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0" r:id="rId5"/>
    <p:sldId id="261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AF071-9CFE-4BC0-A7BB-750F9908B9EA}" v="16" dt="2020-03-10T21:07:48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38" d="100"/>
          <a:sy n="38" d="100"/>
        </p:scale>
        <p:origin x="4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" userId="8c2b6ab9-3f19-41de-a892-34e3c36865ec" providerId="ADAL" clId="{814AF071-9CFE-4BC0-A7BB-750F9908B9EA}"/>
    <pc:docChg chg="addSld delSld modSld sldOrd">
      <pc:chgData name="Kimberly" userId="8c2b6ab9-3f19-41de-a892-34e3c36865ec" providerId="ADAL" clId="{814AF071-9CFE-4BC0-A7BB-750F9908B9EA}" dt="2020-03-10T21:07:48.309" v="134"/>
      <pc:docMkLst>
        <pc:docMk/>
      </pc:docMkLst>
      <pc:sldChg chg="del">
        <pc:chgData name="Kimberly" userId="8c2b6ab9-3f19-41de-a892-34e3c36865ec" providerId="ADAL" clId="{814AF071-9CFE-4BC0-A7BB-750F9908B9EA}" dt="2020-03-10T20:38:14.949" v="52" actId="47"/>
        <pc:sldMkLst>
          <pc:docMk/>
          <pc:sldMk cId="107796222" sldId="256"/>
        </pc:sldMkLst>
      </pc:sldChg>
      <pc:sldChg chg="addSp delSp modSp mod">
        <pc:chgData name="Kimberly" userId="8c2b6ab9-3f19-41de-a892-34e3c36865ec" providerId="ADAL" clId="{814AF071-9CFE-4BC0-A7BB-750F9908B9EA}" dt="2020-03-10T20:44:47.558" v="67"/>
        <pc:sldMkLst>
          <pc:docMk/>
          <pc:sldMk cId="851814560" sldId="257"/>
        </pc:sldMkLst>
        <pc:grpChg chg="mod">
          <ac:chgData name="Kimberly" userId="8c2b6ab9-3f19-41de-a892-34e3c36865ec" providerId="ADAL" clId="{814AF071-9CFE-4BC0-A7BB-750F9908B9EA}" dt="2020-03-10T20:40:03.223" v="58"/>
          <ac:grpSpMkLst>
            <pc:docMk/>
            <pc:sldMk cId="851814560" sldId="257"/>
            <ac:grpSpMk id="10" creationId="{7105A779-BB70-41AD-B915-DE408317D723}"/>
          </ac:grpSpMkLst>
        </pc:grpChg>
        <pc:grpChg chg="mod">
          <ac:chgData name="Kimberly" userId="8c2b6ab9-3f19-41de-a892-34e3c36865ec" providerId="ADAL" clId="{814AF071-9CFE-4BC0-A7BB-750F9908B9EA}" dt="2020-03-10T20:40:06.744" v="62"/>
          <ac:grpSpMkLst>
            <pc:docMk/>
            <pc:sldMk cId="851814560" sldId="257"/>
            <ac:grpSpMk id="13" creationId="{A8FE6B7E-BE57-483D-B8DD-CB427A8585C0}"/>
          </ac:grpSpMkLst>
        </pc:grpChg>
        <pc:grpChg chg="mod">
          <ac:chgData name="Kimberly" userId="8c2b6ab9-3f19-41de-a892-34e3c36865ec" providerId="ADAL" clId="{814AF071-9CFE-4BC0-A7BB-750F9908B9EA}" dt="2020-03-10T20:44:47.558" v="67"/>
          <ac:grpSpMkLst>
            <pc:docMk/>
            <pc:sldMk cId="851814560" sldId="257"/>
            <ac:grpSpMk id="28" creationId="{F611BF16-4B33-4AE5-88A7-22DAA4D6D0D7}"/>
          </ac:grpSpMkLst>
        </pc:grpChg>
        <pc:picChg chg="add del mod">
          <ac:chgData name="Kimberly" userId="8c2b6ab9-3f19-41de-a892-34e3c36865ec" providerId="ADAL" clId="{814AF071-9CFE-4BC0-A7BB-750F9908B9EA}" dt="2020-03-10T20:44:34.343" v="63"/>
          <ac:picMkLst>
            <pc:docMk/>
            <pc:sldMk cId="851814560" sldId="257"/>
            <ac:picMk id="3" creationId="{844DE749-5908-4D71-9296-62A9C0DA0F1F}"/>
          </ac:picMkLst>
        </pc:picChg>
        <pc:picChg chg="add mod">
          <ac:chgData name="Kimberly" userId="8c2b6ab9-3f19-41de-a892-34e3c36865ec" providerId="ADAL" clId="{814AF071-9CFE-4BC0-A7BB-750F9908B9EA}" dt="2020-03-10T20:44:34.343" v="63"/>
          <ac:picMkLst>
            <pc:docMk/>
            <pc:sldMk cId="851814560" sldId="257"/>
            <ac:picMk id="21" creationId="{4D06F7B0-59D6-449B-A4DA-141BF8905049}"/>
          </ac:picMkLst>
        </pc:picChg>
        <pc:picChg chg="del">
          <ac:chgData name="Kimberly" userId="8c2b6ab9-3f19-41de-a892-34e3c36865ec" providerId="ADAL" clId="{814AF071-9CFE-4BC0-A7BB-750F9908B9EA}" dt="2020-03-10T20:39:37.511" v="54"/>
          <ac:picMkLst>
            <pc:docMk/>
            <pc:sldMk cId="851814560" sldId="257"/>
            <ac:picMk id="240" creationId="{61CECC1D-6925-468F-BCDC-6343CE5551C8}"/>
          </ac:picMkLst>
        </pc:picChg>
        <pc:inkChg chg="add del">
          <ac:chgData name="Kimberly" userId="8c2b6ab9-3f19-41de-a892-34e3c36865ec" providerId="ADAL" clId="{814AF071-9CFE-4BC0-A7BB-750F9908B9EA}" dt="2020-03-10T20:44:34.343" v="63"/>
          <ac:inkMkLst>
            <pc:docMk/>
            <pc:sldMk cId="851814560" sldId="257"/>
            <ac:inkMk id="2" creationId="{6F9C85D9-1182-4C05-A8CF-63CE0D9C2AA3}"/>
          </ac:inkMkLst>
        </pc:inkChg>
        <pc:inkChg chg="add mod">
          <ac:chgData name="Kimberly" userId="8c2b6ab9-3f19-41de-a892-34e3c36865ec" providerId="ADAL" clId="{814AF071-9CFE-4BC0-A7BB-750F9908B9EA}" dt="2020-03-10T20:40:03.223" v="58"/>
          <ac:inkMkLst>
            <pc:docMk/>
            <pc:sldMk cId="851814560" sldId="257"/>
            <ac:inkMk id="4" creationId="{2BA4157E-3233-459E-BD76-2D292388E863}"/>
          </ac:inkMkLst>
        </pc:inkChg>
        <pc:inkChg chg="add mod">
          <ac:chgData name="Kimberly" userId="8c2b6ab9-3f19-41de-a892-34e3c36865ec" providerId="ADAL" clId="{814AF071-9CFE-4BC0-A7BB-750F9908B9EA}" dt="2020-03-10T20:40:03.223" v="58"/>
          <ac:inkMkLst>
            <pc:docMk/>
            <pc:sldMk cId="851814560" sldId="257"/>
            <ac:inkMk id="9" creationId="{F1DB75FB-DCD9-456E-9D7E-8F1EC3B65083}"/>
          </ac:inkMkLst>
        </pc:inkChg>
        <pc:inkChg chg="add mod">
          <ac:chgData name="Kimberly" userId="8c2b6ab9-3f19-41de-a892-34e3c36865ec" providerId="ADAL" clId="{814AF071-9CFE-4BC0-A7BB-750F9908B9EA}" dt="2020-03-10T20:40:06.744" v="62"/>
          <ac:inkMkLst>
            <pc:docMk/>
            <pc:sldMk cId="851814560" sldId="257"/>
            <ac:inkMk id="11" creationId="{6299436E-DEC6-4CB4-ADF5-FDEDAB5B3335}"/>
          </ac:inkMkLst>
        </pc:inkChg>
        <pc:inkChg chg="add mod">
          <ac:chgData name="Kimberly" userId="8c2b6ab9-3f19-41de-a892-34e3c36865ec" providerId="ADAL" clId="{814AF071-9CFE-4BC0-A7BB-750F9908B9EA}" dt="2020-03-10T20:40:06.744" v="62"/>
          <ac:inkMkLst>
            <pc:docMk/>
            <pc:sldMk cId="851814560" sldId="257"/>
            <ac:inkMk id="12" creationId="{4C6DCD22-14EA-4815-A2E5-FFD2C61D7315}"/>
          </ac:inkMkLst>
        </pc:inkChg>
        <pc:inkChg chg="del">
          <ac:chgData name="Kimberly" userId="8c2b6ab9-3f19-41de-a892-34e3c36865ec" providerId="ADAL" clId="{814AF071-9CFE-4BC0-A7BB-750F9908B9EA}" dt="2020-03-10T20:44:44.225" v="64"/>
          <ac:inkMkLst>
            <pc:docMk/>
            <pc:sldMk cId="851814560" sldId="257"/>
            <ac:inkMk id="15" creationId="{2B64F907-08E4-4E78-A6C1-CC820F0CF1CC}"/>
          </ac:inkMkLst>
        </pc:inkChg>
        <pc:inkChg chg="add">
          <ac:chgData name="Kimberly" userId="8c2b6ab9-3f19-41de-a892-34e3c36865ec" providerId="ADAL" clId="{814AF071-9CFE-4BC0-A7BB-750F9908B9EA}" dt="2020-03-10T20:44:34.343" v="63"/>
          <ac:inkMkLst>
            <pc:docMk/>
            <pc:sldMk cId="851814560" sldId="257"/>
            <ac:inkMk id="18" creationId="{0B2A96DA-0214-45B1-AA9B-44ECFB8DA127}"/>
          </ac:inkMkLst>
        </pc:inkChg>
        <pc:inkChg chg="add mod">
          <ac:chgData name="Kimberly" userId="8c2b6ab9-3f19-41de-a892-34e3c36865ec" providerId="ADAL" clId="{814AF071-9CFE-4BC0-A7BB-750F9908B9EA}" dt="2020-03-10T20:44:47.558" v="67"/>
          <ac:inkMkLst>
            <pc:docMk/>
            <pc:sldMk cId="851814560" sldId="257"/>
            <ac:inkMk id="22" creationId="{FAFA7E75-F569-4093-9DE5-92BB8D5631FD}"/>
          </ac:inkMkLst>
        </pc:inkChg>
        <pc:inkChg chg="add mod">
          <ac:chgData name="Kimberly" userId="8c2b6ab9-3f19-41de-a892-34e3c36865ec" providerId="ADAL" clId="{814AF071-9CFE-4BC0-A7BB-750F9908B9EA}" dt="2020-03-10T20:44:47.558" v="67"/>
          <ac:inkMkLst>
            <pc:docMk/>
            <pc:sldMk cId="851814560" sldId="257"/>
            <ac:inkMk id="27" creationId="{E76A31FA-8C56-4C2F-8580-5E43D4CF1970}"/>
          </ac:inkMkLst>
        </pc:inkChg>
        <pc:inkChg chg="del">
          <ac:chgData name="Kimberly" userId="8c2b6ab9-3f19-41de-a892-34e3c36865ec" providerId="ADAL" clId="{814AF071-9CFE-4BC0-A7BB-750F9908B9EA}" dt="2020-03-10T20:40:00.209" v="55"/>
          <ac:inkMkLst>
            <pc:docMk/>
            <pc:sldMk cId="851814560" sldId="257"/>
            <ac:inkMk id="63" creationId="{AD17D95F-32CC-4FBD-9450-7AAA297AC636}"/>
          </ac:inkMkLst>
        </pc:inkChg>
        <pc:inkChg chg="del">
          <ac:chgData name="Kimberly" userId="8c2b6ab9-3f19-41de-a892-34e3c36865ec" providerId="ADAL" clId="{814AF071-9CFE-4BC0-A7BB-750F9908B9EA}" dt="2020-03-10T20:40:03.613" v="59"/>
          <ac:inkMkLst>
            <pc:docMk/>
            <pc:sldMk cId="851814560" sldId="257"/>
            <ac:inkMk id="213" creationId="{87D71CC8-BC85-46AB-9E23-D0D8E1D488D8}"/>
          </ac:inkMkLst>
        </pc:inkChg>
        <pc:inkChg chg="del">
          <ac:chgData name="Kimberly" userId="8c2b6ab9-3f19-41de-a892-34e3c36865ec" providerId="ADAL" clId="{814AF071-9CFE-4BC0-A7BB-750F9908B9EA}" dt="2020-03-10T20:39:37.511" v="54"/>
          <ac:inkMkLst>
            <pc:docMk/>
            <pc:sldMk cId="851814560" sldId="257"/>
            <ac:inkMk id="241" creationId="{AF9F093B-5B8A-48A0-81C7-EE4549EEC346}"/>
          </ac:inkMkLst>
        </pc:inkChg>
      </pc:sldChg>
      <pc:sldChg chg="addSp delSp modSp">
        <pc:chgData name="Kimberly" userId="8c2b6ab9-3f19-41de-a892-34e3c36865ec" providerId="ADAL" clId="{814AF071-9CFE-4BC0-A7BB-750F9908B9EA}" dt="2020-03-10T21:05:30.673" v="72"/>
        <pc:sldMkLst>
          <pc:docMk/>
          <pc:sldMk cId="3269208793" sldId="259"/>
        </pc:sldMkLst>
        <pc:picChg chg="add del mod">
          <ac:chgData name="Kimberly" userId="8c2b6ab9-3f19-41de-a892-34e3c36865ec" providerId="ADAL" clId="{814AF071-9CFE-4BC0-A7BB-750F9908B9EA}" dt="2020-03-10T21:03:22.059" v="71"/>
          <ac:picMkLst>
            <pc:docMk/>
            <pc:sldMk cId="3269208793" sldId="259"/>
            <ac:picMk id="2" creationId="{5789FD91-05F0-4DC6-8F08-D17FED5E03CF}"/>
          </ac:picMkLst>
        </pc:picChg>
        <pc:picChg chg="del">
          <ac:chgData name="Kimberly" userId="8c2b6ab9-3f19-41de-a892-34e3c36865ec" providerId="ADAL" clId="{814AF071-9CFE-4BC0-A7BB-750F9908B9EA}" dt="2020-03-10T21:03:11.553" v="70"/>
          <ac:picMkLst>
            <pc:docMk/>
            <pc:sldMk cId="3269208793" sldId="259"/>
            <ac:picMk id="3" creationId="{749F9734-9130-46D1-A8D9-C6F1D11E25BE}"/>
          </ac:picMkLst>
        </pc:picChg>
        <pc:picChg chg="add del mod">
          <ac:chgData name="Kimberly" userId="8c2b6ab9-3f19-41de-a892-34e3c36865ec" providerId="ADAL" clId="{814AF071-9CFE-4BC0-A7BB-750F9908B9EA}" dt="2020-03-10T21:05:30.673" v="72"/>
          <ac:picMkLst>
            <pc:docMk/>
            <pc:sldMk cId="3269208793" sldId="259"/>
            <ac:picMk id="5" creationId="{E33EC7E3-2CED-4A95-8B94-45F2E54F503F}"/>
          </ac:picMkLst>
        </pc:picChg>
        <pc:picChg chg="add mod">
          <ac:chgData name="Kimberly" userId="8c2b6ab9-3f19-41de-a892-34e3c36865ec" providerId="ADAL" clId="{814AF071-9CFE-4BC0-A7BB-750F9908B9EA}" dt="2020-03-10T21:05:30.673" v="72"/>
          <ac:picMkLst>
            <pc:docMk/>
            <pc:sldMk cId="3269208793" sldId="259"/>
            <ac:picMk id="8" creationId="{ADF49B91-4A41-48AC-99EE-D37A33648588}"/>
          </ac:picMkLst>
        </pc:picChg>
        <pc:inkChg chg="del">
          <ac:chgData name="Kimberly" userId="8c2b6ab9-3f19-41de-a892-34e3c36865ec" providerId="ADAL" clId="{814AF071-9CFE-4BC0-A7BB-750F9908B9EA}" dt="2020-03-10T21:03:11.553" v="70"/>
          <ac:inkMkLst>
            <pc:docMk/>
            <pc:sldMk cId="3269208793" sldId="259"/>
            <ac:inkMk id="4" creationId="{AABB8725-B5CC-48B6-8D45-C2F7D9390928}"/>
          </ac:inkMkLst>
        </pc:inkChg>
        <pc:inkChg chg="add">
          <ac:chgData name="Kimberly" userId="8c2b6ab9-3f19-41de-a892-34e3c36865ec" providerId="ADAL" clId="{814AF071-9CFE-4BC0-A7BB-750F9908B9EA}" dt="2020-03-10T21:05:30.673" v="72"/>
          <ac:inkMkLst>
            <pc:docMk/>
            <pc:sldMk cId="3269208793" sldId="259"/>
            <ac:inkMk id="7" creationId="{B59DCB9D-25A4-4409-B6F9-D60CEC036952}"/>
          </ac:inkMkLst>
        </pc:inkChg>
      </pc:sldChg>
      <pc:sldChg chg="addSp delSp modSp">
        <pc:chgData name="Kimberly" userId="8c2b6ab9-3f19-41de-a892-34e3c36865ec" providerId="ADAL" clId="{814AF071-9CFE-4BC0-A7BB-750F9908B9EA}" dt="2020-03-10T20:59:50.806" v="69"/>
        <pc:sldMkLst>
          <pc:docMk/>
          <pc:sldMk cId="148161134" sldId="261"/>
        </pc:sldMkLst>
        <pc:picChg chg="del">
          <ac:chgData name="Kimberly" userId="8c2b6ab9-3f19-41de-a892-34e3c36865ec" providerId="ADAL" clId="{814AF071-9CFE-4BC0-A7BB-750F9908B9EA}" dt="2020-03-10T20:57:15.126" v="68"/>
          <ac:picMkLst>
            <pc:docMk/>
            <pc:sldMk cId="148161134" sldId="261"/>
            <ac:picMk id="2" creationId="{90E4D801-4AEC-411A-BA86-B204BAA20569}"/>
          </ac:picMkLst>
        </pc:picChg>
        <pc:picChg chg="add mod">
          <ac:chgData name="Kimberly" userId="8c2b6ab9-3f19-41de-a892-34e3c36865ec" providerId="ADAL" clId="{814AF071-9CFE-4BC0-A7BB-750F9908B9EA}" dt="2020-03-10T20:59:50.806" v="69"/>
          <ac:picMkLst>
            <pc:docMk/>
            <pc:sldMk cId="148161134" sldId="261"/>
            <ac:picMk id="3" creationId="{584EE31A-9C41-44D1-B1B1-1C04E27AA94D}"/>
          </ac:picMkLst>
        </pc:picChg>
        <pc:picChg chg="add del mod">
          <ac:chgData name="Kimberly" userId="8c2b6ab9-3f19-41de-a892-34e3c36865ec" providerId="ADAL" clId="{814AF071-9CFE-4BC0-A7BB-750F9908B9EA}" dt="2020-03-10T20:59:50.806" v="69"/>
          <ac:picMkLst>
            <pc:docMk/>
            <pc:sldMk cId="148161134" sldId="261"/>
            <ac:picMk id="5" creationId="{8A16FC97-517B-45F1-9D33-B3A9F3729CFD}"/>
          </ac:picMkLst>
        </pc:picChg>
        <pc:inkChg chg="add">
          <ac:chgData name="Kimberly" userId="8c2b6ab9-3f19-41de-a892-34e3c36865ec" providerId="ADAL" clId="{814AF071-9CFE-4BC0-A7BB-750F9908B9EA}" dt="2020-03-10T20:59:50.806" v="69"/>
          <ac:inkMkLst>
            <pc:docMk/>
            <pc:sldMk cId="148161134" sldId="261"/>
            <ac:inkMk id="2" creationId="{95410FD0-1B50-46A6-A167-EAAE14AABD2D}"/>
          </ac:inkMkLst>
        </pc:inkChg>
        <pc:inkChg chg="del">
          <ac:chgData name="Kimberly" userId="8c2b6ab9-3f19-41de-a892-34e3c36865ec" providerId="ADAL" clId="{814AF071-9CFE-4BC0-A7BB-750F9908B9EA}" dt="2020-03-10T20:57:15.126" v="68"/>
          <ac:inkMkLst>
            <pc:docMk/>
            <pc:sldMk cId="148161134" sldId="261"/>
            <ac:inkMk id="3" creationId="{2748752E-7589-4B86-AC61-E19EFC135DB6}"/>
          </ac:inkMkLst>
        </pc:inkChg>
        <pc:inkChg chg="add del">
          <ac:chgData name="Kimberly" userId="8c2b6ab9-3f19-41de-a892-34e3c36865ec" providerId="ADAL" clId="{814AF071-9CFE-4BC0-A7BB-750F9908B9EA}" dt="2020-03-10T20:59:50.806" v="69"/>
          <ac:inkMkLst>
            <pc:docMk/>
            <pc:sldMk cId="148161134" sldId="261"/>
            <ac:inkMk id="4" creationId="{6B4107BA-1E96-4C08-9722-EBA642ECD6F9}"/>
          </ac:inkMkLst>
        </pc:inkChg>
      </pc:sldChg>
      <pc:sldChg chg="addSp delSp modSp">
        <pc:chgData name="Kimberly" userId="8c2b6ab9-3f19-41de-a892-34e3c36865ec" providerId="ADAL" clId="{814AF071-9CFE-4BC0-A7BB-750F9908B9EA}" dt="2020-03-10T21:06:36.245" v="73"/>
        <pc:sldMkLst>
          <pc:docMk/>
          <pc:sldMk cId="767725006" sldId="262"/>
        </pc:sldMkLst>
        <pc:picChg chg="add mod">
          <ac:chgData name="Kimberly" userId="8c2b6ab9-3f19-41de-a892-34e3c36865ec" providerId="ADAL" clId="{814AF071-9CFE-4BC0-A7BB-750F9908B9EA}" dt="2020-03-10T21:06:36.245" v="73"/>
          <ac:picMkLst>
            <pc:docMk/>
            <pc:sldMk cId="767725006" sldId="262"/>
            <ac:picMk id="2" creationId="{442A09D6-6106-4900-AF4E-F19C961D2D4A}"/>
          </ac:picMkLst>
        </pc:picChg>
        <pc:picChg chg="del">
          <ac:chgData name="Kimberly" userId="8c2b6ab9-3f19-41de-a892-34e3c36865ec" providerId="ADAL" clId="{814AF071-9CFE-4BC0-A7BB-750F9908B9EA}" dt="2020-03-10T21:06:36.245" v="73"/>
          <ac:picMkLst>
            <pc:docMk/>
            <pc:sldMk cId="767725006" sldId="262"/>
            <ac:picMk id="3" creationId="{D5109EBE-1026-4429-93FE-571179C69211}"/>
          </ac:picMkLst>
        </pc:picChg>
        <pc:inkChg chg="del">
          <ac:chgData name="Kimberly" userId="8c2b6ab9-3f19-41de-a892-34e3c36865ec" providerId="ADAL" clId="{814AF071-9CFE-4BC0-A7BB-750F9908B9EA}" dt="2020-03-10T21:06:36.245" v="73"/>
          <ac:inkMkLst>
            <pc:docMk/>
            <pc:sldMk cId="767725006" sldId="262"/>
            <ac:inkMk id="4" creationId="{241143AE-86F7-48B8-AE51-D7CAF6130350}"/>
          </ac:inkMkLst>
        </pc:inkChg>
      </pc:sldChg>
      <pc:sldChg chg="addSp delSp modSp add mod">
        <pc:chgData name="Kimberly" userId="8c2b6ab9-3f19-41de-a892-34e3c36865ec" providerId="ADAL" clId="{814AF071-9CFE-4BC0-A7BB-750F9908B9EA}" dt="2020-03-10T20:38:31.954" v="53"/>
        <pc:sldMkLst>
          <pc:docMk/>
          <pc:sldMk cId="4186269951" sldId="263"/>
        </pc:sldMkLst>
        <pc:spChg chg="mod">
          <ac:chgData name="Kimberly" userId="8c2b6ab9-3f19-41de-a892-34e3c36865ec" providerId="ADAL" clId="{814AF071-9CFE-4BC0-A7BB-750F9908B9EA}" dt="2020-03-10T20:37:47.332" v="51" actId="20577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" userId="8c2b6ab9-3f19-41de-a892-34e3c36865ec" providerId="ADAL" clId="{814AF071-9CFE-4BC0-A7BB-750F9908B9EA}" dt="2020-03-10T20:37:32.154" v="7" actId="20577"/>
          <ac:spMkLst>
            <pc:docMk/>
            <pc:sldMk cId="4186269951" sldId="263"/>
            <ac:spMk id="113" creationId="{EB37F254-1F37-4D6F-B88B-E4B0ADE1D2AD}"/>
          </ac:spMkLst>
        </pc:spChg>
        <pc:picChg chg="add mod">
          <ac:chgData name="Kimberly" userId="8c2b6ab9-3f19-41de-a892-34e3c36865ec" providerId="ADAL" clId="{814AF071-9CFE-4BC0-A7BB-750F9908B9EA}" dt="2020-03-10T20:38:31.954" v="53"/>
          <ac:picMkLst>
            <pc:docMk/>
            <pc:sldMk cId="4186269951" sldId="263"/>
            <ac:picMk id="2" creationId="{CE99D04F-970A-4788-B3CA-D22609A17868}"/>
          </ac:picMkLst>
        </pc:picChg>
        <pc:picChg chg="del">
          <ac:chgData name="Kimberly" userId="8c2b6ab9-3f19-41de-a892-34e3c36865ec" providerId="ADAL" clId="{814AF071-9CFE-4BC0-A7BB-750F9908B9EA}" dt="2020-03-10T20:38:31.954" v="53"/>
          <ac:picMkLst>
            <pc:docMk/>
            <pc:sldMk cId="4186269951" sldId="263"/>
            <ac:picMk id="7" creationId="{63B3CD49-FF7B-4253-AD88-2D311FEDA401}"/>
          </ac:picMkLst>
        </pc:picChg>
      </pc:sldChg>
      <pc:sldChg chg="addSp delSp modSp add mod ord">
        <pc:chgData name="Kimberly" userId="8c2b6ab9-3f19-41de-a892-34e3c36865ec" providerId="ADAL" clId="{814AF071-9CFE-4BC0-A7BB-750F9908B9EA}" dt="2020-03-10T21:07:48.309" v="134"/>
        <pc:sldMkLst>
          <pc:docMk/>
          <pc:sldMk cId="3505249617" sldId="264"/>
        </pc:sldMkLst>
        <pc:spChg chg="mod">
          <ac:chgData name="Kimberly" userId="8c2b6ab9-3f19-41de-a892-34e3c36865ec" providerId="ADAL" clId="{814AF071-9CFE-4BC0-A7BB-750F9908B9EA}" dt="2020-03-10T21:07:27.580" v="133" actId="1076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" userId="8c2b6ab9-3f19-41de-a892-34e3c36865ec" providerId="ADAL" clId="{814AF071-9CFE-4BC0-A7BB-750F9908B9EA}" dt="2020-03-10T21:07:48.309" v="134"/>
          <ac:picMkLst>
            <pc:docMk/>
            <pc:sldMk cId="3505249617" sldId="264"/>
            <ac:picMk id="4" creationId="{0BCE48E3-A197-44DD-954C-F2C849FDE174}"/>
          </ac:picMkLst>
        </pc:picChg>
        <pc:picChg chg="del">
          <ac:chgData name="Kimberly" userId="8c2b6ab9-3f19-41de-a892-34e3c36865ec" providerId="ADAL" clId="{814AF071-9CFE-4BC0-A7BB-750F9908B9EA}" dt="2020-03-10T21:07:48.309" v="134"/>
          <ac:picMkLst>
            <pc:docMk/>
            <pc:sldMk cId="3505249617" sldId="264"/>
            <ac:picMk id="5" creationId="{8F0B12DB-39DB-457B-9312-5DF92E36700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49:02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160 192 7056 0 0,'0'0'157'0'0,"0"0"23"0"0,0 0 12 0 0,3 0-27 0 0,3 0-116 0 0,-2 0 17 0 0,-1 0 66 0 0,-3-2 152 0 0,0-9 253 0 0,0 8 21 0 0,0 3-14 0 0,0 0-67 0 0,0 0-28 0 0,0-2-7 0 0,0 1-418 0 0,0 1 1 0 0,0-1-1 0 0,0 0 1 0 0,0 1-1 0 0,0-1 1 0 0,0 1-1 0 0,1-1 1 0 0,-1 0-1 0 0,0 1 1 0 0,0-1-1 0 0,0 1 1 0 0,1-1-1 0 0,-1 1 1 0 0,0-1 0 0 0,1 1-1 0 0,-1-1 1 0 0,0 1-25 0 0,1-1 19 0 0,-1 1 1 0 0,1 0-1 0 0,-1-1 0 0 0,1 1 1 0 0,-1 0-1 0 0,1-1 1 0 0,-1 1-1 0 0,1 0 1 0 0,0 0-1 0 0,-1 0 1 0 0,1 0-1 0 0,-1-1 1 0 0,1 1-1 0 0,0 0 1 0 0,-1 0-1 0 0,1 0 1 0 0,-1 0-20 0 0,3 0 290 0 0,-3 0-8 0 0,0-2 10 0 0,0-2-259 0 0,0 1 95 0 0,0 2 78 0 0,0 0 61 0 0,0 2 249 0 0,0 2 333 0 0,0 1-378 0 0,0 0-88 0 0,0-2-199 0 0,0 1-75 0 0,0-1-86 0 0,0 0-69 0 0,0 0-78 0 0,0 0-87 0 0,0 0 347 0 0,0 1-35 0 0,0 1-69 0 0,0-2-17 0 0,0 1-1 0 0,0-1 1 0 0,0 1-1 0 0,0-1 1 0 0,0 0-1 0 0,0 1 1 0 0,1-1-1 0 0,0 0 1 0 0,0 2-15 0 0,4 4 37 0 0,-4-6-28 0 0,0-1 1 0 0,0 1-1 0 0,-1-1 0 0 0,1 1 1 0 0,0-1-1 0 0,0 1 0 0 0,-1-1 1 0 0,1 1-1 0 0,-1 0 0 0 0,0-1 1 0 0,1 1-1 0 0,-1 0 0 0 0,0-1 1 0 0,0 1-1 0 0,0 1-9 0 0,1 5 39 0 0,0 0 1 0 0,0 1-1 0 0,1-1 1 0 0,0 0-1 0 0,4 7-39 0 0,-6-13 9 0 0,4 16 78 0 0,-4 2-14 0 0,-1-7-34 0 0,1 2 5 0 0,-1-8-22 0 0,1-1 0 0 0,0 1 1 0 0,1-1-1 0 0,-1 1 0 0 0,1-1 0 0 0,1 1-22 0 0,3 8 69 0 0,1 2 69 0 0,-4 5 37 0 0,-2-12-87 0 0,0 9 37 0 0,0-11-47 0 0,0 3 62 0 0,0 4 79 0 0,2 7 28 0 0,4 0-56 0 0,-4-14-105 0 0,0 0 0 0 0,-1 1 1 0 0,1-1-1 0 0,-1 9-86 0 0,-1 45 485 0 0,0 6 71 0 0,0-63-506 0 0,1-1-1 0 0,0 1 1 0 0,0-1 0 0 0,0 1-1 0 0,2 3-49 0 0,5 19 222 0 0,-10-10-108 0 0,-4-4 7 0 0,5-12-102 0 0,0 1-1 0 0,0-1 1 0 0,1 1 0 0 0,-1-1-1 0 0,0 1 1 0 0,1-1-1 0 0,-1 1 1 0 0,1-1 0 0 0,0 1-1 0 0,-1-1 1 0 0,1 1-1 0 0,0 0 1 0 0,0-1-19 0 0,0 13 167 0 0,0 13 10 0 0,0-15-51 0 0,0-6-14 0 0,0 2 41 0 0,0-1 49 0 0,0 2 58 0 0,-3 4-86 0 0,-5 9-138 0 0,8-22-36 0 0,0 0 0 0 0,0 0 0 0 0,0 0 0 0 0,0 1 0 0 0,0-1 0 0 0,0 0 0 0 0,0 0 0 0 0,0 1 0 0 0,0-1-1 0 0,0 0 1 0 0,0 0 0 0 0,0 0 0 0 0,1 1 0 0 0,-1-1 0 0 0,0 0 0 0 0,0 0 0 0 0,0 1 0 0 0,0-1-1 0 0,0 0 1 0 0,0 0 0 0 0,1 0 0 0 0,-1 0 0 0 0,0 1 0 0 0,0-1 0 0 0,0 0 0 0 0,0 0 0 0 0,1 0 0 0 0,-1 0 0 0 0,3 5 0 0 0,-8 6 0 0 0,2-6 0 0 0,2-4 1 0 0,1 1 0 0 0,-1-1 1 0 0,1 1-1 0 0,0-1 0 0 0,-1 1 0 0 0,1-1 0 0 0,0 0 0 0 0,0 1 0 0 0,0-1 0 0 0,0 1-1 0 0,0-2 0 0 0,0 13 53 0 0,-3-7 1 0 0,-7 4-58 0 0,7-7-79 0 0,3-3-54 0 0,0 0 94 0 0,0 0-14 0 0,0 0-22 0 0,0 0-40 0 0,0 0-17 0 0,0 0-40 0 0,0 0-45 0 0,0 0-51 0 0,0 0-55 0 0,0 0-53 0 0,0 0-47 0 0,0 0-43 0 0,0 0-306 0 0,-1 1-72 0 0,0 0-56 0 0,0 0-41 0 0,-1 2-938 0 0,-2 0-68 0 0,-3 4-1000 0 0</inkml:trace>
  <inkml:trace contextRef="#ctx0" brushRef="#br0" timeOffset="623.54">0 144 7248 0 0,'0'0'209'0'0,"0"0"51"0"0,0 0 65 0 0,0 0 25 0 0,0 0 2 0 0,0 0-6 0 0,0 0-20 0 0,3 0-6 0 0,1 1-199 0 0,-2-1-64 0 0,1 0-1 0 0,-1 0 1 0 0,1 0-1 0 0,-1 0 0 0 0,0-1 1 0 0,1 1-1 0 0,-1 0 1 0 0,0-1-1 0 0,2 0-56 0 0,14-8 277 0 0,0 1-53 0 0,5 1-6 0 0,-17 5-166 0 0,0 1 1 0 0,0 0-1 0 0,0 0 1 0 0,1 1-1 0 0,-1-1-52 0 0,10 2 89 0 0,-9-1-42 0 0,1 0 0 0 0,0 0 0 0 0,0-1 0 0 0,0 0 0 0 0,1 0-47 0 0,-5 0 16 0 0,33-8 136 0 0,-1 5-38 0 0,29 4 38 0 0,81 0 120 0 0,-135 1-245 0 0,-1 0 1 0 0,1 0 0 0 0,0 1 0 0 0,5 2-28 0 0,7 1 49 0 0,-3-2-13 0 0,-9-1-21 0 0,0 0 0 0 0,-1 0 0 0 0,1 1 0 0 0,6 3-15 0 0,-6-2 22 0 0,-1-1-1 0 0,1 0 1 0 0,3-1-22 0 0,17 5 31 0 0,1 4 33 0 0,-14-7-50 0 0,-10-3-14 0 0,0 1 0 0 0,-1 0 1 0 0,1 1-1 0 0,-1 0 1 0 0,1 0-1 0 0,1 1 0 0 0,0 0 1 0 0,0-1 0 0 0,9 2-1 0 0,16 5 50 0 0,-29-8-29 0 0,-2 0 0 0 0,1 0 0 0 0,0 1 0 0 0,0-1 0 0 0,-1 1 0 0 0,1 0 1 0 0,2 2-22 0 0,1 3 48 0 0,-5-6-31 0 0,0 0 0 0 0,0 1 0 0 0,0-1-1 0 0,1 0 1 0 0,-1 0 0 0 0,0 0 0 0 0,1-1 0 0 0,0 1 0 0 0,-1 0 0 0 0,3 0-17 0 0,7 0 66 0 0,-10-2-54 0 0,-1 0 0 0 0,1 1-1 0 0,-1-1 1 0 0,1 0 0 0 0,-1 0 0 0 0,1 1-1 0 0,-1-1 1 0 0,1 1 0 0 0,-1-1-1 0 0,1 1 1 0 0,-1 0 0 0 0,0 0-1 0 0,1 0 1 0 0,-1-1 0 0 0,0 1-1 0 0,0 0 1 0 0,0 1 0 0 0,1-1 0 0 0,-1 0-1 0 0,0 0 1 0 0,0 1-12 0 0,4 9 112 0 0,0-1 6 0 0,4 1-41 0 0,2 4-50 0 0,-10-11-26 0 0,0 0 0 0 0,0-1-1 0 0,0 1 1 0 0,-1 0 0 0 0,1 0 0 0 0,-1 0-1 0 0,0 0 1 0 0,0 0 0 0 0,0 1-1 0 0,0 4 12 0 0,0-7-2 0 0,0-1 1 0 0,-1 1-1 0 0,1 0 0 0 0,0-1 0 0 0,-1 1 1 0 0,1 0-1 0 0,-1-1 0 0 0,1 1 0 0 0,-1-1 1 0 0,0 1-1 0 0,0-1 0 0 0,1 1 0 0 0,-1-1 1 0 0,-1 1-11 0 0,-3 6 46 0 0,1 2 19 0 0,3-7-50 0 0,0-1 1 0 0,0 0-1 0 0,-1 1 1 0 0,1-1 0 0 0,0 0-1 0 0,-1 0 1 0 0,0 0-1 0 0,1 0 1 0 0,-1 0-16 0 0,-35 29 364 0 0,13-14-181 0 0,9-3-34 0 0,5 0-36 0 0,-3 3 10 0 0,2-7-35 0 0,-4 0 132 0 0,0 0-1 0 0,-13 5-219 0 0,8-4 82 0 0,3 0-92 0 0,7-5 10 0 0,1 0 0 0 0,-1-1 0 0 0,-4 2 0 0 0,4-2 0 0 0,0 0 0 0 0,0 1 0 0 0,-2 2 0 0 0,-11 2 9 0 0,-3-3 59 0 0,17-5-30 0 0,0 1 1 0 0,0-1 0 0 0,1 2 0 0 0,-2 0-39 0 0,-10 7 72 0 0,16-8-36 0 0,-1-1 0 0 0,1 1 0 0 0,-1-1 0 0 0,0 0 0 0 0,1 0 1 0 0,-1 0-1 0 0,0-1 0 0 0,0 0 0 0 0,0 0 0 0 0,-5 1-36 0 0,-13-2 179 0 0,-2 0-36 0 0,7 1-48 0 0,1 6-34 0 0,2-1-12 0 0,-1-4 22 0 0,9-3-34 0 0,4 1-31 0 0,1 0 0 0 0,0 0-1 0 0,0 0 1 0 0,0 0 0 0 0,-1 0-1 0 0,1 1 1 0 0,0-1 0 0 0,0 0-1 0 0,0 1 1 0 0,-1 0-6 0 0,-5 5 28 0 0,-2-1-3 0 0,-17-3 55 0 0,24-2-115 0 0,3 0-54 0 0,0 0-36 0 0,0 0-123 0 0,0 0-211 0 0,0 0 261 0 0,0 0-23 0 0,0 0-62 0 0,0 0 97 0 0,0 0-34 0 0,0 0-37 0 0,0 0-35 0 0,0 0-386 0 0,0 0 100 0 0,0 0-48 0 0,0 0-729 0 0,0 0-571 0 0,0 0-1084 0 0</inkml:trace>
  <inkml:trace contextRef="#ctx0" brushRef="#br0" timeOffset="1358.02">1246 512 7848 0 0,'0'0'232'0'0,"0"0"-67"0"0,0 0-21 0 0,0 0 90 0 0,0 0 41 0 0,0 0 323 0 0,0 0 11 0 0,0 2-36 0 0,0 3-394 0 0,0 1 44 0 0,0-3 102 0 0,3-1-18 0 0,5 10-81 0 0,-4 1 65 0 0,-3 21 354 0 0,-1-31-591 0 0,0 17 322 0 0,0 0-55 0 0,0 0-73 0 0,0-3-89 0 0,3-2 41 0 0,1-6-40 0 0,3 4-2 0 0,-6-7-96 0 0,0 0-1 0 0,0-1 1 0 0,0 1 0 0 0,-1 0-1 0 0,0 0 1 0 0,0 3-62 0 0,-1 12 201 0 0,1-5-18 0 0,-1-1 49 0 0,1-5-140 0 0,-1 10 89 0 0,5-2 26 0 0,1-7-109 0 0,2 7 72 0 0,-6 1 49 0 0,-1-9-120 0 0,-2 16 164 0 0,2-23-216 0 0,1 0 1 0 0,-1-1-1 0 0,0 1 0 0 0,1-1 1 0 0,-1 1-1 0 0,1 0 0 0 0,0-1 0 0 0,0 2-47 0 0,4 4 112 0 0,1 2 40 0 0,-4 4 36 0 0,0-3-29 0 0,4 2 19 0 0,1 0 5 0 0,-6-2-15 0 0,0-2-16 0 0,6 6 324 0 0,-4-12-396 0 0,0-1-74 0 0,-1 1 199 0 0,-2-3-12 0 0,0 0-1 0 0,0 0-2 0 0,0 0-13 0 0,0 0-8 0 0,0 0-1 0 0,0 0 2 0 0,0 0 4 0 0,0 0 2 0 0,0 0 0 0 0,-11-3 48 0 0,10 3-215 0 0,1-1 1 0 0,-1 1-1 0 0,1-1 0 0 0,0 1 0 0 0,-1-1 0 0 0,1 1 0 0 0,0-1 1 0 0,0 1-1 0 0,0-1 0 0 0,-1 0 0 0 0,1 1 0 0 0,0-1 0 0 0,0 1 0 0 0,0-1 1 0 0,0 0-1 0 0,0 1 0 0 0,0-1 0 0 0,0 1 0 0 0,0-2-9 0 0,0 1 14 0 0,0-1 0 0 0,0 0 0 0 0,0 1 0 0 0,0-1 0 0 0,-1 0-1 0 0,1 1 1 0 0,-1-1 0 0 0,1 1 0 0 0,-1-2-14 0 0,-10-10 93 0 0,8 7 3 0 0,4 3-63 0 0,-1 2-27 0 0,-5-6 40 0 0,-4-11 45 0 0,8 17-91 0 0,1-1 0 0 0,0 1 0 0 0,-1-1 0 0 0,1 1 0 0 0,0 0 0 0 0,-1-1-1 0 0,1 1 1 0 0,0-1 0 0 0,0 1 0 0 0,0-1 0 0 0,0 1-6 0 0,0-1-1 0 0,0 1 1 0 0,0-1 0 0 0,0 1 0 0 0,0-1-1 0 0,0 1 1 0 0,-1-1 0 0 0,1 1 0 0 0,-1 0-1 0 0,1-1 7 0 0,-5-6-13 0 0,4 7 12 0 0,0-1 1 0 0,0 1 0 0 0,0-1 0 0 0,0 1 0 0 0,1-1 0 0 0,-1 1-1 0 0,0-1 1 0 0,1 0 0 0 0,-1 1 0 0 0,1-1 0 0 0,0 0 0 0 0,0 1 0 0 0,-1-1-1 0 0,1 0 1 0 0,0-48 0 0 0,0 20 0 0 0,0 26-2 0 0,0 0 0 0 0,1-1-1 0 0,-1 1 1 0 0,1 0-1 0 0,0-4 3 0 0,5-8-34 0 0,-5 13 31 0 0,1 0-1 0 0,-1-1 1 0 0,0 1 0 0 0,-1 0 0 0 0,1-1 0 0 0,0 1 0 0 0,-1-1-1 0 0,0-1 4 0 0,0 3 0 0 0,0 0 0 0 0,1 0 1 0 0,-1 0-1 0 0,0 0 0 0 0,1 0 0 0 0,-1 0 0 0 0,1 1 0 0 0,-1-1 0 0 0,1 0 0 0 0,0 0 0 0 0,0 0 0 0 0,0 1 0 0 0,1-3 0 0 0,-1 3-1 0 0,0 0 1 0 0,0-1-1 0 0,-1 1 0 0 0,1-1 0 0 0,0 1 0 0 0,-1-1 0 0 0,1 1 0 0 0,-1-1 0 0 0,1 0 0 0 0,-1 1 0 0 0,0-1 1 0 0,0 0-1 0 0,0 0 1 0 0,1-1-4 0 0,-1 1 0 0 0,0 0 1 0 0,1 0-1 0 0,-1 0 1 0 0,1 0-1 0 0,-1 0 1 0 0,1 0-1 0 0,0 0 0 0 0,0 0 1 0 0,0 0-1 0 0,0 0 1 0 0,1 0-1 0 0,-1 0 0 0 0,0 1 1 0 0,1-1 3 0 0,27-26-2 0 0,-24 25 3 0 0,-1-1-1 0 0,1 0 0 0 0,-1 0 0 0 0,0-1 1 0 0,0 1-1 0 0,-1-1 0 0 0,3-2 0 0 0,-2-4-4 0 0,-3 9 2 0 0,-1 1-1 0 0,0 0 0 0 0,1 0 0 0 0,-1 0 1 0 0,1 0-1 0 0,-1 0 0 0 0,1 0 0 0 0,0 0 1 0 0,-1 0-1 0 0,1 0 0 0 0,0 0 0 0 0,0 0 1 0 0,0 0-1 0 0,0 1 0 0 0,-1-1 1 0 0,1 0-1 0 0,0 0 0 0 0,1 0 3 0 0,46-20-24 0 0,-32 8-40 0 0,-15 11 59 0 0,0 1-1 0 0,1 0 1 0 0,-1 0 0 0 0,0-1 0 0 0,0 1-1 0 0,1 0 1 0 0,-1 0 0 0 0,1 0 0 0 0,-1 0-1 0 0,1 1 1 0 0,-1-1 0 0 0,1 0 0 0 0,0 1-1 0 0,-1-1 1 0 0,1 1 0 0 0,0-1-1 0 0,0 1 1 0 0,-1 0 0 0 0,1 0 0 0 0,0 0 5 0 0,0 0-24 0 0,0 0 0 0 0,-1-1 0 0 0,1 1 0 0 0,0 0 0 0 0,0-1 1 0 0,0 1-1 0 0,-1-1 0 0 0,1 0 0 0 0,0 1 0 0 0,-1-1 0 0 0,1 0 0 0 0,-1 0 1 0 0,1 0 23 0 0,11-6-197 0 0,-2 6 30 0 0,-7 1-98 0 0,1 0 66 0 0,-1 0 58 0 0,0 0 46 0 0,4 0 10 0 0,10 0 47 0 0,-12 0-35 0 0,-1 0-75 0 0,-1 0 13 0 0,-1 0-41 0 0,0 0-47 0 0,0 0-52 0 0,1 0-85 0 0,-1 0-73 0 0,1 0-80 0 0,-1 0-88 0 0,1 0-93 0 0,0 0-101 0 0,-1 0-108 0 0,1 0-114 0 0,2 0-1282 0 0,4 0-1296 0 0</inkml:trace>
  <inkml:trace contextRef="#ctx0" brushRef="#br0" timeOffset="1722.55">2093 576 9504 0 0,'0'0'216'0'0,"0"0"32"0"0,0 0 9 0 0,0 0 22 0 0,0 0 69 0 0,0 0 32 0 0,0 0 4 0 0,0 0 0 0 0,0 0 1 0 0,0 2 6 0 0,3 11-25 0 0,7 1 45 0 0,-9-14-405 0 0,-1 0 0 0 0,0 0 1 0 0,0 0-1 0 0,0 0 0 0 0,0 0 0 0 0,0 0 1 0 0,0 0-1 0 0,0 1 0 0 0,0-1 0 0 0,1 0 1 0 0,-1 0-1 0 0,0 0 0 0 0,0 0 0 0 0,0 0 1 0 0,0 0-1 0 0,0 0 0 0 0,0 0 0 0 0,0 0 1 0 0,0 1-1 0 0,0-1 0 0 0,0 0 0 0 0,0 0 1 0 0,0 0-1 0 0,0 0 0 0 0,0 0 0 0 0,0 0 1 0 0,0 0-1 0 0,0 1 0 0 0,0-1 0 0 0,0 0 1 0 0,0 0-1 0 0,0 0 0 0 0,0 0 0 0 0,0 0 1 0 0,0 0-1 0 0,0 1 0 0 0,0-1 0 0 0,0 0 1 0 0,0 0-1 0 0,0 0 0 0 0,0 0 0 0 0,0 0 0 0 0,0 0 1 0 0,0 0-1 0 0,0 1 0 0 0,0-1 0 0 0,0 0 1 0 0,-1 0-1 0 0,1 0 0 0 0,0 0 0 0 0,0 0 1 0 0,0 0-1 0 0,0 0 0 0 0,0 0 0 0 0,0 0 1 0 0,0 0-1 0 0,-1 0-6 0 0,-8 14 343 0 0,8-13-310 0 0,0 1 0 0 0,1-1 0 0 0,-1 1 0 0 0,1-1 0 0 0,-1 0 0 0 0,1 1 0 0 0,0-1 0 0 0,0 1 0 0 0,-1-1 0 0 0,1 1 0 0 0,0-1 0 0 0,0 1 0 0 0,1-1 0 0 0,-1 1 1 0 0,0-1-1 0 0,0 1 0 0 0,1-1 0 0 0,-1 1 0 0 0,1-1 0 0 0,0 2-33 0 0,3 3 134 0 0,4 8 116 0 0,-8-13-236 0 0,0 0 0 0 0,0-1-1 0 0,0 1 1 0 0,0 0 0 0 0,0 0 0 0 0,0-1-1 0 0,0 1 1 0 0,0 0 0 0 0,0-1 0 0 0,0 1-1 0 0,0 0 1 0 0,-1 0 0 0 0,1-1 0 0 0,0 1 0 0 0,-1 0-14 0 0,-2 4 92 0 0,-4 11 127 0 0,7-15-201 0 0,-1 1-1 0 0,1-1 0 0 0,0 1 0 0 0,-1-1 1 0 0,1 1-1 0 0,0-1 0 0 0,0 1 0 0 0,0-1 1 0 0,0 1-1 0 0,0-1 0 0 0,0 1 0 0 0,1-1 1 0 0,-1 1-1 0 0,0-1 0 0 0,1 1-17 0 0,5 11 164 0 0,-5-12-140 0 0,0 0 0 0 0,0 1 0 0 0,-1-1 0 0 0,1 1 0 0 0,0 0 0 0 0,-1-1 1 0 0,1 1-1 0 0,-1 0 0 0 0,1-1 0 0 0,-1 1 0 0 0,0 0 0 0 0,0-1 0 0 0,0 1 0 0 0,0 0-24 0 0,0 6 69 0 0,0 3 33 0 0,-1 36 398 0 0,2-33-379 0 0,2-3-65 0 0,3 4 67 0 0,-5-11-95 0 0,0-1 0 0 0,0 0 0 0 0,0 1 0 0 0,0-1 0 0 0,0 1 0 0 0,-1-1 0 0 0,1 0 0 0 0,-1 3-28 0 0,0 4 79 0 0,0-8-60 0 0,-1 0-1 0 0,1 0 1 0 0,0 0 0 0 0,0 0 0 0 0,1 0 0 0 0,-1 0-1 0 0,0 0 1 0 0,1 0 0 0 0,-1 0 0 0 0,1 0-1 0 0,0 0-18 0 0,4 6 66 0 0,-4-6-52 0 0,0-1 0 0 0,0 1 1 0 0,-1-1-1 0 0,1 0 0 0 0,0 1 0 0 0,-1 0 1 0 0,1-1-1 0 0,0 1 0 0 0,-1-1 1 0 0,0 1-1 0 0,1 0 0 0 0,-1-1 0 0 0,0 1 1 0 0,0 0-15 0 0,3 25 168 0 0,-3-26-157 0 0,1 1 0 0 0,-1 0-1 0 0,1-1 1 0 0,0 1 0 0 0,0-1 0 0 0,-1 1-1 0 0,1-1 1 0 0,0 1 0 0 0,1-1 0 0 0,-1 1-1 0 0,0-1-10 0 0,3 6 87 0 0,-5 2-85 0 0,1-6 11 0 0,0 10 53 0 0,0-10 17 0 0,0-3 10 0 0,0 0-49 0 0,0 0-57 0 0,0 0-55 0 0,0 0-108 0 0,0 0-188 0 0,0 0 270 0 0,0 0-2 0 0,0 0-23 0 0,0 0-48 0 0,0 0-16 0 0,0 0-49 0 0,0 0-54 0 0,0 0-62 0 0,0 0-67 0 0,0 0-61 0 0,0 0-54 0 0,0 0-49 0 0,0 0-170 0 0,0 0-46 0 0,0 0-206 0 0,0 0-551 0 0</inkml:trace>
  <inkml:trace contextRef="#ctx0" brushRef="#br0" timeOffset="1987.73">2093 368 9792 0 0,'-2'0'76'0'0,"-4"0"-86"0"0,4 0 88 0 0,1 0 5 0 0,-1 0 40 0 0,1 0 47 0 0,-1 0 54 0 0,2-1-71 0 0,0-1-80 0 0,0-2-37 0 0,-3-2-26 0 0,-3 3 3 0 0,2 3 38 0 0,2 0 52 0 0,1 0 116 0 0,1-3 180 0 0,0-7 8 0 0,0 7-174 0 0,0 3-110 0 0,3 0-583 0 0,-1 0 57 0 0,3 0-739 0 0,-2 0 620 0 0,-2 0 170 0 0,1 0-43 0 0,5 0-1116 0 0,2 0-868 0 0</inkml:trace>
  <inkml:trace contextRef="#ctx0" brushRef="#br0" timeOffset="2815.53">2668 640 6568 0 0,'0'0'190'0'0,"-2"0"-10"0"0,-5 0-118 0 0,3 0 36 0 0,2 0 102 0 0,1 0 230 0 0,1 0 388 0 0,0 0 29 0 0,0 0-346 0 0,0 0-202 0 0,0 0-46 0 0,0 0 66 0 0,0 0 153 0 0,0 0-21 0 0,0 0-193 0 0,0 0-115 0 0,0 0-40 0 0,0 0-1 0 0,3 2 17 0 0,8 9-20 0 0,-9-6-7 0 0,1 12-15 0 0,6 4-26 0 0,-7-19-39 0 0,0 9 52 0 0,0 3-18 0 0,1-4 20 0 0,1-1 26 0 0,1 0 46 0 0,-2 3 79 0 0,-2 5-5 0 0,0 0-15 0 0,4-2 16 0 0,0-2-42 0 0,-2 9 27 0 0,-1-4-57 0 0,5 6 121 0 0,-1-3-25 0 0,-5-6-111 0 0,-1-3 21 0 0,0-1-43 0 0,0 13 105 0 0,2-10-52 0 0,4-1 21 0 0,-5-11-158 0 0,0-1 0 0 0,0 1 0 0 0,0-1 0 0 0,0 1 0 0 0,-1 0 0 0 0,1-1 0 0 0,0 1 0 0 0,-1 0-1 0 0,0 0 1 0 0,1 0 0 0 0,-1-1 0 0 0,0 1 0 0 0,0 0 0 0 0,0 1-20 0 0,0 0 25 0 0,0 0-1 0 0,1 0 0 0 0,-1 0 0 0 0,1 0 1 0 0,-1 1-1 0 0,1-1 0 0 0,1 2-24 0 0,6 13 143 0 0,-7-16-118 0 0,0 1 0 0 0,-1-1-1 0 0,1 0 1 0 0,-1 1-1 0 0,0-1 1 0 0,1 0-1 0 0,-1 1 1 0 0,0-1 0 0 0,-1 2-25 0 0,1 0 41 0 0,0-1 64 0 0,0-3-1 0 0,0 0 4 0 0,0 0 18 0 0,0 0 8 0 0,0 0 2 0 0,0 0 12 0 0,0 0 51 0 0,0 0 22 0 0,0 0 3 0 0,0-3-10 0 0,0-20 59 0 0,0-1-90 0 0,0-6-54 0 0,0-17-50 0 0,0 14-50 0 0,0 25-19 0 0,1 0 0 0 0,0 1 0 0 0,1-1 1 0 0,0 0-1 0 0,0-1-10 0 0,0 2 0 0 0,0-1 1 0 0,0 0-1 0 0,-1 0 1 0 0,0 0-1 0 0,-1-1 0 0 0,0-6 1 0 0,-1 5 12 0 0,1 1 0 0 0,1 0 0 0 0,0 0 1 0 0,1-5-14 0 0,0 0 7 0 0,1 2-6 0 0,0 0 0 0 0,0 0 0 0 0,2-2-1 0 0,-2 5 0 0 0,1-5 0 0 0,1 1 0 0 0,0-1 0 0 0,7-11 0 0 0,4 7-12 0 0,-3 2-36 0 0,9-32 36 0 0,-22 47 12 0 0,1 0 0 0 0,-1 0 0 0 0,1 0-1 0 0,-1 0 1 0 0,1 0 0 0 0,0 1-1 0 0,-1-1 1 0 0,1 0 0 0 0,0 0 0 0 0,0 1-1 0 0,0-1 1 0 0,0 1 0 0 0,0-1 0 0 0,0 1-1 0 0,-1-1 1 0 0,1 1 0 0 0,0-1-1 0 0,0 1 1 0 0,0 0 0 0 0,1-1 0 0 0,-1 1-1 0 0,0 0 1 0 0,0 0 0 0 0,0 0-1 0 0,0 0 1 0 0,1 0 0 0 0,0 0-11 0 0,1 0-1 0 0,-1-1 1 0 0,0 1-1 0 0,1-1 1 0 0,-1 1 0 0 0,0-1-1 0 0,0 0 1 0 0,1 0 11 0 0,10-10-76 0 0,-6 8-12 0 0,2 3 70 0 0,-6 1 5 0 0,-1-2 9 0 0,0 1 0 0 0,1 0 0 0 0,-1 0 0 0 0,1 0 0 0 0,-1 0 0 0 0,0 1 0 0 0,1-1 0 0 0,-1 1 0 0 0,0-1-1 0 0,1 1 1 0 0,-1 0 0 0 0,0 0 0 0 0,0-1 0 0 0,0 2 0 0 0,0-1 0 0 0,0 0 0 0 0,0 0 0 0 0,0 1 0 0 0,0-1 0 0 0,0 1 0 0 0,0 0 4 0 0,1 0-8 0 0,0 1 0 0 0,0-1 1 0 0,0 0-1 0 0,0 0 0 0 0,0 0 1 0 0,1-1-1 0 0,-1 1 0 0 0,1-1 1 0 0,1 1 7 0 0,-1-1-4 0 0,-1 0 0 0 0,0 0 0 0 0,0 1 0 0 0,1-1 0 0 0,-1 1 0 0 0,0 0 0 0 0,-1-1 0 0 0,1 1 0 0 0,0 1 0 0 0,0-1 0 0 0,-1 0 1 0 0,1 1-1 0 0,-1-1 0 0 0,0 1 0 0 0,1 0 4 0 0,18 28-46 0 0,5 0 38 0 0,-20-26 8 0 0,-2 1 0 0 0,1 0 0 0 0,-1 0 0 0 0,0 1 0 0 0,0-1 0 0 0,2 7 0 0 0,9 15 0 0 0,17 20 0 0 0,-29-44 1 0 0,0 1-1 0 0,-1-1 0 0 0,0 1 0 0 0,0 0 0 0 0,0-1 0 0 0,0 3 0 0 0,0-2-2 0 0,0 0 0 0 0,-1 0 0 0 0,2 0 0 0 0,-1-1 0 0 0,0 1-1 0 0,2 1 3 0 0,-2-3-4 0 0,0-1-1 0 0,0 1 1 0 0,-1 0-1 0 0,1 0 0 0 0,-1 0 1 0 0,1 0-1 0 0,-1 0 1 0 0,0 0-1 0 0,-1 1 0 0 0,1-1 1 0 0,0 0-1 0 0,-1 0 0 0 0,0 3 5 0 0,0-3 0 0 0,0-1 0 0 0,1 1 0 0 0,-1 0 0 0 0,0-1 0 0 0,1 1 0 0 0,-1-1 0 0 0,1 1 0 0 0,0-1 0 0 0,0 1 0 0 0,0-1 0 0 0,1 2 0 0 0,0-2 0 0 0,-1 1 0 0 0,0-1 0 0 0,0 1 0 0 0,0-1 0 0 0,-1 1 0 0 0,1-1 0 0 0,-1 1 0 0 0,1-1 0 0 0,-1 1 0 0 0,0-1 0 0 0,0 3 0 0 0,0 2 0 0 0,0-5 0 0 0,0 1 0 0 0,0-1 0 0 0,0 0 0 0 0,0 0 0 0 0,0 0 0 0 0,0 1 0 0 0,1-1 0 0 0,-1 0 0 0 0,1 0 0 0 0,0 1 0 0 0,10 13 0 0 0,-9-3 11 0 0,-2-10 42 0 0,0-3 21 0 0,0 0 32 0 0,0 0-6 0 0,0 0-4 0 0,0 0-5 0 0,0 0-86 0 0,-1 1 1 0 0,1-1-1 0 0,0 0 0 0 0,-1 0 1 0 0,1 0-1 0 0,-1 0 0 0 0,1 1 0 0 0,-1-1 1 0 0,1 0-1 0 0,-1 0 0 0 0,1 0 1 0 0,-1 0-1 0 0,1 0 0 0 0,-1 0 1 0 0,1 0-1 0 0,-1 0 0 0 0,1 0 0 0 0,0 0 1 0 0,-1-1-1 0 0,1 1-5 0 0,-5-7 60 0 0,3-16-13 0 0,2 17-39 0 0,0 2-8 0 0,1 0 0 0 0,-1 0 0 0 0,1 0 0 0 0,0 0 0 0 0,0 0 0 0 0,0 1 0 0 0,1-1 0 0 0,-1 0 0 0 0,1 0 0 0 0,2-2 0 0 0,-3 3 4 0 0,-1 1-1 0 0,1-1 1 0 0,0 0-1 0 0,-1 0 0 0 0,1 0 1 0 0,-1 0-1 0 0,0 0 0 0 0,0 0 1 0 0,0 0-1 0 0,0 0 1 0 0,-1-1-4 0 0,0-8 16 0 0,5-15-27 0 0,5 1 59 0 0,-1 13 63 0 0,-1-1 0 0 0,6-4-111 0 0,-6 7 70 0 0,-5 7-39 0 0,1 1 0 0 0,-1-1 0 0 0,-1 0 1 0 0,1 0-1 0 0,-1 0 0 0 0,2-3-31 0 0,4-14 62 0 0,0 11-56 0 0,1 0-34 0 0,13-10-103 0 0,-13 13 40 0 0,0-1-1 0 0,-1 1 1 0 0,0-2 0 0 0,2-2 91 0 0,-2-1-51 0 0,-4 8 25 0 0,-1-1 1 0 0,1 1-1 0 0,0-1 1 0 0,1 1-1 0 0,-1 0 1 0 0,1 0 0 0 0,-1 0-1 0 0,1 0 1 0 0,1 1-1 0 0,2-3 26 0 0,16-5-93 0 0,31-10 90 0 0,-52 21 3 0 0,0-1 0 0 0,0 1 0 0 0,-1-1 0 0 0,1 1 0 0 0,0 0 0 0 0,0 0 0 0 0,0-1 0 0 0,0 1 0 0 0,0 1 0 0 0,0-1 0 0 0,-1 0 0 0 0,1 0 0 0 0,0 1 0 0 0,0-1 0 0 0,0 1-1 0 0,0-1 1 0 0,-1 1 0 0 0,1 0 0 0 0,0 0 0 0 0,-1 0 0 0 0,2 0 0 0 0,-1 1 1 0 0,0-1 1 0 0,0 0-1 0 0,0 0 0 0 0,0-1 1 0 0,0 1-1 0 0,0 0 0 0 0,0-1 1 0 0,0 1-1 0 0,0-1 0 0 0,0 0 1 0 0,2 1-2 0 0,-2-1 5 0 0,1 0 0 0 0,-1 1 0 0 0,0-1 1 0 0,1 1-1 0 0,-1 0 0 0 0,0 0 0 0 0,0 0 0 0 0,1 0 1 0 0,-1 0-1 0 0,0 0 0 0 0,0 1 0 0 0,0-1 1 0 0,0 1-1 0 0,1 0-5 0 0,27 30-25 0 0,-14-15-30 0 0,-13-14 55 0 0,1 1-1 0 0,-1 0 1 0 0,0 1-1 0 0,0-1 1 0 0,0 1-1 0 0,0-1 1 0 0,-1 1 0 0 0,0 0-1 0 0,1 1 1 0 0,6 14 44 0 0,9 6-31 0 0,-15-22-14 0 0,1 0 1 0 0,-1 1-1 0 0,0-1 0 0 0,-1 1 1 0 0,1 0-1 0 0,0 2 1 0 0,1 5 0 0 0,0-1 0 0 0,1 1 0 0 0,2 2 0 0 0,-6-13 0 0 0,10 18 0 0 0,-6 8 0 0 0,2-14 0 0 0,-7-12 1 0 0,1 1 0 0 0,0-1 0 0 0,0 1 0 0 0,-1-1 0 0 0,1 1 0 0 0,0-1 0 0 0,-1 1 0 0 0,0-1 0 0 0,1 1 0 0 0,-1-1 0 0 0,0 1-1 0 0,0 0 1 0 0,0-1-1 0 0,0 1 5 0 0,0-1 0 0 0,0 1 0 0 0,0-1 0 0 0,1 1-1 0 0,-1-1 1 0 0,0 0 0 0 0,1 1 0 0 0,-1-1 0 0 0,0 1-1 0 0,1-1-4 0 0,4 7 11 0 0,-4-6-7 0 0,0-1 0 0 0,0 1 0 0 0,0-1 0 0 0,-1 1 0 0 0,1-1 0 0 0,0 1-1 0 0,-1-1 1 0 0,1 1 0 0 0,-1 0 0 0 0,1-1 0 0 0,-1 1 0 0 0,0 0 0 0 0,0-1 0 0 0,0 1-4 0 0,0 8 10 0 0,-1-7-9 0 0,1 0 0 0 0,0 0 0 0 0,0 0 1 0 0,0 0-1 0 0,0 0 0 0 0,0-1 0 0 0,1 1 0 0 0,-1 0 0 0 0,1 0 0 0 0,0 0 0 0 0,0 0-1 0 0,10 3 48 0 0,-11-6-46 0 0,0 1 0 0 0,1 0-1 0 0,-1-1 1 0 0,0 1-1 0 0,1-1 1 0 0,-1 1 0 0 0,0 0-1 0 0,0-1 1 0 0,0 1-1 0 0,0 0 1 0 0,0 0 0 0 0,0-1-1 0 0,0 1 1 0 0,0 0-1 0 0,0-1-1 0 0,0 2-228 0 0,0-1 70 0 0,0 0 64 0 0,0 0 55 0 0,0 0 52 0 0,0 0 49 0 0,0 1 120 0 0,0 0 360 0 0,0-2-420 0 0,0 1-54 0 0,0-1-70 0 0,0 0-71 0 0,0 1-87 0 0,0-1-99 0 0,0 1-67 0 0,0-1-100 0 0,0 1-110 0 0,0-1-119 0 0,0 1 279 0 0,0-1-32 0 0,0 1-36 0 0,0-1-35 0 0,0 0-37 0 0,0 1-39 0 0,0-1-39 0 0,0 1-41 0 0,0-1-1605 0 0,0 0-1269 0 0</inkml:trace>
  <inkml:trace contextRef="#ctx0" brushRef="#br0" timeOffset="3290.57">4138 991 7856 0 0,'0'0'174'0'0,"3"-3"29"0"0,15-9 45 0 0,-1 3-95 0 0,-7 1-115 0 0,-7 5-43 0 0,0 1 1 0 0,1-1-1 0 0,-1 1 0 0 0,1 0 1 0 0,-1 0-1 0 0,2-1 5 0 0,7-3 31 0 0,-1-3 76 0 0,1-3 322 0 0,19-12 697 0 0,-22 19-838 0 0,0 1-65 0 0,-2 2 53 0 0,-1-1-43 0 0,-1 1-37 0 0,1-1-34 0 0,0-1-6 0 0,-1 1-35 0 0,2-1-10 0 0,2-3 11 0 0,9-5 107 0 0,-12 8-112 0 0,2 0 38 0 0,5-1 143 0 0,-11 0-228 0 0,4-4-20 0 0,-4 8-46 0 0,1-1 0 0 0,-1 1 0 0 0,1-1 0 0 0,-1 1 0 0 0,1 0 0 0 0,0 0 0 0 0,0 0-4 0 0,0 0 6 0 0,-1 1-1 0 0,1-1 1 0 0,-1 0-1 0 0,1 0 0 0 0,-1-1 1 0 0,1 1-1 0 0,-1 0 0 0 0,0-1 1 0 0,0 1-1 0 0,0-1 0 0 0,0 0 1 0 0,0 0-1 0 0,0 0 1 0 0,1-1-6 0 0,0-4 0 0 0,-3 7 0 0 0,0-1 0 0 0,0 1 0 0 0,0-1 0 0 0,1 1 0 0 0,-1-1 0 0 0,0 1 0 0 0,0 0 0 0 0,1-1 0 0 0,-1 1 0 0 0,0-1 0 0 0,1 1 0 0 0,-1-1 0 0 0,0 1 0 0 0,1 0 0 0 0,-1-1 0 0 0,0 1 0 0 0,1 0 0 0 0,-1 0 0 0 0,1-1 0 0 0,-1 1 0 0 0,1 0 0 0 0,-1 0 0 0 0,1-1 0 0 0,-1 1 0 0 0,1 0 0 0 0,-1 0 0 0 0,1 0 0 0 0,-1 0 0 0 0,1 0 0 0 0,-1 0 0 0 0,1 0 0 0 0,-1 0 0 0 0,1 0 0 0 0,-1 0 0 0 0,1 0 0 0 0,-1 0 0 0 0,1 0 0 0 0,-1 0 0 0 0,9-1-72 0 0,0-2 72 0 0,-1-2 60 0 0,1-2 46 0 0,1-2 63 0 0,10-14 284 0 0,-13 16-308 0 0,-1 1-37 0 0,-4 4 23 0 0,-2-1-41 0 0,0-24 80 0 0,0 25-48 0 0,1 0-3 0 0,-1-1-51 0 0,-3-8 31 0 0,-1 6-73 0 0,-3-3 89 0 0,-4-4 55 0 0,6 5-105 0 0,3 2-36 0 0,1 4-21 0 0,1 0-1 0 0,0 1 0 0 0,0-1 1 0 0,-1 0-1 0 0,1 1 0 0 0,-1-1 1 0 0,1 1-1 0 0,0-1 1 0 0,-1 0-1 0 0,1 1 0 0 0,-1-1 1 0 0,1 1-1 0 0,-1 0 0 0 0,1-1 1 0 0,-1 1-1 0 0,1-1 0 0 0,-1 1 1 0 0,0 0-1 0 0,1-1 0 0 0,-1 1 1 0 0,0 0-1 0 0,0-1-7 0 0,-4-1 27 0 0,4 1-21 0 0,0 1 0 0 0,0-1-1 0 0,0 1 1 0 0,0-1 0 0 0,0 0 0 0 0,1 0-1 0 0,-1 0 1 0 0,0 1 0 0 0,0-1 0 0 0,0 0-1 0 0,1 0 1 0 0,-1 0 0 0 0,0 0 0 0 0,1 0-1 0 0,-1 0 1 0 0,1 0 0 0 0,-1-1 0 0 0,1 0-6 0 0,-2-9 126 0 0,0 11-50 0 0,0-1-64 0 0,0 1 1 0 0,0 0-1 0 0,0-1 1 0 0,1 1-1 0 0,-1-1 1 0 0,0 0-1 0 0,1 1 1 0 0,-1-1-1 0 0,0 0 1 0 0,1 0-1 0 0,-1 0 1 0 0,1 0-1 0 0,-1 0 1 0 0,1-1 0 0 0,-1 0-13 0 0,-1 0 83 0 0,-1 1-37 0 0,-5 1-13 0 0,6 1-6 0 0,-7-2 44 0 0,-14 1 117 0 0,10 3-138 0 0,6 1-36 0 0,-16 10-17 0 0,6 0 59 0 0,9-5-47 0 0,3-4-8 0 0,1 0-1 0 0,-1 0 0 0 0,1 1 0 0 0,1 0 0 0 0,-4 4 0 0 0,3 0 1 0 0,5-8 0 0 0,-1 1 0 0 0,-1-1 0 0 0,1 0 0 0 0,0 1 0 0 0,-1-1 1 0 0,1 0-1 0 0,-1 0 0 0 0,1 0 0 0 0,-1 0-1 0 0,0 0 6 0 0,0 1-1 0 0,0-1 1 0 0,1 1-1 0 0,-1 0 0 0 0,1-1 1 0 0,-1 1-1 0 0,1 0 1 0 0,0 0-1 0 0,0 0 1 0 0,1 0-1 0 0,-1 0 1 0 0,1 0-1 0 0,-1 0 0 0 0,1 0 1 0 0,0 1-1 0 0,0-1 1 0 0,0 0-1 0 0,1 2-5 0 0,-1 2 15 0 0,0-1-1 0 0,0 0 1 0 0,-1 1-1 0 0,0-1 1 0 0,0 0-15 0 0,-4 11 10 0 0,3-10 5 0 0,0-1 0 0 0,1 1 1 0 0,0 0-1 0 0,0 0 0 0 0,0-1 0 0 0,1 1-15 0 0,-1 20 72 0 0,0 1 74 0 0,1-21-73 0 0,1 1 0 0 0,-1-1 1 0 0,1 1-1 0 0,1 3-73 0 0,3 4 113 0 0,9 24 239 0 0,-10-26-268 0 0,0-3-63 0 0,-2-5 2 0 0,1 6 17 0 0,1-1 0 0 0,0 0 1 0 0,2 4-41 0 0,-4-11 15 0 0,0 0-1 0 0,0-1 1 0 0,0 1 0 0 0,0 0 0 0 0,0-1 0 0 0,2 2-15 0 0,12 6 118 0 0,-6-5-12 0 0,-8-4-83 0 0,1 0 1 0 0,-1 0-1 0 0,0 0 1 0 0,0 1-1 0 0,1-1 1 0 0,-1 1-1 0 0,0-1 1 0 0,0 1-1 0 0,0 0-23 0 0,0 0 23 0 0,0-1-1 0 0,0 1 0 0 0,0 0 0 0 0,1-1 1 0 0,-1 1-1 0 0,0-1 0 0 0,1 0 1 0 0,0 0-1 0 0,-1 0 0 0 0,1 0 0 0 0,-1-1 1 0 0,1 1-1 0 0,0-1 0 0 0,1 1-22 0 0,8 0 119 0 0,-1-1 0 0 0,1 0 0 0 0,1-1-119 0 0,15 0 241 0 0,46 1 75 0 0,-23 0-146 0 0,-41-1-165 0 0,1 0 0 0 0,-1 0 0 0 0,0-1 0 0 0,8-2-5 0 0,0 0 0 0 0,17-2 0 0 0,-21 2-13 0 0,-4 0-39 0 0,1 2-63 0 0,3-1-131 0 0,1 1-68 0 0,4-1-137 0 0,26-8-683 0 0,3-5-134 0 0,0 0-10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29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7800 0 0,'0'0'174'0'0,"0"0"29"0"0,0 0 13 0 0,0 0-66 0 0,0 0 0 0 0,0 0 66 0 0,0 0 195 0 0,0 0 359 0 0,0 0 29 0 0,0 0-330 0 0,0 0-198 0 0,0 0-57 0 0,0 0 32 0 0,0 0 87 0 0,0 3-21 0 0,-1 10-9 0 0,1-7-192 0 0,-1 0 0 0 0,1-1 0 0 0,0 1 1 0 0,1 0-1 0 0,-1 0 0 0 0,1-1 1 0 0,2 6-112 0 0,5 14 229 0 0,10 43 398 0 0,-17-62-550 0 0,0-1 0 0 0,0 1 0 0 0,-1-1 0 0 0,0 5-77 0 0,3 25 300 0 0,1-13-147 0 0,5 17 150 0 0,-1 0-1 0 0,-3-17-148 0 0,-1 4 65 0 0,-5 7 5 0 0,0-1-10 0 0,4-6-16 0 0,1-10-99 0 0,1 9 63 0 0,-2-7-24 0 0,-2 0 7 0 0,0 1 35 0 0,-1-16-155 0 0,0 0 0 0 0,0 1 0 0 0,1-1 0 0 0,-1 0 0 0 0,1 0 0 0 0,0 0 0 0 0,1 2-25 0 0,6 13 149 0 0,-7-13-104 0 0,0-1 0 0 0,0 0 0 0 0,0 1 0 0 0,0-1 0 0 0,-1 0 0 0 0,0 1 0 0 0,0-1 0 0 0,0 1 0 0 0,-1 3-45 0 0,0 8 131 0 0,1 18 69 0 0,0 44 96 0 0,0-77-291 0 0,0 0 0 0 0,0 0-1 0 0,0 0 1 0 0,0-1-1 0 0,0 1 1 0 0,0 0-1 0 0,0 0 1 0 0,-1 0 0 0 0,1 0-1 0 0,0-1 1 0 0,0 1-1 0 0,-1 0 1 0 0,1 0-1 0 0,-1 0-4 0 0,-10 5 28 0 0,11-6-26 0 0,0 1 1 0 0,-1-1-1 0 0,1 1 0 0 0,0 0 0 0 0,0-1 0 0 0,-1 1 0 0 0,1 0 0 0 0,0-1 0 0 0,0 1 0 0 0,0 0 0 0 0,0 0 0 0 0,0-1 0 0 0,0 1 0 0 0,0 0 0 0 0,0-1-2 0 0,0 3-84 0 0,0-3-69 0 0,0 0-21 0 0,0 0 59 0 0,0 0 9 0 0,0 0-38 0 0,0 0-123 0 0,0 0-223 0 0,0 0-20 0 0,0 0-44 0 0,0 0 280 0 0,0 0-185 0 0,0 0-352 0 0,0 0-18 0 0</inkml:trace>
  <inkml:trace contextRef="#ctx0" brushRef="#br0" timeOffset="434.01">32 176 7456 0 0,'0'0'166'0'0,"0"0"29"0"0,-3-3 12 0 0,-10-10-34 0 0,3 3-112 0 0,7 7-7 0 0,1 0 76 0 0,4 0 148 0 0,-2 3-283 0 0,2-2 54 0 0,0 0 79 0 0,1-1 55 0 0,8-8 569 0 0,-6 6-476 0 0,-2 3-159 0 0,0 1-47 0 0,8-5 197 0 0,3-1-17 0 0,-7 4-139 0 0,-5 2-74 0 0,-1 1-1 0 0,1-1 0 0 0,0 1 0 0 0,0-1 1 0 0,0 1-1 0 0,0 0 0 0 0,0 0 0 0 0,0 0 1 0 0,1 0-37 0 0,9-3 201 0 0,-4-1-82 0 0,2-1 54 0 0,6-2 41 0 0,-5 3-113 0 0,8-3 73 0 0,-1 5 33 0 0,6-1-59 0 0,9-6 30 0 0,-31 8-164 0 0,17-3 130 0 0,-1 4-45 0 0,15 8 0 0 0,-26-5-91 0 0,-1-2 0 0 0,0 1 0 0 0,1-1 0 0 0,-1 0 0 0 0,6 0-8 0 0,17 3 49 0 0,-3 5-34 0 0,-11-2-48 0 0,0 1 1 0 0,4 4 32 0 0,21 12-139 0 0,-26-16 78 0 0,0 1 52 0 0,14 15 96 0 0,-22-19-47 0 0,-1 1 0 0 0,0 0-1 0 0,0 0 1 0 0,-1 0 0 0 0,1 1-40 0 0,2 9 54 0 0,2 8 130 0 0,-7-20-151 0 0,0 0-1 0 0,-1 0 0 0 0,0 0 0 0 0,0 0 0 0 0,0 0 0 0 0,0 1 0 0 0,0-1 1 0 0,-1 3-33 0 0,1 9 114 0 0,-1 2-86 0 0,-4-1-89 0 0,-6 1-4 0 0,4 9 11 0 0,-1-9 66 0 0,4-11 15 0 0,-1-1-1 0 0,0 0 1 0 0,0 0-1 0 0,0 0 0 0 0,-1-1 1 0 0,0 0-1 0 0,-1 2-26 0 0,-16 10 22 0 0,-23 12 58 0 0,36-25-45 0 0,-16 10 7 0 0,3-4-8 0 0,-2-1-4 0 0,2 1 15 0 0,-1-7-36 0 0,21-3-9 0 0,0 0 0 0 0,0 1 0 0 0,0-1 0 0 0,0 0 0 0 0,0 1 1 0 0,0-1-1 0 0,1 1 0 0 0,-1-1 0 0 0,0 1 0 0 0,0 0 0 0 0,0 0 1 0 0,1 0-1 0 0,-3 1 0 0 0,3-1 4 0 0,0 0 0 0 0,-1 0 0 0 0,1-1-1 0 0,-1 1 1 0 0,1 0 0 0 0,-1-1 0 0 0,1 1 0 0 0,-1-1 0 0 0,0 1 0 0 0,1-1 0 0 0,-1 0 0 0 0,0 0 0 0 0,0 0-4 0 0,-6 0-99 0 0,0 0 88 0 0,0 0 57 0 0,-11 0 116 0 0,8 0-143 0 0,4 0-80 0 0,1 0-73 0 0,-1 0-113 0 0,3 0 78 0 0,1 0-35 0 0,0 0-37 0 0,0 0-39 0 0,-1 0-43 0 0,1 0-44 0 0,3 0 57 0 0,-1 0-43 0 0,1 0-39 0 0,-1 0-35 0 0,1 0-124 0 0,0 0-33 0 0,0 0-1287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32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1 6688 0 0,'0'0'197'0'0,"0"0"-58"0"0,0 0-14 0 0,0 0 38 0 0,0 0 133 0 0,0 0 242 0 0,0 0 20 0 0,0 0-30 0 0,0 0-135 0 0,0 0-60 0 0,0 0-11 0 0,0 0-6 0 0,0 0-18 0 0,0 0-8 0 0,0 0-2 0 0,3 3-3 0 0,7 7-12 0 0,-7-6-43 0 0,-2-1-103 0 0,-1 1-63 0 0,0 1-32 0 0,-1-2 45 0 0,1 10 184 0 0,0-10-12 0 0,0 0-7 0 0,0 6-105 0 0,0 1 33 0 0,0 44 746 0 0,0-34-685 0 0,0-18-212 0 0,0-1-1 0 0,1 1 1 0 0,-1 0 0 0 0,0 0-1 0 0,1 0 1 0 0,-1-1 0 0 0,1 1-1 0 0,0 0 1 0 0,-1-1 0 0 0,1 1-1 0 0,0 0 1 0 0,0-1-1 0 0,0 1-18 0 0,0-1 18 0 0,0 1 0 0 0,0-1-1 0 0,0 1 1 0 0,0 0 0 0 0,-1-1-1 0 0,1 1 1 0 0,-1 0 0 0 0,1-1 0 0 0,-1 1-1 0 0,1 0 1 0 0,-1 0 0 0 0,0 0-1 0 0,0 0-17 0 0,0 11 85 0 0,0 69 312 0 0,3-66-322 0 0,7-2-44 0 0,-7-12 23 0 0,-6 1-1 0 0,-7 8-32 0 0,7-9 33 0 0,3-2-31 0 0,0 0-53 0 0,0 0-60 0 0,0 0-124 0 0,0 0-223 0 0,0 0-31 0 0,0 0-4 0 0</inkml:trace>
  <inkml:trace contextRef="#ctx0" brushRef="#br0" timeOffset="289.87">0 161 7920 0 0,'0'0'174'0'0,"0"0"29"0"0,0 0 13 0 0,3 0-31 0 0,10-3-147 0 0,-4-3-16 0 0,-4 1 58 0 0,-5 5-80 0 0,1-1 269 0 0,1 0-60 0 0,0 0-50 0 0,0 1-42 0 0,0-1-21 0 0,0 1-35 0 0,3 1 50 0 0,-4 0-41 0 0,0-1 49 0 0,5 0 234 0 0,0 0 48 0 0,14 1 598 0 0,-13-1-697 0 0,0 0-36 0 0,-2-1-81 0 0,0 1-42 0 0,-1-1-48 0 0,0-1-56 0 0,4-3 167 0 0,-6 4-168 0 0,-1 0 0 0 0,1 0 0 0 0,-1 0 0 0 0,1 1 0 0 0,-1-1 1 0 0,1 0-1 0 0,-1 1 0 0 0,1-1 0 0 0,0 1 0 0 0,-1-1 0 0 0,1 1 0 0 0,0 0 0 0 0,-1 0 1 0 0,1 0-39 0 0,11-1 233 0 0,-9 1-159 0 0,0 0 1 0 0,0-1 0 0 0,0 2 0 0 0,0-1 0 0 0,0 0 0 0 0,0 1 0 0 0,0 0 0 0 0,2 0-75 0 0,1 2 50 0 0,23 5 149 0 0,-3-5-12 0 0,27-3-36 0 0,-15 0-119 0 0,-22 0-60 0 0,-1 0-34 0 0,1 0-39 0 0,-1 0-46 0 0,14 0-66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6:45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7509 493 5784 0 0,'-1'0'9'0'0,"0"0"-1"0"0,0 0 1 0 0,1 0 0 0 0,-1 0-1 0 0,0 0 1 0 0,0 0 0 0 0,1 0 0 0 0,-1 1-1 0 0,0-1 1 0 0,0 0 0 0 0,1 0 0 0 0,-1 1-1 0 0,0-1 1 0 0,1 1 0 0 0,-1-1 0 0 0,0 0-1 0 0,1 1 1 0 0,-1-1 0 0 0,1 1-1 0 0,-1-1 1 0 0,1 1 0 0 0,-1 0 0 0 0,1-1-1 0 0,-1 1 1 0 0,1 0-9 0 0,0-1 9 0 0,-1 1 1 0 0,1-1-1 0 0,0 1 0 0 0,-1-1 0 0 0,1 1 1 0 0,-1-1-1 0 0,1 0 0 0 0,0 1 0 0 0,-1-1 0 0 0,1 1 1 0 0,-1-1-1 0 0,1 0 0 0 0,-1 0 0 0 0,1 1 1 0 0,-1-1-1 0 0,0 0 0 0 0,1 0 0 0 0,-1 1 1 0 0,1-1-1 0 0,-1 0 0 0 0,1 0 0 0 0,-1 0 1 0 0,0 0-1 0 0,0 0-9 0 0,1 0 2 0 0,0 0 0 0 0,0 0 1 0 0,0 0-1 0 0,0 0 1 0 0,0 0-1 0 0,0 0 0 0 0,0 0 1 0 0,0 0-1 0 0,-1 0 0 0 0,1 0 1 0 0,0 0-1 0 0,0 0 0 0 0,0 0 1 0 0,0 0-1 0 0,0 0 0 0 0,0 0 1 0 0,0 0-1 0 0,0 0 0 0 0,0 0 1 0 0,0 0-1 0 0,-1 0 0 0 0,1 0 1 0 0,0 0-1 0 0,0 0 0 0 0,0 0 1 0 0,0 0-1 0 0,0 0 0 0 0,0 0 1 0 0,0 0-1 0 0,0 0 0 0 0,0 0 1 0 0,0 1-1 0 0,0-1 0 0 0,0 0 1 0 0,0 0-1 0 0,0 0 0 0 0,0 0 1 0 0,0 0-1 0 0,-1 0 0 0 0,1 0 1 0 0,0 0-1 0 0,0 0 0 0 0,0 0 1 0 0,0 0-1 0 0,0 1 0 0 0,0-1 1 0 0,0 0-1 0 0,0 0 0 0 0,0 0 1 0 0,0 0-1 0 0,0 0 0 0 0,0 0 1 0 0,0 0-1 0 0,0 0 0 0 0,1 0 1 0 0,-1 0-1 0 0,0 1-2 0 0,-1-1 2 0 0,1 1-1 0 0,0 0 1 0 0,0 0 0 0 0,0 0-1 0 0,-1 0 1 0 0,1-1 0 0 0,0 1-1 0 0,-1 0 1 0 0,1-1 0 0 0,-1 1-1 0 0,1 0 1 0 0,-1 0 0 0 0,1-1-1 0 0,-1 1 1 0 0,0-1 0 0 0,1 1-1 0 0,-1-1 1 0 0,0 1 0 0 0,1-1-1 0 0,-1 1-1 0 0,-19 10-6 0 0,18-10 6 0 0,-3 2 10 0 0,0-1 35 0 0,3 0 40 0 0,0 0 42 0 0,-1 3 43 0 0,1 0-17 0 0,-25 27 1170 0 0,23-23-909 0 0,-1 1-69 0 0,1-3-155 0 0,-1 1-36 0 0,-5 14 147 0 0,7-11-123 0 0,-3 2 103 0 0,-5 5 84 0 0,6 9-12 0 0,-1-11-112 0 0,2-4-44 0 0,1 8 55 0 0,2-10-83 0 0,0-1-51 0 0,-1-1-28 0 0,-3 2-14 0 0,1 1 3 0 0,2 4 62 0 0,10 1 9 0 0,-7-15-133 0 0,-1 0 0 0 0,1 0-1 0 0,0 0 1 0 0,0 0 0 0 0,-1 1-1 0 0,1-1 1 0 0,-1 0 0 0 0,1 0-1 0 0,-1 1 1 0 0,0-1 0 0 0,1 0 0 0 0,-1 2-17 0 0,3 2 160 0 0,7 8 0 0 0,-7-8-117 0 0,-3-4-33 0 0,0 0 1 0 0,0-1-1 0 0,1 1 1 0 0,-1 0 0 0 0,0-1-1 0 0,1 1 1 0 0,-1-1 0 0 0,0 1-1 0 0,1 0 1 0 0,-1-1 0 0 0,1 1-1 0 0,-1-1 1 0 0,1 1 0 0 0,-1-1-1 0 0,1 0 1 0 0,0 1-1 0 0,-1-1 1 0 0,1 0 0 0 0,-1 1-1 0 0,1-1 1 0 0,0 0 0 0 0,0 1-11 0 0,4 1 43 0 0,3 3 34 0 0,-7-4-60 0 0,1 0 0 0 0,-1 0 1 0 0,1 0-1 0 0,-1-1 0 0 0,1 1 1 0 0,-1 0-1 0 0,1-1 0 0 0,-1 1 1 0 0,1-1-1 0 0,0 1 0 0 0,-1-1 1 0 0,1 0-1 0 0,0 0 1 0 0,0 0-18 0 0,5 1 72 0 0,-5-1-50 0 0,0 0 0 0 0,0 0 0 0 0,1 0 0 0 0,-1 0 1 0 0,0 0-1 0 0,0-1 0 0 0,0 1 0 0 0,1-1 0 0 0,-1 1 0 0 0,1-1-22 0 0,2-2 16 0 0,2 0-15 0 0,-1 0 1 0 0,0-1 0 0 0,0 1 0 0 0,0-1 0 0 0,0-1 0 0 0,0 0-2 0 0,7-8 16 0 0,25-26 132 0 0,-20 14-64 0 0,-10 9-63 0 0,0-4-37 0 0,6-4-59 0 0,-2 2 25 0 0,7-9-21 0 0,-14 25 51 0 0,-1 0-1 0 0,0-1 1 0 0,-1 1 0 0 0,1-1 0 0 0,-1 0 0 0 0,1-3 20 0 0,1-20-64 0 0,1 15 24 0 0,-5 12 35 0 0,0-1 1 0 0,1 1 0 0 0,-1 0 0 0 0,-1-1 0 0 0,1 1 0 0 0,0-1 0 0 0,-1 0-1 0 0,0 1 1 0 0,0-1 4 0 0,1-23-45 0 0,-1-15 3 0 0,-3 12-27 0 0,-2 12 18 0 0,-1-10-41 0 0,3-3-43 0 0,3 25 94 0 0,0-1 0 0 0,-1 1 1 0 0,0 0-1 0 0,-1-1 1 0 0,-1-3 40 0 0,-3-14-76 0 0,1-22 51 0 0,-1 24 25 0 0,0 1 12 0 0,4-2 29 0 0,2 15-38 0 0,-1 1 0 0 0,0-1 1 0 0,-1 1-1 0 0,-1-7-3 0 0,1 6-4 0 0,0 0-1 0 0,0 0 1 0 0,1-1 0 0 0,-1-7 4 0 0,2 12-7 0 0,0 0 1 0 0,0 0-1 0 0,-1 0 0 0 0,0 0 1 0 0,1 0-1 0 0,-2 0 0 0 0,1 1 1 0 0,0-1-1 0 0,-1 0 0 0 0,1 1 1 0 0,-3-3 6 0 0,4 5 0 0 0,-1 0 0 0 0,0 0 0 0 0,1 0 0 0 0,0 0 0 0 0,-1 0 0 0 0,1 0 0 0 0,0-1 0 0 0,-1 1 0 0 0,1 0 0 0 0,0 0 0 0 0,0 0 0 0 0,0 0 0 0 0,0 0 0 0 0,0 0 0 0 0,0 0 0 0 0,0-1 0 0 0,1-27 0 0 0,-1 15 10 0 0,0 16-4 0 0,0 0 0 0 0,-1 0 0 0 0,1 0 0 0 0,-1 0 0 0 0,1 0 0 0 0,-1 0 0 0 0,0 0 0 0 0,0-1 0 0 0,0 1 0 0 0,0 0-6 0 0,-6 11 52 0 0,5-3 23 0 0,2-2 26 0 0,3 2 45 0 0,2-2-27 0 0,-4-7-93 0 0,0 1 0 0 0,0-1 0 0 0,0 0 0 0 0,0 1 0 0 0,-1 0 1 0 0,1-1-1 0 0,-1 1 0 0 0,1-1 0 0 0,-1 1 0 0 0,1 0 0 0 0,-1-1 1 0 0,0 1-1 0 0,0 0 0 0 0,0 0-26 0 0,0 21 160 0 0,-1-14-126 0 0,1-1-1 0 0,0 0 0 0 0,1 0 0 0 0,-1 0 1 0 0,3 7-34 0 0,8 20 89 0 0,-6 8 6 0 0,0-20-37 0 0,-2-12-24 0 0,-1-1-1 0 0,-1 1 0 0 0,1 0 1 0 0,-2 5-34 0 0,1 3 25 0 0,1-1 44 0 0,1 5 55 0 0,4 11 110 0 0,-1 0 10 0 0,-1-9-78 0 0,1 1 39 0 0,-4 6 49 0 0,-1-19-163 0 0,1 0-1 0 0,0 0 1 0 0,0 0 0 0 0,4 8-91 0 0,-5-17 18 0 0,4 25 144 0 0,1-14-51 0 0,-5-11-82 0 0,0-1 1 0 0,1 0-1 0 0,-1 1 1 0 0,-1-1 0 0 0,1 1-1 0 0,0 0 1 0 0,-1-1-1 0 0,0 1 1 0 0,0 0-30 0 0,0-1 34 0 0,0 1 0 0 0,1-1 0 0 0,-1 0 0 0 0,1 1-1 0 0,-1-1 1 0 0,1 0 0 0 0,1 3-34 0 0,7 13 209 0 0,-6-7-19 0 0,-2 2-39 0 0,-2 12 53 0 0,0-20-141 0 0,1-6-55 0 0,0 1-1 0 0,0-1 1 0 0,0 0-1 0 0,0 1 0 0 0,0-1 1 0 0,0 0-1 0 0,0 1 1 0 0,0-1-1 0 0,0 0 0 0 0,0 1 1 0 0,0-1-1 0 0,0 0 0 0 0,0 1 1 0 0,1-1-1 0 0,-1 0 1 0 0,0 1-1 0 0,0-1 0 0 0,0 0 1 0 0,0 0-1 0 0,1 1 1 0 0,-1-1-1 0 0,0 0 0 0 0,0 0 1 0 0,0 1-1 0 0,1-1 0 0 0,-1 0-7 0 0,8 11 133 0 0,-4 3-79 0 0,-3 19-49 0 0,-1-30-5 0 0,0 2-83 0 0,-1-2 56 0 0,1-2 36 0 0,0-1-1 0 0,0 1 1 0 0,-1-1 0 0 0,1 1 0 0 0,0-1-1 0 0,-1 1 1 0 0,1 0 0 0 0,-1-1-1 0 0,1 0 1 0 0,-1 1 0 0 0,1-1 0 0 0,0 1-1 0 0,-1-1 1 0 0,0 1 0 0 0,1-1-1 0 0,-1 0-8 0 0,0 1-11 0 0,-1 1-36 0 0,1-1-45 0 0,0 0-54 0 0,0 1-65 0 0,0 1-74 0 0,0 0-83 0 0,1 0-93 0 0,0-3 64 0 0,0 0-63 0 0,0 0-56 0 0,0 0-49 0 0,0 0-168 0 0,0 0-49 0 0,0 0-203 0 0,0 0-544 0 0</inkml:trace>
  <inkml:trace contextRef="#ctx0" brushRef="#br0" timeOffset="803.43">9218 126 7920 0 0,'0'0'174'0'0,"0"0"29"0"0,0 0 13 0 0,-3-3 47 0 0,-1-1-109 0 0,-2-3 124 0 0,4 6-86 0 0,1 0-33 0 0,-2-1 73 0 0,0 2-75 0 0,1 0-69 0 0,-1 0-27 0 0,1-1 67 0 0,-3-6 205 0 0,5 7-314 0 0,0-1-1 0 0,-1 1 1 0 0,1 0 0 0 0,0-1 0 0 0,0 1-1 0 0,-1-1 1 0 0,1 1 0 0 0,0 0-1 0 0,-1-1 1 0 0,1 1 0 0 0,-1 0 0 0 0,1-1-1 0 0,0 1 1 0 0,-1 0 0 0 0,1-1 0 0 0,-1 1-1 0 0,1 0 1 0 0,-1 0 0 0 0,1 0-1 0 0,-1 0 1 0 0,1-1 0 0 0,-1 1 0 0 0,1 0-1 0 0,-1 0 1 0 0,1 0 0 0 0,-1 0-1 0 0,1 0 1 0 0,-1 0 0 0 0,1 0 0 0 0,-1 0-1 0 0,1 0 1 0 0,-1 1-19 0 0,-13-1 380 0 0,-19 0 588 0 0,13 0-450 0 0,5 0-243 0 0,8 0-180 0 0,0 0-32 0 0,6 0-50 0 0,1-1-1 0 0,-1 1 1 0 0,0 0 0 0 0,1 1 0 0 0,-1-1 0 0 0,0 0 0 0 0,1 0 0 0 0,-1 0 0 0 0,0 0 0 0 0,1 0 0 0 0,-1 1 0 0 0,0-1 0 0 0,1 0 0 0 0,-1 1-1 0 0,0-1 1 0 0,1 0 0 0 0,-1 1 0 0 0,1-1 0 0 0,-1 1 0 0 0,1-1 0 0 0,-1 1 0 0 0,1-1 0 0 0,-1 1 0 0 0,1-1 0 0 0,0 1 0 0 0,-1 0-13 0 0,1-1 12 0 0,-1 1 0 0 0,1-1 0 0 0,0 1 0 0 0,-1-1 0 0 0,1 1 0 0 0,-1-1 0 0 0,1 1 0 0 0,-1-1 0 0 0,1 1 0 0 0,-1-1 0 0 0,0 0 0 0 0,1 1 0 0 0,-1-1 0 0 0,0 0 0 0 0,1 1 0 0 0,-1-1 0 0 0,1 0 0 0 0,-1 0 0 0 0,0 0 0 0 0,0 1 0 0 0,1-1 0 0 0,-1 0 0 0 0,0 0 0 0 0,1 0 0 0 0,-1 0 0 0 0,0 0-12 0 0,-12 0 152 0 0,1 2-66 0 0,-1 1-43 0 0,-4 3-30 0 0,11-4-3 0 0,-9 3 44 0 0,-9 5 1 0 0,14-5-5 0 0,8-4-39 0 0,-32 28 112 0 0,22-21-114 0 0,-8 5 26 0 0,6-2 30 0 0,11-7-45 0 0,-1-1 0 0 0,0 0-1 0 0,0 0 1 0 0,-1 0 0 0 0,-3 1-20 0 0,5-2 10 0 0,-1 0 0 0 0,1 0-1 0 0,0 0 1 0 0,0 1 0 0 0,0-1 0 0 0,0 1 0 0 0,0-1-1 0 0,0 1 1 0 0,1 0 0 0 0,-1 0 0 0 0,1 1-10 0 0,-11 17 55 0 0,6-10-2 0 0,0 1 0 0 0,-1-1 1 0 0,-8 9-54 0 0,-11 1 81 0 0,11 0 8 0 0,12-14-30 0 0,0 1 0 0 0,1 0-1 0 0,0 1 1 0 0,0-1 0 0 0,-1 8-59 0 0,3-13 14 0 0,0 1 1 0 0,-1-1 0 0 0,1 0-1 0 0,-1 0 1 0 0,0 0 0 0 0,0 0 0 0 0,0 0-15 0 0,-9 15 25 0 0,10-15-34 0 0,0-1 1 0 0,0 0-1 0 0,1 0 0 0 0,-1 1 1 0 0,1-1-1 0 0,-1 0 1 0 0,1 1-1 0 0,0-1 0 0 0,0 1 9 0 0,0 1-13 0 0,-1 0-1 0 0,1 0 1 0 0,-1 0-1 0 0,0 0 1 0 0,0 0-1 0 0,0-1 1 0 0,-1 1-1 0 0,1 0 1 0 0,-1 0 0 0 0,-2 2 13 0 0,0 13 22 0 0,5 13 91 0 0,0-22-86 0 0,-1 32 137 0 0,0 15-14 0 0,0-51-127 0 0,0 1 1 0 0,1-1 0 0 0,0 1-1 0 0,0-1 1 0 0,0 1 0 0 0,2 1-24 0 0,4 14 117 0 0,-3-9-25 0 0,-2-9-67 0 0,-1 0 0 0 0,1 0-1 0 0,0 0 1 0 0,0 0 0 0 0,0 0-1 0 0,1-1-24 0 0,-1 0 19 0 0,0-1 1 0 0,0 1-1 0 0,0-1 0 0 0,0 0 1 0 0,1 0-1 0 0,-1 0 0 0 0,1 0-19 0 0,3 2 28 0 0,-1 0-1 0 0,1 1 1 0 0,-1-1 0 0 0,-1 1-1 0 0,1 0 1 0 0,-1 0 0 0 0,1 0-1 0 0,1 4-27 0 0,-4-6 18 0 0,1 0-1 0 0,0 1 1 0 0,0-1-1 0 0,0 0 0 0 0,0-1 1 0 0,0 1-1 0 0,1-1 0 0 0,-1 1 1 0 0,1-1-1 0 0,0 0 0 0 0,0 0 1 0 0,0 0-1 0 0,0-1-17 0 0,3 2 44 0 0,-1 0 0 0 0,0 0 0 0 0,0 1 0 0 0,2 1-44 0 0,4 6 82 0 0,5 1 35 0 0,-8-8-34 0 0,3 1 41 0 0,7 6 16 0 0,-5-3-85 0 0,1 0-42 0 0,-5-7-12 0 0,0 1-1 0 0,-1-1 0 0 0,1-1 0 0 0,0 0 0 0 0,10-1 0 0 0,2 0 15 0 0,7 0 82 0 0,-22 0-78 0 0,1 0-1 0 0,-1 0 1 0 0,0-1-1 0 0,0 0 1 0 0,0-1-1 0 0,6-2-18 0 0,-3 2 15 0 0,0 0 0 0 0,1 0-1 0 0,0 1 1 0 0,2 0-15 0 0,22-4-9 0 0,-28 4-8 0 0,-1 0-1 0 0,1 0 1 0 0,0-1-1 0 0,1-1 18 0 0,-5 3 40 0 0,1-1-33 0 0,-1 0-34 0 0,1 0-34 0 0,-1 1-34 0 0,1-1-36 0 0,-1 0-36 0 0,1 0-37 0 0,0 0-115 0 0,1 0-64 0 0,-1 0-66 0 0,1-1-66 0 0,-1 1-69 0 0,1 0-68 0 0,-1 0-72 0 0,1-1-71 0 0,8-3-1397 0 0,6-4-1248 0 0</inkml:trace>
  <inkml:trace contextRef="#ctx0" brushRef="#br0" timeOffset="1148.96">9905 717 8144 0 0,'0'0'182'0'0,"-3"0"29"0"0,0 0-163 0 0,2 0 4 0 0,-3 0 1 0 0,-4 0 44 0 0,-5 0 69 0 0,-1 0-168 0 0,4 0 38 0 0,-2 0 138 0 0,6 2 105 0 0,3 2 72 0 0,-3 3 107 0 0,5-6-391 0 0,0-1 0 0 0,0 1 0 0 0,-1-1-1 0 0,1 0 1 0 0,0 1 0 0 0,0-1 0 0 0,-1 0 0 0 0,1 0 0 0 0,0 0 0 0 0,-1 0-1 0 0,1 0 1 0 0,0 0 0 0 0,0 0 0 0 0,-1 0 0 0 0,0 0-67 0 0,-10-1 440 0 0,6 2-257 0 0,3 1-34 0 0,-3 9 240 0 0,-7-6-18 0 0,9-2-266 0 0,-2 1 38 0 0,-13 14 406 0 0,9-5-226 0 0,5-4-148 0 0,2-2-71 0 0,2 0-49 0 0,1 11 157 0 0,0-1-50 0 0,0 60 386 0 0,0-73-525 0 0,1-1 0 0 0,-1 0 1 0 0,1 1-1 0 0,-1-1 1 0 0,1 0-1 0 0,0 1 1 0 0,0-1-1 0 0,1 0 1 0 0,-1 0-1 0 0,1 0 1 0 0,-1 0-1 0 0,1 0 1 0 0,1 1-24 0 0,5 6 106 0 0,0-2 1 0 0,0 1-1 0 0,3 2-106 0 0,2 1 130 0 0,-10-9-111 0 0,0-1 0 0 0,0 1 0 0 0,0-1 0 0 0,1 0 0 0 0,-1 0 0 0 0,1-1 0 0 0,0 1-19 0 0,25 9 78 0 0,-24-10-67 0 0,-1 0 10 0 0,-1 0 0 0 0,1 0 1 0 0,0 0-1 0 0,-1-1 1 0 0,1 0-1 0 0,0 0 1 0 0,0 0-1 0 0,3 0-21 0 0,9-1 85 0 0,-13 1-75 0 0,-1 0 0 0 0,1 0 1 0 0,-1 0-1 0 0,1 0 0 0 0,-1 0 1 0 0,0-1-1 0 0,1 1 1 0 0,-1-1-1 0 0,0 0 0 0 0,1 1 1 0 0,-1-1-1 0 0,0 0 1 0 0,0-1-1 0 0,0 1 0 0 0,0 0 1 0 0,0 0-1 0 0,0-1 0 0 0,0 0 1 0 0,1 0-11 0 0,2-2 47 0 0,-1-1 1 0 0,2 1 0 0 0,-1 0-1 0 0,6-2-47 0 0,8-7 111 0 0,-5 1-2 0 0,-3 2-15 0 0,0 4-34 0 0,-9 4-45 0 0,1 1-1 0 0,-1-1 1 0 0,0 0-1 0 0,0 1 1 0 0,0-1 0 0 0,0 0-1 0 0,2-2-14 0 0,5-14 120 0 0,3-2-33 0 0,-10 17-70 0 0,0 0 1 0 0,0 0-1 0 0,0 0 0 0 0,-1 0 1 0 0,1 0-1 0 0,-1 0 0 0 0,0 0 1 0 0,1-1-1 0 0,-2 1 0 0 0,1 0 1 0 0,0-1-1 0 0,0 0-17 0 0,-1-8 49 0 0,0 5-16 0 0,0 0-1 0 0,0-1 0 0 0,-1 1 0 0 0,0-1 1 0 0,-1-2-33 0 0,2 8 5 0 0,-1 0 0 0 0,0 0 0 0 0,0 0 0 0 0,0 0 0 0 0,0 0 0 0 0,0 0 0 0 0,0 0 0 0 0,-1 0 0 0 0,1 0 0 0 0,-1 1 0 0 0,1-1-1 0 0,-1 0 1 0 0,1 1 0 0 0,-1-1 0 0 0,0 1 0 0 0,0 0 0 0 0,0 0 0 0 0,0 0 0 0 0,0-1-5 0 0,-9-3 45 0 0,9 4-39 0 0,-1 0 0 0 0,1 0-1 0 0,0 0 1 0 0,0 0 0 0 0,0-1-1 0 0,0 1 1 0 0,0-1 0 0 0,0 0-1 0 0,0 1-5 0 0,-18-16 65 0 0,15 14-58 0 0,0 1-1 0 0,1 0 1 0 0,-1 0 0 0 0,0 0 0 0 0,-2 0-7 0 0,-9-3 16 0 0,8 2-191 0 0,2 1 113 0 0,0 0 35 0 0,-12-5-29 0 0,11 5-6 0 0,1 0-45 0 0,0 0-28 0 0,1 0-49 0 0,-1 1-58 0 0,1 0-66 0 0,0-1-5 0 0,1 2-56 0 0,-1-1-61 0 0,1 0-66 0 0,-1 0-71 0 0,1 1-76 0 0,-1 0-79 0 0,1 0-85 0 0,-9 0-1286 0 0,-6 0-1183 0 0</inkml:trace>
  <inkml:trace contextRef="#ctx0" brushRef="#br0" timeOffset="9705.34">22429 397 8984 0 0,'0'0'200'0'0,"0"0"33"0"0,0-3 15 0 0,0-10-36 0 0,0 7-179 0 0,-3-4-23 0 0,0 5 56 0 0,-2-2 110 0 0,-1 2 46 0 0,-4-5 385 0 0,8 8-365 0 0,-4-1 462 0 0,1 3-407 0 0,0-2-63 0 0,1 0-48 0 0,-1-1-36 0 0,-12-5 270 0 0,6 7-191 0 0,7 1-174 0 0,1 0 1 0 0,0 0-1 0 0,0-1 0 0 0,0 1 0 0 0,0-1 1 0 0,0 0-1 0 0,-3-1-55 0 0,-12-6 326 0 0,11 5-171 0 0,0 2-37 0 0,-15 2 105 0 0,13-1-117 0 0,-9 1 173 0 0,3 2-71 0 0,3 0-63 0 0,1 1-56 0 0,3-1-54 0 0,-29 2 281 0 0,26-2-259 0 0,-23 10 51 0 0,28-10-87 0 0,-1 0-5 0 0,1 0 1 0 0,0 0-1 0 0,0 1 1 0 0,0 0-1 0 0,1 0 1 0 0,-1 1-17 0 0,-26 27 11 0 0,31-31-12 0 0,-3 3 3 0 0,-1 0 1 0 0,1 1 0 0 0,1-1 0 0 0,-1 1-1 0 0,0 1-2 0 0,3-4 5 0 0,0 1 0 0 0,0 0-1 0 0,0 0 1 0 0,0 0 0 0 0,0-1-1 0 0,1 1 1 0 0,-1 0 0 0 0,1 0-1 0 0,0 0 1 0 0,0 0 0 0 0,0 1-5 0 0,0-2 3 0 0,0 1 1 0 0,1-1-1 0 0,-1 1 1 0 0,1-1-1 0 0,0 0 1 0 0,0 1 0 0 0,0-1-1 0 0,0 0 1 0 0,0 0-1 0 0,0 0 1 0 0,1 0 0 0 0,-1 0-1 0 0,1 0 1 0 0,0 1-4 0 0,30 28 63 0 0,-15-16-35 0 0,7 4 31 0 0,-3-3-36 0 0,0 10 41 0 0,38 22 19 0 0,-54-43-74 0 0,0-1 0 0 0,0 1-1 0 0,1-1 1 0 0,0 0 0 0 0,-1-1-1 0 0,1 1 1 0 0,4 0-9 0 0,-2 0 13 0 0,-1 0-1 0 0,1 0 1 0 0,3 4-13 0 0,9 8 59 0 0,1 3 40 0 0,-12-10-4 0 0,0 0 0 0 0,-1 1-1 0 0,5 7-94 0 0,-8-10 53 0 0,1 3 37 0 0,0-4-1 0 0,0-2 21 0 0,3 1 46 0 0,-8-4-137 0 0,0-1 1 0 0,0 1 0 0 0,0 0-1 0 0,0-1 1 0 0,0 1-1 0 0,0 0 1 0 0,0 0 0 0 0,0 0-1 0 0,-1 0 1 0 0,1 0-1 0 0,0 0 1 0 0,-1 0-1 0 0,1 0 1 0 0,0 0 0 0 0,-1 0-1 0 0,1 0 1 0 0,-1 0-1 0 0,0 0 1 0 0,1 1 0 0 0,-1 0-20 0 0,1 12 266 0 0,0-6-76 0 0,-2 0 54 0 0,1-1-23 0 0,0-1 40 0 0,-3 2 33 0 0,-4-1-68 0 0,-14 3 141 0 0,4-3-78 0 0,9-2-163 0 0,7-4-105 0 0,-1 0-1 0 0,1 0 0 0 0,0 0 0 0 0,-1-1 0 0 0,0 1 0 0 0,1 0 0 0 0,-1-1 0 0 0,1 1 0 0 0,-1-1 0 0 0,0 1 0 0 0,1-1 0 0 0,-1 0 0 0 0,0 0 0 0 0,0 0 0 0 0,0 0-20 0 0,-6 1 48 0 0,0 0 1 0 0,1 0-1 0 0,0 0 1 0 0,-7 3-49 0 0,6-2 43 0 0,0 0 1 0 0,-1 0-1 0 0,1-1 1 0 0,-9 0-44 0 0,11 0 5 0 0,0-1-1 0 0,-1 1 1 0 0,1 1 0 0 0,0-1-1 0 0,-4 2-4 0 0,6-1 0 0 0,0-1 0 0 0,0 0 0 0 0,-1 0 0 0 0,1 0-1 0 0,0-1 1 0 0,-1 1 0 0 0,1-1 0 0 0,-1 0 0 0 0,1 0 0 0 0,-1 0-1 0 0,-1-1 1 0 0,-11-4 0 0 0,10 3-4 0 0,1 0 1 0 0,-1 0-1 0 0,0 1 1 0 0,0 0-1 0 0,1 1 1 0 0,-1-1 3 0 0,-1 1-49 0 0,-10 1 63 0 0,11-1-34 0 0,1 1-45 0 0,-1-1-62 0 0,1 0-83 0 0,1 0 15 0 0,1 0-50 0 0,0 0-57 0 0,0 0-62 0 0,0-1 10 0 0,1 1-51 0 0,0 0-53 0 0,0-1-57 0 0,0 1-60 0 0,0-1-63 0 0,0 0-66 0 0,0 1-70 0 0,-1-2-477 0 0,0-1-36 0 0,-6-6-2695 0 0</inkml:trace>
  <inkml:trace contextRef="#ctx0" brushRef="#br0" timeOffset="6125.16">16439 14 5528 0 0,'0'0'124'0'0,"0"0"17"0"0,0 0 11 0 0,0 2-20 0 0,0-1-130 0 0,0 0 0 0 0,0-1-1 0 0,0 1 1 0 0,-1 0 0 0 0,1 0 0 0 0,0-1 0 0 0,0 1-1 0 0,0 0 1 0 0,0-1 0 0 0,-1 1 0 0 0,1 0-1 0 0,0-1 1 0 0,0 1 0 0 0,-1-1 0 0 0,1 1-2 0 0,-7 2 20 0 0,3-3 53 0 0,4 0-73 0 0,-2 0 152 0 0,2 2 176 0 0,0 2-144 0 0,-1-1-1 0 0,1 1 0 0 0,0-1 1 0 0,-1 1-1 0 0,0-1 1 0 0,0 1-1 0 0,0-1-183 0 0,-2 5 363 0 0,-3-1-77 0 0,4-2 268 0 0,0 4-208 0 0,-4 2 41 0 0,-1 3 31 0 0,6-2-45 0 0,0-1-43 0 0,1 0-75 0 0,3 14 168 0 0,8 7 81 0 0,-6 0-10 0 0,6 3-39 0 0,-8-15-254 0 0,2 8 101 0 0,6 4 62 0 0,-4-8-124 0 0,3 18 177 0 0,-2-6-91 0 0,-2-13-167 0 0,26 70 508 0 0,-24-71-516 0 0,0 10 30 0 0,1 4 40 0 0,1-11-21 0 0,-5-17-142 0 0,-4-7-48 0 0,0 1-1 0 0,0-1 1 0 0,0 1 0 0 0,-1-1 0 0 0,1 1 0 0 0,0-1 0 0 0,-1 1 0 0 0,1-1 0 0 0,-1 1 0 0 0,1 0-1 0 0,-1-1 1 0 0,0 1 0 0 0,0 0 0 0 0,0 0-10 0 0,0 5 38 0 0,0-5-25 0 0,0 0-1 0 0,0 0 1 0 0,0 1 0 0 0,0-1-1 0 0,0 0 1 0 0,0 0-1 0 0,1 0 1 0 0,-1 0 0 0 0,1 1-1 0 0,0 0-12 0 0,0-2-150 0 0,0 1 87 0 0,0 0 92 0 0,1 1 100 0 0,1 1 167 0 0,-2-1-181 0 0,0-2-113 0 0,0 0-37 0 0,-1 1-44 0 0,1-1-49 0 0,-1 0-23 0 0,0 1-43 0 0,1-1-47 0 0,-1 0-52 0 0,0 1-55 0 0,0-1-59 0 0,0 1-62 0 0,0 0-68 0 0,0-2 168 0 0,0 0-50 0 0,0 0-45 0 0,0 0-38 0 0,0 0-145 0 0,0 0-39 0 0,0 0-174 0 0,0 0-471 0 0</inkml:trace>
  <inkml:trace contextRef="#ctx0" brushRef="#br0" timeOffset="6459.66">16486 110 6648 0 0,'0'0'149'0'0,"0"0"23"0"0,0 0 12 0 0,3 0-25 0 0,-1 0-156 0 0,-1 0 0 0 0,1 0 1 0 0,-1 1-1 0 0,1-1 0 0 0,-1 0 0 0 0,1 1 1 0 0,-1 0-1 0 0,1-1 0 0 0,-1 1 1 0 0,1 0-1 0 0,-1 0 0 0 0,0 0 0 0 0,0 0-3 0 0,6 4 80 0 0,-5-3 68 0 0,1-1 171 0 0,8 1 186 0 0,-1 4-83 0 0,-2-1-98 0 0,3 0 100 0 0,-2-1-96 0 0,3 6 36 0 0,4 3 94 0 0,-8-9-242 0 0,-3 0-52 0 0,0 0-17 0 0,1 4 14 0 0,5 4 62 0 0,8 3 157 0 0,-6-6-85 0 0,3 4 89 0 0,9 13 174 0 0,5 5 37 0 0,-9-10-255 0 0,-4-5-129 0 0,-1-3-93 0 0,26 19 348 0 0,-26-20-246 0 0,-1 2 0 0 0,-1 0 0 0 0,0 0 0 0 0,10 14-220 0 0,-11-10 193 0 0,-8-11-115 0 0,-1-1 0 0 0,1 0-1 0 0,0 0 1 0 0,0 0 0 0 0,1-1 0 0 0,2 2-78 0 0,21 15 347 0 0,-8 4 5 0 0,6-5 0 0 0,-11 0-97 0 0,-8-8-153 0 0,2-1-53 0 0,3-1-46 0 0,0 0 1 0 0,1 0-1 0 0,8 4-3 0 0,-4-2 0 0 0,-4-8 15 0 0,-9 6 44 0 0,8-6-29 0 0,1 6 45 0 0,-12-8 0 0 0,1-1-1 0 0,2 4-64 0 0,1-1-41 0 0,-4-3-50 0 0,-2-1-39 0 0,0-1-180 0 0,0 0 150 0 0,0 0-52 0 0,0 0-79 0 0,0 0 90 0 0,0 0-40 0 0,0 0-42 0 0,0 0-40 0 0,0 0-37 0 0,0 0-33 0 0,0 0-247 0 0,0 0-54 0 0,0 0-804 0 0,0 0-631 0 0,0 0-1199 0 0</inkml:trace>
  <inkml:trace contextRef="#ctx0" brushRef="#br0" timeOffset="6798.11">17030 94 5520 0 0,'0'0'158'0'0,"0"0"-26"0"0,0 0 28 0 0,0 0 91 0 0,0 0 245 0 0,0 2 448 0 0,0-1-902 0 0,-1-1-1 0 0,1 1 1 0 0,0-1-1 0 0,0 0 1 0 0,0 1-1 0 0,0-1 1 0 0,1 1-1 0 0,-1-1 1 0 0,0 1-1 0 0,0-1 1 0 0,0 0-1 0 0,0 1 1 0 0,0-1-1 0 0,0 1 0 0 0,1-1 1 0 0,-1 0-1 0 0,0 1 1 0 0,0-1-1 0 0,1 0 1 0 0,-1 1-1 0 0,0-1 1 0 0,0 0-1 0 0,1 1 1 0 0,-1-1-1 0 0,0 0 1 0 0,1 0-1 0 0,-1 1 1 0 0,1-1-1 0 0,-1 0 1 0 0,0 0-1 0 0,1 0-41 0 0,6 5 634 0 0,-4 3-154 0 0,-1-5-272 0 0,5 2 203 0 0,-6-5-387 0 0,-1 0 0 0 0,0 0 0 0 0,1 0 0 0 0,-1 1 0 0 0,0-1 0 0 0,1 0 0 0 0,-1 0 0 0 0,0 1 0 0 0,1-1 0 0 0,-1 0 0 0 0,0 1 0 0 0,1-1-1 0 0,-1 0 1 0 0,0 1 0 0 0,0-1 0 0 0,1 0 0 0 0,-1 1 0 0 0,0-1 0 0 0,0 1 0 0 0,0-1 0 0 0,0 0 0 0 0,0 1 0 0 0,1-1 0 0 0,-1 1 0 0 0,0-1 0 0 0,0 0 0 0 0,0 1 0 0 0,0-1-1 0 0,0 1 1 0 0,0-1 0 0 0,0 1-24 0 0,2 4 551 0 0,3 2-308 0 0,2 5 188 0 0,3 5 84 0 0,-3-8-237 0 0,-1-2-83 0 0,-1 0-36 0 0,-2 1-5 0 0,1 4 32 0 0,3 7 63 0 0,0-5-34 0 0,13 20 166 0 0,-2 5-47 0 0,-7-13-151 0 0,-1-1-42 0 0,-5-11-76 0 0,5 16 106 0 0,-5-4-34 0 0,-4-17-95 0 0,1-1-1 0 0,0 0 1 0 0,0 0-1 0 0,1 0 1 0 0,0 0 0 0 0,1 2-42 0 0,3 5 66 0 0,-2 1 0 0 0,0 0 1 0 0,0 0-1 0 0,-1 1-66 0 0,0-1 52 0 0,-2 15 56 0 0,-2-26-85 0 0,0-1 0 0 0,0 0 0 0 0,1 0 0 0 0,-1 1-1 0 0,2 3-22 0 0,9 13 112 0 0,-6 6 3 0 0,-2-20-28 0 0,0 0 1 0 0,1 0-1 0 0,3 6-87 0 0,2 4 135 0 0,-3-4-4 0 0,1-10-58 0 0,-7-3-71 0 0,0 0-1 0 0,1 0 1 0 0,-1 0 0 0 0,0 0-1 0 0,0 0 1 0 0,0 0 0 0 0,0 0 0 0 0,1 1-1 0 0,-1-1 1 0 0,0 0 0 0 0,0 0-1 0 0,0 0 1 0 0,1 0 0 0 0,-1 0-1 0 0,0 0 1 0 0,0 0 0 0 0,0 0-1 0 0,0 1 1 0 0,0-1 0 0 0,1 0-1 0 0,-1 0 1 0 0,0 0 0 0 0,0 0-1 0 0,0 1 1 0 0,0-1 0 0 0,0 0 0 0 0,0 0-1 0 0,0 0 1 0 0,0 0 0 0 0,0 1-1 0 0,1-1 1 0 0,-1 0 0 0 0,0 0-2 0 0,1 9 82 0 0,-1 7 74 0 0,0-14-224 0 0,0-2-75 0 0,0 0 51 0 0,0 0-74 0 0,0 0-90 0 0,0 0 75 0 0,0 0-40 0 0,0 0-44 0 0,0 0-42 0 0,0 0-39 0 0,0 0-33 0 0,0 0-248 0 0,0 0-57 0 0,0 0-45 0 0,0 0-32 0 0,0 0-1367 0 0,0 0-1208 0 0</inkml:trace>
  <inkml:trace contextRef="#ctx0" brushRef="#br0" timeOffset="7289.7">17525 525 9560 0 0,'0'0'216'0'0,"0"3"32"0"0,0-3-235 0 0,0 1-1 0 0,0-1 1 0 0,0 1 0 0 0,0 0 0 0 0,0-1 0 0 0,0 1 0 0 0,0-1-1 0 0,1 1 1 0 0,-1-1 0 0 0,0 1 0 0 0,0-1 0 0 0,1 1 0 0 0,-1-1 0 0 0,0 1-1 0 0,1-1 1 0 0,-1 1 0 0 0,0-1 0 0 0,1 1 0 0 0,-1-1 0 0 0,1 1-1 0 0,-1-1 1 0 0,1 0 0 0 0,-1 1 0 0 0,1-1-13 0 0,6 7 177 0 0,-5 3-134 0 0,-2-4-48 0 0,0 0 1 0 0,0 1 0 0 0,1-1 0 0 0,-1 0-1 0 0,2 3 5 0 0,2 2 34 0 0,2 2 52 0 0,-3-6 162 0 0,-1 0-60 0 0,-2 1-17 0 0,-2 2 35 0 0,0 0 25 0 0,2-3-15 0 0,1 0 28 0 0,2 1 74 0 0,3 4 157 0 0,1 0-65 0 0,12 28 663 0 0,-16-36-941 0 0,1 0-1 0 0,-1 0 0 0 0,1 0 0 0 0,-1 0 1 0 0,3 1-132 0 0,-2-1 161 0 0,1-1 247 0 0,2-3-190 0 0,-1 2-50 0 0,-1 2-14 0 0,3 3 29 0 0,3 2 65 0 0,-2-3-2 0 0,0-4 46 0 0,3-1 102 0 0,12 2-75 0 0,-15 0-254 0 0,0 0 16 0 0,7-9-21 0 0,-16 6-59 0 0,14-4 27 0 0,23 5 97 0 0,-26-1-92 0 0,-8 0-20 0 0,25-1 130 0 0,-27 0-139 0 0,0 1 1 0 0,0 0 0 0 0,0-1 0 0 0,0 1 0 0 0,0-1 0 0 0,0 1 0 0 0,0-1 0 0 0,-1 0 0 0 0,1 1 0 0 0,0-1 0 0 0,0 0 0 0 0,0 1 0 0 0,-1-1 0 0 0,1 0 0 0 0,0 0 0 0 0,0 0 0 0 0,-1 0 0 0 0,1 0 0 0 0,0 0-5 0 0,1-4 6 0 0,-2 4-3 0 0,0 0 0 0 0,1 1-1 0 0,-1-1 1 0 0,0 0 0 0 0,1 1-1 0 0,-1-1 1 0 0,0 0 0 0 0,1 1-1 0 0,-1-1 1 0 0,1 1 0 0 0,-1-1-1 0 0,1 1 1 0 0,-1-1 0 0 0,1 1-1 0 0,-1 0 1 0 0,1-1 0 0 0,0 1-1 0 0,-1-1 1 0 0,1 1 0 0 0,0 0 0 0 0,-1 0-1 0 0,1-1-2 0 0,4-1 16 0 0,-3 1-12 0 0,1 0 1 0 0,-1-1-1 0 0,0 1 0 0 0,0-1 0 0 0,0 1 1 0 0,-1-1-1 0 0,1 1 0 0 0,0-1 0 0 0,0 0 1 0 0,-1 0-1 0 0,0 0 0 0 0,1 0 0 0 0,-1 0 0 0 0,0 0 1 0 0,0-1-1 0 0,0 1 0 0 0,0 0 0 0 0,0-1 1 0 0,0 1-1 0 0,-1 0 0 0 0,1-1 0 0 0,-1 0-4 0 0,0 1 1 0 0,0 0-1 0 0,1 1 0 0 0,-1-1 0 0 0,0 0 0 0 0,1 1 0 0 0,-1-1 0 0 0,1 0 0 0 0,-1 1 0 0 0,1-1 1 0 0,0 1-1 0 0,0-1 0 0 0,-1 1 0 0 0,1-1 0 0 0,1 1 0 0 0,3-7 9 0 0,6-16 44 0 0,-7 16-53 0 0,-3 5 2 0 0,0 0 0 0 0,0 0-1 0 0,0 0 1 0 0,-1 0-1 0 0,0 0 1 0 0,1 0 0 0 0,-1 0-1 0 0,0 1 1 0 0,0-1 0 0 0,-1-3-2 0 0,0-10 37 0 0,1 12-24 0 0,0-17-32 0 0,0-31-201 0 0,0 50 218 0 0,0 1-1 0 0,0-1 0 0 0,0 1 0 0 0,0 0 0 0 0,1-1 1 0 0,-1 1-1 0 0,0-1 0 0 0,1 1 0 0 0,-1-1 0 0 0,1 1 3 0 0,9-12-80 0 0,-7 10-17 0 0,-3 3 1 0 0,0 0 20 0 0,0 3 1 0 0,0 17 16 0 0,-1 25-62 0 0,5-20 91 0 0,10 2-19 0 0,-12-24 49 0 0,-1 0-1 0 0,1-1 1 0 0,0 1-1 0 0,-1 0 1 0 0,1 1-1 0 0,-1-1 1 0 0,0 0 0 0 0,0 0-1 0 0,0 0 1 0 0,-1 1-1 0 0,1 2 1 0 0,-1-4 0 0 0,0-1 0 0 0,1 1 0 0 0,-1 0 0 0 0,0 0 0 0 0,1-1 0 0 0,-1 1 0 0 0,1 0 0 0 0,0-1 0 0 0,0 1 0 0 0,-1 0 0 0 0,1-1 0 0 0,0 1 0 0 0,0-1 0 0 0,0 1 0 0 0,1-1 0 0 0,-1 0 0 0 0,0 1 0 0 0,0-1 0 0 0,1 0 0 0 0,11 16 0 0 0,-7-6 1 0 0,-4-7 0 0 0,-1 0 0 0 0,1 0-1 0 0,0 0 1 0 0,0 0 0 0 0,1 0-1 0 0,-1-1 1 0 0,1 1 0 0 0,-1-1-1 0 0,1 0 1 0 0,0 1 0 0 0,1-2-1 0 0,-1 1 1 0 0,0 0-1 0 0,1-1 1 0 0,2 2-1 0 0,26 23 64 0 0,-27-25-52 0 0,-4-2-10 0 0,-1 1 0 0 0,1-1 0 0 0,0 0 0 0 0,-1 1 0 0 0,1-1 0 0 0,-1 0 0 0 0,1 1 0 0 0,-1-1 0 0 0,1 1 0 0 0,0-1 0 0 0,-1 1 0 0 0,1-1-1 0 0,-1 1 1 0 0,0-1 0 0 0,1 1 0 0 0,-1-1 0 0 0,1 1 0 0 0,-1-1 0 0 0,0 1 0 0 0,1 0 0 0 0,-1-1 0 0 0,0 1-2 0 0,3 4-2 0 0,3 4-23 0 0,9-3 69 0 0,2-4-11 0 0,-5-2-75 0 0,-4-1-57 0 0,-6 1-150 0 0,-1 0-6 0 0,-1 0-36 0 0,0 0-774 0 0,2 0-49 0 0,12 0-6 0 0</inkml:trace>
  <inkml:trace contextRef="#ctx0" brushRef="#br0" timeOffset="7974.5">18308 381 8088 0 0,'-9'0'88'0'0,"6"-1"164"0"0,8 2-24 0 0,-1 2-180 0 0,1 7 138 0 0,9-4-148 0 0,2 7-38 0 0,-11-7 50 0 0,0-1 89 0 0,0 0 76 0 0,-1 0 59 0 0,2 2 203 0 0,10 10 742 0 0,-9-11-833 0 0,1 0-50 0 0,2 1-112 0 0,-4-3-65 0 0,-4-3-95 0 0,0 0 1 0 0,0 1-1 0 0,0-1 0 0 0,0 1 0 0 0,0-1 1 0 0,0 1-1 0 0,0 0 0 0 0,0 1-64 0 0,4 14 394 0 0,-4-8-184 0 0,5 5 176 0 0,-3-5-33 0 0,-2 3 61 0 0,-1-4-163 0 0,2-1-40 0 0,1 0 4 0 0,4 3 59 0 0,5 7 184 0 0,-10-2-51 0 0,-3-12-349 0 0,0 14 265 0 0,2-1-38 0 0,2-2-48 0 0,4-3-57 0 0,-6-8-15 0 0,-1 0-95 0 0,-1 3-73 0 0,-1-5 41 0 0,1 1 61 0 0,0 0 82 0 0,0 0 107 0 0,3-2-184 0 0,-3 0-99 0 0,1 0-1 0 0,-1-1 0 0 0,1 1 0 0 0,-1 1 0 0 0,1-1 0 0 0,-1 0 1 0 0,1 0-1 0 0,-1 0 0 0 0,1 0 0 0 0,-1 0 0 0 0,1 0 0 0 0,-1 0 0 0 0,1 1 1 0 0,-1-1-1 0 0,1 0 0 0 0,-1 0 0 0 0,1 1 0 0 0,-1-1 0 0 0,0 0 1 0 0,1 1-1 0 0,-1-1 0 0 0,0 0 0 0 0,1 1 0 0 0,-1-1 0 0 0,0 0 1 0 0,1 1-1 0 0,-1-1 0 0 0,0 1 0 0 0,0-1 0 0 0,1 1 0 0 0,-1-1 0 0 0,0 1 1 0 0,0-1-1 0 0,0 1 0 0 0,0-1 0 0 0,0 1 0 0 0,0-1 0 0 0,0 1 1 0 0,0-1-1 0 0,0 1 0 0 0,0-1 0 0 0,0 1-4 0 0,0 2 65 0 0,0-3-1 0 0,0-3 6 0 0,0 2-66 0 0,0 1 0 0 0,1-1 0 0 0,-1 0 0 0 0,0 1 0 0 0,0-1 0 0 0,0 0 0 0 0,1 1 0 0 0,-1-1 0 0 0,0 1 0 0 0,1-1 0 0 0,-1 1 0 0 0,1-1 0 0 0,-1 0 0 0 0,0 1 0 0 0,1-1 0 0 0,-1 1 0 0 0,1 0 0 0 0,-1-1 0 0 0,1 1 0 0 0,0-1 0 0 0,-1 1-4 0 0,1 0 2 0 0,-1 0 0 0 0,1-1 1 0 0,-1 1-1 0 0,0 0 0 0 0,1-1 0 0 0,-1 1 1 0 0,1 0-1 0 0,-1-1 0 0 0,0 1 0 0 0,1 0 1 0 0,-1-1-1 0 0,0 1 0 0 0,1-1 1 0 0,-1 1-1 0 0,0-1 0 0 0,0 1 0 0 0,1-1 1 0 0,-1 1-1 0 0,0-1 0 0 0,0 1 1 0 0,0-1-1 0 0,0 1 0 0 0,0-1 0 0 0,0 1 1 0 0,0-1-1 0 0,0 1 0 0 0,0-1 1 0 0,0 1-1 0 0,0-1 0 0 0,0 1 0 0 0,0-1 1 0 0,0 1-1 0 0,0-1 0 0 0,0 1 1 0 0,-1-1-1 0 0,1 1 0 0 0,0-1 0 0 0,0 1-2 0 0,-5-8 14 0 0,4 6-14 0 0,0 1 0 0 0,0-1 1 0 0,0 1-1 0 0,0-1 0 0 0,0 1 0 0 0,1-1 0 0 0,-1 1 0 0 0,1-1 1 0 0,-1 0-1 0 0,1 1 0 0 0,0-1 0 0 0,-1 0 0 0 0,1 1 0 0 0,0-1 0 0 0,0-14 0 0 0,2-34 0 0 0,-2 46 0 0 0,1 0 0 0 0,0-1 0 0 0,0 1 0 0 0,0 0 0 0 0,0 0 0 0 0,1 0 0 0 0,0 0 0 0 0,-1 0 0 0 0,3-2 0 0 0,18-32 0 0 0,-14 26-2 0 0,3-3-16 0 0,-1-3-67 0 0,-9 16 78 0 0,0 0 0 0 0,0 0 0 0 0,1 1-1 0 0,-1-1 1 0 0,1 0 0 0 0,-1 1 0 0 0,1-1 0 0 0,-1 1-1 0 0,1 0 1 0 0,0-1 0 0 0,0 1 0 0 0,0 0 0 0 0,0 0 0 0 0,0 0-1 0 0,0 0 1 0 0,0 1 0 0 0,0-1 0 0 0,0 0 0 0 0,0 1-1 0 0,1-1 8 0 0,21-8-111 0 0,0-4-15 0 0,-11 6 78 0 0,-2 1 33 0 0,-9 5 7 0 0,1 0 0 0 0,-1 1 0 0 0,0-1 0 0 0,1 1 0 0 0,-1 0 0 0 0,0 0 0 0 0,1 0 1 0 0,-1 0-1 0 0,2 0 8 0 0,0 0-9 0 0,2 3-55 0 0,1 4 34 0 0,17 17-49 0 0,-13-10 57 0 0,-6-3 22 0 0,-4-9 0 0 0,0 0 0 0 0,0 1 0 0 0,0-1 0 0 0,1 0 0 0 0,-1 0 0 0 0,1 0 0 0 0,-1 0 0 0 0,1 0 0 0 0,0 0 0 0 0,6 5 0 0 0,-5-4 0 0 0,0 1 0 0 0,1-1 0 0 0,-1 0 0 0 0,0 1 0 0 0,-1 0 0 0 0,1 0 0 0 0,2 6 0 0 0,-4-7 0 0 0,0-1 0 0 0,0 0 0 0 0,0 1 0 0 0,1-1 0 0 0,-1 0 0 0 0,1 0 0 0 0,-1 0 0 0 0,1 0 0 0 0,0 0 0 0 0,0 1 1 0 0,1 0 0 0 0,-1 0 0 0 0,0 0-1 0 0,0 1 1 0 0,0-1 0 0 0,1 2-1 0 0,-2-2 8 0 0,1 1 0 0 0,0-1 0 0 0,0 1 0 0 0,1-1 1 0 0,-1 0-1 0 0,2 1-8 0 0,-1-1 11 0 0,0 1 0 0 0,-1 0 1 0 0,1 0-1 0 0,-1 0 0 0 0,2 3-11 0 0,8 12 108 0 0,-9-16-14 0 0,-3 3-4 0 0,-2 12 247 0 0,-2-12-248 0 0,1-5-84 0 0,-2 0-32 0 0,3-1 93 0 0,2 0 12 0 0,0 0-12 0 0,0 0-2 0 0,0 0 0 0 0,2 0-10 0 0,-1 0-54 0 0,-1 0 0 0 0,1 0 1 0 0,-1 0-1 0 0,1 0 0 0 0,-1 0 0 0 0,1 0 1 0 0,-1 0-1 0 0,1 0 0 0 0,-1 0 1 0 0,1-1-1 0 0,-1 1 0 0 0,0 0 0 0 0,1 0 1 0 0,-1 0-1 0 0,1-1 0 0 0,-1 1 1 0 0,1 0-1 0 0,-1 0 0 0 0,0-1 0 0 0,1 1 1 0 0,-1 0-1 0 0,0-1 0 0 0,1 1 0 0 0,-1 0 1 0 0,0-1-1 0 0,1 1 0 0 0,-1-1 1 0 0,0 1-1 0 0,0 0 0 0 0,1-16 36 0 0,-1 14-33 0 0,0 0 1 0 0,0 0-1 0 0,0-1 1 0 0,0 1-1 0 0,0 0 1 0 0,0 0-1 0 0,1 0 1 0 0,-1-1-1 0 0,1 1 1 0 0,-1 0-1 0 0,1 0-3 0 0,4-6 0 0 0,-4 6 0 0 0,0 1 0 0 0,0 0 0 0 0,0-1 0 0 0,0 1 0 0 0,-1-1 0 0 0,1 0 0 0 0,0 1 0 0 0,-1-1 0 0 0,1 0 0 0 0,-1 1 0 0 0,0-1 0 0 0,0 0 0 0 0,1 1 0 0 0,-1-1 0 0 0,0-1 0 0 0,0-1 5 0 0,0 0-1 0 0,1 0 0 0 0,-1 0 0 0 0,1 0 1 0 0,0 0-1 0 0,1 0 0 0 0,-1 1 1 0 0,1-1-1 0 0,-1 0 0 0 0,3-2-4 0 0,-3 4-8 0 0,0-1 0 0 0,-1 1 0 0 0,1 0 0 0 0,-1-1 0 0 0,1 1 0 0 0,-1-1 0 0 0,0 1 0 0 0,0 0 0 0 0,0-1 0 0 0,0-1 8 0 0,1-13-59 0 0,2 11 28 0 0,0 0 0 0 0,0 0 0 0 0,0 0 0 0 0,1 0 0 0 0,3-3 31 0 0,0 0-37 0 0,3-11-58 0 0,-9 18 78 0 0,0 0-1 0 0,0-1 1 0 0,1 1 0 0 0,-1 0-1 0 0,0-1 1 0 0,1 1-1 0 0,0 0 1 0 0,-1 0 0 0 0,1 0-1 0 0,0 0 1 0 0,0 0-1 0 0,1 0 18 0 0,10-5-77 0 0,-2 2 51 0 0,-3 1 25 0 0,0 1-7 0 0,11 3-74 0 0,-11 0 82 0 0,35 0-67 0 0,-38 3 14 0 0,4 5 42 0 0,14 14-7 0 0,-12-7-27 0 0,5 17 33 0 0,-16-30 12 0 0,1 1 0 0 0,0-1 0 0 0,0 0 0 0 0,-1 1 0 0 0,0-1 0 0 0,1 0 0 0 0,-1 1 0 0 0,0-1 0 0 0,0 1 0 0 0,0 1 0 0 0,1 13 0 0 0,0-15 2 0 0,0 1 0 0 0,0-1 0 0 0,0 0 0 0 0,0 0-1 0 0,0 0 1 0 0,1 0 0 0 0,-1-1 0 0 0,1 1 0 0 0,-1 0-1 0 0,2 0-1 0 0,-2-1 6 0 0,0 0 0 0 0,1 0 0 0 0,-1 0 0 0 0,0 1 0 0 0,0-1 0 0 0,0 0-1 0 0,0 1 1 0 0,-1-1 0 0 0,1 0 0 0 0,0 1 0 0 0,-1-1 0 0 0,1 1 0 0 0,0-1-1 0 0,-1 1 1 0 0,0-1 0 0 0,1 1 0 0 0,-1-1 0 0 0,0 1 0 0 0,0 1-6 0 0,0-1 9 0 0,0 0 0 0 0,1 0 0 0 0,-1-1 0 0 0,0 1 0 0 0,1 0 0 0 0,0 0 0 0 0,-1 0 0 0 0,1 0 0 0 0,0-1 0 0 0,0 1 0 0 0,0 0 0 0 0,0-1 0 0 0,0 1 0 0 0,1 0-9 0 0,21 21 72 0 0,-19-20-60 0 0,-1 0 0 0 0,1 0 0 0 0,-1 1 0 0 0,0-1-1 0 0,0 1 1 0 0,0 0 0 0 0,1 2-12 0 0,0 1 10 0 0,-2-3 1 0 0,-1 0 1 0 0,2-1-1 0 0,-1 1 0 0 0,0 0 0 0 0,1-1 0 0 0,-1 1 1 0 0,1-1-12 0 0,10 6 4 0 0,-6-6-4 0 0,-6-3 2 0 0,-1 0-1 0 0,1 1 1 0 0,-1-1-1 0 0,0 0 1 0 0,1 0 0 0 0,-1 0-1 0 0,1 1 1 0 0,-1-1-1 0 0,1 0 1 0 0,-1 1 0 0 0,1-1-1 0 0,-1 0 1 0 0,0 1-1 0 0,1-1 1 0 0,-1 0-1 0 0,0 1 1 0 0,1-1 0 0 0,-1 1-1 0 0,0-1 1 0 0,0 1-1 0 0,1-1 1 0 0,-1 0 0 0 0,0 1-1 0 0,0-1 1 0 0,0 1-1 0 0,0-1 1 0 0,0 1 0 0 0,1 0-1 0 0,-1-1 1 0 0,0 1-1 0 0,0-1 1 0 0,0 1 0 0 0,0-1-1 0 0,-1 1 1 0 0,1-1-1 0 0,0 1 1 0 0,0-1-1 0 0,0 1-1 0 0,0 0 1 0 0,0-1 0 0 0,0 1 0 0 0,0 0 0 0 0,0 0 0 0 0,0 0 0 0 0,0 0-1 0 0,0 0 1 0 0,0-1 0 0 0,1 1 0 0 0,-1 0 0 0 0,0 0 0 0 0,0 0 0 0 0,1 0-1 0 0,0 0 0 0 0,5 1-29 0 0,-2-1-78 0 0,-2-1-114 0 0,-1 0-7 0 0,-1 0-32 0 0,0 0-708 0 0,0 0-50 0 0</inkml:trace>
  <inkml:trace contextRef="#ctx0" brushRef="#br0" timeOffset="8452.41">19378 14 8176 0 0,'0'0'182'0'0,"3"0"29"0"0,-3 0-196 0 0,1 0 0 0 0,0 0 0 0 0,-1 0 0 0 0,1 0 0 0 0,0 0 0 0 0,-1 0 0 0 0,1 0 0 0 0,0 0-1 0 0,-1 1 1 0 0,1-1 0 0 0,0 0 0 0 0,-1 0 0 0 0,1 1 0 0 0,0-1 0 0 0,-1 0-15 0 0,6 11 192 0 0,4-6-153 0 0,-5 9-39 0 0,-1-8 34 0 0,1 0 62 0 0,1 0 46 0 0,1 0 33 0 0,9 10 381 0 0,-11-8-342 0 0,-2-1 87 0 0,0-1-68 0 0,-1 1-53 0 0,0-1-39 0 0,7 16 288 0 0,9 13 196 0 0,8 16 218 0 0,-10-17-336 0 0,-6-7-154 0 0,-3-1-89 0 0,8 40 640 0 0,-8-39-546 0 0,3 10 59 0 0,-7-10-157 0 0,-4 17 177 0 0,0 0-21 0 0,5-18-223 0 0,2-10-69 0 0,-5-13-95 0 0,1 0-1 0 0,-1 1 1 0 0,0-1 0 0 0,0 1-1 0 0,-1-1 1 0 0,1 1 0 0 0,-1-1-1 0 0,1 2-28 0 0,-1 4 95 0 0,0 21 413 0 0,0-25-438 0 0,0-1-39 0 0,0-1 145 0 0,0-1 0 0 0,0 9 0 0 0,0-8-6 0 0,0-3-29 0 0,0 0-12 0 0,0 0-1 0 0,0 0-10 0 0,0-3-54 0 0,0-58 96 0 0,0 56-159 0 0,2 1 0 0 0,-1-1-1 0 0,0 1 1 0 0,1 0 0 0 0,0 0 0 0 0,0-1 0 0 0,0 1 0 0 0,0 0 0 0 0,1 1 0 0 0,0-1 0 0 0,2-2-1 0 0,1-3 0 0 0,26-29 0 0 0,-29 34-1 0 0,0 0-1 0 0,0 0 0 0 0,0 0 0 0 0,0 0 1 0 0,0 1-1 0 0,1-1 0 0 0,0 1 0 0 0,0 0 0 0 0,0 0 1 0 0,0 0-1 0 0,0 0 0 0 0,2 0 2 0 0,22-10-87 0 0,-6 3-31 0 0,-1-2 0 0 0,2-1 118 0 0,-20 11-16 0 0,0 0-1 0 0,1 0 1 0 0,0 0 0 0 0,-1 0-1 0 0,1 1 1 0 0,0 0 16 0 0,0 0-11 0 0,0 0 0 0 0,0 0 0 0 0,1 1 0 0 0,-1 0 0 0 0,0 0 0 0 0,3 0 11 0 0,-1 0-16 0 0,0 0 1 0 0,0 0 0 0 0,0-1 0 0 0,0 1 0 0 0,5-3 15 0 0,18-5-64 0 0,-16 13 27 0 0,-4-2 21 0 0,11 3 6 0 0,-15-5 8 0 0,0 0 0 0 0,-1 0 0 0 0,1 0 1 0 0,-1 1-1 0 0,1 0 0 0 0,-1 0 0 0 0,2 1 2 0 0,16 11-47 0 0,-14-9 42 0 0,0 0-1 0 0,-1 0 1 0 0,1 1-1 0 0,-1 0 1 0 0,0 1 5 0 0,-2-2-19 0 0,-1 1 0 0 0,1 0 0 0 0,-1 0 1 0 0,3 5 18 0 0,0 0-9 0 0,11 19-44 0 0,5 14 55 0 0,-19-35-5 0 0,-4-8 3 0 0,1-1 0 0 0,-1 1 0 0 0,0 0 0 0 0,0 0 0 0 0,1-1 0 0 0,-1 1 0 0 0,0 0 0 0 0,0 0-1 0 0,0 0 1 0 0,0-1 0 0 0,0 1 0 0 0,0 0 0 0 0,0 0 0 0 0,0 0 0 0 0,-1-1 0 0 0,1 1 0 0 0,0 0-1 0 0,0 0 1 0 0,-1-1 0 0 0,1 1 0 0 0,0 0 0 0 0,-1 0 0 0 0,1 0 0 0 0,-14 15 45 0 0,2-3-13 0 0,8-3-4 0 0,3-9-25 0 0,1 0 0 0 0,-1 1 0 0 0,0-1 0 0 0,0 1 0 0 0,1-1 0 0 0,-1 0 0 0 0,0 0 0 0 0,0 1 0 0 0,0-1 0 0 0,-1 0-3 0 0,-21 9 49 0 0,-2 3-40 0 0,4-1 4 0 0,3-5 29 0 0,-8 4-32 0 0,19-8-12 0 0,1 0 1 0 0,0 0-1 0 0,-1-1 0 0 0,1 0 0 0 0,-1 0 1 0 0,0-1-1 0 0,0 0 0 0 0,0 0 0 0 0,0 0 2 0 0,-33-1-93 0 0,12 0-14 0 0,6 0-49 0 0,3 0-90 0 0,11-1 69 0 0,-5-3-95 0 0,10 2 153 0 0,0 0-50 0 0,1 1 24 0 0,0 0-34 0 0,0-1-38 0 0,0 1-44 0 0,0 0-45 0 0,1 1-48 0 0,-1-1-43 0 0,0 1-37 0 0,0-1-171 0 0,1 1-45 0 0,-2-2-749 0 0,1-2-720 0 0,1-5-1195 0 0</inkml:trace>
  <inkml:trace contextRef="#ctx0" brushRef="#br0" timeOffset="8892.66">20336 557 9760 0 0,'4'0'38'0'0,"0"0"67"0"0,0 0 67 0 0,5 0 291 0 0,-6 0-331 0 0,-1 0-59 0 0,0 0-34 0 0,0 0-40 0 0,0 0-50 0 0,28 2 99 0 0,-21 3-44 0 0,-5-2 19 0 0,4 0 33 0 0,-2-1-21 0 0,0-1 63 0 0,1 0 54 0 0,1-1 45 0 0,7 1 242 0 0,21-2 728 0 0,-19 0-694 0 0,-8 1-289 0 0,-1 0-48 0 0,1 0-4 0 0,12 1 144 0 0,-13-2-145 0 0,-1-2 34 0 0,12-7 106 0 0,7 4-30 0 0,-12 0-87 0 0,-13 5-131 0 0,0 0-1 0 0,1 0 0 0 0,-1 0 1 0 0,1 1-1 0 0,-1-1 1 0 0,1 1-1 0 0,-1-1 0 0 0,1 1 1 0 0,-1 0-1 0 0,1-1 1 0 0,0 1-1 0 0,-1 0 1 0 0,1 0-23 0 0,10 0 103 0 0,-9 1-83 0 0,0-1 0 0 0,1 0-1 0 0,-1 0 1 0 0,0 0-1 0 0,0 0 1 0 0,1 0 0 0 0,-1-1-1 0 0,0 0 1 0 0,0 0 0 0 0,1 0-20 0 0,12-12 66 0 0,-15 11-64 0 0,0 1-1 0 0,1 0 0 0 0,-1 0 1 0 0,0-1-1 0 0,1 1 1 0 0,-1 0-1 0 0,1 0 0 0 0,0 0 1 0 0,-1 0-1 0 0,1 0 1 0 0,0 1-1 0 0,-1-1 1 0 0,1 1-1 0 0,0-1 0 0 0,0 1 1 0 0,0-1-1 0 0,0 1-1 0 0,-2 0 1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 0 0 0 0,0 0-1 0 0,1-1 1 0 0,-1 1 0 0 0,0 0 0 0 0,0 0-1 0 0,0 0 1 0 0,0 0 0 0 0,0 0 0 0 0,0 0-1 0 0,0 0 1 0 0,0 0 0 0 0,0 0 0 0 0,0 0-1 0 0,0 0 1 0 0,0-1 0 0 0,0 1 0 0 0,0 0-1 0 0,0 0 1 0 0,0 0 0 0 0,0 0 0 0 0,0 0-1 0 0,0 0 1 0 0,0 0 0 0 0,0 0 0 0 0,0 0-1 0 0,0 0 1 0 0,0-1 0 0 0,0 1-1 0 0,0-19 45 0 0,0 3-8 0 0,0 3 24 0 0,0 12-56 0 0,-1-1 0 0 0,1 0 1 0 0,-1 1-1 0 0,1-1 0 0 0,-1 0 1 0 0,1 1-1 0 0,-1-1 0 0 0,0 0 1 0 0,0 1-1 0 0,0 0 0 0 0,-1-2-5 0 0,-3-6 34 0 0,1-2-15 0 0,3 10-16 0 0,1 0 0 0 0,0 0 1 0 0,-1-1-1 0 0,1 1 0 0 0,-1 0 0 0 0,1 0 0 0 0,-1 0 0 0 0,0 0 0 0 0,1 0 0 0 0,-1 0 1 0 0,0 0-1 0 0,0 1 0 0 0,0-1 0 0 0,0 0 0 0 0,0 0 0 0 0,1 0 0 0 0,-1 1 1 0 0,-1-1-4 0 0,-9-4 11 0 0,-8-6 2 0 0,14 8 35 0 0,3 3-47 0 0,0-1 1 0 0,0 1-1 0 0,0-1 1 0 0,0 0-1 0 0,0 1 1 0 0,0-1-1 0 0,0 0 1 0 0,0-1-2 0 0,-6-1 0 0 0,0 10 0 0 0,-16-1-12 0 0,21-5 5 0 0,1 0 1 0 0,-1 0 0 0 0,1 0 0 0 0,0 1 0 0 0,0-1 0 0 0,0 1-1 0 0,-1 0 1 0 0,1 0 6 0 0,-17 18-12 0 0,8-8 14 0 0,-1-1-3 0 0,-11 12 20 0 0,13-6 40 0 0,4 4 0 0 0,4-13-18 0 0,0-1-1 0 0,0 1 1 0 0,-1-1-1 0 0,-1 3-40 0 0,-6 18 133 0 0,5 2 63 0 0,4 30 271 0 0,1-37-296 0 0,2-10 9 0 0,2-1-42 0 0,8 8 44 0 0,-1-1-64 0 0,-1 0 30 0 0,-8-17-132 0 0,0 0 1 0 0,0 0-1 0 0,0 0 1 0 0,0-1-1 0 0,0 1 1 0 0,1-1-1 0 0,1 2-16 0 0,18 14 141 0 0,-19-14-120 0 0,0-1-1 0 0,1 1 1 0 0,-1 0-1 0 0,1-1 1 0 0,2 2-21 0 0,-1-2 16 0 0,0 0 0 0 0,0 0 1 0 0,0 0-1 0 0,0 0 0 0 0,2-1-16 0 0,15 5 56 0 0,-6 0-11 0 0,-13-5-40 0 0,0 1 0 0 0,1-1 0 0 0,-1 0 0 0 0,1 0-1 0 0,-1-1 1 0 0,1 1 0 0 0,-1-1 0 0 0,1 0-1 0 0,0 0-4 0 0,82 0 161 0 0,-31 0-146 0 0,-52 1-12 0 0,0-2-1 0 0,-1 1 1 0 0,1 0-1 0 0,0 0 1 0 0,0-1-1 0 0,-1 0 1 0 0,1 1-1 0 0,0-1 1 0 0,-1 0-1 0 0,1 0 0 0 0,0 0 1 0 0,1-2-3 0 0,6-4-40 0 0,-1 0-72 0 0,1 1-102 0 0,-5 4 62 0 0,1-1-12 0 0,2 0-80 0 0,-6 1 128 0 0,1 1-32 0 0,-1-1-8 0 0,0 1-35 0 0,0-1-39 0 0,0 0-47 0 0,0 0-8 0 0,0 0-38 0 0,1-1-428 0 0,-1 1 109 0 0,1 0-53 0 0,1-1-810 0 0,3 1-634 0 0,2 2-1208 0 0,-9 0 3345 0 0</inkml:trace>
  <inkml:trace contextRef="#ctx0" brushRef="#br0" timeOffset="9217.44">21087 541 7848 0 0,'0'3'232'0'0,"1"2"-121"0"0,0 0-35 0 0,4 5-6 0 0,-3-9-69 0 0,-1 1-1 0 0,0 0 1 0 0,0-1-1 0 0,-1 1 1 0 0,1 0-1 0 0,0 0 1 0 0,-1 0 0 0 0,1 0-1 0 0,-1 0 1 0 0,1 0-1 0 0,-1 0 1 0 0,0 1-1 0 0,0-2 0 0 0,0 1 0 0 0,0-1 1 0 0,1 1-1 0 0,-1-1 0 0 0,0 1 0 0 0,1-1 1 0 0,-1 1-1 0 0,1-1 0 0 0,-1 0 0 0 0,1 1 1 0 0,-1-1-1 0 0,1 0 0 0 0,0 1 1 0 0,0-1-1 0 0,3 4 35 0 0,1 0 33 0 0,2 3 122 0 0,-3-4-48 0 0,-2 1 39 0 0,3 5 268 0 0,-1-1-50 0 0,6 4 117 0 0,2 1 175 0 0,-4 1-61 0 0,-1 1-49 0 0,-2 1-37 0 0,8 17 554 0 0,-7-21-502 0 0,0-9-233 0 0,-5-3-340 0 0,-1-1 0 0 0,1 0 0 0 0,-1 0 0 0 0,1 1 0 0 0,-1-1 0 0 0,0 0 0 0 0,1 1 0 0 0,-1-1 0 0 0,0 0 0 0 0,1 1 0 0 0,-1-1 0 0 0,0 0 0 0 0,1 1 0 0 0,-1-1 0 0 0,0 1 0 0 0,0-1 0 0 0,1 1 0 0 0,-1-1 0 0 0,0 1 0 0 0,0-1 0 0 0,0 1 0 0 0,0-1 0 0 0,0 1 0 0 0,0-1 0 0 0,0 1 0 0 0,0-1 0 0 0,0 1 0 0 0,0-1 0 0 0,0 1 1 0 0,0-1-1 0 0,0 1 0 0 0,0 0-23 0 0,0-1 34 0 0,0 1 1 0 0,0 0 0 0 0,0 0 0 0 0,0 0 0 0 0,0-1-1 0 0,0 1 1 0 0,0 0 0 0 0,1 0 0 0 0,-1 0 0 0 0,0-1 0 0 0,0 1-1 0 0,1 0 1 0 0,-1 0 0 0 0,0-1 0 0 0,1 1-35 0 0,0 0 24 0 0,-1-1 1 0 0,1 0-1 0 0,-1 1 1 0 0,1-1 0 0 0,-1 0-1 0 0,1 1 1 0 0,-1-1-1 0 0,1 0 1 0 0,-1 0-1 0 0,1 0 1 0 0,-1 0-1 0 0,1 0 1 0 0,-1 1-1 0 0,1-1 1 0 0,0 0-1 0 0,-1 0 1 0 0,1 0-1 0 0,-1-1-23 0 0,3 1 401 0 0,-3 0-9 0 0,0 0-17 0 0,0 0-66 0 0,-3 3-29 0 0,-7 8-8 0 0,7-9-19 0 0,3-2-81 0 0,0 0-40 0 0,0 0-5 0 0,-3-2-5 0 0,-7-9-22 0 0,7 6-6 0 0,4 1-64 0 0,-1 4-27 0 0,-5-8 42 0 0,-4-9 49 0 0,5 9-61 0 0,-6-12 25 0 0,9 17-55 0 0,0 0 0 0 0,0 0 1 0 0,0 0-1 0 0,0-1 0 0 0,0 1 0 0 0,1 0 1 0 0,0 0-1 0 0,0 0 0 0 0,0 0 1 0 0,0-1-1 0 0,0 1 0 0 0,0 0 0 0 0,1 0 1 0 0,-1 0-1 0 0,1 0 0 0 0,1-2-4 0 0,2-6 1 0 0,3-7 15 0 0,-5 2 27 0 0,-2 12-41 0 0,0 1-1 0 0,1 0 1 0 0,-1-1 0 0 0,1 1-1 0 0,0 0 1 0 0,0 0-1 0 0,0-1 1 0 0,0 1-1 0 0,2-2-1 0 0,1-6 9 0 0,5-10 38 0 0,-2 5-41 0 0,-3 3-6 0 0,-4 11 0 0 0,0-1 0 0 0,1 1 0 0 0,0 0 0 0 0,-1-1 0 0 0,1 1 0 0 0,0 0 0 0 0,0 0 0 0 0,0 0 0 0 0,0 0 0 0 0,1 0 0 0 0,-1 0 0 0 0,1 0 0 0 0,-1 0 0 0 0,1 0 0 0 0,9-10-7 0 0,16-23-113 0 0,-17 21 98 0 0,-8 11 16 0 0,0-1-1 0 0,1 2 1 0 0,0-1 0 0 0,-1 0-1 0 0,1 0 1 0 0,0 1 0 0 0,0 0-1 0 0,0-1 1 0 0,1 1 0 0 0,-1 0-1 0 0,2 0 7 0 0,-1 0-10 0 0,0-1-1 0 0,1 0 1 0 0,-1 0-1 0 0,0 0 0 0 0,3-3 11 0 0,11-9-92 0 0,-14 12 56 0 0,0 1-1 0 0,0-1 1 0 0,1 1-1 0 0,-1 0 1 0 0,2 0 36 0 0,2-1-104 0 0,20-10-226 0 0,-22 10 191 0 0,1-1-53 0 0,-3 2 18 0 0,0 0-40 0 0,1-1-46 0 0,0 1-50 0 0,-4 1 189 0 0,0 1 1 0 0,1-1-1 0 0,-1 1 0 0 0,1 0 0 0 0,-1-1 1 0 0,1 1-1 0 0,-1 0 0 0 0,0 0 0 0 0,1 0 1 0 0,0 0 120 0 0,-2 0-1 0 0,16 0-1257 0 0</inkml:trace>
  <inkml:trace contextRef="#ctx0" brushRef="#br0" timeOffset="4661.61">14314 285 9960 0 0,'0'0'222'0'0,"0"0"30"0"0,0 0 20 0 0,0 0-24 0 0,0 0-88 0 0,0 0-38 0 0,0 0 127 0 0,0 0 236 0 0,0 0 25 0 0,0 0-21 0 0,0 0-94 0 0,0 0-41 0 0,0 0-8 0 0,0 3-6 0 0,-3 21 198 0 0,-1-14-313 0 0,-2-1-40 0 0,5-9-180 0 0,1 0 0 0 0,0 0 0 0 0,0 0 0 0 0,0 0 1 0 0,0 0-1 0 0,0 0 0 0 0,0 0 0 0 0,0 0 0 0 0,-1 0 1 0 0,1 0-1 0 0,0 0 0 0 0,0 0 0 0 0,0 0 1 0 0,0 1-1 0 0,0-1 0 0 0,0 0 0 0 0,0 0 0 0 0,0 0 1 0 0,0 0-1 0 0,0 0 0 0 0,0 0 0 0 0,0 0 1 0 0,0 1-1 0 0,0-1 0 0 0,0 0 0 0 0,0 0 0 0 0,0 0 1 0 0,0 0-1 0 0,0 0 0 0 0,0 0 0 0 0,0 1 0 0 0,0-1 1 0 0,0 0-1 0 0,0 0 0 0 0,0 0 0 0 0,0 0 1 0 0,0 0-1 0 0,0 0 0 0 0,0 0 0 0 0,0 1 0 0 0,0-1 1 0 0,0 0-1 0 0,0 0 0 0 0,0 0 0 0 0,0 0 0 0 0,0 0 1 0 0,0 0-1 0 0,0 0 0 0 0,1 0 0 0 0,-1 0 1 0 0,0 1-1 0 0,0-1 0 0 0,0 0 0 0 0,0 0 0 0 0,0 0 1 0 0,0 0-1 0 0,1 0-5 0 0,0 1 28 0 0,0 1 1 0 0,0-1 0 0 0,0 1-1 0 0,0-1 1 0 0,0 1-1 0 0,0-1 1 0 0,0 1-1 0 0,0 0 1 0 0,-1-1 0 0 0,1 1-1 0 0,-1 0 1 0 0,1 0-1 0 0,-1 1-28 0 0,2 31 409 0 0,-2-28-359 0 0,0 1 6 0 0,1 1-1 0 0,0-1 1 0 0,1 1-1 0 0,1 5-55 0 0,0-5 53 0 0,-1 1-1 0 0,-1-1 1 0 0,0 0-1 0 0,1 9-52 0 0,-2-2 67 0 0,-1-7-26 0 0,1 0 0 0 0,0 0 0 0 0,1 0 0 0 0,0 0 0 0 0,0 1-41 0 0,10 23 136 0 0,-6 0 0 0 0,0-16-66 0 0,1 7 52 0 0,-3 2 40 0 0,-1-3 6 0 0,7 11 148 0 0,-2-8-118 0 0,-5-16-109 0 0,1 0 0 0 0,0 0 1 0 0,0 0-1 0 0,0 0 0 0 0,1-1 0 0 0,1 1 0 0 0,-1-1 0 0 0,1 0 0 0 0,6 7-89 0 0,-8-12 124 0 0,-2 1-57 0 0,-2 5-23 0 0,1-7-6 0 0,0 0-26 0 0,0-1 0 0 0,0 1-1 0 0,0-1 1 0 0,0 0 0 0 0,0 1 0 0 0,0-1-1 0 0,1 1 1 0 0,-1-1 0 0 0,1 0 0 0 0,-1 1-1 0 0,1 0-11 0 0,6 7 77 0 0,1-2 13 0 0,-8-6-81 0 0,11 10 61 0 0,-8-9 15 0 0,-3-2-12 0 0,0 0 9 0 0,-3 3-8 0 0,-4 3-43 0 0,3-1-48 0 0,2-2-156 0 0,0-1 55 0 0,2 1 31 0 0,0 0 24 0 0,0 0 7 0 0,-1-1-22 0 0,-3 0-88 0 0,3-2 71 0 0,-1 0-33 0 0,1 0-11 0 0,0 0-33 0 0,0 0-40 0 0,0 0-43 0 0,1 0-47 0 0,-1 0-44 0 0,1 0-41 0 0,-1 0-38 0 0,1 0-271 0 0,0 0-62 0 0,0 0-48 0 0,0 0-35 0 0,0 0-1503 0 0,0 0-1326 0 0</inkml:trace>
  <inkml:trace contextRef="#ctx0" brushRef="#br0" timeOffset="4956.85">14250 637 9584 0 0,'0'0'216'0'0,"0"0"32"0"0,0 0 12 0 0,1 0-86 0 0,1 0-26 0 0,0 0 3 0 0,2-1 39 0 0,2-1 193 0 0,10-5 595 0 0,-11 4-719 0 0,0 1-48 0 0,-2 0-95 0 0,1 0-41 0 0,4-3 166 0 0,5-1 120 0 0,-2 4-78 0 0,0 2-20 0 0,4 0-7 0 0,4-3 3 0 0,2-8 15 0 0,9 6-46 0 0,-14 1-117 0 0,25-11 220 0 0,-29 10-270 0 0,-1 0-46 0 0,-6 2-8 0 0,0 1 1 0 0,0 0-1 0 0,0 0 1 0 0,0 0 0 0 0,1 1-1 0 0,-1-1 1 0 0,1 1 0 0 0,-1 1-1 0 0,1-1 1 0 0,-1 1 0 0 0,3 0-8 0 0,1 0 15 0 0,0-1 1 0 0,0 0 0 0 0,7-2-16 0 0,15-4-49 0 0,-28 6 36 0 0,2 0-49 0 0,0 0 36 0 0,12-1 45 0 0,-10 2-37 0 0,0 0-66 0 0,1 1-103 0 0,-4-1 33 0 0,0 0-44 0 0,-1 0-51 0 0,1 0-56 0 0,-1 0-42 0 0,1 0-54 0 0,-1 0-49 0 0,0 0-43 0 0,1 0-146 0 0,0 0-42 0 0,0 0-177 0 0,3 0-474 0 0</inkml:trace>
  <inkml:trace contextRef="#ctx0" brushRef="#br0" timeOffset="5424.27">14953 812 7136 0 0,'0'0'165'0'0,"3"0"22"0"0,0 0-122 0 0,12 1 129 0 0,-7 1-95 0 0,-3 5-61 0 0,-5-7-38 0 0,0 1 0 0 0,0-1 0 0 0,1 1 0 0 0,-1-1 0 0 0,0 0 0 0 0,0 1-1 0 0,1-1 1 0 0,-1 1 0 0 0,0-1 0 0 0,1 0 0 0 0,-1 1 0 0 0,1-1-1 0 0,-1 0 1 0 0,1 0 0 0 0,-1 1 0 0 0,0-1 0 0 0,1 0 0 0 0,-1 0 0 0 0,1 0-1 0 0,-1 1 1 0 0,1-1 0 0 0,-1 0 0 0 0,1 0 0 0 0,-1 0 0 0 0,1 0 0 0 0,-1 0-1 0 0,1 0 1 0 0,-1 0 0 0 0,1 0 0 0 0,-1 0 0 0 0,1 0 0 0 0,0-1 0 0 0,12-1 39 0 0,-3-3 83 0 0,1-1 110 0 0,5 3 112 0 0,-12 4-266 0 0,1-1 44 0 0,5 0 228 0 0,2 0 150 0 0,20 0 786 0 0,-22 0-903 0 0,-5-1-216 0 0,0 1-33 0 0,-1-1-41 0 0,0 0-45 0 0,12-6 473 0 0,-7 3-173 0 0,3-1 67 0 0,-9 4-357 0 0,24-7 480 0 0,2 4-90 0 0,-14 1-152 0 0,-6-2-63 0 0,4-1-4 0 0,14 1 120 0 0,-20 2-182 0 0,0 0-1 0 0,0-1 1 0 0,6-4-167 0 0,3-1 223 0 0,-2 4-15 0 0,-10-2-111 0 0,-4 7-93 0 0,0-1 1 0 0,1 1-1 0 0,-1 0 1 0 0,0-1-1 0 0,1 1 1 0 0,-1-1-1 0 0,0 1 0 0 0,1 0 1 0 0,-1-1-1 0 0,0 1 1 0 0,1 0-1 0 0,-1-1 1 0 0,0 1-1 0 0,1 0 1 0 0,-1-1-1 0 0,1 1 1 0 0,-1 0-1 0 0,1 0 1 0 0,-1 0-1 0 0,1 0 0 0 0,-1-1 1 0 0,1 1-1 0 0,-1 0 1 0 0,1 0-1 0 0,-1 0 1 0 0,1 0-1 0 0,-1 0 1 0 0,1 0-1 0 0,-1 0 1 0 0,1 0-1 0 0,-1 0 1 0 0,1 1-5 0 0,0-1 4 0 0,-1 0 0 0 0,1 0 0 0 0,-1 0 0 0 0,1 0 0 0 0,-1 0 0 0 0,1 0 0 0 0,-1 0 0 0 0,1 0 0 0 0,-1 0 0 0 0,1 0 0 0 0,-1 0 0 0 0,1 0 0 0 0,-1 0 0 0 0,1-1 0 0 0,-1 1 0 0 0,1 0 0 0 0,-1 0 0 0 0,0 0 0 0 0,1-1 0 0 0,-1 1 0 0 0,1 0 0 0 0,-1-1 0 0 0,0 1 0 0 0,1 0 0 0 0,-1-1 0 0 0,1 1 1 0 0,-1 0-1 0 0,0-1 0 0 0,0 1 0 0 0,1-1 0 0 0,-1 1 0 0 0,0-1-4 0 0,5-6 57 0 0,2 3-12 0 0,-3 0-27 0 0,-2-9 62 0 0,-2 9-72 0 0,-1-14 173 0 0,-1 13-149 0 0,-8 0 49 0 0,4-8-3 0 0,2 7-36 0 0,0 0-1 0 0,-1 0 1 0 0,0 1 0 0 0,0 0 0 0 0,-3-2-42 0 0,-6-4 39 0 0,9 9-33 0 0,5 2-5 0 0,-1 0-1 0 0,0-1 1 0 0,1 1-1 0 0,-1 0 0 0 0,0-1 1 0 0,1 1-1 0 0,-1 0 1 0 0,1-1-1 0 0,-1 1 0 0 0,1-1 1 0 0,-1 1-1 0 0,1-1 1 0 0,-1 1-1 0 0,1-1 0 0 0,-1 1 1 0 0,1-1-1 0 0,0 0 1 0 0,-1 1-1 0 0,1-1 0 0 0,0 1 1 0 0,-1-1-1 0 0,1 0 0 0 0,-2-4 7 0 0,1 3-1 0 0,-1 1-1 0 0,1-1 0 0 0,0 1 0 0 0,0 0 0 0 0,-1-1 0 0 0,1 1 0 0 0,-1 0 0 0 0,1 0 0 0 0,-1 0 0 0 0,-1-1-5 0 0,-19-9 12 0 0,15 8-15 0 0,-10-2 1 0 0,-13 6 51 0 0,13 0-32 0 0,16-1-15 0 0,-1 0-1 0 0,1 0 0 0 0,0 0 0 0 0,-1 0 0 0 0,1 0 0 0 0,-1 1 0 0 0,1-1 0 0 0,-1 0 0 0 0,1 1 0 0 0,-1 0-1 0 0,-11 10 45 0 0,11-9-36 0 0,1-1 0 0 0,-1 1 0 0 0,0 0 0 0 0,0-1 0 0 0,0 1 0 0 0,0-1 1 0 0,0 0-1 0 0,0 0 0 0 0,-2 1-9 0 0,-20 4 78 0 0,18 0-27 0 0,4-2-22 0 0,-11 1 38 0 0,7-1-62 0 0,1 0 1 0 0,0 0-1 0 0,0 1 0 0 0,0-1 1 0 0,1 1-1 0 0,-2 1-5 0 0,-6 8 41 0 0,10-12-35 0 0,0-1-1 0 0,1 1 0 0 0,0 0 0 0 0,-1 0 0 0 0,1 0 0 0 0,0 0 0 0 0,0 0 0 0 0,0 1 0 0 0,0-1 0 0 0,0 0 0 0 0,1 1 0 0 0,-1-1 0 0 0,1 0 0 0 0,-1 1-5 0 0,-2 10 51 0 0,-13 24 143 0 0,14-31-182 0 0,-4 13 70 0 0,5-15-60 0 0,0-1-1 0 0,0 1 1 0 0,0 0-1 0 0,1 0 1 0 0,-1-1-1 0 0,1 1 1 0 0,0 0-1 0 0,0 0 1 0 0,0 0-1 0 0,1-1 1 0 0,-1 1-1 0 0,1 1-21 0 0,5 11 90 0 0,-4-13-69 0 0,-1 0 1 0 0,0 0-1 0 0,0 1 1 0 0,0-1-1 0 0,-1 1 1 0 0,1-1-1 0 0,-1 1 1 0 0,1 1-22 0 0,2 18 156 0 0,-2-19-124 0 0,1-1 0 0 0,0 1 0 0 0,-1-1 0 0 0,2 1-1 0 0,-1-1 1 0 0,0 1 0 0 0,1-1 0 0 0,-1 0-1 0 0,4 2-31 0 0,15 21 238 0 0,-15-15-170 0 0,7 10 65 0 0,0-10-12 0 0,0-5 11 0 0,-1-2-53 0 0,10 4 26 0 0,4 3 279 0 0,22 6-384 0 0,-44-16 12 0 0,13 3 91 0 0,4-4-32 0 0,-9-1-39 0 0,-3 0-6 0 0,-1 0 0 0 0,1-1-1 0 0,-1 0 1 0 0,0-1 0 0 0,0 1 0 0 0,0-1 0 0 0,3-2-26 0 0,13-5 13 0 0,-18 8-42 0 0,6-3 62 0 0,-8 3-54 0 0,-1 0-63 0 0,1 0-90 0 0,-2 1 44 0 0,0 1-34 0 0,0-1-36 0 0,1 0-41 0 0,0 0-156 0 0,0 0-76 0 0,1 1-70 0 0,-1-1-59 0 0,1 1-51 0 0,-1-1-44 0 0,3 0-790 0 0,-1-1 246 0 0,-1-1-34 0 0,6-6-2674 0 0,-10 9 3917 0 0</inkml:trace>
  <inkml:trace contextRef="#ctx0" brushRef="#br0" timeOffset="3128.26">12636 605 7424 0 0,'0'0'166'0'0,"0"0"29"0"0,0 0 12 0 0,-2 0 34 0 0,-5 0-24 0 0,4-1-112 0 0,0 1 1 0 0,0 0-1 0 0,-1 0 1 0 0,1 0-1 0 0,0 0 1 0 0,0 0-1 0 0,0 1 1 0 0,-1-1 0 0 0,1 1-1 0 0,-1 0-105 0 0,-1 6 308 0 0,2-2-56 0 0,-5-3-43 0 0,3 0 83 0 0,-8 9-10 0 0,8-8-207 0 0,4-3-57 0 0,0 0-1 0 0,1 0 1 0 0,-1 1-1 0 0,0-1 1 0 0,1 0-1 0 0,-1 1 1 0 0,1-1-1 0 0,-1 0 1 0 0,0 1 0 0 0,1-1-1 0 0,-1 1 1 0 0,1-1-1 0 0,-1 1 1 0 0,1-1-1 0 0,0 1 1 0 0,-1 0-1 0 0,1-1 1 0 0,0 1-1 0 0,-1-1 1 0 0,1 1-1 0 0,0 0 1 0 0,-1 0-18 0 0,-1 4 65 0 0,-1 0 12 0 0,-14 26 397 0 0,8-19-298 0 0,5-8-95 0 0,1 0-1 0 0,1 0 1 0 0,-1 0 0 0 0,0 1-1 0 0,1-1 1 0 0,0 1 0 0 0,0 0-1 0 0,-1 3-80 0 0,-1 2 113 0 0,0 1-44 0 0,1-5-3 0 0,0 1 1 0 0,1 0 0 0 0,0 0 0 0 0,0 0-1 0 0,0 1 1 0 0,1-1 0 0 0,0 5-67 0 0,0 55 480 0 0,2-33-229 0 0,1-16-148 0 0,9 13 135 0 0,-10-27-206 0 0,1-1 0 0 0,0 1 1 0 0,0-1-1 0 0,0 0 1 0 0,0 0-1 0 0,0 0 0 0 0,1 0 1 0 0,-1-1-1 0 0,1 1 0 0 0,0 0 1 0 0,0-1-1 0 0,0 0 1 0 0,2 1-33 0 0,14 7 187 0 0,-6-4-66 0 0,-12-5-101 0 0,1 0 1 0 0,0 0-1 0 0,0-1 1 0 0,0 0 0 0 0,0 1-1 0 0,0-1 1 0 0,0 0 0 0 0,0 0-1 0 0,0 0-20 0 0,24-4 171 0 0,-10-2-24 0 0,5-4 80 0 0,-16 9-182 0 0,-1-1 0 0 0,0 0 0 0 0,0 0 1 0 0,0-1-1 0 0,2 0-45 0 0,12-13 231 0 0,-16 15-201 0 0,0-1 0 0 0,-1 1 0 0 0,1 0 0 0 0,0-1 0 0 0,0 1 0 0 0,-1 0 0 0 0,1 0-1 0 0,1 0-29 0 0,15-9 245 0 0,-10 4-208 0 0,2-2 62 0 0,2-4 76 0 0,8-8 143 0 0,-1-2-24 0 0,-8 7-160 0 0,-5 4-86 0 0,-1 1-77 0 0,4-11 6 0 0,-7 19 18 0 0,-1 0 0 0 0,0-1 1 0 0,0 1-1 0 0,0 0 0 0 0,0 0 1 0 0,-1-1-1 0 0,1 1 0 0 0,-1-1 1 0 0,1 1-1 0 0,-1 0 0 0 0,0-1 0 0 0,0-1 5 0 0,0-20 20 0 0,0 24-16 0 0,0-1 0 0 0,0 1 0 0 0,0 0 0 0 0,0-1-1 0 0,0 1 1 0 0,0 0 0 0 0,0-1 0 0 0,0 1 0 0 0,0 0-1 0 0,0-1 1 0 0,0 1 0 0 0,0 0 0 0 0,0-1 0 0 0,0 1-1 0 0,0 0 1 0 0,0-1 0 0 0,0 1 0 0 0,-1 0 0 0 0,1 0-1 0 0,0-1 1 0 0,0 1 0 0 0,0 0 0 0 0,-1 0 0 0 0,1-1-1 0 0,0 1 1 0 0,0 0-4 0 0,-14-15 133 0 0,3 3-106 0 0,-1 0-59 0 0,-1 0-68 0 0,-1 2-73 0 0,7 5 72 0 0,-14-8 4 0 0,16 10 40 0 0,0 0-36 0 0,-1 0-67 0 0,0 0-72 0 0,-1 1-87 0 0,0-1-102 0 0,-20-8-726 0 0,8 9-47 0 0</inkml:trace>
  <inkml:trace contextRef="#ctx0" brushRef="#br0" timeOffset="3814.31">13323 669 7568 0 0,'0'0'166'0'0,"-2"-3"29"0"0,-9-8 14 0 0,4 7-98 0 0,3 4-38 0 0,-1-1-35 0 0,1-6 1 0 0,0 3 92 0 0,-9 2 97 0 0,12 2-202 0 0,1 0-1 0 0,-1 0 0 0 0,0 0 1 0 0,1 0-1 0 0,-1-1 0 0 0,1 1 1 0 0,-1 0-1 0 0,1 0 0 0 0,-1 0 0 0 0,0-1 1 0 0,1 1-1 0 0,-1 0 0 0 0,1 0 1 0 0,-1-1-1 0 0,1 1 0 0 0,0 0 1 0 0,-1-1-1 0 0,1 1 0 0 0,-1-1 0 0 0,1 1 1 0 0,-1-1-1 0 0,1 1 0 0 0,0-1 1 0 0,-1 0-26 0 0,1 1 27 0 0,-1-1 0 0 0,1 1 1 0 0,0-1-1 0 0,-1 0 1 0 0,0 1-1 0 0,1-1 1 0 0,-1 1-1 0 0,1-1 1 0 0,-1 1-1 0 0,1-1 0 0 0,-1 1 1 0 0,0 0-1 0 0,1-1 1 0 0,-1 1-1 0 0,0 0 1 0 0,0 0-1 0 0,1-1 1 0 0,-1 1-1 0 0,0 0 0 0 0,0 0 1 0 0,1 0-1 0 0,-1 0 1 0 0,0 0-1 0 0,0 0 1 0 0,1 0-28 0 0,-5 0 120 0 0,0 0 39 0 0,-12 0 477 0 0,10 0-389 0 0,-1 0-65 0 0,2 0-106 0 0,5 0-61 0 0,0 0 0 0 0,1 0 0 0 0,-1 0 0 0 0,0 0 0 0 0,0 0 0 0 0,1 0 0 0 0,-1 0 0 0 0,0 0 0 0 0,1 0 1 0 0,-1 1-1 0 0,0-1 0 0 0,1 0 0 0 0,-1 0 0 0 0,1 1 0 0 0,-1-1 0 0 0,0 1 0 0 0,1-1 0 0 0,-1 0 0 0 0,1 1 1 0 0,-1-1-1 0 0,1 1 0 0 0,-1-1 0 0 0,1 1 0 0 0,-1-1 0 0 0,1 1 0 0 0,0 0-15 0 0,-1-1 14 0 0,1 1-1 0 0,-1 0 1 0 0,1-1-1 0 0,0 1 1 0 0,-1-1-1 0 0,1 1 1 0 0,-1-1-1 0 0,1 0 1 0 0,-1 1-1 0 0,0-1 1 0 0,1 1-1 0 0,-1-1 1 0 0,1 0-1 0 0,-1 1 1 0 0,0-1-1 0 0,1 0 1 0 0,-1 0-1 0 0,0 0 1 0 0,1 1 0 0 0,-1-1-1 0 0,0 0 1 0 0,1 0-1 0 0,-1 0 1 0 0,0 0-1 0 0,1 0 1 0 0,-1 0-14 0 0,0 0 8 0 0,1 0 1 0 0,-1-1 0 0 0,1 1 0 0 0,-1 0 0 0 0,1 0-1 0 0,-1 0 1 0 0,1 0 0 0 0,-1 0 0 0 0,1 0-1 0 0,-1 0 1 0 0,1 1 0 0 0,-1-1 0 0 0,1 0 0 0 0,-1 0-1 0 0,1 0 1 0 0,-1 0 0 0 0,1 1 0 0 0,-1-1-1 0 0,1 0 1 0 0,0 0 0 0 0,-1 1 0 0 0,1-1 0 0 0,-1 0-1 0 0,1 1 1 0 0,0-1 0 0 0,-1 0 0 0 0,1 1 0 0 0,0-1-1 0 0,-1 1 1 0 0,1-1 0 0 0,0 1 0 0 0,0-1-9 0 0,-5 7 99 0 0,-6-2 33 0 0,6 6-4 0 0,-8-6-22 0 0,-3 9-84 0 0,2 2-22 0 0,9-3 0 0 0,-6-8 0 0 0,11-4 0 0 0,0 0 0 0 0,-1 0 0 0 0,1-1 0 0 0,0 1 0 0 0,-1 0 0 0 0,1 0 0 0 0,0 0 0 0 0,0 0 0 0 0,0-1 0 0 0,0 1 0 0 0,0 0 0 0 0,0 0 0 0 0,0 0 0 0 0,0 1 0 0 0,0-1 0 0 0,0 1 0 0 0,0-1 0 0 0,0 0 0 0 0,0 1 0 0 0,0-1 0 0 0,1 1 0 0 0,-1-1 0 0 0,0 1 0 0 0,1-1 0 0 0,-1 1 0 0 0,16 27-60 0 0,-5-24 37 0 0,-4 6-6 0 0,-7-9 28 0 0,0-1-1 0 0,1 0 1 0 0,-1 0-1 0 0,1 0 1 0 0,-1 0-1 0 0,1 0 1 0 0,0 0-1 0 0,-1 0 0 0 0,1-1 1 0 0,0 1-1 0 0,0 0 1 0 0,0 0-1 0 0,0 0 1 0 0,-1-1-1 0 0,1 1 1 0 0,1 0 1 0 0,8 4 0 0 0,-7-4 0 0 0,-1 0 0 0 0,0 0 0 0 0,0 0 0 0 0,1 0 0 0 0,-1 1 0 0 0,0-1 0 0 0,0 1 0 0 0,0 0 0 0 0,0-1 0 0 0,1 3 0 0 0,1 0 0 0 0,1-1 0 0 0,-1 0 0 0 0,0 0 0 0 0,1 0 0 0 0,-1 0 0 0 0,1-1 0 0 0,0 0 0 0 0,1 1 0 0 0,2 0 0 0 0,-1 0 0 0 0,0 0 0 0 0,0 1 0 0 0,3 2 0 0 0,15 7 0 0 0,-22-12 0 0 0,15 6 36 0 0,-5 3 50 0 0,-10-7-59 0 0,0 0-1 0 0,1-1 1 0 0,-1 1-1 0 0,0-1 1 0 0,1 0-1 0 0,2 1-26 0 0,12 5 138 0 0,2 1 68 0 0,-11-4-122 0 0,1 1 27 0 0,1-4 34 0 0,-11-2-142 0 0,0 0 1 0 0,0 0-1 0 0,0 0 1 0 0,0 0-1 0 0,0 0 1 0 0,0 0-1 0 0,0 0 0 0 0,0 0 1 0 0,0 0-1 0 0,1 0 1 0 0,-1 0-1 0 0,0 0 1 0 0,0 0-1 0 0,0 0 0 0 0,0 0 1 0 0,0 0-1 0 0,0 0 1 0 0,0 0-1 0 0,0 0 1 0 0,0 0-1 0 0,0 0 1 0 0,1 0-1 0 0,-1 0 0 0 0,0 0 1 0 0,0 0-1 0 0,0 0 1 0 0,0 0-1 0 0,0 1 1 0 0,0-1-1 0 0,0 0 0 0 0,0 0 1 0 0,0 0-1 0 0,0 0 1 0 0,0 0-1 0 0,0 0 1 0 0,0 0-1 0 0,0 0 1 0 0,0 0-1 0 0,0 0 0 0 0,0 0 1 0 0,0 1-1 0 0,1-1 1 0 0,-1 0-1 0 0,0 0 1 0 0,0 0-1 0 0,0 0 1 0 0,0 0-1 0 0,0 0 0 0 0,0 0 1 0 0,0 0-1 0 0,0 0 1 0 0,-1 0-1 0 0,1 1 1 0 0,0-1-1 0 0,0 0 0 0 0,0 0 1 0 0,0 0-4 0 0,1 1 19 0 0,-1 0 0 0 0,0 0 0 0 0,1 0 1 0 0,-1 0-1 0 0,1 0 0 0 0,-1 0 0 0 0,1 0 0 0 0,-1 0 1 0 0,1 0-1 0 0,0-1 0 0 0,-1 1 0 0 0,1 0 0 0 0,0 0 0 0 0,0 0 1 0 0,0-1-1 0 0,-1 1 0 0 0,1-1 0 0 0,0 1 0 0 0,0 0 0 0 0,0-1 1 0 0,0 0-1 0 0,0 1 0 0 0,0-1-19 0 0,12 9 196 0 0,-11-7 90 0 0,-2-2 30 0 0,0 0 4 0 0,0 0-28 0 0,0 0-118 0 0,0 6-65 0 0,-1-3-36 0 0,-4 2 19 0 0,-2 0-18 0 0,2 2 0 0 0,5-7-70 0 0,0 1 1 0 0,0-1-1 0 0,-1 0 0 0 0,1 1 1 0 0,0-1-1 0 0,0 0 1 0 0,-1 1-1 0 0,1-1 0 0 0,0 0 1 0 0,0 1-1 0 0,-1-1 0 0 0,1 0 1 0 0,0 0-1 0 0,-1 1 1 0 0,1-1-1 0 0,-1 0 0 0 0,1 0 1 0 0,0 1-1 0 0,-1-1 0 0 0,1 0 1 0 0,-1 0-1 0 0,1 0 1 0 0,0 0-1 0 0,-1 0 0 0 0,1 0 1 0 0,-1 0-1 0 0,1 0 0 0 0,-1 0 1 0 0,1 0-1 0 0,0 0 0 0 0,-1 0-4 0 0,-4 3 104 0 0,-9 7-17 0 0,13-9-85 0 0,0 0 0 0 0,-1-1-1 0 0,1 0 1 0 0,-1 1 0 0 0,1-1 0 0 0,-1 0-1 0 0,1 0 1 0 0,-1 0 0 0 0,1 0-1 0 0,-1 0-1 0 0,-7-1 1 0 0,0 2-3 0 0,-21 12 19 0 0,28-12-3 0 0,0 0 1 0 0,-1 0-1 0 0,1 0 0 0 0,-1-1 0 0 0,1 1 0 0 0,-1-1 0 0 0,1 0 0 0 0,-1 0 0 0 0,-1 0-14 0 0,-16-1 18 0 0,10 0-64 0 0,0 1-53 0 0,2-1 35 0 0,-7-8-262 0 0,11 6 293 0 0,1 0-101 0 0,1 2 45 0 0,-1 0 26 0 0,0 2 16 0 0,0-1-9 0 0,1-2-29 0 0,1 1 7 0 0,0-1-85 0 0,1 0-26 0 0,0-1-35 0 0,-1-9-945 0 0,1 9 890 0 0,1 1 95 0 0,-1 1 136 0 0,0 1 48 0 0,0-3-864 0 0</inkml:trace>
  <inkml:trace contextRef="#ctx0" brushRef="#br0" timeOffset="4098.57">13755 797 8776 0 0,'0'0'257'0'0,"0"2"-2"0"0,1 7-182 0 0,6 3-42 0 0,-2-4-31 0 0,0 6 0 0 0,2-10 61 0 0,-4-2 22 0 0,-1 0 37 0 0,-1 2 40 0 0,0 2 41 0 0,-2 1 91 0 0,1-5-197 0 0,0-1 0 0 0,0 1 0 0 0,0 0 0 0 0,0-1 0 0 0,0 1 0 0 0,0 0 0 0 0,0-1 0 0 0,1 1 0 0 0,-1 0 0 0 0,1-1 0 0 0,-1 1 0 0 0,1 1-95 0 0,6 1 478 0 0,-2 0-19 0 0,-3 6-41 0 0,-2-1-120 0 0,3-3-41 0 0,0 1 11 0 0,4 1 89 0 0,-5-6-51 0 0,-1 0-85 0 0,0 0-71 0 0,-1 0-57 0 0,0 0-37 0 0,-1 2-22 0 0,1-3 22 0 0,0 0 13 0 0,0 4 198 0 0,0-1-63 0 0,1 0-55 0 0,0 0-43 0 0,2 1 8 0 0,2 1-6 0 0,-3-3-37 0 0,-1-2-25 0 0,2 1 161 0 0,-3-2-58 0 0,-2 4-27 0 0,3 1-43 0 0,3 3-13 0 0,5 4-58 0 0,-8-12 1 0 0,2 3 10 0 0,-3-3-63 0 0,0 0-35 0 0,0 0-135 0 0,0 0 95 0 0,0 0-54 0 0,0 0-78 0 0,0 0 79 0 0,0 0-37 0 0,0 0-40 0 0,0 0-37 0 0,0 0-386 0 0,0 0 93 0 0,0 0-50 0 0,0 0-742 0 0,0 0-582 0 0,0 0-1108 0 0</inkml:trace>
  <inkml:trace contextRef="#ctx0" brushRef="#br0" timeOffset="4267.34">13627 477 6768 0 0,'0'0'149'0'0,"0"0"23"0"0,0 0 12 0 0,-3-3-25 0 0,-4-4-104 0 0,4 4-8 0 0,1 1 68 0 0,1 1 132 0 0,1 1 218 0 0,0 0 14 0 0,0-1-202 0 0,0-1-122 0 0,0-2-42 0 0,0-2 3 0 0,0 3 23 0 0,0 3-114 0 0,0 0-71 0 0,0 0-63 0 0,0 0-87 0 0,0 0-101 0 0,0 0-93 0 0,0 0 49 0 0,1 0-35 0 0,1 0-448 0 0,2 0-357 0 0,5 0-676 0 0</inkml:trace>
  <inkml:trace contextRef="#ctx0" brushRef="#br0" timeOffset="2099.98">10416 781 7688 0 0,'0'0'166'0'0,"0"0"29"0"0,0 0 14 0 0,0 2-25 0 0,-1 8-136 0 0,1 9-70 0 0,-1-10 40 0 0,2-2 30 0 0,0-1 42 0 0,0-1 54 0 0,1-2 65 0 0,4 1 137 0 0,-5-4-323 0 0,-1 1 0 0 0,1-1 0 0 0,-1 0 0 0 0,0 0 0 0 0,1 1-1 0 0,-1-1 1 0 0,1 0 0 0 0,-1 1 0 0 0,0-1 0 0 0,1 1 0 0 0,-1-1 0 0 0,0 0 0 0 0,1 1 0 0 0,-1-1 0 0 0,0 1 0 0 0,0-1 0 0 0,1 1 0 0 0,-1-1 0 0 0,0 0 0 0 0,0 1 0 0 0,0-1 0 0 0,0 1 0 0 0,0-1-1 0 0,0 1 1 0 0,0-1 0 0 0,0 1 0 0 0,0-1 0 0 0,0 1 0 0 0,0-1 0 0 0,0 1 0 0 0,0-1 0 0 0,0 1-23 0 0,1 7 246 0 0,1-2-33 0 0,3 4 140 0 0,0-2-113 0 0,4 13 387 0 0,2 2 54 0 0,-5-13-378 0 0,3 0-33 0 0,-3-3-97 0 0,-3-1-43 0 0,3 12 132 0 0,-2-6-66 0 0,-1-4 4 0 0,2 0 35 0 0,2 0 80 0 0,-2-4-196 0 0,14 18 269 0 0,-18-21-358 0 0,0 0 1 0 0,-1 0-1 0 0,1 0 1 0 0,-1 1-1 0 0,1-1 1 0 0,-1 0-1 0 0,1 1 1 0 0,-1-1-1 0 0,0 0 1 0 0,1 1 0 0 0,-1 0-31 0 0,0 1 238 0 0,2 0-12 0 0,9 7-2 0 0,-8-7-3 0 0,-3-3-12 0 0,0 0-8 0 0,0 0-1 0 0,0 0-6 0 0,0 0-28 0 0,0 0-7 0 0,0 0-6 0 0,2-3-9 0 0,0 2-131 0 0,-1 0-1 0 0,0 0 0 0 0,0-1 1 0 0,0 1-1 0 0,0 0 0 0 0,0-1 0 0 0,-1 1 1 0 0,1-1-1 0 0,0 1 0 0 0,-1-1 0 0 0,1-1-12 0 0,1-10 91 0 0,-1-4 67 0 0,-1 16-156 0 0,0-1-1 0 0,0 1 1 0 0,1-1-1 0 0,-1 0 1 0 0,1 1-1 0 0,-1-1 1 0 0,1 1-1 0 0,0-1 1 0 0,-1 1-1 0 0,1-1 0 0 0,0 1 1 0 0,0 0-2 0 0,0-1 0 0 0,0 0 0 0 0,0 0 0 0 0,0 1-1 0 0,0-1 1 0 0,0 0 0 0 0,-1 0 0 0 0,1 0 0 0 0,0 0 0 0 0,-1 0 0 0 0,0 0 0 0 0,1 0-1 0 0,-1-1 1 0 0,0-31 54 0 0,0 30-52 0 0,0 0 0 0 0,0 0 0 0 0,0 0 0 0 0,1 0 0 0 0,0-3-2 0 0,6-6 4 0 0,-6 11 0 0 0,0 1-1 0 0,-1-1 1 0 0,1 1 0 0 0,0 0 0 0 0,-1-1 0 0 0,1 1 0 0 0,-1-1 0 0 0,1 0-1 0 0,-1 1 1 0 0,0-1 0 0 0,1 1 0 0 0,-1-1 0 0 0,0 0-4 0 0,0 1 1 0 0,0-1 0 0 0,0 1 0 0 0,0-1 0 0 0,0 1 0 0 0,0 0 0 0 0,0-1 0 0 0,1 1 0 0 0,-1-1 0 0 0,1 1 0 0 0,-1-1-1 0 0,14-14 0 0 0,-7 9 0 0 0,-4 3 0 0 0,0 1 0 0 0,1 0 0 0 0,-1 0 0 0 0,1 0 0 0 0,-1 0 0 0 0,2 0 0 0 0,27-13 0 0 0,-31 16 0 0 0,0-1 0 0 0,1 1 0 0 0,-1-1 0 0 0,1 1 0 0 0,-1 0 0 0 0,0 0 0 0 0,1-1 0 0 0,-1 1 0 0 0,1 0 0 0 0,0 0 0 0 0,-2 0 0 0 0,10 0 2 0 0,14 0-18 0 0,-13 3-23 0 0,-6 8 11 0 0,8-6-41 0 0,-2 3 42 0 0,25 27-113 0 0,-21-17 121 0 0,-10-7 23 0 0,-5-9 1 0 0,1 1 1 0 0,1-1-1 0 0,-1 0 1 0 0,0 0 0 0 0,1 0-1 0 0,-1 0 1 0 0,1 0-1 0 0,-1 0 1 0 0,1 0-6 0 0,6 6 9 0 0,-4-5-9 0 0,-1 0 0 0 0,0 0 1 0 0,0 1-1 0 0,0-1 0 0 0,0 1 0 0 0,0 0 0 0 0,29 60 0 0 0,-29-52 0 0 0,-2-3 0 0 0,11 18 0 0 0,-10-14 11 0 0,-2-3 16 0 0,0-5 44 0 0,0-10 146 0 0,0-14 34 0 0,0 7-183 0 0,0 7-83 0 0,0 2-36 0 0,0-4 72 0 0,0 5-17 0 0,0 0 1 0 0,-1-1-1 0 0,2 1 0 0 0,-1 0 1 0 0,0 0-1 0 0,0 0 0 0 0,1-1 0 0 0,-1 1 1 0 0,1 0-1 0 0,0-1-4 0 0,9-15 43 0 0,-4-9-22 0 0,-4 21-8 0 0,0 1 1 0 0,0-1-1 0 0,1 1 0 0 0,0 0 1 0 0,0 0-1 0 0,0 0 0 0 0,1 0 1 0 0,3-4-14 0 0,-2 5 2 0 0,0-1 1 0 0,0 1-1 0 0,1 0 1 0 0,-1 1 0 0 0,1-1-3 0 0,0 1-4 0 0,-1-1 1 0 0,1 0 0 0 0,-1 0-1 0 0,0 0 1 0 0,0-1 3 0 0,2-2-29 0 0,-5 5 24 0 0,0-1-1 0 0,0 1 1 0 0,0 0-1 0 0,1 0 0 0 0,-1 0 1 0 0,1 0-1 0 0,-1 0 1 0 0,1 1-1 0 0,-1-1 1 0 0,3 0 5 0 0,21-3-43 0 0,1-9 0 0 0,-4 2 6 0 0,-6 8 42 0 0,21 4-6 0 0,-12 0-51 0 0,-25 1 49 0 0,1-1 0 0 0,0 0 0 0 0,-1 0 0 0 0,1 0 0 0 0,0 1 0 0 0,-1-1 0 0 0,1 1 0 0 0,0 0 0 0 0,-1-1 0 0 0,1 1-1 0 0,-1 0 1 0 0,1 0 0 0 0,-1 0 0 0 0,0 0 3 0 0,8 4-21 0 0,4 0 10 0 0,-8 6 11 0 0,6-6 0 0 0,-6 6 0 0 0,6-5 1 0 0,-9-5-2 0 0,-1-1 0 0 0,0 1 0 0 0,0-1 1 0 0,0 1-1 0 0,0-1 0 0 0,0 1 0 0 0,0-1 1 0 0,0 1-1 0 0,0 0 0 0 0,-1 0 0 0 0,1-1 0 0 0,0 1 1 0 0,0 0-1 0 0,-1 0 0 0 0,1 0 0 0 0,0 0 1 0 0,4 13-48 0 0,2-10 37 0 0,-7-4 11 0 0,1 1 0 0 0,-1-1 0 0 0,1 0 0 0 0,-1 0 0 0 0,0 1 0 0 0,1-1 0 0 0,-1 0 0 0 0,1 1 0 0 0,-1-1 0 0 0,0 0 0 0 0,1 1 0 0 0,-1-1 0 0 0,0 1 0 0 0,0-1 0 0 0,1 1 0 0 0,-1-1 0 0 0,0 0 0 0 0,0 1 0 0 0,0-1 0 0 0,1 1 0 0 0,-1-1 0 0 0,0 1 0 0 0,0-1 0 0 0,0 1 0 0 0,0-1 0 0 0,0 1 0 0 0,0-1 0 0 0,0 1 0 0 0,0-1-1 0 0,0 1 1 0 0,0-1 0 0 0,0 1 0 0 0,-1 0 0 0 0,1-1 0 0 0,0 1 0 0 0,0-1 0 0 0,0 1 0 0 0,0-1 0 0 0,0 1 0 0 0,0-1 0 0 0,0 1 0 0 0,0-1 0 0 0,0 1 0 0 0,0-1 0 0 0,0 1 0 0 0,1-1 0 0 0,-1 1 0 0 0,0-1 0 0 0,0 1 0 0 0,0-1 0 0 0,1 1 0 0 0,-1-1 0 0 0,0 0 0 0 0,0 1 0 0 0,1-1 0 0 0,-1 1 0 0 0,0-1 0 0 0,1 0 0 0 0,-1 1 0 0 0,1-1 0 0 0,-1 0 0 0 0,0 1 0 0 0,1-1 0 0 0,-1 0 0 0 0,1 0 0 0 0,6 5 0 0 0,9 24 0 0 0,-5-4 2 0 0,-10-23 4 0 0,3 1 2 0 0,0 2 79 0 0,-4 1-53 0 0,1-1-11 0 0,3-4 0 0 0,-1 0-5 0 0,6 15 59 0 0,5 10-70 0 0,-14-26-10 0 0,-1 3-13 0 0,1 0-106 0 0,3 0-55 0 0,-1-1 162 0 0,1 1-48 0 0,0 0-41 0 0,0 0-33 0 0,3 3-175 0 0,4 3-541 0 0,-5-3-372 0 0,8 7-56 0 0</inkml:trace>
  <inkml:trace contextRef="#ctx0" brushRef="#br0" timeOffset="2701.15">11646 621 8032 0 0,'0'0'182'0'0,"0"0"29"0"0,0 0 12 0 0,3 0-37 0 0,3 1-147 0 0,-1 4-33 0 0,0 2-13 0 0,0-4 15 0 0,0-1 53 0 0,-2 3 67 0 0,0 1 99 0 0,3-1 68 0 0,-5-5-275 0 0,-1 0 0 0 0,1 0-1 0 0,-1 0 1 0 0,1 1 0 0 0,-1-1 0 0 0,0 0-1 0 0,1 1 1 0 0,-1-1 0 0 0,0 0 0 0 0,1 1-1 0 0,-1-1 1 0 0,0 1 0 0 0,1-1 0 0 0,-1 0 0 0 0,0 1-1 0 0,0-1 1 0 0,1 1 0 0 0,-1-1 0 0 0,0 1-1 0 0,0-1 1 0 0,0 1 0 0 0,0-1 0 0 0,0 1 0 0 0,0-1-1 0 0,0 1 1 0 0,0-1 0 0 0,0 1 0 0 0,0-1-1 0 0,0 1 1 0 0,0-1 0 0 0,0 1 0 0 0,0 0-20 0 0,0 0 60 0 0,0 1 0 0 0,0 0 0 0 0,1-1 0 0 0,-1 1 0 0 0,0 0 0 0 0,1-1 0 0 0,-1 1 0 0 0,1 0 0 0 0,0-1 1 0 0,0 1-1 0 0,-1-1 0 0 0,1 1 0 0 0,0-1 0 0 0,0 0-60 0 0,4 8 341 0 0,0 0 120 0 0,-1 0-7 0 0,6 7 129 0 0,-6-9-352 0 0,-1 0 0 0 0,0 0 0 0 0,0 1 0 0 0,0 1-231 0 0,1 1 199 0 0,-1 0-34 0 0,1-1-46 0 0,1-1-56 0 0,8 16 279 0 0,-3 10 35 0 0,-4-12-108 0 0,-2-11-62 0 0,-2-2-41 0 0,2 5 27 0 0,-1-2-45 0 0,1 8 76 0 0,0-6-39 0 0,2 1-5 0 0,-4-11-146 0 0,-1-1-1 0 0,0 0 1 0 0,0 1 0 0 0,0-1-1 0 0,0 0 1 0 0,-1 1 0 0 0,0-1-1 0 0,1 2-33 0 0,-1 10 132 0 0,0-3-38 0 0,1-9-64 0 0,-1 0-1 0 0,0 0 1 0 0,1 0-1 0 0,0 0 1 0 0,0 0-1 0 0,0 0 1 0 0,1 3-30 0 0,4 7 119 0 0,-2-1-4 0 0,-4 4-7 0 0,1 1-10 0 0,6-3 5 0 0,-6-13-90 0 0,0 0 0 0 0,-1 1 0 0 0,1-1 0 0 0,0 1-1 0 0,-1-1 1 0 0,1 1 0 0 0,-1-1 0 0 0,1 1 0 0 0,-1-1-1 0 0,0 1 1 0 0,1 0 0 0 0,-1-1 0 0 0,0 1-13 0 0,0 2 31 0 0,0-3-27 0 0,0 1 1 0 0,0 2 37 0 0,0 4 34 0 0,0 5 52 0 0,0 0-53 0 0,0-10-10 0 0,0-3-1 0 0,0 0 0 0 0,0 0 0 0 0,0-3-10 0 0,0 3-53 0 0,0-1 1 0 0,0 0 0 0 0,0 1-1 0 0,0-1 1 0 0,-1 1 0 0 0,1-1-1 0 0,0 1 1 0 0,0-1-1 0 0,0 0 1 0 0,-1 1 0 0 0,1-1-1 0 0,0 1 1 0 0,0-1 0 0 0,-1 1-1 0 0,1-1 1 0 0,0 1 0 0 0,-1-1-1 0 0,1 1 1 0 0,-1 0-1 0 0,1-1 1 0 0,-1 1 0 0 0,1-1-1 0 0,-1 1 1 0 0,0 0-2 0 0,1-1 2 0 0,-1 1 0 0 0,1-1-1 0 0,-1 1 1 0 0,0-1 0 0 0,1 1 0 0 0,-1-1 0 0 0,1 1 0 0 0,-1-1 0 0 0,1 1-1 0 0,-1-1 1 0 0,1 0 0 0 0,0 1 0 0 0,-1-1 0 0 0,1 0 0 0 0,0 1-1 0 0,0-1 1 0 0,-1 0 0 0 0,1 0 0 0 0,0 1 0 0 0,0-1 0 0 0,0 0 0 0 0,0 0-1 0 0,0 1 1 0 0,0-1 0 0 0,0 0-2 0 0,-2-10 25 0 0,-3 8-34 0 0,-2-2-47 0 0,4 0 8 0 0,0 0-1 0 0,0 0 1 0 0,1 0-1 0 0,0-1 0 0 0,-1 0 49 0 0,-2-20-161 0 0,-2 10-73 0 0,3 7 40 0 0,-1-4-50 0 0,-5-8-49 0 0,7 14 195 0 0,0 1 0 0 0,0-1-1 0 0,0 0 1 0 0,1 0 0 0 0,0-1 98 0 0,-2-13-213 0 0,-1-6-129 0 0,-5-3-87 0 0,-1 1-6 0 0,7 1 75 0 0,0 8 127 0 0,-2-4-77 0 0,4 18 189 0 0,1 0 1 0 0,-1-1-1 0 0,1 1 0 0 0,1 0 1 0 0,-1-5 120 0 0,0-3-179 0 0,-7-14-317 0 0,3 10 224 0 0,4 9 185 0 0,0 0 46 0 0,1-13-171 0 0,0 2 60 0 0,0-18-29 0 0,3 33 138 0 0,10-6 43 0 0,0 6 43 0 0,-8-1-29 0 0,-5 5-12 0 0,0 1 1 0 0,0-1-1 0 0,1 1 0 0 0,-1-1 0 0 0,0 1 0 0 0,1-1 0 0 0,-1 1 1 0 0,0 0-1 0 0,1-1 0 0 0,-1 1 0 0 0,0 0 0 0 0,1-1 1 0 0,-1 1-1 0 0,1 0 0 0 0,-1 0 0 0 0,1-1 0 0 0,-1 1 0 0 0,0 0 1 0 0,1 0-1 0 0,-1 0 0 0 0,1 0 0 0 0,-1 0 0 0 0,1-1 1 0 0,-1 1-1 0 0,1 0 0 0 0,-1 0 0 0 0,1 0 0 0 0,-1 0 0 0 0,1 0 1 0 0,-1 0-1 0 0,1 1 0 0 0,0-1-2 0 0,44 0 87 0 0,-26 0-26 0 0,-17 0-46 0 0,0 0-1 0 0,1 0 1 0 0,-1 1 0 0 0,0-1 0 0 0,1 1 0 0 0,-1 0-1 0 0,0-1 1 0 0,0 1 0 0 0,0 0 0 0 0,1 0-1 0 0,0 2-14 0 0,19 6 121 0 0,-19-8-107 0 0,0 1 0 0 0,0-1 0 0 0,0 0 0 0 0,-1 1 0 0 0,1-1 0 0 0,-1 1 0 0 0,1 0 0 0 0,-1 0-14 0 0,9 14 181 0 0,-9-14-154 0 0,1-1 1 0 0,-1 1-1 0 0,1 0 0 0 0,0-1 1 0 0,-1 1-1 0 0,1-1 0 0 0,0 0 1 0 0,0 0-28 0 0,8 4 136 0 0,-3 0-36 0 0,-6-3-74 0 0,0-1 0 0 0,0 1 0 0 0,0 1-1 0 0,-1-1 1 0 0,1 0 0 0 0,-1 0 0 0 0,2 2-26 0 0,5 9 96 0 0,1-3-4 0 0,33 36 304 0 0,-23-18-180 0 0,-14-18-20 0 0,-1-5-117 0 0,-1-2-34 0 0,1 2 11 0 0,-3-1 12 0 0,0 1 37 0 0,-1 3 65 0 0,1 0-60 0 0,-1 15 128 0 0,-3-9-110 0 0,-13 16-100 0 0,5-24-18 0 0,9-5-8 0 0,1-1 1 0 0,0 0 0 0 0,0 1-1 0 0,0-1 1 0 0,0 1 0 0 0,0 0 0 0 0,0-1-1 0 0,0 1 1 0 0,1 0 0 0 0,-1 0-1 0 0,0-1 1 0 0,0 1 0 0 0,0 0-1 0 0,1 0 1 0 0,-1 0 0 0 0,0 0-3 0 0,-2 6 9 0 0,2-4-3 0 0,-1 0 0 0 0,1 0-1 0 0,0 0 1 0 0,-1-1 0 0 0,1 1 0 0 0,-1-1 0 0 0,0 1-1 0 0,0-1 1 0 0,0 1 0 0 0,0-1 0 0 0,-1 0-1 0 0,1 0 1 0 0,0 0 0 0 0,-1-1 0 0 0,0 2-6 0 0,-12 4 53 0 0,-7 4-38 0 0,-5 3-6 0 0,14-11-72 0 0,3-3-51 0 0,2 0-80 0 0,4 0 50 0 0,0-1-36 0 0,0 1-114 0 0,1 0-79 0 0,3 0 133 0 0,-1 0-35 0 0,0 0-368 0 0,1 0 90 0 0,-1-1-48 0 0,-1 0-705 0 0,-2-4-554 0 0,-5-4-1054 0 0</inkml:trace>
  <inkml:trace contextRef="#ctx0" brushRef="#br0" timeOffset="-1111.87">6055 541 5472 0 0,'0'0'124'0'0,"0"0"17"0"0,0 0 10 0 0,-1 0-45 0 0,-1 0 10 0 0,-2 0 60 0 0,-2 0 167 0 0,5 0-332 0 0,1 0 1 0 0,0 0-1 0 0,0 0 0 0 0,0 0 1 0 0,0 0-1 0 0,0 0 0 0 0,0 0 1 0 0,0 0-1 0 0,0 0 0 0 0,0 0 1 0 0,0 0-1 0 0,-1 0 0 0 0,1 0 1 0 0,0 0-1 0 0,0 0 0 0 0,0 0 1 0 0,0 0-1 0 0,0 0 0 0 0,0 0 1 0 0,0 0-1 0 0,0 0 0 0 0,0 0 1 0 0,0 0-1 0 0,0 0 0 0 0,-1 0 0 0 0,1 0 1 0 0,0 0-1 0 0,0 0 0 0 0,0 0 1 0 0,0-1-1 0 0,0 1 0 0 0,0 0 1 0 0,0 0-1 0 0,0 0 0 0 0,0 0 1 0 0,0 0-1 0 0,0 0 0 0 0,0 0 1 0 0,0 0-1 0 0,0 0 0 0 0,0 0 1 0 0,0 0-1 0 0,0-1 0 0 0,0 1 1 0 0,0 0-1 0 0,0 0 0 0 0,0 0 1 0 0,0 0-1 0 0,0 0 0 0 0,0 0 1 0 0,0 0-1 0 0,0 0 0 0 0,0 0 0 0 0,0 0 1 0 0,0-1-1 0 0,0 1 0 0 0,0 0-11 0 0,0-10 671 0 0,0 10-659 0 0,0-1-1 0 0,0 1 1 0 0,0 0 0 0 0,0 0-1 0 0,0 0 1 0 0,0 0-1 0 0,0 0 1 0 0,0 0 0 0 0,0 0-1 0 0,0 0 1 0 0,0 0-1 0 0,0 0 1 0 0,0-1 0 0 0,0 1-1 0 0,0 0 1 0 0,0 0-1 0 0,0 0 1 0 0,0 0 0 0 0,0 0-1 0 0,0 0 1 0 0,0 0-1 0 0,0 0 1 0 0,0 0 0 0 0,0 0-1 0 0,0-1 1 0 0,0 1-1 0 0,0 0 1 0 0,0 0 0 0 0,0 0-1 0 0,-1 0 1 0 0,1 0-1 0 0,0 0 1 0 0,0 0 0 0 0,0 0-1 0 0,0 0 1 0 0,0 0-1 0 0,0 0 1 0 0,0 0 0 0 0,0 0-1 0 0,0 0 1 0 0,0 0-1 0 0,0 0 1 0 0,-1 0 0 0 0,1 0-1 0 0,0 0 1 0 0,0 0-1 0 0,0 0 1 0 0,0 0 0 0 0,0 0-1 0 0,0 0 1 0 0,0 0-1 0 0,0 0 1 0 0,0 0 0 0 0,0 0-1 0 0,-1 0 1 0 0,1 0-1 0 0,0 0-11 0 0,-3 0 55 0 0,0 0 69 0 0,-1 0 60 0 0,-1 0 48 0 0,-1 0 126 0 0,-14 0 782 0 0,12 0-684 0 0,0 0-116 0 0,1 0-93 0 0,1 1-108 0 0,0 1-36 0 0,-1 2-16 0 0,0 2-2 0 0,3-3 25 0 0,0-2-57 0 0,-4-2-12 0 0,8 1-25 0 0,-8 0 88 0 0,2 2-38 0 0,-7 4 10 0 0,5-1-26 0 0,-5 1 46 0 0,7 4-16 0 0,4-8-74 0 0,0-1 0 0 0,0 0 1 0 0,0 1-1 0 0,0-1 0 0 0,-1 0 1 0 0,1 0-1 0 0,0 0 0 0 0,-1 0-6 0 0,0-1 6 0 0,1 1 0 0 0,-1 0 0 0 0,1 0 0 0 0,-1 1 0 0 0,1-1 0 0 0,0 0 0 0 0,-1 1 0 0 0,1-1-6 0 0,-3 13 43 0 0,-9 2-32 0 0,6-9-11 0 0,5-4 2 0 0,0 0 1 0 0,-1 1-1 0 0,1-1 1 0 0,0 1-1 0 0,1 0 0 0 0,-1 0-2 0 0,-2 6 45 0 0,4-7-36 0 0,0-1 0 0 0,0 0 0 0 0,0 0 0 0 0,-1 1 0 0 0,1-1 0 0 0,0 0 1 0 0,-1 0-1 0 0,0 0 0 0 0,0 0-9 0 0,-11 11 27 0 0,10-8 37 0 0,3-3-63 0 0,0 0 0 0 0,-1-1 1 0 0,1 1-1 0 0,0 0 1 0 0,-1-1-1 0 0,0 1 1 0 0,1 0-1 0 0,-1-1 0 0 0,0 1 1 0 0,0-1-1 0 0,-1 2-1 0 0,-3 6 1 0 0,-16 39-1 0 0,-6-1-80 0 0,25-43 80 0 0,1 2 0 0 0,1 16 0 0 0,0 12 72 0 0,0 21 183 0 0,0-32-176 0 0,0-22-72 0 0,0-1-1 0 0,0 1 0 0 0,0-1 0 0 0,0 1 1 0 0,0-1-1 0 0,0 1 0 0 0,0-1 1 0 0,0 1-1 0 0,0-1 0 0 0,0 1 0 0 0,0-1 1 0 0,0 1-1 0 0,0-1 0 0 0,0 1 1 0 0,0-1-1 0 0,1 1 0 0 0,-1-1 0 0 0,0 1 1 0 0,0-1-1 0 0,1 1 0 0 0,-1-1 1 0 0,0 1-1 0 0,1-1 0 0 0,-1 1 0 0 0,0-1 1 0 0,1 0-1 0 0,-1 1 0 0 0,1-1 1 0 0,-1 0-1 0 0,0 1 0 0 0,1-1 1 0 0,-1 0-1 0 0,1 0 0 0 0,-1 0 0 0 0,1 1 1 0 0,-1-1-1 0 0,1 0 0 0 0,-1 0 1 0 0,1 0-1 0 0,-1 0 0 0 0,1 0 0 0 0,-1 0 1 0 0,1 0-1 0 0,-1 0 0 0 0,1 0 1 0 0,0 0-7 0 0,-1 0 2 0 0,0 0 1 0 0,0 0 0 0 0,0 0-1 0 0,0 0 1 0 0,0 0 0 0 0,0 0-1 0 0,0 0 1 0 0,0 0 0 0 0,1 0-1 0 0,-1 0 1 0 0,0 0 0 0 0,0 0-1 0 0,0 0 1 0 0,0 0 0 0 0,0 0-1 0 0,0 0 1 0 0,0 0 0 0 0,0 0-1 0 0,0 0 1 0 0,0 0 0 0 0,1 0-1 0 0,-1 0 1 0 0,0 0 0 0 0,0 0-1 0 0,0 0 1 0 0,0 0 0 0 0,0 0-1 0 0,0 1 1 0 0,0-1 0 0 0,0 0-1 0 0,0 0 1 0 0,0 0 0 0 0,0 0-1 0 0,0 0 1 0 0,0 0 0 0 0,0 0-1 0 0,0 0 1 0 0,1 0 0 0 0,-1 0-1 0 0,0 0 1 0 0,0 0 0 0 0,0 1-1 0 0,0-1 1 0 0,0 0 0 0 0,0 0-1 0 0,0 0 1 0 0,0 0 0 0 0,0 0-1 0 0,0 0 1 0 0,0 0 0 0 0,0 0-1 0 0,0 0 1 0 0,0 0 0 0 0,0 1-1 0 0,0-1 1 0 0,-1 0 0 0 0,1 0-3 0 0,0 11 148 0 0,0-11-146 0 0,0 0 0 0 0,0 0 1 0 0,0 0-1 0 0,0 0 0 0 0,0 0 0 0 0,0 0 1 0 0,0 0-1 0 0,0 0 0 0 0,0 0 1 0 0,0 0-1 0 0,0 0 0 0 0,0 1 1 0 0,0-1-1 0 0,0 0 0 0 0,0 0 1 0 0,0 0-1 0 0,0 0 0 0 0,0 0 1 0 0,0 0-1 0 0,0 0 0 0 0,0 0 1 0 0,0 0-1 0 0,0 0 0 0 0,0 1 0 0 0,1-1 1 0 0,-1 0-1 0 0,0 0 0 0 0,0 0 1 0 0,0 0-1 0 0,0 0 0 0 0,0 0 1 0 0,0 0-1 0 0,0 0 0 0 0,0 0 1 0 0,0 0-1 0 0,0 0 0 0 0,0 0 1 0 0,0 0-1 0 0,0 0 0 0 0,1 0 0 0 0,-1 0 1 0 0,0 0-1 0 0,0 0 0 0 0,0 0 1 0 0,0 0-1 0 0,0 0 0 0 0,0 0 1 0 0,0 0-1 0 0,0 0 0 0 0,0 0 1 0 0,1 0-1 0 0,-1 0 0 0 0,0 0 1 0 0,0 0-1 0 0,0 0 0 0 0,0 0 1 0 0,0 0-3 0 0,7 0 94 0 0,17 0 224 0 0,-17 0-250 0 0,-2 0-38 0 0,0-2 92 0 0,0-3-101 0 0,1-2 46 0 0,19-18 285 0 0,-16 16-231 0 0,-5 6-71 0 0,0 0 1 0 0,0 0-1 0 0,0 0 1 0 0,0 1-1 0 0,3-2-50 0 0,12-8 93 0 0,-17 11-94 0 0,0-1 0 0 0,0 1 0 0 0,-1-1-1 0 0,1 1 1 0 0,-1-1 0 0 0,0 0 0 0 0,1 0 0 0 0,-1 0 0 0 0,0-1 1 0 0,4-7 3 0 0,-4 7 2 0 0,0 1 1 0 0,0 0 0 0 0,1 0-1 0 0,-1-1 1 0 0,0 1-1 0 0,1 0 1 0 0,0 0-1 0 0,-1 0 1 0 0,1 0-6 0 0,17-15 11 0 0,10-11-4 0 0,-16 9 39 0 0,-8 8-36 0 0,-5 10-10 0 0,1 0 0 0 0,-1 0 0 0 0,1 0 0 0 0,-1 0 0 0 0,1 0 0 0 0,-1 0 0 0 0,1 0 0 0 0,-1 0 0 0 0,1 0 0 0 0,0 0 0 0 0,0 0 0 0 0,0 0 0 0 0,-1 0 0 0 0,1 0 0 0 0,0 1 0 0 0,0-1 0 0 0,0 0 1 0 0,1 0-1 0 0,3-1 0 0 0,-4 2 0 0 0,-1-1 0 0 0,1 1 0 0 0,0 0 0 0 0,-1-1 0 0 0,1 1 0 0 0,-1 0 0 0 0,1-1 0 0 0,0 1 0 0 0,-1-1 0 0 0,1 1 0 0 0,-1-1 0 0 0,1 1 0 0 0,-1-1 0 0 0,1 1 0 0 0,-1-1 0 0 0,0 1 0 0 0,1-1 0 0 0,-1 1 0 0 0,0-1 0 0 0,1 0 0 0 0,-1 1 0 0 0,0-1 0 0 0,3-4 0 0 0,-1-1 0 0 0,0 3 0 0 0,23-20 0 0 0,-17 15-14 0 0,6-6-81 0 0,-13 13 80 0 0,0-1-1 0 0,0 0 1 0 0,0 1 0 0 0,0-1-1 0 0,0 0 1 0 0,0 1 0 0 0,-1-1-1 0 0,1 0 1 0 0,-1 0 0 0 0,1 0-1 0 0,-1 0 1 0 0,1 0 0 0 0,-1 1-1 0 0,0-1 1 0 0,0-1 15 0 0,0-8 8 0 0,0 11-6 0 0,0 0-1 0 0,0 0 1 0 0,0 0 0 0 0,0 0 0 0 0,0 0 0 0 0,0 0-1 0 0,0 0 1 0 0,0 0 0 0 0,0 0 0 0 0,0-1-1 0 0,0 1 1 0 0,0 0 0 0 0,0 0 0 0 0,0 0 0 0 0,0 0-1 0 0,0 0 1 0 0,0 0 0 0 0,0 0 0 0 0,0 0-1 0 0,0 0 1 0 0,0 0 0 0 0,0-1 0 0 0,0 1 0 0 0,0 0-1 0 0,0 0 1 0 0,0 0 0 0 0,0 0 0 0 0,0 0-1 0 0,0 0 1 0 0,0 0 0 0 0,0 0 0 0 0,0 0 0 0 0,1 0-1 0 0,-1 0 1 0 0,0 0 0 0 0,0 0 0 0 0,0 0-1 0 0,0 0 1 0 0,0 0 0 0 0,0 0 0 0 0,0 0 0 0 0,0 0-1 0 0,0-1 1 0 0,0 1 0 0 0,0 0 0 0 0,1 0-1 0 0,-1 0 1 0 0,0 0 0 0 0,0 0 0 0 0,0 0-1 0 0,0 1 1 0 0,0-1 0 0 0,0 0 0 0 0,0 0 0 0 0,0 0-1 0 0,0 0 1 0 0,1 0-2 0 0,-1 0 7 0 0,1 0 0 0 0,0 0-1 0 0,-1 0 1 0 0,1 0 0 0 0,0 0-1 0 0,-1-1 1 0 0,1 1 0 0 0,0 0-1 0 0,-1 0 1 0 0,1 0 0 0 0,0-1-1 0 0,-1 1 1 0 0,1 0 0 0 0,0-1-1 0 0,-1 1-6 0 0,1-1 6 0 0,-1 1-1 0 0,0-1 0 0 0,1 0 1 0 0,-1 0-1 0 0,0 0 0 0 0,1 0 1 0 0,-1 1-1 0 0,0-1 0 0 0,0 0 1 0 0,0 0-1 0 0,0 0 0 0 0,0 0 1 0 0,0 0-1 0 0,0 0-5 0 0,0-15 15 0 0,0 2-34 0 0,0 12-81 0 0,-1 7-42 0 0,1-4 79 0 0,0 0 40 0 0,5 7-35 0 0,-1-1-2 0 0,1 3-33 0 0,-3-6 68 0 0,-1 2 18 0 0,-1 16 13 0 0,0-21-6 0 0,0 1 0 0 0,0 0 0 0 0,1 0 0 0 0,-1 0 0 0 0,0-1 0 0 0,1 1 0 0 0,0 0 0 0 0,-1 0 0 0 0,1-1 0 0 0,0 1 0 0 0,0-1 0 0 0,0 1 0 0 0,0 0 0 0 0,0-1 0 0 0,0 1 0 0 0,0-1 0 0 0,0 1 0 0 0,-1 0 0 0 0,1-1 0 0 0,0 1 0 0 0,-1 0 0 0 0,1-1 0 0 0,-1 1 0 0 0,0 0 0 0 0,1 0 0 0 0,-1 0 0 0 0,0 0 0 0 0,0 5 5 0 0,-1 5 28 0 0,4 1 37 0 0,-1-10-44 0 0,0 1 0 0 0,0-1 0 0 0,0 1 0 0 0,-1 0 0 0 0,0 0 0 0 0,0 0 0 0 0,0 0 0 0 0,0 0 0 0 0,-1 0 0 0 0,1 3-26 0 0,1 8 92 0 0,3-6-54 0 0,1 4-32 0 0,-5 4-4 0 0,-1-15 3 0 0,0 1 0 0 0,0-1 0 0 0,0 1 0 0 0,0-1 0 0 0,1 1 0 0 0,-1-1 1 0 0,0 0-1 0 0,1 1 0 0 0,0-1 0 0 0,0 2-5 0 0,9 19 37 0 0,-6 0 39 0 0,-4-21-64 0 0,0 0-1 0 0,0 0 1 0 0,0-1 0 0 0,1 1-1 0 0,-1 0 1 0 0,0 0-1 0 0,1 0 1 0 0,0 0-1 0 0,-1 0 1 0 0,1 0 0 0 0,0-1-1 0 0,0 1 1 0 0,1 1-12 0 0,-1-1 10 0 0,0-1 1 0 0,0 0-1 0 0,0 1 1 0 0,-1-1-1 0 0,1 1 1 0 0,0 0-1 0 0,-1-1 0 0 0,1 1 1 0 0,-1-1-1 0 0,0 1 1 0 0,0 0-1 0 0,1-1 1 0 0,-1 2-11 0 0,0-1 8 0 0,0 0 1 0 0,0-1 0 0 0,0 1-1 0 0,1 0 1 0 0,-1-1-1 0 0,1 1 1 0 0,-1 0 0 0 0,1-1-1 0 0,-1 1 1 0 0,1-1-1 0 0,0 1 1 0 0,0-1 0 0 0,0 1-1 0 0,0-1 1 0 0,0 0-1 0 0,0 1 1 0 0,0-1 0 0 0,1 0-10 0 0,1 2 73 0 0,-3-3-1 0 0,0 3-6 0 0,0-3-55 0 0,-2 8 16 0 0,6 0 66 0 0,7 5-38 0 0,0 11-44 0 0,-9-22-17 0 0,1 1 0 0 0,-1 0-48 0 0,-1-3-37 0 0,-1 0-62 0 0,0 0-161 0 0,0 0-290 0 0,2 0-31 0 0,12 0-4 0 0</inkml:trace>
  <inkml:trace contextRef="#ctx0" brushRef="#br0" timeOffset="-590.86">6438 733 8464 0 0,'0'0'190'0'0,"0"0"28"0"0,0 0 10 0 0,3 2-26 0 0,18 18-152 0 0,-17-15-54 0 0,-2 0 0 0 0,0 1 12 0 0,-1-2 22 0 0,1-1 36 0 0,3 0 156 0 0,1-1 89 0 0,-1 12 381 0 0,-3-11-530 0 0,1 1 86 0 0,8 8 693 0 0,-8-9-666 0 0,0 1-72 0 0,0-1-103 0 0,-2-2-99 0 0,-1 0-38 0 0,6 10 350 0 0,1 3 46 0 0,-4-7-191 0 0,-2-5-128 0 0,-1-1-1 0 0,1 1 1 0 0,-1-1-1 0 0,1 0 1 0 0,-1 1-1 0 0,0-1 0 0 0,0 1 1 0 0,0-1-1 0 0,0 1 1 0 0,0-1-40 0 0,0 1 35 0 0,0-1-1 0 0,0 1 1 0 0,0-1 0 0 0,0 1 0 0 0,1-1 0 0 0,-1 1-1 0 0,0-1 1 0 0,1 0 0 0 0,-1 1 0 0 0,1-1-35 0 0,4 8 156 0 0,0 1 61 0 0,-2 3 53 0 0,-1-1-52 0 0,4 0-14 0 0,0 1-48 0 0,-4-2-24 0 0,-2-1-13 0 0,0-2 50 0 0,0-1 67 0 0,0 0 114 0 0,-3-7-270 0 0,-7 0-1 0 0,7 0 1 0 0,3 0 0 0 0,0 0 3 0 0,0 0 10 0 0,-3-2 3 0 0,-4-9-25 0 0,1-5 44 0 0,4-1 47 0 0,7-1 52 0 0,0 10-123 0 0,-4 7-72 0 0,0 0-1 0 0,0-1 0 0 0,-1 1 0 0 0,1-1 1 0 0,0 0-1 0 0,0 1 0 0 0,-1-1 0 0 0,1 1 1 0 0,-1-1-1 0 0,0 0 0 0 0,1 1 0 0 0,-1-1 1 0 0,0 0-1 0 0,0 0 0 0 0,0 0-18 0 0,3-22 34 0 0,-1 19-34 0 0,-1 0 0 0 0,1 0 0 0 0,0 0 0 0 0,0 0 0 0 0,1 1-1 0 0,-1-1 1 0 0,1 1 0 0 0,0-1 0 0 0,0 1 0 0 0,3-3 0 0 0,-4 6 0 0 0,-1-1 0 0 0,1 0 0 0 0,-1 0 0 0 0,0 0 0 0 0,1 0 0 0 0,-1-1 0 0 0,0 1 0 0 0,0 0 0 0 0,0 0 0 0 0,-1-1 0 0 0,1 1 0 0 0,0-3 0 0 0,3-7 0 0 0,9 1 0 0 0,-5 2-1 0 0,3-3-16 0 0,2 4-46 0 0,3-5-60 0 0,-14 11 109 0 0,-1 1 1 0 0,0 0-1 0 0,0-1 0 0 0,1 1 1 0 0,-1 0-1 0 0,1 0 0 0 0,-1 0 1 0 0,1 0-1 0 0,-1 0 0 0 0,1 0 1 0 0,-1 1-1 0 0,1-1 0 0 0,0 1 1 0 0,0-1-1 0 0,-1 1 0 0 0,1-1 1 0 0,0 1-1 0 0,0 0 0 0 0,0 0 14 0 0,0-1-2 0 0,-1 1 0 0 0,1 0-1 0 0,0-1 1 0 0,0 1 0 0 0,-1-1-1 0 0,1 1 1 0 0,0-1-1 0 0,-1 0 1 0 0,1 0 0 0 0,0 0-1 0 0,0 0 3 0 0,-1 0 0 0 0,0 0 0 0 0,0 0 0 0 0,0 1 1 0 0,0-1-1 0 0,0 1 0 0 0,0-1 0 0 0,0 1 0 0 0,0-1 0 0 0,0 1 0 0 0,0 0 0 0 0,0-1 0 0 0,0 1 0 0 0,0 0 0 0 0,0 0 1 0 0,0 0-1 0 0,1 0 0 0 0,-1 0 0 0 0,0 0 0 0 0,0 0 0 0 0,0 0 0 0 0,0 0 0 0 0,0 1 0 0 0,0-1 0 0 0,1 0 0 0 0,11 11-16 0 0,-8-8-48 0 0,-3-3 59 0 0,0 0-1 0 0,0 0 0 0 0,-1 1 1 0 0,1-1-1 0 0,0 1 0 0 0,-1 0 1 0 0,1-1-1 0 0,-1 1 0 0 0,1 0 1 0 0,-1 0-1 0 0,2 1 6 0 0,6 3-34 0 0,1 0 16 0 0,-7-4 12 0 0,-1 0 1 0 0,0 0-1 0 0,0 0 0 0 0,1 0 1 0 0,-1 1-1 0 0,0-1 0 0 0,0 1 1 0 0,0 0-1 0 0,0 0 6 0 0,30 30-11 0 0,-16-16 11 0 0,-15-15 0 0 0,1 0 0 0 0,-1 1 0 0 0,0-1 0 0 0,1 1 0 0 0,-1 0 0 0 0,0 0 0 0 0,0-1 0 0 0,0 1 0 0 0,0 0 0 0 0,0 0 0 0 0,4 22 0 0 0,2-18-2 0 0,-3-4-6 0 0,1 11-35 0 0,22 35 32 0 0,-22-34 11 0 0,2-10 6 0 0,-2 0 20 0 0,-4 0 22 0 0,-1 5 39 0 0,0-8-84 0 0,0-1-1 0 0,0 1 1 0 0,0 0 0 0 0,0-1-1 0 0,1 1 1 0 0,-1 0 0 0 0,0-1-1 0 0,0 1 1 0 0,0 0 0 0 0,0-1-1 0 0,1 1 1 0 0,-1 0 0 0 0,0-1-1 0 0,1 1 1 0 0,-1 0-3 0 0,5 0-13 0 0,1-1-20 0 0,-1 4-48 0 0,-3-2 117 0 0,0-1-37 0 0,3 2-97 0 0,1 1-108 0 0,0-1-81 0 0,-1 0 15 0 0,12 8-905 0 0,-15-9 103 0 0</inkml:trace>
  <inkml:trace contextRef="#ctx0" brushRef="#br0" timeOffset="12040.51">0 1691 7568 0 0,'9'0'31'0'0,"0"1"55"0"0,25-1 415 0 0,-19-4-365 0 0,-4 0-96 0 0,-8 2-40 0 0,0 1 0 0 0,0 0-1 0 0,0 0 1 0 0,0 0 0 0 0,0 0 0 0 0,0 0-1 0 0,1 1 1 0 0,-1-1 0 0 0,0 1 0 0 0,3 0 0 0 0,9 0 5 0 0,-4 1 17 0 0,1-1-1 0 0,-1 0 0 0 0,0-1 0 0 0,6-2-21 0 0,0-1 37 0 0,-11 2-21 0 0,1 0 0 0 0,0 0 0 0 0,-1 1 1 0 0,1 0-1 0 0,0 0 0 0 0,0 1-16 0 0,143 0 48 0 0,202 0-24 0 0,-226 0 39 0 0,9 0 84 0 0,-1 0 115 0 0,-116-1-152 0 0,0-1 1 0 0,14-3-111 0 0,-13 2 166 0 0,0 1 0 0 0,16-1-166 0 0,-2 4 165 0 0,25-1 138 0 0,-39-1-240 0 0,-1-1-39 0 0,7-3 15 0 0,-10 2-5 0 0,1 0-1 0 0,0 2 1 0 0,8-1-34 0 0,0 1 36 0 0,0-1 0 0 0,10-3-36 0 0,-11 1 29 0 0,-1 2 0 0 0,8 0-29 0 0,-5 1 30 0 0,-1-1 0 0 0,14-3-30 0 0,-17 1 17 0 0,0 2 0 0 0,10 0-17 0 0,-13 2 0 0 0,0-2 0 0 0,0 0 0 0 0,2-2 0 0 0,-2 1 0 0 0,0 1 0 0 0,0 0 0 0 0,3 1 0 0 0,1 0 34 0 0,1-1 1 0 0,7-2-35 0 0,-6 0 57 0 0,0 1-1 0 0,10 1-56 0 0,-8 2 31 0 0,-1 1-10 0 0,0-2 1 0 0,8-1-22 0 0,0-4 0 0 0,-19 3 0 0 0,1 1 0 0 0,0 0 0 0 0,9 1 0 0 0,17 2 0 0 0,-14 0 0 0 0,0-1 0 0 0,0-1 0 0 0,8-2 0 0 0,-21 0 0 0 0,11-1 0 0 0,0 1 0 0 0,21-1 0 0 0,0 5 0 0 0,-14 0 0 0 0,1-2 0 0 0,15-2 0 0 0,-15-3 7 0 0,-18 3 15 0 0,0 1-1 0 0,-1 1 1 0 0,11-1-22 0 0,34 2 24 0 0,0 0 64 0 0,222 0 615 0 0,-195 0-593 0 0,-42 0-108 0 0,-1 0-44 0 0,-17 1 25 0 0,1 2-1 0 0,9 1 18 0 0,-10 0-9 0 0,-1-1 0 0 0,11-2 9 0 0,-14 0-3 0 0,0 1 1 0 0,11 3 2 0 0,-9-1 12 0 0,-1-2-1 0 0,15 0-11 0 0,-14-1 60 0 0,0 1-1 0 0,9 3-59 0 0,-6-1 65 0 0,1-2-1 0 0,12 0-64 0 0,-15-2 11 0 0,-5-1-10 0 0,-1 1 0 0 0,0 1 0 0 0,7 2-1 0 0,-11 0 1 0 0,9 1-26 0 0,0-1 0 0 0,0-1 0 0 0,1-1 25 0 0,219-1-2 0 0,329 0 54 0 0,-549 1-39 0 0,0 1 0 0 0,9 3-13 0 0,-6-1 41 0 0,1-2 0 0 0,12 0-41 0 0,-14-2 41 0 0,-5-1-2 0 0,1 1 0 0 0,-1 2 0 0 0,1 0-39 0 0,4 2 11 0 0,-5 0 30 0 0,0-1 1 0 0,20-1-42 0 0,127-2 217 0 0,0 0-94 0 0,0 0-78 0 0,-1 0-62 0 0,-149-1 18 0 0,1 0 1 0 0,16-5-2 0 0,-17 3 25 0 0,0 1 0 0 0,18-1-25 0 0,-18 2 23 0 0,0 0-1 0 0,18-5-22 0 0,-18 3 15 0 0,0 1 0 0 0,17-1-15 0 0,-8 3 0 0 0,-2 1 0 0 0,0-2 0 0 0,8-1 0 0 0,-2-3 0 0 0,-9 1 0 0 0,0 2 0 0 0,14-1 0 0 0,158 3 34 0 0,255 0 144 0 0,-313 0-151 0 0,-1 0-37 0 0,-115 0-62 0 0,-1-2-1 0 0,20-3 73 0 0,0-1-33 0 0,6 3 43 0 0,-3 4 60 0 0,38-1 78 0 0,-29-3-90 0 0,-17-2-45 0 0,-14 1-12 0 0,-1 2-1 0 0,1 0 1 0 0,2 1-1 0 0,26 2 0 0 0,26 0 12 0 0,-21-5 48 0 0,-34 1-37 0 0,13-2 37 0 0,0 2 1 0 0,8 0-61 0 0,27 3 67 0 0,31 0-76 0 0,75 0-39 0 0,319 0 129 0 0,-284 0-100 0 0,-178 1 19 0 0,-3-1 0 0 0,-1-1 0 0 0,6-1 0 0 0,0-3 0 0 0,-2 1 0 0 0,-1 1 0 0 0,5 1 0 0 0,-10 1 0 0 0,1-1 0 0 0,12-3 0 0 0,-15 2 0 0 0,-1 0 0 0 0,9 1 0 0 0,-3 3 0 0 0,-10-1 0 0 0,0 0 0 0 0,-1-1 0 0 0,6-1 0 0 0,-9 0 0 0 0,13-3 0 0 0,-1 2 0 0 0,20-1 0 0 0,-18 5 0 0 0,-8-1 0 0 0,0 0 0 0 0,17-3 0 0 0,-9-2 0 0 0,-6 2 0 0 0,0 0 0 0 0,19 0 0 0 0,120 3 0 0 0,-124-2 6 0 0,-1-3 36 0 0,-17 1 6 0 0,1 2 0 0 0,-1 0 0 0 0,3 1-48 0 0,8 0 139 0 0,27-5-139 0 0,-12 0 49 0 0,-3 4-45 0 0,144 2 16 0 0,-66 0 88 0 0,-95-2-57 0 0,1 0 1 0 0,12-3-52 0 0,-16 2 12 0 0,1 0 1 0 0,8 2-13 0 0,16 1-13 0 0,50 0-71 0 0,-62 0 85 0 0,-7-1-1 0 0,0-1 0 0 0,12-4 0 0 0,-14 3 0 0 0,0 0 0 0 0,10 2 0 0 0,224 1 0 0 0,-217-2 0 0 0,20-4 0 0 0,-31 2 0 0 0,0 1 0 0 0,0 2 0 0 0,0 1 0 0 0,10 2 0 0 0,-19 1 0 0 0,19 2 0 0 0,37 1 0 0 0,329-6 16 0 0,-360 2 53 0 0,11 3-69 0 0,-1 1-16 0 0,-3-3-41 0 0,72-3-57 0 0,-39 0 110 0 0,472 0 118 0 0,-522 1-114 0 0,23 5 0 0 0,-19-1 0 0 0,29-1 0 0 0,-29-5 4 0 0,73 2 31 0 0,-88 1-27 0 0,0 1 0 0 0,-1 0 1 0 0,11 4-9 0 0,28 6-12 0 0,-42-11-40 0 0,20-1 52 0 0,-1 1-101 0 0,25 5 101 0 0,-28-3-27 0 0,22-1 27 0 0,-26-1 32 0 0,32 5-32 0 0,-34-3 42 0 0,31-1-42 0 0,-22-1 58 0 0,24 5-58 0 0,-27-3 49 0 0,23-1-49 0 0,152-3 11 0 0,-176 2-11 0 0,22 4 0 0 0,-17-1 0 0 0,27-2 0 0 0,106-3-121 0 0,0 0 73 0 0,1 0 64 0 0,1 0 55 0 0,-140-1-6 0 0,23-5-65 0 0,-19 1 9 0 0,29 1-9 0 0,-24 2-4 0 0,15-3 4 0 0,-13 0-50 0 0,18 1 50 0 0,-25 3-11 0 0,27-5 11 0 0,-24 1 1 0 0,29 1-1 0 0,148 4 0 0 0,-169-2 0 0 0,16-4 0 0 0,-16 2 0 0 0,16 0 0 0 0,331 4 0 0 0,-337-2 0 0 0,7-4 0 0 0,-11 1 0 0 0,6 2 0 0 0,535 3 0 0 0,-451-8 0 0 0,-3 1 0 0 0,13 7 6 0 0,-52 0 41 0 0,-60 0-38 0 0,107-3-7 0 0,-95-3-2 0 0,-5 2 0 0 0,17 1 0 0 0,76-6 0 0 0,-7 2 0 0 0,-65 7 9 0 0,38 1 40 0 0,-42-5-43 0 0,-24-1-6 0 0,10 0 0 0 0,20 2 0 0 0,-31 3 0 0 0,5 1 0 0 0,31-5 0 0 0,-49 1 0 0 0,27-3 10 0 0,26 2-10 0 0,-5 5 21 0 0,-7 0 12 0 0,48-6-33 0 0,-79 1-8 0 0,12-2-58 0 0,23 3 66 0 0,-35 2-12 0 0,18 1 23 0 0,11 3-11 0 0,-24 2 31 0 0,9 0 19 0 0,17-1-50 0 0,-27-5 34 0 0,12 1 22 0 0,13 3-56 0 0,-20 2 39 0 0,-8 0 12 0 0,26-1-51 0 0,-16-2 51 0 0,15 4-51 0 0,-17-1 3 0 0,14-2-3 0 0,-27-4 0 0 0,4 1 0 0 0,24 3 0 0 0,-25 2 0 0 0,4 0 0 0 0,29-1 0 0 0,147-4 0 0 0,69 0 0 0 0,-272-1 0 0 0,-1-1 0 0 0,1 0 0 0 0,0-1 0 0 0,0 0 0 0 0,1 0 0 0 0,-1 1 0 0 0,3 2 0 0 0,19 0 0 0 0,-13 2 0 0 0,0-2 0 0 0,1-2 0 0 0,7-1 0 0 0,-10-2 0 0 0,-16 2 0 0 0,1 1 0 0 0,0 1 0 0 0,-1 0 0 0 0,10 0 0 0 0,5 1-28 0 0,50 0 86 0 0,-42 0-83 0 0,-3 0-79 0 0,-1 0-112 0 0,-27 0 180 0 0,1 0 0 0 0,0 0 0 0 0,0 0 0 0 0,-1 0 0 0 0,1-1 0 0 0,0 1 0 0 0,-1 0 0 0 0,1-1 0 0 0,0 1 0 0 0,-1-1 36 0 0,15-12-381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37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4688 0 0,'0'0'101'0'0,"0"0"22"0"0,0 0 6 0 0,0 3-17 0 0,0-3-196 0 0,0 1 43 0 0,0 0 39 0 0,-1 1 40 0 0,1 2 137 0 0,0 0 88 0 0,1 6 466 0 0,0-7-535 0 0,0-2-41 0 0,10 5 614 0 0,-8-2-375 0 0,1 3-82 0 0,0 0-63 0 0,-1 0-46 0 0,-1-3-50 0 0,3 6 183 0 0,-1-1-54 0 0,6 4 74 0 0,-1 0-24 0 0,-2 6 17 0 0,-1 0-29 0 0,4-6-39 0 0,0 0 17 0 0,-3 8 37 0 0,0-3-77 0 0,1-4-56 0 0,-7-12-175 0 0,1 1 16 0 0,0 0-1 0 0,-1 0 0 0 0,1 0 0 0 0,0 0 0 0 0,-1 0 0 0 0,1 2-40 0 0,0 5 124 0 0,-2 3 57 0 0,1-10-138 0 0,-1 1 1 0 0,0-1 0 0 0,1 0 0 0 0,-1 0 0 0 0,1 0 0 0 0,0 0 0 0 0,1 2-44 0 0,6 14 293 0 0,-5-8-65 0 0,-2 6-9 0 0,0 0-18 0 0,6-4 10 0 0,-6-11-184 0 0,-1-1 0 0 0,1 0 0 0 0,0 1 1 0 0,0-1-1 0 0,-1 1 0 0 0,1-1 0 0 0,-1 1 1 0 0,1-1-1 0 0,-1 1 0 0 0,0 0 0 0 0,0-1 1 0 0,0 1-1 0 0,0-1-27 0 0,0 12 286 0 0,0 20 253 0 0,0-23-262 0 0,0-6-87 0 0,0-1 38 0 0,0-2 44 0 0,0-1 49 0 0,1-12-264 0 0,-1 9-50 0 0,1 0 1 0 0,-1 0 0 0 0,0-1 0 0 0,0 1 0 0 0,-1 0 0 0 0,1 0-1 0 0,-1-1 1 0 0,1 1 0 0 0,-1 0 0 0 0,0-1-8 0 0,0 3 1 0 0,1 0 1 0 0,-1 1-1 0 0,0-1 1 0 0,1 0 0 0 0,-1 0 0 0 0,1 0 0 0 0,0 0 0 0 0,-1 1 0 0 0,1-1 0 0 0,0 0 0 0 0,-1 0 0 0 0,1 0 0 0 0,0 0 0 0 0,0 0 0 0 0,0 0 0 0 0,0 0 0 0 0,0 0 0 0 0,0 0 0 0 0,0 0 0 0 0,0 0 0 0 0,0 0 0 0 0,0 0 0 0 0,1 0 0 0 0,-1 0 0 0 0,0 0 0 0 0,1 0 0 0 0,-1 0 0 0 0,0 1 0 0 0,1-1 0 0 0,-1 0-1 0 0,1 0 1 0 0,0 0-2 0 0,0-1 3 0 0,-1 1-2 0 0,1 0 0 0 0,-1-1 0 0 0,1 1 0 0 0,-1-1 0 0 0,0 1 1 0 0,0-1-1 0 0,0 1 0 0 0,1 0 0 0 0,-1-1 0 0 0,-1 0-1 0 0,1 1 0 0 0,0 0 0 0 0,0-1 0 0 0,1 1 0 0 0,-1-1 0 0 0,0 1 0 0 0,0-1 0 0 0,1 1 0 0 0,-1-1 0 0 0,1 1 0 0 0,-1-1-1 0 0,13-13-15 0 0,1-1-41 0 0,-5-9 12 0 0,-9 23 41 0 0,1 0 0 0 0,-1 0 0 0 0,1 0 0 0 0,-1 0-1 0 0,1 0 1 0 0,0 0 0 0 0,0 0 0 0 0,0 0 0 0 0,0 0 0 0 0,1 0 0 0 0,-1 0 0 0 0,0 1 0 0 0,1-1 0 0 0,-1 0 0 0 0,1 1 0 0 0,0 0 0 0 0,-1-1 0 0 0,1 1 0 0 0,0 0 0 0 0,0-1 3 0 0,9-3-43 0 0,-9 5 38 0 0,1-1 0 0 0,-1-1 1 0 0,0 1-1 0 0,0 0 0 0 0,0-1 1 0 0,0 1-1 0 0,0-1 0 0 0,0 1 1 0 0,0-1 5 0 0,6-7-39 0 0,-6 7 32 0 0,1-1 0 0 0,-1 1 0 0 0,0 0 0 0 0,1 0 0 0 0,-1 0 0 0 0,1 0 0 0 0,0 0 0 0 0,0 0 0 0 0,0 0 7 0 0,11 0-58 0 0,-11 2 56 0 0,-1 0 0 0 0,1-1 1 0 0,0 1-1 0 0,-1 0 1 0 0,1-1-1 0 0,-1 1 0 0 0,1-1 1 0 0,-1 0-1 0 0,1 0 1 0 0,-1 0-1 0 0,2-1 2 0 0,-2 0 0 0 0,1 1 0 0 0,-1 0 0 0 0,1 0 1 0 0,-1 0-1 0 0,1 1 0 0 0,-1-1 0 0 0,1 1 0 0 0,-1-1 0 0 0,1 1 0 0 0,-1 0 1 0 0,3 0-1 0 0,7-1 1 0 0,7 1-12 0 0,-2 3-33 0 0,-9 2 35 0 0,-7-4 9 0 0,1 0 0 0 0,-1 0 0 0 0,1 0 0 0 0,-1 0 0 0 0,1 0-1 0 0,-1-1 1 0 0,1 1 0 0 0,0-1 0 0 0,-1 1 0 0 0,1-1 0 0 0,0 0 0 0 0,-1 1 0 0 0,1-1 0 0 0,0 0 0 0 0,1 0 0 0 0,-1 0-3 0 0,1 0 0 0 0,0 0 1 0 0,0 0-1 0 0,-1 0 0 0 0,1 1 1 0 0,0 0-1 0 0,-1-1 0 0 0,1 1 1 0 0,0 0-1 0 0,-1 0 0 0 0,1 0 1 0 0,-1 1-1 0 0,0-1 0 0 0,1 0 1 0 0,-1 1-1 0 0,0 0 0 0 0,0 0 1 0 0,0-1-1 0 0,0 1 0 0 0,0 0 1 0 0,0 1-1 0 0,-1-1 0 0 0,1 0 1 0 0,0 2 2 0 0,-1-2 0 0 0,1 1 0 0 0,-1-1 0 0 0,0 0 0 0 0,1 0 0 0 0,0 1 0 0 0,-1-1 0 0 0,1 0 0 0 0,0 0 0 0 0,0-1 0 0 0,1 2 0 0 0,-1-2-5 0 0,0 1-1 0 0,0 0 1 0 0,0 0 0 0 0,0 0-1 0 0,-1 0 1 0 0,1 0-1 0 0,-1 1 1 0 0,1-1 0 0 0,-1 1-1 0 0,1 0 6 0 0,8 15-10 0 0,-5 9 10 0 0,9 0 0 0 0,-12-24 0 0 0,0-1 0 0 0,0 1 0 0 0,0 0 0 0 0,-1 0 0 0 0,0 0 0 0 0,1 0 0 0 0,-1 1 0 0 0,0-1 0 0 0,-1 0 0 0 0,1 0 0 0 0,0 3 0 0 0,-1 6 0 0 0,-1-9 1 0 0,1 1 1 0 0,0-1 0 0 0,0 1-1 0 0,1-1 1 0 0,-1 1 0 0 0,1-1 0 0 0,0 4-2 0 0,7 1 39 0 0,-8-8-38 0 0,1 0 0 0 0,-1 1 0 0 0,1-1 0 0 0,-1 0 0 0 0,0 1 0 0 0,1-1 1 0 0,-1 0-1 0 0,0 1 0 0 0,1-1 0 0 0,-1 1 0 0 0,0-1 0 0 0,1 1 0 0 0,-1-1 1 0 0,0 1-1 0 0,0-1 0 0 0,0 1 0 0 0,1-1 0 0 0,-1 1 0 0 0,0-1 0 0 0,0 1 0 0 0,0-1 1 0 0,0 1-1 0 0,0-1 0 0 0,0 1 0 0 0,0-1 0 0 0,0 1 0 0 0,0-1 0 0 0,0 1 1 0 0,0-1-2 0 0,0 14 44 0 0,0 6-27 0 0,0 8 64 0 0,2-23-27 0 0,5 1-27 0 0,-3-1-40 0 0,-2-3-42 0 0,-1-2-83 0 0,-1 0-150 0 0,0 0 147 0 0,0 0-42 0 0,0 0-71 0 0,0 0 83 0 0,0 0-35 0 0,0 0-37 0 0,0 0-37 0 0,0 0-373 0 0,0 0 93 0 0,1-1-49 0 0,0 0-714 0 0,4-4-559 0 0,4-4-1066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37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16 209 5584 0 0,'0'0'124'0'0,"3"0"17"0"0,5 1 53 0 0,0-1-97 0 0,2 1-66 0 0,12-1-46 0 0,-15-2 44 0 0,-1 0 40 0 0,2-3 124 0 0,-3 2-19 0 0,0 0 39 0 0,2 1 38 0 0,0 1 36 0 0,5 2 225 0 0,2 0 8 0 0,-5-2-206 0 0,-2 0-85 0 0,-1-1-40 0 0,2-3 10 0 0,5-2 130 0 0,-2 5-57 0 0,-4 2-98 0 0,0-2-38 0 0,3-4 51 0 0,-2 1-91 0 0,5 0 77 0 0,-8-2-67 0 0,-5 7-100 0 0,0-1 0 0 0,0 1 1 0 0,1-1-1 0 0,-1 1 0 0 0,0 0 1 0 0,0-1-1 0 0,1 1 0 0 0,-1-1 0 0 0,1 1 1 0 0,-1 0-1 0 0,0-1 0 0 0,1 1 1 0 0,-1 0-1 0 0,1 0 0 0 0,-1-1 0 0 0,0 1 1 0 0,1 0-1 0 0,-1 0 0 0 0,1 0 1 0 0,-1-1-1 0 0,1 1 0 0 0,-1 0 0 0 0,1 0 1 0 0,-1 0-1 0 0,1 0 0 0 0,-1 0 1 0 0,1 0-1 0 0,-1 0 0 0 0,1 0 0 0 0,-1 0 1 0 0,1 0-1 0 0,0 0-6 0 0,8-1 53 0 0,-2-5-16 0 0,-7 5-34 0 0,1 0 0 0 0,-1 1 0 0 0,0-1 0 0 0,1 1 0 0 0,-1-1 0 0 0,1 1 0 0 0,-1-1 0 0 0,1 1 0 0 0,-1-1-1 0 0,1 1 1 0 0,0 0 0 0 0,-1-1 0 0 0,1 1 0 0 0,-1 0 0 0 0,1-1 0 0 0,0 1 0 0 0,-1 0 0 0 0,1 0 0 0 0,0 0 0 0 0,-1 0 0 0 0,1-1 0 0 0,0 1 0 0 0,0 0 0 0 0,-1 0 0 0 0,1 0 0 0 0,0 1-3 0 0,0-1 1 0 0,-1 0 0 0 0,1 0 0 0 0,0 0 0 0 0,0 0 0 0 0,0 0 1 0 0,0 0-1 0 0,0-1 0 0 0,0 1 0 0 0,-1 0 0 0 0,1 0 0 0 0,0-1 0 0 0,0 1 1 0 0,0 0-1 0 0,0-1-1 0 0,4-10 0 0 0,6 6 26 0 0,-10 3-2 0 0,0-1 45 0 0,0-9 285 0 0,-1 8-239 0 0,0 1-82 0 0,0 2-40 0 0,0-1-79 0 0,0 0 7 0 0,0 2-9 0 0,0-3 20 0 0,0-8 65 0 0,0 10 8 0 0,0 0 0 0 0,0 0-1 0 0,0 0 1 0 0,-1 0 0 0 0,1 0 0 0 0,0 0-1 0 0,0 0 1 0 0,-1 0 0 0 0,1 0-1 0 0,0 1 1 0 0,-1-1 0 0 0,1 0-1 0 0,-1 0 1 0 0,1 0 0 0 0,-1 0 0 0 0,0 0-5 0 0,-11-7 36 0 0,0 0-20 0 0,6 5 36 0 0,-4 3-54 0 0,8 1 6 0 0,0-1-2 0 0,0-1 1 0 0,1 1-1 0 0,-1 0 1 0 0,0 0 0 0 0,1-1-1 0 0,-1 1 1 0 0,1-1 0 0 0,-1 1-1 0 0,0-1 1 0 0,1 0-1 0 0,-1 0 1 0 0,1 0 0 0 0,0 0-1 0 0,-1 0-2 0 0,-6-4 24 0 0,6 5-21 0 0,1-1 0 0 0,0 1 0 0 0,-1 0 0 0 0,1-1 1 0 0,-1 1-1 0 0,1 0 0 0 0,-1 0 0 0 0,1 0 0 0 0,-1 0 1 0 0,1 0-4 0 0,-1 0 10 0 0,0 0 0 0 0,1-1 1 0 0,-1 1-1 0 0,0 0 0 0 0,1-1 1 0 0,-1 1-1 0 0,1-1 1 0 0,-1 1-1 0 0,0-1 0 0 0,1 0 1 0 0,-1 0-1 0 0,1 1 0 0 0,0-1 1 0 0,-1 0-1 0 0,1 0 1 0 0,0-1-1 0 0,-1 1 0 0 0,1-1-10 0 0,-6-1 110 0 0,-2 3-82 0 0,6 1-4 0 0,-1-1 6 0 0,0 1 0 0 0,0-1 0 0 0,1 1 0 0 0,-1 0 1 0 0,0 0-1 0 0,0 1 0 0 0,-2 1-30 0 0,-3 1 30 0 0,8-4-31 0 0,-10 4 116 0 0,-1-5-30 0 0,12 1-81 0 0,-1 0 0 0 0,1 0-1 0 0,0 0 1 0 0,-1-1 0 0 0,1 1 0 0 0,-1 0 0 0 0,1 0 0 0 0,-1 0-1 0 0,1 0 1 0 0,-1 0 0 0 0,1 0 0 0 0,-1 1 0 0 0,1-1 0 0 0,-1 0-1 0 0,1 0 1 0 0,-1 0 0 0 0,1 0 0 0 0,0 0 0 0 0,-1 1-1 0 0,1-1 1 0 0,-1 0 0 0 0,1 0 0 0 0,0 1 0 0 0,-1-1 0 0 0,1 0-4 0 0,-6 11 112 0 0,-7-6-6 0 0,0 6-22 0 0,10-6-10 0 0,3-3-69 0 0,0-1 1 0 0,0 0 0 0 0,0 1 0 0 0,-1-1-1 0 0,1 0 1 0 0,0 1 0 0 0,-1-1 0 0 0,1 0-1 0 0,-1 0 1 0 0,0 1 0 0 0,1-1-1 0 0,-1 0 1 0 0,0 0 0 0 0,0 0 0 0 0,1 0-1 0 0,-1 0 1 0 0,0 0 0 0 0,0 0 0 0 0,0 0-1 0 0,0 0 1 0 0,0-1 0 0 0,-1 1 0 0 0,1 0-6 0 0,-6 2 9 0 0,7-3-8 0 0,-1 0 1 0 0,1 0-1 0 0,-1 1 1 0 0,1-1-1 0 0,-1 0 1 0 0,1 0-1 0 0,-1 1 1 0 0,1-1-1 0 0,-1 0 0 0 0,1 0 1 0 0,0 1-1 0 0,-1-1 1 0 0,1 0-1 0 0,-1 1 1 0 0,1-1-1 0 0,0 1 1 0 0,0-1-1 0 0,-1 1 1 0 0,1-1-1 0 0,0 0 1 0 0,0 1-1 0 0,-1-1 1 0 0,1 1-1 0 0,0-1 1 0 0,0 1-1 0 0,0-1 1 0 0,0 1-1 0 0,0-1 1 0 0,0 1-1 0 0,0-1 1 0 0,0 1-1 0 0,0 0 1 0 0,0-1-1 0 0,0 1 1 0 0,0-1-1 0 0,0 1 0 0 0,0-1 1 0 0,0 1-2 0 0,0 0 2 0 0,0 1 0 0 0,0-1 0 0 0,0 0 0 0 0,0 1 1 0 0,0-1-1 0 0,-1 1 0 0 0,1-1 0 0 0,0 1 0 0 0,-1-1 0 0 0,1 1-2 0 0,-14 16 54 0 0,12-14-45 0 0,0 0 0 0 0,0 0 0 0 0,0 0 1 0 0,1 0-1 0 0,0 0 0 0 0,-1 0 0 0 0,1 0 1 0 0,1 0-1 0 0,-1 4-9 0 0,-1 44 146 0 0,2-36-93 0 0,0-9-27 0 0,0 4 1 0 0,0-4 20 0 0,0 3 36 0 0,3 8 8 0 0,5 3 39 0 0,2 2 41 0 0,1-1 41 0 0,-8-16-145 0 0,-2-5-52 0 0,0 1 0 0 0,-1-1 0 0 0,1 0 0 0 0,1 0 0 0 0,-1 0 0 0 0,0 0 0 0 0,0 0 0 0 0,0 0 1 0 0,0 0-1 0 0,1 0-15 0 0,24 13 284 0 0,-19-11-197 0 0,16 9 233 0 0,-14-8-210 0 0,-5-2-48 0 0,0-1 1 0 0,0 0 0 0 0,0-1 0 0 0,0 1 0 0 0,0-1-1 0 0,0 0 1 0 0,0 0 0 0 0,0 0 0 0 0,0 0 0 0 0,2-1-63 0 0,15 0 260 0 0,-16 1-201 0 0,1-1 1 0 0,0 0 0 0 0,-1 0 0 0 0,1-1 0 0 0,3-1-60 0 0,10-2 132 0 0,-1 2-36 0 0,1 0 51 0 0,-6-3-41 0 0,8-4-17 0 0,-10 7-80 0 0,9-3 14 0 0,-5-1 35 0 0,-9 4-47 0 0,6-4-35 0 0,2 4-40 0 0,-1 1-33 0 0,6-9-157 0 0,-18 10 226 0 0,0 1 0 0 0,1-1-1 0 0,-1 1 1 0 0,1 0 0 0 0,-1-1-1 0 0,0 1 1 0 0,1 0-1 0 0,-1 0 1 0 0,1 0 0 0 0,0 0 28 0 0,-2 0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36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 7688 0 0,'0'0'166'0'0,"0"0"29"0"0,0 0 14 0 0,0 0 51 0 0,0 0-107 0 0,0 0 120 0 0,0 0 224 0 0,0 0 14 0 0,0 0-26 0 0,0 0-112 0 0,0 0-49 0 0,0 3-10 0 0,0-3-311 0 0,0 10 208 0 0,1 12 356 0 0,1-14-383 0 0,0-1-34 0 0,2-1-46 0 0,0-1-62 0 0,-1-1 185 0 0,-2-1-101 0 0,-1 1-61 0 0,-1 1-30 0 0,1-2 43 0 0,-1 12 186 0 0,1-2-85 0 0,0 0-43 0 0,1-2-42 0 0,1-2-43 0 0,5 4 52 0 0,-6-12-88 0 0,-1 1 1 0 0,1-1 0 0 0,0 1 0 0 0,0-1 0 0 0,-1 1-1 0 0,1 0 1 0 0,-1-1 0 0 0,1 1 0 0 0,-1 0-1 0 0,0-1 1 0 0,1 1 0 0 0,-1 0 0 0 0,0-1 0 0 0,0 1-16 0 0,-1 23 131 0 0,0-10 60 0 0,1 0 1 0 0,1 8-192 0 0,-1-18 43 0 0,1-1 0 0 0,0 1-1 0 0,0 0 1 0 0,0-1 0 0 0,1 1 0 0 0,0-1 0 0 0,-1 1 0 0 0,1-1-1 0 0,1 0 1 0 0,0 1-43 0 0,-1-2 19 0 0,0 0 0 0 0,-1 1 0 0 0,1-1 1 0 0,-1 0-1 0 0,1 1 0 0 0,-1-1 0 0 0,0 1 0 0 0,0-1 0 0 0,-1 2-19 0 0,2 20 117 0 0,-1-5 4 0 0,-1-12-62 0 0,1 0 0 0 0,1 1 0 0 0,0-1 1 0 0,0 0-1 0 0,3 7-59 0 0,-4-12 17 0 0,3 14 140 0 0,-4-4-56 0 0,1 5 24 0 0,5-3 6 0 0,-5-11-103 0 0,1-1-1 0 0,-1 0 0 0 0,0 1 1 0 0,0-1-1 0 0,-1 0 0 0 0,1 1 1 0 0,-1-1-1 0 0,1 2-27 0 0,-1 37 366 0 0,0-20-156 0 0,-1-22-208 0 0,1 0 0 0 0,0 1 0 0 0,0-1 0 0 0,0 0 0 0 0,0 0 0 0 0,0 0 0 0 0,0 0 0 0 0,0 0 0 0 0,0 0 0 0 0,0 0 0 0 0,0 0 0 0 0,0 0 0 0 0,0 0 0 0 0,0 1 0 0 0,0-1 0 0 0,0 0 0 0 0,0 0 0 0 0,0 0 0 0 0,0 0 0 0 0,0 0 0 0 0,0 0 0 0 0,1 0 0 0 0,-1 0 0 0 0,0 0 0 0 0,0 0 0 0 0,0 1 0 0 0,0-1 0 0 0,0 0 0 0 0,0 0 0 0 0,0 0 0 0 0,0 0 0 0 0,0 0 0 0 0,0 0 0 0 0,0 0 0 0 0,0 0 0 0 0,0 0 0 0 0,0 0 0 0 0,1 0 0 0 0,-1 0 0 0 0,0 0 0 0 0,0 0 0 0 0,0 0 0 0 0,0 0 0 0 0,0 0 0 0 0,0 0 0 0 0,0 0 0 0 0,0 0 0 0 0,0 0 0 0 0,0 0 0 0 0,1 0 0 0 0,-1 0 0 0 0,0 0 0 0 0,0 0 0 0 0,0 0-1 0 0,0 0 1 0 0,0 0 0 0 0,0 0-2 0 0,1 0-54 0 0,0 0 41 0 0,0 0 58 0 0,2 0 127 0 0,-2 0-171 0 0,0 0-57 0 0,0 0-55 0 0,0 0-72 0 0,1 0-83 0 0,0 0-98 0 0,-2 0-414 0 0</inkml:trace>
  <inkml:trace contextRef="#ctx0" brushRef="#br0" timeOffset="309.69">0 177 6592 0 0,'0'0'149'0'0,"0"0"23"0"0,0 0 11 0 0,3 0-30 0 0,55 0 1222 0 0,-55 0-918 0 0,0 0-60 0 0,4-1-212 0 0,-1 0-48 0 0,0-1-21 0 0,3-2 0 0 0,0 0-2 0 0,-2 1-4 0 0,1 2 22 0 0,1 1 52 0 0,4-1 29 0 0,-1-1-49 0 0,4-2 10 0 0,-2-1-59 0 0,-8 3-73 0 0,11-1 124 0 0,-3 3-89 0 0,6-2-20 0 0,-5-4-23 0 0,-12 5-29 0 0,0 0 1 0 0,0 0-1 0 0,0 0 1 0 0,1 0-1 0 0,-1 0 1 0 0,0 1 0 0 0,0-1-1 0 0,1 1 1 0 0,2 0-6 0 0,-1 0 7 0 0,0-1 0 0 0,0 1 0 0 0,-1-1 1 0 0,1 0-1 0 0,0 0 0 0 0,-1 0 1 0 0,1 0-1 0 0,-1-1 0 0 0,1 0 0 0 0,-1 0 1 0 0,4-2-8 0 0,-2 0 7 0 0,1 0 1 0 0,0 1 0 0 0,0 0 0 0 0,0 0-1 0 0,0 1 1 0 0,1 0 0 0 0,1 0-8 0 0,13-5-28 0 0,-6 2-119 0 0,18-5-182 0 0,-28 8 256 0 0,-1 2-1 0 0,1-1 0 0 0,0 1 1 0 0,3 0 73 0 0,-9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3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18 113 5960 0 0,'0'3'132'0'0,"0"1"-77"0"0,0-2-27 0 0,-1 0 1 0 0,1 1-1 0 0,0-1 1 0 0,1 0-1 0 0,-1 1 0 0 0,0-1 1 0 0,1 1-1 0 0,-1-1 0 0 0,2 2-28 0 0,8 14 144 0 0,-7-2-101 0 0,-3-8 16 0 0,0-8-59 0 0,0 17 598 0 0,0-2-50 0 0,0 0-42 0 0,1 0-32 0 0,-1 57 1793 0 0,0-56-1753 0 0,-1-1 35 0 0,4-15-381 0 0,7 0 0 0 0,-7 0 0 0 0,-3 0 0 0 0,0 0 6 0 0,0 0 29 0 0,0 0 12 0 0,0 0 1 0 0,0 0-15 0 0,0 0-62 0 0,0 0-31 0 0,0 0-4 0 0,0 0-7 0 0,0 0-26 0 0,-3-2-2 0 0,-7-9 18 0 0,6 4-13 0 0,4-2-72 0 0,1 7 8 0 0,-1 0-6 0 0,0 1 1 0 0,0-1-1 0 0,0 1 0 0 0,0-1 1 0 0,-1 1-1 0 0,1-1 0 0 0,0 1 0 0 0,-1-1 1 0 0,1 1-1 0 0,-1 0-4 0 0,-5-7 10 0 0,1-2 9 0 0,3-20 35 0 0,3 6-56 0 0,-1-15 13 0 0,1 36-5 0 0,-2 0 0 0 0,1-1 1 0 0,0 1-1 0 0,-1 0 0 0 0,1-1 1 0 0,-1 1-1 0 0,-1-2-6 0 0,-8-6 11 0 0,9 9-11 0 0,0-1 0 0 0,0 1 0 0 0,1-1 0 0 0,-1 0 0 0 0,1 0 0 0 0,0 1 0 0 0,0-1 0 0 0,0 0 0 0 0,0 1 0 0 0,0-1 0 0 0,1 0 0 0 0,-1 0 0 0 0,1 1 0 0 0,1-3 0 0 0,3-3 0 0 0,-4 6 0 0 0,0 1 0 0 0,-1 0 0 0 0,1-1 0 0 0,0 1 0 0 0,0-1 0 0 0,-1 0 0 0 0,1 1 0 0 0,-1-1 0 0 0,1 1 0 0 0,-1-1 0 0 0,1 0 0 0 0,-1 1 0 0 0,0-1 0 0 0,0 0 0 0 0,0-14 0 0 0,0 14 0 0 0,0 1 0 0 0,0 0 0 0 0,0-1 0 0 0,0 1 0 0 0,0-1 0 0 0,1 1 0 0 0,-1-1 0 0 0,1 1 0 0 0,-1-1 0 0 0,1 1 0 0 0,9-15 0 0 0,-4 3 0 0 0,7 7 0 0 0,3-4 0 0 0,-3 7-11 0 0,-7 3-32 0 0,29 0 110 0 0,-25 0-64 0 0,-9 0-5 0 0,1 0 0 0 0,-1 0 0 0 0,1 0 1 0 0,-1 0-1 0 0,1 1 0 0 0,-1-1 0 0 0,0 0 1 0 0,1 1-1 0 0,-1-1 0 0 0,1 1 2 0 0,4 2-23 0 0,1 0-13 0 0,12 7-51 0 0,-14-8 81 0 0,0 0 6 0 0,-1 0-1 0 0,1 1 1 0 0,0-1-1 0 0,-1 1 1 0 0,1 0-1 0 0,-1 0 0 0 0,0 1 1 0 0,0-1-1 0 0,0 1 1 0 0,0 0-1 0 0,-1 0 1 0 0,2 2 0 0 0,0 5 0 0 0,-5-10 0 0 0,0 0 0 0 0,1 0 0 0 0,-1 1 0 0 0,1-1 0 0 0,-1 0 0 0 0,1 0 0 0 0,-1 0 0 0 0,1 0 0 0 0,0 0 0 0 0,0 0 0 0 0,-1 0 0 0 0,1-1 0 0 0,0 1 0 0 0,0 0 0 0 0,0 0 0 0 0,0 0 0 0 0,0-1 0 0 0,1 1 0 0 0,0 0 0 0 0,0 1 0 0 0,0-1 0 0 0,1 0 0 0 0,-1 1 0 0 0,0-1 0 0 0,0 1 0 0 0,-1 0 0 0 0,1 0 0 0 0,0-1 0 0 0,0 1 0 0 0,0 1 0 0 0,6 7 0 0 0,8 0 0 0 0,-15-7 0 0 0,1-1 0 0 0,0 1 0 0 0,0 0 0 0 0,-1 0 0 0 0,0 0 0 0 0,1 0 0 0 0,-1 1 0 0 0,0 0 0 0 0,1 0 0 0 0,0 0 0 0 0,0 0 0 0 0,0 0 0 0 0,0 0 0 0 0,1-1 0 0 0,-1 1 0 0 0,1 0 0 0 0,-1-3 0 0 0,-1 1 0 0 0,1-1 0 0 0,-1 1 1 0 0,0-1-1 0 0,0 1 0 0 0,0 0 0 0 0,0-1 1 0 0,0 1-1 0 0,0 0 0 0 0,0 0 0 0 0,0 0 1 0 0,-1 0-1 0 0,1-1 0 0 0,-1 2 0 0 0,1 19 61 0 0,1-6-5 0 0,4 0-16 0 0,1-1-1 0 0,-6 2 18 0 0,-1 15 118 0 0,0 13 187 0 0,0-43-194 0 0,0 1 7 0 0,0 4-81 0 0,0-3-63 0 0,0-2-42 0 0,0-2-53 0 0,3 3-49 0 0,8 10 25 0 0,-9 1 84 0 0,-2-12 37 0 0,0-2-126 0 0,0 0-60 0 0,0 0 65 0 0,0 0-61 0 0,0 0-76 0 0,0 0 67 0 0,0 0-34 0 0,0 0-39 0 0,0 0-36 0 0,0 0-361 0 0,0 0 85 0 0,0 0-49 0 0,0 0-698 0 0,0 0-550 0 0,0 0-1045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3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5440 0 0,'0'0'124'0'0,"0"0"17"0"0,0 0 10 0 0,0 3-25 0 0,0 3-86 0 0,0-2 20 0 0,0-2 62 0 0,3 2 140 0 0,3 4 21 0 0,-3 0-5 0 0,-1 0 35 0 0,0 12 346 0 0,-2-6-257 0 0,0-11-325 0 0,0 4 130 0 0,-1-5-138 0 0,1 0-1 0 0,0 1 0 0 0,0-1 0 0 0,0 0 1 0 0,1 0-1 0 0,-1 0 0 0 0,0 0 0 0 0,1 1 0 0 0,-1-1 1 0 0,2 1-69 0 0,2 5 211 0 0,2 2 78 0 0,-3 4 57 0 0,-1-2-49 0 0,3-3-55 0 0,1 4 21 0 0,-2 0-74 0 0,0 3 76 0 0,7 3 55 0 0,-4-8-167 0 0,7 10 152 0 0,-6-8-25 0 0,-7-10-221 0 0,1-1 0 0 0,-1 1 0 0 0,1-1 0 0 0,0 0 0 0 0,0 1 1 0 0,0-1-1 0 0,1 1-59 0 0,3 1 120 0 0,-1 0 0 0 0,1 0 0 0 0,-1-1 0 0 0,4 2-120 0 0,14 8 347 0 0,-9-2-63 0 0,-1-1-120 0 0,6-4 10 0 0,-6-3-77 0 0,0 3 27 0 0,-12-5-105 0 0,0 0 1 0 0,1 0-1 0 0,0 0 1 0 0,-1-1-1 0 0,1 1 1 0 0,-1 0-1 0 0,1-1 1 0 0,0 0-1 0 0,-1 1 1 0 0,1-1-1 0 0,0 0 1 0 0,-1 0-1 0 0,1 0 1 0 0,0 0-20 0 0,7 1 69 0 0,13 0 70 0 0,-8-5 16 0 0,5-7 21 0 0,8 6-6 0 0,-21 3-118 0 0,-1-1-1 0 0,1 0 0 0 0,0 0 1 0 0,-1 0-1 0 0,0 0 0 0 0,0-1 1 0 0,0 0-1 0 0,0 0-51 0 0,13-13 139 0 0,-2 4-46 0 0,-11 11-72 0 0,-4 1-17 0 0,0 1 1 0 0,-1 0 0 0 0,1 0 0 0 0,-1-1 0 0 0,1 1 0 0 0,0 0 0 0 0,-1-1-1 0 0,1 1 1 0 0,-1-1 0 0 0,1 1 0 0 0,-1-1 0 0 0,1 1 0 0 0,-1-1-1 0 0,1 1 1 0 0,-1-1 0 0 0,1 1 0 0 0,-1-1 0 0 0,0 0 0 0 0,1 1-1 0 0,-1-1 1 0 0,0 1 0 0 0,0-2-5 0 0,3-3 20 0 0,10-11 38 0 0,0 0-28 0 0,-10 1 20 0 0,-3-49 97 0 0,0 62-145 0 0,0 1 0 0 0,0 0 0 0 0,0-1 0 0 0,0 1 0 0 0,0 0 0 0 0,0 0 0 0 0,-1-1 0 0 0,1 1 1 0 0,-1 0-1 0 0,1-1 0 0 0,-1 1 0 0 0,1 0 0 0 0,-1 0 0 0 0,0 0 0 0 0,1 0 0 0 0,-1 0 0 0 0,0 0 0 0 0,0 0 0 0 0,0 0 0 0 0,0 0 1 0 0,0 0-1 0 0,0 0 0 0 0,0 0 0 0 0,0 1 0 0 0,-1-2-2 0 0,-3 0-7 0 0,4 2 2 0 0,1 0 0 0 0,-1-1-1 0 0,1 1 1 0 0,-1 0-1 0 0,0-1 1 0 0,1 1-1 0 0,-1 0 1 0 0,1-1-1 0 0,-1 1 1 0 0,0-1-1 0 0,1 1 1 0 0,-1-1-1 0 0,1 1 1 0 0,0-1-1 0 0,-1 1 1 0 0,1-1-1 0 0,-1 0 1 0 0,1 1 0 0 0,0-1-1 0 0,0 0 1 0 0,-1 1-1 0 0,1-1 6 0 0,-2-4-28 0 0,-2 0-10 0 0,1 1 0 0 0,0 0 1 0 0,-1 0-1 0 0,1 1 0 0 0,-3-2 38 0 0,2 0-73 0 0,1 2-158 0 0,2 1 76 0 0,0-1 44 0 0,2 0 40 0 0,-1 1 12 0 0,-1-1-36 0 0,-6-1-193 0 0,1-1-43 0 0,5-1 82 0 0,1 3 22 0 0,0 3-155 0 0,0 0-294 0 0,0-3-17 0 0,0-10-3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4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1 113 6648 0 0,'0'0'149'0'0,"0"0"23"0"0,0 2 12 0 0,0 13-69 0 0,2-5-52 0 0,0-2-37 0 0,3 0-38 0 0,0 2 19 0 0,-3 1 83 0 0,-2-9-17 0 0,0 0-1 0 0,0 0 1 0 0,1 0-1 0 0,-1 0 0 0 0,1-1 1 0 0,-1 1-1 0 0,1 0 1 0 0,0 0-1 0 0,0 0 0 0 0,0 0 1 0 0,0-1-1 0 0,0 2-72 0 0,4 6 437 0 0,-3-4-178 0 0,-1 1 38 0 0,-1-4 111 0 0,0-2-164 0 0,0 2-15 0 0,1 0-56 0 0,0-1-46 0 0,0 1-40 0 0,2 0-5 0 0,2 2-35 0 0,-4-4-9 0 0,0 1 36 0 0,2 1 297 0 0,-3-2-3 0 0,0 0 0 0 0,0 3 0 0 0,0 8 0 0 0,0-9-8 0 0,0-2-32 0 0,0 0-10 0 0,0 0-4 0 0,0 0-22 0 0,0 0-86 0 0,0-2-40 0 0,0 0-131 0 0,0 0 0 0 0,1 0 1 0 0,-1 1-1 0 0,1-1 0 0 0,-1 0 1 0 0,1 0-1 0 0,0 1 1 0 0,-1-1-1 0 0,1 0 0 0 0,0 1 1 0 0,1-2-36 0 0,1-1 35 0 0,-1 0-47 0 0,0-5 45 0 0,-1-6 64 0 0,-1 0-13 0 0,2 7-68 0 0,9-11 27 0 0,-6-8-22 0 0,-1 19-15 0 0,0 0 0 0 0,0 0 0 0 0,1 0 0 0 0,0 1 0 0 0,0 0 0 0 0,1 0 0 0 0,0 0-1 0 0,0 0 1 0 0,7-5-6 0 0,-10 9 1 0 0,2-1-7 0 0,-1 1 0 0 0,0 0 1 0 0,1 0-1 0 0,0 0 1 0 0,-1 0-1 0 0,1 1 0 0 0,0 0 1 0 0,2-1 5 0 0,13-6-29 0 0,-12 5 17 0 0,-7 3 11 0 0,1 0 1 0 0,-1 0-1 0 0,1 0 1 0 0,-1 0-1 0 0,0 0 1 0 0,1 1-1 0 0,0-1 1 0 0,-1 0-1 0 0,1 1 1 0 0,-1-1-1 0 0,1 1 0 0 0,0 0 1 0 0,-1 0-1 0 0,1-1 1 0 0,0 1-1 0 0,-1 0 1 0 0,1 1-1 0 0,0-1 1 0 0,-1 0-1 0 0,1 0 1 0 0,0 1-1 0 0,-1-1 0 0 0,1 1 1 0 0,0 0 0 0 0,6 3-21 0 0,-6-3 19 0 0,-1 0-1 0 0,1 0 1 0 0,-1 0 0 0 0,1 0-1 0 0,-1 0 1 0 0,1-1 0 0 0,-1 1-1 0 0,1-1 1 0 0,0 1 0 0 0,-1-1-1 0 0,1 0 1 0 0,0 1 0 0 0,-1-1 0 0 0,1 0 2 0 0,0 0 0 0 0,0 0 0 0 0,-1 0 0 0 0,1 0 0 0 0,0 1 0 0 0,-1-1 0 0 0,1 1 0 0 0,-1-1 0 0 0,1 1 0 0 0,0 0 0 0 0,-1-1 0 0 0,1 1 0 0 0,-1 0 0 0 0,0 0 0 0 0,1 0 0 0 0,6 4 0 0 0,-6-4 0 0 0,1 0 0 0 0,-1 1 0 0 0,0-1 0 0 0,0 1 0 0 0,0-1 0 0 0,0 1 0 0 0,0 0 0 0 0,0-1 0 0 0,0 1 0 0 0,-1 0 0 0 0,1 1 0 0 0,6 6 0 0 0,1-1 0 0 0,-8-7 0 0 0,0-1 0 0 0,0 1 0 0 0,-1 0 0 0 0,1-1 0 0 0,0 1 0 0 0,-1 0 0 0 0,1-1 0 0 0,-1 1 0 0 0,1 0 0 0 0,-1 0 0 0 0,1 0 0 0 0,-1 0 0 0 0,1 0 0 0 0,-1 0 0 0 0,0-1 0 0 0,0 1 0 0 0,0 0 0 0 0,1 0 0 0 0,-1 0 0 0 0,12 24 0 0 0,-7-18 0 0 0,-1 0 0 0 0,-1 0 0 0 0,1 1 0 0 0,0 2 0 0 0,-1 1 0 0 0,10 24 0 0 0,8 5-3 0 0,-10-20 15 0 0,-1-1 39 0 0,-9-17-49 0 0,-1-1 1 0 0,1 1 0 0 0,-1-1 0 0 0,0 0 0 0 0,1 1-1 0 0,-1-1 1 0 0,0 1 0 0 0,0-1 0 0 0,0 1 0 0 0,0-1-3 0 0,0-1 0 0 0,0 1 6 0 0,0 0 0 0 0,0 0 1 0 0,0 0-1 0 0,0 0 0 0 0,0 0 1 0 0,0-1-1 0 0,0 1 1 0 0,0 0-1 0 0,1 0 0 0 0,-1 0 1 0 0,0 0-1 0 0,0-1 0 0 0,1 1 1 0 0,0 1-7 0 0,-1-2 9 0 0,1 0 0 0 0,-1 1 1 0 0,1-1-1 0 0,0 0 0 0 0,-1 1 0 0 0,1-1 1 0 0,0 0-1 0 0,-1 0 0 0 0,1 0 0 0 0,0 0 1 0 0,-1 0-1 0 0,1 0 0 0 0,0 0 0 0 0,0 0 1 0 0,-1 0-10 0 0,0 0 0 0 0,0 0 2 0 0,0 0 0 0 0,0 0 0 0 0,1 0 1 0 0,-1 0-1 0 0,0 0 0 0 0,0 0 1 0 0,0 0-1 0 0,0 0 0 0 0,0 0 0 0 0,0 0 1 0 0,0 0-1 0 0,0 0 0 0 0,0 0 1 0 0,0 0-1 0 0,1 0 0 0 0,-1 0 0 0 0,0 0 1 0 0,0 0-1 0 0,0 0 0 0 0,0 0 1 0 0,0 0-1 0 0,0 0 0 0 0,0 0 1 0 0,0 0-1 0 0,0 1 0 0 0,0-1 0 0 0,0 0 1 0 0,1 0-1 0 0,-1 0 0 0 0,0 0 1 0 0,0 0-1 0 0,0 0 0 0 0,0 0 0 0 0,0 0 1 0 0,0 0-1 0 0,0 0 0 0 0,0 0 1 0 0,0 0-1 0 0,0 0 0 0 0,0 1 0 0 0,0-1 1 0 0,0 0-1 0 0,0 0 0 0 0,0 0 1 0 0,0 0-1 0 0,0 0 0 0 0,0 0 1 0 0,0 0-1 0 0,0 0 0 0 0,0 0 0 0 0,0 0 1 0 0,0 1-1 0 0,0-1 0 0 0,0 0 1 0 0,0 0-1 0 0,0 0 0 0 0,0 0-2 0 0,0 11 122 0 0,0-9 8 0 0,0-2 45 0 0,0 0 17 0 0,0 0 6 0 0,0 0-12 0 0,0 0-62 0 0,0-2-27 0 0,0-12-8 0 0,0 13-80 0 0,0-1 0 0 0,0 1 0 0 0,0-1 0 0 0,0 1 0 0 0,0 0 0 0 0,1-1 0 0 0,-1 1 0 0 0,0-1 0 0 0,1 1 0 0 0,0-1-9 0 0,11-18 80 0 0,2-5-50 0 0,-8 9 27 0 0,-1 6-36 0 0,5-17-19 0 0,-7 21-1 0 0,0 1-1 0 0,0-1 0 0 0,0 1 0 0 0,0 0 0 0 0,1-1 0 0 0,0 2 0 0 0,3-4 0 0 0,36-37-49 0 0,-22 26-17 0 0,-18 16 45 0 0,0 1 0 0 0,0-1 0 0 0,0 1 0 0 0,0 0 0 0 0,1 0 1 0 0,1 0 20 0 0,-2 0-18 0 0,1 0 1 0 0,-1 0-1 0 0,0 0 1 0 0,1 0 0 0 0,-1-1-1 0 0,1 0 18 0 0,-3 2-3 0 0,0-1-1 0 0,0 1 0 0 0,0 0 1 0 0,0 0-1 0 0,1 0 0 0 0,-1 0 0 0 0,0 0 1 0 0,1 1-1 0 0,-1-1 0 0 0,1 0 0 0 0,-1 1 1 0 0,1-1-1 0 0,-1 1 0 0 0,1-1 1 0 0,-1 1-1 0 0,2-1 4 0 0,-2 2-1 0 0,0-1 0 0 0,1 0 0 0 0,-1 0 0 0 0,0 1 0 0 0,0-1 0 0 0,1 0 0 0 0,-1 1 0 0 0,0-1 0 0 0,0 1 0 0 0,0 0 0 0 0,0-1 0 0 0,0 1 0 0 0,1 0 0 0 0,-2 0 0 0 0,1 0 0 0 0,0-1 0 0 0,1 2 1 0 0,3 1-48 0 0,-3-3 47 0 0,0 0 0 0 0,-1 1 0 0 0,1-1 0 0 0,0 1-1 0 0,-1-1 1 0 0,1 1 0 0 0,0-1 0 0 0,-1 1-1 0 0,1 0 1 0 0,-1 0 0 0 0,2 1 1 0 0,5 3-13 0 0,4-1-31 0 0,-11-4 43 0 0,-1 0 0 0 0,1 0-1 0 0,-1 1 1 0 0,1-1 0 0 0,-1 0-1 0 0,1 0 1 0 0,-1 0 0 0 0,1 0 0 0 0,-1 1-1 0 0,1-1 1 0 0,-1 0 0 0 0,0 0 0 0 0,1 1-1 0 0,-1-1 1 0 0,0 0 0 0 0,1 1 0 0 0,-1-1-1 0 0,0 1 1 0 0,1-1 1 0 0,13 26-59 0 0,13 6 38 0 0,-18-14-27 0 0,5 9 43 0 0,-5-8 5 0 0,-8-8-1 0 0,0-1 1 0 0,0-8 0 0 0,0-1 0 0 0,0 0 0 0 0,0 0 0 0 0,0 0 0 0 0,0 0 0 0 0,1 0 0 0 0,-1 0 0 0 0,0 0 0 0 0,0 0 0 0 0,1 0 0 0 0,-1-1 0 0 0,1 1 1 0 0,0 0-1 0 0,-1 0 0 0 0,0-1 0 0 0,0 1 0 0 0,0 0 0 0 0,0 0 0 0 0,0 0 0 0 0,0 0 0 0 0,0 0 0 0 0,0 0 0 0 0,0 0 0 0 0,-1 0 0 0 0,2 1-1 0 0,3 14 1 0 0,6 0 0 0 0,-9-2-10 0 0,-2-12-44 0 0,0-2-10 0 0,0 0 8 0 0,0 0-34 0 0,0 0-70 0 0,0 0-173 0 0,0 0-310 0 0,0 0-26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4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7072 0 0,'0'0'202'0'0,"0"0"45"0"0,2 0 17 0 0,-1 0-253 0 0,-1 0 1 0 0,1 0-1 0 0,-1 0 1 0 0,1 0-1 0 0,-1 0 0 0 0,0 0 1 0 0,1 0-1 0 0,-1 0 1 0 0,1 0-1 0 0,-1 0 0 0 0,1 1 1 0 0,-1-1-1 0 0,0 0 1 0 0,1 0-1 0 0,-1 0 0 0 0,0 0 1 0 0,1 1-1 0 0,-1-1 1 0 0,1 0-1 0 0,-1 0 0 0 0,0 1 1 0 0,0-1-1 0 0,1 0 0 0 0,-1 1 1 0 0,0-1-1 0 0,1 0 1 0 0,-1 1-1 0 0,0-1 0 0 0,0 1 1 0 0,0-1-1 0 0,1 1-11 0 0,3 5 190 0 0,8 1 73 0 0,-11-7-243 0 0,0 1-1 0 0,0-1 1 0 0,0 1 0 0 0,0-1-1 0 0,0 1 1 0 0,0-1-1 0 0,0 1 1 0 0,0 0 0 0 0,0 0-1 0 0,0-1 1 0 0,-1 1 0 0 0,1 0-1 0 0,0 0 1 0 0,0 0-1 0 0,-1 0 1 0 0,1 0-20 0 0,2 12 311 0 0,-1-7 1 0 0,3-2-189 0 0,-1-1-30 0 0,-1 1 1 0 0,1 0-1 0 0,-1 0 1 0 0,1 0-1 0 0,0 2-93 0 0,1 5 186 0 0,-4-9-146 0 0,0 0 0 0 0,0 1 0 0 0,0-1 0 0 0,0 0 0 0 0,1 0 0 0 0,-1 0 0 0 0,1 0 0 0 0,0 0 0 0 0,0 0-40 0 0,8 9 173 0 0,-8-9-136 0 0,0 1 1 0 0,0 0 0 0 0,-1-1 0 0 0,1 1 0 0 0,0 0-1 0 0,-1 0 1 0 0,0 0 0 0 0,1 1-38 0 0,2 10 187 0 0,1 2 55 0 0,0-3-85 0 0,3 6 31 0 0,-2-6-63 0 0,0 0 38 0 0,-3-3-21 0 0,1 1 35 0 0,7 19 135 0 0,-6-1 0 0 0,1-13-100 0 0,-1-4-58 0 0,-3 8 14 0 0,0-1 22 0 0,4-3-57 0 0,1 0-8 0 0,-6 2 53 0 0,-1-8-111 0 0,-1 11 52 0 0,5-4 7 0 0,-2-11-100 0 0,6 19 123 0 0,-5 5 108 0 0,-3-16-113 0 0,0-12 0 0 0,0-2 0 0 0,0 0 0 0 0,0 0 0 0 0,0 0 0 0 0,0 0-7 0 0,0 0-28 0 0,0 0-11 0 0,0 0-2 0 0,0 0 0 0 0,-2-2-2 0 0,1 1-84 0 0,0 0-4 0 0,0 0 0 0 0,0 1 0 0 0,0-1 0 0 0,1 0 0 0 0,-1 0 0 0 0,0 1 0 0 0,1-1 0 0 0,-1 0 0 0 0,0 0 0 0 0,1 0 0 0 0,-1 0 0 0 0,1 0 0 0 0,0 0 0 0 0,-1 0 0 0 0,1 0 0 0 0,0 0 0 0 0,-1 0 0 0 0,1 0 0 0 0,0 0 0 0 0,0 0 0 0 0,0-1 0 0 0,0 1 0 0 0,0 0 0 0 0,0 0 0 0 0,0 0 0 0 0,0 0-1 0 0,1 0 1 0 0,-1-1-6 0 0,10-21 79 0 0,-9 17-77 0 0,0-1 0 0 0,0 1 0 0 0,-1 0 0 0 0,1 0-1 0 0,-2-4-1 0 0,2 7-1 0 0,-1-1-1 0 0,1 1 0 0 0,-1-1 1 0 0,1 1-1 0 0,0-1 0 0 0,0 1 1 0 0,0-1-1 0 0,1 1 0 0 0,-1 0 1 0 0,1-1-1 0 0,0 1 0 0 0,0 0 1 0 0,0 0 1 0 0,2-3-17 0 0,0 0 1 0 0,-1 0-1 0 0,0 0 1 0 0,1-5 16 0 0,-3 7-7 0 0,0 1 0 0 0,1 0 0 0 0,-1-1 0 0 0,1 1 0 0 0,0 0 0 0 0,0 0 0 0 0,0 0 0 0 0,0 0 0 0 0,0 0 0 0 0,1 0 0 0 0,-1 1 0 0 0,1-1 0 0 0,0 1 0 0 0,1-1 7 0 0,8-5-30 0 0,-6 5-2 0 0,0-1 0 0 0,0 0 1 0 0,0-1-1 0 0,3-3 32 0 0,-7 6-7 0 0,0 0 0 0 0,0 1 0 0 0,0 0 0 0 0,0-1 0 0 0,0 1 0 0 0,0 0 0 0 0,0 0 0 0 0,0 0 0 0 0,0 0 1 0 0,1 0-1 0 0,-1 1 0 0 0,0-1 0 0 0,1 1 0 0 0,-1-1 7 0 0,12-2-22 0 0,-2-3 9 0 0,-10 5 10 0 0,-1 0-1 0 0,1 0 0 0 0,-1 0 1 0 0,1 1-1 0 0,-1-1 0 0 0,1 1 1 0 0,0-1-1 0 0,-1 1 0 0 0,1-1 1 0 0,0 1-1 0 0,-1 0 1 0 0,1 0-1 0 0,0 0 0 0 0,0 0 4 0 0,59 0-74 0 0,-59 0 71 0 0,-1 0 1 0 0,1 0 0 0 0,-1 0 0 0 0,1 1 0 0 0,0-1 0 0 0,-1 1 0 0 0,1-1-1 0 0,-1 1 1 0 0,1-1 0 0 0,-1 1 0 0 0,1 0 0 0 0,-1 0 0 0 0,0 0 2 0 0,13 5-32 0 0,12-1 20 0 0,-24-4 10 0 0,0 0 1 0 0,-1 0 0 0 0,1-1-1 0 0,-1 1 1 0 0,1 0 0 0 0,-1 0-1 0 0,1 1 1 0 0,-1-1 0 0 0,1 1 1 0 0,-2-2 0 0 0,12 11-56 0 0,-9-9 55 0 0,-1 0 1 0 0,-1-1-1 0 0,1 1 1 0 0,0 0-1 0 0,0 0 1 0 0,-1 0-1 0 0,1 0 1 0 0,-1 0 0 0 0,1 1-1 0 0,-1-1 1 0 0,1 2 0 0 0,0 12-53 0 0,-2-14 52 0 0,0-1 0 0 0,1 1 0 0 0,-1-1 0 0 0,1 1-1 0 0,-1-1 1 0 0,1 1 0 0 0,0-1 0 0 0,-1 1 0 0 0,1-1 0 0 0,1 1 1 0 0,-1-1 0 0 0,0 0 0 0 0,-1 0 0 0 0,1 0 0 0 0,0 0 0 0 0,-1 0 0 0 0,1 0 0 0 0,-1 1 0 0 0,1-1 0 0 0,-1 0 0 0 0,1 0 0 0 0,-1 0 0 0 0,0 1 0 0 0,0-1 0 0 0,0 0 0 0 0,1 0 0 0 0,-1 1 0 0 0,0-1 0 0 0,-1 0 0 0 0,1 0 0 0 0,0 1 0 0 0,0-1 0 0 0,0 0 1 0 0,-1 1-1 0 0,-25 29 0 0 0,21-19 0 0 0,5-11 0 0 0,-1 0 0 0 0,1 0 0 0 0,-1 0 0 0 0,1 0 0 0 0,-1 0 0 0 0,1 0 0 0 0,-1 0 0 0 0,0 0 0 0 0,1 0 0 0 0,-1 0 0 0 0,0 0 0 0 0,0 0 0 0 0,1 0 0 0 0,-1 0 0 0 0,0-1 0 0 0,0 1 0 0 0,0 0 0 0 0,-1 0 0 0 0,-14 7 3 0 0,-21 10-6 0 0,7-7 56 0 0,1 0-53 0 0,0-9-60 0 0,12-4-41 0 0,7-4-43 0 0,2 1 14 0 0,-5 0-170 0 0,11 2 193 0 0,1 1-11 0 0,1 0 5 0 0,-1 1-37 0 0,0-1-45 0 0,1 1-54 0 0,-2 0-52 0 0,1 0-53 0 0,0 1-48 0 0,-1-1-40 0 0,-1 0-534 0 0,1 0-93 0 0,0-4-749 0 0,1-4-1030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5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17 7136 0 0,'0'0'208'0'0,"-3"-3"-10"0"0,-4-4-129 0 0,4 4-15 0 0,1 1 78 0 0,1 1 152 0 0,1 1 251 0 0,0 0 10 0 0,0 0-6 0 0,0 0-49 0 0,1 1-268 0 0,-1 0-49 0 0,0 0-42 0 0,0 0-36 0 0,-1 2 20 0 0,-1 3-20 0 0,1-6 12 0 0,-5 5 190 0 0,5-5-280 0 0,1 0-1 0 0,-1 0 0 0 0,1 1 1 0 0,0-1-1 0 0,-1 0 1 0 0,1 1-1 0 0,-1-1 0 0 0,1 0 1 0 0,0 1-1 0 0,-1-1 0 0 0,1 0 1 0 0,0 1-1 0 0,-1-1 0 0 0,1 1 1 0 0,0-1-1 0 0,0 1 1 0 0,0-1-1 0 0,-1 0 0 0 0,1 1 1 0 0,0-1-1 0 0,0 1 0 0 0,0-1 1 0 0,0 1-1 0 0,0-1 0 0 0,0 1 1 0 0,0-1-1 0 0,0 1 1 0 0,0-1-1 0 0,0 1 0 0 0,0-1 1 0 0,0 1-1 0 0,0 0-16 0 0,0 6 160 0 0,0-5-108 0 0,0 0 1 0 0,-1 1-1 0 0,2-1 0 0 0,-1 0 0 0 0,0 0 1 0 0,0 0-1 0 0,1 1 0 0 0,-1-1 0 0 0,1 0 1 0 0,0 1-53 0 0,4 5 162 0 0,1 2 73 0 0,-4 4 73 0 0,-2-7-136 0 0,0-5-114 0 0,0 0-1 0 0,-1 1 1 0 0,2-1 0 0 0,-1 0 0 0 0,0 0 0 0 0,0 0 0 0 0,1 0 0 0 0,-1 1 0 0 0,1-1 0 0 0,0 1-58 0 0,16 30 711 0 0,-5-10-277 0 0,3 5 26 0 0,-8-14-279 0 0,0 0-39 0 0,-6-13-126 0 0,-1 0-1 0 0,1 1 1 0 0,-1-1 0 0 0,1 1 0 0 0,-1-1 0 0 0,0 1 0 0 0,0-1 0 0 0,0 0 0 0 0,0 1 0 0 0,0 0-16 0 0,0-2 1 0 0,0 1 13 0 0,0 0 1 0 0,0 1-1 0 0,0-1 1 0 0,0 1-1 0 0,1-1 1 0 0,-1 1-1 0 0,0-1 1 0 0,1 1-1 0 0,-1-1 1 0 0,1 1-15 0 0,9 11 87 0 0,-7-8-27 0 0,-3-4-59 0 0,0 0 1 0 0,0-1-1 0 0,0 1 1 0 0,0 0-1 0 0,0-1 1 0 0,0 1 0 0 0,0 0-1 0 0,1-1 1 0 0,-1 1-1 0 0,0 0 1 0 0,0-1 0 0 0,1 1-1 0 0,-1 0 1 0 0,0-1-1 0 0,1 1-1 0 0,-1-1 1 0 0,1 1 0 0 0,-1-1-1 0 0,1 0 1 0 0,0 0-1 0 0,-1 1 1 0 0,1-1-1 0 0,0 0 1 0 0,-1 0-1 0 0,1 0 1 0 0,0 0-1 0 0,0 1 1 0 0,-1-1-1 0 0,1 0 1 0 0,0 0-1 0 0,-1-1 0 0 0,0 1 1 0 0,2 0-57 0 0,-1 0-87 0 0,-1 0-153 0 0,0 0 218 0 0,0 1-4 0 0,0-1-20 0 0,0 0-41 0 0,0 0-16 0 0,0 1-41 0 0,0-1-49 0 0,0 1-53 0 0,0 0-58 0 0,0 0-54 0 0,0 0-48 0 0,0 0-41 0 0,0 1-149 0 0,0 0-40 0 0,0 0-180 0 0,0 1-479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28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8864 0 0,'0'0'200'0'0,"0"0"33"0"0,0 0 14 0 0,0-1-86 0 0,0-1-17 0 0,0-2 49 0 0,0-3 161 0 0,0 5 299 0 0,0 2 19 0 0,0 0-17 0 0,0 0-101 0 0,0 0-46 0 0,0 0-10 0 0,0 0-22 0 0,0 0-84 0 0,0 0-38 0 0,0 0-8 0 0,0 0-17 0 0,0 0-62 0 0,0 0-31 0 0,0 0-5 0 0,0 0-21 0 0,0 0-96 0 0,0 0-39 0 0,0 0-10 0 0,0 0-1 0 0,0 0 0 0 0,0 0 0 0 0,0 0 0 0 0,0 0 0 0 0,0 2 0 0 0,0 3-6 0 0,1-1-35 0 0,5 6-46 0 0,-2-2 54 0 0,-1-1 81 0 0,-2-1 68 0 0,0 2 101 0 0,1 3 134 0 0,3-2-64 0 0,-4-7-291 0 0,0-1 0 0 0,0 1 0 0 0,0 0-1 0 0,0 0 1 0 0,0 0 0 0 0,-1 0 0 0 0,1 0 0 0 0,0-1-1 0 0,-1 1 1 0 0,0 0 0 0 0,1 0 0 0 0,-1 1-60 0 0,0 4-150 0 0,0 0 1 0 0,1 0-1 0 0,0 0 1 0 0,1-1-1 0 0,0 5 150 0 0,7 16-406 0 0,-3-10 220 0 0,0 0 77 0 0,-3 2 95 0 0,-1 3 111 0 0,-3-4-63 0 0,1-8 4 0 0,-1 1-1 0 0,2 0 1 0 0,0-1-1 0 0,1 10-37 0 0,12 41 181 0 0,-1 0 10 0 0,-12-51-134 0 0,1-1-1 0 0,-2 1 0 0 0,0 8-56 0 0,2 15 122 0 0,9 2 51 0 0,-6-3 3 0 0,0-15-85 0 0,-3-11-43 0 0,0 1 1 0 0,0 0 0 0 0,-1 0 0 0 0,0 0 0 0 0,0 3-49 0 0,0 9 137 0 0,6-1-31 0 0,-2-7-44 0 0,5 11 116 0 0,-9-20-161 0 0,0 0 1 0 0,0 0-1 0 0,0 0 0 0 0,0 0 0 0 0,0 1 1 0 0,0-1-1 0 0,-1 0 0 0 0,1 0 1 0 0,-1 1-1 0 0,0-1 0 0 0,1 2-17 0 0,-1-2 12 0 0,0 0 0 0 0,0-1 0 0 0,0 1-1 0 0,0-1 1 0 0,1 1 0 0 0,-1-1 0 0 0,1 1 0 0 0,-1-1-1 0 0,1 1 1 0 0,0 0-12 0 0,8 10 85 0 0,-5-5 15 0 0,-5 2-78 0 0,1-7-3 0 0,0 0-254 0 0,0-1 75 0 0,0-1 67 0 0,0 1 58 0 0,0 0 87 0 0,0-1 103 0 0,0 1 588 0 0,0-1-627 0 0,0 1-45 0 0,0-1-59 0 0,0 1-76 0 0,0 0-90 0 0,0 0-104 0 0,0 1-71 0 0,0-1-106 0 0,0 2-114 0 0,0-1-126 0 0,0-1 288 0 0,0 1-35 0 0,0 0-37 0 0,0-1-38 0 0,0 1-38 0 0,0 0-40 0 0,0 0-42 0 0,0 0-43 0 0,0-2-560 0 0,0 0-34 0 0,0 0-2625 0 0</inkml:trace>
  <inkml:trace contextRef="#ctx0" brushRef="#br0" timeOffset="544.41">1167 145 5400 0 0,'0'-2'158'0'0,"0"2"-154"0"0,0-1 0 0 0,0 1 0 0 0,0 0 0 0 0,0-1-1 0 0,0 1 1 0 0,1 0 0 0 0,-1 0 0 0 0,0-1 0 0 0,0 1-1 0 0,0 0 1 0 0,0 0 0 0 0,0-1 0 0 0,0 1 0 0 0,-1 0-1 0 0,1-1 1 0 0,0 1 0 0 0,0 0 0 0 0,0 0 0 0 0,0-1-1 0 0,0 1 1 0 0,0 0 0 0 0,0 0 0 0 0,0-1 0 0 0,-1 1-1 0 0,1 0 1 0 0,0 0 0 0 0,0 0 0 0 0,0-1 0 0 0,-1 1-1 0 0,1 0 1 0 0,0 0 0 0 0,0 0 0 0 0,-1-1-4 0 0,0 0 4 0 0,0 1 0 0 0,-1-1 0 0 0,1 0 0 0 0,0-1 0 0 0,0 1 0 0 0,0 0 0 0 0,0 0 0 0 0,0 0 0 0 0,0-1 0 0 0,0 1 0 0 0,0-1 0 0 0,0 1 0 0 0,1 0 0 0 0,-1-1 0 0 0,0-1-4 0 0,-5-6 19 0 0,2 5 50 0 0,1 1 259 0 0,2 1-107 0 0,0-1-62 0 0,1 0-52 0 0,1 0-18 0 0,-3 1 48 0 0,-8-3 471 0 0,4-8-3 0 0,-4-1-38 0 0,8 13-359 0 0,1 0-36 0 0,-2-1 78 0 0,1 2-81 0 0,-1 0-76 0 0,0 0-31 0 0,1-1 75 0 0,-4-10 397 0 0,-2 6-142 0 0,-9-4 51 0 0,13 7-302 0 0,2 2-76 0 0,0-1 0 0 0,1 0-1 0 0,-1 1 1 0 0,0 0-1 0 0,0-1 1 0 0,0 1 0 0 0,0 0-1 0 0,0 0 1 0 0,0 0-1 0 0,0 0 1 0 0,-1 1-65 0 0,-9-1 312 0 0,0-3-57 0 0,-1-8 59 0 0,11 10-164 0 0,0 0-35 0 0,-1 0 31 0 0,-1 0-73 0 0,-1 2-39 0 0,2 0 50 0 0,-23 1 345 0 0,24-1-401 0 0,0-1 1 0 0,1 1 0 0 0,-1 0-1 0 0,0-1 1 0 0,1 1-1 0 0,-1 0 1 0 0,1 0 0 0 0,-1 0-1 0 0,1 0 1 0 0,0 0 0 0 0,-1 1-29 0 0,-3 1 221 0 0,3-3-202 0 0,0 0 0 0 0,0 1 1 0 0,0-1-1 0 0,0 1 0 0 0,1 0 1 0 0,-1-1-1 0 0,0 1 0 0 0,1 0 0 0 0,-1 0 1 0 0,0 0-1 0 0,1 0 0 0 0,-1 1 0 0 0,1-1 1 0 0,0 0-1 0 0,-1 1 0 0 0,1 0-19 0 0,-17 11 152 0 0,7-8-101 0 0,10-5-47 0 0,0 0 0 0 0,0 1 0 0 0,0-1 0 0 0,0 1 0 0 0,0-1 0 0 0,0 1 0 0 0,0-1 1 0 0,0 1-1 0 0,0 0 0 0 0,0-1 0 0 0,0 1 0 0 0,0 0 0 0 0,0 0 0 0 0,0 0 0 0 0,0 0 0 0 0,1 0 0 0 0,-1 0 0 0 0,0 1-4 0 0,-4 8 15 0 0,4-8-5 0 0,0 1 0 0 0,0-1 1 0 0,0 0-1 0 0,0 0 0 0 0,-1 1 0 0 0,1-1 0 0 0,-1 0 0 0 0,0 0 1 0 0,0 0-11 0 0,-3 3 25 0 0,-13 13 168 0 0,10-12-139 0 0,3-4-29 0 0,4-2-22 0 0,0 1 0 0 0,1-1 1 0 0,-1 0-1 0 0,0 1 0 0 0,1-1 0 0 0,-1 0 0 0 0,0 1 0 0 0,1-1 1 0 0,-1 1-1 0 0,1-1 0 0 0,-1 0 0 0 0,1 1 0 0 0,-1 0 0 0 0,1-1 1 0 0,0 1-1 0 0,-1-1 0 0 0,1 1 0 0 0,-1-1 0 0 0,1 1 0 0 0,0 0 0 0 0,0-1 1 0 0,-1 1-4 0 0,-1 4 6 0 0,-14 25 74 0 0,9-26-44 0 0,7-4-35 0 0,-1 1 0 0 0,1-1 1 0 0,-1 0-1 0 0,1 0 0 0 0,0 1 1 0 0,-1-1-1 0 0,1 0 1 0 0,0 1-1 0 0,-1-1 0 0 0,1 0 1 0 0,0 1-1 0 0,-1-1 1 0 0,1 1-1 0 0,0-1 0 0 0,-1 1 1 0 0,1-1-1 0 0,0 0 0 0 0,0 1 1 0 0,0-1-1 0 0,-1 1 1 0 0,1-1-1 0 0,0 1 0 0 0,0-1 1 0 0,0 1-1 0 0,0-1 1 0 0,0 1-1 0 0,0-1 0 0 0,0 1 1 0 0,0-1-1 0 0,0 1 0 0 0,0-1 1 0 0,1 1-2 0 0,-1 1 7 0 0,0-1-1 0 0,0 1 1 0 0,0-1 0 0 0,-1 1-1 0 0,1-1 1 0 0,0 1 0 0 0,-1-1-1 0 0,1 0 1 0 0,0 1 0 0 0,-1-1-7 0 0,-4 8 38 0 0,4-8-30 0 0,0 0 0 0 0,0 1 0 0 0,0-1 0 0 0,1 1 0 0 0,-1-1 1 0 0,0 1-1 0 0,1-1 0 0 0,-1 1 0 0 0,1 0 0 0 0,-1-1 0 0 0,1 1 0 0 0,0 0 0 0 0,0-1 1 0 0,0 1-9 0 0,0 9 65 0 0,0 17 134 0 0,-3-16-142 0 0,1-7-41 0 0,0 0 11 0 0,0 0 0 0 0,1 0-1 0 0,-1 0 1 0 0,1 0 0 0 0,0 0 0 0 0,0 0-1 0 0,1 0 1 0 0,0 0 0 0 0,0 0 0 0 0,0 0-1 0 0,0 0 1 0 0,1 4-27 0 0,5 7 87 0 0,-4-13-65 0 0,-1 1 0 0 0,0-1 0 0 0,0 0-1 0 0,0 1 1 0 0,-1-1 0 0 0,1 1 0 0 0,-1-1-1 0 0,1 2-21 0 0,0 27 189 0 0,7 4-36 0 0,-4-21-96 0 0,-3-10-27 0 0,0 1 1 0 0,-1 0-1 0 0,1-1 1 0 0,-1 5-31 0 0,-1-5 30 0 0,2 1 0 0 0,-1 0-1 0 0,1-1 1 0 0,0 5-30 0 0,0-7 15 0 0,1 0 0 0 0,-1 0 0 0 0,0 0 0 0 0,1 0-1 0 0,0 0 1 0 0,-1 0 0 0 0,2 0-15 0 0,0 1 31 0 0,-1 0-1 0 0,0 0 1 0 0,0 0 0 0 0,0 0 0 0 0,1 2-31 0 0,0 7 67 0 0,-2-9-40 0 0,1 0 1 0 0,-1 0-1 0 0,0 0 1 0 0,1 0-1 0 0,0 0 1 0 0,0 0-1 0 0,0-1 0 0 0,1 1-27 0 0,9 20 131 0 0,-9-14-54 0 0,-3 2 45 0 0,1-11-103 0 0,-1 1 1 0 0,0-1-1 0 0,0 1 1 0 0,0-1-1 0 0,1 1 1 0 0,-1-1 0 0 0,0 0-1 0 0,1 1 1 0 0,0-1-1 0 0,-1 1 1 0 0,1 0-20 0 0,10 12 173 0 0,-9-13-157 0 0,-1 0 0 0 0,1 1 0 0 0,-1-1 0 0 0,0 1 0 0 0,0-1-1 0 0,0 1 1 0 0,0-1 0 0 0,0 1 0 0 0,0 0 0 0 0,0 0 0 0 0,0-1 0 0 0,-1 1 0 0 0,1 0 0 0 0,-1 0 0 0 0,1 0 0 0 0,-1 0-1 0 0,0 1-15 0 0,1-1 9 0 0,-1 0 0 0 0,0 0 0 0 0,0 0-1 0 0,1 0 1 0 0,-1 0 0 0 0,1 0-1 0 0,0 0 1 0 0,0 0 0 0 0,-1 0 0 0 0,1 0-1 0 0,0-1 1 0 0,1 2-9 0 0,-1-2 8 0 0,0 1-1 0 0,0-1 1 0 0,0 0 0 0 0,-1 1-1 0 0,1-1 1 0 0,-1 1-1 0 0,1 0 1 0 0,-1-1 0 0 0,1 1-1 0 0,-1-1 1 0 0,0 1-1 0 0,0 0-7 0 0,0 0 64 0 0,0 1 0 0 0,0 4-20 0 0,0 13 51 0 0,0-18-74 0 0,0-2-58 0 0,0 0-34 0 0,0 0-119 0 0,0 0-24 0 0,0 0 53 0 0,0 0-42 0 0,0 0-124 0 0,0 0 16 0 0,0 0-36 0 0,0 0-910 0 0,0 0 749 0 0,0 0 299 0 0,0 0-33 0 0,0 0 8 0 0,0 0-33 0 0,0 0-40 0 0,0 0-42 0 0,0 0-47 0 0,0 0-44 0 0,0 0-38 0 0,0 0-33 0 0,0 0-141 0 0,0 0-33 0 0,0 0-1486 0 0</inkml:trace>
  <inkml:trace contextRef="#ctx0" brushRef="#br0" timeOffset="814.77">512 593 8272 0 0,'0'0'241'0'0,"0"0"-100"0"0,0 0 34 0 0,0 0 1 0 0,3 0 129 0 0,-3 0-268 0 0,1 0 0 0 0,0-1 0 0 0,0 1 0 0 0,-1 0 0 0 0,1 0 0 0 0,0 0-1 0 0,-1-1 1 0 0,1 1 0 0 0,0 0 0 0 0,-1-1 0 0 0,1 1 0 0 0,0-1 0 0 0,-1 1-1 0 0,1-1 1 0 0,-1 1 0 0 0,1-1 0 0 0,-1 1 0 0 0,1-1 0 0 0,-1 1 0 0 0,1-1 0 0 0,-1 0-1 0 0,0 1 1 0 0,1-1 0 0 0,-1 0 0 0 0,0 1 0 0 0,1-1 0 0 0,-1 0-37 0 0,5-8 377 0 0,4 1-71 0 0,1 4 70 0 0,-1 0-55 0 0,4-6 89 0 0,-4 1-101 0 0,0 2-69 0 0,18-11 305 0 0,-17 11-347 0 0,1 0 50 0 0,16-7 116 0 0,2 3-81 0 0,-10 4-102 0 0,1 0 35 0 0,-2 2-64 0 0,0 1-50 0 0,-1 1-36 0 0,-1 0 1 0 0,0 0 0 0 0,9-4-67 0 0,-11 3 37 0 0,0 1-1 0 0,1 0 1 0 0,-1 1-1 0 0,0 0 0 0 0,4 1-36 0 0,21 0-4 0 0,9 1-72 0 0,0 0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97 5696 0 0,'0'0'132'0'0,"0"0"17"0"0,3-3 10 0 0,7-10-26 0 0,-7 4-91 0 0,-3 5 19 0 0,0 4-61 0 0,0-3 123 0 0,0 3 144 0 0,0-3 245 0 0,0-2-333 0 0,-2-12 524 0 0,-2 12-392 0 0,-3 3-56 0 0,6 2-248 0 0,1 0-1 0 0,0 0 0 0 0,0 0 0 0 0,0 0 1 0 0,0 0-1 0 0,0 0 0 0 0,0 0 0 0 0,0 0 1 0 0,0 0-1 0 0,0 0 0 0 0,0 0 0 0 0,-1 0 1 0 0,1 0-1 0 0,0 0 0 0 0,0 0 0 0 0,0 0 1 0 0,0 0-1 0 0,0 0 0 0 0,0 0 0 0 0,0 0 1 0 0,0 0-1 0 0,0 0 0 0 0,0 0 0 0 0,0 0 1 0 0,-1 0-1 0 0,1 0 0 0 0,0 0 0 0 0,0 0 1 0 0,0 0-1 0 0,0 0 0 0 0,0-1 0 0 0,0 1 1 0 0,0 0-1 0 0,0 0 0 0 0,0 0 0 0 0,0 0 0 0 0,0 0 1 0 0,0 0-1 0 0,0 0 0 0 0,0 0 0 0 0,0 0 1 0 0,0 0-1 0 0,0 0 0 0 0,0-1 0 0 0,0 1 1 0 0,0 0-1 0 0,0 0 0 0 0,0 0 0 0 0,0 0 1 0 0,0 0-1 0 0,0 0 0 0 0,0 0 0 0 0,0 0 1 0 0,0 0-1 0 0,0 0 0 0 0,0-1 0 0 0,0 1-6 0 0,0-2 129 0 0,0-1-60 0 0,-3-2 14 0 0,1 4 36 0 0,0 0-5 0 0,-1 0 50 0 0,-1 1 149 0 0,2 0-110 0 0,-1 0 37 0 0,3 0-218 0 0,-1 0 0 0 0,0 0 0 0 0,1 0 0 0 0,-1 0 0 0 0,1 0 0 0 0,-1 0 0 0 0,1-1 0 0 0,-1 1 0 0 0,0 0 0 0 0,1 0 0 0 0,-1-1 0 0 0,1 1 1 0 0,-1 0-1 0 0,1 0 0 0 0,-1-1 0 0 0,1 1 0 0 0,-1-1 0 0 0,1 1 0 0 0,0 0 0 0 0,-1-1 0 0 0,1 1 0 0 0,0-1 0 0 0,-1 1 0 0 0,1-1-22 0 0,-6-5 280 0 0,-5 3-36 0 0,2 3-50 0 0,-17 0 349 0 0,9 0-231 0 0,3 0-116 0 0,-3 0-86 0 0,16 0-105 0 0,1 0 0 0 0,-1 0 0 0 0,0 0 0 0 0,0 0 0 0 0,0 0 0 0 0,0 0 0 0 0,0 1 0 0 0,0-1 0 0 0,0 0 0 0 0,0 1 0 0 0,0-1 0 0 0,0 0 0 0 0,1 1 0 0 0,-1-1 1 0 0,0 1-1 0 0,0 0 0 0 0,0 0-5 0 0,-12 6 37 0 0,8-6-16 0 0,1 0-1 0 0,-1-1 1 0 0,0 1 0 0 0,0-1-1 0 0,-3 0-20 0 0,-5 3 53 0 0,2 2-37 0 0,3 0-15 0 0,-8 1-1 0 0,0 7 0 0 0,3 3 0 0 0,13-15 0 0 0,-1 0 0 0 0,1-1 0 0 0,0 1 0 0 0,0 0 0 0 0,-1 0 0 0 0,1 0 0 0 0,0 0 0 0 0,0 0 0 0 0,0 0 0 0 0,0 0 0 0 0,0 0 0 0 0,0-1 0 0 0,1 1 0 0 0,-1 0 0 0 0,0 0 0 0 0,0 0 0 0 0,1 0 0 0 0,-1 0 0 0 0,0-1 0 0 0,1 1 0 0 0,-1 0 0 0 0,1 0 0 0 0,-1 0 0 0 0,1 0 0 0 0,18 18 0 0 0,-12-12 0 0 0,-5-6 0 0 0,-1 1 0 0 0,0-1 0 0 0,0 0 0 0 0,0 0 0 0 0,0 0 0 0 0,1 0 0 0 0,-1 0 0 0 0,0 0 0 0 0,1 0 0 0 0,-1 0 0 0 0,1-1 0 0 0,-1 1 0 0 0,1 0 0 0 0,-1-1 0 0 0,1 1 0 0 0,-1-1 0 0 0,1 0 0 0 0,0 1 0 0 0,-1-1 0 0 0,1 0 0 0 0,0 0 0 0 0,-1 0 0 0 0,1 0 0 0 0,10 1-1 0 0,1 1 1 0 0,-1 0 0 0 0,0 1 0 0 0,0 1-1 0 0,0 0 1 0 0,-1 0 0 0 0,1 2 0 0 0,3 0 10 0 0,1-1 0 0 0,11 3-10 0 0,-16-6 20 0 0,-7-1-5 0 0,0-1 0 0 0,0 1 0 0 0,-1 0 1 0 0,1 0-1 0 0,0 1 0 0 0,-1-1 0 0 0,1 1 1 0 0,-1 0-1 0 0,0 0 0 0 0,4 2-15 0 0,-3-2 13 0 0,0 0-1 0 0,1 0 0 0 0,0 0 1 0 0,-1 0-1 0 0,1-1 0 0 0,0 0 1 0 0,0 0-1 0 0,0 0-12 0 0,14 3 28 0 0,13 7-1 0 0,-14-7 13 0 0,-13-3-25 0 0,0 0 0 0 0,0 0 0 0 0,0 0 0 0 0,-1 1 0 0 0,1 0 0 0 0,0 0 0 0 0,-1 0 0 0 0,1 1-15 0 0,2 2 38 0 0,5 2 77 0 0,9-1 45 0 0,16 5 15 0 0,-32-10-117 0 0,-1 0 1 0 0,0 1-1 0 0,0 0 1 0 0,0-1-1 0 0,3 3-58 0 0,4 1 194 0 0,3-2 73 0 0,-6-4-129 0 0,-6 1-92 0 0,0 0 0 0 0,0 0-1 0 0,0 0 1 0 0,1 0 0 0 0,-1 0 0 0 0,0 1 0 0 0,0-1-1 0 0,0 1 1 0 0,0-1 0 0 0,1 1-46 0 0,6 4 130 0 0,-8-4-98 0 0,1 0-1 0 0,-1 0 0 0 0,1 0 1 0 0,-1 0-1 0 0,1 0 0 0 0,0-1 0 0 0,-1 1 1 0 0,1-1-1 0 0,0 1 0 0 0,-1-1 1 0 0,3 1-32 0 0,-2-1 224 0 0,1 0-14 0 0,5 1-89 0 0,5 6-30 0 0,-13-7-88 0 0,0 0 0 0 0,0 0-1 0 0,1 0 1 0 0,-1 0 0 0 0,0 0-1 0 0,0 0 1 0 0,0 0 0 0 0,0 0-1 0 0,0 0 1 0 0,1 1 0 0 0,-1-1-1 0 0,0 0 1 0 0,0 0 0 0 0,0 0-1 0 0,0 0 1 0 0,0 0 0 0 0,0 1-1 0 0,0-1 1 0 0,0 0 0 0 0,1 0-1 0 0,-1 0 1 0 0,0 0 0 0 0,0 1-1 0 0,0-1 1 0 0,0 0 0 0 0,0 0-1 0 0,0 0 1 0 0,0 0 0 0 0,0 1-1 0 0,0-1 1 0 0,0 0 0 0 0,0 0-1 0 0,0 0 1 0 0,0 1 0 0 0,0-1-1 0 0,-1 0-2 0 0,-3 2 86 0 0,-4-2 40 0 0,-3 0-34 0 0,11 0-90 0 0,0 0-1 0 0,0 0 0 0 0,0 0 1 0 0,0 0-1 0 0,0 0 1 0 0,-1 0-1 0 0,1 0 1 0 0,0 0-1 0 0,0 0 0 0 0,0 0 1 0 0,0 0-1 0 0,0 0 1 0 0,0 0-1 0 0,0 0 1 0 0,0 0-1 0 0,0 0 0 0 0,0 0 1 0 0,-1 0-1 0 0,1 0 1 0 0,0 0-1 0 0,0 0 1 0 0,0 0-1 0 0,0 1 0 0 0,0-1 1 0 0,0 0-1 0 0,0 0 1 0 0,0 0-1 0 0,0 0 1 0 0,0 0-1 0 0,0 0 0 0 0,0 0 1 0 0,-1 0-1 0 0,1 0 1 0 0,0 0-1 0 0,0 0 1 0 0,0 0-1 0 0,0 0 0 0 0,0 1 1 0 0,0-1-1 0 0,0 0 1 0 0,0 0-1 0 0,0 0 1 0 0,0 0-1 0 0,0 0 0 0 0,0 0 1 0 0,0 0-1 0 0,0 0 1 0 0,0 0-1 0 0,0 0 1 0 0,0 1-1 0 0,0-1 0 0 0,0 0 1 0 0,0 0-1 0 0,0 0 1 0 0,0 0-1 0 0,0 0 1 0 0,0 0-3 0 0,0 1 6 0 0,0-1-1 0 0,0 1 0 0 0,0-1 0 0 0,0 1 1 0 0,0-1-1 0 0,0 1 0 0 0,0-1 0 0 0,0 1 1 0 0,0 0-1 0 0,0-1 0 0 0,0 1 0 0 0,-1-1 1 0 0,1 1-1 0 0,0-1 0 0 0,0 1 0 0 0,-1-1 1 0 0,1 0-1 0 0,0 1 0 0 0,-1-1-4 0 0,1 1 5 0 0,-1-1-1 0 0,0 1 1 0 0,0-1 0 0 0,0 0 0 0 0,0 1-1 0 0,-1-1 1 0 0,1 0 0 0 0,0 0 0 0 0,0 1-1 0 0,0-1 1 0 0,0 0 0 0 0,0 0-1 0 0,0 0 1 0 0,0-1-5 0 0,-4 1 3 0 0,-30 0 52 0 0,-3 0 47 0 0,36 0-98 0 0,-1 1 0 0 0,1-1 1 0 0,-1 0-1 0 0,1 0 0 0 0,-1 1 0 0 0,0 0 0 0 0,1-1 0 0 0,0 1 0 0 0,-1 0 1 0 0,1 0-1 0 0,-2 1-4 0 0,1 0 4 0 0,1-1-1 0 0,0 0 1 0 0,-1 0 0 0 0,1 0 0 0 0,-1-1 0 0 0,1 1 0 0 0,-1 0 0 0 0,1-1-1 0 0,-1 0 1 0 0,0 0 0 0 0,-1 0-4 0 0,-39 0 54 0 0,-56 0-55 0 0,98 0 1 0 0,-1 0 0 0 0,0 0 0 0 0,1 0 0 0 0,-1 0 0 0 0,0 0 0 0 0,1-1 0 0 0,-1 1 0 0 0,0-1 0 0 0,1 1 0 0 0,-1-1 0 0 0,1 0 0 0 0,-1 0 0 0 0,1 0 0 0 0,-1 0 0 0 0,-11-5 0 0 0,-4 5-2 0 0,3 1-22 0 0,0-4-60 0 0,8 1 39 0 0,-16-8-152 0 0,2-4-52 0 0,13 7 73 0 0,-3-2-98 0 0,-5-2-180 0 0,10 10 276 0 0,2 2-18 0 0,1-1 17 0 0,0 0-56 0 0,0 1-69 0 0,0-1-78 0 0,0 0 13 0 0,1 0-51 0 0,-1 0-47 0 0,1 0-40 0 0,-1-1-147 0 0,0 0-40 0 0,0 0-177 0 0,-2-1-479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6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9848 0 0,'0'0'222'0'0,"0"-2"30"0"0,0 0-183 0 0,0-2-29 0 0,0 2 33 0 0,0-1 86 0 0,0 2-34 0 0,0-1 36 0 0,0 2-94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39:45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7424 0 0,'0'0'166'0'0,"3"0"29"0"0,11 0 33 0 0,1 0-98 0 0,4 0-68 0 0,10 0-67 0 0,-21 0 14 0 0,-2-2 34 0 0,4-4 142 0 0,1 1 126 0 0,2 2 119 0 0,16 3 598 0 0,-23-2-632 0 0,8-8-25 0 0,-2 6-56 0 0,-6 2 2 0 0,-5 1-287 0 0,0-1 0 0 0,1 1 0 0 0,-1 0 0 0 0,1 0 0 0 0,-1 0 0 0 0,1 0 0 0 0,-1 0 0 0 0,1 0 0 0 0,0 0 0 0 0,0 1-1 0 0,-1-1 1 0 0,1 1 0 0 0,0-1 0 0 0,0 1 0 0 0,0 0-30 0 0,4-3 202 0 0,4-8-18 0 0,-7 9-67 0 0,-3-1-28 0 0,0 2-85 0 0,0 1 0 0 0,0-1 0 0 0,0 1 0 0 0,0-1-1 0 0,0 1 1 0 0,0-1 0 0 0,0 1 0 0 0,0-1 0 0 0,1 1 0 0 0,-1-1-1 0 0,0 1 1 0 0,0-1 0 0 0,1 1 0 0 0,-1-1 0 0 0,0 1 0 0 0,0-1 0 0 0,1 1-1 0 0,-1 0 1 0 0,0-1 0 0 0,1 1 0 0 0,-1 0 0 0 0,1-1 0 0 0,-1 1-1 0 0,0 0 1 0 0,1-1 0 0 0,0 1-4 0 0,6-8 75 0 0,-5-4 42 0 0,-2 10-104 0 0,-1-5 27 0 0,-9-3 10 0 0,2 2 7 0 0,-2 3 21 0 0,7-3-59 0 0,3 8-18 0 0,0 0-1 0 0,0 0 1 0 0,0 0-1 0 0,0 0 1 0 0,0 0-1 0 0,0-1 1 0 0,0 1-1 0 0,0 0 1 0 0,0 0-1 0 0,0 0 1 0 0,0 0-1 0 0,0 0 1 0 0,0-1-1 0 0,0 1 1 0 0,0 0-1 0 0,0 0 1 0 0,0 0-1 0 0,0 0 1 0 0,0 0-1 0 0,0 0 1 0 0,0-1-1 0 0,-1 1 1 0 0,1 0-1 0 0,0 0 1 0 0,0 0-1 0 0,0 0 1 0 0,0 0-1 0 0,0 0 1 0 0,0 0-1 0 0,0 0 1 0 0,-1-1-1 0 0,1 1 1 0 0,0 0-1 0 0,0 0 1 0 0,0 0-1 0 0,0 0 1 0 0,0 0-1 0 0,-1 0 1 0 0,1 0-1 0 0,0 0 1 0 0,0 0-1 0 0,0 0 1 0 0,0 0-1 0 0,0 0 1 0 0,-1 0-1 0 0,1 0 1 0 0,0 0-1 0 0,0 0 1 0 0,0 0-1 0 0,0 0 0 0 0,-10 3 47 0 0,-8 6 43 0 0,5-4-5 0 0,7 6-15 0 0,-7-6-6 0 0,9-2-48 0 0,0 1 1 0 0,-1-1-1 0 0,2 1 1 0 0,-1 0 0 0 0,0 0-1 0 0,1 0 1 0 0,0 0-1 0 0,0 1 1 0 0,0-1 0 0 0,-2 4-17 0 0,-2 4 30 0 0,3-7-1 0 0,1 0 0 0 0,-1 1 0 0 0,1-1 0 0 0,0 1 0 0 0,0 0 0 0 0,1-1 0 0 0,0 1 0 0 0,0 1 0 0 0,0-1 0 0 0,1 0 0 0 0,0 0 0 0 0,0 1 0 0 0,0-1 1 0 0,1 0-1 0 0,0 7-29 0 0,0-13 0 0 0,0 4 17 0 0,0 0 1 0 0,0 0-1 0 0,0 0 1 0 0,-1 0 0 0 0,0 3-18 0 0,-3 2 36 0 0,4-8-32 0 0,-1 0 0 0 0,1-1 0 0 0,0 1-1 0 0,-1-1 1 0 0,1 1 0 0 0,0 0 0 0 0,0-1-1 0 0,-1 1 1 0 0,1 0 0 0 0,0-1 0 0 0,0 1-1 0 0,0 0 1 0 0,0-1 0 0 0,0 1 0 0 0,0 0-1 0 0,0-1 1 0 0,0 1 0 0 0,0 0 0 0 0,0-1-1 0 0,0 1 1 0 0,1 0 0 0 0,-1-1 0 0 0,0 1-1 0 0,0-1 1 0 0,1 1 0 0 0,-1 0 0 0 0,0-1-1 0 0,1 1 1 0 0,-1-1 0 0 0,0 1 0 0 0,1-1 0 0 0,-1 1-1 0 0,1-1 1 0 0,-1 1 0 0 0,1-1 0 0 0,0 1-4 0 0,1 4 57 0 0,-2-1-47 0 0,0-4-9 0 0,0 1 0 0 0,0 0 0 0 0,0-1 0 0 0,0 1 0 0 0,0-1 0 0 0,0 1 0 0 0,0-1 0 0 0,0 1 0 0 0,0-1 0 0 0,0 1 0 0 0,0-1 0 0 0,1 1 0 0 0,-1-1 0 0 0,0 1 0 0 0,0-1 1 0 0,1 1-1 0 0,-1-1 0 0 0,0 1 0 0 0,0-1 0 0 0,1 0 0 0 0,-1 1 0 0 0,0-1 0 0 0,1 1-1 0 0,8 5 43 0 0,10 4 56 0 0,-6-3-45 0 0,19 8 43 0 0,-29-14-90 0 0,1 1 0 0 0,0-1 0 0 0,0 0 0 0 0,-1 0 0 0 0,1-1 0 0 0,0 1 0 0 0,2-1-7 0 0,-4 0 4 0 0,0 0 1 0 0,0 0 0 0 0,-1 0-1 0 0,1 0 1 0 0,0-1-1 0 0,-1 1 1 0 0,1-1-1 0 0,0 1 1 0 0,-1-1 0 0 0,1 1-1 0 0,-1-1 1 0 0,1 0-1 0 0,-1 0 1 0 0,1 0-5 0 0,11-5 16 0 0,4 4 20 0 0,-13 2-32 0 0,-1 0 0 0 0,0 0-1 0 0,1 0 1 0 0,-1 0 0 0 0,0-1 0 0 0,1 0 0 0 0,-1 1 0 0 0,1-1-4 0 0,1-1 1 0 0,24-9-31 0 0,-15 4-21 0 0,-1-3-33 0 0,-8 5-13 0 0,1 2-37 0 0,-1 0-35 0 0,0 0-34 0 0,6-1-169 0 0,5-10-193 0 0</inkml:trace>
  <inkml:trace contextRef="#ctx0" brushRef="#br0" timeOffset="321.65">544 97 6648 0 0,'4'5'8'0'0,"1"0"36"0"0,6 5 115 0 0,6 7 162 0 0,-7-6-189 0 0,-7-8-126 0 0,0 0 1 0 0,-1 0 0 0 0,0 0-1 0 0,0 1 1 0 0,0-1 0 0 0,0 2-7 0 0,0-2-2 0 0,0 1 1 0 0,0-1 0 0 0,0 0-1 0 0,1 1 1 0 0,-1-1 0 0 0,1 1 1 0 0,5 3 32 0 0,-1-1 40 0 0,-1 0 43 0 0,-1 1 47 0 0,-1-1 47 0 0,5 14 628 0 0,-2-3-149 0 0,-1-7-271 0 0,-1-1-110 0 0,2-1-49 0 0,1 0-37 0 0,-4 1 41 0 0,-3-6-148 0 0,0 0 0 0 0,0 0-1 0 0,-1 0 1 0 0,1 0 0 0 0,-1 0 0 0 0,0 0 0 0 0,0 0-1 0 0,0 1-113 0 0,0-4 7 0 0,0 0 0 0 0,0 0 0 0 0,0 0 0 0 0,0 0 0 0 0,0 0 0 0 0,0 0 0 0 0,0 0 0 0 0,0 1 0 0 0,0-1 0 0 0,0 0 0 0 0,0 0 0 0 0,0 0 0 0 0,0 0 0 0 0,0 0 0 0 0,0 0-1 0 0,0 0 1 0 0,0 0 0 0 0,0 0 0 0 0,0 0 0 0 0,0 1 0 0 0,0-1 0 0 0,0 0 0 0 0,0 0 0 0 0,0 0 0 0 0,0 0 0 0 0,0 0 0 0 0,1 0 0 0 0,-1 0 0 0 0,0 0 0 0 0,0 0 0 0 0,0 0 0 0 0,0 0 0 0 0,0 0 0 0 0,0 0-1 0 0,0 0 1 0 0,0 1 0 0 0,0-1 0 0 0,0 0 0 0 0,0 0 0 0 0,0 0 0 0 0,1 0 0 0 0,-1 0 0 0 0,0 0 0 0 0,0 0 0 0 0,0 0 0 0 0,0 0 0 0 0,0 0 0 0 0,0 0 0 0 0,0 0 0 0 0,0 0 0 0 0,0 0 0 0 0,0 0 0 0 0,1 0-1 0 0,-1 0 1 0 0,0 0 0 0 0,0 0 0 0 0,0-1-7 0 0,0 1 18 0 0,1 0 0 0 0,-1 0 0 0 0,1 0-1 0 0,-1 0 1 0 0,1 0 0 0 0,-1 0 0 0 0,1 0-1 0 0,-1 1 1 0 0,1-1 0 0 0,-1 0-1 0 0,1 0 1 0 0,-1 0 0 0 0,1 0 0 0 0,-1 1-1 0 0,1-1 1 0 0,-1 0 0 0 0,1 0 0 0 0,-1 1-1 0 0,0-1 1 0 0,1 0 0 0 0,-1 1 0 0 0,0-1-1 0 0,1 0 1 0 0,-1 1 0 0 0,0-1 0 0 0,1 1-1 0 0,-1-1 1 0 0,0 1 0 0 0,0-1 0 0 0,1 0-1 0 0,-1 1 1 0 0,0-1 0 0 0,0 1 0 0 0,0-1-1 0 0,0 1 1 0 0,0-1 0 0 0,0 1 0 0 0,0-1-1 0 0,0 1 1 0 0,0-1 0 0 0,0 1 0 0 0,0 0-18 0 0,0 1 364 0 0,0-2-18 0 0,0 0-8 0 0,0 0-2 0 0,0 0-7 0 0,0 0-28 0 0,0 0-11 0 0,0 0-2 0 0,0 0-15 0 0,0 0-61 0 0,-3 0-58 0 0,1 0-66 0 0,-1 0-44 0 0,-1 0-8 0 0,3 0 5 0 0,1 0-38 0 0,0 1 0 0 0,0-1 0 0 0,0 0 0 0 0,0 0 1 0 0,-1 0-1 0 0,1 0 0 0 0,0 0 0 0 0,0 0 1 0 0,0 0-1 0 0,0 0 0 0 0,0 0 0 0 0,0 0 0 0 0,0 0 1 0 0,0 0-1 0 0,0 0 0 0 0,0 0 0 0 0,-1 0 1 0 0,1 0-1 0 0,0 0 0 0 0,0 0 0 0 0,0-1 1 0 0,0 1-1 0 0,0 0 0 0 0,0 0 0 0 0,0 0 0 0 0,0 0 1 0 0,0 0-1 0 0,0 0 0 0 0,0 0 0 0 0,0 0 1 0 0,-1 0-1 0 0,1 0 0 0 0,0 0 0 0 0,0 0 0 0 0,0 0 1 0 0,0 0-1 0 0,0 0 0 0 0,0-1 0 0 0,0 1 1 0 0,0 0-1 0 0,0 0 0 0 0,0 0 0 0 0,0 0 1 0 0,0 0-1 0 0,0 0 0 0 0,0 0 0 0 0,0 0 0 0 0,0 0 1 0 0,0 0-1 0 0,0-1 0 0 0,0 1 0 0 0,0 0 1 0 0,0 0-1 0 0,0 0 0 0 0,0 0 0 0 0,0 0 1 0 0,0 0-5 0 0,-1-7 139 0 0,-6-8 314 0 0,4 11-378 0 0,1 0-66 0 0,-2-12 217 0 0,5 0-38 0 0,11-11 92 0 0,-10 23-242 0 0,-2 2-23 0 0,1 1-1 0 0,-1-1 0 0 0,0 1 0 0 0,1 0 0 0 0,-1-1 0 0 0,0 1 0 0 0,0-1 0 0 0,0 1 0 0 0,0-1 0 0 0,0 1-13 0 0,0-1 4 0 0,0 1 0 0 0,0-1 0 0 0,0 1 1 0 0,1-1-1 0 0,-1 1 0 0 0,0-1 0 0 0,0 1 0 0 0,1 0 0 0 0,-1-1 0 0 0,1 1-4 0 0,12-17 49 0 0,4 2-36 0 0,-11 11-14 0 0,-1 0 1 0 0,1-1 0 0 0,-1 1-1 0 0,4-7 1 0 0,-4 3 0 0 0,-4 8 0 0 0,0-1 0 0 0,0 1 0 0 0,0-1 0 0 0,0 1 0 0 0,0-1 0 0 0,0 1 0 0 0,1 0 0 0 0,-1-1 0 0 0,0 1 0 0 0,1 0 0 0 0,-1 0 0 0 0,1 0 0 0 0,-1 0 0 0 0,1 0 0 0 0,-1 0 0 0 0,1 1 0 0 0,0-1 0 0 0,-1 0 0 0 0,1 1 0 0 0,1-1 0 0 0,5-3 0 0 0,0 0 0 0 0,-1 0 0 0 0,1-1 0 0 0,-1 0 0 0 0,5-5 0 0 0,-2 2 0 0 0,1 1 0 0 0,-1 0 0 0 0,2 0 0 0 0,14-4 0 0 0,22-6 0 0 0,-45 16 0 0 0,27-9-3 0 0,-16 5-64 0 0,-10 4 21 0 0,13-3-433 0 0,-4 4 64 0 0,5-2-165 0 0,3-8-341 0 0,-16 9 735 0 0,-1 0 0 0 0,0 0 1 0 0,1 1-1 0 0,-1 0 1 0 0,4 0 185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0:02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3224 0 0,'0'0'389'0'0,"0"0"427"0"0,0 0 192 0 0,0 0 43 0 0,0 0-22 0 0,0 0-112 0 0,0 0-49 0 0,2 0-10 0 0,-1 0-763 0 0,0-1 0 0 0,0 1-1 0 0,0 0 1 0 0,0 0 0 0 0,0-1 0 0 0,0 1 0 0 0,0 0 0 0 0,0-1 0 0 0,0 1 0 0 0,0-1 0 0 0,-1 1 0 0 0,1-1 0 0 0,0 0 0 0 0,0 1 0 0 0,0-1-95 0 0,0-1 533 0 0,-1 2-18 0 0,0 0-29 0 0,0 0-106 0 0,0 0-48 0 0,0 0-10 0 0,0 0 3 0 0,0 0 22 0 0,16 7 965 0 0,-14-5-1290 0 0,0 0 0 0 0,0 1 0 0 0,0-1 0 0 0,0 1 0 0 0,0-1 0 0 0,0 1 0 0 0,-1 0 0 0 0,0 0 0 0 0,1 0 0 0 0,-1 0 0 0 0,0 0 0 0 0,0 0 1 0 0,0 1-23 0 0,2 10 201 0 0,-1 0 0 0 0,0 9-201 0 0,4 19 440 0 0,-4-29-196 0 0,0 0 1 0 0,-1 1 0 0 0,0 5-245 0 0,-1-6 153 0 0,1 0 1 0 0,0-1-1 0 0,1 1 1 0 0,1 3-154 0 0,1 3 271 0 0,0 0 1 0 0,-2 1-1 0 0,0 3-271 0 0,4 36 586 0 0,-2-34-107 0 0,-1 1 0 0 0,-1 23-479 0 0,-2-46 21 0 0,-1 0 0 0 0,1 0 0 0 0,-1 0 0 0 0,0 0 0 0 0,-1 1-1 0 0,0 0-20 0 0,1-2 13 0 0,1 0 53 0 0,-12 12-23 0 0,11-14-95 0 0,0 1 0 0 0,1-1-1 0 0,-1 1 1 0 0,0-1 0 0 0,0 1 0 0 0,0-1 0 0 0,1 1-1 0 0,-1-1 1 0 0,0 0 0 0 0,0 1 0 0 0,0-1 0 0 0,0 0-1 0 0,0 0 1 0 0,0 0 0 0 0,0 1 0 0 0,0-1 0 0 0,0 0-1 0 0,0 0 1 0 0,0-1 0 0 0,1 1 0 0 0,-1 0 0 0 0,0 0-1 0 0,0 0 1 0 0,0-1 0 0 0,0 1 0 0 0,0 0 0 0 0,0-1-1 0 0,0 1 1 0 0,1-1 0 0 0,-1 1 0 0 0,-1-1 52 0 0,-2-2-1310 0 0,0 0 0 0 0,1 0 1 0 0,-1 0-1 0 0,1 0 1 0 0,-2-3 1309 0 0,-5-5-5628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0:02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3 170 3680 0 0,'0'0'284'0'0,"0"-1"-187"0"0,-2-1-6 0 0,3-7 878 0 0,-1 1 771 0 0,0 6-1615 0 0,0 1-1 0 0,-1-1 1 0 0,1 0-1 0 0,0 1 1 0 0,0-1-1 0 0,1 0 1 0 0,-1 0 0 0 0,0 1-1 0 0,0-1 1 0 0,1 0-1 0 0,-1 1 1 0 0,1-1-1 0 0,0 0 1 0 0,-1 1-1 0 0,1-1 1 0 0,0 1-1 0 0,0-1 1 0 0,0 1-1 0 0,0-1 1 0 0,0 1-1 0 0,0 0 1 0 0,0-1-1 0 0,1 1 1 0 0,-1 0-1 0 0,1-1-124 0 0,13-8 346 0 0,1 0-1 0 0,0 0 0 0 0,0 2 1 0 0,1 0-1 0 0,0 0 0 0 0,11-2-345 0 0,12-3 416 0 0,-22 6-182 0 0,0 1 0 0 0,0 1 0 0 0,1 0 0 0 0,-1 2 0 0 0,1 0 0 0 0,15 0-234 0 0,-25 3 67 0 0,1 1-1 0 0,0 0 1 0 0,-1 0 0 0 0,1 1-1 0 0,8 3-66 0 0,-13-4 7 0 0,0 1 0 0 0,-1 0-1 0 0,1 0 1 0 0,-1 0 0 0 0,1 0-1 0 0,-1 1 1 0 0,0 0 0 0 0,0 0-1 0 0,0 0 1 0 0,-1 0 0 0 0,1 1 0 0 0,1 1-7 0 0,-3-2 6 0 0,1 0 1 0 0,-1 0-1 0 0,0 0 0 0 0,0 0 1 0 0,-1 0-1 0 0,1 0 1 0 0,-1 1-1 0 0,1-1 1 0 0,-1 0-1 0 0,0 1 1 0 0,0-1-1 0 0,-1 1 1 0 0,1-1-1 0 0,-1 1 1 0 0,1 0-1 0 0,-1-1 1 0 0,0 1-1 0 0,-1-1 1 0 0,1 1-1 0 0,-1 0 1 0 0,0 2-7 0 0,-3 11 77 0 0,4-13-55 0 0,-1 0-1 0 0,0 0 1 0 0,0-1-1 0 0,0 1 1 0 0,0 0-1 0 0,-1-1 1 0 0,0 2-22 0 0,-3 3 72 0 0,0 1 44 0 0,0 0 0 0 0,0 0-1 0 0,-1 0 1 0 0,-1-1-1 0 0,1 0 1 0 0,-1 0-1 0 0,-1 0 1 0 0,-7 5-116 0 0,5-5 119 0 0,0 0 19 0 0,0 0 0 0 0,-1-1 0 0 0,0 0-1 0 0,-1-1 1 0 0,1 0 0 0 0,-1-1-1 0 0,0 0 1 0 0,-2 0-138 0 0,-6 0 136 0 0,-2 1 119 0 0,0-1 1 0 0,-15 0-256 0 0,13-2 92 0 0,15-1-73 0 0,0-1-1 0 0,0-1 1 0 0,-1 1 0 0 0,1-1 0 0 0,0-1 0 0 0,-7-1-19 0 0,-19-2-437 0 0,33 4 151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0:05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3224 0 0,'1'-3'21'0'0,"1"-3"52"0"0,-1 1-1 0 0,1-1 1 0 0,1 1 0 0 0,1-4-73 0 0,-4 9 54 0 0,0 0 0 0 0,0-1 1 0 0,0 1-1 0 0,1-1 0 0 0,-1 1 0 0 0,0 0 0 0 0,0-1 1 0 0,0 1-1 0 0,0 0 0 0 0,0-1 0 0 0,0 1 0 0 0,0-1 1 0 0,0 1-1 0 0,0 0 0 0 0,0-1 0 0 0,0 1 0 0 0,-1 0 1 0 0,1-1-1 0 0,0 1 0 0 0,0-1 0 0 0,0 1 1 0 0,0 0-1 0 0,-1-1 0 0 0,1 1-54 0 0,0 0 69 0 0,0 0 1 0 0,0-1-1 0 0,-1 1 1 0 0,1 0-1 0 0,0-1 0 0 0,0 1 1 0 0,0 0-1 0 0,0-1 1 0 0,0 1-1 0 0,0 0 1 0 0,0-1-1 0 0,0 1 0 0 0,0 0 1 0 0,-1-1-1 0 0,1 1 1 0 0,1 0-1 0 0,-1-1 0 0 0,0 1 1 0 0,0 0-1 0 0,0-1 1 0 0,0 1-1 0 0,0 0 1 0 0,0-1-1 0 0,0 1 0 0 0,0 0 1 0 0,0 0-1 0 0,1-1 1 0 0,-1 1-1 0 0,0 0 1 0 0,0-1-1 0 0,0 1 0 0 0,1 0 1 0 0,-1 0-70 0 0,1-1 1205 0 0,-1 1-314 0 0,0 0-143 0 0,0 0-32 0 0,0 0-54 0 0,0 0-206 0 0,0 0-88 0 0,0 0-16 0 0,0 0-16 0 0,0 0-38 0 0,0 0-12 0 0,1 4-87 0 0,0 1 0 0 0,0-1 0 0 0,1 1 0 0 0,-1-1-1 0 0,1 0 1 0 0,1 1-199 0 0,-1 1 209 0 0,6 11 170 0 0,-3-5-80 0 0,0 0 0 0 0,0 0 0 0 0,-1 4-299 0 0,9 43 1242 0 0,-2 7-1242 0 0,-3-13 379 0 0,9 84 623 0 0,-11-85-646 0 0,-4-26 62 0 0,-1 0-1 0 0,-2 15-417 0 0,0 25 16 0 0,1-56 39 0 0,-1-6 3 0 0,-3 1-78 0 0,4-3-145 0 0,-1-3 97 0 0,0 0 0 0 0,0 0 0 0 0,1 1 0 0 0,-1-1 0 0 0,1 0 1 0 0,-1 0-1 0 0,1 0 0 0 0,-1 1 0 0 0,1-1 0 0 0,-1 0 0 0 0,1 0 0 0 0,0 0 0 0 0,-1 0 0 0 0,1 0 0 0 0,0 0 0 0 0,0 0 0 0 0,0 0 0 0 0,0 0 68 0 0,-1-24-2303 0 0,1 9-3669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0:05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15 7024 0 0,'0'0'322'0'0,"-1"0"-7"0"0,-3-4-130 0 0,4 3 211 0 0,0 1 110 0 0,0 0-420 0 0,0-1 1 0 0,0 1-1 0 0,0-1 1 0 0,0 1 0 0 0,0 0-1 0 0,0-1 1 0 0,1 1-1 0 0,-1-1 1 0 0,0 1-1 0 0,0-1 1 0 0,1 1 0 0 0,-1-1-1 0 0,0 1 1 0 0,1 0-1 0 0,-1-1 1 0 0,0 1-1 0 0,1 0 1 0 0,-1-1 0 0 0,1 1-1 0 0,-1 0 1 0 0,0 0-1 0 0,1-1 1 0 0,-1 1-1 0 0,1 0 1 0 0,-1 0 0 0 0,1 0-1 0 0,-1 0 1 0 0,1-1-1 0 0,-1 1 1 0 0,1 0-1 0 0,-1 0 1 0 0,1 0 0 0 0,-1 0-1 0 0,1 0 1 0 0,0 0-87 0 0,17 2 982 0 0,74 22 97 0 0,-38-11-421 0 0,-45-9-600 0 0,0-1 0 0 0,0 2 0 0 0,0-1 0 0 0,-1 1 0 0 0,0 0 0 0 0,0 1 0 0 0,5 4-58 0 0,-8-6-3 0 0,0 0 9 0 0,-1 0 1 0 0,0 0 0 0 0,0 0-1 0 0,0 1 1 0 0,0 0 0 0 0,-1 0 0 0 0,0 0-1 0 0,0 0 1 0 0,1 3-7 0 0,1 1 13 0 0,-1 1 1 0 0,-1 0-1 0 0,0 1 0 0 0,2 9-13 0 0,-4-16 26 0 0,-1 1 0 0 0,1 0 0 0 0,-1 0 1 0 0,-1-1-1 0 0,1 1 0 0 0,-1 0 0 0 0,1 0 0 0 0,-2-1 1 0 0,1 1-1 0 0,0 0 0 0 0,-1-1 0 0 0,0 0 0 0 0,0 1 1 0 0,-2 2-27 0 0,-2 5 153 0 0,-1-2 0 0 0,-1 1 0 0 0,0-1 0 0 0,-8 8-153 0 0,9-11 89 0 0,0-1 0 0 0,-1 1 0 0 0,0-1 0 0 0,0-1 0 0 0,-1 1 0 0 0,0-1 0 0 0,0-1 0 0 0,0 0 0 0 0,0 0 0 0 0,-1-1 1 0 0,1 0-1 0 0,-2 0-89 0 0,-12 2 48 0 0,0-1 1 0 0,0-2 0 0 0,0 0-1 0 0,-17-1-48 0 0,37-1-194 0 0,1 0 0 0 0,0 0-1 0 0,-1-1 1 0 0,1 1 0 0 0,0-1 0 0 0,0 1-1 0 0,-1-1 1 0 0,1 0 194 0 0,0 0-5661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4:46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5696 0 0,'0'0'264'0'0,"0"0"-8"0"0,0 0-71 0 0,0 0 303 0 0,0 0 153 0 0,0 0 30 0 0,0 0 17 0 0,0 0 41 0 0,0 0 21 0 0,0 0 2 0 0,-6 5 1545 0 0,4-2-2040 0 0,0 1 0 0 0,1-1 0 0 0,0 1 0 0 0,-1 0-1 0 0,1-1 1 0 0,1 1 0 0 0,-1 0 0 0 0,0 0 0 0 0,1 0 0 0 0,0 2-257 0 0,3 44 702 0 0,1-9-355 0 0,-3-3 265 0 0,5 27-612 0 0,1-4 376 0 0,2 23 576 0 0,4 0-1 0 0,10 25-951 0 0,-18-86 143 0 0,-1-8-50 0 0,0 0 0 0 0,-2 0-1 0 0,1 6-92 0 0,-16-53-6293 0 0,12 23 983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0T20:44:46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88 2304 0 0,'0'0'351'0'0,"0"0"631"0"0,0 0 276 0 0,0 0 56 0 0,0 0-113 0 0,1-1-1117 0 0,-1 1 0 0 0,0 0 0 0 0,1-1 0 0 0,-1 1-1 0 0,0 0 1 0 0,1-1 0 0 0,-1 1 0 0 0,1 0-1 0 0,-1-1 1 0 0,0 1 0 0 0,1 0 0 0 0,-1 0 0 0 0,1 0-1 0 0,-1-1 1 0 0,1 1 0 0 0,-1 0 0 0 0,1 0-1 0 0,-1 0-83 0 0,2 0 159 0 0,-1-1 0 0 0,1 1 0 0 0,0-1 0 0 0,-1 1 0 0 0,0-1 0 0 0,1 1 0 0 0,-1-1-1 0 0,1 0 1 0 0,-1 0 0 0 0,0 0 0 0 0,1 0 0 0 0,0 0-159 0 0,7-6 551 0 0,16-4 455 0 0,-5 1-587 0 0,0 1-1 0 0,0 1 1 0 0,1 0-1 0 0,0 2 0 0 0,1 1 1 0 0,20-3-419 0 0,-34 7 19 0 0,0 0 0 0 0,0 1 0 0 0,0 1 0 0 0,0-1-1 0 0,0 1 1 0 0,0 1 0 0 0,0 0 0 0 0,-1 0 0 0 0,1 0 0 0 0,0 1 0 0 0,5 3-19 0 0,-10-5 11 0 0,-1 0-1 0 0,0 1 1 0 0,0-1 0 0 0,0 1 0 0 0,0 0-1 0 0,0 0 1 0 0,0 0 0 0 0,0 0 0 0 0,-1 0-1 0 0,1 0 1 0 0,-1 0 0 0 0,1 1 0 0 0,-1-1-1 0 0,0 0 1 0 0,0 1 0 0 0,0-1 0 0 0,0 1-1 0 0,0-1 1 0 0,0 1 0 0 0,-1 0-11 0 0,1 3 69 0 0,0 1 0 0 0,0-1 0 0 0,-1 0 0 0 0,0 1 0 0 0,0-1 0 0 0,0 0 1 0 0,-2 6-70 0 0,0 6 234 0 0,1-12-172 0 0,0-1 0 0 0,0 0-1 0 0,0 0 1 0 0,0 1-1 0 0,-1-1 1 0 0,0 0 0 0 0,0 0-1 0 0,0 0-61 0 0,-6 9 138 0 0,0-1-1 0 0,-1-1 0 0 0,0 1 0 0 0,-1-1 0 0 0,-1-1 0 0 0,0 0 0 0 0,0 0 0 0 0,-1-1 0 0 0,0-1 0 0 0,-1 0 0 0 0,-13 7-137 0 0,17-10 36 0 0,6-5-32 0 0,1 1 0 0 0,-1-1 0 0 0,1 1 0 0 0,-1-1 0 0 0,1 0 0 0 0,-1 0 0 0 0,0 0 0 0 0,1-1 0 0 0,-3 1-4 0 0,-17 5 59 0 0,19-5-59 0 0,-1 0 0 0 0,0 0 1 0 0,0 0-1 0 0,0 0 0 0 0,0-1 0 0 0,-2 1 0 0 0,-66-1-588 0 0,58 0 240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8:41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3898 464 8576 0 0,'0'0'197'0'0,"0"0"24"0"0,0 0 17 0 0,0 3-38 0 0,0 4-146 0 0,0 1 43 0 0,0 8 197 0 0,0 0 87 0 0,0 23 598 0 0,0-28-721 0 0,0 1-49 0 0,2 1 62 0 0,5 2 33 0 0,-2-5-118 0 0,0 3 61 0 0,-1-3-101 0 0,1 1-18 0 0,-3-3-10 0 0,0-1 15 0 0,-2 2 46 0 0,3 5 109 0 0,5-1-79 0 0,0-4-83 0 0,7 5 20 0 0,4 3 33 0 0,-11-4-30 0 0,-3-2-21 0 0,-5-10-115 0 0,1 0 1 0 0,-1 0-1 0 0,1 0 0 0 0,-1 0 0 0 0,1 0 1 0 0,-1 1-1 0 0,1-1 0 0 0,0 0 0 0 0,-1 0 1 0 0,1-1-1 0 0,0 1 0 0 0,0 0 0 0 0,-1 0 1 0 0,1 0-1 0 0,0 0 0 0 0,0-1 0 0 0,0 1 1 0 0,1 0-14 0 0,8 4 115 0 0,15 9 144 0 0,-1-2-68 0 0,-15-9-91 0 0,3-2 52 0 0,2 1 44 0 0,-4 4-46 0 0,-9-5-129 0 0,1 0 0 0 0,0-1 0 0 0,-1 1 1 0 0,1 0-1 0 0,-1 0 0 0 0,1-1 0 0 0,0 1 0 0 0,0-1 0 0 0,-1 1 1 0 0,1-1-1 0 0,0 0 0 0 0,0 0 0 0 0,0 1-21 0 0,0-1 19 0 0,-1 0 0 0 0,1 0 0 0 0,0 1 0 0 0,0-1-1 0 0,0 1 1 0 0,-1-1 0 0 0,1 1 0 0 0,0 0 0 0 0,-1-1 0 0 0,2 2-19 0 0,9 2 108 0 0,0-8 9 0 0,-3 0-2 0 0,2 2 56 0 0,2-1 57 0 0,-2-3-41 0 0,-3 1-53 0 0,5 0 112 0 0,-10 0-181 0 0,-1-1-36 0 0,12 1-17 0 0,0-6-2 0 0,9-12 70 0 0,-15 14-34 0 0,-3 1 18 0 0,-2 2-45 0 0,-1 2-8 0 0,5-6 15 0 0,11-15 36 0 0,-16 22-61 0 0,-1 1-1 0 0,1-1 1 0 0,0 0 0 0 0,-1 0 0 0 0,1 0 0 0 0,-1 0 0 0 0,0 0-1 0 0,0 0 1 0 0,0 0 0 0 0,-1-1 0 0 0,1 1 0 0 0,-1 0-1 0 0,1-3 0 0 0,-2 3 0 0 0,2 1 0 0 0,-1-1 0 0 0,0 0 0 0 0,0 1 0 0 0,1-1 0 0 0,0 1 0 0 0,-1-1 0 0 0,1 1 0 0 0,0-1 0 0 0,0 1 0 0 0,2-2 0 0 0,-2 2 0 0 0,0-1 0 0 0,0 1 0 0 0,0-1 0 0 0,0 1 0 0 0,-1 0 0 0 0,1-1 0 0 0,0 0 0 0 0,-1 1 0 0 0,0-1 0 0 0,0 1 0 0 0,0-3 0 0 0,0-104 0 0 0,-2 95-15 0 0,-4 9-99 0 0,5 4 100 0 0,1 1 1 0 0,-1 0 0 0 0,1-1-1 0 0,-1 1 1 0 0,1-1 0 0 0,-1 1-1 0 0,1-1 1 0 0,0 1-1 0 0,-1-1 1 0 0,1 1 0 0 0,-1-1-1 0 0,1 1 1 0 0,0-1 0 0 0,0 1-1 0 0,-1-1 1 0 0,1 0-1 0 0,0 1 1 0 0,0-1 0 0 0,0 1-1 0 0,-1-1 1 0 0,1 0 0 0 0,0 1-1 0 0,0-1 1 0 0,0 0 0 0 0,0 1-1 0 0,0-1 1 0 0,1 0 13 0 0,-2-3-13 0 0,1 0-78 0 0,0 0-66 0 0,0 0-54 0 0,-1-1-127 0 0,-3-7-760 0 0,2 7 667 0 0,-1 1 122 0 0,0 1 106 0 0,1 0-1041 0 0,2 3-10 0 0</inkml:trace>
  <inkml:trace contextRef="#ctx0" brushRef="#br0" timeOffset="430.29">4665 512 9872 0 0,'0'0'222'0'0,"0"3"30"0"0,0-1-194 0 0,0 0 4 0 0,0 2 3 0 0,0 4 55 0 0,0 5 85 0 0,2-2-160 0 0,4 2-44 0 0,0 0 9 0 0,-4-2 52 0 0,-2-9-19 0 0,0-1-1 0 0,0 1 0 0 0,1 0 1 0 0,-1-1-1 0 0,0 1 0 0 0,1 0 1 0 0,-1-1-1 0 0,1 1 0 0 0,0-1 1 0 0,0 1-1 0 0,-1-1 0 0 0,1 1 1 0 0,0-1-1 0 0,0 1-42 0 0,4 6 218 0 0,5 13 396 0 0,-8-16-400 0 0,0 1-1 0 0,1-1 0 0 0,0 0 1 0 0,0 0-1 0 0,0 0 1 0 0,3 4-214 0 0,-4-7 238 0 0,-1 0-53 0 0,0-1-49 0 0,-1 1-39 0 0,0 0-22 0 0,0 0-34 0 0,-1 3 9 0 0,1-3-7 0 0,0-1 42 0 0,2 10 183 0 0,5 3 0 0 0,-2-3-44 0 0,-3-2-22 0 0,-2-6 87 0 0,0-1-26 0 0,0 1-230 0 0,0 1 36 0 0,0 4 106 0 0,0 12 314 0 0,0-15-376 0 0,0-2-42 0 0,0 0 122 0 0,-3-3-1 0 0,-7 0-5 0 0,7 0-24 0 0,3 0-17 0 0,0 0-2 0 0,0 0-2 0 0,0 0-12 0 0,0 0-2 0 0,0-3 0 0 0,0-11-10 0 0,0-1-36 0 0,0-17-2 0 0,0 30-74 0 0,0 0 0 0 0,0 1 0 0 0,1-1 0 0 0,-1 1-1 0 0,0-1 1 0 0,1 1 0 0 0,-1-1 0 0 0,1 1-1 0 0,-1-1 1 0 0,1 1 0 0 0,0-1 0 0 0,0 1 0 0 0,0-1-6 0 0,5-11 4 0 0,-2 0-4 0 0,-4 11 0 0 0,0-1 0 0 0,1 1 0 0 0,-1 0 0 0 0,1-1 0 0 0,0 1 0 0 0,0 0 0 0 0,0 0 0 0 0,0 0 0 0 0,0 0 0 0 0,1-1 0 0 0,-1 2 0 0 0,0-1 0 0 0,1 0 0 0 0,0 0 0 0 0,2-3 1 0 0,1 0-1 0 0,-1 0 0 0 0,0-1 0 0 0,-1 1 0 0 0,1-1 0 0 0,-1 0-2 0 0,1 0-1 0 0,0 1 1 0 0,0 0-1 0 0,0 0 0 0 0,1 0 3 0 0,2-3-24 0 0,-4 5 18 0 0,0-1 0 0 0,1 1 0 0 0,-1 0 0 0 0,1 0 0 0 0,0 0 0 0 0,0 1 6 0 0,30-17 0 0 0,-24 12-3 0 0,20-12 3 0 0,-28 18-7 0 0,0 0-1 0 0,0 0 1 0 0,0 0-1 0 0,0 1 1 0 0,0-1-1 0 0,1 1 1 0 0,-1-1-1 0 0,0 1 1 0 0,1 0 7 0 0,30 0-124 0 0,-5 0 65 0 0,-26 0 59 0 0,0 0-1 0 0,-1 0 0 0 0,1 0 1 0 0,0 1-1 0 0,0-1 1 0 0,0 1-1 0 0,-1-1 1 0 0,1 1-1 0 0,0 0 1 0 0,0-1-1 0 0,-1 1 1 0 0,1 0-1 0 0,-1 0 1 0 0,1 0-1 0 0,-1 0 0 0 0,1 0 1 0 0,-1 1-1 0 0,0-1 1 0 0,1 0-1 0 0,0 2 1 0 0,13 9 0 0 0,10-3 0 0 0,-23-8 0 0 0,1 0 0 0 0,-1-1 0 0 0,1 1 0 0 0,-1 0 0 0 0,0 0 0 0 0,1 1 0 0 0,-1-1 0 0 0,0 0 0 0 0,0 1 0 0 0,0-1 0 0 0,0 1 0 0 0,0 0 0 0 0,0 0 0 0 0,0-1 0 0 0,-1 1 0 0 0,1 0 0 0 0,-1 1 0 0 0,1 0 0 0 0,17 26 0 0 0,-10-17 0 0 0,-5-7 0 0 0,1 1 0 0 0,-1 0 0 0 0,-1 0 0 0 0,1 0 0 0 0,-1 1 0 0 0,2 1 0 0 0,-4-7 0 0 0,0 1 0 0 0,0-1 0 0 0,0 1 0 0 0,-1-1 0 0 0,1 1 0 0 0,0-1 0 0 0,-1 1 0 0 0,1 0 0 0 0,-1-1 0 0 0,1 1 0 0 0,-1-1 0 0 0,0 1 0 0 0,0 0 0 0 0,0 0 0 0 0,0 0 0 0 0,0-1 0 0 0,1 1 0 0 0,-1 0 0 0 0,0 0 0 0 0,1 0 0 0 0,-1-1 0 0 0,1 1 0 0 0,0 0 0 0 0,-1-1 0 0 0,1 1 0 0 0,0 0 0 0 0,0-1 0 0 0,0 1 0 0 0,0-1 0 0 0,0 1 0 0 0,0-1 0 0 0,0 1 0 0 0,0 0 0 0 0,-1-1 0 0 0,1 1 0 0 0,0 0 0 0 0,-1 0 0 0 0,0-1 0 0 0,1 1 0 0 0,-1 0 0 0 0,0 0 0 0 0,0 0 0 0 0,0-1 0 0 0,0 1 0 0 0,1 0 0 0 0,-1-1 0 0 0,0 1 0 0 0,1 0 0 0 0,-1-1 0 0 0,1 1 0 0 0,-1 0 0 0 0,1-1 0 0 0,0 1 0 0 0,0-1 0 0 0,-1 1 0 0 0,1-1 0 0 0,1 0 0 0 0,3 8 0 0 0,-2-2 0 0 0,-3-7 0 0 0,0 1 0 0 0,0-1 0 0 0,0 1 0 0 0,0-1 0 0 0,1 1 0 0 0,-1-1 0 0 0,0 1 0 0 0,0-1 0 0 0,1 0 0 0 0,-1 1 0 0 0,0-1 0 0 0,1 1 0 0 0,-1-1 0 0 0,0 0 0 0 0,1 1 0 0 0,-1-1 0 0 0,1 0 0 0 0,-1 1 0 0 0,1-1 0 0 0,-1 0 0 0 0,1 0 0 0 0,-1 0 0 0 0,0 1 0 0 0,1-1 0 0 0,-1 0 0 0 0,1 0 0 0 0,0 0 0 0 0,-1 0 0 0 0,1 0 0 0 0,-1 0 0 0 0,1 0 0 0 0,-1 0 0 0 0,1 0 0 0 0,-1 0 0 0 0,1 0 0 0 0,-1 0 0 0 0,1 0 0 0 0,-1 0 0 0 0,14 2-17 0 0,-4 4-43 0 0,0-1-40 0 0,4-2-36 0 0,-1-3 62 0 0,-1 0-49 0 0,-4 0-2 0 0,0 0-43 0 0,-2 0-11 0 0,1 0-42 0 0,-1 0-46 0 0,1 0-51 0 0,-2 0 10 0 0,1 0-42 0 0,0 0-45 0 0,-1 0-47 0 0,1 0-51 0 0,1 0-53 0 0,-1 0-56 0 0,1 0-60 0 0,-5 0 283 0 0,1 0-38 0 0,2 0-511 0 0,2 0-314 0 0,5 0-765 0 0</inkml:trace>
  <inkml:trace contextRef="#ctx0" brushRef="#br0" timeOffset="950.27">5895 560 7280 0 0,'-5'0'54'0'0,"0"0"36"0"0,-19 1 354 0 0,16-3-343 0 0,2 0-66 0 0,-2-3 3 0 0,7 4-38 0 0,-1 0 0 0 0,1 1 0 0 0,-1-1 0 0 0,1 0-1 0 0,-1 0 1 0 0,1 1 0 0 0,-1-1 0 0 0,1 0 0 0 0,-1 1 0 0 0,0 0-1 0 0,1-1 1 0 0,-1 1 0 0 0,0 0 0 0 0,0 0 0 0 0,-5 0-11 0 0,-8 0 11 0 0,5-3 105 0 0,2-2 88 0 0,3 2-19 0 0,0 1 39 0 0,-1 0 37 0 0,-2 1 35 0 0,2 1 0 0 0,0 0-36 0 0,-30 0 995 0 0,27 0-916 0 0,0 0 67 0 0,3 1-229 0 0,1 1-35 0 0,-5 3 57 0 0,1 0-75 0 0,-4 1 89 0 0,8 4-8 0 0,-8-4 3 0 0,10-5-164 0 0,1 0-1 0 0,-1 1 1 0 0,1 0-1 0 0,0-1 1 0 0,0 1 0 0 0,0 0-1 0 0,0 0 1 0 0,0 0 0 0 0,0 1-1 0 0,0-1 1 0 0,0 1-33 0 0,-3 7 144 0 0,4 2 36 0 0,0-3-56 0 0,-2-1-50 0 0,-2 2-35 0 0,-4 4-41 0 0,-3 6-1 0 0,11-15 3 0 0,0 0 1 0 0,0 0 0 0 0,0 0 0 0 0,1 1 0 0 0,-1-1 0 0 0,2 2-1 0 0,0 18 51 0 0,0-8 41 0 0,-1-15-79 0 0,-1-1 0 0 0,1 1 0 0 0,1 0 0 0 0,-1 0 1 0 0,0-1-1 0 0,0 1 0 0 0,1 0 0 0 0,-1-1 0 0 0,1 1 1 0 0,-1 0-14 0 0,14 14 106 0 0,-12-14-102 0 0,0 1 0 0 0,0 0-1 0 0,0 0 1 0 0,0 0 0 0 0,-1 0 0 0 0,1 1-4 0 0,-1-2 0 0 0,0 0 1 0 0,0 0 0 0 0,0 0 0 0 0,0 0-1 0 0,0-1 1 0 0,0 1 0 0 0,1 0 0 0 0,-1-1-1 0 0,0 1 1 0 0,1-1 0 0 0,-1 1-1 0 0,1-1 1 0 0,1 1-1 0 0,29 14 70 0 0,-28-15-53 0 0,0 0 1 0 0,0 0-1 0 0,1 0 1 0 0,-1-1 0 0 0,1 1-1 0 0,-1-1 1 0 0,0 0 0 0 0,1-1-1 0 0,3 0-17 0 0,8 1 82 0 0,-9 0-63 0 0,-1-1 0 0 0,1 1 1 0 0,-1-1-1 0 0,1 0 1 0 0,-1 0-1 0 0,0-1 1 0 0,0 0-1 0 0,4-1-19 0 0,16-12 136 0 0,-1-7 53 0 0,-16 14-149 0 0,-7 6-30 0 0,-1 1 0 0 0,1-1 0 0 0,0 1-1 0 0,0-1 1 0 0,-1 0 0 0 0,1 1 0 0 0,-1-1 0 0 0,0 0-1 0 0,1 0 1 0 0,-1 0 0 0 0,0 0 0 0 0,0 0 0 0 0,0 0-1 0 0,0-1 1 0 0,-1 1 0 0 0,1 0 0 0 0,-1 0-1 0 0,1-1 1 0 0,-1 0-10 0 0,0 1 1 0 0,0 0 0 0 0,1 0 1 0 0,-1 0-1 0 0,0 1 0 0 0,1-1 0 0 0,-1 0 0 0 0,1 0 0 0 0,0 1 0 0 0,-1-1 0 0 0,1 0 0 0 0,0 1 1 0 0,0-1-1 0 0,0 1-1 0 0,0-1 0 0 0,0 1 0 0 0,0-1-1 0 0,0 0 1 0 0,0 1 0 0 0,-1-1 0 0 0,1 0 0 0 0,0 1 0 0 0,-1-1 0 0 0,0 0 0 0 0,1 0 0 0 0,-1 1 0 0 0,0-1 0 0 0,0 0 0 0 0,0-9 6 0 0,1 6 14 0 0,-1 0 0 0 0,0 1-1 0 0,-1-1 1 0 0,1 1 0 0 0,-1-1 0 0 0,-1-2-20 0 0,-3-8 101 0 0,3 11-75 0 0,1 1 0 0 0,0 0-1 0 0,0-1 1 0 0,0 1 0 0 0,0 0-1 0 0,1-1 1 0 0,-1 1 0 0 0,1-2-26 0 0,-3-18 130 0 0,2 21-125 0 0,0-1-1 0 0,0 1 1 0 0,0-1 0 0 0,0 1-1 0 0,-1 0 1 0 0,0-1 0 0 0,0 0-5 0 0,-1 0-1 0 0,1 0 1 0 0,0 0-1 0 0,0 0 1 0 0,1 0-1 0 0,-1-1 1 0 0,1 1 0 0 0,-1-2 0 0 0,-2-8-1 0 0,3 9-2 0 0,0 0 0 0 0,0 0 0 0 0,-1 0-1 0 0,1 1 1 0 0,-1-1 0 0 0,0 0 0 0 0,0 0 0 0 0,-1 0 3 0 0,-4-9-49 0 0,-2-11-107 0 0,0 0-13 0 0,2 11 97 0 0,2 5 10 0 0,-3-4-12 0 0,5-3 50 0 0,1-3 24 0 0,-12-9 0 0 0,7 18-9 0 0,6 8 7 0 0,0 1-1 0 0,1-1 1 0 0,-1 0 0 0 0,1 1-1 0 0,-1-1 1 0 0,1 0-1 0 0,-1 1 1 0 0,1-1-1 0 0,0 0 1 0 0,-1 1-1 0 0,1-1 1 0 0,0 0-1 0 0,-1 0 1 0 0,1 0 2 0 0,-2-30-56 0 0,5 34-9 0 0,1 1 56 0 0,0 0 8 0 0,0-1 0 0 0,0 1 1 0 0,-1 0-1 0 0,0 0 1 0 0,2 2 0 0 0,9 27 0 0 0,-11-23 28 0 0,1 0 0 0 0,1-1 0 0 0,3 7-28 0 0,-3-9 30 0 0,0 1 1 0 0,-1 0 0 0 0,0 1 0 0 0,-1-1-31 0 0,6 18 9 0 0,-7-14-9 0 0,-1-8 0 0 0,0 0 0 0 0,0 0 0 0 0,0 0 0 0 0,1-1 0 0 0,-1 1 0 0 0,1 0 0 0 0,0-1 0 0 0,0 1 0 0 0,1 1 0 0 0,4 4 1 0 0,0 1 17 0 0,1 2 39 0 0,-4-4 13 0 0,-1 1 33 0 0,1 3 17 0 0,1 4 53 0 0,5 4 45 0 0,5 11 32 0 0,-9-13-173 0 0,0-2-41 0 0,-4-7-39 0 0,-1-7 9 0 0,0-1 0 0 0,-1 1 0 0 0,1 0 0 0 0,-1 0 0 0 0,0-1 0 0 0,0 1 1 0 0,0 0-1 0 0,0 0 0 0 0,0-1 0 0 0,0 1 0 0 0,0 0-6 0 0,1 12 28 0 0,11 18 20 0 0,-11-31-47 0 0,-1 0-1 0 0,1 1 0 0 0,-1-1 0 0 0,1 1 0 0 0,-1-1 0 0 0,0 1 0 0 0,0-1 0 0 0,0 1 0 0 0,0-1 0 0 0,0 1 0 0 0,3 14-19 0 0,7-3-73 0 0,-8-12 58 0 0,-2 0-21 0 0,1-1-26 0 0,-1 0-45 0 0,0 1-21 0 0,0-1-46 0 0,0 0-50 0 0,0 0-59 0 0,0 0-63 0 0,0 0-57 0 0,0 0-52 0 0,0 0-46 0 0,0 0-154 0 0,0 0-44 0 0,0 0-187 0 0,0 0-501 0 0</inkml:trace>
  <inkml:trace contextRef="#ctx0" brushRef="#br0" timeOffset="1504.28">6374 560 8088 0 0,'0'0'182'0'0,"-2"-3"29"0"0,-9-7 12 0 0,4 5-110 0 0,3 5-39 0 0,-1-1-37 0 0,0-9-37 0 0,-2 7 16 0 0,0 3 45 0 0,6 0-11 0 0,-1 0 0 0 0,0 0 0 0 0,1-1 0 0 0,-1 1 0 0 0,0 0 0 0 0,1-1 0 0 0,-1 1-1 0 0,1-1 1 0 0,-1 0 0 0 0,0 1 0 0 0,1-1 0 0 0,-1 0 0 0 0,1 0 0 0 0,0 0 0 0 0,-1 0 0 0 0,1 0 0 0 0,0 0 0 0 0,-1-1-50 0 0,0 0 251 0 0,1 1-57 0 0,-1 0-49 0 0,0 1-43 0 0,0 0-23 0 0,0 0-35 0 0,-3 1 14 0 0,4-1-10 0 0,0 0 45 0 0,0 0-68 0 0,0 0-1 0 0,0 0 0 0 0,1 0 1 0 0,-1 0-1 0 0,0 0 1 0 0,1 0-1 0 0,-1 0 0 0 0,0 0 1 0 0,1 1-1 0 0,-1-1 1 0 0,0 0-1 0 0,1 0 0 0 0,-1 1 1 0 0,0-1-1 0 0,1 0 0 0 0,-1 1 1 0 0,1-1-1 0 0,-1 1 1 0 0,1-1-1 0 0,-1 1 0 0 0,1-1 1 0 0,-1 1-1 0 0,1-1 0 0 0,-1 1 1 0 0,1-1-1 0 0,0 1-24 0 0,-1 0 23 0 0,1-1 0 0 0,-1 1-1 0 0,1-1 1 0 0,0 1 0 0 0,-1-1 0 0 0,1 1-1 0 0,-1-1 1 0 0,0 1 0 0 0,1-1 0 0 0,-1 1-1 0 0,1-1 1 0 0,-1 0 0 0 0,1 1 0 0 0,-1-1-1 0 0,0 0 1 0 0,1 0 0 0 0,-1 1 0 0 0,0-1-1 0 0,1 0 1 0 0,-1 0 0 0 0,0 0 0 0 0,0 0-1 0 0,1 0 1 0 0,-1 0 0 0 0,0 0 0 0 0,1 0-23 0 0,-1 0 24 0 0,0 0 0 0 0,0 0 0 0 0,0 0 1 0 0,1 0-1 0 0,-1 0 0 0 0,0 1 0 0 0,0-1 1 0 0,1 0-1 0 0,-1 0 0 0 0,0 1 0 0 0,1-1 1 0 0,-1 0-1 0 0,0 1 0 0 0,1-1 1 0 0,-1 1-1 0 0,0-1 0 0 0,1 1-24 0 0,-8 10 329 0 0,-3 5-48 0 0,3-7-117 0 0,0 6 127 0 0,-1 0-39 0 0,2-6-152 0 0,-6 8 101 0 0,3 13 34 0 0,-2 3 60 0 0,9-28-238 0 0,1 0 0 0 0,0 0 1 0 0,0 0-1 0 0,0 1 0 0 0,1-1 1 0 0,-1 1-1 0 0,1 2-57 0 0,1 10 106 0 0,4 1-37 0 0,1-8-69 0 0,-4-8 0 0 0,1 0 0 0 0,-1 0 0 0 0,0 0 0 0 0,0 1 0 0 0,0-1 0 0 0,-1 0 0 0 0,1 1 0 0 0,-1-1 0 0 0,1 3 0 0 0,-1-6 2 0 0,0 1 1 0 0,0 0 0 0 0,0 0 0 0 0,0 0 0 0 0,0-1 0 0 0,0 1 0 0 0,1 0 0 0 0,-1 0 0 0 0,0 0 0 0 0,0-1-1 0 0,1 1 1 0 0,-1 0 0 0 0,1-1 0 0 0,-1 1 0 0 0,0 0 0 0 0,1-1 0 0 0,0 1 0 0 0,-1 0 0 0 0,1-1 0 0 0,-1 1 0 0 0,1-1-3 0 0,16 8 153 0 0,-15-7-123 0 0,1 0 0 0 0,-1 0 1 0 0,0 0-1 0 0,0 0 0 0 0,0 0 0 0 0,0 0 0 0 0,0 0 1 0 0,2 2-31 0 0,1 8 133 0 0,3-6-106 0 0,9 4-29 0 0,-12-7 4 0 0,-3-1-1 0 0,1 0 0 0 0,0-1 0 0 0,0 1 0 0 0,0-1 0 0 0,0 0 0 0 0,0 1 1 0 0,0-1-1 0 0,0 0 0 0 0,0-1 0 0 0,0 1 0 0 0,0-1 0 0 0,0 1 0 0 0,0-1 1 0 0,1 0-2 0 0,22-12 109 0 0,1-1-21 0 0,-14 11-79 0 0,-10 3-5 0 0,-1-1 0 0 0,0 1 0 0 0,1-1 0 0 0,-1 0 0 0 0,0 0 0 0 0,0 1 0 0 0,0-2 0 0 0,1 1-1 0 0,-1 0 1 0 0,0 0 0 0 0,0-1 0 0 0,0 1 0 0 0,-1-1 0 0 0,1 1-4 0 0,12-12 10 0 0,-9 9-10 0 0,-1-1 0 0 0,1 1 0 0 0,-1-1 0 0 0,1 0 0 0 0,-1 0 1 0 0,1-2-1 0 0,-1-4 0 0 0,-3 9 0 0 0,0-1 0 0 0,1 1 0 0 0,-1 0 0 0 0,0 0 0 0 0,1 0 0 0 0,-1 0 0 0 0,1 0 0 0 0,-1 0 0 0 0,1 0 0 0 0,0 1 0 0 0,-1-1 0 0 0,0 1 0 0 0,0 0 0 0 0,1 0 0 0 0,-1-1 0 0 0,0 1 0 0 0,0 0 0 0 0,0-1 0 0 0,0 1 0 0 0,-1-1 0 0 0,1 0 0 0 0,0 1 0 0 0,-1-1 0 0 0,1 0 0 0 0,-1 1 0 0 0,1-1 0 0 0,-1 0 0 0 0,0 1 0 0 0,0-1 0 0 0,0 0 0 0 0,0 0 0 0 0,0 0 0 0 0,1 0 0 0 0,-1 0 0 0 0,0 1 0 0 0,1-1 0 0 0,-1 0 1 0 0,1 0-1 0 0,0 1 0 0 0,-1-1 0 0 0,1 1 0 0 0,0-1 0 0 0,0 0 0 0 0,0 1 0 0 0,0-1 5 0 0,0 1 0 0 0,0-1 0 0 0,0 1 0 0 0,0-1 0 0 0,-1 0 0 0 0,1 0 0 0 0,0 1 0 0 0,-1-1 0 0 0,0 0 0 0 0,1 0 0 0 0,-1 1 0 0 0,0-1 0 0 0,0 0-5 0 0,0-32 28 0 0,0 20 11 0 0,0 12-37 0 0,0 1 0 0 0,0-1 0 0 0,0 1 0 0 0,0 0 1 0 0,0-1-1 0 0,-1 1 0 0 0,1-1 0 0 0,0 1 0 0 0,-1-1 0 0 0,1 1-2 0 0,-11-12 54 0 0,8 10 12 0 0,3 6 11 0 0,0-3-73 0 0,0 1 0 0 0,0-1 0 0 0,0 1 0 0 0,0-1 0 0 0,0 1-1 0 0,0-1 1 0 0,0 1 0 0 0,0-1 0 0 0,0 1 0 0 0,0-1-1 0 0,0 1 1 0 0,-1-1 0 0 0,1 0 0 0 0,0 1 0 0 0,0-1-1 0 0,0 1 1 0 0,-1-1 0 0 0,1 1 0 0 0,0-1 0 0 0,-1 0-1 0 0,1 1 1 0 0,0-1 0 0 0,-1 0 0 0 0,1 1 0 0 0,-1-1 0 0 0,1 0-1 0 0,0 1 1 0 0,-1-1 0 0 0,1 0 0 0 0,-1 0 0 0 0,1 0-1 0 0,-1 1 1 0 0,1-1 0 0 0,-1 0 0 0 0,1 0 0 0 0,-1 0-1 0 0,1 0 1 0 0,-1 0 0 0 0,1 0 0 0 0,-1 0 0 0 0,1 0-1 0 0,-1 0-3 0 0,1 0 2 0 0,0 0-1 0 0,0 0 0 0 0,0 0 0 0 0,0 0 0 0 0,-1 0 1 0 0,1 0-1 0 0,0 0 0 0 0,0 0 0 0 0,0 0 0 0 0,0 0 0 0 0,0 0 1 0 0,0 0-1 0 0,0 0 0 0 0,0 0 0 0 0,0 0 0 0 0,0 0 0 0 0,-1 0 1 0 0,1 0-1 0 0,0 0 0 0 0,0 0 0 0 0,0 0 0 0 0,0 0 0 0 0,0 0 1 0 0,0 0-1 0 0,0 0 0 0 0,0 0 0 0 0,0 0 0 0 0,0 0 0 0 0,0 0 1 0 0,-1 0-1 0 0,1 0 0 0 0,0 0 0 0 0,0 1 0 0 0,0-1 0 0 0,0 0 1 0 0,0 0-1 0 0,0 0 0 0 0,0 0 0 0 0,0 0 0 0 0,0 0 0 0 0,0 0 1 0 0,0 0-1 0 0,0 0 0 0 0,0 0 0 0 0,0 0 0 0 0,0 1 0 0 0,0-1 1 0 0,0 0-1 0 0,0 0 0 0 0,0 0 0 0 0,0 0 0 0 0,0 0 0 0 0,0 0 1 0 0,0 0-1 0 0,0 0 0 0 0,0 0 0 0 0,0 1-1 0 0,0 41 20 0 0,0-23 27 0 0,0-18-46 0 0,0 1 0 0 0,0-1 0 0 0,0 1 0 0 0,0-1 0 0 0,1 1 0 0 0,-1-1 0 0 0,0 0 0 0 0,1 1 0 0 0,-1-1 0 0 0,1 1-1 0 0,12 14 0 0 0,-11-14 0 0 0,1 1 0 0 0,-1 0 0 0 0,0 0 0 0 0,-1 0 0 0 0,1 0 0 0 0,0 1 0 0 0,-1-2 0 0 0,0 0 0 0 0,-1 0 0 0 0,1 0 0 0 0,0 0 0 0 0,1 0 0 0 0,-1-1 0 0 0,0 1 0 0 0,1-1 0 0 0,-1 1 0 0 0,0-1 0 0 0,1 1 1 0 0,0-1-1 0 0,0 1-1 0 0,1-1 52 0 0,-1 0-48 0 0,1 1-76 0 0,-1-1-92 0 0,-1 0-95 0 0,0 0-98 0 0,0 0-100 0 0,0 0-104 0 0,0 1-106 0 0,0 1-109 0 0,0-1 134 0 0,1 1-61 0 0,2 3-1334 0 0,5 4-1171 0 0,-9-10 3207 0 0</inkml:trace>
  <inkml:trace contextRef="#ctx0" brushRef="#br0" timeOffset="2418.77">6774 480 7688 0 0,'0'0'166'0'0,"2"0"29"0"0,4 2 22 0 0,-2 4-92 0 0,-1 2-68 0 0,-1 3-45 0 0,-2 18-19 0 0,0-18 37 0 0,-1-2 35 0 0,1 2 82 0 0,0-2 94 0 0,0 4 202 0 0,2 0-97 0 0,1-1-76 0 0,0 0-54 0 0,4 18 245 0 0,-6-17-239 0 0,-2 4 177 0 0,1-14-278 0 0,-1 1-1 0 0,1 0 1 0 0,0-1-1 0 0,1 1 1 0 0,-1 0-1 0 0,1 0 1 0 0,-1-1-1 0 0,2 4-120 0 0,0-1 81 0 0,2 6 102 0 0,0 1 62 0 0,-1 2 72 0 0,-2 1 80 0 0,-1 0-18 0 0,0-3-73 0 0,2-8-33 0 0,9 10 10 0 0,-8-3-43 0 0,-3-9-12 0 0,0-3-17 0 0,0 0-3 0 0,0 0 2 0 0,0 0 12 0 0,0 0 2 0 0,0 0-1 0 0,0 0-4 0 0,0 0-23 0 0,0 0-11 0 0,0 0-1 0 0,0 0-6 0 0,-3 0-29 0 0,2 0-142 0 0,1 0-1 0 0,0 0 1 0 0,-1 0-1 0 0,1 0 1 0 0,-1 0-1 0 0,1 0 1 0 0,-1 0-1 0 0,1-1 1 0 0,-1 1-1 0 0,1 0 1 0 0,-1 0-1 0 0,1 0 1 0 0,-1 0-1 0 0,1-1 1 0 0,-1 1-1 0 0,1 0 1 0 0,0 0-1 0 0,-1-1 1 0 0,1 1-1 0 0,0 0 1 0 0,-1 0-1 0 0,1-1 1 0 0,0 1-1 0 0,-1-1 1 0 0,1 1-1 0 0,0 0 1 0 0,-1-1-1 0 0,1 1 1 0 0,0-1-1 0 0,0 1 1 0 0,0 0 0 0 0,-1-1-1 0 0,1 0-6 0 0,-1-28 203 0 0,2 3-88 0 0,-2 11-104 0 0,1 7-11 0 0,0 1 1 0 0,0 0-1 0 0,1 0 0 0 0,0 0 0 0 0,0-4 0 0 0,6-2 0 0 0,-6 12 0 0 0,0-1 0 0 0,-1 1 0 0 0,1-1 0 0 0,0 1 0 0 0,-1-1 0 0 0,1 1 0 0 0,-1-1 0 0 0,1 1 0 0 0,-1-1 0 0 0,0 1 0 0 0,0-1 0 0 0,1 0 0 0 0,-1 1 0 0 0,0-1 0 0 0,0 0 0 0 0,0 0 0 0 0,0 1 0 0 0,1-1 0 0 0,-1 0 0 0 0,1 0 0 0 0,-1 0 0 0 0,1 1 0 0 0,0-1 0 0 0,0 1 0 0 0,0-1 0 0 0,0 0 0 0 0,0 1 0 0 0,0-1 0 0 0,0 1 0 0 0,0 0 0 0 0,0-1 0 0 0,1 1 0 0 0,0-1 0 0 0,14-16 0 0 0,-4-8 0 0 0,-11 22 0 0 0,0 1 0 0 0,1 0 0 0 0,-1-1 0 0 0,1 1 0 0 0,0 0 0 0 0,-1 0 0 0 0,1 0 0 0 0,1 0 0 0 0,-1 0 0 0 0,0 0 0 0 0,1 1 0 0 0,-1-1 0 0 0,1 1 0 0 0,0 0 0 0 0,2-2 0 0 0,27-12 0 0 0,-28 15-2 0 0,-1 0 0 0 0,0 0 0 0 0,0 0-1 0 0,0 1 1 0 0,1 0 0 0 0,-1 0-1 0 0,0 0 1 0 0,0 0 0 0 0,1 0-1 0 0,-1 0 3 0 0,9 1-43 0 0,-10-1 42 0 0,0 0 0 0 0,-1 0 0 0 0,1 1 0 0 0,0-1 0 0 0,-1 0-1 0 0,1 1 1 0 0,0-1 0 0 0,-1 1 0 0 0,1 0 0 0 0,-1 0 0 0 0,1-1 0 0 0,-1 1 0 0 0,1 0 0 0 0,-1 0 1 0 0,7 4-11 0 0,3 0-22 0 0,-10-5 32 0 0,1 1-1 0 0,-1-1 0 0 0,1 1 1 0 0,-1 0-1 0 0,1 0 0 0 0,-1 0 1 0 0,0-1-1 0 0,1 1 0 0 0,-1 0 1 0 0,0 1-1 0 0,0-1 0 0 0,0 0 0 0 0,0 0 1 0 0,0 0-1 0 0,0 1 0 0 0,0 0 2 0 0,9 19-6 0 0,-1 3-61 0 0,2-5 42 0 0,-6 7-18 0 0,11 11 32 0 0,-5-17 11 0 0,-8-16 0 0 0,0 0 0 0 0,-1 0 0 0 0,0 1 0 0 0,1 0 0 0 0,-1 1 0 0 0,0 11 0 0 0,-3-14 0 0 0,1-1 0 0 0,0 1 0 0 0,0-1 0 0 0,1 0 0 0 0,-1 1 0 0 0,0-1 0 0 0,1 1 0 0 0,-1-1 0 0 0,1 0 0 0 0,1 3 0 0 0,11 19 6 0 0,0 0 83 0 0,-12-24-82 0 0,0 1-1 0 0,-1 0 1 0 0,1 0-1 0 0,-1 0 0 0 0,0 1 1 0 0,1-1-1 0 0,-1 0 1 0 0,0 0-1 0 0,0 0 1 0 0,0 0-1 0 0,1 0 1 0 0,-1 0-1 0 0,0 0 1 0 0,0 0-1 0 0,-1 1 1 0 0,1 0-7 0 0,-1 8 49 0 0,1 8 34 0 0,0-4-59 0 0,0-12 40 0 0,0-2 56 0 0,0 0 21 0 0,0 0 3 0 0,0 0-13 0 0,0 0-52 0 0,-1-4 78 0 0,2-5-62 0 0,-1 6-29 0 0,0-17 265 0 0,-1 5-124 0 0,1-1-55 0 0,1 2-80 0 0,2 2-106 0 0,7-9-44 0 0,-4 0 12 0 0,-5 17 50 0 0,0-1 0 0 0,0 0 1 0 0,0 1-1 0 0,1-1 0 0 0,0 1 0 0 0,0-1 1 0 0,1-1 15 0 0,45-63-242 0 0,-44 64 223 0 0,0-1 0 0 0,0 1 0 0 0,1 0 0 0 0,-1 0 0 0 0,1 1 0 0 0,0-1 0 0 0,0 1 0 0 0,4-2 19 0 0,29-26-144 0 0,7 3 62 0 0,-42 28 77 0 0,0 0 0 0 0,-1 0 0 0 0,1 0-1 0 0,0 1 1 0 0,0 0 0 0 0,0-1 0 0 0,0 1 0 0 0,0 0 0 0 0,0 0 0 0 0,0 1 0 0 0,1-1 5 0 0,5 1-8 0 0,18 0-41 0 0,-5 2 40 0 0,-20-2 10 0 0,0 0-1 0 0,0-1 0 0 0,0 1 0 0 0,0 0 0 0 0,-1 0 1 0 0,1 1-1 0 0,0-1 0 0 0,0 0 0 0 0,-1 1 1 0 0,1-1-1 0 0,-1 1 0 0 0,1-1 0 0 0,-1 1 1 0 0,1 0-1 0 0,-1-1 0 0 0,0 1 0 0 0,0 0 0 0 0,1 2 0 0 0,3 9-13 0 0,-1-10-6 0 0,3 2-15 0 0,-2 19 20 0 0,2-10 11 0 0,-6-13-1 0 0,-1 0 0 0 0,1 1 1 0 0,0-1-1 0 0,0 1 0 0 0,-1-1 0 0 0,1 1 0 0 0,-1-1 0 0 0,1 1 1 0 0,-1-1-1 0 0,0 1 0 0 0,0 0 0 0 0,0-1 0 0 0,1 1 4 0 0,-2 5-9 0 0,1-5 9 0 0,0 0 0 0 0,0 1 0 0 0,0-1 0 0 0,0 0-1 0 0,0 0 1 0 0,1 0 0 0 0,-1 0 0 0 0,1 1 0 0 0,-1-1-1 0 0,1 1 1 0 0,4 5 0 0 0,-4-7 0 0 0,0 1 0 0 0,0-1 0 0 0,0 1 0 0 0,0-1 0 0 0,-1 1 0 0 0,1-1 0 0 0,0 1 0 0 0,-1-1 0 0 0,0 1 0 0 0,1 0 0 0 0,-1-1 0 0 0,0 1 0 0 0,0 0 0 0 0,0 0 0 0 0,0 36 70 0 0,0 17-92 0 0,0-52-59 0 0,3-1-23 0 0,8 9-7 0 0,-9-9 32 0 0,-2-1-12 0 0,0-1-50 0 0,0 0-136 0 0,0 0-248 0 0,0 0 299 0 0,0 0-18 0 0,0 0-64 0 0,0 0 108 0 0,0 0-36 0 0,0 0-40 0 0,0 0-37 0 0,1 0-411 0 0,-1 0 108 0 0,0 0-51 0 0,2 0-776 0 0,2 0-605 0 0,5 0-1153 0 0</inkml:trace>
  <inkml:trace contextRef="#ctx0" brushRef="#br0" timeOffset="2854.72">7796 768 7976 0 0,'0'0'174'0'0,"0"0"29"0"0,3 0 14 0 0,13-1-58 0 0,-7-2-86 0 0,-9 3-73 0 0,1 0 0 0 0,-1 0 0 0 0,1 0 1 0 0,-1-1-1 0 0,0 1 0 0 0,1 0 0 0 0,-1 0 0 0 0,0-1 0 0 0,1 1 0 0 0,-1 0 0 0 0,0-1 1 0 0,0 1-1 0 0,1 0 0 0 0,-1-1 0 0 0,0 1 0 0 0,0-1 0 0 0,1 1 0 0 0,-1 0 0 0 0,0-1 0 0 0,5-4-2 0 0,4 4 85 0 0,-7 1-27 0 0,-1 0-1 0 0,1-1 1 0 0,0 1 0 0 0,-1 0 0 0 0,1-1-1 0 0,0 1 1 0 0,-1-1 0 0 0,1 1-1 0 0,0-1 1 0 0,-1 0 0 0 0,1 0-1 0 0,-1 1 1 0 0,0-1 0 0 0,1 0 0 0 0,-1 0-1 0 0,0-1 1 0 0,1 1 0 0 0,-1-1-56 0 0,1 1 270 0 0,0 0-59 0 0,-1 0-51 0 0,1 1-43 0 0,0-1-24 0 0,0 1-38 0 0,4 1 7 0 0,-4 0-12 0 0,1-1 66 0 0,0 0-47 0 0,0-1-1 0 0,0 1 1 0 0,0 0-1 0 0,0-1 1 0 0,1 0 0 0 0,-1 0-1 0 0,2 0-68 0 0,13-8 376 0 0,-17 9-336 0 0,1-1-1 0 0,-1 1 0 0 0,0 0 0 0 0,1-1 1 0 0,-1 1-1 0 0,1 0 0 0 0,-1 0 0 0 0,1 0 1 0 0,-1 0-1 0 0,1 0-39 0 0,-1 0 38 0 0,1 0 0 0 0,-1 0 0 0 0,1 0 0 0 0,-1-1 0 0 0,1 1-1 0 0,-1 0 1 0 0,1 0 0 0 0,-1-1 0 0 0,0 1 0 0 0,1-1-38 0 0,16-7 302 0 0,-15 7-257 0 0,0 0-1 0 0,0 0 1 0 0,0 0-1 0 0,0 1 1 0 0,1-1-1 0 0,-1 1 1 0 0,2 0-45 0 0,12-3 245 0 0,-7-3-53 0 0,-2 1-79 0 0,1 1-2 0 0,4-3-15 0 0,-3 2-39 0 0,-9 5-47 0 0,0-1 0 0 0,1 1-1 0 0,-1 0 1 0 0,1-1 0 0 0,-1 1 0 0 0,1 0-1 0 0,-1 0 1 0 0,1 0 0 0 0,-1 0 0 0 0,1 0-10 0 0,-2 0 0 0 0,1 0 8 0 0,1 0 0 0 0,-1 0 0 0 0,1 0 0 0 0,-1 0 0 0 0,0-1 0 0 0,1 1 0 0 0,-1 0 0 0 0,1-1 0 0 0,-1 1 0 0 0,1-1-8 0 0,11-10 28 0 0,-5 4 48 0 0,-3 2-50 0 0,-2 2-4 0 0,0 0 42 0 0,-3 3 0 0 0,0-10 23 0 0,0 7-64 0 0,1 0 0 0 0,-1 0 1 0 0,0-1-1 0 0,0 1 0 0 0,-1 0 0 0 0,1 0 1 0 0,-1-1-1 0 0,1 1 0 0 0,-1 0 1 0 0,0 0-24 0 0,-10-4 60 0 0,10 7-55 0 0,-1-1-1 0 0,1 1 0 0 0,0-1 0 0 0,0 1 0 0 0,0-1 1 0 0,0 1-1 0 0,0-1 0 0 0,1 0 0 0 0,-1 0 0 0 0,0 1 1 0 0,0-1-1 0 0,0 0 0 0 0,0 0 0 0 0,1 0 0 0 0,-1 0 1 0 0,0 0-5 0 0,-2-6 28 0 0,3 6-26 0 0,0 1 1 0 0,0-1-1 0 0,0 1 1 0 0,-1-1 0 0 0,1 1-1 0 0,0 0 1 0 0,0-1 0 0 0,-1 1-1 0 0,1-1 1 0 0,0 1 0 0 0,-1-1-1 0 0,1 1 1 0 0,0 0-1 0 0,-1-1 1 0 0,1 1 0 0 0,0 0-1 0 0,-1-1 1 0 0,1 1 0 0 0,-1 0-1 0 0,1 0 1 0 0,-1-1-1 0 0,1 1 1 0 0,-1 0 0 0 0,1 0-1 0 0,-1 0 1 0 0,1 0 0 0 0,-1-1-1 0 0,1 1 1 0 0,-1 0 0 0 0,1 0-1 0 0,-1 0 1 0 0,1 0-1 0 0,-1 0 1 0 0,1 0 0 0 0,-1 1-1 0 0,1-1 1 0 0,-1 0 0 0 0,1 0-3 0 0,-2 0 6 0 0,0 0 1 0 0,1 0 0 0 0,-1-1 0 0 0,0 1 0 0 0,1 0 0 0 0,-1-1 0 0 0,0 1 0 0 0,1-1 0 0 0,-1 0 0 0 0,1 0 0 0 0,-1 1 0 0 0,1-1 0 0 0,-1 0 0 0 0,1 0-7 0 0,-7-4 31 0 0,6 4-26 0 0,1 1 0 0 0,0-1 1 0 0,-1 1-1 0 0,1 0 0 0 0,-1-1 1 0 0,1 1-1 0 0,-1 0 0 0 0,1 0 1 0 0,-1 0-1 0 0,1 0-5 0 0,1 0 0 0 0,-7 0 3 0 0,0 0-1 0 0,0 1 1 0 0,-1 0-1 0 0,0 0-2 0 0,-7 5 1 0 0,13-5-1 0 0,1 0 0 0 0,-1 0 0 0 0,0 0 0 0 0,1 0 0 0 0,-1-1 0 0 0,0 1 0 0 0,0-1 0 0 0,0 1 0 0 0,0-1 0 0 0,0 0 0 0 0,1 0 0 0 0,-1 0 0 0 0,0 0 0 0 0,-1 0 0 0 0,2 0 0 0 0,0 0 0 0 0,0 0 0 0 0,0 0 0 0 0,0 1 0 0 0,0-1 0 0 0,0 0 0 0 0,0 1 0 0 0,0-1 0 0 0,0 1 0 0 0,0-1 0 0 0,1 1 0 0 0,-1-1 0 0 0,0 1 0 0 0,0-1 0 0 0,0 1 0 0 0,1 0 0 0 0,-1-1 0 0 0,0 1 0 0 0,1 0 0 0 0,-1 0 0 0 0,1 0 0 0 0,-1-1 0 0 0,1 1 0 0 0,-1 0 0 0 0,1 0 0 0 0,-1 0 0 0 0,1 0 0 0 0,-11 15 0 0 0,9-15 0 0 0,1 1 0 0 0,-1-1 0 0 0,1 1 0 0 0,0 0 0 0 0,0-1 0 0 0,-1 1 0 0 0,1 0 0 0 0,0 0 0 0 0,0-1 0 0 0,1 2 0 0 0,-6 23 0 0 0,-8 1 0 0 0,12-24 0 0 0,1 0 0 0 0,-1 0 0 0 0,0-1 0 0 0,1 2 0 0 0,-1-1 0 0 0,1 0 0 0 0,0 0 0 0 0,0 0 0 0 0,0 0 0 0 0,1 1 0 0 0,-1 2 0 0 0,0 6 0 0 0,1-9 0 0 0,0 0 0 0 0,0 0 0 0 0,0 1 0 0 0,0-1 0 0 0,0 0 0 0 0,0 0 0 0 0,1 1 0 0 0,0-1 0 0 0,-1 0 0 0 0,2 1 0 0 0,0 1 0 0 0,1 2 0 0 0,1-1 0 0 0,-1 0 0 0 0,1 0 0 0 0,0 0 0 0 0,0 0 0 0 0,1 0 0 0 0,3 1 0 0 0,-5-4 0 0 0,0 0 0 0 0,1 1 0 0 0,-1-1 0 0 0,0 1 0 0 0,-1-1 0 0 0,1 2 0 0 0,-2-4 0 0 0,-1 0 0 0 0,1 0 0 0 0,-1 0 0 0 0,1 0 0 0 0,0 1 0 0 0,0-1 0 0 0,0 0 0 0 0,-1 0 0 0 0,1 0 0 0 0,0 0 0 0 0,0-1 0 0 0,1 2 0 0 0,10-1 1 0 0,-9-2 5 0 0,0 1 0 0 0,0 0-1 0 0,0 0 1 0 0,-1 1 0 0 0,1-1 0 0 0,0 0-1 0 0,0 1 1 0 0,0 0 0 0 0,1 0-6 0 0,26 10 33 0 0,-1-6 79 0 0,-21-1-63 0 0,5 0 30 0 0,12-8 26 0 0,-19 2-76 0 0,1 0 0 0 0,-1 1 0 0 0,1 0 1 0 0,4 1-30 0 0,4 0 16 0 0,-9 0-15 0 0,1 0-1 0 0,-1 0 1 0 0,1 0-1 0 0,-1-1 1 0 0,1 0 0 0 0,0 0-1 0 0,9-5-1 0 0,2 0-6 0 0,-4 5-36 0 0,4-1-191 0 0,1-5-35 0 0,-8 2 100 0 0,-6 4 25 0 0,-1-1-33 0 0,5 0-272 0 0,-2-1-141 0 0,-1 1-103 0 0,-2 1 120 0 0,0-1-37 0 0,5-3-686 0 0,-1-2-489 0 0,2-2-1007 0 0</inkml:trace>
  <inkml:trace contextRef="#ctx0" brushRef="#br0" timeOffset="3262.93">8547 528 8144 0 0,'3'3'182'0'0,"10"7"29"0"0,-8-9-138 0 0,0 1-13 0 0,-2 3 38 0 0,3 6 87 0 0,-2-3-143 0 0,-3-6-43 0 0,0-1 1 0 0,0 0 0 0 0,0 1 0 0 0,0-1 0 0 0,0 1-1 0 0,-1-1 1 0 0,1 1 0 0 0,-1 0 0 0 0,1-1 0 0 0,-1 1-1 0 0,0 0 1 0 0,1-1 0 0 0,-1 1 0 0 0,0 0 0 0 0,1 4 32 0 0,0-1 58 0 0,5 0 211 0 0,-6-5-273 0 0,1 1 0 0 0,0-1 0 0 0,-1 0 1 0 0,1 1-1 0 0,-1-1 0 0 0,1 1 0 0 0,-1-1 0 0 0,1 1 0 0 0,-1 0 0 0 0,0-1 0 0 0,1 1 1 0 0,-1-1-1 0 0,0 1 0 0 0,1 0 0 0 0,-1-1 0 0 0,0 1 0 0 0,0 0 0 0 0,1-1 0 0 0,-1 1 1 0 0,0 0-1 0 0,0-1 0 0 0,0 1 0 0 0,0 0 0 0 0,0-1 0 0 0,0 1 0 0 0,0 0-28 0 0,0 6 284 0 0,-1-5-189 0 0,1 0-1 0 0,0 1 1 0 0,0-1-1 0 0,0 0 0 0 0,1 0 1 0 0,-1 0-1 0 0,0 1 1 0 0,1-1-1 0 0,-1 0 0 0 0,1 1-94 0 0,0-3 5 0 0,3 9 299 0 0,10 16 512 0 0,-10-18-592 0 0,0-3-35 0 0,-1 1 296 0 0,-2 4-184 0 0,5 3 27 0 0,1 1 12 0 0,-5-4-34 0 0,-2-9-300 0 0,0 0 1 0 0,0 0 0 0 0,0 0 0 0 0,0 0 0 0 0,0 0 0 0 0,0 1 0 0 0,0-1 0 0 0,0 0 0 0 0,0 0 0 0 0,0 0 0 0 0,0 0 0 0 0,0 0 0 0 0,0 0-1 0 0,0 0 1 0 0,0 0 0 0 0,0 0 0 0 0,0 1 0 0 0,0-1 0 0 0,0 0 0 0 0,0 0 0 0 0,0 0 0 0 0,0 0 0 0 0,0 0 0 0 0,0 0 0 0 0,0 0 0 0 0,0 0-1 0 0,0 0 1 0 0,0 0 0 0 0,0 0 0 0 0,0 0 0 0 0,0 0 0 0 0,0 1 0 0 0,0-1 0 0 0,0 0 0 0 0,1 0 0 0 0,-1 0 0 0 0,0 0 0 0 0,0 0 0 0 0,0 0-1 0 0,0 0 1 0 0,0 0 0 0 0,0 0 0 0 0,0 0 0 0 0,0 0 0 0 0,0 0 0 0 0,0 0 0 0 0,1 0 0 0 0,-1 0 0 0 0,0 0 0 0 0,0 0 0 0 0,0 0 0 0 0,0 0 0 0 0,0 0-1 0 0,0 0 1 0 0,0 0 0 0 0,0 0 0 0 0,0 0-7 0 0,1 0 15 0 0,-1 0-1 0 0,1 0 1 0 0,-1 0-1 0 0,1 0 1 0 0,0 0-1 0 0,-1 0 1 0 0,1 0-1 0 0,-1 0 1 0 0,1 0-1 0 0,-1 0 1 0 0,0 1-1 0 0,1-1 1 0 0,-1 0-1 0 0,1 0 1 0 0,-1 1-1 0 0,1-1 1 0 0,-1 0-1 0 0,1 1 1 0 0,-1-1-1 0 0,0 0 1 0 0,1 1-1 0 0,-1-1 1 0 0,0 0-1 0 0,1 1 1 0 0,-1-1-1 0 0,0 1 1 0 0,0-1-1 0 0,1 1 1 0 0,-1-1-1 0 0,0 1 1 0 0,0-1-1 0 0,0 1-14 0 0,1 9 293 0 0,-1-4-107 0 0,0 1 36 0 0,0-1 31 0 0,0 1 46 0 0,0-4-85 0 0,0-3-12 0 0,0 0-2 0 0,0 0 0 0 0,0 0-12 0 0,0 0-52 0 0,0 0-28 0 0,0 0-4 0 0,0-3-5 0 0,-1-16-4 0 0,1 7-38 0 0,-1 9-45 0 0,1 0-1 0 0,0 0 1 0 0,0 1 0 0 0,0-1 0 0 0,0 0-1 0 0,1 0 1 0 0,-1 0 0 0 0,1 1 0 0 0,0-1-1 0 0,0-2-11 0 0,1 0 9 0 0,1-5 27 0 0,0 1-1 0 0,1 0 1 0 0,2-4-36 0 0,6-2 12 0 0,-4 7-12 0 0,-4 4 0 0 0,1-1 0 0 0,0 0 0 0 0,-1 0 0 0 0,2-3 0 0 0,-2 1-1 0 0,-3 5 0 0 0,1 0 0 0 0,-1 0 0 0 0,0 0 0 0 0,1 0 0 0 0,-1 1 0 0 0,1-1 0 0 0,0 0 1 0 0,0 1-1 0 0,-1-1 0 0 0,1 1 0 0 0,0-1 0 0 0,0 1 0 0 0,1 0 0 0 0,1-1 1 0 0,-1 0-18 0 0,0 0 1 0 0,1-1-1 0 0,-1 0 1 0 0,0 0 0 0 0,0 0-1 0 0,2-2 18 0 0,-3 2-14 0 0,1 0 0 0 0,0 0-1 0 0,0 0 1 0 0,0 0-1 0 0,0 1 1 0 0,4-2 14 0 0,24-12-64 0 0,-27 15 57 0 0,-1 0 0 0 0,0 0 0 0 0,0 0 1 0 0,0 1-1 0 0,1 0 0 0 0,-1 0 0 0 0,0 0 0 0 0,0 0 0 0 0,1 0 0 0 0,-1 0 7 0 0,9 1-6 0 0,-10-1 6 0 0,-1 0 0 0 0,1 0 0 0 0,-1 0 0 0 0,1 0 0 0 0,-1 0 0 0 0,1 1 0 0 0,-1-1 0 0 0,0 1 0 0 0,1-1 0 0 0,-1 1 0 0 0,15 12-12 0 0,-11-8-10 0 0,0 1 0 0 0,-1 0 0 0 0,0 0 0 0 0,0 0 0 0 0,0 0 0 0 0,0 2 22 0 0,-2 2-72 0 0,-2-7 64 0 0,1 0-1 0 0,-1 0 0 0 0,1 0 0 0 0,-1 0 0 0 0,1 0 0 0 0,0 0 0 0 0,0 1 9 0 0,8 14 6 0 0,-9-17 2 0 0,1 1 0 0 0,-1-1 0 0 0,0 0-1 0 0,1 1 1 0 0,-1-1 0 0 0,0 1-1 0 0,0-1 1 0 0,0 1 0 0 0,0-1 0 0 0,0 1-8 0 0,3 14 81 0 0,7 7-15 0 0,-9-17-64 0 0,0 1-1 0 0,0-1 1 0 0,-1 0-1 0 0,0 0 0 0 0,0 4-1 0 0,0 86 0 0 0,0-95 0 0 0,0 0 0 0 0,0 1 0 0 0,0-1 0 0 0,0 1 0 0 0,1-1 0 0 0,-1 1 0 0 0,0-1 0 0 0,1 1 0 0 0,-1-1 0 0 0,1 1 0 0 0,10 11-26 0 0,-9-11-117 0 0,-2-2-65 0 0,0 0 93 0 0,0 0-65 0 0,0 0-88 0 0,0 0 83 0 0,0 0-42 0 0,0 0-42 0 0,0 0-43 0 0,0 0-37 0 0,0 0-35 0 0,0 0-248 0 0,0 0-56 0 0,0 0-811 0 0,0 0-636 0 0,0 0-1212 0 0</inkml:trace>
  <inkml:trace contextRef="#ctx0" brushRef="#br0" timeOffset="3599.78">9378 320 11488 0 0,'0'0'264'0'0,"0"0"34"0"0,0 0 20 0 0,0 0-41 0 0,0 0-209 0 0,2 0-40 0 0,5 0-7 0 0,-3 0 22 0 0,-2 0 44 0 0,-1 0 101 0 0,-1 0 174 0 0,1 0-182 0 0,1 0-40 0 0,0 0 43 0 0,0 0-88 0 0,2 0-12 0 0,-2 0 6 0 0,1 0 316 0 0,-1 0 10 0 0,6 2-161 0 0,-1 1-37 0 0,5 6 121 0 0,-9-4-39 0 0,-1 6-84 0 0,4-1-48 0 0,-1-2-42 0 0,1 6 78 0 0,0-2-85 0 0,-5-8-96 0 0,0 0-1 0 0,1 1 1 0 0,-1-1 0 0 0,-1 0-1 0 0,1 1 1 0 0,-1-1-1 0 0,0 4-21 0 0,0 83 289 0 0,0-5-74 0 0,0-1-49 0 0,0 0-50 0 0,0-3-54 0 0,0-80 43 0 0,0-1-67 0 0,0-1-41 0 0,0 2-58 0 0,0 9-92 0 0,0-9 56 0 0,0-2-74 0 0,0 0-90 0 0,0 0 78 0 0,0 0-41 0 0,0 0-45 0 0,0 0-42 0 0,0 0-38 0 0,0 0-35 0 0,0 0-249 0 0,0 0-58 0 0,0 0-45 0 0,0 0-32 0 0,0 0-1379 0 0,0 0-1218 0 0</inkml:trace>
  <inkml:trace contextRef="#ctx0" brushRef="#br0" timeOffset="3864.89">9218 608 7976 0 0,'0'0'174'0'0,"0"0"29"0"0,0 0 14 0 0,3 0-26 0 0,13 0-204 0 0,6 0 85 0 0,-7-2 90 0 0,-13 2-126 0 0,-1 0 0 0 0,1-1 0 0 0,0 1 0 0 0,-1-1 0 0 0,1 0 0 0 0,-1 1 0 0 0,0-1 0 0 0,1 0-1 0 0,-1 0 1 0 0,0 0 0 0 0,1 0 0 0 0,-1 0 0 0 0,1-1-36 0 0,-2 1 13 0 0,1 1 0 0 0,-1 0 0 0 0,0 0 0 0 0,0-1-1 0 0,0 1 1 0 0,1 0 0 0 0,-1 0 0 0 0,0 0 0 0 0,1 0 0 0 0,-1-1 0 0 0,0 1 0 0 0,0 0-1 0 0,1 0 1 0 0,-1 0 0 0 0,0 0 0 0 0,1 0 0 0 0,-1 0 0 0 0,0 0 0 0 0,1 0-1 0 0,-1 0 1 0 0,0 0 0 0 0,1 0 0 0 0,-1 0 0 0 0,0 0 0 0 0,1 0 0 0 0,-1 0-13 0 0,9-1 159 0 0,-1-1 1 0 0,1 1 0 0 0,-1-2 0 0 0,6-1-160 0 0,13-4 271 0 0,-11 4-129 0 0,-9 2-76 0 0,-1 0 0 0 0,1 0 0 0 0,0 1 1 0 0,0 0-1 0 0,0 0 0 0 0,0 1-66 0 0,15-2 120 0 0,-2-3-34 0 0,4-1-7 0 0,19 0 35 0 0,-20 1-63 0 0,-12 3-36 0 0,0 0 0 0 0,0 0 0 0 0,-1 1 1 0 0,4 0-16 0 0,33 1 8 0 0,-16 0-30 0 0,-6 0-44 0 0,-1 0-64 0 0,-3 0-43 0 0,-1 0-71 0 0,1 0-83 0 0,0 0-95 0 0,-18 0 165 0 0,0 0-38 0 0,4 0-390 0 0,0 0-267 0 0,5 0-619 0 0</inkml:trace>
  <inkml:trace contextRef="#ctx0" brushRef="#br0" timeOffset="4334.6">10224 512 6968 0 0,'0'0'157'0'0,"0"0"23"0"0,0 0 11 0 0,0 1-66 0 0,-2 1-13 0 0,-3 2 39 0 0,-1 2 125 0 0,3-3 230 0 0,-2-3-62 0 0,-1 0-86 0 0,-1-1-5 0 0,-1 1-83 0 0,0 0-75 0 0,-6 4 207 0 0,6 1-256 0 0,-2 0 68 0 0,-4-2 67 0 0,11-3-183 0 0,-1 0-1 0 0,0 0 1 0 0,0 1-1 0 0,0-1 1 0 0,0 1-1 0 0,1 0 1 0 0,-1 0-98 0 0,-11 8 350 0 0,10-6 9 0 0,-6 0-56 0 0,1 2-58 0 0,2 0-58 0 0,-3 0 57 0 0,2-1-52 0 0,-3 6 24 0 0,-12 13 179 0 0,7-6-136 0 0,0 0-59 0 0,6-6-117 0 0,0 1-50 0 0,7-7-2 0 0,0 0 1 0 0,1 1-1 0 0,0-1 0 0 0,0 1 1 0 0,0 0-1 0 0,1 0 0 0 0,-1 0 1 0 0,0 5-32 0 0,1-6 32 0 0,0 13 124 0 0,2-16-139 0 0,0-1 0 0 0,0 1 0 0 0,0-1 0 0 0,0 1 0 0 0,0-1 0 0 0,-1 0 0 0 0,1 1 0 0 0,-1-1 0 0 0,1 1 1 0 0,-1 0-18 0 0,-3 5 81 0 0,-2 4-20 0 0,5-10-57 0 0,1 0 0 0 0,-1 1-1 0 0,1-1 1 0 0,-1 0 0 0 0,1 1 0 0 0,0-1-1 0 0,-1 0 1 0 0,1 1 0 0 0,0-1 0 0 0,0 0-1 0 0,0 1 1 0 0,0-1 0 0 0,0 1 0 0 0,0-1-1 0 0,1 0 1 0 0,-1 1 0 0 0,0-1 0 0 0,1 0-1 0 0,-1 1 1 0 0,1-1 0 0 0,-1 1-4 0 0,16 27 11 0 0,-5-24-11 0 0,-4 6 0 0 0,-7-9 0 0 0,0-1 0 0 0,1 0 0 0 0,-1 0 0 0 0,1 0 0 0 0,-1 0 0 0 0,1 0 0 0 0,0 0 0 0 0,-1 0 0 0 0,1-1 0 0 0,0 1 0 0 0,0 0 0 0 0,0 0 0 0 0,0 0 0 0 0,-1-1 0 0 0,1 1 0 0 0,1 0 0 0 0,0 0 0 0 0,0 0 1 0 0,0-1-1 0 0,1 1 1 0 0,-1-1-1 0 0,0 1 1 0 0,1-1-1 0 0,-1 0 1 0 0,2 0-1 0 0,21-1 75 0 0,-8 0 6 0 0,-5 2-43 0 0,5-1-12 0 0,-14-1-26 0 0,-1 1 0 0 0,0 0 0 0 0,0 0 0 0 0,0-1 0 0 0,0 0 0 0 0,0 1 0 0 0,0-1 0 0 0,0 0 0 0 0,0 0 0 0 0,-1 0 0 0 0,1 0 0 0 0,0 0 0 0 0,0 0 0 0 0,-1-1 0 0 0,1 1 0 0 0,-1 0 0 0 0,2-1 0 0 0,-2 0 0 0 0,1 0 0 0 0,0 1 0 0 0,0-1 0 0 0,1 1 0 0 0,-1-1 0 0 0,0 1 0 0 0,0 0 0 0 0,1 0 1 0 0,-1 0-1 0 0,1 0 0 0 0,-1 1 0 0 0,1-1 0 0 0,-1 1 0 0 0,1-1 4 0 0,-1 1 0 0 0,1-1 0 0 0,-1 0 0 0 0,1 0 0 0 0,-1 0 0 0 0,1 0 0 0 0,-1 0 0 0 0,0 0 0 0 0,0-1 0 0 0,0 1 0 0 0,0-1 0 0 0,0 0 0 0 0,0 1-4 0 0,6-7 9 0 0,-5 4 0 0 0,0 1 0 0 0,0 0 0 0 0,1 0 1 0 0,0 0-1 0 0,-1 0 0 0 0,1 0-9 0 0,3 0 9 0 0,-4 2-4 0 0,0 0 0 0 0,0-1 1 0 0,0 1-1 0 0,-1-1 0 0 0,1 1 0 0 0,-1-1 1 0 0,1 0-1 0 0,-1 0 0 0 0,1 0 1 0 0,-1 0-1 0 0,0-1 0 0 0,0 1 0 0 0,0 0 1 0 0,0-1-1 0 0,0 0-5 0 0,7-15 57 0 0,-1 1-43 0 0,7-12-33 0 0,-15 27 12 0 0,1 0 0 0 0,0 0 0 0 0,-1 0 0 0 0,0 0 0 0 0,1 0 0 0 0,-1 0 1 0 0,0 0-1 0 0,0 0 0 0 0,0 0 0 0 0,0 0 0 0 0,0-1 7 0 0,-1-7-21 0 0,4-8-52 0 0,8-9-85 0 0,-11 25 142 0 0,1 0 1 0 0,-1 0 0 0 0,1 0-1 0 0,-1-1 1 0 0,0 1 0 0 0,0 0-1 0 0,0 0 1 0 0,0 0-1 0 0,0 0 1 0 0,0-1 15 0 0,0-9-100 0 0,3 3-34 0 0,4 4 3 0 0,-7 5 123 0 0,1-1 0 0 0,-1 1-1 0 0,0 0 1 0 0,1 0 0 0 0,-1 0 0 0 0,0-1 0 0 0,1 1 0 0 0,-1 0 0 0 0,0 0 0 0 0,1-1 0 0 0,-1 1 0 0 0,0 0 0 0 0,1-1 0 0 0,-1 1 0 0 0,0 0 0 0 0,0-1 0 0 0,0 1-1 0 0,1-1 1 0 0,-1 1 0 0 0,0 0 0 0 0,0-1 0 0 0,0 1 0 0 0,0-1 0 0 0,0 1 0 0 0,0-1 0 0 0,0 1 0 0 0,0 0 0 0 0,0-1 0 0 0,0 1 0 0 0,0-1 0 0 0,0 1 8 0 0,0-3-180 0 0,0 3 50 0 0,0 0 24 0 0,0 3 2 0 0,0-3 100 0 0,0 1 1 0 0,0-1 0 0 0,0 1 0 0 0,0 0 0 0 0,1-1 0 0 0,-1 1 0 0 0,0-1 0 0 0,0 1-1 0 0,0-1 1 0 0,0 1 0 0 0,1-1 0 0 0,-1 1 0 0 0,0 0 0 0 0,1-1 0 0 0,-1 0 0 0 0,0 1 0 0 0,1-1-1 0 0,-1 1 1 0 0,1-1 0 0 0,-1 1 0 0 0,1-1 0 0 0,-1 0 0 0 0,1 1 0 0 0,-1-1 3 0 0,1 1-1 0 0,0-1-1 0 0,-1 0 1 0 0,1 1 0 0 0,0-1 0 0 0,-1 1 0 0 0,1 0 0 0 0,-1-1-1 0 0,1 1 1 0 0,-1-1 0 0 0,0 1 0 0 0,1 0 0 0 0,-1-1 0 0 0,1 1-1 0 0,-1 0 1 0 0,0-1 0 0 0,0 1 0 0 0,1 0 0 0 0,-1-1 0 0 0,0 1-1 0 0,0 0 1 0 0,0 0 0 0 0,0-1 0 0 0,0 1 0 0 0,0 0 0 0 0,0 0 1 0 0,0 1 0 0 0,0-1 0 0 0,0 1 0 0 0,1 0 0 0 0,-1-1 0 0 0,0 1 0 0 0,1-1 0 0 0,-1 1 0 0 0,1 0 0 0 0,0-1 0 0 0,-1 1 0 0 0,1-1 0 0 0,0 0 0 0 0,1 2 0 0 0,-1-2 0 0 0,0 1 0 0 0,0 0 0 0 0,0 0 0 0 0,0-1 0 0 0,-1 1 0 0 0,1 0 0 0 0,-1 0 0 0 0,1 0 0 0 0,-1 0 0 0 0,1 0 0 0 0,-1 0 0 0 0,0 0 0 0 0,0 2 0 0 0,-1 6 0 0 0,1-5 0 0 0,-1 0 0 0 0,1 0 0 0 0,0-1 0 0 0,0 1 0 0 0,1 0 0 0 0,-1 0 0 0 0,1 0 0 0 0,0-1 0 0 0,1 4 0 0 0,3 0 0 0 0,-4-7 0 0 0,0 1 0 0 0,0-1 0 0 0,-1 1 0 0 0,1-1 0 0 0,0 1 0 0 0,0-1 0 0 0,-1 1 0 0 0,1-1 0 0 0,-1 1 0 0 0,0 0 0 0 0,1-1 0 0 0,-1 1 0 0 0,0 0 0 0 0,0 0 0 0 0,0 0 2 0 0,0-1 1 0 0,1 1-1 0 0,-1 0 1 0 0,0 0 0 0 0,1-1-1 0 0,-1 1 1 0 0,1 0-1 0 0,0 0 1 0 0,-1-1 0 0 0,1 1-1 0 0,0-1 1 0 0,0 1 0 0 0,0 0-3 0 0,0-1 7 0 0,0 1 1 0 0,0-1 0 0 0,0 1 0 0 0,0 0 0 0 0,-1-1 0 0 0,1 1-1 0 0,-1 0 1 0 0,1-1 0 0 0,-1 1 0 0 0,1 0 0 0 0,-1 0 0 0 0,0 0 0 0 0,0 0-8 0 0,0 0 17 0 0,0 0 1 0 0,1 0 0 0 0,-1 0 0 0 0,1 0 0 0 0,-1 0 0 0 0,1-1 0 0 0,-1 1 0 0 0,1 0-1 0 0,0 0 1 0 0,0 0 0 0 0,0-1 0 0 0,1 2-18 0 0,-1-2 15 0 0,0 1 0 0 0,-1-1 0 0 0,1 1 1 0 0,0-1-1 0 0,0 1 0 0 0,-1-1 0 0 0,1 1 0 0 0,-1-1 0 0 0,0 1 0 0 0,1 0 0 0 0,-1-1 1 0 0,0 1-16 0 0,3 3 65 0 0,7 6-42 0 0,-6-5 32 0 0,-5 4-45 0 0,1-10-5 0 0,0 5 50 0 0,0 6-10 0 0,0-9-86 0 0,0-2-88 0 0,0 0-85 0 0,0 0 60 0 0,0 0-37 0 0,0 0-39 0 0,0 0-38 0 0,0 0-365 0 0,0 0 85 0 0,0 0-52 0 0,0 0-708 0 0,0 0-558 0 0,0 0-1062 0 0</inkml:trace>
  <inkml:trace contextRef="#ctx0" brushRef="#br0" timeOffset="4651.46">10576 177 10712 0 0,'26'-14'241'0'0,"-20"12"38"0"0,-6 2 11 0 0,0 0-28 0 0,0 0-197 0 0,2 0-37 0 0,5 0-1 0 0,-3 0 37 0 0,-2 0 66 0 0,-1 0 156 0 0,-1 0 275 0 0,0 0 23 0 0,2 0-28 0 0,3 0-389 0 0,7 4 419 0 0,-8 0-380 0 0,-1-1-94 0 0,0 2-100 0 0,2 8 306 0 0,-1-11-210 0 0,3 4 63 0 0,-2 18 88 0 0,2-8-54 0 0,-3-7-64 0 0,1 3 35 0 0,3 14 96 0 0,11 41 437 0 0,-15-37-394 0 0,-5 12 19 0 0,-1 1-46 0 0,6-14-57 0 0,9 7 63 0 0,-10-30-244 0 0,0-1 0 0 0,-1 1 0 0 0,0 0 0 0 0,0 0 0 0 0,-1 0 0 0 0,0 0 0 0 0,0 0 0 0 0,0 0 0 0 0,-1 1-50 0 0,2 10 128 0 0,8 21 226 0 0,-3-13-190 0 0,-2-10-90 0 0,0 1 41 0 0,30 58 587 0 0,-32-67-647 0 0,8 9 65 0 0,-11-15-117 0 0,1 0-1 0 0,-1 1 1 0 0,1-1-1 0 0,-1 1 0 0 0,0-1 1 0 0,0 1-1 0 0,0-1 1 0 0,0 0-1 0 0,0 1 0 0 0,0 0-2 0 0,0-2 0 0 0,0 5-42 0 0,0 5 54 0 0,0-7-66 0 0,0 1-51 0 0,0-1-73 0 0,0 1-90 0 0,0 1-109 0 0,0 9-195 0 0</inkml:trace>
  <inkml:trace contextRef="#ctx0" brushRef="#br0" timeOffset="-640.6">3563 81 9848 0 0,'0'0'222'0'0,"0"0"30"0"0,0 0 19 0 0,0 0 48 0 0,0 0-93 0 0,0 0 37 0 0,0 0 304 0 0,0 0 10 0 0,0 0-4 0 0,0 0-38 0 0,0 0-20 0 0,0 0-3 0 0,0-3-35 0 0,-2-6-203 0 0,1 9-260 0 0,1 0 1 0 0,0-1 0 0 0,-1 1-1 0 0,1-1 1 0 0,-1 1-1 0 0,1 0 1 0 0,0 0-1 0 0,-1-1 1 0 0,1 1 0 0 0,-1 0-1 0 0,1 0 1 0 0,-1-1-1 0 0,1 1 1 0 0,-1 0-1 0 0,1 0 1 0 0,-1 0 0 0 0,1 0-1 0 0,-1 0 1 0 0,0 0-1 0 0,1 0 1 0 0,-1 0 0 0 0,0 0-15 0 0,1 0 4 0 0,0 0 0 0 0,0 0 1 0 0,0 0-1 0 0,0 0 1 0 0,0 0-1 0 0,0 0 1 0 0,0 0-1 0 0,0 0 1 0 0,0 0-1 0 0,0 0 1 0 0,-1 0-1 0 0,1 0 1 0 0,0 0-1 0 0,0 0 1 0 0,0 0-1 0 0,0 0 0 0 0,0 0 1 0 0,0 0-1 0 0,0 0 1 0 0,0 0-1 0 0,0 0 1 0 0,0 0-1 0 0,0 0 1 0 0,-1 0-1 0 0,1 0 1 0 0,0 0-1 0 0,0 0 1 0 0,0 0-1 0 0,0 0 1 0 0,0 0-1 0 0,0 0 0 0 0,0 0 1 0 0,0 0-1 0 0,0 0 1 0 0,0 1-1 0 0,0-1 1 0 0,0 0-1 0 0,0 0 1 0 0,0 0-1 0 0,0 0 1 0 0,0 0-1 0 0,0 0 1 0 0,0 0-1 0 0,0 0 1 0 0,0 0-1 0 0,0 0 0 0 0,0 1 1 0 0,0-1-1 0 0,0 0 1 0 0,0 0-1 0 0,0 0 1 0 0,0 0-1 0 0,0 0 1 0 0,0 0-1 0 0,0 0 1 0 0,0 0-1 0 0,0 0-4 0 0,-2 8 152 0 0,-2-4-57 0 0,-12-3-15 0 0,14-1-74 0 0,0 0 0 0 0,0 0 1 0 0,0 0-1 0 0,-1 0 0 0 0,1 0 1 0 0,0 0-1 0 0,0 1 0 0 0,0-1 1 0 0,-1 1-1 0 0,1 0 0 0 0,0-1-6 0 0,-6 5 12 0 0,6-4-8 0 0,1 0 0 0 0,0 0 0 0 0,-1 0 0 0 0,1 0 0 0 0,-1 0 0 0 0,0-1-1 0 0,1 1 1 0 0,-1-1 0 0 0,1 1 0 0 0,-1-1 0 0 0,0 0 0 0 0,1 1 0 0 0,-1-1 0 0 0,0 0-4 0 0,0 0 1 0 0,1 0 0 0 0,-1 0-1 0 0,1 0 1 0 0,-1 1 0 0 0,0-1 0 0 0,1 0 0 0 0,-1 1 0 0 0,1 0-1 0 0,-1-1 1 0 0,1 1 0 0 0,-1 0 0 0 0,1 0 0 0 0,0 0-1 0 0,-13 5-1 0 0,7-5 8 0 0,1 0 0 0 0,-1 0 0 0 0,0-1-1 0 0,0 1 1 0 0,-5-2-7 0 0,0 1 20 0 0,10 0-19 0 0,0 0-1 0 0,1 0 1 0 0,-1 0 0 0 0,0 0 0 0 0,1 1 0 0 0,-1-1 0 0 0,0 0-1 0 0,1 1 1 0 0,-1 0 0 0 0,0-1 0 0 0,1 1 0 0 0,-1 0-1 0 0,1 0 1 0 0,-1 0-1 0 0,-11 5 12 0 0,9-5-3 0 0,0 0 0 0 0,-1-1 1 0 0,0 1-1 0 0,1-1 0 0 0,-1 0 1 0 0,-2 0-10 0 0,-4 0 3 0 0,10 0-2 0 0,-1 0-1 0 0,0 0 0 0 0,1 0 0 0 0,-1 1 0 0 0,0-1 0 0 0,1 0 0 0 0,-1 1 0 0 0,1-1 0 0 0,-1 1 0 0 0,1 0 0 0 0,-1 0 1 0 0,1 0-1 0 0,-2 0 0 0 0,2 0 4 0 0,-1 0 0 0 0,0 0 0 0 0,0 0 0 0 0,1 0 0 0 0,-1 0 0 0 0,0-1 0 0 0,0 1 0 0 0,0-1 0 0 0,0 1 0 0 0,0-1 0 0 0,0 0 0 0 0,0 1 0 0 0,-1-1-4 0 0,-1 0 1 0 0,0 0 0 0 0,0 1 0 0 0,0 0 0 0 0,0-1 0 0 0,0 2 0 0 0,0-1 0 0 0,0 0 0 0 0,0 1 0 0 0,1-1 0 0 0,-4 3-1 0 0,6-3 6 0 0,-1-1-1 0 0,0 1 0 0 0,1-1 0 0 0,-1 1 1 0 0,0-1-1 0 0,0 0 0 0 0,0 0 0 0 0,1 0 0 0 0,-2 0-5 0 0,-11 2 18 0 0,1 9-8 0 0,6-4 35 0 0,-5 2-21 0 0,7-8-4 0 0,1 1 4 0 0,-5 14 51 0 0,-2-3-134 0 0,8-7-4 0 0,3 4 54 0 0,1-10 3 0 0,-2 11-47 0 0,1-9 48 0 0,0 0 0 0 0,0 0 0 0 0,0-1 0 0 0,0 1 0 0 0,0 0 0 0 0,0 0 0 0 0,0 0 0 0 0,1-1 0 0 0,-1 1 0 0 0,1 0 0 0 0,-1 0-1 0 0,1-1 6 0 0,4 8-10 0 0,-4-8 10 0 0,0 0 0 0 0,0 1 0 0 0,0-1 0 0 0,0 1 0 0 0,-1-1-1 0 0,1 1 1 0 0,0-1 0 0 0,-1 1 0 0 0,0 0 0 0 0,1-1 0 0 0,-1 1 0 0 0,0 0 0 0 0,0-1-1 0 0,0 1 1 0 0,0 5 2 0 0,0-1-1 0 0,1 0 0 0 0,-1 0 1 0 0,1 1-1 0 0,1 2-1 0 0,8 14 57 0 0,-2-4 11 0 0,-1 6-17 0 0,-6-21-42 0 0,0 3 10 0 0,0 1 0 0 0,0-1 0 0 0,-1 0 0 0 0,0 1 0 0 0,-1 2-19 0 0,1-4 23 0 0,-1 0 1 0 0,1 0-1 0 0,1 0 0 0 0,-1-1 0 0 0,1 1 0 0 0,1 5-23 0 0,4 5 74 0 0,-5-13-57 0 0,0 0-1 0 0,1 1 1 0 0,-1-1-1 0 0,-1 1 1 0 0,1-1-1 0 0,0 1 1 0 0,-1-1-1 0 0,0 1 0 0 0,0 0-16 0 0,0 11 55 0 0,0-8-24 0 0,-1-1 0 0 0,2 1 0 0 0,-1-1 0 0 0,1 1 0 0 0,0-1-1 0 0,0 1-30 0 0,5 9 90 0 0,-5-13-69 0 0,1 1-1 0 0,-1-1 1 0 0,0 0 0 0 0,-1 1 0 0 0,1-1 0 0 0,0 1 0 0 0,-1-1-1 0 0,0 2-20 0 0,0 4 58 0 0,0 5 23 0 0,0 10 29 0 0,0-4 25 0 0,0-18-120 0 0,1-1 0 0 0,-1 1 0 0 0,0 0-1 0 0,1 0 1 0 0,-1-1 0 0 0,0 1 0 0 0,1 0-1 0 0,0 0 1 0 0,0-1 0 0 0,-1 1 0 0 0,1-1-1 0 0,0 1 1 0 0,0 0-15 0 0,0-1 13 0 0,0 1 0 0 0,0-1 0 0 0,0 1 0 0 0,0 0 0 0 0,0-1 0 0 0,-1 1 0 0 0,1 0 0 0 0,-1-1 0 0 0,1 1 0 0 0,-1 0 0 0 0,0 0-1 0 0,0 0 1 0 0,0 0-13 0 0,0 5 48 0 0,0-5-32 0 0,0 0 0 0 0,0 0 0 0 0,0 1 0 0 0,0-1 0 0 0,0 0 0 0 0,0 0 0 0 0,1 0 0 0 0,-1 0 0 0 0,1 1 0 0 0,0 0-16 0 0,4 5 53 0 0,2 4 25 0 0,-6 2 63 0 0,-1-13-398 0 0,0 0 84 0 0,0 0 76 0 0,0 0 65 0 0,0 0 50 0 0,0 0 35 0 0,0 2 133 0 0,0 7 693 0 0,0-8-738 0 0,0 0-50 0 0,0 1-66 0 0,0-1-84 0 0,0 0-100 0 0,0 0-116 0 0,0 0-82 0 0,0 0-117 0 0,0-2 189 0 0,0 1-32 0 0,0 0-36 0 0,0 0-36 0 0,0-1-38 0 0,0 1-39 0 0,0 0-41 0 0,0-1-42 0 0,0 1-43 0 0,0-1-45 0 0,0 0-47 0 0,0 1-47 0 0,0-6-1390 0 0,0-4-1194 0 0</inkml:trace>
  <inkml:trace contextRef="#ctx0" brushRef="#br0" timeOffset="-360.39">3115 688 9040 0 0,'0'0'200'0'0,"0"0"33"0"0,0 0 15 0 0,0-3-36 0 0,1-1-179 0 0,1-3-23 0 0,11 2-10 0 0,-4-1 20 0 0,-4 1 56 0 0,-5 5-76 0 0,2-2 155 0 0,1 2 179 0 0,8-3 181 0 0,-1-2-91 0 0,-2 0-99 0 0,2 0 74 0 0,-1 0-44 0 0,7-4 46 0 0,-10 5-326 0 0,0 1 43 0 0,9-3 207 0 0,10-6 324 0 0,-13 5-396 0 0,-4 3-129 0 0,0 0 1 0 0,0 0-1 0 0,0 1 1 0 0,2 0-125 0 0,9-4 176 0 0,-3 0-58 0 0,32-13 118 0 0,-16 11-176 0 0,-3 3-48 0 0,-13 1 4 0 0,0-1-108 0 0,3 4-96 0 0,-15 2 112 0 0,1 0 1 0 0,-1 0 0 0 0,0 0 0 0 0,1-1 0 0 0,2-1 75 0 0,-5 2-41 0 0,0-1 1 0 0,0 0-1 0 0,0 0 1 0 0,-1 0 0 0 0,1-1-1 0 0,0 1 1 0 0,-1 0-1 0 0,1-1 1 0 0,-1 1 0 0 0,1-1 40 0 0</inkml:trace>
  <inkml:trace contextRef="#ctx0" brushRef="#br0" timeOffset="-3084.4">639 161 8496 0 0,'0'-3'-78'0'0,"0"1"77"0"0,0 0 69 0 0,0 1 65 0 0,0-1 59 0 0,0 2 52 0 0,0-1 47 0 0,0 0 42 0 0,0 1 270 0 0,0 1 67 0 0,0 2 1507 0 0,0-1-1542 0 0,0 0-41 0 0,0 0-56 0 0,0 0-74 0 0,0-1-204 0 0,0 1-46 0 0,0-1-51 0 0,0 1-56 0 0,0-1-63 0 0,0 0-46 0 0,0 0-49 0 0,0 0-50 0 0,0 0-55 0 0,0-1-57 0 0,0 1-60 0 0,0 0-62 0 0,0-1 338 0 0,0 0 1 0 0,0 0 0 0 0,0 0 0 0 0,0 0-1 0 0,0 0 1 0 0,0 0 0 0 0,0 1 0 0 0,0-1 0 0 0,0 0-1 0 0,0 0 1 0 0,0 0 0 0 0,0 0 0 0 0,0 0 0 0 0,0 0-1 0 0,0 0 1 0 0,0 0 0 0 0,0 0 0 0 0,0 0 0 0 0,0 1-1 0 0,0-1 1 0 0,0 0 0 0 0,0 0 0 0 0,0 0-1 0 0,0 0 1 0 0,1 0 0 0 0,-1 0 0 0 0,0 0 0 0 0,0 0-1 0 0,0 0 1 0 0,0 0 0 0 0,0 0 0 0 0,0 0 0 0 0,0 0-1 0 0,0 1 1 0 0,0-1 0 0 0,0 0 0 0 0,0 0 0 0 0,0 0-1 0 0,0 0 1 0 0,1 0 0 0 0,-1 0 0 0 0,0 0-1 0 0,0 0 1 0 0,0 0 0 0 0,0 0 0 0 0,0 0 0 0 0,0 0-1 0 0,0 0 1 0 0,0 0 0 0 0,0 0 0 0 0,0 0 0 0 0,1 0-1 0 0,-1 0 1 0 0,0 0 0 0 0,0 0 0 0 0,0 0 0 0 0,0 0-4 0 0,1 0 8 0 0,-1-1 1 0 0,0 1 0 0 0,1 0 0 0 0,-1 0-1 0 0,1 0 1 0 0,-1 0 0 0 0,1 1 0 0 0,-1-1-1 0 0,1 0 1 0 0,-1 0 0 0 0,1 0 0 0 0,-1 0-1 0 0,1 0 1 0 0,-1 1 0 0 0,0-1 0 0 0,1 0 0 0 0,-1 0-1 0 0,1 1 1 0 0,-1-1 0 0 0,0 0 0 0 0,1 1-1 0 0,-1-1 1 0 0,0 0 0 0 0,1 1 0 0 0,-1-1-1 0 0,0 0 1 0 0,1 1 0 0 0,-1-1 0 0 0,0 1-9 0 0,1 14 254 0 0,-1-13-222 0 0,-1 0 1 0 0,1 1-1 0 0,0-1 0 0 0,0 0 1 0 0,1 0-1 0 0,-1 0 0 0 0,0 1 1 0 0,1-1-1 0 0,-1 0 0 0 0,1 0 1 0 0,0 1-33 0 0,5 10 152 0 0,-4-10-117 0 0,-1 0-1 0 0,0 0 1 0 0,0 0 0 0 0,-1 0-1 0 0,1 0 1 0 0,-1 0 0 0 0,1 3-35 0 0,-1 5 107 0 0,0 4 42 0 0,0 114 824 0 0,0 3 41 0 0,0 129 1099 0 0,2-246-1969 0 0,3-6-36 0 0,2 4-8 0 0,-3 13 49 0 0,-4-24-130 0 0,0 0 0 0 0,-1 0 0 0 0,1 0 0 0 0,0 0 0 0 0,-1-1 0 0 0,1 1 0 0 0,-1 0 0 0 0,1 0 0 0 0,-1 0-19 0 0,-4 7 77 0 0,4-8-61 0 0,0 0-1 0 0,0 1 1 0 0,0-1-1 0 0,0 1 1 0 0,1-1-1 0 0,-1 1 1 0 0,0 0 0 0 0,1-1-1 0 0,-1 1 1 0 0,1-1-1 0 0,0 1 1 0 0,0 0-1 0 0,-1-1 1 0 0,1 1-16 0 0,0 6 68 0 0,0 8 187 0 0,0-11-209 0 0,0-2-40 0 0,0 11 74 0 0,0-9 10 0 0,0 6 6 0 0,0-9-4 0 0,0 1-28 0 0,0 8-40 0 0,0-9-2 0 0,0-2-70 0 0,0 0-35 0 0,0 0-125 0 0,0 0-15 0 0,0-5-329 0 0,0 0 80 0 0,0-10-867 0 0,0 8 678 0 0,0-9-883 0 0</inkml:trace>
  <inkml:trace contextRef="#ctx0" brushRef="#br0" timeOffset="-2623.53">0 320 6160 0 0,'0'0'133'0'0,"0"0"23"0"0,0 0 13 0 0,0 0-49 0 0,0 0-4 0 0,0 0 47 0 0,0 0 142 0 0,0 0 262 0 0,0 0 17 0 0,0 0 0 0 0,3 0-27 0 0,15 1 158 0 0,0 0-99 0 0,1-1 46 0 0,-6-1-181 0 0,-1-2 40 0 0,12-8 68 0 0,-16 7-330 0 0,-1 0 0 0 0,1 1-1 0 0,6-2-258 0 0,4 1 319 0 0,0-1 6 0 0,13-5 111 0 0,97-37 904 0 0,-38 14-742 0 0,-49 20-371 0 0,-12 4-96 0 0,0 0-39 0 0,-11 3-5 0 0,1 2-1 0 0,12-1-86 0 0,-16 3 53 0 0,0-1-1 0 0,0-1 1 0 0,13-4-53 0 0,-10 1 30 0 0,2 1 0 0 0,-1 1 0 0 0,0 1 0 0 0,9-1-30 0 0,17-3 53 0 0,36-11-22 0 0,-53 11 11 0 0,-8 7-30 0 0,-17 1-12 0 0,1 0 0 0 0,-1 0 0 0 0,1 0 0 0 0,-1-1 0 0 0,0 1 0 0 0,1-1 0 0 0,-1 0 0 0 0,1 0 0 0 0,5-2-8 0 0,1 0 0 0 0,-1 1 0 0 0,5-1 8 0 0,3 1-65 0 0,3 2-80 0 0,-5 0-213 0 0,-10 0 196 0 0,0 0-41 0 0,0 0-6 0 0,0 0-42 0 0,0 0-50 0 0,1 0-56 0 0,10 0-727 0 0</inkml:trace>
  <inkml:trace contextRef="#ctx0" brushRef="#br0" timeOffset="-1961.21">1119 65 6992 0 0,'0'0'157'0'0,"0"0"23"0"0,0 0 12 0 0,0 2-27 0 0,0-1-163 0 0,0 0-1 0 0,0-1 1 0 0,0 1-1 0 0,0-1 0 0 0,0 1 1 0 0,0 0-1 0 0,0-1 1 0 0,0 1-1 0 0,1-1 0 0 0,-1 1 1 0 0,0-1-1 0 0,0 1 0 0 0,1-1 1 0 0,-1 1-1 0 0,0-1 1 0 0,1 1-1 0 0,-1-1 0 0 0,1 1 1 0 0,-1-1-1 0 0,0 0 1 0 0,1 1-1 0 0,-1-1 0 0 0,1 0 1 0 0,0 1-2 0 0,6 6 4 0 0,-5 3 33 0 0,-3 2 117 0 0,1-9-98 0 0,-1 0 1 0 0,1 0-1 0 0,0 1 1 0 0,0-1-1 0 0,1 0 1 0 0,-1 0-1 0 0,1 1 1 0 0,-1-1-1 0 0,1 0 1 0 0,0 1-57 0 0,4 4 120 0 0,1 2 72 0 0,-3 6 84 0 0,-3-8-150 0 0,1-1 1 0 0,0 1 0 0 0,1-1 0 0 0,1 7-127 0 0,-1-6 137 0 0,0 0 1 0 0,0 0-1 0 0,-1 1 1 0 0,1 7-138 0 0,-2-8 116 0 0,1 0-1 0 0,0 0 1 0 0,0 0 0 0 0,1 0 0 0 0,1 0-116 0 0,-1 0 120 0 0,0 0 0 0 0,-1-1 0 0 0,0 1 0 0 0,0 0 0 0 0,0 1-120 0 0,-1-2 114 0 0,0-1 1 0 0,1 0 0 0 0,0 1 0 0 0,1-1-1 0 0,1 5-114 0 0,3 13 325 0 0,-4 8 54 0 0,-2-10-91 0 0,3 1 75 0 0,3-8-110 0 0,0 3 47 0 0,-5 0-21 0 0,-1 72 537 0 0,1-79-660 0 0,0-3-42 0 0,1-1-19 0 0,2 2 3 0 0,1-1 2 0 0,-3 0-1 0 0,-1 0 20 0 0,-1 2 44 0 0,0 9 54 0 0,0-1-42 0 0,0 68 417 0 0,0-63-435 0 0,0 2 35 0 0,0-23-110 0 0,0-2-2 0 0,0 0 0 0 0,0 0 3 0 0,0 0 12 0 0,0 0 7 0 0,0 0 2 0 0,1-6-22 0 0,-1 0-53 0 0,-1 5-29 0 0,1-1 1 0 0,0 1-1 0 0,0-1 1 0 0,0 0-1 0 0,0 1 0 0 0,1-1 1 0 0,-1 1-1 0 0,0-1 0 0 0,1 1 1 0 0,-1-1-1 0 0,1 0 0 0 0,4-7 21 0 0,-4 8-19 0 0,0 0 1 0 0,0-1-1 0 0,0 1 0 0 0,0-1 1 0 0,-1 1-1 0 0,1-1 0 0 0,-1 0 1 0 0,1 1-1 0 0,-1-1 0 0 0,1 1 0 0 0,-1-1 1 0 0,0 0-1 0 0,0 0 0 0 0,0 1-2 0 0,0-1 1 0 0,1 0-1 0 0,-1 0 0 0 0,0 1 0 0 0,0-1 0 0 0,1 1 0 0 0,-1-1 0 0 0,1 0 0 0 0,0 1 0 0 0,-1-1 1 0 0,1 1-1 0 0,0-1 0 0 0,0 1 0 0 0,0-1 0 0 0,0 1 0 0 0,4-7 9 0 0,14-36 49 0 0,-12 27-60 0 0,0 1 1 0 0,1 0-1 0 0,1-1 2 0 0,6-2 13 0 0,-12 17-6 0 0,-1-1 0 0 0,0 0 0 0 0,0 0 0 0 0,0 0 0 0 0,0 0 0 0 0,0 0 0 0 0,-1 0 0 0 0,1-1 0 0 0,-1 1 0 0 0,0-1-7 0 0,10-18 41 0 0,-4 12-37 0 0,0 1 1 0 0,0 0 0 0 0,1 0-1 0 0,0 1 1 0 0,4-3-5 0 0,8-4 43 0 0,0-1-41 0 0,-15 11-21 0 0,0 0 0 0 0,-1 0 0 0 0,1 0 0 0 0,1-4 19 0 0,-4 6-11 0 0,0 0-1 0 0,0 0 0 0 0,0 1 0 0 0,1-1 0 0 0,-1 1 0 0 0,1-1 0 0 0,-1 1 1 0 0,3-1 11 0 0,13-7-36 0 0,-11 6 34 0 0,9-9 18 0 0,0 0 35 0 0,16-3-38 0 0,-16 13-32 0 0,-15 3 14 0 0,0 0-1 0 0,0 0 0 0 0,0 0 1 0 0,0 0-1 0 0,-1 0 0 0 0,1 0 1 0 0,0 0-1 0 0,0 1 0 0 0,0-1 1 0 0,0 0-1 0 0,0 1 0 0 0,0-1 0 0 0,-1 0 1 0 0,1 1 5 0 0,5 10-66 0 0,7-6 54 0 0,-9-3 13 0 0,-1 1-1 0 0,1-1 0 0 0,-1 1 0 0 0,1 0 0 0 0,-1 0 0 0 0,0 0 0 0 0,0 0 0 0 0,0 1 0 0 0,-1-1 0 0 0,1 1 0 0 0,-1 0 0 0 0,1 0 0 0 0,2 6-4 0 0,0 1 0 0 0,0 0-1 0 0,1 6 5 0 0,1 4-47 0 0,0-1 35 0 0,-5-13 11 0 0,-1-3 1 0 0,0-1 0 0 0,0 0 0 0 0,-1 0 0 0 0,1 1 0 0 0,-1-1 0 0 0,0 0 0 0 0,0 1 0 0 0,0 0 0 0 0,1 13 0 0 0,10 5 0 0 0,-6 7 16 0 0,1-14 17 0 0,-5-12-20 0 0,1 0-1 0 0,-1 0 0 0 0,0 1 1 0 0,0-1-1 0 0,-1 0 0 0 0,1 0 1 0 0,-1 1-1 0 0,1-1 0 0 0,-1 3-12 0 0,-1 5 29 0 0,0 20 63 0 0,2-20-20 0 0,2-2 35 0 0,2-1-18 0 0,1 2 40 0 0,-3 4 33 0 0,-3-1-12 0 0,0 18 371 0 0,0 20 118 0 0,0-37-615 0 0,0-12 40 0 0,0 1-8 0 0,0 4-57 0 0,2-3-38 0 0,2-2-44 0 0,3-2-96 0 0,-7 0 179 0 0,0 0-6 0 0,0 0 0 0 0,0 0 0 0 0,0 0 0 0 0,0 0 0 0 0,0 0 0 0 0,0 0 0 0 0,1 0 0 0 0,-1 0 0 0 0,0 0 0 0 0,0 0-1 0 0,0 0 1 0 0,0 0 0 0 0,0 0 0 0 0,0 0 0 0 0,0 0 0 0 0,0 0 0 0 0,0 0 0 0 0,1 0 0 0 0,-1 0 0 0 0,0 0 0 0 0,0 0 0 0 0,0 0 0 0 0,0 0-1 0 0,0 0 1 0 0,0 1 0 0 0,0-1 0 0 0,0 0 0 0 0,0 0 0 0 0,0 0 0 0 0,0 0 0 0 0,0 0 0 0 0,0 0 0 0 0,1 0 0 0 0,-1 0 0 0 0,0 0-1 0 0,0 0 1 0 0,0 0 0 0 0,0 0 0 0 0,0 0 0 0 0,0 1 0 0 0,0-1 0 0 0,0 0 0 0 0,0 0 0 0 0,0 0 0 0 0,0 0 0 0 0,0 0 0 0 0,0 0-1 0 0,0 0 1 0 0,0 0 0 0 0,0 0 0 0 0,0 0 0 0 0,0 1 0 0 0,0-1 0 0 0,0 0 0 0 0,0 0 0 0 0,0 0 0 0 0,0 0 6 0 0,0 1 7 0 0,0 0-44 0 0,0 1-45 0 0,0-1-46 0 0,1 1-47 0 0,0-1-47 0 0,-1 0-48 0 0,1 1-51 0 0,0-1-49 0 0,0-1-52 0 0,0 1-52 0 0,0-1-52 0 0,1 0-55 0 0,-1 0-55 0 0,0-1-55 0 0,1 0-57 0 0,0-4-1569 0 0,-1-4-1311 0 0</inkml:trace>
  <inkml:trace contextRef="#ctx0" brushRef="#br0" timeOffset="-1455.32">2029 784 9760 0 0,'0'0'222'0'0,"0"0"30"0"0,0 0 18 0 0,1-1-117 0 0,1-1-80 0 0,9-9 46 0 0,-10 10 70 0 0,1 0-42 0 0,1 0 46 0 0,1 0-85 0 0,2 2-35 0 0,-5 0-25 0 0,0-1 34 0 0,0 0-62 0 0,-1 0 0 0 0,1 0 0 0 0,-1 0 1 0 0,1 0-1 0 0,-1 0 0 0 0,1 0 0 0 0,-1 0 0 0 0,1 0 0 0 0,-1 0 1 0 0,1 0-1 0 0,-1 0 0 0 0,1 0 0 0 0,-1 0 0 0 0,1-1 1 0 0,-1 1-1 0 0,1 0 0 0 0,-1 0 0 0 0,0 0 0 0 0,1-1 0 0 0,-1 1 1 0 0,1 0-1 0 0,-1-1 0 0 0,0 1 0 0 0,1 0 0 0 0,-1-1 0 0 0,1 1 1 0 0,-1 0-1 0 0,0-1 0 0 0,0 1 0 0 0,1-1 0 0 0,-1 1 0 0 0,0-1-20 0 0,5-6 307 0 0,3 2 44 0 0,9-4 49 0 0,-13 7-272 0 0,-2 2-71 0 0,0-1 1 0 0,0 1 0 0 0,-1-1 0 0 0,1 1-1 0 0,0-1 1 0 0,0 1 0 0 0,0 0 0 0 0,0 0 0 0 0,0 0-1 0 0,0 0 1 0 0,1 1-58 0 0,9-1 262 0 0,0-3-102 0 0,-4-2-80 0 0,-7 4-64 0 0,1 0-1 0 0,-1 0 0 0 0,1 0 1 0 0,-1 1-1 0 0,1-1 0 0 0,-1 0 1 0 0,1 1-1 0 0,0-1 0 0 0,-1 1 1 0 0,1-1-1 0 0,0 1 0 0 0,-1 0 1 0 0,1 0-1 0 0,0 0 1 0 0,1 0-16 0 0,-1 0 19 0 0,1 0 0 0 0,0 0 1 0 0,0 0-1 0 0,0-1 1 0 0,0 1-1 0 0,0-1 1 0 0,1 0-20 0 0,6-10 104 0 0,-6 10-86 0 0,-1 1 0 0 0,1-1 0 0 0,-1 1 0 0 0,1-1 0 0 0,-1 1 0 0 0,1 0 0 0 0,3 1-18 0 0,4-1 58 0 0,-9 0-53 0 0,-1 0 0 0 0,1-1 0 0 0,0 1 0 0 0,0 0 0 0 0,0-1 0 0 0,-1 1 0 0 0,1-1 0 0 0,0 0 0 0 0,-1 1 0 0 0,1-1 0 0 0,0 0 0 0 0,-1 0 1 0 0,1 0-6 0 0,-1 0 1 0 0,1 0 1 0 0,-1 0 0 0 0,1 0-1 0 0,0 0 1 0 0,-1 1 0 0 0,1-1-1 0 0,0 0 1 0 0,0 1 0 0 0,-1 0-1 0 0,1-1 1 0 0,0 1 0 0 0,0 0 0 0 0,0 0-2 0 0,1 0 0 0 0,11 0 27 0 0,5-2 56 0 0,-17 2-71 0 0,0 0-1 0 0,0-1 0 0 0,0 1 0 0 0,-1-1 0 0 0,1 0 0 0 0,0 1 1 0 0,0-1-1 0 0,-1 0 0 0 0,1 0 0 0 0,0 0 0 0 0,-1 0 0 0 0,1-1 1 0 0,0 0-12 0 0,3 0 96 0 0,14 2-4 0 0,-12-1-95 0 0,-3-1 10 0 0,9-9 3 0 0,-10 6 33 0 0,-3-8-32 0 0,0-16 82 0 0,0 28-92 0 0,0 1 1 0 0,0 0-1 0 0,0 0 1 0 0,0 0-1 0 0,0 0 1 0 0,0 0-1 0 0,0 0 0 0 0,0 0 1 0 0,0 0-1 0 0,0 0 1 0 0,0 0-1 0 0,0-1 1 0 0,0 1-1 0 0,0 0 1 0 0,0 0-1 0 0,0 0 1 0 0,0 0-1 0 0,0 0 0 0 0,0 0 1 0 0,0 0-1 0 0,0 0 1 0 0,0 0-1 0 0,0 0 1 0 0,-1 0-1 0 0,1-1 1 0 0,0 1-1 0 0,0 0 0 0 0,0 0 1 0 0,0 0-1 0 0,0 0 1 0 0,0 0-1 0 0,0 0 1 0 0,0 0-1 0 0,0 0 1 0 0,0 0-1 0 0,0 0 1 0 0,0 0-1 0 0,0 0 0 0 0,-1 0 1 0 0,1 0-1 0 0,0 0 1 0 0,0 0-1 0 0,0 0 1 0 0,0 0-1 0 0,0 0 1 0 0,0 0-1 0 0,0 0 0 0 0,0 0 1 0 0,0 0-1 0 0,0 0 1 0 0,-1 0-1 0 0,1 0 1 0 0,0 0-1 0 0,0 0 1 0 0,0 0-1 0 0,0 0 1 0 0,0 0-2 0 0,-1 0 4 0 0,1 0 0 0 0,-1 0 1 0 0,0 0-1 0 0,0 0 1 0 0,1 0-1 0 0,-1 0 1 0 0,0 0-1 0 0,1-1 1 0 0,-1 1-1 0 0,0 0 0 0 0,1 0 1 0 0,-1-1-1 0 0,0 1 1 0 0,1 0-1 0 0,-1-1-4 0 0,1 0 1 0 0,-1 1 0 0 0,1-1 0 0 0,0 0 0 0 0,-1 0 0 0 0,1 0 0 0 0,0 1 0 0 0,0-1 0 0 0,0 0 0 0 0,-1 0 0 0 0,1 0 0 0 0,0 0 0 0 0,0 0 0 0 0,0 1 0 0 0,1-2-1 0 0,-1 1 0 0 0,0 1 0 0 0,0-1 0 0 0,0 1 0 0 0,0-1 0 0 0,0 1 0 0 0,0-1 0 0 0,0 1 0 0 0,0-1 0 0 0,0 1 0 0 0,0-1 0 0 0,0 1 0 0 0,0-1 0 0 0,0 1 0 0 0,-1-1 0 0 0,1 1 0 0 0,0 0 0 0 0,0-1 0 0 0,-1 1 0 0 0,1-1 0 0 0,0 1 0 0 0,0-1 0 0 0,-1 1 0 0 0,1 0 0 0 0,0-1 0 0 0,-1 1 0 0 0,1 0 0 0 0,-1-1 0 0 0,1 1 0 0 0,0 0 0 0 0,-1-1 0 0 0,1 1 0 0 0,-1 0 0 0 0,-6-5 10 0 0,2-5 33 0 0,4 9-42 0 0,0 1 1 0 0,1-1-1 0 0,-1 1 1 0 0,0 0-1 0 0,0 0 1 0 0,0-1 0 0 0,0 1-1 0 0,1 0 1 0 0,-1 0-1 0 0,0 0 1 0 0,0 0-1 0 0,0 0 1 0 0,0 0-1 0 0,0 0-1 0 0,0 0 4 0 0,0 0 0 0 0,0 0 0 0 0,0 0 0 0 0,1-1 0 0 0,-1 1 0 0 0,0 0 0 0 0,0 0 0 0 0,1-1 0 0 0,-1 1 0 0 0,0 0 0 0 0,0-1 0 0 0,1 1 0 0 0,-1-1 0 0 0,0 1 0 0 0,1-1 0 0 0,-1 1 0 0 0,1-1 0 0 0,-1 1 0 0 0,1-1 0 0 0,-1 1 0 0 0,1-1 0 0 0,-1 0-4 0 0,1 1 4 0 0,0-1 0 0 0,-1 1-1 0 0,1-1 1 0 0,0 1-1 0 0,0 0 1 0 0,-1-1 0 0 0,1 1-1 0 0,0 0 1 0 0,-1-1 0 0 0,1 1-1 0 0,-1 0 1 0 0,1-1-1 0 0,0 1 1 0 0,-1 0 0 0 0,1 0-1 0 0,-1 0 1 0 0,1-1 0 0 0,-1 1-1 0 0,1 0 1 0 0,0 0-1 0 0,-1 0 1 0 0,1 0 0 0 0,-1 0-1 0 0,1 0 1 0 0,-1 0-1 0 0,1 0 1 0 0,-1 0 0 0 0,1 0-1 0 0,-1 0 1 0 0,1 0 0 0 0,-1 0-1 0 0,1 0 1 0 0,-1 0-1 0 0,1 0 1 0 0,-1 1 0 0 0,1-1-1 0 0,0 0 1 0 0,-1 0 0 0 0,1 1-5 0 0,-8 4 44 0 0,6-4-34 0 0,1 0 1 0 0,-1-1-1 0 0,1 1 1 0 0,-1 0 0 0 0,1 0-1 0 0,-1-1 1 0 0,1 1-1 0 0,-1 0 1 0 0,0-1-1 0 0,1 0 1 0 0,-1 1-1 0 0,0-1 1 0 0,1 0-1 0 0,-1 0-9 0 0,-7 0 69 0 0,-17-1 141 0 0,15 5-138 0 0,6 6 9 0 0,-5-4-1 0 0,4 4 0 0 0,-7-4 12 0 0,4-1-14 0 0,7-3-30 0 0,-1 1 1 0 0,1-1-1 0 0,0 1 1 0 0,0-1-1 0 0,0 1 1 0 0,1 0-1 0 0,-1-1 1 0 0,1 1-49 0 0,-5 9 120 0 0,3-7-98 0 0,-8 22 7 0 0,9-18-29 0 0,-1 3 14 0 0,-2-4 18 0 0,-1 4 28 0 0,4 2 49 0 0,1-1-62 0 0,1-9-37 0 0,-1 1 0 0 0,1 0 1 0 0,0 0-1 0 0,0 0 0 0 0,1 0 0 0 0,-1-1 1 0 0,1 1-1 0 0,0 0 0 0 0,1 1-10 0 0,1 1 16 0 0,3 6 53 0 0,-5-11-50 0 0,1 0 1 0 0,-1 1 0 0 0,0-1-1 0 0,1 0 1 0 0,-1 0 0 0 0,1 0 0 0 0,-1 0-1 0 0,1 0 1 0 0,0 0 0 0 0,0 0-1 0 0,1 0-19 0 0,17 7 165 0 0,-15-7-126 0 0,0 0 1 0 0,0 0-1 0 0,0 1 1 0 0,0-1-1 0 0,0 1 0 0 0,-1 1 1 0 0,0-1-1 0 0,2 2-39 0 0,-5-4 11 0 0,0 0 0 0 0,0 0 0 0 0,0 1 0 0 0,1-1-1 0 0,-1 0 1 0 0,1 0 0 0 0,-1 0 0 0 0,0 0 0 0 0,1 0-1 0 0,0 0 1 0 0,-1-1 0 0 0,1 1 0 0 0,-1 0 0 0 0,1-1-1 0 0,0 0 1 0 0,0 1 0 0 0,-1-1 0 0 0,1 0 0 0 0,0 0-1 0 0,0 0-10 0 0,12 2 60 0 0,4 4-17 0 0,-2 0-20 0 0,15-2 2 0 0,21-5 123 0 0,-23 0-79 0 0,-21 1-50 0 0,0-1-1 0 0,0 0 0 0 0,0 0 0 0 0,0-1 0 0 0,1-1-18 0 0,13-2-24 0 0,2 2-107 0 0,-14 4 29 0 0,-1-1 54 0 0,5 0 8 0 0,-6 0-14 0 0,0 0-37 0 0,-1-1-63 0 0,-1 1-37 0 0,-1-1-68 0 0,0 1-82 0 0,1-1-91 0 0,-3 0 0 0 0,1 0-68 0 0,0 0-59 0 0,-1 0-53 0 0,2-1-179 0 0,-1 0-53 0 0,0 0-217 0 0,3-1-587 0 0</inkml:trace>
  <inkml:trace contextRef="#ctx0" brushRef="#br0" timeOffset="8563.24">15656 640 8752 0 0,'0'0'197'0'0,"2"3"24"0"0,9 10 19 0 0,-10-12-219 0 0,-1 1 1 0 0,1-1-1 0 0,-1 0 0 0 0,0 1 0 0 0,0-1 0 0 0,1 1 0 0 0,-1-1 0 0 0,0 1 0 0 0,0-1 0 0 0,0 1-21 0 0,1 9 46 0 0,6 2-43 0 0,-2-5-9 0 0,0 3 49 0 0,0-1 116 0 0,1-2 125 0 0,-5-6-30 0 0,1-1-58 0 0,-2 1-50 0 0,1 0-42 0 0,-1 0-22 0 0,0 0-36 0 0,-1 3 22 0 0,1-3-14 0 0,0-1 46 0 0,0 4 89 0 0,1-1-38 0 0,5 2 195 0 0,-2-2-89 0 0,-1-1-17 0 0,-2 2 26 0 0,0 2 77 0 0,1 1-60 0 0,3-3-39 0 0,-4-5-225 0 0,-1 1 0 0 0,1-1 0 0 0,-1 1 0 0 0,1-1-1 0 0,0 1 1 0 0,-1-1 0 0 0,1 1 0 0 0,-1-1 0 0 0,0 1 0 0 0,1 0-1 0 0,-1-1 1 0 0,1 1 0 0 0,-1 0 0 0 0,0-1 0 0 0,1 1 0 0 0,-1 0-1 0 0,0-1 1 0 0,0 1 0 0 0,0 0 0 0 0,1 0 0 0 0,-1-1 0 0 0,0 1 0 0 0,0 0-1 0 0,0 0 1 0 0,0 0-19 0 0,0-1 120 0 0,0 1-59 0 0,0 0-50 0 0,0 1-73 0 0,0 1-56 0 0,1-2 97 0 0,-1 1 86 0 0,0-1 107 0 0,0 0 76 0 0,-1 0 114 0 0,1 0-133 0 0,0-1 36 0 0,0 1 37 0 0,0 0 40 0 0,-3-1-156 0 0,-8 0-6 0 0,9 0-18 0 0,-1 0-9 0 0,2 0-146 0 0,1 0 0 0 0,-1 0 0 0 0,1 0 0 0 0,-1 0 0 0 0,1 0 0 0 0,-1 0 0 0 0,1 0 0 0 0,-1-1 0 0 0,1 1 0 0 0,0 0 0 0 0,-1 0 0 0 0,1 0 0 0 0,-1 0 0 0 0,1-1 0 0 0,-1 1 0 0 0,1 0 0 0 0,-1 0 0 0 0,1-1 0 0 0,0 1 0 0 0,-1 0 0 0 0,1-1-1 0 0,-1 1 1 0 0,1 0 0 0 0,0-1 0 0 0,0 1 0 0 0,-1-1 0 0 0,1 1 0 0 0,0-1 0 0 0,0 1 0 0 0,-1 0 0 0 0,1-1 0 0 0,0 1 0 0 0,0-1 0 0 0,0 1 0 0 0,0-1 0 0 0,0 1 0 0 0,0-1 0 0 0,0 1 0 0 0,-1-1 0 0 0,2 1 0 0 0,-1-1 0 0 0,0 0-8 0 0,-3-4 91 0 0,2 4-83 0 0,-1-1 0 0 0,1 1 0 0 0,0 0 0 0 0,0-1 0 0 0,0 1 0 0 0,0-1 0 0 0,0 1 0 0 0,0-1 1 0 0,1 1-1 0 0,-1-1 0 0 0,0 0 0 0 0,1 1 0 0 0,0-1 0 0 0,-1 0 0 0 0,1 0 0 0 0,0 1 0 0 0,0-1 0 0 0,-1 0 0 0 0,1 0 0 0 0,1 1 0 0 0,-1-1 0 0 0,0 0 1 0 0,0 0-1 0 0,1 1 0 0 0,-1-1 0 0 0,1-1-7 0 0,4-6 9 0 0,-4 8-9 0 0,0 0 0 0 0,0-1 0 0 0,0 1 0 0 0,0-1 0 0 0,-1 1 1 0 0,1-1-1 0 0,0 1 0 0 0,-1-1 0 0 0,1 0 0 0 0,-1 1 0 0 0,0-1 0 0 0,0 0 0 0 0,1 1 0 0 0,-1-1 0 0 0,0-2 5 0 0,1 1 0 0 0,0-1 0 0 0,0 1 0 0 0,0 0 0 0 0,0-1 0 0 0,0 1-1 0 0,1 0 1 0 0,-1 0 0 0 0,1 0 0 0 0,0 0 0 0 0,0 0 0 0 0,1 0-5 0 0,8-17 5 0 0,-10 17-3 0 0,0 1-9 0 0,-1-1 1 0 0,1 1 0 0 0,0 0 0 0 0,0-1-1 0 0,0 1 1 0 0,0 0 0 0 0,0-1 0 0 0,1 1-1 0 0,-1 0 1 0 0,1 0 0 0 0,0 0 0 0 0,-1 0-1 0 0,2 0 7 0 0,4-8-13 0 0,-1-2-46 0 0,-5 10 43 0 0,0 0 1 0 0,0 1 0 0 0,0-1 0 0 0,0 0 0 0 0,0 0-1 0 0,0 0 1 0 0,1 1 0 0 0,-1-1 0 0 0,0 1-1 0 0,1-1 1 0 0,-1 1 0 0 0,1-1 0 0 0,1 1 15 0 0,2-2-36 0 0,-3 2 15 0 0,6-3-27 0 0,8-4-54 0 0,-6 5 49 0 0,5 3 13 0 0,-8 0 29 0 0,-5 0 6 0 0,-1 0-1 0 0,1 0 1 0 0,-1 0 0 0 0,1 0-1 0 0,-1 0 1 0 0,1 1 0 0 0,-1-1-1 0 0,1 1 1 0 0,-1-1 0 0 0,0 1 5 0 0,29 15-24 0 0,-25-3-19 0 0,7 2 17 0 0,3 2-56 0 0,-6 3 15 0 0,-7-15 67 0 0,0 0-1 0 0,0 0 1 0 0,0 0-1 0 0,1 0 1 0 0,0-1-1 0 0,0 1 1 0 0,1-1 0 0 0,0 2 0 0 0,-1-3 0 0 0,0 0 0 0 0,-1 0 0 0 0,0 1 0 0 0,0-1 0 0 0,0 1 0 0 0,1 1 0 0 0,-2-2 0 0 0,1 1 0 0 0,0-1 0 0 0,0 0 0 0 0,1 0 0 0 0,-1 0 0 0 0,1 1 0 0 0,-1-3 0 0 0,-1 0 0 0 0,0 0 0 0 0,0 0 0 0 0,1 1 0 0 0,-1-1 0 0 0,0 0 0 0 0,0 1 0 0 0,0-1 0 0 0,-1 1 0 0 0,1-1 0 0 0,0 1 0 0 0,0 0 0 0 0,-1-1 0 0 0,1 1 0 0 0,-1 0 0 0 0,1-1 0 0 0,-1 1 0 0 0,0 0 0 0 0,0 0 0 0 0,0 0 0 0 0,0-2 0 0 0,0 1 0 0 0,0 0 0 0 0,0 0 0 0 0,0 0 0 0 0,1-1 0 0 0,-1 1 0 0 0,0 0 0 0 0,0 0 0 0 0,1 0 0 0 0,-1-1 0 0 0,0 1 0 0 0,1 0 0 0 0,-1-1 0 0 0,1 1 0 0 0,-1 0 0 0 0,1-1 0 0 0,-1 1 0 0 0,1 0 0 0 0,-1-1 0 0 0,1 1 0 0 0,0-1 0 0 0,-1 1 0 0 0,1-1 0 0 0,0 0 0 0 0,-1 1 0 0 0,1-1 0 0 0,0 1 0 0 0,0-1 0 0 0,0 0 0 0 0,0 1 0 0 0,0-1 0 0 0,1 1 0 0 0,-1 0 0 0 0,0-1 0 0 0,0 1 0 0 0,0 0 0 0 0,0 0 0 0 0,0-1 0 0 0,0 1 0 0 0,0 0 0 0 0,-1 0 0 0 0,1 0 0 0 0,0 0 0 0 0,0 0 0 0 0,-1 1 0 0 0,6 14 0 0 0,4-3 16 0 0,-7-10 61 0 0,-3-3 4 0 0,0 0-8 0 0,0 0 3 0 0,0 0 16 0 0,0 0 4 0 0,-1-2-15 0 0,1 0-35 0 0,4-10 17 0 0,28-52 246 0 0,-19 46-294 0 0,6 0-42 0 0,-6 6-28 0 0,-10 9 46 0 0,0 1-1 0 0,0-1 1 0 0,0 1-1 0 0,1 0 1 0 0,-1 0-1 0 0,2 0 10 0 0,-1 0-6 0 0,-1 0-1 0 0,0 0 1 0 0,1 0-1 0 0,-1 0 1 0 0,0-1-1 0 0,1 0 7 0 0,3-5 0 0 0,-4 5-10 0 0,1-1 0 0 0,-1 1 0 0 0,0 0 0 0 0,1 0 0 0 0,0 0 0 0 0,0 0 10 0 0,44-18-22 0 0,-38 15-3 0 0,5 0 1 0 0,24 5 9 0 0,-38 1 11 0 0,1 0 0 0 0,0 0 0 0 0,-1 1 1 0 0,1-1-1 0 0,0 0 0 0 0,-1 1 0 0 0,1-1 1 0 0,0 1-1 0 0,-1 0 0 0 0,1-1 0 0 0,-1 1 0 0 0,1 0 1 0 0,-1 0-1 0 0,0 0 4 0 0,8 4-1 0 0,1 0 1 0 0,-8-4 0 0 0,1 0 0 0 0,-1 0 0 0 0,0 0 0 0 0,1 1 0 0 0,-1-1 0 0 0,0 1 0 0 0,0-1 0 0 0,0 1 0 0 0,0 0 0 0 0,1 1 0 0 0,1 0 0 0 0,0 0-1 0 0,1 0 1 0 0,-1-1-1 0 0,1 1 1 0 0,0-1 6 0 0,-1 1-1 0 0,0 0 0 0 0,1 0 1 0 0,-1 0-1 0 0,0 1-5 0 0,-2-3 4 0 0,-1 0 0 0 0,0 1 0 0 0,0-1 1 0 0,0 0-1 0 0,0 1 0 0 0,0-1 0 0 0,-1 1 0 0 0,1-1 0 0 0,0 1 0 0 0,-1-1 0 0 0,1 1 0 0 0,-1 0 1 0 0,1-1-1 0 0,-1 1 0 0 0,0 0 0 0 0,0-1 0 0 0,0 1 0 0 0,0 0-4 0 0,1 0 16 0 0,-1 0 1 0 0,0 0-1 0 0,1-1 0 0 0,-1 1 0 0 0,1 0 0 0 0,-1 0 0 0 0,1 0 1 0 0,0 0-1 0 0,0-1 0 0 0,0 1 0 0 0,0 0 0 0 0,0-1 1 0 0,0 1-1 0 0,0-1 0 0 0,0 1 0 0 0,1-1 0 0 0,0 2-16 0 0,0-2 16 0 0,-1 0-1 0 0,1 1 1 0 0,-1-1-1 0 0,0 1 1 0 0,0-1-1 0 0,0 1 1 0 0,0 0-1 0 0,0-1 1 0 0,0 1-1 0 0,0 0 1 0 0,0 0-1 0 0,-1-1 1 0 0,1 1-1 0 0,-1 0 1 0 0,1 0-1 0 0,-1 0 1 0 0,0 2-16 0 0,0-4 3 0 0,0 1 0 0 0,0-1 1 0 0,0 1-1 0 0,0-1 0 0 0,0 1 0 0 0,0-1 1 0 0,0 1-1 0 0,0-1 0 0 0,0 1 0 0 0,0-1 1 0 0,0 1-1 0 0,0-1 0 0 0,0 1 0 0 0,1-1 1 0 0,-1 1-1 0 0,0-1 0 0 0,0 0 0 0 0,1 1 1 0 0,-1-1-1 0 0,0 1 0 0 0,0-1 0 0 0,1 1 1 0 0,-1-1-1 0 0,0 0 0 0 0,1 1 0 0 0,-1-1 1 0 0,1 0-1 0 0,-1 1 0 0 0,0-1 0 0 0,1 0 1 0 0,-1 0-1 0 0,1 1-3 0 0,6 3 32 0 0,9 26 58 0 0,-11-14-84 0 0,-1-11-58 0 0,-3-3-5 0 0,1 0-33 0 0,-1-1-15 0 0,0 0-35 0 0,0 0-37 0 0,0 0-42 0 0,-1 0-47 0 0,1-1-42 0 0,0 1-41 0 0,-1-1-35 0 0,1 1-250 0 0,-1-1-60 0 0,1 1-45 0 0,0 0-34 0 0,3 3-1221 0 0,1 1-77 0 0,-1-1 606 0 0</inkml:trace>
  <inkml:trace contextRef="#ctx0" brushRef="#br0" timeOffset="9171.67">17605 512 7856 0 0,'-11'0'88'0'0,"0"1"54"0"0,-16 0 308 0 0,19-3-352 0 0,1-1-60 0 0,1 0-37 0 0,-4-2 46 0 0,-2 10 121 0 0,3-1-4 0 0,-2-2 33 0 0,-2-2 4 0 0,-4 0 22 0 0,15 0-201 0 0,0 0 1 0 0,0 1-1 0 0,0-1 1 0 0,0 0-1 0 0,0 1 1 0 0,0 0-1 0 0,0-1 1 0 0,0 1 0 0 0,1 0-1 0 0,-1 0 1 0 0,-1 0-23 0 0,-7 8 141 0 0,6-6-84 0 0,0 0 1 0 0,1 0-1 0 0,-1-1 0 0 0,-1 0 0 0 0,1 1 0 0 0,0-1 0 0 0,-1-1 0 0 0,0 1-57 0 0,-8 3 113 0 0,3 1-40 0 0,-1 1 53 0 0,0-2 38 0 0,-7 6 176 0 0,7-2-155 0 0,3-2-52 0 0,-4 6-9 0 0,3-1-101 0 0,-12 36-103 0 0,19-45 81 0 0,0 1 0 0 0,0 0 0 0 0,0-1 0 0 0,1 1 1 0 0,0 0-1 0 0,0 0 0 0 0,0 0 0 0 0,0 0 0 0 0,1 0 1 0 0,-1 3-2 0 0,1-5 6 0 0,0-1 0 0 0,0 1 1 0 0,0 0-1 0 0,1 0 0 0 0,-1-1 0 0 0,0 1 1 0 0,1 0-1 0 0,-1-1 0 0 0,1 1 1 0 0,0-1-1 0 0,-1 1 0 0 0,1 0 0 0 0,0-1 1 0 0,0 0-1 0 0,1 2-6 0 0,3 5 30 0 0,16 40 162 0 0,-20-47-187 0 0,0 1 0 0 0,1 0 1 0 0,-1-1-1 0 0,1 1 1 0 0,-1-1-1 0 0,1 0 1 0 0,0 1-1 0 0,-1-1 0 0 0,1 0 1 0 0,0 0-1 0 0,0 0 1 0 0,0 0-1 0 0,1 0-5 0 0,0 0 8 0 0,0 1 0 0 0,0 0-1 0 0,0-1 1 0 0,0 1 0 0 0,0 1 0 0 0,0 0-8 0 0,-1-2 5 0 0,0 1-1 0 0,0-1 1 0 0,0 1-1 0 0,0-1 1 0 0,0 1 0 0 0,0-1-1 0 0,1 0 1 0 0,-1 0 0 0 0,0 0-1 0 0,1 0 1 0 0,-1-1 0 0 0,1 1-1 0 0,-1-1 1 0 0,1 1-5 0 0,6-1 40 0 0,0 1-1 0 0,1-1 1 0 0,3-1-40 0 0,11 1 83 0 0,-14 0-59 0 0,16 1 58 0 0,-23-1-65 0 0,-1 0 1 0 0,1 0 0 0 0,0 0 0 0 0,-1-1-1 0 0,1 1 1 0 0,-1-1 0 0 0,1 0 0 0 0,1 0-18 0 0,16-12 100 0 0,5-1 13 0 0,2 3 225 0 0,-19 6-224 0 0,-3 3-48 0 0,-5 2-50 0 0,1-1 0 0 0,0 1 0 0 0,-1 0 1 0 0,1 0-1 0 0,0-1 0 0 0,-1 1 0 0 0,1-1 1 0 0,-1 1-1 0 0,1 0 0 0 0,-1-1 0 0 0,1 1 1 0 0,-1-1-1 0 0,1 1 0 0 0,-1-1 0 0 0,1 0 1 0 0,-1 1-1 0 0,0-1 0 0 0,1 1 0 0 0,-1-1 1 0 0,0 0-1 0 0,1 1 0 0 0,-1-1-16 0 0,2-4 45 0 0,12-11-2 0 0,-1 0-43 0 0,-9-1 18 0 0,-5-1 59 0 0,1 2 5 0 0,0 13-67 0 0,0 0-1 0 0,0 0 1 0 0,-1 1 0 0 0,1-1-1 0 0,0 0 1 0 0,-1 0 0 0 0,0-1-15 0 0,-12-7 86 0 0,11 9-83 0 0,0-1-1 0 0,0 1 1 0 0,1-1 0 0 0,-1 0-1 0 0,1 0 1 0 0,0 0-1 0 0,-1-1-2 0 0,1 0 0 0 0,-1 0 0 0 0,0 0 0 0 0,0 0 0 0 0,0 0 0 0 0,0 0 0 0 0,0 0 0 0 0,-1 1 0 0 0,0-1 0 0 0,-10-9 1 0 0,-8-9-38 0 0,7 12-66 0 0,10 8 125 0 0,1 1-95 0 0,1-1-84 0 0,0 1-90 0 0,0 0-93 0 0,1 0-95 0 0,0 0-99 0 0,0-1-101 0 0,1 0-104 0 0,0-1-107 0 0,0 1-850 0 0,0 1-965 0 0</inkml:trace>
  <inkml:trace contextRef="#ctx0" brushRef="#br0" timeOffset="9609.75">18324 336 5880 0 0,'-3'0'168'0'0,"-1"1"-114"0"0,4-1-52 0 0,0 0 1 0 0,-1 0 0 0 0,1 0 0 0 0,0 0 0 0 0,0 0 0 0 0,-1 0-1 0 0,1 0 1 0 0,0 0 0 0 0,0 0 0 0 0,0 0 0 0 0,-1 0 0 0 0,1 0-1 0 0,0 0 1 0 0,0 0 0 0 0,-1 0 0 0 0,1 0 0 0 0,0 0-1 0 0,0 0 1 0 0,0 0 0 0 0,-1 0 0 0 0,1 0 0 0 0,0-1 0 0 0,0 1-1 0 0,0 0 1 0 0,-1 0 0 0 0,1 0 0 0 0,0 0 0 0 0,0 0-1 0 0,0-1 1 0 0,0 1 0 0 0,0 0 0 0 0,-1 0 0 0 0,1 0 0 0 0,0-1-1 0 0,0 1 1 0 0,0 0 0 0 0,0 0 0 0 0,0 0-3 0 0,-2-30 39 0 0,2 27-11 0 0,0 0 52 0 0,0 0 43 0 0,0-1 35 0 0,0-1 87 0 0,0-10 532 0 0,0 9-476 0 0,0 2-86 0 0,0-1-74 0 0,0 5-118 0 0,0-1-1 0 0,0 0 1 0 0,0 0 0 0 0,-1 1 0 0 0,1-1 0 0 0,0 0-1 0 0,0 1 1 0 0,0-1 0 0 0,-1 0 0 0 0,1 0 0 0 0,0 1-1 0 0,0-1 1 0 0,-1 0 0 0 0,1 1 0 0 0,-1-1 0 0 0,1 1-1 0 0,-1-1-22 0 0,-8-5 318 0 0,8 5-293 0 0,-1 1 1 0 0,1-1-1 0 0,0 1 0 0 0,0-1 0 0 0,0 0 1 0 0,0 0-1 0 0,0 1 0 0 0,0-1 0 0 0,0 0 1 0 0,0 0-1 0 0,0 0 0 0 0,0 0 0 0 0,1 0 0 0 0,-1 0 1 0 0,0 0-26 0 0,-1-15 348 0 0,2 15-317 0 0,0 0 0 0 0,0 0 0 0 0,0 0 0 0 0,0 0 0 0 0,0 1 0 0 0,0-1-1 0 0,0 0 1 0 0,-1 0 0 0 0,1 0 0 0 0,0 0 0 0 0,0 1 0 0 0,-1-1 0 0 0,1 0 0 0 0,0 0 0 0 0,-1 0-31 0 0,-12-4 493 0 0,4-1-242 0 0,-4-7 200 0 0,0-1-4 0 0,3 7-190 0 0,1 3-91 0 0,-1 3-59 0 0,-1-1 54 0 0,-1-4-28 0 0,6 2-33 0 0,-2 1 77 0 0,2 2 4 0 0,-2 1 67 0 0,-2-1-29 0 0,-3 0-72 0 0,-2 1-34 0 0,14 0-97 0 0,-1 0 0 0 0,1 0 0 0 0,-1 0 0 0 0,0 0 0 0 0,1 0 0 0 0,-1 1 0 0 0,1-1 0 0 0,-1 1 0 0 0,1-1 0 0 0,-1 1 0 0 0,1-1 1 0 0,-1 1-17 0 0,-4 10 100 0 0,-23 5-70 0 0,18-11 1 0 0,10-5-30 0 0,0 0 1 0 0,-1 1-1 0 0,1-1 0 0 0,0 1 0 0 0,0-1 1 0 0,0 1-1 0 0,0-1 0 0 0,0 1 0 0 0,0 0 1 0 0,0-1-1 0 0,0 1 0 0 0,0 0 0 0 0,1 0 1 0 0,-1 0-1 0 0,0 0 0 0 0,0 0 0 0 0,1 0 1 0 0,-1 1-2 0 0,-5 11 0 0 0,0-8 0 0 0,5-5 0 0 0,1 1 0 0 0,-1-1 0 0 0,0 1 0 0 0,0 0 0 0 0,1 0 0 0 0,-1-1 0 0 0,1 1 0 0 0,-1 0 0 0 0,0 0 0 0 0,1 0 0 0 0,0-1 0 0 0,-1 1 0 0 0,1 0 0 0 0,-1 0 0 0 0,1 0 0 0 0,0 0 0 0 0,0 0 0 0 0,0 0 0 0 0,-1 0 0 0 0,-25 74 0 0 0,24-70 0 0 0,1 0 0 0 0,0 1 0 0 0,1-1 0 0 0,-1 1 0 0 0,1-1 0 0 0,0 1 0 0 0,0-1 0 0 0,1 3 0 0 0,0 7 0 0 0,-1 97-64 0 0,0-105 56 0 0,1 1 0 0 0,0-1 0 0 0,1 0 0 0 0,-1 1 1 0 0,1-1-1 0 0,3 5 8 0 0,-4-7-7 0 0,0-1 6 0 0,0-1-1 0 0,0 0 0 0 0,0 1 1 0 0,-1-1-1 0 0,0 0 0 0 0,0 1 1 0 0,0-1-1 0 0,0 1 2 0 0,2 16 3 0 0,-1-16-3 0 0,1 4 0 0 0,0 0 0 0 0,1 1 0 0 0,0-1 0 0 0,2 3 0 0 0,-3-7 1 0 0,0 0 0 0 0,0 1 0 0 0,-1-1 0 0 0,1 0 0 0 0,-1 1 0 0 0,0 0 0 0 0,0-1 1 0 0,0 1-1 0 0,-1-1 0 0 0,1 1 0 0 0,-1 0 0 0 0,-1 0 0 0 0,1 0-1 0 0,0-3 5 0 0,0 1-1 0 0,0 0 0 0 0,1-1 1 0 0,-1 1-1 0 0,1-1 0 0 0,-1 1 1 0 0,1-1-1 0 0,0 1 0 0 0,0-1 1 0 0,0 1-1 0 0,1 1-4 0 0,-1-2 2 0 0,0 0 1 0 0,0 1-1 0 0,0-1 0 0 0,0 1 1 0 0,0-1-1 0 0,0 1 0 0 0,-1-1 1 0 0,1 1-1 0 0,-1-1 0 0 0,0 1 1 0 0,0 2-3 0 0,0 107 117 0 0,0-99-90 0 0,0-11 47 0 0,-3-2-15 0 0,3 0-59 0 0,-1 0 0 0 0,1 0 0 0 0,-1 0 0 0 0,1 0 0 0 0,-1 0 0 0 0,1 0 0 0 0,-1 0 0 0 0,1 1 0 0 0,-1-1 0 0 0,1 0 0 0 0,-1 0 0 0 0,1 0-1 0 0,-1 0 1 0 0,1 1 0 0 0,0-1 0 0 0,-1 0 0 0 0,1 0 0 0 0,-1 1 0 0 0,1-1 0 0 0,0 0 0 0 0,-1 1 0 0 0,1-1 0 0 0,0 0 0 0 0,-1 1 0 0 0,1-1 0 0 0,0 1 0 0 0,-1-1 0 0 0,1 1 0 0 0,0-1 0 0 0,0 0 0 0 0,0 1 0 0 0,-1-1 0 0 0,1 1 0 0 0,0-1 0 0 0,0 1 0 0 0,0-1 0 0 0,0 1 0 0 0,0-1 0 0 0,0 1 0 0 0,0-1 0 0 0,0 1 0 0 0,0 0 0 0 0,0 1-72 0 0,0-2-63 0 0,0 0 92 0 0,0 0-13 0 0,0 0-21 0 0,0 0-39 0 0,0 0-16 0 0,0-1-39 0 0,0 1-44 0 0,0-1-50 0 0,0 0-53 0 0,0 0-49 0 0,0 0-44 0 0,0-1-39 0 0,0 1-133 0 0,0-1-38 0 0,0 0-161 0 0,0-2-432 0 0</inkml:trace>
  <inkml:trace contextRef="#ctx0" brushRef="#br0" timeOffset="9977.74">17844 544 8352 0 0,'0'0'190'0'0,"0"0"28"0"0,0 0 7 0 0,3 0 31 0 0,-2 0-213 0 0,1 0 1 0 0,-1-1-1 0 0,1 1 0 0 0,-1 0 0 0 0,1-1 0 0 0,-1 1 1 0 0,1-1-1 0 0,-1 0 0 0 0,0 1 0 0 0,1-1 1 0 0,-1 0-44 0 0,14-6 292 0 0,-7 5-185 0 0,2 1 64 0 0,2 0 73 0 0,20 1 387 0 0,-22 1-434 0 0,0-1-30 0 0,-2 0-69 0 0,7-2 200 0 0,-5-3-57 0 0,3-1-18 0 0,-5 4-107 0 0,0 1 0 0 0,1 0 0 0 0,-1 0-1 0 0,0 1 1 0 0,6 0-116 0 0,13 1 223 0 0,-3 0-58 0 0,-5-1-68 0 0,-1 0-42 0 0,36 0 0 0 0,-30 0 1 0 0,-14 0-118 0 0,-1-2 66 0 0,18-4 142 0 0,-20 5-134 0 0,0-1-35 0 0,0 0-50 0 0,1 1-62 0 0,-3 0 5 0 0,0 1-38 0 0,0-1-41 0 0,1 1-44 0 0,-3 0-45 0 0,0 0-50 0 0,0 0-42 0 0,0 0-39 0 0,1 0-128 0 0,0 0-38 0 0,7 0-1321 0 0</inkml:trace>
  <inkml:trace contextRef="#ctx0" brushRef="#br0" timeOffset="7221.95">14074 496 8952 0 0,'0'0'200'0'0,"0"0"33"0"0,0 0 15 0 0,-2 0-36 0 0,-5-1-176 0 0,-7-6-21 0 0,8 2 49 0 0,4 3 145 0 0,0 1-52 0 0,0 0-43 0 0,0 1-36 0 0,-1 0-20 0 0,-4 3 81 0 0,6-2-61 0 0,-12 9 401 0 0,11-8-267 0 0,1-1-52 0 0,-1 0-43 0 0,0-1-37 0 0,-2 0 1 0 0,-1 0-75 0 0,3-1 19 0 0,1 1 39 0 0,-14 3 160 0 0,-1 10 12 0 0,-1 0-3 0 0,10-9-107 0 0,-6 3 101 0 0,10-5-182 0 0,0 0 0 0 0,0 0 0 0 0,1 0-1 0 0,-1 0 1 0 0,1 0 0 0 0,-1 1 0 0 0,1-1 0 0 0,0 1 0 0 0,0-1 0 0 0,0 3-45 0 0,-12 21 250 0 0,4-4-76 0 0,2-6-96 0 0,-2 5-3 0 0,1 3 49 0 0,4-16-69 0 0,4-7-42 0 0,0 1 0 0 0,0-1 0 0 0,0 0 0 0 0,0 1 0 0 0,1 0 0 0 0,-1-1 0 0 0,1 1 0 0 0,-1-1 0 0 0,1 1 0 0 0,-1 0 0 0 0,1-1 1 0 0,0 1-1 0 0,0 0 0 0 0,0 0 0 0 0,0 0-13 0 0,0 40 216 0 0,0-22-176 0 0,-1-15-40 0 0,1-3 0 0 0,14 23 0 0 0,-12-20 0 0 0,-1-5 0 0 0,-1 1 0 0 0,0 0 0 0 0,0-1 0 0 0,1 1 0 0 0,-1-1 0 0 0,0 1 0 0 0,1 0 0 0 0,-1-1 0 0 0,1 1 0 0 0,-1-1 0 0 0,1 1 0 0 0,-1-1 0 0 0,1 1 0 0 0,-1-1 0 0 0,1 1 0 0 0,-1-1 0 0 0,1 0 0 0 0,0 1 0 0 0,-1-1 0 0 0,1 0 0 0 0,0 0 0 0 0,0 1 0 0 0,4 1 0 0 0,-5-2 0 0 0,24 13 27 0 0,-3 1 46 0 0,-21-14-72 0 0,0 0 1 0 0,0 0 0 0 0,0 1 0 0 0,1-1 0 0 0,-1 0 0 0 0,0 0 0 0 0,0 0 0 0 0,0 0 0 0 0,0 0 0 0 0,1 0 0 0 0,-1 0 0 0 0,0 1 0 0 0,0-1-1 0 0,0 0 1 0 0,1 0 0 0 0,-1 0 0 0 0,0 0 0 0 0,0 0 0 0 0,0 0 0 0 0,1 0 0 0 0,-1 0 0 0 0,0 0 0 0 0,0 0 0 0 0,0 0 0 0 0,1 0 0 0 0,-1 0-1 0 0,0 0 1 0 0,0 0 0 0 0,0 0 0 0 0,1 0 0 0 0,-1 0 0 0 0,0-1 0 0 0,0 1 0 0 0,0 0 0 0 0,1 0 0 0 0,-1 0 0 0 0,0 0 0 0 0,0 0 0 0 0,0 0-1 0 0,0-1 1 0 0,0 1 0 0 0,1 0 0 0 0,-1 0-2 0 0,4-2 17 0 0,16-7 39 0 0,-2 7 15 0 0,-16 2-64 0 0,0-1 0 0 0,-1 1 0 0 0,1 0 0 0 0,0 0 0 0 0,-1-1 0 0 0,1 1 0 0 0,0-1 1 0 0,-1 0-1 0 0,1 1 0 0 0,-1-1 0 0 0,1 0 0 0 0,-1 0 0 0 0,1 0 0 0 0,-1 0-7 0 0,7-4 31 0 0,24-11 109 0 0,-27 14-111 0 0,-4 2-19 0 0,0-1-1 0 0,-1 1 0 0 0,1 0 1 0 0,0 0-1 0 0,-1-1 0 0 0,1 1 1 0 0,-1-1-1 0 0,1 1 0 0 0,-1 0 1 0 0,1-1-1 0 0,-1 1 0 0 0,1-1 1 0 0,-1 1-1 0 0,1-1 1 0 0,-1 0-1 0 0,1 1 0 0 0,-1-1 1 0 0,0 1-1 0 0,1-1 0 0 0,-1 0 1 0 0,0 1-1 0 0,0-1-9 0 0,3-4 41 0 0,24-27 237 0 0,-26 28-265 0 0,5-8-21 0 0,3-4-81 0 0,-5 0-17 0 0,-4 1 54 0 0,-4 0 43 0 0,-1 0 38 0 0,3 11-4 0 0,1 0 0 0 0,-1-1 0 0 0,1 1-1 0 0,0 0 1 0 0,0-1 0 0 0,1 1 0 0 0,-1-1-25 0 0,-1-11 69 0 0,-5-3-50 0 0,3 9-17 0 0,0-1-28 0 0,-1-2 49 0 0,0 0-2 0 0,2 3-90 0 0,2 1-82 0 0,0 4 34 0 0,1-1-34 0 0,0 1-49 0 0,0-6-109 0 0,0 8 165 0 0,0 0-64 0 0,0 0 7 0 0,0 1-53 0 0,0 0-61 0 0,0-1-71 0 0,0 2 42 0 0,0-1-46 0 0,0 0-42 0 0,0 1-36 0 0,0-1-134 0 0,0 0-36 0 0,0-4-1401 0 0</inkml:trace>
  <inkml:trace contextRef="#ctx0" brushRef="#br0" timeOffset="7532.06">14266 624 7072 0 0,'0'7'99'0'0,"5"6"200"0"0,-2-9-226 0 0,1 0-47 0 0,0 0-74 0 0,-4-4 47 0 0,2 2 0 0 0,0 1-1 0 0,0 0 1 0 0,0 0 0 0 0,0 0 0 0 0,0 0 0 0 0,0 1 1 0 0,7 13 24 0 0,0-10 89 0 0,1-2 301 0 0,5 3 408 0 0,-8-2-506 0 0,-4-3-124 0 0,0 0 34 0 0,2 2 152 0 0,5 6 569 0 0,-5-4-441 0 0,-2-3-286 0 0,-2 0-61 0 0,0 0-75 0 0,0 0-89 0 0,-1-1 390 0 0,0-1 2 0 0,0 25 484 0 0,0-24-423 0 0,0-1-34 0 0,0 9-139 0 0,0-8-62 0 0,0-3-11 0 0,-1 0-73 0 0,-1 2-14 0 0,-6 6 191 0 0,5-5-184 0 0,1 0 384 0 0,2-3 19 0 0,0 0-39 0 0,0 0-344 0 0,0 0 22 0 0,-3 0 66 0 0,2-1-211 0 0,0 1 1 0 0,0 0-1 0 0,0-1 0 0 0,0 1 1 0 0,0-1-1 0 0,0 1 0 0 0,0-1 1 0 0,0 1-1 0 0,0-1 0 0 0,1 0 1 0 0,-1 1-1 0 0,0-1 1 0 0,0 0-1 0 0,0 0 0 0 0,1 0 1 0 0,-1 0-1 0 0,1 1 0 0 0,-1-1 1 0 0,1 0-1 0 0,-1 0 1 0 0,1 0-1 0 0,-1 0 0 0 0,1 0-19 0 0,-9-12 181 0 0,7 10 0 0 0,1-1-81 0 0,1 0-50 0 0,0-1-25 0 0,1 3 35 0 0,-1-15 127 0 0,0 2-73 0 0,0-33 81 0 0,0 46-195 0 0,0 0 0 0 0,0 1 0 0 0,0-1 0 0 0,1 0 0 0 0,-1 1 0 0 0,1-1 0 0 0,-1 0 0 0 0,1 1 0 0 0,0-1 0 0 0,-1 1 0 0 0,1-1 0 0 0,0 1 0 0 0,0 0 0 0 0,0-1 0 0 0,4-6 0 0 0,0-3 0 0 0,-4 9 0 0 0,0 0 0 0 0,0-1 0 0 0,0 1 0 0 0,1 0 0 0 0,-1 0 0 0 0,1 0 0 0 0,-1 0 0 0 0,1 0 0 0 0,0 0 0 0 0,3-4 0 0 0,2-1-7 0 0,13-12-56 0 0,-8 6 16 0 0,9-9 4 0 0,-6 12-13 0 0,-4 4-81 0 0,16-8-114 0 0,-17 10 122 0 0,-3 0-17 0 0,1 0-48 0 0,0 0-58 0 0,-1 0-71 0 0,2 0-157 0 0,-5 2 193 0 0,0 0-35 0 0,6-1-536 0 0,5 3-492 0 0,-5 0 560 0 0,19 0-746 0 0</inkml:trace>
  <inkml:trace contextRef="#ctx0" brushRef="#br0" timeOffset="7919.56">14777 720 5640 0 0,'3'0'124'0'0,"0"0"-80"0"0,-2 0-43 0 0,2 0 46 0 0,5 0 71 0 0,6 0 104 0 0,1 0-228 0 0,-2 0 69 0 0,-2 0 58 0 0,0 0 50 0 0,6 0 269 0 0,19 0 769 0 0,-24 0-894 0 0,1 0-72 0 0,-4-1-56 0 0,-2 0-52 0 0,0-1-23 0 0,2-2-2 0 0,0 0-1 0 0,-2 1-2 0 0,0 2 24 0 0,2 1 50 0 0,-2 0-20 0 0,-5 0-107 0 0,0 0-1 0 0,0 0 1 0 0,1 0-1 0 0,-1 0 0 0 0,0 0 1 0 0,0 0-1 0 0,0-1 1 0 0,1 1-1 0 0,-1-1 1 0 0,1 0-54 0 0,-3 1 2 0 0,9-5 174 0 0,16-9 295 0 0,-14 6-232 0 0,-6 6 23 0 0,4 0-147 0 0,3-4-18 0 0,-3 0-45 0 0,4 1 46 0 0,-8-5-18 0 0,9 4-50 0 0,2-7 42 0 0,-3 0 7 0 0,-10 9-14 0 0,-2 0-34 0 0,-2-4-6 0 0,0 8-15 0 0,1-9 76 0 0,0 4-61 0 0,0 3-3 0 0,-2-4 70 0 0,1 5-77 0 0,0 0-5 0 0,0 0 0 0 0,-1 0 0 0 0,1 0 0 0 0,1 0 0 0 0,-1-1 0 0 0,0 1 0 0 0,0 0 0 0 0,0-1 0 0 0,0 0-10 0 0,-1-6 73 0 0,2-2 61 0 0,-1 10-127 0 0,1-1 0 0 0,0 0 1 0 0,0 1-1 0 0,0-1 0 0 0,0 0 0 0 0,0 1 1 0 0,0-1-1 0 0,-1 0 0 0 0,1 1 0 0 0,0-1 1 0 0,-1 1-1 0 0,1-1 0 0 0,0 1 0 0 0,-1-1 1 0 0,1 1-1 0 0,-1-1 0 0 0,1 1 0 0 0,-1-1 1 0 0,1 1-1 0 0,-1-1 0 0 0,1 1 0 0 0,-1-1 0 0 0,1 1-7 0 0,-1 0 8 0 0,0-1-1 0 0,1 1 0 0 0,-1 0 1 0 0,1-1-1 0 0,-1 1 0 0 0,1-1 1 0 0,-1 1-1 0 0,1-1 0 0 0,0 1 1 0 0,-1-1-1 0 0,1 1 0 0 0,-1-1 0 0 0,1 0 1 0 0,0 1-1 0 0,0-1 0 0 0,-1 1 1 0 0,1-1-1 0 0,0 0 0 0 0,0 1 1 0 0,0-1-1 0 0,0 0 0 0 0,0 1 1 0 0,0-1-8 0 0,0 1 1 0 0,0 0 1 0 0,0-1-1 0 0,0 1 1 0 0,0 0 0 0 0,0 0-1 0 0,0 0 1 0 0,0 0 0 0 0,0 0-1 0 0,0 0 1 0 0,0 0 0 0 0,0 0-1 0 0,0 0 1 0 0,0 0 0 0 0,0-1-1 0 0,0 1 1 0 0,0 0-1 0 0,0 0 1 0 0,0 0 0 0 0,0 0-1 0 0,0 0 1 0 0,0 0 0 0 0,0 0-1 0 0,-1 0 1 0 0,1 0 0 0 0,0 0-1 0 0,0 0 1 0 0,0-1-1 0 0,0 1 1 0 0,0 0 0 0 0,0 0-1 0 0,0 0 1 0 0,0 0 0 0 0,0 0-1 0 0,0 0 1 0 0,0 0 0 0 0,0 0-1 0 0,0 0 1 0 0,0 0-1 0 0,-1 0 1 0 0,1 0 0 0 0,0 0-1 0 0,0 0 1 0 0,0 0 0 0 0,0 0-1 0 0,0 0 1 0 0,0 0 0 0 0,0 0-1 0 0,0 0 1 0 0,0 0-1 0 0,0 0 1 0 0,-1 0 0 0 0,1 0-1 0 0,0 0 1 0 0,0 0 0 0 0,0 0-1 0 0,0 0 1 0 0,0 0-2 0 0,-13 0 33 0 0,11 0-26 0 0,1 0 1 0 0,-1 0-1 0 0,1 0 0 0 0,-1 0 0 0 0,1 1 0 0 0,-1-1 1 0 0,1 0-1 0 0,-1 1 0 0 0,1-1 0 0 0,0 1-7 0 0,-47 25 162 0 0,43-23-155 0 0,4-3-3 0 0,0 0-1 0 0,1 0 0 0 0,-1 1 1 0 0,0-1-1 0 0,1 0 1 0 0,-1 1-1 0 0,1-1 1 0 0,-1 1-1 0 0,1-1 1 0 0,-1 1-1 0 0,0-1 1 0 0,1 1-1 0 0,0-1 0 0 0,-1 1 1 0 0,1-1-1 0 0,-1 1 1 0 0,1-1-1 0 0,0 1 1 0 0,-1 0-1 0 0,1-1 1 0 0,0 1-1 0 0,-1 0-3 0 0,-1 4 27 0 0,-1-1-1 0 0,0 1-1 0 0,0-1 1 0 0,-1 0-1 0 0,1-1 1 0 0,-1 1-1 0 0,0 0 1 0 0,-1 0-26 0 0,1-1 24 0 0,0 1 0 0 0,0-1 1 0 0,0 1-1 0 0,1 0 1 0 0,0 0-1 0 0,-1 0 1 0 0,0 2-25 0 0,-2 9 53 0 0,0 5-36 0 0,2-10-3 0 0,2 9 58 0 0,2-18-66 0 0,0 0 0 0 0,0 1 0 0 0,0-1 0 0 0,0 1 0 0 0,0-1 0 0 0,-1 1 1 0 0,1-1-1 0 0,-1 0 0 0 0,1 1 0 0 0,-1 0-6 0 0,0-1 1 0 0,1 0 0 0 0,-1 1 0 0 0,0-1-1 0 0,1 1 1 0 0,-1-1 0 0 0,1 1 0 0 0,0-1 0 0 0,-1 1 0 0 0,1-1 0 0 0,0 1 0 0 0,0-1-1 0 0,0 1 1 0 0,0 0-1 0 0,1 2 0 0 0,0 1 0 0 0,1-2 0 0 0,-1 1 0 0 0,1 0 0 0 0,1 3 0 0 0,1-2 0 0 0,0 0 0 0 0,0 0 0 0 0,0 0 0 0 0,1 0 0 0 0,0 0 0 0 0,0-1 0 0 0,0 0 0 0 0,5 3 0 0 0,24 12 0 0 0,-29-17 4 0 0,0 1 1 0 0,0-1-1 0 0,0 0 0 0 0,0 0 1 0 0,0-1-1 0 0,0 0 1 0 0,1 0-1 0 0,-1 0 1 0 0,0 0-1 0 0,2-1-4 0 0,17 1 70 0 0,19-2-70 0 0,-13 1 14 0 0,8-2-64 0 0,-25-2-17 0 0,2-4-34 0 0,-9 6-122 0 0,-1 0 113 0 0,0 2 82 0 0,6 0 94 0 0,-6 1-80 0 0,-2 0-58 0 0,1 0-79 0 0,-1-1-102 0 0,-1 1 82 0 0,0-1-34 0 0,0 0-36 0 0,0-1-39 0 0,0 1-43 0 0,1 0-44 0 0,-1-1-48 0 0,0 0-50 0 0,1 0-54 0 0,-1 0-55 0 0,5-3-1089 0 0,2-5-941 0 0,-9 9 2602 0 0</inkml:trace>
  <inkml:trace contextRef="#ctx0" brushRef="#br0" timeOffset="6436.16">12253 97 6048 0 0,'0'2'133'0'0,"0"18"-20"0"0,-1 26 176 0 0,2-32-225 0 0,2-3-39 0 0,3 5 10 0 0,-1-1 111 0 0,-3 2 121 0 0,-1-8-43 0 0,0-1-49 0 0,1 0-16 0 0,2 2 18 0 0,1 5 72 0 0,-1 8 99 0 0,-4 0-81 0 0,2 9 67 0 0,4-8-47 0 0,-4-18-171 0 0,-1 0 0 0 0,1 0 0 0 0,-1 1 0 0 0,-1-1 0 0 0,1 5-116 0 0,-1-3 128 0 0,1 0 1 0 0,0 0 0 0 0,1 0-1 0 0,0 0 1 0 0,0 0-129 0 0,0 0 124 0 0,0 0 0 0 0,0-1 0 0 0,-1 1 1 0 0,-1 0-1 0 0,1 1-124 0 0,-1 0 113 0 0,0 1 37 0 0,0 28 461 0 0,1-26-467 0 0,1-1-72 0 0,2 6 52 0 0,-1-10-56 0 0,-2-1-1 0 0,1 1 1 0 0,-1 0-1 0 0,0 0 1 0 0,0 3-68 0 0,-1 9 251 0 0,0 6 77 0 0,1-14-204 0 0,1-2-35 0 0,4 4 88 0 0,-2-7-67 0 0,-2 0 9 0 0,-1-1 28 0 0,-1 2 56 0 0,0 20 121 0 0,0-24-147 0 0,-3-3 37 0 0,0 0-89 0 0,1 0-58 0 0,-2 0-1 0 0,3 0-3 0 0,-2 0 225 0 0,3 0-27 0 0,0 0-110 0 0,0 0-45 0 0,0 0-8 0 0,0 0-2 0 0,0-3 0 0 0,0-5-33 0 0,-1 4-40 0 0,1 1 0 0 0,0-1 0 0 0,0 1 1 0 0,0-1-1 0 0,0 0 0 0 0,1 1 0 0 0,-1-1 0 0 0,1 1 0 0 0,1-2-23 0 0,0-1 8 0 0,1 0 2 0 0,1-1 1 0 0,-1 1-1 0 0,1 0 0 0 0,0 0 1 0 0,0 1-1 0 0,1-1-10 0 0,-4 4 1 0 0,1 1 1 0 0,-1-1-1 0 0,1 0 0 0 0,-1 0 1 0 0,0 1-1 0 0,0-1 0 0 0,0 0 1 0 0,0-1-2 0 0,9-15 0 0 0,-1 6-1 0 0,-5 6 1 0 0,1 0 0 0 0,-1 0 0 0 0,-1-1 0 0 0,2-1 0 0 0,-4 6-2 0 0,1-1-1 0 0,-1 1 1 0 0,1 0-1 0 0,0 0 0 0 0,0 1 1 0 0,0-1-1 0 0,0 0 1 0 0,0 1-1 0 0,1-1 0 0 0,-1 1 1 0 0,2-1 2 0 0,13-11-32 0 0,-4-4 21 0 0,-12 14 10 0 0,0 1 0 0 0,1 0 0 0 0,-1 0 0 0 0,1-1-1 0 0,-1 1 1 0 0,1 0 0 0 0,0 0 0 0 0,0 0 0 0 0,0 1 0 0 0,0-1-1 0 0,2 0 2 0 0,6-3-33 0 0,-7 4 30 0 0,-1 0 0 0 0,0 0 0 0 0,0 0 0 0 0,1-1 0 0 0,-1 1 0 0 0,0-1 0 0 0,0 1 0 0 0,0-1 0 0 0,0 0 3 0 0,-1 0 1 0 0,1 1-1 0 0,0-1 0 0 0,0 1 0 0 0,0 0 0 0 0,0-1 0 0 0,0 1 0 0 0,0 0 0 0 0,0 0 0 0 0,0 0 0 0 0,0 1 0 0 0,1-1 0 0 0,-1 0 0 0 0,1 1 0 0 0,31-1-3 0 0,-17 1-5 0 0,-17 0 6 0 0,1 0 1 0 0,-1 0-1 0 0,1 0 0 0 0,-1 0 1 0 0,1 0-1 0 0,-1 0 1 0 0,1 0-1 0 0,-1 0 1 0 0,1 0-1 0 0,-1 0 0 0 0,1 0 1 0 0,-1 0-1 0 0,1 0 1 0 0,-1 0-1 0 0,0 0 0 0 0,1 1 1 0 0,-1-1-1 0 0,1 0 1 0 0,-1 0-1 0 0,1 1 0 0 0,-1-1 1 0 0,0 0-1 0 0,1 1 1 0 0,-1-1-1 0 0,1 0 0 0 0,-1 1 1 0 0,0-1-1 0 0,1 1 1 0 0,-1-1-1 0 0,0 0 1 0 0,0 1-1 0 0,1 0 2 0 0,3 5-13 0 0,9 0-30 0 0,-8-4 41 0 0,-1 1 1 0 0,0 0-1 0 0,0 0 0 0 0,0 1 1 0 0,1 1 1 0 0,-3-3 6 0 0,1 1 1 0 0,-1 0-1 0 0,1-1 0 0 0,-1 1 1 0 0,0 1-1 0 0,0-1 0 0 0,-1 0 1 0 0,2 2-7 0 0,2 21 10 0 0,8 0-10 0 0,-11-23 0 0 0,0 0 0 0 0,0 0 0 0 0,0-1 0 0 0,-1 2 0 0 0,1-1 0 0 0,-1 0 0 0 0,0 0 0 0 0,0 0 0 0 0,0 1 0 0 0,-1-1 0 0 0,1 0 0 0 0,-1 3 0 0 0,0 3 1 0 0,-1-6-1 0 0,1 0 0 0 0,0 0 0 0 0,0 0 0 0 0,0 0 0 0 0,0 0 0 0 0,0 0 0 0 0,1 0 0 0 0,-1 0 0 0 0,1 0 0 0 0,0 0 0 0 0,0 1 0 0 0,4 4-1 0 0,-4-7 1 0 0,0 1 0 0 0,0-1 0 0 0,0 1 0 0 0,-1-1 0 0 0,1 1 0 0 0,0-1 0 0 0,-1 1 0 0 0,1-1 0 0 0,-1 1 0 0 0,1 0 0 0 0,-1-1 0 0 0,0 1 0 0 0,0 0 0 0 0,0 0 0 0 0,0 3 0 0 0,0-3 2 0 0,14 23-14 0 0,-9-12-31 0 0,6-8 32 0 0,-11-4 9 0 0,0-1-1 0 0,1 1 1 0 0,-1 0-1 0 0,0-1 0 0 0,0 1 1 0 0,1 0-1 0 0,-1-1 0 0 0,0 1 1 0 0,0 0-1 0 0,0-1 0 0 0,0 1 1 0 0,0 0-1 0 0,0-1 0 0 0,0 1 1 0 0,0 0 2 0 0,0 1-65 0 0,0-1-76 0 0,3 1-127 0 0,1 2 138 0 0,-2-1-49 0 0,1-1-71 0 0,-2-1 79 0 0,0 0-35 0 0,-1 0-38 0 0,1-1-37 0 0,0 1-377 0 0,-1-1 93 0 0,1 0-50 0 0,1 1-722 0 0,2-1-568 0 0,5 0-1080 0 0</inkml:trace>
  <inkml:trace contextRef="#ctx0" brushRef="#br0" timeOffset="6817.1">13068 688 5960 0 0,'2'0'132'0'0,"25"0"178"0"0,-22-3-166 0 0,-4 2-138 0 0,7-6 25 0 0,-6 7-32 0 0,-1-1 0 0 0,1 0 1 0 0,0 0-1 0 0,-1 1 1 0 0,1-1-1 0 0,0 1 1 0 0,0-1-1 0 0,-1 1 0 0 0,1 0 1 0 0,0 0-1 0 0,0 0 1 0 0,0 0 0 0 0,4 0 22 0 0,0-1 40 0 0,6-1 160 0 0,0-2 83 0 0,16-10 499 0 0,-21 9-596 0 0,0-1-47 0 0,2-2 172 0 0,0 0-86 0 0,2 2-32 0 0,5-1 22 0 0,-6 3-40 0 0,5-2 116 0 0,-10 1-113 0 0,-2 2-55 0 0,1-1 38 0 0,2-1-82 0 0,6-1 4 0 0,5-4 23 0 0,-4-1 4 0 0,-2 1-104 0 0,-9 7 30 0 0,-2 0 13 0 0,0 0-43 0 0,0-15 207 0 0,-2 13-199 0 0,-10-2 46 0 0,11 7-80 0 0,0-1-1 0 0,0 1 0 0 0,0-1 1 0 0,0 1-1 0 0,0-1 0 0 0,0 1 1 0 0,0-1-1 0 0,0 0 0 0 0,0 1 1 0 0,1-1-1 0 0,-1 0 0 0 0,0 0 1 0 0,0 0-1 0 0,1 0 0 0 0,-1 0 1 0 0,0 0-2 0 0,0-4 0 0 0,-1 0-2 0 0,-14-4 29 0 0,8 5 24 0 0,7 2-36 0 0,0 2-1 0 0,-1-1 1 0 0,1 0-1 0 0,-1 0 1 0 0,1 0-1 0 0,-1 1 1 0 0,0-1-1 0 0,1 1 1 0 0,-1-1-1 0 0,0 1 1 0 0,1 0 0 0 0,-1-1-1 0 0,0 1 1 0 0,0 0-15 0 0,2 0 7 0 0,-1 0 1 0 0,0 0-1 0 0,1 0 1 0 0,-1 0-1 0 0,0 0 0 0 0,1 0 1 0 0,-1 0-1 0 0,0 0 1 0 0,1 0-1 0 0,-1-1 1 0 0,0 1-1 0 0,1 0 1 0 0,-1-1-1 0 0,0 1 1 0 0,1 0-1 0 0,-1-1 1 0 0,1 1-1 0 0,-1 0 1 0 0,1-1-1 0 0,-1 1 1 0 0,1-1-1 0 0,-1 1 1 0 0,1-1-1 0 0,-1 0 0 0 0,1 1 1 0 0,0-1-8 0 0,-1 1 10 0 0,1-1 0 0 0,-1 0 0 0 0,1 1 1 0 0,-1-1-1 0 0,1 1 0 0 0,0-1 0 0 0,-1 1 0 0 0,0-1 0 0 0,1 1 1 0 0,-1 0-1 0 0,1-1 0 0 0,-1 1 0 0 0,1 0 0 0 0,-1-1 0 0 0,0 1 1 0 0,1 0-1 0 0,-1 0 0 0 0,0-1 0 0 0,1 1 0 0 0,-1 0 0 0 0,0 0 1 0 0,0 0-1 0 0,1 0 0 0 0,-1 0 0 0 0,0 0 0 0 0,1 0-10 0 0,-10 1 141 0 0,-1 4 182 0 0,7-2-208 0 0,0-1-52 0 0,1 0-57 0 0,0-1 33 0 0,1 0 0 0 0,0 0 0 0 0,0 0 0 0 0,-1-1 0 0 0,1 1 0 0 0,0-1 0 0 0,-1 0 0 0 0,1 0-39 0 0,-12 3 221 0 0,13-3-209 0 0,0 1-1 0 0,1-1 1 0 0,-1 1 0 0 0,0 0 0 0 0,0-1 0 0 0,1 1-1 0 0,-1-1 1 0 0,0 1 0 0 0,1 0 0 0 0,-1 0-1 0 0,0-1 1 0 0,1 1 0 0 0,-1 0 0 0 0,1 0 0 0 0,-1 0-12 0 0,-1 4 65 0 0,2-4-51 0 0,-1-1-1 0 0,1 1 1 0 0,0 0 0 0 0,0-1 0 0 0,-1 1-1 0 0,1 0 1 0 0,-1-1 0 0 0,1 1 0 0 0,0-1 0 0 0,-1 1-1 0 0,1-1 1 0 0,-1 1 0 0 0,1-1 0 0 0,-1 1 0 0 0,0-1-1 0 0,1 0 1 0 0,-1 1 0 0 0,1-1 0 0 0,-1 0-1 0 0,0 1 1 0 0,1-1 0 0 0,-1 0-14 0 0,-4 3 45 0 0,1-1-12 0 0,1 0 0 0 0,-1 1 0 0 0,1 0 0 0 0,0 0 1 0 0,0-1-1 0 0,0 2 0 0 0,1-1 0 0 0,-1 0 0 0 0,1 1 0 0 0,-1 1-33 0 0,-10 19 146 0 0,5-5 1 0 0,-1-4-55 0 0,7-11-66 0 0,-1 0 0 0 0,1 1-1 0 0,-1-1 1 0 0,1 0-1 0 0,0 2-25 0 0,-1 19 131 0 0,3-16-91 0 0,1 12 31 0 0,-5-4 6 0 0,3-13-68 0 0,0-2-2 0 0,0 0 0 0 0,1-1 0 0 0,-1 1-1 0 0,1 0 1 0 0,-1 0 0 0 0,1 0 0 0 0,-1-1 0 0 0,1 1 0 0 0,0 0 0 0 0,0 0 0 0 0,0 0 0 0 0,0 0 0 0 0,1 0 0 0 0,-1-1-1 0 0,0 1 1 0 0,1 0 0 0 0,-1 0 0 0 0,1 0 0 0 0,-1-1 0 0 0,1 1 0 0 0,0 0 0 0 0,0 0-7 0 0,0-1 1 0 0,-1 0 1 0 0,1 1-1 0 0,-1-1 1 0 0,0 1 0 0 0,1-1-1 0 0,-1 0 1 0 0,0 1-1 0 0,0-1 1 0 0,0 1-1 0 0,0 0-1 0 0,2 16 0 0 0,-1-15 0 0 0,1 0 0 0 0,-1 0 0 0 0,0 0 0 0 0,1-1 0 0 0,-1 1 0 0 0,1-1 0 0 0,0 1 0 0 0,0-1 0 0 0,11 6 0 0 0,-5 6 0 0 0,-2-10 2 0 0,-1 1 1 0 0,1-1-1 0 0,0 0 1 0 0,1 0-1 0 0,-1-1 1 0 0,1 0-1 0 0,-1 0 1 0 0,6 1-3 0 0,8 7 70 0 0,-16-8-33 0 0,0 0-1 0 0,0-1 1 0 0,1 1-1 0 0,-1-1 1 0 0,3 1-37 0 0,-1-2 48 0 0,0 0 0 0 0,0 0 0 0 0,0-1 0 0 0,0 1 0 0 0,4-2-48 0 0,9 1 78 0 0,-1-1-77 0 0,-9 1-20 0 0,11 0 77 0 0,-14 0-66 0 0,0 0-35 0 0,2 0-105 0 0,-3 0 24 0 0,-1 0-38 0 0,1 0-71 0 0,0 0-61 0 0,-1 0-67 0 0,1 0-75 0 0,0 0-80 0 0,0 0-89 0 0,0 0-93 0 0,-1 0-101 0 0,9 0-1127 0 0,6 0-1096 0 0</inkml:trace>
  <inkml:trace contextRef="#ctx0" brushRef="#br0" timeOffset="5670.51">11726 65 7800 0 0,'-1'0'177'0'0,"1"0"-54"0"0,-1 0-48 0 0,0 0-43 0 0,1 0-57 0 0,-1 0-74 0 0,-2 0-395 0 0,2 0 377 0 0,1 0 118 0 0,-1 0 54 0 0,0 0 65 0 0,1 0 76 0 0,-1 0 50 0 0,0 0 76 0 0,1 0 83 0 0,-1 0 90 0 0,0 0 97 0 0,1 0 106 0 0,-1 0 111 0 0,0 0 121 0 0,1 2-759 0 0,0 2-112 0 0,0-2-32 0 0,-1 0 0 0 0,1-1-1 0 0,0 1 1 0 0,0 0 0 0 0,1 0 0 0 0,-1 0 0 0 0,0 0 0 0 0,0 0 0 0 0,1-1-1 0 0,0 1 1 0 0,0 1-27 0 0,5 2 166 0 0,-5-5-154 0 0,-1 0 0 0 0,1 0 1 0 0,-1 0-1 0 0,0 1 0 0 0,1-1 0 0 0,-1 0 1 0 0,1 1-1 0 0,-1-1 0 0 0,0 0 1 0 0,1 1-1 0 0,-1-1 0 0 0,0 1 0 0 0,1-1 1 0 0,-1 0-1 0 0,0 1 0 0 0,0-1 1 0 0,1 1-1 0 0,-1-1 0 0 0,0 1 0 0 0,0-1 1 0 0,0 1-1 0 0,0-1 0 0 0,0 1 1 0 0,0-1-1 0 0,0 1 0 0 0,0-1 0 0 0,0 1 1 0 0,0-1-1 0 0,0 1 0 0 0,0-1 1 0 0,0 1-1 0 0,0 0-12 0 0,0 42 502 0 0,0 0-48 0 0,0 1-48 0 0,0 1-49 0 0,0-1-51 0 0,0 0-52 0 0,0 0-52 0 0,0 0-54 0 0,0-36-125 0 0,1 0-1 0 0,0 0 0 0 0,1 0 1 0 0,0 0-1 0 0,0 0-22 0 0,0 0 31 0 0,0 0 0 0 0,-1-1 0 0 0,1 1 0 0 0,-2 0 0 0 0,1 1-31 0 0,-1-2 38 0 0,1 1 1 0 0,0-1 0 0 0,0 0-1 0 0,1 0 1 0 0,0 1 0 0 0,3 4-39 0 0,-4-7 22 0 0,3 13 90 0 0,-4 2-7 0 0,-1-10-48 0 0,1 10 83 0 0,0 18 98 0 0,0-26-137 0 0,0 1 34 0 0,0-12-116 0 0,0 1 0 0 0,0 0-1 0 0,1 0 1 0 0,-1 0 0 0 0,0-1-1 0 0,1 1 1 0 0,0 0 0 0 0,-1 0-1 0 0,1-1 1 0 0,0 1-1 0 0,0-1 1 0 0,0 1 0 0 0,0 0-19 0 0,0-1 16 0 0,0 1 0 0 0,0-1 0 0 0,0 1 1 0 0,-1 0-1 0 0,1-1 0 0 0,0 1 0 0 0,-1 0 1 0 0,1-1-1 0 0,-1 1 0 0 0,0 0 0 0 0,1 0 1 0 0,-1 0-1 0 0,0 0-16 0 0,0 8 24 0 0,0 14 56 0 0,0-14 0 0 0,1-12-32 0 0,-1-2-51 0 0,0-1-70 0 0,-1-1-107 0 0,1 3 40 0 0,-1 1-39 0 0,0 0-43 0 0,0 0-47 0 0,-9-3-1012 0 0,9 4 1186 0 0,1 0-1 0 0,-1 1 0 0 0,1-1 1 0 0,0 0-1 0 0,-1 0 0 0 0,1 0 1 0 0,0 0-1 0 0,0 1 1 0 0,0-1-1 0 0,0 0 0 0 0,0 0 1 0 0,0 0-1 0 0,0 0 1 0 0,0 0 95 0 0</inkml:trace>
  <inkml:trace contextRef="#ctx0" brushRef="#br0" timeOffset="5982.58">11406 145 6824 0 0,'4'0'73'0'0,"-1"0"-126"0"0,-2 0 71 0 0,1 0 36 0 0,1 0 34 0 0,1 0 46 0 0,2 0 54 0 0,1 0 62 0 0,-5 0-173 0 0,-2 0 87 0 0,6 0 132 0 0,15 0 7 0 0,-21 0-291 0 0,1 0 1 0 0,-1 0-1 0 0,0 0 1 0 0,1 0-1 0 0,-1 0 1 0 0,0 0-1 0 0,1 0 1 0 0,-1 0-1 0 0,0 0 1 0 0,1 0-1 0 0,-1 0 1 0 0,0 0-1 0 0,1-1 1 0 0,-1 1-1 0 0,0 0 1 0 0,0 0-1 0 0,1 0 1 0 0,-1 0-1 0 0,0 0 1 0 0,1-1 0 0 0,-1 1-1 0 0,0 0 1 0 0,0 0-1 0 0,1 0 1 0 0,-1-1-1 0 0,0 1-12 0 0,9-7 257 0 0,8 2 200 0 0,2 4-41 0 0,-7 1-233 0 0,-10 0-165 0 0,13-2 328 0 0,-6-3-86 0 0,4-2-20 0 0,16 2 136 0 0,9-7 115 0 0,-16 5-240 0 0,0 0-68 0 0,-8 5-119 0 0,-1 1-61 0 0,19-1 132 0 0,4-6-45 0 0,-21 4-68 0 0,-8 3-9 0 0,0 0 1 0 0,0 1-1 0 0,0 0 1 0 0,4 0-14 0 0,14 0 45 0 0,-12-3-45 0 0,2-3-7 0 0,-11 5-6 0 0,-1 0-1 0 0,0 0 1 0 0,1 0 0 0 0,-1 0 0 0 0,1 0 0 0 0,0 0 0 0 0,-1 1-1 0 0,1 0 1 0 0,0 0 13 0 0,0 0-23 0 0,0 0 0 0 0,1 0 0 0 0,-1-1 1 0 0,0 1-1 0 0,4-2 23 0 0,-6 1-12 0 0,0 0 1 0 0,0 0 0 0 0,-1 0 0 0 0,1 0 0 0 0,0 0-1 0 0,-1 0 1 0 0,1-1 0 0 0,0 1 0 0 0,-1 0 0 0 0,1-1 11 0 0</inkml:trace>
  <inkml:trace contextRef="#ctx0" brushRef="#br0" timeOffset="13332.66">20145 480 7224 0 0,'0'0'165'0'0,"2"0"22"0"0,-1 0-178 0 0,-1 0-1 0 0,1 0 1 0 0,-1 0 0 0 0,1 0 0 0 0,-1 0 0 0 0,1 0-1 0 0,-1 0 1 0 0,0 0 0 0 0,1 0 0 0 0,-1 0 0 0 0,1 0-1 0 0,-1 1 1 0 0,1-1 0 0 0,-1 0 0 0 0,0 0 0 0 0,1 0 0 0 0,-1 1-1 0 0,1-1 1 0 0,-1 0 0 0 0,0 0 0 0 0,1 1 0 0 0,-1-1-1 0 0,0 0 1 0 0,1 1 0 0 0,-1-1 0 0 0,0 0 0 0 0,1 1-1 0 0,-1-1 1 0 0,0 1 0 0 0,0-1 0 0 0,1 1-9 0 0,0 8 92 0 0,-1-7-88 0 0,0-1-1 0 0,0 0 0 0 0,0 1 1 0 0,0-1-1 0 0,0 1 1 0 0,0-1-1 0 0,1 1 1 0 0,-1-1-1 0 0,1 1 1 0 0,-1-1-4 0 0,8 13-8 0 0,-2-4 39 0 0,-3-4 21 0 0,1 1 32 0 0,-1-2 41 0 0,0 1 48 0 0,-2-4-77 0 0,0 1 0 0 0,0-1-1 0 0,-1 1 1 0 0,1-1 0 0 0,-1 1-1 0 0,0 0 1 0 0,1-1 0 0 0,-1 1 0 0 0,0 0-96 0 0,-1 16 486 0 0,1-10-300 0 0,-1 0-44 0 0,2-1-50 0 0,0-2-59 0 0,6 7 131 0 0,-7-12-140 0 0,1 1 0 0 0,0-1 0 0 0,0 1 0 0 0,0-1 0 0 0,-1 1 1 0 0,1 0-1 0 0,-1-1 0 0 0,1 1 0 0 0,-1 0 0 0 0,0-1 0 0 0,0 1 0 0 0,1 0 1 0 0,-1-1-1 0 0,0 1-24 0 0,-1 7 88 0 0,0 13 106 0 0,3-14-88 0 0,0-1 36 0 0,3 1 2 0 0,1 2 61 0 0,-3 4 52 0 0,-4-11-169 0 0,1 0 0 0 0,1 1 1 0 0,-1-1-1 0 0,0 0 1 0 0,1 1-1 0 0,0-1 1 0 0,-1 0-1 0 0,1 1 0 0 0,1 0-88 0 0,6 7 286 0 0,-6-9-61 0 0,-1 0-61 0 0,-1 0-50 0 0,1 0-41 0 0,-1 0-26 0 0,-1 3-5 0 0,1-4 2 0 0,0-1 6 0 0,0 2 63 0 0,0-1-36 0 0,0-1 35 0 0,2 2-14 0 0,9 9-1 0 0,-9-8 6 0 0,-2-3 1 0 0,0 0 0 0 0,0 0 9 0 0,0 0 38 0 0,0 0 10 0 0,-2 0 6 0 0,-9 0-1 0 0,9 0-6 0 0,2 0-6 0 0,0 0-2 0 0,-3 0-15 0 0,-6-2-77 0 0,9 1-59 0 0,-1 1 0 0 0,1-1 1 0 0,-1 1-1 0 0,1-1 1 0 0,0 1-1 0 0,-1-1 0 0 0,1 0 1 0 0,0 1-1 0 0,-1-1 1 0 0,1 1-1 0 0,0-1 0 0 0,0 0 1 0 0,0 1-1 0 0,-1-1 1 0 0,1 0-1 0 0,0 1 0 0 0,0-1 1 0 0,0 0-1 0 0,0 1 1 0 0,0-1-1 0 0,0 0 1 0 0,1 1-2 0 0,-1-2 6 0 0,0 1 0 0 0,0-1 1 0 0,-1 1-1 0 0,1-1 1 0 0,0 1-1 0 0,0-1 0 0 0,-1 1 1 0 0,1-1-1 0 0,-1 1 1 0 0,1 0-7 0 0,-5-8 42 0 0,4 8-33 0 0,0 0-1 0 0,0-1 1 0 0,0 1-1 0 0,0-1 1 0 0,1 1-1 0 0,-1-1 1 0 0,1 1 0 0 0,-1-1-1 0 0,1 0 1 0 0,-1 1-1 0 0,1-1 1 0 0,0 0 0 0 0,0 1-1 0 0,0-1-8 0 0,0-6 31 0 0,0 6-21 0 0,0 0-1 0 0,0 0 1 0 0,0 0 0 0 0,0 0 0 0 0,0-1 0 0 0,0 1 0 0 0,-1 0 0 0 0,1 0 0 0 0,-1 0 0 0 0,0-1-10 0 0,-4-5 30 0 0,4 6-23 0 0,0 1 0 0 0,0-1 0 0 0,0 1 0 0 0,0-1 0 0 0,1 1 0 0 0,-1-1 0 0 0,1 1 0 0 0,-1-1 0 0 0,1 0 0 0 0,-1 1 0 0 0,1-1 0 0 0,0 0 0 0 0,0 1-1 0 0,0-1-6 0 0,-1-5 30 0 0,1 4-22 0 0,0 1 1 0 0,0 0 0 0 0,0 0 0 0 0,0 0 0 0 0,0-1 0 0 0,1 1-1 0 0,-1 0 1 0 0,1 0 0 0 0,-1 0 0 0 0,1-1-9 0 0,4-5 9 0 0,-4 6-9 0 0,0 1 0 0 0,0 0 0 0 0,0-1 0 0 0,0 1 0 0 0,-1-1 1 0 0,1 0-1 0 0,0 1 0 0 0,-1-1 0 0 0,1 1 0 0 0,-1-1 0 0 0,0 0 0 0 0,0 0 0 0 0,1 1 0 0 0,-1-1 1 0 0,0-1-2 0 0,-1-1 1 0 0,2 0 0 0 0,-1 0 0 0 0,0 0 0 0 0,1 1 0 0 0,0-4 0 0 0,6-7 0 0 0,-6 13 0 0 0,-1-1 0 0 0,1 1 0 0 0,0 0 0 0 0,0-1 0 0 0,-1 1 0 0 0,1-1 0 0 0,-1 1 0 0 0,1-1 0 0 0,-1 0 0 0 0,0 1 0 0 0,0-1 0 0 0,0 1 0 0 0,1-1 0 0 0,-1 0 0 0 0,0 0-1 0 0,0 1 0 0 0,0-1 0 0 0,1 0 1 0 0,-1 0-1 0 0,1 1 0 0 0,-1-1 0 0 0,1 0 0 0 0,0 1 1 0 0,0-1-1 0 0,0 0 0 0 0,0 1 0 0 0,0-1 0 0 0,0 1 1 0 0,0 0-1 0 0,0-1 0 0 0,1 1 0 0 0,-1 0 0 0 0,1 0 1 0 0,11-16-51 0 0,3-15-60 0 0,-14 27 89 0 0,-2 4 20 0 0,1 1 0 0 0,-1-1 0 0 0,0 0-1 0 0,1 1 1 0 0,-1-1 0 0 0,0 1 0 0 0,1-1-1 0 0,-1 0 1 0 0,1 1 0 0 0,-1-1 0 0 0,0 1-1 0 0,1-1 1 0 0,0 1 0 0 0,-1 0 0 0 0,1-1-1 0 0,-1 1 1 0 0,1-1 0 0 0,-1 1 0 0 0,1 0-1 0 0,0-1 1 0 0,-1 1 0 0 0,1 0 2 0 0,4-3 1 0 0,-4 3-1 0 0,0-1 0 0 0,0 1 0 0 0,0-1 0 0 0,0 0 0 0 0,0 0 0 0 0,0 0 0 0 0,-1 1 0 0 0,1-1 0 0 0,0 0 0 0 0,-1 0 0 0 0,1 0 0 0 0,0 0 0 0 0,-1 0 0 0 0,1 0 0 0 0,-1 0 0 0 0,0-1 0 0 0,7-9 0 0 0,3 5-25 0 0,2 1-60 0 0,0 0-55 0 0,-3 0-52 0 0,-8 3 203 0 0,0 0-63 0 0,0 0-64 0 0,0 1-65 0 0,0-1-78 0 0,0 1-73 0 0,0 0-77 0 0,0 0-76 0 0,1 0-80 0 0,0 1-82 0 0,1-1-82 0 0,0 1-85 0 0,4 0-1083 0 0,2 0-1074 0 0</inkml:trace>
  <inkml:trace contextRef="#ctx0" brushRef="#br0" timeOffset="13618.33">20768 528 6776 0 0,'0'0'198'0'0,"0"3"-11"0"0,0 5-284 0 0,0 0 66 0 0,0 1 63 0 0,0-1 57 0 0,0 0 52 0 0,0 1 47 0 0,0-1 44 0 0,0 1 37 0 0,0 7 295 0 0,0 0 78 0 0,0 37 1656 0 0,0-30-1394 0 0,0-22-891 0 0,0-1-1 0 0,0 1 1 0 0,0 0 0 0 0,0-1 0 0 0,0 1 0 0 0,0-1 0 0 0,0 1 0 0 0,0-1 0 0 0,0 1 0 0 0,1-1 0 0 0,-1 1-1 0 0,0-1 1 0 0,0 1 0 0 0,0-1 0 0 0,1 0 0 0 0,-1 1 0 0 0,0-1 0 0 0,1 1 0 0 0,-1-1 0 0 0,0 0 0 0 0,1 1-1 0 0,-1-1 1 0 0,1 0 0 0 0,-1 1 0 0 0,1-1 0 0 0,-1 0-13 0 0,1 1 13 0 0,0-1 0 0 0,0 1 0 0 0,-1-1-1 0 0,1 1 1 0 0,-1 0 0 0 0,1-1 0 0 0,0 1 0 0 0,-1-1 0 0 0,1 1 0 0 0,-1 0-1 0 0,0 0 1 0 0,1-1 0 0 0,-1 1 0 0 0,1 0 0 0 0,-1 0 0 0 0,0-1-1 0 0,0 1 1 0 0,1 0 0 0 0,-1 0 0 0 0,0 0 0 0 0,0-1 0 0 0,0 1-1 0 0,0 0 1 0 0,0 0 0 0 0,0 0 0 0 0,0 0-13 0 0,0 13 75 0 0,0 2-59 0 0</inkml:trace>
  <inkml:trace contextRef="#ctx0" brushRef="#br0" timeOffset="13884.08">20784 209 8696 0 0,'0'0'197'0'0,"-3"0"24"0"0,3 0-188 0 0,-8 1 67 0 0,4-2 4 0 0,0-2 103 0 0,-7-8-132 0 0,9 9 90 0 0,2 2 29 0 0,0 0-158 0 0,0 0-110 0 0,0 0-97 0 0,0 0 36 0 0,0 0-37 0 0,0 0-42 0 0,0 0-38 0 0,0 0-350 0 0,0 0-251 0 0,0 0-574 0 0</inkml:trace>
  <inkml:trace contextRef="#ctx0" brushRef="#br0" timeOffset="15542.03">22924 576 7520 0 0,'0'0'217'0'0,"0"3"-6"0"0,1 2-173 0 0,-1-4-37 0 0,0-1 0 0 0,0 1 0 0 0,1-1 0 0 0,-1 0-1 0 0,0 1 1 0 0,0-1 0 0 0,0 0 0 0 0,1 1 0 0 0,-1-1 0 0 0,0 0-1 0 0,0 1 1 0 0,1-1 0 0 0,-1 0 0 0 0,0 1 0 0 0,1-1 0 0 0,-1 0 0 0 0,0 0-1 0 0,1 0 1 0 0,-1 1 0 0 0,1-1 0 0 0,-1 0 0 0 0,0 0 0 0 0,1 0-1 0 0,-1 0 1 0 0,1 0-1 0 0,4 1 51 0 0,-3-1 57 0 0,-2 3 122 0 0,0-3-205 0 0,0 1 0 0 0,0-1-1 0 0,0 1 1 0 0,0 0 0 0 0,1-1 0 0 0,-1 1 0 0 0,0-1 0 0 0,0 1 0 0 0,0-1 0 0 0,1 1 0 0 0,-1-1 0 0 0,0 1-1 0 0,0-1 1 0 0,1 1 0 0 0,-1-1 0 0 0,0 1 0 0 0,1-1 0 0 0,-1 1 0 0 0,1-1 0 0 0,-1 1 0 0 0,1-1 0 0 0,-1 0 0 0 0,1 1-1 0 0,0-1-24 0 0,-1 1 28 0 0,1-1 0 0 0,-1 0-1 0 0,1 1 1 0 0,0-1-1 0 0,-1 1 1 0 0,1-1 0 0 0,-1 1-1 0 0,1 0 1 0 0,-1-1 0 0 0,1 1-1 0 0,-1 0 1 0 0,0-1-1 0 0,1 1 1 0 0,-1 0 0 0 0,0-1-1 0 0,0 1 1 0 0,1 0-1 0 0,-1-1 1 0 0,0 1 0 0 0,0 0-1 0 0,0 0 1 0 0,0-1-1 0 0,0 1 1 0 0,0 0 0 0 0,0 0-28 0 0,2 10 319 0 0,4 2 45 0 0,1 0 6 0 0,-6-2-43 0 0,0-3-97 0 0,2-1-41 0 0,1 0-7 0 0,4 3 36 0 0,5 7 125 0 0,-10-2-25 0 0,-3-8-168 0 0,0-5-106 0 0,0 0 0 0 0,-1 0 0 0 0,2 1 0 0 0,-1-1 0 0 0,0 0 0 0 0,0 0 0 0 0,1 0 0 0 0,-1 0 0 0 0,1 1 0 0 0,0 0-44 0 0,4 5 124 0 0,1 2 47 0 0,-4 4 40 0 0,-2-5-34 0 0,0 15 304 0 0,0-17-387 0 0,0-2-54 0 0,0-2 132 0 0,0-1-18 0 0,0 0-140 0 0,0 2 42 0 0,0 12 232 0 0,0-11-210 0 0,0-3 80 0 0,-3-2 2 0 0,3 0-100 0 0,-1 0-33 0 0,0 0-32 0 0,-2 0-64 0 0,2 0 90 0 0,0 0 44 0 0,0 0 41 0 0,-1 0 57 0 0,1 0 67 0 0,-1 0 76 0 0,2-2-211 0 0,-10-27 180 0 0,14 17-133 0 0,-3 10-118 0 0,0 0 0 0 0,-1 1 0 0 0,1-1 0 0 0,0 0 0 0 0,-1 1 0 0 0,1-1 0 0 0,-1 0 0 0 0,1 0 0 0 0,-1 1-1 0 0,0-2-23 0 0,0-7 105 0 0,0 1-49 0 0,0-15-27 0 0,0 21-27 0 0,0 2-4 0 0,0-1-1 0 0,0 0 0 0 0,0 0 0 0 0,1 1 0 0 0,-1-1 0 0 0,0 0 1 0 0,1 1-1 0 0,-1-1 0 0 0,1 1 0 0 0,0-1 0 0 0,-1 0 0 0 0,1 1 0 0 0,0-1 1 0 0,0 1 2 0 0,5-12-51 0 0,0-14-8 0 0,4 6 48 0 0,-6 8 11 0 0,-3 9 0 0 0,0 0 0 0 0,0 0 0 0 0,1 0 0 0 0,0 0 0 0 0,-1 1 0 0 0,1-1 0 0 0,0 0 0 0 0,1 0 0 0 0,7-10-4 0 0,0 0 0 0 0,0 1 0 0 0,8-7 4 0 0,-16 18-4 0 0,-1 0-1 0 0,1 0 0 0 0,-1-1 1 0 0,0 1-1 0 0,1 0 0 0 0,-1 0 1 0 0,0-1-1 0 0,0 1 0 0 0,-1-1 1 0 0,1 1-1 0 0,0-1 0 0 0,-1 0 5 0 0,0 1 0 0 0,1 0-1 0 0,-1 1 0 0 0,0-1 0 0 0,1 1 0 0 0,-1-1 0 0 0,1 0 0 0 0,-1 1 0 0 0,1-1 0 0 0,0 1 0 0 0,0-1 0 0 0,0 1 0 0 0,-1 0 0 0 0,2-1 0 0 0,-1 1 0 0 0,0 0 1 0 0,0 0-1 0 0,0-1 0 0 0,0 1 0 0 0,1 0 0 0 0,0 0 1 0 0,8-4-41 0 0,-7 4 36 0 0,-1 0 0 0 0,0 0 0 0 0,1 0 1 0 0,-1-1-1 0 0,0 1 0 0 0,0-1 0 0 0,0 1 1 0 0,0-1-1 0 0,0 0 5 0 0,-1 1-5 0 0,1-1 1 0 0,0 1-1 0 0,-1-1 1 0 0,1 1-1 0 0,0 0 0 0 0,0 0 1 0 0,0 0-1 0 0,-1 0 1 0 0,1 0-1 0 0,0 0 1 0 0,0 1-1 0 0,2-1 5 0 0,10-1-43 0 0,2 2-36 0 0,-5 0 9 0 0,-10 0 64 0 0,0 0-1 0 0,0 0 1 0 0,0 1 0 0 0,0-1-1 0 0,0 0 1 0 0,0 0-1 0 0,0 1 1 0 0,0-1-1 0 0,0 1 1 0 0,0-1 0 0 0,-1 0-1 0 0,1 1 1 0 0,0 0-1 0 0,0-1 1 0 0,0 1 0 0 0,-1-1-1 0 0,1 1 1 0 0,0 0 6 0 0,12 17-37 0 0,3 4 8 0 0,-14-19 17 0 0,1 0-1 0 0,0 0 1 0 0,-1 1 0 0 0,0-1-1 0 0,0 0 1 0 0,0 1 0 0 0,1 2 12 0 0,8 27-47 0 0,-7-18 43 0 0,7 7 4 0 0,-6 4 0 0 0,-3-20 0 0 0,2 2 0 0 0,6 13 0 0 0,1-5 0 0 0,-10-15 0 0 0,-1 1 0 0 0,1 0 0 0 0,-1-1 0 0 0,0 1 0 0 0,1 0 0 0 0,-1-1 0 0 0,0 1 0 0 0,0 0 0 0 0,0 0 0 0 0,0-1 0 0 0,0-1 0 0 0,0 4-1 0 0,0 0 1 0 0,0 0 0 0 0,0 0 0 0 0,1 0 0 0 0,0 3 0 0 0,0-5 2 0 0,0-1-1 0 0,-1 1 0 0 0,1-1 0 0 0,0 1 0 0 0,0-1 1 0 0,0 1-1 0 0,0-1 0 0 0,1 1 0 0 0,0 0-1 0 0,-2-2 0 0 0,3 3 53 0 0,-3-3 17 0 0,0 0 19 0 0,0 0-1 0 0,0 0-7 0 0,0 0-3 0 0,0-3-22 0 0,0-3-38 0 0,15-26 156 0 0,-12 25-180 0 0,2-1 37 0 0,6-19 34 0 0,5-3 2 0 0,5-3-54 0 0,-13 22-29 0 0,-2 3-10 0 0,-1 2 0 0 0,1-1-1 0 0,-1 0 1 0 0,3 0 26 0 0,6-6-75 0 0,-3 3-27 0 0,1-2-56 0 0,-11 11 145 0 0,0 0 4 0 0,0 0-1 0 0,0 0 1 0 0,0 0-1 0 0,0 0 0 0 0,1 0 1 0 0,-1 1-1 0 0,0-1 1 0 0,0 0-1 0 0,1 0 1 0 0,-1 1-1 0 0,0-1 1 0 0,2 1 9 0 0,11-2-129 0 0,-12 2 115 0 0,-1 0-1 0 0,1 1 1 0 0,-1-1-1 0 0,1 0 1 0 0,-1 1-1 0 0,1-1 1 0 0,-1 1-1 0 0,0 0 1 0 0,1-1-1 0 0,-1 1 1 0 0,0 0-1 0 0,1 0 1 0 0,0 0 14 0 0,4 4-28 0 0,-4 1-43 0 0,-2-5 62 0 0,1 1 0 0 0,-1 0 1 0 0,0-1-1 0 0,1 1 1 0 0,-1-1-1 0 0,1 1 0 0 0,-1-1 1 0 0,1 1-1 0 0,0-1 1 0 0,0 1-1 0 0,0-1 1 0 0,0 1 8 0 0,0-1-4 0 0,0 1 1 0 0,0 0-1 0 0,0 0 1 0 0,0-1-1 0 0,-1 1 1 0 0,1 0 0 0 0,0 0-1 0 0,-1 0 1 0 0,0 0-1 0 0,1 0 1 0 0,-1 0 0 0 0,0 1 3 0 0,0 4 0 0 0,0-5-6 0 0,0 0 0 0 0,0 1 0 0 0,0-1 0 0 0,0 0 0 0 0,0 0 0 0 0,0 0 0 0 0,1 1 0 0 0,-1-1 0 0 0,1 0 0 0 0,0 1 6 0 0,10 13-12 0 0,-11-15 12 0 0,1 1 0 0 0,-1-1 0 0 0,0 0 0 0 0,1 1 0 0 0,-1-1 0 0 0,0 1 0 0 0,0-1 0 0 0,0 1 0 0 0,0-1 0 0 0,0 1 0 0 0,0 20-3 0 0,0-15-25 0 0,3-2-125 0 0,23 22-215 0 0,-23-24 248 0 0,-3-3 12 0 0,0 0-38 0 0,3 2-120 0 0,0 2 91 0 0,2 4-10 0 0,-4-5 77 0 0,1 0-74 0 0,-1 0-12 0 0,0 0-64 0 0,0 0-75 0 0,1 0-86 0 0,-1-2 87 0 0,0 1-46 0 0,0-1-41 0 0,0 1-35 0 0,1 0-132 0 0,-1 0-36 0 0,5 4-1365 0 0</inkml:trace>
  <inkml:trace contextRef="#ctx0" brushRef="#br0" timeOffset="17933.59">26247 368 8176 0 0,'5'0'182'0'0,"-1"0"-129"0"0,4 0-12 0 0,-4 0 7 0 0,1 0 58 0 0,1 0 81 0 0,-3-2 5 0 0,7-9-107 0 0,-8 9-9 0 0,-1 1 83 0 0,-1 1 128 0 0,3-2 1 0 0,7-9 0 0 0,-7 8 0 0 0,-3 3 0 0 0,0 0 0 0 0,0-2 6 0 0,0 1-274 0 0,0 0-1 0 0,0 1 0 0 0,0-1 1 0 0,0 1-1 0 0,0-1 0 0 0,-1 1 0 0 0,1-1 1 0 0,0 0-1 0 0,0 1 0 0 0,0-1 1 0 0,-1 1-1 0 0,1-1 0 0 0,0 1 1 0 0,-1-1-1 0 0,1 1 0 0 0,0-1 0 0 0,-1 1 1 0 0,1-1-1 0 0,0 1 0 0 0,-1 0 1 0 0,1-1-1 0 0,-1 1 0 0 0,1 0 1 0 0,-1-1-20 0 0,0 1 21 0 0,0-1 1 0 0,1 1 0 0 0,-1-1 0 0 0,1 1 0 0 0,-1-1 0 0 0,1 1-1 0 0,-1-1 1 0 0,1 1 0 0 0,-1-1 0 0 0,1 0 0 0 0,-1 1 0 0 0,1-1 0 0 0,0 0-1 0 0,-1 1 1 0 0,1-1 0 0 0,0 0 0 0 0,0 1 0 0 0,-1-1 0 0 0,1 0-1 0 0,0 0 1 0 0,0 1 0 0 0,0-1 0 0 0,0 0 0 0 0,0 0 0 0 0,0 0-22 0 0,0-12 328 0 0,0 13-324 0 0,0 0 1 0 0,0 0-1 0 0,0 0 1 0 0,0 0-1 0 0,0 0 1 0 0,0 0 0 0 0,0-1-1 0 0,0 1 1 0 0,0 0-1 0 0,0 0 1 0 0,0 0-1 0 0,0 0 1 0 0,0 0-1 0 0,0 0 1 0 0,0 0 0 0 0,0 0-1 0 0,0 0 1 0 0,0-1-1 0 0,0 1 1 0 0,0 0-1 0 0,0 0 1 0 0,0 0 0 0 0,0 0-1 0 0,0 0 1 0 0,0 0-1 0 0,0 0 1 0 0,0 0-1 0 0,0 0 1 0 0,0 0-1 0 0,0 0 1 0 0,-1 0 0 0 0,1 0-1 0 0,0-1 1 0 0,0 1-1 0 0,0 0 1 0 0,0 0-1 0 0,0 0 1 0 0,0 0 0 0 0,0 0-1 0 0,0 0 1 0 0,0 0-1 0 0,0 0 1 0 0,0 0-1 0 0,-1 0 1 0 0,1 0-1 0 0,0 0 1 0 0,0 0 0 0 0,0 0-1 0 0,0 0 1 0 0,0 0-1 0 0,0 0 1 0 0,0 0-1 0 0,0 0 1 0 0,0 0-1 0 0,0 0 1 0 0,-1 0 0 0 0,1 0-5 0 0,-4 1 88 0 0,2-1-48 0 0,0 0 1 0 0,-1 0-1 0 0,1 0 1 0 0,-1 0-1 0 0,1-1 0 0 0,0 1 1 0 0,-1 0-1 0 0,1-1 1 0 0,-2 0-41 0 0,-4-4 104 0 0,-2-1-8 0 0,-4 3-88 0 0,5 3-40 0 0,-13 0-111 0 0,8 0 115 0 0,5 0 87 0 0,-1 0 95 0 0,-3 2 99 0 0,-2 5 53 0 0,-7 3 69 0 0,4-2-279 0 0,13-5-86 0 0,0 0 0 0 0,1 1 0 0 0,-1-1 0 0 0,1 1 0 0 0,-1 0-10 0 0,-11 10 43 0 0,13-12-42 0 0,-1 0-1 0 0,0 0 1 0 0,1 1 0 0 0,0 0-1 0 0,0 0 1 0 0,-1-1 0 0 0,1 2 0 0 0,1-1-1 0 0,-1 0 1 0 0,1 1 0 0 0,-1-1-1 0 0,1 1 1 0 0,0 0 0 0 0,0 0 0 0 0,0 0-1 0 0,0 1 0 0 0,0-1 0 0 0,-1 1 0 0 0,0-1 0 0 0,0 0 0 0 0,0 0 0 0 0,0 0 0 0 0,-3 2 0 0 0,0-1 0 0 0,1 1 0 0 0,0 1 0 0 0,-4 6 0 0 0,7-11 0 0 0,0 1 0 0 0,0 0 0 0 0,0 0 0 0 0,1 0 0 0 0,0 0 0 0 0,-1 0 0 0 0,1 0 0 0 0,0 0 0 0 0,0 0 0 0 0,1 1 0 0 0,-1-1 0 0 0,1 0 0 0 0,0 3 0 0 0,-1-4 0 0 0,1-1 0 0 0,0 1 0 0 0,0 0 0 0 0,0-1 0 0 0,-1 1 0 0 0,1-1 0 0 0,-1 1 0 0 0,1-1 0 0 0,-1 1 0 0 0,0-1 0 0 0,0 1 0 0 0,1-1 0 0 0,-1 0 0 0 0,-6 13 0 0 0,6-5 0 0 0,-1 1 0 0 0,2 0 0 0 0,-1 0 0 0 0,2-1 0 0 0,-1 2 0 0 0,1 4 0 0 0,-1-13 0 0 0,0 1 0 0 0,0-1 0 0 0,0 0 0 0 0,1 0 0 0 0,-1 0 0 0 0,1 0 0 0 0,0 0 0 0 0,0 0 0 0 0,0 0 0 0 0,0 0 0 0 0,0 0 0 0 0,0 0 0 0 0,0 0 0 0 0,1 0 0 0 0,21 22 0 0 0,-10-12 0 0 0,-5-5 0 0 0,-4-4 0 0 0,-1 0 0 0 0,0 1 0 0 0,0-1 0 0 0,0 1 0 0 0,0 0 0 0 0,0 0 0 0 0,0 3-2 0 0,-1-3 8 0 0,0 0 1 0 0,0 0-1 0 0,1 0 0 0 0,-1 0 1 0 0,3 1-7 0 0,13 11 111 0 0,-1-7-27 0 0,32 8 187 0 0,-40-14-223 0 0,9 3 140 0 0,1 1-24 0 0,-8-4-75 0 0,0 0 59 0 0,0-2-40 0 0,-7-1-72 0 0,-1 0 1 0 0,0-1-1 0 0,0 1 1 0 0,1-1-1 0 0,-1 1 1 0 0,2-2-37 0 0,-3 1 22 0 0,0 0 1 0 0,0 0-1 0 0,0 0 1 0 0,0 0-1 0 0,-1 0 1 0 0,1-1-1 0 0,-1 1 1 0 0,1 0 0 0 0,-1-1-1 0 0,1 0-22 0 0,0 0 22 0 0,-1 1-1 0 0,0-1 1 0 0,1 1 0 0 0,-1 0-1 0 0,0 0 1 0 0,1 0 0 0 0,-1 0-1 0 0,1 0 1 0 0,0 0 0 0 0,1-1-22 0 0,-2 2 15 0 0,0 0 0 0 0,0 0 0 0 0,0 0-1 0 0,0 0 1 0 0,1-1 0 0 0,-1 2 0 0 0,0-1 0 0 0,0 0 0 0 0,0 0 0 0 0,0 0 0 0 0,1 0 0 0 0,-1 1-1 0 0,1-1-14 0 0,5 4 70 0 0,-5-3-60 0 0,0 0 1 0 0,-1 0-1 0 0,1 0 0 0 0,0 0 1 0 0,-1 0-1 0 0,1-1 1 0 0,0 1-1 0 0,0-1 1 0 0,0 1-1 0 0,-1-1 1 0 0,1 0-1 0 0,0 0 1 0 0,0 1-1 0 0,0-1 1 0 0,0-1-1 0 0,0 1 1 0 0,0 0-1 0 0,-1 0 0 0 0,3-1-10 0 0,4-4 11 0 0,-7 4-6 0 0,1 0 0 0 0,-1 0 0 0 0,1 0 0 0 0,-1 1 0 0 0,1-1-1 0 0,-1 0 1 0 0,1 1 0 0 0,0-1 0 0 0,-1 1 0 0 0,1-1 0 0 0,0 1-1 0 0,-1 0 1 0 0,1 0 0 0 0,0 0-5 0 0,5 0 11 0 0,-5 0-2 0 0,0 0 1 0 0,1 0-1 0 0,-1 0 0 0 0,0 0 1 0 0,0 0-1 0 0,0 0 0 0 0,1-1 1 0 0,-1 1-1 0 0,0-1 0 0 0,1 0-9 0 0,-1 0 13 0 0,18-10 44 0 0,-19 10-54 0 0,-1 1 0 0 0,1-1 0 0 0,0 1 1 0 0,-1-1-1 0 0,1 1 0 0 0,0-1 0 0 0,-1 0 0 0 0,1 1 0 0 0,-1-1 1 0 0,1 0-1 0 0,-1 1 0 0 0,1-1 0 0 0,-1 0 0 0 0,0 0 1 0 0,1 1-1 0 0,-1-1 0 0 0,0 0 0 0 0,0 0 0 0 0,1 0 0 0 0,-1 0-3 0 0,0 1-1 0 0,0 0 0 0 0,0 0 0 0 0,0 0-1 0 0,0 0 1 0 0,0 0 0 0 0,0 0 0 0 0,0 0-1 0 0,0 0 1 0 0,0 0 0 0 0,0-1 0 0 0,0 1-1 0 0,0 0 1 0 0,0 0 0 0 0,0 0 0 0 0,0 0-1 0 0,0 0 1 0 0,0 0 0 0 0,0 0-1 0 0,0 0 1 0 0,0 0 0 0 0,0 0 0 0 0,0-1-1 0 0,0 1 1 0 0,0 0 0 0 0,0 0 0 0 0,0 0-1 0 0,0 0 1 0 0,0 0 0 0 0,0 0 0 0 0,0 0-1 0 0,0 0 1 0 0,0 0 0 0 0,0 0-1 0 0,1 0 1 0 0,-1 0 0 0 0,0 0 0 0 0,0 0-1 0 0,0 0 1 0 0,0 0 0 0 0,0 0 0 0 0,0 0-1 0 0,0 0 1 0 0,0-1 0 0 0,0 1 0 0 0,0 0-1 0 0,0 0 1 0 0,1 0 0 0 0,-1 0 0 0 0,0 0-1 0 0,0 0 1 0 0,0 1 0 0 0,0-1-1 0 0,0 0 1 0 0,0 0 0 0 0,0 0 0 0 0,0 0-1 0 0,0 0 2 0 0,3-1-47 0 0,3-1 23 0 0,-4 0-14 0 0,-1 1-48 0 0,1-1-73 0 0,-1 0-47 0 0,0 1-80 0 0,0-1-93 0 0,1 1-109 0 0,0 0-120 0 0,-2 1 255 0 0,1-1-35 0 0,0 1-38 0 0,1 0-38 0 0,-1 0-40 0 0,0 0-42 0 0,1 0-1518 0 0,-1 0-1173 0 0</inkml:trace>
  <inkml:trace contextRef="#ctx0" brushRef="#br0" timeOffset="15947.41">24074 624 7584 0 0,'0'0'222'0'0,"6"0"-15"0"0,0 1-163 0 0,1-2-36 0 0,22-12-17 0 0,-17 7 50 0 0,-2 1 113 0 0,-2 0 121 0 0,-6 2 224 0 0,1 0 12 0 0,11-7-22 0 0,5 1-58 0 0,5-2 14 0 0,-6-1-85 0 0,-16 9-161 0 0,-3 1-57 0 0,1 0-65 0 0,3-6-23 0 0,-2 7-11 0 0,6-4 58 0 0,-7 5-94 0 0,0 0 1 0 0,1 0-1 0 0,-1-1 1 0 0,1 1 0 0 0,-1 0-1 0 0,1-1 1 0 0,-1 1-1 0 0,0 0 1 0 0,1-1 0 0 0,-1 1-1 0 0,0 0 1 0 0,1-1-1 0 0,-1 1 1 0 0,0-1 0 0 0,0 1-1 0 0,1-1 1 0 0,-1 1-1 0 0,0-1 1 0 0,0 1-1 0 0,0-1 1 0 0,0 1 0 0 0,1 0-1 0 0,-1-1 1 0 0,0 1-1 0 0,0-1 1 0 0,0 0 0 0 0,0 1-1 0 0,0-1 1 0 0,0 1-1 0 0,0-1 1 0 0,-1 1 0 0 0,1-1-8 0 0,0-11 162 0 0,-1 10-89 0 0,1-1 0 0 0,0 0 0 0 0,-1 0 0 0 0,0 0 0 0 0,0 0 0 0 0,0 0 0 0 0,0 0-73 0 0,-2-2 98 0 0,-1 0-69 0 0,1 2 179 0 0,3 0 0 0 0,-2-4-66 0 0,-3 3-99 0 0,-3 2-72 0 0,-4 2-46 0 0,5 0 27 0 0,3 0 85 0 0,-6 0 73 0 0,-6 3 104 0 0,-13 13 224 0 0,24-3-388 0 0,3-9-43 0 0,-1-1 0 0 0,1 0 1 0 0,-1 0-1 0 0,0 0 0 0 0,1 0 0 0 0,-1 0 0 0 0,-1 0-7 0 0,-1 1 4 0 0,1 1 0 0 0,0-1 0 0 0,-1 1 0 0 0,-1 3-4 0 0,-3 13 42 0 0,0 3 40 0 0,4-16-53 0 0,4-7-23 0 0,0 1 0 0 0,0-1 0 0 0,0 1 0 0 0,0-1-1 0 0,1 1 1 0 0,-1-1 0 0 0,0 1 0 0 0,1 0 0 0 0,-1-1 0 0 0,1 1 0 0 0,0 0-1 0 0,0-1 1 0 0,0 1 0 0 0,-1 0 0 0 0,2 1-6 0 0,-2 7 8 0 0,0-5-10 0 0,1 0 1 0 0,-1 0 0 0 0,1-1-1 0 0,0 1 1 0 0,1 0 0 0 0,-1 0-1 0 0,1 0 1 0 0,0-1 0 0 0,1 4 1 0 0,11 16-68 0 0,1 0 73 0 0,-9-11 38 0 0,6-8-32 0 0,-7 2-8 0 0,-4-7-1 0 0,1 1-1 0 0,-1-1 1 0 0,0 1 0 0 0,0-1 0 0 0,1 1-1 0 0,-1-1 1 0 0,0 0 0 0 0,1 1 0 0 0,-1-1 0 0 0,1 0-1 0 0,-1 1 1 0 0,0-1 0 0 0,1 0 0 0 0,-1 1-1 0 0,1-1 1 0 0,-1 0 0 0 0,1 0 0 0 0,-1 0 0 0 0,0 1-1 0 0,1-1 1 0 0,-1 0 0 0 0,1 0 0 0 0,-1 0-1 0 0,1 0 1 0 0,-1 0 0 0 0,1 0 0 0 0,-1 0-1 0 0,1 0 1 0 0,-1 0 0 0 0,1 0 0 0 0,-1 0 0 0 0,1 0-2 0 0,16 0-35 0 0,0 0 65 0 0,39 0 255 0 0,-33 0-207 0 0,-11 0-78 0 0,0 0-37 0 0,0 0-44 0 0,-1 0-53 0 0,-5-1 21 0 0,-1 1-73 0 0,-1-1-66 0 0,1 0-59 0 0,-1-1-52 0 0,0 1-44 0 0,3-2-514 0 0,3-2-720 0 0,-1 3-115 0 0,1 2-996 0 0</inkml:trace>
  <inkml:trace contextRef="#ctx0" brushRef="#br0" timeOffset="16427.16">24745 1 7920 0 0,'0'0'174'0'0,"0"0"29"0"0,3 3 13 0 0,10 7-31 0 0,-7-9-158 0 0,-2 1-22 0 0,5 14 71 0 0,-5-10 39 0 0,3 1 130 0 0,-5-4 75 0 0,0 0-109 0 0,-2-1-66 0 0,0 1-65 0 0,0 0-23 0 0,1-1 60 0 0,6 3 187 0 0,-7-5-286 0 0,1 0 0 0 0,-1 0 0 0 0,0 1 0 0 0,1-1 0 0 0,-1 0 0 0 0,1 0 0 0 0,-1 1 0 0 0,0-1 0 0 0,1 0-1 0 0,-1 1 1 0 0,0-1 0 0 0,1 1 0 0 0,-1-1 0 0 0,0 0 0 0 0,1 1 0 0 0,-1-1 0 0 0,0 1 0 0 0,0-1-1 0 0,0 1 1 0 0,0-1 0 0 0,1 1 0 0 0,-1-1 0 0 0,0 1 0 0 0,0-1 0 0 0,0 1 0 0 0,0-1 0 0 0,0 1-1 0 0,0-1 1 0 0,0 1 0 0 0,0-1 0 0 0,0 1 0 0 0,-1 0-18 0 0,1-1 17 0 0,0 1-1 0 0,0-1 1 0 0,0 1-1 0 0,0-1 1 0 0,0 1 0 0 0,0-1-1 0 0,0 1 1 0 0,0-1-1 0 0,0 1 1 0 0,0-1 0 0 0,0 1-1 0 0,0-1 1 0 0,0 1-1 0 0,1-1 1 0 0,-1 1 0 0 0,0-1-1 0 0,0 1 1 0 0,0-1-1 0 0,1 0 1 0 0,-1 1 0 0 0,0-1-1 0 0,1 1 1 0 0,-1-1-1 0 0,0 0 1 0 0,1 1-1 0 0,-1-1 1 0 0,0 0 0 0 0,1 1-1 0 0,-1-1 1 0 0,1 0-1 0 0,-1 0 1 0 0,1 1-17 0 0,6 3 256 0 0,-4 1-58 0 0,0 1-38 0 0,5 8 76 0 0,-6-9-153 0 0,1 9 156 0 0,-3 8-36 0 0,-1-13-106 0 0,1 4 69 0 0,0-3-41 0 0,0 15 153 0 0,1-16-133 0 0,0-1-32 0 0,1 0-12 0 0,2 2 9 0 0,2 5 44 0 0,-3 9 66 0 0,-4 8-13 0 0,0 0-32 0 0,5-8-11 0 0,1-7-55 0 0,-3-11-61 0 0,0 1 0 0 0,-1 0 0 0 0,0 0 0 0 0,0-1 0 0 0,0 1 1 0 0,-1 0-49 0 0,0 17 35 0 0,0 35-34 0 0,3-41 2 0 0,2 1 71 0 0,-3-14-27 0 0,0 1 0 0 0,-1 0 1 0 0,0-1-1 0 0,0 1 0 0 0,0 3-47 0 0,-1 7 156 0 0,-1 6 50 0 0,5-9-148 0 0,-4-12-58 0 0,1 0 3 0 0,0 0-1 0 0,-1-1 1 0 0,1 1-1 0 0,-1 0 0 0 0,1 0 1 0 0,-1 0-1 0 0,0 0 0 0 0,1 0 1 0 0,-1 0-1 0 0,0-1 1 0 0,1 1-1 0 0,-1 0 0 0 0,0 0 1 0 0,0 0-1 0 0,0 0 1 0 0,0 0-1 0 0,0 0 0 0 0,0 0 1 0 0,0 0-1 0 0,0 0 0 0 0,-1 0 1 0 0,1 0-1 0 0,0 0 1 0 0,-1 0-1 0 0,1 0 0 0 0,0 0 1 0 0,-1 0-1 0 0,1 0 1 0 0,-1-1-1 0 0,1 1 0 0 0,-2 1-2 0 0,2-1 3 0 0,-3 12-11 0 0,3-10-112 0 0,0-1-77 0 0,0 0-16 0 0,0 0 78 0 0,0 0 67 0 0,0 0 56 0 0,0 0 44 0 0,0 0 34 0 0,0 10 395 0 0,0-8-373 0 0,0 0-76 0 0,0 0-108 0 0,0-2-3 0 0,0-1-39 0 0,0 1-42 0 0,0 0-48 0 0,0-1-50 0 0,0 1-54 0 0,0-2-30 0 0,0 0-54 0 0,0 0-48 0 0,0 0-42 0 0,0 0-149 0 0,0 0-41 0 0,0 0-180 0 0,0 0-482 0 0</inkml:trace>
  <inkml:trace contextRef="#ctx0" brushRef="#br0" timeOffset="17073">24570 416 4832 0 0,'0'0'108'0'0,"0"0"17"0"0,0 0 10 0 0,2 0-22 0 0,9 0-31 0 0,-9 0 13 0 0,-1 0 108 0 0,-1 0 178 0 0,0 0 17 0 0,0 0-4 0 0,0 0-22 0 0,0-2-10 0 0,0-9-2 0 0,0 8-8 0 0,0 3-35 0 0,2 3-18 0 0,7 3-124 0 0,7 0 143 0 0,3-5 4 0 0,-5-1-140 0 0,-10 0-149 0 0,15 0 236 0 0,2 0-53 0 0,-1 0-62 0 0,-3 0-71 0 0,0-1 36 0 0,1-6-22 0 0,-3 2-29 0 0,-1 3-2 0 0,0 0 0 0 0,1 1 0 0 0,-1 0 0 0 0,0 2 0 0 0,7 0-66 0 0,15 0 126 0 0,9-1-58 0 0,59 0 264 0 0,-72 0-283 0 0,0 0-69 0 0,-9 0-50 0 0,0 0-57 0 0,0 0-65 0 0,1 0-76 0 0,6 0 12 0 0</inkml:trace>
  <inkml:trace contextRef="#ctx0" brushRef="#br0" timeOffset="17341.75">25336 400 6704 0 0,'6'0'64'0'0,"6"0"23"0"0,-7 0-26 0 0,-1 0 52 0 0,1 0 67 0 0,-2 3-21 0 0,8 10-127 0 0,-6 1-32 0 0,2-10 36 0 0,-2 0 82 0 0,-4 6 84 0 0,-1-3-33 0 0,0-5-110 0 0,0 1 0 0 0,0-1-1 0 0,0 0 1 0 0,0 0 0 0 0,0 0-1 0 0,0 1 1 0 0,1-1-1 0 0,-1 0 1 0 0,1 0 0 0 0,0 1-59 0 0,4 5 184 0 0,1 2 67 0 0,-4 4 48 0 0,-2 1 58 0 0,0 0-65 0 0,0-2-59 0 0,0 23 337 0 0,0-22-300 0 0,3-6 74 0 0,2 5-163 0 0,-3-7-100 0 0,0 0-1 0 0,-1 0 0 0 0,0 0 0 0 0,0 0 0 0 0,0 0 0 0 0,-1 4-80 0 0,0 19 267 0 0,0-26-164 0 0,0-1-9 0 0,0 25 80 0 0,0-24-106 0 0,0-3-4 0 0,0 0 0 0 0,0 0-40 0 0,0 0-64 0 0,-2 2-64 0 0,-9 9-115 0 0,8-8-18 0 0,3-3-3 0 0</inkml:trace>
  <inkml:trace contextRef="#ctx0" brushRef="#br0" timeOffset="17537.62">25305 129 8232 0 0,'39'-14'182'0'0,"-31"12"29"0"0,-8 2 14 0 0,3 0-27 0 0,8 0-141 0 0,0 0 76 0 0,-2 0-39 0 0,-2 0-42 0 0,0 0-47 0 0,9 0-66 0 0</inkml:trace>
  <inkml:trace contextRef="#ctx0" brushRef="#br0" timeOffset="14162.47">21359 97 9728 0 0,'0'0'284'0'0,"0"0"1"0"0,0 0-223 0 0,0-3-24 0 0,0-3-9 0 0,0 1 39 0 0,0 3 73 0 0,0 2 166 0 0,0 0 291 0 0,0 0 30 0 0,0 0-262 0 0,0 0-158 0 0,0 0-48 0 0,0 0 15 0 0,0 0 58 0 0,2 2-17 0 0,1 0-170 0 0,-3-1-33 0 0,1 0 0 0 0,0 0 1 0 0,0 0-1 0 0,0 0 0 0 0,0 0 1 0 0,-1 0-1 0 0,1 0 1 0 0,-1 0-1 0 0,1 0 0 0 0,0 0 1 0 0,-1 0-1 0 0,0 0 1 0 0,1 0-1 0 0,-1 1 0 0 0,0-1-13 0 0,2 15 170 0 0,-2-12-150 0 0,1 1 0 0 0,0-1-1 0 0,-1 0 1 0 0,2 0 0 0 0,-1 0-1 0 0,0 0 1 0 0,1 0 0 0 0,0 0 0 0 0,1 2-20 0 0,1 8 76 0 0,-5 8-9 0 0,1-13-34 0 0,-1 21 82 0 0,1-2-48 0 0,3 10-20 0 0,3-14-32 0 0,-4-18 2 0 0,0 0 0 0 0,-1 0 1 0 0,0 1-1 0 0,0-1 0 0 0,0 5-17 0 0,-1-3 22 0 0,1-1 1 0 0,0 1-1 0 0,0-1 0 0 0,1 0 0 0 0,0 3-22 0 0,1-2 27 0 0,-2 0 0 0 0,1 0 0 0 0,-1 0 0 0 0,0 0 0 0 0,0 4-27 0 0,-2 5 36 0 0,0-8-9 0 0,1 1 1 0 0,0-1-1 0 0,1 0 1 0 0,0 0-1 0 0,1 5-27 0 0,9 18 75 0 0,-6-3-3 0 0,1-13-22 0 0,-5-13-38 0 0,1 1 1 0 0,-1-1-1 0 0,0 0 0 0 0,0 1 1 0 0,-1-1-1 0 0,1 1 0 0 0,-1-1 1 0 0,1 2-13 0 0,-1 16 98 0 0,0 9 31 0 0,0-12-33 0 0,0-14-79 0 0,0 0 1 0 0,1 0-1 0 0,-1 0 1 0 0,1 0 0 0 0,0 0-1 0 0,1 0 1 0 0,-1 0-1 0 0,1 0 1 0 0,-1-1 0 0 0,3 4-18 0 0,-3-3 12 0 0,0 1 1 0 0,0 0 0 0 0,0 0 0 0 0,-1-1-1 0 0,1 1 1 0 0,-1 0 0 0 0,0 0 0 0 0,-1 0-1 0 0,0 2-12 0 0,1 4 44 0 0,-2 0 25 0 0,2-9-41 0 0,0 0-1 0 0,-1-1 1 0 0,0 1 0 0 0,1 0-1 0 0,-1-1 1 0 0,0 1 0 0 0,0-1-1 0 0,0 1 1 0 0,0-1-28 0 0,-2 3 25 0 0,1 0-41 0 0,1-3 63 0 0,0 1-36 0 0,0 1-82 0 0,-1 0-144 0 0,0-2-258 0 0,-1-2-22 0 0,1-1 242 0 0,0-1 134 0 0,1 1 101 0 0,0 0 33 0 0,-4-12-841 0 0,4 14 766 0 0,0-1 1 0 0,1 1-1 0 0,-1 0 1 0 0,0-1-1 0 0,0 1 1 0 0,0 0 0 0 0,1 0-1 0 0,-1 0 1 0 0,0-1-1 0 0,0 1 1 0 0,0 0-1 0 0,0 0 1 0 0,0 0 0 0 0,0 1 59 0 0</inkml:trace>
  <inkml:trace contextRef="#ctx0" brushRef="#br0" timeOffset="14417.64">21231 640 9328 0 0,'0'0'208'0'0,"0"0"33"0"0,0 0 15 0 0,1 0-108 0 0,1 0-77 0 0,2 0-41 0 0,11 0 98 0 0,-5-3 46 0 0,4-4 65 0 0,23-10 402 0 0,-23 13-471 0 0,1 3-51 0 0,-9 1-53 0 0,0-1-1 0 0,0 0 1 0 0,0 0 0 0 0,0-1 0 0 0,0 1-1 0 0,0-1 1 0 0,0-1 0 0 0,0 1 0 0 0,0-1-66 0 0,30-10 312 0 0,-4 7-159 0 0,-5-1-64 0 0,25-6 46 0 0,-22 7-88 0 0,2 0-44 0 0,-26 4-48 0 0,3-1 49 0 0,3-2-7 0 0,-9 4-45 0 0,1 0-43 0 0,0 1-24 0 0,0-1-45 0 0,0 1-50 0 0,0 0-57 0 0,-1 0-21 0 0,1 0-47 0 0,-1 0-42 0 0,0 0-36 0 0,1 0-125 0 0,0 0-36 0 0,7 0-1274 0 0</inkml:trace>
  <inkml:trace contextRef="#ctx0" brushRef="#br0" timeOffset="14859.88">21918 177 6000 0 0,'-13'-14'174'0'0,"11"12"-80"0"0,4 2-21 0 0,16 0 72 0 0,-10 0 51 0 0,-8 0-190 0 0,0 0 0 0 0,0 0-1 0 0,1-1 1 0 0,-1 1-1 0 0,0 0 1 0 0,0 0 0 0 0,0 0-1 0 0,0 0 1 0 0,0 0-1 0 0,0 0 1 0 0,0 0 0 0 0,0 0-1 0 0,0 0 1 0 0,0 0-1 0 0,1 0 1 0 0,-1 0 0 0 0,0 0-1 0 0,0 0 1 0 0,0 1-1 0 0,0-1 1 0 0,0 0-1 0 0,0 0 1 0 0,0 0 0 0 0,0 0-1 0 0,0 0 1 0 0,0 0-1 0 0,0 0 1 0 0,0 0 0 0 0,1 0-1 0 0,-1 0 1 0 0,0 0-1 0 0,0 0 1 0 0,0 0 0 0 0,0 0-1 0 0,0 0 1 0 0,0 0-1 0 0,0 1 1 0 0,0-1 0 0 0,0 0-1 0 0,0 0 1 0 0,0 0-1 0 0,0 0 1 0 0,0 0-1 0 0,0 0 1 0 0,0 0 0 0 0,0 0-1 0 0,0 0 1 0 0,0 0-1 0 0,0 1 1 0 0,0-1 0 0 0,0 0-1 0 0,0 0 1 0 0,0 0-1 0 0,0 0 1 0 0,0 0 0 0 0,0 0-1 0 0,0 0-5 0 0,2 10 236 0 0,-1-8-180 0 0,0 0 0 0 0,0 0 0 0 0,0 0 0 0 0,0-1 0 0 0,0 1 0 0 0,1 0 0 0 0,-1 0 0 0 0,1 0-56 0 0,1 3 480 0 0,-2 4-139 0 0,5 1 58 0 0,1 5 62 0 0,-5-1-65 0 0,-2-9-275 0 0,1 1 0 0 0,0-1 0 0 0,0 0-1 0 0,0 0 1 0 0,2 5-121 0 0,4 14 391 0 0,-5-7-180 0 0,0 8 78 0 0,4-2-53 0 0,-1-7-92 0 0,0 16 129 0 0,6 0-7 0 0,-6 0-10 0 0,0-15-141 0 0,-3-11-63 0 0,0 1-1 0 0,0 0 0 0 0,-1-1 1 0 0,0 1-1 0 0,-1 0 1 0 0,1 0-52 0 0,-1 1 61 0 0,1 0 0 0 0,0 0 0 0 0,1 0 1 0 0,-1 0-1 0 0,2 1-61 0 0,-1-1 52 0 0,0-1 0 0 0,-1 1 0 0 0,0-1 0 0 0,0 1 0 0 0,0 1-52 0 0,-1-3 42 0 0,1 0 0 0 0,0 0 0 0 0,0 0-1 0 0,0-1 1 0 0,1 1 0 0 0,0 0-42 0 0,0-1 49 0 0,-1 1 1 0 0,1-1-1 0 0,-1 0 0 0 0,0 0 1 0 0,0 5-50 0 0,-1-8 24 0 0,0-1 0 0 0,0 1 0 0 0,0 0 1 0 0,0 0-1 0 0,0-1 0 0 0,1 1 1 0 0,-1 0-1 0 0,1-1 0 0 0,-1 1 1 0 0,1-1-1 0 0,0 1 0 0 0,0-1 1 0 0,0 1-1 0 0,0 0-24 0 0,5 10 165 0 0,-3 7 27 0 0,-3-4-23 0 0,0-3-7 0 0,0-12-153 0 0,0 1 0 0 0,-1 0 0 0 0,2-1 0 0 0,-1 1 0 0 0,0 0 0 0 0,0-1 0 0 0,0 1 0 0 0,0 0 0 0 0,0-1 1 0 0,0 1-1 0 0,1 0 0 0 0,-1-1 0 0 0,0 1 0 0 0,1 0 0 0 0,-1-1 0 0 0,0 1 0 0 0,1-1 0 0 0,-1 1 0 0 0,1-1 0 0 0,-1 1 1 0 0,1-1-1 0 0,-1 1 0 0 0,1-1 0 0 0,-1 1 0 0 0,1-1 0 0 0,0 1-9 0 0,-1-1 7 0 0,1 0 0 0 0,-1 1 0 0 0,1-1 0 0 0,-1 1 0 0 0,1-1 0 0 0,-1 1 0 0 0,1-1 1 0 0,-1 1-1 0 0,1-1 0 0 0,-1 1 0 0 0,1-1 0 0 0,-1 1 0 0 0,0 0 0 0 0,0-1 0 0 0,1 1 0 0 0,-1 0 0 0 0,0-1 0 0 0,0 1 0 0 0,0 0 0 0 0,1-1 0 0 0,-1 1 0 0 0,0 0 0 0 0,0-1 0 0 0,0 1 0 0 0,0 0 1 0 0,0 0-8 0 0,0 2-2 0 0,0 2 55 0 0,0 11 282 0 0,0-11-233 0 0,0-2 90 0 0,0-3-15 0 0,0 0-60 0 0,0 0-21 0 0,0 0-7 0 0,0 0 6 0 0,0-3 26 0 0,-1-6 7 0 0,1-24 212 0 0,1 21-281 0 0,1 2-60 0 0,1 0 10 0 0,4-10 14 0 0,-1 5 35 0 0,5-4-42 0 0,-8 6-16 0 0,-2 9 0 0 0,1 0 0 0 0,-1 0 0 0 0,0 0 0 0 0,1 0 0 0 0,0 0 0 0 0,0 1 0 0 0,0-1 0 0 0,1 0 0 0 0,25-35-16 0 0,-11 20-48 0 0,1 0-46 0 0,0 0 10 0 0,-13 13 48 0 0,1-1 1 0 0,0 1-1 0 0,0 1 1 0 0,0-1-1 0 0,1 1 0 0 0,3-2 52 0 0,4 0-96 0 0,-2 1 42 0 0,-6 3 39 0 0,-4 2 8 0 0,0 0-1 0 0,0 0 1 0 0,0 1-1 0 0,0-1 1 0 0,0 1 0 0 0,0-1-1 0 0,0 1 1 0 0,0 0-1 0 0,1 0 1 0 0,-1 0-1 0 0,0 0 1 0 0,0 0-1 0 0,0 0 1 0 0,0 1 0 0 0,2-1 7 0 0,-1 1-20 0 0,0 0 1 0 0,0 1-1 0 0,0-1 1 0 0,-1 0-1 0 0,1 1 1 0 0,0 0-1 0 0,-1-1 1 0 0,1 1-1 0 0,-1 0 1 0 0,3 3 19 0 0,-1-1-25 0 0,0-1 6 0 0,0 1 1 0 0,-1 0-1 0 0,1 0 1 0 0,-1 0-1 0 0,1 2 19 0 0,28 58-186 0 0,-30-59 184 0 0,-1-1 0 0 0,0 1 1 0 0,-1 0-1 0 0,1 0 0 0 0,-1 0 1 0 0,0-1-1 0 0,0 1 0 0 0,0 0 1 0 0,-1 3 1 0 0,0 2-1 0 0,1-8 1 0 0,0 0 0 0 0,0-1 0 0 0,0 1 0 0 0,1 0 0 0 0,-1-1 0 0 0,0 1 0 0 0,1 0 0 0 0,-1-1 0 0 0,1 1 0 0 0,-1-1 0 0 0,1 1 0 0 0,0 0 0 0 0,0-1 0 0 0,0 0 0 0 0,0 2 0 0 0,4 5 0 0 0,-4-7 0 0 0,-1 0 0 0 0,1 1 0 0 0,-1-1 0 0 0,1 1 0 0 0,-1-1 0 0 0,0 1 0 0 0,0-1 0 0 0,0 1 0 0 0,0-1 0 0 0,0 1 0 0 0,0 4 0 0 0,0-4 0 0 0,-1-1 0 0 0,1 1 0 0 0,0 0 0 0 0,0 0 0 0 0,0-1 0 0 0,1 1 0 0 0,-1 0 0 0 0,0-1 0 0 0,1 1 0 0 0,-1-1 0 0 0,1 1 0 0 0,0 1 0 0 0,9 2 0 0 0,-7 2-35 0 0,-3 0-90 0 0,0-7 0 0 0,0 1 39 0 0,0 1 6 0 0,0-1 89 0 0,0 1 118 0 0,0-1-117 0 0,0 0-39 0 0,0 0-77 0 0,0 0-101 0 0,0-1 46 0 0,0 1-39 0 0,0 0-44 0 0,0-1-48 0 0,0 1-50 0 0,0 0-55 0 0,0 0-59 0 0,0 0-63 0 0,0-1-655 0 0</inkml:trace>
  <inkml:trace contextRef="#ctx0" brushRef="#br0" timeOffset="12208.11">19586 65 6648 0 0,'0'0'149'0'0,"0"0"23"0"0,0 0 12 0 0,0 0 36 0 0,0 0 125 0 0,0 0 58 0 0,0 0 12 0 0,0 0-14 0 0,0 0-60 0 0,0 0-21 0 0,0 0-6 0 0,0 0-12 0 0,-3 0-39 0 0,-1 0 19 0 0,0 0-39 0 0,1 1-38 0 0,0 0-33 0 0,-1 1 81 0 0,0 1-101 0 0,3 0-88 0 0,-1 1-37 0 0,0 9-51 0 0,1-7 23 0 0,0 1 41 0 0,-1-2 21 0 0,1 0 36 0 0,-8 19 11 0 0,-3 9 61 0 0,6-12-94 0 0,2-4-14 0 0,1-4 20 0 0,0-1 1 0 0,-5 12-82 0 0,4-13 32 0 0,0 1 0 0 0,2-1 0 0 0,-1 1 0 0 0,1 0-32 0 0,0 2 30 0 0,-1 0 0 0 0,0-1 0 0 0,-1 0 0 0 0,-1 3-30 0 0,-27 74 128 0 0,28-79-112 0 0,1-1 1 0 0,0 1-1 0 0,0 0 1 0 0,1 6-17 0 0,-2 3 14 0 0,-7 15 60 0 0,7-17-33 0 0,3-10-25 0 0,-1-1 1 0 0,0 1-1 0 0,-1-1 0 0 0,0 1 1 0 0,0 0-17 0 0,0-3 8 0 0,1 0 0 0 0,0 0-1 0 0,0 0 1 0 0,0 0 0 0 0,1 1 0 0 0,0-1 0 0 0,-1 4-8 0 0,1 28 116 0 0,1-33-104 0 0,-1 0 1 0 0,1 0 0 0 0,-1 0 0 0 0,0 0 0 0 0,0 0-1 0 0,0 0 1 0 0,-1 0 0 0 0,1 0 0 0 0,-1-1 0 0 0,-1 4-13 0 0,2-5 12 0 0,0 1 1 0 0,1 0 0 0 0,-1 0 0 0 0,1-1 0 0 0,0 1-1 0 0,0 0 1 0 0,0 0 0 0 0,0-1 0 0 0,0 1 0 0 0,1 1-13 0 0,-1-2 11 0 0,0 0 0 0 0,1-1 0 0 0,-1 1 0 0 0,0 0 0 0 0,0 0 0 0 0,0 0 0 0 0,0-1 0 0 0,0 1 0 0 0,-1 0 0 0 0,1 0 0 0 0,0-1 0 0 0,-1 1 0 0 0,0 0 0 0 0,1 0 0 0 0,-1-1 0 0 0,0 1-11 0 0,-5 2 57 0 0,5-3-54 0 0,1-1 0 0 0,-1 0 1 0 0,1 0-1 0 0,-1 1 0 0 0,1-1 0 0 0,0 0 1 0 0,-1 1-1 0 0,1-1 0 0 0,-1 0 0 0 0,1 1 1 0 0,0-1-1 0 0,0 0 0 0 0,-1 1 0 0 0,1-1 1 0 0,0 1-1 0 0,0-1 0 0 0,-1 1 0 0 0,1-1 1 0 0,0 1-1 0 0,0-1 0 0 0,0 1 0 0 0,0-1 1 0 0,0 1-1 0 0,-1-1 0 0 0,1 1 0 0 0,0-1 1 0 0,0 1-1 0 0,0-1 0 0 0,1 1 0 0 0,-1-1 1 0 0,0 1-1 0 0,0 0-3 0 0,0 5 11 0 0,0-4-6 0 0,1-1-1 0 0,-1 1 1 0 0,0 0 0 0 0,0-1 0 0 0,0 1-1 0 0,-1 0 1 0 0,1-1 0 0 0,0 1 0 0 0,-1 0-1 0 0,1-1 1 0 0,-1 1 0 0 0,0 1-5 0 0,-5 1 15 0 0,2-2-18 0 0,2 1 37 0 0,1 1 33 0 0,1 1 49 0 0,-1-5-81 0 0,-1 0-42 0 0,-2 0-34 0 0,-2 0-68 0 0,3 0-118 0 0,3 0 99 0 0,0 0 42 0 0,0 0-36 0 0,0 0-15 0 0,0 0-36 0 0,0 0-43 0 0,0 0-47 0 0,0 0-52 0 0,0 0-47 0 0,0 0-42 0 0,0 0-37 0 0,0 0-129 0 0,0 0-37 0 0,0 0-1342 0 0</inkml:trace>
  <inkml:trace contextRef="#ctx0" brushRef="#br0" timeOffset="12593.03">19522 97 7312 0 0,'0'0'165'0'0,"0"0"22"0"0,0 0 9 0 0,0 2-20 0 0,1 5-128 0 0,6 8 218 0 0,-4-11-214 0 0,-1 0-38 0 0,-1-1-14 0 0,0 0 38 0 0,-1 4 118 0 0,1 6 170 0 0,1-7-217 0 0,1-2-46 0 0,0 0 61 0 0,3 2 80 0 0,4 4 148 0 0,-1-1-38 0 0,-3-3-178 0 0,-3-1-94 0 0,0-1-84 0 0,2 6 109 0 0,-4-8-53 0 0,0 1 1 0 0,0-1 0 0 0,0 0-1 0 0,0 0 1 0 0,1 1 0 0 0,-1-1 0 0 0,1 0-1 0 0,0-1 1 0 0,0 1-15 0 0,2 4 49 0 0,1-1 0 0 0,-1 1 0 0 0,1 0-1 0 0,1 5-48 0 0,1 1 56 0 0,3 5 49 0 0,2 3 58 0 0,-5-10-113 0 0,3 1 40 0 0,-5-7-35 0 0,-1 1 0 0 0,1 0 0 0 0,-1 0 0 0 0,0 0 0 0 0,-1 0 0 0 0,0 1 0 0 0,1-1 1 0 0,-2 1-1 0 0,3 4-55 0 0,-1 9 126 0 0,1 3-6 0 0,4-2-49 0 0,-6-16-56 0 0,-1 0 0 0 0,0-1 0 0 0,0 1 0 0 0,-1 0 0 0 0,1 0 0 0 0,-1 0 0 0 0,0 0 0 0 0,0 1-15 0 0,3 7 35 0 0,2 1 12 0 0,-1-3 15 0 0,-3 5 39 0 0,-2-11-77 0 0,1 0 0 0 0,-1 1-1 0 0,1-1 1 0 0,-1 0 0 0 0,1 0-1 0 0,0 0 1 0 0,1 0 0 0 0,-1 0-1 0 0,1 0 1 0 0,0 0 0 0 0,0 0-24 0 0,3 4 64 0 0,0-1 0 0 0,0 0 0 0 0,1 0 0 0 0,0 0 1 0 0,2 1-65 0 0,-5-5 32 0 0,-1 0 0 0 0,1 0 0 0 0,-1 0 0 0 0,0 1 0 0 0,0-1 1 0 0,0 2-33 0 0,0-2 31 0 0,0 1-1 0 0,0-1 1 0 0,0 1 0 0 0,0-1 0 0 0,1 0 0 0 0,0 1-31 0 0,-1-3 9 0 0,-1 0 0 0 0,0 0 0 0 0,0 0 1 0 0,1 1-1 0 0,-1-1 0 0 0,0 1 0 0 0,0-1 0 0 0,0 0 0 0 0,-1 1 0 0 0,1 0 0 0 0,0-1 0 0 0,0 1 0 0 0,-1-1 0 0 0,1 1 0 0 0,-1 0 0 0 0,0-1 0 0 0,1 1 0 0 0,-1 0 1 0 0,0 0-1 0 0,0 0-9 0 0,0-2 3 0 0,0 1 0 0 0,0-1 1 0 0,0 1-1 0 0,0-1 0 0 0,0 1 1 0 0,0-1-1 0 0,0 1 1 0 0,0-1-1 0 0,0 1 0 0 0,0-1 1 0 0,0 1-1 0 0,0-1 1 0 0,0 1-1 0 0,0-1 0 0 0,1 1 1 0 0,-1-1-1 0 0,0 1 0 0 0,0-1 1 0 0,0 0-1 0 0,1 1 1 0 0,-1-1-1 0 0,0 1 0 0 0,1-1 1 0 0,-1 0-1 0 0,0 1 0 0 0,1-1 1 0 0,-1 0-1 0 0,1 1 1 0 0,-1-1-1 0 0,1 0 0 0 0,-1 0 1 0 0,1 1-4 0 0,5 3 60 0 0,0 10 62 0 0,4-1 20 0 0,-7-8 2 0 0,-4 20-62 0 0,0-25-80 0 0,1 0-1 0 0,0 0 1 0 0,0 0-1 0 0,0 1 1 0 0,0-1-1 0 0,0 0 1 0 0,0 0-1 0 0,0 0 1 0 0,0 1-1 0 0,0-1 1 0 0,0 0-1 0 0,0 0 1 0 0,-1 0-1 0 0,1 0 1 0 0,0 1-1 0 0,0-1 1 0 0,0 0-1 0 0,0 0 1 0 0,-1 0-1 0 0,1 0 1 0 0,0 0-1 0 0,0 0 1 0 0,0 0-1 0 0,0 1 1 0 0,-1-1-1 0 0,1 0 1 0 0,0 0-1 0 0,0 0 1 0 0,0 0-1 0 0,-1 0 1 0 0,1 0-1 0 0,0 0-1 0 0,-7 3 14 0 0,5 1-43 0 0,1-1-77 0 0,1-1-78 0 0,0-1 49 0 0,0 0-34 0 0,0 0-36 0 0,0-1-34 0 0,0 1-332 0 0,0-1 75 0 0,-1 1-48 0 0,-1-1-648 0 0,-2 0-517 0 0,-5 0-984 0 0</inkml:trace>
  <inkml:trace contextRef="#ctx0" brushRef="#br0" timeOffset="12901.5">19410 624 6824 0 0,'0'0'149'0'0,"0"0"23"0"0,0 0 13 0 0,2 0-21 0 0,7-2-131 0 0,2-3-35 0 0,3-2 13 0 0,-2 5 55 0 0,-5 2 80 0 0,1 0 49 0 0,-7 0-136 0 0,1 0-1 0 0,-1 0 0 0 0,1 0 0 0 0,0 0 0 0 0,-1 0 0 0 0,1-1 0 0 0,0 1 0 0 0,-1-1 0 0 0,2 0-58 0 0,35-17 1079 0 0,-25 13-794 0 0,0 2-106 0 0,-1 0 15 0 0,5-2 200 0 0,-7 1-162 0 0,1-3 35 0 0,2 0-42 0 0,-1 3-56 0 0,6 1 4 0 0,1 3-67 0 0,-11 0-59 0 0,0 0 1 0 0,0-1-1 0 0,0 0 0 0 0,7-2-47 0 0,2-1 62 0 0,10-3 37 0 0,-9 5-61 0 0,30 2-293 0 0,-33 0 177 0 0,4 0-66 0 0</inkml:trace>
  <inkml:trace contextRef="#ctx0" brushRef="#br0" timeOffset="21245.8">64 1439 5472 0 0,'0'0'124'0'0,"0"0"17"0"0,0 0 10 0 0,3 0-25 0 0,8 0-90 0 0,4 0-40 0 0,0 0 57 0 0,0 0 49 0 0,0 0 41 0 0,4 0 89 0 0,33 0 532 0 0,-29 0-464 0 0,-3 0-87 0 0,0 0-77 0 0,-16 0-105 0 0,0-1-1 0 0,0 1 1 0 0,0-1 0 0 0,0 1-1 0 0,-1-1 1 0 0,1 0 0 0 0,0-1-1 0 0,0 1 1 0 0,-1-1 0 0 0,1 1-1 0 0,2-3-30 0 0,12 0 155 0 0,0 5-70 0 0,-6 0-45 0 0,100-1 144 0 0,-97-2-122 0 0,7-3 73 0 0,-17 3-91 0 0,1 0 1 0 0,0 0 0 0 0,0 1 0 0 0,0 0 0 0 0,0 0 0 0 0,2 1-45 0 0,21 0 145 0 0,22 1 101 0 0,-20-5-117 0 0,-27 3-117 0 0,34-8 94 0 0,-2 6-42 0 0,34 3 73 0 0,89 0 112 0 0,-148-1-230 0 0,1 0 0 0 0,0-1 0 0 0,3-1-19 0 0,-7 0 9 0 0,1 2-1 0 0,-1-1 1 0 0,1 1-1 0 0,-1 1 1 0 0,1-1-1 0 0,-1 2 1 0 0,5-1-9 0 0,11 6 12 0 0,-19-5-6 0 0,0 1 0 0 0,0-1 0 0 0,0 0-1 0 0,1 0 1 0 0,-1-1 0 0 0,0 0 0 0 0,0 0-1 0 0,0 0 1 0 0,5-1-6 0 0,13-4 12 0 0,-12 2 1 0 0,0 1 0 0 0,0 1 0 0 0,0-1 0 0 0,2 2-13 0 0,178 0 149 0 0,-176-1-121 0 0,-1 0 1 0 0,0-1-1 0 0,0 0 0 0 0,0-1-28 0 0,-2 1 33 0 0,-1 0 1 0 0,1 0 0 0 0,10 1-34 0 0,72 1 176 0 0,118 0 149 0 0,-186-2-319 0 0,12-4 51 0 0,-23 3-25 0 0,0 1 1 0 0,0 0-1 0 0,4 1-32 0 0,257 1 258 0 0,-1 0-107 0 0,1 0-90 0 0,-1 0-72 0 0,-250 1 11 0 0,-1 1 0 0 0,10 3 0 0 0,-12-2 0 0 0,0 0 0 0 0,9-1 0 0 0,102-2 0 0 0,-115 1 0 0 0,-1 0 0 0 0,15 4 0 0 0,-13-1 0 0 0,0-2 0 0 0,17 1 0 0 0,-2-4 0 0 0,4 1 0 0 0,34 3 0 0 0,-40 2 0 0 0,-3-1 5 0 0,0-1 0 0 0,8-1-5 0 0,43-2 50 0 0,-1 0-38 0 0,287 0-99 0 0,-233 0 152 0 0,-109 1-41 0 0,0 1 0 0 0,9 2-24 0 0,-6 0 30 0 0,1-1-1 0 0,12-1-29 0 0,291-2 9 0 0,-186 0 46 0 0,-120 1-48 0 0,0 1-1 0 0,10 2-6 0 0,-8 0-1 0 0,0-1 0 0 0,13-1 1 0 0,130-2 0 0 0,1734 0 64 0 0,-1871 1-64 0 0,30 6 0 0 0,-31-3 0 0 0,31 0 0 0 0,132-4-9 0 0,351 0 77 0 0,-312 0-63 0 0,-201-2-5 0 0,31-4 0 0 0,-32 1 0 0 0,31 2 0 0 0,110 3 0 0 0,-8 0 0 0 0,538 0 117 0 0,-679-1-111 0 0,0-1-1 0 0,8-3-5 0 0,-4 1 0 0 0,-1 1 0 0 0,13 2 0 0 0,277 1 0 0 0,-292-2 0 0 0,1 0 0 0 0,8-3 0 0 0,-13 2 0 0 0,1 0 0 0 0,5 2 0 0 0,122 1 0 0 0,-126 0 0 0 0,-6 0 0 0 0,1 0 0 0 0,-1-1 0 0 0,4-1 0 0 0,-8 0 0 0 0,12-3 0 0 0,0 2 0 0 0,21 0 0 0 0,14 3 22 0 0,26 0 108 0 0,-67-1-80 0 0,-1-1 0 0 0,17-3-50 0 0,-17 1 30 0 0,0 2 0 0 0,18 0-30 0 0,4 3 11 0 0,-16-1 14 0 0,-1 0 0 0 0,1-1 0 0 0,9-2-25 0 0,-9-1 32 0 0,-8 0 3 0 0,-1 2 0 0 0,1 0 1 0 0,11 1-36 0 0,-1 1 27 0 0,-7 1 3 0 0,0-1 0 0 0,0-1 0 0 0,7-2-30 0 0,-12 1 5 0 0,11-3-2 0 0,0 2 0 0 0,21 0-3 0 0,-22 2 0 0 0,1-1 0 0 0,12-4 0 0 0,-16 3 0 0 0,1 1 0 0 0,8 0 0 0 0,15 3 0 0 0,-23 0 0 0 0,1-1 0 0 0,-1-1 0 0 0,13-3 0 0 0,-11 0 0 0 0,-8 0 0 0 0,0 2 0 0 0,0 0 0 0 0,8 1 0 0 0,-1 1 0 0 0,-3 1 0 0 0,-1-2 0 0 0,17-2 0 0 0,-17 0 1 0 0,33-4-32 0 0,0 4-49 0 0,-24 3-36 0 0,-1 0 59 0 0,0 0 50 0 0,0 0 43 0 0,24 0 123 0 0,68 0 362 0 0,-81 0-414 0 0,1 0-64 0 0,-9-2-226 0 0,26-4 183 0 0,-4 0-118 0 0,-19 4 71 0 0,132 2 27 0 0,-137 0 27 0 0,0-1 42 0 0,0 2 1 0 0,10 2-50 0 0,-5 2 54 0 0,-18-2-19 0 0,-1-1-1 0 0,1 0 1 0 0,9-1-35 0 0,277-1 232 0 0,2 0-108 0 0,62 0-74 0 0,181 0-56 0 0,-512-2 6 0 0,33-6 0 0 0,-42 5 0 0 0,25 0 0 0 0,283 3 76 0 0,-306-1-46 0 0,0-1 0 0 0,12-3-30 0 0,-14 1 0 0 0,0 2 0 0 0,10 0 0 0 0,634 2 0 0 0,-646-1 0 0 0,1-1 0 0 0,14-3 0 0 0,-17 1 0 0 0,1 2 0 0 0,12 0 0 0 0,1020 2 0 0 0,-1029 1 0 0 0,0 1 0 0 0,10 3 0 0 0,-8-2 0 0 0,0 0 0 0 0,13-1 0 0 0,10-3 0 0 0,-12 0 0 0 0,1 1 0 0 0,20 5 0 0 0,-28-1 0 0 0,-9 0 0 0 0,0-1 0 0 0,18-1 0 0 0,-6-2 0 0 0,6-1 0 0 0,27 5 0 0 0,-25 1 0 0 0,-14-1 0 0 0,-1-2 0 0 0,4 0 0 0 0,371-2 0 0 0,-370 1 0 0 0,31 6 0 0 0,-30-3 0 0 0,30 0 0 0 0,56-4 20 0 0,212 0 124 0 0,-190 0-116 0 0,-107 1-24 0 0,30 6-4 0 0,-32-3-20 0 0,27 0 20 0 0,471-4 16 0 0,-496 1-16 0 0,30 6 0 0 0,-32-3 0 0 0,27 0 0 0 0,106-4 0 0 0,663 0 64 0 0,-791-2-64 0 0,30-4 0 0 0,-31 2 0 0 0,32 0 0 0 0,-12 4 0 0 0,-2 1 0 0 0,41-5 0 0 0,-54-1 0 0 0,-14 1 0 0 0,0 1 0 0 0,11 2 0 0 0,-4 1 0 0 0,2 1 0 0 0,0-2 0 0 0,2-2 0 0 0,-10 0 0 0 0,20-3 0 0 0,33 2 0 0 0,-25 1 4 0 0,-3-2 36 0 0,-9 0 90 0 0,29 2-130 0 0,-37 2 43 0 0,-1-1 0 0 0,0-2 1 0 0,16-5-44 0 0,31-4 155 0 0,30 1-155 0 0,-66 8 37 0 0,-5 1 35 0 0,12 3-72 0 0,26-3 56 0 0,4-7 8 0 0,-42 6-31 0 0,-2 1 74 0 0,38-9-107 0 0,-42 5 107 0 0,0 2 1 0 0,9 1-108 0 0,-12 1 61 0 0,51-7 91 0 0,7 4-26 0 0,-7-4-100 0 0,-1 4-26 0 0,9-4 0 0 0,-9 4 0 0 0,-2-4 0 0 0,0 4 0 0 0,3-4 0 0 0,7 4 0 0 0,-40 1 0 0 0,-7 1 0 0 0,29 0 0 0 0,-30 5 0 0 0,8-1 0 0 0,31-3 0 0 0,-40-2 0 0 0,4 0 0 0 0,29 1 0 0 0,-18 2 0 0 0,16-4 0 0 0,-17 1 0 0 0,18 2 0 0 0,16 3-25 0 0,48 0-106 0 0,-85 3 123 0 0,3 2 48 0 0,-7 0 68 0 0,18-2-108 0 0,-8-4 43 0 0,-9 0-33 0 0,1 2 1 0 0,3 3-11 0 0,-25-1 0 0 0,21 3 0 0 0,29-2 0 0 0,-27-1-7 0 0,-2 2-34 0 0,-18-1-63 0 0,32 0 104 0 0,-34-3-31 0 0,0 2 0 0 0,8 2 31 0 0,-4-1 12 0 0,31 2 58 0 0,-32-2-36 0 0,-3 0 4 0 0,0-1 0 0 0,9-1-38 0 0,14 1-36 0 0,27 7-98 0 0,-35-4 62 0 0,-12-1 31 0 0,-1 3-119 0 0,-7-2-29 0 0,0-1-54 0 0,1-1-49 0 0,2-3-43 0 0,-9-1 17 0 0,1 1 0 0 0,2 1 318 0 0,-9 0-214 0 0,0 1 1 0 0,0 0 0 0 0,3 2 213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3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4688 0 0,'0'0'101'0'0,"0"0"22"0"0,0 0 6 0 0,0 3-17 0 0,-1-1-127 0 0,1 2 92 0 0,0 0 44 0 0,0 0 39 0 0,0 16 743 0 0,1-14-699 0 0,1-1-95 0 0,3 3 150 0 0,-4-7-212 0 0,0 1 0 0 0,0-1 0 0 0,0 1-1 0 0,0-1 1 0 0,-1 1 0 0 0,1-1 0 0 0,0 1 0 0 0,-1 0-1 0 0,0-1 1 0 0,1 1 0 0 0,-1-1 0 0 0,0 1 0 0 0,0 0-1 0 0,0 0-46 0 0,0 9 212 0 0,0-3-69 0 0,0 14 129 0 0,0-10-97 0 0,0 1 49 0 0,1-5-94 0 0,0-1 1 0 0,0 1 0 0 0,0-1 0 0 0,3 7-131 0 0,-2-6 142 0 0,0 0 0 0 0,0 1 0 0 0,-1-1 1 0 0,0 9-143 0 0,-1-5 150 0 0,-1 9 103 0 0,5-4-12 0 0,-2-12-194 0 0,0 2 31 0 0,1 0 0 0 0,-1 0 0 0 0,-1 0 1 0 0,0 1-1 0 0,0-1 0 0 0,0 6-78 0 0,-1 81 768 0 0,2-77-556 0 0,4 1-40 0 0,0-3-52 0 0,-4 0-17 0 0,-2 10 98 0 0,1-1 2 0 0,1-11-110 0 0,5 1 34 0 0,-3-5-2 0 0,-2 3 39 0 0,-2 17 245 0 0,0-10-203 0 0,0-4-145 0 0,0-7-85 0 0,0-2-43 0 0,0-3-14 0 0,0-3 33 0 0,0 0 124 0 0,0 0 14 0 0,0 0-11 0 0,0 0-7 0 0,-2-3 13 0 0,0 2-74 0 0,1 0-1 0 0,0-1 1 0 0,0 1-1 0 0,0-1 1 0 0,0 1-1 0 0,0-1 1 0 0,0 0-1 0 0,0 1 1 0 0,0-1-1 0 0,1 0 1 0 0,-1 1-1 0 0,1-1 1 0 0,-1 0-1 0 0,1 0 1 0 0,-1 0-11 0 0,4-4 88 0 0,-2 5-78 0 0,0 0 0 0 0,0 0 0 0 0,1-1 0 0 0,-2 1 0 0 0,1-1 0 0 0,0 1 0 0 0,0 0 0 0 0,0-1 0 0 0,-1 0 0 0 0,1 1 0 0 0,0-2-10 0 0,1-27 66 0 0,-2 27-66 0 0,0 0 1 0 0,1 0 0 0 0,-1 0-1 0 0,0 0 1 0 0,1 0 0 0 0,0 0 0 0 0,0 0-1 0 0,0 0 1 0 0,0 0 0 0 0,0 0-1 0 0,1 0 1 0 0,-1 0 0 0 0,1 1 0 0 0,-1-1-1 0 0,2-1 0 0 0,0 1 7 0 0,-1-1 0 0 0,0 0 1 0 0,0 0-1 0 0,-1 0 0 0 0,1 0 0 0 0,0-2-7 0 0,0-4 7 0 0,-2 8-6 0 0,0 0-1 0 0,1 0 0 0 0,-1 0 1 0 0,1 0-1 0 0,-1 0 1 0 0,1 0-1 0 0,0 0 1 0 0,1-1-1 0 0,19-19 0 0 0,-10-4 0 0 0,13 5 0 0 0,-9 0-8 0 0,4-4-68 0 0,12-2-34 0 0,-28 24 107 0 0,1 0-1 0 0,0 1 0 0 0,0-1 0 0 0,0 1 0 0 0,1 0 1 0 0,1-1 3 0 0,18-6-1 0 0,-20 7-5 0 0,0 1-1 0 0,0-1 0 0 0,0 1 1 0 0,0 0-1 0 0,1 0 0 0 0,-1 0 1 0 0,0 1-1 0 0,3-1 7 0 0,12 1-10 0 0,-12 0 10 0 0,-1 0 0 0 0,1 0 0 0 0,-1 0 0 0 0,0 1 0 0 0,1 0 0 0 0,-1 0 0 0 0,3 3-1 0 0,-1 0 1 0 0,0 0 0 0 0,0 1-1 0 0,0 0 1 0 0,-1 0 0 0 0,1 1 0 0 0,-1 0-1 0 0,-1 0 1 0 0,1 0 0 0 0,-1 1-1 0 0,2 3 1 0 0,-4-5-10 0 0,-1 0-1 0 0,0 0 1 0 0,0 0-1 0 0,0 0 0 0 0,0 0 1 0 0,0 4 10 0 0,13 28-80 0 0,-11-13 67 0 0,6-14 13 0 0,-10 5 0 0 0,-1-12 0 0 0,0-1 0 0 0,0 0 0 0 0,0 1 0 0 0,0-1 0 0 0,0 0 0 0 0,1 0 0 0 0,-1 1 0 0 0,1-1 0 0 0,-1 0 0 0 0,1 0 0 0 0,0 1 0 0 0,4 5 0 0 0,-4-6 0 0 0,0-1 0 0 0,0 0 0 0 0,0 1 0 0 0,0-1 0 0 0,-1 1 0 0 0,1 0 0 0 0,0-1 0 0 0,-1 1 0 0 0,1-1 0 0 0,-1 1 0 0 0,0 0 0 0 0,0-1 0 0 0,1 1 0 0 0,-1 0 0 0 0,0-1 0 0 0,0-1 0 0 0,-1 1-1 0 0,2 0 1 0 0,-1-1 0 0 0,0 1 0 0 0,0 0 0 0 0,0 0 0 0 0,0-1 0 0 0,0 1 0 0 0,0 0 0 0 0,1-1 0 0 0,-1 1 0 0 0,0-1 0 0 0,1 1 0 0 0,-1 0 0 0 0,0-1 0 0 0,1 1 0 0 0,-1-1 0 0 0,1 1 0 0 0,-1-1 0 0 0,1 1 0 0 0,-1-1 0 0 0,1 1 0 0 0,-1-1 0 0 0,1 1 0 0 0,0-1 0 0 0,-1 0 0 0 0,1 1 1 0 0,-1-1-1 0 0,1 1 0 0 0,-1-1 1 0 0,1 0-1 0 0,-1 1 1 0 0,1-1-1 0 0,-1 1 1 0 0,1 0-1 0 0,-1-1 1 0 0,1 1-1 0 0,-1-1 0 0 0,0 1 1 0 0,0 0-1 0 0,1-1 1 0 0,-1 1-1 0 0,0 0 1 0 0,0-1-1 0 0,0 1 1 0 0,1 0-1 0 0,-1-1 0 0 0,0 1 1 0 0,0 0-1 0 0,0-1 1 0 0,0 1-1 0 0,0 0 0 0 0,0 28 27 0 0,0-29-30 0 0,0 0 1 0 0,-1 0-1 0 0,1 1 1 0 0,0-1-1 0 0,0 0 1 0 0,0 0-1 0 0,0 0 1 0 0,0 0-1 0 0,0 0 1 0 0,0 0-1 0 0,0 0 1 0 0,0 0-1 0 0,0 0 1 0 0,0 0-1 0 0,0 1 0 0 0,0-1 1 0 0,0 0-1 0 0,0 0 1 0 0,0 0-1 0 0,1 0 1 0 0,-1 0-1 0 0,0 0 1 0 0,0 0-1 0 0,0 0 1 0 0,0 0-1 0 0,0 0 1 0 0,0 0-1 0 0,0 1 1 0 0,0-1-1 0 0,0 0 1 0 0,0 0-1 0 0,0 0 1 0 0,0 0-1 0 0,0 0 0 0 0,0 0 1 0 0,0 0-1 0 0,1 0 1 0 0,-1 0-1 0 0,0 0 1 0 0,0 0-1 0 0,0 0 1 0 0,0 0-1 0 0,0 0 1 0 0,0 0-1 0 0,0 0 1 0 0,0 0-1 0 0,0 0 1 0 0,0 0-1 0 0,1 0 1 0 0,-1 0-1 0 0,0 0 1 0 0,0 0-1 0 0,0 0 0 0 0,0 0 1 0 0,0 0-1 0 0,0 0 1 0 0,0 0 2 0 0,1 0-14 0 0,0 0-1 0 0,-1 0 1 0 0,1 0 0 0 0,0 0-1 0 0,-1 0 1 0 0,1 0 0 0 0,0 0-1 0 0,-1 0 1 0 0,1 1 0 0 0,0-1-1 0 0,-1 0 1 0 0,1 0 0 0 0,0 1 0 0 0,-1-1-1 0 0,1 1 15 0 0,-1-1-16 0 0,1 1-1 0 0,-1 0 1 0 0,0 0-1 0 0,1 0 1 0 0,-1-1-1 0 0,0 1 1 0 0,0 0-1 0 0,1 0 1 0 0,-1 0-1 0 0,0 0 1 0 0,0-1 0 0 0,0 1-1 0 0,0 0 1 0 0,0 1 16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26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0 376 8840 0 0,'2'-2'46'0'0,"2"-2"-11"0"0,-2 2 16 0 0,0 0 52 0 0,1-1 80 0 0,-2 3 21 0 0,1 0-88 0 0,1 0-57 0 0,1 0-40 0 0,-2 0 34 0 0,11 3 32 0 0,-2 4 102 0 0,-7-3-100 0 0,-1-1 0 0 0,1 1 0 0 0,-1 0 0 0 0,1 0 1 0 0,-1 0-1 0 0,0 1-87 0 0,3 4 202 0 0,2-1 18 0 0,1 2 27 0 0,-1 13 196 0 0,9 2 6 0 0,0 25 486 0 0,-13-42-766 0 0,5 11 152 0 0,-4-8-4 0 0,0 0 0 0 0,3 12-317 0 0,-4-5 294 0 0,5 31 260 0 0,-4-20-243 0 0,-2-11-138 0 0,2 5 85 0 0,0 23 211 0 0,-5-26-236 0 0,0 20 150 0 0,0 0 103 0 0,0 8 186 0 0,0 25 402 0 0,-1-65-916 0 0,-4 2-17 0 0,4-9-126 0 0,1 1-1 0 0,-1-1 1 0 0,0 0-1 0 0,1 0 1 0 0,-1 1-1 0 0,1-1 0 0 0,-1 1 1 0 0,1-1-1 0 0,0 0 1 0 0,-1 1-1 0 0,1-1 1 0 0,0 1-1 0 0,0-1-14 0 0,0 4-7 0 0,0 2 113 0 0,-1 1 170 0 0,-1-5-123 0 0,0-2-86 0 0,-1 0-44 0 0,0-1-40 0 0,1 0 55 0 0,2 0-69 0 0,0 0-65 0 0,0-2-80 0 0,-2 0 74 0 0,0 0 48 0 0,-4-2 5 0 0,6 4-1 0 0,-11-13-1289 0 0,8 5 358 0 0,2 1 79 0 0,1-2-98 0 0,0 4 519 0 0,0-18-1119 0 0</inkml:trace>
  <inkml:trace contextRef="#ctx0" brushRef="#br0" timeOffset="336.97">63 438 8784 0 0,'0'0'197'0'0,"0"0"24"0"0,-2-2 19 0 0,-3-7-116 0 0,7 1-40 0 0,-1 7-80 0 0,0-1 1 0 0,-1 1 0 0 0,1-1-1 0 0,-1 0 1 0 0,1 1-1 0 0,-1-1 1 0 0,0 0 0 0 0,1 1-1 0 0,-1-1 1 0 0,0 0-5 0 0,0-6 17 0 0,2 3 44 0 0,-1 3-23 0 0,2-4 134 0 0,0 0 77 0 0,-1-2 118 0 0,-1-7 241 0 0,0 9-306 0 0,2-1-44 0 0,5-6 154 0 0,3 2-121 0 0,-10 9-243 0 0,1 1-1 0 0,0 0 1 0 0,-1 0-1 0 0,1-1 1 0 0,0 1-1 0 0,0 0 1 0 0,0 1-1 0 0,-1-1 1 0 0,1 0-1 0 0,0 0 1 0 0,0 1-1 0 0,0-1 1 0 0,2 1-48 0 0,6-2 242 0 0,-3-1-42 0 0,3-3 21 0 0,-2 4-115 0 0,19-7 119 0 0,-14 7-157 0 0,-2 3-43 0 0,28 11 35 0 0,-25-8-53 0 0,-5-3-7 0 0,-1 1 1 0 0,0 0-1 0 0,0 1 0 0 0,0-1 1 0 0,0 2-1 0 0,0-1 1 0 0,-1 1-1 0 0,1 0 0 0 0,-1 1 1 0 0,0-1-1 0 0,0 1 1 0 0,1 2-1 0 0,38 31 0 0 0,-29-17 0 0 0,-6-11 0 0 0,-4-3 0 0 0,0 0 0 0 0,-1 1 0 0 0,0-1 0 0 0,5 8 0 0 0,-2 4 28 0 0,2 14 65 0 0,-8-27-70 0 0,4 14 63 0 0,-6-17-75 0 0,1-1 0 0 0,-1 1 0 0 0,-1 0 0 0 0,1 0 1 0 0,0 0-1 0 0,-1 0 0 0 0,1 0 0 0 0,-1 0 0 0 0,0 0 0 0 0,0 1-11 0 0,0-2 7 0 0,0 1 1 0 0,0-1-1 0 0,-1 1 1 0 0,1 0-1 0 0,-1-1 1 0 0,0 1-1 0 0,0-1 1 0 0,0 1-1 0 0,-1 1-7 0 0,-1 4 34 0 0,-2 7 25 0 0,-5 7-46 0 0,-3-5-4 0 0,1-8 45 0 0,4-6-7 0 0,6-2-36 0 0,0 0-1 0 0,0 0 1 0 0,1 0 0 0 0,-1 0-1 0 0,0 0 1 0 0,1 0-1 0 0,-1 0 1 0 0,1 1 0 0 0,-1-1-11 0 0,-17 13 107 0 0,7-8-78 0 0,0-1 1 0 0,-1 0-1 0 0,-1 0-29 0 0,11-4 9 0 0,-3 0-8 0 0,0 0 1 0 0,0 0-1 0 0,0 0 0 0 0,0-1 1 0 0,0 0-1 0 0,0 0 1 0 0,0 0-1 0 0,-1-1-1 0 0,-15 0-34 0 0,14 1-114 0 0,-10 0-101 0 0,13 0 145 0 0,0 0-35 0 0,-1 0-149 0 0,4 0 95 0 0,0 0-41 0 0,1 0 8 0 0,0 0-33 0 0,0 0-347 0 0,0-1 86 0 0,0 1-45 0 0,0-1-661 0 0,-3-3-520 0 0,-3-3-988 0 0</inkml:trace>
  <inkml:trace contextRef="#ctx0" brushRef="#br0" timeOffset="828.14">889 326 6448 0 0,'0'0'141'0'0,"0"0"23"0"0,0 0 13 0 0,0 0-54 0 0,0 0-12 0 0,0 0 37 0 0,0 0 125 0 0,-2 0 232 0 0,1 0-435 0 0,-1 0 60 0 0,-1 1 55 0 0,-1-1 50 0 0,-1 0 46 0 0,1 0 40 0 0,-3-3 423 0 0,1-2-451 0 0,3 6-14 0 0,1 1-102 0 0,0 0 52 0 0,-3-1 73 0 0,-2 0 88 0 0,6-1-335 0 0,0 0 0 0 0,-1 0-1 0 0,1 1 1 0 0,-1-1 0 0 0,1 1-1 0 0,0-1 1 0 0,-1 1 0 0 0,1-1-1 0 0,0 1 1 0 0,0 0 0 0 0,-1-1 0 0 0,1 2-55 0 0,-17 14 545 0 0,2 5-116 0 0,5-3-122 0 0,-12 10 69 0 0,18-19-288 0 0,0 2-33 0 0,-5 25-13 0 0,3-9-33 0 0,3-16 22 0 0,3-8-25 0 0,0 1 1 0 0,0-1-1 0 0,0 1 0 0 0,0-1 1 0 0,0 1-1 0 0,1 1-6 0 0,-1 12 58 0 0,3-8-36 0 0,-1 0-1 0 0,1 0 1 0 0,0 0 0 0 0,1-1 0 0 0,1 2-22 0 0,-3-5 2 0 0,-1-4-2 0 0,1 1 0 0 0,0 0 0 0 0,-1 0 0 0 0,1-1 0 0 0,0 1 0 0 0,0 0 0 0 0,0-1 0 0 0,0 1 0 0 0,0-1 0 0 0,0 1 0 0 0,0-1 0 0 0,1 1 0 0 0,-1-1 0 0 0,0 0 0 0 0,1 0 0 0 0,-1 0 0 0 0,1 1 0 0 0,0-2 0 0 0,0 2 0 0 0,0-1 1 0 0,1 1 0 0 0,-1 0 0 0 0,0 0 0 0 0,1 0-1 0 0,-1 0 1 0 0,0 0 0 0 0,0 1-1 0 0,-1-2 4 0 0,0 1 0 0 0,1-1 0 0 0,-1 1-1 0 0,0-1 1 0 0,1 0 0 0 0,-1 1-1 0 0,1-1 1 0 0,-1 0 0 0 0,1 0 0 0 0,-1 0-1 0 0,1 0 1 0 0,0 0 0 0 0,0-1-1 0 0,-1 1 1 0 0,1 0 0 0 0,0-1-1 0 0,0 1 1 0 0,0-1 0 0 0,0 0-4 0 0,-1 0 17 0 0,1 1 0 0 0,-1-1 0 0 0,1 0 0 0 0,-1 0 0 0 0,0 1 0 0 0,1-1 0 0 0,-1 1 1 0 0,0-1-1 0 0,1 1 0 0 0,0 0-17 0 0,7 3 120 0 0,6-11 40 0 0,3 6-14 0 0,-3 1 13 0 0,2-3 56 0 0,-7 0-81 0 0,0-1 1 0 0,0 0 0 0 0,0-1 0 0 0,7-4-135 0 0,7-11 217 0 0,-21 16-184 0 0,0 0 0 0 0,0 0-1 0 0,0 0 1 0 0,0-1 0 0 0,1-2-33 0 0,17-18 131 0 0,-21 24-128 0 0,2-2 8 0 0,0-1 1 0 0,0 0 0 0 0,0 0-1 0 0,-1 1 1 0 0,0-1-1 0 0,0 0 1 0 0,0 0-1 0 0,0 0 1 0 0,0 0-1 0 0,-1 0 1 0 0,0-3-12 0 0,0 3 4 0 0,0 0 1 0 0,0-1 0 0 0,0 1-1 0 0,-1 0 1 0 0,0 0-1 0 0,1 0 1 0 0,-2 0 0 0 0,1 0-1 0 0,0 0 1 0 0,-1 0-1 0 0,0-1-4 0 0,0-5-42 0 0,0-5-85 0 0,-8 2 14 0 0,-3 1-40 0 0,-1 0-50 0 0,5-1-56 0 0,5 4 75 0 0,4 8 163 0 0,0 0 1 0 0,-1 1 0 0 0,1-1-1 0 0,0 0 1 0 0,-1 0 0 0 0,1 0-1 0 0,-1 0 1 0 0,1 1 0 0 0,-1-1-1 0 0,0 0 1 0 0,1 0 0 0 0,-1 1-1 0 0,1-1 1 0 0,-1 0 0 0 0,0 1-1 0 0,0-1 1 0 0,1 1 0 0 0,-2-1 20 0 0,-2-1-96 0 0,4 2 68 0 0,-1 0 1 0 0,1 0-1 0 0,-1-1 1 0 0,1 1-1 0 0,-1 0 0 0 0,1 0 1 0 0,-1-1-1 0 0,1 1 1 0 0,-1 0-1 0 0,1-1 1 0 0,0 1-1 0 0,-1-1 1 0 0,1 1-1 0 0,0 0 1 0 0,-1-1-1 0 0,1 1 1 0 0,0-1-1 0 0,-1 1 1 0 0,1-1-1 0 0,0 1 1 0 0,0-1-1 0 0,-1 0 28 0 0,0-3-116 0 0,-2 0-67 0 0,0 1-18 0 0,2 1-53 0 0,-1 1-108 0 0,2 1 362 0 0,-1-1-488 0 0,1 0-114 0 0,-1 1 89 0 0,1 0-42 0 0,0 0-645 0 0,0 0-504 0 0,0 0-960 0 0</inkml:trace>
  <inkml:trace contextRef="#ctx0" brushRef="#br0" timeOffset="1351.92">1464 276 8496 0 0,'0'0'190'0'0,"0"0"28"0"0,0 0 10 0 0,-2 0-26 0 0,-3-1-162 0 0,0-4-41 0 0,0 0 14 0 0,-1 3 53 0 0,4 2 57 0 0,0-2 142 0 0,-6-6 232 0 0,5 6-99 0 0,0 0-112 0 0,-1 2-57 0 0,-2 1-39 0 0,0-1-18 0 0,3-1 30 0 0,-1-4 92 0 0,4 4-275 0 0,0 1-1 0 0,0-1 1 0 0,-1 1 0 0 0,1 0 0 0 0,0-1 0 0 0,0 1 0 0 0,-1 0 0 0 0,1 0 0 0 0,0-1-1 0 0,0 1 1 0 0,-1 0 0 0 0,1 0 0 0 0,0-1 0 0 0,-1 1 0 0 0,1 0 0 0 0,0 0 0 0 0,-1 0-1 0 0,1-1 1 0 0,0 1 0 0 0,-1 0 0 0 0,1 0 0 0 0,-1 0 0 0 0,1 0 0 0 0,0 0-1 0 0,-1 0 1 0 0,1 0 0 0 0,-1 0 0 0 0,1 0 0 0 0,0 0 0 0 0,-1 0 0 0 0,1 0 0 0 0,-1 0-19 0 0,-13 0 498 0 0,-1 0-69 0 0,-1 0-62 0 0,1 0-55 0 0,-4 0-1 0 0,1 0-56 0 0,-4 0-7 0 0,-9 0 52 0 0,18 2-160 0 0,-1 3-32 0 0,5-1-44 0 0,-4 1 68 0 0,1 2-27 0 0,8-4-16 0 0,-2-2-57 0 0,2-1-6 0 0,0 2-3 0 0,-8 5 17 0 0,11-7-39 0 0,1 0-1 0 0,-1 1 0 0 0,1-1 1 0 0,-1 1-1 0 0,0-1 1 0 0,1 1-1 0 0,-1-1 0 0 0,1 1 1 0 0,-1 0-1 0 0,1-1 0 0 0,-1 1 1 0 0,1 0-1 0 0,0-1 1 0 0,-1 1-1 0 0,1 0 0 0 0,0-1 1 0 0,0 1-1 0 0,-1 0 0 0 0,1 0 1 0 0,0-1-1 0 0,0 1 1 0 0,0 0-1 0 0,0 0 0 0 0,0-1 0 0 0,0 1 0 0 0,0-1 0 0 0,0 0 0 0 0,0 1 0 0 0,0-1 0 0 0,0 0 0 0 0,0 1 0 0 0,0-1 0 0 0,0 1 0 0 0,0-1 0 0 0,0 0 0 0 0,0 1 0 0 0,0-1 0 0 0,0 1 0 0 0,-1-1 0 0 0,1 0 0 0 0,0 1 0 0 0,0-1 0 0 0,0 0 0 0 0,-1 1 0 0 0,1-1 0 0 0,0 0 0 0 0,0 1 0 0 0,-1-1 0 0 0,1 0 0 0 0,0 0 0 0 0,-1 1 0 0 0,1-1 0 0 0,0 0 0 0 0,-1 0 0 0 0,1 0 0 0 0,-6 4 0 0 0,4 6 0 0 0,2-9 0 0 0,0 0 0 0 0,0-1 0 0 0,0 1 0 0 0,1 0 0 0 0,-1-1 0 0 0,0 1 0 0 0,0-1 0 0 0,0 1 0 0 0,0 0 0 0 0,1-1 0 0 0,-1 1 0 0 0,0-1 0 0 0,1 1 0 0 0,-1-1 0 0 0,0 1 0 0 0,1-1 0 0 0,-1 1 0 0 0,1-1 0 0 0,-1 1 0 0 0,1-1 0 0 0,-1 1 0 0 0,1-1 0 0 0,-1 0 0 0 0,1 1 0 0 0,-1-1 0 0 0,1 0 0 0 0,-1 0 0 0 0,1 1 0 0 0,0-1 0 0 0,0 0 0 0 0,0 1 0 0 0,0-1 0 0 0,0 1 0 0 0,0-1 0 0 0,-1 1 0 0 0,1-1 0 0 0,0 1 0 0 0,0 0 0 0 0,0-1 0 0 0,-1 1 0 0 0,1 0 0 0 0,0 0 0 0 0,-1 0 0 0 0,1-1 0 0 0,-1 1 0 0 0,4 8 0 0 0,-4-8 0 0 0,1 0 0 0 0,-1 0 0 0 0,1 0 0 0 0,-1 0 0 0 0,1 0 0 0 0,-1 1 0 0 0,1-1 0 0 0,0 0 0 0 0,0 0 0 0 0,0-1 0 0 0,0 1 0 0 0,-1 0 0 0 0,1 0 0 0 0,0 0 0 0 0,0-1 0 0 0,1 1 0 0 0,7 5 0 0 0,-4-3 0 0 0,0 0 0 0 0,-1 0 0 0 0,1 1 0 0 0,2 2 0 0 0,-1 0 0 0 0,-1-2 0 0 0,1 1 0 0 0,0-1 0 0 0,0 0 0 0 0,1 0 0 0 0,10 7 0 0 0,66 39 0 0 0,-64-36 0 0 0,-15-11 0 0 0,-1 0 0 0 0,1 0 0 0 0,-1-1 0 0 0,1 1 0 0 0,0-1 0 0 0,0 0 0 0 0,1 0 0 0 0,-1-1 0 0 0,6 2 0 0 0,-8-3 0 0 0,0 1 0 0 0,0-1 0 0 0,0 1 0 0 0,0-1 0 0 0,-1 1 0 0 0,1 0 0 0 0,0-1 0 0 0,-1 1 0 0 0,1 0 0 0 0,0 0 0 0 0,-1 0 0 0 0,1 0 0 0 0,-1 1 0 0 0,1-1 0 0 0,1 3 0 0 0,1-1 0 0 0,0 1 0 0 0,0-1 0 0 0,0 0 0 0 0,0 0 0 0 0,0-1 0 0 0,1 1 0 0 0,0-1 0 0 0,-4-1 0 0 0,0-1 0 0 0,-1 1 0 0 0,1-1 0 0 0,0 1 0 0 0,-1 0 0 0 0,1-1 0 0 0,0 1 0 0 0,-1 0 0 0 0,1-1 0 0 0,-1 1 0 0 0,1 0 0 0 0,-1 0 0 0 0,1-1 0 0 0,-1 1 0 0 0,0 0 0 0 0,1 0 0 0 0,4 8 0 0 0,-2-8 0 0 0,-1 0 0 0 0,5 12 0 0 0,-4-10 0 0 0,-1 1-1 0 0,-7 3 12 0 0,1 2 32 0 0,-4-5-22 0 0,4 1 8 0 0,4-5-28 0 0,0 1 0 0 0,0-1 1 0 0,0 0-1 0 0,-1 1 0 0 0,1-1 0 0 0,0 0 1 0 0,0 1-1 0 0,-1-1 0 0 0,1 0 0 0 0,0 0 1 0 0,-1 1-1 0 0,1-1 0 0 0,0 0 1 0 0,-1 0-1 0 0,1 1 0 0 0,0-1 0 0 0,-1 0 1 0 0,1 0-1 0 0,0 0 0 0 0,-1 0 1 0 0,1 0-1 0 0,-1 0 0 0 0,1 1 0 0 0,0-1 1 0 0,-1 0-1 0 0,1 0 0 0 0,-1 0 0 0 0,1 0 1 0 0,0 0-1 0 0,-1-1 0 0 0,1 1 1 0 0,-1 0-2 0 0,1 0 2 0 0,-1 0 0 0 0,1 0 1 0 0,0 0-1 0 0,-1 0 0 0 0,1 0 1 0 0,-1 0-1 0 0,1 0 1 0 0,0 0-1 0 0,-1 0 0 0 0,1 0 1 0 0,-1 0-1 0 0,1 0 1 0 0,0 1-1 0 0,-1-1 0 0 0,1 0 1 0 0,-1 0-1 0 0,1 0 0 0 0,0 0 1 0 0,-1 1-1 0 0,1-1 1 0 0,0 0-1 0 0,-1 0 0 0 0,1 1 1 0 0,0-1-1 0 0,0 0 1 0 0,-1 1-1 0 0,1-1 0 0 0,0 0 1 0 0,0 1-3 0 0,-7 5 26 0 0,-9-5 27 0 0,14-2-45 0 0,-1 1 0 0 0,0 0 0 0 0,1 0 0 0 0,-1 0 1 0 0,0 0-1 0 0,1 1 0 0 0,-1-1 0 0 0,1 1 0 0 0,-1 0 0 0 0,0 0-8 0 0,-1 0 9 0 0,1 1 0 0 0,-1-1 1 0 0,1 1-1 0 0,-1-1 0 0 0,0 0 0 0 0,1-1 1 0 0,-1 1-1 0 0,0-1-9 0 0,-13 1 0 0 0,15-1 0 0 0,1 0 0 0 0,-1 0 0 0 0,1 0 0 0 0,-1-1 0 0 0,1 1 0 0 0,0 0 0 0 0,-1-1 0 0 0,1 1-1 0 0,0-1 1 0 0,0 0 0 0 0,-1 1 0 0 0,1-1 0 0 0,0 0 0 0 0,-7-3-29 0 0,-3 2-58 0 0,8 2 96 0 0,-1 0-48 0 0,1-1-42 0 0,0 1-33 0 0,-1-1-73 0 0,-5-2-429 0 0,5 2 379 0 0,1-1 73 0 0,1-1 67 0 0,0 2-182 0 0,2 0 144 0 0,0 1-35 0 0,0 0-6 0 0,-1 0-36 0 0,1 0-40 0 0,0 0-47 0 0,0 0-49 0 0,0 0-47 0 0,0 0-41 0 0,0 0-35 0 0,0 0-135 0 0,0 0-35 0 0,0 0-1407 0 0</inkml:trace>
  <inkml:trace contextRef="#ctx0" brushRef="#br0" timeOffset="1618.41">1777 363 9616 0 0,'0'0'216'0'0,"0"0"32"0"0,0 3 12 0 0,0 2-106 0 0,2 0-79 0 0,1 0-39 0 0,4 2-25 0 0,-7-7-11 0 0,11 14-16 0 0,-10-9 41 0 0,0 1 40 0 0,-1-4-17 0 0,0-1-1 0 0,0 1 0 0 0,1-1 0 0 0,-1 1 0 0 0,0-1 0 0 0,1 0 1 0 0,-1 1-1 0 0,1-1 0 0 0,-1 0 0 0 0,1 1 0 0 0,0-1 0 0 0,-1 0 1 0 0,1 0-48 0 0,4 9 391 0 0,-3-1-61 0 0,-2 6 187 0 0,2-3-59 0 0,1-1-72 0 0,2 1-84 0 0,-2-4-42 0 0,-2 1-84 0 0,-1 2-45 0 0,-1 7-30 0 0,0-1 1 0 0,1 1-86 0 0,0-17-16 0 0,0 17-24 0 0,0-17-48 0 0,0 0 44 0 0,0 0 35 0 0,0 0 55 0 0,0 1 11 0 0,-1-1-68 0 0,1 0-50 0 0,0 0-65 0 0,0 0-41 0 0,1 0-65 0 0,-1 0-74 0 0,0 0-83 0 0,0-1 55 0 0,0 0-50 0 0,0 0-45 0 0,0 0-39 0 0,0 0-135 0 0,0 0-39 0 0,0 0-162 0 0,0 0-436 0 0</inkml:trace>
  <inkml:trace contextRef="#ctx0" brushRef="#br0" timeOffset="1902.47">1752 76 7976 0 0,'-3'0'77'0'0,"1"0"-122"0"0,1 0 65 0 0,-1 0 37 0 0,0 0 34 0 0,-2 0 47 0 0,-1 0 54 0 0,-1 0 63 0 0,-7 0-216 0 0</inkml:trace>
  <inkml:trace contextRef="#ctx0" brushRef="#br0" timeOffset="2302.87">2165 1 8720 0 0,'0'0'197'0'0,"0"0"24"0"0,0 0 19 0 0,0 0 52 0 0,0 0-80 0 0,0 0 35 0 0,0 0 288 0 0,0 2 10 0 0,0-2-524 0 0,0 0 1 0 0,0 1-1 0 0,0-1 0 0 0,0 1 1 0 0,0-1-1 0 0,0 0 0 0 0,0 1 0 0 0,0-1 1 0 0,0 0-1 0 0,0 1 0 0 0,0-1 1 0 0,1 0-1 0 0,-1 1 0 0 0,0-1 1 0 0,0 0-1 0 0,0 1 0 0 0,1-1 1 0 0,-1 0-1 0 0,0 1 0 0 0,0-1 1 0 0,1 0-1 0 0,-1 0 0 0 0,0 1 0 0 0,0-1-21 0 0,9 2 442 0 0,-9-2-421 0 0,1 0-1 0 0,-1 0 1 0 0,1 0-1 0 0,-1 0 1 0 0,1 0-1 0 0,-1 0 1 0 0,1 0-1 0 0,-1 0 1 0 0,1 0 0 0 0,-1 0-1 0 0,0 0 1 0 0,1 0-1 0 0,-1 1 1 0 0,1-1-1 0 0,-1 0 1 0 0,1 0-1 0 0,-1 1 1 0 0,1-1-1 0 0,-1 0 1 0 0,0 1-1 0 0,1-1 1 0 0,-1 0-1 0 0,0 1 1 0 0,1-1-1 0 0,-1 0 1 0 0,0 1-1 0 0,0-1 1 0 0,1 1-1 0 0,-1-1 1 0 0,0 1-1 0 0,0-1 1 0 0,0 1-1 0 0,1-1 1 0 0,-1 0-1 0 0,0 1 1 0 0,0-1-1 0 0,0 1 1 0 0,0-1-1 0 0,0 1 1 0 0,0-1-1 0 0,0 1 1 0 0,0 0-21 0 0,1 7 276 0 0,4 2-13 0 0,0 0-55 0 0,-4-1-29 0 0,0-2-54 0 0,0-1-37 0 0,3 5 53 0 0,0-3-58 0 0,-2-2 8 0 0,-1 0 24 0 0,-1 2 48 0 0,0 2-11 0 0,-1-2-19 0 0,1-1 0 0 0,1 1 0 0 0,0-1 0 0 0,0 3-133 0 0,7 23 308 0 0,2 13-12 0 0,-6-23-193 0 0,-3-2-34 0 0,-1-2-5 0 0,0 9 62 0 0,2-2 39 0 0,2-7-14 0 0,-2-11-66 0 0,0 1 1 0 0,-1-1-1 0 0,0 1 0 0 0,-1 1-85 0 0,1-4 74 0 0,-1 1 0 0 0,1-1-1 0 0,0 1 1 0 0,1-1-1 0 0,0 3-73 0 0,0-4 64 0 0,-1 1 0 0 0,0 0 0 0 0,0-1 0 0 0,0 1 0 0 0,-1 2-64 0 0,0 37 377 0 0,0-30-285 0 0,0-2-35 0 0,1 2 14 0 0,4-3-23 0 0,0 1-5 0 0,-4 1 20 0 0,-1-10-55 0 0,0 12 46 0 0,0 25 131 0 0,1-37-176 0 0,-1-3-12 0 0,-4 5 19 0 0,-3 8 36 0 0,5-7-35 0 0,1 13 91 0 0,1-14-121 0 0,1-2-51 0 0,-1-4-141 0 0,0 0 57 0 0,0 0 50 0 0,-1 0 46 0 0,1 0 39 0 0,-1 0 44 0 0,0 0 51 0 0,0 0 94 0 0,0 0 20 0 0,0 0-100 0 0,0 0-56 0 0,0 1-53 0 0,0-1-46 0 0,1-1-54 0 0,-1 1-61 0 0,0 0-69 0 0,1 0-17 0 0,0 0-59 0 0,-1 0-61 0 0,1 0-68 0 0,0-1-71 0 0,0 1-77 0 0,-1 0-79 0 0,1-1-86 0 0,0 1 371 0 0,0-1-46 0 0,0 0-41 0 0,0 0-36 0 0,0 0-142 0 0,0-1-37 0 0,0-2-1505 0 0</inkml:trace>
  <inkml:trace contextRef="#ctx0" brushRef="#br0" timeOffset="2834.58">2002 326 7112 0 0,'0'0'157'0'0,"0"0"23"0"0,0 0 13 0 0,0 0-57 0 0,0 0-4 0 0,0 0 54 0 0,0 0 163 0 0,0 0 303 0 0,0 0 20 0 0,0 0-32 0 0,0 0-383 0 0,2 0-37 0 0,2 0-72 0 0,0 0 41 0 0,8-3 526 0 0,-7 1-456 0 0,0 0-86 0 0,-3 0-134 0 0,0 0-40 0 0,0 0 170 0 0,1 0-38 0 0,1-1 36 0 0,1 1-81 0 0,1 0-46 0 0,-3 2-6 0 0,-1-1 35 0 0,9-2 214 0 0,0 2-73 0 0,-1 1-56 0 0,1 1-38 0 0,-7-1-62 0 0,1 1 0 0 0,-1-1 0 0 0,1 0 0 0 0,-1-1 0 0 0,1 1 1 0 0,2-1-55 0 0,22-8 240 0 0,-1 1-104 0 0,-21 6-100 0 0,0 1 0 0 0,1 0 0 0 0,-1 0 0 0 0,7 0-36 0 0,-2 0 15 0 0,0 0 0 0 0,0-1 0 0 0,0-1 0 0 0,11-3-15 0 0,-12 3 5 0 0,0 0 0 0 0,0 1 0 0 0,0 0 0 0 0,9 0-5 0 0,-5 2 0 0 0,-10 0 0 0 0,0 1 0 0 0,-1-1 0 0 0,1-1 0 0 0,0 1 0 0 0,0-1 0 0 0,2 0 0 0 0,2-3-9 0 0,10-1-92 0 0,5 3-123 0 0,-17 2 15 0 0,0-2 59 0 0,9-5-132 0 0,-13 6 201 0 0,2-1-155 0 0,-2 2 33 0 0,0 0 102 0 0,0 0-46 0 0,4 0-258 0 0,0 0-93 0 0,10 0-777 0 0,-14 0 925 0 0,-1 0 50 0 0,0 0-297 0 0,-1 0-112 0 0,0 0-252 0 0,-1 0-601 0 0</inkml:trace>
  <inkml:trace contextRef="#ctx0" brushRef="#br0" timeOffset="3095.34">2615 276 5728 0 0,'0'1'15'0'0,"0"0"1"0"0,1 1 0 0 0,-1-1-1 0 0,0 0 1 0 0,0 1 0 0 0,1-1-1 0 0,-1 0 1 0 0,1 1-1 0 0,-1-1 1 0 0,1 0 0 0 0,-1 0-1 0 0,1 0 1 0 0,0 0 0 0 0,0 0-1 0 0,-1 0 1 0 0,1 0 0 0 0,0 0-1 0 0,1 1-15 0 0,0 4 159 0 0,-2 5-99 0 0,-1 20 15 0 0,4-4-50 0 0,-1-22-9 0 0,1 0 36 0 0,1 2 125 0 0,-3 5 119 0 0,0-1-10 0 0,4 5 270 0 0,0 3 86 0 0,-3-7-305 0 0,-1-3-9 0 0,0-2-46 0 0,9 11 425 0 0,-3-8-265 0 0,-4-2-89 0 0,-1-1-4 0 0,-1 1 66 0 0,-1-4-293 0 0,1 9 346 0 0,2-8-284 0 0,3-4-67 0 0,-4 0 19 0 0,-2 2-71 0 0,0 5-15 0 0,0-7-30 0 0,0 6-434 0 0,0-1 49 0 0,0-1-173 0 0,0-3-269 0 0,0-1 437 0 0,0 0-50 0 0,0 2-65 0 0,0 2-1070 0 0,0 2-891 0 0</inkml:trace>
  <inkml:trace contextRef="#ctx0" brushRef="#br0" timeOffset="3346.52">2603 151 10624 0 0,'0'0'241'0'0,"0"0"38"0"0,0 0 10 0 0,0 0-33 0 0,0 0-152 0 0,0 0-32 0 0,0 0 7 0 0,0 0-89 0 0,0 0-32 0 0,0 0-34 0 0,0 0-19 0 0,0 0-35 0 0,0 0-38 0 0,0 0-45 0 0,0 0-46 0 0,0 0-45 0 0,0 0-38 0 0,0 0-35 0 0,0 0-113 0 0,0 0-34 0 0,0 0-1166 0 0</inkml:trace>
  <inkml:trace contextRef="#ctx0" brushRef="#br0" timeOffset="3638.11">2928 276 9072 0 0,'0'-2'200'0'0,"0"-7"33"0"0,0 7 15 0 0,2 2-36 0 0,-1 0-210 0 0,-1 0-1 0 0,0 1 1 0 0,1-1 0 0 0,-1 0 0 0 0,1 0-1 0 0,-1 0 1 0 0,0 0 0 0 0,1 0 0 0 0,-1-1-1 0 0,1 1 1 0 0,-1 0 0 0 0,0 0-1 0 0,1 0 1 0 0,-1 0 0 0 0,1 0 0 0 0,-1 0-1 0 0,0-1 1 0 0,1 1 0 0 0,-1 0-1 0 0,0 0 1 0 0,1-1 0 0 0,-1 1 0 0 0,0 0-1 0 0,1-1 1 0 0,-1 1 0 0 0,0 0 0 0 0,0 0-1 0 0,1-1 1 0 0,-1 1 0 0 0,0-1-1 0 0,0 1 1 0 0,0-1-2 0 0,0-3 57 0 0,0 2 55 0 0,0 2 127 0 0,0 0 42 0 0,0 0-99 0 0,1 0-78 0 0,0 0-55 0 0,4-1-4 0 0,-2 2 61 0 0,-2-1 10 0 0,0 0 56 0 0,0 1 65 0 0,0 0 77 0 0,9 14 23 0 0,-3-2-79 0 0,-1-6-115 0 0,2 4 54 0 0,-2 5 32 0 0,-1-2-28 0 0,1-3-24 0 0,-1-1-44 0 0,0-1 0 0 0,-1 0 0 0 0,0 1 0 0 0,0 0 1 0 0,-1-1-1 0 0,1 8-133 0 0,-1-4 240 0 0,1 1 0 0 0,1-1 1 0 0,4 9-241 0 0,4 9 284 0 0,-6-9-59 0 0,0 2 82 0 0,-5-20-266 0 0,1 3-4 0 0,-1-3 4 0 0,0 1 32 0 0,2 2 47 0 0,-1-1-70 0 0,1 0 60 0 0,-2-3-16 0 0,0 0 0 0 0,0 0 0 0 0,0 1 0 0 0,0-1 0 0 0,0 0 0 0 0,-1 1 0 0 0,0-1-1 0 0,1 3-93 0 0,-2-4 268 0 0,0-2 18 0 0,0 0 8 0 0,0 0 2 0 0,0 0 16 0 0,2 0-12 0 0,1 0-81 0 0,0 0-57 0 0,0 1-50 0 0,6-2 135 0 0,-6-1-79 0 0,1-6 216 0 0,4 4-134 0 0,-4-5-61 0 0,1 5-75 0 0,3-6 115 0 0,-1-5-110 0 0,7-22 76 0 0,-13 23-136 0 0,-1 11-54 0 0,0 0-1 0 0,0 1 1 0 0,0-1 0 0 0,0 1-1 0 0,1-1 1 0 0,-1 0 0 0 0,1 1-1 0 0,0-1-4 0 0,11-43 0 0 0,9-8 0 0 0,-18 44-1 0 0,2-5 0 0 0,2 2-42 0 0,-2 3-46 0 0,3-9-201 0 0,-1 0-22 0 0,-2 9 176 0 0,-2 6 109 0 0,0-1-85 0 0,-1 1-72 0 0,1 0-57 0 0,-1-1-105 0 0,5-7-757 0 0,-4 6 664 0 0,-2 4 324 0 0,0 0-39 0 0,0 0-116 0 0,0 1-73 0 0,-1 0-74 0 0,1 0-77 0 0,0 0-80 0 0,0 0-80 0 0,1 1-82 0 0,0-1-86 0 0,-1 0 164 0 0,1 0-48 0 0,3-3-1346 0 0,3-3-1137 0 0,-8 7 3186 0 0</inkml:trace>
  <inkml:trace contextRef="#ctx0" brushRef="#br0" timeOffset="3970.07">3541 438 6392 0 0,'0'0'141'0'0,"2"0"23"0"0,0 1-140 0 0,-1-1 0 0 0,0 0 0 0 0,1 0-1 0 0,-1 1 1 0 0,0-1 0 0 0,0 1 0 0 0,1-1 0 0 0,-1 1-1 0 0,0 0 1 0 0,0-1 0 0 0,1 2-24 0 0,5 2 66 0 0,6-2-35 0 0,-11-2-118 0 0,1 0 39 0 0,0 0 36 0 0,0 0 33 0 0,1 1 47 0 0,0-1 41 0 0,5 0 203 0 0,-6 0-159 0 0,-1 0-1 0 0,0 0 1 0 0,1 0-1 0 0,-1-1 1 0 0,1 1 0 0 0,-1-1-1 0 0,0 1 1 0 0,1-1-153 0 0,3-2 307 0 0,6-3 185 0 0,-8 4-278 0 0,0-1 50 0 0,-1 1 7 0 0,0-1 55 0 0,1 0 64 0 0,-1 0 74 0 0,-1 1-304 0 0,0 0 58 0 0,7-7 647 0 0,-5 6-549 0 0,-3 1-195 0 0,1 1-37 0 0,-1 0-44 0 0,-1 0-52 0 0,2-1 522 0 0,-2 2-216 0 0,0-2-129 0 0,1-2 14 0 0,1-5 47 0 0,-2 9-211 0 0,1-1-1 0 0,-1 0 0 0 0,0 1 1 0 0,0-1-1 0 0,0 1 1 0 0,1-1-1 0 0,-1 1 0 0 0,0-1 1 0 0,1 1-1 0 0,-1 0 1 0 0,0-1-1 0 0,1 1 0 0 0,-1-1 1 0 0,0 1-1 0 0,1-1 1 0 0,-1 1-1 0 0,1 0 0 0 0,-1-1 1 0 0,1 1-1 0 0,-1 0 1 0 0,1 0-1 0 0,-1-1 0 0 0,1 1 1 0 0,-1 0-1 0 0,1 0-14 0 0,-1-1 142 0 0,0-2-70 0 0,0-5-19 0 0,0 7-22 0 0,-1-13 131 0 0,0 1-33 0 0,-3 2-43 0 0,-1-1-50 0 0,4 6-13 0 0,0-9 157 0 0,1 13-156 0 0,-2-2 96 0 0,0 2-117 0 0,-2-2 96 0 0,1 6 22 0 0,0 2-104 0 0,-6 0-17 0 0,5 5 0 0 0,-6-3 0 0 0,-3 15 20 0 0,-7 14 140 0 0,1-4-18 0 0,10-12-87 0 0,-5 31-43 0 0,3-12-83 0 0,10-35 70 0 0,1-1 0 0 0,-1 1-1 0 0,0-1 1 0 0,1 1 0 0 0,-1 0-1 0 0,1 0 1 0 0,0-1 0 0 0,0 1-1 0 0,0 0 1 0 0,0 0 0 0 0,1 1 1 0 0,0 16 0 0 0,-1-13-1 0 0,-1-5 1 0 0,1 1 0 0 0,0-1 0 0 0,0 0 0 0 0,0 1 0 0 0,0-1 0 0 0,0 1 0 0 0,1-1 0 0 0,-1 0 0 0 0,1 1 0 0 0,-1-1 0 0 0,1 1 0 0 0,11 20 14 0 0,1 4 47 0 0,-12-26-58 0 0,-1-1 0 0 0,1 1-1 0 0,-1 0 1 0 0,1 0 0 0 0,0-1 0 0 0,-1 1 0 0 0,1 0-1 0 0,0-1 1 0 0,-1 1 0 0 0,1-1 0 0 0,0 1-1 0 0,0-1 1 0 0,0 1 0 0 0,-1-1 0 0 0,1 1 0 0 0,0-1-1 0 0,0 0 1 0 0,1 1-3 0 0,6 2 14 0 0,5 8 41 0 0,-11-9-115 0 0,0 0 57 0 0,5 2 160 0 0,-4-2-128 0 0,0-1-100 0 0,-2-1-21 0 0,1 0-45 0 0,0 1-78 0 0,0-1-75 0 0,0 0-85 0 0,0 0-93 0 0,0 0-104 0 0,0 0-112 0 0,1 0-122 0 0,-2 0 354 0 0,0 0-34 0 0,4 0-1542 0 0,3 0-1164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25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8208 0 0,'0'0'234'0'0,"0"0"6"0"0,0 0-93 0 0,0 0-47 0 0,2 2 100 0 0,3 3-11 0 0,-2 1 34 0 0,0 4 156 0 0,-1-6 29 0 0,5 5-64 0 0,2 9 268 0 0,1 3 92 0 0,-1-8-291 0 0,-3-6-181 0 0,1 4 208 0 0,-1 1-9 0 0,0-5-213 0 0,5 3 64 0 0,-7-7-176 0 0,-1 1 0 0 0,1-1 0 0 0,0 1 0 0 0,-1 0 0 0 0,0 0 0 0 0,1 2-106 0 0,-1 0 136 0 0,0-2-38 0 0,1 0-21 0 0,1 1-14 0 0,3 3 18 0 0,-2 2 46 0 0,-5-8-104 0 0,1 0 0 0 0,-1 0 0 0 0,1 0 0 0 0,0 0 0 0 0,0 0 0 0 0,0 0 0 0 0,-1-1 0 0 0,2 1 0 0 0,-1-1 0 0 0,0 1 0 0 0,0-1-1 0 0,0 0 1 0 0,1 1-23 0 0,18 12 192 0 0,2 0 13 0 0,-20-8-190 0 0,0-2-7 0 0,3-4-34 0 0,7 1-34 0 0,-11-1-53 0 0,-2 2 12 0 0,0 0 8 0 0,0-1 64 0 0,2 4 141 0 0,-1-5-113 0 0,0 1-36 0 0,0-1-46 0 0,1 1-71 0 0,-1-1-80 0 0,1 0-96 0 0,1 0-109 0 0,-4 0 131 0 0,1 0 34 0 0,0 0-182 0 0,0-1 110 0 0,0 0 93 0 0,1-1 60 0 0,-1 1 73 0 0,0-1 51 0 0,1-1-32 0 0,-1 2-11 0 0,1 0-5 0 0,-1 1-56 0 0,10-13-1129 0 0</inkml:trace>
  <inkml:trace contextRef="#ctx0" brushRef="#br0" timeOffset="329.64">301 25 7848 0 0,'0'0'232'0'0,"0"-2"-14"0"0,0-3-149 0 0,2 0 30 0 0,1 0 101 0 0,2 0 228 0 0,-3 2 384 0 0,-2 3 27 0 0,0 0-16 0 0,0 0-99 0 0,0 0-42 0 0,0 0-8 0 0,0 0-283 0 0,0 0-164 0 0,0 0-45 0 0,0 0 31 0 0,0 0 84 0 0,0 2-122 0 0,1 0-59 0 0,1-1-36 0 0,1 0-35 0 0,0 1-19 0 0,-1 0 33 0 0,-1 0 46 0 0,0 1 73 0 0,0 8 9 0 0,3 4 14 0 0,2 5 23 0 0,-5-3-15 0 0,-1 0-104 0 0,-1-8-45 0 0,1 0 0 0 0,0 0 1 0 0,1 0-1 0 0,0 0 0 0 0,0 2-60 0 0,3 1 101 0 0,-2-6-40 0 0,-1-1 1 0 0,0 0 0 0 0,0 0-1 0 0,0 0 1 0 0,-1 1-1 0 0,1 2-61 0 0,-1 9 174 0 0,0 3-39 0 0,0 22 32 0 0,0 0-110 0 0,0-5-78 0 0,0-29 35 0 0,-1-1 0 0 0,0 0-1 0 0,0 0 1 0 0,0 1 0 0 0,-2 1-14 0 0,-1 11 105 0 0,2 6 83 0 0,2 9 92 0 0,0 1 33 0 0,0 137 1269 0 0,0-111-1114 0 0,0-29-268 0 0,0-1-47 0 0,0 1-53 0 0,0-1-63 0 0,0-31-22 0 0,0 1 1 0 0,0-1-1 0 0,-1 0 0 0 0,1 1 1 0 0,0-1-1 0 0,-1 0 1 0 0,1 1-1 0 0,-1-1 0 0 0,0 0 1 0 0,0 1-16 0 0,-2 8 119 0 0,6-1 9 0 0,1 0-50 0 0,-3-2-124 0 0,-1-5-183 0 0,0 0 110 0 0,0 0 74 0 0,0 3 6 0 0,0-4-8 0 0,0 1-39 0 0,0-1-85 0 0,0 1-97 0 0,0-1 77 0 0,0 0-38 0 0,0 0-41 0 0,0 0-44 0 0,0 0-48 0 0,0 0-51 0 0,0 0-55 0 0,0 0-58 0 0,0-1 52 0 0,0 0-61 0 0,0 0-54 0 0,0 0-47 0 0,0 0-181 0 0,0 0-47 0 0,0 0-218 0 0,0 0-591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23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38 8088 0 0,'0'0'182'0'0,"0"0"29"0"0,0-2 12 0 0,0 1-200 0 0,1-4 109 0 0,6-3-69 0 0,-1 2-57 0 0,-5 5 19 0 0,0 0 46 0 0,1 2 175 0 0,-1-1-209 0 0,-1 0-1 0 0,0 0 1 0 0,1 0 0 0 0,-1 0-1 0 0,0 0 1 0 0,1 0-1 0 0,-1 0 1 0 0,0 0-1 0 0,1 0 1 0 0,-1 0-1 0 0,0 0 1 0 0,1 0-1 0 0,-1-1 1 0 0,0 1 0 0 0,1 0-1 0 0,-1 0 1 0 0,0 0-1 0 0,1 0 1 0 0,-1-1-1 0 0,0 1 1 0 0,0 0-1 0 0,1 0 1 0 0,-1 0-1 0 0,0-1 1 0 0,0 1-1 0 0,1 0 1 0 0,-1-1-37 0 0,8-7 712 0 0,-6 6-293 0 0,-2 2-175 0 0,0 0-48 0 0,0 0 36 0 0,0 0 89 0 0,0 0-22 0 0,0 0 7 0 0,0 0 46 0 0,0 0 22 0 0,-2 0 2 0 0,1 0-255 0 0,-16-1 247 0 0,13 2-241 0 0,1 1 47 0 0,2-1-154 0 0,0 0 0 0 0,0 0 0 0 0,0 0-1 0 0,0 0 1 0 0,0-1 0 0 0,0 1 0 0 0,0 0-1 0 0,0-1 1 0 0,0 1 0 0 0,-1-1 0 0 0,1 1 0 0 0,0-1-1 0 0,0 1 1 0 0,-1-1 0 0 0,1 0 0 0 0,0 0-1 0 0,-1 0 1 0 0,0 0-20 0 0,1 0 13 0 0,0 1-1 0 0,-1-1 0 0 0,1 0 1 0 0,0 0-1 0 0,0 0 1 0 0,-1 1-1 0 0,1-1 1 0 0,0 1-1 0 0,0-1 0 0 0,-1 1 1 0 0,1-1-1 0 0,0 1 1 0 0,-1 0-13 0 0,1 0 10 0 0,0 0 1 0 0,-1 0 0 0 0,1-1 0 0 0,0 1-1 0 0,-1 0 1 0 0,1-1 0 0 0,-1 1 0 0 0,1-1-1 0 0,-1 0 1 0 0,1 1 0 0 0,-1-1 0 0 0,1 0 0 0 0,-2 0-11 0 0,-1 0 16 0 0,1 0 1 0 0,0 1 0 0 0,0-1 0 0 0,0 1 0 0 0,0 0-1 0 0,0 0 1 0 0,0 0 0 0 0,0 0 0 0 0,0 1 0 0 0,-2 0-17 0 0,-6 1 69 0 0,-6-3-8 0 0,10-1-31 0 0,2 1 16 0 0,0 0 0 0 0,0 1 0 0 0,0-1 0 0 0,1 1 0 0 0,-5 0-46 0 0,-1 3 129 0 0,-1 0 8 0 0,-1-2-17 0 0,-20-2 245 0 0,22 0-298 0 0,1 0-33 0 0,8 0-30 0 0,-1 0 0 0 0,1 1 0 0 0,0-1 0 0 0,-1 0 0 0 0,1 1 0 0 0,0-1 0 0 0,0 1 0 0 0,-1-1 0 0 0,1 1 0 0 0,0 0 1 0 0,-1 0-5 0 0,-5 3 22 0 0,-5-2 0 0 0,1 1 26 0 0,7 5-36 0 0,-4-4-12 0 0,3 7 0 0 0,-3 1 0 0 0,6 1 0 0 0,1-4 0 0 0,-2-8 0 0 0,3-1 0 0 0,-1 0 0 0 0,1 0 0 0 0,0 0 0 0 0,0 0 0 0 0,0 0 0 0 0,-1 0 0 0 0,1 0 0 0 0,0 0 0 0 0,0 0 0 0 0,0 0 0 0 0,-1 0 0 0 0,1 0 0 0 0,0 0 0 0 0,0 0 0 0 0,0 0 0 0 0,-1 0 0 0 0,1 1 0 0 0,0-1 0 0 0,0 0 0 0 0,0 0 0 0 0,0 0 0 0 0,-1 0 0 0 0,1 0 0 0 0,0 1 0 0 0,0-1 0 0 0,0 0 0 0 0,0 0 0 0 0,0 0 0 0 0,0 0 0 0 0,0 1 0 0 0,0-1 0 0 0,-1 0 0 0 0,1 0 0 0 0,0 0 0 0 0,0 1 0 0 0,0-1 0 0 0,0 0 0 0 0,0 0 0 0 0,-1 6 0 0 0,0 0 0 0 0,1 0 0 0 0,-1-1 0 0 0,1 1 0 0 0,0 1 0 0 0,0 50 58 0 0,0 99-32 0 0,0-89 24 0 0,0-7 66 0 0,0 1 99 0 0,0-29-55 0 0,0 0 38 0 0,-1-7-178 0 0,-3 1-90 0 0,1-10-27 0 0,1-1 0 0 0,0 13 97 0 0,2-3 59 0 0,0 1 35 0 0,0 17 138 0 0,0 0 86 0 0,0 2 78 0 0,0 0 69 0 0,1-38-387 0 0,3 1-19 0 0,2 4 53 0 0,-5-1 72 0 0,-1-6-20 0 0,0 2 4 0 0,0-2 32 0 0,0-1 65 0 0,0-3-89 0 0,0 0 35 0 0,3-1-135 0 0,5 0 14 0 0,2 0 46 0 0,-1-1-43 0 0,-5 1-59 0 0,-1-1 0 0 0,1 1 0 0 0,-1-1 0 0 0,1 0 0 0 0,-1 0 0 0 0,0 0 0 0 0,1-1 0 0 0,1 0-34 0 0,20-3 301 0 0,-12 0-196 0 0,-1 0-92 0 0,-2 1-51 0 0,5-3-67 0 0,-4 4 4 0 0,0 3 38 0 0,3-1 8 0 0,8-7 37 0 0,-15 5 18 0 0,0 1-1 0 0,0-1 1 0 0,0 1 0 0 0,0 1 0 0 0,1-1 0 0 0,-1 1 0 0 0,0 1-1 0 0,5-1 1 0 0,-3 0 0 0 0,0 0 0 0 0,0-1 0 0 0,0 0 0 0 0,-1-1 0 0 0,2-1 0 0 0,-5 3 0 0 0,4-4-3 0 0,-1 0-32 0 0,2 6-49 0 0,-10 0 81 0 0,1-1-3 0 0,-1 1 0 0 0,1-1-1 0 0,0 0 1 0 0,-1 1 0 0 0,1-1-1 0 0,0 0 1 0 0,-1 1-1 0 0,1-1 1 0 0,0 0 0 0 0,-1 0-1 0 0,1 1 1 0 0,0-1 0 0 0,0 0-1 0 0,-1 0 1 0 0,1 0 0 0 0,0 0-1 0 0,0 0 1 0 0,-1 0 0 0 0,1 0-1 0 0,0 0 1 0 0,0 0-1 0 0,-1-1 1 0 0,1 1 0 0 0,0 0-1 0 0,-1 0 1 0 0,1-1 0 0 0,0 1 6 0 0,6-3-50 0 0,-5 3 68 0 0,1-1-33 0 0,3 1-95 0 0,0-1-53 0 0,9 1-277 0 0,-12 0 352 0 0,2 0-49 0 0,0-1-68 0 0,0-1-67 0 0,-1 0-67 0 0,1 0-68 0 0,0-1-67 0 0,-1 1-67 0 0,1-1-69 0 0,-2 1 78 0 0,0 0-42 0 0,0 0-44 0 0,0 0-42 0 0,-1 2 236 0 0,-1-1-45 0 0,0 1-41 0 0,0 0-34 0 0,1 0-148 0 0,-1-1-35 0 0,4 1-1574 0 0,-5 0 2298 0 0</inkml:trace>
  <inkml:trace contextRef="#ctx0" brushRef="#br0" timeOffset="403.79">13 652 6536 0 0,'0'0'141'0'0,"0"0"23"0"0,0 0 13 0 0,-2 0-19 0 0,-6 0-58 0 0,6 0 10 0 0,2 0 126 0 0,0 0 206 0 0,0 0 7 0 0,0 0-12 0 0,0 0-73 0 0,0 0-38 0 0,0 0-6 0 0,3-1-121 0 0,0 1-34 0 0,3-2 81 0 0,1-1-62 0 0,5-2-18 0 0,-6 1-54 0 0,-3 3-85 0 0,9-5 194 0 0,-9 5-157 0 0,-1 0 0 0 0,1 1 0 0 0,0-1 0 0 0,-1 1 0 0 0,1 0 0 0 0,0 0 0 0 0,1 0-64 0 0,9-2 195 0 0,-2-2-68 0 0,2-2-30 0 0,2 5 50 0 0,-8 0-90 0 0,-1 1 0 0 0,0-2 0 0 0,1 1-1 0 0,-1-1 1 0 0,2-1-57 0 0,13-3 35 0 0,-10 3-10 0 0,-4 1-15 0 0,1 1 0 0 0,-1-1 0 0 0,0 1 0 0 0,1 0 0 0 0,-1 1 0 0 0,2 0-10 0 0,4-2-84 0 0,-1-2-78 0 0,1 0-21 0 0,10 1-94 0 0</inkml:trace>
  <inkml:trace contextRef="#ctx0" brushRef="#br0" timeOffset="886.87">602 451 7968 0 0,'0'0'233'0'0,"0"0"-96"0"0,0 0 35 0 0,0 0 3 0 0,0 0 130 0 0,0 0 243 0 0,0 0 18 0 0,0 0-26 0 0,2 0-118 0 0,18 0 312 0 0,-19 1-580 0 0,-1-1-36 0 0,1 2 32 0 0,0 0-89 0 0,1 3-37 0 0,-2-4 39 0 0,10 1 131 0 0,3 0-22 0 0,-10 0-120 0 0,0 1 1 0 0,1-1-1 0 0,-1 1 1 0 0,0 0 0 0 0,0-1-1 0 0,0 2 1 0 0,1 0-53 0 0,0 1 84 0 0,0-1 0 0 0,0 1 0 0 0,1-1 0 0 0,4 3-84 0 0,-5-4 47 0 0,0 0 0 0 0,0 0 0 0 0,0 1 0 0 0,0 0 0 0 0,0-1 1 0 0,-1 1-1 0 0,0 1 0 0 0,2 1-47 0 0,6 9 177 0 0,3-3-43 0 0,0 1-1 0 0,-3 2 44 0 0,-5-6-89 0 0,4 6 76 0 0,-1-4-14 0 0,16 20 231 0 0,-11-12-137 0 0,-3-6-21 0 0,0 0-27 0 0,-3 4-12 0 0,-5-8-79 0 0,2 2 50 0 0,13 8 153 0 0,-15-15-233 0 0,-1-2 76 0 0,-1 0-54 0 0,0 0-31 0 0,-1 2-27 0 0,0-2-5 0 0,0 0 21 0 0,3 3 43 0 0,9 8 394 0 0,-8-10-350 0 0,-2-1-129 0 0,0 0 134 0 0,-2-2-34 0 0,0 1 20 0 0,0-1-67 0 0,0 2-66 0 0,0 2-156 0 0,0-3 172 0 0,0 0 77 0 0,0 0 77 0 0,0-1 103 0 0,0 1 120 0 0,0-1-145 0 0,0 0 37 0 0,0-1-275 0 0,0 1 0 0 0,0-1 0 0 0,0 1 0 0 0,0-1 0 0 0,1 1-1 0 0,-1-1 1 0 0,0 1 0 0 0,0 0 0 0 0,0-1 0 0 0,0 1-1 0 0,1-1 1 0 0,-1 1 0 0 0,0-1 0 0 0,0 1 0 0 0,1 0 0 0 0,-1-1-1 0 0,0 1 1 0 0,0 0 0 0 0,1-1 0 0 0,-1 1 0 0 0,1 0 0 0 0,-1-1-1 0 0,0 1 1 0 0,1 0-10 0 0,4-5 112 0 0,-3-3-40 0 0,-2 3-41 0 0,0 3-23 0 0,-1 1 1 0 0,1 0-1 0 0,0-1 1 0 0,0 1-1 0 0,0 0 1 0 0,0-1-1 0 0,1 1 1 0 0,-1 0-1 0 0,0 0 0 0 0,1-1 1 0 0,-1 1-1 0 0,1-1-8 0 0,4-2 39 0 0,-5 4-38 0 0,1 0 0 0 0,-1 0 1 0 0,1 0-1 0 0,-1-1 0 0 0,0 1 0 0 0,0 0 0 0 0,1 0 0 0 0,-1-1 0 0 0,0 1 0 0 0,1 0 0 0 0,-1-1 1 0 0,0 1-1 0 0,0 0 0 0 0,1-1 0 0 0,-1 1 0 0 0,0 0 0 0 0,0-1 0 0 0,0 1 0 0 0,0 0 1 0 0,0-1-1 0 0,1 1 0 0 0,-1-1 0 0 0,0 1 0 0 0,0 0 0 0 0,0-1 0 0 0,0 1 0 0 0,0-1 1 0 0,0 1-1 0 0,0 0 0 0 0,0-1 0 0 0,0 1 0 0 0,-1-1-1 0 0,1-12 41 0 0,-1 8-31 0 0,1 1-1 0 0,0 0 1 0 0,0 0-1 0 0,0 0 1 0 0,1 0-1 0 0,-1-1 1 0 0,1 1-1 0 0,0-1-9 0 0,3-3 1 0 0,-3 5 0 0 0,0 1 0 0 0,0-1 0 0 0,0 1 0 0 0,0-1 0 0 0,-1 1 1 0 0,1-1-1 0 0,-1 1 0 0 0,1-1 0 0 0,-1-1-1 0 0,0 2 4 0 0,0 1 0 0 0,0 0 0 0 0,0 0-1 0 0,1-1 1 0 0,-1 1 0 0 0,0 0 0 0 0,1 0 0 0 0,-1 0 0 0 0,1-1 0 0 0,-1 1-1 0 0,1 0 1 0 0,-1 0 0 0 0,1 0-4 0 0,4-10 3 0 0,12-51-3 0 0,-13 54 0 0 0,-3 5 0 0 0,0 1 0 0 0,0 0 0 0 0,0-1 0 0 0,-1 1 0 0 0,1-1 0 0 0,-1 1 0 0 0,1-1 0 0 0,-1 0 0 0 0,0 1 0 0 0,0-3 0 0 0,1 1 0 0 0,-1-1 0 0 0,1 1 0 0 0,0-1 0 0 0,0 1 0 0 0,0-1 0 0 0,1 1 0 0 0,0 0 0 0 0,0 0 0 0 0,0 0 0 0 0,0-1 0 0 0,9-24-6 0 0,-9 24-26 0 0,6 1-58 0 0,-6 3 68 0 0,1-1-1 0 0,2-2-49 0 0,8-9-246 0 0,-11 11 257 0 0,0 0-97 0 0,-2 2-37 0 0,0 0-237 0 0,1 0 239 0 0,0 0 42 0 0,0-1-42 0 0,0-1 103 0 0,1-1 93 0 0,-1 1-16 0 0,-1 1-52 0 0,1 0-46 0 0,0 0-67 0 0,0 0-32 0 0,0 1-66 0 0,1-1-74 0 0,0 1-83 0 0,-2 0 248 0 0,1 0 55 0 0,-1 0 32 0 0,1 0 23 0 0,0 0-1 0 0,0 0-32 0 0,0 0-58 0 0,0 0-98 0 0,0 0-50 0 0,0 0-102 0 0,0 0-119 0 0,-1 0 219 0 0,1 0-37 0 0,-1 0-1205 0 0</inkml:trace>
  <inkml:trace contextRef="#ctx0" brushRef="#br0" timeOffset="1454.47">1302 589 6880 0 0,'0'0'157'0'0,"0"0"23"0"0,2 0 11 0 0,9 0-31 0 0,18 0 901 0 0,-14 0-387 0 0,-4 0-147 0 0,-1 0-44 0 0,-2 0-120 0 0,1 0-43 0 0,0 0-49 0 0,2 0-54 0 0,8-2 105 0 0,-11-6-8 0 0,2 6-148 0 0,4 2 36 0 0,-11 1-150 0 0,0-1 1 0 0,0 0 0 0 0,0 0 0 0 0,0 0 0 0 0,0 0-1 0 0,0 0 1 0 0,1-1 0 0 0,-1 0 0 0 0,0 1 0 0 0,0-2-53 0 0,20-6 274 0 0,4 6-36 0 0,-17 0-161 0 0,1-3-5 0 0,-10 4-64 0 0,0 0-1 0 0,0 1 1 0 0,1-1-1 0 0,-1 1 1 0 0,0-1-1 0 0,0 1 1 0 0,1-1-1 0 0,-1 1 1 0 0,0 0 0 0 0,1 0-1 0 0,-1 0 1 0 0,1-1-8 0 0,-1 1 7 0 0,1 0 0 0 0,-1 0 0 0 0,0 0 0 0 0,1 0 1 0 0,-1-1-1 0 0,0 1 0 0 0,0 0 0 0 0,1-1 0 0 0,-1 1 0 0 0,0-1 1 0 0,0 0-1 0 0,0 1 0 0 0,0-1 0 0 0,1 0 0 0 0,-1 0 1 0 0,0 0-1 0 0,0 1 0 0 0,0-2-7 0 0,3-1 82 0 0,1 3-48 0 0,-2-1-7 0 0,0-7 22 0 0,-1 5 34 0 0,6 1-71 0 0,-6-6 1 0 0,-2 6 54 0 0,0 0 15 0 0,-2-5-17 0 0,2 7-63 0 0,0-1 0 0 0,0 1 0 0 0,-1 0 0 0 0,1 0 0 0 0,0-1 0 0 0,-1 1 0 0 0,1 0 0 0 0,0 0 0 0 0,-1-1 0 0 0,1 1 0 0 0,-1 0 0 0 0,1 0 0 0 0,0 0 0 0 0,-1 0 0 0 0,1 0 0 0 0,-1-1 0 0 0,1 1 0 0 0,0 0 0 0 0,-1 0 0 0 0,1 0 1 0 0,-1 0-1 0 0,1 0-2 0 0,-5-2 64 0 0,-8-9-19 0 0,8 10-29 0 0,0 1-1 0 0,-21-14 54 0 0,24 13-67 0 0,0-1 0 0 0,0 1 0 0 0,1 0-1 0 0,-1 1 1 0 0,0-1 0 0 0,0 0-1 0 0,0 1 1 0 0,0-1 0 0 0,0 1 0 0 0,-1-1-2 0 0,-11 1 49 0 0,-5 0 0 0 0,0 0 52 0 0,-42 0 359 0 0,37 0-314 0 0,20 2-76 0 0,2-1-62 0 0,1 1 0 0 0,-1-1 1 0 0,0 1-1 0 0,0-1 0 0 0,0 0 0 0 0,0 0 0 0 0,0 0 0 0 0,0 0 0 0 0,-1 0-8 0 0,-9 4 49 0 0,-4 3 57 0 0,3 2-28 0 0,5 4-15 0 0,2-5-46 0 0,1-5-17 0 0,-3 7 10 0 0,4-5 11 0 0,3-5-19 0 0,1 1 1 0 0,-1-1-1 0 0,0 0 0 0 0,1 0 1 0 0,-1 0-1 0 0,1 0 0 0 0,-1 1 1 0 0,1-1-1 0 0,0 0 0 0 0,-1 1 1 0 0,1-1-1 0 0,0 0 0 0 0,0 0 1 0 0,0 1-3 0 0,0 1 0 0 0,-1-1 0 0 0,1 1 0 0 0,0-1 0 0 0,-1 1 1 0 0,0 0-1 0 0,1-1 0 0 0,-1 1 0 0 0,0-1 1 0 0,-1 2-1 0 0,-2 4 8 0 0,4-7-5 0 0,0 0-1 0 0,-1 0 0 0 0,1 0 1 0 0,0 0-1 0 0,0 0 0 0 0,0 0 1 0 0,0 0-1 0 0,0 0 0 0 0,0 0 1 0 0,0 0-1 0 0,0 0 0 0 0,0 0 1 0 0,0-1-1 0 0,1 1 0 0 0,-1 0 1 0 0,0 0-1 0 0,0 0 1 0 0,1 0-1 0 0,-1 0 0 0 0,1 0 1 0 0,-1-1-1 0 0,1 1 0 0 0,-1 0 1 0 0,1 0-3 0 0,0 0 5 0 0,0 0-1 0 0,-1 0 1 0 0,1 0 0 0 0,0 1 0 0 0,-1-1 0 0 0,1 0 0 0 0,-1 1 0 0 0,1-1 0 0 0,-1 0 0 0 0,0 1-1 0 0,0-1 1 0 0,1 0 0 0 0,-1 2-5 0 0,0 9 9 0 0,0-8 5 0 0,0 0 0 0 0,1 0-1 0 0,-1 0 1 0 0,1 0 0 0 0,0 0 0 0 0,0 0-1 0 0,0 0 1 0 0,1 0 0 0 0,0-1 0 0 0,1 5-14 0 0,5 4 27 0 0,14 24 160 0 0,-16-22-135 0 0,-5-10-22 0 0,1-1 0 0 0,-1 1 0 0 0,1 0 0 0 0,0-1-1 0 0,0 0 1 0 0,0 1 0 0 0,2 0-30 0 0,19 20 145 0 0,-10-12-83 0 0,-5-5-39 0 0,1-1 53 0 0,4 1 67 0 0,6 2 132 0 0,-6-3-48 0 0,-5-3-94 0 0,0-2-62 0 0,4-1-45 0 0,5-1-45 0 0,3 0 24 0 0,-13 2-5 0 0,-5-1 0 0 0,1 0 0 0 0,-1 1 0 0 0,0-1 0 0 0,1 0 0 0 0,-1-1 0 0 0,0 1 0 0 0,1 0 0 0 0,-1-1 0 0 0,0 1 0 0 0,1-1 0 0 0,-1 0 0 0 0,5-3-4 0 0,-2 1 32 0 0,0 1-38 0 0,-1 1-35 0 0,0 1-52 0 0,4-1-397 0 0,1-4-365 0 0,-3 2 323 0 0,-1 1 208 0 0,15-2-1032 0 0,-18 4 1223 0 0,-1-1-1 0 0,1 0 1 0 0,-1 0-1 0 0,1 0 1 0 0,-1 0-1 0 0,0 0 1 0 0,1 0 0 0 0,-1 0-1 0 0,0 0 1 0 0,0 0 137 0 0</inkml:trace>
  <inkml:trace contextRef="#ctx0" brushRef="#br0" timeOffset="1852.5">1815 551 8520 0 0,'0'0'190'0'0,"0"0"28"0"0,0 0 11 0 0,0 3-21 0 0,0 6-237 0 0,1 0 33 0 0,1 5 90 0 0,2-2 132 0 0,4 3 240 0 0,0-1-64 0 0,1-2 170 0 0,4-2-98 0 0,5 5 32 0 0,1 4 73 0 0,0 0-38 0 0,5 6 109 0 0,-11-6-241 0 0,-7-8-166 0 0,0-4-113 0 0,0-1-11 0 0,-3-4-60 0 0,0 1-1 0 0,-1 0 1 0 0,1-1-1 0 0,-1 1 1 0 0,0 0-1 0 0,0 0-58 0 0,6 8 263 0 0,-7-11-244 0 0,-1 1 0 0 0,1-1 1 0 0,-1 1-1 0 0,1-1 0 0 0,-1 1 0 0 0,1 0 1 0 0,-1-1-1 0 0,1 1 0 0 0,-1 0 0 0 0,0-1 1 0 0,1 1-1 0 0,-1 0 0 0 0,0 0 1 0 0,0-1-1 0 0,1 1 0 0 0,-1 0 0 0 0,0 0 1 0 0,0-1-1 0 0,0 1 0 0 0,0 0-19 0 0,0 2-30 0 0,0 0 37 0 0,0 3 98 0 0,1 0 52 0 0,-1-1 46 0 0,-1 10 536 0 0,0-9-393 0 0,-2-2-86 0 0,0-2-159 0 0,-1-2-77 0 0,2 0 128 0 0,-2 1 82 0 0,-4-2-60 0 0,-1 0-60 0 0,5 0-59 0 0,1 0-12 0 0,-10-6 89 0 0,6 3-12 0 0,3-5 59 0 0,0 5-57 0 0,-4-6 138 0 0,4 3-164 0 0,3 6-77 0 0,0 0 0 0 0,0 0-1 0 0,1-1 1 0 0,-1 1 0 0 0,1 0-1 0 0,-1 0 1 0 0,1-1 0 0 0,-1 1-1 0 0,1 0 1 0 0,0-1 0 0 0,-1 0-19 0 0,-1-2 98 0 0,1 2-84 0 0,0 1-1 0 0,0 0 0 0 0,0-1 0 0 0,0 1 1 0 0,0-1-1 0 0,1 1 0 0 0,-1-1 0 0 0,0 1 1 0 0,1-1-1 0 0,-1 1 0 0 0,1-2-13 0 0,-2-20 78 0 0,2 18-72 0 0,1 0 0 0 0,0 0 0 0 0,0 0 1 0 0,0 0-1 0 0,1-1 0 0 0,0 2 0 0 0,1-5-6 0 0,3-2 36 0 0,-4 5-34 0 0,2-1 1 0 0,-1 1-1 0 0,1 0 1 0 0,0 0-1 0 0,0 0 1 0 0,1 1-1 0 0,3-4-2 0 0,11-9 0 0 0,-11 10 0 0 0,1 0 0 0 0,-2 0 0 0 0,1 0 0 0 0,3-7 0 0 0,-7 9 0 0 0,-3 5 0 0 0,0-1 0 0 0,0 1 0 0 0,0-1 0 0 0,0 1 0 0 0,0-1 0 0 0,1 1 0 0 0,-1 0 0 0 0,0 0 0 0 0,1-1 0 0 0,-1 1 0 0 0,1 0 0 0 0,0 0 0 0 0,-1 0 0 0 0,2 0 0 0 0,22-15 2 0 0,-3 2-8 0 0,-4 6-38 0 0,-13 7-52 0 0,11-4 14 0 0,-12 4 19 0 0,-1 0-43 0 0,2 0-79 0 0,0 0-86 0 0,0 1-103 0 0,0 0-121 0 0,-4 0 200 0 0,1 0-44 0 0,-1 0-41 0 0,0 0-37 0 0,1 0-267 0 0,0 0-61 0 0,0 0-48 0 0,0 0-35 0 0,3 0-1480 0 0,2 0-1310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44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401 76 6968 0 0,'0'0'157'0'0,"0"0"23"0"0,0 0 11 0 0,1 0-56 0 0,0 0 14 0 0,3-1 155 0 0,2-4 271 0 0,-6 3-325 0 0,1-2 70 0 0,-1 0 98 0 0,0 1-163 0 0,0 1 35 0 0,0-1 66 0 0,0 0 50 0 0,-1-1-127 0 0,-2-1-72 0 0,-7-7 236 0 0,9 12-408 0 0,0-1 33 0 0,-2 1-49 0 0,1 0 21 0 0,0 0 52 0 0,0-1 50 0 0,0-1 77 0 0,-7-7 132 0 0,7 7-88 0 0,0 1-96 0 0,0 1-60 0 0,-2 0-56 0 0,1 0-15 0 0,2-1 43 0 0,-13-5 190 0 0,9 5-148 0 0,1 0-1 0 0,-1 0 1 0 0,0 0 0 0 0,0 1-1 0 0,1 0 1 0 0,-4 0-121 0 0,-23 3 248 0 0,4 4-44 0 0,0 5-39 0 0,1 2-33 0 0,-1 0-34 0 0,-13 9 43 0 0,32-19-126 0 0,1 2 0 0 0,0-1 0 0 0,0 1 0 0 0,1 0 1 0 0,0 0-1 0 0,0 1 0 0 0,0-1 0 0 0,1 1 0 0 0,0 1 0 0 0,0-1 1 0 0,0 2-16 0 0,4-6 2 0 0,-1 1 0 0 0,0-1 0 0 0,0 0 0 0 0,0 0 0 0 0,0 0 0 0 0,-1 1-2 0 0,-2 1-2 0 0,3-4 6 0 0,0 1 0 0 0,0 0 0 0 0,1-1 0 0 0,-1 1 0 0 0,1 0 1 0 0,-1 0-1 0 0,1 0 0 0 0,0 0 0 0 0,0 0 0 0 0,0 1 0 0 0,0-1 0 0 0,0 0 0 0 0,0 0 0 0 0,1 1 1 0 0,-1 1-5 0 0,-10 22 32 0 0,9-23-27 0 0,0 0 1 0 0,1 0-1 0 0,-1 0 0 0 0,1 0 1 0 0,0 0-1 0 0,0 0 1 0 0,0 0-1 0 0,1 0 1 0 0,-1 1-1 0 0,1 0-5 0 0,0 11 25 0 0,1 25 35 0 0,-1-37-56 0 0,0-1 0 0 0,0 0 0 0 0,1 0 0 0 0,-1 0 0 0 0,1 0 0 0 0,0 0 0 0 0,-1 0 0 0 0,1 0 0 0 0,0 0-1 0 0,0 0 1 0 0,1 0 0 0 0,-1 0 0 0 0,1 1-4 0 0,9 4 43 0 0,-5 3-22 0 0,1-4-160 0 0,0 0 65 0 0,1-1 55 0 0,0-1 48 0 0,8 2 108 0 0,-7-3 23 0 0,0-1 1 0 0,0 0-1 0 0,5 1-160 0 0,2-2 125 0 0,-1 0-76 0 0,1 0-106 0 0,-8-1-21 0 0,0 0-39 0 0,3-1-107 0 0,0 1-84 0 0,-1 0-95 0 0,0 0-103 0 0,-4-1 187 0 0,-1 1-33 0 0,0 0-36 0 0,1 0-37 0 0,-1 0-39 0 0,0 0-39 0 0,0 0-42 0 0,0 0-43 0 0,5 0-1317 0 0,5 0-1080 0 0</inkml:trace>
  <inkml:trace contextRef="#ctx0" brushRef="#br0" timeOffset="549.73">827 113 7368 0 0,'0'0'165'0'0,"0"0"22"0"0,0 0 10 0 0,0 0 44 0 0,-2 0 102 0 0,-4 0 27 0 0,0 1-66 0 0,1-1-54 0 0,1 0-46 0 0,-4 2 78 0 0,-11 6 239 0 0,8-3-188 0 0,0 1-25 0 0,0-1-56 0 0,-1 3-5 0 0,-6 7 53 0 0,-13 9 141 0 0,8-7-75 0 0,19-14-281 0 0,1 1 0 0 0,-1-1 0 0 0,1 1 1 0 0,0 0-1 0 0,-1 2-85 0 0,-2 3 76 0 0,-15 22 258 0 0,12-10-129 0 0,7-9-103 0 0,2-11-96 0 0,0 1 0 0 0,0-1-1 0 0,-1 1 1 0 0,1-1 0 0 0,0 0-1 0 0,-1 1 1 0 0,1-1 0 0 0,-1 0-1 0 0,0 0 1 0 0,0 1 0 0 0,0 0-6 0 0,-4 10 30 0 0,6-4 35 0 0,3-1-26 0 0,-3-6-29 0 0,0 0-1 0 0,-1 1 0 0 0,1-1 0 0 0,0 0 0 0 0,-1 0 0 0 0,1 0 0 0 0,-1 1 0 0 0,0-1 0 0 0,1 0 0 0 0,-1 1 1 0 0,0 0-10 0 0,3 3 64 0 0,0-2-35 0 0,-1 0 6 0 0,0-1 1 0 0,0 0-1 0 0,1 0 0 0 0,-1 0 0 0 0,0-1 0 0 0,1 1 0 0 0,1 1-35 0 0,8-1 77 0 0,4-1 68 0 0,-11 0-90 0 0,-1-1 1 0 0,0 1 0 0 0,1-1-1 0 0,-1 0 1 0 0,1-1-1 0 0,-1 1 1 0 0,0-1-1 0 0,1 0 1 0 0,2-1-56 0 0,13-9 110 0 0,6-3 25 0 0,-8 6-97 0 0,-8 6-31 0 0,-8 1-3 0 0,0 1 0 0 0,0-1-1 0 0,0 1 1 0 0,0-1 0 0 0,-1 1 0 0 0,1-1-1 0 0,0 0 1 0 0,-1 0 0 0 0,1 0 0 0 0,0 0-1 0 0,-1 0 1 0 0,1 0 0 0 0,-1 0 0 0 0,1-1-4 0 0,35-23 12 0 0,-33 22-12 0 0,-1-1 0 0 0,1 0 0 0 0,-1 0 0 0 0,0 0 0 0 0,0 0 0 0 0,-1 0 0 0 0,1-1 0 0 0,-1 0 0 0 0,7-6-9 0 0,-8 10 3 0 0,1 0 0 0 0,-1-1 1 0 0,0 1-1 0 0,1-1 0 0 0,-1 1 1 0 0,0-1-1 0 0,0 1 0 0 0,0-1 1 0 0,0-1 5 0 0,12-33-12 0 0,-13 35 12 0 0,1-1 0 0 0,0 0 0 0 0,-1 0 0 0 0,0 0 0 0 0,1 0 0 0 0,-1 0 0 0 0,0 1 0 0 0,0-1 0 0 0,0 0 0 0 0,0-2 0 0 0,1-9 0 0 0,4 2 0 0 0,-4 10 0 0 0,-1 0 0 0 0,1 0 0 0 0,-1 0 0 0 0,1 0 0 0 0,-1 0 0 0 0,1 0 0 0 0,-1-1 0 0 0,1 1 0 0 0,-1 0 0 0 0,0 0 0 0 0,0-1 0 0 0,0 1 0 0 0,0 0 0 0 0,0-3-48 0 0,0-15-175 0 0,2 29 143 0 0,10 17 61 0 0,-12-15 21 0 0,-1-1-14 0 0,1 1-32 0 0,-1-6 30 0 0,1-1 0 0 0,0 1 0 0 0,1 0 0 0 0,-1-1 0 0 0,2 3 14 0 0,2 5-10 0 0,-3-11 10 0 0,0 1 0 0 0,0-1 0 0 0,0 1 0 0 0,0 0 0 0 0,-1-1 0 0 0,1 1 0 0 0,-1 0 0 0 0,0 1 0 0 0,0-3 0 0 0,0 0 0 0 0,0 1 0 0 0,0-1 0 0 0,1 0 0 0 0,-1 1 0 0 0,0-1 0 0 0,1 0 0 0 0,-1 0 0 0 0,0 1 0 0 0,1-1 0 0 0,0 0 0 0 0,-1 0 0 0 0,1 0 0 0 0,0 0 0 0 0,-1 1 0 0 0,1-1 0 0 0,0 0 0 0 0,0-1 0 0 0,0 1 0 0 0,1 1 0 0 0,-1-1 0 0 0,0 0 0 0 0,0 1 0 0 0,1-1 0 0 0,-1 0 0 0 0,0 0 0 0 0,-1 1 0 0 0,1-1 0 0 0,0 1 0 0 0,0-1 0 0 0,0 1 0 0 0,-1 0 0 0 0,3 8 0 0 0,-3-8 0 0 0,0-1 0 0 0,1 1 0 0 0,-1 0 0 0 0,1 0 0 0 0,-1 0 0 0 0,1-1 0 0 0,0 1 0 0 0,0 0 0 0 0,0-1 0 0 0,0 1 0 0 0,0-1 0 0 0,0 1 0 0 0,0-1 0 0 0,1 1 0 0 0,8 8 0 0 0,-6-7 0 0 0,0 0 0 0 0,0 1 0 0 0,-1 0 0 0 0,0 0 0 0 0,0 0 0 0 0,1 1 0 0 0,3 8 0 0 0,11 0 0 0 0,-14-11-44 0 0,0 0 37 0 0,11 8 111 0 0,-9-7-163 0 0,-3-2-25 0 0,-1 1-47 0 0,1-1-56 0 0,0 0-64 0 0,-2 0 11 0 0,1 0-43 0 0,-1-1-39 0 0,0 0-36 0 0,1 1-145 0 0,-1-1-42 0 0,1 2-639 0 0,0 1-625 0 0,-2 4-1040 0 0</inkml:trace>
  <inkml:trace contextRef="#ctx0" brushRef="#br0" timeOffset="1031.92">1202 163 8032 0 0,'13'3'42'0'0,"30"7"95"0"0,-29-6-51 0 0,-1 2 42 0 0,-10-4-103 0 0,0-1 0 0 0,-1 1 0 0 0,0 0 0 0 0,1 0 0 0 0,-1 0 0 0 0,0 0-1 0 0,0 0 1 0 0,0 0 0 0 0,0 0 0 0 0,0 1 0 0 0,-1-1 0 0 0,1 1 0 0 0,0 1-25 0 0,4 10 100 0 0,-2-7-77 0 0,-2-3 9 0 0,-1 0 58 0 0,-1 0 50 0 0,1 1 41 0 0,-1 4 218 0 0,-1 12 642 0 0,0-13-657 0 0,1-4-239 0 0,0 0-43 0 0,0 28 1271 0 0,0-11-536 0 0,0-4-220 0 0,0-2-97 0 0,-2-10-277 0 0,1-5-352 0 0,1 1 38 0 0,-1 0 27 0 0,-1 1 118 0 0,1-1 98 0 0,0 0 131 0 0,-1 0 271 0 0,1-3 24 0 0,0 0-252 0 0,1-1-122 0 0,0-2-84 0 0,-6-9 303 0 0,1 4-246 0 0,4 5-147 0 0,0-1-45 0 0,1-20 161 0 0,0 4-101 0 0,0 19-56 0 0,1 1 0 0 0,-1-1 1 0 0,1 0-1 0 0,0 1 0 0 0,-1-1 0 0 0,1 1 1 0 0,0-1-1 0 0,1 1 0 0 0,-1-1 1 0 0,0 1-1 0 0,1 0 0 0 0,-1 0 0 0 0,1-1-9 0 0,7-12 13 0 0,-4 0-143 0 0,-5 12 100 0 0,1 0-1 0 0,0 0 1 0 0,0 1-1 0 0,0-1 1 0 0,0 0-1 0 0,0 1 1 0 0,2-3 30 0 0,12-8-220 0 0,-7 7 101 0 0,2 0 73 0 0,5-3 84 0 0,0-1 87 0 0,16-10 209 0 0,-22 14-248 0 0,-1 0-34 0 0,5-1-19 0 0,2 2-33 0 0,-5 3 1 0 0,0-2-1 0 0,-6 3 0 0 0,0-1 0 0 0,0 1 0 0 0,0 0 0 0 0,0 0 0 0 0,0 1 0 0 0,0-1 0 0 0,1 1 0 0 0,-1 0 0 0 0,1 0 0 0 0,-1 0-9 0 0,0 1-1 0 0,0-1 1 0 0,0 1-1 0 0,0-1 0 0 0,0 1 1 0 0,0 1-1 0 0,2-1 10 0 0,-3 1-2 0 0,1 0 0 0 0,0 0-1 0 0,-1 0 1 0 0,1 0 0 0 0,-1 0 0 0 0,1 1-1 0 0,0 0 3 0 0,12 15 32 0 0,-5 5 42 0 0,-2-3 14 0 0,-7-17-70 0 0,0 1 1 0 0,0-1-1 0 0,-1 0 0 0 0,0 1 1 0 0,1-1-1 0 0,-1 1 1 0 0,0-1-1 0 0,-1 1 1 0 0,1-1-1 0 0,-1 1-18 0 0,0 63 428 0 0,0 31 120 0 0,-1-85-463 0 0,-4-1-28 0 0,0 0-4 0 0,4 1 25 0 0,0-8-44 0 0,0 0-1 0 0,0-1 0 0 0,-1 1 1 0 0,1 0-1 0 0,-1-1 0 0 0,0 1 0 0 0,0-1 1 0 0,-1 0-1 0 0,-1 3-33 0 0,-4 8 95 0 0,3-8-112 0 0,1-4-90 0 0,3-1-172 0 0,-1-1 47 0 0,1 0 41 0 0,0 1 37 0 0,0-1 3 0 0,0 0 43 0 0,-1 0-4 0 0,0 2-48 0 0,2-2 69 0 0,-1 1-48 0 0,-1 10-803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43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0 189 6536 0 0,'11'-11'141'0'0,"-9"9"23"0"0,-2 2 13 0 0,2 0-19 0 0,3 1-138 0 0,-1-5 7 0 0,-3-3 50 0 0,0 3 280 0 0,-1 1-81 0 0,1-1 20 0 0,0 2-97 0 0,3 0 104 0 0,-2 2-176 0 0,0 0 39 0 0,2-2 436 0 0,-1-1-406 0 0,2-2 54 0 0,-3 2 23 0 0,-1 1-100 0 0,0 0-63 0 0,-1-1-57 0 0,0 0-12 0 0,1 1 45 0 0,0-1-21 0 0,2 0 100 0 0,0-1 126 0 0,2-1 228 0 0,-1 1-131 0 0,-2 1-189 0 0,-1 2-93 0 0,0-1-69 0 0,2-3 274 0 0,-1 1-37 0 0,3-4 182 0 0,-2 3-183 0 0,1 0-50 0 0,7-6 122 0 0,-5 6-181 0 0,-4 2-84 0 0,1 1 0 0 0,-1-1-1 0 0,1 0 1 0 0,-1 1 0 0 0,0-1-1 0 0,0-1-79 0 0,2-1 203 0 0,1 0-66 0 0,2-2-21 0 0,-5 6-101 0 0,-1 0 1 0 0,1 0-1 0 0,-1 0 1 0 0,1 1-1 0 0,0-1 1 0 0,-1 0-1 0 0,1 1 1 0 0,0 0-1 0 0,-1-1 1 0 0,1 1-1 0 0,0 0 1 0 0,0-1-16 0 0,2-1 80 0 0,4-6-54 0 0,-3 6 17 0 0,5 2-32 0 0,1 2-11 0 0,-11 0-8 0 0,1 1 1 0 0,-1-1-1 0 0,1 1 1 0 0,-1 0-1 0 0,0-1 1 0 0,1 1-1 0 0,-1-1 1 0 0,-1 1-1 0 0,1-1 1 0 0,0 1 7 0 0,0 4 11 0 0,-1-2-11 0 0,1-1 0 0 0,1 0 0 0 0,-1 0 0 0 0,1 1 0 0 0,-1-1 0 0 0,1 0 0 0 0,0 0 0 0 0,1 0 0 0 0,-1 0 0 0 0,1 0 0 0 0,0 1 0 0 0,-1-3-6 0 0,0 1 1 0 0,-1-1-1 0 0,1 1 0 0 0,-1 0 1 0 0,1 0-1 0 0,-1-1 1 0 0,0 1-1 0 0,0 0 1 0 0,0 0-1 0 0,-1 0 6 0 0,2 14-8 0 0,3-5 8 0 0,-2-8 0 0 0,-1 0 0 0 0,0 0 0 0 0,0 0 0 0 0,0 0 0 0 0,-1 0 0 0 0,1 0 0 0 0,-1 0 0 0 0,0 0 0 0 0,0 3 0 0 0,-1 2 0 0 0,1-4 2 0 0,0 1 1 0 0,0-1-1 0 0,0 1 0 0 0,1-1 1 0 0,1 5-3 0 0,2 2 33 0 0,-3-10-29 0 0,0 1 0 0 0,0-1 1 0 0,0 1-1 0 0,0 0 0 0 0,-1 0 0 0 0,1 0 0 0 0,-1-1 0 0 0,0 1 0 0 0,0 0-4 0 0,0 3 19 0 0,1 1-1 0 0,0-1 1 0 0,0 0-1 0 0,0 0 1 0 0,1 1-19 0 0,0-1 24 0 0,0 0 0 0 0,-1 0 0 0 0,0 0 0 0 0,-1 0 1 0 0,1 1-25 0 0,-2 5 38 0 0,1-7-17 0 0,0 0 0 0 0,0 1 0 0 0,0-1 0 0 0,1 0 0 0 0,0 0 0 0 0,0 0-21 0 0,3 7 67 0 0,-3-9-51 0 0,0-1 0 0 0,0 1 0 0 0,0 0 0 0 0,0 0 0 0 0,-1-1 0 0 0,1 1 0 0 0,-1 0 0 0 0,0 0 0 0 0,0 0-16 0 0,0 1 26 0 0,1 0 0 0 0,-1 0 0 0 0,1 0 0 0 0,0 0 0 0 0,0 0 0 0 0,1 1-26 0 0,-1 0 32 0 0,1-1-1 0 0,-1 1 0 0 0,0-1 1 0 0,0 1-1 0 0,-1-1 0 0 0,1 2-31 0 0,-1 16 119 0 0,0 1 62 0 0,0 45 511 0 0,2-68-602 0 0,4 2-69 0 0,-4-2-16 0 0,0 6-43 0 0,-2 6-76 0 0,0-9 70 0 0,0-1-85 0 0,0-2 32 0 0,0 0 103 0 0,0 0 45 0 0,0 2 73 0 0,0-2-388 0 0,0 1 85 0 0,0-1 76 0 0,0 0 66 0 0,0 1 51 0 0,0-1 35 0 0,0 0 130 0 0,0 2 675 0 0,0-2-720 0 0,0 0-51 0 0,0 1-67 0 0,0-1-85 0 0,0 1-102 0 0,0-1-117 0 0,0 1-83 0 0,0-1-118 0 0,0 0 196 0 0,0 1-33 0 0,0-1-36 0 0,0 0-37 0 0,0 0-38 0 0,0 1-39 0 0,0-1-42 0 0,0 0-43 0 0,0 1-43 0 0,0-1-46 0 0,0 0-47 0 0,0 1-48 0 0,0-1-1107 0 0,0 0-1028 0 0</inkml:trace>
  <inkml:trace contextRef="#ctx0" brushRef="#br0" timeOffset="408.45">101 764 5672 0 0,'-2'0'1019'0'0,"1"0"-102"0"0,0 0-99 0 0,1 0-93 0 0,0 0-88 0 0,0 0-83 0 0,1 0-76 0 0,0 0-73 0 0,1 0-67 0 0,-1 0-62 0 0,1 0-56 0 0,0 0-52 0 0,1 0-46 0 0,-1 0-41 0 0,4 0-21 0 0,1 0-116 0 0,11 0-242 0 0,-13 0 259 0 0,0 0 69 0 0,-2 0 46 0 0,0 0 57 0 0,0 0 65 0 0,-1 0 74 0 0,13 0-64 0 0,-1-2-34 0 0,13-2 97 0 0,-13 1-132 0 0,0 2 0 0 0,0-1 0 0 0,1 2-139 0 0,91 0 550 0 0,-71 0-414 0 0,1 0-50 0 0,-28-1-65 0 0,-1 0 1 0 0,1 0 0 0 0,0 0-1 0 0,0-1-21 0 0,19-3 60 0 0,-8 3 23 0 0,-14 2-175 0 0,0 0 86 0 0,0 0 67 0 0,7 0 157 0 0,-8 0-185 0 0,-1 0-45 0 0,0 0-43 0 0,0 0-55 0 0,1 0-62 0 0,-2 0 5 0 0,0 0-42 0 0,1 0-43 0 0,-1 0-49 0 0,0 0-51 0 0,1 0-55 0 0,-1 0-59 0 0,1 0-62 0 0,-3 0 220 0 0,0 0-42 0 0,0 0-458 0 0,0 0-306 0 0,0 0-718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48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5456 0 0,'0'0'158'0'0,"0"0"-36"0"0,0 0-2 0 0,0 0 48 0 0,0 0 146 0 0,0 2 270 0 0,0 6 22 0 0,0-6-21 0 0,-2 1-94 0 0,-6 5-41 0 0,6-6-127 0 0,1 1-43 0 0,1 1-40 0 0,0-1-38 0 0,0 4 100 0 0,1-1-120 0 0,-1-4-109 0 0,-1 12 320 0 0,1 4 75 0 0,3 2-73 0 0,1-12-286 0 0,1 7 75 0 0,-4-8-80 0 0,-1 1 39 0 0,2 3 51 0 0,-1 0-1 0 0,1 0 1 0 0,0 0 0 0 0,1-1 0 0 0,2 5-194 0 0,3 14 376 0 0,-4-16-267 0 0,5 22 63 0 0,-6-22-85 0 0,-5 1-33 0 0,1-1 48 0 0,5-1 75 0 0,1-2-10 0 0,-4-7-128 0 0,0-1 1 0 0,0 0-1 0 0,-1 1 1 0 0,1-1 0 0 0,-1 1-1 0 0,1-1 1 0 0,-1 2-40 0 0,0 5 118 0 0,1 3 43 0 0,-1-6-98 0 0,1 0 0 0 0,0-1 1 0 0,0 1-1 0 0,1 0 0 0 0,0 0 0 0 0,0-1 0 0 0,1 1-63 0 0,7 25 244 0 0,-7-10-171 0 0,-4-11-63 0 0,1 6 17 0 0,3-2 28 0 0,-2-10-56 0 0,5 16 67 0 0,-4-9 14 0 0,-1 1 37 0 0,-1-9-130 0 0,0-2 37 0 0,0 2 117 0 0,0-1 145 0 0,-1-2 249 0 0,1-1-280 0 0,1 0-44 0 0,-1 1-109 0 0,0-1-40 0 0,1 0-48 0 0,-1 0-37 0 0,1 0-43 0 0,-1 1-49 0 0,5-4 192 0 0,-4 4-73 0 0,-1 0 1 0 0,0 0-1 0 0,1-1 1 0 0,-1 1-1 0 0,0 0 1 0 0,1 0-1 0 0,-1-1 1 0 0,0 1-1 0 0,1 0 1 0 0,-1-1-1 0 0,0 1 1 0 0,0 0-1 0 0,1 0 1 0 0,-1-1-1 0 0,0 1 1 0 0,0-1-1 0 0,0 1 1 0 0,0 0-1 0 0,1-1 1 0 0,-1 1-1 0 0,0 0 1 0 0,0-1-1 0 0,0 1 1 0 0,0-1-1 0 0,0 1 1 0 0,0 0-1 0 0,0-1 1 0 0,0 1-1 0 0,0-1 0 0 0,0 1 1 0 0,0 0-1 0 0,0-1-4 0 0,0-9 109 0 0,1 1-41 0 0,1-1-28 0 0,1-4-35 0 0,2-12-26 0 0,-4 7 82 0 0,-1 17-60 0 0,0 0 0 0 0,0 0 0 0 0,1 0 0 0 0,-1 0 0 0 0,0 0 0 0 0,1 1 0 0 0,-1-1 0 0 0,1 0 0 0 0,0 0 0 0 0,-1 0 0 0 0,1 0-1 0 0,1 0 0 0 0,-2 0 0 0 0,1 1 0 0 0,0-1 0 0 0,0 0 0 0 0,0 0 0 0 0,-1-1 0 0 0,1 1 0 0 0,-1 0 0 0 0,0 0 0 0 0,1 0 0 0 0,-1 0-1 0 0,0-1 1 0 0,0 1 0 0 0,0-1 0 0 0,1 1 0 0 0,-1-1 0 0 0,1 0 0 0 0,0 1 0 0 0,0-1 0 0 0,0 1 0 0 0,0 0 0 0 0,0-1 0 0 0,2-1 0 0 0,1-4 0 0 0,-2 5 0 0 0,0 0 0 0 0,0 1 0 0 0,0-1 0 0 0,0 1 0 0 0,1 0 0 0 0,1-2 0 0 0,-1 2 0 0 0,-1 0 0 0 0,0-1 0 0 0,0 1 0 0 0,0 0 0 0 0,0-1 0 0 0,2-2 0 0 0,-4 5 0 0 0,0-1 0 0 0,0 0 0 0 0,1 0 0 0 0,-1 1 0 0 0,0-1 0 0 0,1 1 0 0 0,-1-1 0 0 0,1 0 0 0 0,-1 1 0 0 0,1-1 0 0 0,-1 1 0 0 0,1-1 0 0 0,-1 1 0 0 0,1-1 0 0 0,0 1 0 0 0,-1-1 0 0 0,1 1 0 0 0,-1 0 0 0 0,1-1 0 0 0,0 1 0 0 0,0 0 0 0 0,-1 0 0 0 0,1 0 0 0 0,0-1 0 0 0,-1 1 0 0 0,1 0 0 0 0,8-2 0 0 0,-3-4 1 0 0,-6 5-2 0 0,0 1 1 0 0,0 0-1 0 0,1-1 1 0 0,-1 1-1 0 0,0 0 1 0 0,0 0-1 0 0,1-1 0 0 0,-1 1 1 0 0,0 0-1 0 0,1 0 1 0 0,-1-1-1 0 0,0 1 1 0 0,1 0-1 0 0,-1 0 0 0 0,0 0 1 0 0,1-1-1 0 0,-1 1 1 0 0,1 0-1 0 0,-1 0 1 0 0,0 0-1 0 0,1 0 0 0 0,-1 0 1 0 0,1 0-1 0 0,-1 0 1 0 0,0 0-1 0 0,1 0 1 0 0,-1 0-1 0 0,1 0 0 0 0,-1 0 1 0 0,13-2-58 0 0,0-3 35 0 0,-12 4 23 0 0,1 0 1 0 0,-1 1 0 0 0,1-1-1 0 0,0 0 1 0 0,-1 1-1 0 0,1-1 1 0 0,0 1 0 0 0,0-1-1 0 0,-1 1 1 0 0,1 0 0 0 0,0 0-1 0 0,0 0 1 0 0,0 0-1 0 0,-1 0 1 0 0,1 0 0 0 0,0 1-1 0 0,0-1 1 0 0,-1 0 0 0 0,1 1-1 0 0,1 0 0 0 0,3 2 35 0 0,7 3-10 0 0,1 1-42 0 0,26 10-133 0 0,-21-9 75 0 0,-16-6 74 0 0,1 1 1 0 0,-2-1 0 0 0,1 1 0 0 0,0-1-1 0 0,0 1 1 0 0,0 1 0 0 0,21 21-3 0 0,-16-13 6 0 0,3 23-65 0 0,-7-21 57 0 0,-3-12 9 0 0,0 0 0 0 0,-1 0 0 0 0,1 0 0 0 0,-1 1 0 0 0,0-1 0 0 0,0 0 0 0 0,0 0 0 0 0,0 1 0 0 0,0-1 0 0 0,0 0 0 0 0,-1 0 0 0 0,1 1-1 0 0,-1-1 1 0 0,1 0 0 0 0,-1 0 0 0 0,0 0 0 0 0,0 0 0 0 0,0 1-4 0 0,-4 9-7 0 0,3-4 7 0 0,1-7 0 0 0,1 0 0 0 0,0 1 0 0 0,-1-1 0 0 0,1 0 0 0 0,-1 0 0 0 0,0 1 0 0 0,1-1 0 0 0,-1 0 0 0 0,0 0 0 0 0,0 0 0 0 0,1 0 0 0 0,-1 0 0 0 0,0 0 0 0 0,-1 0 0 0 0,-12 22 0 0 0,8-17 0 0 0,5-4 0 0 0,-1-1 0 0 0,1 1 0 0 0,-1 0 0 0 0,0 0 0 0 0,0-1 0 0 0,0 1 0 0 0,0-1 0 0 0,0 0 0 0 0,0 0 0 0 0,-1 1 0 0 0,-7 0 0 0 0,8-1 0 0 0,0-1 0 0 0,0 0 0 0 0,0 1 0 0 0,0 0 0 0 0,1-1 0 0 0,-1 1 0 0 0,0 0 0 0 0,1 0 0 0 0,-1 0 0 0 0,0 0 0 0 0,1 0 0 0 0,-1 0 0 0 0,1 0 0 0 0,-1 0 0 0 0,-1 3-10 0 0,-1-1 0 0 0,0-1 0 0 0,0 1 0 0 0,0-1 0 0 0,0 1 0 0 0,0-1 0 0 0,0-1 0 0 0,-4 2 10 0 0,-15 2 0 0 0,11-2 0 0 0,6-1 0 0 0,1-1 0 0 0,0 0 0 0 0,0 0 0 0 0,-1 0 0 0 0,1 0 0 0 0,-1-1 0 0 0,-1 0 1 0 0,-8-2-3 0 0,-13-11 15 0 0,12 1 41 0 0,12 6-61 0 0,1 1-33 0 0,0 0-131 0 0,-2 0 8 0 0,2 2-21 0 0,2 1 33 0 0,-1 0-57 0 0,2 0 31 0 0,-1 1-35 0 0,1-1-39 0 0,0-1-44 0 0,0 2 26 0 0,0 0-38 0 0,0-1-406 0 0,0 0 104 0 0,-1 0-52 0 0,0 0-770 0 0,-2 0-603 0 0,-4 2-1148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49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1 189 7400 0 0,'0'0'165'0'0,"0"0"22"0"0,0 0 10 0 0,2 0-16 0 0,2 0-149 0 0,1 5-21 0 0,-4 0 56 0 0,0-4 148 0 0,-1 0-55 0 0,2-1-45 0 0,-1 0-37 0 0,7 0 130 0 0,-7 0-144 0 0,6 0 390 0 0,-1 0-86 0 0,-1 0-74 0 0,0-1-60 0 0,3 0 81 0 0,5-4 80 0 0,-7 2-199 0 0,-1 1 121 0 0,1 1-83 0 0,2 1-7 0 0,-1 1-100 0 0,7 0 34 0 0,-9-2-80 0 0,0-1 37 0 0,1-2 10 0 0,2-1 75 0 0,3 3 65 0 0,0 0 3 0 0,-3-2-64 0 0,0 0-53 0 0,2 2-41 0 0,-9 2-107 0 0,0 0 1 0 0,0 0-1 0 0,0 0 1 0 0,-1 0 0 0 0,1-1-1 0 0,0 1 1 0 0,0 0-1 0 0,-1 0 1 0 0,1-1-1 0 0,0 1 1 0 0,-1 0-1 0 0,1-1 1 0 0,0 1-1 0 0,-1 0 1 0 0,1-1-1 0 0,0 1 1 0 0,-1-1-1 0 0,1 0 1 0 0,-1 1-1 0 0,1-1-6 0 0,9-7 66 0 0,-3 4-57 0 0,-6 4-9 0 0,0-1 0 0 0,0 0 0 0 0,0 0 0 0 0,0 1 1 0 0,1-1-1 0 0,-1 1 0 0 0,0-1 0 0 0,0 1 0 0 0,1 0 0 0 0,-1-1 0 0 0,0 1 0 0 0,1 0 0 0 0,-1 0 1 0 0,0 0-1 0 0,0 0 0 0 0,0 0 0 0 0,-1 0 0 0 0,1 0 0 0 0,-1 0 0 0 0,1 0 0 0 0,-1 0 0 0 0,1 0 0 0 0,-1 0 0 0 0,1-1 0 0 0,-1 1 0 0 0,1 0 0 0 0,-1 0 0 0 0,1 0 0 0 0,-1-1 0 0 0,1 1 0 0 0,-1 0 0 0 0,1-1 0 0 0,-1 1 0 0 0,1 0 0 0 0,-1-1 0 0 0,0 1 0 0 0,1-1 0 0 0,-1 1 0 0 0,0 0 0 0 0,1-1 0 0 0,-1 1 0 0 0,0-1 0 0 0,1 1 0 0 0,-1-1 0 0 0,0 1 0 0 0,1-1 0 0 0,-1 1 0 0 0,0 0 0 0 0,1-1 0 0 0,-1 1 0 0 0,1 0 0 0 0,-1-1 0 0 0,0 1 0 0 0,1 0 0 0 0,-1-1 0 0 0,1 1 0 0 0,-1 0 0 0 0,1 0 0 0 0,-1 0 0 0 0,1 0 0 0 0,0-1 0 0 0,-1 1 0 0 0,1 0 0 0 0,-1 0 0 0 0,1 0 0 0 0,-1 0 0 0 0,1 0 0 0 0,-1 0 0 0 0,1 0 0 0 0,0 0 0 0 0,-1 0 0 0 0,1 0 0 0 0,-1 0 0 0 0,1 0 0 0 0,-1 0 0 0 0,1 0 0 0 0,-1 0 0 0 0,1 0 0 0 0,-1 0 0 0 0,1-1 0 0 0,-1 1 0 0 0,1 0 0 0 0,-1 0 0 0 0,1-1 0 0 0,-1 1 0 0 0,1 0 0 0 0,-1 0 0 0 0,1-1 0 0 0,-1 1 0 0 0,0-1 0 0 0,1 1 0 0 0,-1 0 0 0 0,0-1 0 0 0,1 1 0 0 0,-1-1 0 0 0,0 1 0 0 0,1-1 0 0 0,-1 1 0 0 0,0-1 0 0 0,1 1 0 0 0,-1-1 0 0 0,0 1 0 0 0,1 0 0 0 0,-1-1 0 0 0,1 1 0 0 0,-1 0 0 0 0,0-1 0 0 0,1 1 0 0 0,-1 0 0 0 0,1 0 0 0 0,-1 0 0 0 0,1-1 0 0 0,-1 1 0 0 0,1 0 0 0 0,0 0 0 0 0,-1 0 0 0 0,1 0 0 0 0,-1 0 0 0 0,1 0 0 0 0,-1 0 0 0 0,1 0 0 0 0,-1 0 0 0 0,1 0-1 0 0,0 0 0 0 0,-1 0 0 0 0,1 0 1 0 0,-1 0-1 0 0,1 0 0 0 0,-1-1 0 0 0,1 1 1 0 0,-1 0-1 0 0,1 0 0 0 0,-1 0 0 0 0,0 0 1 0 0,1-1-1 0 0,-1 1 0 0 0,1 0 1 0 0,-1-1-1 0 0,1 1 0 0 0,-1 0 0 0 0,0-1 1 0 0,1 1-1 0 0,-1 0 0 0 0,0-1 0 0 0,1 1 1 0 0,-1 0-1 0 0,0-1 0 0 0,1 1 0 0 0,-1-1 1 0 0,0 1-1 0 0,0-1 0 0 0,0 1 1 0 0,1-1-1 0 0,-1 1 0 0 0,0-1 0 0 0,0 1 1 0 0,0-20 75 0 0,0 12-9 0 0,-2-2-54 0 0,-6 6-12 0 0,3-5 0 0 0,-3 5 0 0 0,4-4 0 0 0,-4 4 0 0 0,3-5-12 0 0,-3 5-36 0 0,5-1 36 0 0,2 5 12 0 0,1-1 0 0 0,0 1 0 0 0,0 0 0 0 0,0-1 0 0 0,-1 1 0 0 0,1 0 0 0 0,0-1 0 0 0,0 1 0 0 0,-1 0 0 0 0,1-1 0 0 0,0 1 0 0 0,-1 0 0 0 0,1 0 0 0 0,0 0 0 0 0,-1-1 0 0 0,1 1 0 0 0,0 0 0 0 0,-1 0 0 0 0,1 0 0 0 0,-1 0 0 0 0,1 0 0 0 0,0-1 0 0 0,-1 1 0 0 0,1 0 0 0 0,0 0 0 0 0,-1 0 0 0 0,1 0 0 0 0,-1 0 0 0 0,1 0 0 0 0,0 0 0 0 0,-1 1 0 0 0,0-1 0 0 0,0 0-5 0 0,-1-1 1 0 0,1 1 0 0 0,-1 0-1 0 0,1-1 1 0 0,-1 1 0 0 0,0-1-1 0 0,1 1 1 0 0,0-1-1 0 0,-1 0 1 0 0,1 1 0 0 0,-1-1 4 0 0,-9-4-27 0 0,3 3 38 0 0,1 1-14 0 0,-1 2-17 0 0,-15 10-41 0 0,-12 1 1 0 0,12-2 58 0 0,19-7 14 0 0,-9 3 26 0 0,11-6-33 0 0,0 1 0 0 0,0-1-1 0 0,1 1 1 0 0,-1 0 0 0 0,0 0-1 0 0,1 0 1 0 0,-1 0 0 0 0,1 0-1 0 0,-1 0 1 0 0,1 0 0 0 0,0 1-1 0 0,-1-1 1 0 0,1 0 0 0 0,0 1-1 0 0,0-1 1 0 0,0 1 0 0 0,-1 1-5 0 0,-9 10-14 0 0,10-12 7 0 0,0 0 0 0 0,0 0 1 0 0,0 0-1 0 0,0 0 0 0 0,1 0 0 0 0,-1 0 1 0 0,0 1-1 0 0,0-1 0 0 0,1 0 1 0 0,-1 0-1 0 0,0 0 0 0 0,1 1 0 0 0,-1-1 1 0 0,1 0-1 0 0,0 1 0 0 0,0-1 1 0 0,-1 1 6 0 0,-1 2-54 0 0,-2 2 41 0 0,1-1 41 0 0,2-1 1 0 0,0-1-1 0 0,1 0 0 0 0,-1 0 0 0 0,1 1 0 0 0,0-1 0 0 0,0 0 0 0 0,0 1-28 0 0,-3 14 68 0 0,-5-1-46 0 0,8-16-21 0 0,0 0 1 0 0,0 0-1 0 0,-1 0 1 0 0,1 0 0 0 0,0 0-1 0 0,0-1 1 0 0,0 1-1 0 0,0 0 1 0 0,0 0 0 0 0,0 0-1 0 0,0 0 1 0 0,0 0-1 0 0,1 0 1 0 0,-1-1 0 0 0,0 1-1 0 0,0 0 1 0 0,1 0-1 0 0,-1 0 1 0 0,1-1 0 0 0,-1 1-1 0 0,1 0 1 0 0,-1 0-1 0 0,1-1 1 0 0,-1 1-2 0 0,1 0 5 0 0,0 1 0 0 0,0-1 0 0 0,-1 0 0 0 0,1 0-1 0 0,0 1 1 0 0,-1-1 0 0 0,0 0 0 0 0,1 1 0 0 0,-1-1 0 0 0,0 1 0 0 0,1 0-5 0 0,-1 0 14 0 0,0 0 1 0 0,0 0 0 0 0,0 0 0 0 0,1 0 0 0 0,-1 0 0 0 0,1 0-1 0 0,-1 0 1 0 0,2 2-15 0 0,-1-1 22 0 0,1 0 0 0 0,0 0-1 0 0,0 0 1 0 0,1 0-1 0 0,-1 0 1 0 0,1 0-22 0 0,13 18 188 0 0,-13-14-113 0 0,1 0 105 0 0,7 9 373 0 0,-6-13-417 0 0,1 0-44 0 0,5-1 1 0 0,-10-1-77 0 0,1-1-1 0 0,0 0 0 0 0,0 1 0 0 0,0 0 1 0 0,0-1-1 0 0,-1 1 0 0 0,1 0 1 0 0,0 0-1 0 0,-1 0 0 0 0,1 0 1 0 0,-1 0-1 0 0,1 0 0 0 0,-1 0 1 0 0,1 1-16 0 0,-1-1 15 0 0,1 0 0 0 0,-1 0 0 0 0,0 0 1 0 0,1 0-1 0 0,0 0 0 0 0,-1 0 1 0 0,1-1-1 0 0,-1 1 0 0 0,2 0-15 0 0,17 3 209 0 0,23-4 265 0 0,-24-1-284 0 0,-16 1-139 0 0,11 0 104 0 0,-12 0-131 0 0,1 0 1 0 0,-1-1-1 0 0,1 1 0 0 0,-1 0 1 0 0,1-1-1 0 0,-1 0 1 0 0,0 1-1 0 0,1-1 1 0 0,-1 0-1 0 0,2-1-24 0 0,5-6 157 0 0,5 0-83 0 0,-5 4-54 0 0,4-7 44 0 0,1-3-88 0 0,-10 10-27 0 0,-3 3-27 0 0,0 0-45 0 0,-1 1-113 0 0,2-2-110 0 0,-1 1 80 0 0,-1 1-43 0 0,1-1-39 0 0,-1 1-36 0 0,1 0-250 0 0,-1 0-58 0 0,1-1-47 0 0,0 1-33 0 0,2 0-1385 0 0,4 0-1227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0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0 4376 0 0,'0'0'99'0'0,"0"0"11"0"0,0 2 10 0 0,-2 9-14 0 0,-1-3-68 0 0,-3 9-71 0 0,6-10 79 0 0,-1 1 91 0 0,1-3-22 0 0,0 0 38 0 0,-2 2 141 0 0,-3 2 58 0 0,0 3 90 0 0,6-3-61 0 0,4 1-112 0 0,-3-1-65 0 0,2 21 307 0 0,-4-15-221 0 0,0-2 12 0 0,-1-5-154 0 0,1 1 7 0 0,0-2-22 0 0,1 0 9 0 0,1 0 40 0 0,-1-5-150 0 0,1 4 108 0 0,0 0 0 0 0,-1 0 0 0 0,1 1 0 0 0,-1-1 0 0 0,0 7-140 0 0,0-3 175 0 0,1-1-55 0 0,8 9 81 0 0,-5-11-112 0 0,0 1 50 0 0,-3-3-25 0 0,1-1 0 0 0,-1 0 0 0 0,1 1 0 0 0,0-1 0 0 0,0 0 1 0 0,1 0-1 0 0,-1-1 0 0 0,1 1-114 0 0,2 2 194 0 0,-4-3-77 0 0,0-1 0 0 0,0 0-1 0 0,0 0 1 0 0,0-1 0 0 0,0 1 0 0 0,1 0 0 0 0,-1-1 0 0 0,2 1-117 0 0,1 0 147 0 0,1-1-56 0 0,2 0 127 0 0,-1 2-37 0 0,3 1 70 0 0,-1-8 29 0 0,-2 1-58 0 0,2 2 50 0 0,-1-1-23 0 0,-2 0-42 0 0,5-7 112 0 0,1-1-9 0 0,-3 6-124 0 0,-7 3-147 0 0,-1 0 0 0 0,1 0 0 0 0,0 0 1 0 0,0 0-1 0 0,-1 0 0 0 0,1 0 0 0 0,-1 0 0 0 0,1-1 1 0 0,-1 1-40 0 0,12-9 212 0 0,1 1-87 0 0,-11 7-105 0 0,0 0 0 0 0,0 1 0 0 0,0-2 0 0 0,0 1 0 0 0,0 0-1 0 0,-1 0 1 0 0,1-1 0 0 0,-1 0 0 0 0,1 1 0 0 0,-1-1 0 0 0,0 0-1 0 0,0 0-19 0 0,0-1 31 0 0,5-11 26 0 0,-4 11-57 0 0,-1-1 0 0 0,1 1 0 0 0,0-1 0 0 0,0 1 1 0 0,1-1-1 0 0,3-1-1 0 0,1-5 1 0 0,-4 5 1 0 0,-4 5 3 0 0,1 0 0 0 0,0 0-1 0 0,-1 0 1 0 0,1-1 0 0 0,0 1 0 0 0,-1 0-1 0 0,1 0 1 0 0,-1-1 0 0 0,0 1 0 0 0,1 0 0 0 0,-1-1-1 0 0,0 1 1 0 0,0 0 0 0 0,0-1-4 0 0,2-8 10 0 0,9 8-10 0 0,-11 2 0 0 0,0 0 0 0 0,1 0 0 0 0,-1 0 0 0 0,1 0 0 0 0,-1 0 0 0 0,1 0 0 0 0,-1 0 0 0 0,0 0 0 0 0,1 0 0 0 0,-1 0 0 0 0,1 0 0 0 0,-1 0 0 0 0,1 0 0 0 0,-1 1 0 0 0,0-1 0 0 0,1 0 0 0 0,-1 0 0 0 0,0 0 0 0 0,1 1 0 0 0,-1-1 0 0 0,0 0 0 0 0,1 0 0 0 0,-1 1 0 0 0,0-1 0 0 0,1 0 0 0 0,-1 1 0 0 0,4 18 0 0 0,1-9 1 0 0,-4-9-3 0 0,0 0 1 0 0,-1 0-1 0 0,1 1 0 0 0,-1-1 1 0 0,1 0-1 0 0,-1 0 0 0 0,1 0 1 0 0,-1 1-1 0 0,0-1 0 0 0,0 0 1 0 0,1 0-1 0 0,-1 1 0 0 0,0-1 2 0 0,0 1-16 0 0,0 0 0 0 0,0-1-1 0 0,0 1 1 0 0,1 0 0 0 0,-1 0 0 0 0,1 0-1 0 0,-1-1 1 0 0,1 1 0 0 0,0 0 0 0 0,0-1-1 0 0,0 2 17 0 0,7 15-97 0 0,13 19 83 0 0,-18-28 17 0 0,-3-7-7 0 0,1 1 1 0 0,-1-1-1 0 0,1 0 1 0 0,-1 0-1 0 0,1 0 1 0 0,0 0-1 0 0,0 0 1 0 0,0 0-1 0 0,0 0 0 0 0,0-1 1 0 0,1 1-1 0 0,-1 0 1 0 0,1 0-1 0 0,-1-1 1 0 0,1 1-1 0 0,-1-1 1 0 0,1 0-1 0 0,0 1 1 0 0,1 0 3 0 0,35 14-2 0 0,-11-10 28 0 0,-4-2 28 0 0,0-3 39 0 0,-9-2 76 0 0,1-5-11 0 0,-7 3-63 0 0,5-2 122 0 0,-2-1-39 0 0,18-15 273 0 0,-17 11-221 0 0,3-1 68 0 0,-6 6-171 0 0,-5 2-57 0 0,0 1 0 0 0,0-1 1 0 0,0 0-1 0 0,0 0 0 0 0,0-1 0 0 0,0 1 1 0 0,-1-1-1 0 0,0 0 0 0 0,1-1-70 0 0,2-4 94 0 0,2-4 51 0 0,4-1 35 0 0,0-1 4 0 0,-11 12-155 0 0,1 0 0 0 0,-1 0 1 0 0,1 0-1 0 0,-1 0 0 0 0,0 0 0 0 0,0-3-29 0 0,2-21 171 0 0,-2 6 5 0 0,-1 21-172 0 0,-1-2 3 0 0,1 0 0 0 0,0 0 0 0 0,0 0 0 0 0,0 1 0 0 0,-1-1 0 0 0,1 0 0 0 0,-1 0 0 0 0,0 0 0 0 0,0 0-7 0 0,-7-12 15 0 0,6 12-17 0 0,1 0 1 0 0,0 1-1 0 0,-1-1 0 0 0,1 0 1 0 0,0 0-1 0 0,0 0 1 0 0,1 0-1 0 0,-1 0 1 0 0,0 0-1 0 0,1 0 1 0 0,-1-1-1 0 0,1 1 1 0 0,0-2 1 0 0,-1 3-16 0 0,1-1-1 0 0,0 0 1 0 0,-1 1 0 0 0,1-1 0 0 0,-1 1 0 0 0,1-1 0 0 0,-1 1-1 0 0,1-1 1 0 0,-1 1 0 0 0,0-1 0 0 0,0 1 0 0 0,0-1 0 0 0,0 1 0 0 0,0 0-1 0 0,0 0 1 0 0,0 0 0 0 0,-1-1 16 0 0,-6-8-182 0 0,4-2-51 0 0,4 10 92 0 0,-2 0 13 0 0,-2-2-101 0 0,0 0-35 0 0,2 2-327 0 0,2 2 341 0 0,0-1-12 0 0,-1 1-64 0 0,0-1 116 0 0,1 1-38 0 0,-1-2-219 0 0,-1 1-88 0 0,1 0-76 0 0,0-1-64 0 0,-1 1-201 0 0,1-1-52 0 0,-1 1-1171 0 0,1 0-1192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0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6824 0 0,'0'0'149'0'0,"0"0"23"0"0,0 0 13 0 0,0 2-21 0 0,1 5-130 0 0,4 1-37 0 0,0 3 15 0 0,-4-2 60 0 0,-1 5 744 0 0,0-1-76 0 0,-1 0-107 0 0,1 1-63 0 0,0-1-62 0 0,1 0-57 0 0,0-1-58 0 0,1 0-54 0 0,1-1-52 0 0,2-1-51 0 0,-4-5-71 0 0,0-1-1 0 0,0 0 1 0 0,-1 1 0 0 0,1-1-1 0 0,-1 0 1 0 0,0 1-1 0 0,0-1 1 0 0,0 1-1 0 0,-1 2-164 0 0,0 9 561 0 0,1-1-126 0 0,2-3-40 0 0,1-1-57 0 0,2 1-74 0 0,-3-2 57 0 0,-2-8-63 0 0,0-2-30 0 0,0 3-4 0 0,3 6-26 0 0,5 2-30 0 0,-6-8-39 0 0,-2-3-8 0 0,0 0-7 0 0,0 0-29 0 0,0 0-12 0 0,0 0-1 0 0,-2-3 8 0 0,-5-5 17 0 0,3-7 46 0 0,4 15-132 0 0,0-1 0 0 0,0 0 0 0 0,0 0 0 0 0,0 1-1 0 0,0-1 1 0 0,0 0 0 0 0,-1 0 0 0 0,1 1 0 0 0,0-1-1 0 0,0 0 1 0 0,-1 0 0 0 0,1 1 0 0 0,-1-1 0 0 0,1 0-1 0 0,-1 1 1 0 0,1-1 0 0 0,-1 1 0 0 0,1-1 0 0 0,-1 0-1 0 0,1 1-10 0 0,-4-5 39 0 0,0-1-38 0 0,1 2-1 0 0,2 2 0 0 0,0-1 0 0 0,0 1 0 0 0,0 0 0 0 0,0-1 0 0 0,0 1 0 0 0,1-1 0 0 0,-1 0 0 0 0,1 1 0 0 0,-1-1 0 0 0,1 1 0 0 0,0-1 0 0 0,0-2 0 0 0,-1-12 0 0 0,1 10 0 0 0,-1 0 0 0 0,1 0 0 0 0,0 0 0 0 0,1 0 0 0 0,-1 0 0 0 0,2 0 0 0 0,-1-2 0 0 0,20-39 0 0 0,-19 35 0 0 0,0 3 0 0 0,3 6-3 0 0,3-7-60 0 0,-6 9 61 0 0,-1-1 1 0 0,1 1-1 0 0,0 0 1 0 0,0-1-1 0 0,0 1 1 0 0,0 0-1 0 0,1 0 1 0 0,-1 0-1 0 0,3-1 2 0 0,-1 1 0 0 0,-4 2 0 0 0,1 0 0 0 0,-1 0 0 0 0,1 0 0 0 0,-1-1 0 0 0,1 1 0 0 0,-1 0 0 0 0,1 0 0 0 0,-1-1 0 0 0,1 1 0 0 0,-1-1 0 0 0,0 1 0 0 0,1 0 0 0 0,-1-1 0 0 0,0 1 0 0 0,1-1 0 0 0,-1 1 0 0 0,0-1 0 0 0,1 1 0 0 0,-1-1 0 0 0,0 1 0 0 0,0-1 0 0 0,1 1 0 0 0,0-4 0 0 0,1 0-5 0 0,1 1 13 0 0,4 0-30 0 0,6-2-39 0 0,-7 3 32 0 0,7-2-13 0 0,-3 2-41 0 0,0 0-61 0 0,2 2-102 0 0,-10 0 230 0 0,1 0-72 0 0,1 0-64 0 0,-1 0-56 0 0,2 0-104 0 0,-1 0-56 0 0,2 0-126 0 0,2 0-306 0 0,4 0-457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1.0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8288 0 0,'0'0'190'0'0,"0"0"28"0"0,0 0 7 0 0,0 2-33 0 0,0 3-283 0 0,0 1 41 0 0,0-2 37 0 0,0 1 37 0 0,0 4 118 0 0,0-1 109 0 0,0-1 82 0 0,0-1 65 0 0,0 1 101 0 0,0 9 727 0 0,0-10-818 0 0,0 3 130 0 0,0-4-324 0 0,0 0-46 0 0,-2 4 95 0 0,-3 1 26 0 0,1 0-30 0 0,2-2-49 0 0,2-1-58 0 0,0-1-46 0 0,0 1-42 0 0,0-1-36 0 0,0 1-33 0 0,0 1-36 0 0,0 12-198 0 0,0-18 105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6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6624 0 0,'0'0'149'0'0,"0"0"23"0"0,0 0 11 0 0,3 2 23 0 0,8 9 97 0 0,-9-8 45 0 0,-2-1 11 0 0,0 20 319 0 0,0-1-78 0 0,0 1-72 0 0,0-1-66 0 0,0 1-60 0 0,0 0-53 0 0,0-1-50 0 0,0 0-41 0 0,0 10 52 0 0,1-21-112 0 0,0-2-54 0 0,1 0-24 0 0,2 0 3 0 0,0 1 2 0 0,-1-2-2 0 0,-2 1 26 0 0,-1 3 55 0 0,0 7 47 0 0,0 28 253 0 0,0-31-307 0 0,0-1 51 0 0,1-5-125 0 0,0-2-34 0 0,1 0-16 0 0,2 2-8 0 0,3 7 36 0 0,-6 0 48 0 0,-1-15-140 0 0,0-1 0 0 0,0 1 0 0 0,0 0 0 0 0,0-1 0 0 0,0 1 1 0 0,0 0-1 0 0,0-1 0 0 0,1 1 0 0 0,-1 0 0 0 0,0-1 0 0 0,0 1 1 0 0,1 0-1 0 0,-1-1 0 0 0,0 1 0 0 0,1 0 0 0 0,-1-1 0 0 0,0 1 1 0 0,1-1-1 0 0,-1 1 0 0 0,1-1 0 0 0,-1 1 0 0 0,1-1 1 0 0,-1 1-1 0 0,1-1 0 0 0,-1 0 0 0 0,1 1-9 0 0,0-1 7 0 0,-1 1 1 0 0,1-1-1 0 0,-1 0 0 0 0,1 1 1 0 0,0-1-1 0 0,-1 1 0 0 0,0-1 1 0 0,1 1-1 0 0,-1-1 0 0 0,1 1 1 0 0,-1 0-1 0 0,0-1 0 0 0,1 1 1 0 0,-1-1-1 0 0,0 1 0 0 0,1 0 1 0 0,-1-1-1 0 0,0 1 0 0 0,0 0 1 0 0,0 0-1 0 0,0-1 0 0 0,0 1 1 0 0,0 0-1 0 0,0-1 1 0 0,0 1-1 0 0,0 0-7 0 0,0 12 99 0 0,0-10-3 0 0,0-3-30 0 0,0 0-123 0 0,0 0-58 0 0,0 0 39 0 0,0 0-69 0 0,0 0-80 0 0,0 0 66 0 0,0 0-37 0 0,0 0-39 0 0,0 0-37 0 0,0 0-371 0 0,0 0 87 0 0,0 0-51 0 0,0 0-717 0 0,0 0-566 0 0,0 0-1076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1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50 10512 0 0,'0'0'13'0'0,"0"-1"0"0"0,0 1 0 0 0,0 0 0 0 0,0-1 1 0 0,0 1-1 0 0,0-1 0 0 0,0 1 0 0 0,0 0 0 0 0,0-1 1 0 0,0 1-1 0 0,0-1 0 0 0,0 1 0 0 0,0 0 0 0 0,0-1 1 0 0,-1 1-1 0 0,1-1 0 0 0,0 1 0 0 0,0 0 0 0 0,0-1 1 0 0,-1 1-1 0 0,1 0 0 0 0,0 0 0 0 0,0-1 0 0 0,-1 1 0 0 0,1 0 1 0 0,0-1-1 0 0,-1 1 0 0 0,1 0 0 0 0,0 0 0 0 0,-1-1 1 0 0,1 1-1 0 0,-1 0-13 0 0,-4-4 186 0 0,3 0-110 0 0,2-2-44 0 0,0-17-10 0 0,0 22-42 0 0,1 0-96 0 0,-1 1-98 0 0,1 0 55 0 0,-1 0-41 0 0,1 0-44 0 0,0 0-42 0 0,1 0-391 0 0,0 0-277 0 0,3 0-634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3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9216 0 0,'0'0'208'0'0,"2"2"33"0"0,-1-1-215 0 0,0 0 0 0 0,0 0 0 0 0,0 0 0 0 0,-1 0 0 0 0,1 0 0 0 0,0 0 0 0 0,0 1 0 0 0,-1-1 0 0 0,1 0 0 0 0,-1 0 0 0 0,1 0 0 0 0,-1 1 0 0 0,0-1 0 0 0,1 0 0 0 0,-1 1 0 0 0,0-1 0 0 0,0 0 0 0 0,0 1-26 0 0,1 6 42 0 0,4 1-32 0 0,0 1-19 0 0,-4 4-15 0 0,-1-3 41 0 0,3 2 88 0 0,0-5 62 0 0,1 0 32 0 0,-2-1 11 0 0,-1-1 38 0 0,-1 2 87 0 0,0-4-226 0 0,0 1 43 0 0,-1 6 250 0 0,1-8-276 0 0,0 0 0 0 0,0 0 1 0 0,0-1-1 0 0,0 1 0 0 0,0 0 1 0 0,1-1-1 0 0,-1 1 1 0 0,1-1-1 0 0,0 2-126 0 0,1-1 114 0 0,0 1-9 0 0,2 1 38 0 0,-2 0 40 0 0,-2-1 80 0 0,1-1-80 0 0,-1 1 41 0 0,0 3 33 0 0,0 12 321 0 0,0-19-561 0 0,0 1 0 0 0,0-1-1 0 0,0 1 1 0 0,1-1 0 0 0,-1 0 0 0 0,0 1 0 0 0,0-1 0 0 0,0 1-1 0 0,0-1 1 0 0,1 0 0 0 0,-1 1 0 0 0,0-1 0 0 0,0 0-1 0 0,1 1 1 0 0,-1-1 0 0 0,0 0 0 0 0,1 1 0 0 0,-1-1 0 0 0,0 0-1 0 0,1 0 1 0 0,-1 1 0 0 0,0-1 0 0 0,1 0 0 0 0,-1 0 0 0 0,1 0-1 0 0,-1 1 1 0 0,0-1 0 0 0,1 0 0 0 0,-1 0 0 0 0,1 0 0 0 0,-1 0-1 0 0,1 0 1 0 0,-1 0-17 0 0,2 0 295 0 0,-2 0-20 0 0,0 0-4 0 0,0 0-12 0 0,0 0-55 0 0,0 0-20 0 0,0 0-7 0 0,0 0-9 0 0,0 0-32 0 0,0 0-9 0 0,0 0-6 0 0,0 0-10 0 0,-2 0-13 0 0,-4-1-68 0 0,4 0-11 0 0,2 0-17 0 0,-1 1 0 0 0,1 0 0 0 0,-1-1 0 0 0,1 1 0 0 0,0-1 0 0 0,0 1 0 0 0,-1-1 1 0 0,1 1-1 0 0,0-1 0 0 0,0 0 0 0 0,0 1 0 0 0,0-1 0 0 0,-1 1 0 0 0,1-1 0 0 0,0 1 0 0 0,0-1 0 0 0,0 0 1 0 0,0 1-1 0 0,0-1 0 0 0,0 1 0 0 0,1-1 0 0 0,-1 0 0 0 0,0 1-2 0 0,7-16 43 0 0,-6 14-36 0 0,0 0 0 0 0,0 0 0 0 0,-1 0 1 0 0,1 0-1 0 0,0 0 0 0 0,-1 0 0 0 0,1 0 0 0 0,-1-1-7 0 0,0-15 10 0 0,-1 12-10 0 0,1 1 0 0 0,0 0 0 0 0,0 0 0 0 0,1-1 0 0 0,-1 1 0 0 0,1 0 0 0 0,0-1 0 0 0,4-6 0 0 0,-4 10 0 0 0,0-1 0 0 0,0 0 0 0 0,0 1 0 0 0,-1-1 0 0 0,1 0 0 0 0,-1 1 0 0 0,1-1 0 0 0,-1-1 0 0 0,0 3 0 0 0,0-1 0 0 0,0 1 0 0 0,0 0 0 0 0,0-1 0 0 0,1 1 0 0 0,-1 0 0 0 0,0-1 0 0 0,1 1 0 0 0,-1 0 0 0 0,1 0 0 0 0,-1-1 0 0 0,1 1 0 0 0,0 0 0 0 0,-1 0 0 0 0,5-9 0 0 0,-2-1 0 0 0,-3 10-1 0 0,0-1 0 0 0,1 0 0 0 0,-1 0 0 0 0,1 0-1 0 0,0 1 1 0 0,-1-1 0 0 0,1 0 0 0 0,0 1 0 0 0,0-1 0 0 0,0 0 0 0 0,0 1 0 0 0,0-1 0 0 0,0 1-1 0 0,1-1 2 0 0,8-11-60 0 0,-9 12 54 0 0,-1 0-1 0 0,1 0 0 0 0,0 0 1 0 0,0-1-1 0 0,0 1 0 0 0,0 0 1 0 0,0 0-1 0 0,0 0 0 0 0,0 0 1 0 0,1 1-1 0 0,-1-1 0 0 0,0 0 1 0 0,1 0 6 0 0,-1 0-1 0 0,0 1 0 0 0,0-1 0 0 0,0 0 0 0 0,0 0 0 0 0,0 0 0 0 0,0 0 0 0 0,0 0 0 0 0,-1 0 0 0 0,1 0 0 0 0,0 0-1 0 0,-1-1 1 0 0,1 1 0 0 0,0 0 0 0 0,-1-1 1 0 0,1 0 0 0 0,-1 1 1 0 0,1 0-1 0 0,-1 0 0 0 0,1-1 0 0 0,0 1 0 0 0,-1 0 0 0 0,1 0 0 0 0,0 0 0 0 0,0 0 0 0 0,0 0 0 0 0,0 0 0 0 0,0 0 0 0 0,0 0 0 0 0,1 0 0 0 0,10-3 0 0 0,-9 2-5 0 0,-1 1-1 0 0,0-1 0 0 0,1 1 0 0 0,-1 0 0 0 0,0 0 0 0 0,1 0 0 0 0,-1 0 0 0 0,1 1 0 0 0,0-1 0 0 0,1 0 6 0 0,3 0-21 0 0,3-4 2 0 0,-1 1-20 0 0,-1 3-25 0 0,-7 1 49 0 0,14 0-152 0 0,-3 0 36 0 0,-8 1 95 0 0,0-1-1 0 0,0 1 1 0 0,-1 0 0 0 0,1 0-1 0 0,0 0 1 0 0,-1 0-1 0 0,1 1 1 0 0,1 0 36 0 0,-4-1 6 0 0,0-1-1 0 0,0 1 1 0 0,1-1 0 0 0,-1 1 0 0 0,1-1-1 0 0,-1 0 1 0 0,0 1 0 0 0,1-1 0 0 0,-1 0-1 0 0,1 0 1 0 0,-1 0 0 0 0,0 0 0 0 0,1 0-1 0 0,-1-1 1 0 0,1 1 0 0 0,-1 0 0 0 0,1-1-6 0 0,9 0 75 0 0,3 4 62 0 0,-1 3-36 0 0,0-2-57 0 0,-8-2-44 0 0,0-1 0 0 0,0 1 0 0 0,-1 0 0 0 0,1 0 0 0 0,-1 0 0 0 0,1 1 0 0 0,-1 0 0 0 0,0 0-1 0 0,4 3 1 0 0,29 19 0 0 0,-36-24 1 0 0,1 0-1 0 0,-1 0 0 0 0,0 0 0 0 0,0 0 0 0 0,1 0 0 0 0,-1 0 0 0 0,0 0 0 0 0,1 0 0 0 0,1 0 0 0 0,1 1-2 0 0,0 0 1 0 0,-1 0-1 0 0,1 1 0 0 0,0-1 1 0 0,-1 1-1 0 0,0 0 0 0 0,1 0 0 0 0,-1 0 1 0 0,0 1 1 0 0,0-2-30 0 0,1 2 51 0 0,-1-1-56 0 0,-1-1-67 0 0,-1 0-98 0 0,-2-2 124 0 0,0 2 52 0 0,0-1 35 0 0,-5 5 19 0 0,4-2 14 0 0,1 2 74 0 0,0 2 107 0 0,-2 6-26 0 0,-6 0-95 0 0,8-12-90 0 0,-1 0 0 0 0,1 1 0 0 0,-1-1 0 0 0,1 0-1 0 0,0 1 1 0 0,0-1 0 0 0,0 1 0 0 0,0-1 0 0 0,1 1 0 0 0,-1 0 0 0 0,1-1 0 0 0,-1 1-14 0 0,2 14 120 0 0,0-2-34 0 0,0-6-26 0 0,0-1 1 0 0,1 0 0 0 0,3 8-61 0 0,-4-12 44 0 0,-1-1 0 0 0,1 0 0 0 0,-1 1 0 0 0,1-1 0 0 0,-1 1 0 0 0,0-1 0 0 0,-1 0 0 0 0,1 1-44 0 0,0 3 118 0 0,2-3 22 0 0,6 4-100 0 0,-6-3 8 0 0,-3-4-57 0 0,-3-4 37 0 0,-6-10 121 0 0,2 3 79 0 0,6 8-2 0 0,3 3-70 0 0,-1 1-85 0 0,0 0-57 0 0,-1 4-48 0 0,1-5 44 0 0,0 3-71 0 0,0 0 96 0 0,0-4-38 0 0,0-1-60 0 0,0 0-99 0 0,0 0 32 0 0,0 0-40 0 0,0 0-44 0 0,0 0-49 0 0,0 1-36 0 0,0-1-48 0 0,0 1-46 0 0,0-1-39 0 0,0 1-284 0 0,0-1-66 0 0,-1 1-53 0 0,0-1-38 0 0,0-1-330 0 0,-1 1-34 0 0,-5-6-2593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1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8088 0 0,'0'0'182'0'0,"0"0"29"0"0,0 0 12 0 0,2 0-37 0 0,0 0-181 0 0,1 0 0 0 0,-1 0 1 0 0,0 1-1 0 0,0-1 0 0 0,1 1 0 0 0,-1-1 0 0 0,0 1 0 0 0,0 0 0 0 0,0 0-5 0 0,1 0-1 0 0,1 1-1 0 0,-1 0 1 0 0,0 0 0 0 0,-1 1 0 0 0,1-1 0 0 0,0 1 0 0 0,0 0 1 0 0,2 1 19 0 0,-1 0 36 0 0,3 1 131 0 0,-6-5-135 0 0,0 1 0 0 0,0 0 0 0 0,0 0-1 0 0,0-1 1 0 0,0 1 0 0 0,0 0-1 0 0,0 0 1 0 0,0 0 0 0 0,0 0 0 0 0,0 0-1 0 0,-1 1 1 0 0,1-1 0 0 0,0 1-51 0 0,0-1 36 0 0,-1 0 1 0 0,1 0 0 0 0,-1-1 0 0 0,1 1-1 0 0,0 0 1 0 0,-1 0 0 0 0,1-1-1 0 0,0 1 1 0 0,0 0 0 0 0,0-1 0 0 0,-1 1-1 0 0,1-1 1 0 0,0 1 0 0 0,1-1-37 0 0,7 3 446 0 0,-8-3-150 0 0,0 1-108 0 0,-1 0-68 0 0,0 2-64 0 0,0 0-8 0 0,0 0 61 0 0,1-2 74 0 0,0 1 113 0 0,12 19 428 0 0,-8-18-538 0 0,-5-2-175 0 0,1-1 1 0 0,-1 0-1 0 0,0 0 1 0 0,1 0-1 0 0,-1 1 1 0 0,0-1 0 0 0,1 0-1 0 0,-1 0 1 0 0,0 1-1 0 0,1-1 1 0 0,-1 0-1 0 0,0 1 1 0 0,0-1-1 0 0,0 0 1 0 0,1 1 0 0 0,-1-1-1 0 0,0 0 1 0 0,0 1-1 0 0,0-1 1 0 0,0 1-1 0 0,0-1 1 0 0,1 0 0 0 0,-1 1-1 0 0,0-1 1 0 0,0 0-1 0 0,0 1 1 0 0,0-1-1 0 0,0 1 1 0 0,0-1-1 0 0,0 0 1 0 0,-1 1 0 0 0,1 0-12 0 0,0 34 856 0 0,-2-31-560 0 0,-6 5-24 0 0,8-9-269 0 0,0 0 0 0 0,0 0 0 0 0,-1 0 0 0 0,1 0 0 0 0,0 0 0 0 0,0 0 0 0 0,0 0-1 0 0,0 0 1 0 0,0 0 0 0 0,0 0 0 0 0,0 0 0 0 0,0 0 0 0 0,0 0 0 0 0,0 0 0 0 0,0 0 0 0 0,0 0 0 0 0,0 1 0 0 0,-1-1 0 0 0,1 0 0 0 0,0 0 0 0 0,0 0 0 0 0,0 0 0 0 0,0 0 0 0 0,0 0 0 0 0,0 0 0 0 0,0 0 0 0 0,0 0 0 0 0,0 1 0 0 0,0-1 0 0 0,0 0 0 0 0,0 0 0 0 0,0 0 0 0 0,0 0 0 0 0,0 0 0 0 0,0 0 0 0 0,0 0 0 0 0,0 0 0 0 0,0 0 0 0 0,0 1 0 0 0,1-1 0 0 0,-1 0 0 0 0,0 0 0 0 0,0 0 0 0 0,0 0 0 0 0,0 0 0 0 0,0 0 0 0 0,0 0 0 0 0,0 0 0 0 0,0 0 0 0 0,0 0 0 0 0,0 0 0 0 0,0 0 0 0 0,0 1 0 0 0,0-1 0 0 0,1 0 0 0 0,-1 0 0 0 0,0 0-3 0 0,1 1 17 0 0,0 1 1 0 0,0-1-1 0 0,0 1 0 0 0,0-1 1 0 0,0 1-1 0 0,0 0 0 0 0,0-1 1 0 0,0 1-1 0 0,-1 0 0 0 0,1 0 0 0 0,-1 0 1 0 0,1-1-1 0 0,-1 1 0 0 0,0 2-17 0 0,-1 30 351 0 0,1-28-262 0 0,-1-1-1 0 0,1 0 1 0 0,0 1 0 0 0,0-1-1 0 0,1 1 1 0 0,0-1 0 0 0,0 4-89 0 0,4 4 208 0 0,-2-4-53 0 0,0 7 23 0 0,-2-5-5 0 0,3-3-34 0 0,1 2-1 0 0,-3 6 18 0 0,-2 3-93 0 0,0-13-62 0 0,0-1 0 0 0,0 0 0 0 0,0 1 0 0 0,1-1 0 0 0,0 4-1 0 0,4 1 12 0 0,-1-3 59 0 0,-2 3 102 0 0,-2-4-80 0 0,0-1 65 0 0,0 12 499 0 0,0-9-436 0 0,0-3-148 0 0,0 1-47 0 0,0 0-59 0 0,0 1-68 0 0,0-5-112 0 0,0-2-257 0 0,0 0-466 0 0,0 0 715 0 0,0 0 46 0 0,0 0-3 0 0,0 0-38 0 0,0 0-1 0 0,0 0-39 0 0,0 0-45 0 0,0 0-49 0 0,0 0-55 0 0,0 0-50 0 0,0 0-44 0 0,0 0-39 0 0,0 0-151 0 0,0 0-39 0 0,0 0-183 0 0,0 0-496 0 0</inkml:trace>
  <inkml:trace contextRef="#ctx0" brushRef="#br0" timeOffset="513.41">38 239 8952 0 0,'0'0'200'0'0,"0"0"33"0"0,0 0 15 0 0,2 2-36 0 0,1 1-162 0 0,1 1-36 0 0,11 12-63 0 0,-8-10 82 0 0,-2-4 25 0 0,-1 0 39 0 0,1 0 44 0 0,0-2 55 0 0,-1 1-8 0 0,-1-1-34 0 0,2 5 238 0 0,-3-2-134 0 0,1-1 103 0 0,1-1-35 0 0,2 0 87 0 0,-2-1-148 0 0,11 0 455 0 0,-9 0-522 0 0,-1 0-73 0 0,-3 0-108 0 0,-1 0-37 0 0,0 0 33 0 0,-1 0 0 0 0,1 0-1 0 0,-1 0 1 0 0,1 0 0 0 0,-1 0-1 0 0,1 0 1 0 0,-1 0 0 0 0,0 0-1 0 0,1 0 1 0 0,-1 0 0 0 0,1 0-1 0 0,-1 0 1 0 0,1 0 0 0 0,-1 0-1 0 0,1-1 1 0 0,-1 1-1 0 0,1 0 1 0 0,-1 0 0 0 0,0 0-1 0 0,1-1 1 0 0,-1 1 0 0 0,1 0-1 0 0,-1-1 1 0 0,0 1 0 0 0,1 0-1 0 0,-1-1 1 0 0,0 1 0 0 0,1 0-1 0 0,-1-1-12 0 0,6-5 201 0 0,6 5-44 0 0,-2 1-25 0 0,1-3 53 0 0,4-4-62 0 0,22-7 34 0 0,-16 6-103 0 0,-19 6-52 0 0,0 1 0 0 0,-1-1 0 0 0,1 1 1 0 0,0-1-1 0 0,-1 0 0 0 0,1 0 0 0 0,-1 0 1 0 0,1-1-3 0 0,1-1 40 0 0,4-5 156 0 0,-5 7-178 0 0,1 0-53 0 0,0-1-85 0 0,0 1-110 0 0,-2 1 67 0 0,1 1-38 0 0,-1-1-39 0 0,1 0-43 0 0,0 1-51 0 0,0-1-56 0 0,0 1-49 0 0,0 0-42 0 0,1-1-144 0 0,0 1-42 0 0,1 0-175 0 0,1 0-466 0 0</inkml:trace>
  <inkml:trace contextRef="#ctx0" brushRef="#br0" timeOffset="1169.83">513 389 6120 0 0,'0'0'22'0'0,"-1"-1"15"0"0,-5-5-39 0 0,5 4 30 0 0,1 0 44 0 0,3 1 64 0 0,2 0 80 0 0,3 2 189 0 0,-1-1 0 0 0,1 1 0 0 0,0 0 0 0 0,-1 1 0 0 0,1 0-405 0 0,6 1 622 0 0,-1 2-73 0 0,-6-3-336 0 0,1 1 134 0 0,4-8 89 0 0,-12 5-428 0 0,4-2 143 0 0,0 0 49 0 0,3-1 239 0 0,-3 1-207 0 0,-1-1-130 0 0,-1 2-96 0 0,-1-1-35 0 0,9-11 278 0 0,-9 12-215 0 0,0 0 1 0 0,0 0 0 0 0,0 0 0 0 0,-1-1 0 0 0,1 1 0 0 0,0 0 0 0 0,1 0 0 0 0,-1 0 0 0 0,0 1 0 0 0,0-1 0 0 0,0 0 0 0 0,0 0 0 0 0,1 0-35 0 0,5-2 105 0 0,12-7 183 0 0,-12 5-140 0 0,0-2 52 0 0,14-5-49 0 0,-20 8-143 0 0,-1 0-4 0 0,3-1 24 0 0,5-3 35 0 0,-4 6 0 0 0,2 2-49 0 0,-2 0-8 0 0,-3-2 40 0 0,-1 0-26 0 0,1-10 80 0 0,-1 1 52 0 0,0 4 59 0 0,-1 3 102 0 0,-2 3-125 0 0,-2 1-72 0 0,-9 1 66 0 0,13-1-117 0 0,1 0-63 0 0,0 0 1 0 0,0 0 0 0 0,0 0 0 0 0,0 0 0 0 0,0 0 0 0 0,-1 0 0 0 0,1 0 0 0 0,0 0 0 0 0,0 0 0 0 0,0 0 0 0 0,0 0 0 0 0,0 0 0 0 0,0 0-1 0 0,0 0 1 0 0,0 0 0 0 0,0 0 0 0 0,0 0 0 0 0,0 0 0 0 0,0 0 0 0 0,0 0 0 0 0,0 0 0 0 0,-1 0 0 0 0,1 0 0 0 0,0 0 0 0 0,0 0 0 0 0,0 0-1 0 0,0 0 1 0 0,0 0 0 0 0,0 0 0 0 0,0 1 0 0 0,0-1 0 0 0,0 0 0 0 0,0 0 0 0 0,0 0 0 0 0,0 0 0 0 0,0 0 0 0 0,0 0 0 0 0,0 0 0 0 0,0 0-1 0 0,0 0 1 0 0,0 0 0 0 0,0 0 0 0 0,0 0 0 0 0,0 0 0 0 0,0 0 0 0 0,0 1 0 0 0,0-1 0 0 0,0 0 0 0 0,0 0 0 0 0,0 0 0 0 0,0 0 0 0 0,0 0-1 0 0,0 0 1 0 0,0 0 0 0 0,0 0 0 0 0,0 0 0 0 0,0 0-3 0 0,0 1 1 0 0,0-1 1 0 0,0 0-1 0 0,0 1 0 0 0,0-1 0 0 0,0 0 0 0 0,0 1 0 0 0,0-1 0 0 0,0 0 1 0 0,0 1-1 0 0,0-1 0 0 0,0 0 0 0 0,0 1 0 0 0,0-1 0 0 0,-1 0 0 0 0,1 1 1 0 0,0-1-1 0 0,0 0 0 0 0,0 0 0 0 0,0 1 0 0 0,-1-1 0 0 0,1 0 0 0 0,0 0 1 0 0,0 1-1 0 0,-1-1 0 0 0,1 0 0 0 0,0 0 0 0 0,0 1 0 0 0,-1-1 1 0 0,1 0-1 0 0,0 0 0 0 0,-1 0 0 0 0,1 0 0 0 0,0 0-1 0 0,-24 2-20 0 0,17-2 13 0 0,5 0-104 0 0,-2 2-14 0 0,2-1 74 0 0,-5 4 29 0 0,-5 1-14 0 0,0 5 48 0 0,-1 3 35 0 0,-1 9-22 0 0,10-18-1 0 0,-2 3 91 0 0,-2 0 29 0 0,5-2-110 0 0,2 0-5 0 0,1 6 58 0 0,0 7 37 0 0,-3-8-108 0 0,0-6-28 0 0,2-3-6 0 0,0 0 1 0 0,0 0 0 0 0,0 1-1 0 0,0-1 1 0 0,1 0 0 0 0,-1 1 0 0 0,0-1-1 0 0,1 1 18 0 0,-1 11-25 0 0,1-7 60 0 0,-1 7 66 0 0,2-7-9 0 0,1 0 41 0 0,5 8 88 0 0,-6-13-183 0 0,-1 0-1 0 0,1 1 0 0 0,0-1 0 0 0,-1 1 0 0 0,0-1 0 0 0,1 1 1 0 0,-1 1-38 0 0,0-2 35 0 0,0-1 0 0 0,0 1 0 0 0,0-1 0 0 0,1 1 0 0 0,-1 0 0 0 0,1-1 0 0 0,-1 1 0 0 0,1-1 0 0 0,-1 1 0 0 0,1-1 0 0 0,1 2-35 0 0,0 1 93 0 0,1-1-1 0 0,0 1 1 0 0,0-1-1 0 0,0 0 1 0 0,4 3-93 0 0,3 3 193 0 0,-1-2-120 0 0,1-1-48 0 0,9 6-25 0 0,-18-11 2 0 0,1 0 0 0 0,-1 1-1 0 0,0-1 1 0 0,1 0-1 0 0,-1-1 1 0 0,1 1-1 0 0,0 0 1 0 0,-1 0-1 0 0,1-1-1 0 0,19 5-21 0 0,22-6-46 0 0,-24 1 61 0 0,-16-1 13 0 0,0 1 0 0 0,0 0 0 0 0,0-1 0 0 0,0 1 0 0 0,0-1-1 0 0,0 0 1 0 0,0 0 0 0 0,0 0 0 0 0,0-1 0 0 0,-1 1-1 0 0,1-1 1 0 0,0 1 0 0 0,1-3-7 0 0,4-2 56 0 0,0-1-1 0 0,-1 0 0 0 0,3-5-55 0 0,4-3 121 0 0,2 1 37 0 0,-8 9-134 0 0,-1-1-50 0 0,1 1-66 0 0,0-1-77 0 0,0-1-89 0 0,0 0-101 0 0,-4 3 233 0 0,-2 3-15 0 0,0-1-35 0 0,0 1-69 0 0,0 0-24 0 0,-1 1-69 0 0,1-1-77 0 0,0 0-88 0 0,0 0-73 0 0,0 0-98 0 0,0 0-105 0 0,0 0-115 0 0,3-2-1096 0 0,3-4-1121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1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1 9616 0 0,'0'0'216'0'0,"0"0"32"0"0,0 0 12 0 0,0 0-85 0 0,0 0-25 0 0,0 0 42 0 0,0 0 152 0 0,2 2 280 0 0,7 6 16 0 0,-8-6-345 0 0,0-1-69 0 0,-1 0-61 0 0,1 1-51 0 0,-1-1-30 0 0,0 1-44 0 0,-1 2-9 0 0,1-3 12 0 0,0 0 55 0 0,1 9 250 0 0,5 2 40 0 0,-2-2-122 0 0,-1-2-48 0 0,1 0-96 0 0,1 6 50 0 0,-3 1 23 0 0,-2 25 160 0 0,0 56 396 0 0,1-76-582 0 0,4 5-26 0 0,0-2-41 0 0,-4-6-5 0 0,-2-2 18 0 0,-3-5-50 0 0,1 3 2 0 0,9 3 13 0 0,-5-10-60 0 0,1 0 0 0 0,-2 0 1 0 0,1 0-1 0 0,-1 0 0 0 0,0 4-20 0 0,0 6 85 0 0,-1 0 56 0 0,1-2 59 0 0,-1-2 82 0 0,4 0-90 0 0,5-1-58 0 0,-6-9-45 0 0,-4 2 8 0 0,-3 1-64 0 0,1-1-15 0 0,4-4-17 0 0,0 1-1 0 0,0 0 1 0 0,-1-1 0 0 0,1 1-1 0 0,0-1 1 0 0,0 1 0 0 0,0-1-1 0 0,0 1 1 0 0,0 0-1 0 0,0-1 1 0 0,0 1 0 0 0,0-1-1 0 0,0 1 1 0 0,0-1 0 0 0,0 1-1 0 0,0 0 1 0 0,0-1 0 0 0,1 1-1 0 0,-1-1 1 0 0,0 1-1 0 0,0-1 0 0 0,4 7-1 0 0,1 1-22 0 0,-3 0-50 0 0,-2-6-64 0 0,0-2 44 0 0,0 0-77 0 0,0 0 54 0 0,0 0-33 0 0,0 0-37 0 0,0 0-43 0 0,0 0-45 0 0,0 0-44 0 0,0 0-40 0 0,0 0-35 0 0,0 0-256 0 0,0 0-59 0 0,0 0-48 0 0,0 0-33 0 0,0 0-1416 0 0,0 0-1255 0 0</inkml:trace>
  <inkml:trace contextRef="#ctx0" brushRef="#br0" timeOffset="614.68">0 176 8520 0 0,'0'0'190'0'0,"0"0"28"0"0,2 0 11 0 0,0 0-218 0 0,-1 0-1 0 0,1 1 1 0 0,-1-1-1 0 0,0 0 1 0 0,1 1-1 0 0,-1-1 1 0 0,1 0-1 0 0,-1 1 1 0 0,0 0-1 0 0,0-1 1 0 0,1 1-11 0 0,14 11 81 0 0,-13-9-73 0 0,1-1 0 0 0,-1 1-1 0 0,1-1 1 0 0,-1 1-1 0 0,1-1 1 0 0,0-1 0 0 0,1 2-8 0 0,7-1 18 0 0,-6-2 49 0 0,-2 0 71 0 0,-1 2 159 0 0,-2-1-199 0 0,1 0 1 0 0,0 0 0 0 0,-1 0 0 0 0,1 0-1 0 0,0 0 1 0 0,0 0 0 0 0,0 0 0 0 0,0 0-1 0 0,0-1 1 0 0,0 1 0 0 0,0-1 0 0 0,0 0-1 0 0,0 1 1 0 0,1-1-99 0 0,15 0 668 0 0,1 0-74 0 0,-9-1-324 0 0,-1 1-40 0 0,-3 0 7 0 0,0 0-41 0 0,8 0 90 0 0,1 0-79 0 0,3 0-21 0 0,-12-2-26 0 0,-4 0-307 0 0,-1 1 72 0 0,1-1 60 0 0,0-1 48 0 0,1 0 67 0 0,4-4 203 0 0,-5 4-237 0 0,1 1-52 0 0,-1 0-49 0 0,1 0-62 0 0,-1 0-74 0 0,1 1-36 0 0,-1-1-65 0 0,1 1-74 0 0,-1 0-79 0 0,1 1-87 0 0,-1-1-94 0 0,1 1-99 0 0,0 0-108 0 0,5 0-925 0 0,7 0-998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8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13 10328 0 0,'0'0'300'0'0,"0"-2"0"0"0,1-2-228 0 0,-2 3-69 0 0,1 1-1 0 0,0 0 1 0 0,0-1-1 0 0,0 1 1 0 0,-1 0-1 0 0,1-1 1 0 0,0 1 0 0 0,0 0-1 0 0,-1-1 1 0 0,1 1-1 0 0,0 0 1 0 0,-1 0-1 0 0,1-1 1 0 0,0 1 0 0 0,-1 0-1 0 0,1 0 1 0 0,0-1-1 0 0,-1 1 1 0 0,1 0-1 0 0,-1 0 1 0 0,1 0 0 0 0,0 0-1 0 0,-1 0 1 0 0,1 0-1 0 0,-1 0 1 0 0,1 0-1 0 0,0 0 1 0 0,-1 0 0 0 0,1 0-1 0 0,-1 0 1 0 0,1 0-1 0 0,-1 0-2 0 0,-1 0 178 0 0,2 0 51 0 0,0 0-170 0 0,0 0-95 0 0,0 0-81 0 0,0 0-106 0 0,0 0-126 0 0,0 0-112 0 0,0 0 55 0 0,0 0-42 0 0,0 0-539 0 0,0 0-430 0 0,0 0-815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56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0,'3'0'166'0'0,"-2"0"-119"0"0,1 1-1 0 0,0 0 1 0 0,-1-1-1 0 0,1 1 0 0 0,-1 0 1 0 0,1 0-1 0 0,-1 0 0 0 0,1 0 1 0 0,-1 1-1 0 0,0-1 0 0 0,1 0 1 0 0,0 2-47 0 0,-2-3 18 0 0,1 1-16 0 0,0 1 21 0 0,-3 2-14 0 0,7 14-8 0 0,-2-10-25 0 0,2 0 69 0 0,2 2 94 0 0,-1 2 91 0 0,-4-1 93 0 0,-5 1 92 0 0,0-7-245 0 0,2-4-150 0 0,1-1 0 0 0,-1 1 0 0 0,0 0 0 0 0,1 0-1 0 0,-1-1 1 0 0,1 1 0 0 0,0 0 0 0 0,-1 0 0 0 0,1-1 0 0 0,0 1 0 0 0,-1 0 0 0 0,1 0 0 0 0,0 0 0 0 0,0 0 0 0 0,0 0 0 0 0,0-1-1 0 0,0 1 1 0 0,0 0 0 0 0,0 0 0 0 0,0 0 0 0 0,0 0 0 0 0,0 0 0 0 0,0-1 0 0 0,1 1 0 0 0,-1 1-20 0 0,1 0 28 0 0,0 0 0 0 0,0 0-1 0 0,0 0 1 0 0,1 0 0 0 0,-1 0 0 0 0,1 0 0 0 0,-1 0 0 0 0,1 0 0 0 0,-1-1 0 0 0,1 1 0 0 0,1 0-28 0 0,12 14 201 0 0,-12-12-161 0 0,-1 0 0 0 0,1 0 1 0 0,-1 0-1 0 0,0 0 0 0 0,-1 0 0 0 0,2 3-40 0 0,1 8 237 0 0,-1 0-1 0 0,1 9-236 0 0,-3-12 194 0 0,2 0 0 0 0,-1 0 0 0 0,5 11-194 0 0,-1-4 230 0 0,-1-1-47 0 0,1 2-15 0 0,2 1-47 0 0,2 6 35 0 0,-3-5 17 0 0,1-7 46 0 0,-2-6-103 0 0,4 7 109 0 0,-1-5-16 0 0,-2-2 5 0 0,0 2-40 0 0,7 9 117 0 0,-14-19-274 0 0,1 0 0 0 0,0 0-1 0 0,1 0 1 0 0,-1-1 0 0 0,0 1 0 0 0,0 0 0 0 0,0-1 0 0 0,0 1 0 0 0,0 0-1 0 0,1-1 1 0 0,-1 0 0 0 0,0 1 0 0 0,1-1 0 0 0,-1 0 0 0 0,0 0 0 0 0,0 1-1 0 0,1-1 1 0 0,-1 0-17 0 0,13 3 230 0 0,-5 4-42 0 0,-5-5 32 0 0,0-1-86 0 0,2-1-53 0 0,3 0-25 0 0,-5-1 19 0 0,-2 1-61 0 0,-1 0 0 0 0,0 0-1 0 0,1 0 1 0 0,-1-1 0 0 0,0 1-1 0 0,0 0 1 0 0,1-1 0 0 0,-1 1-1 0 0,0-1 1 0 0,0 1 0 0 0,0-1-1 0 0,1 0 1 0 0,-1 1 0 0 0,0-1-14 0 0,5-3 58 0 0,-2 2-26 0 0,-3 2-25 0 0,-1-1-1 0 0,1 1 1 0 0,-1 0 0 0 0,1 0-1 0 0,-1 0 1 0 0,1-1 0 0 0,-1 1-1 0 0,1 0 1 0 0,-1-1-1 0 0,0 1 1 0 0,1-1 0 0 0,-1 1-1 0 0,1 0 1 0 0,-1-1 0 0 0,0 1-1 0 0,1-1 1 0 0,-1 1-1 0 0,0-1 1 0 0,0 1 0 0 0,1-1-1 0 0,-1 1 1 0 0,0-1-7 0 0,2-3 20 0 0,-1 3-13 0 0,-1 0 0 0 0,1 0-1 0 0,0 0 1 0 0,0 1 0 0 0,-1-1-1 0 0,1 0 1 0 0,0 0 0 0 0,0 1-1 0 0,0-1 1 0 0,0 0 0 0 0,0 1-1 0 0,0-1 1 0 0,0 1 0 0 0,1-1-1 0 0,-1 1-6 0 0,0-1 6 0 0,1 1-1 0 0,-1 0 1 0 0,0-1-1 0 0,0 1 1 0 0,0-1 0 0 0,0 0-1 0 0,0 1 1 0 0,0-1-1 0 0,0 0 1 0 0,0 1-1 0 0,-1-1 1 0 0,1 0-1 0 0,0 0 1 0 0,0 0-1 0 0,-1 0 1 0 0,1 0-1 0 0,0 0 1 0 0,-1 0 0 0 0,1-1-6 0 0,3-10 14 0 0,-3 7 0 0 0,0 1 1 0 0,1-1-1 0 0,-1 1 1 0 0,1-1-1 0 0,0 1 0 0 0,0 0 1 0 0,1 0-1 0 0,-1 0 1 0 0,1 0-1 0 0,1-1-14 0 0,-2 3 1 0 0,-1 1 0 0 0,0-1 0 0 0,0 0 0 0 0,0 1 0 0 0,0-1 0 0 0,0 0 0 0 0,0 0 0 0 0,0 1 0 0 0,0-1 0 0 0,-1 0 0 0 0,1 0 0 0 0,-1 0 1 0 0,1 0-1 0 0,-1 0-1 0 0,0-31 19 0 0,0 15 14 0 0,-1 5-25 0 0,1 7-7 0 0,0 0-1 0 0,0 0 0 0 0,0 0 1 0 0,0 0-1 0 0,1 0 0 0 0,1-3 0 0 0,2-2 2 0 0,-3 7 5 0 0,1 0 0 0 0,-1 0 0 0 0,0 0 0 0 0,-1 0 0 0 0,1 0 0 0 0,-1 0 0 0 0,1-1 0 0 0,-1 1-1 0 0,-1-2-5 0 0,1 0-1 0 0,-1 0 0 0 0,0 0 0 0 0,0 0 0 0 0,-2-4-1 0 0,2 3 1 0 0,-1 1 0 0 0,1-1 0 0 0,0 1 0 0 0,0-7 0 0 0,0 3 0 0 0,0 1 0 0 0,-1 0 0 0 0,0-1 0 0 0,-1 1 0 0 0,0 0 0 0 0,-2-5 1 0 0,-1-2-2 0 0,5 15 2 0 0,1 0-1 0 0,-1-1 0 0 0,1 1 0 0 0,0 0 0 0 0,-1-1 0 0 0,1 1 0 0 0,0-1 0 0 0,0 1 0 0 0,0-1 0 0 0,0 1 0 0 0,0-1 0 0 0,1-18-13 0 0,-1 18-45 0 0,0 2-10 0 0,0 0-7 0 0,2 2 19 0 0,10 11 13 0 0,-12-8 25 0 0,0 0 2 0 0,4 1 4 0 0,-3-5 11 0 0,0 0 0 0 0,0 0 0 0 0,-1 0 0 0 0,1 1 0 0 0,-1-1 0 0 0,1 0 0 0 0,-1 0 0 0 0,1 1 0 0 0,-1-1 0 0 0,0 0 0 0 0,1 1 0 0 0,-1-1 0 0 0,0 0 0 0 0,0 1 0 0 0,0 0 1 0 0,0 1-8 0 0,0 0 1 0 0,1 0-1 0 0,-1 0 0 0 0,1 1 1 0 0,0-1-1 0 0,0 0 0 0 0,0 0 0 0 0,0-1 1 0 0,1 1-1 0 0,0 2 8 0 0,1 7-38 0 0,-3 5 23 0 0,-1-10 15 0 0,3 28 8 0 0,-1-31 3 0 0,1 1-1 0 0,-1-1 0 0 0,0 0 0 0 0,1 1 1 0 0,2 2-11 0 0,11 35 11 0 0,-11-30-8 0 0,0 0 0 0 0,5 9-3 0 0,-7-17 14 0 0,0 0 0 0 0,0-1 1 0 0,1 1-1 0 0,-1-1 0 0 0,1 1 0 0 0,1 0-14 0 0,8 15 97 0 0,1 0-48 0 0,6 2 8 0 0,-2-1-48 0 0,-1-7 45 0 0,-7-7-45 0 0,18 11 6 0 0,-17-9 15 0 0,-8-6-114 0 0,-2-2-69 0 0,0 0 106 0 0,0 0-16 0 0,0 0-25 0 0,0 0-43 0 0,0 0-20 0 0,0 0-43 0 0,0 0-51 0 0,0 0-56 0 0,0 0-61 0 0,0 0-57 0 0,0 0-49 0 0,0 0-45 0 0,0 0-151 0 0,0 0-44 0 0,0 0-183 0 0,0 0-493 0 0</inkml:trace>
  <inkml:trace contextRef="#ctx0" brushRef="#br0" timeOffset="614.27">701 38 5344 0 0,'0'0'157'0'0,"0"0"43"0"0,0 0 95 0 0,0 2 38 0 0,3 8-19 0 0,6 2 40 0 0,1 2 41 0 0,-7-2-27 0 0,-3-7-207 0 0,0-3-111 0 0,0-1 0 0 0,0 0 0 0 0,0 1-1 0 0,0-1 1 0 0,0 0 0 0 0,0 0 0 0 0,0 1-1 0 0,0-1 1 0 0,1 0 0 0 0,-1 1 0 0 0,0-1-1 0 0,1 1-49 0 0,3 2 203 0 0,-2-1-45 0 0,0 1-11 0 0,0 2 27 0 0,1 2-29 0 0,-2-6-79 0 0,0 1 1 0 0,0-1-1 0 0,1 0 0 0 0,-1 0 0 0 0,1 0 1 0 0,-1 0-1 0 0,1 0 0 0 0,0 0 1 0 0,-1 0-1 0 0,1-1 0 0 0,1 1-66 0 0,13 16 516 0 0,0 7-70 0 0,-1 3-64 0 0,-6-12-188 0 0,-1-2-45 0 0,-1-2 62 0 0,0-1 0 0 0,-1 1 0 0 0,0 0 0 0 0,-1 0 0 0 0,2 6-211 0 0,-7-16 16 0 0,6 20 334 0 0,0-8-70 0 0,-6-14-269 0 0,1 1-1 0 0,-1-1 0 0 0,0 0 1 0 0,0 0-1 0 0,0 1 1 0 0,0-1-1 0 0,1 0 1 0 0,-1 1-1 0 0,0-1 0 0 0,0 0 1 0 0,0 1-1 0 0,0-1 1 0 0,0 0-1 0 0,0 1 0 0 0,0-1 1 0 0,0 0-1 0 0,0 1 1 0 0,0-1-1 0 0,0 0 0 0 0,0 1 1 0 0,0-1-1 0 0,0 0 1 0 0,-1 1-1 0 0,1-1 0 0 0,0 0 1 0 0,0 1-1 0 0,0-1 1 0 0,0 0-1 0 0,0 1 1 0 0,-1-1-1 0 0,1 0 0 0 0,0 0 1 0 0,0 1-1 0 0,-1-1 1 0 0,1 0-1 0 0,0 0 0 0 0,0 0 1 0 0,-1 1-1 0 0,1-1 1 0 0,0 0-1 0 0,-1 0 0 0 0,1 0 1 0 0,0 0-1 0 0,-1 1 1 0 0,1-1-1 0 0,0 0 0 0 0,-1 0 1 0 0,1 0-1 0 0,0 0 1 0 0,-1 0-1 0 0,1 0 1 0 0,0 0-1 0 0,-1 0 0 0 0,1 0 1 0 0,0 0-1 0 0,-1 0 1 0 0,1 0-11 0 0,-1 0 235 0 0,0 2-104 0 0,0 0-73 0 0,0 3-19 0 0,1-4 24 0 0,-3 1 38 0 0,0-1-49 0 0,1 1 0 0 0,0 0 78 0 0,2 2 94 0 0,-1-1-60 0 0,1 0 43 0 0,0-1-132 0 0,0 7-58 0 0,0-5 62 0 0,0-2-2 0 0,0 0 35 0 0,0 0 40 0 0,0 0 48 0 0,0-2-80 0 0,-2 0-47 0 0,0-1-29 0 0,-2 0-22 0 0,2 0 32 0 0,-2-4 62 0 0,4 5-109 0 0,0-1 0 0 0,0 1 0 0 0,0 0 0 0 0,-1 0 0 0 0,1-1 0 0 0,0 1 0 0 0,0 0 0 0 0,0-1 0 0 0,-1 1 0 0 0,1 0 0 0 0,0 0 0 0 0,0 0 0 0 0,-1-1 0 0 0,1 1 0 0 0,0 0 1 0 0,-1 0-1 0 0,1 0 0 0 0,0 0 0 0 0,0-1 0 0 0,-1 1 0 0 0,1 0 0 0 0,0 0 0 0 0,-1 0 0 0 0,1 0 0 0 0,0 0 0 0 0,-1 0 0 0 0,1 0 0 0 0,0 0 0 0 0,-1 0 0 0 0,1 0 0 0 0,-1 0-7 0 0,2 1 130 0 0,0 0-58 0 0,8 7 4 0 0,-2-6 3 0 0,-7-2-72 0 0,1 0 0 0 0,-1 0 0 0 0,0 0 0 0 0,0 0-1 0 0,1 0 1 0 0,-1 0 0 0 0,0 0 0 0 0,0-1-1 0 0,1 1 1 0 0,-1 0 0 0 0,0 0 0 0 0,0 0 0 0 0,0-1-1 0 0,1 1 1 0 0,-1 0 0 0 0,0 0 0 0 0,0 0-1 0 0,0-1 1 0 0,0 1 0 0 0,1 0 0 0 0,-1 0 0 0 0,0-1-1 0 0,0 1 1 0 0,0 0 0 0 0,0 0 0 0 0,0-1-1 0 0,0 1 1 0 0,0 0-7 0 0,1-6 81 0 0,-2-1-38 0 0,-1-4-82 0 0,-5-9 39 0 0,3 11 0 0 0,1 0 0 0 0,0 0 0 0 0,-1-4 0 0 0,-8-48 0 0 0,10 53 0 0 0,1-1 0 0 0,1 1 0 0 0,-1-1 0 0 0,1 1 0 0 0,1-4 0 0 0,0-9 0 0 0,-1 16 0 0 0,0 0 0 0 0,0 1 0 0 0,1-1 0 0 0,0 0 0 0 0,0 0 0 0 0,0 0 0 0 0,0 0 0 0 0,1 1 0 0 0,0-1 0 0 0,0 1 0 0 0,0-1 0 0 0,0 1 0 0 0,1 0 0 0 0,0 0 0 0 0,1-2 0 0 0,-3 5-1 0 0,0 1-1 0 0,0-1 0 0 0,0 0 1 0 0,-1 0-1 0 0,1 0 0 0 0,0 0 1 0 0,0 0-1 0 0,-1-1 0 0 0,1 1 1 0 0,-1 0-1 0 0,1 0 0 0 0,-1 0 1 0 0,1 0-1 0 0,-1-1 0 0 0,0 1 1 0 0,0 0-1 0 0,1-1 2 0 0,3-13-39 0 0,-1 10 34 0 0,0 1 1 0 0,1-1-1 0 0,-1 1 0 0 0,1 0 1 0 0,1-1 4 0 0,0 1-10 0 0,-1 1 0 0 0,1 0 0 0 0,-1 0 0 0 0,1 0 0 0 0,0 0 0 0 0,0 1 10 0 0,0 0-6 0 0,7 0-42 0 0,-10 1 45 0 0,1 1 0 0 0,-1 0 0 0 0,0 0 0 0 0,0 1-1 0 0,0-1 1 0 0,0 0 0 0 0,0 1 0 0 0,0-1-1 0 0,0 1 1 0 0,0-1 0 0 0,0 1 0 0 0,0 0-1 0 0,0 0 1 0 0,-1 0 0 0 0,1 0 0 0 0,0 0 0 0 0,0 0-1 0 0,-1 1 1 0 0,1-1 0 0 0,-1 1 0 0 0,1-1-1 0 0,-1 1 1 0 0,0-1 0 0 0,0 1 0 0 0,1 0-1 0 0,-1 1 4 0 0,6 8 2 0 0,-6-10-8 0 0,0 1 0 0 0,1 0 0 0 0,-1-1 0 0 0,1 1 0 0 0,0-1 0 0 0,0 0 0 0 0,-1 0 0 0 0,1 1 0 0 0,0-1 0 0 0,0 0 0 0 0,0 0 6 0 0,0 0 0 0 0,-1 0 0 0 0,0 0 0 0 0,1 0 0 0 0,-1 0 0 0 0,0 0 0 0 0,0 1 0 0 0,0-1 0 0 0,0 0 0 0 0,0 1 0 0 0,-1-1 0 0 0,1 1 0 0 0,0-1 0 0 0,0 1 0 0 0,9 15 0 0 0,13 4 0 0 0,-1-1 0 0 0,9 4 0 0 0,-16-9 2 0 0,7 12 54 0 0,1 2 22 0 0,-19-25-49 0 0,0 0-1 0 0,-1 0 1 0 0,1 1-1 0 0,-1 0 1 0 0,1 1-29 0 0,3 5 90 0 0,4 2 45 0 0,-2-1 29 0 0,-1 2-48 0 0,-6-1-60 0 0,-2-13-57 0 0,0 1 1 0 0,0-1-1 0 0,-1 1 0 0 0,1-1 1 0 0,0 1-1 0 0,0-1 0 0 0,0 1 0 0 0,-1-1 1 0 0,1 1-1 0 0,0-1 0 0 0,0 0 1 0 0,-1 1-1 0 0,1-1 0 0 0,0 1 0 0 0,-1-1 1 0 0,1 0-1 0 0,-1 1 0 0 0,1-1 1 0 0,0 0-1 0 0,-1 0 0 0 0,1 1 0 0 0,-1-1 1 0 0,-9 2 11 0 0,9-2-6 0 0,0 0-1 0 0,1 0 1 0 0,-1 0-1 0 0,0 0 0 0 0,1 0 1 0 0,-1 0-1 0 0,0 0 1 0 0,1 0-1 0 0,-1 0 1 0 0,0 0-1 0 0,1 0 1 0 0,-1 0-1 0 0,0 1 1 0 0,1-1-1 0 0,-1 0 1 0 0,1 1-1 0 0,-1-1 1 0 0,0 0-1 0 0,0 1-4 0 0,1 1 8 0 0,-1-1 0 0 0,1 1 0 0 0,0-1-1 0 0,0 1 1 0 0,-1-1 0 0 0,1 1 0 0 0,0-1 0 0 0,0 1-1 0 0,1 0 1 0 0,-1 0-8 0 0,0 15 82 0 0,0 8 14 0 0,0 0-85 0 0,2-13 32 0 0,7 0-27 0 0,4 5-74 0 0,-13-11-17 0 0,-9-3-38 0 0,7-3 10 0 0,2 0-74 0 0,0 0 35 0 0,0 0-34 0 0,0 0-138 0 0,0 0-40 0 0,0 0-946 0 0,0 0-61 0 0</inkml:trace>
  <inkml:trace contextRef="#ctx0" brushRef="#br0" timeOffset="880.16">1339 126 7968 0 0,'0'0'233'0'0,"2"2"-9"0"0,7 7-114 0 0,-2 2 51 0 0,0 0 54 0 0,0 1 58 0 0,1 4 149 0 0,2 0 100 0 0,1 2 22 0 0,-1 5-97 0 0,-3-5-164 0 0,-2 0-38 0 0,0 15 164 0 0,-5-30-370 0 0,0 0 0 0 0,0 0 0 0 0,1-1 0 0 0,-1 1 0 0 0,1-1 0 0 0,-1 1 0 0 0,2 2-39 0 0,4 9 239 0 0,-2-3-20 0 0,-6 3-54 0 0,1 0 0 0 0,4-3 54 0 0,0-7-133 0 0,3 9 151 0 0,-4-5-110 0 0,-2-3-80 0 0,-2-1-37 0 0,-2-1-47 0 0,-3-2-56 0 0,7-1-41 0 0,-1 0 43 0 0,0 0 16 0 0,0 0 124 0 0,0 0 166 0 0,0 0-86 0 0,1 0-82 0 0,-1 0-45 0 0,1 0-46 0 0,-1 0-34 0 0,1 0-44 0 0,-1 0-51 0 0,1 0-56 0 0,-1 0-8 0 0,1 0-47 0 0,-1 0-49 0 0,0 0-53 0 0,0 0-57 0 0,1 0-59 0 0,-1 0-64 0 0,0 0-66 0 0,-3 0-1013 0 0,-3 0-936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3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5640 0 0,'0'0'124'0'0,"0"0"17"0"0,0 0 12 0 0,3 2-15 0 0,6 3-113 0 0,-1-1-13 0 0,-5-1 31 0 0,1 2 112 0 0,-4-4-142 0 0,0-1 1 0 0,0 1 0 0 0,1-1 0 0 0,-1 0 0 0 0,0 1 0 0 0,0-1-1 0 0,1 0 1 0 0,-1 0 0 0 0,0 1 0 0 0,0-1 0 0 0,1 0 0 0 0,-1 0-1 0 0,0 1 1 0 0,1-1 0 0 0,-1 0 0 0 0,0 0 0 0 0,1 0 0 0 0,-1 1-1 0 0,1-1 1 0 0,-1 0 0 0 0,0 0 0 0 0,1 0 0 0 0,-1 0-1 0 0,1 0 1 0 0,-1 0 0 0 0,0 0 0 0 0,1 0 0 0 0,-1 0 0 0 0,0 0-1 0 0,1 0 1 0 0,-1 0 0 0 0,1 0-14 0 0,24 0 693 0 0,10 0 421 0 0,-28-2-757 0 0,9-7-77 0 0,-11 7-91 0 0,-1 1-51 0 0,1 1-6 0 0,-1 0-58 0 0,3 1 13 0 0,-2-3 10 0 0,-2 0-59 0 0,3-4 97 0 0,4-3 60 0 0,-4 5-117 0 0,3 0 18 0 0,0 0-10 0 0,0-4 28 0 0,-7 5-93 0 0,0 2-10 0 0,3-1 19 0 0,9-5 50 0 0,-13 6-74 0 0,0 1-1 0 0,-1-1 1 0 0,1 1-1 0 0,0-1 1 0 0,0 0-1 0 0,0 0 0 0 0,0 1 1 0 0,-1-1-1 0 0,1 0 1 0 0,0 0-1 0 0,-1 0 1 0 0,1 0-6 0 0,1-10 64 0 0,-2 4-11 0 0,0 6-12 0 0,0-18-7 0 0,0 19-34 0 0,0-1 1 0 0,1 1 0 0 0,-1 0 0 0 0,0-1-1 0 0,0 1 1 0 0,0 0 0 0 0,0-1 0 0 0,0 1-1 0 0,0-1 1 0 0,0 1 0 0 0,0 0 0 0 0,0-1-1 0 0,0 1 1 0 0,0 0 0 0 0,-1-1 0 0 0,1 1-1 0 0,0 0 1 0 0,0-1 0 0 0,0 1 0 0 0,0 0-1 0 0,0-1 1 0 0,-1 1 0 0 0,1 0 0 0 0,0-1-1 0 0,0 1 1 0 0,-1 0 0 0 0,1 0 0 0 0,0-1-1 0 0,0 1 1 0 0,-1 0 0 0 0,1 0 0 0 0,0-1-1 0 0,-1 1 1 0 0,1 0 0 0 0,0 0 0 0 0,-1 0-1 0 0,1 0 1 0 0,0 0 0 0 0,-1-1 0 0 0,1 1-1 0 0,0 0 1 0 0,-1 0 0 0 0,1 0 0 0 0,-1 0-1 0 0,1 0 1 0 0,0 0 0 0 0,-1 0 0 0 0,1 0-1 0 0,0 0 1 0 0,-1 1 0 0 0,1-1-1 0 0,-1 0 2 0 0,0 0-1 0 0,1 0 1 0 0,-1 0 0 0 0,1 0 0 0 0,-1 0 0 0 0,0 0 0 0 0,1 0-1 0 0,-1 0 1 0 0,0 0 0 0 0,1-1 0 0 0,-1 1 0 0 0,1 0 0 0 0,-1 0-1 0 0,0 0 1 0 0,1-1 0 0 0,-1 1 0 0 0,1 0 0 0 0,-1-1-1 0 0,1 1 1 0 0,-1-1-2 0 0,-4-7 40 0 0,5 7-39 0 0,0 0 1 0 0,-1 0-1 0 0,1 0 1 0 0,-1 1-1 0 0,1-1 1 0 0,-1 0-1 0 0,1 0 1 0 0,-1 1 0 0 0,1-1-1 0 0,-1 0 1 0 0,1 1-1 0 0,-1-1 1 0 0,0 0-1 0 0,0 1 1 0 0,1-1-1 0 0,-1 1-1 0 0,-12-2 43 0 0,12 2-42 0 0,0 0-1 0 0,0 0 1 0 0,1 0 0 0 0,-1 0-1 0 0,0-1 1 0 0,0 1 0 0 0,0 0-1 0 0,0 0 1 0 0,0 0 0 0 0,0-1-1 0 0,0 1 1 0 0,1 0 0 0 0,-1-1-1 0 0,0 1 1 0 0,0-1 0 0 0,1 1-1 0 0,-2-1 0 0 0,-11-5 18 0 0,-8 4 28 0 0,17 1-46 0 0,3 2 0 0 0,-19 9 0 0 0,4-6-28 0 0,3-1-17 0 0,7 5 46 0 0,-24 42-1 0 0,20-37-1 0 0,0 0 16 0 0,7 1 41 0 0,3-10-36 0 0,-1 1-1 0 0,1-1 1 0 0,-1 1-1 0 0,0-1 1 0 0,-2 3-20 0 0,2-3 19 0 0,-1 1 0 0 0,1-1 0 0 0,0 0 0 0 0,1 1 1 0 0,-1 2-20 0 0,0 14 87 0 0,0-4-17 0 0,5-1 29 0 0,2 3-13 0 0,1 0 4 0 0,3 4-74 0 0,-7-18-16 0 0,8 16 16 0 0,0-12 32 0 0,-3-5-8 0 0,-6-3-36 0 0,0 0 1 0 0,0-1-1 0 0,-1 1 0 0 0,1 0 1 0 0,0 1-1 0 0,-1-1 1 0 0,1 0-1 0 0,-1 0 1 0 0,1 1-5 0 0,0-1 10 0 0,-1 0 0 0 0,1 1-1 0 0,-1-1 1 0 0,1 0 0 0 0,0 0 0 0 0,-1-1 0 0 0,1 1 0 0 0,0 0 0 0 0,0 0 0 0 0,0-1 0 0 0,0 1 0 0 0,-1-1 0 0 0,1 0 0 0 0,0 1 0 0 0,0-1 0 0 0,2 0-10 0 0,12 2 49 0 0,-2 4 4 0 0,-12-5-45 0 0,0 0 0 0 0,0 0 0 0 0,0 0 0 0 0,0-1 0 0 0,0 1 0 0 0,0-1 0 0 0,0 1 0 0 0,3-1-8 0 0,14-3 75 0 0,-10-1-49 0 0,-7 3-16 0 0,0 0 0 0 0,1 0 0 0 0,-1 0 1 0 0,1 0-1 0 0,-1 1 0 0 0,1-1 0 0 0,-1 1 0 0 0,1 0 0 0 0,-1-1 1 0 0,3 1-11 0 0,-1 0 59 0 0,1 1-101 0 0,0-1-82 0 0,0 0-84 0 0,-1 0-86 0 0,1 0-89 0 0,0-1-91 0 0,0 1-93 0 0,-1-1-97 0 0,0 0-99 0 0,2-2-783 0 0,2-4-883 0 0,-8 7 2416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3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7696 0 0,'0'0'225'0'0,"0"2"-8"0"0,0 7-139 0 0,0 38 681 0 0,0 20 244 0 0,1-58-872 0 0,0 1 0 0 0,0-1 0 0 0,1 0 0 0 0,0 0-131 0 0,0-1 126 0 0,-1 0 0 0 0,0 0 0 0 0,1 8-126 0 0,-2-10 87 0 0,0 0 1 0 0,1 0 0 0 0,0 0 0 0 0,0 0 0 0 0,2 3-88 0 0,-1-3 80 0 0,-1 0 0 0 0,0 0 0 0 0,0 0 0 0 0,0 0 1 0 0,-1 4-81 0 0,-1 18 222 0 0,0 6 101 0 0,1-25-182 0 0,0-1 1 0 0,1 1 0 0 0,0 0 0 0 0,1 5-142 0 0,3-2 146 0 0,-1 2 53 0 0,-2-1 37 0 0,-2-7-151 0 0,1 0 0 0 0,-1-1 0 0 0,2 1 1 0 0,1 5-86 0 0,-1 0 116 0 0,1 1 34 0 0,-2 4 134 0 0,0-7-162 0 0,4 1 9 0 0,0 0-4 0 0,-3-1-11 0 0,-2-4-48 0 0,-1-4-53 0 0,1 0 1 0 0,0 1-1 0 0,0-1 0 0 0,0 0 0 0 0,0 1 1 0 0,0-1-1 0 0,0 0 0 0 0,1 1 1 0 0,-1-1-1 0 0,0 0 0 0 0,1 0 1 0 0,0 2-16 0 0,4 0 54 0 0,-5-2-51 0 0,1-1 0 0 0,-1 0 0 0 0,0 0 0 0 0,1 0 0 0 0,-1 0 0 0 0,0 1 0 0 0,0-1 0 0 0,1 0 0 0 0,-1 0 0 0 0,0 0 0 0 0,0 1 0 0 0,1-1 0 0 0,-1 0 0 0 0,0 0 0 0 0,0 1 0 0 0,0-1 0 0 0,1 0 0 0 0,-1 1 0 0 0,0-1 0 0 0,0 0 0 0 0,0 1 0 0 0,0-1 0 0 0,0 0 0 0 0,0 1 0 0 0,0-1 0 0 0,0 0 0 0 0,0 1 0 0 0,0-1 0 0 0,0 0 1 0 0,0 1-1 0 0,0-1-3 0 0,0 2 72 0 0,0-2 0 0 0,0 0 0 0 0,0 2 0 0 0,0 7-28 0 0,0-7-110 0 0,0-2 4 0 0,0 0-71 0 0,0 0-83 0 0,0 0 63 0 0,0 0-37 0 0,0 0-40 0 0,0 0-36 0 0,0 0-365 0 0,1 0 84 0 0,-1 0-50 0 0,1 0-707 0 0,3 0-558 0 0,3 0-1061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5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332 138 5904 0 0,'0'0'132'0'0,"0"0"17"0"0,0-2 11 0 0,0-7-24 0 0,0-18-105 0 0,0 22-42 0 0,-2 2 43 0 0,-2-1 136 0 0,0 1 34 0 0,2-7 143 0 0,2 10-320 0 0,0-1 0 0 0,0 0 0 0 0,0 1 0 0 0,-1-1 0 0 0,1 1 0 0 0,0-1 0 0 0,0 0 0 0 0,0 1 0 0 0,0-1 0 0 0,-1 1 0 0 0,1-1 0 0 0,0 0 0 0 0,-1 1 0 0 0,1-1 0 0 0,0 1 0 0 0,-1-1 0 0 0,1 1 0 0 0,-1-1 0 0 0,1 1 0 0 0,-1 0 0 0 0,1-1 0 0 0,-1 1 0 0 0,1 0 0 0 0,-1-1 0 0 0,1 1 0 0 0,-1 0 0 0 0,1-1 0 0 0,-1 1 0 0 0,0 0-25 0 0,-6-4 240 0 0,2-3-45 0 0,3 3-92 0 0,2 4-78 0 0,0-1 1 0 0,-1 1 0 0 0,1-1-1 0 0,0 1 1 0 0,0-1-1 0 0,-1 1 1 0 0,1-1-1 0 0,0 1 1 0 0,-1 0-1 0 0,1-1 1 0 0,0 1-1 0 0,-1-1 1 0 0,1 1-1 0 0,-1 0 1 0 0,1-1-1 0 0,-1 1 1 0 0,1 0 0 0 0,-1 0-1 0 0,1-1 1 0 0,-1 1-1 0 0,1 0 1 0 0,-1 0-26 0 0,-3-2 103 0 0,3 1-94 0 0,-1-1 43 0 0,-1 0 87 0 0,-1-2 50 0 0,-5-4 316 0 0,6 6-380 0 0,0 0-48 0 0,-1 0 89 0 0,-1-1-38 0 0,-11-5 251 0 0,9 7-202 0 0,0 0 75 0 0,-2 3-108 0 0,2 2-34 0 0,6-3-94 0 0,-1 0 0 0 0,1 0 0 0 0,-1-1 0 0 0,1 1 1 0 0,0 0-1 0 0,-1-1 0 0 0,1 0 0 0 0,-1 1 1 0 0,1-1-1 0 0,-1 0 0 0 0,0 1 0 0 0,0-1-16 0 0,1 0 9 0 0,-1 0 0 0 0,1 0 0 0 0,-1 0 0 0 0,1 1 0 0 0,0-1 0 0 0,-1 1 0 0 0,1-1 0 0 0,0 1 0 0 0,0-1-1 0 0,-1 1 1 0 0,1 0 0 0 0,0-1 0 0 0,0 1 0 0 0,0 0 0 0 0,0 0 0 0 0,-1 0 0 0 0,2 0 0 0 0,-1 0 0 0 0,-1 0-9 0 0,-10 10 66 0 0,7-9-55 0 0,1 0 0 0 0,-1 1 0 0 0,1-1 0 0 0,0 1 0 0 0,0 0 0 0 0,0 0 0 0 0,0 1-1 0 0,1-1 1 0 0,-1 1 0 0 0,1-1 0 0 0,0 1 0 0 0,0 1-11 0 0,-3 4 9 0 0,3-4-9 0 0,0 0 1 0 0,0 0-1 0 0,-1-1 1 0 0,-3 4-1 0 0,2-2 0 0 0,0 0 0 0 0,0 0 0 0 0,1 1 0 0 0,0 0 0 0 0,0 0 0 0 0,0 0 0 0 0,1 0 0 0 0,-1 4 0 0 0,-5 14 0 0 0,-3 21 0 0 0,11-43 0 0 0,-3 45 0 0 0,3-47 0 0 0,0 1 0 0 0,1 0 0 0 0,-1 0 0 0 0,1-1 0 0 0,-1 1 0 0 0,1 0 0 0 0,0 0 0 0 0,0 0 0 0 0,0 0 0 0 0,0 0 0 0 0,0 0 0 0 0,0-1 0 0 0,0 1 0 0 0,1 0 0 0 0,-1 0 0 0 0,0 0 0 0 0,1 0 0 0 0,1 4 0 0 0,-1 10 0 0 0,-1-14 0 0 0,0 1 0 0 0,0 0 0 0 0,0-1 0 0 0,0 1 0 0 0,1 0 0 0 0,-1-1 0 0 0,1 1 0 0 0,0 0 0 0 0,4 7 0 0 0,1 1 0 0 0,0-1 0 0 0,6 8 0 0 0,-6-9 0 0 0,12 13 4 0 0,-15-20 4 0 0,0 1 0 0 0,0-1 0 0 0,0 0 0 0 0,0 0 0 0 0,1 0 0 0 0,-1 0 1 0 0,1 0-1 0 0,-1-1 0 0 0,3 1-8 0 0,8 6 39 0 0,6 4 1 0 0,-4-9 44 0 0,-8-3-29 0 0,3 0 41 0 0,47 1 535 0 0,-39-4-428 0 0,-16 1-153 0 0,0 1 0 0 0,-1-1-1 0 0,1 0 1 0 0,0 0 0 0 0,0 0 0 0 0,-1 0 0 0 0,1 0 0 0 0,-1-1-1 0 0,0 1 1 0 0,0-1 0 0 0,1 0-50 0 0,0-1 81 0 0,1 0-1 0 0,-1 0 1 0 0,1 1-1 0 0,0 0 1 0 0,1-1-81 0 0,4-1 96 0 0,7-6 96 0 0,-6 0-16 0 0,-4 2-76 0 0,4-7 80 0 0,-1 5-30 0 0,-1 1-5 0 0,-2-6 24 0 0,-5 12-130 0 0,0 1-1 0 0,0-1 1 0 0,1 1-1 0 0,-1 0 1 0 0,1 0 0 0 0,1-3-39 0 0,4-6 29 0 0,-2 0 0 0 0,0-1 0 0 0,0 0 0 0 0,2-11-29 0 0,0 2 40 0 0,-6 18-31 0 0,0-1 1 0 0,-1 1 0 0 0,1-1-1 0 0,-1 1 1 0 0,0-1 0 0 0,0 1-1 0 0,0-1 1 0 0,-1 0-10 0 0,1 1 2 0 0,0 0 0 0 0,-1 0 0 0 0,1 1 0 0 0,1-1 0 0 0,-1 0 0 0 0,0 0 1 0 0,2-3-3 0 0,3-3-4 0 0,-4 9 0 0 0,-1-1 1 0 0,1 1-1 0 0,0 0 0 0 0,-1 0 0 0 0,1 0 0 0 0,-1 0 0 0 0,0-1 0 0 0,1 1 1 0 0,-1 0-1 0 0,0 0 0 0 0,0-1 0 0 0,0 1 0 0 0,0 0 4 0 0,0-7-9 0 0,0 6 10 0 0,-1-1 0 0 0,1 1 0 0 0,0 0-1 0 0,0 0 1 0 0,0-1 0 0 0,1 1 0 0 0,-1 0 0 0 0,0 0 0 0 0,1 0-1 0 0,-1-1 1 0 0,1 0-1 0 0,8 1 26 0 0,-7 2-97 0 0,-2 1-12 0 0,0 2 39 0 0,0 5-1 0 0,0-7 25 0 0,0 18-34 0 0,0 0 39 0 0,0 41 82 0 0,0-35-63 0 0,0 1-68 0 0,0 0-103 0 0,0-25 167 0 0,0 1 0 0 0,0-1 0 0 0,0 0 0 0 0,1 0 0 0 0,-1 1 0 0 0,0-1 0 0 0,1 0 0 0 0,-1 0 0 0 0,1 0 0 0 0,-1 0 0 0 0,1 1 0 0 0,-1-1 0 0 0,1 0 0 0 0,4 9 0 0 0,-4-4 0 0 0,0-1 0 0 0,0 1 0 0 0,-1-1 0 0 0,0 1 0 0 0,0 2 0 0 0,-1 4 0 0 0,1-11-1 0 0,0-1 1 0 0,0 1 0 0 0,0-1 0 0 0,0 1 0 0 0,0-1 0 0 0,0 1 0 0 0,1 0 0 0 0,-1-1 0 0 0,0 1 0 0 0,0-1 0 0 0,0 1 0 0 0,0-1 0 0 0,1 1 0 0 0,-1-1 0 0 0,0 1 0 0 0,1-1 0 0 0,-1 0 0 0 0,0 1 0 0 0,1-1 0 0 0,-1 1 0 0 0,0-1 0 0 0,1 0 0 0 0,-1 1 0 0 0,1-1-1 0 0,-1 0 1 0 0,1 1 0 0 0,-1-1 1 0 0,1 0 0 0 0,-1 1-1 0 0,0-1 1 0 0,1 0-1 0 0,-1 1 1 0 0,1-1-1 0 0,-1 0 1 0 0,0 1-1 0 0,1-1 1 0 0,-1 1 0 0 0,0-1-1 0 0,1 1 1 0 0,-1-1-1 0 0,0 1 1 0 0,0-1-1 0 0,0 1 1 0 0,1-1-1 0 0,-1 1 1 0 0,0-1 0 0 0,0 1-1 0 0,0-1 1 0 0,0 1-1 0 0,0-1 1 0 0,0 1-1 0 0,0 0 1 0 0,0-1-1 0 0,0 23 77 0 0,0-21-55 0 0,0-2-126 0 0,2 1-41 0 0,2 3-101 0 0,-2-2 144 0 0,-1 0-36 0 0,0-1-147 0 0,-1 0 93 0 0,0-1-39 0 0,1 0-112 0 0,-1 1-53 0 0,1-1-48 0 0,-1 0-41 0 0,0 0-144 0 0,0 1-40 0 0,0-1-174 0 0,0 0-465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5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63 8408 0 0,'0'-11'190'0'0,"0"9"28"0"0,0 0 8 0 0,-2-4-112 0 0,-3 0-36 0 0,-3-5-32 0 0,8 10-47 0 0,-1 1 0 0 0,1-1 1 0 0,-1 0-1 0 0,0 0 0 0 0,1 0 0 0 0,-1 1 1 0 0,0-1-1 0 0,1 0 0 0 0,-1 1 1 0 0,0-1-1 0 0,0 1 0 0 0,0-1 0 0 0,0 1 1 0 0,0-1 0 0 0,-9-1 56 0 0,9 2 20 0 0,-2-2 83 0 0,2 1-124 0 0,0 0-1 0 0,0 0 1 0 0,0 0-1 0 0,0 0 1 0 0,0 1 0 0 0,-1-1-1 0 0,1 0 1 0 0,0 1-1 0 0,0-1 1 0 0,-1 1 0 0 0,1-1-1 0 0,0 1 1 0 0,-2 0-35 0 0,-9-2 298 0 0,5 2-106 0 0,-2 0 37 0 0,3 0-47 0 0,3 0-176 0 0,-1 0 52 0 0,-2 0 79 0 0,-14 0 275 0 0,7 0-235 0 0,12 0-164 0 0,1 0 0 0 0,-1 0-1 0 0,0 0 1 0 0,0 1 0 0 0,0-1-1 0 0,1 0 1 0 0,-1 0 0 0 0,0 0-1 0 0,0 1 1 0 0,1-1 0 0 0,-1 0 0 0 0,0 1-1 0 0,1-1 1 0 0,-1 1 0 0 0,0-1-1 0 0,1 1 1 0 0,-1-1 0 0 0,1 1-1 0 0,-1-1 1 0 0,0 1-13 0 0,-9 7 121 0 0,1-1-58 0 0,4-2 21 0 0,-4 6-24 0 0,8-8-54 0 0,0 1 0 0 0,1-1 1 0 0,-1 0-1 0 0,1 1 1 0 0,-1-1-1 0 0,1 1 1 0 0,0-1-1 0 0,1 1 0 0 0,-1 2-6 0 0,1 7 19 0 0,-1-12-19 0 0,0 1 0 0 0,1-1 0 0 0,-1 1 0 0 0,0-1 0 0 0,0 0 0 0 0,1 1 0 0 0,-1-1 0 0 0,1 0 0 0 0,0 0 0 0 0,-1 1 0 0 0,1-1 0 0 0,0 0 0 0 0,0 0 0 0 0,-1 0 0 0 0,1 0 0 0 0,0 0 0 0 0,0 0 0 0 0,0 0 0 0 0,1 0 0 0 0,8 12 0 0 0,-7-7 0 0 0,-1 0 0 0 0,1-1 0 0 0,1 1 0 0 0,-1-1 0 0 0,1 0 0 0 0,0 0 0 0 0,0 0 0 0 0,0-1 0 0 0,1 1 0 0 0,0-1 0 0 0,4 3 0 0 0,-7-5 0 0 0,0-1 0 0 0,0 1 0 0 0,0 0 0 0 0,0 0 0 0 0,0 0 0 0 0,0 0 0 0 0,-1 0 0 0 0,1 1 0 0 0,1 1 0 0 0,6 9 0 0 0,-1-5 0 0 0,1-2 0 0 0,0 1 0 0 0,5 2 0 0 0,-3-2 0 0 0,-1 1 0 0 0,0 0 0 0 0,7 6 0 0 0,-8-4 0 0 0,-5-4 0 0 0,1-1 0 0 0,0 0 0 0 0,1 0 0 0 0,-1 0 0 0 0,1-1 0 0 0,2 2 0 0 0,-5-5 1 0 0,-2 0-1 0 0,1 0 1 0 0,0 0-1 0 0,-1-1 1 0 0,1 1-1 0 0,-1 0 1 0 0,1 0-1 0 0,-1 0 1 0 0,0 1-1 0 0,2 0 0 0 0,4 10 71 0 0,-6-9-51 0 0,9 10 77 0 0,-9-12-87 0 0,0 0 0 0 0,0 0 0 0 0,0 0 1 0 0,0 0-1 0 0,0 0 0 0 0,0 0 0 0 0,0 0 1 0 0,0 1-1 0 0,-1-1 0 0 0,1 0 0 0 0,-1 0 1 0 0,1 1-1 0 0,-1-1 0 0 0,1 0 1 0 0,-1 1-1 0 0,0-1 0 0 0,1 1 0 0 0,-1-1 1 0 0,0 1-11 0 0,0-2 7 0 0,0 1 1 0 0,0 0-1 0 0,0-1 1 0 0,0 1-1 0 0,0-1 1 0 0,1 1 0 0 0,-1 0-1 0 0,0-1 1 0 0,0 1-1 0 0,1-1 1 0 0,-1 1-1 0 0,0-1 1 0 0,1 1-1 0 0,-1-1 1 0 0,0 1 0 0 0,1-1-1 0 0,-1 1 1 0 0,1-1-1 0 0,-1 1 1 0 0,1-1-1 0 0,-1 0 1 0 0,1 1-8 0 0,-1-1 5 0 0,1 0 0 0 0,-1 0 1 0 0,0 1-1 0 0,0-1 0 0 0,1 0 1 0 0,-1 0-1 0 0,0 1 0 0 0,1-1 0 0 0,-1 0 1 0 0,0 0-1 0 0,0 1 0 0 0,1-1 0 0 0,-1 0 1 0 0,0 1-1 0 0,0-1 0 0 0,0 0 1 0 0,0 1-1 0 0,1-1 0 0 0,-1 0 0 0 0,0 1 1 0 0,0-1-1 0 0,0 1 0 0 0,0-1 0 0 0,0 0 1 0 0,0 1-1 0 0,0-1 0 0 0,0 0 1 0 0,0 1-1 0 0,0-1 0 0 0,0 1 0 0 0,0-1 1 0 0,0 0-1 0 0,-1 1 0 0 0,1-1 0 0 0,0 0 1 0 0,0 1-1 0 0,0-1 0 0 0,0 0 1 0 0,-1 1-6 0 0,-2 4 38 0 0,-2 0 68 0 0,-2 0 81 0 0,-5 3 144 0 0,5-4-153 0 0,1 0-37 0 0,-2 2-46 0 0,6-4-49 0 0,-1 0 1 0 0,0 0-1 0 0,0 0 1 0 0,0-1-1 0 0,0 1 0 0 0,0-1 1 0 0,0 0-1 0 0,0 0 1 0 0,-2 0-47 0 0,-10 3 152 0 0,1 0-68 0 0,-1-2 6 0 0,3 0-33 0 0,6 2-49 0 0,6-3-5 0 0,-1-1 1 0 0,1 1-1 0 0,-1-1 0 0 0,1 1 0 0 0,-1-1 0 0 0,0 0 0 0 0,1 1 0 0 0,-1-1 0 0 0,0 0 0 0 0,1 1 0 0 0,-1-1 0 0 0,0 0 0 0 0,0 0 0 0 0,1 1 0 0 0,-1-1 0 0 0,0 0 0 0 0,0 0 0 0 0,1 0 0 0 0,-1 0 0 0 0,0 0 0 0 0,0 0 0 0 0,1 0 0 0 0,-1 0 0 0 0,0-1 0 0 0,0 1 0 0 0,1 0 1 0 0,-1 0-4 0 0,-14-9 26 0 0,8 8-42 0 0,2 0-87 0 0,0 1-87 0 0,3 0 49 0 0,0 0-38 0 0,2 0 179 0 0,-2 0-218 0 0,1 0-39 0 0,-2 0-355 0 0,1 0 79 0 0,0 0-53 0 0,-2-2-696 0 0,-1-1-555 0 0,-3-4-1051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6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81 10656 0 0,'14'-13'241'0'0,"-12"10"38"0"0,-2 3 10 0 0,0 0-33 0 0,0 0-192 0 0,-2-2-36 0 0,-9-9-33 0 0,7 5-112 0 0,5-4 40 0 0,-1 10 61 0 0,0 0 14 0 0,0 0 0 0 0,0 0-1 0 0,0 0 1 0 0,0 0 0 0 0,0 0-1 0 0,0 0 1 0 0,1 0-1 0 0,-1-1 1 0 0,0 1 0 0 0,0 0-1 0 0,0 0 1 0 0,0 0 0 0 0,0 0-1 0 0,0 0 1 0 0,-1 0 0 0 0,1 0-1 0 0,0 0 1 0 0,0 0-1 0 0,0-1 1 0 0,0 1 0 0 0,0 0-1 0 0,0 0 1 0 0,0 0 0 0 0,0 0-1 0 0,0 0 1 0 0,0 0 0 0 0,0 0-1 0 0,0 0 1 0 0,0 0-1 0 0,0 0 1 0 0,0 0 0 0 0,0 0-1 0 0,0 0 1 0 0,0 0 0 0 0,0-1-1 0 0,-1 1 1 0 0,1 0 0 0 0,0 0-1 0 0,0 0 1 0 0,0 0-1 0 0,0 0 1 0 0,0 0 0 0 0,0 0-1 0 0,0 0 1 0 0,0 0 0 0 0,0 0-1 0 0,0 0 1 0 0,-1 0 0 0 0,1 0-1 0 0,0 0 1 0 0,0 0-1 0 0,0 0 1 0 0,0 0 0 0 0,0 0-1 0 0,0 0 1 0 0,0 0 0 0 0,0 0 2 0 0,-6 0-61 0 0,2-3 92 0 0,1-1 100 0 0,2-2 108 0 0,1 6-230 0 0,0 0 1 0 0,0 0 0 0 0,0 0 0 0 0,0 0 0 0 0,1 0 0 0 0,-1 0 0 0 0,0 0-1 0 0,0-1 1 0 0,0 1 0 0 0,0 0 0 0 0,0 0 0 0 0,0 0 0 0 0,0 0 0 0 0,0 0-1 0 0,0 0 1 0 0,0 0 0 0 0,-1 0 0 0 0,1 0 0 0 0,0 0 0 0 0,0-1-1 0 0,0 1 1 0 0,0 0 0 0 0,0 0 0 0 0,0 0 0 0 0,0 0 0 0 0,0 0 0 0 0,0 0-1 0 0,0 0 1 0 0,0 0 0 0 0,0 0 0 0 0,0 0 0 0 0,0 0 0 0 0,0 0-1 0 0,0 0 1 0 0,0 0 0 0 0,-1-1 0 0 0,1 1 0 0 0,0 0 0 0 0,0 0 0 0 0,0 0-1 0 0,0 0 1 0 0,0 0 0 0 0,0 0 0 0 0,0 0 0 0 0,0 0 0 0 0,0 0-1 0 0,0 0 1 0 0,-1 0 0 0 0,1 0 0 0 0,0 0 0 0 0,0 0 0 0 0,0 0 0 0 0,0 0-1 0 0,0 0 1 0 0,0 0 0 0 0,0 0 0 0 0,0 1-10 0 0,-18-3 744 0 0,8-1-339 0 0,2 0-162 0 0,1-3-115 0 0,4 4 101 0 0,-1 0-102 0 0,0 2-65 0 0,-1 1-33 0 0,2 0 45 0 0,-6-1 72 0 0,-13 0 90 0 0,-11 0 23 0 0,18 0-124 0 0,-4 0 99 0 0,10 2-227 0 0,9-2-10 0 0,-1 0 0 0 0,1 1-1 0 0,0-1 1 0 0,-1 0-1 0 0,1 1 1 0 0,0-1-1 0 0,-1 1 1 0 0,1-1-1 0 0,0 1 1 0 0,0-1-1 0 0,-1 1 1 0 0,1-1 0 0 0,0 1-1 0 0,0-1 1 0 0,0 1-1 0 0,0-1 1 0 0,0 1-1 0 0,0-1 1 0 0,0 1-1 0 0,0-1 1 0 0,0 1 0 0 0,0 0 3 0 0,0-1-2 0 0,0 0 1 0 0,0 0 0 0 0,0 0 0 0 0,0 0 0 0 0,0 0-1 0 0,0 0 1 0 0,0 0 0 0 0,0 1 0 0 0,0-1 0 0 0,0 0-1 0 0,0 0 1 0 0,0 0 0 0 0,0 0 0 0 0,0 0 0 0 0,0 0-1 0 0,0 0 1 0 0,0 0 0 0 0,0 0 0 0 0,0 1 0 0 0,0-1-1 0 0,0 0 1 0 0,0 0 0 0 0,0 0 0 0 0,0 0 0 0 0,-1 0 0 0 0,1 0-1 0 0,0 0 1 0 0,0 0 0 0 0,0 0 0 0 0,0 0 0 0 0,0 0-1 0 0,0 0 1 0 0,0 0 0 0 0,0 0 0 0 0,0 1 0 0 0,0-1-1 0 0,0 0 1 0 0,0 0 0 0 0,0 0 0 0 0,-1 0 0 0 0,1 0-1 0 0,0 0 1 0 0,0 0 0 0 0,0 0 0 0 0,0 0 0 0 0,0 0-1 0 0,0 0 1 0 0,0 0 0 0 0,0 0 0 0 0,0 0 0 0 0,-1 0-1 0 0,1 0 1 0 0,0 0 0 0 0,0 0 0 0 0,0 0 0 0 0,0 0 0 0 0,0 0 1 0 0,-1-1-4 0 0,1 1 0 0 0,-1 0 1 0 0,0 0-1 0 0,0 1 1 0 0,1-1-1 0 0,-1 0 1 0 0,0 0-1 0 0,1 0 1 0 0,-1 0-1 0 0,0 1 0 0 0,1-1 1 0 0,-1 0-1 0 0,1 0 1 0 0,-1 1-1 0 0,0-1 4 0 0,-4 11 0 0 0,-2-8 27 0 0,7-3-27 0 0,-1 0 1 0 0,1 0 0 0 0,0 0-1 0 0,0 0 1 0 0,0 0 0 0 0,-1 0-1 0 0,1 0 1 0 0,0 0 0 0 0,0 0-1 0 0,0 0 1 0 0,0 1 0 0 0,-1-1-1 0 0,1 0 1 0 0,0 0 0 0 0,0 0-1 0 0,0 0 1 0 0,0 0 0 0 0,-1 0-1 0 0,1 0 1 0 0,0 1 0 0 0,0-1-1 0 0,0 0 1 0 0,0 0 0 0 0,0 0-1 0 0,0 0 1 0 0,0 0 0 0 0,0 1-1 0 0,-1-1 1 0 0,1 0 0 0 0,0 0-1 0 0,0 0 1 0 0,0 1 0 0 0,0-1-1 0 0,0 0 1 0 0,0 0 0 0 0,0 0-1 0 0,-1 27-11 0 0,1-25 6 0 0,0 0 1 0 0,0 0-1 0 0,0-1 0 0 0,1 1 0 0 0,-1-1 0 0 0,1 1 0 0 0,-1 0 1 0 0,1-1-1 0 0,-1 1 0 0 0,1-1 0 0 0,0 1 0 0 0,0-1 0 0 0,0 1 1 0 0,0-1 4 0 0,4 7-10 0 0,7 17-44 0 0,-8-18 55 0 0,-3-4-1 0 0,0-1 0 0 0,-1 0 0 0 0,1 1 0 0 0,-1-1 0 0 0,1 0 0 0 0,-1 1 0 0 0,0-1 0 0 0,0 1 0 0 0,0-1 0 0 0,0 3 0 0 0,1 12 0 0 0,1-13 0 0 0,0 1 0 0 0,1 0 0 0 0,-1-1 0 0 0,1 0 0 0 0,1 2 0 0 0,7 14 0 0 0,-8-13-4 0 0,0 0 0 0 0,0 1 1 0 0,1-1-1 0 0,2 3 4 0 0,7 14-39 0 0,-12-20 38 0 0,0 0 1 0 0,1 0-1 0 0,-1-1 0 0 0,1 1 0 0 0,0-1 0 0 0,0 0 1 0 0,0 1-1 0 0,1-1 0 0 0,-1 0 0 0 0,1 0 0 0 0,-1 0 0 0 0,4 1 1 0 0,-1 2 0 0 0,-2-3 0 0 0,-1 0 0 0 0,1 0 0 0 0,-1 0 0 0 0,0 0 0 0 0,-1 0 0 0 0,2 1 0 0 0,-2 0 0 0 0,1 0 0 0 0,0-1 0 0 0,1 1 0 0 0,-1-1 0 0 0,1 1 0 0 0,0 0 0 0 0,11 9 34 0 0,-12-7 138 0 0,1 6 16 0 0,8 2 26 0 0,-9-11-10 0 0,-2-3 17 0 0,0 0 10 0 0,0 0 0 0 0,0 0-9 0 0,0 0-45 0 0,0 0-17 0 0,0 0-7 0 0,-2 3-26 0 0,-3 1-110 0 0,2 0-1 0 0,0-1-1 0 0,0 0 0 0 0,-1 0 1 0 0,1-1-1 0 0,-2 2-15 0 0,-4 0-4 0 0,-2-2-34 0 0,1-2-169 0 0,1 0 45 0 0,-21 0-237 0 0,17 0 192 0 0,5 0 48 0 0,1 0-39 0 0,-2 0-66 0 0,0 0-65 0 0,0 0-76 0 0,-1 0-87 0 0,1 0 147 0 0,5 0 191 0 0,1-1-33 0 0,0 1 1 0 0,0-1-34 0 0,1 1-37 0 0,-1-1-44 0 0,1 0-45 0 0,0 0-43 0 0,0 0-37 0 0,0 0-34 0 0,-2-3-750 0 0,-2-1-769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6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52 7568 0 0,'0'0'166'0'0,"-2"0"29"0"0,-1 1-125 0 0,3-1-59 0 0,-1-1 20 0 0,-4-2 43 0 0,0 0 11 0 0,-4-2 37 0 0,-3 1-84 0 0,4-1-20 0 0,3 0 46 0 0,0 0 78 0 0,-1 1 69 0 0,0 1 67 0 0,-2 2 59 0 0,0 0 9 0 0,2-1-51 0 0,1-1-45 0 0,1-1-38 0 0,3 3 4 0 0,-1 0-42 0 0,-3 0 69 0 0,0 1-92 0 0,-6 2 48 0 0,8-1-65 0 0,-3 3 31 0 0,5-3-140 0 0,0-1 1 0 0,0 1 0 0 0,-1 0 0 0 0,1-1-1 0 0,0 1 1 0 0,0-1 0 0 0,0 1-1 0 0,-1-1 1 0 0,1 1 0 0 0,0-1-1 0 0,-1 0 1 0 0,1 0 0 0 0,0 0-1 0 0,-1 0-25 0 0,-11 4 180 0 0,0 5-36 0 0,-12 16 46 0 0,14-13-133 0 0,-1 2-39 0 0,1 2 56 0 0,0 5 73 0 0,-4 11 146 0 0,1-2 18 0 0,8-15-159 0 0,0 1-76 0 0,2 0-61 0 0,0 0-47 0 0,1-4-18 0 0,2-6 17 0 0,0 1 0 0 0,1-1 1 0 0,-1 0-1 0 0,1 3 33 0 0,1 6-20 0 0,-1-3 62 0 0,3 7 52 0 0,7-1-9 0 0,0-3-4 0 0,-9-12-77 0 0,0-2-3 0 0,-1 0-1 0 0,1 1 1 0 0,0-1-1 0 0,-1 0 1 0 0,1 1-1 0 0,0-1 1 0 0,0 0-1 0 0,0 0 1 0 0,0 0-1 0 0,0 1 1 0 0,0-1-1 0 0,0 0 1 0 0,0 0-1 0 0,0-1 1 0 0,0 1-1 0 0,1 0 1 0 0,-1 0-1 0 0,0-1 1 0 0,1 1-1 0 0,-1 0 1 0 0,1-1-1 0 0,1 2 1 0 0,11 5 20 0 0,20 7 118 0 0,-33-14-135 0 0,0 0 1 0 0,-1 1 0 0 0,1-1 0 0 0,0 0 0 0 0,0 0 0 0 0,0 0-1 0 0,0 0 1 0 0,-1 0 0 0 0,1 0 0 0 0,0 0 0 0 0,0 0 0 0 0,0 0-1 0 0,0 0 1 0 0,-1 0 0 0 0,1-1 0 0 0,0 1 0 0 0,0 0 0 0 0,0-1 0 0 0,-1 1-1 0 0,1 0 1 0 0,0-1 0 0 0,0 1 0 0 0,-1-1 0 0 0,1 0-5 0 0,8-4 52 0 0,3 2 7 0 0,4-2 70 0 0,-13 4-89 0 0,1 0 0 0 0,-1-1 0 0 0,0 1 0 0 0,0-1 0 0 0,1 0 0 0 0,-1 0 1 0 0,0 0-1 0 0,0 0 0 0 0,1-2-40 0 0,6-6 108 0 0,-5 4-42 0 0,-1 1-1 0 0,2 0 1 0 0,-1 1 0 0 0,4-3-66 0 0,-2 3 37 0 0,-6 3-29 0 0,1 0 0 0 0,-1 1-1 0 0,0-1 1 0 0,0 0 0 0 0,0 0-1 0 0,0 0 1 0 0,0 0-1 0 0,0 0 1 0 0,0 0 0 0 0,0 0-1 0 0,0 0 1 0 0,0 0 0 0 0,0-1-1 0 0,-1 1 1 0 0,1 0 0 0 0,0 0-1 0 0,-1-1 1 0 0,0 1 0 0 0,1 0-1 0 0,-1-1-7 0 0,4-8 43 0 0,1 0 0 0 0,-1 1 1 0 0,6-8-44 0 0,-8 14 14 0 0,0 0 0 0 0,-1 0 1 0 0,1 0-1 0 0,-1 0 0 0 0,0 0 1 0 0,0 0-1 0 0,0 0 1 0 0,0-1-15 0 0,2-6 46 0 0,9-29 161 0 0,-9 27-160 0 0,2-7 0 0 0,0 2-37 0 0,-1 4-10 0 0,-2 11 0 0 0,-1-1 0 0 0,-1 1 0 0 0,1-1 0 0 0,0 0 0 0 0,-1 0 0 0 0,1 1 0 0 0,-1-1 0 0 0,0-1 0 0 0,0 3 0 0 0,0-1 0 0 0,1 0 0 0 0,-1 1 0 0 0,0-1 0 0 0,0 1 0 0 0,1-1 0 0 0,-1 1 0 0 0,1-1 0 0 0,-1 1 0 0 0,1 0 0 0 0,0-1 0 0 0,-1 1 0 0 0,2-2 0 0 0,-1 2 0 0 0,-1 0 0 0 0,1 0 0 0 0,0 0 0 0 0,-1 0 0 0 0,1 0 0 0 0,-1-1 0 0 0,1 1 0 0 0,-1 0 0 0 0,0 0 0 0 0,1-1 0 0 0,-1 1 0 0 0,0 0 0 0 0,0-2 0 0 0,0 3 0 0 0,0 0 0 0 0,0-1 0 0 0,0 1 0 0 0,0-1 0 0 0,-1 1 0 0 0,1 0 0 0 0,1-1 0 0 0,-1 1 0 0 0,0 0 0 0 0,0-1 0 0 0,0 1 0 0 0,0-1 0 0 0,0 1 0 0 0,0 0 0 0 0,0-1 0 0 0,0 1 0 0 0,1-1 0 0 0,-1 1 0 0 0,0 0 0 0 0,0-1 0 0 0,0 1 0 0 0,1 0 0 0 0,-1 0 0 0 0,0-1 0 0 0,0 1 0 0 0,1 0 0 0 0,-1 0 0 0 0,0-1 0 0 0,1 1 0 0 0,-1 0 0 0 0,0 0 0 0 0,1-1 0 0 0,4-2 0 0 0,-3-3 0 0 0,-2 14 0 0 0,0 0 0 0 0,0-1 0 0 0,1 1 0 0 0,0 6 0 0 0,1-11-6 0 0,0 0 0 0 0,-1 0 0 0 0,0 0 0 0 0,0 0 0 0 0,0 0 0 0 0,0 1 0 0 0,0 1 6 0 0,0 21-118 0 0,3 17-34 0 0,2-16 128 0 0,-5-25 24 0 0,0 0 0 0 0,-1 0 0 0 0,1 0 0 0 0,-1 0 0 0 0,0 0 0 0 0,0 0 0 0 0,1 0 0 0 0,-1 0 0 0 0,0 0 0 0 0,-1 0 0 0 0,1 0 0 0 0,-1 2 0 0 0,1-2 0 0 0,0-1 0 0 0,-1 1 0 0 0,1 0 0 0 0,0 0 0 0 0,0 0 0 0 0,0 0 0 0 0,1 0 0 0 0,-1 0 0 0 0,0 0 0 0 0,1 0 0 0 0,-1 0 0 0 0,2 2 0 0 0,-2-2-174 0 0,1 0 70 0 0,0 0 59 0 0,0 1 50 0 0,0 2 114 0 0,4 6 362 0 0,-3-7-382 0 0,-1 0-68 0 0,0-2-55 0 0,0 0-39 0 0,0 1-44 0 0,0-1-51 0 0,0 0-71 0 0,0 0-71 0 0,0 1-77 0 0,0-1-84 0 0,0 0-90 0 0,0 1-97 0 0,0-1-104 0 0,1 0-110 0 0,1 3-1054 0 0,4 3-1096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3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7488 0 0,'0'0'217'0'0,"0"3"-6"0"0,1 3-174 0 0,8 16-18 0 0,-4-15 28 0 0,0 0 63 0 0,0-4 85 0 0,-4-2-137 0 0,1 0 0 0 0,-1 0 0 0 0,0-1 1 0 0,0 1-1 0 0,0 0 0 0 0,0 0 0 0 0,0 0 0 0 0,0 0 1 0 0,0 0-1 0 0,0 1 0 0 0,0-1 0 0 0,0 0 0 0 0,0 1-58 0 0,9 11 408 0 0,-4-6-171 0 0,0 4 234 0 0,1 1 19 0 0,-1-5-224 0 0,7 12 427 0 0,-8-9-375 0 0,2-1-75 0 0,9 8 241 0 0,-5 3-36 0 0,-10-19-435 0 0,-1 0-1 0 0,1-1 0 0 0,-1 1 1 0 0,1 0-1 0 0,-1-1 0 0 0,1 1 0 0 0,0 0 1 0 0,-1-1-1 0 0,1 1 0 0 0,0-1 1 0 0,0 1-1 0 0,0-1 0 0 0,-1 1 1 0 0,1-1-1 0 0,0 0 0 0 0,0 1-12 0 0,8 4 169 0 0,-4 4-16 0 0,-5-9-146 0 0,1 1 0 0 0,-1 0-1 0 0,0 0 1 0 0,1 0-1 0 0,-1 0 1 0 0,1-1 0 0 0,-1 1-1 0 0,1 0 1 0 0,-1-1 0 0 0,1 1-1 0 0,0 0 1 0 0,-1-1 0 0 0,1 1-1 0 0,0-1 1 0 0,0 1 0 0 0,0 0-7 0 0,9 6 82 0 0,-10-6-77 0 0,1 0 0 0 0,-1-1 0 0 0,1 1 0 0 0,0-1 0 0 0,-1 1 1 0 0,1-1-1 0 0,0 1 0 0 0,-1-1 0 0 0,1 0 0 0 0,0 1 0 0 0,-1-1 1 0 0,1 0-1 0 0,0 0 0 0 0,0 1 0 0 0,-1-1 0 0 0,1 0 0 0 0,0 0 1 0 0,0 0-1 0 0,0 0 0 0 0,0 0-5 0 0,6 2 21 0 0,-1 3 101 0 0,-2 0-47 0 0,2-4-102 0 0,-5-1-19 0 0,0 0-75 0 0,-1 0-76 0 0,0 0 55 0 0,0 0-34 0 0,0 0-35 0 0,0 0-35 0 0,0 0-337 0 0,0 0 79 0 0,0 0-47 0 0,2 0-648 0 0,1 0-509 0 0,4 0-964 0 0</inkml:trace>
  <inkml:trace contextRef="#ctx0" brushRef="#br0" timeOffset="332.69">326 4 8696 0 0,'0'0'197'0'0,"0"0"24"0"0,0 0 18 0 0,0-2-34 0 0,0 1 366 0 0,0 1-58 0 0,0-1-56 0 0,0 2-51 0 0,0-1-50 0 0,0 1-47 0 0,0 1-43 0 0,0-1-40 0 0,0 1-38 0 0,0 1-35 0 0,0 2 61 0 0,0 0-104 0 0,0 2-80 0 0,0 1-66 0 0,0 12-142 0 0,0-14 153 0 0,0 0 38 0 0,0 1 100 0 0,0-3-4 0 0,0-1 42 0 0,0 48 174 0 0,0 2 57 0 0,0 1 84 0 0,0-1 106 0 0,0-42-472 0 0,-2-1 36 0 0,-2 12 208 0 0,2-13-85 0 0,0 1 1 0 0,1-1 0 0 0,0 7-260 0 0,1-14 24 0 0,0 5 118 0 0,0 0 0 0 0,0 0 1 0 0,-1 0-1 0 0,0 0 0 0 0,-1 1-142 0 0,-1 1 187 0 0,-1 0 34 0 0,1 5 239 0 0,3 2-106 0 0,0-6-173 0 0,-1-2-57 0 0,-4 2 95 0 0,1-2-25 0 0,3 1 41 0 0,1-8-202 0 0,0 7 159 0 0,0-1-38 0 0,-1 5 62 0 0,0-2-95 0 0,-8 15 83 0 0,7-20-124 0 0,2 6 164 0 0,0-3-179 0 0,0 3-41 0 0,0-8-91 0 0,0-1 62 0 0,0 0 41 0 0,-2 4 206 0 0,1-6-229 0 0,0 1-38 0 0,0-1-48 0 0,0 0-58 0 0,0 0-70 0 0,-1 1-78 0 0,1-1-90 0 0,-1 0-101 0 0,2 0-365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00:10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302 102 7568 0 0,'-10'0'166'0'0,"8"0"29"0"0,2 0 14 0 0,0-3-25 0 0,0 1-154 0 0,0 0-29 0 0,0 1-1 0 0,0-1 1 0 0,0 1 0 0 0,0 0 0 0 0,0-1-1 0 0,0 1 1 0 0,0-1 0 0 0,0 1-1 0 0,-1-1 1 0 0,1 1 0 0 0,-1-1-1 0 0,-4-2-14 0 0,0 0 24 0 0,4-3 72 0 0,1 3 4 0 0,0 1 68 0 0,-1 0 73 0 0,-3-4 369 0 0,3 6-416 0 0,0-1-70 0 0,0 1-34 0 0,0 0-41 0 0,0 0-49 0 0,-1-1 519 0 0,1-3-117 0 0,-1 1-116 0 0,-2 0-60 0 0,-3 0-31 0 0,1 1-58 0 0,3 0-8 0 0,1 1 127 0 0,-4 2-7 0 0,1-1-34 0 0,-4 0 104 0 0,0-2-120 0 0,2-2-109 0 0,4 2 90 0 0,-2 2-63 0 0,-1 1-33 0 0,-7 4 19 0 0,9-1-42 0 0,-1 0 0 0 0,0 1 1 0 0,1 0-1 0 0,-4 4-47 0 0,-4 5 47 0 0,0 0-63 0 0,8-9 16 0 0,-1 0 0 0 0,1 1 0 0 0,0-1 0 0 0,0 1 0 0 0,1 1 0 0 0,0-1 0 0 0,-1 0 0 0 0,0 4 0 0 0,3-6 0 0 0,0 0 0 0 0,0 0 0 0 0,0-1 0 0 0,0 1 0 0 0,-1-1 0 0 0,1 1 0 0 0,-1-1 0 0 0,1 0 0 0 0,-3 3 0 0 0,2-3 0 0 0,1 0 0 0 0,-1 0 0 0 0,0 1 0 0 0,1-1 0 0 0,0 1 0 0 0,-1-1 0 0 0,1 1 0 0 0,0 0 0 0 0,0 2 0 0 0,-3 5 0 0 0,-1-1 0 0 0,1 1 0 0 0,-6 7 0 0 0,7-14 0 0 0,1 1 0 0 0,0 0 0 0 0,0 1 0 0 0,1-1 0 0 0,-1 0 0 0 0,1 0 0 0 0,0 2 0 0 0,0-2 0 0 0,0-1 0 0 0,0 1 0 0 0,-1-1 0 0 0,1 1 0 0 0,-1-1 0 0 0,1 1 0 0 0,-1-1 0 0 0,0 0 0 0 0,0-1 1 0 0,1 1 0 0 0,-1 0 0 0 0,1 0 0 0 0,-1-1 0 0 0,1 1-1 0 0,0 0 1 0 0,1 0 0 0 0,-1 0 0 0 0,0 0 0 0 0,1 1-1 0 0,-1-1 1 0 0,1 0 0 0 0,0 0 0 0 0,0 0 0 0 0,1 0 0 0 0,-1 0-1 0 0,0 0 1 0 0,1 0 0 0 0,0 0 0 0 0,0 2-1 0 0,3 3 29 0 0,1 7 40 0 0,-3-3 24 0 0,-2-11-86 0 0,0 1 1 0 0,0-1 0 0 0,0 0 0 0 0,0 0 0 0 0,0 0-1 0 0,1 0 1 0 0,-1 0 0 0 0,0 1 0 0 0,1-1 0 0 0,-1 0-1 0 0,1 0 1 0 0,0 0-8 0 0,7 9-14 0 0,3 3-100 0 0,-11-12 107 0 0,1 1 0 0 0,0 0 0 0 0,0-1-1 0 0,1 0 1 0 0,-1 1 0 0 0,0-1 0 0 0,0 0 0 0 0,1 1 0 0 0,-1-1 0 0 0,0 0-1 0 0,1 0 1 0 0,-1 0 0 0 0,1 0 0 0 0,0-1 0 0 0,-1 1 0 0 0,1 0 0 0 0,0 0 0 0 0,-1-1-1 0 0,3 1 8 0 0,4 0-21 0 0,0 0 0 0 0,0 0 0 0 0,0-1 0 0 0,3 0 21 0 0,-6 0-1 0 0,-3 0 7 0 0,1-1 1 0 0,0 1-1 0 0,-1-1 0 0 0,1 0 1 0 0,-1 1-1 0 0,1-1 1 0 0,-1 0-1 0 0,0 0 1 0 0,1-1-1 0 0,1 0-6 0 0,4-3 40 0 0,-2 2 41 0 0,-1-1 0 0 0,0-1 0 0 0,0 1 0 0 0,0-1 0 0 0,-1 1 0 0 0,3-4-81 0 0,6-7 190 0 0,-10 12-162 0 0,-1 0 0 0 0,0 0 0 0 0,0 0 0 0 0,0 0 0 0 0,0 0 0 0 0,-1-1 0 0 0,0 1 1 0 0,1-2-29 0 0,6-13 75 0 0,7-11 81 0 0,-5 8-80 0 0,-8 20-69 0 0,-1-1 1 0 0,0 0 0 0 0,0 1 0 0 0,0-1 0 0 0,0 0 0 0 0,-1 0 0 0 0,1 1 0 0 0,0-1-1 0 0,-1 0 1 0 0,0 0 0 0 0,1 0 0 0 0,-1 0 0 0 0,0 0 0 0 0,0-1-8 0 0,0-1 5 0 0,1 1 1 0 0,-1-1 0 0 0,1 1-1 0 0,0-1 1 0 0,0 1 0 0 0,0-2-6 0 0,11-23 5 0 0,-3 8 43 0 0,-9 18-47 0 0,1 1 0 0 0,0-1 0 0 0,-1 0-1 0 0,0 0 1 0 0,1 1 0 0 0,-1-1 0 0 0,0 0 0 0 0,0 0 0 0 0,0 0 0 0 0,0 0 0 0 0,-1 1-1 0 0,1-1 0 0 0,-1-15 15 0 0,4 7 24 0 0,2 4-35 0 0,-1-2 13 0 0,-3 0-60 0 0,-1-7-66 0 0,2 49 98 0 0,-1-22 11 0 0,-1-1 0 0 0,0 1 0 0 0,0-1 0 0 0,-1 0 1 0 0,-3 10-1 0 0,1-8 0 0 0,1-8 0 0 0,1 0 0 0 0,-1 0 0 0 0,1 1 0 0 0,1-1 0 0 0,-1 0 0 0 0,1 3 0 0 0,0 6 0 0 0,1-7 0 0 0,-1 0 0 0 0,0 0 0 0 0,-1 1 0 0 0,1-1 0 0 0,-2 4 0 0 0,-1 1 2 0 0,0 1 0 0 0,0 12-2 0 0,2-7 27 0 0,0 3 35 0 0,1 52 120 0 0,0-23-33 0 0,1-42-123 0 0,-1-1 1 0 0,1 1 0 0 0,0-1 0 0 0,1 1-1 0 0,0-1-26 0 0,0 0 29 0 0,-1 0-1 0 0,0 0 1 0 0,0 1 0 0 0,0 6-29 0 0,0-6 31 0 0,0 0 0 0 0,0-1 1 0 0,1 1-1 0 0,0-1 0 0 0,0 1 1 0 0,1 0-32 0 0,0-1 16 0 0,-2-4-14 0 0,1 1 0 0 0,-1 0 0 0 0,1-1 1 0 0,1 1-1 0 0,-1-1 0 0 0,0 1 1 0 0,3 2-3 0 0,10 15 56 0 0,-6-5 7 0 0,7 3 110 0 0,-13-15-54 0 0,-3 1-68 0 0,1-1-11 0 0,2-3-8 0 0,0-1 0 0 0,0 1 0 0 0,-1 0 0 0 0,1-1 0 0 0,0 0 0 0 0,0 1 0 0 0,0-1 0 0 0,0 0 0 0 0,0-1 0 0 0,0 1 0 0 0,1-1-32 0 0,10 1 237 0 0,-3 0-125 0 0,15-1 64 0 0,-14-3-138 0 0,0-4-38 0 0,-10 6-81 0 0,1 0 42 0 0,1-1 42 0 0,6-1 99 0 0,-7 3-112 0 0,0 1-50 0 0,0-1-74 0 0,0 0-92 0 0,0 0-112 0 0,-2 1 121 0 0,1-1-35 0 0,0 0-38 0 0,-1 0-40 0 0,1 0-42 0 0,-1 0-45 0 0,1 0-48 0 0,-1 0-50 0 0,1 0-52 0 0,0-1-54 0 0,3-3-1465 0 0,2-2-1180 0 0</inkml:trace>
  <inkml:trace contextRef="#ctx0" brushRef="#br0" timeOffset="1668.95">653 114 6216 0 0,'4'0'60'0'0,"-1"0"52"0"0,-1 0 224 0 0,-11 0 477 0 0,9 0-454 0 0,0 0-21 0 0,0 0-88 0 0,0 0-40 0 0,0 0-8 0 0,0 2-16 0 0,0 4-121 0 0,0 16 207 0 0,2-14-189 0 0,-1-6-70 0 0,0 0 7 0 0,1 1 0 0 0,-1 0-1 0 0,0-1 1 0 0,0 1 0 0 0,0-1-1 0 0,0 1 1 0 0,-1 0 0 0 0,1 0 0 0 0,-1 0-1 0 0,0-1 1 0 0,0 1 0 0 0,0 0-20 0 0,0-2 9 0 0,0 1 0 0 0,1-1 0 0 0,-1 0 0 0 0,0 0 0 0 0,0 1 0 0 0,1-1 0 0 0,-1 0 0 0 0,1 0 0 0 0,-1 0 0 0 0,1 1 0 0 0,-1-1 0 0 0,1 0 0 0 0,0 0-9 0 0,4 9 68 0 0,-4 9 32 0 0,-1-15-67 0 0,0-1 0 0 0,0 1 0 0 0,0-1 0 0 0,0 1 0 0 0,1-1 0 0 0,-1 1 0 0 0,2 2-33 0 0,5 12 79 0 0,7 12 94 0 0,-13-28-162 0 0,-1 0 1 0 0,1 0 0 0 0,0-1 0 0 0,-1 1-1 0 0,1 0 1 0 0,-1 0 0 0 0,0 0 0 0 0,0 0-1 0 0,1 0 1 0 0,-1 0 0 0 0,-1 1-12 0 0,1-2 7 0 0,0 1 0 0 0,0-1-1 0 0,0 0 1 0 0,0 1 0 0 0,0-1 0 0 0,1 0 0 0 0,-1 0-1 0 0,0 1 1 0 0,0-1 0 0 0,1 0 0 0 0,-1 0 0 0 0,1 0-1 0 0,-1 1 1 0 0,1-1 0 0 0,0 0 0 0 0,-1 0-1 0 0,1 0 1 0 0,0 0 0 0 0,0 0 0 0 0,0 0 0 0 0,0 0-7 0 0,11 17 125 0 0,-6-8-19 0 0,-2-4-19 0 0,1 0 35 0 0,-1 0-50 0 0,-3-5-50 0 0,0 1-1 0 0,0 0 1 0 0,-1-1-1 0 0,2 1 0 0 0,-1-1 1 0 0,0 1-1 0 0,0-1 1 0 0,0 0-1 0 0,1 1-21 0 0,1-1-1 0 0,1 0 46 0 0,5 0 154 0 0,-1-2 26 0 0,10-2 371 0 0,-13 1-412 0 0,0-1-34 0 0,-1 0-68 0 0,-1 1 178 0 0,-1 1-89 0 0,0 1-56 0 0,0 0-58 0 0,0 0-31 0 0,0-1 49 0 0,0-3 12 0 0,0 0-47 0 0,6 0-12 0 0,-3-5 20 0 0,0 6-32 0 0,-5 3-13 0 0,0 0 1 0 0,1-1-1 0 0,-1 1 0 0 0,0 0 1 0 0,1 0-1 0 0,-1-1 0 0 0,0 1 0 0 0,1 0 1 0 0,-1 0-1 0 0,0-1 0 0 0,0 1 0 0 0,1 0 1 0 0,-1-1-1 0 0,0 1 0 0 0,0 0 1 0 0,1-1-1 0 0,-1 1 0 0 0,0 0 0 0 0,0-1 1 0 0,0 1-1 0 0,0-1 0 0 0,0 1 0 0 0,0 0 1 0 0,0-1-1 0 0,0 1 0 0 0,0 0 1 0 0,0-1-1 0 0,0 1 0 0 0,0-1 0 0 0,0 1 1 0 0,0 0-1 0 0,0-1-3 0 0,0 0 7 0 0,0 0 0 0 0,0 0 0 0 0,0 0 0 0 0,0 0 0 0 0,0 0 1 0 0,1 0-1 0 0,-1 0 0 0 0,0 0 0 0 0,1 0 0 0 0,-1 0 0 0 0,0 1 0 0 0,1-1 0 0 0,-1 0 0 0 0,1 0 1 0 0,-1 0-1 0 0,1 0 0 0 0,0 1 0 0 0,-1-1 0 0 0,1 0 0 0 0,0 1 0 0 0,-1-1 0 0 0,1 1 0 0 0,0-1 1 0 0,0 0-1 0 0,0 1 0 0 0,0 0 0 0 0,0-1-7 0 0,-1 1 5 0 0,1-1 1 0 0,0 1 0 0 0,-1 0-1 0 0,1-1 1 0 0,0 1 0 0 0,-1 0-1 0 0,1-1 1 0 0,-1 1 0 0 0,1-1-1 0 0,0 1 1 0 0,-1-1 0 0 0,0 0-1 0 0,1 1 1 0 0,-1-1-1 0 0,1 1 1 0 0,-1-1 0 0 0,0 0-1 0 0,1 1 1 0 0,-1-1 0 0 0,0 0-1 0 0,0 0 1 0 0,1 1 0 0 0,-1-1-1 0 0,0 0 1 0 0,0 1 0 0 0,0-2-6 0 0,0 0 16 0 0,0-1 0 0 0,0 0 0 0 0,0 0 0 0 0,0 1-1 0 0,1-1 1 0 0,-1 0 0 0 0,1 1 0 0 0,0-1-16 0 0,9-10 54 0 0,-9 11-53 0 0,0 1 0 0 0,0 0 0 0 0,0-1 0 0 0,0 1 0 0 0,0-1 0 0 0,0 0 0 0 0,0 1 0 0 0,0-1 0 0 0,0 0 0 0 0,-1 1 0 0 0,1-1 0 0 0,-1 0 0 0 0,1 0 0 0 0,-1 0 0 0 0,0 1 0 0 0,1-1 0 0 0,-1 0 0 0 0,0 0 0 0 0,-1 0 0 0 0,1 0 0 0 0,0 0-1 0 0,4-14 48 0 0,4 1-39 0 0,-6 13-9 0 0,-1 0 0 0 0,1 0-1 0 0,-1 0 1 0 0,0-1 0 0 0,0 1-1 0 0,0 0 1 0 0,0-1 0 0 0,0 1-1 0 0,0 0 1 0 0,-1-1 0 0 0,1 1 0 0 0,-1-2 0 0 0,-1-22 54 0 0,0 17-53 0 0,1-1 1 0 0,0 1 0 0 0,0-1-1 0 0,1 0 1 0 0,0 1 0 0 0,1-4-2 0 0,4 4 0 0 0,-6 9 0 0 0,1-1 0 0 0,-1 1 0 0 0,1-1 0 0 0,-1 1 0 0 0,0 0 0 0 0,1-1 0 0 0,-1 1 0 0 0,0-1 0 0 0,0 1 0 0 0,1-1 0 0 0,-1 1 0 0 0,0-1 0 0 0,0 1 0 0 0,0-1 0 0 0,0 1 0 0 0,0-1 0 0 0,0 1 0 0 0,0-1 0 0 0,0 0 0 0 0,0 1 0 0 0,0-1 0 0 0,0 1 0 0 0,0-1 0 0 0,0 1 0 0 0,0-1 0 0 0,0 1 0 0 0,0-1 0 0 0,0 1 0 0 0,-1-1 0 0 0,1 1 0 0 0,0-1 0 0 0,-1 1 0 0 0,-4-6 0 0 0,4 6 0 0 0,1 0 0 0 0,0 0 0 0 0,0 0 0 0 0,-1 0 0 0 0,1 0 0 0 0,0-1 0 0 0,0 1 0 0 0,-1 0 0 0 0,1 0 0 0 0,0 0 0 0 0,0-1 0 0 0,0 1 0 0 0,-1 0 0 0 0,1 0 0 0 0,0-1 0 0 0,0 1 0 0 0,0 0 0 0 0,0 0 0 0 0,0-1 0 0 0,-1 1 0 0 0,1 0 0 0 0,0 0 0 0 0,0-1 0 0 0,0 1 0 0 0,0 0 0 0 0,0-1 0 0 0,0 1 0 0 0,0 0 0 0 0,0 0 0 0 0,0-1 0 0 0,0 1 0 0 0,0 0 0 0 0,0-1 0 0 0,0 1 0 0 0,0 0 0 0 0,0 0 0 0 0,1-1 0 0 0,-1 1 0 0 0,0 0 0 0 0,0-1 0 0 0,0 1 0 0 0,0 0 0 0 0,0 0 0 0 0,1 0 0 0 0,-1-1 0 0 0,0 1 0 0 0,4-6 0 0 0,-3 5 0 0 0,0-1 0 0 0,-1 1 0 0 0,1 0 0 0 0,0 0 0 0 0,-1 0 0 0 0,1 0 0 0 0,-1-1 0 0 0,0 1 0 0 0,1 0 0 0 0,-1-1 0 0 0,0 1 0 0 0,0 0 0 0 0,1 0 0 0 0,-1-1 0 0 0,2-11 0 0 0,6 3-11 0 0,-6 8-44 0 0,-2 2-19 0 0,-1 0 69 0 0,1 0 0 0 0,-1 0 1 0 0,1 1-1 0 0,-1-1 0 0 0,0 0 1 0 0,1 0-1 0 0,-1 1 0 0 0,1-1 1 0 0,-1 1-1 0 0,1-1 0 0 0,-1 0 1 0 0,1 1-1 0 0,-1-1 0 0 0,1 1 1 0 0,-1-1-1 0 0,1 1 0 0 0,-1-1 1 0 0,1 1-1 0 0,0-1 0 0 0,-1 1 1 0 0,1 0 4 0 0,0 0-4 0 0,-1 0-1 0 0,1 0 1 0 0,0 0 0 0 0,0 1 0 0 0,0-1 0 0 0,-1 0 0 0 0,1 0 0 0 0,1 0-1 0 0,-1 0 1 0 0,0 1 0 0 0,0 0 4 0 0,10 24-12 0 0,-10-26 12 0 0,1 1 0 0 0,-1 1 0 0 0,1-1 0 0 0,-1 0 0 0 0,1 1 0 0 0,-1-1 0 0 0,0 0 0 0 0,1 1 0 0 0,-1-1 0 0 0,0 1 0 0 0,0-1 0 0 0,0 0 0 0 0,0 1 0 0 0,0-1 0 0 0,0 1 0 0 0,0-1 0 0 0,-1 1 0 0 0,1-1 0 0 0,-1 1 0 0 0,1 0 0 0 0,0 0 0 0 0,0 0 0 0 0,-1 0 0 0 0,1 0 0 0 0,0 0 0 0 0,1 0 0 0 0,-1 0 0 0 0,0 0 0 0 0,1 0 0 0 0,-1 0 0 0 0,1 1 0 0 0,33 56 0 0 0,-18-9 0 0 0,-15-49 2 0 0,0 1 1 0 0,-1 0 0 0 0,1-1 0 0 0,0 1-1 0 0,0-1 1 0 0,0 1 0 0 0,1-1 0 0 0,-1 1-1 0 0,0-1 1 0 0,1 1-3 0 0,-1-2 8 0 0,0 1-1 0 0,0 0 0 0 0,0 0 0 0 0,0 0 1 0 0,-1 0-1 0 0,1 0 0 0 0,0 0 1 0 0,-1 0-1 0 0,1 0 0 0 0,0 0 1 0 0,-1 1-1 0 0,0-1 0 0 0,1 0 1 0 0,-1 0-1 0 0,1 0 0 0 0,-1 1 1 0 0,0-1-1 0 0,0 0 0 0 0,0 1-7 0 0,0 0 9 0 0,0-1 0 0 0,0 0 0 0 0,1 1 0 0 0,-1-1 0 0 0,0 0 0 0 0,1 0 0 0 0,-1 1 0 0 0,1-1 0 0 0,-1 0 0 0 0,1 0 0 0 0,-1 0 0 0 0,1 1 0 0 0,0-1 0 0 0,-1 0 0 0 0,1 0 0 0 0,0 0 0 0 0,0 0 0 0 0,1 0-9 0 0,1 4 115 0 0,-3 0-72 0 0,1 0-9 0 0,7 5 58 0 0,-6-6-2 0 0,-2 2-75 0 0,0-4-2 0 0,0 0 24 0 0,2-1 109 0 0,2-1-159 0 0,-2 1 50 0 0,1 4 182 0 0,-1 0-168 0 0,-1-2-68 0 0,0 0-38 0 0,2 2-92 0 0,2 0-100 0 0,-4-4-78 0 0,-1 0-77 0 0,1 0-65 0 0,-1 1-57 0 0,1 1-386 0 0,0-1-78 0 0,3 3-926 0 0,3 3-1097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2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5848 0 0,'0'0'168'0'0,"0"-3"-3"0"0,0 3-163 0 0,0-1 1 0 0,0 0-1 0 0,0 0 0 0 0,0 1 1 0 0,0-1-1 0 0,0 0 0 0 0,0 1 1 0 0,1-1-1 0 0,-1 0 0 0 0,0 1 1 0 0,0-1-1 0 0,1 0 0 0 0,-1 1 0 0 0,0-1 1 0 0,1 1-3 0 0,9-6 0 0 0,-7 1 12 0 0,0 0 72 0 0,2 2 121 0 0,0 0 80 0 0,1-7 349 0 0,4 4 26 0 0,-7 1-334 0 0,0 0-38 0 0,2 2-46 0 0,0 0-76 0 0,2-8 138 0 0,-7 10-284 0 0,1 0-1 0 0,-1 0 1 0 0,0 0 0 0 0,1 0-1 0 0,0 0 1 0 0,-1 0-1 0 0,1 0 1 0 0,0 0 0 0 0,-1 0-1 0 0,1 0 1 0 0,0 0-1 0 0,0 1 1 0 0,0-1 0 0 0,0 0-1 0 0,0 1 1 0 0,0-1-20 0 0,9-4 194 0 0,-1 1-50 0 0,4-6 0 0 0,-4 1-28 0 0,19-19 362 0 0,-17 17-318 0 0,-10 9-117 0 0,1 1 0 0 0,0-1 1 0 0,0 0-1 0 0,0 1 0 0 0,0-1 0 0 0,0 1 1 0 0,2-1-44 0 0,11-1 269 0 0,-4 2-74 0 0,2-6-16 0 0,-12 6-159 0 0,1 0-1 0 0,-1 0 0 0 0,1 0 0 0 0,0 1 0 0 0,-1-1 0 0 0,1 0 0 0 0,0 1 0 0 0,-1-1 0 0 0,1 1 0 0 0,0 0 0 0 0,0-1 0 0 0,0 1 0 0 0,0 0-19 0 0,11-2 131 0 0,-2-4-35 0 0,-1 1-34 0 0,4 2-32 0 0,-7 3 0 0 0,7 0 4 0 0,-1 0 22 0 0,0 3-35 0 0,-11-2-17 0 0,0 0 0 0 0,-1 1 0 0 0,1-1 0 0 0,-1 1 0 0 0,1-1 0 0 0,-1 1 0 0 0,0 0 0 0 0,1-1 0 0 0,-1 1 0 0 0,0 0 0 0 0,0 0 0 0 0,0 0 0 0 0,0 1-4 0 0,0 0 0 0 0,1 0 0 0 0,-1 0 1 0 0,1 0-1 0 0,0 0 0 0 0,0 0 1 0 0,1 0-1 0 0,-1-2 0 0 0,-1 0 0 0 0,0 1 0 0 0,1-1 0 0 0,-1 0 0 0 0,0 1 0 0 0,0-1 0 0 0,0 0 0 0 0,0 1 0 0 0,0-1 0 0 0,-1 1 0 0 0,1 0 0 0 0,0-1 0 0 0,-1 1 0 0 0,1-1 0 0 0,-1 1 0 0 0,1 0 0 0 0,-1 0 0 0 0,0-1 0 0 0,0 1 0 0 0,0 0 0 0 0,0 0 0 0 0,1 0-1 0 0,-1 0 1 0 0,0-1 0 0 0,0 1 0 0 0,1 0 0 0 0,-1 0 0 0 0,1-1 0 0 0,0 1 0 0 0,0 0 0 0 0,-1-1 0 0 0,1 1 0 0 0,0-1 0 0 0,0 1 0 0 0,0 0 1 0 0,0-1-1 0 0,0 1 1 0 0,0-1 0 0 0,0 1 0 0 0,0 0 0 0 0,-1-1 0 0 0,1 1 0 0 0,-1 0 0 0 0,1 0 0 0 0,-1-1-1 0 0,0 1 1 0 0,0 0 0 0 0,0 0-1 0 0,0 27 54 0 0,0 41-54 0 0,0-65-1 0 0,-1 1 1 0 0,0-1 0 0 0,0 1 0 0 0,0-1 0 0 0,-2 4 0 0 0,1-4 2 0 0,0 1 0 0 0,1 0 1 0 0,-1 0-1 0 0,1 0 0 0 0,0 3-2 0 0,1 4 27 0 0,0 6-2 0 0,0-16-25 0 0,-1 0 1 0 0,1 0-1 0 0,-1 0 0 0 0,0 0 0 0 0,0 0 0 0 0,0 0 0 0 0,-1-1 0 0 0,1 1 0 0 0,-1 0 0 0 0,1-1 1 0 0,-1 1-1 0 0,-1 0 0 0 0,1 1 4 0 0,0 1 0 0 0,0-1 0 0 0,0 0 0 0 0,0 1 1 0 0,1-1-1 0 0,0 1 0 0 0,-1 0-4 0 0,1 1 5 0 0,0-1 0 0 0,-1 1 0 0 0,0-1 0 0 0,-1 0 0 0 0,1 1 0 0 0,-1-1 0 0 0,-1 1-5 0 0,1 1 4 0 0,-1 0 1 0 0,1 0 0 0 0,0 1-1 0 0,0 0-4 0 0,1 0 9 0 0,-1-1 0 0 0,0 0-1 0 0,0 1 1 0 0,-2 0-9 0 0,-26 29 23 0 0,17-18 21 0 0,0-1 1 0 0,-1 0 0 0 0,-6 4-45 0 0,-11 16 93 0 0,16-15 44 0 0,-14 12 215 0 0,25-23-222 0 0,-1-2-52 0 0,1 0-33 0 0,0 3 11 0 0,-6-7-29 0 0,5 5 32 0 0,6-10-57 0 0,-1 0 0 0 0,1 0 0 0 0,-1 0 1 0 0,1 0-1 0 0,-1 0 0 0 0,0 0 0 0 0,1 0 0 0 0,-1 0 1 0 0,0 0-1 0 0,1 0 0 0 0,-1 0 0 0 0,0-1 1 0 0,0 1-1 0 0,0 0 0 0 0,0-1 0 0 0,0 1-2 0 0,-6 2 28 0 0,6-2-27 0 0,1-1 1 0 0,-1 0-1 0 0,1 0 1 0 0,-1 0 0 0 0,1 0-1 0 0,-1 1 1 0 0,1-1-1 0 0,0 0 1 0 0,-1 0-1 0 0,1 1 1 0 0,-1-1-1 0 0,1 0 1 0 0,0 1 0 0 0,-1-1-1 0 0,1 1 1 0 0,0-1-1 0 0,-1 0 1 0 0,1 1-1 0 0,0-1 1 0 0,-1 1-1 0 0,1-1 1 0 0,0 1 0 0 0,0-1-1 0 0,0 1 1 0 0,0-1-1 0 0,-1 1 1 0 0,1-1-1 0 0,0 1 1 0 0,0-1-1 0 0,0 1 1 0 0,0-1 0 0 0,0 1-1 0 0,0-1 1 0 0,0 1-1 0 0,0-1 1 0 0,1 1-1 0 0,-1-1 1 0 0,0 1-2 0 0,0 1 57 0 0,0 0-38 0 0,0 8-84 0 0,0-6 110 0 0,0-1 89 0 0,0 0 34 0 0,0 0 74 0 0,0-1 86 0 0,0 1 99 0 0,3-3-275 0 0,52 0 439 0 0,-36 0-457 0 0,-3 0-84 0 0,-14 0-30 0 0,-1 0 0 0 0,1 0 0 0 0,0 0 0 0 0,0-1 0 0 0,-1 1-1 0 0,1 0 1 0 0,0-1 0 0 0,-1 1 0 0 0,1-1 0 0 0,-1 0-1 0 0,1 1 1 0 0,-1-1 0 0 0,1 0 0 0 0,0 0-20 0 0,10-5 140 0 0,1 3-46 0 0,8 4 122 0 0,-8-1-111 0 0,1 0-67 0 0,-4-1-67 0 0,-1-2-59 0 0,-1 1 64 0 0,-1-1-20 0 0,-1 1 0 0 0,1 0-1 0 0,0 1 1 0 0,1-1 44 0 0,13 1-33 0 0,-4 2 30 0 0,21 0 3 0 0,-13-6-85 0 0,-22 4-82 0 0,0 0 99 0 0,1 0 83 0 0,7-3 233 0 0,-6 3-216 0 0,-2 0-61 0 0,-1 1-36 0 0,1-1-42 0 0,-1 0-49 0 0,1 1-82 0 0,0-1-77 0 0,0 1-86 0 0,0 0-94 0 0,0-1-104 0 0,1 1-111 0 0,-1 0-122 0 0,-1 0 369 0 0,-1 0-34 0 0,6 0-1518 0 0,2 0-1146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4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0 147 8288 0 0,'3'2'190'0'0,"0"1"-126"0"0,-2-2-54 0 0,-1 0-2 0 0,5 3 81 0 0,2 4 82 0 0,-1-3-42 0 0,1 2 35 0 0,0 1-130 0 0,8 16-32 0 0,-10-13 25 0 0,-2-6 15 0 0,-1 2 79 0 0,1 0 97 0 0,8-2 210 0 0,-6 8 11 0 0,-1-7-268 0 0,11 10 611 0 0,-12-13-648 0 0,-1 0-40 0 0,0-2-58 0 0,-2 0-37 0 0,3 1 385 0 0,0 1-12 0 0,7 8-52 0 0,-8-9-156 0 0,-1 0-44 0 0,0 2 17 0 0,-2 3-21 0 0,1-6-73 0 0,0 1 225 0 0,0-2-84 0 0,0 0-38 0 0,0 0-8 0 0,0 0-14 0 0,3 0-59 0 0,7 0-42 0 0,-7 0 39 0 0,-6 0 25 0 0,3 0-85 0 0,0 0 0 0 0,-1 1 1 0 0,1-1-1 0 0,-1 0 0 0 0,1 0 1 0 0,0 0-1 0 0,-1 0 0 0 0,1 0 0 0 0,-1-1 1 0 0,1 1-1 0 0,-1 0 0 0 0,1 0 1 0 0,0 0-1 0 0,-1 0 0 0 0,1 0 0 0 0,-1 0 1 0 0,1-1-1 0 0,0 1 0 0 0,-1 0 1 0 0,1 0-1 0 0,0-1 0 0 0,-1 1 0 0 0,1 0 1 0 0,0 0-1 0 0,-1-1 0 0 0,1 1 1 0 0,0 0-1 0 0,0-1 0 0 0,0 1 0 0 0,-1-1 1 0 0,1 1-1 0 0,0 0 0 0 0,0-1 1 0 0,0 1-1 0 0,0 0 0 0 0,-1-1 0 0 0,1 1 1 0 0,0-1-1 0 0,0 1 0 0 0,0-1 1 0 0,0 1-1 0 0,0 0 0 0 0,0-1 0 0 0,0 1 1 0 0,0-1-1 0 0,0 1 0 0 0,0 0 1 0 0,1-1-1 0 0,-1 0-2 0 0,0-7 65 0 0,-5 0 66 0 0,-1 3 2 0 0,5 5-125 0 0,1 0 1 0 0,-1 0-1 0 0,1 0 1 0 0,0-1-1 0 0,-1 1 0 0 0,1 0 1 0 0,-1-1-1 0 0,1 1 1 0 0,0 0-1 0 0,-1-1 1 0 0,1 1-1 0 0,0-1 0 0 0,-1 1 1 0 0,1 0-1 0 0,0-1 1 0 0,0 1-1 0 0,0-1 1 0 0,-1 1-1 0 0,1-1 0 0 0,0 1 1 0 0,0-1-1 0 0,0 1 1 0 0,0-1-1 0 0,0 1 1 0 0,0-1-1 0 0,0 1 0 0 0,0-1 1 0 0,0 1-1 0 0,0-1 1 0 0,0 1-1 0 0,0-1 1 0 0,0 0-9 0 0,0-11 148 0 0,0-1-106 0 0,0 1-66 0 0,0-15-110 0 0,0 26 128 0 0,0-1 0 0 0,0 1 0 0 0,1-1 0 0 0,-1 0 0 0 0,0 1 0 0 0,1-1 0 0 0,-1 1 1 0 0,1-1-1 0 0,0 1 0 0 0,-1-1 0 0 0,1 1 0 0 0,0 0 0 0 0,0-1 6 0 0,5-11-3 0 0,0-14 3 0 0,-2 18 0 0 0,0 1 0 0 0,1 0 0 0 0,0-1 0 0 0,0 1 0 0 0,1 1 0 0 0,0-1 0 0 0,0 1 0 0 0,1 0 0 0 0,-1 1 0 0 0,3-1 0 0 0,5-7 0 0 0,-11 11-6 0 0,0 1 1 0 0,0-1 0 0 0,0 1-1 0 0,1 0 1 0 0,-1 0 0 0 0,2 0 5 0 0,-1 0-6 0 0,-1 0 1 0 0,0 0 0 0 0,1 0-1 0 0,-1 0 1 0 0,0-1 0 0 0,1 0 5 0 0,-3 1 0 0 0,1 1 0 0 0,-1-1 0 0 0,1 1 0 0 0,-1 0 0 0 0,1 0 0 0 0,0 0 0 0 0,0 0 0 0 0,-1 0 0 0 0,1 0 0 0 0,0 0 0 0 0,1 0 0 0 0,27-1 0 0 0,-17 1 9 0 0,-8 1-2 0 0,0-1 0 0 0,0 1 0 0 0,0 0-1 0 0,0 0 1 0 0,0 1 0 0 0,0-1 0 0 0,0 1 0 0 0,3 1-7 0 0,-3 1-4 0 0,26 14 34 0 0,-28-15-19 0 0,-1 0 0 0 0,1 0 0 0 0,-1 0 0 0 0,0 0 0 0 0,1 0 0 0 0,-1 0 0 0 0,0 1 0 0 0,0-1 0 0 0,-1 1 0 0 0,2 1-11 0 0,2 7 50 0 0,-5-10-45 0 0,0 0-1 0 0,1 0 1 0 0,-1 0-1 0 0,1 0 1 0 0,-1 0-1 0 0,1 1 1 0 0,-1-1-1 0 0,1 0 1 0 0,0 0-1 0 0,0-1 1 0 0,-1 1-1 0 0,1 0 1 0 0,0 0-1 0 0,0 0 1 0 0,0 0-1 0 0,0-1 1 0 0,0 1 0 0 0,1 0-5 0 0,-1 0 0 0 0,0-1 0 0 0,0 1 1 0 0,0 0-1 0 0,0-1 0 0 0,0 1 1 0 0,0 0-1 0 0,0 0 0 0 0,0 0 0 0 0,0 0 1 0 0,0 0-1 0 0,0 0 0 0 0,0 0 1 0 0,-1 0-1 0 0,1 0 0 0 0,-1 0 1 0 0,1 1-1 0 0,0-1 0 0 0,-1 0 1 0 0,0 0-1 0 0,1 1 0 0 0,-1-1 1 0 0,0 1-1 0 0,1 0-5 0 0,-1 0-1 0 0,1 0 1 0 0,0 0 0 0 0,0 0 0 0 0,0 1 0 0 0,0-1 0 0 0,0-1 0 0 0,0 1-1 0 0,0 0 1 0 0,1 0 0 0 0,-1 0 0 0 0,2 1 5 0 0,0 1-2 0 0,1 0 1 0 0,-1 0-1 0 0,0 1 0 0 0,0 0 1 0 0,-1 0-1 0 0,1-1 1 0 0,-1 1-1 0 0,0 2 2 0 0,7 13 0 0 0,-4-11 1 0 0,1 1 33 0 0,-3 1 55 0 0,-1-6 17 0 0,-1-4-93 0 0,1 1 0 0 0,-1-1-1 0 0,0 1 1 0 0,0-1 0 0 0,0 1 0 0 0,0 0 0 0 0,-1-1-1 0 0,1 1 1 0 0,0 0 0 0 0,0 1-13 0 0,1 21 186 0 0,-2-22-66 0 0,0-2 0 0 0,0 0 6 0 0,0 3 28 0 0,0 8 7 0 0,0-9 5 0 0,0-2 4 0 0,0 0 4 0 0,0 0 2 0 0,0 0 0 0 0,0 0-9 0 0,-2 0-40 0 0,1 0-120 0 0,1 0 1 0 0,-1 0-1 0 0,0 0 1 0 0,1 0 0 0 0,-1-1-1 0 0,0 1 1 0 0,1 0-1 0 0,-1 0 1 0 0,1-1-1 0 0,-1 1 1 0 0,0 0-1 0 0,1-1 1 0 0,-1 1-1 0 0,1-1 1 0 0,-1 1-1 0 0,1-1 1 0 0,0 1 0 0 0,-1-1-1 0 0,1 1 1 0 0,-1-1-1 0 0,1 1 1 0 0,0-1-1 0 0,-1 1 1 0 0,1-1-1 0 0,0 0 1 0 0,0 1-1 0 0,0-1 1 0 0,-1 1 0 0 0,1-1-1 0 0,0 0 1 0 0,0 1-1 0 0,0-1 1 0 0,0 0-1 0 0,0 0-7 0 0,-1-14 115 0 0,2-2-37 0 0,0 1-58 0 0,-1 15-19 0 0,0-1 0 0 0,0 0 0 0 0,0 1 0 0 0,1-1 0 0 0,-1 0 0 0 0,0 1 0 0 0,1-1 0 0 0,0 1-1 0 0,-1-1 1 0 0,1 0 0 0 0,0 1 0 0 0,0 0 0 0 0,0-1 0 0 0,0 1-1 0 0,4-8 0 0 0,0-1 4 0 0,-4 8 1 0 0,0-1 1 0 0,0 1-1 0 0,0 0 1 0 0,0 0 0 0 0,1-1-1 0 0,-1 1 1 0 0,1 0-1 0 0,0 0 1 0 0,-1 0-6 0 0,17-16 3 0 0,-8 7 4 0 0,1 0-1 0 0,11-8-6 0 0,-19 16-5 0 0,0 1 1 0 0,0 0-1 0 0,0 0 0 0 0,0 0 1 0 0,1 1-1 0 0,-1-1 0 0 0,1 1 1 0 0,-1 0-1 0 0,1 0 0 0 0,-1 0 0 0 0,1 0 1 0 0,0 0-1 0 0,-1 1 0 0 0,1 0 5 0 0,-2 0-1 0 0,0-1 0 0 0,-1 1 0 0 0,1 0 0 0 0,0 0 0 0 0,-1-1 0 0 0,1 1 0 0 0,-1-1 0 0 0,1 1 0 0 0,-1-1 0 0 0,1 0-1 0 0,-1 1 1 0 0,1-1 0 0 0,0-1 1 0 0,0 1-4 0 0,0 0 0 0 0,-1 0 0 0 0,1 0 1 0 0,0 0-1 0 0,0 1 0 0 0,-1-1 0 0 0,1 0 0 0 0,0 1 0 0 0,0-1 0 0 0,0 1 0 0 0,0 0 0 0 0,0 0 0 0 0,2 0 4 0 0,41 0-11 0 0,-43 0 9 0 0,0 0 0 0 0,-1 0-1 0 0,1 0 1 0 0,0 1 0 0 0,-1-1 0 0 0,1 1-1 0 0,-1-1 1 0 0,1 1 0 0 0,0-1-1 0 0,-1 1 1 0 0,1 0 0 0 0,-1 0-1 0 0,0 0 1 0 0,1 0 2 0 0,6 4-21 0 0,15 9 10 0 0,-18-6 12 0 0,-1-1-2 0 0,9 1 1 0 0,-7 6 0 0 0,-4-9 0 0 0,0-2 0 0 0,23 20 0 0 0,-24-21-1 0 0,1-1 0 0 0,-1 0 0 0 0,0 0 0 0 0,0 0 0 0 0,0 1 0 0 0,0-1 0 0 0,0 1-1 0 0,0-1 1 0 0,0 1 0 0 0,0-1 0 0 0,0 1 0 0 0,-1-1 0 0 0,1 1 0 0 0,-1 0-1 0 0,1-1 1 0 0,-1 1 0 0 0,1 0 0 0 0,-1 0 0 0 0,0-1 0 0 0,0 1 1 0 0,0-1-5 0 0,0-1 0 0 0,0 1 0 0 0,0-1 0 0 0,-1 1 0 0 0,1-1 0 0 0,0 1 0 0 0,0-1 0 0 0,0 1 0 0 0,1-1 0 0 0,-1 1 0 0 0,0-1 0 0 0,0 1 0 0 0,0-1-1 0 0,0 1 1 0 0,0-1 0 0 0,1 1 0 0 0,-1-1 0 0 0,0 1 0 0 0,0-1 0 0 0,1 1 0 0 0,-1-1 0 0 0,0 0 0 0 0,1 1 0 0 0,-1-1 0 0 0,0 0 0 0 0,1 1 0 0 0,-1-1 0 0 0,0 0 0 0 0,1 1 0 0 0,-1-1 0 0 0,1 0 0 0 0,0 1 5 0 0,5 3-89 0 0,0 7-47 0 0,4-6 34 0 0,-4 3 123 0 0,2 9 70 0 0,-6-13-59 0 0,1 10 86 0 0,-3-12-64 0 0,3-2-72 0 0,3 1-111 0 0,-1 5-192 0 0,-1 1-11 0 0,-1-6 171 0 0,0 0 3 0 0,-2 0 17 0 0,1-1-40 0 0,-1 1-48 0 0,0 0-56 0 0,0 0-55 0 0,0 0-56 0 0,-1 1-49 0 0,1-1-44 0 0,0 2-593 0 0,0 0-100 0 0,4-1-817 0 0,4-2-1126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0 178 6448 0 0,'9'0'105'0'0,"-1"0"40"0"0,10 0 245 0 0,-5 0-358 0 0,3 0 9 0 0,-6 0 70 0 0,-2 0 125 0 0,6 0 402 0 0,-13 0-614 0 0,-1 0 0 0 0,1 0 0 0 0,-1 0 0 0 0,1 0 0 0 0,-1 0 0 0 0,1 0 0 0 0,-1 0 0 0 0,1 0 0 0 0,-1 0 0 0 0,1 0-1 0 0,-1 0 1 0 0,1 0 0 0 0,-1 0 0 0 0,1 0 0 0 0,-1-1 0 0 0,1 1 0 0 0,-1 0 0 0 0,1 0 0 0 0,-1 0 0 0 0,1-1 0 0 0,-1 1-1 0 0,1 0 1 0 0,-1-1 0 0 0,0 1 0 0 0,1 0 0 0 0,-1-1 0 0 0,1 1 0 0 0,-1-1 0 0 0,0 1 0 0 0,0 0 0 0 0,1-1 0 0 0,-1 1 0 0 0,0-1-1 0 0,0 1 1 0 0,1-1 0 0 0,-1 1 0 0 0,0-1 0 0 0,0 1 0 0 0,0-1 0 0 0,0 1 0 0 0,0-1 0 0 0,0 1 0 0 0,0-1 0 0 0,0 1-1 0 0,0-1 1 0 0,0 0-24 0 0,0 1 9 0 0,0 0-1 0 0,0 0 0 0 0,0 0 0 0 0,0 0 1 0 0,0 0-1 0 0,0 0 0 0 0,0 0 0 0 0,0-1 1 0 0,0 1-1 0 0,0 0 0 0 0,0 0 0 0 0,0 0 1 0 0,0 0-1 0 0,0 0 0 0 0,0 0 1 0 0,0 0-1 0 0,0 0 0 0 0,0 0 0 0 0,0 0 1 0 0,0-1-1 0 0,0 1 0 0 0,0 0 0 0 0,0 0 1 0 0,0 0-1 0 0,0 0 0 0 0,0 0 0 0 0,0 0 1 0 0,0 0-1 0 0,1 0 0 0 0,-1 0 0 0 0,0 0 1 0 0,0 0-1 0 0,0 0 0 0 0,0 0 0 0 0,0 0 1 0 0,0 0-1 0 0,0-1 0 0 0,0 1 0 0 0,0 0 1 0 0,0 0-1 0 0,0 0 0 0 0,0 0 0 0 0,1 0 1 0 0,-1 0-1 0 0,0 0 0 0 0,0 0 0 0 0,0 0 1 0 0,0 0-1 0 0,0 0 0 0 0,0 0 1 0 0,0 0-1 0 0,0 0 0 0 0,0 0 0 0 0,1 0 1 0 0,-1 0-1 0 0,0 0 0 0 0,0 1-8 0 0,26-1 875 0 0,-20-3-465 0 0,-5 2-370 0 0,0-1 1 0 0,1 1-1 0 0,-1 0 0 0 0,1 0 0 0 0,-1 0 0 0 0,1 0 0 0 0,0 0 0 0 0,-1 0 0 0 0,1 0 0 0 0,0 0-40 0 0,10 0 203 0 0,-4 0-62 0 0,3-5 45 0 0,-4 1-30 0 0,-2 2-31 0 0,1-1 43 0 0,5-1-74 0 0,2 1 46 0 0,4 1 49 0 0,1 2 48 0 0,-7-1-125 0 0,2-5-1 0 0,-5 2-50 0 0,3 0 30 0 0,10-6 54 0 0,-5 9-55 0 0,-16 2-85 0 0,1 0 1 0 0,0 0 0 0 0,0 0-1 0 0,0 0 1 0 0,0 0-1 0 0,0 0 1 0 0,-1 0 0 0 0,1 0-1 0 0,0-1 1 0 0,0 1-1 0 0,0 0 1 0 0,0-1-1 0 0,-1 1 1 0 0,1 0 0 0 0,0-1-6 0 0,4-10 80 0 0,6 6-2 0 0,2-11 17 0 0,-21 5 12 0 0,6 9 19 0 0,2-1-4 0 0,0 2-102 0 0,-1-1 1 0 0,1 0 0 0 0,0 1 0 0 0,-1-1 0 0 0,1 1 0 0 0,-1-1 0 0 0,1 1 0 0 0,-1 0 0 0 0,1-1 0 0 0,-1 1 0 0 0,0 0 0 0 0,0-1 0 0 0,0 0-21 0 0,-5-4 32 0 0,3 4 44 0 0,0 1-34 0 0,-7 1-17 0 0,8 1-7 0 0,-5-1-6 0 0,4-1-5 0 0,1 1 0 0 0,0 0-1 0 0,0 0 1 0 0,0 0 0 0 0,-1 1 0 0 0,1-1 0 0 0,0 0 0 0 0,0 1 0 0 0,0-1 0 0 0,-1 1-7 0 0,-5 4 12 0 0,-5 2 19 0 0,2-5 17 0 0,9-2-43 0 0,0 0 0 0 0,1 0-1 0 0,-1 0 1 0 0,0 1 0 0 0,1-1 0 0 0,-1 1 0 0 0,1-1 0 0 0,-1 1 0 0 0,0 0 0 0 0,1-1-1 0 0,-1 1 1 0 0,1 0 0 0 0,0 0 0 0 0,-1 0-5 0 0,-6 4 15 0 0,-8 3 66 0 0,7-4-34 0 0,1 0 0 0 0,0 1 1 0 0,0 0-1 0 0,-4 3-47 0 0,-10 11 132 0 0,18-15-102 0 0,0 0-5 0 0,0 0 1 0 0,1-1-1 0 0,-1 1 1 0 0,1 1 0 0 0,-1 1-26 0 0,-1 5 58 0 0,-6 7 42 0 0,8-13-26 0 0,3-3-65 0 0,0 0 1 0 0,-1 0-1 0 0,1-1 1 0 0,-1 1 0 0 0,1 0-1 0 0,-1 0 1 0 0,0-1-1 0 0,0 1 1 0 0,0 0 0 0 0,0-1-1 0 0,0 1 1 0 0,0-1-1 0 0,0 1 1 0 0,0-1 0 0 0,-1 1-10 0 0,-2 5 70 0 0,5 2-73 0 0,-1-7 8 0 0,0 5-5 0 0,0-5 1 0 0,0-1 0 0 0,-1 1 0 0 0,1 0-1 0 0,0-1 1 0 0,0 1 0 0 0,1 0 0 0 0,-1-1 0 0 0,0 1 0 0 0,1 0-1 0 0,-1-1 1 0 0,1 1 0 0 0,0 1-1 0 0,5 1 29 0 0,-5-4-28 0 0,-1 1 0 0 0,1-1 0 0 0,-1 0 1 0 0,1 0-1 0 0,-1 1 0 0 0,0-1 0 0 0,1 0 0 0 0,-1 1 0 0 0,1-1 1 0 0,-1 1-1 0 0,0-1 0 0 0,1 0 0 0 0,-1 1 0 0 0,0-1 1 0 0,0 1-1 0 0,1-1 0 0 0,-1 1 0 0 0,0-1 0 0 0,0 0 1 0 0,0 1-1 0 0,0-1 0 0 0,0 1 0 0 0,1-1 0 0 0,-1 1 1 0 0,0-1-1 0 0,0 1 0 0 0,0-1 0 0 0,0 1 0 0 0,0 0 0 0 0,-1-1 1 0 0,1 1-1 0 0,0-1-1 0 0,0 1 2 0 0,0 0 1 0 0,0 0-1 0 0,0-1 1 0 0,0 1-1 0 0,0 0 0 0 0,0-1 1 0 0,0 1-1 0 0,1 0 1 0 0,-1-1-1 0 0,0 1 1 0 0,0 0-1 0 0,0-1 1 0 0,1 1-1 0 0,-1-1 0 0 0,1 1 1 0 0,-1 0-1 0 0,0-1 1 0 0,1 1-1 0 0,-1-1 1 0 0,1 1-1 0 0,-1-1 1 0 0,1 1-1 0 0,-1-1 0 0 0,1 1 1 0 0,-1-1-1 0 0,1 0-2 0 0,5 7 42 0 0,-4 2 25 0 0,-2-8-50 0 0,0 0 0 0 0,0 0-1 0 0,0 0 1 0 0,1 0 0 0 0,-1 0 0 0 0,0 0 0 0 0,0-1 0 0 0,1 1 0 0 0,-1 0-1 0 0,0 0 1 0 0,1 0 0 0 0,-1-1 0 0 0,1 1 0 0 0,-1 0 0 0 0,1 0-1 0 0,0-1 1 0 0,-1 1 0 0 0,1 0 0 0 0,-1-1 0 0 0,1 1 0 0 0,0-1 0 0 0,0 1-17 0 0,21 9 360 0 0,-6-3-122 0 0,-5-1-196 0 0,2 1-35 0 0,11 7-11 0 0,-22-13 4 0 0,1-1 0 0 0,-1 1 0 0 0,0 0 0 0 0,1-1 0 0 0,-1 1 0 0 0,0-1 0 0 0,1 0 0 0 0,-1 0 0 0 0,1 0 0 0 0,1 0 0 0 0,13 1 0 0 0,-1 5 0 0 0,-13-5 0 0 0,1 0 0 0 0,-1 1 0 0 0,0-1 0 0 0,1-1 0 0 0,-1 1 0 0 0,1 0 0 0 0,-1-1 0 0 0,2 0 0 0 0,4 0-121 0 0,-1 0 64 0 0,2 0 45 0 0,12 0 38 0 0,-14 0-50 0 0,-2 0-24 0 0,0 0-34 0 0,0 0-40 0 0,0 0-49 0 0,1 0-85 0 0,-1 0-79 0 0,0 0-89 0 0,1 0-100 0 0,-1 0-110 0 0,0 0-120 0 0,-3 0 329 0 0,0 0-34 0 0,0 0-36 0 0,0 0-35 0 0,9 0-1463 0 0,8 0-1126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4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399 81 5248 0 0,'-16'0'152'0'0,"14"0"-137"0"0,1 0 0 0 0,-1 0 0 0 0,1 0 1 0 0,-1-1-1 0 0,1 1 0 0 0,0 0 0 0 0,-1 0 0 0 0,1-1 1 0 0,-1 1-1 0 0,1-1-15 0 0,-7-4 35 0 0,3 2 21 0 0,-1 0 55 0 0,0 1 79 0 0,-1 2 106 0 0,-3 0 196 0 0,0 0-72 0 0,1 0-61 0 0,-1 0-48 0 0,-1 0 14 0 0,-21 0 473 0 0,18 0-425 0 0,1 1-55 0 0,-2 6 32 0 0,3-1-94 0 0,1-2-33 0 0,4-1-140 0 0,-2 0 58 0 0,-1 1 89 0 0,1 0 0 0 0,0 1 0 0 0,0-1 0 0 0,-1 3-230 0 0,-5 2 189 0 0,1 1 0 0 0,1 1 0 0 0,-7 7-189 0 0,4-5 152 0 0,4-6-50 0 0,11-6-96 0 0,-1 0 0 0 0,1-1 0 0 0,0 1 0 0 0,-1 0 0 0 0,1 1 0 0 0,0-1 0 0 0,0 0 0 0 0,0 0 0 0 0,0 0-1 0 0,0 1 1 0 0,0-1 0 0 0,1 1 0 0 0,-1-1 0 0 0,0 0 0 0 0,1 1 0 0 0,-1-1 0 0 0,1 1 0 0 0,-1 0 0 0 0,1-1-6 0 0,-2 17 97 0 0,2-17-93 0 0,0 0 0 0 0,0 0 0 0 0,0 0 0 0 0,0-1 1 0 0,0 1-1 0 0,-1 0 0 0 0,1 0 0 0 0,0 0 1 0 0,0-1-1 0 0,-1 1 0 0 0,1 0 0 0 0,-1-1 0 0 0,1 1 1 0 0,-1 0-1 0 0,1-1 0 0 0,-1 1 0 0 0,1-1 0 0 0,-1 1 1 0 0,1 0-1 0 0,-1-1 0 0 0,0 0 0 0 0,0 1-4 0 0,1-1 2 0 0,0 0 0 0 0,-1 1-1 0 0,1-1 1 0 0,-1 0-1 0 0,1 1 1 0 0,0-1 0 0 0,-1 0-1 0 0,1 1 1 0 0,0-1 0 0 0,-1 0-1 0 0,1 1 1 0 0,0-1-1 0 0,0 0 1 0 0,-1 1 0 0 0,1-1-1 0 0,0 1 1 0 0,0-1 0 0 0,0 1-1 0 0,-1-1 1 0 0,1 1-1 0 0,0-1 1 0 0,0 1 0 0 0,0-1-1 0 0,0 1 1 0 0,0-1 0 0 0,0 0-1 0 0,0 1 1 0 0,0-1-1 0 0,0 1 1 0 0,0-1 0 0 0,0 1-1 0 0,1-1 1 0 0,-1 1 0 0 0,0-1-1 0 0,0 1 1 0 0,0-1-1 0 0,0 1 1 0 0,1-1 0 0 0,-1 0-2 0 0,3 7 13 0 0,-1-3-7 0 0,-1 0 1 0 0,1-1-1 0 0,0 1 0 0 0,0-1 0 0 0,0 0 1 0 0,0 1-1 0 0,1-1 0 0 0,-1 0 0 0 0,1 0 1 0 0,2 2-7 0 0,43 16 86 0 0,-44-19-73 0 0,-1 0-1 0 0,1-1 1 0 0,-1 1-1 0 0,1-1 1 0 0,0 1-1 0 0,0-1 1 0 0,-1-1-1 0 0,1 1 1 0 0,0 0-1 0 0,0-1 1 0 0,3 0-13 0 0,21 0 76 0 0,54 0-14 0 0,-45 0 4 0 0,-34 0-45 0 0,1 0 0 0 0,-1-1 1 0 0,1 1-1 0 0,-1-1 1 0 0,0 0-1 0 0,1 0 0 0 0,-1 0 1 0 0,2-1-22 0 0,11-4 105 0 0,10 1 47 0 0,-9-2-43 0 0,-7 1-69 0 0,-2 3-37 0 0,8-11-15 0 0,0 1-36 0 0,-8 11 37 0 0,-7 2 11 0 0,-1 0 0 0 0,0 0 0 0 0,0 0 0 0 0,1 0 0 0 0,-1 0 0 0 0,0 0 0 0 0,0 0 0 0 0,0 0 0 0 0,1-1 0 0 0,-1 1 0 0 0,0 0 0 0 0,0 0 0 0 0,1 0-1 0 0,-1 0 1 0 0,0 0 0 0 0,0 0 0 0 0,0 0 0 0 0,0-1 0 0 0,1 1 0 0 0,-1 0 0 0 0,0 0 0 0 0,0 0 0 0 0,0 0 0 0 0,0-1 0 0 0,1 1 0 0 0,-1 0 0 0 0,0 0 0 0 0,0 0 0 0 0,0-1 0 0 0,0 1 0 0 0,0 0-1 0 0,0 0 1 0 0,0-1 0 0 0,0 1 0 0 0,2-28 1 0 0,-1 12-2 0 0,-1 12 0 0 0,1-1-1 0 0,-1 1 1 0 0,0-1 0 0 0,0 1 0 0 0,-1 0-1 0 0,1-1 1 0 0,-1 1 0 0 0,0 0 0 0 0,-1-4 1 0 0,0 4-120 0 0,-1 0 85 0 0,-5-6 114 0 0,6 8-87 0 0,-1 0-35 0 0,1-1-45 0 0,0 1-58 0 0,1 0 12 0 0,0 1-35 0 0,0-1-36 0 0,0 1-41 0 0,0-2-264 0 0,0 1 204 0 0,1 1-37 0 0,-1-1-37 0 0,1 1-42 0 0,0-1-41 0 0,0 0-45 0 0,0 0-1124 0 0,0 2-925 0 0</inkml:trace>
  <inkml:trace contextRef="#ctx0" brushRef="#br0" timeOffset="352.18">670 256 9040 0 0,'0'0'200'0'0,"0"0"33"0"0,3 3 15 0 0,0 0-142 0 0,-1-1-12 0 0,9 22-39 0 0,-4-14-37 0 0,-1-4 49 0 0,0 0 53 0 0,1 1 136 0 0,-6-6-199 0 0,0 1 253 0 0,0 0-82 0 0,0 0-70 0 0,0 0-55 0 0,-1 0-32 0 0,-1 2 12 0 0,0-3-4 0 0,1 0 3 0 0,0 1 475 0 0,0-2-45 0 0,0 0-21 0 0,0 0-3 0 0,0 0-10 0 0,0 0-39 0 0,0 0-20 0 0,0 0-3 0 0,0 0-20 0 0,0 0-84 0 0,0 0-38 0 0,0 0-9 0 0,0 0-18 0 0,0 0-75 0 0,0 0-39 0 0,-2-2-5 0 0,-3-4-68 0 0,2 1 0 0 0,-1-1 0 0 0,0 0 0 0 0,0-3-60 0 0,-3-4 78 0 0,7 12-77 0 0,-1 0 11 0 0,1-1 1 0 0,-1 0-1 0 0,1 0 0 0 0,0 0 1 0 0,-1 0-1 0 0,1 0 0 0 0,0 0 1 0 0,0 0-1 0 0,0-1-12 0 0,-2-9 52 0 0,-3 4-39 0 0,4 7-12 0 0,0-1 0 0 0,0 1 0 0 0,0 0 0 0 0,0-1 0 0 0,0 1 0 0 0,1-1 0 0 0,-1 0 0 0 0,1 1 0 0 0,-1-1 0 0 0,1 0-1 0 0,0 1 1 0 0,0-1 0 0 0,-1 0 0 0 0,1 0-1 0 0,0-21 57 0 0,-1 14-54 0 0,0 0-1 0 0,1 0 0 0 0,1 1 1 0 0,-1-1-1 0 0,1 0 0 0 0,2-5-2 0 0,8 3 43 0 0,-11-2-33 0 0,0 11-10 0 0,0 1 0 0 0,0-1 0 0 0,0 0 0 0 0,0 0 0 0 0,0 0 0 0 0,1 0 0 0 0,-1 0 0 0 0,0 0 0 0 0,1 0 0 0 0,-1 0 0 0 0,1 0 0 0 0,0 0 0 0 0,0 0 0 0 0,12-3 0 0 0,-9 2 0 0 0,0 1 0 0 0,-1-1 0 0 0,1 0-1 0 0,-1 0 1 0 0,0-1 0 0 0,1 1 0 0 0,3-5-9 0 0,17-17-76 0 0,-21 23 71 0 0,2-1-5 0 0,-2 2 10 0 0,0 1-1 0 0,0-1 1 0 0,0 0-1 0 0,0 1 1 0 0,0-1-1 0 0,0 1 1 0 0,0 0-1 0 0,0 0 1 0 0,0 0-1 0 0,0 1 1 0 0,1-1 9 0 0,4 1-24 0 0,11-3-39 0 0,-2-5 32 0 0,-2 1-50 0 0,1 5-66 0 0,-6 1 24 0 0,-2 0 41 0 0,13 0-72 0 0,-12 0 51 0 0,-2 0 6 0 0,2 0-36 0 0,-1 0-109 0 0,0 2 48 0 0,0 0 8 0 0,2 3-41 0 0,1-1-23 0 0,8-1-364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2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65 5784 0 0,'0'0'132'0'0,"0"0"17"0"0,-3 0 10 0 0,-10-3-26 0 0,7-1-107 0 0,-2-8-28 0 0,5 7 37 0 0,0 0 58 0 0,-1 3 81 0 0,-2 1 107 0 0,4 1 351 0 0,-1 0 28 0 0,-24 0 368 0 0,18 0-768 0 0,2 0-108 0 0,2 2 66 0 0,-16 12 66 0 0,-1-1-18 0 0,17-10-97 0 0,-7-1-36 0 0,11-1-123 0 0,0-1 0 0 0,0 1-1 0 0,-1 0 1 0 0,1-1 0 0 0,0 1 0 0 0,0 0 0 0 0,0 0 0 0 0,0 0-1 0 0,1 0 1 0 0,-1 0 0 0 0,0 0 0 0 0,0 0 0 0 0,1 0 0 0 0,-1 1-10 0 0,-5 11 128 0 0,-4-8-2 0 0,-4 20 75 0 0,12-21-168 0 0,-1 12 77 0 0,3-14-98 0 0,0-1-1 0 0,0 1 0 0 0,0-1 1 0 0,0 1-1 0 0,-1-1 0 0 0,1 1 1 0 0,0-1-1 0 0,-1 0 0 0 0,1 1 1 0 0,-1-1-12 0 0,-4 8 53 0 0,4-8-40 0 0,0 0-1 0 0,0 1 0 0 0,1-1 0 0 0,-1 1 0 0 0,0-1 0 0 0,0 1 1 0 0,1-1-1 0 0,-1 1 0 0 0,1 0 0 0 0,0-1 0 0 0,-1 1 0 0 0,1 0 0 0 0,0-1 1 0 0,0 1-13 0 0,-1 15 125 0 0,0 8-31 0 0,1-23-93 0 0,0 1-1 0 0,1-1 1 0 0,-1 1-1 0 0,0-1 1 0 0,1 0 0 0 0,-1 0-1 0 0,1 1 1 0 0,1 0-1 0 0,14 29 0 0 0,-12-25-17 0 0,2 0 38 0 0,17 16 124 0 0,-11-12-126 0 0,-10-9-19 0 0,-1-1 0 0 0,1 1-1 0 0,0-1 1 0 0,0 0 0 0 0,0 1 0 0 0,0-1 0 0 0,0 0 0 0 0,0 0 0 0 0,0 0 0 0 0,0-1 0 0 0,1 1 0 0 0,-1 0 0 0 0,1-1 0 0 0,33 1 61 0 0,-19-1 7 0 0,-5 1-41 0 0,-6-1-13 0 0,0 1 0 0 0,-1-1-1 0 0,1 0 1 0 0,0 0 0 0 0,-1-1 0 0 0,1 0 0 0 0,0 0 0 0 0,0-1-14 0 0,24-11 54 0 0,-8 5-8 0 0,-10 4 1 0 0,1-2 52 0 0,-11 5-85 0 0,-1 0-1 0 0,1-1 1 0 0,-1 1 0 0 0,0 0 0 0 0,0 0 0 0 0,0 0 0 0 0,0-1 0 0 0,0 1 0 0 0,0-1 0 0 0,0 1 0 0 0,0-1-1 0 0,0 1 1 0 0,-1-1 0 0 0,1-1-14 0 0,0 2 15 0 0,0-1 0 0 0,-1 1-1 0 0,1-1 1 0 0,0 0 0 0 0,0 1-1 0 0,0 0 1 0 0,0-1 0 0 0,0 1-1 0 0,0-1 1 0 0,0 1 0 0 0,0 0-1 0 0,1 0 1 0 0,-1 0 0 0 0,1-1-15 0 0,3-1 36 0 0,-4 3-27 0 0,0 0 0 0 0,-1 0 0 0 0,1-1 0 0 0,0 1 0 0 0,-1 0 0 0 0,1-1 0 0 0,-1 1 0 0 0,1 0 1 0 0,0-1-1 0 0,-1 1 0 0 0,1-1 0 0 0,-1 1 0 0 0,1-1 0 0 0,-1 1 0 0 0,0-1 0 0 0,1 0 0 0 0,-1 1 0 0 0,0-1 0 0 0,1 1 0 0 0,-1-1 0 0 0,0 0 0 0 0,1 0-9 0 0,1-4 37 0 0,8-12 111 0 0,-7 13-107 0 0,-1 0 1 0 0,1 0-1 0 0,-1 0 0 0 0,0 0 0 0 0,0 0 1 0 0,-1-1-1 0 0,1 1 0 0 0,-1-1 1 0 0,0-1-42 0 0,-3 1 120 0 0,-9-11-18 0 0,-5-13-74 0 0,16 28-28 0 0,0 0 4 0 0,-1 0 1 0 0,1-1-1 0 0,-1 1 0 0 0,1-1 0 0 0,0 1 1 0 0,-1-1-1 0 0,1 1 0 0 0,0-1 0 0 0,0 1 1 0 0,0-1-5 0 0,-2-14 11 0 0,0 12-10 0 0,-5-10-32 0 0,0 3-78 0 0,0 6 26 0 0,2 1-7 0 0,3-3-1 0 0,2 5-20 0 0,0 2-105 0 0,0 0-190 0 0,0 0 219 0 0,0 0-45 0 0,0 0 91 0 0,0 0-34 0 0,0 0-36 0 0,0 0-43 0 0,0 0-46 0 0,0 0-42 0 0,0 0-37 0 0,0 0-34 0 0,0 0-683 0 0,0 0-710 0 0</inkml:trace>
  <inkml:trace contextRef="#ctx0" brushRef="#br0" timeOffset="337.56">609 304 7920 0 0,'0'0'174'0'0,"0"0"29"0"0,0 0 13 0 0,3 0-31 0 0,4 0-123 0 0,-4 0-12 0 0,-1 0 72 0 0,-1 0 138 0 0,-1 0 229 0 0,0 0 14 0 0,0 0-23 0 0,0 0-100 0 0,0 0-42 0 0,0 0-8 0 0,0 0-30 0 0,0 0-119 0 0,0 0-56 0 0,0 0-11 0 0,0 0-6 0 0,0 0-18 0 0,0-2-8 0 0,0 1-77 0 0,0 0 1 0 0,0 1-1 0 0,0-1 0 0 0,0 0 1 0 0,-1 1-1 0 0,1-1 1 0 0,0 0-1 0 0,0 1 1 0 0,-1-1-1 0 0,1 0 1 0 0,0 1-1 0 0,-1-1 1 0 0,1 1-1 0 0,0-1 1 0 0,-1 1-1 0 0,1-1 1 0 0,-1 1-1 0 0,1-1 0 0 0,-1 1 1 0 0,1-1-1 0 0,-1 1 1 0 0,1 0-1 0 0,-1-1-5 0 0,-5-4 110 0 0,4-3 76 0 0,-1 3 97 0 0,2 3-249 0 0,0 1 1 0 0,0 0-1 0 0,0-1 1 0 0,0 1-1 0 0,0-1 1 0 0,0 0-1 0 0,0 1 1 0 0,0-1 0 0 0,1 0-1 0 0,-1 1 1 0 0,1-1-1 0 0,-1 0 1 0 0,1 0-35 0 0,-2-13 263 0 0,2-2 70 0 0,0 10-194 0 0,0-3 27 0 0,-1-4-62 0 0,1-2-34 0 0,0 15-62 0 0,0-1 1 0 0,0 0-1 0 0,0 0 1 0 0,0 1 0 0 0,0-1-1 0 0,1 0 1 0 0,-1 1-1 0 0,0-1 1 0 0,1 0 0 0 0,0 1-1 0 0,0-2-8 0 0,9-2 59 0 0,-3-6-34 0 0,-7 9-21 0 0,1 1-1 0 0,-1 0 1 0 0,1 0 0 0 0,-1 0-1 0 0,1 0 1 0 0,-1 0 0 0 0,1 0-1 0 0,0 0 1 0 0,-1 1 0 0 0,1-1-1 0 0,0 0 1 0 0,0 0 0 0 0,0 0 0 0 0,0 1-1 0 0,0-1 1 0 0,0 0-4 0 0,4-1 9 0 0,-4 2-8 0 0,-1-1-1 0 0,1 1 0 0 0,0 0 0 0 0,-1-1 1 0 0,1 1-1 0 0,-1 0 0 0 0,1-1 1 0 0,0 1-1 0 0,-1-1 0 0 0,1 1 0 0 0,-1-1 1 0 0,1 1-1 0 0,-1-1 0 0 0,1 1 0 0 0,-1-1 1 0 0,0 1-1 0 0,1-1 0 0 0,-1 0 0 0 0,0 1 1 0 0,1-1-1 0 0,-1 1 0 0 0,0-1 0 0 0,3-4 0 0 0,-3 4 0 0 0,1 0 0 0 0,0 0 0 0 0,-1 0 0 0 0,1 0 0 0 0,0 0 0 0 0,0 0 0 0 0,0 1 0 0 0,-1-1 0 0 0,1 0 0 0 0,0 0 0 0 0,0 1 0 0 0,0-1 0 0 0,0 1 0 0 0,0-1 0 0 0,1 1 0 0 0,-1-1 0 0 0,10-5 0 0 0,-4-5 0 0 0,-7 10 0 0 0,1-1 0 0 0,-1 1 0 0 0,0 0 0 0 0,1 0 0 0 0,0 0 0 0 0,-1 0 0 0 0,1 0 0 0 0,0 1 0 0 0,-1-1 0 0 0,1 0 0 0 0,0 0 0 0 0,0 0 0 0 0,0 0 0 0 0,0 1 0 0 0,0-1 0 0 0,0 0 0 0 0,63-31 0 0 0,-63 32-3 0 0,1-1 1 0 0,-1 1 0 0 0,0-1 0 0 0,1 1 0 0 0,-1 0 0 0 0,1 0 0 0 0,-1 0 0 0 0,1 0 0 0 0,-1 0 0 0 0,1 0 2 0 0,-1 0-4 0 0,1 0 0 0 0,-1 0 0 0 0,1 0 0 0 0,-1-1 0 0 0,1 1 0 0 0,-1 0 0 0 0,0 0 0 0 0,1-1 0 0 0,-1 1 1 0 0,1-1 3 0 0,6-4-15 0 0,-3 2-19 0 0,0 0-33 0 0,1 1-50 0 0,2 2-61 0 0,8 0-249 0 0,0 0-11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240 384 7512 0 0,'0'0'166'0'0,"0"0"29"0"0,0 0 13 0 0,-3 0-29 0 0,-8 0-93 0 0,2 0 230 0 0,1 0-85 0 0,1 0-73 0 0,-10 0 173 0 0,10 0-160 0 0,2 2 40 0 0,2 2-163 0 0,0-1-1 0 0,0 0 0 0 0,-1 0 0 0 0,1 0 0 0 0,0-1 0 0 0,-1 1 0 0 0,-3 1-47 0 0,-11 3 175 0 0,16-6-157 0 0,0-1 0 0 0,1 1 0 0 0,-1 0 1 0 0,0 0-1 0 0,0-1 0 0 0,1 1 0 0 0,-1 0 0 0 0,0 1 0 0 0,1-1 0 0 0,-1 0 1 0 0,0 1-19 0 0,-3 5 112 0 0,-1 4 59 0 0,5-9-130 0 0,-1 0 1 0 0,1 1-1 0 0,-1-1 1 0 0,0 0-1 0 0,1 0 1 0 0,-1 0-1 0 0,-1 1-41 0 0,-15 11 172 0 0,0 0-109 0 0,16-12-68 0 0,0 0 1 0 0,0 0 0 0 0,1 0-1 0 0,-1 0 1 0 0,1 0 0 0 0,-1 0-1 0 0,0 1 5 0 0,-10 17-82 0 0,9-17 73 0 0,1 0 1 0 0,0 0-1 0 0,0 0 1 0 0,1 0-1 0 0,-1 1 0 0 0,0 0 9 0 0,-1 17 44 0 0,3-5 28 0 0,0 14 38 0 0,0-12-32 0 0,0-14-77 0 0,0-1 1 0 0,1 0 0 0 0,-1 1-1 0 0,1-1 1 0 0,0 0 0 0 0,0 0 0 0 0,0 0-1 0 0,0 1 1 0 0,2 1-2 0 0,1 5 1 0 0,8 14 1 0 0,-7-16 12 0 0,1 0-1 0 0,0-1 1 0 0,1 0-1 0 0,0-1 1 0 0,0 1-14 0 0,10 9 4 0 0,-14-13 13 0 0,0 0-1 0 0,0 0 0 0 0,1-1 1 0 0,-1 1-1 0 0,1-1 0 0 0,0 0 1 0 0,-1 0-1 0 0,1 0 0 0 0,0 0 1 0 0,0-1-1 0 0,0 0 0 0 0,3 1-16 0 0,28 2 143 0 0,-9-4 16 0 0,-25 0-155 0 0,0 0 9 0 0,1 0 1 0 0,0 0-1 0 0,-1-1 1 0 0,1 1-1 0 0,-1 0 0 0 0,1-1 1 0 0,-1 1-1 0 0,1-1 1 0 0,-1 0-1 0 0,1 1 1 0 0,-1-1-1 0 0,1 0 1 0 0,-1 0-14 0 0,12-5 89 0 0,0 2-24 0 0,-10 4-52 0 0,-1 0 1 0 0,0-1-1 0 0,1 0 1 0 0,-1 1-1 0 0,0-1 1 0 0,1 0 0 0 0,-1 0-1 0 0,0 0 1 0 0,0 0-1 0 0,0-1 1 0 0,0 1-1 0 0,0-1 1 0 0,0 1-1 0 0,0-1-13 0 0,5-6 56 0 0,-4 5-28 0 0,0-1 0 0 0,1 1 1 0 0,-1 0-1 0 0,1 0 0 0 0,-1 1 1 0 0,2-1-29 0 0,-3 2 25 0 0,0-1 1 0 0,0 1-1 0 0,0 0 1 0 0,1-1-1 0 0,-1 1 1 0 0,0-1 0 0 0,-1 0-1 0 0,1 0 1 0 0,0 0-1 0 0,0 1 1 0 0,0-2-26 0 0,5-7 133 0 0,7 0 198 0 0,-9-14 12 0 0,2 10-128 0 0,-3 5-69 0 0,-2-3-43 0 0,-2-35 74 0 0,0-2-42 0 0,0 47-124 0 0,0 0 0 0 0,0 0 0 0 0,-1 0 0 0 0,1 0 0 0 0,-1 0 0 0 0,1 0 0 0 0,-1 0 0 0 0,0 0 1 0 0,0-1-12 0 0,-11-17 39 0 0,0 0-34 0 0,9 13-5 0 0,0-1 0 0 0,0 1 0 0 0,-1 0 0 0 0,-2-3 0 0 0,-7-15 0 0 0,12 22 1 0 0,-4-12-25 0 0,4 13 11 0 0,0 0 1 0 0,-1 0-1 0 0,1 0 1 0 0,0 0-1 0 0,-1 1 1 0 0,1-1-1 0 0,0 0 1 0 0,-1 1 12 0 0,-2-3-34 0 0,1 0 1 0 0,0 0 0 0 0,1 0-1 0 0,-1 0 1 0 0,0-1 33 0 0,-6-13-220 0 0,6 13 106 0 0,-2-9-230 0 0,2 12 206 0 0,0 2-14 0 0,0-1-89 0 0,2 0 75 0 0,0 0-36 0 0,0 0-72 0 0,1 0-46 0 0,-1-1-41 0 0,1 1-35 0 0,-1-2-485 0 0,-1 0-82 0 0,-2 1-666 0 0,-5 2-920 0 0</inkml:trace>
  <inkml:trace contextRef="#ctx0" brushRef="#br0" timeOffset="392.91">1022 64 7920 0 0,'-2'-2'41'0'0,"-3"-4"-11"0"0,2 4 15 0 0,1-1 49 0 0,-2 0 73 0 0,3 2-26 0 0,0 1-45 0 0,-2 0-16 0 0,0 0-51 0 0,-2-1-16 0 0,2 0 29 0 0,-21-11-5 0 0,11 4-32 0 0,9 5 15 0 0,-2 0 36 0 0,2 2 36 0 0,1 1-73 0 0,2 0 0 0 0,-1 0 34 0 0,-1-1 104 0 0,-1 0 80 0 0,2 0-74 0 0,-1 0 34 0 0,-18-10 346 0 0,10 8-21 0 0,8 3-427 0 0,1 0-48 0 0,-3 0 12 0 0,0 0 47 0 0,-2 0 84 0 0,3 0-47 0 0,-2 0 39 0 0,0 0-89 0 0,-2 0 38 0 0,-23 0 406 0 0,17 0-331 0 0,-1 0-45 0 0,1 3-26 0 0,4 2-35 0 0,8-4-87 0 0,1 0 0 0 0,-1 0 0 0 0,1 0 0 0 0,-1 0 0 0 0,0-1 1 0 0,1 1-1 0 0,-1 0 0 0 0,0-1 0 0 0,0 0 0 0 0,0 1 0 0 0,1-1 0 0 0,-1 0 0 0 0,0 0-13 0 0,1 0 3 0 0,1 0 1 0 0,-1 0-1 0 0,1 0 1 0 0,-1 0-1 0 0,1 0 1 0 0,-1 0-1 0 0,1 0 1 0 0,-1 0-1 0 0,1 0 0 0 0,-1 0 1 0 0,1 0-1 0 0,-1 0 1 0 0,1 0-1 0 0,-1 0 1 0 0,1 1-1 0 0,-1-1 1 0 0,1 0-1 0 0,0 0 1 0 0,-1 1-1 0 0,1-1 0 0 0,-1 0 1 0 0,1 0-1 0 0,0 1 1 0 0,-1-1-1 0 0,1 1 1 0 0,-1-1-1 0 0,1 0 1 0 0,0 1-1 0 0,0-1 1 0 0,-1 1-1 0 0,1-1 0 0 0,0 1-3 0 0,-5 6 53 0 0,-8-2 29 0 0,7-2-44 0 0,1 1 0 0 0,0 0-1 0 0,0 1 1 0 0,1-1 0 0 0,-1 1-1 0 0,1 0 1 0 0,0 0 0 0 0,-3 5-38 0 0,1 2 76 0 0,1 0-54 0 0,-16 41-160 0 0,17-32 84 0 0,4-4 48 0 0,1-4 20 0 0,-1 44 150 0 0,0-18-88 0 0,0-7-46 0 0,0 0-38 0 0,3-6 0 0 0,10 8-51 0 0,0 1 56 0 0,-7-3 93 0 0,4 0 0 0 0,-4-2-22 0 0,4-9-54 0 0,-4 0-14 0 0,-6-17 0 0 0,1 1 0 0 0,1 0 0 0 0,-1-1 0 0 0,1 1 0 0 0,0-1 0 0 0,0 1 0 0 0,1 1 0 0 0,0-2-1 0 0,-1 0 1 0 0,1 1-1 0 0,-1 0 1 0 0,0-1-1 0 0,0 1 1 0 0,0 2 0 0 0,-1-2 2 0 0,1 0 0 0 0,0 0 1 0 0,0-1-1 0 0,0 1 0 0 0,1 0 0 0 0,1 1-2 0 0,5 16 35 0 0,0 1-16 0 0,-4-15-19 0 0,-4-6 4 0 0,0-1 0 0 0,0 0-1 0 0,0 1 1 0 0,0-1 0 0 0,0 1 0 0 0,-1 0-1 0 0,1-1 1 0 0,-1 1 0 0 0,1-1 0 0 0,-1 1 0 0 0,0 0-1 0 0,1-1 1 0 0,-1 1 0 0 0,0 0-4 0 0,-1 10 9 0 0,1 11 13 0 0,3-10 42 0 0,-2-12-60 0 0,0 0-2 0 0,-1 0 1 0 0,1-1-1 0 0,-1 1 1 0 0,1 0-1 0 0,-1 0 1 0 0,1 0-1 0 0,-1 0 1 0 0,0 0-1 0 0,1 0 1 0 0,-1 0 0 0 0,0 0-1 0 0,0 0 1 0 0,0-1-1 0 0,1 1 1 0 0,-1 0-1 0 0,0 0 1 0 0,0 0-1 0 0,-1 0 1 0 0,1 0-1 0 0,0 0 1 0 0,0 0-1 0 0,0 0 1 0 0,-1 0-1 0 0,1 0 1 0 0,0 0-1 0 0,-1 0 1 0 0,1 0-1 0 0,-1 0 1 0 0,1-1-1 0 0,-1 1 1 0 0,0 1-3 0 0,0-1 2 0 0,1 0 189 0 0,-1 0-63 0 0,1 1-61 0 0,0-1-59 0 0,-1 1-55 0 0,1 0-51 0 0,0-1-50 0 0,0 1-45 0 0,0 0-42 0 0,0 0-41 0 0,0-1-36 0 0,0 1-33 0 0,0 1-434 0 0,0 0-96 0 0,0 1-599 0 0,0-2-202 0 0,0-1-948 0 0</inkml:trace>
  <inkml:trace contextRef="#ctx0" brushRef="#br0" timeOffset="638.14">591 495 5584 0 0,'-13'-13'165'0'0,"13"13"-150"0"0,1 0 53 0 0,0 0 44 0 0,1 0 38 0 0,2-1 221 0 0,7-1 612 0 0,-8 1-734 0 0,0 1-62 0 0,-1-1-113 0 0,-1 1-33 0 0,0 0-39 0 0,-1 0-42 0 0,9-7 457 0 0,-5 3-178 0 0,-4 4-239 0 0,2-2 186 0 0,-1 1 21 0 0,7 2 39 0 0,-1-1-99 0 0,-1 1-65 0 0,11-2 38 0 0,-11 0-55 0 0,1-1 34 0 0,3-3-36 0 0,9-2 15 0 0,0 6 2 0 0,3 1-16 0 0,-11 1-31 0 0,1-1-1 0 0,-1 0 0 0 0,1-1 0 0 0,0 0 1 0 0,1-1-33 0 0,-7 0-26 0 0,4-1 65 0 0,6-1 48 0 0,-10 2-98 0 0,-1 1-39 0 0,0 1-32 0 0,0-1-42 0 0,0 1-49 0 0,1 0-58 0 0,-3 0 8 0 0,0 0-39 0 0,3 0-356 0 0,2 0-255 0 0,4 0-580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50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82 7312 0 0,'0'0'165'0'0,"0"0"22"0"0,0 0 9 0 0,-3-3-20 0 0,-3-3-120 0 0,2 2 29 0 0,2 2 86 0 0,1 1 198 0 0,-2 1 334 0 0,3 0-656 0 0,-1 0 1 0 0,0 0-1 0 0,1 0 0 0 0,-1 0 1 0 0,0-1-1 0 0,1 1 1 0 0,-1 0-1 0 0,0 0 1 0 0,1-1-1 0 0,-1 1 1 0 0,1 0-1 0 0,-1-1 0 0 0,1 1 1 0 0,-1 0-1 0 0,1-1 1 0 0,-1 1-1 0 0,1-1 1 0 0,-1 1-1 0 0,1-1 1 0 0,-1 1-1 0 0,1-1 0 0 0,-1 1 1 0 0,1-1-48 0 0,-5-5 478 0 0,1 5-279 0 0,0 0-37 0 0,-2-2 264 0 0,-4-7-12 0 0,4 7-15 0 0,0 2-288 0 0,0-1 43 0 0,-10-11 422 0 0,6 4-243 0 0,3 5-184 0 0,1 2-76 0 0,-1 0 38 0 0,-32 2 550 0 0,33 1-561 0 0,0-1-41 0 0,-4 0 18 0 0,7-1-54 0 0,0 1-1 0 0,0 0 0 0 0,1 0 0 0 0,-1 0 1 0 0,0 0-1 0 0,0 0 0 0 0,0 0 0 0 0,0 1 1 0 0,1 0-1 0 0,-1-1 0 0 0,-1 2-22 0 0,0 4 88 0 0,3-5-82 0 0,1-1 1 0 0,0 1-1 0 0,0-1 0 0 0,-1 1 1 0 0,1-1-1 0 0,0 0 0 0 0,-1 1 0 0 0,1-1 1 0 0,0 0-1 0 0,-1 1 0 0 0,1-1 1 0 0,-1 0-1 0 0,1 1 0 0 0,0-1 1 0 0,-1 0-1 0 0,1 0 0 0 0,-1 1 0 0 0,1-1 1 0 0,-1 0-1 0 0,1 0 0 0 0,-1 0 1 0 0,1 0-1 0 0,-1 0 0 0 0,1 0 0 0 0,-1 1 1 0 0,1-1-1 0 0,-1 0 0 0 0,1-1 1 0 0,-1 1-1 0 0,1 0 0 0 0,-1 0 1 0 0,0 0-7 0 0,-27 0 256 0 0,18 0-208 0 0,0 0-38 0 0,8 0-4 0 0,1 0-4 0 0,1 0-1 0 0,-1 0 1 0 0,0 0 0 0 0,0 0 0 0 0,1 0 0 0 0,-1 0-1 0 0,0 0 1 0 0,0 0 0 0 0,1 1 0 0 0,-1-1 0 0 0,0 0-1 0 0,0 0 1 0 0,1 1 0 0 0,-1-1 0 0 0,1 1 0 0 0,-1-1-1 0 0,0 0 1 0 0,1 1 0 0 0,-1-1 0 0 0,1 1 0 0 0,-1-1-1 0 0,1 1 1 0 0,-1 0 0 0 0,1-1 0 0 0,-1 1-1 0 0,1-1 1 0 0,-1 1-2 0 0,-8 9 0 0 0,4 0 0 0 0,-6-4 0 0 0,6 4 0 0 0,-6-4 0 0 0,11-6 0 0 0,-1 1 0 0 0,1 0 0 0 0,0 0 0 0 0,-1 0 0 0 0,1-1 0 0 0,0 1 0 0 0,0 0 0 0 0,0 0 0 0 0,-1 0 0 0 0,1 0 0 0 0,0 0 0 0 0,0-1 0 0 0,0 1 0 0 0,1 1 0 0 0,0 25 0 0 0,-1-27 0 0 0,0 0 0 0 0,0 1 0 0 0,0-1 0 0 0,0 0 0 0 0,0 0 0 0 0,0 0 0 0 0,0 0 0 0 0,0 1 0 0 0,0-1 0 0 0,1 0 0 0 0,-1 0 0 0 0,0 0 0 0 0,0 0 0 0 0,0 1 0 0 0,0-1 0 0 0,0 0 0 0 0,0 0 0 0 0,0 0 0 0 0,1 0 0 0 0,-1 0 0 0 0,0 1 0 0 0,0-1 0 0 0,0 0 0 0 0,0 0 0 0 0,1 0 0 0 0,-1 0 0 0 0,0 0 0 0 0,0 0 0 0 0,0 0 0 0 0,0 0 0 0 0,1 0 0 0 0,-1 0 0 0 0,0 0 0 0 0,0 0 0 0 0,0 0 0 0 0,1 0 0 0 0,6 4 0 0 0,-7-4 0 0 0,1 1 0 0 0,-1 0 0 0 0,0 0 0 0 0,1-1 0 0 0,-1 1 0 0 0,0 0 0 0 0,0 0 0 0 0,1 0 0 0 0,-1 0 0 0 0,0 0 0 0 0,0-1 0 0 0,0 1 0 0 0,0 0 0 0 0,0 1 0 0 0,1 8 13 0 0,3-1-41 0 0,-1-5-13 0 0,-1 0 0 0 0,1-1 0 0 0,0 1 0 0 0,1-1 0 0 0,2 2 41 0 0,7 8-117 0 0,-7-4 88 0 0,10 23 11 0 0,-15-30 13 0 0,0 0 1 0 0,-1 1-1 0 0,1-1 1 0 0,-1 1 0 0 0,1-1-1 0 0,-1 1 1 0 0,0-1 0 0 0,0 1-1 0 0,0-1 1 0 0,0 2 4 0 0,0-2-4 0 0,0 0 0 0 0,0 0 0 0 0,0 0 0 0 0,0 0 0 0 0,0 1 0 0 0,1-1 0 0 0,-1 0 0 0 0,1 0 0 0 0,0 1 4 0 0,-1-2 1 0 0,1 0-1 0 0,-1 0 1 0 0,1 0-1 0 0,0-1 1 0 0,-1 1-1 0 0,1 0 1 0 0,0 0-1 0 0,0-1 1 0 0,-1 1-1 0 0,1 0 1 0 0,0-1-1 0 0,0 1 1 0 0,0-1 0 0 0,0 1-1 0 0,10 4 0 0 0,-9-5 0 0 0,-1 0 0 0 0,0 1 0 0 0,0-1 0 0 0,0 1 0 0 0,0-1 0 0 0,0 1 0 0 0,0-1 0 0 0,0 1 0 0 0,0 0 0 0 0,0-1 0 0 0,0 1 0 0 0,0 0 0 0 0,0 0 0 0 0,0 0 0 0 0,-1 0 0 0 0,1 0 0 0 0,0 0 0 0 0,0 1 0 0 0,4 8 0 0 0,-5-8 0 0 0,1 1 0 0 0,1-1 0 0 0,-1 0 0 0 0,0 0 0 0 0,1 1 0 0 0,-1-1 0 0 0,1 0 0 0 0,-1 0 0 0 0,1 0 0 0 0,46 45 0 0 0,-32-31 0 0 0,-2 0 0 0 0,-12-12 0 0 0,-1 2 0 0 0,-2 16 0 0 0,0 5 42 0 0,1-27-42 0 0,0 0 1 0 0,0 0 0 0 0,0 0-1 0 0,0 1 1 0 0,0-1 0 0 0,0 0-1 0 0,0 0 1 0 0,0 0 0 0 0,0 0-1 0 0,0 0 1 0 0,0 0 0 0 0,0 1 0 0 0,0-1-1 0 0,0 0 1 0 0,0 0 0 0 0,-1 0-1 0 0,1 0 1 0 0,0 0 0 0 0,0 0-1 0 0,0 0 1 0 0,0 1 0 0 0,0-1-1 0 0,0 0 1 0 0,0 0 0 0 0,0 0-1 0 0,-1 0 1 0 0,1 0 0 0 0,0 0-1 0 0,0 0 1 0 0,0 0 0 0 0,0 0-1 0 0,0 0 1 0 0,-1 0 0 0 0,1 0-1 0 0,0 0 1 0 0,0 0 0 0 0,0 0-1 0 0,0 0 1 0 0,0 0 0 0 0,0 0-1 0 0,-1 0 1 0 0,1 0 0 0 0,0 0 0 0 0,0 0-1 0 0,0 0 1 0 0,0 0 0 0 0,0 0-1 0 0,-6 0 41 0 0,-1 5 36 0 0,-4 8-13 0 0,6-2-18 0 0,5-11-46 0 0,0 0 1 0 0,0 1-1 0 0,0-1 0 0 0,0 0 1 0 0,0 1-1 0 0,0-1 0 0 0,0 0 1 0 0,0 0-1 0 0,0 1 0 0 0,-1-1 1 0 0,1 0-1 0 0,0 1 0 0 0,0-1 1 0 0,0 0-1 0 0,0 0 0 0 0,0 1 1 0 0,-1-1-1 0 0,1 0 0 0 0,0 0 1 0 0,0 0-1 0 0,0 1 0 0 0,-1-1 1 0 0,1 0-1 0 0,0 0 0 0 0,0 0 1 0 0,-1 0-1 0 0,1 1 0 0 0,0-1 1 0 0,0 0-1 0 0,-1 0 0 0 0,1 0 1 0 0,0 0-1 0 0,-1 0 0 0 0,1 0 1 0 0,0 0-1 0 0,-1 0 0 0 0,1 0 1 0 0,0 0-1 0 0,0 0 0 0 0,-1 0 1 0 0,1 0-1 0 0,0 0 0 0 0,-1 0 1 0 0,1 0-1 0 0,0 0 0 0 0,-1 0 0 0 0,-16-2 16 0 0,-7 2 176 0 0,-26 0 169 0 0,35 0-220 0 0,-1 0 38 0 0,6 0-50 0 0,10 0-122 0 0,-1 0-1 0 0,0 0 0 0 0,1 0 0 0 0,-1 0 0 0 0,0 0 0 0 0,1 0 0 0 0,-1 0 0 0 0,0 0 0 0 0,1 0 0 0 0,-1-1 0 0 0,0 1 0 0 0,1 0 0 0 0,-1 0 0 0 0,0-1 0 0 0,1 1 0 0 0,-1-1 0 0 0,1 1 0 0 0,-1 0 1 0 0,1-1-1 0 0,-1 1 0 0 0,1-1 0 0 0,-1 1 0 0 0,1-1 0 0 0,-1 1 0 0 0,1-1 0 0 0,-1 0-6 0 0,1 1 5 0 0,0-1 0 0 0,-1 0 1 0 0,1 1-1 0 0,-1-1 0 0 0,1 1 1 0 0,-1-1-1 0 0,1 1 0 0 0,-1 0 0 0 0,1-1 1 0 0,-1 1-1 0 0,1-1 0 0 0,-1 1 1 0 0,0 0-1 0 0,1-1 0 0 0,-1 1 0 0 0,1 0 1 0 0,-1 0-1 0 0,0 0 0 0 0,1-1 0 0 0,-1 1 1 0 0,0 0-1 0 0,0 0 0 0 0,1 0 1 0 0,-1 0-1 0 0,0 0 0 0 0,1 0-5 0 0,-1 0 1 0 0,0 0 1 0 0,0 0-1 0 0,0 0 0 0 0,0 0 0 0 0,0 0 1 0 0,0 0-1 0 0,1 0 0 0 0,-1 0 0 0 0,0 0 1 0 0,0-1-1 0 0,0 1 0 0 0,0 0 0 0 0,1-1 0 0 0,-2 1-1 0 0,2-1 0 0 0,-1 0-1 0 0,1 1 0 0 0,0-1 0 0 0,0 1 0 0 0,-1-1 0 0 0,1 0 0 0 0,0 1 0 0 0,0-1 0 0 0,0 0 1 0 0,0 0-1 0 0,-1 1 0 0 0,1-1 0 0 0,0 0 0 0 0,0 1 0 0 0,1-1 1 0 0,-1-2-69 0 0,-3 3-26 0 0,-8 0-8 0 0,9 0 32 0 0,2 0-77 0 0,0 0-88 0 0,0 0 67 0 0,0 0-38 0 0,0 0-44 0 0,0 0-39 0 0,0 0-37 0 0,0 0-33 0 0,0 0-235 0 0,0 0-54 0 0,0 0-769 0 0,0 0-605 0 0,0 0-1152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6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10912 0 0,'0'0'248'0'0,"0"0"34"0"0,0 0 20 0 0,0 0-38 0 0,0 1-200 0 0,0 1-46 0 0,0 9-63 0 0,0-6-32 0 0,0 8-3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8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7976 0 0,'0'0'174'0'0,"0"0"29"0"0,0 0 14 0 0,0 2 49 0 0,0 2-129 0 0,0 0 40 0 0,1 13 496 0 0,-1-11-434 0 0,1 0-89 0 0,-1-4-124 0 0,1-1-40 0 0,9 10 506 0 0,-9-10-461 0 0,-1 1 1 0 0,1-1-1 0 0,-1 0 1 0 0,0 0-1 0 0,0 1 1 0 0,1-1-1 0 0,-1 0 1 0 0,0 1-1 0 0,0-1 1 0 0,-1 2-32 0 0,1 9 245 0 0,1-4-77 0 0,2 1 44 0 0,-1-3-130 0 0,2 6 124 0 0,-1 1 74 0 0,0 1 72 0 0,-2 3 69 0 0,0-1-22 0 0,2-2-84 0 0,0-1-75 0 0,1-1-64 0 0,-2-6-102 0 0,-1-3 7 0 0,0 0 0 0 0,0 0 1 0 0,-1 0-1 0 0,0 0 0 0 0,1 0 0 0 0,-1 0 1 0 0,0 0-1 0 0,-1 0-81 0 0,1 2 165 0 0,3 0 243 0 0,1 1-227 0 0,0 0-36 0 0,0 10 71 0 0,-3 20 155 0 0,-1-23-195 0 0,0-11-93 0 0,0-1-49 0 0,0 0-55 0 0,0 2-89 0 0,0-2 88 0 0,0 0 44 0 0,0 1 66 0 0,0-1 65 0 0,0 0 84 0 0,0 1 101 0 0,0-1 114 0 0,-3-1-372 0 0,-10-2-13 0 0,12 1-66 0 0,0 0 0 0 0,0 0 0 0 0,-1 1 1 0 0,1-1-1 0 0,0 0 0 0 0,0 0 0 0 0,0 0 0 0 0,0 0 0 0 0,1 0 0 0 0,-1-1 0 0 0,0 1 0 0 0,0-1-1 0 0,0 1 0 0 0,1 0 0 0 0,-1-1 0 0 0,1 1 0 0 0,0-1 0 0 0,-1 1 0 0 0,1-1 0 0 0,0 1 0 0 0,0-1 0 0 0,0 1 0 0 0,0-1 0 0 0,0 2 0 0 0,0-7 0 0 0,1 5 6 0 0,-1 0-1 0 0,0 0 0 0 0,0-1 1 0 0,0 1-1 0 0,-1 0 0 0 0,1 0 1 0 0,0 0-1 0 0,-1 0 0 0 0,1-1 1 0 0,-2 0-6 0 0,2 2 1 0 0,-1 0 0 0 0,1 1 0 0 0,-1-1-1 0 0,1 0 1 0 0,-1 0 0 0 0,1 0 0 0 0,-1 0-1 0 0,1 1 1 0 0,-1-1 0 0 0,1 0-1 0 0,0 0 1 0 0,0 0 0 0 0,0 0-1 0 0,-1 0 1 0 0,1 0 0 0 0,0 0 0 0 0,0 0-1 0 0,0 0 1 0 0,0 0 0 0 0,1 0-1 0 0,-1 0 1 0 0,0 0 0 0 0,0 0 0 0 0,1 0-1 0 0,-1 0 1 0 0,0 0 0 0 0,1 0-1 0 0,-1 1 1 0 0,1-1 0 0 0,-1 0-1 0 0,1 0 1 0 0,0 0-1 0 0,-1-1 2 0 0,1 1 7 0 0,0-1 0 0 0,-1 0-1 0 0,1 0 1 0 0,-1 0 0 0 0,0 1 0 0 0,1-1 0 0 0,-1 0-1 0 0,0 0 1 0 0,0 0 0 0 0,0 0 0 0 0,-1-1-9 0 0,1 1 5 0 0,0 0 0 0 0,0 0 0 0 0,0 0 0 0 0,0 0 0 0 0,0 0 1 0 0,0 0-1 0 0,0 0 0 0 0,1 0 0 0 0,-1 0 0 0 0,1 0 0 0 0,0-1-5 0 0,6-11 60 0 0,1-1-65 0 0,0-2-67 0 0,1 0-61 0 0,-9 16 128 0 0,1 0-1 0 0,0 0 1 0 0,-1 0 0 0 0,1 0 0 0 0,0 0 0 0 0,0 0 0 0 0,0 1 0 0 0,0-1-1 0 0,-1 0 1 0 0,1 1 0 0 0,0-1 0 0 0,0 0 0 0 0,0 1 0 0 0,1-1-1 0 0,-1 1 1 0 0,0 0 5 0 0,10-7-15 0 0,-5-4 15 0 0,7 6 14 0 0,-12 4-12 0 0,0 1 1 0 0,1-1-1 0 0,-1 0 1 0 0,0 0 0 0 0,0 0-1 0 0,0 0 1 0 0,0 0-1 0 0,0 0 1 0 0,0 0-1 0 0,-1 0 1 0 0,1 0-1 0 0,0-1-2 0 0,2-7-42 0 0,-3 9 40 0 0,0 0-1 0 0,0-1 1 0 0,0 1 0 0 0,0 0 0 0 0,0 0-1 0 0,0-1 1 0 0,0 1 0 0 0,0 0 0 0 0,0 0-1 0 0,0-1 1 0 0,0 1 0 0 0,0 0-1 0 0,0 0 1 0 0,0 0 0 0 0,1-1 0 0 0,-1 1-1 0 0,0 0 1 0 0,0 0 0 0 0,0 0 0 0 0,0 0-1 0 0,0-1 1 0 0,1 1 0 0 0,-1 0 0 0 0,0 0-1 0 0,0 0 1 0 0,0 0 0 0 0,1 0-1 0 0,-1-1 1 0 0,0 1 0 0 0,0 0 0 0 0,0 0-1 0 0,1 0 1 0 0,-1 0 0 0 0,0 0 2 0 0,28-1-143 0 0,-17 0 185 0 0,13 1 151 0 0,-17 1-178 0 0,-1 1-61 0 0,-2 0 15 0 0,21 12-180 0 0,-21-8 150 0 0,-1 0 33 0 0,1 2 34 0 0,4-1 36 0 0,-1-4 12 0 0,15 10 112 0 0,-20-12-153 0 0,-1 0 0 0 0,1 1 0 0 0,0-1-1 0 0,-1 1 1 0 0,1 0 0 0 0,-1-1 0 0 0,0 1 0 0 0,1 0-1 0 0,-1 0 1 0 0,0 1-13 0 0,4 7 20 0 0,-4-8-20 0 0,0 1 0 0 0,0-1 1 0 0,0 0-1 0 0,1 0 0 0 0,-1 1 0 0 0,0-1 0 0 0,1 0 0 0 0,0 0 0 0 0,0 0 0 0 0,11 13-16 0 0,-12-13 8 0 0,-1-1-1 0 0,0 1 0 0 0,1-1 0 0 0,-1 1 0 0 0,0-1 1 0 0,1 0-1 0 0,-1 1 0 0 0,0-1 0 0 0,0 1 1 0 0,0-1 8 0 0,0 1-14 0 0,0-1 0 0 0,0 1 0 0 0,0-1 1 0 0,0 1-1 0 0,0-1 0 0 0,0 1 0 0 0,1-1 1 0 0,-1 1-1 0 0,1-1 0 0 0,-1 0 14 0 0,11 13-151 0 0,-9-11 71 0 0,0 1 48 0 0,-3 5 80 0 0,1-7-33 0 0,-1-1-9 0 0,1-1 0 0 0,0 1-1 0 0,0-1 1 0 0,0 1 0 0 0,0-1-1 0 0,0 1 1 0 0,0-1 0 0 0,0 1 0 0 0,0-1-1 0 0,0 1 1 0 0,0-1 0 0 0,1 1-1 0 0,-1-1 1 0 0,0 1 0 0 0,0-1 0 0 0,0 1-1 0 0,0-1 1 0 0,1 1 0 0 0,-1-1-1 0 0,0 1 1 0 0,1-1 0 0 0,-1 0 0 0 0,0 1-1 0 0,1-1 1 0 0,-1 0 0 0 0,0 1-1 0 0,1-1 1 0 0,-1 0 0 0 0,1 1 0 0 0,-1-1-1 0 0,0 0 1 0 0,1 1-6 0 0,6 3 98 0 0,-7-3-88 0 0,1 0-1 0 0,-1-1 0 0 0,0 1 0 0 0,1 0 0 0 0,-1 0 0 0 0,0 0 0 0 0,0-1 0 0 0,1 1 0 0 0,-1 0 0 0 0,0 0 0 0 0,0 0 0 0 0,0 0 0 0 0,0 0 0 0 0,0 0-9 0 0,0 15 25 0 0,0-15-25 0 0,0 0 0 0 0,0 0 0 0 0,0 0 0 0 0,0 0 0 0 0,0 0 0 0 0,0-1 0 0 0,-1 1 0 0 0,1 0 0 0 0,0 0 0 0 0,0 0 0 0 0,-1 0 0 0 0,1-1 0 0 0,0 1 0 0 0,-1 1 0 0 0,0-2 1 0 0,1 0 0 0 0,-1 1 0 0 0,0-1-1 0 0,1 0 1 0 0,-1 0 0 0 0,1 1-1 0 0,-1-1 1 0 0,0 0 0 0 0,0 0 0 0 0,1 0-1 0 0,-1 0 1 0 0,0 0 0 0 0,1 0-1 0 0,-1 0 1 0 0,0 0-1 0 0,1 0 0 0 0,-2 0 53 0 0,2 0 13 0 0,0 0 4 0 0,0-10 3 0 0,0-28-74 0 0,0 20 1 0 0,0 14-2 0 0,0 0 0 0 0,0 0-1 0 0,0 0 1 0 0,1 0-1 0 0,0-3 3 0 0,0 5-8 0 0,0 0 0 0 0,1 0 0 0 0,-1-1 0 0 0,0 1 0 0 0,1 0 0 0 0,-1 1 0 0 0,1-1 0 0 0,-1 0 0 0 0,3-1 8 0 0,7-11-68 0 0,-6 4 14 0 0,-4 8 41 0 0,0-1-1 0 0,0 1 1 0 0,0 0-1 0 0,0 0 1 0 0,1-1-1 0 0,-1 1 1 0 0,1 0-1 0 0,0 1 0 0 0,0-1 14 0 0,5-6-72 0 0,-4 4 25 0 0,0 1 1 0 0,1 0-1 0 0,-1 0 0 0 0,1 0 0 0 0,-1 0 0 0 0,1 0 47 0 0,12-5-212 0 0,0 1 53 0 0,0-2 38 0 0,0 1 54 0 0,-12 6 49 0 0,1 1 0 0 0,21 2-63 0 0,-2-1 60 0 0,-24 0 19 0 0,1-1 1 0 0,-1 1-1 0 0,0 0 0 0 0,1 0 1 0 0,-1 0-1 0 0,0 0 0 0 0,1 0 1 0 0,-1 0-1 0 0,0 0 0 0 0,1 1 1 0 0,-1-1-1 0 0,0 0 0 0 0,0 0 1 0 0,1 0-1 0 0,-1 0 1 0 0,0 0-1 0 0,1 0 0 0 0,-1 0 1 0 0,0 1-1 0 0,0-1 0 0 0,1 0 1 0 0,-1 0-1 0 0,0 0 0 0 0,0 1 1 0 0,1-1-1 0 0,-1 0 2 0 0,2 2 0 0 0,0-1-1 0 0,0 1 0 0 0,0-1 1 0 0,0 0-1 0 0,0 0 1 0 0,1 1-1 0 0,-1-2 0 0 0,0 1 1 0 0,1 0-1 0 0,-1 0 1 0 0,1-1-1 0 0,-1 1 0 0 0,1-1 1 0 0,-1 0-1 0 0,1 0 1 0 0,-1 0-1 0 0,1 0 1 0 0,0 0-1 0 0,-2-1 1 0 0,-1 1 0 0 0,1 0 0 0 0,-1 0 0 0 0,1 0 0 0 0,-1 0 0 0 0,1 0 0 0 0,-1 0 0 0 0,1 0 0 0 0,-1 0 0 0 0,1 0 0 0 0,-1 0 0 0 0,1 0 0 0 0,-1 0 0 0 0,1 1 0 0 0,-1-1 0 0 0,1 0 0 0 0,-1 0 0 0 0,1 0 0 0 0,-1 1 0 0 0,1-1 0 0 0,-1 0 0 0 0,1 1 0 0 0,-1-1 0 0 0,0 0 0 0 0,1 1 0 0 0,-1-1 0 0 0,0 0 0 0 0,1 1 0 0 0,-1-1 0 0 0,0 1 0 0 0,1-1 0 0 0,-1 1 0 0 0,0-1 0 0 0,0 1 0 0 0,0-1 0 0 0,0 1 0 0 0,1-1 0 0 0,-1 1 0 0 0,3 6 0 0 0,-2-6 0 0 0,-1 0-1 0 0,1 0 0 0 0,0 0 0 0 0,0 0 0 0 0,0 0 0 0 0,0 0 0 0 0,0 0 0 0 0,0 0 0 0 0,0 0 1 0 0,0 0-1 0 0,0 0 0 0 0,1 0 1 0 0,9 4-31 0 0,-10-5 30 0 0,1 0-1 0 0,-1 1 1 0 0,0-1 0 0 0,0 1 0 0 0,0-1-1 0 0,0 1 1 0 0,0-1 0 0 0,0 1 0 0 0,0 0-1 0 0,0-1 1 0 0,0 1 0 0 0,0 0 0 0 0,0 0-1 0 0,-1 0 1 0 0,1 0 0 0 0,0 0 0 0 0,-1 0 0 0 0,1 1 0 0 0,5 11 12 0 0,4-8 32 0 0,-9-4-42 0 0,-1 0-1 0 0,1-1 1 0 0,-1 1 0 0 0,0 0 0 0 0,1 0-1 0 0,-1 0 1 0 0,0 0 0 0 0,0-1 0 0 0,0 1-1 0 0,0 0 1 0 0,0 0 0 0 0,0 0 0 0 0,0 0-1 0 0,0 0 0 0 0,0 15 0 0 0,0 0 0 0 0,0-2-10 0 0,0-12-31 0 0,0-2-29 0 0,0 0-49 0 0,0 0-123 0 0,0 0-221 0 0,3 3-17 0 0,10 10-6 0 0</inkml:trace>
  <inkml:trace contextRef="#ctx0" brushRef="#br0" timeOffset="555.32">831 272 6880 0 0,'26'0'157'0'0,"-20"0"23"0"0,-4 0 11 0 0,2 1-85 0 0,-4-1-77 0 0,26-14 28 0 0,-10 12-82 0 0,-9 1 48 0 0,-1-1 77 0 0,-3-4 112 0 0,-1 1 83 0 0,6 0 167 0 0,6-1 84 0 0,0 1 2 0 0,-7 0-84 0 0,-2-6 73 0 0,9 6-51 0 0,-4-1-209 0 0,0-1-52 0 0,0 0-35 0 0,5 0 46 0 0,-5 4-54 0 0,-3 0-36 0 0,8-7 180 0 0,-7 5-28 0 0,4 0-141 0 0,5-1 11 0 0,-5 0-24 0 0,-2-1 6 0 0,0-1 39 0 0,3-3-45 0 0,1 6-75 0 0,-9-6-45 0 0,-4 11-19 0 0,-1 0-1 0 0,1-1 1 0 0,-1 1-1 0 0,1 0 1 0 0,0-1 0 0 0,-1 1-1 0 0,1 0 1 0 0,0 0-1 0 0,-1 0 1 0 0,1 0 0 0 0,0 0-1 0 0,0 0 1 0 0,-1 0 0 0 0,1 0-1 0 0,0 0-4 0 0,1 0 90 0 0,-2-3-16 0 0,0-4-29 0 0,0-15 40 0 0,0 20-85 0 0,0 1 0 0 0,0-1 0 0 0,0 1 0 0 0,0-1 0 0 0,0 1 0 0 0,0-1 0 0 0,-1 1 0 0 0,1 0 0 0 0,-1-1 0 0 0,1 1 0 0 0,-11-13 10 0 0,4 7 35 0 0,-5-2-26 0 0,6 6 0 0 0,5 3-17 0 0,1 0-1 0 0,-1 0 0 0 0,1 0 0 0 0,-1 0 1 0 0,1 0-1 0 0,-1-1 0 0 0,1 1 0 0 0,0 0 1 0 0,-1 0-1 0 0,1-1 0 0 0,-1 1 0 0 0,1 0 1 0 0,0 0-1 0 0,-1-1 0 0 0,1 1 0 0 0,0 0 1 0 0,-1-1-1 0 0,1 1 0 0 0,0-1 0 0 0,0 1 1 0 0,-1 0-1 0 0,1-1 0 0 0,0 1 0 0 0,0-1 1 0 0,0 1-1 0 0,0-1 0 0 0,-1 1 0 0 0,1-1 1 0 0,0 1-1 0 0,0-1 0 0 0,0 1 0 0 0,0-1 0 0 0,0 1 1 0 0,0 0-1 0 0,0-1 0 0 0,0 0-1 0 0,0 1 1 0 0,0 0 0 0 0,0 0-1 0 0,1 0 1 0 0,-1 0 0 0 0,0 0 0 0 0,0 0-1 0 0,0 0 1 0 0,0 0 0 0 0,0 0 0 0 0,0 0-1 0 0,0 0 1 0 0,0-1 0 0 0,0 1 0 0 0,0 0-1 0 0,0 0 1 0 0,0 0 0 0 0,0 0 0 0 0,0 0-1 0 0,-1 0 1 0 0,1 0 0 0 0,0 0 0 0 0,0 0-1 0 0,0 0 1 0 0,0-1 0 0 0,0 1 0 0 0,0 0-1 0 0,0 0 1 0 0,0 0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0,-14 0 42 0 0,3 0-45 0 0,-4 0-28 0 0,-9 0-36 0 0,22 0 66 0 0,0 0 0 0 0,1 1 0 0 0,-1-1 0 0 0,0 1 0 0 0,1-1 1 0 0,-1 1-1 0 0,0 0 0 0 0,1-1 0 0 0,-1 1 0 0 0,1 0 0 0 0,-2 1 1 0 0,-5 3 0 0 0,1-2 0 0 0,6-3 0 0 0,1 0 1 0 0,-1 1-1 0 0,1-1 1 0 0,0 0-1 0 0,-1 0 0 0 0,1 0 1 0 0,-1 0-1 0 0,1 1 0 0 0,-1-1 1 0 0,1 0-1 0 0,0 0 0 0 0,-1 1 1 0 0,1-1-1 0 0,0 0 0 0 0,-1 1 1 0 0,1-1-1 0 0,0 0 1 0 0,-1 1-1 0 0,1-1 0 0 0,0 1 1 0 0,0-1-1 0 0,-1 0 0 0 0,1 1 1 0 0,0-1-1 0 0,0 1 0 0 0,0-1 1 0 0,0 1-1 0 0,0-1 0 0 0,-1 1 1 0 0,1-1-1 0 0,0 1 0 0 0,0-1 1 0 0,0 1-1 0 0,0-1 1 0 0,0 1-1 0 0,1-1 0 0 0,-4 5 53 0 0,-8 9-39 0 0,-5 18-88 0 0,11-19 60 0 0,-6-8 14 0 0,-5 25 53 0 0,16-29-48 0 0,-1 1 1 0 0,0 0 0 0 0,1 0-1 0 0,0 0 1 0 0,-1 0-1 0 0,1 0 1 0 0,0 0-1 0 0,0 0 1 0 0,0 0 0 0 0,0-1-1 0 0,1 2-5 0 0,-1-1 10 0 0,0 0 0 0 0,0 0 0 0 0,0 0 0 0 0,0 0 0 0 0,0 0 0 0 0,0 0 0 0 0,-1 0 0 0 0,1 0 0 0 0,0 0 0 0 0,-1 0 0 0 0,0 1-10 0 0,-10 10 74 0 0,9-9 42 0 0,1 0-57 0 0,4 6-3 0 0,-3-9-32 0 0,5 7 44 0 0,-4-7-53 0 0,0 0 0 0 0,0 1 0 0 0,0-1 0 0 0,0 1 0 0 0,-1-1-1 0 0,1 1 1 0 0,0 0 0 0 0,-1-1 0 0 0,1 1 0 0 0,-1-1 0 0 0,0 1 0 0 0,0 0 0 0 0,1 0 0 0 0,-1-1-15 0 0,-1 2 17 0 0,1 0-1 0 0,0 0 0 0 0,1 0 1 0 0,-1-1-1 0 0,0 1 1 0 0,1 0-1 0 0,0 0 1 0 0,-1-1-1 0 0,1 1 0 0 0,0 0 1 0 0,0-1-1 0 0,1 1 1 0 0,-1-1-1 0 0,0 1 1 0 0,1-1-1 0 0,0 0 0 0 0,-1 0 1 0 0,1 0-1 0 0,0 0 1 0 0,0 0-1 0 0,0 0 1 0 0,1 0-1 0 0,-1 0 0 0 0,0-1 1 0 0,1 1-17 0 0,10 3 103 0 0,-8 1-37 0 0,-5-5-60 0 0,1 0 1 0 0,0 0-1 0 0,-1-1 1 0 0,1 1 0 0 0,0 0-1 0 0,-1-1 1 0 0,1 1-1 0 0,0-1 1 0 0,0 1-1 0 0,0-1 1 0 0,-1 1-1 0 0,1-1 1 0 0,0 1-1 0 0,0-1 1 0 0,0 0 0 0 0,0 0-1 0 0,0 1 1 0 0,0-1-1 0 0,0 0-6 0 0,26 11 18 0 0,-11-6-18 0 0,-14-1 0 0 0,4 3 0 0 0,-1-6-1 0 0,0 0 1 0 0,1 0 0 0 0,-1 0 0 0 0,1-1 0 0 0,-1 0-1 0 0,4 0 1 0 0,47-1 17 0 0,-33 0 28 0 0,-22 1-42 0 0,1 0 0 0 0,0 0 1 0 0,0 0-1 0 0,0 0 0 0 0,0-1 1 0 0,-1 1-1 0 0,1-1 1 0 0,0 1-1 0 0,0-1 0 0 0,-1 0 1 0 0,1 1-1 0 0,0-1 0 0 0,-1 0 1 0 0,1-1-4 0 0,11-4 20 0 0,1 4-38 0 0,9-1-103 0 0,-13-1 12 0 0,2-2-37 0 0,-9 5 149 0 0,0 0-87 0 0,0 0-90 0 0,0 1-93 0 0,0 0-96 0 0,1 0-98 0 0,-1 0-101 0 0,0 0-104 0 0,-1 0 217 0 0,0 0-38 0 0,-1 0-39 0 0,1 0-39 0 0,4 0-1335 0 0,4 0-1076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7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6624 0 0,'0'0'192'0'0,"0"3"-7"0"0,0 4-126 0 0,2-1 27 0 0,3 2 132 0 0,-2-3-22 0 0,0 0 46 0 0,-1 1 41 0 0,-1 2 41 0 0,-1-1 12 0 0,2-1-47 0 0,4 5 191 0 0,1 4 115 0 0,-6-6-314 0 0,-1 0-44 0 0,1-2-66 0 0,2 0-28 0 0,1 2-2 0 0,0-1-4 0 0,-2-1-3 0 0,-1 1 28 0 0,0 1 63 0 0,-1-1-28 0 0,2 0-52 0 0,0 0-22 0 0,3 2 4 0 0,-1 1 21 0 0,3 9 251 0 0,2-2-53 0 0,8 15 229 0 0,-2-6-143 0 0,-14-24-363 0 0,1 4 2 0 0,-2-5 5 0 0,0 0 62 0 0,0 0 20 0 0,2 1 98 0 0,0-2-228 0 0,-1 1 1 0 0,0-1-1 0 0,0 0 1 0 0,0 1 0 0 0,0 0-1 0 0,0-1 1 0 0,0 1 0 0 0,0-1-1 0 0,0 1 1 0 0,-1 0-1 0 0,1 0 1 0 0,-1-1 0 0 0,1 1-1 0 0,-1 0 1 0 0,1 1-29 0 0,-1-1 161 0 0,0-2-7 0 0,0 0-2 0 0,0 0 0 0 0,0 0 0 0 0,0 0 0 0 0,0 3 2 0 0,0 8 13 0 0,0-9 7 0 0,0-2 2 0 0,0 0-10 0 0,-3-2-46 0 0,-8-9-22 0 0,9 8-2 0 0,2 1-16 0 0,-1 0-72 0 0,1 0 0 0 0,0 0 0 0 0,-1 0-1 0 0,1 1 1 0 0,-1-1 0 0 0,0 0-1 0 0,1 1 1 0 0,-1-1 0 0 0,0 0-1 0 0,0 1 1 0 0,-1-2-8 0 0,-3-5-5 0 0,0-5 21 0 0,-2 9 31 0 0,7 3-44 0 0,-1 1 0 0 0,1 0 0 0 0,-1 0 1 0 0,1-1-1 0 0,0 1 0 0 0,-1 0 0 0 0,1-1 1 0 0,0 1-1 0 0,-1 0 0 0 0,1-1 1 0 0,0 1-1 0 0,-1-1 0 0 0,1 1 0 0 0,0 0 1 0 0,-1-1-1 0 0,1 1 0 0 0,0-1 0 0 0,0 1 1 0 0,0-1-1 0 0,-1 1 0 0 0,1-1 0 0 0,0 1 1 0 0,0-1-1 0 0,0 1 0 0 0,0-1 1 0 0,0 1-1 0 0,0-1 0 0 0,0 1 0 0 0,0-1 1 0 0,0 1-1 0 0,0-1 0 0 0,1 0-3 0 0,-1-6 30 0 0,0 5-21 0 0,0 0 0 0 0,0 0 0 0 0,0-1 0 0 0,0 1 0 0 0,0 0-1 0 0,0 0 1 0 0,-1 0 0 0 0,1 0 0 0 0,-1 0 0 0 0,0-2-9 0 0,-5-4 9 0 0,1-1-7 0 0,3-21-3 0 0,2-2 1 0 0,-1 26 0 0 0,1 4 0 0 0,14-22 0 0 0,-12 19 0 0 0,-1 4 0 0 0,-1 0 0 0 0,0 1 0 0 0,0-1 0 0 0,1 0 0 0 0,-1 1 0 0 0,0-1 0 0 0,1 1 0 0 0,-1-1 0 0 0,1 0 0 0 0,-1 1 0 0 0,1-1 0 0 0,-1 1 0 0 0,1 0 0 0 0,-1-1 0 0 0,1 1 0 0 0,-1-1 0 0 0,1 1 0 0 0,0 0 0 0 0,-1-1 0 0 0,1 1 0 0 0,0 0 0 0 0,0-1 0 0 0,4-1 0 0 0,11-11 0 0 0,-3-3 0 0 0,-10 9 0 0 0,-3 6-1 0 0,0 1 1 0 0,0-1-1 0 0,1 1 0 0 0,-1-1 1 0 0,0 1-1 0 0,0-1 1 0 0,0 1-1 0 0,1-1 1 0 0,-1 1-1 0 0,0 0 1 0 0,1-1-1 0 0,-1 1 1 0 0,0-1-1 0 0,1 1 1 0 0,-1 0-1 0 0,1-1 0 0 0,-1 1 1 0 0,0 0-1 0 0,1 0 1 0 0,-1-1-1 0 0,1 1 1 0 0,-1 0-1 0 0,1 0 1 0 0,-1 0-1 0 0,1-1 1 0 0,-1 1-1 0 0,1 0 1 0 0,-1 0-1 0 0,1 0 0 0 0,-1 0 1 0 0,1 0-1 0 0,-1 0 1 0 0,1 0-1 0 0,-1 0 1 0 0,1 0-1 0 0,-1 0 1 0 0,1 1-1 0 0,-1-1 1 0 0,2 0-8 0 0,-1 0 0 0 0,0 0 0 0 0,1 0 0 0 0,-1 0 0 0 0,0-1 0 0 0,1 1 0 0 0,-1 0 0 0 0,0-1 0 0 0,0 1 0 0 0,1 0 0 0 0,-1-1-1 0 0,0 0 1 0 0,0 1 0 0 0,0-1 0 0 0,0 0 0 0 0,0 1 0 0 0,1-1 0 0 0,-1 0 0 0 0,-1 0 0 0 0,1 0 0 0 0,0 0 0 0 0,0 0 0 0 0,0 0 0 0 0,0 0 0 0 0,0-1 8 0 0,1-3-26 0 0,-2 4 22 0 0,1 0 1 0 0,-1 1 0 0 0,0-1 0 0 0,1 0 0 0 0,-1 1-1 0 0,0-1 1 0 0,1 1 0 0 0,-1-1 0 0 0,1 1 0 0 0,-1-1-1 0 0,0 1 1 0 0,1-1 0 0 0,0 1 0 0 0,-1-1 0 0 0,1 1 0 0 0,-1-1-1 0 0,1 1 1 0 0,-1 0 0 0 0,1-1 0 0 0,0 1 0 0 0,-1 0-1 0 0,1 0 4 0 0,4-3-6 0 0,19-10-58 0 0,-9 4 18 0 0,-6 4-13 0 0,-7 5 39 0 0,-1-1 1 0 0,0 1-1 0 0,1 0 1 0 0,-1-1-1 0 0,1 1 0 0 0,-1 0 1 0 0,1 0-1 0 0,-1 0 1 0 0,1 0-1 0 0,-1 0 20 0 0,1 0-24 0 0,-1 0 0 0 0,1 0 0 0 0,-1 0 1 0 0,1 0-1 0 0,-1-1 0 0 0,1 1 0 0 0,-1 0 0 0 0,0-1 0 0 0,1 1 0 0 0,-1-1 24 0 0,7-4-119 0 0,5-1-88 0 0,-2 4-17 0 0,-9 2 140 0 0,-1 0 37 0 0,4 0-37 0 0,-3 0-49 0 0,0 0 7 0 0,0 0-51 0 0,0 0-57 0 0,1 0-68 0 0,10 0-367 0 0</inkml:trace>
  <inkml:trace contextRef="#ctx0" brushRef="#br0" timeOffset="299.58">608 209 8032 0 0,'0'0'233'0'0,"0"2"-9"0"0,0 3-187 0 0,0 4-27 0 0,0 2 31 0 0,0-1 78 0 0,0 0 69 0 0,0-1 60 0 0,0 0 91 0 0,0-1 53 0 0,0 5 352 0 0,0 14 1119 0 0,0-18-1341 0 0,0 1-59 0 0,0-1-116 0 0,0 1-79 0 0,0 2-93 0 0,0 0-108 0 0,0-11-64 0 0,0 0 1 0 0,0 0 0 0 0,0 0 0 0 0,0 0 0 0 0,0 0-1 0 0,0-1 1 0 0,0 1 0 0 0,0 0 0 0 0,0 0 0 0 0,1 0-1 0 0,-1 0 1 0 0,0-1 0 0 0,1 1 0 0 0,-1 1-4 0 0,2-1 53 0 0,0 1-70 0 0,0-1-73 0 0,-1-1-73 0 0,1 1-59 0 0,-1 0-67 0 0,0 0-70 0 0,0 0-70 0 0,0 0-73 0 0,-1 1-72 0 0,1 0-76 0 0,-1 1-76 0 0,0-1-1015 0 0,0-2-987 0 0</inkml:trace>
  <inkml:trace contextRef="#ctx0" brushRef="#br0" timeOffset="481.53">496 1 7312 0 0,'0'0'165'0'0,"0"0"22"0"0,0 0 9 0 0,0 0 1 0 0,3 0-58 0 0,7 0-31 0 0,-7 0-4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46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10304 0 0,'0'0'233'0'0,"0"0"39"0"0,0 0 15 0 0,0 0 1 0 0,0 3 1 0 0,0 15 88 0 0,0 0-39 0 0,0 18 245 0 0,0-3-132 0 0,0 51 519 0 0,0-76-888 0 0,1 0 0 0 0,0 0 1 0 0,1-1-1 0 0,-1 1 1 0 0,2 1-83 0 0,-1-1 84 0 0,0-1 0 0 0,-1 1 0 0 0,1 0 1 0 0,-2 0-1 0 0,1 1-84 0 0,-1-2 88 0 0,1 1 1 0 0,0 0 0 0 0,1 0-1 0 0,-1 0 1 0 0,2 0-89 0 0,-1 0 88 0 0,0 0 0 0 0,-1 0 0 0 0,1-1 0 0 0,-2 1 0 0 0,1 1-88 0 0,-2 18 228 0 0,0-17-113 0 0,1 1 0 0 0,0 0 0 0 0,1 0 0 0 0,0 0 0 0 0,1 4-115 0 0,5 6 175 0 0,5 12 195 0 0,-8-20-233 0 0,0-3-43 0 0,-1 4 119 0 0,-1 0-47 0 0,-3-1-46 0 0,0-2-46 0 0,1 1-44 0 0,0 15 67 0 0,0 26 46 0 0,0-52-138 0 0,0 0 0 0 0,-1 0-1 0 0,1-1 1 0 0,0 1 0 0 0,0 0-1 0 0,1 0 1 0 0,-1 0 0 0 0,0-1 0 0 0,0 1-1 0 0,0 0 1 0 0,0 0 0 0 0,1-1-1 0 0,-1 1 1 0 0,0 0 0 0 0,1-1 0 0 0,-1 1-1 0 0,0 0 1 0 0,1 0 0 0 0,-1-1-1 0 0,1 1 1 0 0,-1-1 0 0 0,1 1-1 0 0,0-1 1 0 0,-1 1 0 0 0,1-1 0 0 0,-1 1-1 0 0,1-1-4 0 0,0 1 4 0 0,-1-1-1 0 0,1 0 0 0 0,-1 1 1 0 0,1-1-1 0 0,-1 1 0 0 0,1-1 1 0 0,-1 1-1 0 0,1-1 0 0 0,-1 1 1 0 0,0-1-1 0 0,1 1 0 0 0,-1-1 1 0 0,0 1-1 0 0,1-1 0 0 0,-1 1 1 0 0,0 0-1 0 0,0-1 0 0 0,1 1 1 0 0,-1-1-1 0 0,0 1 0 0 0,0 0 1 0 0,0-1-1 0 0,0 1 0 0 0,0 0 1 0 0,0-1-1 0 0,0 1 0 0 0,0 0-3 0 0,0 1 3 0 0,0-1 1 0 0,-1 1-1 0 0,1 0 0 0 0,0 0 0 0 0,-1 0 0 0 0,1-1 0 0 0,-1 1 0 0 0,0 0 0 0 0,1-1 0 0 0,-1 1 0 0 0,0 0 0 0 0,0-1 0 0 0,0 1-3 0 0,-5 8 33 0 0,4 4 34 0 0,4-12-13 0 0,9 9-28 0 0,-8-8 49 0 0,-3-3-32 0 0,0 0-119 0 0,0 0-55 0 0,0 0-12 0 0,0 0 27 0 0,0 0-49 0 0,0 0-116 0 0,0 0 9 0 0,0 0-34 0 0,0-2-156 0 0,-1 1 86 0 0,1 0 73 0 0,0 0 65 0 0,0-1 19 0 0,0 1 57 0 0,1-2-178 0 0,-1 2 157 0 0,0-1-85 0 0,0 1 19 0 0,0 0-73 0 0,0-1-73 0 0,0 1-47 0 0,0-1-39 0 0,0 0-36 0 0,0 0-144 0 0,0 1-35 0 0,0-5-1513 0 0</inkml:trace>
  <inkml:trace contextRef="#ctx0" brushRef="#br0" timeOffset="387.68">1 129 7568 0 0,'0'-5'132'0'0,"0"0"377"0"0,0-3-400 0 0,0-6-67 0 0,0 7 2 0 0,2 2 76 0 0,1-2 135 0 0,5-3 432 0 0,-6 8-465 0 0,-1 1-41 0 0,2 0 75 0 0,-1 1-93 0 0,1 1-83 0 0,0 0-12 0 0,-1-1 73 0 0,1-1 87 0 0,-2 0-64 0 0,1-1 39 0 0,5-4 139 0 0,3 2-38 0 0,13-1 209 0 0,-2 5-171 0 0,13 1 105 0 0,-2 0-15 0 0,-20 0-295 0 0,1 1-36 0 0,14 6 7 0 0,-1 0-102 0 0,-18-7-6 0 0,1 1 0 0 0,-1 1 0 0 0,0 0 0 0 0,1 0 0 0 0,-1 0 0 0 0,0 1 0 0 0,-1 0 0 0 0,1 1 0 0 0,-1 0 0 0 0,0 0 0 0 0,1 2 0 0 0,-6-5 0 0 0,0-1 0 0 0,0 1 0 0 0,0-1 0 0 0,0 1 0 0 0,1-1 0 0 0,-1 0 0 0 0,0 0 0 0 0,0 0 0 0 0,1 0 0 0 0,-1 0 0 0 0,1 0 0 0 0,-1-1 0 0 0,1 1 0 0 0,-1-1 0 0 0,1 1 0 0 0,-1-1 0 0 0,1 1 0 0 0,-1 0 0 0 0,1 0 0 0 0,-1 0 0 0 0,0 0 0 0 0,1 1 0 0 0,-1-1 0 0 0,0 0 0 0 0,0 1 0 0 0,0 0 0 0 0,0 0 0 0 0,62 62 10 0 0,-51-48 33 0 0,-10-11-37 0 0,-3-5-6 0 0,0 1 0 0 0,1 0 0 0 0,-1-1 1 0 0,0 1-1 0 0,1-1 0 0 0,-1 1 0 0 0,0 0 0 0 0,1-1 1 0 0,-1 1-1 0 0,1-1 0 0 0,-1 1 0 0 0,1-1 0 0 0,-1 1 1 0 0,1-1-1 0 0,-1 1 0 0 0,1-1 0 0 0,0 0 0 0 0,-1 1 0 0 0,1-1 1 0 0,-1 0-1 0 0,1 1 0 0 0,0-1 0 0 0,4 2 1 0 0,-4-1 0 0 0,0 0 1 0 0,1 0-1 0 0,-1-1 1 0 0,0 1 0 0 0,0 0-1 0 0,0 0 1 0 0,0 0 0 0 0,-1 0-1 0 0,1 1 1 0 0,0-1-1 0 0,0 0 1 0 0,-1 0 0 0 0,1 0-1 0 0,0 1 1 0 0,-1-1-1 0 0,0 0 1 0 0,1 1 0 0 0,-1-1-1 0 0,0 0 1 0 0,1 1 0 0 0,-1-1-2 0 0,1 36 57 0 0,-2-22-10 0 0,0 13 76 0 0,1-28-122 0 0,0 0 1 0 0,0 0-1 0 0,0 0 0 0 0,0 0 1 0 0,-1 1-1 0 0,1-1 1 0 0,0 0-1 0 0,0 0 1 0 0,0 0-1 0 0,0 1 1 0 0,0-1-1 0 0,0 0 1 0 0,0 0-1 0 0,0 0 1 0 0,0 0-1 0 0,-1 0 0 0 0,1 1 1 0 0,0-1-1 0 0,0 0 1 0 0,0 0-1 0 0,0 0 1 0 0,0 0-1 0 0,-1 0 1 0 0,1 0-1 0 0,0 0 1 0 0,0 1-1 0 0,0-1 1 0 0,0 0-1 0 0,-1 0 0 0 0,1 0 1 0 0,0 0-1 0 0,0 0 1 0 0,0 0-1 0 0,-1 0 1 0 0,1 0-1 0 0,0 0-1 0 0,-7 3 47 0 0,0 8 21 0 0,7-10-64 0 0,-1 1 0 0 0,1-1 0 0 0,0 0 0 0 0,-1 0 0 0 0,0 0 0 0 0,1 0 0 0 0,-1 0 0 0 0,0-1 0 0 0,1 1 0 0 0,-1 0 0 0 0,0 0 0 0 0,0 0 0 0 0,0 0 0 0 0,0-1 0 0 0,0 1 0 0 0,0 0-4 0 0,-79 36 182 0 0,62-26-139 0 0,-9-6-22 0 0,14 1 8 0 0,11-5-27 0 0,1 0 0 0 0,0 0 0 0 0,-1 0-1 0 0,1-1 1 0 0,-1 1 0 0 0,1 0 0 0 0,-1-1 0 0 0,0 0 0 0 0,1 1 0 0 0,-1-1 0 0 0,1 0 0 0 0,-1 0 0 0 0,0 0-2 0 0,-87 0 67 0 0,51 0-70 0 0,27-2-6 0 0,6-4-50 0 0,4 6 53 0 0,1-1 0 0 0,-1 1 0 0 0,1-1 0 0 0,0 0 0 0 0,-1 1 0 0 0,1-1 0 0 0,-1 1 0 0 0,1 0 0 0 0,-1-1 0 0 0,0 1 0 0 0,1-1 0 0 0,-1 1 0 0 0,1 0 1 0 0,-1-1-1 0 0,0 1 0 0 0,1 0 0 0 0,-1 0 0 0 0,0 0 0 0 0,1-1 0 0 0,-1 1 0 0 0,0 0 0 0 0,1 0 0 0 0,-1 0 0 0 0,0 0 0 0 0,1 0 0 0 0,-1 0 6 0 0,-7 0-48 0 0,3-3-41 0 0,2-1-44 0 0,3-2-46 0 0,-3 1-216 0 0,-1 1 209 0 0,3 2 83 0 0,-1 1-34 0 0,1-1-9 0 0,0 1-35 0 0,0-1-40 0 0,0 0-45 0 0,1 1-47 0 0,-1-1-45 0 0,1 1-40 0 0,-1-1-35 0 0,1 0-124 0 0,0 0-35 0 0,0-4-1304 0 0,0 6 1894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9:3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2197 601 6992 0 0,'0'0'157'0'0,"0"0"23"0"0,0 3 12 0 0,2 5-27 0 0,8-6-131 0 0,9-2 27 0 0,-2 0 127 0 0,-16 0-11 0 0,0 1-68 0 0,-1 1-43 0 0,0 1-38 0 0,0 0 5 0 0,0-1 42 0 0,1-1 46 0 0,0-1 71 0 0,4 1 62 0 0,2-1 22 0 0,0 1-48 0 0,-2-1-46 0 0,-1 0 10 0 0,1 0 52 0 0,-1 0 11 0 0,0-1 55 0 0,1 0 65 0 0,-1-1 73 0 0,4-1-291 0 0,1-1-19 0 0,-3 2-13 0 0,0 1 17 0 0,1 1 46 0 0,11-4 363 0 0,11-11 184 0 0,-14 7-308 0 0,-11 6-390 0 0,-1-1 44 0 0,2-2 59 0 0,2-2 123 0 0,5-5 164 0 0,-5 8-246 0 0,-2 1-73 0 0,-5 3-96 0 0,1 0-1 0 0,-1 0 0 0 0,0 0 0 0 0,1 0 1 0 0,-1 0-1 0 0,0-1 0 0 0,1 1 0 0 0,-1 0 1 0 0,0 0-1 0 0,1 0 0 0 0,-1-1 0 0 0,0 1 1 0 0,1 0-1 0 0,-1 0 0 0 0,0-1 0 0 0,0 1 1 0 0,1 0-1 0 0,-1-1 0 0 0,0 1 0 0 0,0 0 1 0 0,0 0-1 0 0,0-1 0 0 0,1 1 1 0 0,-1-1-1 0 0,0 1 0 0 0,0 0 0 0 0,0-1 1 0 0,0 1-1 0 0,0 0 0 0 0,0-1 0 0 0,0 1 1 0 0,0 0-1 0 0,0-1 0 0 0,0 1 0 0 0,0-1 1 0 0,0 1-12 0 0,0-2 140 0 0,0 2-83 0 0,0 0-50 0 0,0 0-51 0 0,0 0-52 0 0,0-3 50 0 0,0-6 108 0 0,0 8-50 0 0,-2-11 94 0 0,-8-1-24 0 0,9 12-82 0 0,0 0 1 0 0,0 0 0 0 0,0 0 0 0 0,0 0 0 0 0,0 1-1 0 0,0-1 1 0 0,0 0 0 0 0,-1 0 0 0 0,1 1 0 0 0,0-1-1 0 0,0 0 1 0 0,0 1 0 0 0,-1-1 0 0 0,1 1 0 0 0,0 0-1 0 0,-1-1 1 0 0,1 1 0 0 0,0 0 0 0 0,-1 0 0 0 0,1 0-1 0 0,-12-2 0 0 0,12 1 0 0 0,1 1 0 0 0,-1-1 0 0 0,0 1 0 0 0,1 0 0 0 0,-1-1 0 0 0,0 1 0 0 0,1-1 0 0 0,-1 1 0 0 0,0 0 0 0 0,0 0 0 0 0,1-1 0 0 0,-1 1 0 0 0,0 0 0 0 0,0 0 0 0 0,1 0 0 0 0,-1 0 0 0 0,0 0 0 0 0,0 0 0 0 0,1 0 0 0 0,-1 0 0 0 0,0 0 0 0 0,0 0 0 0 0,1 1 0 0 0,-1-1 0 0 0,0 0 0 0 0,0 0 0 0 0,1 1 0 0 0,-1-1 0 0 0,0 1 0 0 0,1-1 0 0 0,-1 0 0 0 0,0 1 0 0 0,0 0 0 0 0,-2 1 0 0 0,-1-2 0 0 0,-16 0 0 0 0,17 0 0 0 0,2 0 1 0 0,0 0-1 0 0,0-1 0 0 0,0 1 1 0 0,1 0-1 0 0,-1 0 0 0 0,0 0 0 0 0,0 0 1 0 0,0 1-1 0 0,1-1 0 0 0,-1 0 1 0 0,0 0-1 0 0,0 0 0 0 0,1 1 0 0 0,-1-1 1 0 0,0 0-1 0 0,0 1 0 0 0,1-1 1 0 0,-1 1-1 0 0,0-1 0 0 0,1 1 1 0 0,-1-1-1 0 0,1 1 0 0 0,-1-1 0 0 0,1 1 1 0 0,-1-1-1 0 0,1 1 0 0 0,-1 0 1 0 0,1-1-1 0 0,-1 1 0 0 0,1 0 1 0 0,0-1-1 0 0,-1 1 0 0 0,1 0 0 0 0,-1 1 7 0 0,0-1 0 0 0,0 0 0 0 0,0 0 0 0 0,0 1 0 0 0,-1-1 0 0 0,1 0 0 0 0,0 0 0 0 0,-1 0 0 0 0,1 0 0 0 0,0-1 0 0 0,-1 1 0 0 0,1 0 0 0 0,-2 0-7 0 0,-14 9 43 0 0,0 11 34 0 0,11-14-76 0 0,1 0-1 0 0,1 0 1 0 0,-1 1-1 0 0,1 0 1 0 0,-2 7-1 0 0,-2 2 0 0 0,7-15 0 0 0,0-1 0 0 0,0 1 0 0 0,0 0 0 0 0,1 0 0 0 0,-1-1 0 0 0,0 1 0 0 0,1 0 0 0 0,0 0 0 0 0,-1 0 0 0 0,1 0 0 0 0,0 0 0 0 0,0 1 0 0 0,0 93 0 0 0,0-94 0 0 0,0 1 0 0 0,1-1 0 0 0,-1 1 0 0 0,0-1 0 0 0,1 1 0 0 0,0-1 0 0 0,0 0 0 0 0,0 1 0 0 0,0-1 0 0 0,0 0 0 0 0,0 0 0 0 0,1 1 0 0 0,3 6 0 0 0,5 4 14 0 0,2 1 32 0 0,-8-9-39 0 0,6 7 9 0 0,1-4 26 0 0,25 13-50 0 0,-26-18-13 0 0,-2 0-18 0 0,-3-2-25 0 0,-1 0-23 0 0,-1 1-41 0 0,0-2-17 0 0,0 1-38 0 0,0 0-45 0 0,0-1-49 0 0,0 1 6 0 0,-1-1-41 0 0,1 1-43 0 0,0-1-47 0 0,-1 0-48 0 0,1 0-51 0 0,0 0-56 0 0,1 0-56 0 0,6 0-1335 0 0,5 0-1108 0 0</inkml:trace>
  <inkml:trace contextRef="#ctx0" brushRef="#br0" timeOffset="579.17">2998 539 7800 0 0,'0'0'174'0'0,"-2"0"29"0"0,-15 0 168 0 0,-2 0-303 0 0,8 2-28 0 0,4 2 82 0 0,0 0 38 0 0,-5 6 343 0 0,1 3-88 0 0,-3 4-26 0 0,0-2-81 0 0,9-7-49 0 0,0-1 0 0 0,1 1-1 0 0,-3 6-258 0 0,2-3 191 0 0,-4-1 0 0 0,8-9-164 0 0,-1 1 1 0 0,1-1-1 0 0,0 0 1 0 0,0 1-1 0 0,0 0 1 0 0,-1-1-1 0 0,1 1 1 0 0,1-1-1 0 0,-2 3-27 0 0,1 3 35 0 0,0 2 59 0 0,0 31 388 0 0,2-26-322 0 0,-1-7-113 0 0,0-3-47 0 0,2 2 80 0 0,6 5-14 0 0,0 1-52 0 0,-5-10-20 0 0,1-2-3 0 0,2 4-12 0 0,0 0-9 0 0,-2-3 60 0 0,1 0 53 0 0,1 0 72 0 0,1-1-31 0 0,10-1 83 0 0,-15 1-195 0 0,0-1 0 0 0,0 1 0 0 0,0-1 0 0 0,0 1 1 0 0,0-1-1 0 0,-1 0 0 0 0,1 0 0 0 0,0 0 1 0 0,-1 0-1 0 0,1 0 0 0 0,0 0 0 0 0,-1-1 0 0 0,0 1 1 0 0,1-1-13 0 0,5-3 10 0 0,3-1 41 0 0,10-8 79 0 0,-11 4-103 0 0,-5 2-20 0 0,-1 2 3 0 0,1 0 0 0 0,-1 0 0 0 0,-1-1 0 0 0,1 1 0 0 0,-1-1 0 0 0,0 0 0 0 0,-1 1 0 0 0,0-1 1 0 0,0 0-1 0 0,0 0 0 0 0,-1-3-10 0 0,0-2 13 0 0,-1 5 13 0 0,1-1 0 0 0,1 0 0 0 0,-1 1 1 0 0,1-1-1 0 0,0 0-26 0 0,4-3 42 0 0,-4 10-36 0 0,0 0-1 0 0,-1 0 1 0 0,1 0 0 0 0,-1 0 0 0 0,1-1-1 0 0,-1 1 1 0 0,1 0 0 0 0,-1 0 0 0 0,0 0 0 0 0,0-1-1 0 0,1 1 1 0 0,-1 0 0 0 0,0-1-6 0 0,-1-8 5 0 0,1-2 7 0 0,3 1-37 0 0,5-6-40 0 0,-6 7-3 0 0,-2 8 2 0 0,8 4-6 0 0,-4 0 73 0 0,-3 6-15 0 0,-1 28-101 0 0,0 16 18 0 0,0-50 94 0 0,0 0 0 0 0,0 0 0 0 0,0 0 1 0 0,0 0-1 0 0,1-1 0 0 0,-1 1 0 0 0,1 0 0 0 0,-1 0 1 0 0,1 0-1 0 0,0 0 0 0 0,0-1 0 0 0,0 1 3 0 0,0 0-1 0 0,0 0-1 0 0,0 0 0 0 0,-1 0 1 0 0,1 0-1 0 0,0 0 0 0 0,-1 1 1 0 0,1-1-1 0 0,-1 0 0 0 0,0 0 1 0 0,0 0-1 0 0,0 0 1 0 0,0 1 1 0 0,0 108 0 0 0,1-104 0 0 0,-1 0 0 0 0,1 0 0 0 0,1 0 0 0 0,1 5 0 0 0,-2-7 0 0 0,1 0 0 0 0,-1 0 0 0 0,0 0 0 0 0,-1 0 0 0 0,1 0 0 0 0,-1 0 0 0 0,0 0 0 0 0,0 0 0 0 0,-1 0 0 0 0,0 5 0 0 0,-2 1 10 0 0,0 1 1 0 0,1 0 0 0 0,1 0-1 0 0,0 0 1 0 0,0 6-11 0 0,1 17-8 0 0,0 2 81 0 0,0 74 313 0 0,0-101-315 0 0,-1-1 0 0 0,0 0 0 0 0,-1 1 0 0 0,0-1 0 0 0,-2 5-71 0 0,0 3 109 0 0,-3 3 17 0 0,-3 1 50 0 0,-27 38 484 0 0,30-49-524 0 0,-7 6 155 0 0,-8 0 44 0 0,-4 4 72 0 0,23-17-349 0 0,1-1 0 0 0,-1 0-1 0 0,0 0 1 0 0,0 0 0 0 0,1 0-1 0 0,-3 0-57 0 0,-19 6 259 0 0,-2-6-75 0 0,-1-2-59 0 0,10 0-75 0 0,15 0-47 0 0,0 0-1 0 0,0 0 1 0 0,-1-1-1 0 0,1 1 0 0 0,0-1 1 0 0,0 0-1 0 0,0 1 0 0 0,0-1 1 0 0,0 0-1 0 0,0 0 0 0 0,1 0 1 0 0,-1-1-1 0 0,0 1 0 0 0,0 0 1 0 0,0-1-3 0 0,-4-5-20 0 0,-1-1-53 0 0,2-1-71 0 0,0 1-263 0 0,0 1-62 0 0,1 3 67 0 0,0-2-67 0 0,0 0-82 0 0,1-3-95 0 0,-8-14-464 0 0</inkml:trace>
  <inkml:trace contextRef="#ctx0" brushRef="#br0" timeOffset="-1571.74">545 439 9672 0 0,'0'0'216'0'0,"0"0"32"0"0,0 0 13 0 0,0 0-104 0 0,0 2-79 0 0,2 6-38 0 0,8 12-17 0 0,-4-9 68 0 0,-3-6 3 0 0,-1 1 44 0 0,0 3 30 0 0,-1 0-1 0 0,0 1 1 0 0,0-1-1 0 0,-1 0 1 0 0,0 1-1 0 0,-2 4-167 0 0,1 14 443 0 0,1 62 1006 0 0,0-30-540 0 0,1-55-820 0 0,-1-1 1 0 0,1 1 0 0 0,0 0 0 0 0,0-1 0 0 0,0 1 0 0 0,1 0-90 0 0,2 9 236 0 0,-2 0-53 0 0,-1 2 126 0 0,1-8-135 0 0,0-3-60 0 0,1 1-37 0 0,-1-2-50 0 0,-1-2-2 0 0,-1 0 0 0 0,1 1 0 0 0,-1-1 0 0 0,0 0 0 0 0,0 0 0 0 0,0 0 0 0 0,0 0 0 0 0,0 0 0 0 0,-1 2-25 0 0,1 13 144 0 0,3-9-91 0 0,-2-8-145 0 0,0 1 73 0 0,1 0 73 0 0,3 2 156 0 0,-3-2-200 0 0,-1 1-59 0 0,-1 0-97 0 0,0-1 28 0 0,0 0-33 0 0,0 0-38 0 0,-1 0-40 0 0,0 1-43 0 0,0-1-48 0 0,-1 1 133 0 0,1-1 32 0 0,0 0-7 0 0,-1 0-42 0 0,2 0 19 0 0,-1 0-33 0 0,0 0-37 0 0,0-1-41 0 0,1 1-70 0 0,-1-1-46 0 0,1 1-43 0 0,0-1-35 0 0,0 0-140 0 0,-1 0-35 0 0,1 0-1457 0 0</inkml:trace>
  <inkml:trace contextRef="#ctx0" brushRef="#br0" timeOffset="-1069.12">783 514 7200 0 0,'0'0'165'0'0,"0"2"22"0"0,0 1-146 0 0,0-1 1 0 0,0 1-1 0 0,1-1 1 0 0,-1 1-1 0 0,1-1 0 0 0,0 1 1 0 0,0-1-1 0 0,0 3-41 0 0,4 5 61 0 0,0 18-61 0 0,-3-22 35 0 0,0 1 60 0 0,1 0 49 0 0,0 2 33 0 0,7 20 606 0 0,-8-22-475 0 0,-1-1-63 0 0,-1 0-51 0 0,0-1-34 0 0,2 8 256 0 0,0-6-195 0 0,0-2-32 0 0,1 4 73 0 0,5 11 281 0 0,-6-15-342 0 0,1 2 42 0 0,-1-3-35 0 0,-1 1-41 0 0,0 1 24 0 0,-1 1-51 0 0,1 6 136 0 0,10 9 427 0 0,-2-5-121 0 0,-6-6-261 0 0,-6-7-39 0 0,-1 1-157 0 0,0 4 109 0 0,4-8-225 0 0,-1-1 0 0 0,1 0-1 0 0,0 0 1 0 0,0 1 0 0 0,0-1-1 0 0,0 0 1 0 0,0 0 0 0 0,0 1-1 0 0,0-1 1 0 0,0 0 0 0 0,0 1-1 0 0,0-1 1 0 0,0 0 0 0 0,0 0-1 0 0,1 1 1 0 0,-1-1 0 0 0,0 0-1 0 0,0 0 1 0 0,0 1 0 0 0,0-1-1 0 0,0 0 1 0 0,0 0 0 0 0,1 1 0 0 0,-1-1-1 0 0,0 0 1 0 0,0 0 0 0 0,0 0-9 0 0,7 2 125 0 0,-4-2 36 0 0,-3 0-7 0 0,0 0-6 0 0,-1 5-23 0 0,1-2 129 0 0,-3-8 185 0 0,2 2-320 0 0,-1-1-48 0 0,0 1-63 0 0,0 0-78 0 0,-1-5 177 0 0,4-7-56 0 0,-1 11-26 0 0,0-8-17 0 0,0 6 5 0 0,0 1-1 0 0,0-1 0 0 0,0 0 1 0 0,1 1-1 0 0,0-3-12 0 0,12-30 12 0 0,-13 36-12 0 0,1 1 0 0 0,0-1 0 0 0,0 0 0 0 0,0 1 0 0 0,0-1 0 0 0,0 1 0 0 0,1-1 0 0 0,-1 1 0 0 0,0 0 0 0 0,1-1 0 0 0,9-10 11 0 0,0-9 19 0 0,0 1-57 0 0,6-2-83 0 0,-8 13 68 0 0,-5 4 21 0 0,0 1 1 0 0,0 0 0 0 0,1 0 0 0 0,-1 0-1 0 0,1 0 1 0 0,0 1 0 0 0,-1 0 0 0 0,2 0-1 0 0,-1 0 1 0 0,3-1 20 0 0,7-5-16 0 0,-13 8 11 0 0,1-1 0 0 0,-1 1 0 0 0,0-1 0 0 0,1 1 0 0 0,-1 0 1 0 0,1 0-1 0 0,-1 0 0 0 0,1 0 0 0 0,-1 0 0 0 0,1 0 0 0 0,0 1 0 0 0,0-1 5 0 0,0 1-1 0 0,1 1 0 0 0,0-1 1 0 0,-1 0-1 0 0,1 1 0 0 0,-1 0 0 0 0,1 0 0 0 0,-1 0 0 0 0,0 0 0 0 0,1 0 0 0 0,-1 1 0 0 0,0 0 0 0 0,2 0 1 0 0,2 4-23 0 0,1 0 1 0 0,-1 0 0 0 0,0 1 0 0 0,0 0 22 0 0,-2-2-17 0 0,-3-3 16 0 0,-1-1 1 0 0,0 1-1 0 0,0-1 0 0 0,0 1 0 0 0,0-1 1 0 0,0 1-1 0 0,0 0 0 0 0,0 0 0 0 0,-1-1 1 0 0,1 1-1 0 0,-1 0 0 0 0,1 0 1 0 0,-1 0-1 0 0,0 0 1 0 0,3 8-1 0 0,6 13 1 0 0,-7-17 0 0 0,1 0 0 0 0,-1 0 0 0 0,0 0 0 0 0,-1 0 0 0 0,1 0 0 0 0,-1 0 0 0 0,0 4 0 0 0,-1-8 0 0 0,0 0 0 0 0,0 0 0 0 0,0 0 0 0 0,0 0 0 0 0,1 0-1 0 0,-1 0 1 0 0,1 1 0 0 0,-1-1 0 0 0,1-1 0 0 0,0 1 0 0 0,0 0-1 0 0,0 1 1 0 0,3 7 20 0 0,-2 7 57 0 0,-1-14-60 0 0,-1 1 0 0 0,0-1 0 0 0,1 0 0 0 0,0 0 0 0 0,-1 0 0 0 0,1 0 0 0 0,1 0 0 0 0,-1 0 0 0 0,0 0-1 0 0,2 2-16 0 0,-1 2 61 0 0,0 2 38 0 0,-3 21 303 0 0,0-14-172 0 0,1-8-202 0 0,0 24-93 0 0,0-32-95 0 0,0 0 50 0 0,0 1 43 0 0,0-1 39 0 0,0 0 53 0 0,0 1 68 0 0,0 1 366 0 0,0-2-349 0 0,0 1-109 0 0,0-1-50 0 0,0 0-58 0 0,0 1-70 0 0,0-1-46 0 0,0 1-69 0 0,0-1-76 0 0,0 0-82 0 0,0 0-89 0 0,0 1-95 0 0,0-1-103 0 0,0 0-110 0 0,0-10-495 0 0</inkml:trace>
  <inkml:trace contextRef="#ctx0" brushRef="#br0" timeOffset="-743.7">1546 176 10280 0 0,'0'0'230'0'0,"0"0"30"0"0,0 0 20 0 0,0 0-25 0 0,1 0-191 0 0,0 2-36 0 0,1 0-26 0 0,-1-1-1 0 0,0 1 1 0 0,0 0-1 0 0,0-1 1 0 0,0 1-1 0 0,0 0 1 0 0,-1 0-1 0 0,1-1 1 0 0,0 1 0 0 0,-1 0-1 0 0,0 0 1 0 0,1 0-1 0 0,-1 0 1 0 0,0 0-1 0 0,0 0 1 0 0,0 0-1 0 0,0 0 1 0 0,0 1-2 0 0,0-2 11 0 0,0 0-1 0 0,0 0 1 0 0,0 1 0 0 0,0-1 0 0 0,1 0-1 0 0,-1 1 1 0 0,0-1 0 0 0,1 0-1 0 0,-1 0 1 0 0,1 0 0 0 0,0 1 0 0 0,-1-1-1 0 0,2 1-10 0 0,-1-1 15 0 0,-1 0-1 0 0,1 0 0 0 0,0 1 1 0 0,-1-1-1 0 0,1 1 1 0 0,0-1-1 0 0,-1 1 1 0 0,0-1-1 0 0,1 1 0 0 0,-1-1 1 0 0,0 1-1 0 0,0-1 1 0 0,0 2-15 0 0,0 5 50 0 0,-1 1 10 0 0,1-2 19 0 0,1 0 29 0 0,1 0 51 0 0,2 1-12 0 0,-1 0-11 0 0,-1-1-8 0 0,-1 0 17 0 0,0 2 51 0 0,1 13 69 0 0,11 42 595 0 0,-9-46-638 0 0,0-3-57 0 0,1 14 207 0 0,2 8 32 0 0,0-1-10 0 0,-1-8-36 0 0,-5-3-73 0 0,-1-8-71 0 0,3 1 54 0 0,5 11 178 0 0,0-3-47 0 0,-4-10-187 0 0,-2-2-97 0 0,-1-1-81 0 0,-1-11-33 0 0,0 0 0 0 0,0 1 0 0 0,0-1 0 0 0,0 0 0 0 0,1 0 0 0 0,-1 0 0 0 0,1 0-1 0 0,0 0 1 0 0,-1 0 0 0 0,1 0 0 0 0,0 0 0 0 0,0 1-1 0 0,0-1 0 0 0,0-1 0 0 0,0 1 0 0 0,0 0 0 0 0,-1 0 0 0 0,1-1 0 0 0,-1 1 0 0 0,1 0 0 0 0,-1 0 0 0 0,0 0 0 0 0,0 0 0 0 0,0 0-1 0 0,0 0 1 0 0,1 2 8 0 0,-1 0-1 0 0,0-1 0 0 0,1 1 1 0 0,0-1-1 0 0,0 1 0 0 0,0 0 1 0 0,0 0-8 0 0,4 11 63 0 0,-3 3 38 0 0,-2-13-71 0 0,0-4-25 0 0,-1 0 1 0 0,1 1 0 0 0,0-1-1 0 0,0 0 1 0 0,0 1-1 0 0,1-1 1 0 0,-1 0-1 0 0,0 1 1 0 0,0-1-1 0 0,1 0 1 0 0,-1 0-1 0 0,1 2-5 0 0,7 1 64 0 0,-6 6-48 0 0,-2-3-52 0 0,0-3-97 0 0,0-3 12 0 0,0-1-33 0 0,0 1-66 0 0,0-1-154 0 0,0 0-761 0 0,0 0 674 0 0,0 0 267 0 0,0-1-34 0 0,0 1 5 0 0,-1 0-35 0 0,1-1-40 0 0,-1 1-44 0 0,1-1-48 0 0,-1 0-44 0 0,0 0-40 0 0,0 0-35 0 0,0 0-140 0 0,-1 0-35 0 0,-2-4-1486 0 0</inkml:trace>
  <inkml:trace contextRef="#ctx0" brushRef="#br0" timeOffset="-440.8">1434 514 9760 0 0,'-11'0'284'0'0,"9"0"1"0"0,2 0-223 0 0,-2 0-24 0 0,-2 1-36 0 0,-1-5 20 0 0,4-4 45 0 0,1 7 63 0 0,0 0 152 0 0,0 2-44 0 0,0-1-47 0 0,1 0-42 0 0,0 0-37 0 0,0 0-16 0 0,0-1-35 0 0,3 0 16 0 0,-2 0-4 0 0,-2 1 46 0 0,2-3 56 0 0,0 0 203 0 0,-1 1 10 0 0,1 1-166 0 0,1 0-37 0 0,0 1-148 0 0,1 0-48 0 0,8-1 225 0 0,9-1 218 0 0,-12-1-274 0 0,0 0-45 0 0,0-1-74 0 0,-3 2 8 0 0,0 0-1 0 0,-1 0 0 0 0,1 1 1 0 0,0-1-1 0 0,0 1 0 0 0,1 1 1 0 0,-1-1-1 0 0,2 1-46 0 0,22-3 119 0 0,26-10-96 0 0,31-5 34 0 0,-57 15 3 0 0,-1 1 36 0 0,-22 2-25 0 0,1 0-89 0 0,-1-1-92 0 0,0 0-90 0 0,-1 0-92 0 0,1 0-91 0 0,0 0-94 0 0,0-1-93 0 0,-2 1 114 0 0,-1 1-47 0 0,1-1-46 0 0,0 0-47 0 0,10-1-1244 0 0,8 2-1053 0 0</inkml:trace>
  <inkml:trace contextRef="#ctx0" brushRef="#br0" timeOffset="7726.1">9804 1 8352 0 0,'0'0'190'0'0,"0"0"28"0"0,0 0 7 0 0,2 0 43 0 0,-1 0-250 0 0,-1 0-1 0 0,1 0 1 0 0,-1 0 0 0 0,0 0-1 0 0,1 0 1 0 0,-1 0 0 0 0,0 0-1 0 0,1 0 1 0 0,-1 0 0 0 0,1 0-1 0 0,-1 0 1 0 0,0 0 0 0 0,1 1-1 0 0,-1-1 1 0 0,0 0 0 0 0,1 0-1 0 0,-1 0 1 0 0,0 1 0 0 0,1-1-1 0 0,-1 0 1 0 0,0 0-1 0 0,0 1 1 0 0,1-1 0 0 0,-1 0-1 0 0,0 0 1 0 0,0 1 0 0 0,0-1-1 0 0,1 0 1 0 0,-1 1-18 0 0,0 11 592 0 0,0-11-517 0 0,0 1 0 0 0,0 0 0 0 0,0 0 0 0 0,0-1-1 0 0,0 1 1 0 0,1 0 0 0 0,-1 0 0 0 0,0-1 0 0 0,1 1 0 0 0,-1 0 0 0 0,1-1-75 0 0,8 20 576 0 0,-2 0-63 0 0,-2 1-68 0 0,-3 0-74 0 0,-2-14-194 0 0,1 0-33 0 0,1 1 21 0 0,1-1-38 0 0,2 10 97 0 0,-4-2-23 0 0,-1-3-51 0 0,0 10 102 0 0,3 1 86 0 0,-1-13-180 0 0,4 14 164 0 0,-5-22-285 0 0,-1 0-1 0 0,0 0 1 0 0,0 0 0 0 0,0 0-1 0 0,0 0 1 0 0,-1 1 0 0 0,1-1-37 0 0,-5 15 196 0 0,4-13-134 0 0,-1 0 0 0 0,1 0-1 0 0,1 0 1 0 0,-1 0 0 0 0,1 0 0 0 0,-1 1-62 0 0,1 47 470 0 0,0 2-85 0 0,0 10-2 0 0,0 35 120 0 0,0-99-499 0 0,0 1 0 0 0,0-1 1 0 0,0 0-1 0 0,0 1 0 0 0,-1-1 1 0 0,1 0-1 0 0,-1 0 0 0 0,1 1 1 0 0,-1-1-1 0 0,1 0 0 0 0,-1 0 1 0 0,1 0-1 0 0,-1 0 0 0 0,0 1-4 0 0,-3 4 41 0 0,2 4 32 0 0,2-6-15 0 0,0 0-28 0 0,-2 1-34 0 0,-3-3-25 0 0,1-2-79 0 0,3 0-19 0 0,1 0-42 0 0,-1 0-254 0 0,-1 0-567 0 0,-1 0 574 0 0,2 0 236 0 0,0 0-37 0 0,0 0 2 0 0,0 0-36 0 0,1 0-41 0 0,-1 0-46 0 0,0 0-51 0 0,1 0-46 0 0,0 0-41 0 0,-1 0-37 0 0,1 0-142 0 0,0 0-36 0 0,0 0-1506 0 0</inkml:trace>
  <inkml:trace contextRef="#ctx0" brushRef="#br0" timeOffset="8504.44">9542 339 6504 0 0,'0'0'190'0'0,"0"0"-51"0"0,0 0-12 0 0,0 0 40 0 0,0 0 138 0 0,0 0 249 0 0,0 0 20 0 0,0 0-30 0 0,2 0-135 0 0,-1 0-282 0 0,8 1 66 0 0,-4-1-80 0 0,1-1 105 0 0,-4 0-56 0 0,0 0 45 0 0,-1-1-158 0 0,1 1 0 0 0,0 0 1 0 0,-1 0-1 0 0,1 0 0 0 0,0 0 0 0 0,0 1 0 0 0,0-1 0 0 0,0 0 1 0 0,0 1-1 0 0,-1-1 0 0 0,1 1 0 0 0,0 0 0 0 0,0 0 1 0 0,0-1-1 0 0,1 1-49 0 0,4 0 123 0 0,0 0-34 0 0,-5 0-76 0 0,6 0 154 0 0,0-1-38 0 0,2-2 8 0 0,-1 0-45 0 0,7-1 40 0 0,-5 3-7 0 0,4 1 49 0 0,-2 1-58 0 0,1-1-30 0 0,-8 0-64 0 0,-1 0 0 0 0,0 0 1 0 0,1-1-1 0 0,-1 0 0 0 0,3 0-22 0 0,5-3 9 0 0,-8 2 1 0 0,0 1-1 0 0,1 0 0 0 0,-1 0 0 0 0,0 0 0 0 0,0 1 0 0 0,3-1-9 0 0,11-1 3 0 0,0 0 1 0 0,0-2-1 0 0,12-3-3 0 0,2-1 1 0 0,13 1-1 0 0,-32 5 0 0 0,0 0 0 0 0,0-1 0 0 0,-1 0 0 0 0,1-2 0 0 0,1 0 0 0 0,3-1 3 0 0,3 1-55 0 0,3-1-72 0 0,0-2-65 0 0,12-2-53 0 0,-10 4-16 0 0,-14 2 87 0 0,0-1-35 0 0,-6 2 51 0 0,1 1 0 0 0,0 0-1 0 0,0 0 1 0 0,1 0 155 0 0,-3 1-132 0 0,0 0-1 0 0,0-1 1 0 0,0 0-1 0 0,0 0 1 0 0,0 0-1 0 0,3-2 133 0 0,7-4-588 0 0,3 3-62 0 0,-5 1 118 0 0,-1-1-36 0 0,-2-2-39 0 0,-3-1-39 0 0,-5 4 462 0 0,-2 3 139 0 0,0 1 0 0 0,0-1 0 0 0,1 1-1 0 0,-1-1 1 0 0,0 1 0 0 0,0-1 0 0 0,1 1-1 0 0,-1-1 1 0 0,0 1 0 0 0,1-1-1 0 0,-1 1 1 0 0,1 0 0 0 0,-1-1 0 0 0,0 1-1 0 0,1 0 1 0 0,-1-1 0 0 0,1 1 0 0 0,-1 0-1 0 0,1-1 1 0 0,-1 1 0 0 0,1 0 0 0 0,0 0 45 0 0,2-2-183 0 0,5-3-211 0 0,-5 2 175 0 0,-1 1 55 0 0,-2 1-4 0 0,0 1-38 0 0,0 0 22 0 0,0 0 89 0 0,0 0 66 0 0,0 0 45 0 0,0 0 55 0 0,2 0 31 0 0,0-2-44 0 0,4-5 5 0 0,-6 6-10 0 0,2-1 89 0 0,-2 2 37 0 0,0 0 221 0 0,0 0 15 0 0,0 0 18 0 0,5 2-11 0 0,-1 2-66 0 0,-2 1-53 0 0,-1 1-39 0 0,0 20 656 0 0,-1-17-508 0 0,0 0-180 0 0,-1-3-70 0 0,1-1 0 0 0,0 1 0 0 0,1-1 0 0 0,-1 1 0 0 0,2 3-162 0 0,2 3 342 0 0,0-2-45 0 0,-1 10 70 0 0,-2-1-97 0 0,3 0 40 0 0,1 5 91 0 0,-3 1 69 0 0,-3 3-54 0 0,0-4-73 0 0,1-7-78 0 0,2-2 2 0 0,0 1 57 0 0,2-1-93 0 0,0 6 68 0 0,-1 6-37 0 0,-4-13-170 0 0,1 13 80 0 0,3-8-28 0 0,0-6-47 0 0,2 5 58 0 0,-3 1 34 0 0,-2 29 322 0 0,1-37-330 0 0,5 0-10 0 0,-6-10-153 0 0,1 0 1 0 0,0 0-1 0 0,-1 1 1 0 0,1-1-1 0 0,-1 0 0 0 0,1 0 1 0 0,-1 0-1 0 0,1 1 1 0 0,-1-1-1 0 0,0 0 1 0 0,0 0-1 0 0,0 1 1 0 0,1 0-19 0 0,-1 21 329 0 0,0-21-121 0 0,0-2 14 0 0,0 0 2 0 0,0 0 8 0 0,0 0 35 0 0,0 0 18 0 0,0 0 3 0 0,0-2-21 0 0,-1-8-91 0 0,1 5-122 0 0,-1 1 0 0 0,1-1 0 0 0,0 1 0 0 0,1-1 0 0 0,-1 1 1 0 0,1-1-1 0 0,1-3-54 0 0,2-9 53 0 0,5-10-19 0 0,1 8 33 0 0,6-12-49 0 0,-13 23-21 0 0,1 1 1 0 0,-1 1-1 0 0,1-1 1 0 0,1 0-1 0 0,-1 1 1 0 0,1 0-1 0 0,3-3 3 0 0,15-20-94 0 0,-18 22 63 0 0,1-1 0 0 0,0 1 1 0 0,0 0-1 0 0,1 1 0 0 0,0-1 31 0 0,21-11-98 0 0,-11 9 51 0 0,-1 1 0 0 0,1 1-1 0 0,3-1 48 0 0,-17 7-7 0 0,0 0-1 0 0,-1 0 0 0 0,1 1 0 0 0,0-1 0 0 0,0 1 0 0 0,0 0 0 0 0,0 0 0 0 0,0 0 0 0 0,-1 0 1 0 0,1 0-1 0 0,1 1 8 0 0,13 0-26 0 0,-4-2 14 0 0,-12 1 9 0 0,1 0-1 0 0,-1 0 1 0 0,0 0 0 0 0,1 0-1 0 0,-1 0 1 0 0,0 0 0 0 0,1 0-1 0 0,-1 0 1 0 0,0 1-1 0 0,1-1 1 0 0,-1 1 0 0 0,1-1 3 0 0,7 11-64 0 0,1 2-158 0 0,1-1-64 0 0,-7-3 92 0 0,0-1-9 0 0,2 0 72 0 0,1 1 103 0 0,-3 0 39 0 0,-3 8 107 0 0,-2-14-82 0 0,1 0 0 0 0,0 1 0 0 0,1-1 0 0 0,-1 1 0 0 0,1-1 1 0 0,-1 0-1 0 0,1 1 0 0 0,0-1-36 0 0,3 5 51 0 0,1 7 32 0 0,-4 0 17 0 0,-1-9-60 0 0,0-3-26 0 0,-1-1 0 0 0,1 0 0 0 0,0 1 0 0 0,0-1 0 0 0,0 1 0 0 0,1-1 1 0 0,-1 0-1 0 0,0 1 0 0 0,1-1 0 0 0,0 0 0 0 0,0 1-14 0 0,2 3-5 0 0,2 2-44 0 0,-3 5-37 0 0,-2-9 132 0 0,0 1-36 0 0,0 1-55 0 0,0 1-73 0 0,0 0-69 0 0,1 0-68 0 0,0 0-66 0 0,2-1-65 0 0,0 0-61 0 0,1 0-62 0 0,9 6-589 0 0</inkml:trace>
  <inkml:trace contextRef="#ctx0" brushRef="#br0" timeOffset="8952.24">11293 401 7344 0 0,'-2'0'216'0'0,"-6"0"66"0"0,6 0 156 0 0,0 0 66 0 0,-3 0-279 0 0,-12 1 511 0 0,7 1-284 0 0,2 2-128 0 0,0 2-71 0 0,-4 1 145 0 0,-1 2 122 0 0,-2 10-170 0 0,-8 8 168 0 0,15-18-391 0 0,1 1 44 0 0,-13 26 527 0 0,13-21-424 0 0,4-7-142 0 0,0 0-33 0 0,-1 11 55 0 0,5 8-59 0 0,0-9-8 0 0,-1 18-2 0 0,2-32-26 0 0,7 4 33 0 0,-9-7-75 0 0,1-1 0 0 0,0 1 0 0 0,-1-1 0 0 0,1 0-1 0 0,0 1 1 0 0,-1-1 0 0 0,1 0 0 0 0,0 0 0 0 0,0 1 0 0 0,-1-1 0 0 0,1 0 0 0 0,0 0 0 0 0,0 0 0 0 0,0 0 0 0 0,0 0-17 0 0,11-1 128 0 0,-9 1-113 0 0,17-1 87 0 0,2-5-12 0 0,-12 2-54 0 0,6 2-15 0 0,0-1 36 0 0,-14 2-45 0 0,0 1 1 0 0,-1-1-1 0 0,1 0 1 0 0,0 0-1 0 0,0 0 0 0 0,-1 0 1 0 0,1-1-1 0 0,-1 1 1 0 0,2-2-13 0 0,24-18 19 0 0,6-6-22 0 0,-22 18 8 0 0,16-21 46 0 0,-26 28-47 0 0,1 0 0 0 0,-1 0 0 0 0,0-1-1 0 0,1 1 1 0 0,-1 0 0 0 0,0-1 0 0 0,0 1 0 0 0,-1-1 0 0 0,1 0 0 0 0,-1 1-1 0 0,1-1 1 0 0,-1 1 0 0 0,0-3-4 0 0,1 1 10 0 0,0-1-1 0 0,0 1 1 0 0,0-1 0 0 0,1 1-1 0 0,-1-1 1 0 0,1 1-1 0 0,0 0 1 0 0,0 0 0 0 0,1 0-1 0 0,-1 0 1 0 0,4-4-10 0 0,6-12 12 0 0,0-5-12 0 0,-10 15-15 0 0,1 12-93 0 0,5 4 45 0 0,0 4-41 0 0,-5 1 76 0 0,-2-7 10 0 0,1 1 5 0 0,-1 0 0 0 0,-1 0 1 0 0,1 0-1 0 0,-1 0 1 0 0,1 0-1 0 0,-1-1 0 0 0,-1 1 1 0 0,0 2 12 0 0,0 14 5 0 0,4 2-5 0 0,-3-20 0 0 0,2 4 0 0 0,0-1 0 0 0,0 0 0 0 0,0 1 0 0 0,2 1 0 0 0,7 5-12 0 0,3 10-59 0 0,-12-22 42 0 0,0 0-44 0 0,-1-1-13 0 0,1 1-40 0 0,-1-1-47 0 0,-1 1-56 0 0,1 0-57 0 0,0 0-56 0 0,-1 0-50 0 0,1 0-43 0 0,-1 2-542 0 0,2-2-100 0 0,1 1-753 0 0,4-2-1040 0 0</inkml:trace>
  <inkml:trace contextRef="#ctx0" brushRef="#br0" timeOffset="9403.29">11681 389 10136 0 0,'0'0'230'0'0,"0"0"30"0"0,0 0 19 0 0,0 0-118 0 0,0 2-83 0 0,1 4-25 0 0,1-1-36 0 0,6 11-63 0 0,-1-5 58 0 0,-3-3 78 0 0,-2 0 61 0 0,-1 0 90 0 0,-1 1-48 0 0,-1 0 47 0 0,1 2 62 0 0,1-1 52 0 0,1-1 43 0 0,0-5-298 0 0,0 0-1 0 0,-1 0 1 0 0,1 0 0 0 0,-1 0 0 0 0,0 0 0 0 0,0 0 0 0 0,-1 1 0 0 0,1-1 0 0 0,-1 0 0 0 0,0 0 0 0 0,0 1-99 0 0,0 22 540 0 0,0 32 872 0 0,-2-55-1272 0 0,1-3-103 0 0,-2 4-22 0 0,0-3 24 0 0,1 0 50 0 0,0-1 73 0 0,-6-3-92 0 0,8 2-61 0 0,0 0 0 0 0,0 0 1 0 0,-1 0-1 0 0,1 0 1 0 0,0-1-1 0 0,-1 1 0 0 0,1 0 1 0 0,0 0-1 0 0,0-1 1 0 0,0 1-1 0 0,-1 0 0 0 0,1-1 1 0 0,0 1-1 0 0,0 0 1 0 0,0-1-1 0 0,0 1 0 0 0,-1 0 1 0 0,1-1-1 0 0,0 1 1 0 0,0 0-1 0 0,0-1 0 0 0,0 1 1 0 0,0 0-1 0 0,0-1 1 0 0,0 1-1 0 0,0 0 0 0 0,0-1 1 0 0,0 1-1 0 0,0 0 1 0 0,0-1-10 0 0,0-6 77 0 0,-2-1-91 0 0,-7-2 35 0 0,9 10-20 0 0,0 0 0 0 0,0 0-1 0 0,0 0 1 0 0,0 0 0 0 0,0 0 0 0 0,0 0-1 0 0,0 0 1 0 0,0 0 0 0 0,-1 0 0 0 0,1 0-1 0 0,0-1 1 0 0,0 1 0 0 0,0 0 0 0 0,0 0-1 0 0,0 0 1 0 0,0 0 0 0 0,0 0 0 0 0,0 0-1 0 0,0 0 1 0 0,0 0 0 0 0,0 0 0 0 0,0 0-1 0 0,0 0 1 0 0,0-1 0 0 0,0 1 0 0 0,0 0-1 0 0,0 0 1 0 0,0 0 0 0 0,0 0 0 0 0,0 0-1 0 0,0 0 1 0 0,0 0 0 0 0,0 0 0 0 0,0-1-1 0 0,0 1 1 0 0,0 0 0 0 0,0 0 0 0 0,0 0-1 0 0,0 0 1 0 0,0 0 0 0 0,0 0 0 0 0,0 0-1 0 0,0 0 1 0 0,0 0 0 0 0,0 0 0 0 0,0-1-1 0 0,0 1 1 0 0,0 0 0 0 0,1 0 0 0 0,-1 0-1 0 0,0 0 1 0 0,0 0 0 0 0,0 0 0 0 0,0 0-1 0 0,0 0 1 0 0,0 0 0 0 0,0 0-1 0 0,2-2 4 0 0,-1 1 0 0 0,0-1 0 0 0,0 0 0 0 0,0 0 0 0 0,0 0 0 0 0,0 1 0 0 0,-1-1 0 0 0,1 0 0 0 0,-1 0 0 0 0,1 0 0 0 0,-1 0 0 0 0,1 0 0 0 0,-1 0 0 0 0,0 0 0 0 0,0 0 0 0 0,0-1-4 0 0,0 1 1 0 0,0 1 0 0 0,0-1 1 0 0,0 1-1 0 0,0-1 0 0 0,1 1 1 0 0,-1-1-1 0 0,0 1 0 0 0,1 0 0 0 0,-1-1 1 0 0,1 1-1 0 0,0 0 0 0 0,-1-1 1 0 0,1 1-1 0 0,0 0 0 0 0,0 0 0 0 0,0-1 1 0 0,0 1-1 0 0,0 0 0 0 0,0 0 1 0 0,0 0-1 0 0,0 0-1 0 0,11-12 43 0 0,-10 9-42 0 0,0 1 0 0 0,0 0 0 0 0,1 0 0 0 0,-1 0 0 0 0,1 0 0 0 0,0 1 0 0 0,0-1 0 0 0,0 1 0 0 0,0-1 0 0 0,0 1 0 0 0,0 0 0 0 0,2-1-1 0 0,39-22 2 0 0,-4 1-12 0 0,-13 13-35 0 0,-24 10 44 0 0,1 0 0 0 0,-1 0 0 0 0,1 1-1 0 0,0 0 1 0 0,-1-1 0 0 0,1 1 0 0 0,-1 0 0 0 0,1 1 0 0 0,0-1 1 0 0,-1 1-2 0 0,-1-1 0 0 0,1 0 1 0 0,0 0-1 0 0,0 0 0 0 0,-1 0 1 0 0,1-1-1 0 0,0 1 0 0 0,1-1 2 0 0,2-1-15 0 0,-5 1 13 0 0,0 1-1 0 0,-1 0 1 0 0,1-1-1 0 0,0 1 1 0 0,0 0-1 0 0,-1 0 1 0 0,1 0 0 0 0,0 0-1 0 0,0-1 1 0 0,-1 1-1 0 0,1 0 1 0 0,0 0 0 0 0,0 1-1 0 0,0-1 1 0 0,-1 0-1 0 0,1 0 1 0 0,0 0-1 0 0,0 0 1 0 0,-1 1 0 0 0,1-1-1 0 0,0 0 1 0 0,0 1 2 0 0,5 1 1 0 0,1 0 2 0 0,31 13-70 0 0,-21-5 67 0 0,-10-6 1 0 0,-6-3 0 0 0,0-1-1 0 0,1 1 1 0 0,-1 0 0 0 0,0 0-1 0 0,0-1 1 0 0,0 1-1 0 0,0 0 1 0 0,0 0-1 0 0,0 0 1 0 0,0 1-1 0 0,0-1 1 0 0,0 0 0 0 0,-1 0-1 0 0,1 0 1 0 0,0 1-1 0 0,-1-1 1 0 0,1 0-1 0 0,-1 1 1 0 0,1-1-1 0 0,-1 1 0 0 0,10 17 57 0 0,-2-5 8 0 0,-1 3 36 0 0,14 41 184 0 0,-17-33-169 0 0,-5 0-62 0 0,0-12-34 0 0,1 15 65 0 0,0-13-40 0 0,0 7-47 0 0,0-18-51 0 0,-2 2 88 0 0,1-5-66 0 0,-1-1-58 0 0,1 1-22 0 0,0-1-48 0 0,-1 0-55 0 0,1 0-64 0 0,0 0 14 0 0,1 0-43 0 0,-1 0-40 0 0,1 0-36 0 0,0 0-249 0 0,0 1-59 0 0,0-1-47 0 0,0 1-33 0 0,0 3-1385 0 0,0 3-1228 0 0</inkml:trace>
  <inkml:trace contextRef="#ctx0" brushRef="#br0" timeOffset="45341.28">1496 2078 9152 0 0,'0'0'208'0'0,"0"2"33"0"0,0 1-148 0 0,1 10 228 0 0,-1-9-251 0 0,1-1-43 0 0,4 9 1 0 0,-1-1 60 0 0,-3 1 61 0 0,0 3 64 0 0,-1-9 31 0 0,0 0 84 0 0,0 0-1 0 0,0-1 34 0 0,0 12 915 0 0,0-10-755 0 0,0 0-51 0 0,0 0-97 0 0,0 0-149 0 0,0-4-159 0 0,0 1-34 0 0,0-1-38 0 0,0 0-41 0 0,0 0-44 0 0,0 1-46 0 0,-2 8 149 0 0,0-9-21 0 0,1-1-25 0 0,0-1-27 0 0,0 0-40 0 0,0 0-21 0 0,0 0-40 0 0,0 0-46 0 0,0 0-53 0 0,1-1 262 0 0,0 0-317 0 0,-1 1-53 0 0,1-1-46 0 0,0 0-41 0 0,0 0-136 0 0,-1 1-40 0 0,1-1-166 0 0,0 0-442 0 0</inkml:trace>
  <inkml:trace contextRef="#ctx0" brushRef="#br0" timeOffset="45508.07">1534 1840 9760 0 0,'-7'-1'140'0'0,"-5"-4"357"0"0,10 3-406 0 0,0 0-75 0 0,-6-2 115 0 0,0 5-43 0 0,8-1-85 0 0,0 0 0 0 0,-1 0-1 0 0,1 0 1 0 0,-1 0 0 0 0,1 0-1 0 0,-1 0 1 0 0,1 0-1 0 0,-1 0 1 0 0,1 0 0 0 0,-1 0-1 0 0,1 0 1 0 0,0 0-1 0 0,-1 0 1 0 0,1 0 0 0 0,-1 0-1 0 0,1 0 1 0 0,-1-1-1 0 0,1 1 1 0 0,0 0 0 0 0,-1 0-3 0 0,-1-9 29 0 0,2 7 115 0 0,0 2 17 0 0,0 0-129 0 0,0 0-84 0 0,0 0-72 0 0,0 0-101 0 0,0 0-118 0 0,0 0-105 0 0,0 0 55 0 0,0 0-39 0 0,0 0-519 0 0,0 0-412 0 0,0 0-784 0 0</inkml:trace>
  <inkml:trace contextRef="#ctx0" brushRef="#br0" timeOffset="46101.84">1822 1915 8952 0 0,'0'0'200'0'0,"0"0"33"0"0,0 0 15 0 0,0 2-36 0 0,-1 16-189 0 0,-1 4 84 0 0,2-18-64 0 0,0 1-1 0 0,0 0 1 0 0,1-1 0 0 0,0 1 0 0 0,0-1 0 0 0,1 4-43 0 0,-1-3 8 0 0,2 4 53 0 0,0 1 86 0 0,-1 2 113 0 0,-1-6-78 0 0,-1 0 40 0 0,0 1-20 0 0,1 0-38 0 0,4 9 207 0 0,-2-5-121 0 0,-1-3-30 0 0,-1-1 17 0 0,0 2 63 0 0,0 1-69 0 0,6 18 400 0 0,-5-20-473 0 0,1 0-44 0 0,-2-4-71 0 0,4 7 115 0 0,-4-10-134 0 0,0 0-1 0 0,-1 0 0 0 0,1 0 1 0 0,-1 0-1 0 0,1 1 1 0 0,-1-1-1 0 0,1 0 1 0 0,-1 0-1 0 0,0 1 0 0 0,0-1 1 0 0,1 0-1 0 0,-1 0 1 0 0,0 1-24 0 0,0 46 968 0 0,2-44-724 0 0,-1-4-366 0 0,-1 1 50 0 0,1 0 46 0 0,0 0 36 0 0,0 0 105 0 0,0 1 152 0 0,0-1 285 0 0,-1 1 19 0 0,-2-1-269 0 0,1-1-144 0 0,-1 0-122 0 0,1 0-34 0 0,0 0 120 0 0,0-1-33 0 0,1-2 12 0 0,0-5-18 0 0,0 8-52 0 0,0-7 158 0 0,0 0-45 0 0,0 1-39 0 0,0-1-33 0 0,0-5-5 0 0,0-22-64 0 0,0 21 65 0 0,0 10-66 0 0,0-1-1 0 0,1 1 1 0 0,-1 0-1 0 0,1-1 1 0 0,0 1-1 0 0,0 0 1 0 0,0-1-1 0 0,0 1 1 0 0,1 0-1 0 0,-1 0 1 0 0,2-2-2 0 0,8-19-1 0 0,-11 21 1 0 0,1-1 0 0 0,0 0 0 0 0,0 1 0 0 0,1-1 0 0 0,-1 1 0 0 0,1-1 0 0 0,0 1 0 0 0,0 0 0 0 0,0-1 0 0 0,0 1 0 0 0,0 0 0 0 0,1 1 0 0 0,1-2 0 0 0,25-34 0 0 0,-18 28 0 0 0,-6 5-2 0 0,-1 0-1 0 0,1 0 0 0 0,-1 0 1 0 0,2-3 2 0 0,-3 5-10 0 0,0-1 0 0 0,0 1 1 0 0,1 0-1 0 0,-1 0 0 0 0,1 0 0 0 0,-1 0 1 0 0,1 1-1 0 0,0-1 0 0 0,0 1 0 0 0,0 0 1 0 0,0 0-1 0 0,3 0 10 0 0,6-4-41 0 0,-9 4 33 0 0,0 0 0 0 0,0 1-1 0 0,0-1 1 0 0,0 1 0 0 0,0 0-1 0 0,0 0 1 0 0,0 1 0 0 0,0-1-1 0 0,1 1 1 0 0,-1 0-1 0 0,1 0 9 0 0,-3 1-4 0 0,0-1-1 0 0,-1 0 0 0 0,1 1 0 0 0,0-1 1 0 0,0 1-1 0 0,0-1 0 0 0,-1 1 1 0 0,1 0-1 0 0,0 0 0 0 0,-1 0 0 0 0,1 0 1 0 0,-1 0-1 0 0,1 0 0 0 0,0 1 5 0 0,22 23-71 0 0,-12-12 15 0 0,-10-10 55 0 0,0-1 0 0 0,0 0 0 0 0,0 1 0 0 0,-1-1 0 0 0,1 1 0 0 0,-1 0 0 0 0,0 0-1 0 0,0-1 1 0 0,0 1 0 0 0,1 3 1 0 0,4 12 0 0 0,7 18 0 0 0,-12-34 0 0 0,-1 1 0 0 0,1-1 0 0 0,-1 1 0 0 0,1 0 0 0 0,-1-1 0 0 0,0 1 0 0 0,0 0 0 0 0,0 0 0 0 0,1 10 0 0 0,4-3 0 0 0,-4-9 0 0 0,-1 1 0 0 0,1-1 0 0 0,0 0 0 0 0,-1 0 0 0 0,1 0 0 0 0,-1 1 0 0 0,0-1 0 0 0,1 0 0 0 0,-1 1 0 0 0,0-1 0 0 0,0 0 0 0 0,1 1 0 0 0,-1-1 0 0 0,-1 1 0 0 0,1 10 0 0 0,-1-7 0 0 0,1 0 0 0 0,-1-1 0 0 0,1 1 0 0 0,1 0 0 0 0,-1 0 0 0 0,1 0 0 0 0,-1 0 0 0 0,3 4 0 0 0,5 4 11 0 0,-8-13-8 0 0,0 1-1 0 0,1-1 1 0 0,-1 1-1 0 0,0-1 1 0 0,0 1-1 0 0,0-1 1 0 0,0 1-1 0 0,0 0 1 0 0,0-1 0 0 0,0 1-1 0 0,0-1 1 0 0,0 1-1 0 0,0-1 1 0 0,0 1-1 0 0,0 0 1 0 0,0-1-1 0 0,0 1 1 0 0,0-1-1 0 0,0 1 1 0 0,-1-1-1 0 0,1 1-2 0 0,-8 12 64 0 0,5-3 0 0 0,3-8 0 0 0,0-2 0 0 0,0 0 0 0 0,0 0 0 0 0,-2 0 0 0 0,-6 0 0 0 0,6-2 17 0 0,2-8-42 0 0,0 10-29 0 0,0-10 44 0 0,-1 8-37 0 0,1-1-1 0 0,0 1 1 0 0,0-1-1 0 0,0 1 0 0 0,0-1 1 0 0,1 0-1 0 0,-1 1 1 0 0,0-1-1 0 0,1 1 0 0 0,0-1-16 0 0,14-40 222 0 0,-4 7-87 0 0,-1 17-134 0 0,3-5-152 0 0,-12 21 140 0 0,-1 1 1 0 0,1 0-1 0 0,1 0 1 0 0,-1 0-1 0 0,0 0 1 0 0,0 0 0 0 0,1 0-1 0 0,-1 1 1 0 0,1-1-1 0 0,0 0 1 0 0,-1 1-1 0 0,1-1 1 0 0,0 1-1 0 0,1-1 11 0 0,5-4-31 0 0,-1 0-1 0 0,1-1 1 0 0,2-3 31 0 0,14-12-80 0 0,-6 12 60 0 0,-3 8-34 0 0,-6 4 9 0 0,11 6 9 0 0,-12-3 0 0 0,-5-3 30 0 0,0 0 0 0 0,0 0 0 0 0,0 1 0 0 0,0-1 1 0 0,0 1-1 0 0,-1 0 0 0 0,0 0 0 0 0,1 0 0 0 0,-1 0 0 0 0,0 0 0 0 0,0 0 0 0 0,0 1 6 0 0,15 20-64 0 0,-14-20 63 0 0,0 1 0 0 0,0-1-1 0 0,-1 0 1 0 0,1 1 0 0 0,-1-1-1 0 0,0 1 1 0 0,-1 0-1 0 0,2 3 2 0 0,-2-4-1 0 0,3 24 1 0 0,0-22 0 0 0,-3-5 0 0 0,0 0 0 0 0,-1 0 0 0 0,1 0 0 0 0,0 0 0 0 0,-1 1 0 0 0,1-1 0 0 0,-1 0 0 0 0,1 0 0 0 0,-1 1 0 0 0,0-1 0 0 0,1 0 0 0 0,-1 1 0 0 0,0-1 0 0 0,0 0 0 0 0,0 2 0 0 0,0-2 0 0 0,0 0 0 0 0,-1 0 0 0 0,1 0 0 0 0,0 0 0 0 0,1 0 0 0 0,-1 0 0 0 0,0 1 0 0 0,0-1 0 0 0,0 0 0 0 0,1 0 0 0 0,-1 0 0 0 0,1 0 0 0 0,-1 0 0 0 0,0 0 0 0 0,1 0 0 0 0,0 0 0 0 0,-1 0 0 0 0,1 0 0 0 0,0-1 0 0 0,-1 1 0 0 0,1 0 0 0 0,0 0 0 0 0,0 0 0 0 0,0 0 0 0 0,0 0 0 0 0,-1-1 0 0 0,1 1 0 0 0,-1 0 0 0 0,0 0 0 0 0,1 0 0 0 0,-1 0 0 0 0,0 0 0 0 0,0 0 0 0 0,0 0 0 0 0,0 0 0 0 0,0 0 0 0 0,0 0 0 0 0,0 0 0 0 0,0 0 0 0 0,0 0 0 0 0,0 1 0 0 0,-1-1 0 0 0,1 1 0 0 0,0 0 0 0 0,0-1 0 0 0,0 1 0 0 0,0 0 0 0 0,1-1 0 0 0,-1 1 0 0 0,0 0 0 0 0,1-1 0 0 0,-1 1 0 0 0,11 21-632 0 0,-10-16-22 0 0,-2-1 176 0 0,1-4-485 0 0</inkml:trace>
  <inkml:trace contextRef="#ctx0" brushRef="#br0" timeOffset="47110.77">2798 2141 6968 0 0,'2'0'157'0'0,"2"0"-70"0"0,19 0 318 0 0,-17-3-334 0 0,-2-2-71 0 0,-4 5 0 0 0,0 0 0 0 0,0-1 0 0 0,0 1 0 0 0,0 0 0 0 0,1-1 0 0 0,-1 1 0 0 0,0 0 0 0 0,1-1 0 0 0,-1 1 0 0 0,0 0 0 0 0,0 0 0 0 0,1-1 0 0 0,-1 1 0 0 0,0 0 0 0 0,1 0 0 0 0,-1-1 0 0 0,0 1 0 0 0,1 0 0 0 0,-1 0 0 0 0,1 0 0 0 0,-1 0 0 0 0,0 0 0 0 0,1 0 0 0 0,-1 0 0 0 0,1 0 0 0 0,-1 0 0 0 0,0 0 0 0 0,1 0 0 0 0,-1 0 0 0 0,1 0 0 0 0,-1 0 0 0 0,1 0 0 0 0,3 0 18 0 0,1 0 33 0 0,2-2 128 0 0,12-5 614 0 0,-17 6-712 0 0,0 0 1 0 0,-1 1 0 0 0,0-1-1 0 0,1 1 1 0 0,-1 0 0 0 0,1-1-1 0 0,-1 1 1 0 0,1 0 0 0 0,-1 0-1 0 0,1 0 1 0 0,0 0-1 0 0,0 1-81 0 0,7-1 382 0 0,-4-1-233 0 0,0-1-36 0 0,1-1 32 0 0,4-3 89 0 0,-1 5-45 0 0,-8 1-151 0 0,1 0 0 0 0,-1 0 0 0 0,0-1 0 0 0,1 1 0 0 0,-1 0 0 0 0,1-1 0 0 0,-1 1 0 0 0,0-1 0 0 0,0 1 0 0 0,1-1 0 0 0,-1 0 0 0 0,0 1 0 0 0,0-1-38 0 0,8-4 292 0 0,-5 4-110 0 0,2 0 35 0 0,5 0 189 0 0,-3-4-95 0 0,-7 4-271 0 0,0 1 1 0 0,1-1-1 0 0,-1 0 0 0 0,0 1 0 0 0,1-1 0 0 0,-1 1 1 0 0,0-1-1 0 0,1 1 0 0 0,-1 0 0 0 0,0-1 0 0 0,1 1 1 0 0,-1 0-1 0 0,1 0-40 0 0,8-2 215 0 0,-2-3-51 0 0,-1 2-48 0 0,-1-2 37 0 0,-1 1-45 0 0,-5 4-99 0 0,1-1 0 0 0,-1 1 0 0 0,1-1 0 0 0,-1 1 0 0 0,1-1 0 0 0,0 1 0 0 0,-1-1 0 0 0,1 1-1 0 0,-1 0 1 0 0,1-1 0 0 0,0 1 0 0 0,-1 0 0 0 0,1 0 0 0 0,0-1 0 0 0,-1 1 0 0 0,1 0 0 0 0,0 0 0 0 0,0 0-9 0 0,1 0 74 0 0,0-2-14 0 0,0-1-50 0 0,0 2-13 0 0,3-1 18 0 0,9-5 39 0 0,-13 7-49 0 0,0-1 1 0 0,0 1-1 0 0,0-1 1 0 0,-1 0-1 0 0,1 1 1 0 0,0-1-1 0 0,0 0 1 0 0,-1 0 0 0 0,1 0-1 0 0,0 0 1 0 0,-1 0-1 0 0,1 0-5 0 0,1-10 78 0 0,-2 7-1 0 0,0-9 3 0 0,-1 5-42 0 0,-4 0-27 0 0,1 2 4 0 0,-13-19 118 0 0,-4 0-66 0 0,18 15-52 0 0,-1 3 8 0 0,-16-14 14 0 0,16 18-27 0 0,0-1 0 0 0,-1 1 0 0 0,0 0 0 0 0,1 1 1 0 0,-1-1-1 0 0,-1 1-10 0 0,2-1 3 0 0,3 3-4 0 0,1 0 0 0 0,0 0 0 0 0,-1 0 1 0 0,1-1-1 0 0,0 1 0 0 0,-1 0 0 0 0,1 0 1 0 0,0 0-1 0 0,-1 0 0 0 0,1 0 0 0 0,0 0 1 0 0,-1 0-1 0 0,1 0 0 0 0,-1 0 0 0 0,1 0 1 0 0,0 0-1 0 0,-1 0 0 0 0,1 0 0 0 0,0 0 1 0 0,-1 0-1 0 0,1 0 0 0 0,-1 0 1 0 0,1 1-1 0 0,0-1 0 0 0,-1 0 0 0 0,1 0 1 0 0,0 0-1 0 0,0 1 0 0 0,-1-1 0 0 0,1 0 1 0 0,0 0-1 0 0,-1 1 0 0 0,1-1 0 0 0,0 0 1 0 0,0 0-1 0 0,-1 1 0 0 0,1-1 0 0 0,0 0 1 0 0,0 1 0 0 0,0-1-2 0 0,-1 1 0 0 0,1-1 0 0 0,-1 1 0 0 0,1-1 0 0 0,0 1 0 0 0,-1-1 0 0 0,1 1-1 0 0,-1-1 1 0 0,1 0 0 0 0,-1 1 0 0 0,1-1 0 0 0,-1 0 0 0 0,0 1 0 0 0,1-1 0 0 0,-1 0 0 0 0,1 0 0 0 0,-1 0 0 0 0,0 0 0 0 0,1 1 0 0 0,-1-1 0 0 0,1 0 0 0 0,-1 0 2 0 0,-1 0-1 0 0,1 0 1 0 0,-1 0-1 0 0,1 0 0 0 0,0 1 0 0 0,-1-1 1 0 0,1 0-1 0 0,0 1 0 0 0,-1 0 0 0 0,1-1 0 0 0,0 1 1 0 0,-1-1-1 0 0,1 1 0 0 0,0 0 0 0 0,0 0 1 0 0,0 0-1 0 0,0 0 0 0 0,0 0 0 0 0,0 0 0 0 0,-1 1 1 0 0,-12 10 1 0 0,5-7-1 0 0,7-4 1 0 0,-1 1 1 0 0,1-1-1 0 0,-1 1 0 0 0,1-1 1 0 0,0 1-1 0 0,-1 0 0 0 0,1 0 0 0 0,0 0 1 0 0,0 0-1 0 0,0 1 0 0 0,1-1-1 0 0,-21 23 89 0 0,18-21-72 0 0,-1 0 0 0 0,1 1 0 0 0,0 0 0 0 0,1-1 0 0 0,-1 2 0 0 0,0 1-17 0 0,-11 24 3 0 0,1 1-1 0 0,3 0 1 0 0,0 1 0 0 0,1 2-3 0 0,8-24 0 0 0,1 0 0 0 0,0 0 0 0 0,1 0 0 0 0,0 1 0 0 0,1 2 0 0 0,0 16 53 0 0,2-15-6 0 0,4-1 56 0 0,-2-5-26 0 0,-4-8-61 0 0,0 1 0 0 0,0 0 0 0 0,0-1 0 0 0,1 0 0 0 0,-1 1 0 0 0,1-1 0 0 0,-1 0 0 0 0,1 1 0 0 0,0-1 0 0 0,-1 0 0 0 0,1 0 0 0 0,0 0 0 0 0,0-1 0 0 0,-1 1 0 0 0,1 0 0 0 0,0-1 0 0 0,0 1 0 0 0,1-1-16 0 0,18 4 179 0 0,0-3 33 0 0,-9-1-73 0 0,0 0-51 0 0,20 0 65 0 0,-28 0-124 0 0,-3 0-19 0 0,1 0 1 0 0,-1 0 0 0 0,0 0 0 0 0,1-1 0 0 0,-1 1 0 0 0,0 0 0 0 0,1-1 0 0 0,-1 1 0 0 0,0-1 0 0 0,1 1 0 0 0,-1-1 0 0 0,0 1 0 0 0,0-1 0 0 0,0 0-11 0 0,9-4 52 0 0,4 4-34 0 0,-11 1-18 0 0,-1 0 0 0 0,1 0 0 0 0,0 0 0 0 0,-1 0 0 0 0,1-1 0 0 0,-1 1 0 0 0,1-1 0 0 0,0 0 0 0 0,20-9 0 0 0</inkml:trace>
  <inkml:trace contextRef="#ctx0" brushRef="#br0" timeOffset="44291.12">320 1915 11256 0 0,'0'0'256'0'0,"0"0"34"0"0,0 0 21 0 0,0 2-35 0 0,0 3-208 0 0,2 3-40 0 0,2 0-18 0 0,1 7 13 0 0,-3-3 53 0 0,-1 2 27 0 0,4 4-11 0 0,-4-15-66 0 0,1 1-1 0 0,-1 0 1 0 0,-1 0-1 0 0,1 0 1 0 0,0 0-1 0 0,-1 4-25 0 0,1 11 137 0 0,4 5 17 0 0,0 1 20 0 0,-3-3-5 0 0,-3-8-76 0 0,1-6-19 0 0,0 0 1 0 0,0 1-1 0 0,1-1 0 0 0,1 7-74 0 0,1 0 70 0 0,3 11 62 0 0,-5-4-12 0 0,0-10-78 0 0,0 1 43 0 0,3 15 188 0 0,0-6 26 0 0,-1 11 218 0 0,-3-25-351 0 0,1-2-48 0 0,1 0-28 0 0,1 2-20 0 0,1 4 8 0 0,1 7 36 0 0,3 13 79 0 0,-6-6-15 0 0,-2-10-74 0 0,0 27 211 0 0,0-29-247 0 0,0-2-35 0 0,0-2 9 0 0,1 20 191 0 0,-4-22-166 0 0,-8-6-57 0 0,11-2-243 0 0,0 1 83 0 0,0-1 81 0 0,-1 0 45 0 0,1 0 40 0 0,0 0 34 0 0,-1 0 119 0 0,-2 0 363 0 0,2 0-401 0 0,0 0-45 0 0,0 0-66 0 0,1 0-53 0 0,-1 0-33 0 0,1-1-128 0 0,-1 1-118 0 0,1 0 106 0 0,-1 0-37 0 0,1 0-37 0 0,0 0-41 0 0,0 0-43 0 0,-1 0-44 0 0,1-1-47 0 0,0 1-48 0 0,0 0-52 0 0,0 0-52 0 0,0 0-56 0 0,0-1-57 0 0,0-2-1290 0 0,0-4-1137 0 0</inkml:trace>
  <inkml:trace contextRef="#ctx0" brushRef="#br0" timeOffset="44675.74">345 1990 6000 0 0,'0'0'174'0'0,"2"0"-7"0"0,3 0-132 0 0,-2-2 57 0 0,-1-1 74 0 0,-1-2 89 0 0,-1 4 6 0 0,0 1-57 0 0,1 0-49 0 0,0-1-41 0 0,1 1-23 0 0,-1-1-37 0 0,4 0 17 0 0,-4 1-14 0 0,0 0 63 0 0,12-7 410 0 0,15-6 615 0 0,-4 10-335 0 0,-13 3-627 0 0,20 0 330 0 0,-22 0-383 0 0,-2 0-35 0 0,3 0 78 0 0,-2 1-63 0 0,9 5 40 0 0,-9-3-76 0 0,3 1 61 0 0,13 6 82 0 0,-1 2-81 0 0,3 6-53 0 0,12 15-45 0 0,-16-6 18 0 0,1 15-62 0 0,-20-35 10 0 0,0 6 23 0 0,-3 11 124 0 0,-1-11-65 0 0,1-12-73 0 0,0 0 1 0 0,0 1 0 0 0,-1-1 0 0 0,1 1-1 0 0,0-1 1 0 0,-1 0 0 0 0,1 1 0 0 0,-1-1-1 0 0,1 0 1 0 0,-1 1 0 0 0,0-1 0 0 0,1 0 0 0 0,-1 0-14 0 0,-4 7 127 0 0,4 3 48 0 0,1-10-163 0 0,0-1 1 0 0,0 1-1 0 0,-1-1 1 0 0,1 1-1 0 0,0-1 1 0 0,0 1-1 0 0,0 0 1 0 0,0-1-1 0 0,0 1 1 0 0,0-1-1 0 0,-1 1 0 0 0,1-1 1 0 0,0 1-1 0 0,0-1 1 0 0,-1 1-1 0 0,1-1 1 0 0,0 0-1 0 0,-1 1 1 0 0,1-1-1 0 0,-1 1-12 0 0,-5 3 122 0 0,-1 0-57 0 0,2 2-70 0 0,4-4 0 0 0,0 0 0 0 0,0-1 1 0 0,-1 1-1 0 0,1-1 1 0 0,0 1-1 0 0,0-1 0 0 0,-1 1 1 0 0,1-1-1 0 0,-1 0 1 0 0,1 0-1 0 0,-1 0 0 0 0,0 0 1 0 0,0 0-1 0 0,1 0 1 0 0,-1 0-1 0 0,0 0 1 0 0,-1 0 3 0 0,0 0-1 0 0,0 0 0 0 0,1 0 0 0 0,-1 1 0 0 0,0-1-1 0 0,1 1 1 0 0,0 0 0 0 0,-1-1 0 0 0,-1 3 2 0 0,-14 9 53 0 0,-20 3 147 0 0,24-11-152 0 0,11-4-45 0 0,-13 2 81 0 0,1-3-35 0 0,-4 1-38 0 0,9 4-11 0 0,9-4 0 0 0,0 0 0 0 0,0-1 0 0 0,0 1 0 0 0,-1-1 0 0 0,1 1 0 0 0,0-1 0 0 0,0 1 0 0 0,0-1 0 0 0,-1 0 0 0 0,1 0 0 0 0,0 1 0 0 0,0-1 0 0 0,-1 0 0 0 0,-2 0-103 0 0,-1 0 75 0 0,0 0 58 0 0,-7 0 119 0 0,8 0-129 0 0,0-1-38 0 0,1 1-43 0 0,0-1-55 0 0,0 1-64 0 0,0-1-28 0 0,1 0-59 0 0,0 1-66 0 0,-1-1-70 0 0,1 0-79 0 0,0-1-83 0 0,1 1-90 0 0,-1-1-97 0 0,0 1-949 0 0,2 0-962 0 0</inkml:trace>
  <inkml:trace contextRef="#ctx0" brushRef="#br0" timeOffset="45061.87">908 1915 7848 0 0,'5'5'102'0'0,"6"6"251"0"0,-6-6-260 0 0,-3-3-97 0 0,0 0-44 0 0,6 6 60 0 0,-3-1 32 0 0,1 2 52 0 0,1 1 70 0 0,2 1 98 0 0,6 7 194 0 0,-8-10-244 0 0,0 10 218 0 0,-3-6-136 0 0,3 2 99 0 0,-5-11-303 0 0,0 1 1 0 0,-1-1-1 0 0,1 1 1 0 0,-1-1-1 0 0,0 1 1 0 0,0 0-1 0 0,0 1-92 0 0,3 11 349 0 0,5 7 124 0 0,-3-7-198 0 0,-4-12-192 0 0,-1 1 0 0 0,0-1 0 0 0,0 0 0 0 0,0 1 0 0 0,0 0 0 0 0,0-1 0 0 0,-1 1-83 0 0,0 3 175 0 0,1-1-43 0 0,1-1-15 0 0,2 2 13 0 0,-1 1 15 0 0,1 1 106 0 0,-1-2-42 0 0,2 4 75 0 0,-2 10 33 0 0,-3-21-585 0 0,0 1 85 0 0,0 0 79 0 0,0-1 73 0 0,0 1 72 0 0,0-1 67 0 0,0 1 60 0 0,0-1 51 0 0,0 1 102 0 0,0-1 49 0 0,0 1 120 0 0,-1 1 288 0 0,0-2-18 0 0,-1 0-305 0 0,1 0-126 0 0,0 0-61 0 0,0-1-102 0 0,-1 0-60 0 0,0 1-68 0 0,0-1-76 0 0,-4-2 225 0 0,2-2-51 0 0,-1-10 25 0 0,4 13-147 0 0,1-1-1 0 0,-1 0 1 0 0,1 1 0 0 0,-1-1-1 0 0,1 1 1 0 0,-1-1 0 0 0,0 1-1 0 0,0 0 1 0 0,-1-2-14 0 0,-2-2 78 0 0,1 1-34 0 0,-1-7-9 0 0,3 6-7 0 0,0 3-7 0 0,0-1 0 0 0,1 1-1 0 0,0-1 1 0 0,-1 0 0 0 0,1 1-1 0 0,0-1 1 0 0,0 0 0 0 0,0 1-1 0 0,0-1 1 0 0,1-1-21 0 0,2-9 65 0 0,1 2-38 0 0,-1 3-38 0 0,14-42 11 0 0,-16 48 0 0 0,-1 1 0 0 0,1-1 0 0 0,0 1 0 0 0,0-1 0 0 0,0 1 0 0 0,0 0 0 0 0,0 0 0 0 0,0-1 0 0 0,0 1 0 0 0,0 0 0 0 0,1 0 0 0 0,-1 0 0 0 0,0 0 0 0 0,0-1 0 0 0,0 1 0 0 0,0 0 0 0 0,0-1 0 0 0,0 1 0 0 0,-1 0 0 0 0,1-1 0 0 0,0 0 0 0 0,1-8 0 0 0,-1 8 0 0 0,-1 0 0 0 0,0 1 0 0 0,1-1 0 0 0,-1 0 0 0 0,1 0 0 0 0,0 1 0 0 0,0-1 0 0 0,0 0 0 0 0,-1 1 0 0 0,1-1 0 0 0,1 0 0 0 0,-1 1 0 0 0,0 0 0 0 0,0-1 0 0 0,24-36 0 0 0,-12 20 5 0 0,-1-1 44 0 0,-6 13-41 0 0,-3 3 1 0 0,-1 0 1 0 0,1 1-1 0 0,-1 0 0 0 0,1-1 0 0 0,0 1 1 0 0,0 0-10 0 0,1 0-19 0 0,1-1-61 0 0,-1-3-99 0 0,-2 2 122 0 0,0 1-34 0 0,0 1 35 0 0,6-3-32 0 0,-4 4 16 0 0,1 0-109 0 0,-2 1 35 0 0,-1-1-47 0 0,1 1-55 0 0,0 0-61 0 0,0 1-68 0 0,0-1-77 0 0,0 0 51 0 0,-1 0-52 0 0,1 0-55 0 0,-1 0-59 0 0,11 0-757 0 0</inkml:trace>
  <inkml:trace contextRef="#ctx0" brushRef="#br0" timeOffset="-211936.92">9601 1693 6968 0 0,'0'0'157'0'0,"0"0"23"0"0,0 0 11 0 0,-2 0-31 0 0,-4 0-128 0 0,-1 0 46 0 0,-1 0 61 0 0,2 0 76 0 0,6 0-207 0 0,0 0 0 0 0,0 0 0 0 0,0 0 0 0 0,0 0 1 0 0,0 0-1 0 0,0 0 0 0 0,0 0 0 0 0,-1 0 0 0 0,1 0 0 0 0,0 0 1 0 0,0 0-1 0 0,0 0 0 0 0,0 0 0 0 0,0 0 0 0 0,0 0 0 0 0,0 0 1 0 0,0 0-1 0 0,0 0 0 0 0,0 0 0 0 0,-1 0 0 0 0,1 0 0 0 0,0 0 1 0 0,0 0-1 0 0,0 0 0 0 0,0 0 0 0 0,0-1 0 0 0,0 1 0 0 0,0 0 1 0 0,0 0-1 0 0,0 0 0 0 0,0 0 0 0 0,0 0 0 0 0,0 0 0 0 0,0 0 0 0 0,0 0 1 0 0,0 0-1 0 0,-1 0 0 0 0,1 0 0 0 0,0 0 0 0 0,0 0 0 0 0,0-1 1 0 0,0 1-1 0 0,0 0 0 0 0,0 0 0 0 0,0 0 0 0 0,0 0 0 0 0,0 0 1 0 0,0 0-1 0 0,0 0 0 0 0,0 0 0 0 0,0 0 0 0 0,0-1 0 0 0,0 1 1 0 0,0 0-1 0 0,0 0 0 0 0,0 0 0 0 0,1 0-8 0 0,-2-4 69 0 0,0 1 43 0 0,-1 1 66 0 0,-2-1 145 0 0,-6 2 230 0 0,2 1-278 0 0,2 0-180 0 0,-9 3 191 0 0,0 7 34 0 0,12-7-76 0 0,-1-2-110 0 0,0-1-67 0 0,-1-1-36 0 0,3 1 49 0 0,-5 0 30 0 0,-6 5 310 0 0,8-1-282 0 0,1-2-85 0 0,1 0-73 0 0,-11 3 165 0 0,9 6-7 0 0,-8-6-14 0 0,9-2-113 0 0,1-1 1 0 0,0 1-1 0 0,0-1 1 0 0,0 1-1 0 0,0 0 1 0 0,0 0 0 0 0,1 1-1 0 0,-1-1 1 0 0,1 0-1 0 0,0 1 1 0 0,0 0-1 0 0,0-1 1 0 0,0 1-1 0 0,1 0 1 0 0,-1 0-12 0 0,0 2 13 0 0,0-1-1 0 0,-1 0 1 0 0,0 0 0 0 0,0 0 0 0 0,0 0 0 0 0,0 0-1 0 0,-2 0-12 0 0,3-2 5 0 0,0-1-1 0 0,1 0 0 0 0,-1 1 1 0 0,0-1-1 0 0,1 1 0 0 0,0-1 0 0 0,0 1 1 0 0,0 0-1 0 0,0-1 0 0 0,0 1 1 0 0,0 0-1 0 0,1 0 0 0 0,-1-1 1 0 0,1 1-1 0 0,0 0 0 0 0,0 0 1 0 0,0 0-1 0 0,0 0 0 0 0,1 2-4 0 0,-1 3 25 0 0,0-6-24 0 0,0-1 0 0 0,0 1 0 0 0,0-1 0 0 0,0 1 0 0 0,0-1 0 0 0,1 1 0 0 0,-1-1 0 0 0,0 0 1 0 0,1 1-1 0 0,0-1-1 0 0,12 15 0 0 0,-11-13 0 0 0,0 0 0 0 0,0 0 0 0 0,0 0 0 0 0,0 0 0 0 0,0 0 0 0 0,0 1 0 0 0,-2-2 0 0 0,1 0 0 0 0,0 0 0 0 0,0 0 0 0 0,0-1 0 0 0,0 1 0 0 0,1 0 0 0 0,-1-1 0 0 0,0 1 0 0 0,1 0 0 0 0,-1-1 0 0 0,1 0 0 0 0,-1 1 0 0 0,2 0 0 0 0,10 4-12 0 0,5 3 46 0 0,15 8 32 0 0,-30-16-66 0 0,-1-1 0 0 0,1 1 0 0 0,0 0 0 0 0,0-1 0 0 0,0 1 0 0 0,0-1 0 0 0,0 0 0 0 0,0 0 0 0 0,0 0 0 0 0,0-1 0 0 0,1 1 0 0 0,5-1 0 0 0,22 2 0 0 0,-23 0 0 0 0,0-1 0 0 0,1 0 0 0 0,-1 0 0 0 0,1-1 0 0 0,-1 0 0 0 0,7-1 0 0 0,22-14 16 0 0,-27 12 11 0 0,10-2 48 0 0,-5 0 56 0 0,-8 2-65 0 0,20-10 184 0 0,-26 13-238 0 0,0 0-1 0 0,1 0 0 0 0,-1 1 1 0 0,0-2-1 0 0,0 1 0 0 0,0 0 0 0 0,0 0 1 0 0,0 0-1 0 0,0 0 0 0 0,0-1-11 0 0,3-8 72 0 0,-3 7-57 0 0,0 1 0 0 0,1 0 1 0 0,-1 0-1 0 0,0-1 0 0 0,1 1 1 0 0,-1 0-1 0 0,1 0 0 0 0,-1 0 1 0 0,1 0-16 0 0,0 1 13 0 0,0-1 1 0 0,-1 0 0 0 0,0 0-1 0 0,1 0 1 0 0,-1 0 0 0 0,0 0 0 0 0,0 0-1 0 0,0 0 1 0 0,0 0 0 0 0,0 0-1 0 0,0-1 1 0 0,-1 1 0 0 0,1 0 0 0 0,-1-1-1 0 0,1 1 1 0 0,-1 0 0 0 0,0-1-1 0 0,0 1 1 0 0,0-1 0 0 0,0 1 0 0 0,-1-1-14 0 0,1 3 3 0 0,0-1 1 0 0,1 1-1 0 0,-1-1 1 0 0,0 1-1 0 0,0-1 1 0 0,0 1 0 0 0,0-1-1 0 0,-1 1 1 0 0,1-1-1 0 0,0 1 1 0 0,0-1-1 0 0,0 1 1 0 0,0-1 0 0 0,0 1-1 0 0,-1-1 1 0 0,1 1-1 0 0,0-1 1 0 0,0 1-1 0 0,-1 0 1 0 0,1-1 0 0 0,0 1-1 0 0,-1-1 1 0 0,1 1-1 0 0,0 0 1 0 0,-1-1-1 0 0,1 1 1 0 0,-1 0 0 0 0,1-1-1 0 0,-1 1-3 0 0,-6-8 73 0 0,3-4-24 0 0,4 9-38 0 0,-1 1-1 0 0,0-1 1 0 0,1 1-1 0 0,-1 0 1 0 0,0 0-1 0 0,0-1 1 0 0,0 1-1 0 0,0 0 1 0 0,-1 0-1 0 0,1 0 1 0 0,-1 0 0 0 0,-1-1-11 0 0,-4-5 42 0 0,3 5-22 0 0,1 0-1 0 0,-1 0 1 0 0,1-1 0 0 0,1 0 0 0 0,-1 1 0 0 0,0-1-20 0 0,-2-6 9 0 0,2 3-8 0 0,-1-1 0 0 0,0 1 0 0 0,0 0 0 0 0,-1 0 0 0 0,1 1 0 0 0,-4-4-1 0 0,-4 0 4 0 0,10 8-7 0 0,0 1 1 0 0,0-1-1 0 0,0 0 1 0 0,0 0-1 0 0,0 0 1 0 0,1 0 0 0 0,-1 0-1 0 0,1 0 1 0 0,-1 0-1 0 0,1 0 1 0 0,0-1 2 0 0,-2-2-59 0 0,-7-6 41 0 0,7 7-22 0 0,-1 1-45 0 0,2 1-12 0 0,-1 0-38 0 0,1 1-45 0 0,-1-1-49 0 0,2 2-10 0 0,-1-1-41 0 0,0 0-37 0 0,1 1-33 0 0,-1-1-141 0 0,0 1-40 0 0,-1-2-617 0 0,1-2-597 0 0,2-5-992 0 0</inkml:trace>
  <inkml:trace contextRef="#ctx0" brushRef="#br0" timeOffset="-210526.93">11758 1661 7856 0 0,'5'0'-7'0'0,"1"0"41"0"0,5 0 121 0 0,-6 0 58 0 0,-13 0-15 0 0,8 0-195 0 0,0 0 1 0 0,-1 0-1 0 0,1 0 0 0 0,0 0 0 0 0,0 0 1 0 0,0 0-1 0 0,0 0 0 0 0,0 0 0 0 0,0 0 1 0 0,0 0-1 0 0,0 0 0 0 0,0 0 0 0 0,0 0 1 0 0,-1 0-1 0 0,1 0 0 0 0,0 0 0 0 0,0 0 1 0 0,0 0-1 0 0,0 0 0 0 0,0 0 0 0 0,0 0 1 0 0,0 0-1 0 0,0 0 0 0 0,0 0 0 0 0,0 0 1 0 0,0 0-1 0 0,-1-1 0 0 0,1 1 0 0 0,0 0 1 0 0,0 0-1 0 0,0 0 0 0 0,0 0 0 0 0,0 0 1 0 0,0 0-1 0 0,0 0 0 0 0,0 0 0 0 0,0 0 1 0 0,0 0-1 0 0,0 0 0 0 0,0 0 0 0 0,0-1 1 0 0,0 1-1 0 0,0 0 0 0 0,0 0 0 0 0,0 0 1 0 0,0 0-1 0 0,0 0 0 0 0,0 0 0 0 0,0 0 1 0 0,0 0-1 0 0,0 0 0 0 0,0 0 0 0 0,0-1 1 0 0,0 1-1 0 0,0 0 0 0 0,0 0 0 0 0,0 0-3 0 0,0-4 57 0 0,-3-2-41 0 0,2 5 28 0 0,-1 0 49 0 0,0 0 13 0 0,0 1 40 0 0,-1 0 47 0 0,0 0 54 0 0,0-3 202 0 0,3 3-424 0 0,-1-1 1 0 0,1 1-1 0 0,-1-1 0 0 0,0 1 1 0 0,1-1-1 0 0,-1 1 0 0 0,0-1 1 0 0,1 1-1 0 0,-1 0 0 0 0,0 0 0 0 0,1-1 1 0 0,-1 1-1 0 0,0 0 0 0 0,0 0-25 0 0,-20 3 431 0 0,16-2-334 0 0,1 0 0 0 0,-1 0 0 0 0,0 0 1 0 0,0-1-1 0 0,-1 1-97 0 0,-7 1 211 0 0,2 4-55 0 0,3-1-54 0 0,2-2-8 0 0,1-1-36 0 0,-2 1 19 0 0,2 0 4 0 0,0 1 30 0 0,-1 2 59 0 0,1-2-111 0 0,1 0-19 0 0,1 0 0 0 0,-1 0 0 0 0,1 0-1 0 0,-1 0 1 0 0,0 2-40 0 0,-7 18 142 0 0,7-13-83 0 0,-2 2-34 0 0,-5 5-15 0 0,6 9 33 0 0,-2-14-22 0 0,2-4 43 0 0,3 3 91 0 0,2 9 166 0 0,0-2-82 0 0,0 0-90 0 0,0 2-95 0 0,0-19-57 0 0,1 0 1 0 0,-1 0-1 0 0,0 0 1 0 0,1-1-1 0 0,-1 1 1 0 0,1 0-1 0 0,-1 0 1 0 0,1-1-1 0 0,0 1 1 0 0,-1 0-1 0 0,1-1 1 0 0,0 1 0 0 0,0-1 2 0 0,0 1-3 0 0,0-1 1 0 0,0 1-1 0 0,0 0 1 0 0,0-1-1 0 0,0 1 1 0 0,-1 0-1 0 0,1-1 1 0 0,-1 1-1 0 0,1 0 1 0 0,-1 0 0 0 0,0-1-1 0 0,0 1 1 0 0,0 0 2 0 0,0 0 0 0 0,1-1 0 0 0,-1 1 0 0 0,0-1 0 0 0,0 0 0 0 0,1 1 1 0 0,-1-1-1 0 0,0 1 0 0 0,1-1 0 0 0,0 0 0 0 0,-1 1 0 0 0,1-1 1 0 0,0 0-1 0 0,0 0 0 0 0,-1 0 0 0 0,1 1 0 0 0,0-1 0 0 0,0 0 1 0 0,0 0-1 0 0,0 0 0 0 0,1 0 0 0 0,-1-1 0 0 0,0 1 0 0 0,1 0 0 0 0,3 2-1 0 0,1 0-1 0 0,-1-1 0 0 0,1 0 0 0 0,-1 0 1 0 0,2 0 1 0 0,3 1-11 0 0,27 11-204 0 0,-10-3 68 0 0,-10-6 82 0 0,-2-2 41 0 0,0-2 35 0 0,-13-1-11 0 0,0 0 0 0 0,0 0 0 0 0,-1 0 0 0 0,1 0 0 0 0,0-1 0 0 0,-1 1 0 0 0,1-1 0 0 0,0 1 0 0 0,-1-1 0 0 0,1 1 0 0 0,-1-1 0 0 0,1 0 0 0 0,-1 0 0 0 0,1 0 0 0 0,11-5 0 0 0,13 0-31 0 0,-10 1-69 0 0,-13 3 70 0 0,1 1-1 0 0,-1 0 0 0 0,0 0 0 0 0,1 0 0 0 0,-1 0 0 0 0,1 1 0 0 0,-1-1 0 0 0,2 1 31 0 0,3 0-109 0 0,-6 0 33 0 0,0 0-35 0 0,0-1-13 0 0,0 1-35 0 0,-1-1-39 0 0,1 1-45 0 0,0-1-47 0 0,-1 0-44 0 0,1-1-40 0 0,-1 1-35 0 0,1 0-120 0 0,0-1-34 0 0,4-4-1244 0 0</inkml:trace>
  <inkml:trace contextRef="#ctx0" brushRef="#br0" timeOffset="-210266.93">12110 1389 8984 0 0,'0'0'200'0'0,"0"0"33"0"0,0 0 15 0 0,0 0 40 0 0,0 0 143 0 0,0 0 66 0 0,0 3 14 0 0,-1 1-315 0 0,1 8 171 0 0,3 1-72 0 0,2-5-136 0 0,2 5 103 0 0,-5-2-45 0 0,-2-2-50 0 0,0 0-52 0 0,0 0-26 0 0,0 4-2 0 0,0-8-47 0 0,1 13 98 0 0,5 0-29 0 0,0-3-30 0 0,-5 5 23 0 0,-1-7-17 0 0,4 4 48 0 0,-2-11-105 0 0,0 0 21 0 0,1 2-1 0 0,-1-1 1 0 0,-1 0-1 0 0,1 0 1 0 0,-2 0 0 0 0,1 7-49 0 0,0-6 57 0 0,0 1 0 0 0,0-1 1 0 0,1 0-1 0 0,2 8-57 0 0,-2-8 46 0 0,0-1 1 0 0,-1 0-1 0 0,0 1 0 0 0,0 6-46 0 0,1 5 108 0 0,5-1-28 0 0,-2-7-46 0 0,11 37-14 0 0,-15-44-17 0 0,0 0 0 0 0,-1 0 1 0 0,1 0-1 0 0,-1 0 0 0 0,0 1 1 0 0,0-1-1 0 0,0 0 1 0 0,-1 0-1 0 0,1 1-3 0 0,-1-2 8 0 0,1 0 0 0 0,-1 0 0 0 0,1 0 0 0 0,0 0-1 0 0,0 0 1 0 0,0 0 0 0 0,1 0 0 0 0,-1 0 0 0 0,1 0 0 0 0,0 0 0 0 0,0 0 0 0 0,0 1-8 0 0,4 3 8 0 0,-5-6-5 0 0,1-1-1 0 0,0 1 0 0 0,-1 0 0 0 0,1 0 0 0 0,0 0 0 0 0,-1-1 0 0 0,1 1 0 0 0,-1 0 0 0 0,0 0 0 0 0,1 0 0 0 0,-1 0 0 0 0,0 0 0 0 0,1 0 0 0 0,-1 0 0 0 0,0 0 0 0 0,0 0 0 0 0,0 0 0 0 0,0 0 0 0 0,0 0 1 0 0,0 0-1 0 0,0-1 0 0 0,0 1 0 0 0,0 0 0 0 0,0 0 0 0 0,-1 0 0 0 0,1 0 0 0 0,0 0-2 0 0,-5 7 10 0 0,-2 5-9 0 0,5 1 40 0 0,2-4-79 0 0,0 6-79 0 0,0-13 7 0 0</inkml:trace>
  <inkml:trace contextRef="#ctx0" brushRef="#br0" timeOffset="-210086.93">11998 1773 8288 0 0,'0'0'190'0'0,"0"0"28"0"0,2 0 7 0 0,2 0-146 0 0,9 0 34 0 0,0-3-74 0 0,-5-2-39 0 0,-7 4 0 0 0,1 0 0 0 0,-1 0 0 0 0,1 0 0 0 0,-1 0 0 0 0,1 1 0 0 0,-1-1 0 0 0,1 1 0 0 0,-1-1 0 0 0,1 1 0 0 0,0-1 0 0 0,-1 1 0 0 0,1 0 0 0 0,0 0 0 0 0,0 0 0 0 0,1-1 4 0 0,0 1 0 0 0,1 0 0 0 0,-1-1 0 0 0,0 0 1 0 0,1 1-1 0 0,-1-1 0 0 0,0-1 0 0 0,0 1 0 0 0,2-1-4 0 0,6-3 23 0 0,2 1-13 0 0,-5 1 0 0 0,-1 0-1 0 0,1 1 0 0 0,0 0 1 0 0,0 0-1 0 0,0 1 0 0 0,0 0 1 0 0,6 1-10 0 0,-7-1 0 0 0,0 1 0 0 0,0-1 0 0 0,0-1 0 0 0,-1 1 0 0 0,1-1 0 0 0,0 0 0 0 0,9-3 0 0 0,-10 4 0 0 0,-1 0 0 0 0,1 1 0 0 0,0 0 0 0 0,3 0 0 0 0,-9 0 0 0 0</inkml:trace>
  <inkml:trace contextRef="#ctx0" brushRef="#br0" timeOffset="-211306.92">10432 1613 6416 0 0,'-8'-4'52'0'0,"5"2"-15"0"0,0 0 0 0 0,0 1 1 0 0,0 0-1 0 0,0 0 0 0 0,0 0 1 0 0,-3-1-38 0 0,-12 0 88 0 0,-12 2-52 0 0,24 0-16 0 0,0 0 38 0 0,-3 0 147 0 0,1 0 78 0 0,-11 0 460 0 0,11 0-552 0 0,-2 0-43 0 0,4 0 101 0 0,1 2-56 0 0,-4 3 73 0 0,-8 3 27 0 0,8-7-136 0 0,-5 1 74 0 0,12-1-207 0 0,1 0-1 0 0,0 0 1 0 0,-1 0-1 0 0,1 0 1 0 0,0 0 0 0 0,0 0-1 0 0,0 0 1 0 0,0 0 0 0 0,-1 2-24 0 0,-10 9 174 0 0,-2-4 0 0 0,11-6-154 0 0,0-1-3 0 0,0 1 0 0 0,-1-1 0 0 0,1 1-1 0 0,0 0 1 0 0,0 0 0 0 0,0 0 0 0 0,1 0 0 0 0,-1 1-1 0 0,0-1 1 0 0,1 1 0 0 0,0 0 0 0 0,-1 0-17 0 0,-6 20 43 0 0,0-1-6 0 0,-6-5-17 0 0,5-7 9 0 0,6-2 20 0 0,2 0 22 0 0,1 2 33 0 0,-2 12 70 0 0,-1-8-31 0 0,-8 11 183 0 0,9-19-286 0 0,-3 6 6 0 0,6-11-44 0 0,-1 1 1 0 0,1-1-1 0 0,-1 1 0 0 0,1-1 0 0 0,-1 1 0 0 0,1-1 0 0 0,0 1 0 0 0,0 0 0 0 0,0-1 0 0 0,0 1 0 0 0,0-1 0 0 0,0 1 0 0 0,0 0 0 0 0,0-1 1 0 0,1 1-1 0 0,-1 1-2 0 0,7 10 42 0 0,-6-12-38 0 0,0 1 0 0 0,-1-1 0 0 0,1 1 0 0 0,0-1 0 0 0,-1 1 0 0 0,1-1 0 0 0,-1 1-1 0 0,1-1 1 0 0,-1 1 0 0 0,0-1 0 0 0,1 1 0 0 0,-1 0 0 0 0,0-1-4 0 0,0 1 5 0 0,0 0 0 0 0,0-1-1 0 0,0 1 1 0 0,1 0 0 0 0,-1-1 0 0 0,1 1 0 0 0,-1 0 0 0 0,1-1-1 0 0,0 1 1 0 0,-1-1 0 0 0,1 1 0 0 0,0-1 0 0 0,0 1 0 0 0,0-1-5 0 0,4 7 9 0 0,-5-7-7 0 0,1 0 0 0 0,-1 0 1 0 0,0 0-1 0 0,1 0 0 0 0,-1-1 0 0 0,1 1 0 0 0,-1 0 0 0 0,1 0 0 0 0,0 0 0 0 0,-1-1 0 0 0,1 1 0 0 0,0 0 0 0 0,-1-1 0 0 0,1 1 0 0 0,0-1 0 0 0,0 1 1 0 0,0-1-1 0 0,-1 1 0 0 0,1-1 0 0 0,0 0 0 0 0,0 1 0 0 0,0-1 0 0 0,0 0 0 0 0,0 0 0 0 0,0 1 0 0 0,0-1-2 0 0,9 3 10 0 0,-4 4 18 0 0,-4-3-13 0 0,9 1 6 0 0,-7 1 7 0 0,0-1-6 0 0,9-3-8 0 0,9-1 15 0 0,-7 0-3 0 0,0-1 0 0 0,0 0 0 0 0,-1-1 1 0 0,12-2-27 0 0,-19 0 33 0 0,0-1 1 0 0,0 1-1 0 0,6-5-33 0 0,3-1 60 0 0,-5 4-45 0 0,-9 4-15 0 0,1 0 0 0 0,-1 0 0 0 0,0 0 0 0 0,0-1 0 0 0,0 1 0 0 0,0-1 0 0 0,0 1 1 0 0,0-1-1 0 0,0 0 0 0 0,6-5 0 0 0,-4 4 9 0 0,-1 0 0 0 0,0-1-1 0 0,0 1 1 0 0,0-1 0 0 0,0 0 0 0 0,0 0-9 0 0,29-60 11 0 0,-32 62-14 0 0,1 0 1 0 0,0 0 0 0 0,-1 0-1 0 0,1 0 1 0 0,-1 0 0 0 0,0 0 0 0 0,1 0-1 0 0,-1 0 1 0 0,0 0 0 0 0,-1-2 2 0 0,-2-20-61 0 0,-3 9 26 0 0,5 12 24 0 0,-1 0 0 0 0,1 0 0 0 0,0 0 0 0 0,0 0 0 0 0,1-1 0 0 0,-1 1 0 0 0,1 0 0 0 0,-1-1 0 0 0,1-2 11 0 0,0-9-36 0 0,1 1 0 0 0,-2 0 1 0 0,1 0 0 0 0,-2-4 35 0 0,-4-5-46 0 0,4 17 31 0 0,0-1 1 0 0,1 1 0 0 0,0 0-1 0 0,0-1 1 0 0,0 1 0 0 0,1-2 14 0 0,1-9-10 0 0,-1 8-1 0 0,1-1 0 0 0,-2 1 0 0 0,1 0-1 0 0,-1 0 1 0 0,-1-5 11 0 0,-9-18-21 0 0,-5-29-32 0 0,15 57 51 0 0,0 0 0 0 0,0 0 0 0 0,0 0 0 0 0,1 1 0 0 0,-1-1 0 0 0,1 0 0 0 0,0-2 2 0 0,0 4-2 0 0,0 1 0 0 0,0-1 0 0 0,0 0 1 0 0,0 1-1 0 0,0-1 0 0 0,0 0 0 0 0,-1 1 0 0 0,1-1 0 0 0,-1 1 0 0 0,1-1 0 0 0,-1 0 0 0 0,0 1 1 0 0,1-1-1 0 0,-1 1 0 0 0,0 0 0 0 0,0-1 0 0 0,0 1 0 0 0,0 0 0 0 0,0-1 0 0 0,0 1 0 0 0,-2-1 2 0 0,-5-7-9 0 0,2-4 53 0 0,5 13-38 0 0,1-1-1 0 0,-1 0 1 0 0,1 0 0 0 0,0 0 0 0 0,-1 0 0 0 0,1 1 0 0 0,0-1 0 0 0,0 0 0 0 0,0 0 0 0 0,0 0 0 0 0,0 0 0 0 0,0 0-1 0 0,0 0 1 0 0,0 0 0 0 0,0 1 0 0 0,0-1 0 0 0,0 0 0 0 0,0 0 0 0 0,1 0 0 0 0,-1 0 0 0 0,0 0 0 0 0,1 1 0 0 0,-1-1-1 0 0,1 0 1 0 0,-1 0 0 0 0,1 0-6 0 0,0 1 4 0 0,-1-1-1 0 0,1 1 1 0 0,-1 0 0 0 0,1-1-1 0 0,0 1 1 0 0,-1 0-1 0 0,1 0 1 0 0,0-1-1 0 0,-1 1 1 0 0,1 0-1 0 0,0 0 1 0 0,0 0 0 0 0,-1 0-1 0 0,1 0 1 0 0,0 0-4 0 0,1 0-56 0 0,-2 0-12 0 0,0 0 29 0 0,0 0 98 0 0,0 0 9 0 0,0 3 1 0 0,11 26 126 0 0,-19-10-91 0 0,7-14-82 0 0,0 1 0 0 0,0-1 0 0 0,1 0 1 0 0,0 1-1 0 0,0-1 0 0 0,0 1 0 0 0,0-1 0 0 0,1 0 1 0 0,1 5-23 0 0,4 6 65 0 0,-5-13-51 0 0,0 0 0 0 0,1 1 0 0 0,-1-1 0 0 0,-1 1 0 0 0,1-1 0 0 0,0 1 0 0 0,-1-1 0 0 0,0 1 1 0 0,0 0-15 0 0,0 11 47 0 0,0-7-7 0 0,0 0 1 0 0,0 0-1 0 0,0 0 1 0 0,1 0-1 0 0,1 1-40 0 0,9 23 159 0 0,-6 0 1 0 0,11 34 128 0 0,-15-60-266 0 0,0-1 1 0 0,1 0-1 0 0,0 0 1 0 0,-1 0-1 0 0,4 5-22 0 0,12 18 144 0 0,-14-23-127 0 0,-1-1 0 0 0,0 0 0 0 0,-1 1 0 0 0,1-1 0 0 0,-1 1 0 0 0,0 0 0 0 0,1 1-17 0 0,3 15 22 0 0,11 16 55 0 0,-5-17-44 0 0,-9-17-27 0 0,0 0 0 0 0,0-1 0 0 0,0 1 1 0 0,0 1-1 0 0,-1-1 0 0 0,1 0 0 0 0,-1 0 0 0 0,0 0 0 0 0,0 1 1 0 0,0-1-1 0 0,0 1 0 0 0,-1-1-6 0 0,0 5 8 0 0,0-6-2 0 0,-1 0-1 0 0,1 0 1 0 0,0 0 0 0 0,1 0-1 0 0,-1 1 1 0 0,0-1-1 0 0,1 0 1 0 0,-1 0-1 0 0,1 0 1 0 0,0 1-6 0 0,5 5 9 0 0,-1 2-7 0 0,-3 20-2 0 0,-2-26-67 0 0,0 0 55 0 0,0 12 163 0 0,0-13-137 0 0,0 1-34 0 0,0-1-41 0 0,0 0-61 0 0,0 0-70 0 0,0 0-85 0 0,0-1-95 0 0,0-1 57 0 0,0 0-51 0 0,0-1-47 0 0,0 1-40 0 0,0-1-135 0 0,0 0-40 0 0,0 0-164 0 0,0 0-439 0 0</inkml:trace>
  <inkml:trace contextRef="#ctx0" brushRef="#br0" timeOffset="-210986.92">10720 1709 6896 0 0,'0'0'200'0'0,"0"0"-51"0"0,0 0-9 0 0,0 0 50 0 0,0 2 159 0 0,0-1-311 0 0,0-1 1 0 0,0 1-1 0 0,0 0 1 0 0,0-1-1 0 0,0 1 1 0 0,0-1-1 0 0,0 1 1 0 0,1 0-1 0 0,-1-1 1 0 0,0 1-1 0 0,0-1 1 0 0,1 1-1 0 0,-1-1 1 0 0,0 1-1 0 0,1-1 1 0 0,-1 1-1 0 0,0-1 1 0 0,1 0-1 0 0,-1 1 1 0 0,1-1-1 0 0,-1 1 1 0 0,1-1-1 0 0,-1 0 1 0 0,1 1-39 0 0,6 6 631 0 0,-5 3-245 0 0,-3 6 71 0 0,0-12-348 0 0,1 1 0 0 0,0-1 1 0 0,0 1-1 0 0,0-1 1 0 0,0 0-1 0 0,1 1 1 0 0,-1-1-1 0 0,1 1 0 0 0,1 2-109 0 0,13 22 597 0 0,2 6 150 0 0,-3-19-554 0 0,-1 0-54 0 0,-9-5-52 0 0,-3-10-76 0 0,-1 1 0 0 0,1-1 0 0 0,0 1 0 0 0,0-1 0 0 0,-1 1 0 0 0,1-1-1 0 0,0 0 1 0 0,0 1 0 0 0,0-1 0 0 0,0 0 0 0 0,0 0 0 0 0,0 0 0 0 0,1 0 0 0 0,-1 0 0 0 0,0 0 0 0 0,1 0-11 0 0,9 6 59 0 0,6 5 42 0 0,1-1 39 0 0,-1-4 33 0 0,7 2-1 0 0,-1 0-22 0 0,-8-2-13 0 0,-1-5 31 0 0,-9 1-6 0 0,-4-2-147 0 0,1 0 0 0 0,-1 0 0 0 0,0 0 0 0 0,1 0 0 0 0,-1 0 0 0 0,1 0 0 0 0,-1 0 0 0 0,1 0 1 0 0,0-1-1 0 0,-1 1 0 0 0,1-1-15 0 0,8 2 96 0 0,-2-1 16 0 0,1-1 52 0 0,-6-2 26 0 0,11-9 38 0 0,-1 8-26 0 0,-8 1-5 0 0,4-7-121 0 0,18-19 162 0 0,-18 19-180 0 0,2-6 14 0 0,-10 12-47 0 0,0-1 1 0 0,0 0-1 0 0,0 0 1 0 0,0 0-1 0 0,-1 0 1 0 0,0 0-1 0 0,1 1 1 0 0,-1-1-1 0 0,-1-2-25 0 0,1-3 35 0 0,0 8-34 0 0,0-1 1 0 0,1 0-1 0 0,-1 0 1 0 0,1 0 0 0 0,-1 1-1 0 0,1-1 1 0 0,-1 0-1 0 0,1 1 1 0 0,0-1-1 0 0,0-1-1 0 0,4-9-1 0 0,-9 1 2 0 0,3 10-3 0 0,0-1 1 0 0,0 0-1 0 0,0 0 0 0 0,1 1 0 0 0,-1-1 1 0 0,1 0-1 0 0,-1 0 0 0 0,1 0 0 0 0,-1 0 1 0 0,1 0-1 0 0,0-1 2 0 0,0-1-81 0 0,0 0 57 0 0,0-12 100 0 0,0 8-93 0 0,0 4-41 0 0,0-1-49 0 0,0-1-77 0 0,0 1-83 0 0,0-1-99 0 0,0 0-113 0 0,0 3 116 0 0,0 1-56 0 0,0-1-51 0 0,0 0-44 0 0,0 0-151 0 0,0-1-44 0 0,0-1-184 0 0,0-1-492 0 0</inkml:trace>
  <inkml:trace contextRef="#ctx0" brushRef="#br0" timeOffset="1408.99">3461 702 6504 0 0,'0'0'141'0'0,"0"0"23"0"0,0 0 13 0 0,2 0-19 0 0,8 2-126 0 0,-3 3-12 0 0,-3-2 52 0 0,-4-3-72 0 0,0 1 198 0 0,1 0-40 0 0,1 0 57 0 0,-1-1-127 0 0,0 0-36 0 0,3 0 24 0 0,-3 0-5 0 0,1 0 34 0 0,-1-1 63 0 0,1 1 80 0 0,-1 0 97 0 0,9 0 190 0 0,1 0-109 0 0,1 0-36 0 0,17 0 426 0 0,-20 0-470 0 0,-5-2 61 0 0,7-6 28 0 0,1 6-60 0 0,4-2 109 0 0,-1-5-37 0 0,6-1 96 0 0,-2 5-237 0 0,-10-3-18 0 0,7 4-6 0 0,-7-6-16 0 0,-5 6-231 0 0,3-1 86 0 0,9-6 211 0 0,-10 5-230 0 0,4-1 29 0 0,1 1-47 0 0,3-3-38 0 0,-10 4 10 0 0,-4 1-44 0 0,1 0-13 0 0,7 0 1 0 0,-4-2-1 0 0,-1 2 5 0 0,2 3 58 0 0,-13-1 7 0 0,4-3-27 0 0,4 5-41 0 0,0-1 0 0 0,0 1 0 0 0,0 0 1 0 0,0-1-1 0 0,-1 1 0 0 0,1 0 0 0 0,0 0 0 0 0,0-1 0 0 0,-1 1 0 0 0,1 0 0 0 0,0 0 0 0 0,0-1 0 0 0,-1 1 1 0 0,1 0-1 0 0,0 0 0 0 0,0 0 0 0 0,-1 0 0 0 0,1-1 0 0 0,0 1 0 0 0,-1 0 0 0 0,1 0 0 0 0,0 0 0 0 0,-1 0 0 0 0,1 0 1 0 0,0 0-1 0 0,-1 0 0 0 0,1 0 0 0 0,0 0 0 0 0,-1 0 0 0 0,1 0 0 0 0,0 0-1 0 0,-5-2 43 0 0,-11-9-25 0 0,13 9-8 0 0,0 0 0 0 0,0 1-1 0 0,0-1 1 0 0,0 1 0 0 0,0 0-1 0 0,-1 0 1 0 0,1 0 0 0 0,-2 0-10 0 0,-30 1 185 0 0,-13 0-2 0 0,42 0-159 0 0,-7 2 48 0 0,-6 8 45 0 0,10-4-80 0 0,0-1-37 0 0,-16 12 0 0 0,23-17 0 0 0,1 2 0 0 0,0-1 0 0 0,0 0 0 0 0,-1 0 0 0 0,1 0 0 0 0,0 0 0 0 0,0 1 0 0 0,0-1 0 0 0,1 0 0 0 0,-1 1 0 0 0,0-1 0 0 0,0 1 0 0 0,0 0 0 0 0,-9 15 11 0 0,-9 5 42 0 0,12-13-51 0 0,1 0-1 0 0,0 1 1 0 0,1-1-1 0 0,-4 11-1 0 0,0 3 54 0 0,7-8-41 0 0,3-11 3 0 0,-1-1 1 0 0,1 1 0 0 0,0-1-1 0 0,0 1 1 0 0,0-1 0 0 0,0 1-1 0 0,1-1 1 0 0,1 2-17 0 0,0 7 30 0 0,-3 6 60 0 0,1 0-8 0 0,1-13-40 0 0,-1 0 0 0 0,2 0-1 0 0,-1-1 1 0 0,1 1-1 0 0,0 0-41 0 0,6 6 64 0 0,16 26 35 0 0,-20-32-80 0 0,20 18 21 0 0,-23-21-35 0 0,0-1-1 0 0,0 0 0 0 0,0 0 0 0 0,0 0 0 0 0,0 0 0 0 0,0-1 1 0 0,1 1-1 0 0,-1 0 0 0 0,0-1 0 0 0,0 0 0 0 0,0 1 0 0 0,1-1 0 0 0,-1 0-4 0 0,0 0 5 0 0,-1 0-1 0 0,0 0 1 0 0,1 0-1 0 0,-1 0 1 0 0,0 0-1 0 0,1 1 1 0 0,-1-1-1 0 0,0 1 0 0 0,0-1 1 0 0,1 1-1 0 0,-1-1 1 0 0,0 1-1 0 0,0-1 1 0 0,0 1-5 0 0,9 4 67 0 0,-2-3-25 0 0,-1-1 1 0 0,1 0-1 0 0,-1-1 1 0 0,1 1-1 0 0,-1-2 1 0 0,8 0-43 0 0,13 0 59 0 0,-19 1-59 0 0,-3 1 0 0 0,-1-1 0 0 0,1 0 0 0 0,-1-1 0 0 0,0 1 0 0 0,5-2 0 0 0,1-2 9 0 0,1 0-51 0 0,12-6-146 0 0,16-5-244 0 0,-36 14 281 0 0,0-1 34 0 0,1 1-26 0 0,4-3-116 0 0,-6 3 145 0 0,0-1-40 0 0,-1 1-29 0 0,1 0-53 0 0,0-1-63 0 0,0 1-72 0 0,-2 0 197 0 0,0 0-96 0 0,1 1-35 0 0,0-2-401 0 0,0 0 107 0 0,-1 0-50 0 0,1-1-754 0 0,0-2-587 0 0,-1-3-1121 0 0</inkml:trace>
  <inkml:trace contextRef="#ctx0" brushRef="#br0" timeOffset="1786.26">4099 639 5904 0 0,'-1'1'12'0'0,"0"0"0"0"0,0 0 0 0 0,0 0-1 0 0,0 0 1 0 0,0 0 0 0 0,0 0 0 0 0,1 0 0 0 0,-1 0 0 0 0,1 1 0 0 0,-1-1 0 0 0,0 0 0 0 0,1 0 0 0 0,0 1 0 0 0,-1-1 0 0 0,1 0-1 0 0,0 1 1 0 0,0-1 0 0 0,0 0 0 0 0,0 2-12 0 0,4 11 120 0 0,1-3-90 0 0,-5-11-30 0 0,2 13-25 0 0,-2-7 51 0 0,2 2 73 0 0,-1-3-43 0 0,1-1 35 0 0,-1 1 40 0 0,1 0 38 0 0,-1 0 38 0 0,1 1 39 0 0,-2 0 39 0 0,1 0 37 0 0,-1 0 39 0 0,1-1-98 0 0,0-1-40 0 0,0 0 5 0 0,3 2 65 0 0,0 4 197 0 0,-3-6-291 0 0,0 1 33 0 0,-1 1 71 0 0,2-1-39 0 0,1 1 14 0 0,2 0 89 0 0,-4-5-120 0 0,0 1-40 0 0,0 0 100 0 0,0 2-80 0 0,-3 1-48 0 0,1 0-7 0 0,1-1 42 0 0,1-1 79 0 0,0-2-95 0 0,0 1 40 0 0,8 6 164 0 0,-7-6-68 0 0,-2-2-12 0 0,0 0-5 0 0,0 0-12 0 0,0 0-7 0 0,0 0-2 0 0,0 0-14 0 0,0 0-56 0 0,0 0-31 0 0,-2-2-3 0 0,-4-3-60 0 0,-13-14 118 0 0,10 8-192 0 0,6 2-13 0 0,2 8-40 0 0,0-1-1 0 0,0 0 0 0 0,0 0 0 0 0,0 1 0 0 0,0-1 1 0 0,0 0-1 0 0,0 1 0 0 0,-1-1 0 0 0,1 1-4 0 0,-1-2 6 0 0,0 1 0 0 0,0 0 0 0 0,1-1 0 0 0,-1 1 0 0 0,1-1 0 0 0,-1 0 0 0 0,1 0 0 0 0,0 1 0 0 0,0-1-1 0 0,0-3-5 0 0,-6-12 68 0 0,2 6 31 0 0,0-4-10 0 0,2 8-39 0 0,0-7 91 0 0,3 3-73 0 0,3 1-62 0 0,1 1-49 0 0,0-2-43 0 0,-1-7-89 0 0,-1-2 63 0 0,-2 20 109 0 0,1-1-1 0 0,0 1 1 0 0,0-1 0 0 0,0 1 0 0 0,0 0-1 0 0,0-1 1 0 0,0 1 0 0 0,0 0-1 0 0,0 0 1 0 0,0 0 3 0 0,-1 0 0 0 0,6-4-22 0 0,-3 2 17 0 0,0 1 0 0 0,-1-1-1 0 0,1 0 1 0 0,-1 1 0 0 0,0-1-1 0 0,0-1 6 0 0,0 2 0 0 0,0 0 0 0 0,-1 0 0 0 0,1 0 0 0 0,0-1 0 0 0,1 2 0 0 0,-1-1 0 0 0,0 0 0 0 0,0 0 0 0 0,1 1 0 0 0,-1-1 0 0 0,1 1 0 0 0,0 0 0 0 0,12-7-29 0 0,-7 4-8 0 0,-5 3 32 0 0,-1 1 0 0 0,0-1 1 0 0,0 0-1 0 0,1 1 0 0 0,-1 0 1 0 0,0 0-1 0 0,1 0 0 0 0,-1 0 1 0 0,1 0-1 0 0,-1 0 0 0 0,1 0 5 0 0,4 1-15 0 0,24-1-23 0 0,47 0 96 0 0,-45 0-67 0 0,2 0-99 0 0,-17 0-2 0 0,-1 0-48 0 0,-14 0-48 0 0</inkml:trace>
  <inkml:trace contextRef="#ctx0" brushRef="#br0" timeOffset="5775.98">7189 451 7280 0 0,'-11'1'151'0'0,"-5"-1"47"0"0,6 0-13 0 0,3-1 19 0 0,3-1 58 0 0,1-3 112 0 0,3 5-349 0 0,-1-1 0 0 0,1 1 0 0 0,0 0 0 0 0,0-1 0 0 0,0 1 0 0 0,-1 0 0 0 0,1-1 0 0 0,0 1 0 0 0,0 0 0 0 0,-1 0 0 0 0,1-1 0 0 0,0 1 0 0 0,-1 0 1 0 0,1 0-1 0 0,0-1 0 0 0,-1 1 0 0 0,1 0 0 0 0,0 0 0 0 0,-1 0 0 0 0,1 0 0 0 0,-1 0 0 0 0,1 0 0 0 0,0-1 0 0 0,-1 1 0 0 0,1 0 0 0 0,-1 0 0 0 0,1 0 0 0 0,0 0 1 0 0,-1 0-1 0 0,1 1 0 0 0,-1-1 0 0 0,1 0-25 0 0,-8 0 400 0 0,-1-1-44 0 0,-5 0 139 0 0,11 1-380 0 0,0 0 0 0 0,0 0 1 0 0,0 0-1 0 0,0 0 0 0 0,0 0 0 0 0,0 1 0 0 0,0 0 0 0 0,0-1 1 0 0,-2 2-116 0 0,-11 5 397 0 0,4-1-165 0 0,2-2-57 0 0,2 0-67 0 0,3-1 87 0 0,1 0-52 0 0,-1 1-4 0 0,2 0-63 0 0,-4 3 12 0 0,0-3 23 0 0,-2-2-17 0 0,-1 2 73 0 0,4 4 18 0 0,4-4-121 0 0,-1-1 0 0 0,1 1 0 0 0,-1-1-1 0 0,0 0 1 0 0,1 0 0 0 0,-2 0 0 0 0,0 1-64 0 0,-1 0 95 0 0,1 0 0 0 0,-1 0 1 0 0,1 0-1 0 0,-3 6-95 0 0,3-3 86 0 0,0 0-1 0 0,1 0 0 0 0,-2 6-85 0 0,-6 13 227 0 0,10-24-209 0 0,-9 21 153 0 0,10-22-162 0 0,-1 0-1 0 0,1 0 1 0 0,0 0 0 0 0,0 0 0 0 0,-1 0-1 0 0,1 0 1 0 0,0 0 0 0 0,0 0 0 0 0,0 0-1 0 0,0 0 1 0 0,0 0 0 0 0,0 0 0 0 0,1 0-1 0 0,-1 0 1 0 0,0 0 0 0 0,0 0 0 0 0,1 0-1 0 0,-1 0 1 0 0,1 0 0 0 0,-1 0-1 0 0,1-1 1 0 0,0 2-9 0 0,7 2 70 0 0,0 4 27 0 0,-1-3-41 0 0,9 1-11 0 0,-10-4-19 0 0,0-1-1 0 0,-1 0 0 0 0,1 0 1 0 0,-1 0-1 0 0,1-1 1 0 0,-1 0-1 0 0,1 0 1 0 0,4-1-26 0 0,6 0 60 0 0,-14 1-55 0 0,3 0 13 0 0,0 1 0 0 0,0-1 0 0 0,0-1 1 0 0,0 1-1 0 0,0-1 0 0 0,0 0 0 0 0,0 0 1 0 0,0 0-1 0 0,0-1 0 0 0,0 0 1 0 0,1 0-19 0 0,17-8 50 0 0,-19 9-42 0 0,0 0-1 0 0,-1-1 1 0 0,1 1 0 0 0,0-1 0 0 0,-1 0 0 0 0,3-2-8 0 0,-5 3 7 0 0,1-1-1 0 0,-1 1 1 0 0,1-1 0 0 0,-1 1 0 0 0,1-1 0 0 0,-1 0 0 0 0,0 0-1 0 0,0 1 1 0 0,0-2-7 0 0,2 0 9 0 0,-1-1-1 0 0,0 1 1 0 0,1 0-1 0 0,0 0 1 0 0,0 0-1 0 0,0 0 1 0 0,1 0-9 0 0,0 0 10 0 0,-1 1 0 0 0,0-1 0 0 0,-1 0 0 0 0,1 0 1 0 0,0 0-1 0 0,-1 0 0 0 0,1-2-10 0 0,4-11 11 0 0,-5 12-11 0 0,-1 0 0 0 0,1 0 0 0 0,0 0 0 0 0,0 1 0 0 0,1-1 0 0 0,-1 1 0 0 0,1-1-1 0 0,0 0 1 0 0,-1 3 0 0 0,-1-1 0 0 0,0 1 0 0 0,0-1 0 0 0,0 1 0 0 0,0-1 0 0 0,0 1 0 0 0,0-1 0 0 0,0 0 0 0 0,0 1 0 0 0,-1-1 0 0 0,1 0 0 0 0,-1 0 0 0 0,1 0 0 0 0,-1 1 0 0 0,0-1 0 0 0,0 0 0 0 0,0 0 0 0 0,0 0 0 0 0,0 0 0 0 0,0 1 0 0 0,0-2 0 0 0,0 2 1 0 0,0 1-1 0 0,0-1 0 0 0,0 0 0 0 0,0 0 1 0 0,0 0-1 0 0,0 0 0 0 0,0 0 0 0 0,1 0 1 0 0,-1 0-1 0 0,0 1 0 0 0,0-1 0 0 0,1 0 1 0 0,-1 0-1 0 0,1 0 0 0 0,-1 1 0 0 0,1-1 1 0 0,0 0-1 0 0,5-12-13 0 0,-5-9-63 0 0,-1 22 9 0 0,0 0 3 0 0,2 0 10 0 0,4 3 35 0 0,-1 6-59 0 0,-5 9-43 0 0,0-14 121 0 0,-1 12-110 0 0,1-14 107 0 0,-1 0 1 0 0,1-1-1 0 0,0 1 0 0 0,0 0 1 0 0,0 0-1 0 0,0-1 0 0 0,0 1 1 0 0,1 0-1 0 0,-1-1 0 0 0,1 1 1 0 0,-1 0-1 0 0,1-1 1 0 0,0 2 2 0 0,0-1 6 0 0,6 12-3 0 0,-4-7-20 0 0,-1-1 1 0 0,1 1 0 0 0,-1 0-1 0 0,0 1 17 0 0,0 4 26 0 0,-1 0 49 0 0,-1-10-67 0 0,0-1 1 0 0,0 0-1 0 0,0 0 1 0 0,0 0-1 0 0,1 0 1 0 0,-1 0-1 0 0,0 1 1 0 0,1-1-1 0 0,-1 0 1 0 0,1 0 0 0 0,-1 0-1 0 0,1 0-8 0 0,7 9 56 0 0,3 3-61 0 0,-7-4-58 0 0,1 0-15 0 0,2 0-29 0 0,0 0 104 0 0,-3 3 77 0 0,-4-10-6 0 0,0-2-42 0 0,0 0-43 0 0,0 0-47 0 0,0 0-93 0 0,1 0-52 0 0,1 1 56 0 0,2 4-188 0 0,-2-3 154 0 0,-1 0-106 0 0,-1-2 91 0 0,0 0-47 0 0,1 1-101 0 0,-1 0-52 0 0,1-1-46 0 0,-1 0-40 0 0,0 0-142 0 0,0 0-40 0 0,0 1-173 0 0,0-1-464 0 0</inkml:trace>
  <inkml:trace contextRef="#ctx0" brushRef="#br0" timeOffset="6083.67">7565 176 9256 0 0,'0'0'266'0'0,"-2"0"1"0"0,-4 1-162 0 0,3 0-38 0 0,2 0-62 0 0,1-1-1 0 0,0 0 1 0 0,0 1 0 0 0,-1-1-1 0 0,1 0 1 0 0,0 1 0 0 0,0-1 0 0 0,0 0-1 0 0,0 1 1 0 0,0-1 0 0 0,-1 0-1 0 0,1 1 1 0 0,0-1 0 0 0,0 1-1 0 0,0-1 1 0 0,0 0 0 0 0,0 1-1 0 0,0-1 1 0 0,0 0 0 0 0,0 1-1 0 0,0-1 1 0 0,0 1 0 0 0,1-1 0 0 0,-1 0-1 0 0,0 1 1 0 0,0-1-5 0 0,0 1 25 0 0,0 3 64 0 0,1 0 1 0 0,0 0 0 0 0,-1 1-1 0 0,1-1 1 0 0,1 0 0 0 0,-1 0-1 0 0,0 0 1 0 0,1 0 0 0 0,0 0 0 0 0,0-1-1 0 0,2 3-89 0 0,2 6 242 0 0,-3-1-18 0 0,-3 6-22 0 0,-1-7-86 0 0,1-4-15 0 0,1-1-1 0 0,0 1 1 0 0,0 0-1 0 0,0 0 1 0 0,1 1-101 0 0,0-1 113 0 0,-1 1-1 0 0,1-1 1 0 0,-1 0-1 0 0,-1 1 1 0 0,1 2-113 0 0,2 22 345 0 0,6 3 99 0 0,-6-23-192 0 0,0 1 0 0 0,0 0 0 0 0,-1 0 0 0 0,0 11-252 0 0,-3-11 152 0 0,1-7-79 0 0,0 1 1 0 0,0-1 0 0 0,0 0-1 0 0,1 0 1 0 0,0 0-1 0 0,0 0-73 0 0,3 7 191 0 0,1 1 7 0 0,-4 2-44 0 0,-1-12-123 0 0,0 0-1 0 0,1 0 1 0 0,-1 0 0 0 0,1 0-1 0 0,0 0 1 0 0,-1 0 0 0 0,1 0-1 0 0,0 0 1 0 0,1 0 0 0 0,-1 0-1 0 0,2 1-30 0 0,0 8 124 0 0,-3-1-47 0 0,1 2 0 0 0,4-3-19 0 0,-4-9-52 0 0,-1 1 0 0 0,1-1 0 0 0,-1 0 0 0 0,1 0 0 0 0,-1 0 1 0 0,1 0-1 0 0,-1 1 0 0 0,1-1 0 0 0,-1 0 0 0 0,0 0 0 0 0,0 1 0 0 0,0-1 0 0 0,0 0-6 0 0,0 5 1 0 0,0 11 199 0 0,0-15-111 0 0,0-2-1 0 0,0 0-36 0 0,0 0-138 0 0,0 2-14 0 0,0-1-18 0 0,0-1 75 0 0,0 1 60 0 0,0 1 181 0 0,0-2-149 0 0,0 1-79 0 0,0 0-101 0 0,0 0-99 0 0,0 0 67 0 0,0-1-34 0 0,0 1-39 0 0,0-1-41 0 0,0 1-44 0 0,0 0-46 0 0,0-1-265 0 0</inkml:trace>
  <inkml:trace contextRef="#ctx0" brushRef="#br0" timeOffset="6350.42">7377 414 9648 0 0,'2'2'216'0'0,"-2"-2"-204"0"0,1 1 1 0 0,-1-1-1 0 0,1 1 0 0 0,-1-1 1 0 0,1 0-1 0 0,-1 1 1 0 0,1-1-1 0 0,-1 0 1 0 0,1 1-1 0 0,-1-1 1 0 0,1 0-1 0 0,-1 0 0 0 0,1 1 1 0 0,0-1-1 0 0,-1 0 1 0 0,1 0-1 0 0,-1 0 1 0 0,1 0-1 0 0,-1 0 1 0 0,1 0-1 0 0,0 0 0 0 0,-1 0 1 0 0,1 0-1 0 0,-1 0 1 0 0,1 0-1 0 0,0 0 1 0 0,-1-1-1 0 0,1 1 0 0 0,-1 0 1 0 0,1 0-1 0 0,-1 0 1 0 0,1-1-1 0 0,-1 1 1 0 0,1 0-1 0 0,-1-1 1 0 0,1 1-1 0 0,-1-1 0 0 0,1 1-12 0 0,1-1 36 0 0,10-1 192 0 0,-11 2-227 0 0,12-2 41 0 0,5-2-37 0 0,-1-1 1 0 0,-3 3 36 0 0,-2 3 58 0 0,-6-1-15 0 0,0 0 1 0 0,1 0 0 0 0,-1-1-1 0 0,0 0 1 0 0,1 0-86 0 0,6-2 143 0 0,8-3 107 0 0,-5 5-115 0 0,23 2-89 0 0,-8-1-36 0 0,-1 0-56 0 0,-11-1-32 0 0,-2-1-48 0 0,2-3-74 0 0,-15 4 107 0 0,1-1 1 0 0,0 1-1 0 0,0 0 1 0 0,0 1 0 0 0,4-1 92 0 0,16 1-352 0 0</inkml:trace>
  <inkml:trace contextRef="#ctx0" brushRef="#br0" timeOffset="6749.45">8015 551 5192 0 0,'0'0'151'0'0,"1"1"-33"0"0,0 1 9 0 0,3 1 66 0 0,1 0 68 0 0,1 0 73 0 0,0-2 78 0 0,-4-1 280 0 0,-2 0 0 0 0,0 0-376 0 0,1 0-68 0 0,0 0-62 0 0,0 0-50 0 0,0 0-33 0 0,1 0-41 0 0,5 0 75 0 0,-5 0 15 0 0,17 0 512 0 0,-15 0-32 0 0,-4-1-402 0 0,0 0-51 0 0,1 0-45 0 0,0 0-37 0 0,2-1 15 0 0,5-2-33 0 0,-7 4 24 0 0,5-2 0 0 0,1 2 51 0 0,17-1 438 0 0,-15 1-375 0 0,-5-2-35 0 0,-3 1-160 0 0,0 0-1 0 0,0 0 1 0 0,1 0-1 0 0,-1 1 1 0 0,0-1-1 0 0,0 0 1 0 0,0 0-1 0 0,1 1 1 0 0,-1-1-1 0 0,0 1 1 0 0,1-1-1 0 0,-1 1 1 0 0,1-1-1 0 0,-1 1 1 0 0,1 0-22 0 0,0 0 92 0 0,0-2-20 0 0,9-9 0 0 0,-1 1-41 0 0,-7 6 25 0 0,-3-3-52 0 0,-1 1 49 0 0,1-3 13 0 0,1 7-53 0 0,-1 0 0 0 0,0-1 0 0 0,0 1 1 0 0,0-1-1 0 0,-1 1 0 0 0,1 0 0 0 0,-1-1 0 0 0,1 1 1 0 0,-1-1-14 0 0,-4-5 78 0 0,-2-1 54 0 0,-1-3-24 0 0,7 10-95 0 0,1 0-1 0 0,-1 0 0 0 0,0 0 0 0 0,0 1 1 0 0,0-1-1 0 0,0 1 0 0 0,-1-1 0 0 0,1 1 1 0 0,0-1-1 0 0,-1 1 0 0 0,1 0 1 0 0,-1-1-13 0 0,-3-1 26 0 0,4 3-23 0 0,1 0 0 0 0,-1 0 0 0 0,1 0 0 0 0,0 0-1 0 0,-1 0 1 0 0,1 0 0 0 0,0 0 0 0 0,-1-1 0 0 0,1 1-1 0 0,0 0 1 0 0,-1 0 0 0 0,1 0 0 0 0,0-1 0 0 0,0 1 0 0 0,-1 0-1 0 0,1-1 1 0 0,0 1 0 0 0,0 0 0 0 0,-1 0 0 0 0,1-1-1 0 0,0 1 1 0 0,0 0 0 0 0,0-1 0 0 0,0 1 0 0 0,-1 0-1 0 0,1-1 1 0 0,0 1 0 0 0,0-1 0 0 0,0 1 0 0 0,0 0-1 0 0,0-1 1 0 0,0 1 0 0 0,0 0 0 0 0,0-1 0 0 0,0 1 0 0 0,0-1-3 0 0,0 0 30 0 0,-4 2-7 0 0,-17 8-12 0 0,10-7-11 0 0,8-1 0 0 0,0-1 0 0 0,-1 1 0 0 0,1-1 0 0 0,0 1 0 0 0,0 0 0 0 0,0 1 0 0 0,1-1 0 0 0,-1 0 0 0 0,0 1 0 0 0,0 0 0 0 0,-1 0 0 0 0,-2 9 0 0 0,-40 26 0 0 0,42-32 0 0 0,1-3 0 0 0,1 0 0 0 0,0 0 0 0 0,0 1 0 0 0,0-1 0 0 0,0 0 0 0 0,0 1 0 0 0,1 0 0 0 0,-1-1 0 0 0,1 1 0 0 0,0 0 0 0 0,0 0 0 0 0,-1 2 0 0 0,-7 10 9 0 0,3-5 27 0 0,0 3 44 0 0,5-9-55 0 0,-11 35 187 0 0,11-24-152 0 0,1-13-47 0 0,0 1 1 0 0,0-1-1 0 0,1 1 0 0 0,-1-1 1 0 0,1 0-1 0 0,-1 1 0 0 0,1-1 0 0 0,0 0 1 0 0,0 1-1 0 0,0-1 0 0 0,1 0 0 0 0,-1 1-13 0 0,4 6 59 0 0,16 16 85 0 0,-21-25-140 0 0,0 1 0 0 0,1 0 0 0 0,-1-1 0 0 0,0 1 0 0 0,1 0 0 0 0,-1-1 0 0 0,1 1 0 0 0,-1 0 1 0 0,1-1-1 0 0,-1 1 0 0 0,1-1 0 0 0,-1 1 0 0 0,1-1 0 0 0,-1 1 0 0 0,1-1 0 0 0,0 1 1 0 0,-1-1-1 0 0,1 0 0 0 0,0 1 0 0 0,-1-1 0 0 0,1 0 0 0 0,0 0 0 0 0,0 1 0 0 0,-1-1 0 0 0,1 0 1 0 0,0 0-1 0 0,0 0-4 0 0,8 2 21 0 0,7 4 3 0 0,-6-3-1 0 0,-1 1 0 0 0,1-2 0 0 0,0 1 0 0 0,0-1 0 0 0,0-1 0 0 0,0 0 0 0 0,7 0-23 0 0,14-1 87 0 0,1 0-93 0 0,-16 0-42 0 0,-1 0-36 0 0,0 0-39 0 0,-1 0-44 0 0,-9 0 77 0 0,-1 0 0 0 0,1-1 0 0 0,-1 0 0 0 0,0 0 0 0 0,1 0 0 0 0,-1 0 0 0 0,1-1 90 0 0,8-2-321 0 0,1 3-58 0 0,-9 0 130 0 0,0 1-35 0 0,2-2-379 0 0,0 0-114 0 0,-2 0-95 0 0,-1 0 133 0 0,0 0-39 0 0,3 1-843 0 0,1 0-906 0 0</inkml:trace>
  <inkml:trace contextRef="#ctx0" brushRef="#br0" timeOffset="7117.3">8491 389 8032 0 0,'0'2'182'0'0,"-1"3"-60"0"0,1 14 283 0 0,1-13-311 0 0,1-1-57 0 0,2 2-37 0 0,-4-6 0 0 0,1 0 0 0 0,0 0 0 0 0,-1 0 0 0 0,1 0 0 0 0,0 0 0 0 0,-1 1 0 0 0,1-1 0 0 0,-1 0 0 0 0,0 1 0 0 0,1-1 0 0 0,-1 0 0 0 0,0 1 0 0 0,0-1 0 0 0,0 0 0 0 0,0 1 0 0 0,1 8 31 0 0,1-2 67 0 0,1 1 70 0 0,2 0 73 0 0,-1 18 949 0 0,-3-23-1090 0 0,1 2 69 0 0,0 1 42 0 0,0-3-66 0 0,-1-1 0 0 0,1 1-1 0 0,-1-1 1 0 0,1 0 0 0 0,0 1 0 0 0,0-1 0 0 0,0 0-1 0 0,2 1-144 0 0,2 3 271 0 0,0 0-48 0 0,-1 2-1 0 0,1 3 65 0 0,-6-10-215 0 0,0-1 0 0 0,1 1 0 0 0,0-1 0 0 0,-1 1 0 0 0,1-1 0 0 0,0 0 0 0 0,-1 0 0 0 0,1 1 0 0 0,0-1 0 0 0,0 0 0 0 0,1 0-72 0 0,5 10 591 0 0,-5-8-476 0 0,0 1 0 0 0,2 1 40 0 0,-3 0 21 0 0,0-1 63 0 0,0-1-77 0 0,-1 1 34 0 0,0-2 12 0 0,-1 1 76 0 0,1 1 61 0 0,0 0 45 0 0,1 6 899 0 0,-2-10-1138 0 0,0-1-58 0 0,-1 1-38 0 0,-2-1-30 0 0,1 0 39 0 0,-1-7 121 0 0,-1 5-69 0 0,5 2-111 0 0,-1 1 0 0 0,1 0 0 0 0,-1 0 0 0 0,1 0 0 0 0,0-1 0 0 0,0 1 0 0 0,-1 0 0 0 0,1 0 0 0 0,0-1 0 0 0,-1 1 0 0 0,1 0 0 0 0,0-1 0 0 0,0 1 0 0 0,-1 0 0 0 0,1-1 0 0 0,0 1 0 0 0,0 0 0 0 0,0-1 0 0 0,0 1 0 0 0,0 0 0 0 0,-1-1 0 0 0,1 1 0 0 0,0-1 0 0 0,0 1 0 0 0,0 0 0 0 0,0-1 0 0 0,0 1 0 0 0,0-1 0 0 0,0 1 0 0 0,0 0 0 0 0,0-1 0 0 0,1 1-5 0 0,-1-6 39 0 0,0 1 0 0 0,0 0 0 0 0,1 0-1 0 0,0 0 1 0 0,0-1-39 0 0,6-13 98 0 0,-3-6 46 0 0,4 8-79 0 0,7-14-58 0 0,1 3-7 0 0,-13 23 0 0 0,-1 0 0 0 0,0 0 0 0 0,1 0 0 0 0,0 0 0 0 0,0 1 0 0 0,1-1 0 0 0,-1 1 0 0 0,1 0 0 0 0,0 0 0 0 0,0 0 0 0 0,0 1 0 0 0,4-3 0 0 0,40-19-89 0 0,-30 18 15 0 0,-4 0 53 0 0,20-8 89 0 0,-25 11-58 0 0,-7 3-10 0 0,1 0 0 0 0,-1 0 1 0 0,1 0-1 0 0,-1 0 0 0 0,1 1 1 0 0,-1-1-1 0 0,1 1 0 0 0,-1-1 0 0 0,3 1 0 0 0,-1 0 0 0 0,-1 0 0 0 0,1-1 0 0 0,0 1 0 0 0,-1-1 0 0 0,1 0 0 0 0,-1 0 0 0 0,2-1 0 0 0,-1 1 0 0 0,0 0 0 0 0,0 0 0 0 0,0 0 0 0 0,0 0 0 0 0,0 0 0 0 0,1 1 0 0 0,1 0 0 0 0,4 0 61 0 0,2 0-90 0 0,0 0-90 0 0,2 0-96 0 0,-1 0-97 0 0,0 0-102 0 0,-2 0-104 0 0,-1 0-109 0 0,5 0-519 0 0</inkml:trace>
  <inkml:trace contextRef="#ctx0" brushRef="#br0" timeOffset="4444.58">5463 426 5904 0 0,'0'0'132'0'0,"0"0"17"0"0,0-2 11 0 0,0-9 45 0 0,0 4-60 0 0,0-5 183 0 0,0 9-222 0 0,0 1 221 0 0,-2 2-1 0 0,-7 0-4 0 0,7 0-2 0 0,2-2 0 0 0,-2-6-13 0 0,-6 5-50 0 0,6 3-29 0 0,2 0-4 0 0,-1 0-15 0 0,-2 0-104 0 0,-5 0-26 0 0,7 0-34 0 0,-9 0 137 0 0,-7 1 295 0 0,9 1-305 0 0,-4 2-51 0 0,-3 4-109 0 0,2 2 2 0 0,0 0-2 0 0,1-7 40 0 0,11-3-48 0 0,-1 0 0 0 0,1 0 1 0 0,-1 0-1 0 0,1 1 0 0 0,0-1 1 0 0,-1 1-1 0 0,1-1 0 0 0,0 1 1 0 0,-1-1-1 0 0,1 1 0 0 0,0 0 1 0 0,0-1-1 0 0,0 1 0 0 0,-1 0 1 0 0,1 0-1 0 0,0 0 0 0 0,0 0 1 0 0,0 0-1 0 0,0 0-4 0 0,-12 10 72 0 0,8-9-38 0 0,-6 4 0 0 0,9-5-34 0 0,1 0 0 0 0,-1 0 0 0 0,1 0 0 0 0,-1 0 1 0 0,1 0-1 0 0,-1 1 0 0 0,1-1 0 0 0,0 0 0 0 0,0 1 0 0 0,-1-1 0 0 0,1 1 1 0 0,0-1-1 0 0,0 2 0 0 0,-4 5 0 0 0,4-6 0 0 0,0 1 0 0 0,0-1 0 0 0,-1 0 0 0 0,1 1 0 0 0,0-1 0 0 0,1 1 0 0 0,-1-1 0 0 0,0 1 0 0 0,1 0 0 0 0,-1 1 0 0 0,1-2 0 0 0,0-1-1 0 0,0 1 1 0 0,0-1 0 0 0,-1 0 0 0 0,1 1 0 0 0,0-1 0 0 0,-1 1 0 0 0,1-1 0 0 0,-1 0 0 0 0,0 0 0 0 0,1 1 0 0 0,-1-1 0 0 0,0 0 0 0 0,0 0 1 0 0,0 1 0 0 0,1-1 0 0 0,-1 0 0 0 0,1 0 0 0 0,-1 1 0 0 0,1-1 0 0 0,-1 0 0 0 0,1 1 0 0 0,-1-1 0 0 0,1 1 0 0 0,0-1 0 0 0,0 0 0 0 0,0 1-1 0 0,0 11 64 0 0,0 18 181 0 0,0-22-199 0 0,0 0-37 0 0,0-7-9 0 0,0-1 0 0 0,0 0 0 0 0,0 1 0 0 0,1-1 0 0 0,-1 0 0 0 0,0 1 0 0 0,1-1 0 0 0,-1 0 0 0 0,1 0 0 0 0,-1 1 0 0 0,1-1 0 0 0,0 0 0 0 0,0 0 0 0 0,-1 0 0 0 0,4 5 0 0 0,-2-2-1 0 0,-2-3 3 0 0,1-1 1 0 0,-1 1-1 0 0,0-1 1 0 0,0 1-1 0 0,1-1 1 0 0,-1 1-1 0 0,0-1 1 0 0,0 1-1 0 0,1-1 0 0 0,-1 1 1 0 0,1-1-1 0 0,-1 0 1 0 0,0 1-1 0 0,1-1 1 0 0,-1 0-1 0 0,1 1 1 0 0,-1-1-1 0 0,1 0 1 0 0,-1 1-1 0 0,1-1 1 0 0,-1 0-1 0 0,1 0-2 0 0,3 2 23 0 0,-3-1-17 0 0,-1-1 0 0 0,1 1 0 0 0,0-1 0 0 0,0 1 0 0 0,-1-1 0 0 0,1 1 0 0 0,-1 0 0 0 0,1-1 0 0 0,-1 1 0 0 0,1 0 0 0 0,-1 0 0 0 0,1 0 0 0 0,-1-1 0 0 0,1 1 0 0 0,-1 0 0 0 0,0 0-6 0 0,5 8 92 0 0,18 3 142 0 0,-21-11-205 0 0,0 0 0 0 0,0-1 0 0 0,0 1 0 0 0,0-1 0 0 0,0 1 0 0 0,0-1 0 0 0,0 0 0 0 0,2 0-29 0 0,16-1 162 0 0,-12 1-100 0 0,-4 0-19 0 0,18-1 203 0 0,-19 1-201 0 0,1 0 1 0 0,0-1-1 0 0,0 1 0 0 0,-1-1 0 0 0,1 0 1 0 0,0 0-1 0 0,-1 0 0 0 0,1-1 0 0 0,2-1-45 0 0,12-5 218 0 0,-14 7-158 0 0,-1 0 0 0 0,0-1 0 0 0,0 1 1 0 0,1-1-1 0 0,-1 0 0 0 0,0 0 1 0 0,0 0-1 0 0,-1-1 0 0 0,2 0-60 0 0,7-7 137 0 0,-8 7-78 0 0,1-1-1 0 0,0 1 0 0 0,-1-1 0 0 0,1 0 0 0 0,-1 0 0 0 0,1-2-58 0 0,-1-2 104 0 0,1 0-17 0 0,3-1-34 0 0,-6 8-45 0 0,1 0 0 0 0,-1-1 1 0 0,0 1-1 0 0,0-1 1 0 0,0 1-1 0 0,0-1 1 0 0,0 1-1 0 0,0-1 0 0 0,0 0 1 0 0,-1 0-1 0 0,1 1 1 0 0,-1-1-1 0 0,1 0 0 0 0,-1 0 1 0 0,0 0-1 0 0,0 0 1 0 0,0 1-1 0 0,1-1 1 0 0,-2 0-1 0 0,1 0 0 0 0,0 0 1 0 0,0 0-9 0 0,0-1 1 0 0,0-1 0 0 0,1 1 0 0 0,-1 0 0 0 0,1 0 0 0 0,0 0 0 0 0,0 0 0 0 0,0 0 0 0 0,0 0 0 0 0,0 0 1 0 0,2-2-2 0 0,-2 3 0 0 0,0 0 0 0 0,-1 0 0 0 0,1-1 0 0 0,-1 1 0 0 0,0 0 0 0 0,0-1 0 0 0,0 1 0 0 0,0-1 0 0 0,0 1 0 0 0,0 0 0 0 0,0-1 0 0 0,-1-4 0 0 0,1-70 64 0 0,2 64-64 0 0,7 1 0 0 0,-7 1-12 0 0,-2 9-52 0 0,0 4-27 0 0,1 18-45 0 0,5-8 92 0 0,-2-4 30 0 0,-3 0-35 0 0,-1-6 45 0 0,0-1-1 0 0,0 0 0 0 0,1 0 1 0 0,-1 1-1 0 0,0-1 1 0 0,1 0-1 0 0,-1 1 1 0 0,0-1-1 0 0,1 0 0 0 0,-1 0 1 0 0,1 0-1 0 0,0 0 1 0 0,0 1 4 0 0,0 0-5 0 0,0-1 0 0 0,0 0 0 0 0,-1 1 0 0 0,1-1 0 0 0,-1 0 1 0 0,1 1-1 0 0,-1-1 0 0 0,1 1 0 0 0,-1-1 0 0 0,0 1 0 0 0,1-1 0 0 0,-1 1 1 0 0,0 1 4 0 0,0 6-23 0 0,-1-2 14 0 0,1-1-1 0 0,0 1 1 0 0,1-1 0 0 0,1 7 9 0 0,-1-10 0 0 0,1 7-15 0 0,1 0 0 0 0,-2 0 0 0 0,1 0 0 0 0,-1 7 15 0 0,-1-9-3 0 0,1-1 0 0 0,0 0 1 0 0,0 1-1 0 0,0-1 1 0 0,1 2 2 0 0,0-2 0 0 0,0 1 0 0 0,-1-1 0 0 0,0 0 0 0 0,-1 0 1 0 0,1 3-1 0 0,0 8 0 0 0,1 0 0 0 0,4 17 0 0 0,-1-8 0 0 0,-1-7 0 0 0,-2-13 0 0 0,0 1 0 0 0,-1-1 0 0 0,0 1 0 0 0,0 7 0 0 0,-1 79 30 0 0,0-60 73 0 0,0-17-8 0 0,0 0 38 0 0,-1-1-3 0 0,-7 34 332 0 0,4-30-292 0 0,2-10-99 0 0,-8 21 79 0 0,-13 13-18 0 0,8-16-28 0 0,6-13 4 0 0,0-4 161 0 0,0 1 0 0 0,-8 6-269 0 0,3-4 153 0 0,12-11-139 0 0,-19 13 250 0 0,18-14-225 0 0,-1-1 1 0 0,1 1 0 0 0,-1-1-1 0 0,1 0 1 0 0,-1 0-1 0 0,1 0 1 0 0,-1-1-40 0 0,-12 4 145 0 0,5-1-44 0 0,3-1-51 0 0,1-1 0 0 0,0 1-1 0 0,-1-1 1 0 0,1 0 0 0 0,-1-1-1 0 0,-1 0-49 0 0,0 0 29 0 0,4 1-11 0 0,-1-1 0 0 0,1 0 0 0 0,-1-1 0 0 0,1 1 0 0 0,-4-2-18 0 0,-29-10 90 0 0,36 10-82 0 0,0 1-1 0 0,0-1 0 0 0,1 1 0 0 0,-1-1 0 0 0,0 1 0 0 0,1-1 0 0 0,-1 0 1 0 0,1 0-1 0 0,0 0 0 0 0,0 0 0 0 0,-1 0 0 0 0,1 0 0 0 0,1 0 0 0 0,-1 0 1 0 0,0-1-8 0 0,-2-3-18 0 0,0 0-79 0 0,-1-2 39 0 0,-3-10 5 0 0,6 12 0 0 0,0 0-27 0 0,1-1-45 0 0,1 1-56 0 0,1-2-68 0 0,-1 5 113 0 0,0 0 36 0 0,3-8-130 0 0,-3 5 106 0 0,0 1-64 0 0,1-1-98 0 0,-2 3 62 0 0,1-1-50 0 0,0 1-58 0 0,0-1-63 0 0,0 2 6 0 0,-1-1-52 0 0,1 1-47 0 0,0-1-40 0 0,1 0-153 0 0,-1 0-40 0 0,1 0-183 0 0,0-3-496 0 0</inkml:trace>
  <inkml:trace contextRef="#ctx0" brushRef="#br0" timeOffset="4843.38">5775 451 7224 0 0,'0'0'165'0'0,"0"0"22"0"0,0 0 7 0 0,2 0-23 0 0,7 2-139 0 0,-8-2-31 0 0,0 1-1 0 0,0-1 1 0 0,0 1-1 0 0,0 0 1 0 0,-1-1-1 0 0,1 1 0 0 0,0 0 1 0 0,0 0-1 0 0,0 0 1 0 0,-1 0-1 0 0,1-1 1 0 0,0 1-1 0 0,-1 0 1 0 0,1 1-1 0 0,2 4 42 0 0,0-1 21 0 0,-1-1 35 0 0,1 1 43 0 0,1-1 49 0 0,5 5 270 0 0,10 17 723 0 0,-14-18-851 0 0,0 0-41 0 0,-2-2-116 0 0,0 0-34 0 0,-1-1-39 0 0,0 0-46 0 0,-1-3 9 0 0,3 10 327 0 0,6 1 59 0 0,-3-2-130 0 0,-6-9-260 0 0,0 0 1 0 0,0 1-1 0 0,0-1 0 0 0,-1 1 1 0 0,1-1-1 0 0,-1 1 0 0 0,1-1 1 0 0,-1 1-1 0 0,0-1 0 0 0,0 1-61 0 0,-1 8 291 0 0,1-4-84 0 0,0 0 39 0 0,2 1 37 0 0,1-1-50 0 0,0 3 75 0 0,-3-9-181 0 0,0 1-58 0 0,-3 3-21 0 0,2-2-13 0 0,0-1 62 0 0,0 0 21 0 0,0 0 56 0 0,1 0 22 0 0,-1 1 52 0 0,1-1 59 0 0,0 1 65 0 0,-2 5-41 0 0,-6-6 36 0 0,6-2 15 0 0,2 0 2 0 0,-3 0-20 0 0,0 0-251 0 0,-6-4 305 0 0,5 1-267 0 0,1 1-69 0 0,-1-1-74 0 0,-6-8 212 0 0,8 9-111 0 0,1-1-48 0 0,2-5-27 0 0,-1 4-3 0 0,0-61 227 0 0,0 22-125 0 0,0 41-132 0 0,0 0 0 0 0,0 0 0 0 0,0 0 0 0 0,0 0 0 0 0,1 0 0 0 0,-1 0 0 0 0,1 0 0 0 0,-1 0 0 0 0,1 0 0 0 0,0 0 1 0 0,0 1-1 0 0,0-1 0 0 0,0 0 0 0 0,0 0 0 0 0,0 1 0 0 0,0-1 0 0 0,0 1-1 0 0,1-2 7 0 0,0 1 1 0 0,-1 0-1 0 0,1-1 1 0 0,-1 1-1 0 0,0-1 1 0 0,1 0-1 0 0,-1 0-7 0 0,3-9 11 0 0,-3 7-10 0 0,0 0 1 0 0,0 1-1 0 0,1-1 0 0 0,0 1 0 0 0,0 0 0 0 0,0 0 1 0 0,0 0-1 0 0,1 0 0 0 0,0 0 0 0 0,1-2-1 0 0,4-1 22 0 0,4-6-54 0 0,1 1-73 0 0,1 1-57 0 0,2 2-40 0 0,-14 8 132 0 0,0-1 0 0 0,1 0 0 0 0,-1 0 0 0 0,0 0-1 0 0,0 0 1 0 0,0 0 0 0 0,1-1 70 0 0,11-10-459 0 0,-6 8 173 0 0,2 4-51 0 0,-2-1-93 0 0,2-2-100 0 0,-4 0 204 0 0,-2 3 79 0 0,0 0 11 0 0,1 0-33 0 0,3 1-165 0 0,-1 0-58 0 0,2 0-154 0 0,5 0-382 0 0,-2 0 68 0 0</inkml:trace>
  <inkml:trace contextRef="#ctx0" brushRef="#br0" timeOffset="5262.82">6288 564 6176 0 0,'3'0'177'0'0,"6"0"-21"0"0,17 0-97 0 0,-21 0-41 0 0,0 0 35 0 0,4 0 134 0 0,0 0 71 0 0,12 0 420 0 0,-15 0-503 0 0,2 0-40 0 0,1-2 254 0 0,-2-1-75 0 0,4-2 21 0 0,2 4-25 0 0,-7 1-160 0 0,1-1 41 0 0,-2 0-29 0 0,-1-1 35 0 0,2-1 23 0 0,0 1-39 0 0,1-1-2 0 0,4-1 48 0 0,0 0 12 0 0,-3 2-46 0 0,-1-1 4 0 0,0-1 47 0 0,1 1-37 0 0,-1 0-66 0 0,11-6 126 0 0,-10 1-108 0 0,9-2 11 0 0,-12 4-71 0 0,-4 0-43 0 0,-1 3-43 0 0,1 3-13 0 0,-1-1 0 0 0,1 0 0 0 0,-1 0 0 0 0,1 1 0 0 0,0-1 0 0 0,-1 0 1 0 0,1 1-1 0 0,0-1 0 0 0,-1 1 0 0 0,1-1 0 0 0,0 1 0 0 0,0-1 1 0 0,0 1-1 0 0,-1 0 0 0 0,1-1 0 0 0,0 1 0 0 0,8-5-13 0 0,-7-6-30 0 0,-2 10 43 0 0,0 0-1 0 0,0 0 0 0 0,0 0 1 0 0,1 0-1 0 0,-1 0 0 0 0,0 0 1 0 0,0 0-1 0 0,1 0 0 0 0,-1 0 1 0 0,1 0-1 0 0,-1 0 0 0 0,1 1 1 0 0,-1-1-1 0 0,1 0 0 0 0,-1 0 1 0 0,1 0-1 0 0,0 0 0 0 0,-1 1 1 0 0,1-1-1 0 0,0 0 0 0 0,0 1 1 0 0,0-1-1 0 0,-1 0 0 0 0,1 1 1 0 0,0-1-1 0 0,1 1 1 0 0,5-5 41 0 0,-4-3 85 0 0,-3 6 34 0 0,-2 1-26 0 0,0-1-58 0 0,-4-6 26 0 0,3 4 23 0 0,4 0-81 0 0,0 0-10 0 0,-4 0 75 0 0,-4-1-44 0 0,-3-1-47 0 0,0 1-48 0 0,3 0-51 0 0,3 3-26 0 0,-14 2 93 0 0,-22 1 23 0 0,38 0-6 0 0,1-1 0 0 0,0 1 0 0 0,0-1 0 0 0,-1 1 1 0 0,1 0-1 0 0,0 0 0 0 0,0-1 0 0 0,0 1 0 0 0,0 0 1 0 0,0 0-1 0 0,0 0 0 0 0,0 0 0 0 0,0 0 0 0 0,0 1-3 0 0,-9 9 8 0 0,-7 5-4 0 0,2 1 0 0 0,0 1 1 0 0,-1 4-5 0 0,4-8 51 0 0,-1 1-35 0 0,10-11-18 0 0,0 0 1 0 0,0 1-1 0 0,1-1 1 0 0,-1 1-1 0 0,1-1 1 0 0,0 1-1 0 0,0 0 1 0 0,1 0-1 0 0,-1 0 1 0 0,1 0 0 0 0,0 2 1 0 0,3 19-77 0 0,-1-16 77 0 0,2 0 0 0 0,-1 0-1 0 0,4 7 1 0 0,-5-15-2 0 0,1 3 2 0 0,0-1 0 0 0,1 0 0 0 0,0 0 0 0 0,0 0 0 0 0,0 0 0 0 0,1-1 0 0 0,-1 1 0 0 0,1-1 0 0 0,3 2 0 0 0,7 8 0 0 0,-12-12-1 0 0,0 1 1 0 0,0-1 0 0 0,0 1-1 0 0,0-1 1 0 0,0 1 0 0 0,1-1 0 0 0,-1 0-1 0 0,0 0 1 0 0,1 0 0 0 0,24 6-37 0 0,-14-5 3 0 0,-6 0 1 0 0,0-1 0 0 0,0 0 0 0 0,0-1 0 0 0,0 0 0 0 0,6 0 33 0 0,-2-1-76 0 0,0 0-42 0 0,0-1-80 0 0,0-1-88 0 0,-1 1-105 0 0,-6 1 150 0 0,1-1-33 0 0,-4 2-19 0 0,1-1-43 0 0,0 1-39 0 0,-1 0-33 0 0,1-1-120 0 0,0 1-32 0 0,2 0-1237 0 0</inkml:trace>
  <inkml:trace contextRef="#ctx0" brushRef="#br0" timeOffset="48041.77">4337 2003 3712 0 0,'0'0'83'0'0,"-2"0"11"0"0,1 0-89 0 0,1 0 0 0 0,0 0-1 0 0,-1 0 1 0 0,1 0 0 0 0,0 0 0 0 0,-1 0-1 0 0,1 0 1 0 0,0 0 0 0 0,-1 0-1 0 0,1 0 1 0 0,0 0 0 0 0,-1 0 0 0 0,1 0-1 0 0,0 0 1 0 0,-1 0 0 0 0,1-1-1 0 0,0 1 1 0 0,0 0 0 0 0,-1 0 0 0 0,1 0-1 0 0,0 0 1 0 0,-1-1 0 0 0,1 1-1 0 0,0 0 1 0 0,0 0 0 0 0,0-1 0 0 0,-1 1-1 0 0,1 0 1 0 0,0 0 0 0 0,0-1-1 0 0,0 1 1 0 0,-1 0 0 0 0,1 0 0 0 0,0-1-1 0 0,0 1-4 0 0,-3-6 42 0 0,-3 5-19 0 0,2 0 59 0 0,2 1-14 0 0,1 0 1 0 0,-1 0-1 0 0,1 0 0 0 0,0 0 0 0 0,-1-1 0 0 0,1 1 1 0 0,-1-1-1 0 0,1 1 0 0 0,0-1 0 0 0,0 0 0 0 0,-1 1 1 0 0,1-1-1 0 0,0 0-68 0 0,-7-3 495 0 0,3 2-200 0 0,-1 2 44 0 0,-3 0 201 0 0,-1 0-78 0 0,-1 0-70 0 0,1 0-61 0 0,-3 0-1 0 0,1 0-59 0 0,-3 0-2 0 0,-5 0 75 0 0,7 1-168 0 0,-17 7 333 0 0,10-3-242 0 0,9-1-145 0 0,-8 3 121 0 0,-1 0-5 0 0,8-4-133 0 0,-12 4 141 0 0,20-6-210 0 0,0 1-1 0 0,0-1 1 0 0,0 1-1 0 0,1 0 1 0 0,-1 0-1 0 0,0 0 1 0 0,1 0-1 0 0,0 1 1 0 0,-1-1 0 0 0,1 1-1 0 0,0 0 1 0 0,1 0-1 0 0,-1 0 1 0 0,0 1-36 0 0,-5 7 84 0 0,-11 18 22 0 0,15-23-98 0 0,1 1 1 0 0,-1-1-1 0 0,1 1 0 0 0,0 0 1 0 0,-1 6-9 0 0,-1 5 0 0 0,2-10 0 0 0,1 0 0 0 0,0 0 0 0 0,1 0 0 0 0,0 0 0 0 0,0 9 0 0 0,5 6 16 0 0,-4-21-8 0 0,1-1 0 0 0,0 1 0 0 0,-1 0 0 0 0,1-1 0 0 0,0 1 0 0 0,0-1 0 0 0,0 1 0 0 0,0-1 0 0 0,1 0 0 0 0,-1 1 0 0 0,0-1 0 0 0,1 0 0 0 0,-1 0 0 0 0,0 0 0 0 0,1 0 0 0 0,-1 0 0 0 0,2 1-8 0 0,26 10 386 0 0,-8-8-81 0 0,-1-4 14 0 0,2-4 85 0 0,-6 0-211 0 0,41-8 560 0 0,-36 7-497 0 0,1 1 39 0 0,-2-1-91 0 0,-3 0-65 0 0,24-9 114 0 0,-12 3-24 0 0,7 1-18 0 0,-11 4-102 0 0,0-3-39 0 0,-17 4-42 0 0,40-20 66 0 0,-40 20-92 0 0,1-1 0 0 0,-2 1 0 0 0,1-1 0 0 0,4-5-2 0 0,-1 4-4 0 0,-10 7 5 0 0,-1 0 0 0 0,1-1 0 0 0,0 1 0 0 0,-1 0-1 0 0,1-1 1 0 0,0 1 0 0 0,-1 0 0 0 0,1-1 0 0 0,0 1 0 0 0,-1-1-1 0 0,1 1 1 0 0,-1-1 0 0 0,1 1 0 0 0,-1-1 0 0 0,1 0-1 0 0,2-7-46 0 0,-2-8-68 0 0,-1 14-97 0 0,-1-1 55 0 0,0-4-190 0 0,-1 5 166 0 0,1 0 33 0 0,0 0-42 0 0,-1 1-72 0 0,0-1-73 0 0,0-1-85 0 0,0 1-98 0 0,1 1 386 0 0,-9-9-955 0 0</inkml:trace>
  <inkml:trace contextRef="#ctx0" brushRef="#br0" timeOffset="48454.3">4562 2003 6896 0 0,'0'1'22'0'0,"0"1"0"0"0,0-1 1 0 0,0 0-1 0 0,1 0 0 0 0,-1 1 0 0 0,0-1 1 0 0,1 0-1 0 0,-1 1 0 0 0,1-1 0 0 0,-1 0 1 0 0,1 0-1 0 0,0 0 0 0 0,-1 0 0 0 0,1 1-22 0 0,3 4 81 0 0,-2-2-59 0 0,-2-4-21 0 0,0 1-1 0 0,1-1 1 0 0,-1 1 0 0 0,0-1 0 0 0,0 1-1 0 0,1-1 1 0 0,-1 1 0 0 0,0-1-1 0 0,1 1 1 0 0,-1-1 0 0 0,0 0 0 0 0,1 1-1 0 0,-1-1 1 0 0,1 1 0 0 0,-1-1-1 0 0,1 0 1 0 0,-1 0 0 0 0,1 1 0 0 0,-1-1-1 0 0,1 0 1 0 0,-1 0 0 0 0,1 1-1 0 0,3 1 2 0 0,-3-2-3 0 0,-1 0 1 0 0,1 1 0 0 0,-1-1-1 0 0,1 1 1 0 0,0-1 0 0 0,-1 1-1 0 0,1-1 1 0 0,-1 1 0 0 0,1-1-1 0 0,-1 1 1 0 0,1 0 0 0 0,-1-1-1 0 0,0 1 1 0 0,1 0 0 0 0,-1-1-1 0 0,0 1 1 0 0,1 0 0 0 0,2 5 19 0 0,2 0 53 0 0,1 0 49 0 0,2-1 91 0 0,5 5 228 0 0,-10-8-305 0 0,-1 0-1 0 0,1 1 1 0 0,0-1-1 0 0,-1 1 1 0 0,0 0-1 0 0,1 1-134 0 0,1 2 139 0 0,0 0 36 0 0,5 6 270 0 0,1 0 108 0 0,1 0 86 0 0,-6-7-369 0 0,-1 0-34 0 0,3 6 154 0 0,2 1 83 0 0,-2-5-53 0 0,1 3 277 0 0,-8-10-692 0 0,3 8 292 0 0,8 11 522 0 0,-8-14-609 0 0,0-1-54 0 0,-1-2 261 0 0,-2-2-7 0 0,0 2-20 0 0,0-1-373 0 0,0 0 61 0 0,0 0 53 0 0,-1 1 45 0 0,0-1 64 0 0,0 0 34 0 0,-4 3 717 0 0,3-4-592 0 0,-1 1-8 0 0,0-1-184 0 0,1-1-107 0 0,1 1-98 0 0,0-1-35 0 0,0 0-39 0 0,0 0-42 0 0,-3-4 338 0 0,-7-2 254 0 0,6 3-326 0 0,1 0-34 0 0,-2-8 36 0 0,2 2-91 0 0,-1-7-28 0 0,2 5-22 0 0,-2 0 33 0 0,4 10-33 0 0,0-1-1 0 0,0 0 1 0 0,1 1 0 0 0,-1-1 0 0 0,0 0 0 0 0,1 0 0 0 0,0 0 0 0 0,-1 1-1 0 0,1-1-12 0 0,0-7 37 0 0,0-7 28 0 0,3 4 9 0 0,1-1-23 0 0,4-10-15 0 0,-6 20-36 0 0,0 0 0 0 0,0 0 1 0 0,0 0-1 0 0,0 0 0 0 0,1 0 0 0 0,0 1 0 0 0,0 0 0 0 0,1-2 0 0 0,-1 2 0 0 0,-1 0 0 0 0,1 0 0 0 0,-1 0 0 0 0,0-1 0 0 0,2-2 0 0 0,-3 3 0 0 0,0 0 0 0 0,1 1 0 0 0,0-1 0 0 0,0 1 0 0 0,-1 0 0 0 0,1-1 0 0 0,1 1 0 0 0,-1 0 0 0 0,0 0 0 0 0,0 0 0 0 0,2 0 0 0 0,25-17-15 0 0,-14 9-63 0 0,-1 1-86 0 0,2 0-82 0 0,-14 8 210 0 0,1 1 0 0 0,-1-1 0 0 0,0 1 0 0 0,0-1 0 0 0,1 1-1 0 0,-1 0 1 0 0,0 0 0 0 0,2 0 36 0 0,2-1-108 0 0,-1 0 42 0 0,3-3 36 0 0,2-1 113 0 0,0 3 24 0 0,25 1 346 0 0,-18 2-313 0 0,-5-1-102 0 0,-1 0-95 0 0,-6-1 57 0 0,-5 1 0 0 0,31 12 0 0 0,7 4 0 0 0,-37-16 0 0 0,12 11-13 0 0,-6-4-53 0 0,-4-4-75 0 0,-2-2-226 0 0,0 1 70 0 0,0-1 62 0 0,-1 0 54 0 0,0 1 2 0 0,0-1 64 0 0,0 3-89 0 0,-1-3 50 0 0,1-1 13 0 0,0 2-974 0 0</inkml:trace>
  <inkml:trace contextRef="#ctx0" brushRef="#br0" timeOffset="213759.81">5863 1389 7136 0 0,'0'0'165'0'0,"0"0"22"0"0,0 0 6 0 0,0 0 47 0 0,0 0-93 0 0,0 0 122 0 0,0 0 227 0 0,0 0 15 0 0,0 0-21 0 0,0 0-90 0 0,0 3-42 0 0,0 0-247 0 0,0 1 104 0 0,0 0 64 0 0,0 9 454 0 0,0-6-361 0 0,0-3-243 0 0,0-1-56 0 0,0-1-70 0 0,0 0-81 0 0,0 1 302 0 0,3 0-21 0 0,-1-1-163 0 0,-1 1-1 0 0,1-1 1 0 0,0 1 0 0 0,-1-1 0 0 0,0 1 0 0 0,0 0 0 0 0,0-1 0 0 0,0 1 0 0 0,0 0 0 0 0,-1 0 0 0 0,1 0 0 0 0,-1 0 0 0 0,1 0 0 0 0,-1 1-40 0 0,-1 51 535 0 0,0-27-317 0 0,3-12-73 0 0,4-1-42 0 0,1 2 1 0 0,-6 1 45 0 0,-1 31 101 0 0,0 3 43 0 0,0 55 392 0 0,0-104-660 0 0,1 0 1 0 0,-1 1 0 0 0,0-1-1 0 0,1 0 1 0 0,0 0 0 0 0,0 0-1 0 0,0 2-25 0 0,8 13 164 0 0,-5-3-11 0 0,-5 7-19 0 0,0-13-71 0 0,0 11 133 0 0,1-16-148 0 0,-1 0 0 0 0,1 0-1 0 0,0 0 1 0 0,0 0-1 0 0,0 0 1 0 0,1 0-1 0 0,-1 1 1 0 0,1-2 0 0 0,0 1-1 0 0,1 2-47 0 0,3 2 78 0 0,-4-6-61 0 0,0-1 0 0 0,0 1 0 0 0,0-1-1 0 0,-1 1 1 0 0,1-1 0 0 0,0 1 0 0 0,-1-1 0 0 0,1 1-1 0 0,-1 0 1 0 0,1-1 0 0 0,-1 1 0 0 0,0 0 0 0 0,0-1-1 0 0,0 1-16 0 0,0 13 72 0 0,0 16 313 0 0,0-21-320 0 0,0 1-74 0 0,0-2-59 0 0,0 1-63 0 0,0 1-72 0 0,0 1-84 0 0,0-11 19 0 0,0 0-46 0 0,0-1-40 0 0,0 0-38 0 0,0 1-256 0 0,0-1-62 0 0,0 0-47 0 0,0 0-34 0 0,0 0-1417 0 0,0 0-1253 0 0</inkml:trace>
  <inkml:trace contextRef="#ctx0" brushRef="#br0" timeOffset="214159.81">5640 1725 7456 0 0,'0'0'166'0'0,"0"0"29"0"0,0 0 12 0 0,0 0 34 0 0,0 0 140 0 0,0 0 61 0 0,2 0 7 0 0,12 0-6 0 0,-1 0-41 0 0,-8-3-18 0 0,4-3-140 0 0,19-10 426 0 0,-20 11-490 0 0,-7 5-178 0 0,0 0 32 0 0,0-1 0 0 0,1 1-1 0 0,-1-1 1 0 0,1 1 0 0 0,-1 0 0 0 0,1 0-1 0 0,-1 0 1 0 0,0 0 0 0 0,1 0-1 0 0,0 0-33 0 0,-1 0 34 0 0,1 0 0 0 0,-1 0-1 0 0,0 0 1 0 0,1-1 0 0 0,-1 1-1 0 0,1 0 1 0 0,-1 0-1 0 0,1-1 1 0 0,-1 1 0 0 0,1-1-34 0 0,6-4 159 0 0,-7 4-134 0 0,0 0 0 0 0,1 0 0 0 0,-1 0-1 0 0,1 1 1 0 0,-1-1 0 0 0,1 0 0 0 0,0 1-1 0 0,-1-1 1 0 0,1 1 0 0 0,0-1 0 0 0,-1 1 0 0 0,1 0-1 0 0,0 0 1 0 0,0 0-25 0 0,5 0 71 0 0,-5 0-50 0 0,0 0 1 0 0,0 0-1 0 0,0 0 1 0 0,1 0-1 0 0,-1 0 1 0 0,0 0-1 0 0,0-1 1 0 0,0 1-1 0 0,0-1 1 0 0,1 0-22 0 0,6-4 63 0 0,1-1-5 0 0,3 4-43 0 0,17 3-15 0 0,-18 0 0 0 0,0-1 0 0 0,0 0 0 0 0,0-1 0 0 0,0 0 0 0 0,8-2 0 0 0,-5-3-20 0 0,1 1-99 0 0,0 3-78 0 0,-6 2 46 0 0,0 0-119 0 0,-1 0-114 0 0,-1 0-111 0 0,0 0-104 0 0,-1 0-100 0 0,-1 0-94 0 0,0 0-90 0 0,3 0-608 0 0,1 0-840 0 0</inkml:trace>
  <inkml:trace contextRef="#ctx0" brushRef="#br0" timeOffset="214659.81">6343 1485 5008 0 0,'-14'13'144'0'0,"12"-7"1"0"0,-1 7-114 0 0,-2-5 10 0 0,2-3 27 0 0,0 0 36 0 0,1 1 36 0 0,2 2 39 0 0,0 5 409 0 0,0 1-90 0 0,0-1-80 0 0,0 0-69 0 0,0 5 45 0 0,0 0-83 0 0,0 42 489 0 0,0-33-372 0 0,1-10-225 0 0,6 7 172 0 0,-1-2-33 0 0,-4-8-159 0 0,-2-5-16 0 0,1-1-39 0 0,1 0-14 0 0,2 2 10 0 0,2 5 50 0 0,-4 0-8 0 0,-2 10 176 0 0,1-1-26 0 0,1-10-218 0 0,4 1 41 0 0,-5-11-109 0 0,1-1 0 0 0,-1 0 1 0 0,0 1-1 0 0,0-1 1 0 0,-1 1-1 0 0,1-1 0 0 0,-1 1 1 0 0,1 1-31 0 0,-1 23 318 0 0,0 10 228 0 0,2-24-363 0 0,4-4-84 0 0,-5-8-89 0 0,0-1 0 0 0,0 1 1 0 0,-1-1-1 0 0,1 1 0 0 0,0 0 0 0 0,-1-1 0 0 0,1 1 0 0 0,-1 0 1 0 0,1 0-1 0 0,-1-1 0 0 0,0 1 0 0 0,0 0 0 0 0,1 0-10 0 0,-1 1-88 0 0,0 0 53 0 0,0 0 48 0 0,0 0 39 0 0,0 1 49 0 0,0-1 32 0 0,0 5 356 0 0,0-7-264 0 0,0-3-60 0 0,0-1-109 0 0,0-1-53 0 0,2-2 109 0 0,0 5-100 0 0,-1-1 1 0 0,0 1-1 0 0,0-1 1 0 0,0 1 0 0 0,0-1-1 0 0,0 0 1 0 0,0 1 0 0 0,0-1-1 0 0,-1 0 1 0 0,1 0 0 0 0,-1 0-1 0 0,1 1 1 0 0,-1-1 0 0 0,0 0-1 0 0,1-1-12 0 0,0-14 35 0 0,-1 14-32 0 0,0-1 1 0 0,0 1 0 0 0,1 0-1 0 0,0-1 1 0 0,0 1 0 0 0,0 0 0 0 0,0 0-1 0 0,0 0 1 0 0,1-2-4 0 0,3-6 20 0 0,-1-1-20 0 0,0 0 0 0 0,1 1 0 0 0,2-3 0 0 0,-6 12-1 0 0,4-5-20 0 0,0 1 0 0 0,0-1 0 0 0,1 1 0 0 0,0 0-1 0 0,0 0 1 0 0,4-2 21 0 0,8-10-47 0 0,-2 2-33 0 0,-14 15 74 0 0,-1-1 0 0 0,1 1 0 0 0,-1 0 0 0 0,1-1 0 0 0,0 1 0 0 0,-1 0 0 0 0,1 0 0 0 0,0 0 0 0 0,0 0 0 0 0,0 0 6 0 0,25-4-10 0 0,-14-2 10 0 0,-12 6 0 0 0,1 0 0 0 0,-1 1 0 0 0,1-1 0 0 0,-1 0 0 0 0,1 1 0 0 0,-1-1 0 0 0,1 1 0 0 0,-1-1 0 0 0,1 1 0 0 0,-1 0 0 0 0,1 0 0 0 0,0-1 0 0 0,-1 1 0 0 0,6 0-24 0 0,18 0-48 0 0,-11 3 1 0 0,-4 3 47 0 0,-2-1 23 0 0,8 0 1 0 0,0 8-11 0 0,-8-5-12 0 0,-5-5 2 0 0,1 0 0 0 0,-1 0 0 0 0,0 1 0 0 0,0-1 0 0 0,0 1 0 0 0,-1 0 21 0 0,1 1-25 0 0,-3-4 18 0 0,0 0 1 0 0,1-1 0 0 0,-1 1 0 0 0,0 0 0 0 0,0-1 0 0 0,1 1 0 0 0,-1-1 0 0 0,1 1 0 0 0,-1-1 0 0 0,1 1 0 0 0,-1 0-1 0 0,1-1 1 0 0,-1 0 0 0 0,1 1 0 0 0,-1-1 0 0 0,1 1 0 0 0,-1-1 0 0 0,1 0 0 0 0,0 1 0 0 0,-1-1 0 0 0,1 0-1 0 0,0 1 7 0 0,4 1-16 0 0,-4-2 15 0 0,0 1 0 0 0,0 0 0 0 0,0-1 0 0 0,0 1 0 0 0,0 0 0 0 0,-1-1 1 0 0,1 1-1 0 0,0 0 0 0 0,0 0 0 0 0,-1 0 0 0 0,1 0 0 0 0,0 0 0 0 0,-1 0 0 0 0,1 0 1 0 0,-1 0-1 0 0,1 0 0 0 0,-1 0 0 0 0,1 0 0 0 0,-1 1 1 0 0,2 23 48 0 0,-2-23-42 0 0,0-1-6 0 0,0 0 1 0 0,0-1-1 0 0,0 1 1 0 0,0 0-1 0 0,0-1 1 0 0,0 1-1 0 0,0 0 0 0 0,0-1 1 0 0,1 1-1 0 0,-1 0 1 0 0,0-1-1 0 0,0 1 1 0 0,1 0-1 0 0,-1-1 1 0 0,0 1-1 0 0,1-1 0 0 0,-1 1 1 0 0,1 0-1 0 0,-1-1 1 0 0,1 1-1 0 0,-1-1 1 0 0,1 1-1 0 0,-1-1 1 0 0,1 0-1 0 0,-1 1 0 0 0,1-1 0 0 0,0 1 0 0 0,-1-1 0 0 0,1 0 0 0 0,-1 1 0 0 0,1-1 0 0 0,-1 1 0 0 0,1-1 0 0 0,-1 1 0 0 0,1-1 0 0 0,-1 1 0 0 0,1-1 0 0 0,-1 1 0 0 0,0 0 0 0 0,1-1 0 0 0,-1 1 0 0 0,0-1 0 0 0,0 1 0 0 0,1 0 0 0 0,-1-1 0 0 0,0 1 0 0 0,0 0 0 0 0,0 0 0 0 0,0-1 0 0 0,0 1 0 0 0,0 0 0 0 0,0-1 0 0 0,0 1 0 0 0,0 1 0 0 0,0 0 1 0 0,0-1 0 0 0,1 1-1 0 0,-1 0 1 0 0,0-1 0 0 0,1 1-1 0 0,-1-1 1 0 0,1 1 0 0 0,0 0-1 0 0,-1-1 1 0 0,1 1 0 0 0,0-1-1 0 0,0 1 1 0 0,0-1 0 0 0,0 0-1 0 0,0 0 1 0 0,0 1 0 0 0,1-1-1 0 0,2 6 93 0 0,-5 3-64 0 0,1-8-11 0 0,0 11-25 0 0,0-10-105 0 0,0 0-16 0 0,0 3 39 0 0,0-2-14 0 0,0-2-60 0 0,3-1-163 0 0,-3-1 299 0 0,0 0 1 0 0,1 0-1 0 0,-1 0 1 0 0,1 0-1 0 0,-1 0 1 0 0,1 0-1 0 0,-1 0 1 0 0,0 0-1 0 0,1 0 1 0 0,-1 0-1 0 0,1 0 1 0 0,-1 1-1 0 0,0-1 1 0 0,1 0-1 0 0,-1 0 1 0 0,1 0-1 0 0,-1 1 1 0 0,0-1-1 0 0,1 0 1 0 0,-1 0-1 0 0,0 1 1 0 0,1-1-1 0 0,-1 0 1 0 0,0 1 0 0 0,0-1-1 0 0,1 0 1 0 0,-1 1-1 0 0,0-1 1 0 0,0 0-1 0 0,1 1 1 0 0,-1-1 26 0 0,5 7-453 0 0,-5-6 407 0 0,1-1-1 0 0,0 1 0 0 0,0-1 0 0 0,0 0 0 0 0,-1 0 1 0 0,1 1-1 0 0,0-1 0 0 0,0 0 0 0 0,0 0 1 0 0,0 0-1 0 0,-1 0 0 0 0,1 0 0 0 0,0 0 1 0 0,1 0 46 0 0</inkml:trace>
  <inkml:trace contextRef="#ctx0" brushRef="#br0" timeOffset="-214436.92">7030 2012 4976 0 0,'0'13'108'0'0,"0"-10"17"0"0,0-3 13 0 0,2 0-14 0 0,7 0-101 0 0,11 0 71 0 0,-12 0 142 0 0,1 1 50 0 0,1 0 67 0 0,18-2 721 0 0,-19-3-643 0 0,-5 2-284 0 0,0-1-11 0 0,3-1 42 0 0,-4 3-84 0 0,0 0 35 0 0,0 0 14 0 0,0 1 36 0 0,1-1 45 0 0,0 1 50 0 0,0 0-90 0 0,8 0 139 0 0,1-2-104 0 0,-5-3-115 0 0,-6 4-82 0 0,-1 0-1 0 0,1 0 0 0 0,-1 0 0 0 0,1 0 1 0 0,-1 0-1 0 0,1 1 0 0 0,-1-1 0 0 0,1 1 0 0 0,0-1 1 0 0,-1 1-1 0 0,1 0 0 0 0,0-1 0 0 0,-1 1 1 0 0,1 0-22 0 0,-1 0 11 0 0,0 0 1 0 0,-1 0 0 0 0,1 0 0 0 0,0 0-1 0 0,-1 0 1 0 0,1 0 0 0 0,0 0 0 0 0,-1 0-1 0 0,1 0 1 0 0,0-1 0 0 0,-1 1-1 0 0,1 0 1 0 0,0 0 0 0 0,-1-1 0 0 0,1 1-1 0 0,-1-1 1 0 0,1 1 0 0 0,0 0 0 0 0,-1-1-1 0 0,1 1 1 0 0,-1-1 0 0 0,1 1 0 0 0,-1-1-1 0 0,0 1 1 0 0,1-1 0 0 0,-1 0-12 0 0,1 1 13 0 0,-1-1 0 0 0,0 0-1 0 0,1 1 1 0 0,-1-1 0 0 0,1 1 0 0 0,-1-1 0 0 0,1 1 0 0 0,-1-1 0 0 0,1 1 0 0 0,-1 0-1 0 0,1-1 1 0 0,0 1 0 0 0,-1 0 0 0 0,1-1 0 0 0,-1 1 0 0 0,1 0 0 0 0,0 0 0 0 0,-1 0-1 0 0,1-1 1 0 0,0 1 0 0 0,0 0 0 0 0,-1 0 0 0 0,1 0 0 0 0,0 0 0 0 0,-1 0 0 0 0,1 0-13 0 0,5 1 72 0 0,-5-2-38 0 0,6-3 55 0 0,0 0-1 0 0,4-1 39 0 0,5 0-89 0 0,0-9-38 0 0,13-15 14 0 0,-26 26 56 0 0,-3 1 3 0 0,0-12 2 0 0,0 1-34 0 0,0 10 82 0 0,-3 3 9 0 0,3 0-124 0 0,-1 0 0 0 0,0 0 1 0 0,1 0-1 0 0,-1 0 0 0 0,0 0 1 0 0,1 0-1 0 0,-1-1 0 0 0,1 1 1 0 0,-1 0-1 0 0,0 0 1 0 0,1-1-1 0 0,-1 1 0 0 0,1 0 1 0 0,-1-1-1 0 0,1 1 0 0 0,-1-1 1 0 0,1 1-1 0 0,-1-1 0 0 0,1 1 1 0 0,-1-1-1 0 0,1 1 0 0 0,0-1 1 0 0,-1 0-9 0 0,1 1 8 0 0,-1-1 0 0 0,1 1 1 0 0,0-1-1 0 0,-1 1 0 0 0,1-1 0 0 0,-1 1 1 0 0,1-1-1 0 0,-1 1 0 0 0,1-1 1 0 0,-1 1-1 0 0,1 0 0 0 0,-1-1 0 0 0,0 1 1 0 0,1 0-1 0 0,-1-1 0 0 0,1 1 1 0 0,-1 0-1 0 0,0 0 0 0 0,1 0 0 0 0,-1 0 1 0 0,0-1-1 0 0,1 1 0 0 0,-1 0-8 0 0,-2 0 122 0 0,0 0-2 0 0,0 0-79 0 0,1 0-22 0 0,0 0 0 0 0,0 0 0 0 0,1 0-1 0 0,-1 0 1 0 0,0 0 0 0 0,0 0 0 0 0,0 1-1 0 0,0-1 1 0 0,1 0 0 0 0,-1 1 0 0 0,-1 0-19 0 0,-2 6 89 0 0,5-7-84 0 0,0 1 1 0 0,-1-1-1 0 0,1 1 0 0 0,0-1 1 0 0,0 0-1 0 0,0 1 0 0 0,-1-1 1 0 0,1 0-1 0 0,0 1 1 0 0,-1-1-1 0 0,1 0 0 0 0,0 0 1 0 0,-1 1-1 0 0,1-1 0 0 0,0 0 1 0 0,-1 0-1 0 0,1 1 1 0 0,0-1-1 0 0,-1 0 0 0 0,1 0 1 0 0,-1 0-1 0 0,1 0 1 0 0,-1 0-1 0 0,1 0 0 0 0,0 1 1 0 0,-1-1-1 0 0,1 0 0 0 0,-1 0 1 0 0,1 0-1 0 0,-1-1 1 0 0,1 1-6 0 0,-5 3 129 0 0,-5 6-46 0 0,-2 3 68 0 0,-1 1 56 0 0,0 1 45 0 0,7-6-164 0 0,0 1 0 0 0,1 0 0 0 0,0 0-1 0 0,0 1-87 0 0,5-10 1 0 0,-1 2 7 0 0,1-1 0 0 0,-1 0-1 0 0,1 1 1 0 0,0-1 0 0 0,0 1 0 0 0,-1-1-1 0 0,1 1 1 0 0,0-1 0 0 0,0 1 0 0 0,0-1-8 0 0,0 12 32 0 0,0 38 20 0 0,0-49-50 0 0,1 0 1 0 0,-1-1-1 0 0,0 1 1 0 0,0 0-1 0 0,1 0 1 0 0,-1-1-1 0 0,1 1 1 0 0,0 0 0 0 0,-1-1-1 0 0,2 2-2 0 0,0 0 14 0 0,1 1 1 0 0,-1-1-1 0 0,1 0 0 0 0,0 0 0 0 0,0 0 0 0 0,0 0 1 0 0,2 1-15 0 0,26 17 105 0 0,-12-11-67 0 0,-17-9-37 0 0,1 0 0 0 0,-1 0 0 0 0,0-1 0 0 0,1 1 0 0 0,-1-1 0 0 0,1 1 1 0 0,-1-1-1 0 0,0 0 0 0 0,1 0 0 0 0,1-1-1 0 0,13 3-19 0 0,-10 0-38 0 0,2 1 44 0 0,-2 0 10 0 0,-3-1-31 0 0,0-1-32 0 0,0 0-47 0 0,0-1-27 0 0,-1 1-48 0 0,2-1-57 0 0,-1 0-62 0 0,-1 0-21 0 0,0 0-53 0 0,1 0-46 0 0,-1 0-42 0 0,1 0-138 0 0,-1 0-40 0 0,2 0-169 0 0,2 0-451 0 0</inkml:trace>
  <inkml:trace contextRef="#ctx0" brushRef="#br0" timeOffset="-213126.93">7972 1629 6056 0 0,'0'0'176'0'0,"0"0"-46"0"0,0 0-15 0 0,0 0 32 0 0,0 2 115 0 0,0 6 55 0 0,-1-4-191 0 0,1 0 0 0 0,0-1 0 0 0,0 1 0 0 0,0-1 1 0 0,0 1-1 0 0,1 0 0 0 0,-1-1 0 0 0,1 1 0 0 0,1 1-126 0 0,3 3 212 0 0,1 4 125 0 0,-4 0-64 0 0,-2-1-17 0 0,0 4-5 0 0,3 4 3 0 0,7 2 21 0 0,-4 6-41 0 0,-1-12-81 0 0,-3-12-118 0 0,-1 1 0 0 0,0-1 0 0 0,0 1 0 0 0,0-1 0 0 0,0 1 0 0 0,-1-1 0 0 0,1 1 0 0 0,-1-1 0 0 0,0 1-35 0 0,0 3 82 0 0,1 0 1 0 0,0 0-1 0 0,0 0 0 0 0,1-1 0 0 0,-1 1 0 0 0,2 0-82 0 0,1 9 178 0 0,2 16 181 0 0,-2-15-179 0 0,-2-11-102 0 0,0 1-1 0 0,0 0 1 0 0,-1 0 0 0 0,0-1 0 0 0,0 1-1 0 0,-1 0-77 0 0,3 23 257 0 0,18 35 409 0 0,-15-41-453 0 0,-4 1-35 0 0,0-8-52 0 0,4 6 107 0 0,0 0-6 0 0,-4-6-111 0 0,-3-4-25 0 0,1 7 70 0 0,4-3 21 0 0,-2-9-133 0 0,2 3 47 0 0,-1 2 35 0 0,0 1 42 0 0,-2 4 50 0 0,-1 35 251 0 0,0 3-221 0 0,0-54-436 0 0,0-1 60 0 0,0 0 52 0 0,0 0 47 0 0,0 1 69 0 0,0 0 82 0 0,0 5 479 0 0,0-6-509 0 0,0 1-35 0 0,0-1-47 0 0,0 0-58 0 0,0 1-71 0 0,0-1-82 0 0,0 0-56 0 0,0 0-82 0 0,0 0-91 0 0,0 0-97 0 0,0 0-107 0 0,0 0-114 0 0,0 0-121 0 0,0 0 383 0 0,0-1-33 0 0,0 0-1470 0 0,0 0-1129 0 0</inkml:trace>
  <inkml:trace contextRef="#ctx0" brushRef="#br0" timeOffset="-212746.92">8004 1757 6592 0 0,'0'0'149'0'0,"-3"0"23"0"0,3 0-160 0 0,-1 0 0 0 0,0 0 1 0 0,1 0-1 0 0,-1 0 0 0 0,0-1 0 0 0,0 1 0 0 0,1 0 1 0 0,-1 0-1 0 0,0 0 0 0 0,1 0 0 0 0,-1-1 0 0 0,1 1 0 0 0,-1 0 1 0 0,0-1-1 0 0,1 1-12 0 0,-1-1 11 0 0,1 0 0 0 0,-1 1 0 0 0,1-1 0 0 0,0 0 0 0 0,0 0-1 0 0,-1 0 1 0 0,1 0 0 0 0,0 1 0 0 0,0-1 0 0 0,0 0 0 0 0,0 0 0 0 0,0 0 0 0 0,0 0 0 0 0,0 0-11 0 0,0-8 47 0 0,0 4 21 0 0,0 3 68 0 0,0 2 158 0 0,2-3-33 0 0,-1 1-51 0 0,1 0-44 0 0,-1 0-36 0 0,3 0 73 0 0,3 0-19 0 0,-2 1-41 0 0,1 0 98 0 0,-2-1 3 0 0,1 0 85 0 0,-1 0-245 0 0,16-7 194 0 0,-11 7-130 0 0,1 2 61 0 0,1-2 35 0 0,2-4 11 0 0,0-1-23 0 0,-2 6-29 0 0,0 1-18 0 0,4 0-6 0 0,7 2 0 0 0,-6 3-79 0 0,-9-3-60 0 0,0 0-1 0 0,-1-1 1 0 0,1 1-1 0 0,0-1 1 0 0,0-1-1 0 0,0 1-39 0 0,-3-1 23 0 0,1 0 0 0 0,0 0 0 0 0,-1 1 0 0 0,1-1 0 0 0,0 1 0 0 0,-1 0 0 0 0,1 1 0 0 0,-1-1 0 0 0,1 1 0 0 0,-1 0 0 0 0,0 0 0 0 0,3 2-23 0 0,13 6 59 0 0,7-1-23 0 0,-20-7-15 0 0,0 0 0 0 0,1 1 0 0 0,5 3-21 0 0,10 4 21 0 0,-13-6-2 0 0,-1 0 1 0 0,0 0 0 0 0,7 6-20 0 0,-9-6 1 0 0,-5-3-1 0 0,0 0 1 0 0,0 1 0 0 0,0-1-1 0 0,0 1 1 0 0,0-1 0 0 0,-1 1-1 0 0,1 0 1 0 0,0-1 0 0 0,-1 1-1 0 0,0 0 1 0 0,1 0 0 0 0,-1 0 0 0 0,0 0-1 0 0,1 2 0 0 0,25 28 70 0 0,-20-18-12 0 0,2 4-19 0 0,-8-14-18 0 0,0 0 0 0 0,0 0 1 0 0,-1 0-1 0 0,1 0 0 0 0,-1 0 1 0 0,1 0-1 0 0,-1 0 0 0 0,-1 1 0 0 0,1-1 1 0 0,-1 2-22 0 0,0 14 127 0 0,1-18-122 0 0,0-1 1 0 0,-1 1-1 0 0,1 0 0 0 0,-1-1 1 0 0,1 1-1 0 0,-1 0 0 0 0,0-1 1 0 0,1 1-1 0 0,-1-1 0 0 0,0 1 1 0 0,-1 1-6 0 0,-3 5 42 0 0,0 3 7 0 0,4-9-40 0 0,0 0 0 0 0,0 1 1 0 0,0-1-1 0 0,-1 0 1 0 0,1 0-1 0 0,-1 0 1 0 0,1 0-1 0 0,-1 0 1 0 0,0 0-10 0 0,-8 9 55 0 0,-13 13 95 0 0,6-14-99 0 0,4-6-21 0 0,10-4-23 0 0,1 0 0 0 0,-1 1 0 0 0,1 0 0 0 0,0-1 0 0 0,0 1 0 0 0,-1 0 0 0 0,1 0 0 0 0,0 0 0 0 0,0 1 0 0 0,0-1 0 0 0,0 0 0 0 0,0 1 0 0 0,0-1 0 0 0,0 1-7 0 0,-1 1 10 0 0,0 0 0 0 0,-1 0 0 0 0,1-1 0 0 0,-1 1 0 0 0,0-1 0 0 0,0 0 0 0 0,0 0 0 0 0,0 0 0 0 0,0 0 0 0 0,0-1 0 0 0,0 0 0 0 0,-5 1-10 0 0,-5 0 23 0 0,0-1 0 0 0,0 0 0 0 0,-8-1-23 0 0,13 0 3 0 0,-6 0-13 0 0,1 0-73 0 0,5 0-34 0 0,1 0-65 0 0,8 0 176 0 0,0 0 0 0 0,0 0 0 0 0,0 0 0 0 0,0 0 0 0 0,0 0 0 0 0,0 0 0 0 0,0 0 0 0 0,0 0 0 0 0,0 0 0 0 0,-1 0 0 0 0,1 0 1 0 0,0 0-1 0 0,0 0 0 0 0,0 0 0 0 0,0 0 0 0 0,0 0 0 0 0,0 0 0 0 0,0 0 0 0 0,0 0 0 0 0,0 0 0 0 0,0 0 0 0 0,-1 0 0 0 0,1 0 1 0 0,0 0-1 0 0,0 0 0 0 0,0 0 0 0 0,0 0 0 0 0,0 0 0 0 0,0 0 0 0 0,0 0 0 0 0,0 0 0 0 0,0-1 0 0 0,0 1 0 0 0,0 0 0 0 0,0 0 1 0 0,0 0-1 0 0,0 0 0 0 0,0 0 0 0 0,0 0 0 0 0,0 0 0 0 0,-1 0 0 0 0,1 0 0 0 0,0 0 0 0 0,0 0 0 0 0,0-1 0 0 0,0 1 0 0 0,0 0 1 0 0,0 0-1 0 0,0 0 0 0 0,0 0 0 0 0,0 0 0 0 0,0 0 0 0 0,1 0 0 0 0,-1 0 0 0 0,0 0 0 0 0,0 0 0 0 0,0-1 6 0 0,0-2-27 0 0,-1 1-75 0 0,1 0-77 0 0,-1 1-79 0 0,-1 0-83 0 0,1 0-84 0 0,-1 0-87 0 0,-1-1-89 0 0,0 1-137 0 0,0-1-105 0 0,-4-2-759 0 0,-2-5-904 0 0</inkml:trace>
  <inkml:trace contextRef="#ctx0" brushRef="#br0" timeOffset="-212346.93">8659 1693 8808 0 0,'0'0'197'0'0,"0"0"24"0"0,0 0 19 0 0,3 2 27 0 0,0 1-233 0 0,1 1 64 0 0,4 4 143 0 0,12 12 461 0 0,-16-14-530 0 0,-1-1-56 0 0,9 18 277 0 0,6 14 170 0 0,0-2-111 0 0,-17-33-425 0 0,-1 0 1 0 0,1 0 0 0 0,-1 0-1 0 0,1 0 1 0 0,-1 0 0 0 0,0 0-1 0 0,0 0 1 0 0,0 0 0 0 0,0 0 0 0 0,0 0-1 0 0,0 1-27 0 0,0-1 26 0 0,-1 0 0 0 0,1 0 1 0 0,0-1-1 0 0,0 1 0 0 0,0 0 0 0 0,1 0 0 0 0,-1 0 0 0 0,0 0 0 0 0,1 0 0 0 0,-1 0 1 0 0,1 0-27 0 0,26 46 574 0 0,-23-34-379 0 0,-4 13 218 0 0,-1-17-260 0 0,1 1-24 0 0,0-9-11 0 0,0-1-37 0 0,0 2-10 0 0,0-1-72 0 0,0 1-90 0 0,0-2 114 0 0,0-1 51 0 0,0 1 69 0 0,0 1 86 0 0,0-1 103 0 0,0 1 121 0 0,-3-2-285 0 0,-7 0 18 0 0,3-1-61 0 0,2 0-47 0 0,1-2-33 0 0,4 3-41 0 0,0-1 1 0 0,-1 0-1 0 0,1 0 1 0 0,-1 0-1 0 0,1 0 1 0 0,0 0-1 0 0,-1 0 1 0 0,1 1-1 0 0,0-1 1 0 0,0 0-1 0 0,0 0 1 0 0,0 0-1 0 0,0 0 1 0 0,0-1-5 0 0,0-8 53 0 0,0 10-52 0 0,-3-5 63 0 0,2 3-58 0 0,0 1 0 0 0,0-1 0 0 0,-1 1 0 0 0,1-1 0 0 0,1 1 0 0 0,-1-1 0 0 0,0 0 0 0 0,0 1-1 0 0,0-1 1 0 0,1 0 0 0 0,-1 0 0 0 0,1 1 0 0 0,-1-2-6 0 0,0-32 117 0 0,1 30-97 0 0,-1-4-12 0 0,1 6-8 0 0,-1 0 0 0 0,1 0 0 0 0,0 0 1 0 0,0 0-1 0 0,0 0 0 0 0,1 0 0 0 0,-1 0 1 0 0,1 0-1 0 0,-1 0 0 0 0,1 0 0 0 0,1-1 0 0 0,2-4 1 0 0,-3 7 3 0 0,0-1-1 0 0,0 1 1 0 0,0 0 0 0 0,0-1 0 0 0,0 1 0 0 0,-1-1-1 0 0,1 0 1 0 0,-1 1 0 0 0,1-1 0 0 0,-1 0-1 0 0,0 1 1 0 0,1-1 0 0 0,-1 0 0 0 0,0 0-4 0 0,0 0 1 0 0,0 0 0 0 0,0-1 0 0 0,1 1 0 0 0,-1 0 0 0 0,1 0 0 0 0,0-1 0 0 0,-1 1 0 0 0,1 0 0 0 0,0 0 0 0 0,0 0 0 0 0,1-2-1 0 0,8-18-1 0 0,-8 16 1 0 0,0 0-2 0 0,0 0 1 0 0,0 0-1 0 0,1 0 1 0 0,-1 0 0 0 0,1 1-1 0 0,1-1 1 0 0,-1 1-1 0 0,4-4 2 0 0,6-7-48 0 0,-10 11 41 0 0,-3 4 7 0 0,0 0-1 0 0,0 1 1 0 0,0-1 0 0 0,1 0-1 0 0,-1 1 1 0 0,1-1-1 0 0,-1 1 1 0 0,0-1 0 0 0,1 0-1 0 0,-1 1 1 0 0,1-1-1 0 0,-1 1 1 0 0,1 0 0 0 0,-1-1-1 0 0,1 1 1 0 0,0-1-1 0 0,-1 1 1 0 0,1 0 0 0 0,-1-1-1 0 0,1 1 1 0 0,0 0-1 0 0,0-1 1 0 0,4-1-6 0 0,-4 1 3 0 0,0 1 1 0 0,0-1 0 0 0,0 0-1 0 0,0 1 1 0 0,-1-1-1 0 0,1 0 1 0 0,0 0-1 0 0,0 0 1 0 0,0 0 0 0 0,-1 0-1 0 0,1 0 1 0 0,0 0-1 0 0,-1 0 1 0 0,1 0 0 0 0,-1-1 2 0 0,1 1-3 0 0,-1 0 1 0 0,1 0 0 0 0,-1 0-1 0 0,1 0 1 0 0,-1 1 0 0 0,1-1-1 0 0,-1 0 1 0 0,1 0 0 0 0,0 0-1 0 0,-1 1 1 0 0,1-1 0 0 0,0 0-1 0 0,0 1 3 0 0,12-3-101 0 0,-4 3-10 0 0,-1 0 52 0 0,21 0 0 0 0,-16 0-25 0 0,-7 0 2 0 0,1 0-36 0 0,-1 0-43 0 0,1 0-50 0 0,0 0-91 0 0,0 0-80 0 0,0 0-90 0 0,0 0-100 0 0,-1 0-109 0 0,1 0-119 0 0,-4 0 353 0 0,0 0-34 0 0,1 0-34 0 0,-1 0-36 0 0,5 0-1253 0 0,2 0-1013 0 0</inkml:trace>
  <inkml:trace contextRef="#ctx0" brushRef="#br0" timeOffset="-196246.93">1 3514 6880 0 0,'0'0'157'0'0,"0"0"23"0"0,2 0 11 0 0,2 1-85 0 0,-4-1-77 0 0,26-15 28 0 0,-14 12-19 0 0,0 4 80 0 0,0-1 77 0 0,-1-3 84 0 0,3-7 415 0 0,-9 7 30 0 0,1 2-405 0 0,-1-1-54 0 0,0 0-44 0 0,0-1-33 0 0,3-2 85 0 0,-1 2-33 0 0,-2 1-92 0 0,2-1 49 0 0,-2-1 10 0 0,0 0 80 0 0,-2 2-89 0 0,0-2 45 0 0,3-1-13 0 0,5-1 66 0 0,-2 2-70 0 0,0-2 73 0 0,-3 1-38 0 0,1-1 63 0 0,-1 0-188 0 0,9-9 205 0 0,-5 6-151 0 0,-5 3-110 0 0,-1 2-57 0 0,-1 2-51 0 0,-1-4 76 0 0,-2-7-36 0 0,0 12-12 0 0,0 0 0 0 0,0 0 0 0 0,0 1 0 0 0,0-1 0 0 0,0 0 0 0 0,0 0 0 0 0,0 0 0 0 0,0 0 0 0 0,0 0 0 0 0,-1 1 0 0 0,1-1 0 0 0,0 0 0 0 0,-1 0 0 0 0,1 0 0 0 0,-11-5 0 0 0,6-4 0 0 0,-1 8 10 0 0,2 1 37 0 0,-1 1 0 0 0,1-1-1 0 0,-1 1 1 0 0,1 1 0 0 0,-3-1-47 0 0,-1 3 52 0 0,3 3 6 0 0,2-1-26 0 0,-8-3-48 0 0,11-2 12 0 0,-1 0-1 0 0,1 0 1 0 0,-1 0-1 0 0,1 0 1 0 0,-1 0 0 0 0,1 0-1 0 0,-1 0 1 0 0,1 0-1 0 0,-1 0 1 0 0,1 0-1 0 0,-1 0 1 0 0,1 0 0 0 0,-1 0-1 0 0,1 0 1 0 0,-1 0-1 0 0,1 1 1 0 0,-1-1 0 0 0,1 0-1 0 0,0 0 1 0 0,-1 1-1 0 0,1-1 1 0 0,-1 0-1 0 0,1 1 1 0 0,0-1 0 0 0,-1 0-1 0 0,1 1 1 0 0,0-1-1 0 0,-1 1 1 0 0,1-1-1 0 0,0 0 1 0 0,0 1 0 0 0,-1 0 4 0 0,-3 5-68 0 0,-3-3 21 0 0,0 0 43 0 0,3 0 38 0 0,-2 1 60 0 0,-15 16 390 0 0,13-11-315 0 0,5-4-113 0 0,0-1-46 0 0,0 4 27 0 0,1 0-31 0 0,-12 8-6 0 0,13-14-1 0 0,-1-1 1 0 0,1 1 0 0 0,-1 0 0 0 0,1 0 0 0 0,0 0 0 0 0,0 0 0 0 0,0 0 0 0 0,0 0 0 0 0,0 1 0 0 0,0-1 0 0 0,1 0 0 0 0,-1 0 0 0 0,1 2 0 0 0,-2 31 3 0 0,3-20 5 0 0,-1-13-1 0 0,0-1-1 0 0,0 1 1 0 0,0 0-1 0 0,1-1 1 0 0,-1 1-1 0 0,0-1 1 0 0,1 1-1 0 0,0 0 1 0 0,-1-1-1 0 0,1 1 1 0 0,0-1-1 0 0,0 1 1 0 0,0-1-1 0 0,0 1-6 0 0,4 6 36 0 0,0 5 43 0 0,6-8-13 0 0,-6 9-36 0 0,22 18 66 0 0,-18-20-36 0 0,0-9-42 0 0,2 0-17 0 0,0 11 12 0 0,-10-13-10 0 0,1 0 1 0 0,-1 0 0 0 0,1 0 0 0 0,-1 0 0 0 0,1 0 0 0 0,0 0 0 0 0,0 0 0 0 0,-1-1 0 0 0,1 1-1 0 0,0-1 1 0 0,0 1-4 0 0,20 7 7 0 0,-18-6-25 0 0,0 0 1 0 0,-1 0-1 0 0,1-1 1 0 0,0 1-1 0 0,0-1 1 0 0,0 0-1 0 0,3 0 18 0 0,7 0-70 0 0,5 0-38 0 0,10-1-20 0 0</inkml:trace>
  <inkml:trace contextRef="#ctx0" brushRef="#br0" timeOffset="-195686.92">975 3162 6648 0 0,'0'0'149'0'0,"0"0"23"0"0,0 0 12 0 0,0 3-25 0 0,0 1-160 0 0,0 0 47 0 0,-1 3 83 0 0,1 1 63 0 0,0 2 100 0 0,4 2 211 0 0,1-4-212 0 0,0 3 122 0 0,-2 2 86 0 0,-3-4-244 0 0,2-2-70 0 0,0 0-30 0 0,2 1-6 0 0,0 1-5 0 0,-2-1-2 0 0,0 0 33 0 0,-2 3 72 0 0,0-4-111 0 0,1 0-1 0 0,0 0 1 0 0,1 0 0 0 0,-1 0 0 0 0,1 0-136 0 0,5 23 474 0 0,-5-6-123 0 0,-3-7-133 0 0,1 12 146 0 0,4 2 74 0 0,-3-27-395 0 0,2 11 118 0 0,1 0-33 0 0,-2-6-36 0 0,-1 0 1 0 0,0 0 0 0 0,0 7-93 0 0,-1-8 79 0 0,1 1 0 0 0,0-1 0 0 0,0 0 0 0 0,1 0 0 0 0,1 3-79 0 0,-1-4 75 0 0,0 1 0 0 0,0-1 0 0 0,-1 0 0 0 0,-1 1 0 0 0,1 2-75 0 0,-2 15 210 0 0,0-15-119 0 0,1-1-1 0 0,0 0 1 0 0,0 0-1 0 0,1 0 0 0 0,0 1 1 0 0,2 2-91 0 0,2 4 130 0 0,-3-13-105 0 0,-1 0 1 0 0,0 0-1 0 0,0 1 1 0 0,0-1-1 0 0,0 1 0 0 0,-1-1 1 0 0,1 1-1 0 0,-1 1-25 0 0,0 14 124 0 0,1-6-41 0 0,0-9-64 0 0,0 0 1 0 0,0 0-1 0 0,0 0 0 0 0,0 0 1 0 0,1 0-1 0 0,0 0 1 0 0,1 2-20 0 0,0-1 4 0 0,-3-4-2 0 0,0-1 0 0 0,1 1 1 0 0,-1-1-1 0 0,0 0 0 0 0,0 1 0 0 0,0-1 1 0 0,1 1-1 0 0,-1-1 0 0 0,0 1 0 0 0,0-1 0 0 0,0 1 1 0 0,0-1-1 0 0,0 1 0 0 0,0-1 0 0 0,0 1 1 0 0,0-1-1 0 0,0 0 0 0 0,0 1 0 0 0,-1 0-2 0 0,0 14 72 0 0,1 16 58 0 0,0-28-153 0 0,0-3-58 0 0,0 0-34 0 0,0 0-114 0 0,0 0-211 0 0,0 0 331 0 0,0 0 8 0 0,0 0-15 0 0,0 0-40 0 0,0 0-12 0 0,0 0-39 0 0,0 0-47 0 0,0 0-51 0 0,0 0-56 0 0,0 0-51 0 0,0 0-45 0 0,0 0-41 0 0,0 0-145 0 0,0 0-39 0 0,0 0-174 0 0,0 0-472 0 0</inkml:trace>
  <inkml:trace contextRef="#ctx0" brushRef="#br0" timeOffset="-195326.92">991 3274 8032 0 0,'0'0'182'0'0,"0"0"29"0"0,0 0 12 0 0,0 0 35 0 0,0 0 148 0 0,0-2 66 0 0,1-6-212 0 0,1 2-43 0 0,-1 5-185 0 0,-1 0 1 0 0,1 0-1 0 0,0 0 0 0 0,-1 0 0 0 0,1 0 0 0 0,0 0 0 0 0,0 0 0 0 0,0 1 0 0 0,0-1 1 0 0,-1 0-1 0 0,1 0 0 0 0,0 1 0 0 0,1-1 0 0 0,-1 1 0 0 0,0-1 0 0 0,0 1 0 0 0,0-1 1 0 0,0 1-33 0 0,11-2 276 0 0,2 0 17 0 0,-4-4-64 0 0,-2 1-67 0 0,5-2 122 0 0,-2 2-75 0 0,-3 1-78 0 0,3 1 107 0 0,3 1-36 0 0,-1 3-37 0 0,0 0-37 0 0,-3-1-25 0 0,3 0 35 0 0,-3 0-44 0 0,15 0 86 0 0,-6 3 15 0 0,-6 3-63 0 0,8 4-65 0 0,-15-8-56 0 0,0-1-6 0 0,0 1 1 0 0,0 1-1 0 0,0-1 0 0 0,0 1 1 0 0,0 0-1 0 0,-1 0 0 0 0,1 1 1 0 0,3 2-6 0 0,7 8 0 0 0,-14-14 0 0 0,0 2 0 0 0,0-1 0 0 0,0 0 0 0 0,0 0 0 0 0,0 1 0 0 0,0-1 0 0 0,0 1 0 0 0,-1-1 0 0 0,1 1 0 0 0,0 0 0 0 0,-1 0 0 0 0,0 0 0 0 0,1 0 0 0 0,0 2 0 0 0,2 2 0 0 0,-3-4 0 0 0,0-1 0 0 0,1 1 0 0 0,-1-1 0 0 0,0 0 0 0 0,0 0 0 0 0,0 0 0 0 0,1 0 0 0 0,-1 0 0 0 0,1 0 0 0 0,-1 0 0 0 0,1 0 0 0 0,-1-1 0 0 0,1 1 0 0 0,9 6 0 0 0,5 22 0 0 0,-15-24 0 0 0,0-1 0 0 0,0 1 0 0 0,0 0 0 0 0,-1 0 1 0 0,1 0-1 0 0,-1 0 0 0 0,-1-1 0 0 0,1 1 1 0 0,-1 3-1 0 0,0 2 8 0 0,-1 24 56 0 0,-3-25-44 0 0,-1-1 3 0 0,1 3-13 0 0,5-10-9 0 0,0 0 0 0 0,-1 0 0 0 0,1 1 0 0 0,-1-1 0 0 0,1 0 0 0 0,-1 0 0 0 0,1 0-1 0 0,-1 0 1 0 0,0 0 0 0 0,1 0 0 0 0,-1 0 0 0 0,0-1 0 0 0,0 1 0 0 0,0 0 0 0 0,0 0 0 0 0,0-1 0 0 0,0 1 0 0 0,-1 0-1 0 0,-3 2 17 0 0,5-3-12 0 0,-1 0 0 0 0,0 0 0 0 0,1 1 0 0 0,-1-1 0 0 0,1 0 0 0 0,-1 1 0 0 0,0-1 0 0 0,1 0 0 0 0,-1 1 0 0 0,1-1 0 0 0,-1 1 0 0 0,1-1 0 0 0,-1 1 0 0 0,1-1 0 0 0,-1 1 0 0 0,1 0 0 0 0,0-1 0 0 0,-1 1 1 0 0,1-1-1 0 0,0 1 0 0 0,0 0 0 0 0,-1 0-5 0 0,-1 4 16 0 0,-8 9 48 0 0,7-10-56 0 0,-1-1 0 0 0,1 0 0 0 0,-1 0 0 0 0,0 0 0 0 0,0-1 0 0 0,0 1-1 0 0,0-1 1 0 0,0 0 0 0 0,0 0 0 0 0,-4 1-8 0 0,-13 1 65 0 0,19-4-60 0 0,0 0 0 0 0,0 0 0 0 0,0 1 0 0 0,0-1 1 0 0,0 1-1 0 0,0-1 0 0 0,0 1 0 0 0,1 0 1 0 0,-1 0-1 0 0,0 0 0 0 0,1 0 0 0 0,-1 0 1 0 0,0 0-1 0 0,1 0 0 0 0,-1 1 0 0 0,1-1 0 0 0,-1 2-5 0 0,0-2 2 0 0,1 1-1 0 0,0-1 1 0 0,-1 0-1 0 0,1 0 0 0 0,-1 1 1 0 0,0-1-1 0 0,1 0 0 0 0,-1 0 1 0 0,0 0-1 0 0,1-1 0 0 0,-1 1 1 0 0,0 0-1 0 0,0-1 0 0 0,0 1 1 0 0,0-1-1 0 0,0 0 1 0 0,-1 1-2 0 0,-52-1-104 0 0,33 0 22 0 0,10 0 2 0 0,0 0-32 0 0,-1 0-40 0 0,-1 0-48 0 0,6-1 66 0 0,3-2-96 0 0,4 0 67 0 0,-1 1-40 0 0,1 0-43 0 0,-1-1-49 0 0,1 1 27 0 0,0 0-35 0 0,0-1-38 0 0,-1 1-40 0 0,1 0-42 0 0,-1 1-45 0 0,0-1-48 0 0,-1 0-49 0 0,-3 0-1029 0 0,-4 2-898 0 0</inkml:trace>
  <inkml:trace contextRef="#ctx0" brushRef="#br0" timeOffset="-194866.93">1566 3210 7248 0 0,'0'0'209'0'0,"0"1"-52"0"0,0 1-11 0 0,0 0-103 0 0,0 0 93 0 0,0-1 27 0 0,0 1 39 0 0,0 1 197 0 0,0 5 601 0 0,1-6-739 0 0,-1 0-51 0 0,0-1-77 0 0,1 1-64 0 0,-1-1-76 0 0,1 0-86 0 0,9 4 662 0 0,-4 3-146 0 0,2 9 64 0 0,-6-13-330 0 0,3 7 195 0 0,-1-3-67 0 0,6 5 50 0 0,-8-11-270 0 0,0 0 0 0 0,-1-1 0 0 0,1 1 0 0 0,-1 0 0 0 0,1 0 1 0 0,-1 0-1 0 0,1 2-65 0 0,1 11 396 0 0,-2-7-191 0 0,1-1-45 0 0,4 2 10 0 0,1-1-57 0 0,6 9 61 0 0,-10-2-4 0 0,-3-13-146 0 0,0-1 0 0 0,0 1 0 0 0,1 0 0 0 0,-1-1 0 0 0,0 1 0 0 0,1 0 0 0 0,-1-1 0 0 0,1 1 0 0 0,0-1 0 0 0,0 1 0 0 0,-1-1 0 0 0,1 1 0 0 0,0-1 0 0 0,0 1-24 0 0,4 6 156 0 0,2 5 149 0 0,-1-1-56 0 0,-3-5-111 0 0,0 6 131 0 0,-3-1-68 0 0,0-8-132 0 0,3 1 102 0 0,-1-3-44 0 0,0 0-95 0 0,3 3-159 0 0,-4-1 142 0 0,1 1 112 0 0,-2-2-11 0 0,0 1 44 0 0,1 0 49 0 0,-1 1 54 0 0,0 1 60 0 0,0 0 65 0 0,-3-6-302 0 0,-7 0-12 0 0,7 0-2 0 0,0-3 0 0 0,-2-2-24 0 0,2 3-34 0 0,0-1 0 0 0,1 1 0 0 0,0-1 0 0 0,-1 0 0 0 0,1 1 0 0 0,0-1 0 0 0,0 0-14 0 0,-2-7 59 0 0,3-2 34 0 0,1 9-69 0 0,0 1-13 0 0,1 0-1 0 0,-1 0 1 0 0,0 0 0 0 0,0 0 0 0 0,-1 1 0 0 0,1-1-1 0 0,0 0 1 0 0,-1 0 0 0 0,1 0 0 0 0,-1 1-1 0 0,0-2-10 0 0,-5-1 42 0 0,6 4-40 0 0,0 0-1 0 0,-1 0 1 0 0,1 0 0 0 0,0-1 0 0 0,-1 1 0 0 0,1 0 0 0 0,0 0 0 0 0,-1 0-1 0 0,1 0 1 0 0,0-1 0 0 0,-1 1 0 0 0,1 0 0 0 0,0 0 0 0 0,-1-1 0 0 0,1 1-1 0 0,0 0 1 0 0,0-1 0 0 0,-1 1 0 0 0,1 0 0 0 0,0-1 0 0 0,0 1-1 0 0,0 0 1 0 0,0-1 0 0 0,-1 1 0 0 0,1 0 0 0 0,0-1 0 0 0,0 1 0 0 0,0-1-1 0 0,0 1 1 0 0,0 0 0 0 0,0-1 0 0 0,0 1 0 0 0,0 0 0 0 0,0-1 0 0 0,0 1-1 0 0,0-1 1 0 0,0 1 0 0 0,0 0 0 0 0,1-1 0 0 0,-1 1 0 0 0,0 0-1 0 0,0-1 1 0 0,0 1 0 0 0,0 0 0 0 0,1-1 0 0 0,-1 1 0 0 0,0 0 0 0 0,0-1-1 0 0,1 1-1 0 0,5-8 11 0 0,-1-2-9 0 0,-3-20-3 0 0,-2 28 1 0 0,0 1 0 0 0,0-1 0 0 0,1 0 0 0 0,-1 1 0 0 0,0-1 0 0 0,1 0 0 0 0,-1 1 0 0 0,1-1 0 0 0,0 1 0 0 0,0-1 0 0 0,-1 1 0 0 0,1-1 0 0 0,0 1 0 0 0,0-1 0 0 0,4-6 0 0 0,11-24 0 0 0,-15 31 0 0 0,-1-1 0 0 0,1 1 0 0 0,-1-1 0 0 0,0 1 0 0 0,1 0 0 0 0,-1-1 0 0 0,0 1 0 0 0,0-1 0 0 0,0 1 0 0 0,0-1 0 0 0,0 1 0 0 0,0-1 0 0 0,0 1 0 0 0,0-1 0 0 0,0 1 0 0 0,0-1 0 0 0,1 1 0 0 0,-1-1 0 0 0,1 1 0 0 0,-1 0 0 0 0,1-1 0 0 0,12-14 0 0 0,0 0 0 0 0,-8 5 0 0 0,-5 10 0 0 0,1 0 0 0 0,-1 0 0 0 0,0 0 0 0 0,1-1 0 0 0,-1 1 0 0 0,1 0 0 0 0,0 0 0 0 0,-1 0 0 0 0,1 0 0 0 0,0 0 0 0 0,0 1 0 0 0,-1-1 0 0 0,1 0 0 0 0,0 0 0 0 0,0 0 0 0 0,0 1 0 0 0,0-1 0 0 0,1 0 0 0 0,3-2 0 0 0,-4 3-1 0 0,-1 0 1 0 0,1 0 0 0 0,-1-1 0 0 0,1 1-1 0 0,0 0 1 0 0,-1-1 0 0 0,1 1 0 0 0,-1 0-1 0 0,1-1 1 0 0,0 1 0 0 0,-1-1 0 0 0,1 1-1 0 0,-1-1 1 0 0,0 1 0 0 0,1-1-1 0 0,-1 0 1 0 0,1 1 0 0 0,-1-1 0 0 0,0 1-1 0 0,0-1 1 0 0,1 0 0 0 0,-1 0 0 0 0,3-4-8 0 0,-3 4 3 0 0,1 0 1 0 0,-1 0-1 0 0,1 0 1 0 0,0 1-1 0 0,0-1 1 0 0,0 0-1 0 0,-1 0 0 0 0,1 1 1 0 0,0-1-1 0 0,0 0 1 0 0,0 1-1 0 0,0-1 1 0 0,0 1-1 0 0,0-1 1 0 0,0 1-1 0 0,1-1 5 0 0,9-5-65 0 0,-8 0 27 0 0,-1 1-40 0 0,4 2-65 0 0,-1 1-47 0 0,-3-1 46 0 0,1-1 14 0 0,-2 2 34 0 0,0 0 3 0 0,0 1-15 0 0,1 1-38 0 0,-1-1-11 0 0,1 1-37 0 0,1-1-43 0 0,0 1-49 0 0,-2 0 5 0 0,1 0-41 0 0,-1 0-36 0 0,1 0-32 0 0,0 0-251 0 0,0 0-53 0 0,1 0-813 0 0,-1 0-635 0 0,-1 0-1210 0 0</inkml:trace>
  <inkml:trace contextRef="#ctx0" brushRef="#br0" timeOffset="-194566.93">2157 3306 8840 0 0,'0'0'197'0'0,"0"0"24"0"0,0 0 19 0 0,0 3-29 0 0,0 0-177 0 0,0-1-33 0 0,0 0-1 0 0,0 0 1 0 0,0 0 0 0 0,0 0 0 0 0,0-1 0 0 0,0 1-1 0 0,0 0 1 0 0,1 0 0 0 0,-1 0 0 0 0,1-1 0 0 0,0 2-1 0 0,10 3 0 0 0,-7 1 60 0 0,0-3 111 0 0,4-2 119 0 0,-6-2 270 0 0,-2 3 15 0 0,0-1-501 0 0,0 0 101 0 0,0-1 14 0 0,0 1 35 0 0,0 8 978 0 0,0-8-890 0 0,1 1-81 0 0,-1-1-131 0 0,1 0-69 0 0,-1 0-78 0 0,1-1-90 0 0,4 7 281 0 0,0-3-36 0 0,-5-5-108 0 0,3 4 170 0 0,-2 0-90 0 0,-2 4-17 0 0,1-8-38 0 0,0 2-179 0 0,0 0 67 0 0,0-1 57 0 0,0 0 47 0 0,0 1 120 0 0,0 1 366 0 0,0-3-400 0 0,0 1-68 0 0,0-1-58 0 0,0 0-38 0 0,0 1-44 0 0,0-1-50 0 0,0 1-71 0 0,0-1-70 0 0,0 1-76 0 0,0-1-82 0 0,0 1-90 0 0,0 0-95 0 0,0 0-102 0 0,0 0-110 0 0,0-1-893 0 0,0 0-993 0 0</inkml:trace>
  <inkml:trace contextRef="#ctx0" brushRef="#br0" timeOffset="-194316.93">2029 3082 5840 0 0,'0'0'132'0'0,"0"0"17"0"0,0 0 11 0 0,0 0-32 0 0,0 0-153 0 0</inkml:trace>
  <inkml:trace contextRef="#ctx0" brushRef="#br0" timeOffset="-193856.92">2365 3178 6880 0 0,'0'0'157'0'0,"0"3"23"0"0,0-1-150 0 0,0 0 0 0 0,1-1-1 0 0,-1 1 1 0 0,1 0 0 0 0,-1 0 0 0 0,1-1-1 0 0,0 1 1 0 0,0 0 0 0 0,0-1 0 0 0,0 1-1 0 0,1 1-29 0 0,2 4 56 0 0,-3-5-56 0 0,-1-1 0 0 0,1 0 0 0 0,-1 1 0 0 0,0-1 0 0 0,1 1 0 0 0,-1-1 0 0 0,0 1 0 0 0,0-1 0 0 0,0 1 0 0 0,0-1 0 0 0,0 9 23 0 0,3-4 62 0 0,-1-1 14 0 0,0-1 52 0 0,2 2 84 0 0,1 3 190 0 0,3 6 319 0 0,-5-10-528 0 0,-1-1-34 0 0,-1-2-109 0 0,-1-1 0 0 0,1 0 0 0 0,-1 1 0 0 0,0-1 0 0 0,1 1 1 0 0,-1-1-1 0 0,0 1 0 0 0,0-1 0 0 0,0 1 0 0 0,0-1-73 0 0,0 7 314 0 0,2 0-38 0 0,3 1 1 0 0,4 6 230 0 0,-1 0-13 0 0,-3-6-240 0 0,-4-8-213 0 0,-1 1 1 0 0,1-1 0 0 0,-1 1-1 0 0,0-1 1 0 0,1 1-1 0 0,-1-1 1 0 0,0 0-1 0 0,0 1 1 0 0,0-1-1 0 0,0 1-41 0 0,0-1 38 0 0,0 1 0 0 0,0-1 0 0 0,0 1-1 0 0,0-1 1 0 0,0 1 0 0 0,1-1 0 0 0,-1 1 0 0 0,0-1-1 0 0,1 0 1 0 0,-1 1-38 0 0,5 6 178 0 0,1 2 71 0 0,-3 4 48 0 0,-2-5-99 0 0,5-3 7 0 0,-2-3-74 0 0,-1 2 56 0 0,-2 0-14 0 0,0 2 51 0 0,0-1-78 0 0,6 8 276 0 0,-4-10-351 0 0,-1-2-62 0 0,1 1 187 0 0,-6-3-50 0 0,-8 0-18 0 0,9 0-7 0 0,2 0-2 0 0,-1-7 25 0 0,1 0-70 0 0,1 6-67 0 0,-1 1 0 0 0,0-1-1 0 0,0 0 1 0 0,0 0-1 0 0,0 0 1 0 0,0 0 0 0 0,0 0-1 0 0,0 1 1 0 0,0-1 0 0 0,0 0-1 0 0,-1 0 1 0 0,1 0-1 0 0,0 0 1 0 0,0 1 0 0 0,-1-1-1 0 0,1 0 1 0 0,0 0-1 0 0,-1 1-6 0 0,-6-5 71 0 0,7 5-67 0 0,0 0-1 0 0,-1-1 0 0 0,1 1 0 0 0,-1 0 1 0 0,1 0-1 0 0,-1-1 0 0 0,1 1 1 0 0,0 0-1 0 0,-1-1 0 0 0,1 1 0 0 0,0-1 1 0 0,-1 1-1 0 0,1 0 0 0 0,0-1 1 0 0,0 1-1 0 0,-1-1 0 0 0,1 1 0 0 0,0-1 1 0 0,0 1-1 0 0,0-1 0 0 0,0 1 1 0 0,-1-1-1 0 0,1 1 0 0 0,0-1 0 0 0,0 1 1 0 0,0-1-1 0 0,0 1 0 0 0,0-1 1 0 0,0 1-1 0 0,0-1 0 0 0,0 1 0 0 0,1-1-3 0 0,-1-1 6 0 0,0 0-1 0 0,-1 0 0 0 0,1 1 0 0 0,0-1 0 0 0,-1 0 0 0 0,1 0 0 0 0,-1 1 0 0 0,0-1 0 0 0,1 0 0 0 0,-1 1 0 0 0,0-1 0 0 0,0 1 0 0 0,0-1-5 0 0,-6-11 29 0 0,6 2 20 0 0,0-2-33 0 0,1 9-16 0 0,0 0 0 0 0,0 0 0 0 0,0 0 0 0 0,0 0 0 0 0,0 0 0 0 0,1 0 0 0 0,0 0 0 0 0,0-2 0 0 0,2-1 22 0 0,0-2-44 0 0,5-12-112 0 0,5-16-220 0 0,-4 15 39 0 0,1 5 87 0 0,3-8-79 0 0,-8 12 56 0 0,-4 11 193 0 0,0-1 0 0 0,0 0-1 0 0,1 1 1 0 0,-1 0 0 0 0,1-1 0 0 0,-1 1-1 0 0,1 0 1 0 0,1-1 58 0 0,6-7-259 0 0,0 2-4 0 0,18-19-7 0 0,-24 25 185 0 0,1 0 45 0 0,5 3 45 0 0,-6-1-13 0 0,2 0 16 0 0,-3 0-15 0 0,1 0-1 0 0,-1 0 1 0 0,1 0 0 0 0,-1 0 0 0 0,0 0-1 0 0,1 1 1 0 0,-1-1 0 0 0,1 1 0 0 0,-1-1 0 0 0,0 1 7 0 0,14 12 0 0 0,48 51 0 0 0,-54-52 3 0 0,-3 1 40 0 0,-6-10-26 0 0,1 1 1 0 0,0-1 0 0 0,0 0-1 0 0,1 0 1 0 0,-1 0 0 0 0,1 1-18 0 0,-1-2 7 0 0,0 0 1 0 0,-1 0 0 0 0,0 0-1 0 0,1 0 1 0 0,-1 0 0 0 0,0 0-1 0 0,0 0 1 0 0,0 0 0 0 0,0 0-1 0 0,0 1 1 0 0,-1-1 0 0 0,1 0 0 0 0,-1 1-1 0 0,1-1-7 0 0,2 11 25 0 0,-1-7-24 0 0,0-1 1 0 0,0 1 0 0 0,1-1 0 0 0,-1 0 0 0 0,1 0-1 0 0,1 1-1 0 0,10 10 72 0 0,-5-5 13 0 0,-9-10-73 0 0,1 1 1 0 0,0-1-1 0 0,-1 0 1 0 0,1 0-1 0 0,-1 1 1 0 0,0-1-1 0 0,1 0 1 0 0,-1 1-1 0 0,0-1 1 0 0,0 1-13 0 0,0 1 112 0 0,0 0 4 0 0,0 39 304 0 0,0-39-275 0 0,0-3 6 0 0,0 0 1 0 0,0 0 0 0 0,0 0-10 0 0,0 0-39 0 0,-5 0 5 0 0,-3 0-54 0 0,8 0-52 0 0,0 0-1 0 0,0 0 0 0 0,0 0 0 0 0,0 0 0 0 0,-1 0 1 0 0,1 0-1 0 0,0 0 0 0 0,0 0 0 0 0,0 0 0 0 0,0 0 0 0 0,0 0 1 0 0,0 0-1 0 0,0 0 0 0 0,0 0 0 0 0,0 0 0 0 0,-1 0 0 0 0,1 0 1 0 0,0 0-1 0 0,0 0 0 0 0,0 0 0 0 0,0 0 0 0 0,0 0 0 0 0,0 0 1 0 0,0 0-1 0 0,0 0 0 0 0,0 0 0 0 0,0 0 0 0 0,0 0 0 0 0,0 0 1 0 0,-1 0-1 0 0,1-1 0 0 0,0 1 0 0 0,0 0 0 0 0,0 0 0 0 0,0 0 1 0 0,0 0-1 0 0,0 0 0 0 0,0 0 0 0 0,0 0 0 0 0,0 0 0 0 0,0 0 1 0 0,0 0-1 0 0,0 0 0 0 0,0-1 0 0 0,0 1 0 0 0,0 0 0 0 0,0 0 1 0 0,0 0-1 0 0,0 0 0 0 0,0 0 0 0 0,0 0 0 0 0,0 0 0 0 0,0 0 1 0 0,0 0-1 0 0,0 0 0 0 0,0-1 0 0 0,0 1-1 0 0,0-3 7 0 0,1 1 1 0 0,-1 0 0 0 0,0 0 0 0 0,0 0 0 0 0,0 1 0 0 0,0-1-1 0 0,-1 0 1 0 0,1 0 0 0 0,0 0 0 0 0,-1 0 0 0 0,1 1-1 0 0,-1-2-7 0 0,-6-2 20 0 0,6 5-17 0 0,1 0-1 0 0,0-1 0 0 0,-1 1 1 0 0,1 0-1 0 0,-1 0 1 0 0,1-1-1 0 0,0 1 0 0 0,-1 0 1 0 0,1-1-1 0 0,-1 1 0 0 0,1 0 1 0 0,0-1-1 0 0,0 1 1 0 0,-1-1-1 0 0,1 1 0 0 0,0-1 1 0 0,0 1-1 0 0,-1-1 0 0 0,1 1 1 0 0,0-1-1 0 0,0 1 1 0 0,0-1-1 0 0,0 1 0 0 0,0-1 1 0 0,0 1-1 0 0,0-1 1 0 0,0 1-1 0 0,0-1 0 0 0,0 1 1 0 0,0-1-1 0 0,0 1 0 0 0,0-1-2 0 0,0-1 2 0 0,0 1-1 0 0,1-1 0 0 0,-1 1 1 0 0,0-1-1 0 0,1 0 0 0 0,-1 1 1 0 0,1-1-1 0 0,-1 1 0 0 0,1-1 0 0 0,0 1 1 0 0,-1 0-1 0 0,1-1 0 0 0,0 1-1 0 0,6-13 11 0 0,-6-3 20 0 0,-1 15-28 0 0,-1 0 0 0 0,1-1 0 0 0,0 1 0 0 0,1-1 0 0 0,-1 1 0 0 0,0 0 0 0 0,1-1 0 0 0,0 1 0 0 0,-1-1-1 0 0,2-1-2 0 0,9-15 0 0 0,-8 6 0 0 0,-3 11 0 0 0,1 0 0 0 0,-1-1 0 0 0,1 1 0 0 0,-1 0 0 0 0,1-1 0 0 0,0 1 0 0 0,0 0 0 0 0,0 0 0 0 0,1 0 0 0 0,-1 0 0 0 0,0 0 0 0 0,1 0 0 0 0,-1 0 0 0 0,1 0 0 0 0,14-16-15 0 0,-14 14-1 0 0,1 0 0 0 0,-1 0 0 0 0,0-1 0 0 0,0 1-1 0 0,0-2 17 0 0,7-12-89 0 0,-1 13 50 0 0,1 0-7 0 0,3-4-52 0 0,-4 3 71 0 0,1 0 0 0 0,0 1 0 0 0,0 0-1 0 0,1 0 28 0 0,-10 5 0 0 0,1 0-5 0 0,1-1 0 0 0,-1 1-1 0 0,1-1 1 0 0,-1 1 0 0 0,0 0-1 0 0,1-1 1 0 0,-1 1 0 0 0,1 0-1 0 0,-1 0 1 0 0,1 0 5 0 0,-2 0 0 0 0,2 0-1 0 0,-1 1 0 0 0,1-1 0 0 0,0 0 0 0 0,-1 0 0 0 0,1 1 0 0 0,0-1 0 0 0,-1 1 0 0 0,1-1 0 0 0,-1 1-1 0 0,1 0 1 0 0,-1 0 0 0 0,1 0 0 0 0,-1 0 0 0 0,1 0 1 0 0,6 4-9 0 0,5 0-34 0 0,-7 6 33 0 0,4-6 10 0 0,-4 6 0 0 0,5-5-1 0 0,-10-5 2 0 0,0-1 0 0 0,0 0 0 0 0,0 1-1 0 0,0-1 1 0 0,0 1 0 0 0,0 0 0 0 0,0-1-1 0 0,0 1 1 0 0,0 0 0 0 0,0 0 0 0 0,-1-1-1 0 0,1 1 1 0 0,0 0 0 0 0,0 0 0 0 0,-1 0 0 0 0,1 0-2 0 0,12 27 103 0 0,11 24-15 0 0,-10-36-77 0 0,-1 0 33 0 0,-10-11-39 0 0,-3-4-4 0 0,0-1 0 0 0,0 1 0 0 0,1 0-1 0 0,-1-1 1 0 0,0 1 0 0 0,1 0-1 0 0,-1-1 1 0 0,0 1 0 0 0,1-1 0 0 0,-1 1-1 0 0,1-1 1 0 0,-1 1 0 0 0,1-1-1 0 0,-1 1 1 0 0,1-1 0 0 0,0 0 0 0 0,-1 1-1 0 0,1-1 1 0 0,-1 0 0 0 0,1 1-1 0 0,0-1 1 0 0,0 0 0 0 0,4 3-14 0 0,-2-1-64 0 0,0 0 39 0 0,5 10 39 0 0,-7-9-32 0 0,1 0-45 0 0,0-1-61 0 0,0 0-77 0 0,0 0 22 0 0,-1-2-47 0 0,2 1-50 0 0,-1-1-55 0 0,-1 0-15 0 0,-1 0-55 0 0,1 0-49 0 0,-1 0-43 0 0,0 0-149 0 0,1 0-42 0 0,-1 0-181 0 0,0 0-484 0 0</inkml:trace>
  <inkml:trace contextRef="#ctx0" brushRef="#br0" timeOffset="-193396.92">3339 3274 6448 0 0,'10'0'112'0'0,"14"0"320"0"0,-16 0-340 0 0,-2 0-56 0 0,4 0-16 0 0,-4-2 53 0 0,2-3 117 0 0,-3 1-17 0 0,1 2 38 0 0,0 0 38 0 0,1 1 36 0 0,0 1 11 0 0,-4 1-196 0 0,-1-1-1 0 0,0 0 0 0 0,0 0 0 0 0,0 0 0 0 0,1-1 0 0 0,-1 1 1 0 0,0 0-1 0 0,0-1 0 0 0,0 1 0 0 0,1-1-99 0 0,5-4 285 0 0,5-2 179 0 0,-2 5-86 0 0,-4 2-129 0 0,-5 1-168 0 0,1-1 1 0 0,-1 0-1 0 0,0 0 0 0 0,0 0 1 0 0,0 0-1 0 0,1-1 0 0 0,-1 1 1 0 0,0-1-1 0 0,0 1 0 0 0,1-1-81 0 0,1-2 132 0 0,13-5 228 0 0,-9 3-76 0 0,-3-2-53 0 0,0 1 48 0 0,4 5-131 0 0,-3 1-86 0 0,1-2-23 0 0,-2-5-29 0 0,-5 6-9 0 0,0 1-1 0 0,1 0 1 0 0,-1-1-1 0 0,0 1 0 0 0,0-1 1 0 0,1 1-1 0 0,-1 0 1 0 0,0-1-1 0 0,0 1 1 0 0,1 0-1 0 0,-1-1 1 0 0,0 1-1 0 0,1 0 0 0 0,-1 0 1 0 0,0-1-1 0 0,1 1 1 0 0,-1 0-1 0 0,1 0 1 0 0,-1 0-1 0 0,0 0 1 0 0,1-1-1 0 0,-1 1 0 0 0,1 0 1 0 0,-1 0-1 0 0,0 0 1 0 0,1 0-1 0 0,-1 0 1 0 0,1 0-1 0 0,-1 0 0 0 0,1 0 1 0 0,-1 0-1 0 0,3 0 75 0 0,-3 0 45 0 0,0-2 9 0 0,0-9-6 0 0,0 6-45 0 0,-1-13 10 0 0,-2 9-44 0 0,2 9-44 0 0,1-1 1 0 0,0 1-1 0 0,0 0 0 0 0,-1 0 1 0 0,1-1-1 0 0,0 1 0 0 0,-1 0 1 0 0,1 0-1 0 0,-1 0 1 0 0,1-1-1 0 0,0 1 0 0 0,-1 0 1 0 0,1 0-1 0 0,0 0 1 0 0,-1 0-1 0 0,1 0 0 0 0,-1 0 1 0 0,1 0-1 0 0,0 0 1 0 0,-1 0-1 0 0,1 0 0 0 0,-1 0 1 0 0,1 0-1 0 0,0 0 0 0 0,-1 0 1 0 0,1 1-1 0 0,-1-1 0 0 0,1 0 1 0 0,-1 0-1 0 0,1 0 0 0 0,-1 0 1 0 0,0 1-1 0 0,1-1 1 0 0,-1 0-1 0 0,0 0 1 0 0,1 0-1 0 0,-1 0 0 0 0,1-1 1 0 0,-1 1-1 0 0,0 0 1 0 0,1 0-1 0 0,-1 0 0 0 0,1 0 1 0 0,-1-1-1 0 0,0 1 1 0 0,1 0-1 0 0,-1 0 1 0 0,1-1-1 0 0,-1 1 0 0 0,1 0 1 0 0,-1-1-1 0 0,1 1 0 0 0,-3-8 29 0 0,3 8-29 0 0,0 0 0 0 0,0 0 1 0 0,0 0-1 0 0,0 0 1 0 0,0-1-1 0 0,0 1 1 0 0,-1 0-1 0 0,1 0 1 0 0,0 0-1 0 0,0-1 0 0 0,0 1 1 0 0,0 0-1 0 0,0 0 1 0 0,0 0-1 0 0,0 0 1 0 0,0 0-1 0 0,0-1 1 0 0,0 1-1 0 0,0 0 0 0 0,-1 0 1 0 0,1 0-1 0 0,0 0 1 0 0,0 0-1 0 0,0 0 1 0 0,0-1-1 0 0,0 1 1 0 0,-1 0-1 0 0,1 0 0 0 0,0 0 1 0 0,0 0-1 0 0,0 0 1 0 0,0 0-1 0 0,-1 0 1 0 0,1 0-1 0 0,0 0 1 0 0,0 0-1 0 0,0 0 0 0 0,0 0 1 0 0,-1 0-1 0 0,1 0 0 0 0,-30-2 61 0 0,26 2-53 0 0,2 0-6 0 0,0 0-1 0 0,-1 0 0 0 0,1 0 1 0 0,-1 0-1 0 0,1 0 1 0 0,0 1-1 0 0,-1-1 1 0 0,1 1-1 0 0,-2 0-1 0 0,-4 4 21 0 0,7-4-19 0 0,-1 0 1 0 0,1 0-1 0 0,-1 0 0 0 0,1-1 1 0 0,-1 1-1 0 0,1 0 0 0 0,-1-1 1 0 0,0 1-1 0 0,1-1 0 0 0,-1 1 1 0 0,0-1-1 0 0,1 0 0 0 0,-1 0 1 0 0,0 0-3 0 0,0 0 2 0 0,1 1 0 0 0,-1-1 1 0 0,0 0-1 0 0,1 0 1 0 0,-1 1-1 0 0,0-1 1 0 0,1 1-1 0 0,-1-1 1 0 0,1 1-1 0 0,-1 0 1 0 0,1 0-1 0 0,-1 0 0 0 0,1 0 1 0 0,-1 0-3 0 0,-6 4 32 0 0,-3-1 22 0 0,10-3-48 0 0,0-1-1 0 0,0 0 1 0 0,0 1 0 0 0,-1-1 0 0 0,1 1 0 0 0,0-1-1 0 0,0 1 1 0 0,0 0 0 0 0,0-1 0 0 0,0 1-1 0 0,1 0 1 0 0,-1 0 0 0 0,0 0 0 0 0,0 0-1 0 0,0 0 1 0 0,1 0 0 0 0,-1 0 0 0 0,0 0-6 0 0,-4 10 56 0 0,5-9-50 0 0,0-1 0 0 0,-1 0 0 0 0,1 0 0 0 0,-1 0-1 0 0,1 0 1 0 0,-1 0 0 0 0,0 0 0 0 0,1 0 0 0 0,-1 0 0 0 0,0 0 0 0 0,1 0 0 0 0,-1 0 0 0 0,0 0 0 0 0,0-1 0 0 0,0 1-1 0 0,0 0 1 0 0,0 0 0 0 0,-1 0-6 0 0,-11 7 81 0 0,2 4-15 0 0,3-3-23 0 0,-2-2 26 0 0,10-7-66 0 0,0 1 1 0 0,-1-1 0 0 0,1 0-1 0 0,-1 0 1 0 0,1 1 0 0 0,0-1-1 0 0,-1 0 1 0 0,1 1 0 0 0,0-1-1 0 0,-1 1 1 0 0,1-1 0 0 0,0 0-1 0 0,-1 1 1 0 0,1-1 0 0 0,0 1-1 0 0,0-1 1 0 0,-1 1 0 0 0,1-1-1 0 0,0 1 1 0 0,0-1 0 0 0,0 0-1 0 0,0 1 1 0 0,0-1 0 0 0,0 1-1 0 0,0-1 1 0 0,0 1 0 0 0,0-1 0 0 0,0 1-1 0 0,0-1 1 0 0,0 1 0 0 0,0-1-1 0 0,0 1-3 0 0,0 14 44 0 0,1 22 87 0 0,-1-36-121 0 0,0 1-1 0 0,0-1 1 0 0,1 0 0 0 0,-1 1-1 0 0,0-1 1 0 0,1 0-1 0 0,-1 1 1 0 0,1-1-1 0 0,0 0 1 0 0,-1 0-1 0 0,1 1 1 0 0,0-1 0 0 0,0 0-1 0 0,0 0 1 0 0,0 0-1 0 0,-1 0 1 0 0,2 0-1 0 0,-1 0 1 0 0,0 0 0 0 0,0 0-1 0 0,0-1-9 0 0,13 6 158 0 0,-9 4 2 0 0,6-3-33 0 0,3 0-94 0 0,-10-5-33 0 0,44 20 0 0 0,-43-20-9 0 0,-1 0 0 0 0,1 0 0 0 0,-1 0 0 0 0,1-1 0 0 0,1 1 9 0 0,9 0-62 0 0,5-2-38 0 0,-13 0 14 0 0,0 0 39 0 0,16 0-17 0 0,-12 0-14 0 0,-1 0-94 0 0,-5 0 38 0 0,0 0-40 0 0,1 0-72 0 0,-1 0-62 0 0,1 0-71 0 0,-1 0-77 0 0,0 0-85 0 0,0 0-93 0 0,0 0-99 0 0,-1 0-108 0 0,5 0-960 0 0,1 0-1018 0 0</inkml:trace>
  <inkml:trace contextRef="#ctx0" brushRef="#br0" timeOffset="-192976.92">4106 3067 7976 0 0,'0'0'174'0'0,"0"0"29"0"0,0 0 14 0 0,0-3-26 0 0,-1-1-147 0 0,1 4-40 0 0,14-25-13 0 0,-11 16 43 0 0,-6 5 73 0 0,-2 1 76 0 0,0 3 81 0 0,5 0-253 0 0,0 0 0 0 0,0 0 0 0 0,-1 0 1 0 0,1 0-1 0 0,0 0 0 0 0,0 0 0 0 0,0 0 0 0 0,0 0 1 0 0,0 0-1 0 0,0 0 0 0 0,0 0 0 0 0,0 0 0 0 0,0 0 1 0 0,0 0-1 0 0,-1 0 0 0 0,1 0 0 0 0,0 0 0 0 0,0 0 1 0 0,0 0-1 0 0,0 0 0 0 0,0 0 0 0 0,0 0 0 0 0,0 0 1 0 0,0-1-1 0 0,0 1 0 0 0,0 0 0 0 0,0 0 0 0 0,0 0 1 0 0,-1 0-1 0 0,1 0 0 0 0,0 0 0 0 0,0 0 0 0 0,0 0 1 0 0,0 0-1 0 0,0 0 0 0 0,0 0 0 0 0,0 0 0 0 0,0 0 1 0 0,0-1-1 0 0,0 1 0 0 0,0 0 0 0 0,0 0 1 0 0,0 0-1 0 0,0 0 0 0 0,0 0 0 0 0,0 0 0 0 0,0 0 1 0 0,0 0-1 0 0,0 0 0 0 0,0 0 0 0 0,0-1 0 0 0,0 1 1 0 0,0 0-1 0 0,0 0 0 0 0,0 0 0 0 0,0 0 0 0 0,0 0-11 0 0,0-11 662 0 0,0 9-36 0 0,0 2-421 0 0,0 0 60 0 0,-3 0 133 0 0,-1 0-53 0 0,-1 0-83 0 0,1 0-73 0 0,-1 0-63 0 0,0 0-43 0 0,0 0-50 0 0,-13 0-77 0 0,14 0 54 0 0,0 0 27 0 0,0 0 36 0 0,-1 2 32 0 0,-9 9 14 0 0,1-6 1 0 0,8 6-10 0 0,-9-6-36 0 0,11-3-65 0 0,0 0 0 0 0,0 0 0 0 0,1 0 0 0 0,-1 1 0 0 0,1-1-1 0 0,-1 1 1 0 0,0 1-9 0 0,-9 8 92 0 0,1 1-18 0 0,6-3-24 0 0,-1 3-17 0 0,1-4-22 0 0,5-7-7 0 0,-1-1 1 0 0,1 1-1 0 0,-1-1 0 0 0,1 0 1 0 0,0 1-1 0 0,-1-1 0 0 0,1 1 0 0 0,0-1 1 0 0,0 1-1 0 0,0-1-4 0 0,0 6 9 0 0,0-5-8 0 0,0-1 0 0 0,0 1 0 0 0,0 0 0 0 0,0-1 0 0 0,0 1 0 0 0,0 0 0 0 0,0-1 0 0 0,1 1 0 0 0,-1 0 0 0 0,0-1 0 0 0,1 1 0 0 0,0 1-1 0 0,10 2 43 0 0,-5 6-32 0 0,-5-10-11 0 0,-1 0 0 0 0,1 0 0 0 0,-1 1 0 0 0,1-1 0 0 0,-1 0 0 0 0,1 0 0 0 0,-1-1 0 0 0,1 1 0 0 0,0 0 0 0 0,0 0 0 0 0,-1 0 0 0 0,1 0 0 0 0,0-1 0 0 0,0 1 0 0 0,0 0 0 0 0,0 0 0 0 0,10 3 0 0 0,-9-3 0 0 0,1 0 0 0 0,-1 1 0 0 0,0-1 0 0 0,0 0 0 0 0,0 1 0 0 0,0-1 0 0 0,0 1 0 0 0,0-1 0 0 0,0 1 0 0 0,2 2 5 0 0,0 0 1 0 0,0-1 0 0 0,0 0 0 0 0,1 0 0 0 0,-1 0 0 0 0,1 0 0 0 0,0-1 0 0 0,-1 0 0 0 0,3 1-6 0 0,1 0 17 0 0,1 1 0 0 0,0 0 0 0 0,-1 0 1 0 0,0 1-1 0 0,7 5-17 0 0,-9-6 5 0 0,32 28 89 0 0,7-3-7 0 0,-34-24-50 0 0,-9-4-30 0 0,0 0-1 0 0,0 0 0 0 0,1 1 0 0 0,-1-1 0 0 0,0 0 1 0 0,0 1-1 0 0,0-1 0 0 0,0 1 0 0 0,0 0-6 0 0,6 6 55 0 0,-5-5-16 0 0,1 0-1 0 0,-1 0 0 0 0,0 1 0 0 0,0-1 0 0 0,-1 1 0 0 0,1 0-38 0 0,3 9 146 0 0,0-8-48 0 0,-1-2 2 0 0,-4 2 32 0 0,0 4 98 0 0,-2-2-94 0 0,-7 7 281 0 0,5-10-349 0 0,-1 0-65 0 0,-6 4 106 0 0,-6 1 100 0 0,3-2-47 0 0,7-2-85 0 0,5-5-74 0 0,1 1 0 0 0,0-1 1 0 0,0 0-1 0 0,0 0 0 0 0,-1 1 1 0 0,1-1-1 0 0,0 0 0 0 0,-1 0 0 0 0,1 0 1 0 0,0 0-1 0 0,0 1 0 0 0,-1-1 0 0 0,1 0 1 0 0,0 0-1 0 0,-1 0 0 0 0,1 0 1 0 0,0 0-1 0 0,-1 0 0 0 0,1 0 0 0 0,0 0 1 0 0,-1 0-1 0 0,1 0 0 0 0,0 0 1 0 0,-1 0-1 0 0,1 0 0 0 0,0 0-3 0 0,-3 0 4 0 0,1 0 1 0 0,-1 0-1 0 0,0 0 0 0 0,1 0 0 0 0,-1 1 0 0 0,1 0 0 0 0,-2 0-4 0 0,-4 6 53 0 0,8-7-52 0 0,0 1 0 0 0,0-1 0 0 0,-1 1 0 0 0,1-1 0 0 0,0 0 0 0 0,-1 1 0 0 0,1-1 0 0 0,-1 1 0 0 0,1-1 0 0 0,0 0 0 0 0,-1 0-1 0 0,1 1 1 0 0,-1-1 0 0 0,1 0 0 0 0,-1 0 0 0 0,1 1 0 0 0,-1-1 0 0 0,1 0 0 0 0,-1 0 0 0 0,1 0 0 0 0,-1 0 0 0 0,1 0 0 0 0,-1 0 0 0 0,1 0 0 0 0,-1 0 0 0 0,1 0 0 0 0,-1 0 0 0 0,1 0-1 0 0,-1 0 0 0 0,-2 0 0 0 0,1 0 0 0 0,-1 0 0 0 0,1 0 0 0 0,-1 1 0 0 0,1-1 0 0 0,-1 1 0 0 0,1 0 0 0 0,-1 0 0 0 0,1 0 0 0 0,-1 0 0 0 0,-1 1 0 0 0,2-1 0 0 0,0 0 0 0 0,-1 0 0 0 0,1 0 0 0 0,-1 0 0 0 0,1 0 0 0 0,-1-1 0 0 0,1 1 0 0 0,-1-1 0 0 0,1 1 0 0 0,-1-1 0 0 0,-2 0 0 0 0,1 0-84 0 0,1 0 52 0 0,-8 0 81 0 0,6 0-59 0 0,0 0-87 0 0,2 0 0 0 0,1 0-40 0 0,-2 0-141 0 0,0 0-112 0 0,1 0 147 0 0,1 0-34 0 0,0 0-38 0 0,0 0-39 0 0,1 0-15 0 0,0 0-53 0 0,0 0-47 0 0,-1 0-42 0 0,1 0-149 0 0,-1 0-40 0 0,0 0-180 0 0,-2 0-483 0 0</inkml:trace>
  <inkml:trace contextRef="#ctx0" brushRef="#br0" timeOffset="-192256.93">5049 3130 6952 0 0,'0'0'201'0'0,"0"-2"-4"0"0,0 1-194 0 0,0 1-1 0 0,0-1 0 0 0,0 0 0 0 0,-1 1 0 0 0,1-1 0 0 0,0 1 0 0 0,0-1 1 0 0,0 1-1 0 0,0-1 0 0 0,-1 0 0 0 0,1 1 0 0 0,0-1 0 0 0,0 1 1 0 0,-1-1-1 0 0,1 1 0 0 0,-1-1 0 0 0,1 1 0 0 0,0 0 0 0 0,-1-1 0 0 0,1 1 1 0 0,-1-1-1 0 0,1 1 0 0 0,-1 0 0 0 0,0-1-2 0 0,1 1 0 0 0,-1-1-1 0 0,0 1 1 0 0,1-1-1 0 0,-1 1 1 0 0,1-1 0 0 0,-1 1-1 0 0,1-1 1 0 0,-1 1-1 0 0,1-1 1 0 0,-1 0-1 0 0,1 1 1 0 0,0-1 0 0 0,-1 0-1 0 0,1 1 1 0 0,0-1-1 0 0,-1 0 1 0 0,1 1 0 0 0,0-1-1 0 0,0 0 1 0 0,0 0-1 0 0,0 1 1 0 0,0-1 0 0 0,0 0-1 0 0,0 0 1 0 0,0 0 0 0 0,-1-5 50 0 0,0 1 86 0 0,-2-1 109 0 0,-1-1 206 0 0,-1 0 7 0 0,3-7 266 0 0,2 14-712 0 0,0 0 0 0 0,0 0 0 0 0,0 0 0 0 0,0 0 0 0 0,0 0 0 0 0,0 0 0 0 0,0 0 0 0 0,0-1 1 0 0,0 1-1 0 0,0 0 0 0 0,0 0 0 0 0,0 0 0 0 0,0 0 0 0 0,0 0 0 0 0,0 0 0 0 0,0 0 0 0 0,0 0 0 0 0,0 0 0 0 0,0 0 1 0 0,0-1-1 0 0,0 1 0 0 0,0 0 0 0 0,0 0 0 0 0,0 0 0 0 0,0 0 0 0 0,0 0 0 0 0,-1 0 0 0 0,1 0 0 0 0,0 0 1 0 0,0 0-1 0 0,0 0 0 0 0,0 0 0 0 0,0 0 0 0 0,0 0 0 0 0,0 0 0 0 0,0-1 0 0 0,0 1 0 0 0,0 0 0 0 0,0 0 0 0 0,0 0 1 0 0,-1 0-1 0 0,1 0 0 0 0,0 0 0 0 0,0 0 0 0 0,0 0 0 0 0,0 0 0 0 0,0 0 0 0 0,0 0 0 0 0,0 0 0 0 0,0 0 0 0 0,0 0 1 0 0,0 0-1 0 0,-1 0 0 0 0,1 0 0 0 0,0 0 0 0 0,0 0 0 0 0,0 1-12 0 0,-4-2 184 0 0,1 0-36 0 0,-2-4 185 0 0,1 0-68 0 0,0 3-14 0 0,-1 0 32 0 0,-2 2 88 0 0,4 0-282 0 0,-15 0 368 0 0,15 0-388 0 0,0 0-56 0 0,-2 2 176 0 0,-7 7 35 0 0,-11 3 169 0 0,-1-1-58 0 0,10-2-167 0 0,4 0-83 0 0,3 2-65 0 0,-2 10 67 0 0,7-16-80 0 0,0 0 0 0 0,-1 0-1 0 0,1 0 1 0 0,-1-1 0 0 0,0 1 0 0 0,0 0 0 0 0,0-1 0 0 0,-2 1-7 0 0,4-4 3 0 0,-1 1 0 0 0,1-1 0 0 0,0 0 0 0 0,0 0 0 0 0,0 1 0 0 0,0-1 0 0 0,0 1 0 0 0,0-1 0 0 0,0 1 0 0 0,0-1 0 0 0,0 1 0 0 0,1-1 0 0 0,-1 1 0 0 0,1 0 0 0 0,-1-1 0 0 0,1 1 0 0 0,-1 0 0 0 0,1 0 0 0 0,0-1 0 0 0,0 1-3 0 0,0 1 0 0 0,0 0 0 0 0,0-1 0 0 0,-1 1 0 0 0,1-1 0 0 0,0 1 0 0 0,-1-1 0 0 0,0 1 0 0 0,0-1 0 0 0,0 1 0 0 0,0-1 0 0 0,-1 2 0 0 0,1-1 0 0 0,0-1 0 0 0,0 0 0 0 0,0 1 0 0 0,0-1 0 0 0,0 1 0 0 0,0-1 0 0 0,1 1 0 0 0,0-1 0 0 0,-1 1 0 0 0,1-1 0 0 0,0 3 0 0 0,-1 12-2 0 0,1-13 3 0 0,-1 0 1 0 0,1 1-1 0 0,0-1 0 0 0,0 1 1 0 0,0-1-1 0 0,1 0 1 0 0,0 1-1 0 0,0-1 0 0 0,1 4-1 0 0,3 0 22 0 0,-4-6-15 0 0,0-1 0 0 0,0 0-1 0 0,-1 1 1 0 0,1-1 0 0 0,0 1 0 0 0,-1 0 0 0 0,1-1 0 0 0,0 1-1 0 0,-1-1 1 0 0,0 1 0 0 0,1 0 0 0 0,-1-1 0 0 0,0 1 0 0 0,0 0-7 0 0,0-1 2 0 0,0-1 1 0 0,0 1 0 0 0,0-1 0 0 0,-1 1-1 0 0,1-1 1 0 0,0 1 0 0 0,0-1 0 0 0,0 1 0 0 0,0-1-1 0 0,0 1 1 0 0,1-1 0 0 0,-1 1 0 0 0,0-1 0 0 0,0 1-1 0 0,0-1 1 0 0,0 1 0 0 0,1-1 0 0 0,-1 1-1 0 0,0-1 1 0 0,0 1 0 0 0,1-1 0 0 0,-1 1 0 0 0,0-1-1 0 0,1 0 1 0 0,-1 1 0 0 0,0-1 0 0 0,1 0-1 0 0,-1 1 1 0 0,1-1 0 0 0,-1 0 0 0 0,0 1 0 0 0,1-1-1 0 0,-1 0 1 0 0,1 0 0 0 0,-1 0 0 0 0,1 1 0 0 0,-1-1-1 0 0,1 0 1 0 0,-1 0 0 0 0,1 0 0 0 0,-1 0-1 0 0,1 0 1 0 0,0 0 0 0 0,-1 0 0 0 0,1 0 0 0 0,-1 0-3 0 0,6 3 53 0 0,7 10-42 0 0,3 0-11 0 0,-12-11 5 0 0,-1 0 0 0 0,1 0 0 0 0,0 0 0 0 0,0-1 0 0 0,3 1-5 0 0,-5-2 5 0 0,-1 0 0 0 0,1 0 0 0 0,-1 0 0 0 0,1 0 0 0 0,-1 0 0 0 0,1-1 0 0 0,-1 1 0 0 0,1-1 0 0 0,-1 1 0 0 0,1-1 0 0 0,-1 1 0 0 0,1-1 0 0 0,0 0-5 0 0,0 0 12 0 0,1 0-1 0 0,-1 0 0 0 0,1 1 0 0 0,-1-1 1 0 0,1 1-1 0 0,-1 0 0 0 0,1 0 1 0 0,-1 0-1 0 0,1 0 0 0 0,-1 0 1 0 0,1 1-1 0 0,-1-1-11 0 0,1 0 11 0 0,-1 1 0 0 0,1-1 0 0 0,-1 0 0 0 0,1 0 1 0 0,-1 0-1 0 0,0 0 0 0 0,1-1 0 0 0,-1 1 0 0 0,1 0 0 0 0,-1-1 0 0 0,0 0 1 0 0,1 0-12 0 0,16-15 124 0 0,-12 10-91 0 0,-1 2-46 0 0,7-2 13 0 0,-8-4 0 0 0,7 3 0 0 0,-11 7 0 0 0,0-1 0 0 0,0 1 0 0 0,0-1 0 0 0,0 1 0 0 0,0-1 0 0 0,0 1 0 0 0,0-1 0 0 0,0 0 0 0 0,0 1 0 0 0,-1-1 0 0 0,1 0 0 0 0,0 0 0 0 0,0 0 0 0 0,0 0 0 0 0,-1 0 0 0 0,1 0 0 0 0,15-31-15 0 0,-15 31 9 0 0,-1-1 0 0 0,0 1 0 0 0,1 0 0 0 0,-1-1 1 0 0,0 1-1 0 0,1-1 0 0 0,-1 1 0 0 0,0-1 0 0 0,0 1 0 0 0,0-1 6 0 0,0 2 0 0 0,2-18-4 0 0,2 8 19 0 0,6-23 40 0 0,-9 31-44 0 0,-1 0-1 0 0,0-1 0 0 0,0 1 1 0 0,1 0-1 0 0,-1-1 1 0 0,-1 1-1 0 0,1-1 0 0 0,0 1 1 0 0,-1 0-1 0 0,1-1 1 0 0,-1 1-1 0 0,1 0 1 0 0,-2-3-11 0 0,-3-3 30 0 0,4 7-24 0 0,0-1 0 0 0,0 1 1 0 0,0-1-1 0 0,1 1 0 0 0,-1-1 0 0 0,0 1 0 0 0,1-1 1 0 0,-1 1-1 0 0,1-1 0 0 0,-1 0 0 0 0,1 1 0 0 0,0-1 1 0 0,0 0-1 0 0,0 0-6 0 0,0-30 11 0 0,0 19-26 0 0,0 10-54 0 0,0 3 1 0 0,0 3 14 0 0,-1 9 44 0 0,0-7 10 0 0,1 0 0 0 0,0 0 0 0 0,0 0 0 0 0,0-1 0 0 0,0 1 0 0 0,1 0 0 0 0,0 0 0 0 0,0 0 0 0 0,0 0 0 0 0,3 1 0 0 0,-1-2 0 0 0,6 21 0 0 0,2 2 0 0 0,-7-16 0 0 0,0-1 0 0 0,1 1 0 0 0,4 5 0 0 0,1 2 0 0 0,-5-5 0 0 0,6-7 0 0 0,-6 7 0 0 0,6 0-35 0 0,-6-8-111 0 0,-2-2 55 0 0,-1 0 34 0 0,1-1 21 0 0,0 1-41 0 0,-2-1 17 0 0,0-2-8 0 0,-1 1-20 0 0,0-1-38 0 0,0 1-16 0 0,0-1-38 0 0,0 1-45 0 0,0 0-50 0 0,0 0-53 0 0,0 0-51 0 0,0 0-43 0 0,0 0-40 0 0,0 1-136 0 0,0-1-37 0 0,0 2-166 0 0,0 0-440 0 0</inkml:trace>
  <inkml:trace contextRef="#ctx0" brushRef="#br0" timeOffset="-191866.92">5352 3003 7312 0 0,'0'2'209'0'0,"0"12"-5"0"0,0-8-170 0 0,3 4-25 0 0,-1-7 47 0 0,1 2-86 0 0,1 1-60 0 0,-3-3 103 0 0,0 0 44 0 0,0 0 35 0 0,0 0 48 0 0,-1 1 56 0 0,0 0 64 0 0,3 7 362 0 0,2-1-107 0 0,0-2-121 0 0,0 3 132 0 0,-1-2-89 0 0,6 3 100 0 0,-4-6-301 0 0,-3-3-37 0 0,1 1 0 0 0,-1-1 0 0 0,0 1-1 0 0,-1-1 1 0 0,2 2-199 0 0,1 5 386 0 0,0 3 71 0 0,-4-8-359 0 0,1-1 0 0 0,1 0 1 0 0,-1 1-1 0 0,0-1 0 0 0,1 0 0 0 0,1 1-98 0 0,8 9 314 0 0,-8-10-188 0 0,-1 1 0 0 0,0-1 0 0 0,0 1 1 0 0,0-1-1 0 0,0 1 0 0 0,-1 0 0 0 0,0 0 0 0 0,1 2-126 0 0,6 13 368 0 0,-4-12-232 0 0,0 2 54 0 0,-2 4 34 0 0,-3-7-162 0 0,0 0 49 0 0,0 17 369 0 0,0-17-338 0 0,0-4 49 0 0,0-3-6 0 0,0 0-1 0 0,-3 0-6 0 0,3 0-169 0 0,-1 0 1 0 0,0 0-1 0 0,1 0 1 0 0,-1 0-1 0 0,0 1 1 0 0,1-1-1 0 0,-1 0 1 0 0,0 0-1 0 0,1 1 1 0 0,-1-1-1 0 0,1 0 1 0 0,-1 1 0 0 0,0-1-1 0 0,1 0 1 0 0,-1 1-1 0 0,1-1 1 0 0,-1 1-1 0 0,1-1 1 0 0,0 1-1 0 0,-1-1 1 0 0,1 1-1 0 0,-1-1 1 0 0,1 1-10 0 0,0 0 9 0 0,-1-1-1 0 0,1 1 1 0 0,-1-1 0 0 0,1 1 0 0 0,0-1 0 0 0,-1 1 0 0 0,1-1 0 0 0,-1 1-1 0 0,1-1 1 0 0,-1 0 0 0 0,0 1 0 0 0,1-1 0 0 0,-1 0 0 0 0,1 1 0 0 0,-1-1-1 0 0,0 0 1 0 0,1 0 0 0 0,-1 1 0 0 0,1-1 0 0 0,-1 0 0 0 0,0 0 0 0 0,1 0-1 0 0,-1 0-8 0 0,-2 0 131 0 0,3-1-122 0 0,0 1 0 0 0,0-1 0 0 0,0 0 0 0 0,0 1 0 0 0,0-1 0 0 0,0 1 0 0 0,0-1 0 0 0,0 0 0 0 0,0 1 0 0 0,-1-1 0 0 0,1 0 0 0 0,0 1 0 0 0,0-1 0 0 0,-1 1 0 0 0,1-1 0 0 0,0 1 0 0 0,-1-1 0 0 0,1 1 0 0 0,-1-1 0 0 0,1 1 0 0 0,-1-1 0 0 0,1 1-9 0 0,-11-3 114 0 0,10 3-111 0 0,1 0 1 0 0,-1 0 0 0 0,1 0-1 0 0,-1 0 1 0 0,0 0 0 0 0,1 0-1 0 0,-1 0 1 0 0,1 0 0 0 0,-1 0-1 0 0,1 0 1 0 0,-1 0-1 0 0,0-1 1 0 0,1 1 0 0 0,-1 0-1 0 0,1 0 1 0 0,-1-1 0 0 0,1 1-1 0 0,-1 0 1 0 0,1-1 0 0 0,-1 1-1 0 0,1-1 1 0 0,0 1-1 0 0,-1 0 1 0 0,1-1 0 0 0,-1 1-1 0 0,1-1 1 0 0,0 1 0 0 0,-1-1-1 0 0,1 1 1 0 0,0-1-1 0 0,0 0 1 0 0,-1 1 0 0 0,1-1-1 0 0,0 1 1 0 0,0-1 0 0 0,0 1-1 0 0,0-1 1 0 0,0 0 0 0 0,0 1-1 0 0,0-1 1 0 0,0 1-1 0 0,0-1 1 0 0,0 0-4 0 0,0-50 183 0 0,0 22-173 0 0,-1 17-10 0 0,1 9 0 0 0,0 1 0 0 0,-1-1 0 0 0,1 0 0 0 0,0 0 0 0 0,0 0 0 0 0,1 0 0 0 0,-1 0 0 0 0,1 0 0 0 0,0 0 0 0 0,-1 0 0 0 0,2-1 0 0 0,2-4 0 0 0,8-18 0 0 0,-10 21 0 0 0,0 0 0 0 0,0 0 0 0 0,1 0 0 0 0,-1 1 0 0 0,1 0 0 0 0,1-1 0 0 0,-1 1 0 0 0,0 0 0 0 0,2-1 0 0 0,-2 2 0 0 0,-1 0 0 0 0,0 0 0 0 0,1 0 0 0 0,-1 0 0 0 0,0-1 0 0 0,0-1 0 0 0,0 2 0 0 0,0-1 0 0 0,0 1 0 0 0,0 0 0 0 0,0-1 0 0 0,0 1 0 0 0,2-1 0 0 0,1 0 0 0 0,0 0 0 0 0,0-1 0 0 0,0 2 0 0 0,1-1 0 0 0,0 0 0 0 0,9-5-22 0 0,2-5-46 0 0,-14 10 52 0 0,1 1 0 0 0,0 0 1 0 0,0 1-1 0 0,0-1 0 0 0,0 1 0 0 0,2-1 16 0 0,15-9-131 0 0,4 0 2 0 0,-5 4-5 0 0,-6-2-41 0 0,-12 8 54 0 0,4 2-106 0 0,0 0-14 0 0,8 0-37 0 0,-7 0 125 0 0,1 0-67 0 0,-1 0-95 0 0,-2 0 87 0 0,-1 0-44 0 0,0 0-50 0 0,0 0-54 0 0,0 0-61 0 0,0 0-65 0 0,0 0-71 0 0,0 0-75 0 0,-4 0 291 0 0,0 0-44 0 0,0 0-40 0 0,0 0-34 0 0,0 0-135 0 0,0 0-34 0 0,0 0-1408 0 0</inkml:trace>
  <inkml:trace contextRef="#ctx0" brushRef="#br0" timeOffset="-191526.92">6119 3242 8352 0 0,'0'0'190'0'0,"3"0"28"0"0,-1 0-170 0 0,0 0 5 0 0,2 0 0 0 0,4 0 44 0 0,5 0 69 0 0,-6 0-129 0 0,-5 1-37 0 0,0-1 0 0 0,1 0 0 0 0,-1 0 1 0 0,0 0-1 0 0,0 0 0 0 0,0-1 0 0 0,1 1 0 0 0,-1-1 1 0 0,0 1-1 0 0,1-1 0 0 0,5-4 51 0 0,-3 2 34 0 0,0 0 44 0 0,1 1 46 0 0,2 1 47 0 0,-4 1-129 0 0,0-1 33 0 0,3-1 209 0 0,0-3 171 0 0,3-3 334 0 0,-6 3-447 0 0,1 1-47 0 0,-2 2-153 0 0,1 0-39 0 0,-1 0 41 0 0,0 1-40 0 0,2-1 66 0 0,2-1 81 0 0,-5 2-169 0 0,1-1 40 0 0,-1 0 12 0 0,1 0 46 0 0,0-1 54 0 0,0 0 63 0 0,6-5-105 0 0,15-16 261 0 0,-23 23-473 0 0,1-1-1 0 0,-1 0 0 0 0,0 0 1 0 0,0 0-1 0 0,1 0 0 0 0,-2 0 0 0 0,1-1 1 0 0,0 1-1 0 0,0 0 0 0 0,-1 0 1 0 0,1 0-1 0 0,-1-1 0 0 0,0 1 1 0 0,1-1-31 0 0,-1-39 184 0 0,0 20-25 0 0,-1 20-149 0 0,1 0-1 0 0,0 1 0 0 0,-1-1 1 0 0,1 0-1 0 0,-1 1 0 0 0,1-1 1 0 0,-1 1-1 0 0,0-1 0 0 0,0 0 0 0 0,0 1 1 0 0,-1-2-10 0 0,-3-5 23 0 0,0-6 3 0 0,-6 9 49 0 0,7-2-28 0 0,4 7-44 0 0,-1-1-1 0 0,1 1 1 0 0,0 0 0 0 0,0-1-1 0 0,-1 1 1 0 0,1-1 0 0 0,0 1 0 0 0,-1 0-1 0 0,1-1 1 0 0,0 1 0 0 0,-1 0-1 0 0,1-1 1 0 0,-1 1 0 0 0,1 0 0 0 0,-1-1-1 0 0,1 1 1 0 0,0 0 0 0 0,-1 0-1 0 0,1 0 1 0 0,-1 0 0 0 0,1-1-1 0 0,-1 1 1 0 0,1 0 0 0 0,-1 0 0 0 0,1 0-1 0 0,-1 0 1 0 0,1 0 0 0 0,-1 0-1 0 0,1 0 1 0 0,-1 0 0 0 0,1 0-1 0 0,-1 1-2 0 0,-16-2 69 0 0,-13 0 36 0 0,13 5-73 0 0,11-1-11 0 0,0 0-1 0 0,-1 0 1 0 0,1 1-1 0 0,0-1 1 0 0,0 1-1 0 0,1 1 1 0 0,-1 0-21 0 0,-6 7 52 0 0,1 1 1 0 0,1 1-1 0 0,-5 8-52 0 0,1-7 62 0 0,13-13-50 0 0,-1 0-1 0 0,0-1 0 0 0,1 1 0 0 0,-1 0 1 0 0,1 0-1 0 0,-1 0 0 0 0,1 0 0 0 0,0 0 1 0 0,0 0-1 0 0,0 1-11 0 0,-5 24 110 0 0,0-14-36 0 0,5-12-63 0 0,0 1 0 0 0,0-1 0 0 0,1 1 0 0 0,-1-1 0 0 0,0 1 0 0 0,1-1 0 0 0,-1 1 1 0 0,1-1-1 0 0,0 1 0 0 0,-1-1 0 0 0,1 1 0 0 0,0 0 0 0 0,0-1-11 0 0,3 28 121 0 0,7 1-36 0 0,-6-21-30 0 0,-4-3-44 0 0,2 0-13 0 0,0-2-3 0 0,0-1 0 0 0,0 0 0 0 0,0 0-1 0 0,1 0 1 0 0,-1 0 0 0 0,1 0 0 0 0,0 0-1 0 0,0-1 1 0 0,0 1 0 0 0,0-1 0 0 0,0 0-1 0 0,1 0 1 0 0,-1 0 0 0 0,1 0-1 0 0,-1 0 1 0 0,1-1 5 0 0,0 0-1 0 0,-1 0 0 0 0,1 0-1 0 0,-1 0 1 0 0,1-1 0 0 0,-1 1-1 0 0,4-1 2 0 0,-3 0-9 0 0,1 0-1 0 0,-1 0 1 0 0,0 1-1 0 0,1-1 0 0 0,2 2 10 0 0,-1 0-20 0 0,-2 0-31 0 0,-1 0-37 0 0,0 0-56 0 0,1-1-71 0 0,0 0-87 0 0,1 0-53 0 0,-1 0-74 0 0,2 0-64 0 0,-1-1-57 0 0,0 1 1 0 0,0-1-33 0 0,5 2-657 0 0,5 2-954 0 0,5 5-1248 0 0</inkml:trace>
  <inkml:trace contextRef="#ctx0" brushRef="#br0" timeOffset="-190656.93">7030 2843 7256 0 0,'0'0'165'0'0,"0"0"22"0"0,0 0 7 0 0,-3 0-23 0 0,-4 0-118 0 0,1 3 25 0 0,-1 0 42 0 0,2 1 112 0 0,1 1 28 0 0,0-1 44 0 0,-4 14 790 0 0,5-10-678 0 0,2 1-90 0 0,1-4-215 0 0,0 0-44 0 0,-2 6 246 0 0,-4 1 38 0 0,-1 1 13 0 0,6 1-46 0 0,1-5-213 0 0,-1 1 57 0 0,1 28 516 0 0,0-22-415 0 0,1-6-122 0 0,1-2-60 0 0,5 8 150 0 0,2 5 78 0 0,-4-10-205 0 0,2 7 70 0 0,-5-2 40 0 0,0-2-27 0 0,4-4-45 0 0,-1-2-41 0 0,0 2 38 0 0,10 20 217 0 0,-2-10-155 0 0,2-2-33 0 0,-10-16-22 0 0,7 1 1 0 0,3 8 23 0 0,-13-9-10 0 0,1-2-5 0 0,24 0 106 0 0,-25 0-133 0 0,1 0 0 0 0,9-3-8 0 0,3-7 16 0 0,-10 6 12 0 0,1 4-91 0 0,-1-1-27 0 0,0-10-9 0 0,6 6-31 0 0,-10 2 3 0 0,1 1 0 0 0,-1 0 1 0 0,0 0-1 0 0,1-1 1 0 0,-1 1-1 0 0,0 0 0 0 0,-1-1 1 0 0,1 0 6 0 0,0 1 2 0 0,0-1 0 0 0,0 1 0 0 0,0-1 0 0 0,0 1 0 0 0,0 0 0 0 0,1 0 1 0 0,-1-1-1 0 0,1 1-2 0 0,5-1 49 0 0,-7 3-47 0 0,0 0-1 0 0,1 0 1 0 0,-1 0 0 0 0,0 0-1 0 0,0 0 1 0 0,0 0 0 0 0,1 0 0 0 0,-1 0-1 0 0,0-1 1 0 0,0 1 0 0 0,0 0-1 0 0,0 0 1 0 0,1 0 0 0 0,-1 0 0 0 0,0 0-1 0 0,0 0 1 0 0,0 0 0 0 0,0 0 0 0 0,1-1-1 0 0,-1 1 1 0 0,0 0 0 0 0,0 0-1 0 0,0 0 1 0 0,0 0 0 0 0,0 0 0 0 0,0-1-1 0 0,0 1 1 0 0,0 0 0 0 0,1 0-1 0 0,-1 0 1 0 0,0-1 0 0 0,0 1 0 0 0,0 0-1 0 0,0 0 1 0 0,0 0 0 0 0,0-1-2 0 0,1-26 141 0 0,-1 21-149 0 0,0 4 4 0 0,0 1 0 0 0,-1-1 0 0 0,1 0 1 0 0,0 1-1 0 0,1-1 0 0 0,-1 0 0 0 0,0 0 0 0 0,0 1 0 0 0,1-1 0 0 0,-1 1 0 0 0,1-1 0 0 0,0-1 4 0 0,-1 3-6 0 0,1-1 1 0 0,0 1-1 0 0,-1 0 0 0 0,1-1 1 0 0,0 1-1 0 0,-1 0 0 0 0,1 0 1 0 0,0 0-1 0 0,-1 0 0 0 0,1-1 1 0 0,0 1-1 0 0,-1 0 0 0 0,1 0 0 0 0,0 0 1 0 0,0 0 5 0 0,-1 0 0 0 0,5 3-82 0 0,5 11 44 0 0,-7 1-37 0 0,0-1 21 0 0,3-4 40 0 0,-1-2 26 0 0,16 40 179 0 0,-21-47-191 0 0,1 0 1 0 0,0 0 0 0 0,-1 0 0 0 0,1 0-1 0 0,0 0 1 0 0,0 0 0 0 0,0-1-1 0 0,0 1 1 0 0,0 0 0 0 0,0-1-1 0 0,0 1 1 0 0,0-1 0 0 0,0 1-1 0 0,0-1 1 0 0,0 1 0 0 0,0-1-1 0 0,10 7-1 0 0,-4 4 1 0 0,-7-10 0 0 0,1 0 0 0 0,-1 0 0 0 0,1 0 0 0 0,-1 0 0 0 0,1 0 0 0 0,-1 0 0 0 0,1 0 0 0 0,0 0 0 0 0,0 0 0 0 0,-1 0 0 0 0,1 0 0 0 0,0 0 0 0 0,0-1 0 0 0,0 1 0 0 0,0 0 0 0 0,0 0 0 0 0,10 3 0 0 0,-9-3 0 0 0,0 0 0 0 0,1 0 0 0 0,-1 1 0 0 0,0-1 0 0 0,0 0 0 0 0,0 1 0 0 0,0 0 0 0 0,0-1 0 0 0,0 1 0 0 0,8 6-20 0 0,1-3 39 0 0,-7-4 11 0 0,1 0 1 0 0,-1 0-1 0 0,1-1 0 0 0,0 0 1 0 0,0 0-1 0 0,1 0-30 0 0,0 0 35 0 0,-3 0 19 0 0,0-3 12 0 0,-3 3-91 0 0,2-2 41 0 0,1-1 116 0 0,2-2 86 0 0,6-6 375 0 0,-8 8-455 0 0,-1 1-50 0 0,1-1 171 0 0,0 2-96 0 0,-1 0-64 0 0,1 2-72 0 0,0-1-34 0 0,-1-1 66 0 0,3-8 48 0 0,4-7 1 0 0,-7 11-75 0 0,5-8 60 0 0,-2 2-34 0 0,-1 3-28 0 0,-1-5 34 0 0,-1 8-1 0 0,0 3-59 0 0,-1 1 0 0 0,0-1-1 0 0,0 1 1 0 0,0-1-1 0 0,0 0 1 0 0,0 1 0 0 0,0-1-1 0 0,0 0 1 0 0,-1 0-1 0 0,1 0 1 0 0,-1 1 0 0 0,1-1-1 0 0,-1-1-4 0 0,2-30 52 0 0,-2 29-40 0 0,0-7 5 0 0,1 7-10 0 0,-1 1 0 0 0,0 0 0 0 0,0 0 0 0 0,0-1 0 0 0,0 1 0 0 0,-1 0 0 0 0,1 0 0 0 0,-1-1 0 0 0,0 1 0 0 0,0-1-7 0 0,-10-14 43 0 0,6-9-50 0 0,-1 14-41 0 0,2 7 8 0 0,2 1-32 0 0,1-1-33 0 0,1-1-53 0 0,-2-6-15 0 0,-8-11-173 0 0,8 21 281 0 0,1-1-188 0 0,0 1 51 0 0,0-1 46 0 0,0 1 36 0 0,1-3-30 0 0,1-4-104 0 0,0 7 115 0 0,-1 1-67 0 0,0 0-197 0 0,0 2-356 0 0,2-3-652 0 0,2 0 933 0 0,-2 0 91 0 0,0 2 123 0 0,-1 0-41 0 0,0-1-48 0 0,0 1-56 0 0,0 1 20 0 0,-1-1-39 0 0,1 0-532 0 0,0 1-328 0 0,-1 0-797 0 0</inkml:trace>
  <inkml:trace contextRef="#ctx0" brushRef="#br0" timeOffset="-190396.93">7732 2955 8408 0 0,'3'0'190'0'0,"4"1"-55"0"0,3 3 196 0 0,-6-1-213 0 0,0 1-50 0 0,0 0-78 0 0,4 3 49 0 0,-4-4-39 0 0,-1 0 0 0 0,0 1 0 0 0,0-1 0 0 0,0 1 1 0 0,0-1-1 0 0,0 2 0 0 0,2 5-16 0 0,1 3 23 0 0,1-4 107 0 0,0-3 57 0 0,0 4 197 0 0,-2 3 328 0 0,6-8 28 0 0,-8-1-356 0 0,0 3-80 0 0,1 0-61 0 0,-1 0-46 0 0,0-3-47 0 0,-1 10 298 0 0,1-9-14 0 0,8 6-45 0 0,-9-7-199 0 0,-1 0-97 0 0,-2 4-50 0 0,1-8-6 0 0,0 2 73 0 0,0 4-8 0 0,0 2-69 0 0,0-6-28 0 0,0-1-82 0 0,-1 0-83 0 0,0-1 44 0 0,1 1-35 0 0,-2 0-94 0 0,1 0-55 0 0,0 1-48 0 0,-1-1-43 0 0,-1 2-510 0 0,1 0-99 0 0,0-1-718 0 0,1-2-997 0 0</inkml:trace>
  <inkml:trace contextRef="#ctx0" brushRef="#br0" timeOffset="-189986.92">7812 2955 7368 0 0,'0'0'165'0'0,"0"0"22"0"0,0-3 10 0 0,0-1-36 0 0,0-21-103 0 0,2 15-18 0 0,1 2 86 0 0,1 1 90 0 0,1 2 98 0 0,-4 4 62 0 0,0-1-86 0 0,0 0-73 0 0,-1 1-62 0 0,1-2-34 0 0,-1 1-51 0 0,-1-3 32 0 0,0 4-22 0 0,1 0 69 0 0,1-7 246 0 0,1 3-52 0 0,3 2-59 0 0,1 3-61 0 0,-1-3 178 0 0,6-7-17 0 0,-10 8-184 0 0,0 0-55 0 0,0-1-46 0 0,-1 2-38 0 0,1-2-23 0 0,-2-1-12 0 0,0 3 13 0 0,1 1 7 0 0,0-1-42 0 0,0 1 1 0 0,0 0-1 0 0,0 0 1 0 0,0 0-1 0 0,0 0 1 0 0,0 0 0 0 0,0 0-1 0 0,0 0 1 0 0,0 0-1 0 0,0 0 1 0 0,0 0-1 0 0,0-1 1 0 0,0 1-1 0 0,0 0 1 0 0,0 0 0 0 0,0 0-1 0 0,0 0 1 0 0,0 0-1 0 0,0 0 1 0 0,0 0-1 0 0,0 0 1 0 0,0 0 0 0 0,0 0-1 0 0,0 0 1 0 0,0-1-1 0 0,0 1 1 0 0,0 0-1 0 0,1 0 1 0 0,-1 0-1 0 0,0 0 1 0 0,0 0 0 0 0,0 0-1 0 0,0 0 1 0 0,0 0-1 0 0,0 0 1 0 0,0 0-1 0 0,0 0 1 0 0,0 0-1 0 0,0 0 1 0 0,0 0 0 0 0,0 0-1 0 0,1 0 1 0 0,-1 0-1 0 0,0 0 1 0 0,0 0-1 0 0,0 0 1 0 0,0 0 0 0 0,0 0-1 0 0,0 0 1 0 0,0 0-1 0 0,0 0 1 0 0,0 0-1 0 0,1 0 1 0 0,-1 0-1 0 0,0 0 1 0 0,0 0 0 0 0,0 0-5 0 0,2 0 33 0 0,0-1 0 0 0,-1 1 0 0 0,1-1 0 0 0,0 1 0 0 0,0-1 0 0 0,0 0 1 0 0,-1 0-1 0 0,1 0 0 0 0,0 0 0 0 0,-1 0 0 0 0,1 0 0 0 0,-1 0 1 0 0,1 0-1 0 0,-1-1 0 0 0,0 1 0 0 0,1-1-33 0 0,6-5 112 0 0,1 1-68 0 0,-7 5-33 0 0,0 0 0 0 0,0 1 1 0 0,0-1-1 0 0,0 1 0 0 0,1 0 0 0 0,-1 0 0 0 0,0 0 0 0 0,0 0 0 0 0,0 0 0 0 0,1 0-11 0 0,9 0 29 0 0,0-3-39 0 0,-2-3 10 0 0,-10 5 0 0 0,1 0 0 0 0,0 1 0 0 0,-1-1 0 0 0,1 1 0 0 0,0-1 0 0 0,0 1 0 0 0,-1-1 0 0 0,1 1 0 0 0,0-1 0 0 0,0 1 0 0 0,0 0 0 0 0,0-1 0 0 0,0 1 0 0 0,0 0 0 0 0,-1 0 0 0 0,1 0 0 0 0,0 0 0 0 0,0 0 0 0 0,4 0 0 0 0,-1 1 0 0 0,0 0 0 0 0,1 1 0 0 0,-1-1 0 0 0,0 1 0 0 0,0 0 0 0 0,0 0 0 0 0,1 0 0 0 0,13 3-135 0 0,-9-5 51 0 0,1-1-101 0 0,-4 1 39 0 0,-1 0-45 0 0,-1-1-32 0 0,0 1-49 0 0,0 0-55 0 0,0 0-62 0 0,-3 0 83 0 0,1 0-44 0 0,0 0-38 0 0,-1 0-34 0 0,1 0-123 0 0,0 0-33 0 0,4 0-1273 0 0</inkml:trace>
  <inkml:trace contextRef="#ctx0" brushRef="#br0" timeOffset="-189706.92">8308 2875 8176 0 0,'0'0'182'0'0,"0"0"29"0"0,0 0 13 0 0,0 0-71 0 0,0 0-6 0 0,0 0 59 0 0,0 2 181 0 0,0 3-147 0 0,0-1-39 0 0,2 4 110 0 0,1-1-106 0 0,3 7 181 0 0,-4-12-262 0 0,0 2 147 0 0,-1-1-49 0 0,1-1-45 0 0,-1 0-38 0 0,0-1-17 0 0,0 1-41 0 0,1-1-24 0 0,-1 0-27 0 0,2 1 11 0 0,-2 0 13 0 0,0 0 39 0 0,11 21 660 0 0,-1 0-83 0 0,-2-5-209 0 0,-7-3-99 0 0,-2-14-321 0 0,0 1 0 0 0,0-1 0 0 0,0 1 0 0 0,1-1 0 0 0,-1 1 0 0 0,0-1 0 0 0,1 1 0 0 0,-1-1 0 0 0,0 1 0 0 0,1 0-41 0 0,10 11 360 0 0,-9-10-102 0 0,1-1-46 0 0,1 1-148 0 0,-4-2-55 0 0,1-1 0 0 0,0 1 1 0 0,-1-1-1 0 0,1 1 0 0 0,-1-1 0 0 0,1 1 0 0 0,-1-1 0 0 0,0 1 0 0 0,1 0 1 0 0,-1-1-1 0 0,1 1 0 0 0,-1 0 0 0 0,0-1 0 0 0,0 1 0 0 0,1 0-9 0 0,1 10 107 0 0,-2 8 60 0 0,0-19-166 0 0,0 0 0 0 0,0 0 0 0 0,0 0 0 0 0,0 0 1 0 0,0 0-1 0 0,0 0 0 0 0,0 0 0 0 0,0 1 0 0 0,0-1 0 0 0,0 0 0 0 0,0 0 1 0 0,0 0-1 0 0,0 0 0 0 0,0 0 0 0 0,0 0 0 0 0,0 0 0 0 0,0 0 0 0 0,0 0 1 0 0,0 0-1 0 0,0 1 0 0 0,0-1 0 0 0,0 0 0 0 0,0 0 0 0 0,0 0 0 0 0,1 0 1 0 0,-1 0-1 0 0,0 0 0 0 0,0 0 0 0 0,0 0 0 0 0,0 0 0 0 0,0 0 1 0 0,0 0-1 0 0,0 0 0 0 0,0 0 0 0 0,0 0 0 0 0,0 0 0 0 0,0 1 0 0 0,0-1 1 0 0,0 0-1 0 0,1 0 0 0 0,-1 0 0 0 0,0 0 0 0 0,0 0 0 0 0,0 0 0 0 0,0 0 1 0 0,0 0-1 0 0,0 0 0 0 0,0 0 0 0 0,0 0 0 0 0,0 0 0 0 0,0 0 0 0 0,1 0 1 0 0,-1 0-1 0 0,0 0 0 0 0,0 0 0 0 0,0 0 0 0 0,0-1-1 0 0,1 1 0 0 0,-1 0 0 0 0,1 0-1 0 0,0 0 1 0 0,0 0 0 0 0,-1 1 0 0 0,1-1-1 0 0,0 0 1 0 0,-1 0 0 0 0,1 0-1 0 0,0 0 1 0 0,-1 1 0 0 0,1-1 0 0 0,-1 0-1 0 0,1 1 1 0 0,0-1 0 0 0,-1 1-97 0 0,1 0 86 0 0,0 2 185 0 0,-1-2-168 0 0,0 0-35 0 0,0 0-48 0 0,0 0-60 0 0,0 0-71 0 0,0 0-82 0 0,0 0 24 0 0,0 0-53 0 0,0-1-44 0 0,0 0-57 0 0,0 0-52 0 0,0 0-44 0 0,0 0-155 0 0,0 0-43 0 0,0 0-187 0 0,0 0-498 0 0</inkml:trace>
  <inkml:trace contextRef="#ctx0" brushRef="#br0" timeOffset="-189536.92">8276 2683 10152 0 0,'0'0'298'0'0,"0"0"-4"0"0,0 0-154 0 0,0 0 69 0 0,0 0 51 0 0,0 0 11 0 0,0 0-118 0 0,2 0-80 0 0,3 0-37 0 0,4 0-26 0 0,7 0-10 0 0</inkml:trace>
  <inkml:trace contextRef="#ctx0" brushRef="#br0" timeOffset="-189186.92">8739 2555 7568 0 0,'0'0'166'0'0,"0"0"29"0"0,0 0 14 0 0,0 0-66 0 0,0 0-14 0 0,0 0 44 0 0,0 0 142 0 0,0 3 269 0 0,1 6-175 0 0,5 2 50 0 0,-1-3-154 0 0,-3-2-62 0 0,-1-1 0 0 0,0 1 52 0 0,-1 2 99 0 0,1 0-37 0 0,0 0-37 0 0,1-1-37 0 0,-1-1-36 0 0,1 1-35 0 0,0-1-34 0 0,0-1-34 0 0,0 1-22 0 0,1 4 167 0 0,-2-2-77 0 0,-1 0-33 0 0,-1 1 0 0 0,-1 1-13 0 0,3-3-8 0 0,0 1 29 0 0,1 2 70 0 0,0-5-163 0 0,6 21 302 0 0,-4 4-104 0 0,-4-22-223 0 0,1 0 0 0 0,0 0 0 0 0,1-1 0 0 0,-1 1 0 0 0,2 1-69 0 0,-1-2 68 0 0,0 1-1 0 0,-1 0 1 0 0,0 0-1 0 0,0 0 1 0 0,0 1-68 0 0,-1-1 105 0 0,1 1 0 0 0,0-1-1 0 0,1 0 1 0 0,2 8-105 0 0,-2-8 105 0 0,0-1 0 0 0,-1 1 0 0 0,1-1-1 0 0,-1 7-104 0 0,-1-4 123 0 0,0-1-38 0 0,1 4-3 0 0,0-8-85 0 0,-1-1 1 0 0,2 0-1 0 0,-1 0 1 0 0,0 0-1 0 0,1-1 1 0 0,0 1-1 0 0,1 3 3 0 0,5 11-79 0 0,-3-2 38 0 0,-2-5 21 0 0,-2-10 19 0 0,-1 1-1 0 0,1 0 1 0 0,-1-1-1 0 0,1 1 1 0 0,-1-1-1 0 0,0 1 1 0 0,1 0-1 0 0,-1-1 1 0 0,0 1-1 0 0,0 0 1 0 0,0 0-1 0 0,0-1 2 0 0,-1 10 26 0 0,1 7 42 0 0,0-4 47 0 0,0-12-14 0 0,0 1-5 0 0,0-3-220 0 0,0 1 39 0 0,0-1 21 0 0,0 1 95 0 0,0 0 56 0 0,0 1 323 0 0,0-1-307 0 0,0-1-96 0 0,0 1-41 0 0,0-1-48 0 0,0 1-57 0 0,0-1-39 0 0,0 1-57 0 0,0-1-63 0 0,0 0-67 0 0,0 1-73 0 0,0-1-79 0 0,0 0-85 0 0,0 1-89 0 0,0-15-678 0 0</inkml:trace>
  <inkml:trace contextRef="#ctx0" brushRef="#br0" timeOffset="-188906.92">9186 2475 9312 0 0,'0'0'268'0'0,"0"0"4"0"0,3 0-102 0 0,0 1-70 0 0,0-1 80 0 0,3 2 253 0 0,5 3 416 0 0,-6-3-513 0 0,0 1-55 0 0,0 0-97 0 0,-1-2-128 0 0,-1 1-83 0 0,-1-1 81 0 0,-1 1-1 0 0,1-1 0 0 0,-1 0 1 0 0,1 1-1 0 0,-1-1 0 0 0,0 1 1 0 0,0 0-1 0 0,0-1 0 0 0,0 1 1 0 0,0 0-1 0 0,0 0 0 0 0,0-1 1 0 0,0 2-54 0 0,5 12 312 0 0,-2-1-82 0 0,-2-7-147 0 0,6 13 352 0 0,0-2-52 0 0,1 4 1 0 0,-5-11-238 0 0,-1 0-34 0 0,3 18 215 0 0,-1-13-111 0 0,0-3-33 0 0,-2 9 50 0 0,-3-19-200 0 0,0 0 1 0 0,0 0 0 0 0,0 1 0 0 0,1-1 0 0 0,-1 0 0 0 0,1 0 0 0 0,-1 0 0 0 0,1 0 0 0 0,0 0 0 0 0,1 0 0 0 0,-1 0 0 0 0,0-1-1 0 0,1 1 1 0 0,0 0 0 0 0,-1-1 0 0 0,2 2-34 0 0,-2-2 20 0 0,1 0 11 0 0,0 1 0 0 0,0 0 0 0 0,-1 0 0 0 0,1 0 0 0 0,-1 1 0 0 0,1 0-31 0 0,0 7 96 0 0,-1 2 43 0 0,-1-6-85 0 0,1 0 0 0 0,0 0 0 0 0,0 0 0 0 0,1 0 0 0 0,0 0-54 0 0,13 37 202 0 0,-8-24-122 0 0,-4-1 4 0 0,-3-18-81 0 0,0 0 0 0 0,0 1 1 0 0,0-1-1 0 0,0 1 0 0 0,0-1 0 0 0,0 1 1 0 0,1-1-1 0 0,-1 0 0 0 0,1 1 0 0 0,0 0-3 0 0,3 6 24 0 0,-3-7-20 0 0,0 1-1 0 0,0-1 0 0 0,0 1 1 0 0,0-1-1 0 0,0 1 0 0 0,-1-1 1 0 0,1 1-1 0 0,-1-1 0 0 0,1 1 1 0 0,-1 0-1 0 0,0-1 0 0 0,1 1 1 0 0,-1 0-1 0 0,0 0-3 0 0,0 12 39 0 0,0 10 157 0 0,0-17-138 0 0,0-5-23 0 0,0-1-50 0 0,0-1-50 0 0,0 0-102 0 0,0 0-174 0 0,-1 0-74 0 0,0 0 38 0 0,-1 0-230 0 0,1 0 98 0 0,-1 0 141 0 0,1 0 40 0 0,-1 0-627 0 0,0 1 517 0 0,1-1-82 0 0,1 1 221 0 0,0-1-34 0 0,-3 5-1757 0 0,3 4-1181 0 0</inkml:trace>
  <inkml:trace contextRef="#ctx0" brushRef="#br0" timeOffset="-188666.93">8563 2875 7568 0 0,'0'0'166'0'0,"0"0"29"0"0,0 0 14 0 0,3-3-25 0 0,21-20-144 0 0,-15 19-41 0 0,-4 2 27 0 0,2-1 35 0 0,0 0 119 0 0,1-1 39 0 0,7-4 310 0 0,19-9 788 0 0,-25 13-1019 0 0,0 0-41 0 0,2 1 14 0 0,8 1 90 0 0,6-1 155 0 0,-13-2-215 0 0,1-3 36 0 0,-8 6-261 0 0,-1-1-1 0 0,1 1 0 0 0,-1 0 0 0 0,1 1 0 0 0,0-1 1 0 0,0 1-1 0 0,0 0 0 0 0,0 0-75 0 0,14-3 218 0 0,13-6 152 0 0,0 4-41 0 0,-16 2-228 0 0,-9 2-73 0 0,-1 0 0 0 0,1 0 0 0 0,0 1-1 0 0,0 0 1 0 0,0 0 0 0 0,-1 1-28 0 0,3 0 30 0 0,-1-1 1 0 0,1-1-1 0 0,-1 1 0 0 0,8-3-30 0 0,6-2 13 0 0,0 4-62 0 0,-17 2 92 0 0,0 0-45 0 0,-1 0-43 0 0,1 0-43 0 0,-1 0-43 0 0,1 0-41 0 0,-1 0-40 0 0,0 0-42 0 0,0 0-39 0 0,0 0-40 0 0,-1 0-38 0 0,1 0-38 0 0,-1 0-38 0 0,1 0-37 0 0,-1 0-35 0 0,0 0-37 0 0,5 0-1223 0 0,2 0-1011 0 0</inkml:trace>
  <inkml:trace contextRef="#ctx0" brushRef="#br0" timeOffset="-188406.92">9154 2875 7976 0 0,'0'0'174'0'0,"0"0"29"0"0,0 0 14 0 0,3 0-26 0 0,8 0-134 0 0,0 0-96 0 0,-10 0 77 0 0,2 0 97 0 0,-1 0-16 0 0,2 0 40 0 0,7-3 220 0 0,-2-2-67 0 0,0-1-73 0 0,4 0 169 0 0,-1 0-98 0 0,-5 3-126 0 0,-6 2-141 0 0,1 0-1 0 0,-1 1 1 0 0,1 0-1 0 0,-1-1 1 0 0,1 1-1 0 0,-1 0 1 0 0,0 0-1 0 0,1 0 1 0 0,-1 0-1 0 0,1 0-42 0 0,-1 0 43 0 0,1 0-1 0 0,-1 0 0 0 0,1 0 1 0 0,-1 0-1 0 0,1-1 1 0 0,-1 1-1 0 0,1 0 1 0 0,-1-1-1 0 0,1 1 1 0 0,-1-1-43 0 0,12-10 349 0 0,-11 9-306 0 0,0 0 1 0 0,0 1-1 0 0,-1-1 0 0 0,1 1 0 0 0,0-1 1 0 0,0 1-1 0 0,0 0 0 0 0,1-1 0 0 0,1 1-43 0 0,8-3 141 0 0,8-2 99 0 0,-4-3-39 0 0,-10 5-117 0 0,1 1 0 0 0,1 0 1 0 0,-1 0-1 0 0,2 0-84 0 0,11-5 118 0 0,-3 0-71 0 0,-8 2-16 0 0,-8 5-24 0 0,0 0 0 0 0,0 0-1 0 0,1 0 1 0 0,-1 0 0 0 0,1 0 0 0 0,-1 0 0 0 0,1 1 0 0 0,-1-1 0 0 0,1 1 0 0 0,-1-1 0 0 0,1 1 0 0 0,0-1 0 0 0,-1 1 0 0 0,1 0-1 0 0,0 0 1 0 0,-1 0 0 0 0,2 0-7 0 0,6-1 3 0 0,-1 0-1 0 0,0 0 1 0 0,0-1 0 0 0,0 0-1 0 0,8-3-2 0 0,-14 4 1 0 0,3-1-13 0 0,-1 1-64 0 0,0 0-59 0 0,0 1-53 0 0,2 0-184 0 0,-1 0-91 0 0,0 0-71 0 0,0 0-55 0 0,5 1-884 0 0,-2-1-211 0 0,2 0-958 0 0</inkml:trace>
  <inkml:trace contextRef="#ctx0" brushRef="#br0" timeOffset="-188026.93">9601 2923 5640 0 0,'3'0'124'0'0,"1"0"-72"0"0,-1-1-25 0 0,-1 1 0 0 0,0 0 0 0 0,1 0 0 0 0,-1 0 0 0 0,0 1 0 0 0,1-1 0 0 0,-1 1 0 0 0,0-1-1 0 0,2 1-26 0 0,12 10 138 0 0,-14-10-135 0 0,-1-1-1 0 0,1 1 1 0 0,-1-1 0 0 0,0 0 0 0 0,1 0 0 0 0,-1 1-1 0 0,1-1 1 0 0,-1 0 0 0 0,1 0 0 0 0,-1 0-3 0 0,4 0 25 0 0,-1 0 48 0 0,1 0 39 0 0,0 0 33 0 0,4 0 209 0 0,13 0 580 0 0,-15 0-693 0 0,0 0-53 0 0,1-1 178 0 0,-1-1-60 0 0,0-2 1 0 0,1-3 78 0 0,-7 6-86 0 0,1 0-68 0 0,0 0-60 0 0,-1 1-49 0 0,2-1-27 0 0,-1 1-43 0 0,3 1 21 0 0,-4 0-12 0 0,0-1 55 0 0,7-1 155 0 0,-2-1-54 0 0,-1-1-42 0 0,0 0-34 0 0,3-2 40 0 0,5 0 167 0 0,-8-2-132 0 0,-5 7-203 0 0,0 0 0 0 0,1-1 0 0 0,-1 1 0 0 0,0-1 0 0 0,0 1 0 0 0,1-1 0 0 0,-1 1 0 0 0,0 0 0 0 0,1-1 0 0 0,-1 1 0 0 0,1 0 0 0 0,-1-1 0 0 0,0 1 0 0 0,1 0 0 0 0,-1 0-1 0 0,1-1 1 0 0,-1 1 0 0 0,1 0 0 0 0,-1 0 0 0 0,1 0 0 0 0,-1 0 0 0 0,1-1 0 0 0,-1 1 0 0 0,1 0 0 0 0,-1 0 0 0 0,1 0 0 0 0,-1 0 0 0 0,1 0 0 0 0,-1 0 0 0 0,1 0 0 0 0,-1 1 0 0 0,1-1-13 0 0,10-3 151 0 0,-5-3-38 0 0,-6 6-105 0 0,0-1-1 0 0,1 1 1 0 0,-1-1-1 0 0,0 1 0 0 0,1-1 1 0 0,-1 1-1 0 0,1-1 1 0 0,-1 1-1 0 0,1 0 0 0 0,-1-1 1 0 0,1 1-1 0 0,-1 0 1 0 0,1-1-1 0 0,-1 1 1 0 0,1 0-1 0 0,-1 0 0 0 0,1-1 1 0 0,-1 1-1 0 0,1 0 1 0 0,0 0-1 0 0,-1 0 0 0 0,1 0 1 0 0,-1 0-1 0 0,1 0-7 0 0,-1 0 2 0 0,1 0 0 0 0,-1 0 0 0 0,0 0-1 0 0,0 0 1 0 0,0 0 0 0 0,0 0 0 0 0,0 0-1 0 0,0 0 1 0 0,0 0 0 0 0,0 0 0 0 0,0 0 0 0 0,0 0-1 0 0,1 0 1 0 0,-1 0 0 0 0,0 0 0 0 0,0 0-1 0 0,0 0 1 0 0,0 0 0 0 0,0 0 0 0 0,0 0 0 0 0,0 0-1 0 0,0 0 1 0 0,0 0 0 0 0,0 0 0 0 0,1 0-1 0 0,-1 0 1 0 0,0 0 0 0 0,0 0 0 0 0,0-1 0 0 0,0 1-1 0 0,0 0 1 0 0,0 0 0 0 0,0 0 0 0 0,0 0-1 0 0,0 0 1 0 0,0 0 0 0 0,0 0 0 0 0,0 0 0 0 0,0 0-1 0 0,0 0 1 0 0,0 0 0 0 0,0-1 0 0 0,0 1-1 0 0,0 0 1 0 0,0 0 0 0 0,0 0 0 0 0,0 0 0 0 0,0 0-1 0 0,0 0 1 0 0,0 0 0 0 0,0 0 0 0 0,0 0-1 0 0,0 0 1 0 0,0-1 0 0 0,0 1 0 0 0,0 0 0 0 0,0 0-2 0 0,-1-2 13 0 0,2-2-9 0 0,15-6 52 0 0,-3 0-35 0 0,-9 3 31 0 0,-5-3-54 0 0,1 8 6 0 0,0-6-6 0 0,0-22 138 0 0,-3 23-134 0 0,-2 6-3 0 0,0 0 10 0 0,-1-3 36 0 0,6 4-45 0 0,0 0 1 0 0,-1-1-1 0 0,0 0 1 0 0,1 0 0 0 0,-1 1-1 0 0,0-1 1 0 0,0 1 0 0 0,0-1 0 0 0,1 1-1 0 0,-1-1 1 0 0,0 1 0 0 0,0-1-1 0 0,0 1 1 0 0,0 0 0 0 0,0 0 0 0 0,0-1-1 0 0,0 2 0 0 0,0-1 0 0 0,0 0 0 0 0,-1 1 0 0 0,1-1 0 0 0,0 1 0 0 0,0 0 0 0 0,0-1 0 0 0,0 1 0 0 0,0 0 0 0 0,0 0 0 0 0,0-1 0 0 0,0 1 0 0 0,1 0 0 0 0,-2 1 0 0 0,2-2 0 0 0,-5 4 0 0 0,-1 1 0 0 0,0-1 0 0 0,0 0 0 0 0,0-1 0 0 0,0 0 0 0 0,-1 0 0 0 0,1 0 0 0 0,-7 3 0 0 0,5 7 0 0 0,-1-6 0 0 0,7-6 0 0 0,0 0 0 0 0,1 0 0 0 0,0 0 0 0 0,-1 1 0 0 0,1-1 0 0 0,0 0 0 0 0,-1 1 0 0 0,1-1 0 0 0,0 1 0 0 0,0-1 0 0 0,0 1 0 0 0,0-1 0 0 0,0 1 0 0 0,1 0 0 0 0,-1-1 0 0 0,0 1 0 0 0,1 1 0 0 0,-13 22 0 0 0,9-18 0 0 0,0 0 0 0 0,0 0 0 0 0,1 1 0 0 0,-1 2 0 0 0,2-4 0 0 0,-1 1 0 0 0,1 0 0 0 0,0 0 0 0 0,1 0 0 0 0,-1-1 0 0 0,1 1 0 0 0,1 1 0 0 0,-1-1 0 0 0,1 1 0 0 0,0-5 0 0 0,0 0 0 0 0,-1 0 0 0 0,1 0 0 0 0,0 0 0 0 0,1 0 0 0 0,-1-1 0 0 0,0 1 0 0 0,1 0 0 0 0,0 0 0 0 0,-1 0 0 0 0,1-1 0 0 0,0 1 0 0 0,1 0 0 0 0,-1-1 0 0 0,0 1 0 0 0,1-1 0 0 0,-1 0 0 0 0,1 1 0 0 0,1 1 0 0 0,10 9 11 0 0,-9-8-2 0 0,0 0 0 0 0,1-1 0 0 0,0 1-1 0 0,0-1 1 0 0,0 0 0 0 0,2 1-9 0 0,25 11 0 0 0,-29-15 0 0 0,0 0 0 0 0,0-1 0 0 0,0 1 0 0 0,0-1 0 0 0,-1 1 0 0 0,1-1 0 0 0,0 0 0 0 0,0 0 0 0 0,0 0 0 0 0,3-1 0 0 0,10 0 0 0 0,14 1 84 0 0,-15 0-138 0 0,-6 0-41 0 0,-2 0-63 0 0,0 0-78 0 0,-1 0-88 0 0,-1 0-117 0 0,-1 0-119 0 0,-1 0 76 0 0,-1 0-45 0 0,3-2-625 0 0,1-3-494 0 0,4-4-937 0 0</inkml:trace>
  <inkml:trace contextRef="#ctx0" brushRef="#br0" timeOffset="-187596.92">10225 2811 5960 0 0,'39'0'132'0'0,"-31"0"17"0"0,-5 0 12 0 0,5 2-68 0 0,-5 2-34 0 0,2 3-37 0 0,2-2-22 0 0,-7-5 0 0 0,1 0 0 0 0,-1 0 0 0 0,0 1 0 0 0,1-1 0 0 0,-1 0 0 0 0,1 1 0 0 0,-1-1 0 0 0,0 0 0 0 0,1 1 0 0 0,-1-1 0 0 0,0 0 0 0 0,1 1 0 0 0,-1-1 0 0 0,0 1 0 0 0,1-1 0 0 0,-1 1 0 0 0,0-1 0 0 0,0 0 0 0 0,0 1 0 0 0,0-1 0 0 0,1 1 0 0 0,-1-1 0 0 0,0 1 0 0 0,0-1 0 0 0,0 1 0 0 0,0-1 0 0 0,0 1 0 0 0,0-1 0 0 0,0 1 0 0 0,0-1 0 0 0,0 1 0 0 0,-1 0 0 0 0,1 4 25 0 0,0-1 44 0 0,0 6 180 0 0,0-1 93 0 0,0 13 561 0 0,0-15-671 0 0,0 0-51 0 0,0-1 106 0 0,-2-1-49 0 0,-4 5 131 0 0,-1 5 126 0 0,7-9-301 0 0,2 0 36 0 0,9 7 205 0 0,-10-12-388 0 0,0 0 0 0 0,1 0 1 0 0,-1 0-1 0 0,0 0 0 0 0,0 0 0 0 0,0 1 0 0 0,0-1 0 0 0,-1 0 0 0 0,1 1 0 0 0,0-1 0 0 0,0 0 0 0 0,-1 1 0 0 0,1 1-47 0 0,-5 7 300 0 0,-1-1-18 0 0,5-8-260 0 0,-1 0-1 0 0,1 0 0 0 0,0-1 0 0 0,0 1 1 0 0,0 0-1 0 0,0-1 0 0 0,0 1 0 0 0,0 0 1 0 0,0-1-1 0 0,0 1 0 0 0,1 0 1 0 0,-1 0-1 0 0,0-1 0 0 0,0 1 0 0 0,1 0 1 0 0,-1 0-22 0 0,4 6 204 0 0,5 2 224 0 0,-1 0 50 0 0,-3-2-197 0 0,-3 0-101 0 0,-1 2-71 0 0,-1-9-84 0 0,0 1 0 0 0,0 0 0 0 0,1 0 0 0 0,-1 0 0 0 0,0-1 0 0 0,0 1 0 0 0,0 0 0 0 0,1 0 0 0 0,-1-1 0 0 0,0 1 0 0 0,1 0 0 0 0,-1 0 0 0 0,0-1 0 0 0,1 1 1 0 0,-1 0-1 0 0,1-1 0 0 0,-1 1 0 0 0,1-1 0 0 0,0 1 0 0 0,-1-1 0 0 0,1 1-25 0 0,9 5 300 0 0,-4-2-150 0 0,0 0-32 0 0,-4-2 202 0 0,-2-2-6 0 0,0 0-6 0 0,0 0-16 0 0,0 0-5 0 0,0 0 1 0 0,-2 0-16 0 0,-9 0-66 0 0,8 0-29 0 0,3 0-8 0 0,-2 0-14 0 0,-11-2-62 0 0,13 1-90 0 0,-1 1 1 0 0,0 0-1 0 0,1 0 1 0 0,-1-1-1 0 0,0 1 1 0 0,1 0-1 0 0,-1-1 0 0 0,1 1 1 0 0,-1 0-1 0 0,0-1 1 0 0,1 1-1 0 0,-1-1 1 0 0,1 1-1 0 0,-1-1 1 0 0,1 0-1 0 0,0 1 1 0 0,-1-1-1 0 0,1 1 1 0 0,-1-1-1 0 0,1 0 0 0 0,0 0-3 0 0,8-4 64 0 0,-7 2-54 0 0,-1 0-1 0 0,1 0 0 0 0,0 0 1 0 0,-1 0-1 0 0,0 0 0 0 0,0 0 1 0 0,0 0-1 0 0,0 0 0 0 0,0 0 1 0 0,0 0-1 0 0,-1 0 0 0 0,1 0 1 0 0,-1 0-1 0 0,0 0-9 0 0,-4-4 11 0 0,4 6-8 0 0,0 0-1 0 0,1 0 1 0 0,-1 0 0 0 0,0 0 0 0 0,1 0 0 0 0,-1 0-1 0 0,1 0 1 0 0,-1 0 0 0 0,1 0 0 0 0,-1 0-1 0 0,1 0 1 0 0,0 0 0 0 0,0 0 0 0 0,-1 0-1 0 0,1 0 1 0 0,0 0 0 0 0,0 0 0 0 0,0 0 0 0 0,0-1-1 0 0,0 1 1 0 0,1 0 0 0 0,-1 0 0 0 0,0 0-1 0 0,0 0 1 0 0,1-1-3 0 0,10-17 13 0 0,-8 15-13 0 0,0-1 0 0 0,-1 1 0 0 0,1-1 0 0 0,-1 1 0 0 0,1-3 0 0 0,-1-5 1 0 0,-2 10 1 0 0,1 0 1 0 0,-1 0-1 0 0,0 1 1 0 0,1-1-1 0 0,-1 0 1 0 0,1 0-1 0 0,-1 1 1 0 0,1-1-1 0 0,0 1 1 0 0,0-1-1 0 0,-1 0 1 0 0,1 1 0 0 0,0 0-1 0 0,1-1 1 0 0,-1 1-1 0 0,0-1 1 0 0,0 1-1 0 0,0 0 1 0 0,1 0-1 0 0,-1 0 1 0 0,1 0-3 0 0,25-18-2 0 0,-17 7-20 0 0,-8 10 17 0 0,-1 0 0 0 0,1 0 0 0 0,0 0 0 0 0,0 0 0 0 0,0 1 0 0 0,0-1 0 0 0,0 1 0 0 0,0-1 0 0 0,0 1 0 0 0,0 0 0 0 0,1-1 5 0 0,32-27-191 0 0,-33 28 182 0 0,1-1-5 0 0,-1 0 0 0 0,1 0-1 0 0,0 0 1 0 0,1 1-1 0 0,-1 0 1 0 0,1-1 14 0 0,20-1-113 0 0,5 3 27 0 0,-25 0 80 0 0,1 0 0 0 0,-1 0-1 0 0,0-1 1 0 0,1 1 0 0 0,2-2 6 0 0,-4 1-7 0 0,-1 0-1 0 0,1 1 0 0 0,-1-1 1 0 0,1 0-1 0 0,-1 1 1 0 0,1 0-1 0 0,-1-1 1 0 0,3 1 7 0 0,-2 1-1 0 0,1 0 0 0 0,-1 0 0 0 0,1 1 0 0 0,-1-1-1 0 0,1 1 1 0 0,1 1 1 0 0,16 9-14 0 0,3 2-32 0 0,-20-13 46 0 0,0 1-1 0 0,0-1 0 0 0,0 1 1 0 0,0 0-1 0 0,0 0 0 0 0,0 0 1 0 0,-1 1-1 0 0,1-1 0 0 0,-1 1 1 0 0,0 0-1 0 0,0 0 0 0 0,0 0 1 0 0,0 0-1 0 0,0 0 0 0 0,-1 1 1 0 0,1-1-1 0 0,-1 1 0 0 0,2 3 1 0 0,-2 3 0 0 0,4 7 0 0 0,-4-15 1 0 0,-1 0 0 0 0,1 0 0 0 0,0-1 0 0 0,0 1 0 0 0,0 0-1 0 0,0-1 1 0 0,0 1 0 0 0,0-1-1 0 0,0 0 4 0 0,0-1 0 0 0,-1 1 0 0 0,1 0 0 0 0,-1 0 0 0 0,1 0 0 0 0,-1 1 0 0 0,1-1 0 0 0,-1 0 0 0 0,0 0 0 0 0,0 1-1 0 0,0-1 1 0 0,0 1 0 0 0,0-1 0 0 0,0 1 0 0 0,0-1 0 0 0,0 1 0 0 0,0 0 0 0 0,-1-1 0 0 0,1 1 0 0 0,-1 0 0 0 0,1 0 0 0 0,-1-1 0 0 0,0 1 0 0 0,1 1-4 0 0,1 13 48 0 0,4 2-31 0 0,-1-7-16 0 0,7 15 37 0 0,-8-17-16 0 0,-4-9-21 0 0,1 0-1 0 0,-1 1 0 0 0,0-1 1 0 0,1 1-1 0 0,-1-1 0 0 0,0 1 1 0 0,0-1-1 0 0,1 1 0 0 0,-1-1 1 0 0,0 1-1 0 0,0-1 0 0 0,0 1 1 0 0,0 0-1 0 0,0-1 0 0 0,0 1 1 0 0,0-1-1 0 0,0 1 0 0 0,0-1 1 0 0,0 1-1 0 0,0-1 0 0 0,0 1 1 0 0,0 0-1 0 0,0-1 0 0 0,0 1 1 0 0,-1-1-1 0 0,1 1 0 0 0,0-1 1 0 0,0 1-1 0 0,-1-1 0 0 0,1 1 1 0 0,0-1-1 0 0,-1 1 0 0 0,1-1 1 0 0,0 0-1 0 0,-1 1 0 0 0,1-1 1 0 0,-1 0-1 0 0,1 1 0 0 0,-1-1 1 0 0,0 1 0 0 0,1-1-1 0 0,-1 1 1 0 0,1 0 0 0 0,-1-1-1 0 0,1 1 1 0 0,-1-1 0 0 0,1 1-1 0 0,-1 0 1 0 0,1-1 0 0 0,0 1 0 0 0,-1 0-1 0 0,1-1 1 0 0,0 1 0 0 0,0 0-1 0 0,0 0 1 0 0,-1-1 0 0 0,1 1-1 0 0,0 2 5 0 0,1 0 0 0 0,-1 0 1 0 0,1-1-1 0 0,-1 1 0 0 0,1 0 1 0 0,0-1-1 0 0,0 1 0 0 0,0 0 1 0 0,0-1-1 0 0,0 1 0 0 0,1-1-5 0 0,1 12-16 0 0,-3-12-43 0 0,0-2 0 0 0,0 0-34 0 0,0 0-16 0 0,0 0-32 0 0,0 0-39 0 0,0 0-41 0 0,0 0-46 0 0,0 0-44 0 0,0 0-39 0 0,0 1-35 0 0,0-1-252 0 0,0 0-59 0 0,0 1-47 0 0,0 0-33 0 0,0 3-1393 0 0,0 5-1234 0 0</inkml:trace>
  <inkml:trace contextRef="#ctx0" brushRef="#br0" timeOffset="-187226.92">11247 2811 8328 0 0,'-8'0'121'0'0,"4"-1"168"0"0,6 1-162 0 0,1 1-54 0 0,0 0-68 0 0,1 1-47 0 0,-3-2 43 0 0,0 1 0 0 0,0 0 0 0 0,1 0 0 0 0,-1 0 0 0 0,0-1-1 0 0,0 1 1 0 0,0 0 0 0 0,0 0 0 0 0,-1 1 0 0 0,1-1 0 0 0,0 0 0 0 0,0 1-1 0 0,2 8 46 0 0,-3 0 102 0 0,1-4-3 0 0,1 0 44 0 0,2 2 90 0 0,2 2 135 0 0,-4-4-166 0 0,-1 2 35 0 0,-2 8 392 0 0,0-11-474 0 0,1-1-1 0 0,0 0 1 0 0,0 1-1 0 0,0-1 1 0 0,0 1-1 0 0,1-1 1 0 0,-1 0-1 0 0,1 1 1 0 0,2 3-201 0 0,1 0 294 0 0,-3-7-239 0 0,0 1 0 0 0,0-1 0 0 0,0 1 0 0 0,0-1 1 0 0,0 1-1 0 0,-1-1 0 0 0,1 1 0 0 0,-1-1 0 0 0,1 1 1 0 0,-1 0-1 0 0,0-1 0 0 0,1 1 0 0 0,-1 0 0 0 0,0 0-55 0 0,0 3 136 0 0,-1 2 56 0 0,1 18 505 0 0,0-15-425 0 0,1-1-55 0 0,0-6-159 0 0,0-1-42 0 0,10 3 114 0 0,-10-4-123 0 0,-1 0 1 0 0,0 0-1 0 0,1-1 1 0 0,-1 1 0 0 0,0 0-1 0 0,0 0 1 0 0,1 0-1 0 0,-1 0 1 0 0,0-1 0 0 0,0 1-1 0 0,0 0 1 0 0,0 0 0 0 0,0 0-1 0 0,0 1-7 0 0,0-1 6 0 0,0 1-1 0 0,0-1 1 0 0,0 1 0 0 0,0-1-1 0 0,1 1 1 0 0,-1-1-1 0 0,1 1 1 0 0,-1-1 0 0 0,1 1-1 0 0,-1-1 1 0 0,1 1-1 0 0,0-1 1 0 0,0 0 0 0 0,0 1-1 0 0,0-1-5 0 0,4 5-40 0 0,-3-4-49 0 0,-1-2-40 0 0,-1 3-183 0 0,0 8-28 0 0,0-9-4 0 0</inkml:trace>
  <inkml:trace contextRef="#ctx0" brushRef="#br0" timeOffset="-186796.93">11566 2875 9136 0 0,'-4'0'59'0'0,"-8"0"-6"0"0,8 0 13 0 0,0 0 63 0 0,-1 0 97 0 0,6 0-219 0 0,1 0 0 0 0,-1 0 0 0 0,0 0 1 0 0,0 0-1 0 0,1 1 0 0 0,-1-1 0 0 0,0 0 0 0 0,0 1 0 0 0,1-1 0 0 0,-1 1 1 0 0,0-1-1 0 0,0 1 0 0 0,0 0-7 0 0,0 0 1 0 0,0 0-1 0 0,0 0 1 0 0,0 0 0 0 0,0 0-1 0 0,0 0 1 0 0,0 0-1 0 0,0 0 1 0 0,-1 0 0 0 0,1 1-1 0 0,0-1 1 0 0,-1 0 0 0 0,1 0-1 0 0,-1 1 1 0 0,0-1 0 0 0,1 0-1 0 0,-1 1 1 0 0,0-1 0 0 0,0 0-1 0 0,0 1 1 0 0,0-1 0 0 0,0 1-1 0 0,2 8 36 0 0,1-2 63 0 0,4 1 85 0 0,5 4 176 0 0,-8-10-234 0 0,-1-1-1 0 0,0 2 1 0 0,-1-1 0 0 0,1 0 0 0 0,1 3-126 0 0,0 3 166 0 0,-3 1-44 0 0,-1 2 275 0 0,-1-9-272 0 0,1 0 0 0 0,0 0-1 0 0,0 1 1 0 0,0-1 0 0 0,0 0-1 0 0,1 0 1 0 0,-1 1-1 0 0,1-1 1 0 0,0 0 0 0 0,0 1-125 0 0,0-2 77 0 0,5 12 421 0 0,-6-13-475 0 0,0 0 0 0 0,-1 0 0 0 0,1-1-1 0 0,0 1 1 0 0,0 0 0 0 0,0 0 0 0 0,-1-1 0 0 0,1 1 0 0 0,0 0 0 0 0,-1-1 0 0 0,1 1 0 0 0,-1-1 0 0 0,1 1 0 0 0,-1 0 0 0 0,1-1 0 0 0,-1 1 0 0 0,1-1 0 0 0,-1 1-23 0 0,1-1 7 0 0,0 0 0 0 0,0 0 0 0 0,0 0 0 0 0,-1 0 0 0 0,1 0 0 0 0,0 0 0 0 0,0 0 0 0 0,0 0 0 0 0,0 0 0 0 0,0 1 0 0 0,0-1 0 0 0,0 0 0 0 0,0 0 0 0 0,0 0 1 0 0,-1 0-1 0 0,1 0 0 0 0,0 0 0 0 0,0 0 0 0 0,0 0 0 0 0,0 1 0 0 0,0-1 0 0 0,0 0 0 0 0,0 0 0 0 0,0 0 0 0 0,0 0 0 0 0,0 0 0 0 0,0 0 0 0 0,0 0 0 0 0,0 1 1 0 0,0-1-1 0 0,0 0 0 0 0,0 0 0 0 0,0 0 0 0 0,0 0 0 0 0,0 0 0 0 0,0 0 0 0 0,0 1 0 0 0,0-1 0 0 0,0 0 0 0 0,0 0 0 0 0,0 0 0 0 0,0 0 0 0 0,1 0 0 0 0,-1 0 0 0 0,0 0 1 0 0,0 0-1 0 0,0 1 0 0 0,0-1 0 0 0,0 0 0 0 0,0 0 0 0 0,0 0 0 0 0,0 0 0 0 0,0 0 0 0 0,1 0 0 0 0,-1 0 0 0 0,0 0 0 0 0,0 0-7 0 0,1 1 94 0 0,0 1-16 0 0,1-1-37 0 0,3 7 3 0 0,-3-5 41 0 0,-1 0 93 0 0,-1 0 25 0 0,1 0 77 0 0,-1 1 89 0 0,0 0 103 0 0,0 1-330 0 0,0 11 399 0 0,0-12-435 0 0,0-2-82 0 0,0 0 107 0 0,-2-4-35 0 0,2 2-96 0 0,-5-4 36 0 0,-4-3-27 0 0,-4 2 3 0 0,9 0 20 0 0,-5-6-4 0 0,12 3-25 0 0,-2 7 3 0 0,0-1 0 0 0,0 0-1 0 0,0 1 1 0 0,-1-1 0 0 0,1 0 0 0 0,0 0-1 0 0,-1 0 1 0 0,1 0 0 0 0,-1 0-1 0 0,0-1-5 0 0,1-2 1 0 0,0 1 0 0 0,1-1 0 0 0,-1 1 0 0 0,1 0 0 0 0,0-1 0 0 0,0 1 0 0 0,0 0 0 0 0,0 0 0 0 0,1 0 0 0 0,0 1 0 0 0,2-4-1 0 0,1-2 1 0 0,2-2-4 0 0,1 1-43 0 0,19-17-224 0 0,-9 9 93 0 0,-3 7 54 0 0,0 6 37 0 0,-3 2 33 0 0,9-8-53 0 0,4 6 2 0 0,-12-1 38 0 0,-12 5 61 0 0,-1 0 0 0 0,0 0 0 0 0,1 0 0 0 0,-1 1 0 0 0,0-1 0 0 0,1 0 0 0 0,-1 1 1 0 0,1-1-1 0 0,-1 1 0 0 0,1 0 0 0 0,-1-1 0 0 0,1 1 0 0 0,-1 0 0 0 0,1 0 0 0 0,-1 0 1 0 0,1 0-1 0 0,-1 0 0 0 0,1 1 0 0 0,-1-1 0 0 0,1 0 0 0 0,-1 1 0 0 0,1-1 0 0 0,-1 1 1 0 0,1-1 4 0 0,2 3-9 0 0,21 10-78 0 0,-20-6 71 0 0,-5-6 16 0 0,0-1 0 0 0,0 0 0 0 0,1 1 0 0 0,-1-1 0 0 0,0 1 0 0 0,1-1 0 0 0,-1 0 0 0 0,0 1 0 0 0,1-1 0 0 0,-1 1 0 0 0,0-1 0 0 0,1 0 0 0 0,-1 0 0 0 0,1 1 0 0 0,-1-1 0 0 0,1 0 0 0 0,-1 0 0 0 0,0 1 0 0 0,1-1 0 0 0,-1 0 0 0 0,1 0 0 0 0,-1 0 0 0 0,1 0 0 0 0,-1 0 0 0 0,1 0 0 0 0,-1 0 0 0 0,1 0 0 0 0,-1 0 0 0 0,1 0 0 0 0,-1 0 0 0 0,1 0 0 0 0,0 0 0 0 0,0 0 0 0 0,0 0 0 0 0,-1 0 0 0 0,1 0 0 0 0,0 0 0 0 0,0 0 0 0 0,0 0 0 0 0,0 0 0 0 0,0 0 0 0 0,-1 1 0 0 0,1-1 0 0 0,0 0 0 0 0,0 0 0 0 0,-1 1 0 0 0,1-1 0 0 0,0 1 0 0 0,0-1 0 0 0,-1 1 0 0 0,1-1 0 0 0,0 1 0 0 0,2 3 2 0 0,0 0 0 0 0,0 1 0 0 0,-1-1 0 0 0,0 0 0 0 0,1 2-2 0 0,-3-6 0 0 0,2 4 11 0 0,0 1 0 0 0,1-1-1 0 0,-1 1 1 0 0,1-1 0 0 0,1 0-11 0 0,5 4 40 0 0,-8-8-37 0 0,0 1-1 0 0,-1 0 1 0 0,1-1 0 0 0,0 1-1 0 0,-1 0 1 0 0,1 0 0 0 0,0-1-1 0 0,-1 1 1 0 0,1 0-1 0 0,-1 0 1 0 0,0 0 0 0 0,1 0-1 0 0,-1 0 1 0 0,1-1 0 0 0,-1 1-1 0 0,0 0 1 0 0,0 0 0 0 0,0 0-1 0 0,0 0-2 0 0,11 26 128 0 0,-11-26-118 0 0,0 0-1 0 0,1 0 1 0 0,-1 0-1 0 0,0 0 0 0 0,0 0 1 0 0,1-1-1 0 0,-1 1 1 0 0,1 0-1 0 0,-1 0 1 0 0,1 0-1 0 0,-1 0 1 0 0,1 0-1 0 0,-1-1 0 0 0,1 1 1 0 0,0 0-1 0 0,-1-1 1 0 0,1 1-1 0 0,0 0 1 0 0,0-1-10 0 0,5 5 82 0 0,-5-4-72 0 0,-1 0 0 0 0,1 0 0 0 0,-1 0 1 0 0,0 0-1 0 0,1 0 0 0 0,-1 0 0 0 0,0 0 1 0 0,0 0-1 0 0,1 0 0 0 0,-1 0 1 0 0,0 0-1 0 0,0 0 0 0 0,0 1-10 0 0,-1 18 93 0 0,1-10-48 0 0,0-4-23 0 0,0 1 6 0 0,0 12 50 0 0,0 11-3 0 0,-3-25-32 0 0,0-2-46 0 0,-13 13 68 0 0,8-8-93 0 0,6-6-75 0 0,2-2-48 0 0,0 0-213 0 0,0 0 270 0 0,0 0 1 0 0,0 0-20 0 0,-1 0-42 0 0,1 0-15 0 0,-1 0-42 0 0,1 0-51 0 0,-1 0-54 0 0,0 0-61 0 0,0 0-55 0 0,0 0-49 0 0,0 0-43 0 0,-1 0-154 0 0,0 0-43 0 0,0 0-185 0 0,-1 0-499 0 0</inkml:trace>
  <inkml:trace contextRef="#ctx0" brushRef="#br0" timeOffset="-186546.92">11343 2715 9384 0 0,'2'0'91'0'0,"3"0"-144"0"0,-3 0 77 0 0,-1 0 44 0 0,0 0 40 0 0,1 0 55 0 0,1 0 64 0 0,-1 0 75 0 0,3 0-266 0 0,4 0-26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53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0 304 6000 0 0,'0'0'174'0'0,"3"0"-7"0"0,4-1-111 0 0,-1-1 29 0 0,-2 0 14 0 0,1-1 34 0 0,0 0 64 0 0,0 0 43 0 0,0 1 41 0 0,0 2 40 0 0,-2 0 423 0 0,2-3-25 0 0,17-10-134 0 0,-15 3-205 0 0,-7 9-360 0 0,0 1 1 0 0,1-1-1 0 0,-1 1 1 0 0,0 0 0 0 0,1-1-1 0 0,-1 1 1 0 0,0 0-1 0 0,1-1 1 0 0,-1 1 0 0 0,0 0-1 0 0,1-1 1 0 0,-1 1-1 0 0,1 0 1 0 0,-1-1 0 0 0,0 1-1 0 0,1 0 1 0 0,-1 0-1 0 0,1 0 1 0 0,-1 0 0 0 0,1-1-1 0 0,-1 1 1 0 0,1 0-1 0 0,-1 0 1 0 0,1 0-1 0 0,-1 0 1 0 0,1 0 0 0 0,-1 0-1 0 0,1 0 1 0 0,-1 0-1 0 0,1 0 1 0 0,-1 0 0 0 0,1 1-21 0 0,7-2 228 0 0,-2-1-46 0 0,4-4 78 0 0,-2 1-114 0 0,-1 2-30 0 0,-7 3-104 0 0,1 0-1 0 0,-1 0 1 0 0,1 0-1 0 0,-1 0 0 0 0,0 0 1 0 0,1-1-1 0 0,-1 1 1 0 0,1 0-1 0 0,-1 0 1 0 0,1-1-1 0 0,-1 1 0 0 0,0 0 1 0 0,1-1-1 0 0,-1 1 1 0 0,0 0-1 0 0,1-1 1 0 0,-1 1-1 0 0,0 0 0 0 0,0-1 1 0 0,1 1-1 0 0,-1-1 1 0 0,0 1-1 0 0,0 0 1 0 0,0-1-1 0 0,1 1 0 0 0,-1-1 1 0 0,0 1-1 0 0,0-1 1 0 0,0 1-1 0 0,0-1 1 0 0,0 1-1 0 0,0-1 0 0 0,0 1 1 0 0,0-1-1 0 0,0 1 1 0 0,0-1-12 0 0,0 1 4 0 0,0 0 0 0 0,0 0 0 0 0,0 0 0 0 0,0 0 0 0 0,0 0 1 0 0,0 0-1 0 0,0 0 0 0 0,0 0 0 0 0,0 0 0 0 0,0-1 0 0 0,0 1 1 0 0,0 0-1 0 0,0 0 0 0 0,0 0 0 0 0,0 0 0 0 0,0 0 0 0 0,0 0 1 0 0,0 0-1 0 0,0 0 0 0 0,0 0 0 0 0,0 0 0 0 0,0 0 0 0 0,0-1 1 0 0,0 1-1 0 0,0 0 0 0 0,0 0 0 0 0,0 0 0 0 0,0 0 0 0 0,0 0 1 0 0,0 0-1 0 0,0 0 0 0 0,1 0 0 0 0,-1 0 0 0 0,0 0 0 0 0,0 0 1 0 0,0 0-1 0 0,0 0 0 0 0,0 0 0 0 0,0 0 0 0 0,0 0 0 0 0,0 0 1 0 0,0 0-1 0 0,0 0 0 0 0,0 0 0 0 0,1-1 0 0 0,-1 1 0 0 0,0 0 0 0 0,0 0 1 0 0,0 1-1 0 0,0-1 0 0 0,0 0 0 0 0,0 0 0 0 0,0 0 0 0 0,0 0 1 0 0,0 0-1 0 0,0 0 0 0 0,1 0-4 0 0,18-2 207 0 0,-17 2-192 0 0,0-1 1 0 0,0 1 0 0 0,-1-1-1 0 0,1 0 1 0 0,0 1 0 0 0,0-1-1 0 0,-1 0 1 0 0,1 0 0 0 0,0 0-1 0 0,-1 0 1 0 0,1 0 0 0 0,0-2-16 0 0,1 1 105 0 0,0-1-28 0 0,0 0-54 0 0,2-3 8 0 0,3-1 17 0 0,5-6 33 0 0,0-1-46 0 0,-13 14-33 0 0,0 0 0 0 0,0 0 0 0 0,1 0 0 0 0,-1 0 0 0 0,0 0 1 0 0,0 0-1 0 0,0 0 0 0 0,0 0 0 0 0,0 0 0 0 0,0 0 0 0 0,0 0 0 0 0,0 0 1 0 0,1 0-1 0 0,-1-1 0 0 0,0 1 0 0 0,0 0 0 0 0,0 0 0 0 0,0 0 0 0 0,0 0 1 0 0,0 0-1 0 0,0 0 0 0 0,0 0 0 0 0,0-1 0 0 0,0 1 0 0 0,0 0 1 0 0,0 0-1 0 0,0 0 0 0 0,0 0 0 0 0,0 0 0 0 0,0 0 0 0 0,0 0 0 0 0,0-1 1 0 0,0 1-1 0 0,0 0 0 0 0,0 0 0 0 0,0 0 0 0 0,0 0 0 0 0,0 0 1 0 0,0 0-1 0 0,0-1 0 0 0,0 1 0 0 0,0 0 0 0 0,0 0 0 0 0,0 0 0 0 0,-1 0 1 0 0,1 0-1 0 0,0 0 0 0 0,0 0 0 0 0,0 0 0 0 0,0 0 0 0 0,0 0 1 0 0,0-1-1 0 0,0 1 0 0 0,0 0 0 0 0,-1 0 0 0 0,1 0 0 0 0,0 0-2 0 0,-3-3 49 0 0,3 3-45 0 0,-1-1-4 0 0,0 0 24 0 0,-4-4 40 0 0,-2-2 55 0 0,-5-5 72 0 0,5 4-167 0 0,4 5-10 0 0,0 0 0 0 0,0 0 0 0 0,-1 0 0 0 0,1 0 0 0 0,-3-1-14 0 0,4 3-1 0 0,1 0 1 0 0,-1 1 0 0 0,1-1 0 0 0,-1 1-1 0 0,1-1 1 0 0,-1 1 0 0 0,1 0-1 0 0,-1-1 1 0 0,0 1 0 0 0,1 0 0 0 0,-1 0 0 0 0,-18 0 14 0 0,2-1-90 0 0,-8 1-179 0 0,18 1 169 0 0,3 2 89 0 0,-1 10-67 0 0,4-8 50 0 0,0-2 16 0 0,-6 4-24 0 0,-9 10-40 0 0,13-12 45 0 0,-1 1 1 0 0,1 0-1 0 0,1 0 1 0 0,-1 0-1 0 0,1 0 1 0 0,0 1 16 0 0,0-1 3 0 0,2-2-3 0 0,0 0 0 0 0,0 0 0 0 0,0 0 0 0 0,0 0 0 0 0,1 0 0 0 0,0 0 0 0 0,0 0 0 0 0,0 0 0 0 0,0 0 0 0 0,1 2 0 0 0,0 14 14 0 0,-1-13 3 0 0,-1-4-8 0 0,1-1 1 0 0,0 1-1 0 0,-1 0 0 0 0,1 0 0 0 0,1 0 0 0 0,-1-1 0 0 0,0 1 0 0 0,1 0 1 0 0,-1-1-1 0 0,1 1 0 0 0,0 0 0 0 0,0 0-9 0 0,10 4 26 0 0,-10-7-21 0 0,0 0 0 0 0,0 1 0 0 0,0-1 0 0 0,0 1 1 0 0,0-1-1 0 0,0 1 0 0 0,0 0 0 0 0,0-1 0 0 0,0 1 0 0 0,0 0 0 0 0,0 0 0 0 0,0 0 1 0 0,-1-1-1 0 0,1 1 0 0 0,0 0 0 0 0,-1 1-5 0 0,5 9 76 0 0,2 1 6 0 0,3-1 71 0 0,0 3-67 0 0,-9-14-83 0 0,-1 1 1 0 0,0 0-1 0 0,1 0 0 0 0,-1 0 0 0 0,0 0 0 0 0,1 0 0 0 0,-1 0 0 0 0,1-1 1 0 0,0 1-1 0 0,-1 0 0 0 0,1 0 0 0 0,-1-1 0 0 0,1 1 0 0 0,0 0 1 0 0,0-1-1 0 0,-1 1 0 0 0,1-1 0 0 0,0 1 0 0 0,0-1 0 0 0,0 1 0 0 0,0-1 1 0 0,0 0-1 0 0,-1 1 0 0 0,1-1 0 0 0,0 0 0 0 0,0 0 0 0 0,0 0 1 0 0,0 0-1 0 0,0 0 0 0 0,0 0 0 0 0,0 0 0 0 0,0 0 0 0 0,0 0 0 0 0,0 0 1 0 0,0 0-1 0 0,0 0-3 0 0,6-1 5 0 0,-5 2 2 0 0,-1-1 1 0 0,1 0-1 0 0,-1 0 1 0 0,1 0-1 0 0,0 1 1 0 0,-1-1-1 0 0,1 1 1 0 0,-1-1-1 0 0,1 1 0 0 0,-1 0 1 0 0,0 0-1 0 0,1-1 1 0 0,-1 1-8 0 0,13 6 58 0 0,4-4 4 0 0,-5-2 15 0 0,1-1 1 0 0,-1 0-1 0 0,5-1-77 0 0,-4-2 34 0 0,0-4 8 0 0,-13 6-36 0 0,0 1 1 0 0,1-1-1 0 0,-1 0 1 0 0,1 0 0 0 0,-1 1-1 0 0,1-1 1 0 0,-1 1-1 0 0,1-1 1 0 0,-1 1 0 0 0,1 0-1 0 0,-1 0 1 0 0,1 0 0 0 0,0-1-7 0 0,14 0 49 0 0,2-6-36 0 0,-7 2-11 0 0,-3 2-24 0 0,5-3 51 0 0,-9 4-79 0 0,0 1-63 0 0,0-1-86 0 0,0 0-105 0 0,-1 1 27 0 0,1 1-56 0 0,-1-1-50 0 0,1 1-42 0 0,3-2-526 0 0,-1 1-95 0 0,2-3-730 0 0,3-5-1006 0 0</inkml:trace>
  <inkml:trace contextRef="#ctx0" brushRef="#br0" timeOffset="324.2">479 64 7424 0 0,'0'2'20'0'0,"1"-1"0"0"0,-1 1 0 0 0,0 0 0 0 0,0-1 0 0 0,1 1 0 0 0,-1 0 0 0 0,1-1 0 0 0,-1 1 0 0 0,1-1 1 0 0,0 1-1 0 0,0-1 0 0 0,0 1 0 0 0,-1-1 0 0 0,2 1 0 0 0,-1-1 0 0 0,0 0 0 0 0,0 1 0 0 0,1-1-20 0 0,0 5 207 0 0,1 4-58 0 0,2 0-95 0 0,-4-9-53 0 0,0 1-1 0 0,0 0 0 0 0,0-1 1 0 0,0 1-1 0 0,-1 0 1 0 0,1 0-1 0 0,0 0 0 0 0,-1 0 1 0 0,1 0-1 0 0,-1 0 0 0 0,0 0 1 0 0,0 1-1 0 0,0-2 0 0 0,0 1 0 0 0,1-1 1 0 0,-1 1-1 0 0,0-1 0 0 0,0 1 0 0 0,1-1 1 0 0,-1 1-1 0 0,1-1 0 0 0,-1 0 0 0 0,1 1 1 0 0,0-1-1 0 0,-1 0 0 0 0,1 1 0 0 0,0-1 0 0 0,8 9 100 0 0,-1-2 82 0 0,-5-4-44 0 0,0 1 36 0 0,3 8 397 0 0,0-2-102 0 0,-2-3-185 0 0,-2 7 356 0 0,-2-14-600 0 0,0 0 0 0 0,0 0 0 0 0,0 0 0 0 0,0 0 1 0 0,0 0-1 0 0,0 0 0 0 0,0-1 0 0 0,0 1 0 0 0,1 0 1 0 0,-1 0-1 0 0,0 0 0 0 0,1-1 0 0 0,-1 1 0 0 0,0 0 1 0 0,1 0-41 0 0,6 4 358 0 0,-7-5-336 0 0,0 0 1 0 0,1 0 0 0 0,-1 0 0 0 0,1 1-1 0 0,-1-1 1 0 0,1 0 0 0 0,-1 1-1 0 0,0-1 1 0 0,1 0 0 0 0,-1 1-1 0 0,0-1 1 0 0,1 1 0 0 0,-1-1-1 0 0,0 0 1 0 0,0 1 0 0 0,1-1-1 0 0,-1 1 1 0 0,0-1 0 0 0,0 1-1 0 0,0-1 1 0 0,0 1 0 0 0,1-1-1 0 0,-1 1 1 0 0,0-1 0 0 0,0 1 0 0 0,0-1-1 0 0,0 1 1 0 0,0-1 0 0 0,0 1-1 0 0,0-1 1 0 0,0 1 0 0 0,-1 0-23 0 0,1-1 32 0 0,0 1 1 0 0,0 0 0 0 0,0 0 0 0 0,0-1 0 0 0,0 1 0 0 0,1 0 0 0 0,-1 0 0 0 0,0-1-1 0 0,0 1 1 0 0,0 0 0 0 0,1 0 0 0 0,-1-1 0 0 0,0 1 0 0 0,1 0 0 0 0,-1-1-1 0 0,1 1 1 0 0,-1-1 0 0 0,1 1 0 0 0,-1-1 0 0 0,1 1 0 0 0,-1 0 0 0 0,1-1-1 0 0,0 0 1 0 0,-1 1 0 0 0,1-1-33 0 0,-1 1 29 0 0,1-1-1 0 0,-1 0 0 0 0,1 1 1 0 0,-1-1-1 0 0,1 0 1 0 0,-1 1-1 0 0,1-1 1 0 0,-1 1-1 0 0,0-1 0 0 0,1 1 1 0 0,-1-1-1 0 0,0 1 1 0 0,1-1-1 0 0,-1 1 1 0 0,0-1-1 0 0,0 1 1 0 0,1-1-1 0 0,-1 1 0 0 0,0-1 1 0 0,0 1-1 0 0,0 0 1 0 0,0-1-1 0 0,0 1 1 0 0,0 0-29 0 0,0 2 480 0 0,0-3-34 0 0,0 0-140 0 0,0 0-68 0 0,0 0-12 0 0,0 0-6 0 0,0 0-18 0 0,0 0-8 0 0,0 0-2 0 0,0 0-10 0 0,0 0-38 0 0,0 0-16 0 0,-2 0-7 0 0,0 0-103 0 0,1 0-1 0 0,0 0 0 0 0,0-1 0 0 0,0 1 1 0 0,0 0-1 0 0,0 0 0 0 0,-1-1 0 0 0,1 1 0 0 0,0 0 1 0 0,0-1-1 0 0,0 1 0 0 0,-1-1-17 0 0,-14-14 249 0 0,14 14-235 0 0,1-1 0 0 0,0 1 0 0 0,0-1-1 0 0,0 0 1 0 0,0 1 0 0 0,0-1 0 0 0,0 0-1 0 0,1 0 1 0 0,-1 1 0 0 0,0-1 0 0 0,1 0-1 0 0,-1 0 1 0 0,1-1-14 0 0,-2-30 205 0 0,2 30-189 0 0,0-16 70 0 0,0-13-63 0 0,0 19 18 0 0,0 11-40 0 0,0 0-1 0 0,1 1 1 0 0,-1-1 0 0 0,0 0-1 0 0,1 1 1 0 0,-1-1 0 0 0,1 1 0 0 0,-1-1-1 0 0,1 0 1 0 0,0 1 0 0 0,0-1 0 0 0,0 1-1 0 0,0 0 1 0 0,0-1-1 0 0,4-6 0 0 0,0-5 0 0 0,6 7 0 0 0,-6-7 0 0 0,22-19 0 0 0,-23 21 0 0 0,2-1-6 0 0,2 6-30 0 0,24-10-434 0 0,-30 15 486 0 0,0 0-41 0 0,0 1-42 0 0,0-1-43 0 0,0 1-43 0 0,0 0-45 0 0,0 0-46 0 0,0 0-45 0 0,0 0-41 0 0,0 0-45 0 0,0 0-48 0 0,0 0-47 0 0,0-1-49 0 0,0 1-49 0 0,0-1-50 0 0,0 0-51 0 0,4-3-1423 0 0,4-5-1187 0 0,-10 9 3277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4:52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1 224 6936 0 0,'0'0'157'0'0,"0"0"23"0"0,0 0 11 0 0,0 3-31 0 0,0 1-112 0 0,1-2-34 0 0,5 4-70 0 0,-2-3 52 0 0,-1 1 86 0 0,-2 1 68 0 0,0 3 94 0 0,-1-5-189 0 0,0 0 79 0 0,-1 5 207 0 0,1 7 342 0 0,1-9-419 0 0,0-1-58 0 0,1 0-93 0 0,3 3 38 0 0,1 4 99 0 0,-4 0-45 0 0,-3 0 20 0 0,1-9-172 0 0,0 0 1 0 0,-1 0-1 0 0,1 1 1 0 0,1-1-1 0 0,-1 0 1 0 0,0 0-1 0 0,1 1 1 0 0,0-1-1 0 0,-1 0 1 0 0,2 1-54 0 0,2 4 107 0 0,2 2 45 0 0,-3 4 34 0 0,-1-1-9 0 0,4-3-40 0 0,-1-1-40 0 0,0 1 44 0 0,1 4 18 0 0,0-1-1 0 0,-2-2-16 0 0,-3-10-129 0 0,0-1 0 0 0,-1 1 0 0 0,1 0 0 0 0,0 0 0 0 0,0 0 0 0 0,0 0 0 0 0,-1 0 1 0 0,1-1-1 0 0,0 1 0 0 0,0 0 0 0 0,0-1 0 0 0,0 1 0 0 0,0-1 0 0 0,0 1 0 0 0,0-1 1 0 0,1 1-14 0 0,9 5 190 0 0,-6 5 2 0 0,3-6-66 0 0,9 4 3 0 0,-12-7-88 0 0,2 0 32 0 0,4-1 117 0 0,-2 0-47 0 0,-4 0-108 0 0,8 10 140 0 0,-13-11-172 0 0,0 0 0 0 0,0 0 0 0 0,0 0 0 0 0,0 0 0 0 0,0 0 0 0 0,0 1 0 0 0,0-1 0 0 0,0 0 0 0 0,1 0 0 0 0,-1 0 1 0 0,0 0-1 0 0,0 0 0 0 0,0 0 0 0 0,0 0 0 0 0,0 0 0 0 0,0 0 0 0 0,0 0 0 0 0,0 0 0 0 0,1 1 0 0 0,-1-1 0 0 0,0 0 0 0 0,0 0 1 0 0,0 0-1 0 0,0 0 0 0 0,0 0 0 0 0,0 0 0 0 0,0 0 0 0 0,1 0 0 0 0,-1 0 0 0 0,0 0 0 0 0,0 0 0 0 0,0 0 0 0 0,0 0 1 0 0,0 0-1 0 0,0 0 0 0 0,1 0 0 0 0,-1 0 0 0 0,0 0 0 0 0,0-1 0 0 0,0 1 0 0 0,0 0 0 0 0,0 0 0 0 0,0 0 0 0 0,0 0 1 0 0,0 0-1 0 0,1 0 0 0 0,-1 0 0 0 0,0 0 0 0 0,0 0 0 0 0,0 0 0 0 0,0 0 0 0 0,0-1 0 0 0,0 1 0 0 0,0 0 0 0 0,0 0 0 0 0,0 0 1 0 0,0 0-4 0 0,1-1 19 0 0,1-1 0 0 0,-1 1 1 0 0,0 0-1 0 0,1 0 1 0 0,-1 0-1 0 0,0 1 0 0 0,1-1 1 0 0,-1 0-1 0 0,1 0 1 0 0,0 1-1 0 0,1-1-19 0 0,9-1 163 0 0,-4 2-34 0 0,1-1 46 0 0,-8 2-168 0 0,-1-1 0 0 0,1 0 0 0 0,-1 0 0 0 0,0 0 0 0 0,1 0 0 0 0,-1 0 0 0 0,1 0 0 0 0,-1-1 0 0 0,0 1 0 0 0,1 0 0 0 0,-1 0 0 0 0,1 0 0 0 0,-1 0 0 0 0,0 0 0 0 0,1-1 1 0 0,-1 1-1 0 0,1 0 0 0 0,-1 0 0 0 0,0-1 0 0 0,1 1 0 0 0,-1 0 0 0 0,0 0 0 0 0,1-1 0 0 0,-1 1 0 0 0,0 0 0 0 0,0-1 0 0 0,1 1 0 0 0,-1-1 0 0 0,0 1 0 0 0,0 0 1 0 0,0-1-9 0 0,5-6 119 0 0,6 2 50 0 0,-6-8 0 0 0,8-3-28 0 0,0 0-111 0 0,1-11-33 0 0,-11 22 7 0 0,0-10 11 0 0,-3-8 87 0 0,-1 15-56 0 0,4 3 8 0 0,8-8-42 0 0,-9-1-1 0 0,-1 13 12 0 0,1 5-1 0 0,11 20-10 0 0,7 12-11 0 0,-18-30 0 0 0,1 0 0 0 0,0 1 0 0 0,1-2 0 0 0,0 1 0 0 0,0 0 0 0 0,0-1 0 0 0,0 1 0 0 0,9 7-6 0 0,-9-8-15 0 0,0 0 1 0 0,1-1 0 0 0,0 1-1 0 0,0-1 1 0 0,0 0 0 0 0,2 1 20 0 0,7 0-64 0 0,-6 8 10 0 0,-6-11 54 0 0,0 0-1 0 0,0-1 0 0 0,0 1 1 0 0,0-1-1 0 0,0 1 0 0 0,1-1 1 0 0,-1 0-1 0 0,1 0 0 0 0,-1 0 1 0 0,1-1-1 0 0,-1 1 0 0 0,1 0 1 0 0,-1-1-1 0 0,1 0 0 0 0,0 0 1 0 0,1 0 0 0 0,-2 0-1 0 0,0 1 1 0 0,0-1 0 0 0,-1 0 0 0 0,1 1 0 0 0,0-1 0 0 0,0 1 0 0 0,-1-1 0 0 0,1 1 0 0 0,0 0-1 0 0,-1-1 1 0 0,1 1 0 0 0,-1 0 0 0 0,1 0 0 0 0,0 0 1 0 0,-1 0 1 0 0,1 0-1 0 0,-1 0 0 0 0,1 0 1 0 0,0 0-1 0 0,-1-1 0 0 0,1 1 1 0 0,0-1-1 0 0,0 1 1 0 0,-1-1-1 0 0,1 0 0 0 0,0 0 1 0 0,0 0-2 0 0,20 0 110 0 0,4 0 16 0 0,-19 1-85 0 0,-5-1-35 0 0,1 0 1 0 0,-1 0 0 0 0,0 0-1 0 0,0 0 1 0 0,0 0 0 0 0,0-1-1 0 0,1 1 1 0 0,-1-1 0 0 0,0 1-1 0 0,1-1-5 0 0,5-4 39 0 0,-1 0-13 0 0,-1 3 42 0 0,0 1 46 0 0,2 0 74 0 0,-8 1-181 0 0,0 1 0 0 0,1-1 0 0 0,-1 0 0 0 0,1 0 0 0 0,-1 0 0 0 0,1 0 0 0 0,-1-1 0 0 0,0 1 0 0 0,1 0 0 0 0,-1 0 0 0 0,1 0 0 0 0,-1 0 0 0 0,0 0 1 0 0,1 0-1 0 0,-1-1 0 0 0,1 1 0 0 0,-1 0 0 0 0,0 0 0 0 0,1-1 0 0 0,-1 1 0 0 0,0 0 0 0 0,1 0 0 0 0,-1-1 0 0 0,0 1 0 0 0,0 0 0 0 0,1-1 0 0 0,-1 1 1 0 0,0-1-1 0 0,0 1 0 0 0,0 0 0 0 0,1-1-8 0 0,4-6 133 0 0,1 3-7 0 0,-5 3-118 0 0,-1 1 1 0 0,1 0-1 0 0,-1 0 0 0 0,0-1 1 0 0,1 1-1 0 0,-1 0 0 0 0,1-1 1 0 0,-1 1-1 0 0,0 0 0 0 0,1-1 1 0 0,-1 1-1 0 0,0 0 0 0 0,1-1 1 0 0,-1 1-1 0 0,0-1 0 0 0,0 1 1 0 0,0-1-1 0 0,1 1 0 0 0,-1-1 1 0 0,0 1-1 0 0,0-1 0 0 0,0 1 1 0 0,0-1-1 0 0,0 1 0 0 0,0-1 1 0 0,0 1-1 0 0,0-1 0 0 0,0 1 0 0 0,0-1 1 0 0,0 1-1 0 0,0-1 0 0 0,0 0-8 0 0,0 1 12 0 0,0-1-1 0 0,0 0 1 0 0,0 1-1 0 0,0-1 1 0 0,0 0-1 0 0,0 1 1 0 0,0-1-1 0 0,0 0 1 0 0,0 1-1 0 0,1-1 1 0 0,-1 0-1 0 0,0 1 1 0 0,1-1-1 0 0,-1 0 1 0 0,0 1-1 0 0,1-1 0 0 0,-1 1 1 0 0,0-1-1 0 0,1 1 1 0 0,-1-1-1 0 0,1 1 1 0 0,-1-1-1 0 0,1 1 1 0 0,0-1-1 0 0,-1 1 1 0 0,1 0-12 0 0,-1-1 9 0 0,1 1 0 0 0,0-1 1 0 0,-1 1-1 0 0,1-1 0 0 0,-1 1 1 0 0,1 0-1 0 0,-1-1 1 0 0,1 0-1 0 0,-1 1 0 0 0,0-1 1 0 0,1 1-1 0 0,-1-1 0 0 0,0 0 1 0 0,1 1-1 0 0,-1-1 0 0 0,0 1 1 0 0,0-1-1 0 0,1 0 0 0 0,-1 1 1 0 0,0-1-1 0 0,0 0 0 0 0,0 0 1 0 0,0 1-1 0 0,0-1 0 0 0,0 0 1 0 0,0 1-10 0 0,0-10 74 0 0,0-12 108 0 0,0-13 14 0 0,0 32-188 0 0,0 0 1 0 0,0 0-1 0 0,0 0 0 0 0,-1 1 1 0 0,1-1-1 0 0,-1 0 0 0 0,0-1-8 0 0,-10-7 24 0 0,11 9-15 0 0,-1-1-1 0 0,1 0 1 0 0,-1 0-1 0 0,1 0 0 0 0,0 0 1 0 0,0 0-1 0 0,0-1-8 0 0,-4-14 53 0 0,3 16-52 0 0,0 0 1 0 0,0 0 0 0 0,0 0-1 0 0,-1 1 1 0 0,1-1 0 0 0,-1 0-1 0 0,1 1 1 0 0,-2-1-2 0 0,-9-14-1 0 0,11 14 1 0 0,0 1 0 0 0,1 0 0 0 0,0-1 0 0 0,-1 1 0 0 0,1-1 0 0 0,0 1 0 0 0,0-1 0 0 0,0 1 0 0 0,0-1 0 0 0,0 1 0 0 0,0 1 0 0 0,0-2 1 0 0,0 0-1 0 0,-1 0 0 0 0,1 1 0 0 0,0-1 0 0 0,-1 0 0 0 0,1 0 0 0 0,-1 1 0 0 0,0-1 0 0 0,1 0 1 0 0,-1 1-1 0 0,0-1 0 0 0,0 0 0 0 0,0 1 0 0 0,0-1-2 0 0,0 1 1 0 0,0-1 0 0 0,0 1-1 0 0,0-1 1 0 0,1 0 0 0 0,-1 1-1 0 0,1-1 1 0 0,-1 0 0 0 0,1 0-1 0 0,-1 1 1 0 0,1-1 0 0 0,0 0-1 0 0,0 0 2 0 0,0-27-113 0 0,0 20 13 0 0,0 2-88 0 0,3 1-139 0 0,-2 5 290 0 0,0 0-1 0 0,0-1 0 0 0,0 1 1 0 0,0 0-1 0 0,0-1 0 0 0,0 1 1 0 0,0-1-1 0 0,-1 1 0 0 0,1-2 38 0 0,1-5-241 0 0,-1 3 39 0 0,0 0-64 0 0,-1-1-78 0 0,0 0-90 0 0,1-4-357 0 0,-1 10 726 0 0,1-1 0 0 0,-1 1 0 0 0,0 0-1 0 0,0-1 1 0 0,1 1 0 0 0,-1-1 0 0 0,1 1 0 0 0,-1 0-1 0 0,0 0 1 0 0,1-1 0 0 0,-1 1 0 0 0,1 0 0 0 0,-1-1-1 0 0,0 1 1 0 0,1 0 0 0 0,-1 0 0 0 0,1 0 0 0 0,-1 0 0 0 0,1 0 65 0 0,6-4-586 0 0,9-9-756 0 0</inkml:trace>
  <inkml:trace contextRef="#ctx0" brushRef="#br0" timeOffset="487.44">848 16 7976 0 0,'0'0'174'0'0,"0"0"29"0"0,0 0 14 0 0,0 0-71 0 0,2-2-21 0 0,3-3 42 0 0,2 1 45 0 0,0 1 51 0 0,1 1 56 0 0,-5 2 215 0 0,-3 0-12 0 0,0 4-262 0 0,0-2-47 0 0,1 1-43 0 0,-1 0-37 0 0,1-1-13 0 0,1 1-35 0 0,2 4 61 0 0,-1-2-39 0 0,-1-2 17 0 0,3 11 281 0 0,9-6-145 0 0,1 13-61 0 0,1-10-9 0 0,-8 1-96 0 0,2 14 170 0 0,-2-4-38 0 0,-2-11-119 0 0,5 6 87 0 0,-2-4-46 0 0,3 5 30 0 0,-1 2 19 0 0,-7-5-46 0 0,0-2-46 0 0,7 9 113 0 0,-8-10-116 0 0,-2-8-63 0 0,0 1 0 0 0,1-1 0 0 0,-1-1 1 0 0,1 1-1 0 0,0 0 0 0 0,0 0 0 0 0,0-1 1 0 0,0 1-40 0 0,0-2 17 0 0,0 1 11 0 0,-1 0-1 0 0,1 0 1 0 0,0 0 0 0 0,-1 0 0 0 0,1 0-1 0 0,-1 2-27 0 0,1 5 88 0 0,-1 3 41 0 0,-1-9-99 0 0,1 0 0 0 0,-1 0 0 0 0,1 0 0 0 0,0 0 0 0 0,0 0 0 0 0,0 0 0 0 0,1 0 1 0 0,-1 0-1 0 0,1-1 0 0 0,2 4-30 0 0,-4-6 9 0 0,1 0 0 0 0,-1 1 0 0 0,0-1 0 0 0,1 0 0 0 0,-1 1 1 0 0,0-1-1 0 0,0 1 0 0 0,0-1 0 0 0,1 1 0 0 0,-2 0-9 0 0,4 16 80 0 0,8 6-3 0 0,-7-10-8 0 0,-5 1-29 0 0,0-6 8 0 0,1 14 89 0 0,0-19-56 0 0,0 0 58 0 0,-2-1-75 0 0,-9 8 6 0 0,8-9 15 0 0,0-13 86 0 0,3 9-154 0 0,-1 1 0 0 0,1-1 0 0 0,-1 1 0 0 0,0-1 0 0 0,0 1 0 0 0,1-1 0 0 0,-1 1 0 0 0,0-1 0 0 0,0 1-1 0 0,0 0 1 0 0,-1-1-17 0 0,2 2 3 0 0,0 0 0 0 0,0 0-1 0 0,-1 0 1 0 0,1 0 0 0 0,0 0-1 0 0,0 0 1 0 0,0 0 0 0 0,0 0-1 0 0,0 0 1 0 0,0-1 0 0 0,0 1-1 0 0,0 0 1 0 0,0 0 0 0 0,-1 0-1 0 0,1 0 1 0 0,0 0 0 0 0,0 0-1 0 0,0 0 1 0 0,0 0 0 0 0,0-1-1 0 0,0 1 1 0 0,0 0 0 0 0,0 0-1 0 0,0 0 1 0 0,0 0 0 0 0,0 0-1 0 0,0 0 1 0 0,0 0 0 0 0,0-1-1 0 0,0 1 1 0 0,0 0 0 0 0,0 0-1 0 0,0 0 1 0 0,0 0 0 0 0,0 0-1 0 0,0 0 1 0 0,0-1 0 0 0,0 1-1 0 0,0 0 1 0 0,0 0 0 0 0,0 0-1 0 0,0 0 1 0 0,0 0 0 0 0,1 0-1 0 0,-1 0 1 0 0,0 0 0 0 0,0-1-1 0 0,0 1 1 0 0,0 0 0 0 0,0 0-1 0 0,0 0 1 0 0,0 0 0 0 0,0 0-1 0 0,0 0 1 0 0,1 0 0 0 0,-1 0-1 0 0,0 0-2 0 0,11-15 120 0 0,-2-5-71 0 0,-7 14-42 0 0,1 1 0 0 0,0-1 0 0 0,0 1-1 0 0,0 0 1 0 0,0 0 0 0 0,1 0-1 0 0,0 0-6 0 0,-2 3 0 0 0,-1 0 0 0 0,1 0 0 0 0,-1 0 0 0 0,1 0 0 0 0,-1 0 0 0 0,0 0 0 0 0,0-1 0 0 0,0 1 0 0 0,0 0 0 0 0,-1-1 0 0 0,1 1 0 0 0,0-3 0 0 0,3-7 0 0 0,9 1 0 0 0,-5 2 0 0 0,-7 7 0 0 0,1 0 0 0 0,0 0 0 0 0,-1 0 0 0 0,1 0 0 0 0,0 1 0 0 0,0-1 0 0 0,0 1 0 0 0,0-1 0 0 0,1 1 0 0 0,-1 0 0 0 0,1-1 0 0 0,14-11 0 0 0,-16 11 0 0 0,0 1 0 0 0,0 0 0 0 0,0 0 0 0 0,1-1 0 0 0,-1 1 0 0 0,1 0 0 0 0,-1 0 0 0 0,1 0 0 0 0,-1 0 0 0 0,1 1 0 0 0,0-1 0 0 0,-1 0 0 0 0,1 1 0 0 0,0-1 0 0 0,-1 1 0 0 0,1-1 0 0 0,0 1 0 0 0,0 0 0 0 0,0 0 0 0 0,0 0 0 0 0,0 0 0 0 0,-1-1 0 0 0,1 1 0 0 0,0 0 0 0 0,0-1 0 0 0,0 1 0 0 0,-1-1 0 0 0,1 0 0 0 0,0 1 0 0 0,-1-1 0 0 0,1 0 0 0 0,-1 0 0 0 0,1 0 0 0 0,-1 0 0 0 0,1 0 0 0 0,0 0 0 0 0,-1 0 0 0 0,1 0 0 0 0,0 1 0 0 0,-1-1 0 0 0,1 0 0 0 0,0 1 0 0 0,0 0 0 0 0,-1-1 0 0 0,1 1 0 0 0,0 0 0 0 0,0 0 0 0 0,5 0 0 0 0,6-1-22 0 0,-1 4-36 0 0,-6 0 28 0 0,24 14-214 0 0,-18-7 184 0 0,0 0 89 0 0,2-2 53 0 0,9 7 98 0 0,-11 0-101 0 0,-7-5-60 0 0,-4-7-19 0 0,0-1 1 0 0,0 0-1 0 0,0 0 0 0 0,1 1 0 0 0,-1-1 0 0 0,0 0 0 0 0,1 0 0 0 0,0 0 0 0 0,0 0 0 0 0,-1-1 0 0 0,1 1 0 0 0,0 0 0 0 0,-1 0 0 0 0,1 1 0 0 0,-1-1 0 0 0,0 0 0 0 0,0 0 0 0 0,0 1 0 0 0,0-1 0 0 0,4 9 0 0 0,9 5 0 0 0,-13-15 0 0 0,0 0 0 0 0,1 0 0 0 0,-1 0 0 0 0,0 1 0 0 0,0-1 0 0 0,0 0 0 0 0,0 1 0 0 0,0-1 0 0 0,0 1 0 0 0,0-1 0 0 0,-1 1 0 0 0,1 0 0 0 0,0-1 0 0 0,-1 1 0 0 0,1 0 0 0 0,-1-1 0 0 0,0 1 0 0 0,0 0 0 0 0,1-1 0 0 0,-1 2 0 0 0,-1-3 0 0 0,1 1 0 0 0,0 0 0 0 0,0 0 0 0 0,0 0 0 0 0,0 0 0 0 0,1 0 0 0 0,-1-1 0 0 0,0 1 0 0 0,0 0 0 0 0,0 0 0 0 0,1 0 0 0 0,-1 0 0 0 0,0-1 0 0 0,1 2 0 0 0,10 3 0 0 0,-8-1-8 0 0,1 3-63 0 0,0 0-52 0 0,-1 0-40 0 0,-1-3-5 0 0,1 10-456 0 0,-3-13 472 0 0,0 0 21 0 0,0-1-12 0 0,0 0-40 0 0,0 0-7 0 0,0 0-42 0 0,0 0-47 0 0,0 0-52 0 0,0 0-57 0 0,0 0-52 0 0,0 0-48 0 0,0 0-40 0 0,0 0-152 0 0,0 0-40 0 0,0 0-183 0 0,0 0-495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1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18 5456 0 0,'0'0'158'0'0,"0"3"-4"0"0,0 9 123 0 0,0 0 59 0 0,0 1 48 0 0,0 0 40 0 0,0 5 175 0 0,0 32 1184 0 0,0-29-1052 0 0,0-1-136 0 0,0-1-81 0 0,0 0-100 0 0,0-9-256 0 0,0-1-38 0 0,0 0-40 0 0,0 1-45 0 0,0-1-47 0 0,0-1-50 0 0,0-6 79 0 0,0 0 0 0 0,0 0 0 0 0,0 0 1 0 0,1 0-1 0 0,-1-1 0 0 0,1 1 1 0 0,-1 0-1 0 0,1-1 0 0 0,0 1 0 0 0,0 0 1 0 0,-1-1-1 0 0,1 1 0 0 0,1-1-17 0 0,4 12 143 0 0,-4-2-14 0 0,-2-4 74 0 0,-1-1-79 0 0,1 1-54 0 0,0 5-60 0 0,0 2-7 0 0,0-5 84 0 0,0-1 88 0 0,0-4-42 0 0,0 0 37 0 0,0 2 206 0 0,0-3-140 0 0,0 1 36 0 0,0-1 38 0 0,0 0 40 0 0,0 0 44 0 0,1 0 45 0 0,-4-5-295 0 0,-8-9-12 0 0,7 4-26 0 0,5-2-90 0 0,0 6-1 0 0,-1-19 51 0 0,0 0-34 0 0,0-46-23 0 0,0 65-9 0 0,0 0 0 0 0,0-1 0 0 0,1 1-1 0 0,0 0 1 0 0,0 0 0 0 0,0-1 0 0 0,0 1 0 0 0,0 0 0 0 0,1-2 0 0 0,3-6 0 0 0,27-69 0 0 0,-30 74 1 0 0,1 0-1 0 0,0 0 0 0 0,1 0 0 0 0,0 0 0 0 0,0 0 0 0 0,3-3 0 0 0,-4 4 0 0 0,1 1 0 0 0,-1 0 0 0 0,0-1-1 0 0,-1 0 1 0 0,1 0 0 0 0,0-2 0 0 0,-3 5 0 0 0,0 2 0 0 0,0-1 0 0 0,1 0 0 0 0,-1 0 0 0 0,0 1 0 0 0,0-1 0 0 0,0 0 0 0 0,0 1 0 0 0,1-1 0 0 0,-1 0 0 0 0,0 1 0 0 0,0-1 0 0 0,1 0 0 0 0,-1 1 0 0 0,1-1 0 0 0,-1 1 0 0 0,1-1 0 0 0,-1 0 0 0 0,1 1 0 0 0,-1-1 0 0 0,1 1 0 0 0,-1 0 0 0 0,1-1 0 0 0,-1 1 0 0 0,1-1 0 0 0,0 1 0 0 0,-1 0 0 0 0,1-1 0 0 0,6-2 0 0 0,25-23 54 0 0,-18 20-44 0 0,-10 0-10 0 0,-4 5 0 0 0,1 1-1 0 0,-1-1 1 0 0,0 1-1 0 0,0-1 1 0 0,1 1-1 0 0,-1 0 1 0 0,0-1-1 0 0,1 1 1 0 0,-1-1-1 0 0,0 1 1 0 0,1 0-1 0 0,-1 0 1 0 0,1-1-1 0 0,-1 1 1 0 0,0 0-1 0 0,1 0 1 0 0,-1-1-1 0 0,1 1 1 0 0,-1 0-1 0 0,1 0 1 0 0,-1 0-1 0 0,1 0 1 0 0,-1 0-1 0 0,1-1 1 0 0,-1 1-1 0 0,1 0 1 0 0,-1 0-1 0 0,1 0 1 0 0,-1 0-1 0 0,1 1 1 0 0,-1-1-1 0 0,1 0 1 0 0,10-1-49 0 0,-9 1 45 0 0,1 0 0 0 0,0-1 0 0 0,0 1 1 0 0,0 0-1 0 0,0 1 0 0 0,0-1 1 0 0,-1 0-1 0 0,1 1 0 0 0,0 0 1 0 0,0-1-1 0 0,1 2 4 0 0,0 4-29 0 0,-4-5 28 0 0,0-1 1 0 0,1 1-1 0 0,-1-1 0 0 0,0 0 0 0 0,1 1 1 0 0,-1-1-1 0 0,0 1 0 0 0,1-1 0 0 0,-1 0 1 0 0,0 1-1 0 0,1-1 0 0 0,-1 0 0 0 0,1 1 0 0 0,-1-1 1 0 0,0 0-1 0 0,1 0 0 0 0,-1 1 0 0 0,1-1 1 0 0,-1 0-1 0 0,1 0 0 0 0,-1 0 0 0 0,1 0 0 0 0,-1 0 1 0 0,1 0-1 0 0,-1 0 0 0 0,1 0 0 0 0,-1 0 1 0 0,1 0-1 0 0,-1 0 0 0 0,1 0 0 0 0,-1 0 1 0 0,1 0 0 0 0,2 0 0 0 0,-1 1 0 0 0,0-1 0 0 0,1 1 0 0 0,-1-1 0 0 0,1 1 0 0 0,-1 0 0 0 0,0 0 0 0 0,0 0 0 0 0,0 1 0 0 0,0-1 0 0 0,0 0 0 0 0,0 1 0 0 0,0-1 0 0 0,0 1 0 0 0,0 0 0 0 0,0 0 0 0 0,-1-1 0 0 0,1 1 0 0 0,-1 0 0 0 0,1 0 0 0 0,-1 1 0 0 0,0 0 0 0 0,2 2 0 0 0,-3-4 0 0 0,0-1 0 0 0,1 1 0 0 0,-1-1 0 0 0,0 1 0 0 0,1 0 0 0 0,-1-1 0 0 0,0 1 0 0 0,1-1 0 0 0,-1 1 0 0 0,1 0 0 0 0,-1-1 0 0 0,1 1 0 0 0,-1-1 0 0 0,1 0 0 0 0,-1 1 0 0 0,1-1 0 0 0,0 1 0 0 0,-1-1 0 0 0,1 0 0 0 0,-1 0 0 0 0,1 1 0 0 0,0-1-1 0 0,4 2 2 0 0,-4-1-1 0 0,1 0 0 0 0,-1 0 0 0 0,0 0 0 0 0,0 0 0 0 0,0 1 0 0 0,0-1 0 0 0,0 0 0 0 0,0 0 0 0 0,0 0 0 0 0,-1 1 0 0 0,1-1 0 0 0,0 1 0 0 0,-1-1 0 0 0,1 0 0 0 0,-1 1 0 0 0,1-1 0 0 0,-1 1 0 0 0,0-1 0 0 0,1 1 0 0 0,-1 1 0 0 0,3 8 0 0 0,10 0 0 0 0,-10-7-1 0 0,0 0 1 0 0,0 1 0 0 0,-1-1 0 0 0,1 0 0 0 0,-1 2 0 0 0,-2-6 1 0 0,29 48-1 0 0,-28-47 0 0 0,-1 0 0 0 0,1 1 0 0 0,-1-1 0 0 0,0 1 0 0 0,1-1 0 0 0,-1 1 0 0 0,0-1 0 0 0,0 1 0 0 0,0-1 0 0 0,0 1-1 0 0,3 14 1 0 0,2-8 0 0 0,-4-7 0 0 0,0 0 0 0 0,-1 1 0 0 0,1-1 0 0 0,0 1 0 0 0,0-1 0 0 0,-1 1 0 0 0,1 0 0 0 0,-1-1 0 0 0,1 1 0 0 0,-1 0 0 0 0,1-1 0 0 0,-1 1 0 0 0,0 0 0 0 0,0 0 1 0 0,0 4-2 0 0,-1-4 1 0 0,1-1 0 0 0,0 1 0 0 0,0 0 0 0 0,0-1 0 0 0,0 1 0 0 0,0 0 0 0 0,1-1 0 0 0,-1 1 0 0 0,0 0 0 0 0,1-1 0 0 0,-1 1 0 0 0,2 1 0 0 0,4 1 1 0 0,-5-4-1 0 0,-1 1 0 0 0,1-1 0 0 0,-1 0 0 0 0,0 0 0 0 0,1 1 0 0 0,-1-1 0 0 0,1 0 0 0 0,-1 1 0 0 0,0-1 0 0 0,1 1 0 0 0,-1-1 0 0 0,0 0 0 0 0,1 1 0 0 0,-1-1 0 0 0,0 1 0 0 0,0-1 0 0 0,1 1 0 0 0,-1-1 0 0 0,0 1 0 0 0,0-1 0 0 0,0 0 0 0 0,0 1 0 0 0,0-1 0 0 0,0 1 0 0 0,0-1 0 0 0,0 1 0 0 0,0 0 0 0 0,0-1 0 0 0,0 1 0 0 0,0-1 0 0 0,0 1 0 0 0,0-1-1 0 0,0 32 12 0 0,-1-26 1 0 0,2-5-1 0 0,12 24 19 0 0,-1 0-34 0 0,-11-23-13 0 0,2 1-9 0 0,-1-1-115 0 0,-1 0 36 0 0,0 2-18 0 0,-2 3-5 0 0,1-6 89 0 0,0 1-98 0 0,0-2-45 0 0,1 0-69 0 0,0 0 80 0 0,0 0-35 0 0,-1 0 206 0 0,0 0-244 0 0,1 0-36 0 0,2 0-374 0 0,-1 1 92 0 0,0-1-50 0 0,3 2-716 0 0,1 2-562 0 0,4 5-1071 0 0,-10-9 2959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2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49 6648 0 0,'-13'-14'149'0'0,"10"12"23"0"0,1 2-63 0 0,0 0-8 0 0,-1 0-44 0 0,-3-3 19 0 0,0-8-44 0 0,0 9-20 0 0,2 2 30 0 0,4 0-42 0 0,-2 0 89 0 0,1 0 101 0 0,-2-3 166 0 0,-7-7 11 0 0,7 7-18 0 0,0 3-77 0 0,-9 3-46 0 0,-2 7 23 0 0,11-7-95 0 0,0-2-53 0 0,1 0-34 0 0,-1-2-35 0 0,0 1-15 0 0,1 1 33 0 0,-3 13 129 0 0,-1-7-78 0 0,-6 6 119 0 0,-6 4 55 0 0,11-4-199 0 0,6 4 22 0 0,0 0 10 0 0,-2-5 10 0 0,-4 1 8 0 0,6-10-97 0 0,0 0 1 0 0,0 1-1 0 0,0-1 1 0 0,0 1-1 0 0,1-1 1 0 0,-1 0 0 0 0,1 1-30 0 0,-1 7 90 0 0,1 2 35 0 0,0-1-19 0 0,0 0-44 0 0,0 43 18 0 0,0-53-76 0 0,1 0 0 0 0,-1 0 0 0 0,0 0 0 0 0,1 0 0 0 0,-1 0 1 0 0,1 0-1 0 0,0 0 0 0 0,-1 0 0 0 0,1 0 0 0 0,0 0 0 0 0,0-1 0 0 0,1 2-4 0 0,-1-2 9 0 0,0 0-1 0 0,0 1 1 0 0,-1-1-1 0 0,1 1 1 0 0,0-1 0 0 0,-1 1-1 0 0,1 0 1 0 0,-1-1-1 0 0,1 1 1 0 0,-1-1-1 0 0,0 1 1 0 0,0 0-9 0 0,3 3 64 0 0,2 1-33 0 0,-3-4-27 0 0,-1 0 1 0 0,1-1 0 0 0,0 1 0 0 0,-1 0 0 0 0,1 0-1 0 0,0-1 1 0 0,0 0 0 0 0,0 1 0 0 0,0-1 0 0 0,0 0-1 0 0,1 0 1 0 0,-1 0 0 0 0,0 0 0 0 0,0 0 0 0 0,1 0-1 0 0,-1-1 1 0 0,0 1 0 0 0,2-1-5 0 0,12 0 13 0 0,0 0 52 0 0,35 0 249 0 0,-47 0-287 0 0,-2 1-20 0 0,1-1-1 0 0,-1 0 0 0 0,0 0 0 0 0,1 0 0 0 0,-1-1 0 0 0,0 1 0 0 0,1-1 0 0 0,-1 1 1 0 0,2-1-7 0 0,2-2 22 0 0,0 0 16 0 0,0 0 0 0 0,1-1-1 0 0,-1 1 1 0 0,-1-1 0 0 0,1-1 0 0 0,0 0-38 0 0,10-8 111 0 0,-9 10-62 0 0,-7 3-44 0 0,1 0-1 0 0,-1 0 1 0 0,1-1 0 0 0,-1 1 0 0 0,1 0-1 0 0,-1 0 1 0 0,1-1 0 0 0,-1 1 0 0 0,1 0-1 0 0,-1 0 1 0 0,0-1 0 0 0,1 1-1 0 0,-1 0 1 0 0,1-1 0 0 0,-1 1 0 0 0,0-1-1 0 0,1 1 1 0 0,-1-1 0 0 0,0 1 0 0 0,0 0-1 0 0,1-1 1 0 0,-1 1 0 0 0,0-1 0 0 0,0 1-1 0 0,0-1 1 0 0,0 1 0 0 0,0-1 0 0 0,0 1-1 0 0,1-1 1 0 0,-1 1 0 0 0,0-1-1 0 0,0 0 1 0 0,-1 1 0 0 0,1-1 0 0 0,0 1-1 0 0,0-1 1 0 0,0 1 0 0 0,0-1-5 0 0,0 0 16 0 0,0-1 1 0 0,0 0-1 0 0,1 0 1 0 0,-1 0-1 0 0,0 1 1 0 0,1-1-1 0 0,0 0 1 0 0,-1 0-1 0 0,1 1 1 0 0,0-1-1 0 0,0 1 1 0 0,0-1-1 0 0,0 0-16 0 0,0 1 18 0 0,0-1-1 0 0,0 1 1 0 0,0-1-1 0 0,-1 1 1 0 0,1-1 0 0 0,0 0-1 0 0,-1 0 1 0 0,1 1-1 0 0,-1-1 1 0 0,0 0-1 0 0,1 0 1 0 0,-1 0 0 0 0,0 0-18 0 0,0-42 66 0 0,0-23-68 0 0,0 64 1 0 0,-1 1 1 0 0,1-1-1 0 0,-1 1 1 0 0,0 0-1 0 0,0-1 0 0 0,0 1 1 0 0,0 0-1 0 0,0 0 1 0 0,0 0-1 0 0,0 0 1 0 0,-1 0-1 0 0,1 0 1 0 0,-1 0-1 0 0,1 0 1 0 0,-1 0-1 0 0,0 1 1 0 0,0-1-1 0 0,-1 0 1 0 0,-2-4-29 0 0,2 4-55 0 0,3-1-41 0 0,0 1 80 0 0,-1 1 1 0 0,1-1 0 0 0,0 0 0 0 0,-1 1-1 0 0,1-1 1 0 0,-1 0 0 0 0,0 1 0 0 0,0-1 0 0 0,1 1-1 0 0,-1-1 1 0 0,-1-1 44 0 0,-3-5-177 0 0,4 6 141 0 0,1 1 1 0 0,-1 0 0 0 0,1-1 0 0 0,-1 1 0 0 0,1-1-1 0 0,0 1 1 0 0,0-1 0 0 0,0 1 0 0 0,0-1 0 0 0,0 1 35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2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1 177 8408 0 0,'0'2'190'0'0,"0"2"-116"0"0,0-2-40 0 0,0-1-1 0 0,0 1 1 0 0,0 0 0 0 0,0 0-1 0 0,0 0 1 0 0,0 0 0 0 0,1 0-1 0 0,-1-1 1 0 0,0 1 0 0 0,1 0-1 0 0,0 1-33 0 0,10 2 198 0 0,-6 3-153 0 0,4 9-47 0 0,-7-13-1 0 0,5 10 45 0 0,-2-5 73 0 0,-1 0 138 0 0,-2 5 435 0 0,-2-11-401 0 0,0-1-66 0 0,0 0-55 0 0,0-1-49 0 0,0 1-25 0 0,0-1-41 0 0,0 1 12 0 0,0-1-10 0 0,0 1 55 0 0,3 3 360 0 0,8 6-42 0 0,-10-9-191 0 0,1 0-63 0 0,-2 0-52 0 0,1 0-43 0 0,-1 0-26 0 0,-1 3 3 0 0,0-5 0 0 0,1 1 5 0 0,0 1 293 0 0,0-2-28 0 0,0 0-4 0 0,0 0-11 0 0,0 0-46 0 0,0 0-27 0 0,0 0-4 0 0,0 0-11 0 0,0 0-44 0 0,0 0-17 0 0,-2 0-6 0 0,1 0-144 0 0,0 0 0 0 0,0 0 0 0 0,1-1 0 0 0,-1 1 1 0 0,0 0-1 0 0,0-1 0 0 0,1 1 0 0 0,-1-1 0 0 0,0 1 1 0 0,1-1-1 0 0,-1 1 0 0 0,1-1 0 0 0,-1 1 0 0 0,1-1 1 0 0,-1 0-1 0 0,1 1 0 0 0,-1-1 0 0 0,1 0 0 0 0,-1 1 1 0 0,1-1-1 0 0,0 0 0 0 0,-1 0 0 0 0,1 1 0 0 0,0-1 1 0 0,0 0-1 0 0,0 0 0 0 0,0 0 0 0 0,-1 1 0 0 0,1-1 1 0 0,0 0-1 0 0,0 0 0 0 0,1 0 0 0 0,-1 0-10 0 0,-1-19 135 0 0,2-1-64 0 0,-1 3-94 0 0,0 6 23 0 0,-1 8 0 0 0,1 0 0 0 0,0 0 0 0 0,0 0 0 0 0,1 0 0 0 0,-1 0 0 0 0,1 0 0 0 0,0 0 0 0 0,0-2 0 0 0,2-4 0 0 0,10-25 1 0 0,-8 26-1 0 0,-4 8 0 0 0,0 0 0 0 0,0-1 0 0 0,0 1 0 0 0,-1-1 0 0 0,1 1 0 0 0,0-1 0 0 0,-1 1 0 0 0,1-1 0 0 0,-1 0 0 0 0,1 1 0 0 0,-1-1 0 0 0,0 0 0 0 0,0 1 0 0 0,0-1 0 0 0,0-1 0 0 0,0 0 0 0 0,1 1 0 0 0,-1-1 0 0 0,0 1 0 0 0,1-1 0 0 0,0 0 0 0 0,-1 1 0 0 0,1-1 0 0 0,0 1 0 0 0,0 0 0 0 0,1-1 0 0 0,-1 1 0 0 0,0 0 0 0 0,1 0 0 0 0,-1-1 0 0 0,2 0-1 0 0,11-8 1 0 0,-9-10-12 0 0,2 15-18 0 0,-3 4 13 0 0,2-9 4 0 0,-5 10 12 0 0,-1 0 0 0 0,0 0 1 0 0,1 0-1 0 0,-1 0 0 0 0,1 0 0 0 0,0 0 0 0 0,-1 0 1 0 0,1 0-1 0 0,0 0 0 0 0,0 0 0 0 0,-1 0 0 0 0,1 0 1 0 0,0 1-1 0 0,0-1 0 0 0,0 0 0 0 0,0 0 1 0 0,6-2-24 0 0,-7 3 23 0 0,1 0-1 0 0,-1 0 1 0 0,1 0-1 0 0,-1 0 1 0 0,1 0-1 0 0,-1-1 1 0 0,1 1-1 0 0,-1 0 1 0 0,0 0-1 0 0,1 0 1 0 0,-1-1-1 0 0,1 1 1 0 0,-1 0-1 0 0,0-1 1 0 0,1 1 0 0 0,-1 0-1 0 0,0-1 1 0 0,0 1-1 0 0,1-1 1 0 0,-1 1-1 0 0,0 0 1 0 0,0-1-1 0 0,1 1 1 0 0,-1-1-1 0 0,0 1 1 0 0,0-1-1 0 0,0 1 1 0 0,0-1-1 0 0,0 1 1 0 0,0-1-1 0 0,0 1 1 0 0,0 0-1 0 0,0-1 1 0 0,0 1-1 0 0,0-1 1 0 0,0 1 1 0 0,0-1-1 0 0,0 1 0 0 0,0 0 1 0 0,0 0-1 0 0,0 0 0 0 0,0 0 0 0 0,0 0 1 0 0,0 0-1 0 0,0 0 0 0 0,0 0 0 0 0,0 0 1 0 0,0 0-1 0 0,0-1 0 0 0,0 1 0 0 0,0 0 1 0 0,0 0-1 0 0,0 0 0 0 0,0 0 0 0 0,0 0 1 0 0,0 0-1 0 0,0 0 0 0 0,0 0 0 0 0,0 0 1 0 0,0 0-1 0 0,0-1 0 0 0,0 1 0 0 0,0 0 1 0 0,0 0-1 0 0,1 0 0 0 0,-1 0 0 0 0,0 0 1 0 0,0 0-1 0 0,0 0 0 0 0,0 0 0 0 0,0 0 1 0 0,0 0-1 0 0,0 0 0 0 0,0 0 0 0 0,0 0 1 0 0,0 0-1 0 0,0 0 0 0 0,1 0 0 0 0,-1 0 1 0 0,0 0-1 0 0,0 0 0 0 0,0 0 0 0 0,0 0 1 0 0,0 0-1 0 0,0 0 0 0 0,0 0 0 0 0,0 0 1 0 0,0 0-1 0 0,0 0 0 0 0,1 0 0 0 0,-1 0 1 0 0,0 0-1 0 0,0 0 0 0 0,0 0 1 0 0,27 0-21 0 0,-22 3-22 0 0,8 7 33 0 0,-6-7 9 0 0,-7-3 1 0 0,1 0-1 0 0,-1 1 1 0 0,1-1 0 0 0,-1 0-1 0 0,1 0 1 0 0,-1 0-1 0 0,0 0 1 0 0,1 1 0 0 0,-1-1-1 0 0,1 0 1 0 0,-1 0 0 0 0,0 1-1 0 0,1-1 1 0 0,-1 0 0 0 0,0 1-1 0 0,1-1 1 0 0,-1 0 0 0 0,0 1-1 0 0,1-1 1 0 0,-1 1 0 0 0,0-1-1 0 0,0 1 1 0 0,1-1-1 0 0,-1 0 1 0 0,0 1 0 0 0,0-1-1 0 0,0 1 1 0 0,0-1 0 0 0,0 1-1 0 0,0-1 1 0 0,0 1 0 0 0,0-1-1 0 0,0 1 1 0 0,0-1 0 0 0,0 1-1 0 0,0-1 1 0 0,3 5-53 0 0,9 14 38 0 0,-10-14 16 0 0,0-1-1 0 0,0 0 0 0 0,1-1 0 0 0,0 1 1 0 0,2 3-1 0 0,-4-6 0 0 0,1 0 0 0 0,-1 0 0 0 0,0 0 0 0 0,0 1 0 0 0,1-1 0 0 0,-1 0 0 0 0,0 1 0 0 0,0-1 0 0 0,-1 1 0 0 0,1-1 0 0 0,0 1 0 0 0,0 0 0 0 0,-1-1 0 0 0,1 1 0 0 0,-1 0 0 0 0,0-1 0 0 0,1 1 0 0 0,-1 0 0 0 0,0 0 0 0 0,0 0 0 0 0,0-1 0 0 0,0 1 0 0 0,0 0 0 0 0,1-1 0 0 0,-1 1 0 0 0,0 0 0 0 0,1-1 0 0 0,0 1 0 0 0,-1 0 0 0 0,1-1 0 0 0,0 1 0 0 0,-1-1 0 0 0,1 1 0 0 0,0-1 0 0 0,0 0 0 0 0,4 8 0 0 0,11 23 0 0 0,-14-28 0 0 0,-1 0 0 0 0,0 0 0 0 0,-1 1 0 0 0,1-1 0 0 0,-1 1 0 0 0,0-1 0 0 0,0 1 0 0 0,0-1 0 0 0,-1 4 0 0 0,0 8 0 0 0,1 16 0 0 0,0 0 0 0 0,0 0 0 0 0,0-29 4 0 0,1 6-7 0 0,-5-2 72 0 0,-1-2-46 0 0,0 1-62 0 0,2-3-252 0 0,2 0 108 0 0,1 1 54 0 0,1 0 38 0 0,-1-3 24 0 0,0 0 6 0 0,0 1-421 0 0,0-2-4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3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6272 0 0,'0'0'182'0'0,"0"0"-50"0"0,0 0-14 0 0,1 0 76 0 0,1 0 37 0 0,5 0-59 0 0,0 0 35 0 0,20 0 569 0 0,-15 0-469 0 0,3 0-27 0 0,-4 0-153 0 0,-5 0-112 0 0,-1 0-36 0 0,0 0-41 0 0,-1 0-45 0 0,0 0-49 0 0,0 0-53 0 0,-2 0 15 0 0,0 0-33 0 0,2 0-314 0 0,0 0-224 0 0,2 0-510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51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281 652 7920 0 0,'6'0'57'0'0,"13"-1"195"0"0,-19 1-243 0 0,0 0 1 0 0,1-1-1 0 0,-1 1 1 0 0,1 0-1 0 0,-1 0 1 0 0,0-1-1 0 0,1 1 1 0 0,-1 0-1 0 0,1-1 1 0 0,-1 1-1 0 0,0 0 1 0 0,1-1-1 0 0,-1 1 1 0 0,0 0-1 0 0,0-1 0 0 0,1 1 1 0 0,-1-1-1 0 0,0 1 1 0 0,0-1-1 0 0,0 1 1 0 0,0 0-1 0 0,1-1 1 0 0,-1 1-1 0 0,0-1 1 0 0,0 1-1 0 0,0-1 1 0 0,0 1-1 0 0,0-1 1 0 0,0 1-1 0 0,0-1-9 0 0,0 1 3 0 0,0 0 1 0 0,0 0-1 0 0,0 0 0 0 0,0 0 0 0 0,0 0 1 0 0,0 0-1 0 0,0-1 0 0 0,0 1 0 0 0,0 0 1 0 0,0 0-1 0 0,0 0 0 0 0,0 0 0 0 0,0 0 1 0 0,0 0-1 0 0,0 0 0 0 0,0 0 0 0 0,0 0 1 0 0,0-1-1 0 0,0 1 0 0 0,0 0 0 0 0,0 0 1 0 0,0 0-1 0 0,0 0 0 0 0,0 0 0 0 0,0 0 1 0 0,-1 0-1 0 0,1 0 0 0 0,0 0 0 0 0,0 0 1 0 0,0 0-1 0 0,0 0 0 0 0,0 0 0 0 0,0-1 1 0 0,0 1-1 0 0,0 0 0 0 0,0 0 0 0 0,0 0 1 0 0,0 0-1 0 0,0 0 0 0 0,-1 0 0 0 0,1 0 1 0 0,0 0-1 0 0,0 0 0 0 0,0 0 0 0 0,0 0 1 0 0,0 0-1 0 0,0 0 0 0 0,0 0 0 0 0,0 0 1 0 0,0 0-1 0 0,0 0 0 0 0,-1 0 0 0 0,1 0 1 0 0,0 0-1 0 0,0 0 0 0 0,0 0 0 0 0,0 0-3 0 0,-36 2 54 0 0,27 1 27 0 0,2 0 75 0 0,-2 3 113 0 0,-2-1 153 0 0,0-1-70 0 0,0-1-60 0 0,1 0-50 0 0,-12 4 138 0 0,17-5-302 0 0,0-1 0 0 0,1 2-1 0 0,-1-1 1 0 0,1 0 0 0 0,-1 1-1 0 0,1 0 1 0 0,0 0-1 0 0,0 0 1 0 0,-3 3-78 0 0,-7 6 233 0 0,0-4-68 0 0,10-6-114 0 0,0 1-1 0 0,0-1 1 0 0,0 1 0 0 0,1 0 0 0 0,-4 2-51 0 0,-3 8 132 0 0,-7 11 37 0 0,-14 13 166 0 0,30-35-325 0 0,-1-1-1 0 0,1 0 0 0 0,0 0 0 0 0,0 0 0 0 0,0 0 0 0 0,0 0 0 0 0,0 1 1 0 0,0-1-1 0 0,0 1 0 0 0,0-1 0 0 0,0 0 0 0 0,1 1 0 0 0,-1 0 0 0 0,1-1 0 0 0,-1 1 0 0 0,1-1 0 0 0,0 1 0 0 0,-1-1 0 0 0,1 1 0 0 0,0 0 0 0 0,0-1 0 0 0,0 1 0 0 0,0 0-9 0 0,0 2 18 0 0,0 0 0 0 0,0 0 0 0 0,0 0 0 0 0,-1-1 0 0 0,-1 4-18 0 0,-1 2 31 0 0,3-8-29 0 0,0 0 1 0 0,-1 0 0 0 0,1 0-1 0 0,0-1 1 0 0,-1 1 0 0 0,1 0 0 0 0,0 0-1 0 0,0 0 1 0 0,0 0 0 0 0,0 0-1 0 0,0 0 1 0 0,0 0 0 0 0,0 0-1 0 0,0 0 1 0 0,0 0 0 0 0,0 0-1 0 0,0 0 1 0 0,1 0 0 0 0,-1 0-1 0 0,0 0 1 0 0,1-1 0 0 0,-1 1-1 0 0,1 0 1 0 0,-1 0 0 0 0,1 0-1 0 0,-1-1 1 0 0,1 1-3 0 0,-1 0 1 0 0,1 0 5 0 0,0 1 0 0 0,-1-1 0 0 0,0 1 0 0 0,1-1 0 0 0,-1 0 0 0 0,0 1 0 0 0,0-1 0 0 0,0 1 1 0 0,0-1-1 0 0,0 1-6 0 0,0-1 3 0 0,0 1 1 0 0,0-1-1 0 0,0 1 1 0 0,0-1-1 0 0,1 1 1 0 0,-1-1-1 0 0,0 1 1 0 0,1-1-1 0 0,-1 0 1 0 0,1 1-4 0 0,15 27 144 0 0,13-13-16 0 0,-28-15-123 0 0,1-1 0 0 0,-1 1 0 0 0,0-1 1 0 0,1 0-1 0 0,-1 1 0 0 0,1-1 0 0 0,-1 0 1 0 0,1 0-1 0 0,-1 0 0 0 0,1 0-5 0 0,17 3 22 0 0,-9 1-5 0 0,-7-2-12 0 0,0-1 0 0 0,0 0-1 0 0,0 0 1 0 0,1 0 0 0 0,-1 0-1 0 0,0 0 1 0 0,0-1 0 0 0,1 1 0 0 0,-1-1-1 0 0,3 0-4 0 0,8 0 28 0 0,-4 1-23 0 0,0-1 0 0 0,0 0 0 0 0,-1-1 0 0 0,1 0 1 0 0,1-1-6 0 0,3-4 3 0 0,-13 5 1 0 0,0 0 0 0 0,1 0-1 0 0,-1 0 1 0 0,1 1 0 0 0,-1-1 0 0 0,1 1 0 0 0,-1-1 0 0 0,1 1 0 0 0,-1-1-1 0 0,1 1 1 0 0,-1 0 0 0 0,1 0 0 0 0,0 0-4 0 0,1 0 1 0 0,-1 0-1 0 0,1-1 1 0 0,0 1-1 0 0,0-1 1 0 0,0 1 0 0 0,-1-1-1 0 0,1 0 1 0 0,0 0 0 0 0,-1 0-1 0 0,1 0 1 0 0,-1 0-1 0 0,1-1 1 0 0,-1 1 0 0 0,0-1-1 0 0,1 0 1 0 0,-1 0-1 0 0,18-10 11 0 0,-10 7 9 0 0,-7 4-17 0 0,-1 0 1 0 0,0 0 0 0 0,0-1 0 0 0,1 1-1 0 0,-1 0 1 0 0,0-1 0 0 0,0 1 0 0 0,0-1 0 0 0,0 0-4 0 0,5-5 0 0 0,-5 5 0 0 0,1 0 0 0 0,-1 0 0 0 0,0 0 0 0 0,0-1 0 0 0,0 1 0 0 0,0-1 0 0 0,0 1 0 0 0,-1-1 0 0 0,1 0 0 0 0,0-1 0 0 0,1-9-2 0 0,-3 11 3 0 0,1-1 0 0 0,-1 1 0 0 0,1 0-1 0 0,0 0 1 0 0,0-1 0 0 0,0 1 0 0 0,0 0 0 0 0,0 0 0 0 0,0 0 0 0 0,0 0 0 0 0,1 0-1 0 0,-1 0 1 0 0,1 0 0 0 0,0 0-1 0 0,-1 0 4 0 0,1 0 0 0 0,0 0 0 0 0,-1 0-1 0 0,1-1 1 0 0,-1 1 0 0 0,0 0 0 0 0,0-1 0 0 0,0 1 0 0 0,0-1-1 0 0,0 1 1 0 0,-1-1 0 0 0,1 1 0 0 0,-1-1 0 0 0,1 0-4 0 0,-1-37 0 0 0,-1 23 10 0 0,1-2 14 0 0,0 10-14 0 0,0 0 0 0 0,0 0 0 0 0,1 0 0 0 0,1-5-10 0 0,3-5 18 0 0,2-14 12 0 0,-6 5-50 0 0,2-6-74 0 0,2 0-44 0 0,-1 15-38 0 0,-2 0 0 0 0,0-16 176 0 0,-2 11-113 0 0,0 6 66 0 0,0 0 37 0 0,1 0 37 0 0,1 0 42 0 0,9-30 147 0 0,-6 0 28 0 0,0 23-121 0 0,1-9-18 0 0,-4 0-85 0 0,-2 15-20 0 0,0 12 0 0 0,0-1 0 0 0,0 1 0 0 0,0-1 0 0 0,1 1 0 0 0,1-4 0 0 0,3-6 0 0 0,-3 11 0 0 0,0-1 0 0 0,-1 0 0 0 0,1 0 0 0 0,-1 0 0 0 0,-1-3 0 0 0,0 0 0 0 0,0 8 0 0 0,0 0 0 0 0,0 0 0 0 0,0 0 0 0 0,0 0 0 0 0,0 0 0 0 0,0 0 0 0 0,1 0 0 0 0,-1 0 0 0 0,1 0 0 0 0,-1 0 0 0 0,1-1 0 0 0,10-13 0 0 0,-9 3 14 0 0,-2 15-6 0 0,0-1-1 0 0,0 1 1 0 0,-1 0-1 0 0,1-1 0 0 0,-1 1 1 0 0,1-1-1 0 0,-1 1 1 0 0,1-1-1 0 0,-1 1 0 0 0,0-1 1 0 0,0 1-1 0 0,0-1-7 0 0,0 1 7 0 0,0-1 0 0 0,0 1-1 0 0,0 0 1 0 0,0 0 0 0 0,0 0-1 0 0,1 0 1 0 0,-1-1 0 0 0,1 1 0 0 0,-1 0-1 0 0,1 0 1 0 0,0 0 0 0 0,-1 1-7 0 0,1 0 0 0 0,0-1 0 0 0,0 1 0 0 0,0-1 0 0 0,0 1 0 0 0,-1-1 0 0 0,1 0 0 0 0,-1 1 0 0 0,0-1 0 0 0,0 0 0 0 0,0 1 0 0 0,0-1 0 0 0,0 0 0 0 0,-1 1 0 0 0,1-1 0 0 0,0 1 0 0 0,0 0 0 0 0,0-1 0 0 0,0 1 0 0 0,1 0 0 0 0,-1-1 0 0 0,1 1 0 0 0,0 0 0 0 0,-1 0 0 0 0,1-1 0 0 0,0 2 0 0 0,0 185 0 0 0,1-173 11 0 0,1 0 0 0 0,0 0 0 0 0,2 2-11 0 0,-1-4 26 0 0,-1 1 1 0 0,-1-1 0 0 0,0 2-27 0 0,-1 72 418 0 0,0-27-79 0 0,0-48-272 0 0,-2 1 0 0 0,0-1 0 0 0,-1 0-1 0 0,-2 8-66 0 0,4-18 15 0 0,0 1 1 0 0,1-1 0 0 0,0 1 1 0 0,0 0-1 0 0,0-1 1 0 0,0 1-1 0 0,0-1 1 0 0,1 1-1 0 0,-1 0 0 0 0,1-1 1 0 0,0 0-1 0 0,0 1 1 0 0,1 1-17 0 0,5 18 149 0 0,-7-20-118 0 0,0-1 1 0 0,0 1-1 0 0,0 0 1 0 0,0-1 0 0 0,0 1-1 0 0,0 0 1 0 0,0-1-1 0 0,-1 2-31 0 0,-3 11 161 0 0,-1 6 89 0 0,2-6-53 0 0,2-1 8 0 0,0 4 55 0 0,1-8-197 0 0,0 1-45 0 0,0 10-55 0 0,0 32-124 0 0,0-39 165 0 0,0-1 59 0 0,0-10 18 0 0,-2 0-20 0 0,2-3-210 0 0,-1 0 37 0 0,1 0-15 0 0,-1 1 107 0 0,1-1 51 0 0,-1 1 144 0 0,-1 0 302 0 0,1 0-354 0 0,0-1-54 0 0,0 1-68 0 0,1 0-64 0 0,-1-1-77 0 0,1 1-89 0 0,-1 0-38 0 0,0-1-78 0 0,1 1-85 0 0,-1 0-91 0 0,1-1-99 0 0,-1 1-106 0 0,1 0-113 0 0,-1 0-120 0 0,1-1-1153 0 0,0 0-1212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3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367 447 6568 0 0,'0'0'190'0'0,"0"-2"-10"0"0,-1-6-138 0 0,-7 3-43 0 0,1 2-2 0 0,-3-4 12 0 0,4 1 26 0 0,6 6-35 0 0,-6-7 71 0 0,-1 0 79 0 0,1 5 121 0 0,-2 0-83 0 0,-3-3-11 0 0,3 0-53 0 0,2 3-10 0 0,-1 0 16 0 0,-1 2 41 0 0,-9 0 35 0 0,-31 0 380 0 0,35 0-449 0 0,1 0-50 0 0,-5 2 100 0 0,6 4-97 0 0,10-5-86 0 0,0 0 1 0 0,-1 0-1 0 0,1 0 1 0 0,-1-1-1 0 0,1 1 1 0 0,-1-1-1 0 0,0 1 1 0 0,1-1-1 0 0,-1 1 1 0 0,1-1 0 0 0,-1 0-1 0 0,0 0 1 0 0,-1 1-5 0 0,2-1 6 0 0,-1 0 0 0 0,0 0 0 0 0,1 0 0 0 0,-1 1 0 0 0,0-1 0 0 0,1 0 0 0 0,-1 1 0 0 0,1 0 0 0 0,-1-1-1 0 0,0 1 1 0 0,1 0 0 0 0,0 0 0 0 0,-1 0 0 0 0,1 0-6 0 0,-8 4 27 0 0,-4 0 123 0 0,5 9 14 0 0,-13 1-4 0 0,13-1 1 0 0,-3-9 6 0 0,6 3-35 0 0,-4 9 22 0 0,7-13-104 0 0,-1 12 103 0 0,4 0-88 0 0,-1-13-60 0 0,0-1 1 0 0,1 1-1 0 0,-1-1 1 0 0,0 1 0 0 0,0-1-1 0 0,-1 1 1 0 0,1-1 0 0 0,0 1-1 0 0,-1-1 1 0 0,1 1-1 0 0,-1-1 1 0 0,0 0-6 0 0,-2 4 5 0 0,-5 13 45 0 0,7-17-42 0 0,1-1-1 0 0,0 1 1 0 0,0-1-1 0 0,-1 1 1 0 0,1-1-1 0 0,0 1 1 0 0,0-1-1 0 0,1 0 1 0 0,-1 1-1 0 0,0-1 1 0 0,0 1-1 0 0,1 1-7 0 0,2 4 87 0 0,0 0-1 0 0,1 0 0 0 0,4 6-86 0 0,1 3 105 0 0,-7-11-91 0 0,-1-4-13 0 0,-1-1-1 0 0,0 1 0 0 0,0 0 1 0 0,1-1-1 0 0,-1 1 1 0 0,0 0-1 0 0,1-1 0 0 0,-1 1 1 0 0,1-1-1 0 0,-1 1 0 0 0,1-1 1 0 0,-1 1-1 0 0,1-1 1 0 0,-1 1-1 0 0,1-1 0 0 0,-1 1 1 0 0,1-1-1 0 0,0 0 0 0 0,-1 1 1 0 0,1-1-1 0 0,-1 0 1 0 0,2 0-1 0 0,3 3-1 0 0,11 10-14 0 0,0 0 5 0 0,-1-10 31 0 0,-7-3 16 0 0,-6 0-23 0 0,0-1 0 0 0,0 1 1 0 0,0 0-1 0 0,1 1 0 0 0,-1-1 1 0 0,0 0-1 0 0,0 1 0 0 0,0-1 0 0 0,0 1 1 0 0,1 0-15 0 0,16 7 75 0 0,-14-7-70 0 0,0 1-1 0 0,0-1 1 0 0,1-1 0 0 0,-1 1-1 0 0,0-1 1 0 0,1 0 0 0 0,2 0-5 0 0,-6 0 4 0 0,0 0 1 0 0,0 0-1 0 0,0-1 1 0 0,-1 1-1 0 0,1-1 1 0 0,0 1 0 0 0,0-1-1 0 0,-1 1 1 0 0,1-1-1 0 0,-1 0 1 0 0,1 0-1 0 0,0 0 1 0 0,-1 0-5 0 0,12-5 29 0 0,-2 4 20 0 0,-9 2-44 0 0,0 0 0 0 0,0 0 0 0 0,0-1 0 0 0,0 1 0 0 0,-1 0 0 0 0,1-1 0 0 0,0 0 0 0 0,0 1 0 0 0,0-1 0 0 0,0 0-5 0 0,1-1 16 0 0,0 0 0 0 0,0 0 0 0 0,0-1 1 0 0,-1 1-1 0 0,1-1 0 0 0,-1 1 0 0 0,1-1 0 0 0,1-2-16 0 0,15-27 120 0 0,-9 10-87 0 0,-3 9-50 0 0,-2 5 16 0 0,-4 7 0 0 0,0-1 0 0 0,0 1 0 0 0,-1 0 0 0 0,1-1 0 0 0,0 0 0 0 0,0 1 0 0 0,-1-1 0 0 0,1 1 0 0 0,-1-1 0 0 0,0 0 0 0 0,1 1 0 0 0,-1-1 0 0 0,0 0 0 0 0,0 0 0 0 0,0 0 1 0 0,0-104-562 0 0,0-27-236 0 0,0 66 342 0 0,0-1-54 0 0,0-27-271 0 0,0 45 340 0 0,0-1-39 0 0,0 48 544 0 0,0 3 28 0 0,0 0 4 0 0,0 0 0 0 0,0 0 10 0 0,0 3 48 0 0,-1 13-1 0 0,0 12 151 0 0,3-19-238 0 0,1-1-41 0 0,12 23 15 0 0,-4 2 80 0 0,-8-18-48 0 0,-3 8 85 0 0,0 3 16 0 0,3-10-89 0 0,-2-12-63 0 0,2 8 74 0 0,0 1 0 0 0,-1 0 0 0 0,0 0 1 0 0,0 9-96 0 0,-2-15 53 0 0,1 0 0 0 0,-1 0 0 0 0,2 0-1 0 0,-1-1 1 0 0,1 1 0 0 0,0 0 0 0 0,1 2-53 0 0,-1-2 52 0 0,2 10 155 0 0,-4 4-15 0 0,-1-11-93 0 0,1-3-14 0 0,0 7 77 0 0,0 11 79 0 0,0-9-84 0 0,0-9-84 0 0,-1 4 7 0 0,0 15 135 0 0,1-24-180 0 0,0 1 1 0 0,0 0-1 0 0,1-1 1 0 0,-1 1-1 0 0,1-1 1 0 0,-1 1-1 0 0,1-1 1 0 0,1 2-36 0 0,7 15 67 0 0,-5-9-37 0 0,-3 0-15 0 0,-2-1 13 0 0,1-7-27 0 0,-1 0 1 0 0,1 0-1 0 0,0 0 0 0 0,-1 0 0 0 0,1 0 1 0 0,-1 0-1 0 0,0 0 0 0 0,0-1 0 0 0,0 1 1 0 0,-1 1-2 0 0,-1 5-2 0 0,11-3 12 0 0,-7-4-71 0 0,0-1 56 0 0,0 3 148 0 0,-1-1-121 0 0,0 0-100 0 0,0-1-15 0 0,0 1-46 0 0,0 0-127 0 0,0 1-109 0 0,0 10 41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4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34 160 6536 0 0,'0'0'141'0'0,"3"-2"23"0"0,8-9 13 0 0,-6 8-19 0 0,-1 4-136 0 0,-4-1-17 0 0,25-14 0 0 0,-20 12-22 0 0,1-1 43 0 0,4-1 131 0 0,-1 0 88 0 0,16-9 636 0 0,-16 4-557 0 0,0 2-15 0 0,0 1-39 0 0,11-3 189 0 0,12-8 172 0 0,-19 6-331 0 0,-3 0-207 0 0,-7 9-11 0 0,0-1-16 0 0,7-8-42 0 0,-7 9 35 0 0,-3-1 16 0 0,-1-6-56 0 0,2 5 79 0 0,-3 4 6 0 0,0 1-44 0 0,-7-2-12 0 0,6 1-8 0 0,-31 0 189 0 0,20 0-187 0 0,14 0-43 0 0,-1-1 1 0 0,1 1 0 0 0,-1 0 0 0 0,1 0 0 0 0,-1 0-1 0 0,1 0 1 0 0,-1 0 0 0 0,1 0 0 0 0,-1 0 0 0 0,1 1-1 0 0,-1-1 1 0 0,1 0 0 0 0,-1 0 0 0 0,1 0 0 0 0,-1 0 0 0 0,1 1-1 0 0,-1-1 1 0 0,1 0 0 0 0,-1 1 0 0 0,1-1 0 0 0,-1 0-1 0 0,1 1 1 0 0,0-1 0 0 0,-1 0 0 0 0,1 1 0 0 0,0-1-1 0 0,-1 1 1 0 0,1-1 0 0 0,0 1 0 0 0,-8 6 31 0 0,-13-2 92 0 0,15 2-40 0 0,4-3-36 0 0,-28 12 196 0 0,20-11-158 0 0,7-4-66 0 0,1 0 0 0 0,0 0 0 0 0,0 0 0 0 0,-1 0-1 0 0,1 1 1 0 0,0-1 0 0 0,0 1 0 0 0,0 0 0 0 0,0 0-19 0 0,-5 5 62 0 0,3-4-27 0 0,1 0 0 0 0,0 1 0 0 0,0-1 0 0 0,0 1 0 0 0,0-1 0 0 0,0 1-35 0 0,-2 7 138 0 0,4-9-102 0 0,0 1 0 0 0,0-1 0 0 0,0 0 1 0 0,0 0-1 0 0,-1 0 0 0 0,1 1 0 0 0,-1-1 0 0 0,0-1 1 0 0,0 1-37 0 0,-1 2 91 0 0,0 1 0 0 0,-1-1 0 0 0,1 0 0 0 0,1 1 0 0 0,-3 3-91 0 0,-1 5 121 0 0,3-8-112 0 0,2 0 2 0 0,0-1-1 0 0,0 0 1 0 0,0 1-1 0 0,1-1 1 0 0,-1 0 0 0 0,1 1-1 0 0,0-1 1 0 0,1 1 0 0 0,0 3-11 0 0,0 8 15 0 0,-2-15-15 0 0,1-1 0 0 0,0 1 0 0 0,0-1 0 0 0,0 1 0 0 0,0-1 0 0 0,0 1 0 0 0,0-1 0 0 0,0 1 0 0 0,0-1 0 0 0,0 1 0 0 0,0-1 0 0 0,0 1 0 0 0,1-1 0 0 0,-1 1 0 0 0,0-1 0 0 0,0 1 0 0 0,0-1 0 0 0,1 1 0 0 0,-1-1 0 0 0,0 0 0 0 0,0 1 0 0 0,1-1 0 0 0,-1 1 0 0 0,0-1 0 0 0,1 0 0 0 0,-1 1 0 0 0,1-1 0 0 0,-1 0 0 0 0,0 1 0 0 0,1-1 0 0 0,-1 0 0 0 0,1 0 0 0 0,6 5 0 0 0,-1 6 0 0 0,-5-10 0 0 0,-1 0 0 0 0,1 0 0 0 0,-1 0 0 0 0,1 0 0 0 0,-1 0 0 0 0,1 0 0 0 0,-1 0 0 0 0,1 0 0 0 0,0 0 0 0 0,0 0 0 0 0,0 0 0 0 0,-1 0 0 0 0,1-1 0 0 0,0 1 0 0 0,0 0 0 0 0,0 0 0 0 0,15 4 0 0 0,0 8 10 0 0,-9-7-46 0 0,7 2 173 0 0,-8-7-136 0 0,1 0-86 0 0,-3-1-2 0 0,0 0-37 0 0,0 0-41 0 0,1 0-45 0 0,-3 0 5 0 0,1 0-34 0 0,3 0-332 0 0,-2 0 75 0 0,0 0-47 0 0,4 0-647 0 0,0 0-515 0 0,2 0-979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4.5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33 7368 0 0,'-2'0'165'0'0,"1"0"-156"0"0,1 0 0 0 0,-1 0 1 0 0,1 0-1 0 0,-1 0 0 0 0,1 0 0 0 0,-1 0 0 0 0,1 0 0 0 0,-1 0 0 0 0,1-1 1 0 0,-1 1-1 0 0,1 0 0 0 0,-1 0 0 0 0,1 0 0 0 0,-1 0 0 0 0,1-1 0 0 0,0 1 1 0 0,-1 0-1 0 0,1-1 0 0 0,-1 1 0 0 0,1 0 0 0 0,0-1 0 0 0,-1 1 0 0 0,1 0 1 0 0,0-1-1 0 0,-1 1 0 0 0,1-1 0 0 0,0 1 0 0 0,0 0 0 0 0,-1-1 0 0 0,1 1 1 0 0,0-1-1 0 0,0 1 0 0 0,0-1 0 0 0,-1 1 0 0 0,1-1 0 0 0,0 1 0 0 0,0-1 1 0 0,0 1-1 0 0,0-1 0 0 0,0 1 0 0 0,0-1 0 0 0,0 0-9 0 0,0 1 3 0 0,0 0 0 0 0,1 0 1 0 0,-1 0-1 0 0,0 0 0 0 0,0 0 0 0 0,0 0 0 0 0,0 0 1 0 0,0 0-1 0 0,0 0 0 0 0,0-1 0 0 0,0 1 0 0 0,0 0 0 0 0,0 0 1 0 0,0 0-1 0 0,0 0 0 0 0,0 0 0 0 0,0 0 0 0 0,0 0 1 0 0,0 0-1 0 0,-1 0 0 0 0,1 0 0 0 0,0-1 0 0 0,0 1 0 0 0,0 0 1 0 0,0 0-1 0 0,0 0 0 0 0,0 0 0 0 0,0 0 0 0 0,0 0 1 0 0,0 0-1 0 0,0 0 0 0 0,0 0 0 0 0,0 0 0 0 0,0 0 0 0 0,0 0 1 0 0,0 0-1 0 0,-1 0 0 0 0,1 0 0 0 0,0 0 0 0 0,0 0 1 0 0,0 0-1 0 0,0 0 0 0 0,0-1 0 0 0,0 1 0 0 0,0 0 0 0 0,0 0 1 0 0,0 0-1 0 0,0 0 0 0 0,-1 0 0 0 0,1 0 0 0 0,0 1 1 0 0,0-1-1 0 0,0 0 0 0 0,0 0 0 0 0,0 0 0 0 0,0 0 0 0 0,0 0-3 0 0,-7-1 39 0 0,3-5-33 0 0,-1-1-13 0 0,-2 5 21 0 0,3 2 38 0 0,3 0 14 0 0,-17 0 828 0 0,7 2-391 0 0,6 0-247 0 0,0 0-55 0 0,1 2-64 0 0,0 2-75 0 0,2-1 60 0 0,2-5-92 0 0,-1 1 0 0 0,1 0 1 0 0,0-1-1 0 0,-1 1 0 0 0,1 0 1 0 0,0-1-1 0 0,-1 1 0 0 0,1-1 0 0 0,-1 1 1 0 0,1-1-1 0 0,-1 1 0 0 0,1-1 1 0 0,-1 1-1 0 0,1-1 0 0 0,-1 1 1 0 0,1-1-1 0 0,-1 0 0 0 0,1 1 0 0 0,-1-1 1 0 0,0 0-1 0 0,1 1 0 0 0,-1-1-30 0 0,-4 2 123 0 0,4-1-97 0 0,0 0 1 0 0,0-1 0 0 0,0 1 0 0 0,0 0 0 0 0,0 0-1 0 0,0-1 1 0 0,1 1 0 0 0,-1 0 0 0 0,0 0 0 0 0,1 0-1 0 0,-1 0 1 0 0,0 0 0 0 0,1 0 0 0 0,-1 0-1 0 0,1 0 1 0 0,0 1-27 0 0,-7 9 228 0 0,-4-6-63 0 0,6 9-18 0 0,-6-1-21 0 0,9-11-104 0 0,0-1-1 0 0,1 1 1 0 0,-1 0 0 0 0,0 0-1 0 0,1 0 1 0 0,0 0 0 0 0,-1 0-1 0 0,1 0 1 0 0,-1 2-22 0 0,-3 23 183 0 0,-2-14-62 0 0,7-11-103 0 0,-1-1 1 0 0,0 0-1 0 0,0 1 0 0 0,1-1 1 0 0,-1 1-1 0 0,0-1 1 0 0,1 1-1 0 0,0-1 1 0 0,-1 1-1 0 0,1 0 1 0 0,0-1-1 0 0,0 1 1 0 0,0-1-19 0 0,0 39 357 0 0,0 0-37 0 0,0-37-299 0 0,1 0 0 0 0,-1-1 0 0 0,1 1-1 0 0,0-1 1 0 0,0 1 0 0 0,0-1 0 0 0,0 1 0 0 0,0-1-1 0 0,1 1 1 0 0,-1-1 0 0 0,1 0 0 0 0,-1 0 0 0 0,1 0-1 0 0,1 1-20 0 0,12 12 69 0 0,0-5-91 0 0,17 6 22 0 0,-30-15 0 0 0,1-1 0 0 0,0 1 0 0 0,0 0 1 0 0,0-1-1 0 0,0 1 0 0 0,0-1 1 0 0,0 0-1 0 0,0 0 0 0 0,0 0 0 0 0,0-1 1 0 0,1 1-1 0 0,5-1 9 0 0,3 1 4 0 0,-1 0-68 0 0,19 0-329 0 0,-19 0 267 0 0,-4 0-46 0 0,-4 0 68 0 0,-1 0-34 0 0,-1-1-11 0 0,1 1-35 0 0,0-1-40 0 0,-1 1-44 0 0,1-1-48 0 0,0 0-45 0 0,-1 0-39 0 0,1-1-36 0 0,0 1-123 0 0,0-1-35 0 0,3-4-1288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4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16 161 6824 0 0,'-13'13'149'0'0,"12"-13"-146"0"0,1 0 0 0 0,0 0 0 0 0,0 0 0 0 0,0 0 0 0 0,0 0 0 0 0,0 0 0 0 0,0 0 0 0 0,0 0 0 0 0,0 0 0 0 0,-1 1 0 0 0,1-1 0 0 0,0 0 0 0 0,0 0 0 0 0,0 0 0 0 0,0 0 0 0 0,0 0 0 0 0,0 0 0 0 0,0 0 0 0 0,0 0 0 0 0,0 1 0 0 0,0-1 1 0 0,0 0-1 0 0,0 0 0 0 0,0 0 0 0 0,0 0 0 0 0,0 0 0 0 0,0 0 0 0 0,0 0 0 0 0,0 1 0 0 0,0-1 0 0 0,0 0 0 0 0,0 0 0 0 0,0 0 0 0 0,0 0 0 0 0,0 0 0 0 0,0 0 0 0 0,0 1 0 0 0,0-1 0 0 0,0 0 0 0 0,0 0 0 0 0,0 0 0 0 0,0 0 0 0 0,0 0 0 0 0,0 0 0 0 0,0 0 0 0 0,0 0 0 0 0,0 1 0 0 0,1-1 0 0 0,-1 0 0 0 0,0 0 0 0 0,0 0 0 0 0,0 0 0 0 0,0 0 0 0 0,0 0 0 0 0,0 0 0 0 0,0 0 0 0 0,1 0-3 0 0,9 11 185 0 0,-7-8-55 0 0,-2 1-67 0 0,-1 0-48 0 0,-1 1-38 0 0,1-3 36 0 0,0 8 9 0 0,0 12-61 0 0,0-16 57 0 0,0 1 39 0 0,0 3 118 0 0,0-5-35 0 0,0-1 43 0 0,0 2 30 0 0,1-2-37 0 0,5 2 269 0 0,-2-4-146 0 0,-2 0-108 0 0,-1 1 39 0 0,0 2 150 0 0,0 2 104 0 0,-1-6-537 0 0,0 0 43 0 0,0 0 43 0 0,0 0 44 0 0,0 1 43 0 0,0 0 45 0 0,0 0 43 0 0,0 0 45 0 0,0 0 66 0 0,0 0 51 0 0,0 0 51 0 0,0 0 52 0 0,0 0 52 0 0,0 0 52 0 0,0-1 53 0 0,0 1 53 0 0,0-3-660 0 0,0 1-1 0 0,0-1 1 0 0,0 1 0 0 0,0-1 0 0 0,0 1-1 0 0,0-1 1 0 0,0 1 0 0 0,0-1 0 0 0,0 1-1 0 0,-1-1 1 0 0,1 1 0 0 0,0-1 0 0 0,0 1 0 0 0,0-1-1 0 0,-1 1 1 0 0,1-1 0 0 0,0 1 0 0 0,0 0-1 0 0,-1-1 1 0 0,1 1 0 0 0,0-1 0 0 0,-1 1-1 0 0,1 0 1 0 0,-1-1 0 0 0,1 1 0 0 0,0 0-1 0 0,-1 0 1 0 0,1-1 0 0 0,-1 1 0 0 0,1 0-1 0 0,-1 0 1 0 0,1 0 0 0 0,-1-1 0 0 0,1 1-1 0 0,-1 0 1 0 0,1 0 0 0 0,-1 0 0 0 0,1 0 0 0 0,-1 0-1 0 0,1 0 1 0 0,-1 0 0 0 0,1 0-23 0 0,-2 0 237 0 0,4-2-37 0 0,-2 2-194 0 0,9-12 200 0 0,-8 12-200 0 0,-1-1-1 0 0,0 1 1 0 0,0-1-1 0 0,1 1 1 0 0,-1 0-1 0 0,0-1 1 0 0,0 1-1 0 0,1-1 1 0 0,-1 1-1 0 0,0-1 0 0 0,0 1 1 0 0,0-1-1 0 0,0 1 1 0 0,0-1-1 0 0,0 1 1 0 0,0-1-1 0 0,0 1 1 0 0,0-1-1 0 0,0 0 1 0 0,0 1-1 0 0,0-1 0 0 0,0 1 1 0 0,0-1-1 0 0,0 1 1 0 0,0-1-1 0 0,-1 1 1 0 0,1 0-1 0 0,0-1 1 0 0,0 1-1 0 0,-1-1-5 0 0,-3-3 58 0 0,4 4-56 0 0,0 0 1 0 0,0 0 0 0 0,0 0-1 0 0,-1 0 1 0 0,1 0 0 0 0,0 0-1 0 0,0 0 1 0 0,0 0 0 0 0,0-1-1 0 0,0 1 1 0 0,0 0 0 0 0,0 0-1 0 0,-1 0 1 0 0,1 0 0 0 0,0 0 0 0 0,0 0-1 0 0,0 0 1 0 0,0-1 0 0 0,0 1-1 0 0,0 0 1 0 0,0 0 0 0 0,0 0-1 0 0,0 0 1 0 0,0 0 0 0 0,0-1-1 0 0,0 1 1 0 0,0 0 0 0 0,0 0-1 0 0,0 0 1 0 0,0 0 0 0 0,0 0-1 0 0,0-1 1 0 0,0 1 0 0 0,0 0-1 0 0,0 0 1 0 0,0 0 0 0 0,0 0-1 0 0,0 0 1 0 0,0-1 0 0 0,0 1-1 0 0,0 0 1 0 0,0 0 0 0 0,0 0-1 0 0,0 0 1 0 0,0 0 0 0 0,1 0-1 0 0,-1-1 1 0 0,0 1 0 0 0,0 0-1 0 0,0 0 1 0 0,0 0-3 0 0,5-9 61 0 0,-4 8-44 0 0,-1-1 0 0 0,1 1 0 0 0,-1-1 0 0 0,1 1 0 0 0,-1-1 0 0 0,0 1 0 0 0,0-1 0 0 0,0 1 0 0 0,0-1 0 0 0,0-1-17 0 0,0 1 30 0 0,0-1-1 0 0,-1 1 1 0 0,1-1 0 0 0,0 1-1 0 0,0-1 1 0 0,1 0 0 0 0,-1 1-1 0 0,1-1 1 0 0,-1 1-1 0 0,2-3-29 0 0,2-3 76 0 0,2-2-9 0 0,-3-4-50 0 0,-3 13-17 0 0,0-1 0 0 0,0 0 0 0 0,0 1 0 0 0,1-1 0 0 0,-1 0 0 0 0,1 1 0 0 0,-1-1 0 0 0,1 1 0 0 0,0-1 0 0 0,-1 1 0 0 0,1-1 0 0 0,0 1 0 0 0,0-1 0 0 0,0 1 0 0 0,4-7 0 0 0,9-25 0 0 0,-10 23 0 0 0,0 0 0 0 0,0 1 0 0 0,5-7 0 0 0,7-5-16 0 0,0-3-64 0 0,-3 16-16 0 0,-11 4 58 0 0,4-3-66 0 0,5 5-44 0 0,-1-1-42 0 0,-5 0 23 0 0,-2-1 12 0 0,-2 2 72 0 0,1 0-35 0 0,0 1-130 0 0,2 0-65 0 0,-2 1 111 0 0,1 0-34 0 0,-2 0-28 0 0,1 0-36 0 0,1 0-398 0 0,-1 0 102 0 0,1 0-51 0 0,2 0-755 0 0,1 0-589 0 0,4 0-1124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5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49 224 6704 0 0,'0'0'149'0'0,"3"0"23"0"0,0 1-110 0 0,-3-1-52 0 0,2-1 17 0 0,4-2 37 0 0,12-7 116 0 0,-10 6-152 0 0,4-1-28 0 0,5-2 18 0 0,-7 1 80 0 0,-1 0 80 0 0,-5 3-46 0 0,0 0 32 0 0,4-4 112 0 0,5 0 271 0 0,4-3 182 0 0,-13 6-531 0 0,-1 0-41 0 0,-1-1-31 0 0,2-2 101 0 0,4 2 50 0 0,-3 3-195 0 0,-4 1-64 0 0,0 1 0 0 0,0-1 0 0 0,-1 1-1 0 0,1-1 1 0 0,0 1 0 0 0,0-1 0 0 0,0 0 0 0 0,0 0 0 0 0,-1 1 0 0 0,1-1-1 0 0,0 0 1 0 0,-1 0 0 0 0,1 0 0 0 0,0 0 0 0 0,-1 0 0 0 0,0 0 0 0 0,1 0-18 0 0,1-7 138 0 0,-1-2 52 0 0,-1 10-190 0 0,0-1 1 0 0,0 1-1 0 0,0-1 1 0 0,0 0 0 0 0,0 1 0 0 0,0-1-1 0 0,0 0 1 0 0,0 0 0 0 0,0 1-1 0 0,0-1 1 0 0,1 0 0 0 0,-1 1 0 0 0,0-1-1 0 0,1 1 1 0 0,-1-1 0 0 0,0 0-1 0 0,7-3 32 0 0,-2 0 75 0 0,-3-6 84 0 0,-2 3-34 0 0,0 6-107 0 0,0-1 0 0 0,0 0 0 0 0,0 1 1 0 0,0-1-1 0 0,0 0 0 0 0,0 0 0 0 0,0 1 0 0 0,0-1 0 0 0,-1 1 1 0 0,1-1-1 0 0,-1 0 0 0 0,0-1-50 0 0,-6-1 263 0 0,2 0-56 0 0,4-4-44 0 0,1 6 57 0 0,-3-1-10 0 0,1 2-181 0 0,0-1 0 0 0,0 1 0 0 0,0-1 0 0 0,-1 1 0 0 0,1 0 1 0 0,0 0-1 0 0,-1 0 0 0 0,1 0 0 0 0,0 1 0 0 0,-1-1 1 0 0,1 0-1 0 0,-1 1 0 0 0,1 0 0 0 0,-1 0 0 0 0,1 0 0 0 0,-1 0 1 0 0,0 0-30 0 0,-2 2 136 0 0,-6 7-35 0 0,9-8-97 0 0,1 0 1 0 0,0-1 0 0 0,0 1-1 0 0,-1-1 1 0 0,1 1-1 0 0,0-1 1 0 0,-1 0-1 0 0,1 0 1 0 0,0 1-1 0 0,-2-1-4 0 0,-2 2 43 0 0,1 3-35 0 0,0-1-5 0 0,1-1-1 0 0,-1 1 1 0 0,0 0 0 0 0,0-1-1 0 0,-2 1-2 0 0,-5 1 20 0 0,9-4-17 0 0,0 0 1 0 0,-1 0 0 0 0,1 0 0 0 0,0 1-1 0 0,0-1 1 0 0,0 0 0 0 0,0 1 0 0 0,0 0 0 0 0,0 0-4 0 0,-14 16 0 0 0,-13 28 0 0 0,13-14 0 0 0,15-31 0 0 0,1 0 0 0 0,-1 1 0 0 0,1-1 0 0 0,-1 1 0 0 0,1-1 0 0 0,0 1 0 0 0,0-1 0 0 0,0 1 0 0 0,0-1 0 0 0,0 1 0 0 0,-3 14 0 0 0,-1-9 0 0 0,3-5 0 0 0,0-1 0 0 0,0 0 0 0 0,0 1 0 0 0,0-1 0 0 0,0 1 0 0 0,1-1 0 0 0,-1 1 0 0 0,0-1 0 0 0,1 1 0 0 0,0 0 0 0 0,-1-1 0 0 0,1 1 0 0 0,0-1 0 0 0,0 1 0 0 0,0 0 0 0 0,0 0 0 0 0,0-1 0 0 0,0 1 0 0 0,0 0 0 0 0,0-1 0 0 0,1 1 0 0 0,-1-1 0 0 0,1 1 0 0 0,0 0 0 0 0,4 7 0 0 0,-4-8 0 0 0,0 0 0 0 0,-1 1 0 0 0,1-1 0 0 0,0 1 0 0 0,0-1 0 0 0,-1 1 0 0 0,1-1 0 0 0,-1 1 0 0 0,1 0 0 0 0,-1-1 0 0 0,1 1 0 0 0,-1 0 0 0 0,0-1 0 0 0,0 1 0 0 0,2 9-21 0 0,3-7-45 0 0,1 0-47 0 0,1 7-108 0 0,-7-10 205 0 0,1 0-1 0 0,-1 1 1 0 0,1-1 0 0 0,-1 0 0 0 0,1 0 0 0 0,-1 0-1 0 0,1-1 1 0 0,0 1 0 0 0,-1 0 0 0 0,1 0 0 0 0,0 0-1 0 0,0 0 1 0 0,0-1 0 0 0,0 1 0 0 0,0 0 0 0 0,0 0 16 0 0,5 0-145 0 0,-2 0 67 0 0,21 15 53 0 0,-20-13-35 0 0,0 0-122 0 0,-2-2 43 0 0,0 0-33 0 0,-1 0-34 0 0,1 0-34 0 0,2 0-266 0 0,1 1-112 0 0,0 1-116 0 0,1 0-121 0 0,-1 1-766 0 0,4 5-918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5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32 9216 0 0,'0'0'208'0'0,"0"0"33"0"0,0-3 14 0 0,1 1-153 0 0,-2-2 13 0 0,-15-6-76 0 0,7 4-27 0 0,4 1 34 0 0,3 3 49 0 0,-1 4 109 0 0,-7 9 175 0 0,4-8 5 0 0,0-2-195 0 0,0 1-39 0 0,-1 2-10 0 0,0 2 18 0 0,1-3 83 0 0,-9 2 40 0 0,-2 7-61 0 0,13-9-165 0 0,0 1 1 0 0,1-1-1 0 0,-1 1 1 0 0,1 0-1 0 0,0 0 1 0 0,0 0 0 0 0,1 1-56 0 0,-1 0 55 0 0,3-5-41 0 0,0 1 0 0 0,0 0-1 0 0,-1-1 1 0 0,1 1 0 0 0,0-1 0 0 0,-1 1-1 0 0,1 0 1 0 0,-1-1 0 0 0,1 1 0 0 0,-1-1-1 0 0,1 1 1 0 0,-1-1 0 0 0,1 1 0 0 0,-1-1-1 0 0,1 1 1 0 0,-1-1 0 0 0,1 0-1 0 0,-1 1 1 0 0,0-1 0 0 0,1 0 0 0 0,-1 0-1 0 0,0 1-13 0 0,-4 1 53 0 0,3-1-30 0 0,1 1 1 0 0,-1-1-1 0 0,1 1 0 0 0,-1-1 0 0 0,1 1 0 0 0,-1-1 1 0 0,1 1-1 0 0,0 0 0 0 0,0-1 0 0 0,0 1 0 0 0,0 0 1 0 0,0 0-1 0 0,0 1-23 0 0,-1 0 36 0 0,1 0 0 0 0,-1 0 0 0 0,0 0 0 0 0,0 0 0 0 0,0 0 0 0 0,-1 1-36 0 0,2-3 16 0 0,-1 0 1 0 0,1 1-1 0 0,-1-1 1 0 0,1 1 0 0 0,0 0-1 0 0,0-1 1 0 0,0 1 0 0 0,0 0-1 0 0,0 0 1 0 0,0 0-1 0 0,0 0 1 0 0,0 0-17 0 0,0 31 176 0 0,1-11-73 0 0,3-17-37 0 0,10 8-13 0 0,3 1-30 0 0,16 2 47 0 0,-31-16-66 0 0,1 1-1 0 0,-1-1 1 0 0,1 1-1 0 0,-1-1 1 0 0,1 0 0 0 0,-1 1-1 0 0,1-1 1 0 0,0 0-1 0 0,-1 0 1 0 0,1 0-1 0 0,-1 0 1 0 0,1-1-1 0 0,-1 1 1 0 0,1 0 0 0 0,-1-1-1 0 0,1 1 1 0 0,-1 0-1 0 0,1-1-3 0 0,3-6 29 0 0,-5 7-28 0 0,0-1-1 0 0,0 1 1 0 0,1-1 0 0 0,-1 1 0 0 0,0-1-1 0 0,1 1 1 0 0,-1 0 0 0 0,0-1 0 0 0,1 1 0 0 0,-1 0-1 0 0,0-1 1 0 0,1 1 0 0 0,-1 0 0 0 0,1-1-1 0 0,-1 1 1 0 0,1 0 0 0 0,-1 0 0 0 0,1 0-1 0 0,-1-1 1 0 0,0 1 0 0 0,1 0 0 0 0,-1 0 0 0 0,1 0-1 0 0,-1 0 1 0 0,1 0 0 0 0,0 0 0 0 0,-1 0-1 0 0,1 0 1 0 0,-1 0 0 0 0,1 0 0 0 0,-1 0 0 0 0,1 0-1 0 0,8 1 1 0 0,1-1 21 0 0,19-14 27 0 0,19-7-49 0 0,-47 20 0 0 0,0 0 0 0 0,0 1 0 0 0,0-1 0 0 0,-1 0 0 0 0,1 0 0 0 0,0 1 0 0 0,0-1 0 0 0,0 0 0 0 0,-1 0 0 0 0,1 0 0 0 0,-1 0 0 0 0,1 0 0 0 0,-1 0 0 0 0,1 0 0 0 0,-1 0 0 0 0,1-1 0 0 0,5-9 0 0 0,5 6 0 0 0,-9 3-5 0 0,-1 0 1 0 0,0-1-1 0 0,1 1 1 0 0,-1 0-1 0 0,0-1 1 0 0,0 1-1 0 0,0-1 1 0 0,0 0 4 0 0,-1 1-5 0 0,1-1 1 0 0,0 1-1 0 0,0 0 1 0 0,0-1-1 0 0,1 1 1 0 0,-1 0-1 0 0,1 0 1 0 0,-1-1 4 0 0,10-2 0 0 0,-6-8 0 0 0,11-19 0 0 0,-5 18-11 0 0,-8 12-13 0 0,-3 2 113 0 0,0 0 58 0 0,2 0 12 0 0,-1 0-159 0 0,-1 0 0 0 0,1 0 1 0 0,-1 0-1 0 0,1 0 0 0 0,-1 0 1 0 0,1 0-1 0 0,-1 0 0 0 0,1 0 1 0 0,-1 0-1 0 0,1 1 1 0 0,-1-1-1 0 0,1 0 0 0 0,-1 0 1 0 0,1 1-1 0 0,-1-1 0 0 0,0 0 1 0 0,1 1-1 0 0,-1-1 0 0 0,0 0 1 0 0,1 1-1 0 0,3 10-56 0 0,-4 22-152 0 0,-1-2 42 0 0,4-15 125 0 0,11 9 41 0 0,-14-23 0 0 0,0 3 0 0 0,0-4 0 0 0,-1 0 0 0 0,1-1 0 0 0,0 1 0 0 0,1 0 0 0 0,-1 0 0 0 0,0-1 0 0 0,0 1 0 0 0,0 0 0 0 0,0-1 0 0 0,0 1 0 0 0,1 0 0 0 0,-1-1 0 0 0,0 1 0 0 0,1-1 0 0 0,-1 1 0 0 0,0 0 0 0 0,1-1 0 0 0,-1 1 0 0 0,1-1 0 0 0,-1 1 0 0 0,1-1 0 0 0,-1 1 0 0 0,1-1 0 0 0,-1 1 0 0 0,1-1 0 0 0,0 0 0 0 0,-1 1 0 0 0,1-1 0 0 0,-1 1 0 0 0,1-1 0 0 0,-1 0 0 0 0,1 1 0 0 0,-1-1 0 0 0,1 1 0 0 0,-1-1 0 0 0,1 1 0 0 0,-1 0 0 0 0,0-1 0 0 0,1 1 0 0 0,-1-1 0 0 0,0 1 0 0 0,1 0 0 0 0,-1-1 0 0 0,0 1 0 0 0,0 0 0 0 0,0-1 0 0 0,1 1 0 0 0,-1 0 0 0 0,0-1 0 0 0,0 1 0 0 0,0 0 0 0 0,0 0 0 0 0,0-1 0 0 0,-1 1 0 0 0,1 0 0 0 0,0 0 0 0 0,0 0 0 0 0,0 0 0 0 0,0 0 0 0 0,1-1 0 0 0,-1 1 0 0 0,0 0 0 0 0,0 0 0 0 0,0 0 0 0 0,1 0 0 0 0,-1-1 0 0 0,0 1 0 0 0,1 1 0 0 0,13 3-43 0 0,-8-1-26 0 0,1 3-79 0 0,-4-5-128 0 0,-1-2-4 0 0,11 0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6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50 8864 0 0,'0'0'200'0'0,"0"0"33"0"0,0 0 14 0 0,0-3-41 0 0,0-8-90 0 0,0 9 5 0 0,0 2 137 0 0,0 0 219 0 0,0-3 17 0 0,0 3-466 0 0,0-1 0 0 0,0 0 0 0 0,0 1 0 0 0,0-1 0 0 0,0 1 0 0 0,-1-1 0 0 0,1 0 0 0 0,0 1 0 0 0,0-1 0 0 0,0 1 0 0 0,-1-1 1 0 0,1 1-1 0 0,0-1 0 0 0,0 1 0 0 0,-1-1 0 0 0,1 1 0 0 0,-1-1-28 0 0,1 1 24 0 0,0-1 0 0 0,-1 1 0 0 0,1 0 0 0 0,-1-1 0 0 0,0 1 0 0 0,1 0 0 0 0,-1 0 0 0 0,1-1 0 0 0,-1 1 0 0 0,1 0 0 0 0,-1 0 0 0 0,0 0 0 0 0,1 0 0 0 0,-1 0 0 0 0,1 0 0 0 0,-1 0 0 0 0,0 0-24 0 0,-4-3 377 0 0,-6-7-7 0 0,10 8-213 0 0,-1 1-39 0 0,-2 0 25 0 0,0 1-89 0 0,-1 0-62 0 0,3 1 64 0 0,-16-1 70 0 0,-14 0 201 0 0,18 0-212 0 0,12 0-103 0 0,0 0 1 0 0,1 0 0 0 0,-1 1 0 0 0,0-1 0 0 0,1 0-1 0 0,-1 1 1 0 0,1-1 0 0 0,-1 1 0 0 0,0 0 0 0 0,1-1 0 0 0,-1 1-1 0 0,1 0 1 0 0,0 0 0 0 0,-1 0-13 0 0,-6 4 41 0 0,-88 43-21 0 0,95-47-20 0 0,-1-1 0 0 0,1 1 0 0 0,-1 0 0 0 0,1 0 0 0 0,0 0 0 0 0,0 0 0 0 0,-1 0 0 0 0,1 0 0 0 0,0 0 0 0 0,0 0 0 0 0,0 0 0 0 0,0 1 0 0 0,-1 9 0 0 0,1 0 0 0 0,-2-6 0 0 0,-2 6 0 0 0,10 1 2 0 0,-4-11-3 0 0,0 1-1 0 0,-1 0 1 0 0,1-1 0 0 0,0 1 0 0 0,-1 0-1 0 0,1-1 1 0 0,-1 1 0 0 0,1 0-1 0 0,-1 0 1 0 0,0 1 1 0 0,0 0-3 0 0,0 0 0 0 0,0 0 0 0 0,0 0-1 0 0,1 0 1 0 0,-1 0 0 0 0,1-1 0 0 0,0 1 0 0 0,0 0 0 0 0,0 0 0 0 0,0 0 0 0 0,1 0 3 0 0,1 2-4 0 0,0 0 0 0 0,1-1 0 0 0,0 1 0 0 0,0-1 1 0 0,1 1 3 0 0,-4-4 0 0 0,2 1-4 0 0,0 1 1 0 0,0-1 0 0 0,0 0 0 0 0,1 0 0 0 0,-1 0 0 0 0,2 1 3 0 0,-1-2-6 0 0,-1 1 0 0 0,0 0 1 0 0,1 0-1 0 0,-1 1 0 0 0,0-1 0 0 0,1 2 6 0 0,12 12-5 0 0,-12-11-1 0 0,1 1 0 0 0,-1-1-1 0 0,2-1 1 0 0,-1 1 0 0 0,0-1-1 0 0,1 0 1 0 0,0 0 0 0 0,0 0-1 0 0,0-1 1 0 0,0 0 0 0 0,1 0 6 0 0,23 10 0 0 0,18 6 0 0 0,-32-6-16 0 0,0 1-76 0 0,-10-11 30 0 0,-5-3 55 0 0,-1 0-1 0 0,1 0 0 0 0,-1 0 0 0 0,1 0 1 0 0,-1 0-1 0 0,1 1 0 0 0,-1-1 0 0 0,0 0 1 0 0,1 0-1 0 0,-1 1 0 0 0,1-1 0 0 0,-1 0 1 0 0,0 1-1 0 0,1-1 0 0 0,-1 0 0 0 0,0 1 1 0 0,1-1-1 0 0,-1 0 0 0 0,0 1 1 0 0,0-1-1 0 0,1 1 0 0 0,-1-1 0 0 0,0 0 1 0 0,0 1-1 0 0,0-1 0 0 0,0 1 0 0 0,1-1 1 0 0,-1 1-1 0 0,0-1 0 0 0,0 1 0 0 0,0-1 1 0 0,0 1-1 0 0,0-1 0 0 0,0 1 0 0 0,0-1 1 0 0,0 1 7 0 0,0 1-98 0 0,0-2 69 0 0,0 0 49 0 0,0 0 75 0 0,0 0 127 0 0,0 0 24 0 0,0 0 3 0 0,0 0 7 0 0,0 0 7 0 0,0 0 1 0 0,0 0-118 0 0,0 0-83 0 0,0 0-47 0 0,0 0-53 0 0,0 0-90 0 0,0 0-22 0 0,-7 0 88 0 0,0 0 96 0 0,-18 0 314 0 0,20 0-311 0 0,1 0-41 0 0,3 0 4 0 0,0 0 0 0 0,1 0 0 0 0,-1 0 0 0 0,0 0 0 0 0,1 0 1 0 0,-1 0-1 0 0,0 0 0 0 0,0 0 0 0 0,1 0 0 0 0,-1-1 0 0 0,1 1 0 0 0,-1 0 0 0 0,0 0 0 0 0,1-1 0 0 0,-1 1 0 0 0,0 0 0 0 0,1-1 0 0 0,-1 1 0 0 0,1-1 0 0 0,-1 1 0 0 0,1-1 0 0 0,-1 1 0 0 0,1-1 1 0 0,0 1-1 0 0,-1-1 0 0 0,1 0-1 0 0,-1 1 0 0 0,1-1-1 0 0,0 1 1 0 0,-1-1 0 0 0,1 0 0 0 0,-1 1 0 0 0,1-1 0 0 0,-1 1 0 0 0,1 0 0 0 0,-1-1 0 0 0,1 1 0 0 0,-1-1 0 0 0,0 1 0 0 0,1 0-1 0 0,-1-1 1 0 0,0 1 0 0 0,1 0 0 0 0,-1 0 0 0 0,0 0 0 0 0,1-1 0 0 0,-1 1 0 0 0,0 0 0 0 0,1 0 0 0 0,-1 0 0 0 0,0 0 0 0 0,1 0 0 0 0,-1 0 0 0 0,-6 0 14 0 0,3-2-56 0 0,1-1-49 0 0,1 0-43 0 0,-2-1-147 0 0,3 3 247 0 0,1 1-1 0 0,-1 0 1 0 0,0-1-1 0 0,1 1 0 0 0,-1 0 1 0 0,0-1-1 0 0,0 1 1 0 0,1 0-1 0 0,-1 0 0 0 0,0-1 1 0 0,0 1-1 0 0,1 0 1 0 0,-1 0-1 0 0,0 0 1 0 0,0 0 34 0 0,-5 0-255 0 0,4 0 130 0 0,1 0-34 0 0,0-1-6 0 0,-1 1-34 0 0,1-1-40 0 0,0 1-45 0 0,1-1-47 0 0,-1 0-44 0 0,1 0-40 0 0,-1-1-34 0 0,1 1-129 0 0,0-1-34 0 0,0-4-1342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6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9728 0 0,'0'0'222'0'0,"3"2"30"0"0,0 1-176 0 0,14 14 280 0 0,-12-13-277 0 0,-1-1-48 0 0,3 0-24 0 0,5 3 47 0 0,-2 1 53 0 0,-1 1 57 0 0,-2 3 58 0 0,0 2 301 0 0,-1-2-97 0 0,-3-3-168 0 0,-2-6-204 0 0,0 1 44 0 0,-1 0 63 0 0,1 2 133 0 0,-1 2 52 0 0,0-3-151 0 0,1 0-78 0 0,1 0-57 0 0,3 4 94 0 0,-4-7-121 0 0,0 0 0 0 0,0 1-1 0 0,-1-1 1 0 0,1 1-1 0 0,0-1 1 0 0,0 1 0 0 0,-1 0-1 0 0,1-1 1 0 0,-1 1-1 0 0,0 0 1 0 0,1-1 0 0 0,-1 1-1 0 0,0 0 1 0 0,0-1-33 0 0,0 10 155 0 0,-1 3 48 0 0,1-4-104 0 0,2-3-66 0 0,0-1-63 0 0,3 3 56 0 0,-5-9-26 0 0,0 0 1 0 0,0 0 0 0 0,0 0 0 0 0,0 1 0 0 0,0-1 0 0 0,1 0 0 0 0,-1 0 0 0 0,0 0-1 0 0,0 0 1 0 0,0 0 0 0 0,0 0 0 0 0,0 1 0 0 0,0-1 0 0 0,0 0 0 0 0,0 0 0 0 0,0 0-1 0 0,0 0 1 0 0,0 0 0 0 0,0 1 0 0 0,0-1 0 0 0,0 0 0 0 0,0 0 0 0 0,0 0 0 0 0,0 0-1 0 0,0 0 1 0 0,0 1 0 0 0,0-1 0 0 0,0 0 0 0 0,0 0 0 0 0,0 0 0 0 0,0 0 0 0 0,0 0-1 0 0,0 1 1 0 0,0-1 0 0 0,0 0 0 0 0,0 0 0 0 0,0 0 0 0 0,-1 0 0 0 0,1 0 0 0 0,0 0-1 0 0,0 0 1 0 0,0 1 0 0 0,0-1 0 0 0,0 0 0 0 0,0 0 0 0 0,0 0 0 0 0,-1 0 0 0 0,1 0-1 0 0,0 0 1 0 0,0 0 0 0 0,0 0-1 0 0,-4 4 10 0 0,2 3 19 0 0,5 1-35 0 0,6 4-92 0 0,-9-12 96 0 0,3 2-176 0 0,-3-2 128 0 0,0 0-12 0 0,0 0-21 0 0,0 0-39 0 0,0 0-16 0 0,0 0-40 0 0,0 0-45 0 0,0 0-51 0 0,0 0-55 0 0,0 0-50 0 0,0 0-45 0 0,0 0-40 0 0,0 0-137 0 0,0 0-39 0 0,0 0-165 0 0,0 0-445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6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8088 0 0,'0'0'182'0'0,"0"0"29"0"0,0 2 12 0 0,0 12-37 0 0,0-13-182 0 0,0 1 0 0 0,0-1 0 0 0,0 1-1 0 0,0-1 1 0 0,0 0 0 0 0,0 1 0 0 0,1-1-1 0 0,-1 1 1 0 0,1-1 0 0 0,-1 1-4 0 0,5 6-13 0 0,2 4 20 0 0,-5 0 83 0 0,-2-8 1 0 0,1 1 73 0 0,0-1 78 0 0,3 4 390 0 0,-2-6-440 0 0,-1 0-76 0 0,0-1-35 0 0,1 1-44 0 0,-1-1-52 0 0,2 4 593 0 0,-2 4-137 0 0,6 4 65 0 0,-1-1 4 0 0,-5-8-300 0 0,0 1 33 0 0,-1-3 132 0 0,0-2-162 0 0,0 0-52 0 0,0 0 15 0 0,0 3 55 0 0,0-1-185 0 0,0 1 59 0 0,0 8 413 0 0,0-6-337 0 0,0-3-125 0 0,0 0-34 0 0,0-1-42 0 0,0 0-48 0 0,0 1 150 0 0,0-2-8 0 0,-5 0 19 0 0,-1 0-70 0 0,4 0 55 0 0,-1 0 88 0 0,0-2-93 0 0,-8-12 6 0 0,11 14-76 0 0,0-1 0 0 0,-1 0 1 0 0,1 1-1 0 0,0-1 0 0 0,0 0 1 0 0,0 0-1 0 0,0 1 0 0 0,-1-1 1 0 0,1 0-1 0 0,0 0 0 0 0,0 1 1 0 0,0-1-1 0 0,1 0 0 0 0,-1 1 1 0 0,0-1-1 0 0,0 0 0 0 0,0 0 1 0 0,1 0-4 0 0,-1 0 3 0 0,1-1 0 0 0,0 1 0 0 0,0-1 0 0 0,0 1 0 0 0,0-1 0 0 0,0 1 0 0 0,0 0 0 0 0,1-1 1 0 0,-1 1-4 0 0,0 0 2 0 0,2-4 41 0 0,-3 1-37 0 0,0 1-1 0 0,1-1 1 0 0,0 1 0 0 0,0-1 0 0 0,0 1 0 0 0,0 0-1 0 0,0 0 1 0 0,1-2-6 0 0,3-6 18 0 0,-4 8-15 0 0,0 1-3 0 0,-1-1 1 0 0,1 1 0 0 0,0-1-1 0 0,0 1 1 0 0,0 0-1 0 0,0-1 1 0 0,0 1 0 0 0,1 0-1 0 0,-1 0 1 0 0,1 0-1 0 0,0 0 1 0 0,-1 0 0 0 0,2 0-1 0 0,-2 0 0 0 0,1 0 0 0 0,-1 1 0 0 0,0-1 0 0 0,1 0 0 0 0,-1 0 0 0 0,0 0 0 0 0,0 0 0 0 0,0 0 0 0 0,0 0 0 0 0,-1 0 0 0 0,1 0 0 0 0,0-2 0 0 0,-1 3 0 0 0,0-1 0 0 0,1 1 0 0 0,-1 0 0 0 0,0-1 0 0 0,1 1 0 0 0,-1 0 0 0 0,1 0 0 0 0,0 0 0 0 0,-1 0 0 0 0,1-1 0 0 0,0 1 0 0 0,0 0 0 0 0,-1 0 0 0 0,1 0 0 0 0,0 0 0 0 0,0 1 0 0 0,0-1 0 0 0,0 0 0 0 0,0 0 0 0 0,1 1 0 0 0,-1-1 0 0 0,1 0 0 0 0,1-2-1 0 0,1 1 1 0 0,0-1-1 0 0,-1 0 1 0 0,1 0-1 0 0,-1-1 1 0 0,0 0 0 0 0,4-3-12 0 0,10-10-46 0 0,-10 9 39 0 0,-4 6 21 0 0,2-1-12 0 0,-4 3 6 0 0,0-1 1 0 0,0 1 0 0 0,0-1-1 0 0,0 1 1 0 0,0 0 0 0 0,1-1-1 0 0,-1 1 1 0 0,0 0-1 0 0,0 0 1 0 0,0-1 0 0 0,0 1-1 0 0,0 0 1 0 0,0 0 0 0 0,0 0-1 0 0,0 0 1 0 0,1 1 3 0 0,27 0-18 0 0,-27-1 13 0 0,-1 0 0 0 0,1 0 0 0 0,-1 0 0 0 0,1 0 1 0 0,-1 0-1 0 0,1 1 0 0 0,-1-1 0 0 0,0 0 0 0 0,1 1 1 0 0,-1-1 4 0 0,15 14-12 0 0,-11-10 12 0 0,0 0-1 0 0,17 6 12 0 0,-19-7 2 0 0,0 0-1 0 0,0 0 1 0 0,-1 0 0 0 0,1 0-1 0 0,-1 0 1 0 0,0 1 0 0 0,0-1-1 0 0,0 1 1 0 0,0-1-1 0 0,0 4-12 0 0,2 0 8 0 0,1 6 56 0 0,1-9-49 0 0,-5-3-15 0 0,-1-1 0 0 0,1 0 0 0 0,-1 0 0 0 0,1 1 0 0 0,-1-1 0 0 0,1 0 0 0 0,-1 1 0 0 0,0-1 0 0 0,1 0 0 0 0,-1 1 0 0 0,0-1 0 0 0,1 1 0 0 0,-1-1 0 0 0,0 0 0 0 0,0 1 0 0 0,1-1 0 0 0,-1 1 0 0 0,0-1 0 0 0,0 1 0 0 0,0-1 0 0 0,0 1 0 0 0,0-1 0 0 0,1 1 0 0 0,-1-1 0 0 0,0 1 0 0 0,0-1 0 0 0,0 1 0 0 0,0-1 0 0 0,0 1 0 0 0,0-1 0 0 0,-1 1 1 0 0,1 0-1 0 0,0 0 0 0 0,0 1 0 0 0,0-1 0 0 0,0 0 0 0 0,0 1 0 0 0,1-1 0 0 0,-1 1 0 0 0,0-1 0 0 0,1 1 0 0 0,-1-1 0 0 0,1 1 0 0 0,12 14 0 0 0,-7-11-34 0 0,-3-1-86 0 0,0-2-90 0 0,-2-1 56 0 0,-1 0-38 0 0,1 0-41 0 0,0-1-40 0 0,0 1-376 0 0,-1 0 85 0 0,1-1-53 0 0,1 2-732 0 0,0 1 79 0 0,2 0-43 0 0,3 5-1053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7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33 7920 0 0,'0'0'174'0'0,"0"-3"29"0"0,0 1-157 0 0,0-1 4 0 0,0 1 1 0 0,0-2 43 0 0,0-1 66 0 0,0 4-157 0 0,0 1-1 0 0,0-1 1 0 0,0 0-1 0 0,0 1 1 0 0,0-1-1 0 0,0 0 1 0 0,0 1-1 0 0,0-1 1 0 0,0 0-1 0 0,-1 1 1 0 0,1-1-1 0 0,0 0 1 0 0,-1 1-1 0 0,1-1 1 0 0,0 0-3 0 0,-3 0 42 0 0,-1 0 71 0 0,0 1 39 0 0,-7 0 363 0 0,7 0-320 0 0,3 0-76 0 0,-4 2 263 0 0,3 1-338 0 0,-4 2 152 0 0,-5 6 256 0 0,7-6-283 0 0,0 1-44 0 0,-1 7 173 0 0,-6-8-88 0 0,6 3-75 0 0,-4 9 14 0 0,7-12-101 0 0,-2 8 96 0 0,5 8 132 0 0,0-3-65 0 0,-4-6-153 0 0,-8 1-22 0 0,13-12 28 0 0,5 3-60 0 0,-5-4 5 0 0,-2 1-6 0 0,1 0 0 0 0,-1 0 0 0 0,0-1 0 0 0,1 1 1 0 0,-1 0-1 0 0,0 0 0 0 0,0 0 0 0 0,1 0 0 0 0,-1-1 0 0 0,0 1 0 0 0,0 0 0 0 0,0 0 0 0 0,0 0 0 0 0,0 1-3 0 0,-1-2 1 0 0,1 1-1 0 0,0 0 1 0 0,0 0 0 0 0,0 0 0 0 0,0 0 0 0 0,1 0-1 0 0,-1-1 1 0 0,0 1 0 0 0,0 0 0 0 0,0 0-1 0 0,1 0 1 0 0,-1 0 0 0 0,0-1 0 0 0,1 2-1 0 0,13 3 13 0 0,4 4 78 0 0,-8-4-48 0 0,0-4-18 0 0,2-3 32 0 0,-8 3-49 0 0,-1-1-8 0 0,-1 0 0 0 0,0 0 1 0 0,1 0-1 0 0,-1 0 0 0 0,0 0 1 0 0,1-1-1 0 0,-1 1 0 0 0,0-1 1 0 0,2 0-1 0 0,5-3 2 0 0,7-4 32 0 0,-12 5-15 0 0,1 0 1 0 0,-1 0-1 0 0,0 0 0 0 0,0 0 1 0 0,1-2-20 0 0,16-15 39 0 0,-17 15-24 0 0,-2 1-5 0 0,3-10 1 0 0,2 10-7 0 0,-7 4-2 0 0,0-1 1 0 0,1 1-1 0 0,-1 0 1 0 0,1 0-1 0 0,-1-1 1 0 0,1 1-1 0 0,-1 0 1 0 0,0-1-1 0 0,1 1 1 0 0,-1 0-1 0 0,0-1 1 0 0,1 1-1 0 0,-1-1 1 0 0,0 1-1 0 0,0-1 1 0 0,1 1-1 0 0,-1 0 1 0 0,0-1-1 0 0,0 1 1 0 0,0-1-1 0 0,0 1 1 0 0,1-1-1 0 0,-1 1 1 0 0,0-1-1 0 0,0 1 1 0 0,0-1-1 0 0,0 1 1 0 0,0-1-1 0 0,0 1 1 0 0,0-1-1 0 0,-1 1 1 0 0,1-1-3 0 0,2-11 46 0 0,-1 10-43 0 0,-1 0 1 0 0,1 1 0 0 0,0-1 0 0 0,0 0 0 0 0,0 1-1 0 0,0-1 1 0 0,0 1 0 0 0,1-1 0 0 0,-1 1 0 0 0,1-1-4 0 0,0-2 77 0 0,-1 0-40 0 0,-2-3-4 0 0,1 6-22 0 0,0-1 63 0 0,3-1-2 0 0,-3 3-71 0 0,0-1 1 0 0,1 1 0 0 0,-1-1-1 0 0,0 1 1 0 0,1-1 0 0 0,-1 1 0 0 0,0 0-1 0 0,1-1 1 0 0,-1 1 0 0 0,1-1-1 0 0,-1 1 1 0 0,1 0 0 0 0,-1 0 0 0 0,1-1-1 0 0,-1 1 1 0 0,1 0 0 0 0,-1 0-1 0 0,1 0 1 0 0,-1-1 0 0 0,1 1 0 0 0,-1 0-1 0 0,1 0 1 0 0,-1 0 0 0 0,1 0-1 0 0,-1 0 1 0 0,1 0 0 0 0,-1 0 0 0 0,1 0-2 0 0,2 8 22 0 0,-3-6-20 0 0,6 6-2 0 0,-1 1 0 0 0,-3 22 0 0 0,-2-30-1 0 0,0 1 1 0 0,0-1 0 0 0,1 1 0 0 0,-1 0 0 0 0,0-1 0 0 0,1 1-1 0 0,-1-1 1 0 0,1 1 0 0 0,0-1 0 0 0,-1 1 0 0 0,1-1 0 0 0,0 0-1 0 0,0 1 1 0 0,5 11 13 0 0,-3 1-1 0 0,-1 5 59 0 0,-3 46 292 0 0,0-40-227 0 0,1 3 51 0 0,0 2 33 0 0,0 107 937 0 0,0-93-827 0 0,-2-25-175 0 0,-4-3-51 0 0,0 0-8 0 0,4 3 46 0 0,2-13-111 0 0,1-3-12 0 0,-1 0 0 0 0,0 0-1 0 0,0 0 1 0 0,0 0 0 0 0,-1 0 0 0 0,1 0-1 0 0,0 0 1 0 0,-1 0 0 0 0,0 0 0 0 0,0-1-1 0 0,0 1 1 0 0,0 0 0 0 0,0 0-1 0 0,-1-1 1 0 0,1 1 0 0 0,-1-1 0 0 0,0 1-1 0 0,-1 1-18 0 0,2-2 11 0 0,-1-1-1 0 0,0 1 1 0 0,1 0-1 0 0,0 0 0 0 0,0 0 1 0 0,-1 0-1 0 0,1 1 0 0 0,0-1 1 0 0,1 0-1 0 0,-1 0 0 0 0,0 1 1 0 0,1-1-1 0 0,-1 0 1 0 0,1 1-11 0 0,-3 10 41 0 0,-13 24 82 0 0,14-32-117 0 0,0 0 0 0 0,0-1 0 0 0,-1 1 0 0 0,1-1 0 0 0,-1 1-6 0 0,2-3 6 0 0,0-1 0 0 0,0 1 0 0 0,-1-1 0 0 0,1 1 0 0 0,0-1 0 0 0,-1 0 0 0 0,1 0 0 0 0,-1 1 0 0 0,0-1 0 0 0,0 0-6 0 0,-8 4 20 0 0,7-4-12 0 0,1 0 0 0 0,0 0-1 0 0,0 0 1 0 0,-1 0 0 0 0,1 1 0 0 0,0-1-1 0 0,0 1 1 0 0,0 0 0 0 0,0 0-8 0 0,-1 1 12 0 0,-1-1 0 0 0,0 1 1 0 0,1 0-1 0 0,-1-1 0 0 0,-4 2-12 0 0,-11 8 47 0 0,12-8 17 0 0,-2-5-59 0 0,6 1 6 0 0,-6 0-41 0 0,-12 0 80 0 0,13 0-106 0 0,2 0-62 0 0,0 0-88 0 0,0 0-108 0 0,4 0 111 0 0,-1 0-36 0 0,2 0-27 0 0,1 0-42 0 0,-1-1-37 0 0,1 1-36 0 0,-1 0-247 0 0,1 0-57 0 0,-1-1-45 0 0,0 0-34 0 0,-3-3-1368 0 0,-5-5-1214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50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96 6568 0 0,'-56'16'190'0'0,"54"-15"-174"0"0,0 0-1 0 0,0-1 0 0 0,1 1 1 0 0,-1 0-1 0 0,0 0 0 0 0,1 0 1 0 0,-1 0-1 0 0,1 0 0 0 0,-2 1-15 0 0,3-2 3 0 0,0 0-1 0 0,0 1 1 0 0,0-1-1 0 0,0 0 0 0 0,0 1 1 0 0,0-1-1 0 0,0 0 1 0 0,0 0-1 0 0,0 1 0 0 0,0-1 1 0 0,0 0-1 0 0,1 1 0 0 0,-1-1 1 0 0,0 0-1 0 0,0 0 1 0 0,0 1-1 0 0,0-1 0 0 0,0 0 1 0 0,1 0-1 0 0,-1 0 1 0 0,0 1-1 0 0,0-1 0 0 0,0 0 1 0 0,1 0-1 0 0,-1 0 1 0 0,0 1-1 0 0,0-1 0 0 0,1 0 1 0 0,-1 0-1 0 0,1 0-2 0 0,4 5 8 0 0,27 37-8 0 0,-26-35 31 0 0,-1 0 65 0 0,-2 1 69 0 0,-1 2 72 0 0,0 2 181 0 0,2-3-65 0 0,3 5 35 0 0,-4 9 105 0 0,-3-12-206 0 0,0 0 75 0 0,0-5-97 0 0,1-1-90 0 0,1-1-70 0 0,2 4 73 0 0,-2-5-89 0 0,0 0 36 0 0,-1 1 52 0 0,1 0 69 0 0,-2-1-37 0 0,1 0 44 0 0,-1 1 46 0 0,1 0 52 0 0,-1 22 435 0 0,0-23-469 0 0,0-3-28 0 0,0 0-7 0 0,0 0-5 0 0,0 0-10 0 0,-3-3-3 0 0,-3-2-112 0 0,4 3-85 0 0,-1 0 0 0 0,1 0 0 0 0,0 0 1 0 0,0-1-1 0 0,0 1 0 0 0,0-1 0 0 0,1 1 1 0 0,-1-1-1 0 0,0-2-67 0 0,-1-12 235 0 0,2 9-138 0 0,1-2 63 0 0,-1-4 121 0 0,2-21 459 0 0,2 23-520 0 0,-1 6-176 0 0,1-4-27 0 0,2-2-53 0 0,-4 8 1 0 0,1 0 1 0 0,0 0-1 0 0,0 0 0 0 0,0 0 0 0 0,1 0 0 0 0,-1 1 0 0 0,4-4 35 0 0,8-9-103 0 0,-5 0 71 0 0,-5 11 32 0 0,0-1 0 0 0,-1 1 0 0 0,1-1 0 0 0,1 1-1 0 0,-1 0 1 0 0,9-8 0 0 0,-9 8 0 0 0,1 0 0 0 0,-1 1 0 0 0,1-1 0 0 0,0 1 0 0 0,0 0 0 0 0,2-1 0 0 0,28-13 0 0 0,-13 8-7 0 0,-11 6-24 0 0,1-1-49 0 0,-4 1 27 0 0,19-8-120 0 0,-17 7 112 0 0,-4 3 36 0 0,-1 0-20 0 0,-1 1-21 0 0,0-1-36 0 0,0 2-15 0 0,1-1-36 0 0,-1 1-40 0 0,2 0-44 0 0,20 0-753 0 0,-7 0-44 0 0</inkml:trace>
  <inkml:trace contextRef="#ctx0" brushRef="#br0" timeOffset="394.24">474 352 5904 0 0,'91'0'112'0'0,"-60"0"-47"0"0,4 0 39 0 0,-12 1 8 0 0,14-1 90 0 0,-26-1-176 0 0,-2-2-39 0 0,4-3 13 0 0,-11 5 0 0 0,-1 0 0 0 0,0 0 0 0 0,1 1 0 0 0,-1-1 0 0 0,1 0 0 0 0,-1 1 0 0 0,1-1 0 0 0,-1 1 0 0 0,1 0 0 0 0,0-1 0 0 0,-1 1 0 0 0,1 0 0 0 0,-1 0 0 0 0,11 0 43 0 0,-3 0 33 0 0,-1-1 35 0 0,-1 0 33 0 0,-1-1 35 0 0,1 0 35 0 0,0-1 34 0 0,1-1 35 0 0,-6 3-185 0 0,0 0 0 0 0,0 1 0 0 0,0-1-1 0 0,-1 1 1 0 0,1 0 0 0 0,0-1-1 0 0,0 1 1 0 0,0 0 0 0 0,0 0 0 0 0,0 0-1 0 0,2 1-97 0 0,8-1 465 0 0,2-3-85 0 0,6-8-8 0 0,-11 5-186 0 0,2 0 38 0 0,-1 2 51 0 0,1 2 66 0 0,-2 2-145 0 0,-2-2-52 0 0,1 0-23 0 0,3-3 6 0 0,-1 1 19 0 0,3-1 109 0 0,-2 1-60 0 0,-1 0-42 0 0,0 1-48 0 0,10 0 6 0 0,-18 3-100 0 0,0 0-1 0 0,0 0 1 0 0,0 0 0 0 0,-1 0 0 0 0,1-1-1 0 0,0 1 1 0 0,0-1 0 0 0,-1 1-1 0 0,1-1 1 0 0,0 0 0 0 0,0 0-11 0 0,11-10 82 0 0,3-2-10 0 0,0 8-41 0 0,0-9 49 0 0,-3-2 0 0 0,-7 3-48 0 0,0 9 11 0 0,-1 0-16 0 0,-3-9 79 0 0,-2 8-55 0 0,0-11 151 0 0,0 10-151 0 0,0 3 53 0 0,-3 1 0 0 0,-7-9 0 0 0,6 9-14 0 0,1 0-41 0 0,-7 3-19 0 0,8-1-9 0 0,-18 0 23 0 0,11-1-33 0 0,1 1-1 0 0,0 0 0 0 0,-1 1 1 0 0,1 0-1 0 0,-7 1-10 0 0,-23 14 90 0 0,32-13-84 0 0,1 0 1 0 0,-1 0-1 0 0,0 1 1 0 0,1 0-1 0 0,-1 0 1 0 0,1 0 0 0 0,1 1-1 0 0,-1 0 1 0 0,-1 1-7 0 0,-2 3 7 0 0,-1-1 0 0 0,-1 0 0 0 0,-4 3-7 0 0,7-6 3 0 0,5-4 4 0 0,-1 0 1 0 0,2 0-1 0 0,-1 1 1 0 0,0-1-1 0 0,0 1 0 0 0,0 0 1 0 0,1-1-1 0 0,-1 1 0 0 0,1 0 1 0 0,-1 0-1 0 0,1 0 0 0 0,0 0 1 0 0,-1 0-1 0 0,1 2-7 0 0,-12 12 83 0 0,11-15-76 0 0,1 0 1 0 0,0 1 0 0 0,-1-1 0 0 0,1 0 0 0 0,0 1-1 0 0,0-1 1 0 0,0 1 0 0 0,0 0 0 0 0,0-1 0 0 0,0 1 0 0 0,0-1-1 0 0,1 1 1 0 0,-1 0 0 0 0,1 0 0 0 0,-1 0 0 0 0,1-1-1 0 0,0 1 1 0 0,-1 0 0 0 0,1 0 0 0 0,0 1-8 0 0,0 9 48 0 0,0 4 38 0 0,0 17 187 0 0,3-19-168 0 0,3-4-70 0 0,-1-2-46 0 0,-1 2-34 0 0,-3-7 34 0 0,0-1 0 0 0,1 0 0 0 0,-1 1-1 0 0,0-1 1 0 0,1 0 0 0 0,-1 0 0 0 0,1 0 0 0 0,-1 0 0 0 0,1 0 11 0 0,5 5-33 0 0,-5-4 29 0 0,0-1 0 0 0,0 0 0 0 0,1 1 0 0 0,-1-1 0 0 0,0 0 0 0 0,1-1 0 0 0,-1 1 0 0 0,1 0 0 0 0,0-1 1 0 0,1 1 3 0 0,23 4 10 0 0,-12-1 20 0 0,1 1-10 0 0,3-4-43 0 0,20-3-117 0 0,-29 1 80 0 0,0 0-33 0 0,-1-1-46 0 0,1 1-56 0 0,-3 0 28 0 0,-1 0-34 0 0,0 0-36 0 0,1 1-41 0 0,3-1-284 0 0,-5 0 231 0 0,-1 1-36 0 0,1-1-38 0 0,0 1-40 0 0,-1 0-42 0 0,0 0-45 0 0,11 3-1225 0 0,5 5-996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7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32 10424 0 0,'0'0'233'0'0,"0"-2"39"0"0,0-9 15 0 0,0 11-283 0 0,0 0 0 0 0,0 0 1 0 0,0 0-1 0 0,0 0 1 0 0,0-1-1 0 0,0 1 0 0 0,0 0 1 0 0,0 0-1 0 0,0 0 1 0 0,0 0-1 0 0,0 0 0 0 0,0 0 1 0 0,0 0-1 0 0,0 0 1 0 0,0 0-1 0 0,0-1 0 0 0,0 1 1 0 0,0 0-1 0 0,0 0 1 0 0,0 0-1 0 0,0 0 0 0 0,0 0 1 0 0,0 0-1 0 0,-1 0 1 0 0,1 0-1 0 0,0 0 0 0 0,0 0 1 0 0,0 0-1 0 0,0 0 1 0 0,0-1-1 0 0,0 1 0 0 0,0 0 1 0 0,0 0-1 0 0,0 0 1 0 0,0 0-1 0 0,0 0 0 0 0,0 0 1 0 0,0 0-1 0 0,-1 0 1 0 0,1 0-1 0 0,0 0 0 0 0,0 0 1 0 0,0 0-1 0 0,0 0 1 0 0,0 0-1 0 0,0 0 0 0 0,0 0 1 0 0,0 0-1 0 0,0 0 1 0 0,0 0-1 0 0,-1 0 0 0 0,1 0 1 0 0,0 0-1 0 0,0 0 1 0 0,0 0-1 0 0,0 0 0 0 0,0 0-4 0 0,-5 0 64 0 0,-1-2-37 0 0,4-2-55 0 0,2 1-102 0 0,0 2 32 0 0,0 0-33 0 0,0 0-37 0 0,0 0-42 0 0,0 1 210 0 0,0-1-256 0 0,0 1-41 0 0,0-1-404 0 0,0 0-285 0 0,0 1-654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30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11544 0 0,'0'0'264'0'0,"0"0"34"0"0,0 0 20 0 0,0 0-41 0 0,0 0-177 0 0,0 0 8 0 0,0 0 82 0 0,0 0 209 0 0,0 0 371 0 0,-2 3 35 0 0,-9 8-14 0 0,8-9-100 0 0,3-2-40 0 0,0 0-10 0 0,-1 0-784 0 0,0 0 75 0 0,0 0 66 0 0,1 0 58 0 0,-2 0 148 0 0,0 0 104 0 0,-4 0 946 0 0,5 0-1023 0 0,0 0-44 0 0,-1 0-54 0 0,1 0-72 0 0,-1 0-87 0 0,1 0-101 0 0,0 0-82 0 0,-1 0-102 0 0,1 0-111 0 0,0 0-121 0 0,0 0 222 0 0,1 0-33 0 0,-1 0-36 0 0,0 0-36 0 0,0 0-38 0 0,1 0-39 0 0,-1 0-40 0 0,0 0-42 0 0,1 0-640 0 0,0 0-33 0 0,0 0-2639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9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32 241 5696 0 0,'3'-11'60'0'0,"3"6"37"0"0,-3 4-67 0 0,-1 1-1 0 0,0 0 1 0 0,1 0-1 0 0,-1 0 1 0 0,1 0-1 0 0,-1 1 1 0 0,0-1-1 0 0,1 0-29 0 0,17 2 167 0 0,-10-7-127 0 0,-4-5-40 0 0,5 3-17 0 0,-1 1 36 0 0,-5 0 53 0 0,-2-1 59 0 0,1 1 143 0 0,-4 6-250 0 0,0-1 0 0 0,1 1-1 0 0,-1 0 1 0 0,1-1 0 0 0,-1 1-1 0 0,0 0 1 0 0,1 0 0 0 0,-1 0-1 0 0,1-1 1 0 0,-1 1 0 0 0,1 0 0 0 0,-1 0-1 0 0,1 0 1 0 0,-1 0 0 0 0,1 0-1 0 0,-1 0 1 0 0,0 0 0 0 0,1 0-1 0 0,-1 0 1 0 0,1 0-24 0 0,5-3 512 0 0,-3 0-367 0 0,13-13 697 0 0,-12 10-664 0 0,-2 4-142 0 0,-1 0-46 0 0,5-11 328 0 0,-4 10-219 0 0,2 1 3 0 0,1-1 63 0 0,-4-2-26 0 0,0-4 78 0 0,-1-17 169 0 0,0 23-180 0 0,-1 2-37 0 0,1-1-78 0 0,0 0-55 0 0,0-3-8 0 0,1 1 50 0 0,-1 2 10 0 0,0-1 50 0 0,0-7 91 0 0,0 10-225 0 0,0 0 0 0 0,0 0 1 0 0,0-1-1 0 0,0 1 0 0 0,0 0 0 0 0,0 0 0 0 0,0 0 0 0 0,0 0 1 0 0,0 0-1 0 0,0 0 0 0 0,0 0 0 0 0,0 0 0 0 0,0 0 1 0 0,0 0-1 0 0,0-1 0 0 0,0 1 0 0 0,0 0 0 0 0,0 0 1 0 0,0 0-1 0 0,0 0 0 0 0,0 0 0 0 0,0 0 0 0 0,0 0 0 0 0,0 0 1 0 0,0 0-1 0 0,0 0 0 0 0,0 0 0 0 0,0-1 0 0 0,-1 1 1 0 0,1 0-1 0 0,0 0 0 0 0,0 0 0 0 0,0 0 0 0 0,0 0 1 0 0,0 0-1 0 0,0 0 0 0 0,0 0 0 0 0,0 0 0 0 0,0 0 0 0 0,0 0 1 0 0,0 0-1 0 0,0 0 0 0 0,-1 0 0 0 0,1 0 0 0 0,0 0 1 0 0,0 0-1 0 0,0 0 0 0 0,0 0 0 0 0,0 0 0 0 0,0 0 1 0 0,0 0-1 0 0,0 0 0 0 0,0 0 0 0 0,0 0 0 0 0,-1 0 0 0 0,1 0 1 0 0,0 0-5 0 0,-2 0 40 0 0,0-1 0 0 0,0 1 0 0 0,0-1 0 0 0,0 0 0 0 0,0 1 1 0 0,0-1-1 0 0,0 0 0 0 0,0-1-40 0 0,-6-2 152 0 0,2 12 53 0 0,3-6-171 0 0,-5-1 159 0 0,-3-1 55 0 0,4 3-153 0 0,-25 23 185 0 0,16-15-149 0 0,2 6-27 0 0,-4 6 35 0 0,15-20-108 0 0,1 1 0 0 0,-1-1 0 0 0,1 1-1 0 0,-1 0 1 0 0,1 0 0 0 0,0 0 0 0 0,-1 3-31 0 0,-4 16 103 0 0,5-18-87 0 0,1-2 0 0 0,0 1 0 0 0,0-1 1 0 0,1 0-1 0 0,-1 1 0 0 0,1-1 0 0 0,0 0 0 0 0,0 1 1 0 0,0 0-17 0 0,-2 13 57 0 0,-3-2 2 0 0,3-11-48 0 0,1-1 1 0 0,0 1-1 0 0,0-1 0 0 0,0 1 1 0 0,0-1-1 0 0,1 1 0 0 0,-1-1 1 0 0,1 1-1 0 0,0 0-11 0 0,0 0 6 0 0,0 0 0 0 0,1 0 0 0 0,-1-1 1 0 0,1 1-1 0 0,0 0 0 0 0,0 0 0 0 0,0 0 0 0 0,1-1 1 0 0,-1 1-1 0 0,1 0 0 0 0,1 2-6 0 0,0 9 22 0 0,-3-13-17 0 0,0-1-1 0 0,0 1 0 0 0,0-1 0 0 0,0 1 0 0 0,1-1 0 0 0,-1 1 0 0 0,0-1 1 0 0,1 1-1 0 0,-1-1 0 0 0,1 1-4 0 0,12 15 30 0 0,-8-13-7 0 0,0-1 0 0 0,1 1 0 0 0,-1-1-1 0 0,1 0 1 0 0,0 0 0 0 0,5 1-23 0 0,9 5 36 0 0,-16-7-31 0 0,0 0 1 0 0,1 0-1 0 0,-1 0 1 0 0,0 0-1 0 0,1-1 1 0 0,-1 0-1 0 0,1 0 1 0 0,-1-1-1 0 0,1 1 1 0 0,0-1-1 0 0,-1 0 1 0 0,1 0 0 0 0,4 0-6 0 0,56 0 0 0 0,-40 0-50 0 0,-23 0 23 0 0,0 0 0 0 0,-1-1 0 0 0,1 1 0 0 0,0 0 0 0 0,-1 0 0 0 0,1-1 0 0 0,0 1 0 0 0,-1-1 0 0 0,1 1 0 0 0,-1-1 0 0 0,1 0 0 0 0,0 0 0 0 0,-1 1 0 0 0,1-2 27 0 0,10-4-214 0 0,-9 5 117 0 0,7 1-26 0 0,-6 0 33 0 0,0 0-31 0 0,-1 0-65 0 0,1 0-86 0 0,-1 0-102 0 0,1-1-122 0 0,-2 1 196 0 0,-1 0-36 0 0,1-1-40 0 0,0 0-41 0 0,0 1-45 0 0,0-1-46 0 0,4-3-1152 0 0,4-5-936 0 0</inkml:trace>
  <inkml:trace contextRef="#ctx0" brushRef="#br0" timeOffset="364.52">368 81 6832 0 0,'0'2'12'0'0,"0"-1"-1"0"0,0 1 1 0 0,0-1 0 0 0,0 1-1 0 0,1-1 1 0 0,-1 1 0 0 0,1-1 0 0 0,-1 0-1 0 0,1 1 1 0 0,-1-1 0 0 0,1 0-1 0 0,0 1 1 0 0,0-1 0 0 0,0 0 0 0 0,0 0-1 0 0,0 1 1 0 0,0-1 0 0 0,0 0-1 0 0,0 0 1 0 0,0 0 0 0 0,0 0 0 0 0,1-1-1 0 0,-1 1 1 0 0,0 0 0 0 0,1 0 0 0 0,-1-1-1 0 0,0 1 1 0 0,1-1 0 0 0,0 1-12 0 0,9 5 66 0 0,0 2-40 0 0,-4-1-36 0 0,8 8 11 0 0,-8-5 93 0 0,9 22 909 0 0,-14-25-729 0 0,0 0-58 0 0,-2 7 95 0 0,1 3 30 0 0,6-3-10 0 0,-3-5-50 0 0,-2 3 53 0 0,-2 17 467 0 0,0-13-309 0 0,3-11-105 0 0,5 6-109 0 0,-7-8-189 0 0,0 0-1 0 0,0 0 1 0 0,0 0 0 0 0,-1 0-1 0 0,1 1 1 0 0,-1-1-1 0 0,0 0 1 0 0,0 0 0 0 0,0 1-89 0 0,0-4 5 0 0,0 0 0 0 0,0 0 0 0 0,1 0 0 0 0,-1 0 0 0 0,0 0 0 0 0,0 1 0 0 0,0-1 1 0 0,0 0-1 0 0,0 0 0 0 0,0 0 0 0 0,0 0 0 0 0,0 0 0 0 0,0 0 0 0 0,0 0 0 0 0,0 0 1 0 0,0 0-1 0 0,0 0 0 0 0,0 1 0 0 0,-1-1 0 0 0,1 0 0 0 0,0 0 0 0 0,0 0 0 0 0,0 0 1 0 0,0 0-1 0 0,0 0 0 0 0,0 0 0 0 0,0 0 0 0 0,0 0 0 0 0,0 0 0 0 0,0 0 0 0 0,0 0 1 0 0,0 0-1 0 0,0 1 0 0 0,0-1 0 0 0,0 0 0 0 0,0 0 0 0 0,-1 0 0 0 0,1 0 0 0 0,0 0 1 0 0,0 0-1 0 0,0 0 0 0 0,0 0 0 0 0,0 0 0 0 0,0 0 0 0 0,0 0 0 0 0,0 0 0 0 0,0 0 1 0 0,0 0-1 0 0,-1 0 0 0 0,1 0 0 0 0,0 0 0 0 0,0 0 0 0 0,0 0 0 0 0,0 0 0 0 0,0 0 0 0 0,0 0 1 0 0,0 0-6 0 0,-11 0 288 0 0,8 0 12 0 0,3 0 50 0 0,0 2 24 0 0,0 9 2 0 0,0-8-8 0 0,0-3-34 0 0,0 0-12 0 0,0-3-3 0 0,0 2-301 0 0,0 1-1 0 0,0-1 0 0 0,0 1 1 0 0,0-1-1 0 0,0 0 0 0 0,0 1 0 0 0,0-1 1 0 0,0 1-1 0 0,-1-1 0 0 0,1 1 0 0 0,0-1 1 0 0,0 1-1 0 0,-1-1 0 0 0,1 1 1 0 0,0-1-1 0 0,-1 1 0 0 0,1-1 0 0 0,-1 1 1 0 0,1-1-1 0 0,0 1 0 0 0,-1 0 0 0 0,1-1 1 0 0,-1 1-1 0 0,0-1-17 0 0,0 1 15 0 0,1 0-1 0 0,-1-1 1 0 0,1 1 0 0 0,-1-1 0 0 0,1 1-1 0 0,-1-1 1 0 0,0 0 0 0 0,1 1-1 0 0,0-1 1 0 0,-1 1 0 0 0,1-1 0 0 0,-1 0-1 0 0,1 1 1 0 0,0-1 0 0 0,-1 0 0 0 0,1 1-1 0 0,0-1 1 0 0,0 0 0 0 0,0 0-1 0 0,0 1 1 0 0,-1-1 0 0 0,1 0 0 0 0,0 0-1 0 0,0 1 1 0 0,0-1-15 0 0,1-12 174 0 0,-1-18 313 0 0,-1 22-370 0 0,-1 3-62 0 0,-9-5 145 0 0,11 10-189 0 0,-1 0-1 0 0,1 0 0 0 0,0 0 1 0 0,-1 0-1 0 0,1 0 0 0 0,0-1 0 0 0,0 1 1 0 0,0 0-1 0 0,0 0 0 0 0,0 0 0 0 0,0 0 1 0 0,0-1-1 0 0,0 1-10 0 0,1-3 39 0 0,0 1-1 0 0,0-1 1 0 0,0 1 0 0 0,1-1-1 0 0,-1 1 1 0 0,1 0 0 0 0,1-2-39 0 0,18-24 280 0 0,-7 13-131 0 0,-11 13-134 0 0,-1 0 0 0 0,1 0 0 0 0,-1-1 0 0 0,0 1 0 0 0,0 0 0 0 0,0-2-15 0 0,0 1 13 0 0,0 1-1 0 0,0 0 1 0 0,0-1 0 0 0,0 1 0 0 0,1 0-1 0 0,0-1-12 0 0,11-12 16 0 0,-12 11-16 0 0,-2 4 0 0 0,1 1 0 0 0,-1-1 0 0 0,0 0 0 0 0,0 1 0 0 0,1-1 0 0 0,-1 1 0 0 0,1-1 0 0 0,-1 0 0 0 0,0 1 0 0 0,1-1 0 0 0,-1 1 0 0 0,1-1 0 0 0,-1 1 0 0 0,1-1 0 0 0,0 1 0 0 0,-1 0 0 0 0,1-1 0 0 0,-1 1 0 0 0,1 0 0 0 0,0-1 0 0 0,-1 1 0 0 0,1 0 0 0 0,4-3 0 0 0,4-2 0 0 0,0 0 0 0 0,-1-1 0 0 0,0 0 0 0 0,1-1 0 0 0,-1-6 0 0 0,21-3 0 0 0,19-6 0 0 0,-32 12 0 0 0,-15 9 0 0 0,1 1 0 0 0,-1-1 0 0 0,1 1 0 0 0,-1 0 0 0 0,1-1 0 0 0,-1 1 0 0 0,0 0 0 0 0,1 0 0 0 0,-1 0 0 0 0,1 0 0 0 0,-2 0 0 0 0,5 0 11 0 0,-1-1-46 0 0,2-1-99 0 0,4-4-275 0 0,-8 4 332 0 0,0 0 57 0 0,1 0-252 0 0,0 0 101 0 0,0 2 79 0 0,4 2-37 0 0,-5-1 36 0 0,-1 0-15 0 0,5 3-286 0 0,-2 0 30 0 0,-1-1-36 0 0,-3-3 399 0 0,6 2-1444 0 0,7-2-53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28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335 416 6880 0 0,'0'0'157'0'0,"0"0"23"0"0,0 0 11 0 0,-2-3-31 0 0,-11-7-128 0 0,11 9-32 0 0,1 1 0 0 0,-1-1 0 0 0,1 1 0 0 0,-1 0 0 0 0,1-1 0 0 0,0 1 0 0 0,-1 0 0 0 0,1 0 0 0 0,-1 0 0 0 0,1 0 0 0 0,-9 0 47 0 0,2-1 79 0 0,-2-1 143 0 0,9 2-203 0 0,-1-1 0 0 0,0 1 0 0 0,1-1 1 0 0,-1 0-1 0 0,1 0 0 0 0,-1 0 0 0 0,1 0 1 0 0,-1 0-1 0 0,1 0 0 0 0,0 0 0 0 0,-1 0-66 0 0,0-1 351 0 0,0 1-92 0 0,0 0-77 0 0,0 1-62 0 0,-1 1-17 0 0,-2 0-49 0 0,4 0 3 0 0,0 0 47 0 0,-8 4 105 0 0,8-4-175 0 0,0 0 1 0 0,-1 0-1 0 0,1-1 0 0 0,-1 1 0 0 0,1 0 0 0 0,-1 0 0 0 0,1-1 1 0 0,-1 1-1 0 0,0-1 0 0 0,1 0 0 0 0,-1 1 0 0 0,0-1 1 0 0,1 0-1 0 0,-1 0-34 0 0,-12 3 242 0 0,4 2-53 0 0,2 0-63 0 0,-6 2 61 0 0,-20 11 271 0 0,18-7-277 0 0,0 4-39 0 0,-32 33 242 0 0,46-46-372 0 0,1-1 0 0 0,-1 1 0 0 0,1 0 0 0 0,0 0 0 0 0,-1 0 0 0 0,1 0 0 0 0,0 1 0 0 0,0-1 0 0 0,0 0 0 0 0,1 0 0 0 0,-1 1 0 0 0,0-1 0 0 0,1 0 0 0 0,0 1-12 0 0,-4 10 51 0 0,-6 8 53 0 0,4 9-18 0 0,1-18-71 0 0,-2 9 5 0 0,6-20-17 0 0,1 0 0 0 0,0 0 1 0 0,0 0-1 0 0,0 0 0 0 0,0 0 0 0 0,1 0 1 0 0,-1 1-1 0 0,0-1 0 0 0,0 0 1 0 0,0 0-1 0 0,1 0 0 0 0,-1 0 1 0 0,1 0-4 0 0,3 7 10 0 0,8 18 45 0 0,-2-2-66 0 0,-3-14-99 0 0,0-2 40 0 0,3-1 27 0 0,3 0 27 0 0,-2-1 11 0 0,-1 0 69 0 0,0 0 38 0 0,21 8 339 0 0,-17-10-284 0 0,-5-3-95 0 0,0-1-33 0 0,7 0 11 0 0,1 0-51 0 0,39 0-181 0 0,-36 0 140 0 0,2-2 52 0 0,-19 1 6 0 0,-1 0 1 0 0,1-1-1 0 0,-1 1 0 0 0,1 0 0 0 0,-1-1 0 0 0,0 1 0 0 0,2-2-6 0 0,-2 1 10 0 0,1 0 0 0 0,1 0-1 0 0,-1 0 1 0 0,0 0 0 0 0,0 0-1 0 0,1 1 1 0 0,0-1-10 0 0,9-1 10 0 0,6-3 25 0 0,-6-3 21 0 0,-5 1-21 0 0,-4 5-20 0 0,-1 0 0 0 0,0 0-1 0 0,0-1 1 0 0,0 0-1 0 0,0 1 1 0 0,0-1-15 0 0,7-17 61 0 0,5-10 140 0 0,-8 19-140 0 0,-3-8 18 0 0,-5-11-73 0 0,0 20-3 0 0,1 9-4 0 0,0 0 1 0 0,0-1-1 0 0,0 1 0 0 0,-1-1 1 0 0,1 1-1 0 0,-1 0 1 0 0,0-1-1 0 0,1 1 1 0 0,-1 0-1 0 0,0-1 1 0 0,0 1-1 0 0,-2-2 1 0 0,-6-17-75 0 0,7 16 59 0 0,-8-24-84 0 0,8 26 72 0 0,0-1 0 0 0,0 1 0 0 0,0-1 0 0 0,0 1 0 0 0,0 0 0 0 0,0 0 0 0 0,-2-1 28 0 0,1 0-136 0 0,0 1 36 0 0,-8-16-220 0 0,7 12 142 0 0,0 1-101 0 0,3 3 89 0 0,-1 1-39 0 0,0-1-44 0 0,-1 0-49 0 0,0 0-191 0 0,0 0-106 0 0,-1 0-118 0 0,2 2 321 0 0,-1 0-33 0 0,-3-1-1086 0 0,-4 1-863 0 0</inkml:trace>
  <inkml:trace contextRef="#ctx0" brushRef="#br0" timeOffset="340.53">623 672 7688 0 0,'32'13'166'0'0,"-5"-8"29"0"0,-22 2-65 0 0,-2-3-51 0 0,7 1 105 0 0,-4 6-146 0 0,0-9-13 0 0,-2-1 67 0 0,-4-1-92 0 0,2 0 191 0 0,-1 0 221 0 0,-1 0 376 0 0,3 2 32 0 0,1 2-492 0 0,2 3 92 0 0,-4-5-215 0 0,-1-1 19 0 0,-1-1 67 0 0,0 0-31 0 0,0 0 18 0 0,0 0 96 0 0,0 0 39 0 0,0 0 10 0 0,0 0-179 0 0,0 0-108 0 0,0 0-38 0 0,0 0 0 0 0,-3 0 19 0 0,3 0-113 0 0,-1 0 0 0 0,1 0 0 0 0,-1 0 0 0 0,1 0 0 0 0,0 0 1 0 0,-1 0-1 0 0,1 0 0 0 0,-1 0 0 0 0,1-1 0 0 0,0 1 0 0 0,-1 0 0 0 0,1 0 0 0 0,-1 0 1 0 0,1 0-1 0 0,0-1 0 0 0,-1 1 0 0 0,1 0 0 0 0,-1 0 0 0 0,1 0 0 0 0,0-1 0 0 0,-1 1 1 0 0,1 0-1 0 0,0-1 0 0 0,0 1 0 0 0,-1 0 0 0 0,1-1 0 0 0,0 1 0 0 0,0 0 0 0 0,-1-1 1 0 0,1 1-1 0 0,0-1-4 0 0,-5-6 67 0 0,-5 2 29 0 0,4-6 0 0 0,0 7-34 0 0,5 4-58 0 0,1-1-1 0 0,-1 1 1 0 0,1 0-1 0 0,-1 0 1 0 0,1-1-1 0 0,0 1 1 0 0,-1 0-1 0 0,1-1 1 0 0,0 1 0 0 0,-1 0-1 0 0,1-1 1 0 0,0 1-1 0 0,-1-1 1 0 0,1 1-1 0 0,0-1 1 0 0,0 1-1 0 0,-1-1 1 0 0,1 1-1 0 0,0 0 1 0 0,0-1 0 0 0,0 1-1 0 0,0-1 1 0 0,0 1-1 0 0,-1-1 1 0 0,1 1-1 0 0,0-1 1 0 0,0 1-1 0 0,0-1 1 0 0,1 1-1 0 0,-1-1 1 0 0,0 1 0 0 0,0-1-4 0 0,0-1 1 0 0,0 0 0 0 0,0 0 1 0 0,-1 0-1 0 0,1 1 0 0 0,-1-1 1 0 0,1 0-1 0 0,-1 0 0 0 0,1 1 1 0 0,-1-1-1 0 0,0 0 0 0 0,0 1 1 0 0,0-1-1 0 0,0 1-1 0 0,0-1 0 0 0,0 1 0 0 0,0-1 0 0 0,0 0-1 0 0,0 1 1 0 0,1-1 0 0 0,-1 0 0 0 0,1 1 0 0 0,-1-1 0 0 0,1 0 0 0 0,-1 0 0 0 0,1 0 0 0 0,0 1 0 0 0,0-1 0 0 0,0 0 0 0 0,0 1 0 0 0,0-1 0 0 0,0 1 0 0 0,0-1 0 0 0,-1 1 0 0 0,1-1 0 0 0,0 1 0 0 0,-1 0 0 0 0,1-1 0 0 0,-1 1 0 0 0,-1-4 0 0 0,1 4 1 0 0,0 0 0 0 0,1 0 0 0 0,-1 0 0 0 0,1 0 0 0 0,-1 0 0 0 0,1 0 0 0 0,-1 0 0 0 0,1 0 0 0 0,0 0 0 0 0,0 0 0 0 0,0 0 0 0 0,-1-1-1 0 0,7-17 35 0 0,-4 11-22 0 0,7-16-1 0 0,-6 19-13 0 0,1 0 2 0 0,1-6-1 0 0,-5 10 1 0 0,1-1 0 0 0,-1 1 0 0 0,0 0 0 0 0,1 0 1 0 0,-1 0-1 0 0,1 0 0 0 0,0 0 0 0 0,-1 0 0 0 0,1 0 0 0 0,0 0 1 0 0,0 0-1 0 0,-1 0 0 0 0,1 0 0 0 0,0 1 0 0 0,0-1 1 0 0,0 0-1 0 0,0 1 0 0 0,1-1-1 0 0,11-5 105 0 0,-7-4 15 0 0,7 4-6 0 0,3-7-40 0 0,-8 5-87 0 0,0 3-38 0 0,24-11-215 0 0,-18 12 157 0 0,8 4 71 0 0,-13 1 25 0 0,8-3-42 0 0,1-4 30 0 0,-2 1 11 0 0,-5 3 19 0 0,1 1-81 0 0,4 3-120 0 0,16 7-361 0 0,-26-7 480 0 0,0 0-90 0 0,-1-1-66 0 0,0 0-61 0 0,0-1-54 0 0,0 0-48 0 0,-1 0-40 0 0,4 0-536 0 0,2-1-513 0 0,-2 1-195 0 0,2 0-946 0 0</inkml:trace>
  <inkml:trace contextRef="#ctx0" brushRef="#br0" timeOffset="870.69">1342 560 7224 0 0,'0'0'209'0'0,"0"0"-52"0"0,0 0-13 0 0,0 0 48 0 0,0 0 158 0 0,-3 0 296 0 0,0 0-508 0 0,-1 0 61 0 0,-1-1 80 0 0,-9 1 438 0 0,5 1-349 0 0,4 0-192 0 0,0 0-106 0 0,-1 2 14 0 0,-20 11 329 0 0,18-8-304 0 0,0 1-43 0 0,-14 21 255 0 0,17-19-243 0 0,0-4-69 0 0,-8 6 72 0 0,7 10-26 0 0,6-20-55 0 0,0-1 1 0 0,0 0-1 0 0,0 0 1 0 0,0 1-1 0 0,0-1 0 0 0,0 0 1 0 0,0 0-1 0 0,0 1 1 0 0,0-1-1 0 0,0 0 0 0 0,-1 0 1 0 0,1 1-1 0 0,0-1 1 0 0,0 0-1 0 0,0 0 0 0 0,0 1 1 0 0,-1-1-1 0 0,1 0 1 0 0,0 0-1 0 0,0 0 0 0 0,-1 0 1 0 0,1 1-1 0 0,0-1 1 0 0,0 0-1 0 0,-1 0 0 0 0,1 0 1 0 0,0 0-1 0 0,0 0 1 0 0,-1 0-1 0 0,1 0 0 0 0,0 0 1 0 0,0 0-1 0 0,-1 0 1 0 0,1 0-1 0 0,0 0 0 0 0,-1 0 1 0 0,1 0-1 0 0,0 0 1 0 0,0 0-1 0 0,-1 0 0 0 0,1 0 0 0 0,0 0 1 0 0,0 0-1 0 0,0 0 1 0 0,0 0-1 0 0,-1 0 1 0 0,1 0-1 0 0,0 0 1 0 0,0 0-1 0 0,0 0 1 0 0,0 0-1 0 0,0 0 1 0 0,-1 0 0 0 0,1 0-1 0 0,0 0 1 0 0,0 0-1 0 0,0 0 1 0 0,0 0-1 0 0,0 0 1 0 0,-1 0-1 0 0,1 0 1 0 0,0 0-1 0 0,0 0 1 0 0,0 0-1 0 0,0 1 1 0 0,0-1-1 0 0,0 0 1 0 0,0 0-1 0 0,-1 0 1 0 0,1 0-1 0 0,0 0 1 0 0,0 0-1 0 0,0 0 1 0 0,0 1-1 0 0,0-1 1 0 0,0 0-1 0 0,0 0 1 0 0,0 0-1 0 0,0 0 1 0 0,0 0-1 0 0,0 0 1 0 0,0 1-1 0 0,0-1 1 0 0,0 0-1 0 0,0 0 1 0 0,0 0-1 0 0,0 0 1 0 0,0 0-1 0 0,0 1 1 0 0,0-1-1 0 0,0 0 1 0 0,0 0-1 0 0,0 0 1 0 0,0 0 0 0 0,0 0-1 0 0,0 0 1 0 0,0 1-1 0 0,0-1 1 0 0,0 0-1 0 0,-1 43 114 0 0,0-38-102 0 0,2-3-11 0 0,12 23-3 0 0,-10-12 12 0 0,-3-13-9 0 0,0 0 0 0 0,0 0 0 0 0,0 0 0 0 0,0 0 0 0 0,0 0 0 0 0,0 0 0 0 0,0 0 0 0 0,0 1 0 0 0,0-1 0 0 0,0 0 0 0 0,0 0 0 0 0,0 0-1 0 0,0 0 1 0 0,0 0 0 0 0,0 0 0 0 0,0 0 0 0 0,0 0 0 0 0,0 0 0 0 0,0 0 0 0 0,0 1 0 0 0,0-1 0 0 0,0 0 0 0 0,0 0 0 0 0,0 0 0 0 0,0 0 0 0 0,0 0 0 0 0,0 0-1 0 0,0 0 1 0 0,1 0 0 0 0,-1 0 0 0 0,0 0 0 0 0,0 0 0 0 0,0 0 0 0 0,0 0 0 0 0,0 0 0 0 0,0 1 0 0 0,0-1 0 0 0,0 0 0 0 0,0 0 0 0 0,0 0 0 0 0,0 0 0 0 0,0 0 0 0 0,1 0-1 0 0,-1 0 1 0 0,0 0 0 0 0,0 0 0 0 0,0 0 0 0 0,0 0 0 0 0,0 0 0 0 0,0 0 0 0 0,0 0 0 0 0,0 0 0 0 0,0 0 0 0 0,0 0 0 0 0,1 0 0 0 0,-1 0 0 0 0,0-1-1 0 0,1 2 5 0 0,1-1 0 0 0,0 0 1 0 0,-1 0-1 0 0,1 1 0 0 0,-1-1 1 0 0,1 1-1 0 0,0 0 0 0 0,-1-1 1 0 0,1 1-1 0 0,-1 0 0 0 0,0 0 1 0 0,1 0-6 0 0,11 6 29 0 0,-1-6 22 0 0,39-1-35 0 0,-51 0-16 0 0,4 1 0 0 0,0-2 0 0 0,-1 1 0 0 0,1 0 0 0 0,0-1 0 0 0,3 0 0 0 0,-5 0 0 0 0,0 0 0 0 0,0 0 0 0 0,0 0 0 0 0,-1 0 0 0 0,1 0 0 0 0,0-1 0 0 0,-1 1 0 0 0,1 0 0 0 0,-1-1 0 0 0,1 0 0 0 0,16-11 4 0 0,3 3-62 0 0,-16 8 29 0 0,1 0-1 0 0,-2-1 1 0 0,1 0 0 0 0,0 0 0 0 0,0 0-1 0 0,-1 0 1 0 0,3-2 29 0 0,1-3-74 0 0,-5 5 25 0 0,0 0 1 0 0,1 0-1 0 0,-1-1 0 0 0,0 0 0 0 0,-1 1 0 0 0,1-1 49 0 0,2-7-139 0 0,-4 9 108 0 0,0-1-1 0 0,0 1 1 0 0,0 0 0 0 0,1 0-1 0 0,-1 0 1 0 0,0 0 0 0 0,1 0-1 0 0,0 0 1 0 0,0 0 31 0 0,9-12-210 0 0,-10 12 184 0 0,0 1 0 0 0,-1 0 0 0 0,1-1 0 0 0,-1 1 0 0 0,1-1-1 0 0,-1 1 1 0 0,0-1 0 0 0,0 1 0 0 0,1-1 0 0 0,-1 1 0 0 0,0-1 26 0 0,2-10-189 0 0,2 2 34 0 0,3-3-7 0 0,-4-2 28 0 0,-2 5-1 0 0,-1 0-1 0 0,0 0 1 0 0,-2-7 135 0 0,0 5-98 0 0,-4-4-2 0 0,1 0 19 0 0,3-3 54 0 0,2-120 88 0 0,0-87 145 0 0,0 130-153 0 0,0 94 11 0 0,0 2 0 0 0,0 0 0 0 0,0 0 4 0 0,0 0 17 0 0,0 0 10 0 0,0 2 1 0 0,0 7-28 0 0,1-4-41 0 0,-1-1 1 0 0,0 0-1 0 0,0 1 1 0 0,-1-1-1 0 0,1 0 1 0 0,-1 1-1 0 0,0-1 1 0 0,0 0-28 0 0,-3 7 38 0 0,2-8-24 0 0,1 0 0 0 0,-1 0 0 0 0,1 0-1 0 0,0 0 1 0 0,1 0 0 0 0,-1 1 0 0 0,0-1-1 0 0,1 0 1 0 0,0 0 0 0 0,0 3-14 0 0,0 92 156 0 0,0 57-51 0 0,0-148-103 0 0,1 0 0 0 0,0 0 0 0 0,0-1 0 0 0,0 1 0 0 0,1 0 0 0 0,0-1-2 0 0,3 11-1 0 0,11 44 54 0 0,-15-56-52 0 0,0-1 1 0 0,0 1-1 0 0,0-1 1 0 0,-1 1-1 0 0,1 0 1 0 0,-1-1-1 0 0,0 1 1 0 0,-1-1-1 0 0,1 2-1 0 0,-1-3 0 0 0,1 0 0 0 0,0 1-1 0 0,0-1 1 0 0,0 1 0 0 0,0-1-1 0 0,0 1 1 0 0,1-1 0 0 0,0 3 0 0 0,5 10-20 0 0,0 0-59 0 0,-4 0-65 0 0,-2-12 60 0 0,-1 2 21 0 0,1 4-28 0 0,0-7 23 0 0,1 0-36 0 0,-1-1-20 0 0,1 0-39 0 0,-1 0-48 0 0,1 1-52 0 0,0-2 20 0 0,0 1-36 0 0,2 1-370 0 0,0 1-252 0 0,3 2-589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47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33 6240 0 0,'0'0'182'0'0,"-2"0"-8"0"0,-5 0-120 0 0,3 0 24 0 0,2 0 78 0 0,1 0 178 0 0,1 0 300 0 0,0 0 26 0 0,3 0-2 0 0,24 0 604 0 0,-22-3-638 0 0,-1-1-402 0 0,0 2-58 0 0,1-1-22 0 0,4 0 1 0 0,0 2-13 0 0,-1 1-13 0 0,-2 0 18 0 0,2 0 49 0 0,-3 0-24 0 0,1 0 35 0 0,-1-1-67 0 0,0 0-37 0 0,4-4 18 0 0,5-2-10 0 0,1 5 18 0 0,-12 2-197 0 0,0 0 38 0 0,3 0 51 0 0,1 0 106 0 0,11 0 270 0 0,-11 0-312 0 0,-2 0-74 0 0,0 0-65 0 0,1 0-81 0 0,-1 0-94 0 0,-2 0 2 0 0,1 0-62 0 0,-1 0-66 0 0,0 0-72 0 0,0 0-78 0 0,0 0-83 0 0,0 0-88 0 0,0 0-94 0 0,-1 0-775 0 0,-1 0-878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47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6056 0 0,'0'0'176'0'0,"0"0"-44"0"0,0 0-11 0 0,0 0 39 0 0,0 0 132 0 0,0 0 245 0 0,0 0 21 0 0,0 0-24 0 0,0 0-106 0 0,0 0-48 0 0,0 0-10 0 0,0 0 4 0 0,0 0 29 0 0,0 0 12 0 0,0 0 1 0 0,0 0-39 0 0,0 0-274 0 0,0 0 9 0 0,0 0 30 0 0,0 0-12 0 0,3 0-2 0 0,8 0 0 0 0,-9 0 0 0 0,1 3 0 0 0,0 0-171 0 0,1-1 63 0 0,1 0 54 0 0,0 1 44 0 0,7 0 204 0 0,10 0 301 0 0,-13-4-384 0 0,0 0-49 0 0,-1-2-81 0 0,1-2-17 0 0,-8 4-69 0 0,1 0 1 0 0,-1 0-1 0 0,1 0 0 0 0,-1 0 0 0 0,1 0 0 0 0,-1 1 1 0 0,1-1-1 0 0,0 1 0 0 0,-1-1 0 0 0,1 1 1 0 0,1-1-24 0 0,0 1 152 0 0,2 0-76 0 0,31 0 63 0 0,3 0-106 0 0,-37 0-36 0 0,-1 0 1 0 0,1 0 0 0 0,-1 0 0 0 0,1 0 0 0 0,-1-1-1 0 0,1 1 1 0 0,-1-1 0 0 0,1 1 0 0 0,-1-1 0 0 0,2 0 2 0 0,8-8-66 0 0,-9 7 3 0 0,-1 2-68 0 0,-1-1-80 0 0,0 1 61 0 0,0 0-35 0 0,0 0-39 0 0,0 0-35 0 0,0 0-356 0 0,0 0 84 0 0,1 0-50 0 0,1 0-687 0 0,2 0-541 0 0,5 0-1028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46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0 368 6056 0 0,'0'0'176'0'0,"0"0"-46"0"0,0 0-15 0 0,0 0 32 0 0,0 0 115 0 0,0 0 214 0 0,0-3 18 0 0,0 3-466 0 0,0-1 1 0 0,0 0 0 0 0,0 1-1 0 0,1-1 1 0 0,-1 1-1 0 0,0-1 1 0 0,0 0-1 0 0,0 1 1 0 0,0-1 0 0 0,0 1-1 0 0,1-1 1 0 0,-1 1-1 0 0,0-1 1 0 0,1 1 0 0 0,-1-1-1 0 0,0 1 1 0 0,1-1-29 0 0,-1 1 26 0 0,1-1 0 0 0,-1 1 1 0 0,1 0-1 0 0,-1-1 0 0 0,1 1 1 0 0,-1 0-1 0 0,1 0 0 0 0,-1 0 1 0 0,1-1-1 0 0,0 1 0 0 0,-1 0 0 0 0,1 0 1 0 0,-1 0-1 0 0,1 0 0 0 0,-1 0 1 0 0,1 0-1 0 0,0 0-26 0 0,1 0 427 0 0,-2 0-3 0 0,0-3-208 0 0,0 1-44 0 0,0-3 66 0 0,0 1-113 0 0,0-8 46 0 0,0 9-31 0 0,0 3-134 0 0,0-1-1 0 0,0 1 0 0 0,0 0 1 0 0,0 0-1 0 0,0 0 0 0 0,0 0 1 0 0,0 0-1 0 0,0 0 1 0 0,0 0-1 0 0,0 0 0 0 0,0 0 1 0 0,0 0-1 0 0,0-1 0 0 0,0 1 1 0 0,0 0-1 0 0,0 0 0 0 0,0 0 1 0 0,0 0-1 0 0,0 0 0 0 0,0 0 1 0 0,0 0-1 0 0,0 0 1 0 0,0 0-1 0 0,1 0 0 0 0,-1 0 1 0 0,0-1-1 0 0,0 1 0 0 0,0 0 1 0 0,0 0-1 0 0,0 0 0 0 0,0 0 1 0 0,0 0-1 0 0,0 0 0 0 0,0 0 1 0 0,0 0-1 0 0,0 0 1 0 0,0 0-1 0 0,0 0 0 0 0,1 0 1 0 0,-1 0-1 0 0,0 0 0 0 0,0 0 1 0 0,0 0-1 0 0,0 0 0 0 0,0 0 1 0 0,0 0-1 0 0,0 0 0 0 0,0 0 1 0 0,0 0-1 0 0,0 0 1 0 0,1 0-1 0 0,-1 0 0 0 0,0 0 1 0 0,0 0-1 0 0,0 0 0 0 0,0 0 1 0 0,0 0-6 0 0,0 0 10 0 0,1 0 0 0 0,-1 0 0 0 0,0 0 0 0 0,0 0 0 0 0,1 0 1 0 0,-1 0-1 0 0,0 0 0 0 0,0 0 0 0 0,0 0 0 0 0,1 0 0 0 0,-1 0 0 0 0,0 0 1 0 0,0 0-1 0 0,1 0 0 0 0,-1-1 0 0 0,0 1 0 0 0,0 0 0 0 0,0 0 0 0 0,1 0 1 0 0,-1 0-1 0 0,0 0 0 0 0,0-1 0 0 0,0 1 0 0 0,0 0 0 0 0,1 0 0 0 0,-1 0 1 0 0,0 0-1 0 0,0-1-10 0 0,0-6 215 0 0,0 6-197 0 0,0 1 0 0 0,-1-1 0 0 0,1 0 1 0 0,0 0-1 0 0,0 0 0 0 0,0 0 0 0 0,0 0 0 0 0,0 0 0 0 0,1 0 0 0 0,-1 0 0 0 0,0 1 0 0 0,0-1 0 0 0,0 0 0 0 0,1 0 0 0 0,-1 0 0 0 0,1 0 0 0 0,-1 1 0 0 0,0-1 0 0 0,1 0 0 0 0,-1 0 0 0 0,1 1 0 0 0,0-1-18 0 0,0-1 144 0 0,0 0-32 0 0,1-1 31 0 0,-2-1-72 0 0,-1-1-36 0 0,0 2 50 0 0,1-3 40 0 0,0 4-87 0 0,0 0-1 0 0,0 1 1 0 0,0-1 0 0 0,0 0 0 0 0,0 0-1 0 0,0 1 1 0 0,0-1 0 0 0,1 0-1 0 0,-1 1 1 0 0,0-1 0 0 0,1 1 0 0 0,0-2-38 0 0,10-3 288 0 0,-4-4-21 0 0,0-5-78 0 0,-5 11-120 0 0,3-6 85 0 0,-5 7-121 0 0,2 1 0 0 0,-1 0 0 0 0,0-1 0 0 0,0 1 0 0 0,1 0 0 0 0,-1 0 0 0 0,1 0 0 0 0,-1 0 0 0 0,1 0-33 0 0,6-5 108 0 0,-4 4-57 0 0,-1 0 0 0 0,0-1 1 0 0,0 1-1 0 0,0-1 0 0 0,0 0 1 0 0,0 0-52 0 0,0-3 93 0 0,4-7 70 0 0,-6 12-140 0 0,1 0-1 0 0,-1 0 1 0 0,0 0 0 0 0,1 0-1 0 0,-1 0 1 0 0,1 1-1 0 0,0-1 1 0 0,-1 0 0 0 0,1 1-1 0 0,0-1 1 0 0,0 1 0 0 0,0 0-1 0 0,1-1-22 0 0,2 0 40 0 0,-4 1-32 0 0,0 1 0 0 0,-1 0 0 0 0,1 0 1 0 0,0-1-1 0 0,-1 1 0 0 0,1-1 0 0 0,-1 1 0 0 0,1 0 0 0 0,-1-1 0 0 0,1 1 1 0 0,-1-1-1 0 0,1 1 0 0 0,-1-1 0 0 0,1 1 0 0 0,-1-1 0 0 0,1 1 0 0 0,-1-1 1 0 0,0 0-1 0 0,1 1 0 0 0,-1-1 0 0 0,0 0 0 0 0,0 0-8 0 0,3-4 31 0 0,-1 0 2 0 0,1 2-10 0 0,4-4 23 0 0,10-10 57 0 0,-15 16-98 0 0,0-1 0 0 0,-1 1 0 0 0,1-1 0 0 0,0 1 0 0 0,0 0 0 0 0,0-1 0 0 0,1 1 0 0 0,-1 0 0 0 0,0 1 0 0 0,0-1 0 0 0,0 0 0 0 0,1 0 0 0 0,-1 1 0 0 0,0 0 0 0 0,1-1 0 0 0,-1 1 0 0 0,0 0 0 0 0,1 0 0 0 0,1 0-5 0 0,-1 0 58 0 0,0 0 8 0 0,0 0-44 0 0,4 0 5 0 0,12 0 41 0 0,-12 0-86 0 0,24 2-71 0 0,-29-2 84 0 0,0 1 1 0 0,0-1 0 0 0,-1 1-1 0 0,1-1 1 0 0,0 1 0 0 0,-1 0 0 0 0,1 0-1 0 0,0 0 1 0 0,-1 0 0 0 0,1 0 0 0 0,-1 0-1 0 0,0 0 1 0 0,1 1 4 0 0,1 3-53 0 0,0 8 40 0 0,10 3 26 0 0,-11-14-7 0 0,-1-1 0 0 0,1 1 0 0 0,-1-1 0 0 0,0 1 0 0 0,1 0 0 0 0,-1 0 1 0 0,0-1-1 0 0,0 1 0 0 0,0 0 0 0 0,0 2-6 0 0,1 7-6 0 0,-2-10 3 0 0,0 0 1 0 0,0-1-1 0 0,0 1 1 0 0,0 0 0 0 0,0-1-1 0 0,0 1 1 0 0,0 0 0 0 0,0-1-1 0 0,0 1 1 0 0,1 0-1 0 0,-1-1 1 0 0,0 1 0 0 0,1 0-1 0 0,-1-1 1 0 0,0 1 0 0 0,1 0-1 0 0,-1-1 1 0 0,0 1 0 0 0,1-1-1 0 0,-1 1 1 0 0,1-1-1 0 0,-1 1 1 0 0,1-1 0 0 0,0 0-1 0 0,-1 1 1 0 0,1-1 2 0 0,-1 1-3 0 0,1-1-1 0 0,0 0 1 0 0,-1 1 0 0 0,1-1 0 0 0,-1 1-1 0 0,1-1 1 0 0,-1 1 0 0 0,1-1-1 0 0,-1 1 1 0 0,0-1 0 0 0,1 1 0 0 0,-1 0-1 0 0,0-1 1 0 0,1 1 0 0 0,-1 0 0 0 0,0-1-1 0 0,0 1 1 0 0,1 0 0 0 0,-1-1-1 0 0,0 1 1 0 0,0 0 0 0 0,0-1 0 0 0,0 1-1 0 0,0 0 1 0 0,0-1 0 0 0,0 1 3 0 0,0 76-17 0 0,0-75 17 0 0,0 0 0 0 0,0 0 0 0 0,0 0 0 0 0,-1 0 0 0 0,1-1 0 0 0,-1 1 0 0 0,1 0 0 0 0,-1 0 0 0 0,1-1 0 0 0,-1 1 0 0 0,0 0 0 0 0,0-1 0 0 0,0 1 0 0 0,0 0 0 0 0,0 0 0 0 0,0-1 0 0 0,0 1 0 0 0,0-1 0 0 0,0 1 0 0 0,1 0 0 0 0,-1-1 0 0 0,0 1 0 0 0,1 0 0 0 0,0 0 0 0 0,-1 0 0 0 0,1-1 0 0 0,0 1 0 0 0,0 0 0 0 0,0 1 0 0 0,0 11 0 0 0,1-4 3 0 0,-1 0 0 0 0,0 0 0 0 0,-1-1 0 0 0,0 1 1 0 0,-1 1-4 0 0,-8 11 64 0 0,4 4-48 0 0,-10 11-16 0 0,4-12 0 0 0,7-18 0 0 0,1 0 0 0 0,1 0 0 0 0,-1 1 0 0 0,0 2 0 0 0,3-6 0 0 0,-8 22 10 0 0,-10 22-10 0 0,16-42 21 0 0,0 1 0 0 0,1 1 0 0 0,-2 6-21 0 0,2-8 21 0 0,0 0 1 0 0,1 0-1 0 0,-2 0 1 0 0,1-1-1 0 0,-1 1 1 0 0,0-1 0 0 0,-1 2-22 0 0,-2 2 29 0 0,-9 13 15 0 0,7-5-49 0 0,5-4-19 0 0,2-11 20 0 0,1 1 0 0 0,-1-1 0 0 0,1 0 0 0 0,-1 1 0 0 0,0-1 1 0 0,0 0-1 0 0,0 0 0 0 0,0 1 0 0 0,0-1 0 0 0,-1 0 1 0 0,1 0-1 0 0,0-1 0 0 0,-1 1 0 0 0,0 0 4 0 0,-9 14-60 0 0,6 0 36 0 0,5-13 24 0 0,-1-1 0 0 0,1 1 0 0 0,-1-1-1 0 0,0 0 1 0 0,0 1 0 0 0,0-1 0 0 0,0 0 0 0 0,-1 1-1 0 0,1-1 1 0 0,-1 0 0 0 0,1 0 0 0 0,-1 0 0 0 0,0 0 0 0 0,-3 4 1 0 0,3-5-1 0 0,1 0 0 0 0,-1 1 0 0 0,1 0 0 0 0,0-1 0 0 0,0 1 0 0 0,0 0 0 0 0,0-1 0 0 0,0 1 0 0 0,0 0 0 0 0,0 1 0 0 0,-10 20 15 0 0,5-10 41 0 0,1-2-35 0 0,-5 13-18 0 0,-1-8-3 0 0,6 0 0 0 0,-6-3 14 0 0,8-10 58 0 0,3-3 12 0 0,0 0 4 0 0,0 0-13 0 0,0 0 14 0 0,0 0-1 0 0,0 3-7 0 0,0 7-1 0 0,0-7 0 0 0,0-3 0 0 0,14 0 97 0 0,23 0 102 0 0,-35 0-269 0 0,-1 0-1 0 0,1 1 0 0 0,-1-1 0 0 0,1 0 0 0 0,0 1 1 0 0,-1-1-1 0 0,1 1 0 0 0,-1 0 0 0 0,1 0 0 0 0,-1-1 1 0 0,0 1-1 0 0,1 0-9 0 0,0 0 11 0 0,-1 0 1 0 0,1 0-1 0 0,0 0 1 0 0,0 0-1 0 0,0 0 1 0 0,-1 0-1 0 0,1-1 1 0 0,0 1-1 0 0,0-1 1 0 0,0 0-1 0 0,0 1 0 0 0,1-1-11 0 0,96 0 544 0 0,-54 0-354 0 0,-32 0-166 0 0,56 0 119 0 0,-21 0 18 0 0,-46 0-158 0 0,0 0 0 0 0,-1-1 1 0 0,1 1-1 0 0,0-1 0 0 0,-1 1 1 0 0,1-1-1 0 0,-1 1 0 0 0,1-1 1 0 0,-1 0-1 0 0,1 0 0 0 0,-1 1 0 0 0,0-1-3 0 0,1-1 4 0 0,0 1 0 0 0,0 0 0 0 0,-1 0 0 0 0,1 1-1 0 0,0-1 1 0 0,0 0 0 0 0,0 1 0 0 0,0-1 0 0 0,0 1-1 0 0,0-1 1 0 0,0 1 0 0 0,1 0-4 0 0,4 0 21 0 0,-5 0-17 0 0,0 1 1 0 0,0-1-1 0 0,1 0 0 0 0,-1-1 1 0 0,0 1-1 0 0,0 0 0 0 0,0-1 0 0 0,0 1 1 0 0,1-1-1 0 0,0 0-4 0 0,5-4 19 0 0,2 0-42 0 0,-4 3-29 0 0,2 1-39 0 0,1 1-87 0 0,16 0-313 0 0,-20 0 397 0 0,-2 0 61 0 0,2 0-154 0 0,-2-3-152 0 0,10-7-284 0 0,-8 8 438 0 0,-3 1 8 0 0,0 1-20 0 0,0-1-67 0 0,0 0-83 0 0,-1 0-100 0 0,0 0 61 0 0,-1 0-53 0 0,1 0-47 0 0,-1 0-41 0 0,0-1-151 0 0,0 1-41 0 0,0-2-183 0 0,0 0-494 0 0</inkml:trace>
  <inkml:trace contextRef="#ctx0" brushRef="#br0" timeOffset="776.48">863 112 5696 0 0,'0'0'166'0'0,"0"0"-41"0"0,0 0-4 0 0,0 0 44 0 0,0 0 140 0 0,0 0 263 0 0,0 0 22 0 0,0 0-24 0 0,3 0-106 0 0,0 0-314 0 0,-1 1-85 0 0,0-1-1 0 0,0 0 1 0 0,0 0 0 0 0,0 0-1 0 0,-1 0 1 0 0,1-1 0 0 0,0 1 0 0 0,0 0-1 0 0,0-1 1 0 0,-1 1 0 0 0,2-1-61 0 0,2-6 256 0 0,-5 7-242 0 0,0-1 0 0 0,1 1 0 0 0,-1-1 0 0 0,0 1 0 0 0,0-1 0 0 0,1 1-1 0 0,-1 0 1 0 0,0-1 0 0 0,1 1 0 0 0,-1 0 0 0 0,1-1 0 0 0,-1 1 0 0 0,0 0 0 0 0,1-1 0 0 0,-1 1 0 0 0,1 0-1 0 0,-1 0 1 0 0,1 0 0 0 0,-1-1 0 0 0,1 1 0 0 0,-1 0 0 0 0,1 0 0 0 0,-1 0 0 0 0,1 0 0 0 0,-1 0 0 0 0,1 0-1 0 0,-1 0 1 0 0,1 0 0 0 0,-1 0 0 0 0,1 0 0 0 0,-1 0 0 0 0,1 0-14 0 0,0 0 17 0 0,-1 0-1 0 0,1 0 1 0 0,0 0-1 0 0,0 0 1 0 0,-1 0-1 0 0,1 0 1 0 0,0 0-1 0 0,-1 0 1 0 0,1 0 0 0 0,0-1-1 0 0,-1 1 1 0 0,1 0-1 0 0,-1 0 1 0 0,1-1-1 0 0,0 1 1 0 0,-1 0-1 0 0,1-1 1 0 0,-1 1 0 0 0,1-1-1 0 0,-1 1 1 0 0,1-1-1 0 0,-1 1 1 0 0,1-1-1 0 0,-1 1 1 0 0,1-1 0 0 0,-1 0-17 0 0,0 1 16 0 0,1-1 0 0 0,-1 1 0 0 0,1-1 0 0 0,-1 0 1 0 0,1 1-1 0 0,-1-1 0 0 0,1 1 0 0 0,-1 0 0 0 0,1-1 1 0 0,-1 1-1 0 0,1-1 0 0 0,-1 1 0 0 0,1 0 0 0 0,0-1 1 0 0,-1 1-1 0 0,1 0 0 0 0,0 0 0 0 0,-1 0 1 0 0,1-1-1 0 0,0 1 0 0 0,-1 0 0 0 0,1 0 0 0 0,0 0 1 0 0,-1 0-1 0 0,1 0 0 0 0,0 0-16 0 0,11-2 212 0 0,-3-2-35 0 0,5-3 17 0 0,12 2 102 0 0,-10-2-52 0 0,-7 2-60 0 0,3 1 54 0 0,-1-1-82 0 0,-1 1-16 0 0,-1 1-12 0 0,-1 2 18 0 0,2 0 50 0 0,2 2-27 0 0,13-1 37 0 0,-13-1-151 0 0,-2-1-35 0 0,6-4-7 0 0,-13 5-13 0 0,0-1 0 0 0,1 1 0 0 0,-1 0 0 0 0,0 0 0 0 0,1 1 0 0 0,-1-1 0 0 0,1 1 1 0 0,1-1-1 0 0,-2 2 3 0 0,-1-1 1 0 0,1-1 0 0 0,0 1 0 0 0,-1 0 0 0 0,1-1 0 0 0,-1 1 0 0 0,1-1-1 0 0,0 0 1 0 0,-1 0 0 0 0,1 0 0 0 0,-1 0 0 0 0,2-1-4 0 0,-2 1 10 0 0,0 0 0 0 0,1 0 0 0 0,-1 0 0 0 0,1 0 1 0 0,-1 0-1 0 0,1 1 0 0 0,-1-1 0 0 0,1 1 0 0 0,0 0 0 0 0,-1-1 0 0 0,1 1 1 0 0,1 0-11 0 0,49 0 126 0 0,3 0-98 0 0,-55 0-26 0 0,0 0 0 0 0,-1 0 0 0 0,1 0 0 0 0,0 0 0 0 0,-1 0 0 0 0,1 1 0 0 0,0-1 0 0 0,0 0 0 0 0,-1 0 0 0 0,1 0-1 0 0,-1 1 1 0 0,1-1 0 0 0,0 0 0 0 0,-1 0 0 0 0,1 1 0 0 0,0-1 0 0 0,-1 1 0 0 0,1-1 0 0 0,-1 1 0 0 0,1-1 0 0 0,-1 0 0 0 0,1 1 0 0 0,-1 0 0 0 0,0-1 0 0 0,1 1-1 0 0,-1-1-1 0 0,1 1 1 0 0,-1 0-1 0 0,0-1 0 0 0,1 1 0 0 0,-1-1 0 0 0,1 1 0 0 0,-1-1 0 0 0,1 1 0 0 0,-1-1 1 0 0,1 1-1 0 0,-1-1 0 0 0,1 0 0 0 0,0 1 0 0 0,-1-1 0 0 0,1 0 0 0 0,0 1 0 0 0,-1-1 0 0 0,1 0 1 0 0,0 0-1 0 0,-1 0 0 0 0,1 0 0 0 0,0 0 0 0 0,-1 1 0 0 0,1-1 0 0 0,0 0 0 0 0,-1 0 1 0 0,1-1-1 0 0,31 1 0 0 0,-31 0 0 0 0,0 0 0 0 0,0 0 0 0 0,0 0 0 0 0,0 0 0 0 0,-1 0 0 0 0,1 0 0 0 0,0 1 0 0 0,0-1 0 0 0,0 0 0 0 0,0 0 0 0 0,-1 1 0 0 0,1-1 0 0 0,0 0 0 0 0,1 1 0 0 0,3 10 0 0 0,-4-11 0 0 0,-1 1 1 0 0,1-1 0 0 0,0 0 0 0 0,0 1-1 0 0,0-1 1 0 0,-1 0 0 0 0,1 0 0 0 0,0 0-1 0 0,0 1 1 0 0,0-1 0 0 0,0 0 0 0 0,0 0-1 0 0,0 0 1 0 0,0-1-1 0 0,5 2 14 0 0,0-1 52 0 0,-3 0 11 0 0,0 0-1 0 0,0 1 1 0 0,-1 0 0 0 0,1-1 0 0 0,0 1 0 0 0,0 0-1 0 0,0 0-76 0 0,2 3 76 0 0,-2-2-81 0 0,-1 0-37 0 0,1 0 140 0 0,-3-2-22 0 0,0 0-10 0 0,0 0-2 0 0,0 3 13 0 0,0 0-36 0 0,0-1-18 0 0,0 0-1 0 0,-1 0 1 0 0,1 0 0 0 0,1 0-1 0 0,-1 0 1 0 0,0-1 0 0 0,0 1-1 0 0,1 0 1 0 0,-1 0 0 0 0,1 0 0 0 0,0 1-23 0 0,5 1 104 0 0,-5-4-98 0 0,-1 1 0 0 0,1-1 0 0 0,-1 0-1 0 0,1 0 1 0 0,-1 1 0 0 0,0-1 0 0 0,1 0 0 0 0,-1 1 0 0 0,0-1 0 0 0,1 0 0 0 0,-1 1 0 0 0,0-1 0 0 0,1 1 0 0 0,-1-1-1 0 0,0 1 1 0 0,0-1 0 0 0,1 0 0 0 0,-1 1 0 0 0,0-1 0 0 0,0 1 0 0 0,0-1 0 0 0,0 1 0 0 0,0-1 0 0 0,1 1-1 0 0,-1-1 1 0 0,0 1 0 0 0,0-1 0 0 0,0 1 0 0 0,-1-1 0 0 0,1 1 0 0 0,0-1 0 0 0,0 1-6 0 0,0 10 33 0 0,-1-6-77 0 0,1 1 1 0 0,0-1-1 0 0,0 1 1 0 0,2 3 43 0 0,0-3-22 0 0,3 2 14 0 0,0 3 25 0 0,-2 2 34 0 0,-3 32 76 0 0,0 79 4 0 0,0-69-19 0 0,0 123 731 0 0,0-119-506 0 0,0 1 70 0 0,0-11 4 0 0,0 1 80 0 0,0-1 97 0 0,0 1 109 0 0,3-47-572 0 0,7 7-42 0 0,-7-7-10 0 0,-3-3-64 0 0,0 0-104 0 0,0 0-135 0 0,0 0-13 0 0,0 0-38 0 0,0 0-765 0 0,0 0 799 0 0,0 0 53 0 0,0 0-2 0 0,0 0-40 0 0,0 0 0 0 0,0 0-41 0 0,0 0-48 0 0,0 0-52 0 0,0 0-58 0 0,0 0-52 0 0,0 0-48 0 0,0 0-41 0 0,0 0-161 0 0,0 0-41 0 0,0 0-196 0 0,0 0-529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52.3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17 240 5784 0 0,'0'0'132'0'0,"0"0"17"0"0,0 0 10 0 0,0 0-51 0 0,0 0 0 0 0,0 0 47 0 0,0 3 140 0 0,0-2 7 0 0,0 1-98 0 0,0 0-55 0 0,0 4 108 0 0,0-3-117 0 0,0-2 9 0 0,0 1 50 0 0,0 0 59 0 0,0 0 72 0 0,0-1-44 0 0,0 0 46 0 0,0 0 49 0 0,0 0 56 0 0,0 0 57 0 0,0 0 63 0 0,0 0 66 0 0,0 0 70 0 0,2-4-452 0 0,9-7 30 0 0,-8 7-89 0 0,-2 0-63 0 0,-1 1-38 0 0,-1-1-38 0 0,0 0-17 0 0,1 1 21 0 0,1-1 32 0 0,1 0 51 0 0,9-7 0 0 0,-8 4-8 0 0,-3 5-102 0 0,0-1 1 0 0,1 0 0 0 0,-1 0 0 0 0,1 0-1 0 0,-1 0 1 0 0,1 1 0 0 0,0-1 0 0 0,0 0 0 0 0,-1 1-1 0 0,1-1 1 0 0,1 0-21 0 0,3-8 144 0 0,-2-1 53 0 0,-1 5 42 0 0,10-12 53 0 0,-4 4-135 0 0,2 1-40 0 0,3-3 37 0 0,-11 11-114 0 0,-1 5-29 0 0,-1-1 1 0 0,0 0-1 0 0,0 1 1 0 0,1-1-1 0 0,-1 0 1 0 0,0 1-1 0 0,1-1 1 0 0,-1 1-1 0 0,1-1 1 0 0,-1 1-1 0 0,1-1 1 0 0,-1 1-1 0 0,1-1 1 0 0,-1 1-1 0 0,1-1 1 0 0,-1 1-1 0 0,1 0 1 0 0,0-1-1 0 0,-1 1 1 0 0,1 0-1 0 0,0-1 1 0 0,0 1-12 0 0,4-2 53 0 0,3-5 53 0 0,0-8 98 0 0,0 1-4 0 0,0 7-101 0 0,3 2 14 0 0,1-1-10 0 0,-7 2-32 0 0,1-2 38 0 0,8-5-6 0 0,1 8-86 0 0,-13 3-14 0 0,0 0-1 0 0,0 0 0 0 0,-1 0 1 0 0,1-1-1 0 0,0 1 0 0 0,-1-1 1 0 0,1 1-1 0 0,-1-1 0 0 0,1 1 1 0 0,-1-1-1 0 0,1 0 0 0 0,-1 0 1 0 0,1 0-1 0 0,-1 0-2 0 0,7-4 21 0 0,-6 4-21 0 0,-1 1-1 0 0,1 0 1 0 0,-1-1 0 0 0,0 1-1 0 0,1 0 1 0 0,-1-1 0 0 0,1 1 0 0 0,-1 0-1 0 0,1 0 1 0 0,-1 0 0 0 0,-1 0 0 0 0,18 0-74 0 0,10 0-25 0 0,-20 3 145 0 0,16 10 24 0 0,-18-8-62 0 0,0-2-2 0 0,16 8-6 0 0,-21-10 0 0 0,1-1 0 0 0,-1 1 0 0 0,0 0 0 0 0,0 0 0 0 0,0 0 0 0 0,0 0 0 0 0,0 0 0 0 0,0 0 0 0 0,0 0 0 0 0,0 0 0 0 0,-1 0 0 0 0,2 1 0 0 0,14 30 0 0 0,-16-30 0 0 0,1-1 0 0 0,-1 0 0 0 0,0 1 0 0 0,1-1 0 0 0,-1 1 0 0 0,0-1 0 0 0,0 1 0 0 0,0-1 0 0 0,0 1 0 0 0,0-1 0 0 0,0 1 0 0 0,0-1 0 0 0,0 1 0 0 0,0-1 0 0 0,0 1 0 0 0,1-1 0 0 0,-1 0 0 0 0,0 1 0 0 0,1-1 0 0 0,-1 1 0 0 0,1-1 0 0 0,1 3 0 0 0,0 1 0 0 0,0-1 0 0 0,0 0 0 0 0,-1 1 0 0 0,0-1 0 0 0,0 1 0 0 0,0-1 0 0 0,0 1 0 0 0,-1 0 0 0 0,1-1 0 0 0,-1 1 0 0 0,0 0 0 0 0,-1 0 0 0 0,1 2-14 0 0,-1 0-1 0 0,0 0 1 0 0,0 0-1 0 0,-1 0 1 0 0,1 0-1 0 0,-2 0 0 0 0,1-1 15 0 0,0 0 4 0 0,1-3-9 0 0,0-1 1 0 0,0 1-1 0 0,1-1 1 0 0,-1 0-1 0 0,1 1 1 0 0,0-1 0 0 0,0 1-1 0 0,0 0 1 0 0,0-1-1 0 0,0 1 1 0 0,0-1-1 0 0,1 3 5 0 0,0-3 0 0 0,-1 1 0 0 0,0-1 0 0 0,1 1 0 0 0,-1-1 0 0 0,0 1 0 0 0,-1-1 0 0 0,1 1 0 0 0,0-1 0 0 0,-1 1 0 0 0,1-1 0 0 0,-1 1 0 0 0,0 2 0 0 0,-10 24 0 0 0,6 0 15 0 0,-6-8 54 0 0,6 0-18 0 0,4-16-39 0 0,0-1 0 0 0,-1 1-1 0 0,1 0 1 0 0,-1-1-1 0 0,0 1 1 0 0,0-1-1 0 0,-1 2-11 0 0,-26 42 115 0 0,22-33-116 0 0,1 0-1 0 0,-2 8 2 0 0,6-18-11 0 0,0-1 0 0 0,0 0 0 0 0,-1 0 0 0 0,1 1 0 0 0,-1-2 0 0 0,-1 3 11 0 0,-34 35-15 0 0,35-38 16 0 0,-2 2-1 0 0,0 0 0 0 0,1 1 0 0 0,0 0 0 0 0,0-1 0 0 0,-1 4 0 0 0,1-4 0 0 0,1 0 0 0 0,0 0 0 0 0,-1 0 0 0 0,0 0 0 0 0,-2 0 0 0 0,2 0 1 0 0,0 0-1 0 0,0 0 0 0 0,0 1 0 0 0,0-1 0 0 0,1 1 0 0 0,-1 0 11 0 0,1-1-1 0 0,-1 1 1 0 0,0-1-1 0 0,-1 0 1 0 0,1 0-11 0 0,-1 1 2 0 0,0-1 1 0 0,1 1-1 0 0,-1 0 1 0 0,-1 5-3 0 0,-1 0 0 0 0,-6 11 0 0 0,11-18 0 0 0,0 1 0 0 0,-1-1 0 0 0,1 0 0 0 0,-1 0 0 0 0,0-1 0 0 0,-1 2 0 0 0,0-1 0 0 0,1 1 0 0 0,-1-1 0 0 0,1 1 0 0 0,1-1 0 0 0,-1 1 0 0 0,1 0 0 0 0,0 0 0 0 0,-1 2 0 0 0,-6 13 0 0 0,-4-4 0 0 0,-1 0 0 0 0,6 0 0 0 0,4-15 0 0 0,0 1 0 0 0,4-2 0 0 0,0 1 0 0 0,-1 0 0 0 0,1 0 0 0 0,0-1 0 0 0,-1 1 0 0 0,1 0 0 0 0,0 0 0 0 0,0 0 0 0 0,0 0 0 0 0,0 0 0 0 0,0-1 0 0 0,0 1 0 0 0,0 0 0 0 0,0 1 0 0 0,0-1 1 0 0,0 0 0 0 0,0-1 0 0 0,0 1 0 0 0,0 0-1 0 0,0 0 1 0 0,0 0 0 0 0,0 0 0 0 0,-1 0-1 0 0,1-1 1 0 0,0 1 0 0 0,0 0 0 0 0,-1 0-1 0 0,1 0 1 0 0,-1 0-1 0 0,1 0 4 0 0,-1-1-1 0 0,0 0 1 0 0,1 1-1 0 0,-1-1 1 0 0,0 0-1 0 0,1 0 1 0 0,-1 0 0 0 0,0 1-1 0 0,1-1 1 0 0,-1 0-1 0 0,0 0 1 0 0,1 0-1 0 0,-1 0 1 0 0,0 0-1 0 0,0 0-3 0 0,-1 0 72 0 0,2 0 34 0 0,0 0 12 0 0,0 0 2 0 0,0 0 3 0 0,2 0 6 0 0,25 0 94 0 0,-22 2-106 0 0,-3 0-101 0 0,-1-1 0 0 0,0 0 0 0 0,1 0 0 0 0,-1 1 0 0 0,1-1 0 0 0,0-1 0 0 0,-1 1 0 0 0,1 0 0 0 0,-1 0 0 0 0,1 0 0 0 0,0-1 0 0 0,0 1 0 0 0,0-1 0 0 0,-1 0 0 0 0,2 1-16 0 0,0-1 116 0 0,-1-3-16 0 0,0 2-90 0 0,-1 0-1 0 0,0 0 0 0 0,1-1 0 0 0,-1 1 0 0 0,1 0 0 0 0,-1 1 0 0 0,1-1 0 0 0,0 0 0 0 0,-1 0 0 0 0,1 1 1 0 0,0-1-1 0 0,0 1 0 0 0,0-1-9 0 0,28 0 129 0 0,-21 1-71 0 0,-8 0-38 0 0,1 0 0 0 0,-1-1 0 0 0,1 1 0 0 0,0 0 0 0 0,-1 0 0 0 0,1-1 0 0 0,-1 1 0 0 0,1-1 0 0 0,-1 0 0 0 0,1 1 0 0 0,-1-1 0 0 0,0 0 0 0 0,1 0-20 0 0,11-5 146 0 0,12 1 93 0 0,-5 5-119 0 0,-3 0-61 0 0,0 1-51 0 0,-1 0-59 0 0,-2-1-66 0 0,6-3 44 0 0,-8-2 54 0 0,-9 4 19 0 0,-1-1 1 0 0,0 1-1 0 0,1 0 0 0 0,-1 1 0 0 0,1-1 0 0 0,-1 0 1 0 0,1 1-1 0 0,-1-1 0 0 0,1 1 0 0 0,0 0 0 0 0,1 0 0 0 0,7 0-117 0 0,0 0 78 0 0,2 0 72 0 0,7 0 110 0 0,6 0 53 0 0,-8 0-162 0 0,-3 0-122 0 0,-8 0-9 0 0,0 0-42 0 0,-1 0-12 0 0,1 0-36 0 0,-1 0-38 0 0,0 0-42 0 0,-1 0-43 0 0,1 0-47 0 0,0 0-50 0 0,0 0-52 0 0,-3 0 206 0 0,0 0 56 0 0,-1 0 3 0 0,0-1-39 0 0,-1 1 4 0 0,1 0-38 0 0,-1-1-44 0 0,1 0-49 0 0,0 0-52 0 0,-1 0-49 0 0,1 0-44 0 0,-1 0-37 0 0,1-1-152 0 0,0 1-37 0 0,4-5-1594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53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432 208 6824 0 0,'0'0'149'0'0,"0"0"23"0"0,0 0 13 0 0,-3-3-21 0 0,-11-11 2 0 0,6 6-7 0 0,6 7-25 0 0,-1-2-13 0 0,2 1 105 0 0,-1 1-39 0 0,0 0 85 0 0,-1 0-87 0 0,2 1-126 0 0,-1 0-13 0 0,-1 1 27 0 0,2-2-14 0 0,0 0 33 0 0,-1-2 109 0 0,0 0-5 0 0,1-1-15 0 0,-2 3-14 0 0,1 0-23 0 0,0 0 41 0 0,-2 1 51 0 0,-1 0 61 0 0,-3-2 23 0 0,-4-3 47 0 0,-2-2 6 0 0,3 5-69 0 0,10 2-282 0 0,0 0 0 0 0,1 0 1 0 0,-1 0-1 0 0,0 0 0 0 0,1 0 1 0 0,-1 0-1 0 0,0 0 0 0 0,1 0 1 0 0,-1-1-1 0 0,0 1 1 0 0,1 0-1 0 0,-1 0 0 0 0,0-1 1 0 0,1 1-1 0 0,-1 0 0 0 0,1-1 1 0 0,-1 1-1 0 0,1-1 0 0 0,-1 1 1 0 0,0-1-1 0 0,1 1 0 0 0,0-1 1 0 0,-1 1-1 0 0,1-1 0 0 0,-1 1 1 0 0,1-1-23 0 0,0 0 22 0 0,-1 1-1 0 0,1-1 1 0 0,-1 1 0 0 0,1-1-1 0 0,-1 1 1 0 0,1-1 0 0 0,-1 1-1 0 0,1-1 1 0 0,-1 1 0 0 0,1-1-1 0 0,-1 1 1 0 0,0 0 0 0 0,1-1 0 0 0,-1 1-1 0 0,1 0 1 0 0,-1 0 0 0 0,0-1-1 0 0,1 1 1 0 0,-1 0 0 0 0,0 0-1 0 0,1 0 1 0 0,-1 0 0 0 0,0 0 0 0 0,0 0-1 0 0,1 0 1 0 0,-1 0-22 0 0,-26-3 545 0 0,17-1-323 0 0,2-2-42 0 0,6 4-41 0 0,0 1-33 0 0,-1 0 25 0 0,-1 1-72 0 0,-1 1-44 0 0,2-1 51 0 0,-26 0 322 0 0,23 3-198 0 0,-4 7-6 0 0,4-7-6 0 0,-4 0-32 0 0,0 2-33 0 0,1 0-50 0 0,-4 1-33 0 0,8 0-30 0 0,5-5 0 0 0,0-1 0 0 0,0 1 1 0 0,-1-1-1 0 0,1 0 0 0 0,0 1 1 0 0,0-1-1 0 0,-1 1 0 0 0,1-1 1 0 0,-1 0-1 0 0,1 1 0 0 0,0-1 1 0 0,-1 0-1 0 0,1 1 0 0 0,-1-1 1 0 0,1 0-1 0 0,0 0 0 0 0,-1 1 1 0 0,1-1-1 0 0,-1 0 0 0 0,1 0 1 0 0,-1 0-1 0 0,1 0 0 0 0,-1 0 1 0 0,1 0-1 0 0,-1 0 0 0 0,1 0 1 0 0,-1 0-1 0 0,1 0 0 0 0,-1 0 1 0 0,1 0-1 0 0,-1 0 0 0 0,0 0 0 0 0,-10 3 38 0 0,1 10-22 0 0,-1 3-16 0 0,-21 16 0 0 0,28-27 0 0 0,0 1 0 0 0,-1 0 0 0 0,2 0 0 0 0,-1 0 0 0 0,1 0 0 0 0,0 1 0 0 0,0-1 0 0 0,2-5 0 0 0,1 0 0 0 0,-1 1 0 0 0,1-1 0 0 0,0 1 0 0 0,-1-1 0 0 0,1 0 0 0 0,0 1 0 0 0,0-1 0 0 0,0 1 0 0 0,0 0 0 0 0,-2 16 0 0 0,-1-10-10 0 0,1-2 24 0 0,0 0 0 0 0,0 1 0 0 0,0-1 0 0 0,1 1 0 0 0,0-1 0 0 0,1 1 0 0 0,-1 4-14 0 0,1 98 10 0 0,2-93 29 0 0,5 3-23 0 0,-2-8-7 0 0,0 7 29 0 0,-4-14-33 0 0,1 0 0 0 0,-1-1 1 0 0,1 1-1 0 0,-1 0 0 0 0,1 0 0 0 0,2 3-5 0 0,1 1 43 0 0,0 0-1 0 0,-1 1 1 0 0,1 3-43 0 0,8 15 17 0 0,0-6-18 0 0,-11-17-11 0 0,0 1 0 0 0,1-1 0 0 0,-1 0-1 0 0,1 0 1 0 0,0-1 0 0 0,1 2 12 0 0,13 14-15 0 0,-11-13 15 0 0,-1 1 0 0 0,1-1 0 0 0,1-1 0 0 0,-1 1 1 0 0,1-1-1 0 0,3 2 0 0 0,54 25 90 0 0,-60-30-63 0 0,1-1 0 0 0,-1 0-1 0 0,0-1 1 0 0,1 1 0 0 0,-1-1 0 0 0,1 0 0 0 0,-1 0-1 0 0,0 0 1 0 0,5-1-27 0 0,7 0 80 0 0,-14 1-69 0 0,0 0 0 0 0,-1 0 0 0 0,1-1-1 0 0,0 1 1 0 0,0-1 0 0 0,-1 1 0 0 0,1-1-1 0 0,0 1 1 0 0,-1-1 0 0 0,1 0 0 0 0,0 0-1 0 0,-1 0 1 0 0,1 0-11 0 0,-1 0 11 0 0,1 0 0 0 0,-1 0 0 0 0,1 0 1 0 0,0 0-1 0 0,-1 1 0 0 0,1-1 0 0 0,0 1 0 0 0,0-1 0 0 0,-1 1 0 0 0,1-1 0 0 0,0 1 0 0 0,0 0 0 0 0,0 0-11 0 0,0 0 20 0 0,1-1 0 0 0,0 1-1 0 0,-1-1 1 0 0,1 0-1 0 0,-1 1 1 0 0,1-1 0 0 0,-1-1-1 0 0,0 1 1 0 0,1 0-1 0 0,-1 0 1 0 0,0-1-1 0 0,0 1 1 0 0,0-1 0 0 0,0 0-1 0 0,0 0 1 0 0,0 0-1 0 0,0 0 1 0 0,0 0-1 0 0,-1 0 1 0 0,1-1-20 0 0,15-24 171 0 0,-4 0-88 0 0,-7 14-97 0 0,-3 7 7 0 0,4-6 48 0 0,-5 7-5 0 0,1 0 0 0 0,0 1 1 0 0,0-1-1 0 0,0 1 0 0 0,3-3-36 0 0,-5 5 10 0 0,1 1-1 0 0,-1-1 1 0 0,1 0-1 0 0,-1 0 1 0 0,0 0-1 0 0,0 0 1 0 0,0-1-1 0 0,0 1 1 0 0,0 0-1 0 0,0 0 1 0 0,0-1-1 0 0,-1 1 1 0 0,1 0-1 0 0,-1-1-9 0 0,3-10 30 0 0,8-8-16 0 0,-6-6-30 0 0,2 14-24 0 0,-7 12 37 0 0,1-1 0 0 0,0 1 0 0 0,0-1 1 0 0,0 1-1 0 0,-1-1 0 0 0,1 1 0 0 0,-1-1 0 0 0,1 0 0 0 0,-1 1 1 0 0,0-1-1 0 0,0 0 0 0 0,1 0 0 0 0,-1 1 0 0 0,0-1 3 0 0,-1-2 0 0 0,2 0 0 0 0,-1 0 0 0 0,0 0 0 0 0,1 0 0 0 0,0-3 0 0 0,2 0 0 0 0,-3 6 0 0 0,1 0 0 0 0,-1 0 0 0 0,0 0 0 0 0,1 0 0 0 0,-1 0 0 0 0,0 0 0 0 0,0 0 0 0 0,1 0 0 0 0,-1 0 0 0 0,0 0 0 0 0,0 0 0 0 0,0 0 0 0 0,0 0 0 0 0,0 0 0 0 0,-1 0 0 0 0,1 0 0 0 0,0 0 0 0 0,0 0 0 0 0,-1 0 0 0 0,1 1 0 0 0,-1-1 0 0 0,1-1 0 0 0,-3-5 0 0 0,2 2 0 0 0,0 1-1 0 0,1-1 1 0 0,-1 1-1 0 0,1-1 0 0 0,0 0 1 0 0,0 1-1 0 0,1-1 1 0 0,-1 0 0 0 0,1-1-9 0 0,-1 1 1 0 0,1-1-1 0 0,-1 0 1 0 0,-1 0 0 0 0,1 1-1 0 0,-1-1 1 0 0,0 0-1 0 0,-1-2 9 0 0,-25-67 0 0 0,22 58 0 0 0,4 13 0 0 0,-1 0 0 0 0,1 0 0 0 0,-1 0 0 0 0,1 0 0 0 0,-1 0 0 0 0,-2-2 0 0 0,1 2-5 0 0,1 0 0 0 0,0 1 0 0 0,0-1 0 0 0,1 0 0 0 0,-1 0 0 0 0,1 0 0 0 0,0 0-1 0 0,0-1 6 0 0,-3-7-25 0 0,1 4 3 0 0,0 1 1 0 0,-1 0 0 0 0,-3-6 21 0 0,-3-3-14 0 0,-8-19-46 0 0,4 11 32 0 0,11 16-60 0 0,2 2 51 0 0,0-1 10 0 0,-3 2-35 0 0,-8-7 9 0 0,8 8-11 0 0,0 0-58 0 0,1 1-78 0 0,1-1-99 0 0,1 4 132 0 0,-1 0-30 0 0,-2 0-110 0 0,-2 0-303 0 0,3 0-546 0 0,3 0-46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53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369 112 5584 0 0,'0'0'165'0'0,"0"0"-41"0"0,-2-3 3 0 0,-2-1 54 0 0,-3-2 162 0 0,4 3 297 0 0,3 3 28 0 0,0 0-11 0 0,0 0-60 0 0,-2 0-21 0 0,-2 0-403 0 0,1-1-44 0 0,-7-5 283 0 0,7 4-275 0 0,0-1 48 0 0,0 1 64 0 0,-1 0 80 0 0,3 3-51 0 0,-1-1-81 0 0,0 1-21 0 0,-1-2-98 0 0,-1 2-19 0 0,2-1-13 0 0,1 1 36 0 0,-8 4 136 0 0,-1 1 74 0 0,-3-4 44 0 0,10-2-324 0 0,0 0 61 0 0,-2 0 132 0 0,-9 0 403 0 0,10 1-468 0 0,1 1-59 0 0,-39 19 591 0 0,15-8-291 0 0,0 1-55 0 0,24-12-289 0 0,-1 0 0 0 0,1 0 1 0 0,0 1-1 0 0,1-1 1 0 0,-1 1-1 0 0,0 0 1 0 0,1 0-1 0 0,-1 0 1 0 0,-1 3-38 0 0,2-1 32 0 0,2-4-27 0 0,0-1 1 0 0,-1 1-1 0 0,1 0 0 0 0,0-1 1 0 0,-1 1-1 0 0,1-1 0 0 0,0 1 0 0 0,-1 0 1 0 0,1-1-1 0 0,-1 1 0 0 0,1-1 1 0 0,-1 1-1 0 0,1-1 0 0 0,-1 1 1 0 0,1-1-1 0 0,-1 0 0 0 0,0 1 1 0 0,1-1-1 0 0,-1 0 0 0 0,1 1 1 0 0,-1-1-1 0 0,0 0-5 0 0,-4 3 18 0 0,3-2-10 0 0,-1 0 0 0 0,1 0 0 0 0,0 1 0 0 0,0-1 1 0 0,0 1-1 0 0,1-1 0 0 0,-1 1 0 0 0,0 0 1 0 0,1 0-1 0 0,-1 0 0 0 0,1 0 0 0 0,-1 0 1 0 0,1 0-1 0 0,0 0 0 0 0,0 0 0 0 0,0 0 1 0 0,0 1-1 0 0,0-1 0 0 0,0 0 0 0 0,1 1 1 0 0,-1-1-1 0 0,1 2-8 0 0,0-3 4 0 0,0 1 1 0 0,0 0-1 0 0,-1-1 1 0 0,1 1 0 0 0,0-1-1 0 0,-1 1 1 0 0,1-1-1 0 0,-1 1 1 0 0,0-1-1 0 0,1 1 1 0 0,-1-1-1 0 0,0 1 1 0 0,0-1 0 0 0,0 0-1 0 0,0 0 1 0 0,0 1-1 0 0,0-1 1 0 0,0 0-1 0 0,-1 1-4 0 0,0-1 8 0 0,0 1-1 0 0,1 0 0 0 0,-1-1 1 0 0,1 1-1 0 0,-1 0 0 0 0,1 0 1 0 0,0 0-1 0 0,0 0 0 0 0,0 0 1 0 0,0 1-8 0 0,-1 14 14 0 0,2-3 7 0 0,-4 1 35 0 0,-2-2-4 0 0,1 1 0 0 0,-4 14-52 0 0,3-6 7 0 0,5-19-7 0 0,0 1 0 0 0,0 0 0 0 0,0-1 0 0 0,1 1 0 0 0,0 0 0 0 0,0-1 0 0 0,0 1 0 0 0,0 0 0 0 0,0 1 1 0 0,1 5-2 0 0,-1 56 1 0 0,0-62 0 0 0,0-1 0 0 0,1 0 0 0 0,-1 1 0 0 0,1-1 0 0 0,0 0 0 0 0,0 1 0 0 0,0-1 0 0 0,0 0 0 0 0,2 2 0 0 0,1 6 0 0 0,18 42 0 0 0,-8-28 1 0 0,-2-5-2 0 0,-7-9 1 0 0,-5-10 0 0 0,1 1 0 0 0,-1-1 0 0 0,0 0 0 0 0,1 0 0 0 0,-1 0 0 0 0,1 0 0 0 0,0 0 0 0 0,-1 0 0 0 0,1 0 0 0 0,0 0 0 0 0,0 0 0 0 0,-1 0 0 0 0,1 0 0 0 0,0-1 0 0 0,0 1 0 0 0,0 0 0 0 0,0-1 0 0 0,1 1 0 0 0,14 5 11 0 0,0 7 42 0 0,-11-8-32 0 0,1-1-1 0 0,0 0 1 0 0,0 0-1 0 0,0-1 0 0 0,0 0 1 0 0,1 1-21 0 0,-1-2 32 0 0,7 2 24 0 0,11-5 104 0 0,-13 1-83 0 0,5 0 7 0 0,-12 0-65 0 0,0 0-1 0 0,0-1 1 0 0,-1 1-1 0 0,1-1 1 0 0,0 0 0 0 0,-1 0-1 0 0,4-1-18 0 0,8-5 85 0 0,-10 4-48 0 0,-5 3-26 0 0,1 0 0 0 0,0 0-1 0 0,-1-1 1 0 0,1 1 0 0 0,-1 0 0 0 0,1-1-1 0 0,0 1 1 0 0,-1-1 0 0 0,1 1 0 0 0,-1 0-1 0 0,1-1 1 0 0,-1 1 0 0 0,1-1-1 0 0,-1 0 1 0 0,1 1 0 0 0,-1-1 0 0 0,0 1-1 0 0,1-1 1 0 0,-1 0 0 0 0,0 1 0 0 0,0-1-1 0 0,1 0-10 0 0,1-4 46 0 0,-1 4-29 0 0,0-1 1 0 0,0 0-1 0 0,0 1 0 0 0,0 0 1 0 0,0-1-1 0 0,1 1 0 0 0,-1 0 1 0 0,0-1-1 0 0,2 0-17 0 0,14-8 114 0 0,5-4 7 0 0,-21 13-114 0 0,0 0 1 0 0,0 0-1 0 0,0 0 1 0 0,-1-1-1 0 0,1 1 1 0 0,0 0-1 0 0,-1 0 1 0 0,1-1-1 0 0,-1 1 1 0 0,1 0-1 0 0,-1-1 1 0 0,1 1-1 0 0,-1-1 1 0 0,0 1-1 0 0,0-1 1 0 0,0 1-1 0 0,0-2-7 0 0,0 0 12 0 0,1 1-1 0 0,-1-1 0 0 0,0 0 1 0 0,1 0-1 0 0,-1 1 0 0 0,1-1 0 0 0,0 0 1 0 0,1-1-12 0 0,0-1 15 0 0,1 1 1 0 0,-1 0-1 0 0,1-1 1 0 0,1 1-1 0 0,-1 1 1 0 0,1-2-16 0 0,17-21 88 0 0,7-17 18 0 0,-2-4-79 0 0,-22 39-28 0 0,0-2 1 0 0,0 1-1 0 0,-1 0 1 0 0,0-1-1 0 0,0 1 1 0 0,-1-1-1 0 0,-1 0 1 0 0,0 0-1 0 0,0-2 1 0 0,-1 9 1 0 0,0 0-1 0 0,0-1 0 0 0,-1 1 0 0 0,1 0 1 0 0,-1 0-1 0 0,0 0 0 0 0,0-1 0 0 0,0 1 0 0 0,0 0 1 0 0,-2-2-1 0 0,-1-6 8 0 0,-6-20 43 0 0,4 14-49 0 0,5 14-2 0 0,0 0 0 0 0,0 0 0 0 0,1-1 0 0 0,-1 1 0 0 0,1 0 0 0 0,0-1 0 0 0,0 1 0 0 0,0-1 0 0 0,-1-13 0 0 0,-9-6 0 0 0,5 16-19 0 0,0-1-1 0 0,0 1 0 0 0,-1 0 0 0 0,0 1 1 0 0,-3-3 19 0 0,8 8-3 0 0,0 0 0 0 0,-1 0 1 0 0,1-1-1 0 0,0 1 0 0 0,0 0 1 0 0,0-1-1 0 0,0 1 0 0 0,0-1 1 0 0,0 1-1 0 0,0-1 0 0 0,1 1 1 0 0,-1-1-1 0 0,0 0 0 0 0,1 1 1 0 0,-1-1-1 0 0,1 0 0 0 0,0 1 1 0 0,0-1-1 0 0,-1 0 0 0 0,1 0 3 0 0,0 0 0 0 0,0 0-1 0 0,0 1 1 0 0,0-1-1 0 0,-1 0 0 0 0,1 0 1 0 0,-1 1-1 0 0,0-1 0 0 0,1 0 1 0 0,-1 1-1 0 0,0-1 0 0 0,0 1 1 0 0,0-1-1 0 0,0 1 1 0 0,0-1-1 0 0,0 1 0 0 0,0-1 1 0 0,-1 1-1 0 0,1 0 0 0 0,-1 0 1 0 0,-11-16-41 0 0,11 12 35 0 0,1 4 5 0 0,1 1 1 0 0,0-1-1 0 0,0 0 1 0 0,-1 1 0 0 0,1-1-1 0 0,0 1 1 0 0,-1-1-1 0 0,1 1 1 0 0,-1-1 0 0 0,1 0-1 0 0,-1 1 1 0 0,1-1-1 0 0,-1 1 1 0 0,1 0-1 0 0,-1-1 1 0 0,1 1 0 0 0,-1-1-1 0 0,0 1 1 0 0,1 0-1 0 0,-1-1 1 0 0,0 1 0 0 0,0 0 0 0 0,-4-3-8 0 0,4 3 5 0 0,1-1 0 0 0,-1 1 0 0 0,0-1 0 0 0,0 0 0 0 0,0 0 0 0 0,0 0 0 0 0,0 1 0 0 0,1-1 0 0 0,-1 0 0 0 0,0 0 0 0 0,1 0 0 0 0,-1 0 0 0 0,1 0 0 0 0,-1 0 0 0 0,1 0 0 0 0,-1-1 3 0 0,-5-9-12 0 0,-5 6 0 0 0,6-6-36 0 0,-6 6 36 0 0,8-1 1 0 0,1 1-54 0 0,-5 2-122 0 0,1 1-12 0 0,-8-9-292 0 0,12 9 279 0 0,2 1-23 0 0,0 1-67 0 0,0 0 105 0 0,0 0-37 0 0,0 0-39 0 0,0 0-38 0 0,0 0-410 0 0,0 0 107 0 0,0 0-51 0 0,0 0-776 0 0,0 0-604 0 0,0 0-1151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9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1 521 6880 0 0,'74'0'158'0'0,"-48"0"-27"0"0,2 0 108 0 0,-14-2-127 0 0,-4-4-48 0 0,-2 1-48 0 0,2 3 2 0 0,-4 4 46 0 0,0 2 71 0 0,1 3 154 0 0,-7-7-289 0 0,3 2 552 0 0,-6-2 22 0 0,-3 1-290 0 0,2 2-43 0 0,2 1-47 0 0,1 2-49 0 0,-2-1 108 0 0,-1-1-160 0 0,1 0-23 0 0,-1 0 1 0 0,0 0 0 0 0,0-1 0 0 0,0 0 0 0 0,-2 2-71 0 0,-4 0 93 0 0,7-5-79 0 0,1 1 0 0 0,0 1 0 0 0,-1-1 0 0 0,1 0 0 0 0,0 1 0 0 0,0-1-1 0 0,0 1 1 0 0,0-1 0 0 0,0 1-14 0 0,-16 16 94 0 0,11-13-61 0 0,1 1-1 0 0,0-1 1 0 0,0 2 0 0 0,0-1-1 0 0,1 1 1 0 0,-2 3-33 0 0,2 1 43 0 0,4-9-33 0 0,0 0-1 0 0,0 1 1 0 0,0-1-1 0 0,-1 0 1 0 0,1 0-1 0 0,-1 0 1 0 0,1 0-1 0 0,-1 0 1 0 0,0 0-10 0 0,-4 4 27 0 0,2-2-4 0 0,1-1 0 0 0,-1 1 0 0 0,1 0 0 0 0,0 0 0 0 0,-2 3-23 0 0,4-6 6 0 0,0 0 0 0 0,1 1 0 0 0,-1-1 0 0 0,1 0 0 0 0,-1 1 0 0 0,1-1 0 0 0,0 0 0 0 0,0 1 0 0 0,-1-1 0 0 0,1 1 0 0 0,0-1 0 0 0,0 0 0 0 0,0 1 0 0 0,0-1 0 0 0,0 1 0 0 0,1-1 0 0 0,-1 0 0 0 0,0 1 1 0 0,1-1-1 0 0,-1 0 0 0 0,1 1 0 0 0,0 0-6 0 0,4 6 10 0 0,-4-6-5 0 0,0-1 0 0 0,0 0 0 0 0,0 1 0 0 0,-1-1 0 0 0,1 1 0 0 0,0 0-1 0 0,-1-1 1 0 0,1 1 0 0 0,-1-1 0 0 0,1 1 0 0 0,-1 0 0 0 0,0-1-1 0 0,0 1 1 0 0,0 0-5 0 0,0-1 6 0 0,0 1 0 0 0,0-1 0 0 0,0 1 0 0 0,1-1 0 0 0,-1 0 0 0 0,0 1 0 0 0,0-1-1 0 0,1 0 1 0 0,-1 1 0 0 0,1-1 0 0 0,-1 0 0 0 0,1 1 0 0 0,0-1 0 0 0,0 0 0 0 0,-1 0 0 0 0,1 0 0 0 0,0 1-6 0 0,7 3 9 0 0,-1-2 19 0 0,-7-3-26 0 0,1 1 0 0 0,-1-1 0 0 0,1 0 0 0 0,-1 0 0 0 0,1 0 0 0 0,-1 0 0 0 0,1 1-1 0 0,-1-1 1 0 0,0 0 0 0 0,1 0 0 0 0,-1 1 0 0 0,1-1 0 0 0,-1 0 0 0 0,0 1-1 0 0,1-1 1 0 0,-1 0 0 0 0,0 1 0 0 0,0-1 0 0 0,1 0 0 0 0,-1 1 0 0 0,0-1 0 0 0,0 1-1 0 0,1-1 1 0 0,-1 1 0 0 0,0-1 0 0 0,0 0 0 0 0,0 1 0 0 0,0-1 0 0 0,0 1-1 0 0,0-1 1 0 0,0 1 0 0 0,0-1 0 0 0,0 1 0 0 0,0-1 0 0 0,0 1 0 0 0,0-1-2 0 0,3 6 64 0 0,-2-5-59 0 0,1 0 0 0 0,-1 0 1 0 0,1 0-1 0 0,0 0 1 0 0,-1 0-1 0 0,1 0 1 0 0,0 0-1 0 0,-1 0 0 0 0,1-1 1 0 0,0 1-1 0 0,0-1 1 0 0,0 1-1 0 0,1-1-5 0 0,30 2 111 0 0,-30-2-100 0 0,13 0 2 0 0,-8 0 3 0 0,0 1-1 0 0,1-2 1 0 0,-1 0 0 0 0,7-1-16 0 0,-11 1 4 0 0,4-1 1 0 0,1 0-1 0 0,-1-1 1 0 0,0 0-1 0 0,3-2-4 0 0,8-5 43 0 0,7 4-32 0 0,-20 4-11 0 0,-1 0 0 0 0,1 0 0 0 0,-1-1 0 0 0,0 0 0 0 0,1 0 0 0 0,-1 0 0 0 0,-1-1 0 0 0,5-3 0 0 0,-4 2 0 0 0,-1-1 0 0 0,1 0 0 0 0,-1 0 0 0 0,3-5 0 0 0,0 0-12 0 0,-3 3-18 0 0,1 1 1 0 0,-2-1 0 0 0,1 0-1 0 0,-1 0 1 0 0,0 0 0 0 0,-1 0-1 0 0,1-1 1 0 0,-2 1 0 0 0,2-8 29 0 0,-1-12-128 0 0,-2 0 0 0 0,0-12 128 0 0,-1-5-124 0 0,1 13 106 0 0,0-68-141 0 0,0 59 133 0 0,1 19-35 0 0,1 0 1 0 0,1 0-1 0 0,3-6 61 0 0,0-6-47 0 0,0 9 11 0 0,-4 15 29 0 0,0 0 0 0 0,0 0 0 0 0,-1 0 0 0 0,0-5 7 0 0,-1-46 0 0 0,0 59 0 0 0,0 0 0 0 0,0 0 0 0 0,0 0 0 0 0,0 0 0 0 0,1 0 0 0 0,-1 0 0 0 0,1 0 0 0 0,0 0 0 0 0,-1 1 0 0 0,1-1 0 0 0,0 0 0 0 0,0 0 0 0 0,1-1 0 0 0,-1 2 0 0 0,0-1 0 0 0,0 1 0 0 0,0-1 0 0 0,-1 1 0 0 0,1-1 0 0 0,0 1 0 0 0,-1-1 0 0 0,0 1 0 0 0,1-1 0 0 0,-1 0 0 0 0,0 1 0 0 0,1-1 0 0 0,-1-1 0 0 0,0-5 22 0 0,0 7 38 0 0,0 16 125 0 0,0 13 41 0 0,0-14-149 0 0,-1-10-61 0 0,1 0 0 0 0,0 0 0 0 0,-1 0 0 0 0,0 0 0 0 0,0 0-1 0 0,0-1 1 0 0,0 1 0 0 0,-1 0-16 0 0,1-1 9 0 0,-1 0-1 0 0,1 0 1 0 0,0 0-1 0 0,1 1 1 0 0,-1-1-1 0 0,0 0 1 0 0,1 0-1 0 0,0 1 1 0 0,0-1-1 0 0,0 0 1 0 0,0 0-1 0 0,0 1 1 0 0,1 2-9 0 0,4 12 34 0 0,-3-8 0 0 0,0 0-1 0 0,0 1 0 0 0,-1-1 1 0 0,1 8-34 0 0,-2-12 23 0 0,0 1 1 0 0,1-1-1 0 0,0 0 1 0 0,1 1 0 0 0,1 3-24 0 0,3 14 58 0 0,-1 19 32 0 0,6-8 13 0 0,-6-3 8 0 0,6 0 1 0 0,-7-15-46 0 0,2 6 60 0 0,3 0 38 0 0,-6-15-84 0 0,-1-1 1 0 0,1 0-1 0 0,-1 1 1 0 0,0 2-81 0 0,4 12 210 0 0,0-7-27 0 0,-2-2-59 0 0,-1 7-5 0 0,-1-2 0 0 0,5-1-36 0 0,-1-2-8 0 0,-5 1 30 0 0,-1-10-169 0 0,0-1 76 0 0,0 0 49 0 0,0 7 147 0 0,0-4-132 0 0,0-4-82 0 0,0 1-56 0 0,0 0-82 0 0,0 0-97 0 0,0 1-114 0 0,0-3 130 0 0,0 0-35 0 0,0-2-64 0 0,0 0-50 0 0,0 0-46 0 0,0 0-39 0 0,0 1-137 0 0,0-1-38 0 0,0 2-166 0 0,0 0-441 0 0</inkml:trace>
  <inkml:trace contextRef="#ctx0" brushRef="#br0" timeOffset="380.26">784 617 8640 0 0,'109'0'418'0'0,"-94"0"-338"0"0,-1-1-1 0 0,0-1 1 0 0,0-1-1 0 0,10-2-79 0 0,9-4 113 0 0,0 0-66 0 0,-1 4-47 0 0,-16 0 30 0 0,7-1 112 0 0,2 3 124 0 0,-14 3-110 0 0,0-2 38 0 0,21-7 464 0 0,-19 5-440 0 0,-1 1-50 0 0,8-3 34 0 0,-2-2 176 0 0,0 0 1 0 0,1-1-379 0 0,4-3 272 0 0,-7 4-152 0 0,-2 0-71 0 0,-4 1 30 0 0,-14 1-54 0 0,1 3-19 0 0,3 3-5 0 0,0 0 0 0 0,0 0 0 0 0,-1 0 0 0 0,1 0 0 0 0,0 0 0 0 0,0 0 0 0 0,0 0 1 0 0,0 0-1 0 0,0 0 0 0 0,0-1 0 0 0,0 1 0 0 0,0 0 0 0 0,-1 0 0 0 0,1 0 0 0 0,0 0 0 0 0,0 0 0 0 0,0 0 0 0 0,0 0 0 0 0,0 0 0 0 0,0-1 0 0 0,0 1 0 0 0,0 0 0 0 0,0 0 0 0 0,0 0 0 0 0,0 0 0 0 0,0 0 0 0 0,0 0 0 0 0,0 0 0 0 0,0-1 0 0 0,0 1 0 0 0,0 0 0 0 0,0 0 0 0 0,0 0 0 0 0,0 0 0 0 0,0 0 0 0 0,0 0 0 0 0,0-1 0 0 0,0 1 0 0 0,0 0 0 0 0,0 0 0 0 0,0 0 1 0 0,0 0-1 0 0,0 0 0 0 0,0 0 0 0 0,1 0 0 0 0,-1 0 0 0 0,0-1 0 0 0,0 1 0 0 0,0 0 0 0 0,0 0 0 0 0,0 0 0 0 0,0 0 0 0 0,0 0 0 0 0,0 0 0 0 0,1 0 0 0 0,-1 0 0 0 0,0 0-1 0 0,0 0 1 0 0,9-12 23 0 0,-8 12-22 0 0,-1-1 0 0 0,0 1 1 0 0,1 0-1 0 0,-1-1 0 0 0,0 1 0 0 0,1-1 1 0 0,-1 1-1 0 0,0-1 0 0 0,0 1 0 0 0,0-1 0 0 0,0 1 1 0 0,0-1-1 0 0,1 1 0 0 0,-1-1 0 0 0,0 1 1 0 0,0-1-1 0 0,0 1 0 0 0,0-1 0 0 0,0 1 1 0 0,0-1-1 0 0,-1 1 0 0 0,1-1 0 0 0,0 1 1 0 0,0-1-1 0 0,0 1 0 0 0,0-1 0 0 0,-1 1 0 0 0,1-1 1 0 0,0 1-1 0 0,0-1-2 0 0,-12-5 64 0 0,11 5-60 0 0,0 1 0 0 0,0-1 0 0 0,0 1 0 0 0,0-1 0 0 0,0 1 1 0 0,0-1-1 0 0,0 1 0 0 0,0-1 0 0 0,0 0 0 0 0,0 0 1 0 0,1 0-1 0 0,-1 1 0 0 0,0-1 0 0 0,0 0 0 0 0,1 0 1 0 0,-1 0-5 0 0,0-2 12 0 0,0 1 0 0 0,1 0 1 0 0,-1-1-1 0 0,1 1 0 0 0,0 0 1 0 0,0-1-1 0 0,0 1 0 0 0,0-1 1 0 0,0-1-13 0 0,0 0 43 0 0,-2-1 160 0 0,-10-4 20 0 0,0 4-37 0 0,0 4 16 0 0,-3 5 62 0 0,4 3-216 0 0,6-3-35 0 0,0 0-1 0 0,0-1 1 0 0,-1 0-1 0 0,1-1 0 0 0,-3 2-12 0 0,-5 0 30 0 0,10-4-24 0 0,0 1 0 0 0,0 0 0 0 0,0 0 0 0 0,0 0 0 0 0,1 0 0 0 0,-1 1 1 0 0,0-1-1 0 0,0 1 0 0 0,1 0 0 0 0,-1-1 0 0 0,1 1 0 0 0,-1 1 0 0 0,1-1 1 0 0,0 0-1 0 0,0 0 0 0 0,0 1 0 0 0,0-1 0 0 0,-1 2-6 0 0,-17 21 46 0 0,-5-5 95 0 0,22-18-113 0 0,1 0 0 0 0,-1 0 0 0 0,0 1 0 0 0,1-1 0 0 0,-1 0 0 0 0,1 1 0 0 0,0 0 0 0 0,-2 2-28 0 0,-6 19 180 0 0,8-18-144 0 0,0 0 0 0 0,-1-1 1 0 0,1 1-1 0 0,-1-1 0 0 0,-1 2-36 0 0,1-3 18 0 0,1-1 0 0 0,1 1 0 0 0,-1 0 0 0 0,0 0 1 0 0,1 0-1 0 0,0 1 0 0 0,0-1 0 0 0,0 0 0 0 0,0 3-18 0 0,0 43 163 0 0,1-34-135 0 0,0-13-16 0 0,0 0 0 0 0,0 0 0 0 0,1 0 0 0 0,-1 0 1 0 0,1 0-1 0 0,0 0 0 0 0,0 1-12 0 0,11 17 52 0 0,-5-12-30 0 0,1 0 1 0 0,0 0-1 0 0,4 2-22 0 0,1 1 33 0 0,-8-7-16 0 0,1 0 0 0 0,-1-1 1 0 0,1 0-1 0 0,5 3-17 0 0,1 0 11 0 0,-4-1 10 0 0,-6-5-18 0 0,-1 0 1 0 0,0 0-1 0 0,1 0 1 0 0,-1 0-1 0 0,0 0 1 0 0,1-1-1 0 0,-1 1 1 0 0,1 0-1 0 0,0-1 1 0 0,-1 1-1 0 0,1-1 0 0 0,-1 0 1 0 0,1 1-1 0 0,0-1 1 0 0,-1 0-1 0 0,1 0 1 0 0,1 0-4 0 0,38 0 61 0 0,27 0-55 0 0,-50-1-27 0 0,-9-1-54 0 0,-4-3-134 0 0,1 0-74 0 0,-3 4 191 0 0,0 0 1 0 0,0 1-1 0 0,0-1 1 0 0,0 1-1 0 0,1 0 1 0 0,-1 0 0 0 0,1 0 91 0 0,28 0-668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54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7632 0 0,'0'0'166'0'0,"0"0"29"0"0,0 0 14 0 0,0 0-65 0 0,0 0-14 0 0,0 0 44 0 0,0 0 146 0 0,0 0 271 0 0,0 0 17 0 0,3 0 5 0 0,3 0-36 0 0,2-1-45 0 0,5 1 165 0 0,-1 0-108 0 0,0 1-117 0 0,-2 2-123 0 0,-2 2-175 0 0,2 0 70 0 0,4-2 49 0 0,-12-3-278 0 0,1 0 44 0 0,2 0 99 0 0,9 0 308 0 0,-10-1-357 0 0,0-1-41 0 0,4-3 63 0 0,2 0-13 0 0,4 2-87 0 0,2 3-41 0 0,20 0-91 0 0,-24 0 116 0 0,-4 0-141 0 0,0-1 36 0 0,1 0 6 0 0,-2 0 40 0 0,1-3-22 0 0,-4 1-39 0 0,-1 0-69 0 0,0 2-114 0 0,-1 0 91 0 0,1 0-41 0 0,0 1-45 0 0,0 0-49 0 0,-2 0-11 0 0,-1 0-49 0 0,1 0-43 0 0,-1 0-40 0 0,0 0-137 0 0,0 0-38 0 0,0 0-166 0 0,0 0-450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5:54.8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6160 0 0,'0'0'133'0'0,"0"0"23"0"0,0 0 13 0 0,-3 0-18 0 0,2 0-34 0 0,0 0-35 0 0,0 0-13 0 0,-1 0-87 0 0,1 0-49 0 0,-2 2-272 0 0,2-1 255 0 0,0 0 80 0 0,1-1 36 0 0,-1 1 43 0 0,1 0 49 0 0,0 0 33 0 0,0 0 51 0 0,-1 0 54 0 0,1 0 59 0 0,0 0 64 0 0,0 1 70 0 0,0-1 73 0 0,0 1 80 0 0,-3-2-239 0 0,-7 0 6 0 0,7 0 1 0 0,3 0 0 0 0,0 0-4 0 0,0 1-150 0 0,0 0-69 0 0,0 0-57 0 0,0 0-48 0 0,0 1-52 0 0,0-1-108 0 0,0 0 94 0 0,0 0 58 0 0,0 0 88 0 0,0-1-20 0 0,0 1 34 0 0,0-1 38 0 0,0 1 41 0 0,0 0 45 0 0,0 0 49 0 0,0 0 53 0 0,0 0 56 0 0,3-1-143 0 0,7 0-7 0 0,-7 0-2 0 0,-3 0-12 0 0,0 0-50 0 0,0 0-18 0 0,0 0-6 0 0,0 0-5 0 0,0 0-10 0 0,2 9 61 0 0,3-4-41 0 0,3-3-37 0 0,1-2-33 0 0,4-1-13 0 0,-2 4-35 0 0,-3 2-9 0 0,-2 0-24 0 0,1-3 25 0 0,0-1 37 0 0,2 0 59 0 0,-6-1-138 0 0,-1 0 0 0 0,1-1 0 0 0,-1 1 0 0 0,1 0 0 0 0,-1-1 0 0 0,1 1-1 0 0,0-1-22 0 0,8-10 158 0 0,-3 9-91 0 0,4 1 46 0 0,34 1 339 0 0,-19 1-234 0 0,-13-1-154 0 0,-1 0 2 0 0,-10 0 3 0 0,-3 0-30 0 0,0 0-113 0 0,0 0-43 0 0,0 0-10 0 0,0 0 40 0 0,0 0-2 0 0,0 0-40 0 0,0 0-120 0 0,0 0-223 0 0,0 0 355 0 0,0 0 8 0 0,0 0-18 0 0,0 0-45 0 0,0 0-12 0 0,0 0-45 0 0,0 0-51 0 0,0 0-57 0 0,0 0-62 0 0,0 0-57 0 0,0 0-51 0 0,0 0-44 0 0,0 0-161 0 0,0 0-44 0 0,0 0-193 0 0,0 0-523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6:19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6392 0 0,'0'0'141'0'0,"0"0"23"0"0,0 0 12 0 0,0 0-50 0 0,2-3 7 0 0,2-1 64 0 0,3-2 184 0 0,-4 3 335 0 0,-3 1-366 0 0,0 1-77 0 0,0 0-66 0 0,0-1-57 0 0,0 1 14 0 0,0-3-16 0 0,0 3-79 0 0,0 0 44 0 0,0-2 535 0 0,0 3-38 0 0,0-2-8 0 0,0-9-33 0 0,0 11-561 0 0,0 0-1 0 0,0 0 1 0 0,0 0 0 0 0,0-1 0 0 0,-1 1-1 0 0,1 0 1 0 0,0 0 0 0 0,0 0 0 0 0,0 0-1 0 0,0 0 1 0 0,0 0 0 0 0,0 0 0 0 0,0 0-1 0 0,0 0 1 0 0,0 0 0 0 0,0-1 0 0 0,1 1-1 0 0,-1 0 1 0 0,0 0 0 0 0,0 0 0 0 0,0 0-1 0 0,0 0 1 0 0,0 0 0 0 0,0 0 0 0 0,0 0-1 0 0,0 0 1 0 0,0 0 0 0 0,0 0 0 0 0,0 0-1 0 0,0-1 1 0 0,0 1 0 0 0,0 0-1 0 0,0 0 1 0 0,0 0 0 0 0,0 0 0 0 0,1 0-1 0 0,-1 0 1 0 0,0 0 0 0 0,0 0 0 0 0,0 0-1 0 0,0 0 1 0 0,0 0 0 0 0,0 0 0 0 0,0 0-1 0 0,0 0 1 0 0,0 0 0 0 0,0 0 0 0 0,1 0-1 0 0,-1 0 1 0 0,0 0 0 0 0,0 0 0 0 0,0 0-1 0 0,0 0 1 0 0,0 0 0 0 0,0 0 0 0 0,0 0-1 0 0,0 0-7 0 0,11 0 390 0 0,-11 0-384 0 0,0 0 1 0 0,0 0 0 0 0,0 0-1 0 0,0 0 1 0 0,0 0 0 0 0,1 0 0 0 0,-1 0-1 0 0,0 0 1 0 0,0 0 0 0 0,0 0-1 0 0,0 0 1 0 0,0 0 0 0 0,0 0 0 0 0,0 0-1 0 0,0 0 1 0 0,0 0 0 0 0,0 0-1 0 0,1 0 1 0 0,-1 0 0 0 0,0 0 0 0 0,0 0-1 0 0,0 0 1 0 0,0 0 0 0 0,0 0-1 0 0,0 0 1 0 0,0 0 0 0 0,0 0 0 0 0,0 0-1 0 0,0 0 1 0 0,0 0 0 0 0,0 0-1 0 0,1 0 1 0 0,-1 0 0 0 0,0 0 0 0 0,0-1-1 0 0,0 1 1 0 0,0 0 0 0 0,0 0-1 0 0,0 0 1 0 0,0 0 0 0 0,0 0 0 0 0,0 0-1 0 0,0 0 1 0 0,0 0 0 0 0,0 0-1 0 0,0 0 1 0 0,0-1 0 0 0,0 1 0 0 0,0 0-1 0 0,0 0 1 0 0,0 0 0 0 0,0 0-1 0 0,0 0 1 0 0,0 0 0 0 0,0 0 0 0 0,0 0-1 0 0,0 0-6 0 0,0-11 352 0 0,0 8-108 0 0,0 3-48 0 0,0 0-10 0 0,0 0-17 0 0,0 0-60 0 0,0 0-21 0 0,0-2-6 0 0,0-9 0 0 0,0 8 13 0 0,0 3 8 0 0,0 0 1 0 0,0 0-3 0 0,0 0-12 0 0,0 0-9 0 0,0 3-8 0 0,0 8-6 0 0,0-11-63 0 0,-1 1 1 0 0,1 0 0 0 0,0 0 0 0 0,0-1 0 0 0,0 1-1 0 0,0 0 1 0 0,0 0 0 0 0,1 0 0 0 0,-1-1 0 0 0,0 1-1 0 0,0 0 1 0 0,0 0 0 0 0,1-1 0 0 0,-1 1 0 0 0,0 0-1 0 0,1-1 1 0 0,-1 1 0 0 0,1 0 0 0 0,-1-1 0 0 0,1 1-1 0 0,-1 0 1 0 0,1-1 0 0 0,-1 1 0 0 0,1-1 0 0 0,0 1-1 0 0,-1-1 1 0 0,1 1-4 0 0,0-1 2 0 0,-1 0-1 0 0,1 1 0 0 0,-1-1 1 0 0,1 1-1 0 0,-1-1 1 0 0,1 0-1 0 0,-1 1 1 0 0,1-1-1 0 0,-1 1 0 0 0,0-1 1 0 0,1 1-1 0 0,-1 0 1 0 0,0-1-1 0 0,1 1 1 0 0,-1-1-1 0 0,0 1 1 0 0,0-1-1 0 0,0 1 0 0 0,1 0 1 0 0,-1-1-1 0 0,0 1 1 0 0,0 0-1 0 0,0-1 1 0 0,0 1-1 0 0,0 0 0 0 0,0-1 1 0 0,0 1-2 0 0,0 79 192 0 0,0-78-189 0 0,0-1 0 0 0,0 1 0 0 0,0-1 0 0 0,1 1 0 0 0,-1 0 0 0 0,0-1 0 0 0,1 1 0 0 0,0-1 0 0 0,-1 1 0 0 0,1-1 0 0 0,0 1 0 0 0,0-1 0 0 0,-1 0-3 0 0,7 13 32 0 0,-2 12-7 0 0,2-13 9 0 0,-7-12-31 0 0,1 1 0 0 0,0-1 0 0 0,0 1 1 0 0,0 0-1 0 0,-1-1 0 0 0,1 1 1 0 0,-1-1-1 0 0,1 1 0 0 0,-1 0 1 0 0,0-1-1 0 0,0 1 0 0 0,1 0 1 0 0,-1 0-1 0 0,0 0-3 0 0,1 7 21 0 0,1-1 0 0 0,0 1 0 0 0,0 0 0 0 0,1-1 0 0 0,0 1 0 0 0,3 4-21 0 0,4 12 38 0 0,-9-22-24 0 0,0 1 0 0 0,-1-1 0 0 0,1 0 1 0 0,-1 1-1 0 0,1-1 0 0 0,-1 1 0 0 0,0-1 1 0 0,0 1-15 0 0,1 16 51 0 0,0-16-40 0 0,6 21 48 0 0,1-6 19 0 0,3-1 7 0 0,-8-5-43 0 0,-2-9-25 0 0,0 0 0 0 0,1 0 0 0 0,-1 0-1 0 0,1 0 1 0 0,0 0 0 0 0,0 0 0 0 0,0-1-1 0 0,0 1-16 0 0,9 19 76 0 0,-9-18-50 0 0,-1-1-1 0 0,1 0 1 0 0,0 1-1 0 0,1-1 1 0 0,-1 0-1 0 0,1 0 1 0 0,0 0-1 0 0,0 0-25 0 0,3 2 38 0 0,-2 0 0 0 0,1 0-1 0 0,-1 1 1 0 0,2 2-38 0 0,15 20 131 0 0,-19-27-113 0 0,0 0 0 0 0,0 0 0 0 0,0 0 0 0 0,0 0 0 0 0,1-1 0 0 0,-1 1 0 0 0,1 0-18 0 0,8 2 76 0 0,-9-3-59 0 0,0 0-1 0 0,1 1 0 0 0,-1-1 0 0 0,0 0 1 0 0,0 1-1 0 0,0-1 0 0 0,0 1 1 0 0,0-1-1 0 0,0 1-16 0 0,4 3 47 0 0,-1-1 0 0 0,1 0-1 0 0,0 0 1 0 0,0-1 0 0 0,0 1 0 0 0,2-1-47 0 0,-3 0 32 0 0,-1-2 8 0 0,1 0 0 0 0,-1 0 0 0 0,0-1-1 0 0,1 1 1 0 0,-1-1 0 0 0,1 0 0 0 0,-1 0-1 0 0,1 0 1 0 0,3-1-40 0 0,8 0 146 0 0,-4 2-42 0 0,-9-1-81 0 0,0 0 0 0 0,1 1 0 0 0,-1-1 1 0 0,0-1-1 0 0,1 1 0 0 0,-1 0 1 0 0,0-1-1 0 0,0 1 0 0 0,0-1 0 0 0,1 0-23 0 0,32-17 235 0 0,-22 11-107 0 0,0 0 37 0 0,-2-1-25 0 0,-1-2-34 0 0,1-2-33 0 0,0-1-33 0 0,5-6-47 0 0,-9 12 7 0 0,-5 4 0 0 0,0 0 0 0 0,1-1 0 0 0,-1 1 0 0 0,0-1 0 0 0,-1 1 0 0 0,1-2 0 0 0,2-5 0 0 0,-4 8 0 0 0,0-1 0 0 0,0 1 0 0 0,0 0 0 0 0,1 0 0 0 0,-1-1 0 0 0,1 1 0 0 0,-1 0 0 0 0,1 0 0 0 0,0 0 0 0 0,2-3-8 0 0,-1 0-1 0 0,1 0 0 0 0,-1-1 0 0 0,0 0 0 0 0,0 0 0 0 0,-1 0 0 0 0,0 0 0 0 0,1-4 9 0 0,-1 4 7 0 0,0-12-7 0 0,-2 16 1 0 0,0 1 0 0 0,0-1 0 0 0,1 1 0 0 0,-1 0 1 0 0,0-1-1 0 0,0 1 0 0 0,1-1 0 0 0,-1 1 0 0 0,0 0 0 0 0,1-1-1 0 0,9-22 46 0 0,-9 18-45 0 0,0 0 1 0 0,0-1-1 0 0,0 1 1 0 0,-1 0-1 0 0,0-3-1 0 0,0-54 59 0 0,0-47-64 0 0,0 107-49 0 0,0 3-12 0 0,0 0-12 0 0,0 3 12 0 0,2 21 3 0 0,-2-22 60 0 0,1-1 1 0 0,-1 1-1 0 0,1 0 1 0 0,-1-1-1 0 0,1 1 1 0 0,0-1-1 0 0,0 0 1 0 0,-1 1 0 0 0,2 0 1 0 0,-1-1 1 0 0,0 0-1 0 0,-1 0 0 0 0,1 0 0 0 0,0 1 1 0 0,-1-1-1 0 0,1 0 0 0 0,-1 0 0 0 0,1 0 1 0 0,-1 0-1 0 0,0 1 0 0 0,0-1 0 0 0,1 0 1 0 0,-1 0-1 0 0,0 0 0 0 0,0 1 0 0 0,0 0 1 0 0,0-1-4 0 0,0 1 0 0 0,0 0-1 0 0,0-1 1 0 0,1 1 0 0 0,-1-1-1 0 0,0 1 1 0 0,1 0 0 0 0,0-1-1 0 0,-1 1 1 0 0,1-1 0 0 0,0 0-1 0 0,0 1 1 0 0,-1-1 4 0 0,7 12-4 0 0,-2 14 4 0 0,6-6-10 0 0,-7-8-11 0 0,-4-9 17 0 0,2 0 0 0 0,-1 0 0 0 0,0 0 0 0 0,1 0 0 0 0,0 0 0 0 0,0 0 0 0 0,0-1-1 0 0,1 1 5 0 0,3 6 0 0 0,-2-5 0 0 0,0 0 0 0 0,0 1 0 0 0,-1 0 0 0 0,0 0 0 0 0,2 4 0 0 0,-2 3 0 0 0,-3-10 0 0 0,1-1 0 0 0,-1 0 0 0 0,1 1 0 0 0,0-1 0 0 0,0 0 0 0 0,0 0 0 0 0,0 1 0 0 0,0-1 0 0 0,0 0 0 0 0,0 0 0 0 0,1 0 0 0 0,-1 0 0 0 0,1 0 0 0 0,-1 0 0 0 0,34 43 0 0 0,-18-33 0 0 0,-14-10 0 0 0,0 0 0 0 0,0 0 0 0 0,0 0 0 0 0,0 0 0 0 0,-1 0 0 0 0,1 1 0 0 0,-1-1 0 0 0,0 1 0 0 0,2 2 0 0 0,0 1 0 0 0,0-1 0 0 0,0 0 0 0 0,0 0 0 0 0,1 0 0 0 0,0 0 0 0 0,0-1 0 0 0,0 0 0 0 0,0 0 0 0 0,5 3 0 0 0,22 7-53 0 0,-22-11 45 0 0,25 10 5 0 0,-31-11 3 0 0,1 0 0 0 0,-1 0 0 0 0,0 0 0 0 0,1-1 0 0 0,-1 0 0 0 0,1 0 0 0 0,-1 0 0 0 0,1 0 0 0 0,0-1 0 0 0,-1 1 0 0 0,1-1 0 0 0,0 0 0 0 0,0-1 0 0 0,32 1 3 0 0,-10 0 68 0 0,-22 1-60 0 0,-3-2-11 0 0,23-12 57 0 0,7-3-28 0 0,-27 14-9 0 0,-4 1-14 0 0,-1 1 0 0 0,1 0 0 0 0,-1 0 0 0 0,1-1 0 0 0,0 1 0 0 0,-1-1 0 0 0,1 1 0 0 0,-1 0 0 0 0,1-1 0 0 0,0 1 0 0 0,-1-1 0 0 0,1 1 0 0 0,-1-1 0 0 0,0 1 1 0 0,1-1-1 0 0,-1 1 0 0 0,1-1 0 0 0,-1 0 0 0 0,0 1 0 0 0,0-1 0 0 0,1 0 0 0 0,-1 0-6 0 0,2-4 19 0 0,-1 5-18 0 0,3-9 51 0 0,1 0 0 0 0,0 0 0 0 0,1 0 0 0 0,0 0-52 0 0,-6 9 3 0 0,1 0-1 0 0,-1-1 1 0 0,0 1-1 0 0,0 0 1 0 0,0 0-1 0 0,1-1 1 0 0,-1 1-1 0 0,0 0 1 0 0,0 0-1 0 0,0-1 0 0 0,0 1 1 0 0,1 0-1 0 0,-1-1 1 0 0,0 1-1 0 0,0 0 1 0 0,0-1-1 0 0,0 1 1 0 0,0 0-1 0 0,0-1 1 0 0,0 1-1 0 0,0 0 1 0 0,0-1-1 0 0,0 1 0 0 0,0 0 1 0 0,0-1-1 0 0,0 1-2 0 0,0-15 44 0 0,0-2 30 0 0,0-41 11 0 0,0 56-81 0 0,0 0 0 0 0,-1 0 0 0 0,1 0 0 0 0,0 1 0 0 0,-1-1-1 0 0,1 0 1 0 0,-1 0 0 0 0,0 1 0 0 0,1-1 0 0 0,-1 0 0 0 0,0 1 0 0 0,0-1 0 0 0,0 1-4 0 0,0-1 1 0 0,0 1 0 0 0,0-1 0 0 0,0 0 0 0 0,0 1 0 0 0,1-1 1 0 0,-1 0-1 0 0,0 1 0 0 0,1-1 0 0 0,0 0 0 0 0,-1 0 0 0 0,1 0 0 0 0,0 1 0 0 0,0-1-1 0 0,0 0 5 0 0,0 0-1 0 0,-1 1 0 0 0,1-1 0 0 0,0 0 1 0 0,-1 1-1 0 0,1-1 0 0 0,-1 0 0 0 0,1 1 1 0 0,-1-1-1 0 0,0 1 0 0 0,0-1 0 0 0,1 1 1 0 0,-1-1-1 0 0,-1 1-4 0 0,-3-7 0 0 0,-8-25 45 0 0,9 23-38 0 0,0 0-1 0 0,-1 1 0 0 0,-3-7-6 0 0,-21-34 0 0 0,23 37 0 0 0,0 8 0 0 0,5 5 0 0 0,1 0 0 0 0,-1-1-1 0 0,1 1 1 0 0,-1 0-1 0 0,1 0 1 0 0,0-1-1 0 0,-1 1 1 0 0,1 0 0 0 0,0-1-1 0 0,-1 1 1 0 0,1-1-1 0 0,0 1 1 0 0,-1 0 0 0 0,1-1-1 0 0,0 1 1 0 0,0-1-1 0 0,-1 1 1 0 0,1-1-1 0 0,0 1 1 0 0,0-1 0 0 0,0 1-1 0 0,0-1 1 0 0,0 1-1 0 0,-1-1 1 0 0,1 1 0 0 0,0-1-1 0 0,0 1 1 0 0,0-1-1 0 0,1 1 1 0 0,-1-1-1 0 0,0 1 1 0 0,0-1 0 0 0,0-1-9 0 0,0 1 0 0 0,0 0-1 0 0,0-1 1 0 0,0 1 0 0 0,-1-1 0 0 0,1 1 0 0 0,0-1-1 0 0,-1 1 1 0 0,1-1 0 0 0,-1 1 9 0 0,-1-3-110 0 0,-1 0 95 0 0,1 0 47 0 0,0 1-42 0 0,1 0-46 0 0,0 0-61 0 0,0 1-42 0 0,0-2-67 0 0,1 1-78 0 0,0-2-88 0 0,0 5 157 0 0,0 0 70 0 0,0-1 60 0 0,0 1 54 0 0,0-1 66 0 0,0 1 94 0 0,0-2 462 0 0,0 1-489 0 0,0 1-40 0 0,0-1-56 0 0,0 1-68 0 0,0-1-82 0 0,0 1-96 0 0,0-1-63 0 0,0 1-95 0 0,0-1-106 0 0,0 0-114 0 0,0 0-124 0 0,0 1 332 0 0,0 0-34 0 0,0-1-36 0 0,0 1-37 0 0,0-1-38 0 0,0 1-38 0 0,0 0-1566 0 0,0 0-1226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6:20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0 336 6000 0 0,'0'0'174'0'0,"0"0"-43"0"0,0 0-4 0 0,0 0 47 0 0,0 0 150 0 0,0 0 275 0 0,0 0 17 0 0,0 0-23 0 0,0 0-121 0 0,0 0-50 0 0,3 3-8 0 0,8 7 6 0 0,-9-7 43 0 0,-2 3-50 0 0,1 0-86 0 0,-1-1-73 0 0,1 0-60 0 0,1 3 48 0 0,4 3 39 0 0,-2-7-133 0 0,-2 1 240 0 0,1 6-78 0 0,2-2-71 0 0,-4-7-202 0 0,0 0 0 0 0,0-1 0 0 0,0 1 1 0 0,0 0-1 0 0,-1 0 0 0 0,1 0 0 0 0,0 0 0 0 0,-1 0 0 0 0,1 0 0 0 0,-1 0 0 0 0,0 0 0 0 0,0 1-37 0 0,4 14 231 0 0,10 7-19 0 0,-2-4-53 0 0,-10-2 89 0 0,-2-16-220 0 0,0-1 0 0 0,0 1 1 0 0,0-1-1 0 0,0 1 1 0 0,1-1-1 0 0,-1 0 0 0 0,0 1 1 0 0,1-1-1 0 0,-1 0 1 0 0,1 2-29 0 0,12 12 274 0 0,-12-13-249 0 0,1-1 0 0 0,-1 0 0 0 0,0 0 0 0 0,0 1 0 0 0,1-1 0 0 0,-1 1 0 0 0,0-1-1 0 0,0 1 1 0 0,0-1 0 0 0,-1 1 0 0 0,1 0 0 0 0,0 0 0 0 0,-1-1 0 0 0,1 1 0 0 0,-1 0 0 0 0,1 0 0 0 0,-1-1 0 0 0,0 1 0 0 0,0 0 0 0 0,0 1-25 0 0,0 6 75 0 0,-1 13 78 0 0,5-8 21 0 0,6 3 34 0 0,-8-13-159 0 0,1 0 0 0 0,-1 0 0 0 0,1 0 0 0 0,-1 1 0 0 0,-1-1 0 0 0,1 0 0 0 0,0 1 0 0 0,-1-1-1 0 0,0 3-48 0 0,-1-5 147 0 0,0 1 12 0 0,0 16 72 0 0,0-14-129 0 0,0 0 55 0 0,3-5-53 0 0,7 0-28 0 0,-7 0-4 0 0,-3 0 8 0 0,0 0 34 0 0,0 0 12 0 0,0 0 2 0 0,0 0 26 0 0,0 0 106 0 0,-3 0 48 0 0,-7 0 10 0 0,7 0-32 0 0,3 0-146 0 0,-2-11-18 0 0,-4 6-65 0 0,6 5-56 0 0,-1 0 0 0 0,0-1 0 0 0,1 1 0 0 0,-1-1 0 0 0,1 1 0 0 0,-1-1 0 0 0,1 1 0 0 0,-1-1 1 0 0,1 1-1 0 0,0-1 0 0 0,-1 0 0 0 0,1 1 0 0 0,0-1 0 0 0,-1 1 0 0 0,1-1 0 0 0,0 0 0 0 0,0 1 0 0 0,-1-1 0 0 0,1 0 0 0 0,0 1 0 0 0,0-1 0 0 0,0 0 0 0 0,0 1 0 0 0,0-1 0 0 0,0 0 0 0 0,0 0-1 0 0,1-4 0 0 0,-2 3 0 0 0,-12-23 0 0 0,12 23 0 0 0,1 1 0 0 0,-1-1 0 0 0,1 0 0 0 0,-1 0 0 0 0,1 0 0 0 0,0 0 0 0 0,0 0 0 0 0,0 0 0 0 0,0 0 0 0 0,0 0 0 0 0,0-1 0 0 0,1 1 0 0 0,-1 0 0 0 0,0 0 0 0 0,0 0 0 0 0,0 1 0 0 0,0-1 0 0 0,-1 0 0 0 0,1 0 0 0 0,0 0 0 0 0,-1 0 0 0 0,1 0 0 0 0,-1-1 0 0 0,-4-5 0 0 0,4 7 0 0 0,0-1 0 0 0,0 1 0 0 0,0 0 0 0 0,0-1 0 0 0,0 1 0 0 0,1-1 0 0 0,-1 0 0 0 0,1 1 0 0 0,-1-1 0 0 0,1 0 0 0 0,0 1 0 0 0,-1-1 0 0 0,1 0 0 0 0,0 0 0 0 0,0-45 80 0 0,0 46-80 0 0,0 0 0 0 0,0 0 1 0 0,0 1-1 0 0,0-1 0 0 0,0 0 0 0 0,0 1 0 0 0,0-1 0 0 0,1 0 0 0 0,-1 1 0 0 0,0-1 0 0 0,0 0 0 0 0,1 1 0 0 0,-1-1 0 0 0,0 0 0 0 0,1 1 0 0 0,-1-1 0 0 0,0 1 0 0 0,1-1 0 0 0,-1 1 0 0 0,1-1 0 0 0,-1 1 0 0 0,1-1 1 0 0,-1 1-1 0 0,1-1 0 0 0,-1 1 0 0 0,1 0 0 0 0,0-1-1 0 0,-1 1 0 0 0,1-1 1 0 0,0 1-1 0 0,-1 0 0 0 0,1-1 1 0 0,-1 1-1 0 0,1-1 0 0 0,-1 0 1 0 0,0 1-1 0 0,1-1 0 0 0,-1 1 1 0 0,0-1-1 0 0,1 1 0 0 0,-1-1 1 0 0,0 0-1 0 0,1 1 0 0 0,-1-1 1 0 0,0 0-1 0 0,0 1 0 0 0,0-1 1 0 0,0 0-1 0 0,0 1 0 0 0,0-1 1 0 0,0 0-1 0 0,0 0 0 0 0,0 1 1 0 0,-1-10-35 0 0,2 1-2 0 0,13-20 29 0 0,-9 13 8 0 0,8 0 0 0 0,-7 10 1 0 0,0 0-10 0 0,14-14-55 0 0,-7 6 54 0 0,-7 12-33 0 0,7-1 32 0 0,-9 1-10 0 0,0-1 32 0 0,3-1 24 0 0,-1 1-61 0 0,0 2-60 0 0,2 1-84 0 0,-1 0 3 0 0,0 0 50 0 0,18 0-109 0 0,-13 0 102 0 0,-6 0 15 0 0,1 0-38 0 0,-1 0-11 0 0,-1 0-38 0 0,1 0-44 0 0,0 0-49 0 0,-1 0-55 0 0,1 0-59 0 0,-1 0-66 0 0,1 0-70 0 0,-5 0 260 0 0,1 0-38 0 0,1 0-414 0 0,0 0 109 0 0,-1 1-51 0 0,3 0-783 0 0,1 4-610 0 0,4 4-1164 0 0,-10-9 3230 0 0</inkml:trace>
  <inkml:trace contextRef="#ctx0" brushRef="#br0" timeOffset="264.95">607 448 6648 0 0,'0'0'149'0'0,"0"0"23"0"0,0 2 12 0 0,3 12-25 0 0,0-9-178 0 0,0 1 83 0 0,1 0 65 0 0,-1 1 50 0 0,11 17 712 0 0,-12-10-274 0 0,-2-12-550 0 0,0 0 1 0 0,0-1 0 0 0,0 1-1 0 0,1-1 1 0 0,-1 1-1 0 0,0-1 1 0 0,0 1 0 0 0,1-1-1 0 0,-1 1 1 0 0,1 0-68 0 0,10 11 504 0 0,-11-13-487 0 0,0 0 0 0 0,0 0 0 0 0,1 1 1 0 0,-1-1-1 0 0,0 0 0 0 0,0 0 0 0 0,0 1 0 0 0,1-1 0 0 0,-1 0 0 0 0,0 1 0 0 0,0-1 1 0 0,0 0-1 0 0,0 1 0 0 0,0-1 0 0 0,0 0 0 0 0,1 0 0 0 0,-1 1 0 0 0,0-1 0 0 0,0 0 1 0 0,0 1-1 0 0,0-1 0 0 0,0 0 0 0 0,0 1 0 0 0,0-1 0 0 0,-1 0 0 0 0,1 1-17 0 0,0 20 434 0 0,3-10-13 0 0,-1-7-334 0 0,7 16 199 0 0,-7-12-137 0 0,-2 2 60 0 0,2 0 6 0 0,1-2-32 0 0,6 4 108 0 0,-7-7-15 0 0,0 4-110 0 0,4 2 24 0 0,0 3 3 0 0,-4-3-35 0 0,-2-5-109 0 0,0 1-4 0 0,0 12 50 0 0,0-17-88 0 0,0-1 1 0 0,0 1-1 0 0,0-1 1 0 0,1 1-1 0 0,-1-1 1 0 0,0 0-1 0 0,0 1 1 0 0,1-1-1 0 0,-1 1 1 0 0,1-1-8 0 0,3 5-19 0 0,-2-3-86 0 0,1 0-84 0 0,-2-2 50 0 0,0-1-35 0 0,-1 0 174 0 0,0 1-211 0 0,1 0-35 0 0,0 0-341 0 0,-1-1 77 0 0,0 1-47 0 0,0 1-661 0 0,0 2-519 0 0,0 5-987 0 0</inkml:trace>
  <inkml:trace contextRef="#ctx0" brushRef="#br0" timeOffset="446.47">671 304 8840 0 0,'0'0'197'0'0,"0"-3"24"0"0,0 3-188 0 0,2-8 67 0 0,-3 4 6 0 0,-2 0 106 0 0,-1 0-179 0 0,-3-5-23 0 0,6 7-12 0 0,1 1 1 0 0,-1-1-1 0 0,1 0 1 0 0,0 0 0 0 0,-1 0-1 0 0,1 1 1 0 0,0-1-1 0 0,0 0 1 0 0,0 0 1 0 0,0-5 21 0 0,0 3 25 0 0,0 1 43 0 0,-2 0 98 0 0,-9-7 155 0 0,10 8-181 0 0,-1 0-35 0 0,1-1 38 0 0,2 0-90 0 0,1-3-21 0 0,-1 6 18 0 0,-1 0-70 0 0,4-2 76 0 0,3 1-4 0 0,-7 1-73 0 0,0 0 1 0 0,0 0 0 0 0,0 0 1 0 0,0 0-1 0 0,0 0 1 0 0,0 0-1 0 0,0 0 0 0 0,0 0 1 0 0,0 0-1 0 0,1 0 0 0 0,-1 0 1 0 0,0 0-1 0 0,0 0 1 0 0,0 0-1 0 0,0 0 0 0 0,0 0 1 0 0,0 0-1 0 0,0 0 0 0 0,0 0 1 0 0,0 0-1 0 0,0 0 1 0 0,1 0-1 0 0,-1 0 0 0 0,0 0 1 0 0,0 0-1 0 0,0 0 1 0 0,0 0-1 0 0,0 0 0 0 0,0 0 1 0 0,0 0-1 0 0,0 0 0 0 0,0 0 1 0 0,0-1-1 0 0,0 1 1 0 0,0 0-1 0 0,0 0 0 0 0,0 0 1 0 0,0 0-1 0 0,0 0 0 0 0,0 0 1 0 0,1 0-1 0 0,-1 0 1 0 0,0 0-1 0 0,0 0 0 0 0,0 0 1 0 0,0-1-1 0 0,0 1 1 0 0,0 0-1 0 0,0 0 0 0 0,0 0 1 0 0,0 0-1 0 0,0 0 0 0 0,0 0 1 0 0,0 0-1 0 0,-1 0 1 0 0,1 0-1 0 0,0 0 0 0 0,0-1-1 0 0,0-1 50 0 0,1 0-50 0 0,-1 0-49 0 0,1 1-51 0 0,0 0-53 0 0,0 0-53 0 0,0 0-55 0 0,1 0-57 0 0,-1 0-85 0 0,1 0-68 0 0,0 0-69 0 0,0-1-71 0 0,0-2-767 0 0,-2-5-788 0 0</inkml:trace>
  <inkml:trace contextRef="#ctx0" brushRef="#br0" timeOffset="795.74">991 0 6688 0 0,'0'0'197'0'0,"0"0"-49"0"0,0 0 7 0 0,0 0 71 0 0,0 0 208 0 0,0 0 376 0 0,0 0 29 0 0,0 0-27 0 0,0 0-145 0 0,0 0-69 0 0,0 0-12 0 0,0 0-29 0 0,0 0-112 0 0,0 0-49 0 0,2 3-10 0 0,2 0-329 0 0,0 1 58 0 0,4 4 146 0 0,12 12 468 0 0,-16-15-548 0 0,-1 0-52 0 0,1 3 51 0 0,-1-1-56 0 0,0 2-29 0 0,0 2-13 0 0,0 0-1 0 0,-3-11-80 0 0,5 14 124 0 0,-1-2-36 0 0,-2-4-31 0 0,0 0 1 0 0,0 1-1 0 0,-1-1 0 0 0,0 1 0 0 0,0 0-58 0 0,0 15 205 0 0,-1 2-37 0 0,0 33 118 0 0,0-35-138 0 0,0-16-80 0 0,1 0 0 0 0,0 0-1 0 0,0-1 1 0 0,1 1-1 0 0,1 1-67 0 0,-1-1 69 0 0,0-1 1 0 0,-1 1-1 0 0,0 0 0 0 0,0 0 0 0 0,0 1-69 0 0,-2 10 145 0 0,1 18 152 0 0,3-13-171 0 0,3-9-47 0 0,0 3 30 0 0,-4-1 39 0 0,-3-8-65 0 0,0 13 113 0 0,5-8 45 0 0,1-5-107 0 0,-4-8-107 0 0,0 0 0 0 0,0 1 0 0 0,0-1 0 0 0,0 1 0 0 0,-1-1 1 0 0,1 1-1 0 0,0 0 0 0 0,-1-1 0 0 0,1 1 0 0 0,-1-1 0 0 0,0 1 0 0 0,0 0 1 0 0,1 0-1 0 0,-1-1-27 0 0,0 17 54 0 0,0 27-118 0 0,0-9 91 0 0,0-25-3 0 0,0-9-3 0 0,0-2-122 0 0,0 0-56 0 0,0 0-17 0 0,0 0 59 0 0,0 0 10 0 0,0 0-37 0 0,0 0-120 0 0,0 0-220 0 0,0 0 269 0 0,0 0-30 0 0,0 0-72 0 0,0 0 107 0 0,0 0-39 0 0,0 0-41 0 0,0 0-41 0 0,0 0-36 0 0,0 0-33 0 0,0 0-254 0 0,0 0-54 0 0,0 0-825 0 0,0 0-643 0 0,0 0-1226 0 0</inkml:trace>
  <inkml:trace contextRef="#ctx0" brushRef="#br0" timeOffset="1076.99">911 384 8408 0 0,'0'0'190'0'0,"0"0"28"0"0,0 0 8 0 0,3 0-28 0 0,-1 0-208 0 0,0-1 43 0 0,3 0 134 0 0,-1-1 60 0 0,4-3 357 0 0,-4 3-388 0 0,-2 0-145 0 0,0 1-42 0 0,0 1 78 0 0,-1-1 0 0 0,1 1-1 0 0,0-1 1 0 0,0 1 0 0 0,0 0-1 0 0,0-1 1 0 0,0 1 0 0 0,0 0 0 0 0,0 0-1 0 0,-1 0 1 0 0,2 1-87 0 0,10-1 461 0 0,-1-3-65 0 0,-4-2-165 0 0,2-1 100 0 0,6 4 79 0 0,-1 1-169 0 0,-1-2-50 0 0,1-1-46 0 0,-2-1-44 0 0,-11 5-86 0 0,15-4 127 0 0,-4 4-56 0 0,5-2 15 0 0,-2-4-3 0 0,-4 2-53 0 0,8 1-34 0 0,-17 3-12 0 0,0 0 1 0 0,1-1 0 0 0,-1 1 0 0 0,0 0 0 0 0,0-1-1 0 0,0 0 1 0 0,2 0 0 0 0,3-3-79 0 0,-4 3 0 0 0,-1-1-37 0 0,1 1-42 0 0,0 0-48 0 0,0 0-5 0 0,-1 0-35 0 0,3 0-340 0 0,-1 1 77 0 0,0 0-49 0 0,4 0-663 0 0,-9 0 1220 0 0,13 0-1749 0 0,6 0-1000 0 0</inkml:trace>
  <inkml:trace contextRef="#ctx0" brushRef="#br0" timeOffset="1560.97">1470 496 5152 0 0,'0'0'116'0'0,"0"0"17"0"0,0 0 10 0 0,0 2-23 0 0,0-1-119 0 0,0 0 1 0 0,0-1 0 0 0,0 1-1 0 0,0 0 1 0 0,0-1-1 0 0,0 1 1 0 0,0 0 0 0 0,1-1-1 0 0,-1 1 1 0 0,0 0-1 0 0,0-1 1 0 0,1 1 0 0 0,-1 0-1 0 0,0-1 1 0 0,1 1-2 0 0,4 2 9 0 0,0-1 54 0 0,-3 2 54 0 0,-1 3 135 0 0,-1-7-243 0 0,0 0-1 0 0,0 0 0 0 0,0 0 1 0 0,0 0-1 0 0,0 0 1 0 0,0 0-1 0 0,0 1 1 0 0,0-1-1 0 0,0 0 1 0 0,0 0-1 0 0,0 0 0 0 0,0 0 1 0 0,0 0-1 0 0,0 0 1 0 0,0 0-1 0 0,0 0 1 0 0,0 0-1 0 0,0 0 1 0 0,0 1-1 0 0,0-1 0 0 0,0 0 1 0 0,0 0-1 0 0,0 0 1 0 0,0 0-1 0 0,0 0 1 0 0,0 0-1 0 0,0 0 1 0 0,0 0-1 0 0,0 0 0 0 0,0 0 1 0 0,1 0-1 0 0,-1 0 1 0 0,0 0-1 0 0,0 1 1 0 0,0-1-1 0 0,0 0 1 0 0,0 0-1 0 0,0 0 0 0 0,0 0 1 0 0,0 0-1 0 0,0 0 1 0 0,0 0-1 0 0,0 0 1 0 0,1 0-1 0 0,-1 0 1 0 0,0 0-1 0 0,0 0 0 0 0,0 0 1 0 0,0 0-1 0 0,0 0 1 0 0,0 0-1 0 0,0 0 1 0 0,0 0-1 0 0,0 0 1 0 0,0 0-1 0 0,1 0 0 0 0,-1 0-8 0 0,3 0 136 0 0,1 1 51 0 0,6 4 561 0 0,-6-3-477 0 0,0 1-107 0 0,-2-2-132 0 0,0 0-43 0 0,2 1 191 0 0,2-1 73 0 0,13-1 761 0 0,-11 0-651 0 0,-2 0-181 0 0,-1 0-114 0 0,24 0 863 0 0,-26 0-486 0 0,0-3-80 0 0,11-7-18 0 0,1 7-48 0 0,-15 3-287 0 0,1 0 1 0 0,-1 0-1 0 0,1 0 1 0 0,-1 0-1 0 0,1 0 1 0 0,-1 0-1 0 0,1 0 1 0 0,-1 0-1 0 0,1 0 1 0 0,-1 0-1 0 0,1 0 0 0 0,-1 0 1 0 0,1-1-1 0 0,-1 1 1 0 0,1 0-1 0 0,-1 0 1 0 0,1 0-1 0 0,-1-1 1 0 0,1 1-1 0 0,-1 0 1 0 0,0 0-1 0 0,1-1 1 0 0,-1 1-1 0 0,1 0 1 0 0,-1-1-1 0 0,0 1 1 0 0,1-1-1 0 0,-1 1 1 0 0,0 0-1 0 0,0-1 1 0 0,1 1-1 0 0,-1-1-12 0 0,4-6 158 0 0,7 2 67 0 0,-6-6-7 0 0,6 6-17 0 0,-6-6-62 0 0,6 6-31 0 0,-6-6-4 0 0,2 6-32 0 0,-6 5-68 0 0,-1 0 0 0 0,0 0 0 0 0,1 0 0 0 0,-1 0 0 0 0,1-1 0 0 0,-1 1 0 0 0,0 0 1 0 0,1 0-1 0 0,-1-1 0 0 0,0 1 0 0 0,1 0 0 0 0,-1-1 0 0 0,0 1 0 0 0,0 0 0 0 0,1-1 1 0 0,-1 1-1 0 0,0-1 0 0 0,0 1 0 0 0,0 0 0 0 0,0-1 0 0 0,1 1 0 0 0,-1-1 1 0 0,0 1-1 0 0,0 0 0 0 0,0-1 0 0 0,0 1 0 0 0,0-1 0 0 0,0 1 0 0 0,0-1 0 0 0,0 1 1 0 0,0-1-5 0 0,2-4 96 0 0,4-1-51 0 0,10-10 146 0 0,-11 11-141 0 0,-2 2 27 0 0,-2-1-34 0 0,-2-5-11 0 0,1 7-6 0 0,0-6 20 0 0,-1-22 235 0 0,-1 22-220 0 0,-5 4 28 0 0,7 4-82 0 0,-1-1-1 0 0,1 1 1 0 0,0 0-1 0 0,-1 0 1 0 0,1-1-1 0 0,-1 1 1 0 0,1 0-1 0 0,0 0 1 0 0,-1-1-1 0 0,1 1 1 0 0,0 0-1 0 0,0-1 1 0 0,-1 1-1 0 0,1 0 1 0 0,0-1 0 0 0,0 1-1 0 0,-1 0 1 0 0,1-1-1 0 0,0 1 1 0 0,0-1-1 0 0,0 1 1 0 0,0 0-1 0 0,0-1 1 0 0,0 1-1 0 0,0-1 1 0 0,0 1-1 0 0,-1-1 1 0 0,2 1-1 0 0,-1 0 1 0 0,0-1 0 0 0,0 1-7 0 0,-3-6 160 0 0,-10-4-27 0 0,-19-6-106 0 0,31 15-27 0 0,0 1 0 0 0,1 0 0 0 0,-1-1 0 0 0,0 1 0 0 0,1 0 0 0 0,-1 0 0 0 0,0 0 0 0 0,0 0 0 0 0,1 0 0 0 0,-1 0 0 0 0,0 0 0 0 0,0 0 0 0 0,1 0 0 0 0,-1 0 0 0 0,0 0 0 0 0,1 0 0 0 0,-1 0 0 0 0,0 1 0 0 0,0-1 0 0 0,1 0 0 0 0,-1 1 0 0 0,-13 9-16 0 0,9-7-64 0 0,4-3 71 0 0,-1 0 1 0 0,1 0-1 0 0,0 0 1 0 0,-1 1 0 0 0,1-1-1 0 0,0 0 1 0 0,0 1 0 0 0,-1-1-1 0 0,1 1 1 0 0,0 0 0 0 0,0-1-1 0 0,0 1 1 0 0,-1 0 0 0 0,1 0-1 0 0,0-1 1 0 0,0 1 0 0 0,0 0-1 0 0,0 0 1 0 0,1 0 0 0 0,-1 0-1 0 0,0 0 1 0 0,0 1 0 0 0,1-1 8 0 0,-3 4-28 0 0,3-4 25 0 0,0-1 0 0 0,-1 1 0 0 0,1-1 0 0 0,0 1-1 0 0,-1 0 1 0 0,1-1 0 0 0,0 1 0 0 0,-1-1 0 0 0,1 1 0 0 0,-1 0-1 0 0,1-1 1 0 0,-1 1 0 0 0,1-1 0 0 0,-1 0 0 0 0,1 1-1 0 0,-1-1 1 0 0,0 1 0 0 0,1-1 0 0 0,-1 0 0 0 0,1 0-1 0 0,-1 1 1 0 0,0-1 3 0 0,-4 2 2 0 0,3 0-2 0 0,1-1 0 0 0,-1 0 0 0 0,0 1 0 0 0,1-1 0 0 0,0 1 0 0 0,-1-1 0 0 0,1 1 0 0 0,0 0 0 0 0,0 0 0 0 0,0 0 0 0 0,0-1 0 0 0,0 1 0 0 0,0 1 0 0 0,-1 0 0 0 0,1 0 0 0 0,-1 1 0 0 0,0-2 0 0 0,0 1 0 0 0,0 0 0 0 0,-1 1 0 0 0,1-3 3 0 0,0 1 1 0 0,1 0 0 0 0,-1 0 0 0 0,1 0 0 0 0,-1 0 0 0 0,1 0 0 0 0,-1 2-4 0 0,-1 11 97 0 0,0 0 9 0 0,-3-2-39 0 0,-4 9-36 0 0,8-14-33 0 0,-7 21-1 0 0,7-2-48 0 0,1-16 55 0 0,0 15 77 0 0,1-24-62 0 0,0 1 1 0 0,0 0-1 0 0,1-1 0 0 0,-1 1 1 0 0,1-1-1 0 0,-1 1 0 0 0,1-1 1 0 0,1 2-20 0 0,8 16 111 0 0,0 2-20 0 0,2 0-45 0 0,-9-17-32 0 0,0-1 0 0 0,1 0 0 0 0,0 0 1 0 0,0-1-1 0 0,0 1 0 0 0,0-1 1 0 0,0 0-1 0 0,1 0 0 0 0,0 0 1 0 0,-1-1-1 0 0,1 0 0 0 0,2 1-14 0 0,-2 0 10 0 0,-2-2-1 0 0,-1-1 0 0 0,1 1 0 0 0,0 0 1 0 0,0-1-1 0 0,0 1 0 0 0,0-1 0 0 0,0 0 0 0 0,0 0 1 0 0,0 0-1 0 0,3-1-9 0 0,9 0 54 0 0,-2 1-79 0 0,26 0 176 0 0,-26 0-155 0 0,0 0-72 0 0,-5 0-37 0 0,1 0-61 0 0,-1 0-70 0 0,-1 0-80 0 0,-4 0 78 0 0,0 0-40 0 0,0 0-37 0 0,0 0-32 0 0,2 0-232 0 0,0-1-54 0 0,5 0-759 0 0,2-4-599 0 0,7-4-1138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0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1 145 8496 0 0,'3'0'190'0'0,"-2"0"-163"0"0,1 0-1 0 0,-1-1 1 0 0,1 1-1 0 0,0 0 0 0 0,-1-1 1 0 0,1 0-1 0 0,-1 1 0 0 0,1-1 1 0 0,-1 0-1 0 0,1 1 1 0 0,-1-1-1 0 0,0 0-26 0 0,1 0 28 0 0,0-1-1 0 0,0 1 1 0 0,-1 1-1 0 0,1-1 1 0 0,0 0 0 0 0,0 0-1 0 0,0 1 1 0 0,0-1 0 0 0,0 1-1 0 0,0-1 1 0 0,0 1-1 0 0,1 0-27 0 0,-1 0 4 0 0,-1 0 0 0 0,1 0 0 0 0,0-1 0 0 0,0 1 0 0 0,0-1 0 0 0,-1 1 0 0 0,1-1 0 0 0,0 1 0 0 0,-1-1 0 0 0,1 0 0 0 0,0 0 0 0 0,-1 0 0 0 0,1 0-4 0 0,-1 0-1 0 0,1 0 0 0 0,-1 0 1 0 0,1 0-1 0 0,0 0 0 0 0,-1 1 0 0 0,1-1 0 0 0,0 1 1 0 0,0-1-1 0 0,-1 1 0 0 0,1-1 0 0 0,0 1 1 0 0,0 0-1 0 0,0 0 1 0 0,10-2 20 0 0,-3-3 38 0 0,4-1 70 0 0,4 5-4 0 0,0 0 11 0 0,-5-3 8 0 0,0-2-19 0 0,-1 3-48 0 0,-5 1-57 0 0,0 1 0 0 0,1 0 0 0 0,-1 1 1 0 0,0 0-1 0 0,3 0-19 0 0,-1 0 31 0 0,-6 1-24 0 0,0-1 0 0 0,0 0 0 0 0,0 0 0 0 0,1 0-1 0 0,-1-1 1 0 0,0 1 0 0 0,0 0 0 0 0,0-1 0 0 0,0 0 0 0 0,1 0-7 0 0,6-4 40 0 0,-8 4-30 0 0,0 0 1 0 0,1 1-1 0 0,-1-1 1 0 0,1 0-1 0 0,-1 0 1 0 0,1 1-1 0 0,-1-1 1 0 0,1 1-1 0 0,0-1 0 0 0,-1 1 1 0 0,1-1-1 0 0,0 1 1 0 0,-1 0-1 0 0,1 0-10 0 0,1 0 15 0 0,-1 1 0 0 0,1-1 0 0 0,-1 0 0 0 0,1-1-1 0 0,-1 1 1 0 0,1 0 0 0 0,-1-1 0 0 0,1 1 0 0 0,-1-1-1 0 0,1 0 1 0 0,-1 0 0 0 0,0 0 0 0 0,0 0 0 0 0,1 0 0 0 0,-1 0-1 0 0,0-1 1 0 0,0 1 0 0 0,1-1-15 0 0,1-1 108 0 0,0 2-55 0 0,3 2-8 0 0,-6-1-28 0 0,-1 0-16 0 0,0 0 1 0 0,0 0 0 0 0,0 0 0 0 0,0 0 0 0 0,0 0 0 0 0,0 0-1 0 0,0 0 1 0 0,0 0 0 0 0,0 0 0 0 0,1 0 0 0 0,-1 0 0 0 0,0 0-1 0 0,0 0 1 0 0,0 0 0 0 0,0 0 0 0 0,0 0 0 0 0,0 0-1 0 0,0 0 1 0 0,0 0 0 0 0,0 0 0 0 0,0 0 0 0 0,0 0 0 0 0,1 0-1 0 0,-1 0 1 0 0,0 0 0 0 0,0 0 0 0 0,0 0 0 0 0,0 0 0 0 0,0 0-1 0 0,0 0 1 0 0,0 0 0 0 0,0 0 0 0 0,0-1 0 0 0,0 1 0 0 0,0 0-1 0 0,0 0 1 0 0,0 0 0 0 0,0 0 0 0 0,0 0 0 0 0,0 0-1 0 0,0 0 1 0 0,0 0 0 0 0,0 0 0 0 0,1 0 0 0 0,-1 0 0 0 0,0-1-1 0 0,0 1 1 0 0,0 0 0 0 0,0 0 0 0 0,-1 0 0 0 0,1 0 0 0 0,0 0-1 0 0,0 0 1 0 0,0 0 0 0 0,0 0 0 0 0,0 0 0 0 0,0-1-2 0 0,0 1 5 0 0,0-1 0 0 0,0 0 0 0 0,0 1 0 0 0,0-1 0 0 0,0 0 0 0 0,1 1 0 0 0,-1-1 0 0 0,0 0 0 0 0,0 1 0 0 0,0-1 0 0 0,1 0 0 0 0,-1 1 1 0 0,0-1-1 0 0,1 0 0 0 0,-1 1-5 0 0,1-1 5 0 0,-1 1 1 0 0,1 0 0 0 0,-1-1-1 0 0,1 1 1 0 0,0 0 0 0 0,-1 0-1 0 0,1 0 1 0 0,0-1 0 0 0,-1 1 0 0 0,1 0-1 0 0,0 0 1 0 0,-1 0 0 0 0,1 0-1 0 0,0 0 1 0 0,0 0-6 0 0,-1 0 0 0 0,2 0 95 0 0,-2 0 11 0 0,0 0 38 0 0,-3-1-27 0 0,0-2-54 0 0,-3-5-17 0 0,5 7-10 0 0,-2-2 92 0 0,1 1-2 0 0,-9-9-4 0 0,8 8-18 0 0,-1 2-47 0 0,-5 2-23 0 0,6-1-9 0 0,-2-1-12 0 0,3 2-8 0 0,-23 13-3 0 0,24-14-2 0 0,0 1 0 0 0,-1-1 0 0 0,1 0 0 0 0,-1 1 0 0 0,1-1 0 0 0,-1 0 0 0 0,1 0 0 0 0,-1 0 0 0 0,1 0 0 0 0,-1 0 0 0 0,1 0 0 0 0,-1 0 0 0 0,1 0 0 0 0,-1 0 0 0 0,1 0 0 0 0,0 1 0 0 0,-1-1 0 0 0,1 0 0 0 0,-1 1 0 0 0,1-1 0 0 0,-1 1 0 0 0,-46 25 10 0 0,44-23 3 0 0,3-3-11 0 0,0 0 1 0 0,1 1-1 0 0,-1-1 0 0 0,0 0 0 0 0,1 1 0 0 0,-1-1 1 0 0,0 0-1 0 0,1 1 0 0 0,-1-1 0 0 0,1 1 0 0 0,-1-1 1 0 0,1 1-1 0 0,-1-1 0 0 0,1 1 0 0 0,0-1 0 0 0,-1 1 1 0 0,1 0-1 0 0,-1-1 0 0 0,1 1 0 0 0,0-1 0 0 0,0 1 1 0 0,-1 0-3 0 0,-1 4 6 0 0,1-4-1 0 0,0 1 0 0 0,0-1 0 0 0,0 0 0 0 0,0 0 0 0 0,0 0-1 0 0,0 0 1 0 0,0 0 0 0 0,0 0 0 0 0,-1 0 0 0 0,1 0 0 0 0,0 0 0 0 0,-1-1 0 0 0,1 1-1 0 0,-2 0-4 0 0,-11 6 66 0 0,14-7-55 0 0,-1 1 0 0 0,0-1-1 0 0,0 1 1 0 0,0 0-1 0 0,0 0 1 0 0,0 0 0 0 0,0-1-1 0 0,1 1 1 0 0,-1 0-1 0 0,0 0 1 0 0,1 0 0 0 0,-1 0-11 0 0,-4 10 126 0 0,-2 3 19 0 0,3-7-76 0 0,2 1 33 0 0,0 11 82 0 0,3-11-83 0 0,-1 0 46 0 0,1 0 63 0 0,-1-4-143 0 0,1 13 141 0 0,-1-16-202 0 0,0-1-1 0 0,1 1 0 0 0,-1-1 0 0 0,0 1 0 0 0,0-1 1 0 0,1 0-1 0 0,-1 1 0 0 0,0-1 0 0 0,1 1 0 0 0,-1-1 1 0 0,0 0-1 0 0,1 1 0 0 0,-1-1 0 0 0,0 0 0 0 0,1 0 1 0 0,-1 1-1 0 0,1-1 0 0 0,-1 0 0 0 0,1 0 0 0 0,-1 0 1 0 0,0 1-1 0 0,1-1 0 0 0,-1 0 0 0 0,1 0 1 0 0,-1 0-1 0 0,1 0 0 0 0,-1 0 0 0 0,1 0 0 0 0,-1 0 1 0 0,1 0-6 0 0,-1 0 2 0 0,0 0-1 0 0,0 0 1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0-1 0 0,0 0 1 0 0,0 0 0 0 0,1 0 0 0 0,-1 1 0 0 0,0-1 0 0 0,0 0 0 0 0,0 0 0 0 0,0 0 0 0 0,0 0 0 0 0,0 0 0 0 0,0 0 0 0 0,0 0 0 0 0,0 0 0 0 0,0 0 0 0 0,0 0 0 0 0,0 1 0 0 0,0-1 0 0 0,0 0 0 0 0,0 0 0 0 0,0 0 0 0 0,0 0 0 0 0,0 0 0 0 0,0 0 0 0 0,0 0 0 0 0,0 0 0 0 0,0 0 0 0 0,0 1-2 0 0,0 0 6 0 0,0 0 1 0 0,0 0 0 0 0,0 0 0 0 0,0 0 0 0 0,0 0 0 0 0,0 0 0 0 0,1 0 0 0 0,-1 0 0 0 0,1 0 0 0 0,-1 0 0 0 0,0 0 0 0 0,1 0-1 0 0,0 0 1 0 0,-1 0 0 0 0,1-1 0 0 0,-1 1 0 0 0,1 0 0 0 0,0 0 0 0 0,0-1 0 0 0,0 2-7 0 0,1-1 11 0 0,0 0-1 0 0,0 0 1 0 0,0 0 0 0 0,0 0 0 0 0,0 0 0 0 0,0 0-1 0 0,0-1 1 0 0,1 1 0 0 0,-1-1 0 0 0,0 1-11 0 0,10 0 31 0 0,-1 0 1 0 0,1-1-1 0 0,-1 0 1 0 0,2-1-32 0 0,5 0 17 0 0,31 1 74 0 0,-33 0-98 0 0,-1 0-34 0 0,-3 0-25 0 0,1 0-36 0 0,-2 0-39 0 0,1 0-45 0 0,4-1-126 0 0,-1-1 40 0 0,11-3-187 0 0,-1-1 75 0 0,-12 5 13 0 0,-1 0 0 0 0,11 1 371 0 0,-23 0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2.7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256 113 6384 0 0,'0'0'184'0'0,"0"-2"-6"0"0,0 0-266 0 0,0-1 94 0 0,0 0 81 0 0,0 0 65 0 0,0-2 119 0 0,0-10 658 0 0,0 9-589 0 0,0 1-134 0 0,0 3-152 0 0,0 0-39 0 0,0 2 3 0 0,0-1-1 0 0,0 1 0 0 0,1-1 0 0 0,-1 1 0 0 0,0-1 1 0 0,0 1-1 0 0,0-1 0 0 0,0 1 0 0 0,-1-1 0 0 0,1 1 1 0 0,0-1-1 0 0,0 1 0 0 0,0-1 0 0 0,0 1 0 0 0,0 0 0 0 0,-1-1 1 0 0,1 1-1 0 0,0-1 0 0 0,0 1 0 0 0,-1-1 0 0 0,1 1 1 0 0,0-1-1 0 0,-1 1 0 0 0,1 0 0 0 0,0-1 0 0 0,-1 1 1 0 0,1 0-1 0 0,0-1 0 0 0,-1 1 0 0 0,1 0 0 0 0,-1 0 1 0 0,0-1-18 0 0,-5-3 249 0 0,1-3 15 0 0,5 6-249 0 0,0 1 0 0 0,-1 0 0 0 0,1-1 0 0 0,0 1 0 0 0,0 0 0 0 0,0-1 0 0 0,-1 1 0 0 0,1 0 0 0 0,0-1 1 0 0,-1 1-1 0 0,1 0 0 0 0,0-1 0 0 0,-1 1 0 0 0,1 0 0 0 0,0 0 0 0 0,-1-1 0 0 0,1 1 0 0 0,0 0 0 0 0,-1 0 0 0 0,1 0 0 0 0,-1 0 0 0 0,1 0 0 0 0,-1-1 1 0 0,1 1-1 0 0,0 0 0 0 0,-1 0 0 0 0,1 0 0 0 0,-1 0 0 0 0,1 0 0 0 0,-1 0 0 0 0,1 0-15 0 0,-6-2 259 0 0,1-3-143 0 0,-10-11 304 0 0,11 12-343 0 0,2 2-65 0 0,-2 0 117 0 0,1 0-59 0 0,-6 3-25 0 0,6 0-6 0 0,-10-1 89 0 0,10 0-8 0 0,1 0-35 0 0,0 0-75 0 0,0 0 0 0 0,0 1 0 0 0,0-1 1 0 0,0 1-1 0 0,1 0 0 0 0,-1-1 0 0 0,0 1 0 0 0,0 0 0 0 0,1 0 0 0 0,-1 0 0 0 0,1 0 1 0 0,-1 1-1 0 0,1-1 0 0 0,-1 0 0 0 0,1 0 0 0 0,-1 1-10 0 0,-15 12 86 0 0,12-12-82 0 0,5-2-1 0 0,-1 1-1 0 0,0-1 0 0 0,1 0 0 0 0,-1 1 0 0 0,0-1 0 0 0,1 0 0 0 0,-1 1 0 0 0,1-1 1 0 0,-1 1-1 0 0,1-1 0 0 0,-1 1 0 0 0,1-1 0 0 0,-1 1 0 0 0,1-1 0 0 0,-1 1 1 0 0,1-1-1 0 0,0 1 0 0 0,-1 0 0 0 0,1-1 0 0 0,0 1 0 0 0,-1-1 0 0 0,1 1-2 0 0,-2 4 13 0 0,1-4-11 0 0,0 0 0 0 0,1 0 0 0 0,-1 0 0 0 0,0 0 0 0 0,0 0 0 0 0,1 0 0 0 0,-1-1 0 0 0,0 1 0 0 0,0 0 0 0 0,0 0 0 0 0,0-1 0 0 0,0 1-1 0 0,0-1 1 0 0,0 1 0 0 0,0-1 0 0 0,-1 1-2 0 0,-9 5 60 0 0,6 7-28 0 0,-22 19 120 0 0,11 0-8 0 0,13-18-74 0 0,1-9-4 0 0,0-3-55 0 0,1 0 1 0 0,-1 0-1 0 0,1 0 1 0 0,0 0 0 0 0,0 1-1 0 0,0-1 1 0 0,0 0-1 0 0,0 1 1 0 0,0-1 0 0 0,1 1-1 0 0,-1-1 1 0 0,1 1 0 0 0,-1-1-1 0 0,1 1 1 0 0,0-1-1 0 0,0 1 1 0 0,0 0-12 0 0,3 2 92 0 0,-2-4-78 0 0,1 1-1 0 0,-1-1 1 0 0,0 0 0 0 0,0 1 0 0 0,0-1 0 0 0,0 1-1 0 0,0 0 1 0 0,0-1 0 0 0,0 1 0 0 0,-1 0-1 0 0,1-1 1 0 0,-1 1 0 0 0,1 0 0 0 0,-1 0 0 0 0,0 1-14 0 0,3 2 100 0 0,-2-4-88 0 0,0 0-4 0 0,0 0-1 0 0,0 0 1 0 0,0 0 0 0 0,1 0 0 0 0,-1 0 0 0 0,0 0 0 0 0,0-1-1 0 0,1 1 1 0 0,-1 0 0 0 0,0-1 0 0 0,1 1 0 0 0,0 0-8 0 0,12 0 122 0 0,-12-1-111 0 0,0 1 1 0 0,0-1 0 0 0,0 0-1 0 0,-1 1 1 0 0,1 0 0 0 0,0-1-1 0 0,0 1 1 0 0,-1 0 0 0 0,1 0-1 0 0,0 0 1 0 0,-1 0-12 0 0,1 0 16 0 0,0 0 0 0 0,-1 0 0 0 0,1 0 0 0 0,0 0 0 0 0,-1-1 0 0 0,1 1 0 0 0,0 0 0 0 0,0-1 0 0 0,0 1 0 0 0,0-1 0 0 0,0 0-16 0 0,3-3 120 0 0,-4 2-107 0 0,0 0 0 0 0,1 0 1 0 0,-1 0-1 0 0,0 0 0 0 0,1 0 1 0 0,-1 0-1 0 0,1 0 0 0 0,-1 0 1 0 0,1 0-1 0 0,-1 1 0 0 0,1-1 1 0 0,-1 1-1 0 0,1-1 0 0 0,0 1 1 0 0,-1 0-1 0 0,1-1 0 0 0,0 1 1 0 0,0 0-14 0 0,0 0 13 0 0,0 0 0 0 0,-1 0 0 0 0,1-1 0 0 0,0 1 0 0 0,-1 0 0 0 0,1-1 0 0 0,0 1 0 0 0,-1-1 0 0 0,1 0 0 0 0,-1 1 0 0 0,1-1 0 0 0,-1 0 0 0 0,1 0 0 0 0,-1 0-13 0 0,7-4 58 0 0,6-2 43 0 0,7-3-4 0 0,-14 6-76 0 0,0 0 1 0 0,-1-1 0 0 0,0 1-1 0 0,0-1 1 0 0,0 0 0 0 0,1-2-22 0 0,6-6 23 0 0,-9 8-10 0 0,0 0-1 0 0,1 1 1 0 0,0-1-1 0 0,0 1 1 0 0,0 0-1 0 0,2-1-12 0 0,4 0 31 0 0,-10 5-30 0 0,0 0 1 0 0,1-1-1 0 0,-1 1 0 0 0,0-1 0 0 0,0 1 1 0 0,0-1-1 0 0,0 1 0 0 0,0-1 0 0 0,0 0 1 0 0,0 0-1 0 0,0 1 0 0 0,0-1 0 0 0,-1 0 1 0 0,1 0-1 0 0,0 0 0 0 0,0 0 0 0 0,-1 0 1 0 0,1-1-2 0 0,15-30 10 0 0,-10 19 33 0 0,4 8-32 0 0,-9 4-11 0 0,-1 0 0 0 0,0 0 0 0 0,1 1 0 0 0,-1-1 0 0 0,0 0 0 0 0,1 0 0 0 0,-1 0 0 0 0,0 0 0 0 0,0 1 0 0 0,0-1 0 0 0,0 0 0 0 0,0 0 0 0 0,0 0 0 0 0,0-1 0 0 0,0-3-1 0 0,0-2 11 0 0,0-10 98 0 0,0 90-164 0 0,0 41 68 0 0,0-83-5 0 0,2-12 61 0 0,4-2-24 0 0,0-2 3 0 0,-4 1 26 0 0,-3 0 20 0 0,0 15 52 0 0,6-14-106 0 0,0-9-13 0 0,-4-7-22 0 0,-1 1 0 0 0,1-1 0 0 0,0 1 0 0 0,0-1-1 0 0,0 1 1 0 0,-1-1 0 0 0,1 1 0 0 0,-1 0 0 0 0,1-1 0 0 0,-1 1-1 0 0,0 0 1 0 0,1-1 0 0 0,-1 1 0 0 0,0 0-4 0 0,0-1 5 0 0,0 1 1 0 0,0-1-1 0 0,0 1 0 0 0,0-1 1 0 0,0 1-1 0 0,1-1 0 0 0,-1 1 1 0 0,0-1-1 0 0,1 0 0 0 0,0 1-5 0 0,9 11 26 0 0,-6-7 66 0 0,-5 4-28 0 0,1-10-51 0 0,0 3 86 0 0,3-3-3 0 0,3 0-50 0 0,-2 0-50 0 0,-2 0-44 0 0,-1 2-85 0 0,-1 9-146 0 0,0-9 144 0 0,0-1-44 0 0,0-1-69 0 0,0 0 81 0 0,0 0-36 0 0,0 0-36 0 0,0 0-36 0 0,0 0-367 0 0,0 0 90 0 0,0 0-47 0 0,0 0-703 0 0,0 0-551 0 0,0 0-1047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3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33 8536 0 0,'0'0'249'0'0,"-2"2"-1"0"0,-4 4-183 0 0,1 1-38 0 0,4-5-26 0 0,1-1 0 0 0,0 1 0 0 0,-1-1 0 0 0,1 1 0 0 0,0-1 0 0 0,-1 0 1 0 0,1 1-1 0 0,0-1 0 0 0,0 1 0 0 0,0-1-1 0 0,0 14 64 0 0,0-1 104 0 0,0 0 62 0 0,0 19 366 0 0,0-23-447 0 0,0 0-39 0 0,3 4 250 0 0,3-4-65 0 0,-1-2-83 0 0,-2-1-7 0 0,0 0-51 0 0,3 4 37 0 0,-2-4-119 0 0,1 7 72 0 0,6-9-14 0 0,-6 8 11 0 0,-2-9-75 0 0,0 1 0 0 0,1-1 0 0 0,-1 0 1 0 0,1-1-1 0 0,1 2-66 0 0,0-1 88 0 0,-2-1 106 0 0,1-2-87 0 0,0-1-52 0 0,1 0-28 0 0,-3-1 38 0 0,44 1 623 0 0,-44 0-450 0 0,3 0 29 0 0,17 0 12 0 0,-22 0-269 0 0,0 0 1 0 0,1 0 0 0 0,-1 0 0 0 0,0 0-1 0 0,1 0 1 0 0,-1 0 0 0 0,0 0 0 0 0,1 0-1 0 0,-1 0 1 0 0,0 0 0 0 0,1 0 0 0 0,-1 0 0 0 0,0 0-1 0 0,1 0 1 0 0,-1 0 0 0 0,0 0 0 0 0,1-1-1 0 0,-1 1 1 0 0,0 0 0 0 0,0 0 0 0 0,1 0-1 0 0,-1-1 1 0 0,0 1 0 0 0,0 0 0 0 0,1 0 0 0 0,-1-1-11 0 0,19-11 332 0 0,-6 5-167 0 0,0-3-48 0 0,-10 8-84 0 0,-1 0 1 0 0,1 0-1 0 0,0 0 0 0 0,0 0 0 0 0,0 0 1 0 0,2 0-34 0 0,13-10 166 0 0,-17 11-159 0 0,0 0 1 0 0,0 0 0 0 0,-1 0-1 0 0,1 0 1 0 0,0 0 0 0 0,-1 0-1 0 0,1 0 1 0 0,-1-1 0 0 0,1 1-1 0 0,-1 0 1 0 0,0 0 0 0 0,1-1-1 0 0,-1 1 1 0 0,0 0 0 0 0,0-1-1 0 0,0 1 1 0 0,0-1-8 0 0,0 0 11 0 0,0 0-1 0 0,1 0 0 0 0,-1 1 1 0 0,1-1-1 0 0,-1 0 0 0 0,1 0 1 0 0,-1 0-1 0 0,1 0 0 0 0,0 1 1 0 0,0-1-1 0 0,0 0 0 0 0,0 1 1 0 0,0-1-1 0 0,1 1 0 0 0,-1-1 1 0 0,0 1-1 0 0,2-2-10 0 0,-2 2 9 0 0,1 0 1 0 0,-1-1-1 0 0,0 1 1 0 0,1-1-1 0 0,-1 1 1 0 0,0-1-1 0 0,0 0 1 0 0,0 1-1 0 0,0-1 1 0 0,0 0-1 0 0,-1 0 1 0 0,1 1-1 0 0,-1-1 1 0 0,1 0-1 0 0,-1 0 1 0 0,1 0 0 0 0,-1-2-11 0 0,0-42 170 0 0,0 31-142 0 0,0-1-37 0 0,0 4-38 0 0,0 0-44 0 0,0 0-52 0 0,0 0-62 0 0,0 10 89 0 0,0 2-54 0 0,0 0-76 0 0,0 0 78 0 0,0 0-37 0 0,0 0-39 0 0,0 0-37 0 0,0-1-380 0 0,-1 1 93 0 0,1 0-51 0 0,-2-2-730 0 0,-2-2-573 0 0,-5-5-1091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3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7200 0 0,'3'0'165'0'0,"-3"1"-156"0"0,1-1 0 0 0,-1 0 0 0 0,1 0 0 0 0,-1 0 0 0 0,1 0 0 0 0,-1 0 0 0 0,1-1 0 0 0,-1 1 1 0 0,1 0-1 0 0,-1 0 0 0 0,1 0 0 0 0,-1 0 0 0 0,1 0 0 0 0,-1-1 0 0 0,1 1 0 0 0,-1 0 0 0 0,1 0 0 0 0,-1-1 0 0 0,0 1 0 0 0,1 0 0 0 0,-1-1 0 0 0,0 1 0 0 0,1 0 0 0 0,-1-1 0 0 0,0 1 0 0 0,1-1 0 0 0,-1 1 0 0 0,0-1 0 0 0,0 1 1 0 0,1 0-1 0 0,-1-1 0 0 0,0 1 0 0 0,0-1 0 0 0,0 1 0 0 0,0-1 0 0 0,0 1 0 0 0,0-1 0 0 0,0 1 0 0 0,0-1 0 0 0,0 1 0 0 0,0-1 0 0 0,0 0-9 0 0,0 1 3 0 0,0 0 0 0 0,0 0 0 0 0,0 0 0 0 0,0 0 0 0 0,0 0-1 0 0,0 0 1 0 0,0 0 0 0 0,0-1 0 0 0,0 1 0 0 0,0 0 0 0 0,0 0 0 0 0,0 0 0 0 0,0 0 0 0 0,0 0 0 0 0,0 0 0 0 0,0 0-1 0 0,0 0 1 0 0,0 0 0 0 0,0 0 0 0 0,0-1 0 0 0,0 1 0 0 0,0 0 0 0 0,0 0 0 0 0,0 0 0 0 0,0 0 0 0 0,0 0-1 0 0,1 0 1 0 0,-1 0 0 0 0,0 0 0 0 0,0 0 0 0 0,0 0 0 0 0,0 0 0 0 0,0 0 0 0 0,0 0 0 0 0,0 0 0 0 0,0-1-1 0 0,0 1 1 0 0,0 0 0 0 0,0 0 0 0 0,0 0 0 0 0,1 0 0 0 0,-1 0 0 0 0,0 0 0 0 0,0 0 0 0 0,0 0 0 0 0,0 0-1 0 0,0 0 1 0 0,0 0 0 0 0,0 0 0 0 0,0 0 0 0 0,0 0 0 0 0,0 0 0 0 0,1 0 0 0 0,-1 0 0 0 0,0 0 0 0 0,0 0-1 0 0,0 1-2 0 0,4-1 29 0 0,-2 0-29 0 0,1 0 1 0 0,-1 0-1 0 0,0 0 1 0 0,1 0-1 0 0,-1 0 1 0 0,1-1 0 0 0,-1 1-1 0 0,0-1 1 0 0,2 0-1 0 0,1-2 46 0 0,-2 1 75 0 0,1-1 62 0 0,8-1 307 0 0,-1 3-266 0 0,-6 0-61 0 0,0-1-36 0 0,5-3 51 0 0,3-2-3 0 0,-4 6-28 0 0,-3-2 47 0 0,-3-1-222 0 0,1 0 68 0 0,1-1 41 0 0,-1 0 34 0 0,11-9 332 0 0,-5 7-182 0 0,-3 3-123 0 0,-2 2-60 0 0,0 2-42 0 0,-5 0-38 0 0,0 0 0 0 0,1 0 0 0 0,-1 0 0 0 0,0 0 0 0 0,0 0 0 0 0,0 0 1 0 0,0 0-1 0 0,0 0 0 0 0,0 0 0 0 0,0 0 0 0 0,0 0 0 0 0,0 0 0 0 0,0 0 0 0 0,1 0 1 0 0,-1 0-1 0 0,0 0 0 0 0,0 0 0 0 0,0 0 0 0 0,0 0 0 0 0,0 0 0 0 0,0 0 0 0 0,0 0 1 0 0,0 0-1 0 0,0 0 0 0 0,0 0 0 0 0,0-1 0 0 0,1 1 0 0 0,-1 0 0 0 0,0 0 1 0 0,0 0-1 0 0,0 0 0 0 0,0 0 0 0 0,0 0 0 0 0,0 0 0 0 0,0 0 0 0 0,0 0 0 0 0,0 0 1 0 0,0 0-1 0 0,0 0 0 0 0,0-1 0 0 0,0 1 0 0 0,0 0 0 0 0,0 0 0 0 0,0 0 0 0 0,0 0 1 0 0,0 0-1 0 0,0 0 0 0 0,0 0 0 0 0,0 0 0 0 0,0 0 0 0 0,0 0 0 0 0,0-1 0 0 0,0 1 1 0 0,0 0-1 0 0,0 0 0 0 0,0 0 0 0 0,0 0-2 0 0,0-1-56 0 0,0 0 42 0 0,0-3 93 0 0,0 0 90 0 0,0-9 502 0 0,0 7-432 0 0,-3 6-104 0 0,-3 0-51 0 0,-11 0 204 0 0,14 0-260 0 0,-3 2 100 0 0,-1 5-66 0 0,-21 21 236 0 0,21-17-226 0 0,-10 30 125 0 0,9-18-83 0 0,1-8-8 0 0,3 0 8 0 0,4-1-41 0 0,-2 3 8 0 0,-4-6-12 0 0,6-10-62 0 0,-1 0 0 0 0,0 0 0 0 0,1-1 0 0 0,-1 1-1 0 0,1 0 1 0 0,-1 0 0 0 0,1 0 0 0 0,-1 0 0 0 0,1 0 0 0 0,0 0 0 0 0,0 0 0 0 0,-1 0 0 0 0,1 1 0 0 0,0-1-1 0 0,0 0 1 0 0,0 0 0 0 0,0 0 0 0 0,0 0 0 0 0,0 0 0 0 0,0 0 0 0 0,1 0 0 0 0,-1 0 0 0 0,0 0 0 0 0,1 1-7 0 0,3 9 46 0 0,3 7 32 0 0,-5-2 16 0 0,-2-14-85 0 0,0 0 0 0 0,1-1-1 0 0,-1 1 1 0 0,0 0 0 0 0,1-1 0 0 0,-1 1-1 0 0,1 0 1 0 0,-1-1 0 0 0,1 1 0 0 0,0-1-1 0 0,0 1 1 0 0,-1-1 0 0 0,1 1 0 0 0,1-1-9 0 0,2 7 35 0 0,1 2 6 0 0,-4-8-33 0 0,-1-1-1 0 0,1 0 1 0 0,0 1 0 0 0,-1-1 0 0 0,1 0-1 0 0,0 1 1 0 0,0-1 0 0 0,0 0 0 0 0,0 0-1 0 0,1 1-7 0 0,21 8 26 0 0,-4 1-27 0 0,5 3 3 0 0,-3-10 30 0 0,-17-4-105 0 0,0 0 37 0 0,5 0 57 0 0,1 0 107 0 0,14 0 294 0 0,-16 0-333 0 0,-1 0-76 0 0,0 0-63 0 0,0 0-79 0 0,0 0-92 0 0,-3 0-2 0 0,1 0-60 0 0,0 0-65 0 0,0 0-71 0 0,0 0-76 0 0,-1 0-81 0 0,1 0-87 0 0,0 0-91 0 0,8 0-1137 0 0,6 0-1086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5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79 7688 0 0,'0'0'166'0'0,"0"0"29"0"0,0 0 14 0 0,0 0-66 0 0,0 0-14 0 0,0 0 43 0 0,0 0 143 0 0,0 0 262 0 0,3 0 21 0 0,2 1-317 0 0,7 4 506 0 0,-8-2-567 0 0,0 0-80 0 0,-2-1-119 0 0,0 0-40 0 0,10 13 364 0 0,-12-14-309 0 0,1 0 1 0 0,0 0 0 0 0,-1 0-1 0 0,0 0 1 0 0,1 1 0 0 0,-1-1 0 0 0,1 0-1 0 0,-1 0 1 0 0,0 1 0 0 0,0-1-1 0 0,0 1-36 0 0,0 0 96 0 0,3 1 7 0 0,6 12 21 0 0,-8-11-103 0 0,0-1-1 0 0,0 1 0 0 0,-1-1 1 0 0,1 1-1 0 0,-1-1 1 0 0,0 4-21 0 0,0-5 17 0 0,0 0 0 0 0,0 0 0 0 0,1-1 0 0 0,-1 1 0 0 0,0 0 1 0 0,1 0-1 0 0,-1 0 0 0 0,1 0 0 0 0,0 0 0 0 0,0 0 0 0 0,0-1 0 0 0,0 1 1 0 0,1 1-18 0 0,3 7 131 0 0,-3 3 51 0 0,-2 6 61 0 0,0 26 438 0 0,0-32-509 0 0,0-10-12 0 0,0-3 0 0 0,0 0 0 0 0,0 0 6 0 0,0 0 29 0 0,-1 2-37 0 0,1 0-70 0 0,0 0-46 0 0,1 0-38 0 0,0 0 32 0 0,-1 0 62 0 0,0 0 59 0 0,-1 0 89 0 0,-1-1-167 0 0,0-1-37 0 0,-6-3-18 0 0,7 2-6 0 0,-5-9 10 0 0,-1 6 7 0 0,7 4-34 0 0,0 0-1 0 0,0 0 1 0 0,0 0 0 0 0,-1 0-1 0 0,1 0 1 0 0,0 0 0 0 0,0 0-1 0 0,0 0 1 0 0,-1 0 0 0 0,1 0-1 0 0,0 0 1 0 0,0 0 0 0 0,0 0-1 0 0,0 0 1 0 0,-1 0 0 0 0,1 0-1 0 0,0-1 1 0 0,0 1-1 0 0,0 0 1 0 0,0 0 0 0 0,0 0-1 0 0,-1 0 1 0 0,1 0 0 0 0,0-1-1 0 0,0 1 1 0 0,0 0 0 0 0,0 0-1 0 0,0 0 1 0 0,0 0 0 0 0,0-1-1 0 0,0 1 1 0 0,0 0 0 0 0,0 0-1 0 0,0 0 1 0 0,0-1 0 0 0,0 1-1 0 0,-2-27 74 0 0,1-1-26 0 0,1 13-28 0 0,-1 0-1 0 0,3-8-19 0 0,-2 18-1 0 0,1 0-1 0 0,0 1 0 0 0,0-1 0 0 0,0 1 0 0 0,0-1 1 0 0,1 1-1 0 0,0 0 0 0 0,0-1 0 0 0,0 1 0 0 0,1 0 2 0 0,3-7-15 0 0,-1-1-38 0 0,-4 7 19 0 0,1 1 1 0 0,0-1-1 0 0,0 1 0 0 0,0 0 1 0 0,1 0-1 0 0,-1 0 1 0 0,1 0-1 0 0,1-1 34 0 0,9-8-111 0 0,-9 8 68 0 0,0 0 1 0 0,1 1-1 0 0,0-1 1 0 0,0 1-1 0 0,0 0 1 0 0,2-1 42 0 0,15-4-126 0 0,-2 1 42 0 0,18-7 22 0 0,-37 15 60 0 0,0 0 0 0 0,0-1 0 0 0,0 1 0 0 0,0 0 1 0 0,0 0-1 0 0,1 0 0 0 0,-1 0 0 0 0,0 0 0 0 0,0 0 1 0 0,0 0-1 0 0,0 0 0 0 0,0 0 0 0 0,0 0 0 0 0,0 1 1 0 0,1-1-1 0 0,-1 0 0 0 0,0 1 0 0 0,0-1 0 0 0,0 1 0 0 0,0-1 1 0 0,0 1-1 0 0,-1 0 0 0 0,1-1 0 0 0,0 1 2 0 0,1 0-2 0 0,-1 0-1 0 0,1 0 0 0 0,0 0 1 0 0,-1 0-1 0 0,1 0 1 0 0,0-1-1 0 0,-1 1 0 0 0,1-1 1 0 0,0 1-1 0 0,0-1 1 0 0,1 1 2 0 0,-2-2 0 0 0,1 1 0 0 0,-1 0 0 0 0,1 1 0 0 0,-1-1 0 0 0,1 0 0 0 0,-1 0 0 0 0,0 1 0 0 0,1-1 0 0 0,-1 1 0 0 0,1-1 0 0 0,14 13 0 0 0,-9-5 0 0 0,-3-5 0 0 0,-1 0 0 0 0,1 0 0 0 0,-1 1 0 0 0,-1 0 0 0 0,1-1 0 0 0,0 1 0 0 0,2 7 0 0 0,-4-9 0 0 0,0 1 0 0 0,0-1 0 0 0,0 0 0 0 0,1 0 0 0 0,-1 0 0 0 0,0 0 0 0 0,1 0 0 0 0,0 0 0 0 0,0 0 0 0 0,-1-1 0 0 0,0 1 0 0 0,1-1 0 0 0,-1 0 0 0 0,0 0 0 0 0,0 1 0 0 0,0-1 0 0 0,0 1 0 0 0,0-1 0 0 0,0 1 0 0 0,0-1 0 0 0,-1 1 0 0 0,1-1 0 0 0,0 1 0 0 0,-1 0 0 0 0,1-1 0 0 0,-1 1 0 0 0,0 0 0 0 0,0 0 0 0 0,1-1 0 0 0,-1 1 0 0 0,0 0 0 0 0,0 0 0 0 0,0-1 0 0 0,0 1 0 0 0,1-1 0 0 0,-1 1 0 0 0,0-1 0 0 0,1 1 0 0 0,0-1 0 0 0,-1 1 0 0 0,1-1 0 0 0,0 1 0 0 0,0-1 0 0 0,-1 1 0 0 0,7 11 0 0 0,-2 14 0 0 0,2-14 0 0 0,-6-12 0 0 0,0 1 0 0 0,-1-1 0 0 0,1 1 0 0 0,0-1 0 0 0,-1 1 0 0 0,1-1 0 0 0,-1 1 0 0 0,1-1 0 0 0,-1 1 0 0 0,0-1 0 0 0,0 1 0 0 0,1 0 0 0 0,-1-1 0 0 0,0 9 22 0 0,0 28 113 0 0,0-36-127 0 0,0-1 1 0 0,0 1-1 0 0,0-1 1 0 0,-1 0 0 0 0,1 1-1 0 0,0-1 1 0 0,-1 1-1 0 0,1-1 1 0 0,0 1-1 0 0,-1-1-8 0 0,-10 12 74 0 0,9-10 10 0 0,2 0 2 0 0,0 7-4 0 0,0-7-2 0 0,0-6-14 0 0,-1 1-59 0 0,1 0-1 0 0,-1 0 0 0 0,1 0 1 0 0,-1 0-1 0 0,0 0 0 0 0,0 0 1 0 0,0 1-1 0 0,0-2-6 0 0,-3-5 54 0 0,12 2 21 0 0,-8 6-70 0 0,1-1-1 0 0,-1 0 1 0 0,1 0 0 0 0,-1 1-1 0 0,0-1 1 0 0,0 0-1 0 0,1 0 1 0 0,-1 0 0 0 0,0 1-1 0 0,0-1 1 0 0,0 0-1 0 0,0 0 1 0 0,0 0 0 0 0,0 0-1 0 0,0 0-4 0 0,2-18 50 0 0,2 8-48 0 0,0 1 0 0 0,1-1 0 0 0,0 0 0 0 0,0 1 0 0 0,2 0-2 0 0,6-17-13 0 0,-6 12-31 0 0,4 4 23 0 0,0 0 19 0 0,0-16-9 0 0,-9 24 5 0 0,1 1 0 0 0,-1-1 0 0 0,1 1 1 0 0,0-1-1 0 0,-1 1 0 0 0,1 0 1 0 0,0 0-1 0 0,1 0 0 0 0,1 0 6 0 0,12-7-45 0 0,-6 4-16 0 0,19-11-24 0 0,-27 10 50 0 0,-3 6 34 0 0,0-1 0 0 0,0 1 0 0 0,1-1 0 0 0,-1 1 0 0 0,0 0 0 0 0,0-1 0 0 0,0 1 0 0 0,0 0 0 0 0,1-1 0 0 0,-1 1 0 0 0,0 0 0 0 0,0-1 0 0 0,1 1 0 0 0,-1 0 0 0 0,0 0 0 0 0,0-1 0 0 0,1 1 0 0 0,-1 0 0 0 0,0 0 0 0 0,1 0 0 0 0,-1-1 0 0 0,1 1 0 0 0,-1 0 0 0 0,0 0 0 0 0,1 0 0 0 0,-1 0 0 0 0,0 0 0 0 0,1 0 0 0 0,-1 0 0 0 0,1 0 0 0 0,-1 0 0 0 0,0 0 0 0 0,1 0 0 0 0,-1 0 0 0 0,0 0 0 0 0,1 0 0 0 0,-1 0 0 0 0,1 0 0 0 0,-1 0 0 0 0,0 0 0 0 0,1 0 0 0 0,-1 0 0 0 0,0 1 0 0 0,1-1 0 0 0,-1 0 0 0 0,0 0 0 0 0,1 1 0 0 0,-1-1 0 0 0,0 0 1 0 0,32 16-53 0 0,-16-3 53 0 0,-11-7 0 0 0,-1-1 0 0 0,0 1 0 0 0,0 0 0 0 0,-1 0 0 0 0,1 1 0 0 0,-1 0 0 0 0,0-2 0 0 0,-2-2 0 0 0,-1 0 1 0 0,1 0 0 0 0,0 1 0 0 0,-1-1 0 0 0,1 0 0 0 0,-1 0 0 0 0,0 0 0 0 0,0 0 0 0 0,0 0-1 0 0,-1 1 1 0 0,1-1 0 0 0,-1 0-1 0 0,0 0 6 0 0,1 0-1 0 0,0 0 0 0 0,0 0 1 0 0,-1 0-1 0 0,2 0 0 0 0,-1 0 1 0 0,0 0-1 0 0,0 0 0 0 0,1 0 1 0 0,0 0-1 0 0,0 0 0 0 0,0 0-5 0 0,9 13 43 0 0,-9-14-42 0 0,0-1 0 0 0,-1 1 0 0 0,0 0 0 0 0,1-1 0 0 0,-1 1 0 0 0,0 0 0 0 0,0 0 0 0 0,0-1 0 0 0,0 1 1 0 0,0 0-2 0 0,0 1 1 0 0,0 0 1 0 0,0-1-1 0 0,0 1 1 0 0,1 0-1 0 0,-1 0 1 0 0,1 0-1 0 0,0 1-1 0 0,6 4 35 0 0,-6-8-34 0 0,-1 0 0 0 0,1 1-1 0 0,-1-1 1 0 0,0 0-1 0 0,1 1 1 0 0,-1-1 0 0 0,0 0-1 0 0,1 1 1 0 0,-1-1 0 0 0,0 1-1 0 0,1-1 1 0 0,-1 0-1 0 0,0 1 1 0 0,0-1 0 0 0,1 1-1 0 0,-1-1 1 0 0,0 1 0 0 0,0-1-1 0 0,0 1 1 0 0,0-1 0 0 0,0 1-1 0 0,0-1 1 0 0,0 1-1 0 0,0-1 1 0 0,0 1 0 0 0,0-1-1 0 0,0 1 1 0 0,0-1 0 0 0,0 1-1 0 0,0 1 0 0 0,0-1 0 0 0,0 1 0 0 0,0-1 0 0 0,0 0 0 0 0,1 1 0 0 0,-1-1 0 0 0,0 1 0 0 0,1-1 0 0 0,-1 1 0 0 0,1-1 0 0 0,5 8-13 0 0,-2-5-33 0 0,-1-2-50 0 0,-3-1-112 0 0,3 2-197 0 0,7 7-13 0 0,-7-7-4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6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1 209 7688 0 0,'2'0'166'0'0,"0"0"-142"0"0,-1 0 0 0 0,1 0 0 0 0,0-1 0 0 0,-1 1-1 0 0,1-1 1 0 0,-1 1 0 0 0,1-1 0 0 0,-1 0-1 0 0,1 1 1 0 0,-1-1 0 0 0,1 0 0 0 0,-1 0-24 0 0,1 0 25 0 0,0 0 0 0 0,-1 0 0 0 0,1 0 1 0 0,0 0-1 0 0,0 0 0 0 0,0 0 0 0 0,0 1 1 0 0,0-1-1 0 0,0 1 0 0 0,0 0 0 0 0,0-1 0 0 0,0 1-25 0 0,10-2 40 0 0,0-4-37 0 0,-4 1-8 0 0,3 0 51 0 0,-1 1 80 0 0,4-2 143 0 0,-10 4-164 0 0,-1 0-1 0 0,1 0 0 0 0,0 0 0 0 0,-1-1 0 0 0,1 1 0 0 0,-1-1 0 0 0,1-1-104 0 0,13-7 678 0 0,-7 6-390 0 0,0 1-35 0 0,3-2 12 0 0,-2 0-61 0 0,-1-1-64 0 0,-3-2-68 0 0,-5 4-23 0 0,2-2 60 0 0,3 3-46 0 0,-2 2-53 0 0,8-9 11 0 0,-12 11-19 0 0,-1 0-1 0 0,1-1 1 0 0,-1 1-1 0 0,0 0 1 0 0,0-1-1 0 0,1 1 1 0 0,-1 0-1 0 0,0-1 1 0 0,1 1-1 0 0,-1 0 1 0 0,0-1-1 0 0,0 1 1 0 0,0-1-1 0 0,1 1 1 0 0,-1-1-1 0 0,0 1 1 0 0,0 0-1 0 0,0-1 1 0 0,0 1-1 0 0,0-1 1 0 0,0 1-1 0 0,0-1 1 0 0,0 1-1 0 0,0 0 1 0 0,0-1-1 0 0,0 1 1 0 0,0-1-2 0 0,1-4 13 0 0,-1 5-13 0 0,1-1 1 0 0,0 1 0 0 0,-1 0 0 0 0,1-1 0 0 0,0 1-1 0 0,-1 0 1 0 0,1 0 0 0 0,0 0 0 0 0,-1 0 0 0 0,1-1-1 0 0,0 1 1 0 0,-1 0 0 0 0,1 0 0 0 0,0 0 0 0 0,-1 0-1 0 0,1 0 0 0 0,-1 0 1 0 0,0 1 0 0 0,0-1 0 0 0,0 0 0 0 0,0 0 0 0 0,0 0 0 0 0,0 0-1 0 0,0 0 1 0 0,0 0 0 0 0,0 0 0 0 0,0 0 0 0 0,1 0 0 0 0,-1 0-1 0 0,0 0 1 0 0,0 0 0 0 0,0 0 0 0 0,0 0 0 0 0,0 0 0 0 0,0 0-1 0 0,0-1 1 0 0,0 1 0 0 0,0 0 0 0 0,0 0 0 0 0,0 0 0 0 0,1 0 0 0 0,-1 0-1 0 0,0 0 1 0 0,0 0 0 0 0,0 0 0 0 0,0 0 0 0 0,0 0 0 0 0,0 0-1 0 0,0 0 1 0 0,0 0 0 0 0,0 0 0 0 0,0 0 0 0 0,0-1 0 0 0,0 1-1 0 0,0 0 1 0 0,0 0 0 0 0,0 0 0 0 0,0 0 0 0 0,0 0 0 0 0,0 0 0 0 0,0 0-1 0 0,0 0 1 0 0,0 0 0 0 0,0 0 0 0 0,0-1 0 0 0,0 1 0 0 0,0 0-1 0 0,0 0 1 0 0,0 0 0 0 0,0 0 0 0 0,0 0 0 0 0,0 0 0 0 0,0 0-1 0 0,0-11 26 0 0,0 3 44 0 0,0 0-53 0 0,-3 3 36 0 0,-7-6-26 0 0,4 8 34 0 0,-4 3-49 0 0,10 0-5 0 0,-48 0 284 0 0,43 3-195 0 0,-5 4-25 0 0,-2 0 40 0 0,9-5-76 0 0,0-1 1 0 0,0 1-1 0 0,0 0 1 0 0,0 0-1 0 0,0 0 1 0 0,0 0-1 0 0,0 1 1 0 0,1-1-1 0 0,-1 1 1 0 0,1 0-1 0 0,-1-1 1 0 0,0 3-36 0 0,-10 22 287 0 0,-6 10 66 0 0,15-20-174 0 0,5 2 33 0 0,-1-7-51 0 0,0-10-142 0 0,1-1 1 0 0,-1 1 0 0 0,0-1-1 0 0,0 1 1 0 0,1-1 0 0 0,-1 1-1 0 0,0-1 1 0 0,1 1 0 0 0,0-1-1 0 0,-1 0 1 0 0,1 1 0 0 0,0-1 0 0 0,0 0-1 0 0,0 0 1 0 0,-1 1 0 0 0,1-1-1 0 0,1 0 1 0 0,-1 0 0 0 0,0 0-1 0 0,0 0 1 0 0,0 0 0 0 0,0 0-1 0 0,1-1 1 0 0,-1 1 0 0 0,0 0-1 0 0,1-1 1 0 0,-1 1 0 0 0,1-1 0 0 0,-1 1-20 0 0,3 0 50 0 0,-1 1 0 0 0,0 0 0 0 0,0 0 0 0 0,-1 0 0 0 0,1 0 1 0 0,1 1-51 0 0,4 5 111 0 0,-5-5-55 0 0,0 1 0 0 0,0-1 0 0 0,1 0 0 0 0,-1 0-1 0 0,1 0 1 0 0,0-1-56 0 0,7 4 107 0 0,3 1-7 0 0,-7-4-51 0 0,8 1 41 0 0,-1-3-34 0 0,2 0 4 0 0,0 5-1 0 0,-13-5-47 0 0,1 0 0 0 0,-1 0 0 0 0,0 0 0 0 0,1 0 0 0 0,-1 0 0 0 0,1-1 0 0 0,-1 1 1 0 0,2-1-13 0 0,23 1 90 0 0,-1-1-45 0 0,1-4-53 0 0,-21 3-43 0 0,3-2 49 0 0,6-2 12 0 0,-11 4-49 0 0,1 0-41 0 0,-2 0-26 0 0,0 1-43 0 0,1-1-50 0 0,-1 1-56 0 0,-1 0 12 0 0,-1 0-39 0 0,2 0-385 0 0,-1 0 88 0 0,0-1-53 0 0,3-1-749 0 0,5-2-593 0 0,8-5-1124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8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368 194 6448 0 0,'0'-14'141'0'0,"0"12"23"0"0,0 2 13 0 0,0 0 41 0 0,0 0 120 0 0,0-3 57 0 0,0 1-349 0 0,0-2 49 0 0,0-4 183 0 0,0-13 548 0 0,-1 16-618 0 0,-1 2-62 0 0,-9-2 246 0 0,7-2-122 0 0,3 7-254 0 0,1-1-1 0 0,0 1 0 0 0,0 0 0 0 0,0-1 1 0 0,-1 1-1 0 0,1-1 0 0 0,0 1 1 0 0,0 0-1 0 0,-1 0 0 0 0,1-1 0 0 0,0 1 1 0 0,-1 0-1 0 0,1-1 0 0 0,0 1 0 0 0,-1 0 1 0 0,1 0-1 0 0,0 0 0 0 0,-1-1 0 0 0,1 1 1 0 0,-1 0-1 0 0,1 0 0 0 0,0 0 1 0 0,-1 0-1 0 0,1 0 0 0 0,-1 0 0 0 0,1 0 1 0 0,-1 0-1 0 0,1 0 0 0 0,0 0 0 0 0,-1 0 1 0 0,0 0-16 0 0,1 0 6 0 0,0 0 0 0 0,0 0 0 0 0,0 0 0 0 0,0 0 0 0 0,0 0 1 0 0,0 0-1 0 0,0 0 0 0 0,0 0 0 0 0,0 0 0 0 0,0 0 0 0 0,-1 0 1 0 0,1 0-1 0 0,0 0 0 0 0,0 0 0 0 0,0 0 0 0 0,0 0 0 0 0,0 0 0 0 0,0 0 1 0 0,0 0-1 0 0,0 0 0 0 0,0 0 0 0 0,0 0 0 0 0,0 0 0 0 0,-1 0 0 0 0,1 0 1 0 0,0 0-1 0 0,0-1 0 0 0,0 1 0 0 0,0 0 0 0 0,0 0 0 0 0,0 0 1 0 0,0 0-1 0 0,0 0 0 0 0,0 0 0 0 0,0 0 0 0 0,0 0 0 0 0,0 0 0 0 0,0 0 1 0 0,0 0-1 0 0,0 0 0 0 0,0-1 0 0 0,0 1 0 0 0,0 0 0 0 0,0 0 1 0 0,0 0-1 0 0,0 0 0 0 0,0 0 0 0 0,0 0 0 0 0,0 0 0 0 0,0 0 0 0 0,0 0 1 0 0,0 0-1 0 0,0-1 0 0 0,0 1 0 0 0,0 0 0 0 0,0 0 0 0 0,0 0-6 0 0,0 0 16 0 0,0-1-1 0 0,0 1 0 0 0,0-1 0 0 0,0 1 1 0 0,0-1-1 0 0,0 1 0 0 0,0-1 1 0 0,0 1-1 0 0,-1-1 0 0 0,1 1 0 0 0,0-1 1 0 0,0 1-1 0 0,0-1 0 0 0,-1 1 0 0 0,1 0 1 0 0,0-1-1 0 0,0 1 0 0 0,-1-1 1 0 0,1 1-1 0 0,0 0 0 0 0,-1-1 0 0 0,1 1 1 0 0,0 0-1 0 0,-1 0 0 0 0,1-1 0 0 0,-1 1 1 0 0,1 0-1 0 0,-1 0 0 0 0,1-1 1 0 0,-1 1-16 0 0,-16-1 387 0 0,13 1-314 0 0,-2-3 144 0 0,6 3-213 0 0,-11-10 177 0 0,10 10-174 0 0,1 0 1 0 0,-1 0-1 0 0,1-1 1 0 0,0 1-1 0 0,-1 0 1 0 0,1-1-1 0 0,-1 1 0 0 0,1 0 1 0 0,-1 0-1 0 0,1 0 1 0 0,-1 0-1 0 0,1-1 1 0 0,-1 1-1 0 0,1 0 1 0 0,-1 0-1 0 0,1 0 1 0 0,-1 0-1 0 0,1 0 0 0 0,-1 0 1 0 0,1 0-1 0 0,-1 1 1 0 0,1-1-1 0 0,-1 0 1 0 0,1 0-1 0 0,-1 0 1 0 0,1 0-1 0 0,-1 1 0 0 0,1-1 1 0 0,-1 0-1 0 0,1 0-7 0 0,-3 4 64 0 0,-2 3 31 0 0,-7-4-24 0 0,6-3-32 0 0,0 0 25 0 0,-2 0 37 0 0,-14 0 29 0 0,12 2-22 0 0,-4 3-51 0 0,-2 1 6 0 0,3-1 11 0 0,12-4-70 0 0,-23 11 92 0 0,-15 7 1 0 0,34-15-87 0 0,0 0-1 0 0,-1 0 1 0 0,2 0 0 0 0,-1 1 0 0 0,0 0 0 0 0,0 1-10 0 0,-8 8 8 0 0,-10 9-24 0 0,19-20-20 0 0,-1 3-4 0 0,-1-1 10 0 0,6-5 27 0 0,-1 1 0 0 0,0-1 0 0 0,1 1 0 0 0,-1-1 0 0 0,1 1 0 0 0,-1-1 0 0 0,1 1 1 0 0,-1-1-1 0 0,1 1 0 0 0,-1 0 0 0 0,1-1 0 0 0,0 1 0 0 0,-1 0 0 0 0,1-1 0 0 0,0 1 0 0 0,0 0 3 0 0,-3 31-119 0 0,3-23 147 0 0,2 21 48 0 0,-1-28-75 0 0,-1 0 0 0 0,1 0-1 0 0,0 0 1 0 0,-1 0-1 0 0,1 0 1 0 0,0 0 0 0 0,1 0-1 0 0,-1 0 1 0 0,0-1-1 0 0,0 1 1 0 0,1 0 0 0 0,0 0-1 0 0,0 1-5 0 0,0-1 0 0 0,0 1 0 0 0,0-1 1 0 0,0 1-1 0 0,-1 0 0 0 0,2 2 5 0 0,7 12-49 0 0,1-7 47 0 0,0-3 2 0 0,-4-3 3 0 0,-1 0 0 0 0,0 0 0 0 0,0 1 0 0 0,3 3-3 0 0,-4-4 17 0 0,-1 0 1 0 0,1 0 0 0 0,0 0-1 0 0,0-1 1 0 0,2 1-18 0 0,-1 0 7 0 0,0 0 0 0 0,0 0 0 0 0,-1 0 0 0 0,1 1 1 0 0,1 2-8 0 0,0 0 0 0 0,-5-4 0 0 0,0-1 0 0 0,1 0 0 0 0,-1 0 0 0 0,1 0 0 0 0,-1 0 0 0 0,1 0 0 0 0,0 0 0 0 0,0-1 0 0 0,0 1 0 0 0,0-1 0 0 0,0 0 0 0 0,0 0 0 0 0,3 1 0 0 0,0 1 0 0 0,1 1 0 0 0,0-1 0 0 0,-1 1 0 0 0,0 1 0 0 0,4 3 0 0 0,-3-2 0 0 0,0-1 0 0 0,0 0 0 0 0,0 0 0 0 0,1-1 0 0 0,4 2 0 0 0,0-2 0 0 0,0 1 0 0 0,-1 0 0 0 0,3 2 0 0 0,-12-6 0 0 0,-1-1 0 0 0,0 1 1 0 0,0 0 0 0 0,0 0 0 0 0,1 0 0 0 0,-1 0 0 0 0,0 0 0 0 0,0 0 0 0 0,-1 0 0 0 0,1 0-1 0 0,0 0 1 0 0,0 0 0 0 0,0 1-1 0 0,4 11 43 0 0,6-7-22 0 0,-10-6-18 0 0,-1 1 0 0 0,0 0 0 0 0,1 0 0 0 0,-1 0 0 0 0,0-1 1 0 0,0 1-1 0 0,1 0 0 0 0,-1 0 0 0 0,0 0 0 0 0,0 0 0 0 0,0 0 0 0 0,0-1 0 0 0,0 1 0 0 0,0 1-3 0 0,0-2 0 0 0,0 1 1 0 0,0-1 0 0 0,0 1-1 0 0,0-1 1 0 0,0 1-1 0 0,0 0 1 0 0,0-1-1 0 0,0 1 1 0 0,0-1-1 0 0,0 1 1 0 0,0-1 0 0 0,0 1-1 0 0,0-1 1 0 0,0 1-1 0 0,0-1 1 0 0,-1 1-1 0 0,1-1 1 0 0,0 1-1 0 0,0-1 1 0 0,-1 1-1 0 0,1-1 1 0 0,0 0 0 0 0,0 1-1 0 0,-1-1 1 0 0,1 1-1 0 0,-1-1 1 0 0,1 0-1 0 0,0 1 1 0 0,-1-1-1 0 0,1 0 1 0 0,-1 0 0 0 0,1 1-1 0 0,-1-1 1 0 0,1 0-1 0 0,-1 0 1 0 0,1 1-1 0 0,-1-1 1 0 0,1 0-1 0 0,-1 0 1 0 0,1 0 0 0 0,-1 0-1 0 0,1 0 1 0 0,-1 0-1 0 0,1 0 1 0 0,-1 0-1 0 0,0 0 0 0 0,-4 3 75 0 0,-4 3-17 0 0,-7-1-27 0 0,-17-3 23 0 0,30-2-42 0 0,-22 0-7 0 0,2 0-59 0 0,-1 0-73 0 0,-3 0-89 0 0,17 0 75 0 0,-3 0-35 0 0,-22 0-449 0 0,16 0 83 0 0</inkml:trace>
  <inkml:trace contextRef="#ctx0" brushRef="#br0" timeOffset="359.1">448 289 8608 0 0,'111'0'197'0'0,"-70"0"-32"0"0,-32 0-92 0 0,0 0 1 0 0,0 0-1 0 0,0 1 1 0 0,8 1-74 0 0,17 9 200 0 0,-4-6-160 0 0,-9 6-40 0 0,-8-8-15 0 0,6 3 23 0 0,-6 3 95 0 0,-5-1 144 0 0,1-1 37 0 0,4 5 158 0 0,5 7 273 0 0,-5 2-5 0 0,-10-8-278 0 0,-1-1-175 0 0,4 0 37 0 0,-5-10-258 0 0,0-1 0 0 0,0 1-1 0 0,0-1 1 0 0,0 1 0 0 0,-1 0-1 0 0,1 0 1 0 0,-1-1 0 0 0,1 1-1 0 0,-1 0 1 0 0,1 0 0 0 0,-1-1-1 0 0,0 1 1 0 0,0 0-36 0 0,0 5 47 0 0,0 4-32 0 0,3 3-34 0 0,1-7-9 0 0,-3-6 24 0 0,0-1 1 0 0,-1 1-1 0 0,1 0 0 0 0,0 0 0 0 0,-1-1 0 0 0,1 1 0 0 0,-1 0 1 0 0,1 0-1 0 0,-1 0 0 0 0,0 0 0 0 0,1 0 0 0 0,-1 0 1 0 0,0 0-1 0 0,0-1 0 0 0,1 1 0 0 0,-1 0 0 0 0,0 0 0 0 0,0 0 1 0 0,0 0-1 0 0,0 0 0 0 0,0 0 0 0 0,0 0 0 0 0,-1 0 0 0 0,1 0 1 0 0,0 0-1 0 0,0 0 0 0 0,-1 0 4 0 0,-4 8 23 0 0,0 1 46 0 0,2 0 34 0 0,3-8-85 0 0,0-2-34 0 0,0 1-28 0 0,-1-1-39 0 0,1 1-22 0 0,0-1-40 0 0,-1 1-45 0 0,0 0-49 0 0,1-1-20 0 0,-1 1-41 0 0,-1 1-404 0 0,0 0 122 0 0,0 0-48 0 0,0 0-172 0 0,-2 2-453 0 0</inkml:trace>
  <inkml:trace contextRef="#ctx0" brushRef="#br0" timeOffset="360.1">735 18 8088 0 0,'5'0'62'0'0,"6"0"-71"0"0,-6 0 74 0 0,-3 0 4 0 0,1 0 33 0 0,0 0 39 0 0,0 0 45 0 0,0-3 0 0 0,10-7-148 0 0,-8 8-11 0 0,10 0 111 0 0,-9 2-121 0 0,0 0-51 0 0,0 0-75 0 0,-1 1-110 0 0,-2-1 61 0 0,-1 0-36 0 0,1 0-231 0 0,0 0-113 0 0,1 0-220 0 0,2 0-501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6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48 11864 0 0,'-5'-2'53'0'0,"0"0"0"0"0,1-1 1 0 0,0 0-1 0 0,0 1 0 0 0,-1-2-53 0 0,-3-9 310 0 0,-5 7 12 0 0,4 0-132 0 0,4 2-92 0 0,5 4-98 0 0,-2-2 71 0 0,-1 1-43 0 0,-8 1-29 0 0,10 0-37 0 0,0 0-58 0 0,2 0-16 0 0,-1 0-50 0 0,1 0-62 0 0,-1 0-71 0 0,1 0 3 0 0,0 0-47 0 0,0 0-42 0 0,1 0-36 0 0,-1 0-125 0 0,1 0-35 0 0,4 0-1280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9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0 160 6624 0 0,'0'0'192'0'0,"0"0"-47"0"0,0 0-4 0 0,0 0 54 0 0,0 0 169 0 0,0 3 313 0 0,0-2-635 0 0,0-1-1 0 0,0 1 0 0 0,0 0 0 0 0,0-1 0 0 0,0 1 0 0 0,1-1 1 0 0,-1 1-1 0 0,0-1 0 0 0,0 1 0 0 0,0-1 0 0 0,1 1 1 0 0,-1 0-1 0 0,0-1 0 0 0,1 1 0 0 0,-1-1 0 0 0,0 0 0 0 0,1 1 1 0 0,-1-1-1 0 0,1 1 0 0 0,-1-1 0 0 0,0 0 0 0 0,1 1 0 0 0,-1-1 1 0 0,1 1-42 0 0,5 4 521 0 0,-3 6-69 0 0,-2 10 212 0 0,2-11-265 0 0,2-1-113 0 0,2-1-58 0 0,-1-1-46 0 0,8 12 484 0 0,-10-11-427 0 0,-1-2-111 0 0,-2-3-105 0 0,0 0-34 0 0,4 8 251 0 0,-1 0-35 0 0,1 0 5 0 0,4 4 58 0 0,0 3 25 0 0,-8-16-269 0 0,-1-1 1 0 0,1 0 0 0 0,-1 1-1 0 0,0-1 1 0 0,1 1-1 0 0,-1-1 1 0 0,0 1 0 0 0,0-1-1 0 0,0 1 1 0 0,0-1-25 0 0,0 1 18 0 0,0-1 1 0 0,0 1-1 0 0,0-1 0 0 0,0 1 0 0 0,0-1 1 0 0,1 0-1 0 0,-1 1 0 0 0,1-1 1 0 0,-1 1-1 0 0,1-1-18 0 0,4 7 80 0 0,-1-1-28 0 0,-2-1 14 0 0,0 0 29 0 0,-2 2 52 0 0,0 2-18 0 0,0-7-7 0 0,0-3-2 0 0,0 0 4 0 0,0 0 17 0 0,0 0 10 0 0,0 0 1 0 0,0 0-4 0 0,0 0-18 0 0,0 0-9 0 0,0 0-1 0 0,0-3-6 0 0,0-5-55 0 0,1 5-40 0 0,-1-1 0 0 0,0 1 0 0 0,0-1 0 0 0,0 0 0 0 0,0 1 0 0 0,-1-1 0 0 0,1 1 0 0 0,-1-1 0 0 0,-1-1-19 0 0,-3-3 35 0 0,4 7-32 0 0,0-1 1 0 0,0 1 0 0 0,1-1-1 0 0,-1 1 1 0 0,0-1 0 0 0,1 1-1 0 0,-1-1 1 0 0,0 0 0 0 0,1 1-1 0 0,0-1 1 0 0,-1 0 0 0 0,1 1-1 0 0,0-1 1 0 0,0 0-4 0 0,0-50 113 0 0,0-72-16 0 0,0 121-97 0 0,0 0 0 0 0,1-1 0 0 0,-1 1 0 0 0,1 0 0 0 0,0 0 0 0 0,0-1 0 0 0,0 1 0 0 0,0 0 0 0 0,2-2 0 0 0,1-6 0 0 0,-3 8 0 0 0,0 1 0 0 0,0-1 0 0 0,-1 1 0 0 0,1-1 0 0 0,0 1 0 0 0,0 0 0 0 0,1-1 0 0 0,-1 1 0 0 0,0 0 0 0 0,1 0 0 0 0,-1 0 0 0 0,1 0 0 0 0,0 0 0 0 0,0 0 0 0 0,1-2 0 0 0,0 0 0 0 0,0 0 0 0 0,0 0 0 0 0,-1 0 0 0 0,2-3 0 0 0,-3 4 0 0 0,1 0 0 0 0,-1 1 0 0 0,1-1 0 0 0,0 0 0 0 0,0 0 0 0 0,0 1 0 0 0,0-1 0 0 0,0 1 0 0 0,1 0 0 0 0,-1 0 0 0 0,1 0 0 0 0,-1 0 0 0 0,2-1 0 0 0,6-1-3 0 0,-7 3-4 0 0,-1 0 1 0 0,0-1 0 0 0,1 1 0 0 0,-1 0-1 0 0,0-1 1 0 0,0 1 0 0 0,0-1 0 0 0,0 1-1 0 0,0-1 7 0 0,0 0-2 0 0,-1 1 0 0 0,1-1-1 0 0,0 1 1 0 0,0-1 0 0 0,0 1-1 0 0,0 0 1 0 0,0 0-1 0 0,0 0 1 0 0,1 0 0 0 0,-1 1-1 0 0,0-1 1 0 0,0 0 0 0 0,2 1 2 0 0,31-2-117 0 0,-20 3 31 0 0,-12-1-138 0 0,2 0 10 0 0,-2 0 57 0 0,1 0 50 0 0,-1 0 40 0 0,0 0 25 0 0,5 0 36 0 0,-5 0-27 0 0,0 0-52 0 0,0 0-78 0 0,0 0-111 0 0,-2 0 88 0 0,1 0-36 0 0,0 0-40 0 0,0 0-44 0 0,0 0-46 0 0,0 0-50 0 0,0 0-100 0 0,1 0-69 0 0,0 0-72 0 0,1 0-77 0 0,2 0-1202 0 0,4 0-1084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9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10568 0 0,'0'4'63'0'0,"0"1"78"0"0,0 0 48 0 0,0 7 312 0 0,0-5-256 0 0,0-3-167 0 0,0 0-44 0 0,0-1-54 0 0,0 0-62 0 0,0-2 82 0 0,0 0 0 0 0,0 0 1 0 0,0-1-1 0 0,0 1 0 0 0,0 0 0 0 0,0-1 1 0 0,0 1-1 0 0,0 0 0 0 0,-1-1 0 0 0,1 1 0 0 0,0 0 1 0 0,0-1-1 0 0,-1 1 0 0 0,1-1 0 0 0,0 1 1 0 0,-1 0-1 0 0,1-1 0 0 0,-1 1 0 0 0,1-1 1 0 0,-1 1-1 0 0,1-1 0 0 0,-1 1 0 0 0,1-1 0 0 0,-1 1 1 0 0,1-1-1 0 0,-1 0 0 0 0,-5 7 16 0 0,4 2 41 0 0,2 22 1154 0 0,0-15-514 0 0,0 0-96 0 0,0-5-280 0 0,0 1-80 0 0,0 0-114 0 0,0 1-75 0 0,0 1-86 0 0,0 3-93 0 0,0-15-621 0 0,0-2-55 0 0,0 0-11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9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33 7688 0 0,'0'0'166'0'0,"0"0"29"0"0,-3 0 14 0 0,2 0-181 0 0,-6-1 110 0 0,-3-9-69 0 0,2 2-45 0 0,7 8-11 0 0,1-1 1 0 0,0 0-1 0 0,-1 0 0 0 0,1 0 1 0 0,0 1-1 0 0,-1-1 0 0 0,1 0 1 0 0,0 0-1 0 0,0 0 0 0 0,0 0 1 0 0,0 0-1 0 0,0 0 0 0 0,0 1 1 0 0,0-2-14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13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10944 0 0,'0'0'248'0'0,"0"0"34"0"0,0 0 20 0 0,0 0-38 0 0,0-1-199 0 0,0-1-37 0 0,0 0-81 0 0,0 1 76 0 0,0-1 67 0 0,0 1 59 0 0,1 0 96 0 0,-1 0 58 0 0,1 1 115 0 0,0 0 269 0 0,0 0-5 0 0,0 1-274 0 0,0 0-117 0 0,0 0-61 0 0,0-1-96 0 0,0 1-61 0 0,0 0-70 0 0,0 0-79 0 0,0 0-97 0 0,0 0-106 0 0,2 2 484 0 0,-3-3-108 0 0,0 0-31 0 0,2 2-13 0 0,5 6-50 0 0,-4-1-39 0 0,0-1-30 0 0,-2 0-42 0 0,-1-3-149 0 0,0-3-20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13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11344 0 0,'0'0'332'0'0,"0"0"-4"0"0,0 0-187 0 0,0 0-49 0 0,0 0 105 0 0,0 0 213 0 0,0 0 382 0 0,0 0 37 0 0,0 0-343 0 0,0 0-211 0 0,0 0-65 0 0,0 0 18 0 0,0 0 64 0 0,0 0-32 0 0,0 0-205 0 0,0 0-125 0 0,0 0-109 0 0,0 0 35 0 0,0 0-41 0 0,0 0-46 0 0,0 0-42 0 0,0 0-40 0 0,0 0-35 0 0,0 0-232 0 0,0 0-57 0 0,0 0-760 0 0,0 0-597 0 0,0 0-1134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12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384 66 7312 0 0,'0'0'165'0'0,"0"0"22"0"0,-2-2 9 0 0,-12-12-20 0 0,-2 1-140 0 0,10 11-28 0 0,2 0 21 0 0,1 1 35 0 0,0-3 79 0 0,1 1 43 0 0,2 2-159 0 0,0 1 1 0 0,0 0 0 0 0,0-1 0 0 0,-1 1 0 0 0,1 0-1 0 0,0-1 1 0 0,0 1 0 0 0,-1 0 0 0 0,1-1 0 0 0,0 1 0 0 0,-1 0-1 0 0,1-1 1 0 0,0 1 0 0 0,-1 0 0 0 0,1 0 0 0 0,0-1-1 0 0,-1 1 1 0 0,1 0 0 0 0,0 0 0 0 0,-1 0 0 0 0,1 0-1 0 0,-1-1 1 0 0,1 1 0 0 0,-1 0 0 0 0,1 0 0 0 0,0 0-1 0 0,-1 0 1 0 0,1 0 0 0 0,-1 0 0 0 0,1 0 0 0 0,-1 0-28 0 0,-4-2 700 0 0,-6-6-186 0 0,-3 4-50 0 0,-2 3-48 0 0,-1 0-47 0 0,14 1-310 0 0,-5 0 128 0 0,-1 0-35 0 0,-6-1 44 0 0,12 0-157 0 0,0 1 1 0 0,0 0-1 0 0,0 1 1 0 0,0-1-1 0 0,0 0 0 0 0,0 1 1 0 0,0 0-1 0 0,0-1 1 0 0,-2 2-40 0 0,-3 2 77 0 0,-19 8 156 0 0,3 2-102 0 0,3-1 12 0 0,3-1 21 0 0,-5 15 27 0 0,0 0 46 0 0,17-21-186 0 0,3-3-22 0 0,0-1 0 0 0,1 1 0 0 0,-1 0 0 0 0,1 0 0 0 0,-1 0 0 0 0,1 1 0 0 0,0-1 0 0 0,0 0 0 0 0,0 1 0 0 0,1 0 1 0 0,-1-1-1 0 0,0 4-29 0 0,0-1 19 0 0,0 1 22 0 0,0-1-1 0 0,0 1 1 0 0,0 0 0 0 0,1 0-1 0 0,0 0 1 0 0,0 0 0 0 0,1 0-41 0 0,0 25 80 0 0,0-30-73 0 0,0-1 0 0 0,0 0 1 0 0,0 1-1 0 0,0-1 1 0 0,1 1-1 0 0,-1-1 1 0 0,0 1-1 0 0,1-1 1 0 0,-1 1-1 0 0,1-1-7 0 0,1 3 25 0 0,12 21 20 0 0,15-9 28 0 0,-26-15-63 0 0,0 0 0 0 0,-1 0 0 0 0,1-1 0 0 0,0 1-1 0 0,0-1 1 0 0,0 0 0 0 0,0 1 0 0 0,0-2 0 0 0,0 1 0 0 0,3 0-10 0 0,10-1 26 0 0,-5 1 2 0 0,-4 1-16 0 0,0-1 0 0 0,0 0-1 0 0,0-1 1 0 0,0 0 0 0 0,5-1-12 0 0,3-3 37 0 0,-11 3-32 0 0,-1 1 0 0 0,1 0-1 0 0,-1 0 1 0 0,1 0 0 0 0,-1 0 0 0 0,1 1-1 0 0,-1-1 1 0 0,1 1 0 0 0,0 0-5 0 0,8-1 22 0 0,0-1 0 0 0,0 0 0 0 0,-1-1 0 0 0,1 0 1 0 0,0-1-1 0 0,5-3-22 0 0,4 0 14 0 0,-18 6-15 0 0,-1 0 5 0 0,1 0 0 0 0,-1 1 0 0 0,1-1 0 0 0,-1 0 1 0 0,1 0-1 0 0,-1-1 0 0 0,0 1 0 0 0,0 0 0 0 0,0-1 0 0 0,0 1 1 0 0,0-1-1 0 0,0 0 0 0 0,0 0-4 0 0,14-11 11 0 0,-11 10-10 0 0,3-1-25 0 0,-4-3-49 0 0,-2 2 31 0 0,11-11-134 0 0,0-1-29 0 0,-10 2-24 0 0,-3 8-23 0 0,0-9-151 0 0,0 11 227 0 0,0 0-68 0 0,0 1 12 0 0,0 0-57 0 0,0 1-68 0 0,0-1-76 0 0,0 3 116 0 0,0-1-43 0 0,0 0-38 0 0,0 1-33 0 0,0-3-710 0 0,0-2-734 0 0</inkml:trace>
  <inkml:trace contextRef="#ctx0" brushRef="#br0" timeOffset="409.71">560 290 7568 0 0,'16'13'166'0'0,"-9"-10"-87"0"0,-7-3-70 0 0,1 1 0 0 0,-1-1 0 0 0,1 0 0 0 0,-1 0 0 0 0,1 0 0 0 0,-1 0 0 0 0,0 1 0 0 0,1-1 1 0 0,-1 0-1 0 0,1 0 0 0 0,-1 1 0 0 0,0-1 0 0 0,1 0 0 0 0,-1 1 0 0 0,0-1 0 0 0,1 0 0 0 0,-1 1 0 0 0,0-1 0 0 0,1 0 0 0 0,-1 1 0 0 0,0-1 0 0 0,0 1 0 0 0,0-1 0 0 0,1 1 0 0 0,-1-1 0 0 0,0 0 0 0 0,0 1 0 0 0,0-1 0 0 0,0 1 0 0 0,0-1 0 0 0,0 1 0 0 0,0-1 0 0 0,0 1 0 0 0,0-1 0 0 0,0 1 0 0 0,0-1-9 0 0,3 6 184 0 0,2-1-169 0 0,16 17 7 0 0,-18-15-18 0 0,-3-3 28 0 0,0 0 7 0 0,0-2 82 0 0,0-1 138 0 0,0-1 225 0 0,0 0 18 0 0,0 0-25 0 0,0 0-112 0 0,0 0-49 0 0,0 0-10 0 0,2 3-62 0 0,0 0-101 0 0,1-1-64 0 0,0 1-47 0 0,-1-2 4 0 0,-1 0 20 0 0,2 2 226 0 0,-3-3-2 0 0,0 0-24 0 0,0 0-100 0 0,0 0-42 0 0,-3-3-8 0 0,-7-7-2 0 0,7 4 0 0 0,3 5-92 0 0,0-1 0 0 0,-1 0 1 0 0,1 1-1 0 0,0-1 1 0 0,-1 1-1 0 0,1-1 0 0 0,-1 0 1 0 0,0 1-1 0 0,0-1 1 0 0,1 1-1 0 0,-1 0 0 0 0,0-1-12 0 0,0 1 14 0 0,0-1 0 0 0,0 0-1 0 0,0 0 1 0 0,0 0-1 0 0,0 1 1 0 0,0-1 0 0 0,1 0-1 0 0,-1 0 1 0 0,1 0-1 0 0,0 0 1 0 0,-1 0 0 0 0,1-1-14 0 0,4-28 185 0 0,3 7-77 0 0,-5 18-89 0 0,1-13 66 0 0,0 0-66 0 0,8 0-19 0 0,-8 15 0 0 0,-1 0 0 0 0,1-1 0 0 0,-1 1 0 0 0,1-1 0 0 0,-1-1 0 0 0,1-4 0 0 0,2-7 0 0 0,-3 14 0 0 0,1 1 0 0 0,-1 0 0 0 0,1-1 0 0 0,-1 1 0 0 0,1 0 0 0 0,0 0 0 0 0,0 0 0 0 0,19-15 0 0 0,-9 4-4 0 0,-7 7 5 0 0,0-1 0 0 0,1 1 0 0 0,0 0 1 0 0,0 0-1 0 0,2 0-1 0 0,-5 4-4 0 0,-1 1 0 0 0,1-1 0 0 0,0 0-1 0 0,0 1 1 0 0,3-1 4 0 0,-1 1-15 0 0,0 0 0 0 0,0 0-1 0 0,0 1 1 0 0,3-1 15 0 0,-7 1-5 0 0,11 0 7 0 0,2 0 41 0 0,17 0 149 0 0,-29 1-166 0 0,1 0 0 0 0,-1-1 0 0 0,0 1 1 0 0,1 0-1 0 0,-1 1 0 0 0,0-1 1 0 0,0 1-1 0 0,0-1 0 0 0,0 1 0 0 0,0 0 1 0 0,0 0-1 0 0,0 0-26 0 0,17 10 141 0 0,-11-10-57 0 0,-8-1-74 0 0,0-1 1 0 0,0 0 0 0 0,0 0 0 0 0,0 0 0 0 0,1 1 0 0 0,-1-1 0 0 0,0 1 0 0 0,0-1 0 0 0,0 1 0 0 0,0-1 0 0 0,0 1 0 0 0,-1-1 0 0 0,1 1-1 0 0,0 0 1 0 0,0 0 0 0 0,0-1 0 0 0,0 1 0 0 0,-1 0 0 0 0,1 0 0 0 0,0 0 0 0 0,-1 0 0 0 0,1 0 0 0 0,-1 0 0 0 0,1 0 0 0 0,-1 0 0 0 0,1 1-11 0 0,2 11 88 0 0,-3-11-68 0 0,1 1 0 0 0,-1-1 0 0 0,1 0 0 0 0,0 1 0 0 0,0-1 0 0 0,0 0 0 0 0,0 0 0 0 0,0 0 0 0 0,0 1 0 0 0,0-1 0 0 0,1 0 0 0 0,-1-1 0 0 0,1 1 0 0 0,-1 0-20 0 0,3 2 46 0 0,-2 0 1 0 0,1 0 0 0 0,0 0 0 0 0,-1 0-1 0 0,0 0 1 0 0,0 0 0 0 0,0 1 0 0 0,0 1-47 0 0,3 6 72 0 0,0-2-48 0 0,1-1 12 0 0,-5-8-27 0 0,0 0 0 0 0,0 0 1 0 0,0 1-1 0 0,0-1 0 0 0,0 1 1 0 0,0-1-1 0 0,-1 1 1 0 0,1-1-1 0 0,0 1 0 0 0,-1 0 1 0 0,0-1-1 0 0,1 1 0 0 0,-1 0 1 0 0,0-1-1 0 0,0 1 1 0 0,0 0-10 0 0,2 9 64 0 0,4 1-20 0 0,1 2 8 0 0,-6 0 30 0 0,-1 12 60 0 0,0-23-71 0 0,0 0 1 0 0,0 1-47 0 0,-1 13 120 0 0,-3-11-80 0 0,-4-4-35 0 0,8-2-30 0 0,0 0 1 0 0,0 0 0 0 0,0 0 0 0 0,0 0 0 0 0,0 0 0 0 0,0 0 0 0 0,-1 0 0 0 0,1 0 0 0 0,0 0 0 0 0,0 0 0 0 0,0 0 0 0 0,0 0 0 0 0,0 0 0 0 0,0 0 0 0 0,0 0-1 0 0,0 0 1 0 0,0 0 0 0 0,-1 0 0 0 0,1 0 0 0 0,0 0 0 0 0,0 0 0 0 0,0 0 0 0 0,0 0 0 0 0,0 0 0 0 0,0 0 0 0 0,0 0 0 0 0,0 0 0 0 0,0 0 0 0 0,0 0 0 0 0,0 0 0 0 0,0 0-1 0 0,0 0 1 0 0,-1 1 0 0 0,1-1 0 0 0,0 0 0 0 0,0 0 0 0 0,0 0 0 0 0,0 0 0 0 0,0 0 0 0 0,0 0 0 0 0,0 0 0 0 0,0 0 0 0 0,0 0 0 0 0,0 0 0 0 0,0 0 0 0 0,0 1-1 0 0,0-1 1 0 0,0 0 0 0 0,0 0 0 0 0,0 0 0 0 0,0 0 0 0 0,0 0 0 0 0,0 0 0 0 0,0 0 0 0 0,0 0 0 0 0,0 0 0 0 0,0 1-1 0 0,0 9-2 0 0,0-7-62 0 0,0-3-3 0 0,0 0-22 0 0,0 0-53 0 0,0 0-137 0 0,0 0-230 0 0,0 0 387 0 0,0 0 12 0 0,0 0-12 0 0,0 0-39 0 0,0 0-10 0 0,0 0-39 0 0,0 0-45 0 0,0 0-50 0 0,0 0-54 0 0,0 0-50 0 0,0 0-45 0 0,0 0-39 0 0,0 0-143 0 0,0 0-37 0 0,0 0-174 0 0,0 0-463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11.2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17 10080 0 0,'0'0'230'0'0,"0"0"30"0"0,0 0 18 0 0,1-1-120 0 0,1-1-83 0 0,8-8 42 0 0,-8 8-2 0 0,-1 1 129 0 0,-1 1 208 0 0,0 0 11 0 0,1 0-264 0 0,0-1-45 0 0,0 1-40 0 0,0 0-34 0 0,2 1 0 0 0,4 1-45 0 0,-5-1 48 0 0,-1-1-65 0 0,0 1 0 0 0,0-1 0 0 0,0 1 0 0 0,0 0 0 0 0,0 0 0 0 0,0-1 0 0 0,0 1 0 0 0,-1 0 0 0 0,1 0 0 0 0,0 0 0 0 0,0 0 0 0 0,-1 0 0 0 0,1 0 0 0 0,-1 0-1 0 0,1 1-17 0 0,2 13 226 0 0,-3-14-217 0 0,0-1 1 0 0,0 0 0 0 0,-1 1 0 0 0,1 0 0 0 0,0-1-1 0 0,0 1 1 0 0,0-1 0 0 0,0 1 0 0 0,1-1 0 0 0,-1 1 0 0 0,0-1-1 0 0,0 1 1 0 0,0-1 0 0 0,0 0 0 0 0,0 1 0 0 0,1-1-1 0 0,-1 1 1 0 0,0-1 0 0 0,0 1 0 0 0,1-1 0 0 0,-1 1-1 0 0,0-1 1 0 0,1 0 0 0 0,-1 1 0 0 0,0-1 0 0 0,1 0 0 0 0,-1 1-1 0 0,0-1 1 0 0,1 0 0 0 0,-1 1 0 0 0,1-1 0 0 0,0 0-10 0 0,5 5 140 0 0,1 5 56 0 0,2 12 26 0 0,-6-9-121 0 0,-3 11 107 0 0,0 1-17 0 0,3-10-107 0 0,2 0 4 0 0,1 3 37 0 0,-4 2 24 0 0,-2 30 59 0 0,0 75 350 0 0,0-87-428 0 0,0-1-45 0 0,0-29-55 0 0,1-1-1 0 0,0 0 0 0 0,0 1 0 0 0,1-1 0 0 0,0 0 0 0 0,2 6-29 0 0,-2-8 17 0 0,2 12 66 0 0,-5 4-12 0 0,1-11-37 0 0,0 58 177 0 0,0-22-90 0 0,0-45-115 0 0,0 1-1 0 0,0-1 0 0 0,0 1 1 0 0,0-1-1 0 0,0 1 0 0 0,1-1 1 0 0,-1 1-1 0 0,0-1 0 0 0,1 0 1 0 0,-1 1-6 0 0,7 7-4 0 0,-3-5-44 0 0,-2-1-87 0 0,-1-3-58 0 0,-1 0-259 0 0,0 0 340 0 0,0 0 7 0 0,0 0-16 0 0,0 0-41 0 0,0 0-12 0 0,0 0-42 0 0,0 0-48 0 0,0 0-53 0 0,0 0-58 0 0,0 0-53 0 0,0 0-48 0 0,0 0-42 0 0,0 0-150 0 0,0 0-41 0 0,0 0-182 0 0,0 0-490 0 0</inkml:trace>
  <inkml:trace contextRef="#ctx0" brushRef="#br0" timeOffset="782.47">0 432 6240 0 0,'0'0'182'0'0,"0"0"-50"0"0,0 0-17 0 0,0 0 32 0 0,0 0 115 0 0,0 0 214 0 0,3 0 18 0 0,0 0-359 0 0,1-1 46 0 0,6-4 515 0 0,-6 3-450 0 0,0-1-100 0 0,-2 2-121 0 0,0 0-38 0 0,0 0 76 0 0,0 1 1 0 0,-1-1 0 0 0,1 1-1 0 0,0-1 1 0 0,0 1 0 0 0,0 0-1 0 0,0 0 1 0 0,0-1 0 0 0,0 2-1 0 0,-1-1 1 0 0,3 0-64 0 0,-1 0 83 0 0,0 0 1 0 0,0 1-1 0 0,-1-2 1 0 0,1 1-1 0 0,0 0 1 0 0,0-1-1 0 0,-1 1 1 0 0,3-1-84 0 0,5-4 187 0 0,1 1-20 0 0,-3 1-15 0 0,0 2 22 0 0,3 0 58 0 0,-2 2-57 0 0,3 0 8 0 0,-3-1-31 0 0,-1-2 7 0 0,2 0 41 0 0,54-17 652 0 0,-35 11-524 0 0,-22 7-247 0 0,0 0 0 0 0,0 0 1 0 0,1 1-1 0 0,-1 0 0 0 0,4 0-81 0 0,-3 1 71 0 0,-1-1-1 0 0,1 0 1 0 0,-1 0-1 0 0,0-1 1 0 0,5-1-71 0 0,20-9 210 0 0,-15 7-134 0 0,27-8 52 0 0,-23 8-53 0 0,-4 5-35 0 0,-7 0-21 0 0,8-1-41 0 0,20 0 80 0 0,-25 0-81 0 0,-2 0-45 0 0,0 0-60 0 0,1 0-74 0 0,-1 0-91 0 0,-10-1 272 0 0,0 1-1 0 0,-1 0 1 0 0,1 0 0 0 0,0 0-1 0 0,-1 1 1 0 0,1-1-1 0 0,0 0 1 0 0,-1 0 0 0 0,1 0-1 0 0,0 0 1 0 0,-1 1-1 0 0,1-1 1 0 0,0 0 0 0 0,-1 1-1 0 0,1-1 1 0 0,-1 0-1 0 0,1 1 1 0 0,-1-1 0 0 0,1 1-1 0 0,0-1 1 0 0,-1 1-1 0 0,0-1 1 0 0,1 1 0 0 0,-1-1-1 0 0,1 1 1 0 0,-1 0 21 0 0,5 4-328 0 0,6-2-81 0 0,18-3-776 0 0,-23 2 578 0 0,4 9-26 0 0,-7-9-9 0 0,0-2-4 0 0,-3 0 533 0 0,1 0 20 0 0,4-1 51 0 0,-3 1-27 0 0,0 1-73 0 0,-1-1-18 0 0,1 1-60 0 0,-1 0-69 0 0,1 0-79 0 0,8 12 336 0 0,-8-7 58 0 0,-1 0 44 0 0,-1 10 252 0 0,0-14-235 0 0,3 3 176 0 0,4 6-66 0 0,-3 3 55 0 0,-2 19 308 0 0,-2-30-513 0 0,0 17 295 0 0,0 24 572 0 0,2-33-677 0 0,4 2 34 0 0,0 0 2 0 0,-4-2-30 0 0,-2-2 14 0 0,0 9 292 0 0,0-11-346 0 0,0 0-62 0 0,0 0-101 0 0,0-6-26 0 0,0-1 0 0 0,0 1 0 0 0,0 0-1 0 0,0 0 1 0 0,0-1 0 0 0,0 1 0 0 0,0 0-1 0 0,0-1 1 0 0,1 1 0 0 0,-1 0 0 0 0,0-1 0 0 0,0 1-1 0 0,1 0 1 0 0,-1-1 0 0 0,0 1 0 0 0,1-1-1 0 0,-1 1 1 0 0,1-1 0 0 0,-1 1 0 0 0,0-1-1 0 0,1 1 1 0 0,-1-1 0 0 0,1 1 0 0 0,0-1 0 0 0,-1 1-1 0 0,1-1-13 0 0,4 5 151 0 0,-2 6-45 0 0,-3 2 15 0 0,0-10-7 0 0,0 0-21 0 0,0 7-98 0 0,0 2-318 0 0,0-11 217 0 0,0-1-42 0 0,0 2-94 0 0,0-1-94 0 0,0 0 25 0 0,0 0-49 0 0,0-1-44 0 0,0 0-37 0 0,0 1-132 0 0,0-1-37 0 0,0 0-1352 0 0</inkml:trace>
  <inkml:trace contextRef="#ctx0" brushRef="#br0" timeOffset="1060.01">703 81 10032 0 0,'0'0'297'0'0,"0"-3"-9"0"0,0-8-215 0 0,0 4-35 0 0,0 2-7 0 0,0 2 18 0 0,0 1 81 0 0,0 1 152 0 0,0 1 262 0 0,0 0 28 0 0,1-1-241 0 0,1-1-150 0 0,7-5 8 0 0,-8 6-173 0 0,0 1 0 0 0,0-1 0 0 0,1 0 0 0 0,-1 1 0 0 0,0-1 0 0 0,1 1 0 0 0,-1-1 0 0 0,1 1 0 0 0,-1 0 0 0 0,0-1 0 0 0,2 1-16 0 0,3 3 99 0 0,-2 0-53 0 0,0 0-36 0 0,1 0-37 0 0,0-2-33 0 0,7 1-153 0 0,3-1-113 0 0,1-1-56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10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81 6384 0 0,'0'0'184'0'0,"0"-3"-6"0"0,2-3-171 0 0,3 0 37 0 0,5-1 108 0 0,-3 3 18 0 0,1 1 69 0 0,-1 1 84 0 0,-1 1 93 0 0,-1 1-15 0 0,-2-1-76 0 0,1 1-67 0 0,-1-1-58 0 0,0 0-26 0 0,-1 0-55 0 0,1-1-28 0 0,1 0-8 0 0,1-2 35 0 0,-2 2 32 0 0,6-2 129 0 0,-1 1-54 0 0,4-2 63 0 0,17 0 253 0 0,-19 4-324 0 0,2 1 63 0 0,-3-1-57 0 0,-2 0-59 0 0,0-1-26 0 0,2-2 2 0 0,0 0-6 0 0,-2 1-6 0 0,0 2 24 0 0,2 1 56 0 0,8 0 19 0 0,-4 0-99 0 0,17 0 110 0 0,-10 0-16 0 0,-9 2-157 0 0,-11-2-64 0 0,1 0 0 0 0,-1 1 0 0 0,1-1 1 0 0,-1 0-1 0 0,0 1 0 0 0,1-1 0 0 0,-1 1 0 0 0,0-1 0 0 0,0 0 1 0 0,1 1-1 0 0,-1-1 0 0 0,0 1 0 0 0,0-1 0 0 0,0 1 0 0 0,1-1 1 0 0,-1 1-1 0 0,0-1 0 0 0,0 1 0 0 0,0-1 0 0 0,0 1 1 0 0,0-1-1 0 0,0 1 0 0 0,0-1 0 0 0,0 1 0 0 0,0-1-1 0 0,0 0 1 0 0,0 0 0 0 0,0 0-1 0 0,0 0 1 0 0,0 1 0 0 0,0-1 0 0 0,0 0-1 0 0,0 0 1 0 0,-1 0 0 0 0,1 0 0 0 0,0 0-1 0 0,0 0 1 0 0,0 0 0 0 0,0 0 0 0 0,1 0-1 0 0,-1 0 1 0 0,0 1 0 0 0,0-1 0 0 0,0 0-1 0 0,0 0 1 0 0,0 0 0 0 0,0 0 0 0 0,0 0-1 0 0,0 0 1 0 0,0 0 0 0 0,0 0 0 0 0,0 0-1 0 0,0 0 1 0 0,0 0 0 0 0,0 0 0 0 0,0 1-1 0 0,0-1 1 0 0,0 0 0 0 0,0 0 0 0 0,0 0-1 0 0,0 0 1 0 0,1 0 0 0 0,-1 0 0 0 0,0 0-1 0 0,0 0 1 0 0,0 0 0 0 0,0 0 0 0 0,0 0-1 0 0,0 0 1 0 0,0 0 0 0 0,0 0 0 0 0,0 0-1 0 0,0 0 1 0 0,1 0 0 0 0,-1 0 0 0 0,0 0-1 0 0,0 0 1 0 0,0 0 0 0 0,0 0 0 0 0,0 0-1 0 0,0 0 1 0 0,0 0 0 0 0,0 0-1 0 0,11 0 21 0 0,-8 0 33 0 0,-3 2-1 0 0,0 9-48 0 0,-2 39 3 0 0,2-45-8 0 0,-1-1 0 0 0,0 1-1 0 0,0-1 1 0 0,0 1 0 0 0,0-1-1 0 0,-1 0 1 0 0,0 0 0 0 0,0 1 0 0 0,-1 1 0 0 0,-29 47 0 0 0,21-30 0 0 0,10-18 0 0 0,-1-1 0 0 0,0 0 0 0 0,0 1 0 0 0,0-1 0 0 0,-1 0 0 0 0,1 0 0 0 0,-1 0 0 0 0,-1 0 0 0 0,-3 3 0 0 0,1 0 0 0 0,0 1 0 0 0,1-1 0 0 0,0 1 0 0 0,0 0 0 0 0,-9 14 0 0 0,7-10 0 0 0,3-6 0 0 0,0 0 0 0 0,0 0 0 0 0,-1 0 0 0 0,-3 3 0 0 0,3-3 0 0 0,0-1 0 0 0,1 1 0 0 0,0 0 0 0 0,-3 5 0 0 0,0 1 0 0 0,-4 7 10 0 0,10-17-5 0 0,0 1 1 0 0,0-1-1 0 0,0 0 1 0 0,0 1 0 0 0,-1-1-1 0 0,1 0 1 0 0,-1 0-1 0 0,0 0 1 0 0,0 0 0 0 0,0 0-1 0 0,0 0 1 0 0,-1 0-6 0 0,-4 2 31 0 0,7-4-30 0 0,-1 0 0 0 0,1 0 1 0 0,-1 0-1 0 0,1 0 0 0 0,-1 1 1 0 0,1-1-1 0 0,-1 0 1 0 0,1 0-1 0 0,-1 1 0 0 0,1-1 1 0 0,0 0-1 0 0,-1 1 0 0 0,1-1 1 0 0,-1 0-1 0 0,1 1 0 0 0,0-1 1 0 0,-1 1-1 0 0,1-1 1 0 0,0 1-1 0 0,0-1 0 0 0,-1 0 1 0 0,1 1-1 0 0,0-1 0 0 0,0 1 1 0 0,0-1-1 0 0,0 1 1 0 0,0-1-1 0 0,0 1 0 0 0,-1-1 1 0 0,1 1-1 0 0,0 0 0 0 0,0-1 1 0 0,1 1-1 0 0,-1-1 0 0 0,0 1 1 0 0,0-1-1 0 0,0 1 1 0 0,0-1-2 0 0,-2 11 66 0 0,2-10-59 0 0,-1-1 0 0 0,1 1 0 0 0,0-1 0 0 0,-1 0 0 0 0,1 1 0 0 0,0-1 0 0 0,-1 0 0 0 0,1 0 0 0 0,-1 1 1 0 0,1-1-1 0 0,0 0 0 0 0,-1 0 0 0 0,1 1 0 0 0,-1-1 0 0 0,1 0 0 0 0,-1 0 0 0 0,1 0 0 0 0,-1 0 0 0 0,1 0 0 0 0,-1 0 0 0 0,1 0 0 0 0,-1 0 0 0 0,1 0 0 0 0,-1 0 0 0 0,1 0-7 0 0,-3 0 174 0 0,3 0 2 0 0,1 2-10 0 0,-1 0-90 0 0,0 0-61 0 0,-1 0-54 0 0,1 0 67 0 0,0-1 40 0 0,-1 0 52 0 0,2 1 142 0 0,-1-1-78 0 0,0 0 40 0 0,3-1-32 0 0,14 0 69 0 0,3 0-53 0 0,0 0-71 0 0,0 0-90 0 0,-1-3-26 0 0,10-7 32 0 0,-21 8-32 0 0,1 1-1 0 0,-1 0 0 0 0,8 1-20 0 0,30 1-1 0 0,-24-1-41 0 0,-14 0-95 0 0,-2-2 61 0 0,7-4-30 0 0,-7 3-25 0 0,-3 1 12 0 0,1 1-50 0 0,2 0-151 0 0,-3 0 112 0 0,1 1-34 0 0,-1 0-11 0 0,-1 0-36 0 0,4 0-390 0 0,-2 0 97 0 0,0 0-52 0 0,4 0-742 0 0,0 0-585 0 0,3 0-1110 0 0</inkml:trace>
  <inkml:trace contextRef="#ctx0" brushRef="#br0" timeOffset="562.59">959 113 4896 0 0,'0'0'108'0'0,"0"0"17"0"0,0 0 10 0 0,-3 0-22 0 0,-1 0-96 0 0,4 0-20 0 0,-7-4 21 0 0,-11-6 49 0 0,10 8 145 0 0,-2 0 49 0 0,-20 3 665 0 0,14 0-384 0 0,3-1-218 0 0,-8 0 210 0 0,9 0-251 0 0,5 1-142 0 0,4-1-114 0 0,0 1-36 0 0,-7 10 298 0 0,7-10-248 0 0,1-1-1 0 0,-1 1 0 0 0,1-1 0 0 0,-1 1 0 0 0,1-1 1 0 0,-1 0-1 0 0,-1 0-40 0 0,-6 2 280 0 0,-4 3-118 0 0,-2 1 11 0 0,3-1 18 0 0,7-2-115 0 0,-24 14 398 0 0,18-7-310 0 0,-6 7 60 0 0,11-12-141 0 0,1 1-1 0 0,0 0 1 0 0,0 0-1 0 0,0 0 1 0 0,1 1 0 0 0,-2 3-83 0 0,-1 8 146 0 0,-1 6-13 0 0,-6 14 52 0 0,11-23-129 0 0,5 7-38 0 0,-1-13-6 0 0,-1 11 29 0 0,1 9 34 0 0,4-12-53 0 0,7-1-22 0 0,-8-9 5 0 0,-3-6-4 0 0,0-1 1 0 0,0 1 0 0 0,0-1-1 0 0,1 1 1 0 0,-1-1 0 0 0,0 1-1 0 0,0-1 1 0 0,1 0-1 0 0,-1 1 1 0 0,0-1 0 0 0,0 1-1 0 0,1-1 1 0 0,-1 0-1 0 0,1 1 1 0 0,-1-1 0 0 0,0 0-1 0 0,1 1 1 0 0,-1-1 0 0 0,1 0-1 0 0,-1 1 1 0 0,1-1-1 0 0,-1 0 1 0 0,1 0 0 0 0,-1 0-1 0 0,1 0 1 0 0,-1 1-1 0 0,1-1 1 0 0,-1 0 0 0 0,1 0-1 0 0,-1 0 1 0 0,1 0 0 0 0,-1 0-1 0 0,1 0 1 0 0,-1 0-1 0 0,1 0 1 0 0,-1-1 0 0 0,1 1-1 0 0,-1 0-1 0 0,3 0 5 0 0,-1 1 1 0 0,0-1-1 0 0,0 1 0 0 0,0-1 0 0 0,1 1 1 0 0,-1 0-1 0 0,0 0 0 0 0,0-1 0 0 0,0 2 0 0 0,2 0-5 0 0,-3-1 8 0 0,0 0 0 0 0,1 0-1 0 0,-1-1 1 0 0,0 1 0 0 0,1 0 0 0 0,-1-1-1 0 0,1 1 1 0 0,-1-1 0 0 0,1 1 0 0 0,-1-1-1 0 0,1 0 1 0 0,0 1 0 0 0,-1-1-1 0 0,1 0 1 0 0,-1 0 0 0 0,1 0 0 0 0,0 0-1 0 0,-1-1 1 0 0,1 1 0 0 0,-1 0-1 0 0,1-1 1 0 0,0 1 0 0 0,-1-1 0 0 0,1 0-8 0 0,6-4 38 0 0,-6 4-29 0 0,-1 1-1 0 0,1-1 1 0 0,-1 0-1 0 0,1 0 1 0 0,-1 0 0 0 0,1 1-1 0 0,-1-1 1 0 0,1 1-1 0 0,-1-1 1 0 0,1 1 0 0 0,0 0-1 0 0,-1-1 1 0 0,1 1-1 0 0,0 0-8 0 0,26-2 120 0 0,-24 1-109 0 0,0 0 1 0 0,0 0-1 0 0,-1 0 0 0 0,1-1 0 0 0,0 0 1 0 0,0 0-1 0 0,-1 0 0 0 0,0 0 0 0 0,1 0 1 0 0,-1-1-1 0 0,0 1 0 0 0,0-1 0 0 0,0 0 1 0 0,0 0-12 0 0,-1 1 1 0 0,0 1-1 0 0,0-1 1 0 0,0 1 0 0 0,0-1 0 0 0,0 1 0 0 0,1 0 0 0 0,-1 0 0 0 0,0 0 0 0 0,1 0 0 0 0,-1 0 0 0 0,1 0 0 0 0,-1 1 0 0 0,1-1-1 0 0,-1 1 1 0 0,1-1-1 0 0,-1 0 1 0 0,1 1 0 0 0,-1-1 0 0 0,1 0 0 0 0,-1 0-1 0 0,0 0 1 0 0,1-1 0 0 0,-1 1 0 0 0,0-1 0 0 0,0 1-1 0 0,0-1 1 0 0,0 0-1 0 0,14-11 43 0 0,-14 12-39 0 0,1-1 0 0 0,-1 1 1 0 0,0 0-1 0 0,1-1 0 0 0,-1 0 1 0 0,0 1-1 0 0,0-1 0 0 0,0 0 0 0 0,0 0 1 0 0,0-1-5 0 0,0 1 4 0 0,-1 0 0 0 0,1 0 0 0 0,0 0 1 0 0,0 1-1 0 0,0-1 0 0 0,1 0 0 0 0,-1 1 1 0 0,0-1-1 0 0,1 1 0 0 0,0 0-4 0 0,13-12 43 0 0,-11 6-40 0 0,0 0 0 0 0,0 0 1 0 0,-1 0-1 0 0,0-1 0 0 0,0 0-3 0 0,-2 3 5 0 0,-1 4-1 0 0,-1 0 1 0 0,1-1-1 0 0,-1 1 0 0 0,0-1 0 0 0,0 1 0 0 0,1-1 0 0 0,-1 1 0 0 0,0-1 0 0 0,0 1 1 0 0,0-1-5 0 0,0 1 1 0 0,0-1 0 0 0,0 1 0 0 0,0 0 0 0 0,0-1 1 0 0,0 1-1 0 0,0-1 0 0 0,1 1 0 0 0,-1-1 0 0 0,1 1 1 0 0,-1-1-2 0 0,5-6 0 0 0,-4 7 1 0 0,0 0-1 0 0,0-1 1 0 0,0 1 0 0 0,0-1 0 0 0,0 1-1 0 0,-1-1 1 0 0,1 0 0 0 0,-1 1 0 0 0,1-1-1 0 0,-1 0 1 0 0,0 1 0 0 0,0-1 0 0 0,1 0-1 0 0,-1 0 0 0 0,0-4 19 0 0,-1 4-16 0 0,1 1 0 0 0,0-1 0 0 0,0 0 0 0 0,0 1 0 0 0,0-1 0 0 0,0 0-1 0 0,0 1 1 0 0,1-1 0 0 0,-1 0 0 0 0,1 1 0 0 0,-1-1 0 0 0,1-1-3 0 0,6-2 0 0 0,-6 5 0 0 0,-1 0 0 0 0,0 0 1 0 0,1 0-1 0 0,-1-1 0 0 0,1 1 1 0 0,-1 0-1 0 0,0 0 0 0 0,1-1 1 0 0,-1 1-1 0 0,0 0 0 0 0,0-1 1 0 0,1 1-1 0 0,-1 0 0 0 0,0-1 1 0 0,0 1-1 0 0,1 0 0 0 0,-1-1 1 0 0,0 1-1 0 0,0 0 0 0 0,0-1 1 0 0,0 1-1 0 0,1-1 0 0 0,-1 1 1 0 0,0-1-1 0 0,0 1 1 0 0,0 0-1 0 0,0-1 0 0 0,0 1 1 0 0,0-1-1 0 0,0 1 0 0 0,0-1 0 0 0,0-1 31 0 0,0 4-68 0 0,0 75 25 0 0,0-75 12 0 0,0 0 0 0 0,0 0 0 0 0,0 0 0 0 0,1-1 0 0 0,-1 1 0 0 0,1 0 0 0 0,-1 0 0 0 0,1-1 0 0 0,0 1 0 0 0,0 0 0 0 0,0-1 0 0 0,0 1 0 0 0,0-1 0 0 0,0 1 0 0 0,0-1 0 0 0,0 1 0 0 0,-1 0 0 0 0,1-1 0 0 0,0 1 0 0 0,-1 0 0 0 0,1-1 0 0 0,-1 1 0 0 0,1 0 0 0 0,-1 0 0 0 0,0 0 0 0 0,1-1 0 0 0,-1 1 0 0 0,0 0 0 0 0,0 0 0 0 0,0-1 0 0 0,0 1 0 0 0,1 0 0 0 0,-1-1 0 0 0,1 1 0 0 0,-1 0 0 0 0,1-1 0 0 0,-1 1 0 0 0,1-1 0 0 0,0 1 0 0 0,0-1 0 0 0,0 1 0 0 0,0-1 0 0 0,4 7 0 0 0,11 24 0 0 0,-11-18 0 0 0,6-9 0 0 0,-6 8 0 0 0,9 3 0 0 0,-1 0 0 0 0,-12-12-17 0 0,0-1-41 0 0,0-1-40 0 0,-1 0-60 0 0,1-1-75 0 0,0 0-91 0 0,0 0 31 0 0,0 0-47 0 0,0-1-42 0 0,0 1-38 0 0,1-1-126 0 0,0 0-37 0 0,3 0-1293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7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608 130 6824 0 0,'0'0'149'0'0,"0"0"23"0"0,3 0 13 0 0,0 0-121 0 0,-3 0-61 0 0,1 0 0 0 0,-1 0 0 0 0,0 1 0 0 0,0-1 0 0 0,1 0 0 0 0,-1 0 0 0 0,0 0 0 0 0,0 0 0 0 0,1 0 0 0 0,-1 0 0 0 0,0 0 0 0 0,0 0 0 0 0,1 0 0 0 0,-1-1 0 0 0,0 1 0 0 0,0 0 0 0 0,1 0 0 0 0,-1 0 0 0 0,0 0 1 0 0,0 0-1 0 0,0 0 0 0 0,1 0 0 0 0,-1-1 0 0 0,0 1 0 0 0,0 0 0 0 0,0 0 0 0 0,1 0 0 0 0,-1 0 0 0 0,0-1 0 0 0,0 1 0 0 0,0 0 0 0 0,0 0 0 0 0,0 0 0 0 0,1-1-3 0 0,1-25 103 0 0,-2 24 14 0 0,0 1 134 0 0,0-2 221 0 0,0-2-222 0 0,-1-12 544 0 0,-1 14-634 0 0,-1 1-35 0 0,-1 1-43 0 0,-2 0-53 0 0,3-2 105 0 0,-23-23 204 0 0,20 23-162 0 0,5 3-151 0 0,-1 0 1 0 0,0-1 0 0 0,0 1 0 0 0,1-1 0 0 0,-1 1-1 0 0,1-1 1 0 0,-1 0 0 0 0,0 1 0 0 0,1-1-1 0 0,-1 0 1 0 0,0-1-26 0 0,-7-3 110 0 0,-13-4 170 0 0,-10 1 57 0 0,-2 6-19 0 0,8 2-72 0 0,10 0-83 0 0,5 0-106 0 0,-15-2 71 0 0,23 2-107 0 0,1 0 1 0 0,-1 1 0 0 0,1-1 0 0 0,-1 0-1 0 0,0 1 1 0 0,1 0 0 0 0,-1-1 0 0 0,-1 2-22 0 0,-14 6 97 0 0,15-7-86 0 0,0 0 1 0 0,0 0-1 0 0,0 0 0 0 0,0-1 0 0 0,0 1 0 0 0,-1-1 1 0 0,-1 0-12 0 0,3 0 4 0 0,1 0 0 0 0,-1 0 1 0 0,0 0-1 0 0,1 1 1 0 0,-1-1-1 0 0,0 0 0 0 0,1 1 1 0 0,-1-1-1 0 0,0 1 0 0 0,1 0 1 0 0,-1-1-1 0 0,1 1 1 0 0,-1 0-1 0 0,1 0 0 0 0,-2 1-4 0 0,-5 3 15 0 0,-2-1 33 0 0,8-3-39 0 0,-1 0 1 0 0,1 0-1 0 0,0 1 1 0 0,0-1-1 0 0,-1 0 1 0 0,1 1-1 0 0,0 0 0 0 0,1-1 1 0 0,-1 1-10 0 0,-11 11 21 0 0,9-8-3 0 0,-1 0 0 0 0,1 0 1 0 0,-1-1-1 0 0,0 0 0 0 0,0 0 1 0 0,-2 1-19 0 0,-5 3 126 0 0,12-7-116 0 0,-1 0 0 0 0,1-1 0 0 0,-1 1 0 0 0,1 0 0 0 0,-1 0 0 0 0,1 0 1 0 0,0 0-1 0 0,-1 0 0 0 0,1 0 0 0 0,0-1 0 0 0,0 1 0 0 0,0 0 0 0 0,0 1-10 0 0,-3 9 71 0 0,-11 16 170 0 0,3-8-138 0 0,8-9-91 0 0,2 1-32 0 0,1-8 22 0 0,0-1 1 0 0,-1 1 0 0 0,1-1 0 0 0,0 1 0 0 0,-1-1 0 0 0,1 1 0 0 0,-1-1 0 0 0,0 1 0 0 0,0-1 0 0 0,0 1 0 0 0,-1 1-3 0 0,0-2 2 0 0,1 0 1 0 0,0 1 0 0 0,0-1 0 0 0,0 1 0 0 0,1-1 0 0 0,-1 1 0 0 0,1-1 0 0 0,-1 1 0 0 0,1-1 0 0 0,0 1 0 0 0,0 2-3 0 0,0 6 0 0 0,-1-6 0 0 0,1-1 0 0 0,0 1 0 0 0,1-1 0 0 0,-1 1 0 0 0,1-1 0 0 0,0 3 0 0 0,5 9 0 0 0,-4-13 0 0 0,-1 0 0 0 0,0 1 0 0 0,0-1 0 0 0,0 1 0 0 0,-1-1 0 0 0,1 0 0 0 0,-1 1 0 0 0,1 1 0 0 0,-1 43 0 0 0,0-45 0 0 0,0 1 0 0 0,0-1 0 0 0,1 0 0 0 0,-1 0 0 0 0,1 1 0 0 0,0-1 0 0 0,0 0 0 0 0,0 0 0 0 0,1 3 0 0 0,4 10 0 0 0,-5-10 0 0 0,0 1 0 0 0,0 1 0 0 0,0-1 0 0 0,-1 0 0 0 0,0 0 0 0 0,-1 6 0 0 0,0-6 0 0 0,0 1 0 0 0,1-1 0 0 0,1 0 0 0 0,-1 0 0 0 0,1 0 0 0 0,1 6 0 0 0,4 3 2 0 0,0 2 30 0 0,-4-1 56 0 0,-2-14-72 0 0,0 1 0 0 0,1-1 0 0 0,-1 1 0 0 0,1-1-1 0 0,0 1 1 0 0,0-1 0 0 0,0 0 0 0 0,1 2-16 0 0,4 11 48 0 0,-1 10-20 0 0,2-12 7 0 0,-6-13-31 0 0,0 1-1 0 0,-1-1 1 0 0,1 0-1 0 0,0 1 1 0 0,-1-1-1 0 0,1 1 0 0 0,-1-1 1 0 0,1 1-1 0 0,-1 0 1 0 0,0-1-1 0 0,0 1 0 0 0,1-1 1 0 0,-1 1-4 0 0,0 8 39 0 0,0-4-41 0 0,0 1 34 0 0,0 2 40 0 0,0 4 58 0 0,0-10-101 0 0,0-3-120 0 0,0 0-70 0 0,0 0-20 0 0,0 0-3 0 0</inkml:trace>
  <inkml:trace contextRef="#ctx0" brushRef="#br0" timeOffset="623.75">1 481 8640 0 0,'0'0'197'0'0,"0"0"24"0"0,0-2 17 0 0,2-6-107 0 0,2 5-51 0 0,3-2-51 0 0,-1-6-29 0 0,10 1-20 0 0,-7 6 56 0 0,-5 2 34 0 0,8-3 281 0 0,-1 1-33 0 0,10-3 228 0 0,-4 2-159 0 0,-8 2-170 0 0,-2 0-44 0 0,5-1 63 0 0,-2 1-128 0 0,0 3-37 0 0,21 0 146 0 0,-2 0-82 0 0,6 0-55 0 0,16 0-69 0 0,-43 0-11 0 0,-1 1 0 0 0,1 0 0 0 0,-1 0 0 0 0,0 1 0 0 0,3 0 0 0 0,-2 1 0 0 0,0-2 0 0 0,0 1 0 0 0,0-1 0 0 0,0 0 0 0 0,4 0 0 0 0,14-2 0 0 0,25 0-13 0 0,-19 5-46 0 0,-17 2 23 0 0,-12-5 24 0 0,1 0 0 0 0,-1 1 0 0 0,0-1 0 0 0,0-1 0 0 0,0 1 0 0 0,1 0 0 0 0,-1-1 0 0 0,0 0 0 0 0,4 1 12 0 0,-2-1-23 0 0,1 1 1 0 0,0 0 0 0 0,-1 0-1 0 0,1 1 1 0 0,3 1 22 0 0,-4-2-36 0 0,1 1 0 0 0,0-1 1 0 0,-1 1-1 0 0,1-1 0 0 0,3 0 36 0 0,6-2-114 0 0,-11 1 85 0 0,0 0 0 0 0,0 0 0 0 0,0 0 0 0 0,0 1 0 0 0,0-1 0 0 0,0 1 0 0 0,1 0 29 0 0,4 2-56 0 0,3 0-30 0 0,1-9 57 0 0,-12 6 29 0 0,2-1-4 0 0,0 0 0 0 0,-1 1 1 0 0,1-1-1 0 0,0 1 0 0 0,0 0 0 0 0,0-1 0 0 0,0 1 1 0 0,0 0-1 0 0,0 1 0 0 0,0-1 0 0 0,0 1 0 0 0,0-1 0 0 0,0 1 1 0 0,1 0 3 0 0,1 10 0 0 0,-4-11 0 0 0,-1 1 0 0 0,1 0 0 0 0,-1-1 0 0 0,0 1 0 0 0,1 0 0 0 0,-1-1 0 0 0,0 1 0 0 0,1 0 0 0 0,-1-1 0 0 0,0 1 0 0 0,0 0 0 0 0,0-1 0 0 0,0 1 0 0 0,0 0 0 0 0,0 0 0 0 0,0-1 0 0 0,0 1 0 0 0,0 0 0 0 0,0 0 0 0 0,0-1 0 0 0,0 1 0 0 0,0 0 0 0 0,0-1 0 0 0,-1 1 0 0 0,-7 14 0 0 0,-3-10 0 0 0,6 8 0 0 0,-8 8 20 0 0,-1 4 33 0 0,12-18-33 0 0,-2 1 0 0 0,1-1 0 0 0,-1 0 0 0 0,-2 3-20 0 0,-7 15 15 0 0,-2 12 39 0 0,12-32-44 0 0,0 0 1 0 0,0 1-1 0 0,1-1 0 0 0,0 1 0 0 0,1 0 1 0 0,-1 0-1 0 0,1 0 0 0 0,0 0 0 0 0,0 4-10 0 0,1-8 4 0 0,0-1 0 0 0,0 1-1 0 0,-1 0 1 0 0,1 0-1 0 0,0-1 1 0 0,-1 1 0 0 0,0-1-1 0 0,1 1 1 0 0,-1 0 0 0 0,0-1-1 0 0,1 1 1 0 0,-1-1 0 0 0,0 0-1 0 0,0 1 1 0 0,0-1-1 0 0,0 0 1 0 0,-1 1 0 0 0,1-1-4 0 0,-3 6 58 0 0,4 2-52 0 0,1-6 6 0 0,-1 10 70 0 0,0-13-80 0 0,0 0 0 0 0,0 1 0 0 0,0-1 0 0 0,0 0-1 0 0,0 0 1 0 0,0 0 0 0 0,0 0 0 0 0,0 0 0 0 0,0 0 0 0 0,0 0-1 0 0,0 0 1 0 0,0 0 0 0 0,0 0 0 0 0,0 1 0 0 0,0-1-1 0 0,0 0 1 0 0,0 0 0 0 0,0 0 0 0 0,0 0 0 0 0,0 0 0 0 0,0 0-1 0 0,0 0 1 0 0,0 0 0 0 0,0 0 0 0 0,0 0 0 0 0,0 0 0 0 0,0 1-1 0 0,0-1 1 0 0,0 0 0 0 0,0 0 0 0 0,0 0 0 0 0,0 0 0 0 0,1 0-1 0 0,-1 0 1 0 0,0 0 0 0 0,0 0 0 0 0,0 0 0 0 0,0 0-1 0 0,0 0 1 0 0,0 0 0 0 0,0 0 0 0 0,0 0 0 0 0,0 0 0 0 0,0 0-1 0 0,0 0 1 0 0,1 0 0 0 0,-1 0 0 0 0,0 0 0 0 0,0 0 0 0 0,0 0-1 0 0,0 0 1 0 0,0 0 0 0 0,0 0 0 0 0,0 0 0 0 0,0 0-1 0 0,0 0 1 0 0,1 0-2 0 0,6 0 60 0 0,-1 0 38 0 0,-6 3-13 0 0,0-3-75 0 0,0 1 0 0 0,0 0 0 0 0,1 0 0 0 0,-1-1 0 0 0,0 1 0 0 0,1 0-1 0 0,-1 0 1 0 0,0-1 0 0 0,1 1 0 0 0,-1-1 0 0 0,1 1 0 0 0,-1 0 0 0 0,1-1 0 0 0,-1 1 0 0 0,1-1 0 0 0,0 1 0 0 0,-1-1 0 0 0,1 1 0 0 0,-1-1 0 0 0,1 0-1 0 0,0 1 1 0 0,0-1 0 0 0,-1 0 0 0 0,1 1 0 0 0,0-1 0 0 0,0 0 0 0 0,-1 0 0 0 0,1 0 0 0 0,0 0 0 0 0,0 1 0 0 0,-1-1 0 0 0,1 0 0 0 0,0 0 0 0 0,0-1-1 0 0,0 1 1 0 0,-1 0 0 0 0,1 0 0 0 0,0 0 0 0 0,0 0 0 0 0,-1-1 0 0 0,1 1 0 0 0,0 0 0 0 0,-1-1 0 0 0,1 1 0 0 0,0-1 0 0 0,-1 1 0 0 0,1-1-10 0 0,4-5 108 0 0,-5 5-102 0 0,0 1 1 0 0,0-1-1 0 0,1 1 0 0 0,-1-1 1 0 0,0 1-1 0 0,0 0 0 0 0,1-1 1 0 0,-1 1-1 0 0,1 0 0 0 0,-1-1 1 0 0,0 1-1 0 0,1 0 0 0 0,-1-1 1 0 0,1 1-1 0 0,-1 0 0 0 0,0 0 0 0 0,1-1 1 0 0,-1 1-1 0 0,1 0 0 0 0,-1 0 1 0 0,1 0-1 0 0,-1 0 0 0 0,1 0 1 0 0,-1 0-1 0 0,1-1 0 0 0,-1 1 1 0 0,1 0-1 0 0,-1 1 0 0 0,1-1 1 0 0,-1 0-1 0 0,1 0 0 0 0,0 0-6 0 0,0 0 15 0 0,1 0 0 0 0,0 0 0 0 0,0-1 0 0 0,-1 1 0 0 0,1 0-1 0 0,-1-1 1 0 0,1 1 0 0 0,0-1 0 0 0,-1 0 0 0 0,1 0 0 0 0,-1 1-1 0 0,1-1 1 0 0,-1 0 0 0 0,1 0-15 0 0,6-4 66 0 0,2 0 18 0 0,-7 4-76 0 0,-1 0-1 0 0,0 0 0 0 0,0 0 0 0 0,1-1 0 0 0,-1 1 0 0 0,0-1 1 0 0,0 1-1 0 0,0-1 0 0 0,0 0-7 0 0,59-59 147 0 0,-56 53-83 0 0,5-8-42 0 0,7-11 52 0 0,-12 17-59 0 0,-4 7-15 0 0,0 1 0 0 0,0 0 0 0 0,0 0 0 0 0,0-1 0 0 0,1 1 0 0 0,-1 0 0 0 0,1 0 0 0 0,0 0 1 0 0,0 0-1 0 0,-1 1 0 0 0,0 0 0 0 0,0 0 0 0 0,1 0 0 0 0,-1-1 0 0 0,0 1 0 0 0,0 0 0 0 0,0-1 0 0 0,0 1 0 0 0,0-1 0 0 0,0 1 0 0 0,-1-1 0 0 0,1 0 0 0 0,0 1 0 0 0,-1-1 0 0 0,0 0 0 0 0,1 1 0 0 0,-1-1 0 0 0,0 0 0 0 0,0 0 0 0 0,0 0 0 0 0,1 1 0 0 0,-1-1 0 0 0,0 0 0 0 0,0 1 0 0 0,0-1 0 0 0,1 0 0 0 0,-1 1 0 0 0,1-1 0 0 0,0 0 0 0 0,-1 1 0 0 0,1-1 0 0 0,0 1 0 0 0,0-1 0 0 0,0 1 0 0 0,0 0 0 0 0,4-8 0 0 0,0-4 0 0 0,6 8 0 0 0,-6-6 0 0 0,-5 11-1 0 0,0 0 1 0 0,0-1 0 0 0,1 1 0 0 0,-1 0 0 0 0,0 0-1 0 0,0 0 1 0 0,0 0 0 0 0,0-1 0 0 0,1 1 0 0 0,-1 0 0 0 0,0 0-1 0 0,0 0 1 0 0,0 0 0 0 0,1 0 0 0 0,-1 0 0 0 0,0 0-1 0 0,0-1 1 0 0,1 1 0 0 0,-1 0 0 0 0,0 0 0 0 0,0 0 0 0 0,0 0-1 0 0,1 0 1 0 0,-1 0 0 0 0,0 0 0 0 0,0 0 0 0 0,1 0-1 0 0,-1 0 1 0 0,0 0 0 0 0,0 0 0 0 0,1 0 0 0 0,-1 1-1 0 0,0-1 1 0 0,0 0 0 0 0,0 0 0 0 0,1 0 0 0 0,-1 0 0 0 0,0 0-1 0 0,0 0 1 0 0,0 1 0 0 0,6 8-33 0 0,-4-4 14 0 0,11 11 7 0 0,-8-10 12 0 0,-1-1 0 0 0,0 1 0 0 0,0 0 0 0 0,-1 0 0 0 0,1 1 0 0 0,-1 0 0 0 0,0-2 0 0 0,-3-3 0 0 0,1-1 0 0 0,-1 0 0 0 0,1 1 0 0 0,-1-1 0 0 0,0 1 0 0 0,0-1 0 0 0,0 1 0 0 0,0-1 0 0 0,0 1 0 0 0,0-1 0 0 0,0 1 0 0 0,0-1 0 0 0,0 1 0 0 0,0-1 0 0 0,1 1 0 0 0,-1-1 0 0 0,0 1 0 0 0,0-1 0 0 0,1 0 0 0 0,-1 1 0 0 0,1-1 0 0 0,26 47 0 0 0,-25-43 0 0 0,-2-4 0 0 0,0 0 0 0 0,1-1 0 0 0,-1 1 0 0 0,0-1 0 0 0,1 1 0 0 0,-1 0 0 0 0,0-1 0 0 0,1 1 0 0 0,-1-1 0 0 0,1 1 0 0 0,-1-1 0 0 0,1 1 0 0 0,-1-1 0 0 0,1 1 0 0 0,-1-1 0 0 0,1 1 0 0 0,0-1 0 0 0,-1 0 0 0 0,1 1 0 0 0,0-1 0 0 0,-1 0 0 0 0,1 0 0 0 0,4 3 0 0 0,0-1 0 0 0,-1 1-2 0 0,19 21 18 0 0,-22-23-12 0 0,0 1 0 0 0,1-1-1 0 0,-1 0 1 0 0,0 0 0 0 0,1 1-1 0 0,-1-1 1 0 0,0 0 0 0 0,1 0-1 0 0,-1-1 1 0 0,1 1 0 0 0,0 0-1 0 0,-1 0 1 0 0,1-1 0 0 0,-1 1-1 0 0,1-1 1 0 0,0 0 0 0 0,0 1-1 0 0,-1-1 1 0 0,1 0 0 0 0,0 0-4 0 0,3 0-63 0 0,-1 1 44 0 0,12 7 106 0 0,-11-6-149 0 0,-3 0-11 0 0,1-1-37 0 0,-1 0-41 0 0,1-1-47 0 0,0 1-54 0 0,-1-1-58 0 0,-1 0 5 0 0,0 0-47 0 0,-1 0-43 0 0,1 0-37 0 0,-1 0-128 0 0,0 0-37 0 0,0 0-1323 0 0</inkml:trace>
  <inkml:trace contextRef="#ctx0" brushRef="#br0" timeOffset="937.11">1630 386 7224 0 0,'-2'0'209'0'0,"-20"-1"-52"0"0,-13 0 61 0 0,13 2-3 0 0,7 0 33 0 0,5 1 81 0 0,-1 9 152 0 0,-1-7-213 0 0,9-4-223 0 0,1 1-1 0 0,0-1 1 0 0,-1 1-1 0 0,1 0 0 0 0,0 0 1 0 0,-1 0-1 0 0,1 0 1 0 0,0 0-1 0 0,0 1 1 0 0,0-1-1 0 0,0 0 0 0 0,-1 3-44 0 0,-7 3 158 0 0,-4 2 123 0 0,-1-1-2 0 0,6 0-123 0 0,-24 28 570 0 0,12-7-287 0 0,7-6-126 0 0,4-2-69 0 0,1 0 90 0 0,2-5-114 0 0,2 13 44 0 0,1-13-156 0 0,-2 6 110 0 0,3 7 104 0 0,3 16-5 0 0,0-44-311 0 0,0 0 0 0 0,0-1 0 0 0,0 1 0 0 0,0 0 0 0 0,0 0 0 0 0,0 0 1 0 0,1-1-1 0 0,-1 1 0 0 0,0 0 0 0 0,1 0 0 0 0,-1-1 0 0 0,0 1 0 0 0,1 0 0 0 0,-1 0 0 0 0,1-1 0 0 0,-1 1 1 0 0,1-1-1 0 0,-1 1 0 0 0,1 0 0 0 0,0-1 0 0 0,-1 1 0 0 0,1-1 0 0 0,0 1 0 0 0,-1-1 0 0 0,1 0 0 0 0,0 1 0 0 0,-1-1 1 0 0,1 0-1 0 0,1 1-6 0 0,-1-1 5 0 0,0 1 1 0 0,0-1-1 0 0,0 1 1 0 0,0 0-1 0 0,0-1 1 0 0,0 1 0 0 0,0 0-1 0 0,0 0 1 0 0,0 0-1 0 0,0 0 1 0 0,0 0-1 0 0,0 0 1 0 0,0 0-1 0 0,-1 0 1 0 0,1 0-6 0 0,2 4 9 0 0,-3-4-9 0 0,0-1 1 0 0,0 1-1 0 0,1 0 1 0 0,-1-1-1 0 0,0 1 1 0 0,1-1-1 0 0,-1 1 0 0 0,0 0 1 0 0,1-1-1 0 0,-1 1 1 0 0,1-1-1 0 0,-1 1 1 0 0,1-1-1 0 0,-1 1 1 0 0,1-1-1 0 0,0 0 1 0 0,-1 1-1 0 0,1-1 1 0 0,-1 0-1 0 0,1 1 1 0 0,0-1-1 0 0,0 0 0 0 0,4 3 8 0 0,3 2 14 0 0,-7-4-19 0 0,1 0-1 0 0,-1-1 1 0 0,1 1 0 0 0,-1 0-1 0 0,1 0 1 0 0,-1-1 0 0 0,1 1-1 0 0,-1-1 1 0 0,1 1 0 0 0,0-1 0 0 0,-1 1-1 0 0,1-1 1 0 0,0 0 0 0 0,0 0-3 0 0,0 0 0 0 0,-1 0 0 0 0,1 0 0 0 0,0 1 0 0 0,0-1 0 0 0,-1 1 0 0 0,1-1 0 0 0,0 1 0 0 0,0-1 0 0 0,-1 1 0 0 0,1 0 0 0 0,-1 0 0 0 0,1 0 0 0 0,0 0 0 0 0,-1 0 0 0 0,1 0 0 0 0,-1 0 0 0 0,1 0 0 0 0,0-1 0 0 0,-1 1 0 0 0,1 0 0 0 0,0-1 0 0 0,-1 1 0 0 0,1-1 0 0 0,0 0 0 0 0,0 1 0 0 0,0-1 0 0 0,0 0 0 0 0,9 0-1 0 0,-7 0 2 0 0,1 0 1 0 0,0 0 0 0 0,-1 0 0 0 0,1-1 0 0 0,-1 1 0 0 0,3-2-2 0 0,0 0-8 0 0,1-1 41 0 0,4-2-4 0 0,-8 4-59 0 0,0 0-32 0 0,-1 1-22 0 0,1-1-34 0 0,0 1-39 0 0,0 0-43 0 0,0 0-14 0 0,-1 0-36 0 0,3 0-346 0 0,-1 0 78 0 0,-1-1-49 0 0,4-1-675 0 0,0-2-521 0 0,2-5-1008 0 0,-10 9 2735 0 0</inkml:trace>
  <inkml:trace contextRef="#ctx0" brushRef="#br0" timeOffset="1245.03">1998 178 7920 0 0,'0'0'174'0'0,"0"0"29"0"0,0 0 13 0 0,0 0-70 0 0,0 0-12 0 0,0 0 49 0 0,0 0 155 0 0,0 0 285 0 0,0 3 17 0 0,0 8-157 0 0,-1 3-92 0 0,0 3-36 0 0,1 1-93 0 0,0-5-117 0 0,1 0-34 0 0,2 7 33 0 0,3-5-54 0 0,-4-11-71 0 0,-1-1 0 0 0,0 1-1 0 0,0-1 1 0 0,0 0 0 0 0,-1 1 0 0 0,1 0 0 0 0,-1-1 0 0 0,1 1 0 0 0,-1 0-19 0 0,0 20-16 0 0,0 0 90 0 0,0-6 31 0 0,0 0 33 0 0,0 16 213 0 0,0 39 484 0 0,0-49-601 0 0,0 1-53 0 0,0-5-87 0 0,0 1-63 0 0,0 0-74 0 0,0 0-87 0 0,0-3-52 0 0,0 0-74 0 0,0 1-82 0 0,0 0-87 0 0,0 0-95 0 0,0 1-100 0 0,0 0-108 0 0,0 0-115 0 0,0-18-943 0 0,0-1-1018 0 0</inkml:trace>
  <inkml:trace contextRef="#ctx0" brushRef="#br0" timeOffset="1825.94">1774 545 7632 0 0,'0'0'166'0'0,"0"0"29"0"0,0 0 14 0 0,3-2-25 0 0,13-14-151 0 0,-1 4-30 0 0,-4 9 39 0 0,-4 4 63 0 0,-1-1-2 0 0,0 0 39 0 0,6-2 166 0 0,-3-2-50 0 0,5-3 26 0 0,3 6-27 0 0,-15 1-225 0 0,0 0 1 0 0,1 0-1 0 0,-1 0 0 0 0,1 0 1 0 0,-1 0-1 0 0,0-1 1 0 0,1 1-1 0 0,-1-1 1 0 0,1 0-1 0 0,1 0-32 0 0,4-4 55 0 0,-7 4-44 0 0,1 0-1 0 0,-1 0 1 0 0,1 0-1 0 0,-1 0 0 0 0,1 1 1 0 0,-1-1-1 0 0,1 0 1 0 0,0 1-1 0 0,-1 0 1 0 0,1-1-1 0 0,0 1 0 0 0,-1 0 1 0 0,1 0-1 0 0,0-1-10 0 0,12 0 65 0 0,4-5-40 0 0,-2 0-9 0 0,-2 4 21 0 0,0 1 0 0 0,0 0 1 0 0,0 0-1 0 0,12 3-37 0 0,4-2 27 0 0,81 0 37 0 0,-102 1-64 0 0,-1 0 0 0 0,1 0 0 0 0,-1 1 0 0 0,8 2 0 0 0,-9-2 0 0 0,1 0 0 0 0,-1-1 0 0 0,1 0 0 0 0,6 0 0 0 0,26-1-28 0 0,24 0-66 0 0,-9 0 77 0 0,-52 0 84 0 0,-3 0 13 0 0,0 0 1 0 0,0 0 7 0 0,0 0 13 0 0,0 0 25 0 0,0 8 30 0 0,0-3-105 0 0,1-3-39 0 0,-1 0 0 0 0,0-1 0 0 0,-1 1-1 0 0,1 0 1 0 0,0-1 0 0 0,0 1 0 0 0,-1 0-1 0 0,1-1 1 0 0,-1 1 0 0 0,0 0-12 0 0,-15 28 223 0 0,10-26-153 0 0,1 0 7 0 0,3 9 0 0 0,2-9-55 0 0,-1 0 0 0 0,1 0 1 0 0,-1 0-1 0 0,0 0 1 0 0,0 0-1 0 0,0 0 0 0 0,-1 0 1 0 0,1-1-1 0 0,-1 1 1 0 0,-1 2-23 0 0,2-3 24 0 0,0 1 1 0 0,0-1-1 0 0,1 0 0 0 0,-1 0 1 0 0,1 0-1 0 0,0 1 1 0 0,0-1-1 0 0,0 0 1 0 0,0 0-1 0 0,1 1-24 0 0,-1 8 76 0 0,0-10-66 0 0,0 0 0 0 0,0-1 1 0 0,1 1-1 0 0,-1 0 1 0 0,0-1-1 0 0,1 1 1 0 0,0-1-1 0 0,-1 1 0 0 0,1 0 1 0 0,0-1-1 0 0,-1 1 1 0 0,1-1-1 0 0,0 0 0 0 0,0 1-10 0 0,4 6 47 0 0,5 15 97 0 0,-8-18-105 0 0,0 1 0 0 0,1 0-1 0 0,0-1 1 0 0,0 0 0 0 0,3 4-39 0 0,3 1 97 0 0,4-2 37 0 0,-6-4-70 0 0,-3-2-31 0 0,0 0-1 0 0,0 0 0 0 0,1 0 1 0 0,-1 0-1 0 0,1-1 0 0 0,-1 0 1 0 0,4 1-33 0 0,3-1 87 0 0,2-1 47 0 0,-6 0-83 0 0,19 2 119 0 0,-24-2-137 0 0,1 0 0 0 0,0 0-1 0 0,0-1 1 0 0,-1 1 0 0 0,1-1-1 0 0,0 1 1 0 0,0-1 0 0 0,1-1-33 0 0,20-10 276 0 0,16-8 197 0 0,-35 17-419 0 0,0-1 1 0 0,0 0 0 0 0,0-1-1 0 0,0 1 1 0 0,-1-1-1 0 0,2-2-54 0 0,7-6 120 0 0,-10 9-79 0 0,1 0 0 0 0,-1 0 1 0 0,0 0-1 0 0,0 0 0 0 0,0-1 1 0 0,0 1-1 0 0,-1-1 0 0 0,0 0 1 0 0,1-1-42 0 0,6-15 292 0 0,-2 5-92 0 0,-2-11 33 0 0,1 14-121 0 0,-5 12-98 0 0,0-1 0 0 0,0 1 1 0 0,0-1-1 0 0,0 1 0 0 0,-1-1 0 0 0,1 1 0 0 0,-1-1 0 0 0,1 0 1 0 0,-1 1-1 0 0,0-1 0 0 0,0 0 0 0 0,1 0 0 0 0,-1 1 0 0 0,-1-1-14 0 0,2-7 49 0 0,0-13 56 0 0,-5 7 1 0 0,-9-9-25 0 0,-6-15-14 0 0,18 38-67 0 0,1 0 0 0 0,-1 0 0 0 0,1 0 0 0 0,-1 0 0 0 0,0 0 0 0 0,1 0 0 0 0,-1 1 0 0 0,0-1 0 0 0,0 0 0 0 0,1 1 0 0 0,-1-1 0 0 0,0 0 0 0 0,0 1 0 0 0,0-1 0 0 0,0 1 0 0 0,0-1 0 0 0,0 1 0 0 0,0 0 0 0 0,0-1 0 0 0,0 1 0 0 0,0 0 0 0 0,0 0 0 0 0,0 0 0 0 0,0 0 0 0 0,0 0 0 0 0,-1 0 0 0 0,-1 0 0 0 0,1-1 0 0 0,-1 1 0 0 0,1 0 0 0 0,0-1 0 0 0,0 0 0 0 0,-1 1 0 0 0,1-1 0 0 0,0 0 0 0 0,-6-4-1 0 0,-3-1-37 0 0,-5 4-75 0 0,-4 2 4 0 0,-5 0-93 0 0,0 0-81 0 0,4 0-70 0 0,13 0 118 0 0,-4 4-133 0 0,9-2 209 0 0,0 0-63 0 0,1-1 32 0 0,0 0-43 0 0,0 1-49 0 0,0-1-57 0 0,0 0-21 0 0,1-1-49 0 0,-1 1-44 0 0,0-1-38 0 0,1 0-143 0 0,-1 0-37 0 0,-1 1-172 0 0,0-1-462 0 0,3 0 1303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4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240 432 7976 0 0,'-2'0'174'0'0,"-3"0"-50"0"0,-9 0 285 0 0,3 0-325 0 0,-5 0-51 0 0,2 0-8 0 0,2 2 50 0 0,1 3 54 0 0,0 4 55 0 0,3-2 4 0 0,-4-1 175 0 0,-5 4 140 0 0,7 2-250 0 0,1 1-80 0 0,-17 25 292 0 0,15-12-223 0 0,9-14-145 0 0,1-8-55 0 0,0 0 0 0 0,0 0 1 0 0,0-1-1 0 0,-1 1 0 0 0,1 0 0 0 0,-1-1 1 0 0,0 1-1 0 0,0-1 0 0 0,-1 2-42 0 0,0 0 34 0 0,1-1 1 0 0,0 1-1 0 0,0-1 1 0 0,1 1-1 0 0,-1 0 1 0 0,1 0-1 0 0,0 0 0 0 0,0 0-34 0 0,-3 14 112 0 0,0-5-29 0 0,2-4-38 0 0,-1-1 0 0 0,2 0-1 0 0,-1 1 1 0 0,1-1 0 0 0,1 1 0 0 0,0 1-45 0 0,-1 4 38 0 0,1 24 45 0 0,3-18-60 0 0,4-7 23 0 0,-6-13-42 0 0,0 1 1 0 0,0-1-1 0 0,-1 0 1 0 0,1 1-1 0 0,0-1 1 0 0,-1 1-1 0 0,1-1 1 0 0,-1 1 0 0 0,0-1-1 0 0,0 1 1 0 0,1 0-5 0 0,1 3 64 0 0,12 6-48 0 0,-1-6-16 0 0,-9 2-15 0 0,-3-7 14 0 0,-1 1-1 0 0,0-1 1 0 0,0 0 0 0 0,1 1-1 0 0,-1-1 1 0 0,0 1-1 0 0,1-1 1 0 0,-1 0-1 0 0,0 1 1 0 0,1-1-1 0 0,-1 0 1 0 0,1 1-1 0 0,-1-1 1 0 0,0 0-1 0 0,1 0 1 0 0,-1 1-1 0 0,1-1 1 0 0,-1 0-1 0 0,1 0 1 0 0,-1 0-1 0 0,1 1 1 0 0,-1-1 0 0 0,1 0-1 0 0,-1 0 1 0 0,1 0-1 0 0,-1 0 1 0 0,1 0-1 0 0,-1 0 1 0 0,1 0-1 0 0,-1 0 1 0 0,1 0-1 0 0,0-1 2 0 0,11 1 12 0 0,-2 0 70 0 0,15 0 164 0 0,-17 0-204 0 0,1 0-38 0 0,-6 0 5 0 0,0-1-1 0 0,1 0 1 0 0,-1-1 0 0 0,0 1 0 0 0,0 0 0 0 0,0-1 0 0 0,1 0 0 0 0,-2 0 0 0 0,1 0 0 0 0,0 0 0 0 0,0 0 0 0 0,-1 0 0 0 0,1-1 0 0 0,-1 1 0 0 0,1-1 0 0 0,-1 0 0 0 0,0 0-1 0 0,0 0 1 0 0,-1 0 0 0 0,1 0 0 0 0,-1 0 0 0 0,1 0 0 0 0,-1 0 0 0 0,0-1 0 0 0,0 1 0 0 0,0 0 0 0 0,-1-1-9 0 0,0-172-285 0 0,-2 147 266 0 0,-4-3-32 0 0,3 16-10 0 0,1 1 0 0 0,-1-15 61 0 0,3 20-25 0 0,0 0 1 0 0,-2 0 0 0 0,1 1 0 0 0,-1-1 0 0 0,-1-1 24 0 0,1 2-26 0 0,0 0 0 0 0,1 0 0 0 0,-1 0 0 0 0,2 0 0 0 0,-1-1 26 0 0,2-5-61 0 0,-1 7 14 0 0,0 0 1 0 0,0 0-1 0 0,-1 0 1 0 0,0 0 0 0 0,0-1 46 0 0,-4-7-80 0 0,3 9 44 0 0,0 0 1 0 0,1 1-1 0 0,-1-1 0 0 0,1 0 1 0 0,1 0-1 0 0,-1 0 36 0 0,2-8-22 0 0,-1 7 8 0 0,0 0-1 0 0,0 0 1 0 0,-1 0 0 0 0,0 1 0 0 0,0-3 14 0 0,-4-6-12 0 0,3 9 3 0 0,0 1 0 0 0,1-1 0 0 0,-1 0 0 0 0,2 0-1 0 0,-1 0 1 0 0,1 0 9 0 0,0-35-30 0 0,0-17-57 0 0,0 34 92 0 0,0-6 35 0 0,0 29 35 0 0,0 2-3 0 0,1 6 24 0 0,-1 1-41 0 0,0 1-28 0 0,-1 4-27 0 0,1 3 14 0 0,-1 0 14 0 0,1-7 1 0 0,0 0 0 0 0,0 0-1 0 0,1-1 1 0 0,0 1 0 0 0,0 2-29 0 0,5 9 68 0 0,-1-3 4 0 0,0 2 11 0 0,1 5-19 0 0,1 10 64 0 0,9 20 128 0 0,-8-29-160 0 0,2 18 100 0 0,4 17 90 0 0,-9-43-172 0 0,-1 0 0 0 0,-1 0 0 0 0,0 13-114 0 0,5 19 211 0 0,1-16-34 0 0,3 5 113 0 0,-6-4-47 0 0,-4-21-139 0 0,0-1-1 0 0,1 1 1 0 0,0-1 0 0 0,1 1-104 0 0,-1-6 72 0 0,0 1 1 0 0,-1-1 0 0 0,0 1 0 0 0,0-1 0 0 0,-1 1 0 0 0,1 0-1 0 0,-2 0 1 0 0,1 7-73 0 0,1 3 136 0 0,5 7 115 0 0,-1-2-33 0 0,-5-8-114 0 0,-1 2-52 0 0,0 18 278 0 0,0-25-280 0 0,0 1-71 0 0,0-3-52 0 0,0 0-60 0 0,0 1-70 0 0,0-1-80 0 0,0-5 34 0 0,0-1-42 0 0,0 1-39 0 0,0-1-34 0 0,0 2-239 0 0,-1-1-59 0 0,1-1-45 0 0,-1 1-33 0 0,-4 0-1336 0 0,-4-2-1192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7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18 6056 0 0,'0'0'176'0'0,"-2"0"-4"0"0,-5 0-119 0 0,3 0 18 0 0,2-1 72 0 0,1-1 164 0 0,1-1-225 0 0,-1 1 41 0 0,-1-1 227 0 0,-1 1-83 0 0,0 1 34 0 0,0-1 96 0 0,-4 1 244 0 0,-7 0 454 0 0,4 1-428 0 0,2 0-195 0 0,-1 1-112 0 0,4-1-200 0 0,0 0-71 0 0,0 1-80 0 0,0-1-88 0 0,-16 4 673 0 0,13-1-375 0 0,0 1-59 0 0,5-2-127 0 0,1 1-39 0 0,-9 10 310 0 0,-1-9-135 0 0,9-4-137 0 0,1 1 1 0 0,0-1-1 0 0,-1 1 0 0 0,1 0 1 0 0,0 0-1 0 0,-1 0 0 0 0,1 0 1 0 0,0 0-1 0 0,0 1 0 0 0,0-1 1 0 0,0 0-1 0 0,-1 3-32 0 0,-10 5 171 0 0,-7-2 23 0 0,2-1-7 0 0,5 4-26 0 0,-8 10 34 0 0,-21 23 122 0 0,25-27-131 0 0,-6 12 39 0 0,6 4-35 0 0,3 3-39 0 0,1 1-45 0 0,2-17-106 0 0,8-15 0 0 0,1 0 0 0 0,-1 1 0 0 0,1-1 0 0 0,-1 1 0 0 0,1 2 0 0 0,0 2 5 0 0,1 1 1 0 0,0 0 0 0 0,1 0 0 0 0,0-1 0 0 0,1 3-6 0 0,-1 2 31 0 0,0 35 61 0 0,0-34-92 0 0,0-12 1 0 0,1 0 1 0 0,-1 0 0 0 0,1 0 0 0 0,0-1 0 0 0,0 1 0 0 0,0 0 0 0 0,0-1 0 0 0,0 1 0 0 0,0 0 0 0 0,1-1-1 0 0,-1 0 1 0 0,1 1 0 0 0,0-1 0 0 0,0 0 0 0 0,0 0 0 0 0,0 0 0 0 0,0 0 0 0 0,0 0 0 0 0,2 1-2 0 0,5 3 27 0 0,1 1-1 0 0,-1-1 1 0 0,11 4-27 0 0,-17-9 8 0 0,11 3-12 0 0,0-4-41 0 0,6 1-49 0 0,-14 1-3 0 0,3 2 100 0 0,-3-2 10 0 0,-2 0-38 0 0,0-1-32 0 0,0 0-46 0 0,0 0-26 0 0,0-1-45 0 0,0 1-53 0 0,1-1-58 0 0,-2 0 45 0 0,-1 0-36 0 0,4 0-373 0 0,-2 0 90 0 0,1 0-49 0 0,5 0-716 0 0,2 0-563 0 0,8 0-1070 0 0</inkml:trace>
  <inkml:trace contextRef="#ctx0" brushRef="#br0" timeOffset="351.72">769 145 6648 0 0,'0'0'149'0'0,"2"0"23"0"0,9 0 12 0 0,-11 0-181 0 0,0 0 0 0 0,0 1-1 0 0,0-1 1 0 0,0 0 0 0 0,0 0 0 0 0,1 0 0 0 0,-1 0-1 0 0,0 0 1 0 0,0 0 0 0 0,0 0 0 0 0,0 0 0 0 0,0 0-1 0 0,0 0 1 0 0,0 0 0 0 0,0 0 0 0 0,0 0-1 0 0,1 0 1 0 0,-1 0 0 0 0,0 0 0 0 0,0-1 0 0 0,0 1-1 0 0,0 0 1 0 0,0 0 0 0 0,0 0 0 0 0,0 0-1 0 0,0 0 1 0 0,0 0 0 0 0,0 0 0 0 0,0 0 0 0 0,0 0-1 0 0,0 0 1 0 0,1 0 0 0 0,-1 0 0 0 0,0 0 0 0 0,0 0-1 0 0,0 0 1 0 0,0-1 0 0 0,0 1 0 0 0,0 0-1 0 0,0 0 1 0 0,0 0 0 0 0,0 0 0 0 0,0 0 0 0 0,0 0-1 0 0,0 0 1 0 0,0 0 0 0 0,0 0 0 0 0,0 0 0 0 0,0-1-1 0 0,0 1 1 0 0,0 0 0 0 0,0 0 0 0 0,0 0-1 0 0,0 0 1 0 0,0 0 0 0 0,0 0 0 0 0,0 0-3 0 0,-1-7 46 0 0,-1 0 14 0 0,-2 1 62 0 0,-3-1 140 0 0,7 7-262 0 0,-2-3 502 0 0,2 3 11 0 0,-3 0-20 0 0,-3 1-289 0 0,0 2-42 0 0,-9 7 200 0 0,10-8-32 0 0,-4 0-146 0 0,2 1-37 0 0,-1 6 19 0 0,2 3-41 0 0,4-9-90 0 0,0 0 0 0 0,0 1 0 0 0,0-1 0 0 0,0 0 0 0 0,0 0 0 0 0,-1 0-35 0 0,-2 3 64 0 0,0-1 0 0 0,1 1 0 0 0,0 0 0 0 0,-3 5-64 0 0,0 1 81 0 0,5-9-45 0 0,-1 1 1 0 0,1-1-1 0 0,1 1 1 0 0,-1 0-1 0 0,0 0 1 0 0,1 0-1 0 0,0 0 1 0 0,0 1-37 0 0,-3 8 91 0 0,-1 2 35 0 0,0-2-32 0 0,2 9 6 0 0,3-15-63 0 0,-1 1 1 0 0,0-1 0 0 0,-1 0 0 0 0,1 1-1 0 0,-1-1 1 0 0,-3 5-38 0 0,4-7 22 0 0,0-3-12 0 0,1 0 0 0 0,-1-1 1 0 0,1 1-1 0 0,0 0 1 0 0,0-1-1 0 0,0 1 0 0 0,-1 0 1 0 0,2-1-1 0 0,-1 1 1 0 0,0 0-11 0 0,1 1 8 0 0,-1-1 1 0 0,1 1-1 0 0,0-1 1 0 0,0 1 0 0 0,0 0-1 0 0,0-1 1 0 0,1 1-9 0 0,2 5 26 0 0,2 11 34 0 0,1 0-15 0 0,-4-9-20 0 0,-2-7-3 0 0,1-1 0 0 0,-1 1 1 0 0,1-1-1 0 0,0 1 0 0 0,-1-1 1 0 0,1 0-1 0 0,0 0 0 0 0,0 0 1 0 0,0 0-1 0 0,1 0 0 0 0,-1 0 1 0 0,0-1-1 0 0,2 1-22 0 0,19 11 168 0 0,-10-8-98 0 0,6-2 117 0 0,-1-1 103 0 0,-11 1-199 0 0,13 2 158 0 0,-7-9-31 0 0,-5 0-85 0 0,-3 4-67 0 0,-1-1 1 0 0,0 0 0 0 0,0 1 0 0 0,1 0 0 0 0,3 0-67 0 0,24-3 239 0 0,0-8-30 0 0,-19 9-126 0 0,-11 1-63 0 0,1 1 0 0 0,-1 0 0 0 0,0-1 0 0 0,1 1 0 0 0,-1-1 0 0 0,0 0 0 0 0,0 0 0 0 0,1 0 0 0 0,-1 0 0 0 0,0 0 0 0 0,0-1 0 0 0,0 1 0 0 0,-1-1 0 0 0,1 1 0 0 0,0-1-20 0 0,15-11 95 0 0,0 1-50 0 0,12-8-2 0 0,-27 18-34 0 0,0 0 1 0 0,0-1 0 0 0,0 1-1 0 0,0 0 1 0 0,-1 0 0 0 0,1-1 0 0 0,0 0-10 0 0,14-29 76 0 0,-15 29-72 0 0,-1 0 1 0 0,1 0 0 0 0,0 0-1 0 0,-1 0 1 0 0,0 0 0 0 0,0 0-1 0 0,0 0 1 0 0,0 0 0 0 0,0 0-1 0 0,0 1 1 0 0,-1-1 0 0 0,1 0-1 0 0,-1 0 1 0 0,0-1-5 0 0,-5-11 17 0 0,-6-5 52 0 0,3 4-33 0 0,3 3-5 0 0,3 3-59 0 0,-7-12-145 0 0,9 19 135 0 0,-8-10-136 0 0,-24-31-436 0 0,24 33 394 0 0,-3-1-57 0 0,5 5 88 0 0,3 4 87 0 0,1 0 0 0 0,0-1-1 0 0,0 1 1 0 0,0-1 0 0 0,0 1 0 0 0,0-2 98 0 0,0-1-165 0 0,3 5 149 0 0,0 1-1 0 0,0-1 0 0 0,0 1 0 0 0,0-1 1 0 0,-1 1-1 0 0,1 0 0 0 0,0-1 1 0 0,0 1-1 0 0,-1-1 0 0 0,1 1 0 0 0,0-1 1 0 0,0 1-1 0 0,-1 0 0 0 0,1-1 0 0 0,0 1 1 0 0,-1 0-1 0 0,1-1 0 0 0,-1 1 0 0 0,1 0 1 0 0,0 0-1 0 0,-1-1 0 0 0,1 1 0 0 0,-1 0 1 0 0,1 0-1 0 0,0 0 0 0 0,-1 0 1 0 0,1-1-1 0 0,-1 1 0 0 0,1 0 0 0 0,-1 0 1 0 0,1 0-1 0 0,-1 0 0 0 0,1 0 0 0 0,-1 0 1 0 0,1 0-1 0 0,-1 0 17 0 0,-1 0-369 0 0,2 0 1 0 0,0 0 0 0 0</inkml:trace>
  <inkml:trace contextRef="#ctx0" brushRef="#br0" timeOffset="758.09">1264 273 6704 0 0,'10'10'99'0'0,"-7"-7"-19"0"0,0 0 62 0 0,-3 0 42 0 0,3 10-25 0 0,1-4-10 0 0,-1-2-51 0 0,0-1-29 0 0,0 1-23 0 0,-2-3 0 0 0,0-2 20 0 0,-2-1 30 0 0,1 1 51 0 0,0 0 58 0 0,-1 1 73 0 0,1 0 85 0 0,0 2 96 0 0,0 5 12 0 0,0-7-20 0 0,3 0-3 0 0,-3-3-254 0 0,0 0-69 0 0,1 1-58 0 0,-1-1-51 0 0,1 1-48 0 0,-1-1-42 0 0,2 2-234 0 0,-1-1 231 0 0,-1-1 41 0 0,1 1 57 0 0,-1 0 73 0 0,1-1 18 0 0,-1 0 45 0 0,1 1 49 0 0,-1-1 55 0 0,0 0 2 0 0,1 1 44 0 0,-1-1 47 0 0,0 0 50 0 0,0 1 52 0 0,1-1 56 0 0,-1 0 58 0 0,0 0 62 0 0,-6-8-507 0 0,1-8 111 0 0,3-4-13 0 0,2 5-123 0 0,0 13-91 0 0,0 1 0 0 0,0-1 0 0 0,0 0 0 0 0,0 1 0 0 0,1-1 0 0 0,-1 1 0 0 0,1-1 0 0 0,-1 0 0 0 0,1 1 0 0 0,-1 0 1 0 0,1-1-1 0 0,0 1 0 0 0,0-1 0 0 0,0 1-9 0 0,5-12 53 0 0,-4-5-2 0 0,-2 15-37 0 0,0-1 0 0 0,0 1-1 0 0,0-1 1 0 0,0 1 0 0 0,1 0-1 0 0,0 0 1 0 0,-1-1 0 0 0,2 1-14 0 0,0-3 23 0 0,1 1 0 0 0,-1 0 0 0 0,1 0-1 0 0,1 1 1 0 0,-1-1 0 0 0,1 1 0 0 0,0-1 0 0 0,3-2-23 0 0,22-27 170 0 0,-22 22-127 0 0,6-10 53 0 0,-11 20-82 0 0,0 0 0 0 0,-1-1 1 0 0,1 1-1 0 0,0 0 0 0 0,0 0 1 0 0,0 0-1 0 0,0 1 1 0 0,1-1-1 0 0,-1 1 0 0 0,0-1 1 0 0,1 1-1 0 0,-1-1 1 0 0,1 1-16 0 0,10-2 55 0 0,-9 2-30 0 0,0-1 1 0 0,0 1-1 0 0,0 0 1 0 0,0-1-1 0 0,0 0 1 0 0,0 0-1 0 0,-1 0 1 0 0,1 0-25 0 0,10-6 67 0 0,26-7 184 0 0,-17 8-173 0 0,-11 5-73 0 0,0 1-33 0 0,26 1-143 0 0,-22 1 103 0 0,1 0-19 0 0,1 5 57 0 0,-3 0 27 0 0,-1-3 3 0 0,-12-3 0 0 0,0 0 0 0 0,1 1 0 0 0,-1-1 0 0 0,0 1 0 0 0,1 0 0 0 0,-1-1 0 0 0,0 1 0 0 0,0 0 0 0 0,0 1 0 0 0,0-1 0 0 0,0 0 0 0 0,0 0 0 0 0,0 1 0 0 0,0-1 0 0 0,0 2 0 0 0,2 0 0 0 0,0 1 0 0 0,0-1 0 0 0,0 0 0 0 0,1 0 0 0 0,-1 0 0 0 0,1 0 0 0 0,0-1 0 0 0,-1 0 0 0 0,2 1 0 0 0,-3-3 0 0 0,-1 1 0 0 0,0 0 0 0 0,0 0 0 0 0,0 0 0 0 0,0 0 0 0 0,0 1 0 0 0,0-1 0 0 0,0 0 0 0 0,0 1 0 0 0,0-1 0 0 0,-1 1 0 0 0,1 0 0 0 0,0-1 0 0 0,-1 1 0 0 0,0 0 0 0 0,1 0 0 0 0,-1 0 0 0 0,0 1 0 0 0,16 19 0 0 0,-14-18 0 0 0,-1-1 0 0 0,1 0 0 0 0,-1 1 0 0 0,0-1-1 0 0,0 1 1 0 0,0 0 0 0 0,0 0 0 0 0,-1 0-1 0 0,0 0 1 0 0,1 0 0 0 0,-1 2 0 0 0,4 10 23 0 0,2 1 39 0 0,-2-9-18 0 0,-4-6-33 0 0,0-1 0 0 0,-1 1 0 0 0,1-1 0 0 0,0 1 0 0 0,0-1 0 0 0,-1 1 0 0 0,1-1 0 0 0,-1 1 0 0 0,1 0 0 0 0,-1-1 0 0 0,1 1 0 0 0,-1 0 0 0 0,0-1-1 0 0,0 1-10 0 0,3 17 104 0 0,7 7-38 0 0,-7-13-110 0 0,-3 2-65 0 0,0-11 70 0 0,-3 2-43 0 0,-7 7 54 0 0,7 0-30 0 0,3-4-100 0 0,0-2-20 0 0,0-4-121 0 0,0-3 222 0 0,0 0-5 0 0,0 0-21 0 0,0 0-43 0 0,0 0-15 0 0,0 0-44 0 0,0 0-49 0 0,0 0-55 0 0,0 0-60 0 0,0 0-55 0 0,0 0-50 0 0,0 0-43 0 0,0 0-151 0 0,0 0-43 0 0,0 0-184 0 0,0 0-492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5.0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7968 0 0,'2'2'233'0'0,"9"12"-9"0"0,-8-5-169 0 0,-3 14-77 0 0,-1-15 51 0 0,1 0 62 0 0,1 0 90 0 0,1-1 117 0 0,9 7 326 0 0,-9-13-310 0 0,-1 1-73 0 0,-1 0-61 0 0,1 0-52 0 0,-1 0-30 0 0,0 0-44 0 0,-1 3 11 0 0,1-4-9 0 0,0 0 55 0 0,0 6 95 0 0,-1 4 49 0 0,1-11-231 0 0,0 1 0 0 0,0 0 1 0 0,0 0-1 0 0,0 0 0 0 0,1 0 0 0 0,-1-1 0 0 0,0 1 0 0 0,0 0 1 0 0,0 0-1 0 0,1 0 0 0 0,-1-1 0 0 0,0 1 0 0 0,1 0 1 0 0,-1 0-25 0 0,7 3 228 0 0,-2 0-6 0 0,-4 0-57 0 0,0 5 69 0 0,-1-4-223 0 0,0 3 155 0 0,0-2-165 0 0,0 4-95 0 0,0-2-3 0 0,0 0-39 0 0,0-5-266 0 0,0 0-119 0 0,0 0 66 0 0,0-1-45 0 0,0 1-597 0 0,0-1-477 0 0,0-2-905 0 0</inkml:trace>
  <inkml:trace contextRef="#ctx0" brushRef="#br0" timeOffset="179.57">33 65 8840 0 0,'0'0'197'0'0,"0"-3"24"0"0,0 2-210 0 0,0 1-1 0 0,0 0 0 0 0,0-1 0 0 0,0 1 0 0 0,0-1 0 0 0,0 1 1 0 0,0-1-1 0 0,0 1 0 0 0,0 0 0 0 0,-1-1 0 0 0,1 1 0 0 0,0-1 1 0 0,0 1-1 0 0,0 0 0 0 0,0-1 0 0 0,-1 1 0 0 0,1 0 0 0 0,0-1 0 0 0,0 1 1 0 0,-1 0-1 0 0,1-1 0 0 0,0 1 0 0 0,-1 0 0 0 0,1-1 0 0 0,0 1 1 0 0,-1 0-1 0 0,1 0 0 0 0,0-1 0 0 0,-1 1 0 0 0,1 0 0 0 0,-1 0-10 0 0,-6-5 136 0 0,5 1-103 0 0,2-5-23 0 0,0 3 11 0 0,1 2 36 0 0,-1 4-43 0 0,0-1-1 0 0,0 1 1 0 0,1-1-1 0 0,-1 1 1 0 0,0 0-1 0 0,1-1 1 0 0,-1 1-1 0 0,0-1 1 0 0,1 1 0 0 0,-1 0-1 0 0,1-1 1 0 0,-1 1-1 0 0,0 0 1 0 0,1 0-1 0 0,-1-1 1 0 0,1 1-1 0 0,-1 0 1 0 0,1 0 0 0 0,-1 0-1 0 0,1-1 1 0 0,-1 1-1 0 0,1 0 1 0 0,-1 0-1 0 0,1 0 1 0 0,0 0-1 0 0,-1 0 1 0 0,1 0-1 0 0,-1 0 1 0 0,1 0 0 0 0,-1 0-1 0 0,1 0 1 0 0,0 1-14 0 0,1-4 256 0 0,12-8-43 0 0,-8 9-180 0 0,4 2-23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4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97 6992 0 0,'0'0'157'0'0,"0"0"23"0"0,0 0 12 0 0,-2 0-27 0 0,-5 1-130 0 0,3 4-30 0 0,-1 2-11 0 0,-2-5 27 0 0,3-1 54 0 0,4-1-75 0 0,-2 0 156 0 0,-1 2 181 0 0,-8 9 308 0 0,8-8 25 0 0,1-1-41 0 0,1 0-574 0 0,-1-1 0 0 0,1 1 0 0 0,0-1-1 0 0,0 1 1 0 0,0 0 0 0 0,0-1 0 0 0,0 1 0 0 0,1 0-1 0 0,-1 0 1 0 0,0-1 0 0 0,1 1 0 0 0,0 0 0 0 0,-1 1-55 0 0,-1 30 737 0 0,2-30-676 0 0,0 7 130 0 0,0 0-33 0 0,0 9 80 0 0,0 38 245 0 0,1-49-387 0 0,0 0-1 0 0,0 0 0 0 0,0 0 1 0 0,1-1-1 0 0,0 2-95 0 0,1-1 101 0 0,-2 0 0 0 0,1-1 0 0 0,-1 1 0 0 0,0 0 0 0 0,-1 1-101 0 0,0 20 274 0 0,0 0-45 0 0,0 57 358 0 0,0-83-554 0 0,1 1 1 0 0,-1 0-1 0 0,0-1 0 0 0,1 1 0 0 0,0-1 1 0 0,0 1-34 0 0,9 19 286 0 0,-6-8-63 0 0,-5 6-35 0 0,0-12-114 0 0,1 5 16 0 0,0 7 12 0 0,0-8-40 0 0,0 3-19 0 0,3-11 29 0 0,8 6 7 0 0,-9-8-12 0 0,-2-3-4 0 0,0 0 1 0 0,0 0 0 0 0,-2-3-10 0 0,2 3-54 0 0,-7-7-1 0 0,3 1-38 0 0,2-1-109 0 0,1-18-534 0 0,1 21 569 0 0,0 0 37 0 0,0 2 52 0 0,0 1 36 0 0,0-4-263 0 0,0 0 38 0 0,0-2-123 0 0,0 1 88 0 0,0-5-251 0 0,0 7 307 0 0,0 0-45 0 0,0-1-125 0 0,0-1-110 0 0,0 0-21 0 0,0 2 84 0 0,-1 0-19 0 0,0-1-110 0 0,-1 0-128 0 0,-1-1-108 0 0,0-1-260 0 0,-3-4-636 0 0</inkml:trace>
  <inkml:trace contextRef="#ctx0" brushRef="#br0" timeOffset="287.52">1 113 6072 0 0,'0'0'133'0'0,"0"-3"23"0"0,-1-2-88 0 0,1-21 144 0 0,3 14-149 0 0,1 10-2 0 0,-1 0 102 0 0,-1 1 32 0 0,1-2 153 0 0,-1-10 225 0 0,-2 2 159 0 0,0 9-301 0 0,2 2-174 0 0,5-1 3 0 0,-1-1-58 0 0,0-2-13 0 0,2-3 53 0 0,-5 4 26 0 0,-2 1-91 0 0,0-1-58 0 0,-2 0-56 0 0,1 0-23 0 0,1 1 50 0 0,3 0 70 0 0,18 1 487 0 0,-12 1-424 0 0,-5 1-144 0 0,-1-1-57 0 0,8 1 50 0 0,0 6-38 0 0,-4-2-33 0 0,-2-2 6 0 0,-1 0 0 0 0,0-1 0 0 0,1 0 0 0 0,-1 0 1 0 0,1 0-1 0 0,-1-1 0 0 0,1 1 0 0 0,0-1 0 0 0,0-1 1 0 0,0 1-8 0 0,-4-1 2 0 0,1 0 0 0 0,-1 1 0 0 0,1-1 1 0 0,-1 1-1 0 0,1 0 0 0 0,-1-1 1 0 0,1 1-1 0 0,-1 0 0 0 0,0 1 0 0 0,0-1 1 0 0,1 0-1 0 0,-1 1 0 0 0,0-1 0 0 0,0 1 1 0 0,0 0-1 0 0,0-1 0 0 0,-1 1 1 0 0,1 0-1 0 0,0 0 0 0 0,-1 1-2 0 0,3 1 5 0 0,0 0-1 0 0,0 0 1 0 0,0 0 0 0 0,4 2-5 0 0,11 7 0 0 0,-1 1 0 0 0,0 1 0 0 0,4 7 0 0 0,-18-18-1 0 0,-1 0 1 0 0,0 0 0 0 0,0 1 0 0 0,0 0 0 0 0,0 0 0 0 0,-1-1 0 0 0,0 1 0 0 0,1 2 0 0 0,6 13 11 0 0,-4-12 10 0 0,-4-6-18 0 0,0-1 0 0 0,0 1 0 0 0,-1-1-1 0 0,1 1 1 0 0,0-1 0 0 0,0 1 0 0 0,-1-1 0 0 0,1 1 0 0 0,-1 0 0 0 0,0-1 0 0 0,1 1 0 0 0,-1 0 0 0 0,0-1-1 0 0,0 1 1 0 0,0 1-3 0 0,1 8 17 0 0,0 15 49 0 0,-1-24-54 0 0,0 1 0 0 0,0-1 1 0 0,-1 1-1 0 0,1 0 0 0 0,-1-1 1 0 0,1 1-1 0 0,-1-1 1 0 0,-1 2-13 0 0,-3 4 36 0 0,-5 4 63 0 0,-1 0-1 0 0,6-2-33 0 0,5-8-52 0 0,-1-1-1 0 0,0 0 0 0 0,1 1 1 0 0,-1-1-1 0 0,0 0 0 0 0,0 1 1 0 0,0-1-1 0 0,0 0 0 0 0,0 0 1 0 0,0 1-13 0 0,-23 8 150 0 0,22-9-134 0 0,-1 0 1 0 0,0 0 0 0 0,0 1-1 0 0,1-1 1 0 0,-1 1 0 0 0,0-1-1 0 0,1 1 1 0 0,0 0-17 0 0,-9 11 143 0 0,-4-11-52 0 0,13-2-76 0 0,-1-1 1 0 0,1 1 0 0 0,0 0 0 0 0,-1 1-1 0 0,1-1 1 0 0,0 0 0 0 0,0 1-1 0 0,-1-1 1 0 0,1 1 0 0 0,0 0 0 0 0,-1 0-16 0 0,-5 4 20 0 0,7-4-20 0 0,-1 0 1 0 0,1 0-1 0 0,-1-1 0 0 0,1 1 0 0 0,-1 0 1 0 0,1 0-1 0 0,-1-1 0 0 0,1 1 0 0 0,-1-1 1 0 0,0 0-1 0 0,1 1 0 0 0,-1-1 0 0 0,0 0 1 0 0,0 0-1 0 0,-5 0 0 0 0,5 0-6 0 0,0-1 0 0 0,0 1 0 0 0,-1 0 0 0 0,1 1 0 0 0,0-1 0 0 0,0 0 0 0 0,0 1 0 0 0,0-1 0 0 0,-1 1 0 0 0,0 0 6 0 0,-5 4-11 0 0,7-4 7 0 0,-1 0 0 0 0,1 0 0 0 0,0-1 0 0 0,-1 1 0 0 0,0 0 0 0 0,1 0 1 0 0,-1-1-1 0 0,1 1 0 0 0,-1-1 0 0 0,0 0 0 0 0,1 1 0 0 0,-1-1 0 0 0,0 0 0 0 0,0 0 4 0 0,-8 0-10 0 0,-5 1-42 0 0,6-1-52 0 0,2-1-47 0 0,3-2-76 0 0,-1-7-297 0 0,4 9 486 0 0,0 1-1 0 0,1 0 0 0 0,-1-1 0 0 0,0 1 0 0 0,0 0 1 0 0,0-1-1 0 0,0 1 0 0 0,1 0 0 0 0,-1 0 1 0 0,0 0-1 0 0,0 0 0 0 0,0 0 0 0 0,0 0 1 0 0,0 0 38 0 0</inkml:trace>
  <inkml:trace contextRef="#ctx0" brushRef="#br0" timeOffset="703.79">576 97 8088 0 0,'0'0'182'0'0,"0"0"29"0"0,0 0 12 0 0,0 2-37 0 0,2 12-148 0 0,3-6-3 0 0,1 2 113 0 0,-3 6 125 0 0,-3-12-90 0 0,-1-1-93 0 0,1-1 0 0 0,0 0 0 0 0,0 1 0 0 0,0-1-1 0 0,1 0 1 0 0,-1 1 0 0 0,1-1 0 0 0,-1 0 0 0 0,1 2-90 0 0,13 24 779 0 0,-1-1-82 0 0,2 2-5 0 0,7 15 284 0 0,-21-43-955 0 0,0 0 1 0 0,-1 0-1 0 0,1 0 1 0 0,0 0-1 0 0,0 0 1 0 0,-1 0-1 0 0,1-1 1 0 0,0 1 0 0 0,0 0-1 0 0,0-1 1 0 0,0 1-1 0 0,0-1 1 0 0,0 1-1 0 0,0-1 1 0 0,0 1 0 0 0,1-1-22 0 0,9 7 261 0 0,-6 6-5 0 0,6 1-6 0 0,-9-12-116 0 0,-1 0-36 0 0,0 2 12 0 0,-2 3-30 0 0,1-6-48 0 0,0 1 170 0 0,0-2-2 0 0,0 0-4 0 0,0 0-18 0 0,0 0-8 0 0,0 0-2 0 0,0 0 1 0 0,0 0 5 0 0,0 0 2 0 0,0 0 0 0 0,0 0-8 0 0,0 0-34 0 0,0 0-20 0 0,0-2-2 0 0,0-6 4 0 0,1-1-47 0 0,-1 4-54 0 0,1 0-1 0 0,-1 0 1 0 0,0 0-1 0 0,-1 1 1 0 0,1-1-1 0 0,-1-2-14 0 0,-2-2 48 0 0,1 5-39 0 0,0 0 1 0 0,0 0-1 0 0,0-1 0 0 0,1 1 0 0 0,-1-1 0 0 0,1 1 0 0 0,0-1 0 0 0,1 0 0 0 0,-1 1 0 0 0,1-1 0 0 0,0 0 0 0 0,0 1 0 0 0,1-2-9 0 0,-1-19 65 0 0,0-14-78 0 0,0 38 7 0 0,0-1 1 0 0,0 0-1 0 0,0 0 1 0 0,1 0-1 0 0,-1 1 1 0 0,1-1-1 0 0,-1 0 1 0 0,1 1 0 0 0,0-1-1 0 0,0 0 1 0 0,-1 1-1 0 0,1-1 1 0 0,1 1 5 0 0,-1-1-1 0 0,0 0 1 0 0,-1 1 0 0 0,1-1 0 0 0,0 1 0 0 0,0-1 0 0 0,-1 0-1 0 0,1 0 1 0 0,-1 1 0 0 0,1-1 0 0 0,-1 0 0 0 0,0 0 0 0 0,0 1-1 0 0,1-1 1 0 0,-1 0 3 0 0,0 0-1 0 0,0 0 0 0 0,0 1 1 0 0,1-1-1 0 0,-1 0 0 0 0,0 1 1 0 0,1-1-1 0 0,0 1 0 0 0,-1-1 1 0 0,1 1-1 0 0,0-1 0 0 0,0 1 1 0 0,0-1-1 0 0,0 1-2 0 0,4-7 21 0 0,0-3-17 0 0,-5 9-9 0 0,0 1 1 0 0,1 0-1 0 0,-1 0 0 0 0,1 0 1 0 0,-1 0-1 0 0,1 0 0 0 0,-1 0 1 0 0,1 0-1 0 0,0 0 0 0 0,-1 0 1 0 0,1 0-1 0 0,0 0 0 0 0,0 0 1 0 0,0 0-1 0 0,0 1 0 0 0,0-1 0 0 0,0 0 1 0 0,0 0 4 0 0,4-1-21 0 0,-4 2 17 0 0,0-1-1 0 0,-1 1 0 0 0,1 0 1 0 0,0 0-1 0 0,-1-1 1 0 0,1 1-1 0 0,0-1 1 0 0,-1 1-1 0 0,1 0 1 0 0,-1-1-1 0 0,1 1 1 0 0,-1-1-1 0 0,1 1 1 0 0,-1-1-1 0 0,0 0 0 0 0,1 1 1 0 0,-1-1-1 0 0,1 1 1 0 0,-1-1-1 0 0,0 0 1 0 0,0 1-1 0 0,1-1 5 0 0,1-4-23 0 0,6-4-54 0 0,23-8-172 0 0,-25 13 193 0 0,37-12-440 0 0,-32 14 103 0 0,-8 2 296 0 0,4 0 22 0 0,-2 0-29 0 0,-2 0 15 0 0,1 0-36 0 0,0 0-40 0 0,2 0-48 0 0,14 0-328 0 0,-15 0 375 0 0,1 0-56 0 0,1 0-110 0 0,0 0-114 0 0,-4 0 173 0 0,1 0-36 0 0,-1 0-41 0 0,0 0-43 0 0,-1 0 62 0 0,-1 0-43 0 0,3 0-477 0 0,-1 0-314 0 0,3 0-740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6:01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49 177 7056 0 0,'0'0'157'0'0,"0"0"23"0"0,0 0 12 0 0,-2 2-27 0 0,0 0-125 0 0,-2 2-70 0 0,2-2 68 0 0,-1 0 80 0 0,2 0-18 0 0,-1 0 33 0 0,1-1 120 0 0,1 0-80 0 0,0 2-26 0 0,0 0-88 0 0,-1 2-10 0 0,1-2 57 0 0,-6 5 90 0 0,2-2-58 0 0,2 0-14 0 0,1 0 25 0 0,0 2 60 0 0,0 1-68 0 0,-4 0-41 0 0,0 0-7 0 0,2-2 27 0 0,2 0 38 0 0,0 3 70 0 0,1-5-152 0 0,-1 17 111 0 0,5-7 31 0 0,1-6-100 0 0,1 1 49 0 0,-4 3 43 0 0,-2 0-42 0 0,1-2-46 0 0,-1-8-85 0 0,1 1 0 0 0,-1-1 1 0 0,1 1-1 0 0,0-1 0 0 0,0 0 0 0 0,0 1 1 0 0,0-1-38 0 0,6 10 143 0 0,-1 2 31 0 0,0 5-39 0 0,-2-10-58 0 0,-2 9 106 0 0,-2-18-165 0 0,0 1-1 0 0,0-1 1 0 0,0 1-1 0 0,0-1 1 0 0,0 1-1 0 0,1-1 1 0 0,-1 0-1 0 0,1 1 1 0 0,-1-1-1 0 0,1 1-17 0 0,1 2 41 0 0,1-1-1 0 0,-1 0 0 0 0,1 0 0 0 0,0 0 1 0 0,0 0-1 0 0,2 2-40 0 0,-2-2 40 0 0,0 0 0 0 0,0-1 0 0 0,0 1 1 0 0,0 1-1 0 0,-1-1 0 0 0,2 3-40 0 0,-1-1 44 0 0,-3-4-33 0 0,0-1 1 0 0,1 1-1 0 0,-1 0 0 0 0,0-1 0 0 0,1 1 0 0 0,-1-1 0 0 0,0 1 0 0 0,1 0 1 0 0,-1-1-1 0 0,1 1 0 0 0,-1-1 0 0 0,1 1 0 0 0,-1-1 0 0 0,1 1 0 0 0,-1-1 1 0 0,1 0-1 0 0,-1 1 0 0 0,1-1 0 0 0,0 0 0 0 0,-1 1 0 0 0,1-1 1 0 0,0 0-12 0 0,4 3 45 0 0,12 10 124 0 0,-1 0 16 0 0,-1-10 6 0 0,-15-3-182 0 0,1 0-1 0 0,0 0 1 0 0,-1 0 0 0 0,1 0-1 0 0,-1 0 1 0 0,1 0 0 0 0,-1 0 0 0 0,1 0-1 0 0,-1 0 1 0 0,1 0 0 0 0,-1 0 0 0 0,1 0-1 0 0,-1 0 1 0 0,1 1 0 0 0,-1-1-1 0 0,1 0 1 0 0,-1 0 0 0 0,0 1 0 0 0,1-1-1 0 0,-1 0 1 0 0,1 0 0 0 0,-1 1-1 0 0,0-1 1 0 0,1 1 0 0 0,-1-1 0 0 0,0 0-1 0 0,1 1 1 0 0,-1-1 0 0 0,0 1-9 0 0,8 6 178 0 0,-7-6-170 0 0,0-1 1 0 0,0 0 0 0 0,0 1 0 0 0,0-1 0 0 0,0 0 0 0 0,0 0 0 0 0,0 0 0 0 0,0 0 0 0 0,0 1 0 0 0,-1-1 0 0 0,1 0 0 0 0,0-1 0 0 0,0 1-1 0 0,0 0 1 0 0,0 0 0 0 0,0 0 0 0 0,0-1 0 0 0,0 1-9 0 0,11-5 135 0 0,1-1 56 0 0,3 3 83 0 0,-3 0-38 0 0,-2-2-47 0 0,-3 0-53 0 0,3 0 66 0 0,-10 5-181 0 0,0-1 0 0 0,0 1 0 0 0,0-1 0 0 0,1 1 0 0 0,-1-1 1 0 0,0 1-1 0 0,0-1 0 0 0,0 1 0 0 0,0-1 0 0 0,0 0 0 0 0,-1 0 1 0 0,1 0-1 0 0,0 1 0 0 0,0-1 0 0 0,0 0 0 0 0,-1 0 0 0 0,1 0 0 0 0,0-1-21 0 0,4-8 201 0 0,0-1 9 0 0,4 0-46 0 0,2 0-21 0 0,-7 7-96 0 0,0 1 1 0 0,0-1-1 0 0,0 0 0 0 0,-1 0 0 0 0,0 0 1 0 0,1-1-1 0 0,-2 1 0 0 0,1-1 0 0 0,0 0 1 0 0,-1 0-1 0 0,1-4-47 0 0,0-1 20 0 0,10-25-14 0 0,-11 32-6 0 0,0-1 0 0 0,0 1 0 0 0,-1-1 0 0 0,1 0 0 0 0,-1 1 0 0 0,0-1 0 0 0,0 0 0 0 0,0 0 0 0 0,-1 0 0 0 0,0 0 0 0 0,1-3 0 0 0,-1-70 11 0 0,0 74-6 0 0,0 0-1 0 0,0 1 1 0 0,-1-1-1 0 0,1 0 1 0 0,-1 0-1 0 0,1 1 1 0 0,-1-1-1 0 0,0 0 1 0 0,0 1-1 0 0,0-1 1 0 0,0 1-1 0 0,-1-1-4 0 0,1 0 0 0 0,0 1 0 0 0,0 0 0 0 0,0 0 0 0 0,0-1 0 0 0,1 1 0 0 0,-1 0 0 0 0,0-1 0 0 0,1 1 0 0 0,0-1 0 0 0,0 1 0 0 0,0-1-1 0 0,0 1 1 0 0,0 0 3 0 0,-1 0-1 0 0,1 0 1 0 0,0 0-1 0 0,0 0 0 0 0,-1 1 1 0 0,1-1-1 0 0,-1 0 1 0 0,0 1-1 0 0,0-1 1 0 0,1 0-1 0 0,-1 1 0 0 0,0-1 1 0 0,0 1-3 0 0,-6-12-12 0 0,6 2-61 0 0,1-18-186 0 0,0 12 58 0 0,0 15-43 0 0,0 2-39 0 0,0 0 147 0 0,0 0-52 0 0,0 0-76 0 0,0 0 83 0 0,0 0-37 0 0,0 0-42 0 0,0 0-38 0 0,-1 0-400 0 0,1 0 98 0 0,0 0-53 0 0,-2 0-768 0 0,-2 0-602 0 0,-5 0-1148 0 0</inkml:trace>
  <inkml:trace contextRef="#ctx0" brushRef="#br0" timeOffset="505.63">576 272 7688 0 0,'0'0'166'0'0,"0"0"29"0"0,0 0 14 0 0,3 0-25 0 0,10 0-146 0 0,-3 1-21 0 0,-4 1 47 0 0,3 3 113 0 0,1 1 151 0 0,1-4 118 0 0,-6 1 99 0 0,23 25 734 0 0,-8-8-493 0 0,-17-16-664 0 0,0 0-1 0 0,0 1 0 0 0,0-1 1 0 0,-1 1-1 0 0,0-1 0 0 0,1 1 1 0 0,0 4-122 0 0,1 2 192 0 0,-2 0-22 0 0,-1-1-51 0 0,2 1 237 0 0,7 10 11 0 0,-7-10 1 0 0,-3-8-331 0 0,0 2 62 0 0,0 19 368 0 0,0-14-336 0 0,0-6-97 0 0,0-1 35 0 0,0 14 385 0 0,0-14-386 0 0,0-1-91 0 0,0 1 159 0 0,0 0-2 0 0,0 7-4 0 0,0-7-3 0 0,0-3 1 0 0,0 0-4 0 0,0 0-17 0 0,0 3-10 0 0,0 7-1 0 0,0-7-4 0 0,0-3-17 0 0,0 0-10 0 0,0 0-1 0 0,0-3-10 0 0,0 3-52 0 0,0-1 0 0 0,0 1 0 0 0,0-1-1 0 0,0 0 1 0 0,0 1 0 0 0,0-1 0 0 0,-1 1 0 0 0,1-1 0 0 0,0 1 0 0 0,0-1 0 0 0,0 0 0 0 0,-1 1 0 0 0,1-1 0 0 0,0 1 0 0 0,-1 0 0 0 0,1-1-1 0 0,-1 1 1 0 0,1-1 0 0 0,0 1 0 0 0,-1-1 0 0 0,1 1 0 0 0,-1 0 0 0 0,1-1 0 0 0,-1 1-2 0 0,0-1 2 0 0,1 1 1 0 0,-1 0-1 0 0,0-1 0 0 0,1 1 0 0 0,-1-1 1 0 0,1 0-1 0 0,-1 1 0 0 0,1-1 1 0 0,-1 1-1 0 0,1-1 0 0 0,-1 0 1 0 0,1 1-1 0 0,0-1 0 0 0,-1 0 1 0 0,1 1-1 0 0,0-1 0 0 0,0 0 1 0 0,-1 1-1 0 0,1-1 0 0 0,0 0 1 0 0,0 0-1 0 0,0 1 0 0 0,0-1 0 0 0,0 0 1 0 0,0 0-3 0 0,0-10 32 0 0,1 8-19 0 0,-1-1 1 0 0,0 0 0 0 0,0 0-1 0 0,0 0 1 0 0,0 1 0 0 0,-1-1-1 0 0,0 0 1 0 0,-1-3-14 0 0,-2-1 20 0 0,2 7-17 0 0,2-1-1 0 0,-1 1 0 0 0,0-1 0 0 0,0 1 0 0 0,0-1 1 0 0,1 1-1 0 0,-1-1 0 0 0,1 1 0 0 0,-1-1 0 0 0,1 0 1 0 0,-1 0-1 0 0,1 1 0 0 0,0-1 0 0 0,0 0 0 0 0,0 0-2 0 0,0-1 0 0 0,0 0 0 0 0,0 0 0 0 0,0 0 0 0 0,1 0 0 0 0,-1 0 0 0 0,1 0 0 0 0,0 0 0 0 0,9-8 0 0 0,-4-13 0 0 0,20-29 0 0 0,-22 40 0 0 0,-4 10-1 0 0,0 1 0 0 0,1 0 1 0 0,0-1-1 0 0,-1 1 0 0 0,1 0 0 0 0,0-1 0 0 0,0 1 0 0 0,0 0 1 0 0,0 0-1 0 0,1 0 0 0 0,-1 0 0 0 0,1 0 0 0 0,-1 0 0 0 0,1 0 1 0 0,5-5-24 0 0,-3 3 18 0 0,-1 1 0 0 0,0 0 0 0 0,1 0 0 0 0,-1 0 0 0 0,1 0 0 0 0,0 0 6 0 0,7-2-4 0 0,-10 5 0 0 0,0 0 1 0 0,0-1-1 0 0,1 1 1 0 0,-1-1-1 0 0,0 1 1 0 0,0-1 0 0 0,0 1-1 0 0,0-1 1 0 0,0 0-1 0 0,0 1 1 0 0,0-1-1 0 0,0 0 1 0 0,-1 0 0 0 0,1 0-1 0 0,0 0 1 0 0,0 0-1 0 0,-1 0 1 0 0,1 0 3 0 0,1-4-9 0 0,-2 4 8 0 0,0 1 0 0 0,1-1 0 0 0,-1 1 0 0 0,0-1 1 0 0,0 1-1 0 0,0-1 0 0 0,1 1 0 0 0,-1-1 0 0 0,0 1 0 0 0,1-1 1 0 0,-1 1-1 0 0,0-1 0 0 0,1 1 0 0 0,-1 0 0 0 0,1-1 0 0 0,-1 1 1 0 0,1 0-1 0 0,-1-1 1 0 0,3 0-6 0 0,0 1 0 0 0,0-1 0 0 0,0 1-1 0 0,-1 0 1 0 0,1-1 0 0 0,0 1 0 0 0,1 1 6 0 0,-4-1 0 0 0,64 0-21 0 0,-56 2-22 0 0,-7-1 41 0 0,1 0 0 0 0,0 0 0 0 0,0 0 0 0 0,0 0 0 0 0,0 0 0 0 0,0 1 0 0 0,0-1-1 0 0,-1 0 1 0 0,1 2 2 0 0,9 13-45 0 0,-9-14 44 0 0,-1 0 0 0 0,0-1 1 0 0,1 1-1 0 0,-1-1 0 0 0,1 1 0 0 0,-1-1 0 0 0,1 0 0 0 0,0 1 0 0 0,0-1 0 0 0,-1 0 1 0 0,1 0-1 0 0,0 0 0 0 0,1 0 1 0 0,0 0 0 0 0,0 1 0 0 0,0-1 0 0 0,0 1 0 0 0,0 0 0 0 0,0 0 0 0 0,1 1 0 0 0,-2 0 0 0 0,1 0 0 0 0,-1 1 0 0 0,0-1 0 0 0,0 0 0 0 0,0 1 0 0 0,1 0 0 0 0,-2 0 0 0 0,1-1 0 0 0,0 1 0 0 0,0-1 0 0 0,1 0 0 0 0,-1 0 0 0 0,2 1 0 0 0,9 12 0 0 0,-8-2 0 0 0,2-10 0 0 0,-7-4 1 0 0,1 1-1 0 0,-1-1 0 0 0,1 0 1 0 0,-1 0-1 0 0,0 1 0 0 0,1-1 1 0 0,-1 0-1 0 0,1 1 0 0 0,-1-1 1 0 0,0 0-1 0 0,1 1 0 0 0,-1-1 1 0 0,0 1-1 0 0,0-1 0 0 0,1 0 1 0 0,-1 1-1 0 0,0-1 0 0 0,0 1 1 0 0,1-1-1 0 0,-1 1 0 0 0,0-1 1 0 0,0 1-1 0 0,0-1 0 0 0,0 1 1 0 0,0-1-1 0 0,0 1 1 0 0,0-1-1 0 0,0 1 0 0 0,0-1 1 0 0,0 1-1 0 0,0-1 0 0 0,0 1 0 0 0,0 1 4 0 0,0 0 0 0 0,0 0 0 0 0,0 0 0 0 0,1-1 0 0 0,-1 1 0 0 0,1 0 0 0 0,-1 0 0 0 0,1-1 0 0 0,0 1 0 0 0,0-1 0 0 0,-1 1 0 0 0,1 0 0 0 0,1-1-4 0 0,-1 1 0 0 0,0-1 0 0 0,-1 1 0 0 0,1-1 0 0 0,0 1 1 0 0,0 0-1 0 0,-1 0 0 0 0,1-1 0 0 0,-1 1 0 0 0,1 0 0 0 0,-1 0 0 0 0,0-1 0 0 0,0 1 0 0 0,1 0 0 0 0,-2 0 0 0 0,1-1 0 0 0,0 1 0 0 0,1-1 0 0 0,-1 1 0 0 0,0-1 0 0 0,0 0 0 0 0,1 1 0 0 0,-1-1 0 0 0,1 1 0 0 0,-1-1 0 0 0,14 29 54 0 0,-14-21 22 0 0,0-3-10 0 0,0-3 82 0 0,5-4 1 0 0,-1 2-79 0 0,-1 2-65 0 0,-1 0-56 0 0,0 4-113 0 0,-2 5-179 0 0,-1-8 169 0 0,1-2-27 0 0,0-1-27 0 0,0-1-67 0 0,0 0 102 0 0,0 0-37 0 0,0 0-40 0 0,0 0-36 0 0,0 0-405 0 0,0 0 104 0 0,0 0-51 0 0,0 0-766 0 0,0 0-601 0 0,0 0-1142 0 0</inkml:trace>
  <inkml:trace contextRef="#ctx0" brushRef="#br0" timeOffset="723.23">1343 384 9216 0 0,'0'0'208'0'0,"0"0"33"0"0,0 0 14 0 0,3 3 5 0 0,-2-2-220 0 0,7 9 138 0 0,-6-6-112 0 0,-1-1 17 0 0,-1 1 34 0 0,1 1 42 0 0,-1 0 50 0 0,1 1-68 0 0,1 0-37 0 0,2 1-17 0 0,2 1-7 0 0,-3-3 26 0 0,-4-1-72 0 0,1-4-28 0 0,5 7 41 0 0,4 11 44 0 0,-8-17-89 0 0,-1 0 0 0 0,1-1 0 0 0,-1 1 1 0 0,0 0-1 0 0,0 0 0 0 0,1 0 1 0 0,-1-1-1 0 0,0 1 0 0 0,0 0 1 0 0,0 0-1 0 0,0 0 0 0 0,0 0 0 0 0,0 0 1 0 0,0 0-3 0 0,0 5 37 0 0,3 7-26 0 0,0-7-36 0 0,0-3-64 0 0,-1 0-67 0 0,0-2-101 0 0,0 1-119 0 0,-2-2-106 0 0,1 1 64 0 0,-1-1-41 0 0,0 0-542 0 0,0 0-429 0 0,0 0-813 0 0</inkml:trace>
  <inkml:trace contextRef="#ctx0" brushRef="#br0" timeOffset="984.02">1231 33 9016 0 0,'-13'0'265'0'0,"13"0"-260"0"0,0 0-1 0 0,0 0 1 0 0,0 0-1 0 0,0 0 1 0 0,0 0 0 0 0,-1 0-1 0 0,1 0 1 0 0,0 0-1 0 0,0 0 1 0 0,0 0-1 0 0,0 0 1 0 0,0 0 0 0 0,0 0-1 0 0,0 0 1 0 0,0 0-1 0 0,0 0 1 0 0,-1 0 0 0 0,1 0-1 0 0,0 0 1 0 0,0 0-1 0 0,0 0 1 0 0,0 0 0 0 0,0 0-1 0 0,0 0 1 0 0,0 0-1 0 0,0 0 1 0 0,0 0-1 0 0,0 0 1 0 0,0-1 0 0 0,0 1-1 0 0,0 0 1 0 0,-1 0-1 0 0,1 0 1 0 0,0 0 0 0 0,0 0-1 0 0,0 0 1 0 0,0 0-1 0 0,0 0 1 0 0,0 0-1 0 0,0 0 1 0 0,0 0 0 0 0,0 0-1 0 0,0-1 1 0 0,0 1-1 0 0,0 0 1 0 0,0 0 0 0 0,0 0-1 0 0,0 0 1 0 0,0 0-1 0 0,0 0 1 0 0,0 0-1 0 0,0 0 1 0 0,0 0 0 0 0,0-1-1 0 0,0 1 1 0 0,0 0-1 0 0,0 0-4 0 0,0-5 67 0 0,-2 0-39 0 0,-9-1-17 0 0,9 0 5 0 0,1 2 42 0 0,1 4-58 0 0,0-3 122 0 0,0 3 144 0 0,0 0 257 0 0,0 0-355 0 0,0 0-135 0 0,0 0-95 0 0,0 0-110 0 0,0 0-131 0 0,0 0-115 0 0,0 0 42 0 0,0 0-45 0 0,0 0-512 0 0,0 0-417 0 0,0 0-785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5:59.2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384 1 6296 0 0,'0'0'184'0'0,"0"0"-41"0"0,0 0 6 0 0,0 0 64 0 0,0 0 194 0 0,0 0 357 0 0,0 0 32 0 0,0 0-326 0 0,0 0-186 0 0,0 0-37 0 0,0 0 72 0 0,0 0 166 0 0,0 0-18 0 0,0 0-33 0 0,0 0-123 0 0,0 0-58 0 0,0 0-11 0 0,0 0-9 0 0,0 0-28 0 0,0 0-11 0 0,0 0-2 0 0,0 0 0 0 0,0 0-2 0 0,-3 3-4 0 0,-7 7-2 0 0,7-6-25 0 0,2-1-70 0 0,1 1-45 0 0,1 1-22 0 0,-1-2 32 0 0,0 7 106 0 0,-1 14 278 0 0,2-16-324 0 0,2-2-48 0 0,2 2 47 0 0,0 2 49 0 0,-2 4 41 0 0,-2-1-29 0 0,0-1-67 0 0,3 1-41 0 0,1 4-25 0 0,-3-11-23 0 0,0-2-4 0 0,-1 1 0 0 0,0-1 0 0 0,-1 1 0 0 0,1 0 0 0 0,-1-1 0 0 0,0 1 0 0 0,0 0 0 0 0,0-1 0 0 0,-1 2-14 0 0,1-2 16 0 0,-1 1-1 0 0,1-1 0 0 0,0 1 0 0 0,1-1 0 0 0,-1 1 1 0 0,2 4-16 0 0,3 6 43 0 0,1 3 16 0 0,-4-1 15 0 0,-2-5-35 0 0,-1-4 5 0 0,1 1 0 0 0,1-1 0 0 0,-1 0 0 0 0,3 8-44 0 0,2 0 64 0 0,1 2 24 0 0,-4-1 24 0 0,-3-5-51 0 0,1-6-27 0 0,-1-1 1 0 0,1 1-1 0 0,0 0 1 0 0,0-1-1 0 0,1 1 0 0 0,0 0 1 0 0,0-1-1 0 0,1 2-34 0 0,0-1 17 0 0,5 18 84 0 0,-3 7 52 0 0,-4 49 124 0 0,0-67-253 0 0,0-7 24 0 0,0 7-21 0 0,0 0 45 0 0,0-7-4 0 0,0-6-68 0 0,0 1 0 0 0,0 0 1 0 0,0-1-1 0 0,0 1 0 0 0,0 0 0 0 0,0-1 0 0 0,-1 1 1 0 0,1 0-1 0 0,0-1 0 0 0,0 1 0 0 0,0 0 0 0 0,-1-1 0 0 0,1 1 1 0 0,0 0-1 0 0,-1-1 0 0 0,-6 5-35 0 0,7-5 32 0 0,-1 0 0 0 0,1 1 0 0 0,0-1 0 0 0,-1 0 1 0 0,1 0-1 0 0,0 0 0 0 0,-1 1 0 0 0,1-1 0 0 0,0 0 0 0 0,-1 1 0 0 0,1-1 0 0 0,0 0 0 0 0,0 1 0 0 0,-1-1 0 0 0,1 0 0 0 0,0 1 0 0 0,0-1 1 0 0,-1 0-1 0 0,1 1 0 0 0,0-1 0 0 0,0 1 0 0 0,0-1 0 0 0,0 0 0 0 0,0 1 0 0 0,0-1 0 0 0,0 1 0 0 0,0-1 0 0 0,0 1 0 0 0,0-1 0 0 0,0 0 0 0 0,0 1 3 0 0,0 2-53 0 0,0-3-12 0 0,0 0-40 0 0,0 0-104 0 0,-3 2-185 0 0,-7 9-20 0 0,7-8 153 0 0,3-3 53 0 0,0 0-45 0 0,0 0-188 0 0,0 1 186 0 0,0 0 37 0 0,0 0-31 0 0,0 0 56 0 0,0 0 49 0 0,0 0 40 0 0,0 1-12 0 0,-1 1-3 0 0,0-2 37 0 0,0 0-58 0 0,0 0 81 0 0,1-1 0 0 0,-1 0 0 0 0,0 1 0 0 0,0-1 0 0 0,0 0 0 0 0,1 0 1 0 0,-1 1-1 0 0,0-1 0 0 0,0 0 0 0 0,0 0 0 0 0,0 0 0 0 0,0 0 0 0 0,1 0 1 0 0,-2 0 58 0 0</inkml:trace>
  <inkml:trace contextRef="#ctx0" brushRef="#br0" timeOffset="432.96">1 384 7968 0 0,'0'0'233'0'0,"2"0"-9"0"0,2 0-187 0 0,3-2-27 0 0,-3-4 1 0 0,-2 0 81 0 0,3-2 155 0 0,3 1 89 0 0,7 0 438 0 0,0 1-70 0 0,3-2-2 0 0,-1 0-116 0 0,-9 3-340 0 0,0 0-35 0 0,0 0-35 0 0,-2-2-37 0 0,9-7 209 0 0,1 1-47 0 0,-1 2-53 0 0,1 4-59 0 0,-7 4-27 0 0,-1 1-37 0 0,2-2 23 0 0,13-5 85 0 0,-18 6-190 0 0,0 1 0 0 0,1-1 0 0 0,-1 1-1 0 0,1 1 1 0 0,-1-1 0 0 0,1 1 0 0 0,-1 0 0 0 0,1 0-1 0 0,0 1 1 0 0,3 0-43 0 0,0-1 71 0 0,-1 0-1 0 0,0 0 1 0 0,1-1 0 0 0,7-2-71 0 0,6-1 93 0 0,-1 3-46 0 0,-18 2-43 0 0,0 0-1 0 0,-1 0 1 0 0,1-1 0 0 0,0 1 0 0 0,-1 0 0 0 0,1-1-1 0 0,-1 0 1 0 0,1 1 0 0 0,-1-1 0 0 0,1 0-1 0 0,-1 0 1 0 0,2-1-4 0 0,-2 0 3 0 0,1 1-1 0 0,-1 0 1 0 0,1 0-1 0 0,-1 0 0 0 0,1 1 1 0 0,-1-1-1 0 0,1 0 1 0 0,-1 1-1 0 0,1 0 1 0 0,0 0-1 0 0,-1-1 1 0 0,2 2-3 0 0,8-1 4 0 0,-5 0 7 0 0,0 0 0 0 0,0 0 0 0 0,0 0 0 0 0,0-1 1 0 0,5-1-12 0 0,25-14 34 0 0,-26 13 2 0 0,8-3 50 0 0,-3-1 16 0 0,-8 2-53 0 0,4-2 36 0 0,0 6-83 0 0,12 1-370 0 0,-3 0 46 0 0,-11-1 88 0 0,-2-2 35 0 0,-6 2 129 0 0,0 0-1 0 0,1-1 1 0 0,-1 0 0 0 0,0 1-1 0 0,0-1 1 0 0,0 0 0 0 0,0 0 70 0 0,7-6-283 0 0,-2 4 62 0 0,0 2 4 0 0,1 1-37 0 0,-2 1 33 0 0,-2 0-32 0 0,-1 0-78 0 0,-1 0 112 0 0,-1 0-41 0 0,1 0-46 0 0,0 0-40 0 0,1 0-455 0 0,1 0-302 0 0,1 0-713 0 0</inkml:trace>
  <inkml:trace contextRef="#ctx0" brushRef="#br0" timeOffset="902.71">895 145 7920 0 0,'0'0'174'0'0,"0"0"29"0"0,0 0 13 0 0,0 0 32 0 0,0 0 107 0 0,0 0 42 0 0,0 0 10 0 0,0 0-35 0 0,0 0-150 0 0,0 2-59 0 0,0 2-106 0 0,0-1-32 0 0,0-1 0 0 0,0 1 0 0 0,0-1 0 0 0,0 0 0 0 0,0 1 0 0 0,0-1 0 0 0,1 0 1 0 0,0 1-1 0 0,0 1-25 0 0,4 4 53 0 0,-4-7-43 0 0,0 1 0 0 0,0-1 1 0 0,-1 0-1 0 0,1 1 1 0 0,0 0-1 0 0,0-1 0 0 0,-1 1 1 0 0,1-1-1 0 0,-1 1 1 0 0,0 0-1 0 0,1-1 1 0 0,-1 1-1 0 0,0 0 0 0 0,0 0-10 0 0,0-1 10 0 0,0 1-1 0 0,0-1 0 0 0,1 1 0 0 0,-1 0 0 0 0,0-1 1 0 0,1 1-1 0 0,-1-1 0 0 0,1 1 0 0 0,0-1 1 0 0,-1 1-1 0 0,1-1 0 0 0,0 0 0 0 0,0 1-9 0 0,5 11 66 0 0,-4 4 10 0 0,-2-3 0 0 0,4 0 52 0 0,5 8 37 0 0,2 11 5 0 0,-5-10-65 0 0,-2-6 8 0 0,-4-4-41 0 0,2 7 15 0 0,2-5-26 0 0,3 21 92 0 0,-5-4 25 0 0,-2-17-95 0 0,0 17 93 0 0,0-8-27 0 0,0-4 11 0 0,0 1 41 0 0,0 21 206 0 0,0-39-273 0 0,0-3-6 0 0,0 0-6 0 0,0 0-2 0 0,0 0-10 0 0,0 0-36 0 0,0 0-5 0 0,0 0 20 0 0,1 0-84 0 0,-1 0 0 0 0,1 0 0 0 0,0 0 0 0 0,-1 0 0 0 0,1 0 0 0 0,0 0 1 0 0,-1 0-1 0 0,1 0 0 0 0,0 0 0 0 0,-1-1 0 0 0,1 1 0 0 0,0 0 0 0 0,-1 0 0 0 0,1-1 0 0 0,-1 1 0 0 0,1 0 0 0 0,0-1 0 0 0,-1 1 0 0 0,1-1 0 0 0,-1 1-5 0 0,2-10 45 0 0,-3 10-43 0 0,1-1 0 0 0,0 0-1 0 0,0 0 1 0 0,0 0 0 0 0,0 1-1 0 0,0-1 1 0 0,0 0 0 0 0,0 0 0 0 0,1 1-1 0 0,-1-1 1 0 0,0 0 0 0 0,0 0-1 0 0,1 0 1 0 0,-1 1 0 0 0,0-1-1 0 0,1 0 1 0 0,-1 1 0 0 0,1-1 0 0 0,-1 0-1 0 0,1 1-1 0 0,5-5 28 0 0,-1 1-6 0 0,-3-9-8 0 0,-2 11-11 0 0,0-1 0 0 0,0 1 0 0 0,0 0-1 0 0,0-1 1 0 0,0 1 0 0 0,1-1 0 0 0,-1 1 0 0 0,1 0-1 0 0,0-1 1 0 0,0 1 0 0 0,-1 0 0 0 0,1 0 0 0 0,1-1 0 0 0,-1 1-1 0 0,0 0 1 0 0,1 0 0 0 0,-1 0 0 0 0,1 1 0 0 0,0-2-3 0 0,1-1 0 0 0,0 1 0 0 0,0-1 0 0 0,-1 0 0 0 0,0-1 0 0 0,1 1 0 0 0,-2 0 0 0 0,1 0 0 0 0,0-2 0 0 0,9-17 0 0 0,-6 16 0 0 0,1 0 0 0 0,0 0 0 0 0,0 0 0 0 0,5-3 0 0 0,3-3 0 0 0,3 1 0 0 0,-1 3-24 0 0,-1-2-46 0 0,-14 10 67 0 0,3-3-22 0 0,0 0 0 0 0,0 0 0 0 0,1 0 1 0 0,0 1-1 0 0,0-1 25 0 0,-2 2-3 0 0,0 1 1 0 0,-1 0-1 0 0,1 0 1 0 0,0 0-1 0 0,0 1 1 0 0,0-1-1 0 0,0 1 1 0 0,0-1-1 0 0,0 1 1 0 0,0 0 0 0 0,1 0 2 0 0,41 0-54 0 0,-43 0 54 0 0,-1 0-1 0 0,1 0 0 0 0,0 1 0 0 0,-1-1 1 0 0,1 0-1 0 0,0 0 0 0 0,-1 1 1 0 0,1-1-1 0 0,0 1 0 0 0,-1 0 1 0 0,1-1-1 0 0,-1 1 0 0 0,1 0 1 0 0,-1 0-1 0 0,2 1 1 0 0,5 3 0 0 0,3-1-4 0 0,-10-3 1 0 0,0-1 0 0 0,0 0 0 0 0,0 1 1 0 0,0-1-1 0 0,0 1 0 0 0,0-1 0 0 0,0 1 1 0 0,0 0-1 0 0,0-1 0 0 0,0 1 0 0 0,0 0 1 0 0,0 0-1 0 0,0 0 0 0 0,0 0 0 0 0,-1 0 1 0 0,1 0-1 0 0,0 0 0 0 0,0 0 3 0 0,4 10-10 0 0,-4-9 10 0 0,0 0 0 0 0,0 1 0 0 0,0-1 0 0 0,0 0 0 0 0,1 0 0 0 0,-1 0 0 0 0,1 0 0 0 0,0 0 0 0 0,-1 0 0 0 0,1 0 0 0 0,0 0 0 0 0,-1-1 0 0 0,1 1 0 0 0,-1 0 0 0 0,0 0 0 0 0,0 0 0 0 0,1 0 0 0 0,-1 1 0 0 0,-1-1 0 0 0,1 0 0 0 0,0 0 0 0 0,0 1 0 0 0,-1-1 0 0 0,1 0 0 0 0,-1 1 0 0 0,0-1 0 0 0,0 0 0 0 0,0 1 0 0 0,0-1 0 0 0,0 0 0 0 0,-1 1 0 0 0,1 0 0 0 0,0-1 0 0 0,1 1 0 0 0,-1 0 0 0 0,0-1 0 0 0,1 1 0 0 0,0-1 0 0 0,-1 1 0 0 0,1-1 0 0 0,0 1 0 0 0,0-1 0 0 0,1 2 0 0 0,0-2 0 0 0,-1 1 0 0 0,0-1 0 0 0,0 1 0 0 0,0-1 0 0 0,-1 0 0 0 0,1 1 0 0 0,0 0 0 0 0,-1-1 0 0 0,0 1 0 0 0,0-1 0 0 0,0 3 0 0 0,0 5 2 0 0,0 3-4 0 0,0 12 66 0 0,0-7 3 0 0,0-13-41 0 0,0-3-19 0 0,0 21 31 0 0,0-10-22 0 0,0-11-51 0 0,0-1-60 0 0,2-1-26 0 0,5 0-227 0 0,-6 0 235 0 0,0 1-12 0 0,0-1-37 0 0,0 1-46 0 0,0 0-55 0 0,-1-1-63 0 0,1 1-49 0 0,-1 1-45 0 0,1-1-39 0 0,-1 0-135 0 0,0 1-38 0 0,0 0-163 0 0,0 2-440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3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0,'0'0'166'0'0,"0"0"29"0"0,0 0 14 0 0,0 0-65 0 0,0 0-14 0 0,0 0 44 0 0,0 0 145 0 0,0 0 266 0 0,0 0 21 0 0,0 0-26 0 0,0 0-118 0 0,0 0-50 0 0,0 0-10 0 0,0 0-21 0 0,0 2-80 0 0,0 21 260 0 0,0-1-90 0 0,0 0-78 0 0,0 1-67 0 0,0 8 39 0 0,0 0-78 0 0,0 74 466 0 0,0-82-558 0 0,0 1 36 0 0,1-18-174 0 0,-1-1 1 0 0,1 1 0 0 0,1 0 0 0 0,-1-1 0 0 0,2 4-58 0 0,-1-3 57 0 0,0-1 0 0 0,-1 1 1 0 0,0-1-1 0 0,0 1 0 0 0,0 3-57 0 0,-3 5 141 0 0,-4 0 17 0 0,0-2 1 0 0,4-1-6 0 0,2 1 165 0 0,0 0-77 0 0,0-1-55 0 0,0 15 185 0 0,0-8-91 0 0,0-8-94 0 0,0 1 41 0 0,0 1 49 0 0,0 1 59 0 0,0-10-335 0 0,0-3 13 0 0,0 0-35 0 0,0 0-91 0 0,0 0-72 0 0,0 0-269 0 0,0 0 245 0 0,0 0-37 0 0,0 0-77 0 0,0 0 109 0 0,0 0-41 0 0,0 0-44 0 0,0 0-43 0 0,0 0-38 0 0,0 0-34 0 0,0 0-265 0 0,0 0-57 0 0,0 0-859 0 0,0 0-671 0 0,0 0-1277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5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17 7688 0 0,'0'0'166'0'0,"0"0"29"0"0,0 0 14 0 0,0 0 25 0 0,0 2 52 0 0,0 1-196 0 0,-1 1 35 0 0,1 15 504 0 0,1-10-397 0 0,0-3-119 0 0,0-2-64 0 0,4 5 97 0 0,1 1 59 0 0,-3 3 52 0 0,-4-5-118 0 0,1-6-92 0 0,0 0 0 0 0,0 0 0 0 0,0 0 0 0 0,0 1 0 0 0,0-1-1 0 0,1 0 1 0 0,-1 0 0 0 0,1 0 0 0 0,-1 0 0 0 0,1 1-47 0 0,4 5 142 0 0,1 2 65 0 0,-3 7 52 0 0,-4-8-150 0 0,0 13 97 0 0,5-8-28 0 0,5 4-12 0 0,-8-15-140 0 0,0 0 0 0 0,-1 1-1 0 0,1-1 1 0 0,0 0 0 0 0,-1 0 0 0 0,0 0 0 0 0,1 2-26 0 0,-1-3 20 0 0,0 0-1 0 0,0 0 1 0 0,0-1 0 0 0,0 1 0 0 0,0 0 0 0 0,1-1 0 0 0,-1 1 0 0 0,1 0 0 0 0,-1-1 0 0 0,1 1 0 0 0,0-1-1 0 0,0 1 1 0 0,0-1 0 0 0,0 1-20 0 0,5 11 172 0 0,-3 1-19 0 0,-2 2 65 0 0,-1 2 56 0 0,-1 1 45 0 0,1 10 243 0 0,3-17-371 0 0,7 2 51 0 0,-7-11-3 0 0,-4 2-1 0 0,0-1-93 0 0,-1 0-51 0 0,-4-1-45 0 0,2-3-3 0 0,4 0-45 0 0,0 0 0 0 0,0 0 0 0 0,0 0 1 0 0,0 0-1 0 0,0 0 0 0 0,0 0 1 0 0,0 0-1 0 0,0 0 0 0 0,-1 0 1 0 0,1 0-1 0 0,0 0 0 0 0,0 0 1 0 0,0 0-1 0 0,0 0 0 0 0,0 0 0 0 0,0 0 1 0 0,0 0-1 0 0,0 0 0 0 0,0 0 1 0 0,0 0-1 0 0,-1 0 0 0 0,1 0 1 0 0,0 0-1 0 0,0 0 0 0 0,0 0 1 0 0,0 0-1 0 0,0 0 0 0 0,0 0 0 0 0,0 0 1 0 0,0 0-1 0 0,0 0 0 0 0,0 0 1 0 0,0 0-1 0 0,0 1 0 0 0,0-1 1 0 0,0 0-1 0 0,0 0 0 0 0,-1 0 1 0 0,1 0-1 0 0,0 0 0 0 0,0 0 1 0 0,0 0-1 0 0,0 0 0 0 0,0 0 0 0 0,0 0 1 0 0,0 1-1 0 0,0-1 0 0 0,0 0 1 0 0,0 0-1 0 0,0 0 0 0 0,0 0 1 0 0,0 0-1 0 0,0 0 0 0 0,0 0 1 0 0,0 0-1 0 0,1 0 0 0 0,-1 1-1 0 0,0 0 36 0 0,0 3-65 0 0,0-2 63 0 0,0 0 75 0 0,0-1 108 0 0,0-1-214 0 0,0-1 1 0 0,0 0-1 0 0,-1 1 0 0 0,1-1 1 0 0,0 1-1 0 0,0-1 0 0 0,0 0 1 0 0,0 1-1 0 0,0-1 1 0 0,-1 1-1 0 0,1-1 0 0 0,0 1 1 0 0,-1-1-1 0 0,1 1 0 0 0,0-1 1 0 0,-1 1-1 0 0,1-1 0 0 0,0 1 1 0 0,-1 0-1 0 0,1-1 1 0 0,-1 1-1 0 0,1-1 0 0 0,-1 1 1 0 0,0 0-4 0 0,1-1 2 0 0,-1 1 0 0 0,0-1 0 0 0,1 1 1 0 0,-1-1-1 0 0,1 1 0 0 0,-1-1 0 0 0,1 1 0 0 0,-1-1 1 0 0,1 1-1 0 0,-1-1 0 0 0,1 0 0 0 0,0 1 0 0 0,-1-1 1 0 0,1 0-1 0 0,0 1 0 0 0,-1-1 0 0 0,1 0 0 0 0,0 0 1 0 0,0 1-1 0 0,0-1 0 0 0,0 0 0 0 0,0 0 0 0 0,0 1 1 0 0,0-1-1 0 0,0 0-2 0 0,-1-21 6 0 0,0 15 2 0 0,0 0 1 0 0,1 1-1 0 0,0-1 1 0 0,1 0 0 0 0,-1 1-1 0 0,1-1 1 0 0,1 0-1 0 0,-1 0-7 0 0,4-3-1 0 0,-4 7 1 0 0,1 0 0 0 0,-1 0 0 0 0,0 0 1 0 0,0-1-1 0 0,0 1 0 0 0,-1 0 0 0 0,1 0 0 0 0,-1-1 0 0 0,1 1 0 0 0,-1-3-1 0 0,4-18 46 0 0,11-17-30 0 0,-5 16-17 0 0,-8 6-11 0 0,-2 18 8 0 0,0 0 0 0 0,0-1 0 0 0,0 1-1 0 0,1-1 1 0 0,-1 1 0 0 0,0-1 0 0 0,0 1 0 0 0,1 0-1 0 0,-1-1 1 0 0,1 0 4 0 0,4-5-17 0 0,0 1 0 0 0,0-1-1 0 0,1 1 1 0 0,0 0 0 0 0,0 0 0 0 0,4-2 17 0 0,8-10-54 0 0,-6 7 34 0 0,-9 7 10 0 0,1 0 0 0 0,-1 0 0 0 0,1 0 0 0 0,1 1 0 0 0,-1 0 0 0 0,0 0 0 0 0,1 0 0 0 0,0 0-1 0 0,-1 0 1 0 0,1 1 0 0 0,4-1 10 0 0,10-8-11 0 0,-16 9 12 0 0,-1 0 0 0 0,1 0 0 0 0,0 0 0 0 0,0 0 0 0 0,0 1-1 0 0,0-1 1 0 0,1 1 0 0 0,-1 0 0 0 0,0 0 0 0 0,1 0 0 0 0,-1 1-1 0 0,0-1 1 0 0,2 1-1 0 0,1-1 10 0 0,-1 0 0 0 0,1 0 0 0 0,-1 0 0 0 0,1 0 0 0 0,3-2-10 0 0,-4 1-2 0 0,1 0 0 0 0,0 1-1 0 0,-1-1 1 0 0,1 2 0 0 0,3-1 2 0 0,13 1-63 0 0,10 0 53 0 0,-3 2 23 0 0,-25-1-8 0 0,4 1 11 0 0,1 0-1 0 0,-1 1 0 0 0,0 0 1 0 0,3 2-16 0 0,5 8 0 0 0,-13-9 0 0 0,0 0 0 0 0,0 0 0 0 0,0 0 0 0 0,-1 0 0 0 0,1 0 0 0 0,-1 2 0 0 0,11 15 0 0 0,-11-18 0 0 0,0-1 0 0 0,-1 1 0 0 0,1 0 0 0 0,-1 0 0 0 0,1 0 0 0 0,-1 0 0 0 0,0 0 0 0 0,0 0 0 0 0,0 1 0 0 0,0-1 0 0 0,-1 0 0 0 0,0 0 0 0 0,1 3 0 0 0,-1-3 0 0 0,0 0 0 0 0,0-1 0 0 0,0 1 0 0 0,1-1 0 0 0,-1 1 0 0 0,1-1 0 0 0,0 1 0 0 0,0-1 0 0 0,0 1 0 0 0,0-1 0 0 0,1 2 0 0 0,-1-1 0 0 0,0-1 0 0 0,0 0 0 0 0,0 1 0 0 0,0-1 0 0 0,0 1 0 0 0,-1-1 0 0 0,1 1 0 0 0,-1-1 0 0 0,1 1 0 0 0,-1-1 0 0 0,0 3 0 0 0,0 20 53 0 0,0-1 41 0 0,0 0 55 0 0,0-1 70 0 0,0-7-27 0 0,0-1 42 0 0,0 0 45 0 0,0 0 51 0 0,-3-9-166 0 0,-8 4-48 0 0,8-4 17 0 0,4 4-66 0 0,-1-10-50 0 0,0 3 129 0 0,0-3 12 0 0,-3 3 2 0 0,-8 7-16 0 0,9-7-58 0 0,-1-3-1 0 0,3 0-85 0 0,-1 0 4 0 0,1 0 0 0 0,-1 0 0 0 0,0 0 0 0 0,1 0 0 0 0,-1 0 0 0 0,0 0-1 0 0,1 0 1 0 0,-1 0 0 0 0,0 1 0 0 0,1-1 0 0 0,-1 0 0 0 0,0 0 0 0 0,1 1 0 0 0,-1-1 0 0 0,1 1-4 0 0,-3 5-21 0 0,3-2-88 0 0,0-4 109 0 0,0 2-129 0 0,0-1-43 0 0,0-1-260 0 0,0 0-581 0 0,0 0-60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6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7856 0 0,'0'0'174'0'0,"0"0"29"0"0,0 0 13 0 0,0 0-72 0 0,0 0-17 0 0,0 0 41 0 0,0 0 138 0 0,0 0 260 0 0,0 0 11 0 0,0 0-33 0 0,-1 1-335 0 0,-1 1-37 0 0,-2 2-135 0 0,1 1 50 0 0,1 1 69 0 0,-1 4 146 0 0,2 9 234 0 0,1-11-389 0 0,0-1-34 0 0,0-5-89 0 0,0 10 183 0 0,0 0-42 0 0,0 25 263 0 0,0-21-208 0 0,0-7-53 0 0,0 1 38 0 0,0-1-47 0 0,1-2-44 0 0,1 0-17 0 0,3 2 8 0 0,-1 0 10 0 0,-2-2 1 0 0,-1 0 22 0 0,0 2 51 0 0,-1 1 66 0 0,0-1-44 0 0,0 10 105 0 0,0 0-102 0 0,0 25 188 0 0,0-32-234 0 0,0 0 52 0 0,0-9-137 0 0,0-3 7 0 0,0 0 6 0 0,0 0-37 0 0,0 0-147 0 0,0 0 11 0 0,0 0-75 0 0,0 0-89 0 0,0 0 69 0 0,0 0-39 0 0,0 0-44 0 0,0 0-40 0 0,0 0-37 0 0,0 0-34 0 0,0 0-239 0 0,0 0-55 0 0,0 0-782 0 0,0 0-617 0 0,0 0-1172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6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288 64 6176 0 0,'0'0'177'0'0,"0"-2"0"0"0,0-5-117 0 0,0 3 32 0 0,0 2 95 0 0,0 1 216 0 0,0-2-24 0 0,-1 1-61 0 0,1 0-56 0 0,0 0-48 0 0,-1 1-11 0 0,0-1-48 0 0,0 1-14 0 0,-2 0 19 0 0,-1-1 75 0 0,1 0 11 0 0,-1-5 112 0 0,3 6-343 0 0,1 1 1 0 0,0 0 0 0 0,0-1 0 0 0,0 1-1 0 0,-1 0 1 0 0,1-1 0 0 0,0 1 0 0 0,0 0-1 0 0,-1-1 1 0 0,1 1 0 0 0,0 0-1 0 0,-1-1 1 0 0,1 1 0 0 0,0 0 0 0 0,-1 0-1 0 0,1-1 1 0 0,0 1 0 0 0,-1 0 0 0 0,1 0-1 0 0,-1 0 1 0 0,1 0 0 0 0,-1 0 0 0 0,1-1-1 0 0,0 1 1 0 0,-1 0 0 0 0,1 0-1 0 0,-1 0 1 0 0,1 0 0 0 0,-1 0 0 0 0,1 0-1 0 0,-1 0-15 0 0,-4-2 344 0 0,3 0-262 0 0,-6-5 91 0 0,3 5-73 0 0,-3 0 96 0 0,3 2-51 0 0,-2-1 41 0 0,-16 1 229 0 0,0 0-99 0 0,-7 0-33 0 0,-16 0 39 0 0,44 0-314 0 0,1 0 1 0 0,-1 0 0 0 0,1 0 0 0 0,-1 0 0 0 0,1 1 0 0 0,-1-1 0 0 0,1 0 0 0 0,-1 1-1 0 0,1-1 1 0 0,-1 0 0 0 0,1 1 0 0 0,0 0 0 0 0,-1-1 0 0 0,1 1 0 0 0,0 0 0 0 0,-1 0-9 0 0,-21 11 60 0 0,18-10-50 0 0,2 1 5 0 0,-21 21 14 0 0,11-8-29 0 0,12-14 0 0 0,1-1 0 0 0,-1 1 0 0 0,1-1 0 0 0,0 0 0 0 0,-1 1 0 0 0,1-1 0 0 0,0 1 0 0 0,0-1 0 0 0,0 1 0 0 0,0-1 0 0 0,0 31 0 0 0,0 0 0 0 0,0-31 0 0 0,0 0 0 0 0,0 0 0 0 0,0 0 0 0 0,0-1 0 0 0,1 1 0 0 0,-1 0 0 0 0,0 0 0 0 0,0-1 0 0 0,1 1 0 0 0,-1 0 0 0 0,0 0 0 0 0,1-1 0 0 0,-1 1 0 0 0,1 0 0 0 0,-1-1 0 0 0,1 1 0 0 0,-1 0 0 0 0,1-1 0 0 0,-1 1 0 0 0,1-1 0 0 0,0 1 0 0 0,-1-1 0 0 0,1 1 0 0 0,0-1 0 0 0,-1 1 0 0 0,1-1 0 0 0,0 0 0 0 0,0 0 0 0 0,0 1 0 0 0,0-1 0 0 0,0 1 0 0 0,0-1 0 0 0,1 1 0 0 0,-1 0 0 0 0,0 0 0 0 0,0-1 0 0 0,0 1 0 0 0,0 0 0 0 0,0 0 0 0 0,0 0 0 0 0,-1 0 0 0 0,1 0 0 0 0,0 0 0 0 0,0 0 0 0 0,-1 0 0 0 0,1 0 0 0 0,0 1 0 0 0,-1-1 0 0 0,1 0 0 0 0,0 0 0 0 0,0 0 0 0 0,-1 0 0 0 0,1 0 0 0 0,0 0 0 0 0,0 0 0 0 0,0 0 0 0 0,0-1 0 0 0,0 1 0 0 0,0 0 0 0 0,1-1 0 0 0,-1 1 0 0 0,0 0 0 0 0,0-1 0 0 0,0 1 0 0 0,1-1 0 0 0,-1 0 0 0 0,0 1 0 0 0,1-1 0 0 0,0 0 0 0 0,1 1 0 0 0,-1 0 0 0 0,0-1 0 0 0,0 1 0 0 0,0 0 0 0 0,0 0 0 0 0,0 0 0 0 0,0 0 0 0 0,0 1 0 0 0,0-1 0 0 0,-1 1 0 0 0,2 0 0 0 0,2 3 0 0 0,1 0 1 0 0,0-1 0 0 0,0 0 0 0 0,5 3-1 0 0,0 0 15 0 0,1 0 97 0 0,0-1-1 0 0,0 0 1 0 0,3 1-112 0 0,13 5 170 0 0,-11-2-99 0 0,-13-7-65 0 0,1-1-1 0 0,-1 1 0 0 0,1-1 0 0 0,0 0 1 0 0,0 0-1 0 0,2 0-5 0 0,-2-1 0 0 0,0 1-1 0 0,-1 0 1 0 0,1 0-1 0 0,0 1 1 0 0,-1-1 0 0 0,2 2 0 0 0,16 5 9 0 0,-11-5 31 0 0,2 2 61 0 0,-5-1-30 0 0,-7-4-56 0 0,1 0 1 0 0,-1-1 0 0 0,0 1-1 0 0,1 0 1 0 0,0 0-1 0 0,-1-1 1 0 0,1 1 0 0 0,-1-1-1 0 0,1 1 1 0 0,0-1 0 0 0,-1 1-1 0 0,1-1 1 0 0,0 0 0 0 0,0 0-16 0 0,4 0 64 0 0,-1 2-15 0 0,-3 2 29 0 0,-1 0 38 0 0,1 2 121 0 0,0-6-29 0 0,1 0-230 0 0,0 2 69 0 0,2 2 142 0 0,-5-3-153 0 0,1-1 1 0 0,-1 1 0 0 0,1 0-1 0 0,-1 0 1 0 0,0-1 0 0 0,1 1 0 0 0,-1 0-1 0 0,0 0 1 0 0,1 0 0 0 0,-1-1-1 0 0,0 1 1 0 0,0 0 0 0 0,0 0 0 0 0,0 0-1 0 0,0 0 1 0 0,0 0-37 0 0,-1 4 110 0 0,-2-1-81 0 0,-8 2 39 0 0,6 4-4 0 0,-3-5-20 0 0,-9 4-20 0 0,13-7-18 0 0,2-1-2 0 0,1-1 0 0 0,-1 1 1 0 0,1-1-1 0 0,-1 0 0 0 0,1 1 0 0 0,-1-1 0 0 0,1 0 0 0 0,-1 0 0 0 0,1 0 1 0 0,-1 0-5 0 0,-13 2 22 0 0,-8 8 23 0 0,0-6-36 0 0,20-4-10 0 0,0 0 1 0 0,-1 0 0 0 0,1 1 0 0 0,0-1-1 0 0,0 1 1 0 0,-1 0 0 0 0,1 0 0 0 0,0 0 0 0 0,-3 1 0 0 0,-9 4-13 0 0,4-4 22 0 0,-1-1-101 0 0,0 0-59 0 0,-20-3-406 0 0,22 0 352 0 0,3-1 30 0 0,3 1-13 0 0,1 0 16 0 0,1 1-55 0 0,-1 0-64 0 0,0-1-76 0 0,1 2 16 0 0,-1-1-49 0 0,0 1-44 0 0,1-1-37 0 0,-2 1-141 0 0,0 0-36 0 0,-7 0-1451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7.1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11488 0 0,'0'0'264'0'0,"0"0"34"0"0,0 0 20 0 0,0-3-41 0 0,0-8-151 0 0,0 4-46 0 0,0 1 53 0 0,0 3-79 0 0,0 1 262 0 0,0 2-227 0 0,0 0-121 0 0,0 0-95 0 0,0 0 18 0 0,0 0-36 0 0,0 0-38 0 0,0 0-36 0 0,0 0-315 0 0,0 0 62 0 0,0 0-51 0 0,0 0-627 0 0,0 0-504 0 0,0 0-953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3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1 240 8520 0 0,'2'-2'190'0'0,"9"-9"28"0"0,-6 8 11 0 0,6 1-88 0 0,-1-4-55 0 0,-1 1-62 0 0,1 0-24 0 0,-8 4 0 0 0,1 0 0 0 0,-1 0 0 0 0,0 0 0 0 0,1 0 0 0 0,-1-1 0 0 0,0 1 0 0 0,0-1 0 0 0,0 0 0 0 0,0 0 0 0 0,2-2 21 0 0,2 1 37 0 0,5-3 143 0 0,-9 5-148 0 0,0 0-1 0 0,0 0 0 0 0,0 0 1 0 0,0 0-1 0 0,-1 0 0 0 0,1 0 1 0 0,0 0-1 0 0,-1-1 1 0 0,1 1-1 0 0,-1-1 0 0 0,1 1 1 0 0,-1-1-1 0 0,1 0-52 0 0,0-3 135 0 0,-2 4-102 0 0,1 0 1 0 0,-1 1-1 0 0,0-1 0 0 0,1 0 1 0 0,-1 1-1 0 0,0-1 1 0 0,1 0-1 0 0,-1 1 0 0 0,1-1 1 0 0,-1 1-1 0 0,1-1 0 0 0,-1 1 1 0 0,1-1-1 0 0,-1 1 1 0 0,1 0-1 0 0,-1-1 0 0 0,1 1 1 0 0,0-1-1 0 0,-1 1 1 0 0,1 0-1 0 0,-1 0 0 0 0,1-1-33 0 0,4-1 118 0 0,-3 1-91 0 0,-1 0 0 0 0,0 0 1 0 0,0 1-1 0 0,0-1 0 0 0,0 0 1 0 0,0 0-1 0 0,0 0 0 0 0,0-1 1 0 0,0 1-1 0 0,0 0 0 0 0,-1 0 1 0 0,1 0-1 0 0,0-1 0 0 0,0 0-27 0 0,-1 2 17 0 0,0-1 0 0 0,0 0 0 0 0,1 1 0 0 0,-1-1 0 0 0,0 0 0 0 0,1 1 1 0 0,-1-1-1 0 0,0 0 0 0 0,1 1 0 0 0,-1-1 0 0 0,1 1 0 0 0,-1-1 0 0 0,1 1 0 0 0,0-1 0 0 0,-1 1 0 0 0,1-1 0 0 0,-1 1 0 0 0,1 0 0 0 0,0-1 0 0 0,-1 1 0 0 0,1 0 0 0 0,0-1 0 0 0,-1 1 0 0 0,1 0 0 0 0,0 0 0 0 0,0 0 0 0 0,0 0-17 0 0,-1 0 4 0 0,0 0 0 0 0,0 0 0 0 0,0 0 0 0 0,0 0 0 0 0,0 0 0 0 0,0 0 0 0 0,0 0 0 0 0,1 0 0 0 0,-1 0 0 0 0,0 0 0 0 0,0 0-1 0 0,0 0 1 0 0,0 0 0 0 0,0 0 0 0 0,0 0 0 0 0,0 0 0 0 0,0 0 0 0 0,0 0 0 0 0,0 0 0 0 0,1 0 0 0 0,-1 0 0 0 0,0 0 0 0 0,0 0 0 0 0,0-1 0 0 0,0 1-1 0 0,0 0 1 0 0,0 0 0 0 0,0 0 0 0 0,0 0 0 0 0,0 0 0 0 0,0 0 0 0 0,0 0 0 0 0,0 0 0 0 0,0 0 0 0 0,0 0 0 0 0,0 0 0 0 0,1 0 0 0 0,-1 0 0 0 0,0-1-1 0 0,0 1 1 0 0,0 0 0 0 0,0 0 0 0 0,0 0 0 0 0,0 0 0 0 0,0 0 0 0 0,0 0 0 0 0,0 0 0 0 0,0 0 0 0 0,0 0 0 0 0,0 0 0 0 0,0-1 0 0 0,0 1 0 0 0,0 0-1 0 0,0 0 1 0 0,0 0 0 0 0,0 0 0 0 0,-1 0-4 0 0,4-12 113 0 0,8-3-34 0 0,-8 8 9 0 0,-3-2-60 0 0,-1 7-4 0 0,0-7 48 0 0,-6-6 185 0 0,5 12-211 0 0,-1 0-39 0 0,-1-2 149 0 0,4-1-90 0 0,-1 1-16 0 0,-10 0 86 0 0,6-2-42 0 0,5 7-88 0 0,0-1-1 0 0,0 1 1 0 0,0 0-1 0 0,-1-1 1 0 0,1 1-1 0 0,0 0 1 0 0,0-1-1 0 0,-1 1 1 0 0,1 0-1 0 0,0-1 1 0 0,-1 1-1 0 0,1 0 1 0 0,0-1-1 0 0,-1 1 1 0 0,1 0-1 0 0,0 0 1 0 0,-1 0-1 0 0,1-1 1 0 0,-1 1-1 0 0,1 0 1 0 0,0 0-1 0 0,-1 0 1 0 0,1 0-1 0 0,-1 0 1 0 0,1 0-1 0 0,0 0 1 0 0,-1 0-1 0 0,1 0 1 0 0,-1 0-1 0 0,1 0 1 0 0,-1 0-6 0 0,-4 2 100 0 0,4 0-89 0 0,-1-1 0 0 0,1 0-1 0 0,-1 0 1 0 0,1 0 0 0 0,-1 0 0 0 0,1 0 0 0 0,-1 0 0 0 0,0 0 0 0 0,1 0-1 0 0,-1 0 1 0 0,0-1 0 0 0,1 1 0 0 0,-1-1 0 0 0,0 0 0 0 0,-1 1-11 0 0,-2 1 66 0 0,-40 44 1 0 0,40-41-65 0 0,1 1 1 0 0,0 0-1 0 0,0-1 0 0 0,1 2 1 0 0,-1-1-1 0 0,1 1-2 0 0,0-1 7 0 0,-10 29 86 0 0,10-25-68 0 0,2-5-1 0 0,0 0-1 0 0,0 1 1 0 0,0-1 0 0 0,1 0 0 0 0,0 0 0 0 0,0 1 0 0 0,0-1 0 0 0,1 2-24 0 0,0 10 114 0 0,-1-15-101 0 0,0 0 0 0 0,0-1 0 0 0,0 1 0 0 0,1 0 0 0 0,-1-1-1 0 0,1 1 1 0 0,-1 0 0 0 0,1-1 0 0 0,-1 1 0 0 0,1-1 0 0 0,0 1 0 0 0,0-1 0 0 0,0 1 0 0 0,0-1-13 0 0,4 7 58 0 0,0 3 19 0 0,-2-2-43 0 0,-2-8-33 0 0,-1 0 0 0 0,1 0-1 0 0,0-1 1 0 0,-1 1 0 0 0,1 0-1 0 0,0-1 1 0 0,-1 1-1 0 0,1 0 1 0 0,0-1 0 0 0,0 1-1 0 0,-1-1 1 0 0,1 1 0 0 0,1 0-1 0 0,8 3 0 0 0,-8-3 0 0 0,1 0 0 0 0,-1 1 0 0 0,0-1 0 0 0,1 0 0 0 0,-1 1 0 0 0,0-1 0 0 0,0 1 0 0 0,0-1 0 0 0,0 1 0 0 0,-1 0 0 0 0,1-1 0 0 0,0 1 0 0 0,0-1 0 0 0,0 1 0 0 0,0-1 1 0 0,0 0-1 0 0,0 0 0 0 0,0 0 0 0 0,0 0 0 0 0,0-1 0 0 0,0 1 0 0 0,0 0 1 0 0,2-1-1 0 0,32 2-18 0 0,-19-3-22 0 0,-7 2 46 0 0,7 0 30 0 0,4-5 51 0 0,-19 3-155 0 0,0 0 41 0 0,5-2 74 0 0,-4 1-21 0 0,0 1-42 0 0,-1 0-30 0 0,0 1-40 0 0,0-1-22 0 0,0 0-39 0 0,0 1-43 0 0,0-1-50 0 0,0 1 0 0 0,0-1-41 0 0,0 1-44 0 0,1 0-45 0 0,-1 0-50 0 0,1-1-52 0 0,-1 1-56 0 0,1 0-57 0 0,8 0-1252 0 0,7 0-1051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4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 5192 0 0,'0'0'151'0'0,"-3"-2"-5"0"0,-5-9-115 0 0,12 9-10 0 0,0 2 56 0 0,-1 0 84 0 0,-3 0 185 0 0,0 0 317 0 0,0 0 29 0 0,1 0-284 0 0,1 0-166 0 0,2 0 172 0 0,0 0-63 0 0,-1 1-58 0 0,0 0-53 0 0,1 1 33 0 0,-1 1-87 0 0,-1 0-70 0 0,0 1-51 0 0,2 15 47 0 0,-4-12 9 0 0,0-3-21 0 0,0-1 35 0 0,2 9 52 0 0,4-1 39 0 0,0 3 32 0 0,-4 0-25 0 0,-3 8 17 0 0,1-10-102 0 0,-1-1 0 0 0,2 1 1 0 0,-1-1-1 0 0,2 1 1 0 0,0 1-149 0 0,-1-9 39 0 0,6 26 263 0 0,-5-21-178 0 0,-1 0-1 0 0,0 0 1 0 0,0 7-124 0 0,1 12 273 0 0,4 3 14 0 0,0 0 17 0 0,-4-3 0 0 0,1 3-10 0 0,3-1 554 0 0,6 18-848 0 0,-4-16 290 0 0,-5-1 1 0 0,-3-27-234 0 0,0 1-1 0 0,0-1 1 0 0,0 0 0 0 0,1 1-1 0 0,1 3-56 0 0,3 8 150 0 0,-3-13-121 0 0,-1 0 0 0 0,0 1 1 0 0,0-1-1 0 0,0 0 0 0 0,0 1 1 0 0,-1-1-1 0 0,1 1 0 0 0,-1 1-29 0 0,3 11 149 0 0,2-5-37 0 0,-4-9-99 0 0,0-1 0 0 0,0 1 0 0 0,0-1 0 0 0,0 1 0 0 0,-1-1 0 0 0,1 1 0 0 0,-1-1 0 0 0,1 1 0 0 0,-1 0 0 0 0,0-1 0 0 0,1 1 0 0 0,-1 0-1 0 0,0 0-12 0 0,0 20 103 0 0,0-11-37 0 0,0 7 49 0 0,0-7-76 0 0,0-9-68 0 0,0-2-62 0 0,0 0-37 0 0,-3-2-131 0 0,-7-12-234 0 0,4 1-19 0 0,3 10 351 0 0,0 2-55 0 0,0-1-68 0 0,1 0-65 0 0,0-2-68 0 0,2-3-70 0 0,0 0-219 0 0,0 4 409 0 0,0 0 1 0 0,0 0 0 0 0,0 0 0 0 0,0 0-1 0 0,0 1 1 0 0,-1-1 0 0 0,0 0 0 0 0,0-1 296 0 0,-12-25-1568 0 0</inkml:trace>
  <inkml:trace contextRef="#ctx0" brushRef="#br0" timeOffset="339.29">155 81 6480 0 0,'-13'-13'141'0'0,"10"10"23"0"0,3 3 13 0 0,0 0-52 0 0,3-2-7 0 0,7-8 244 0 0,6-7 321 0 0,-13 14-85 0 0,0 1-24 0 0,7-9-104 0 0,-8 10-262 0 0,0 0-48 0 0,-1 0-40 0 0,1 0-36 0 0,2 1 18 0 0,1 1-54 0 0,-3-1-6 0 0,-1 0 38 0 0,7 0 125 0 0,-1-2-41 0 0,0-2-10 0 0,0-3 21 0 0,-4 5 49 0 0,1 0-100 0 0,0 2-63 0 0,1 1-33 0 0,-2 0 45 0 0,13-1 155 0 0,0 0-58 0 0,32 0 209 0 0,-47 0-370 0 0,1 0 1 0 0,0 0-1 0 0,-1 0 1 0 0,1 1-1 0 0,0-1 0 0 0,-1 0 1 0 0,1 1-1 0 0,-1 0 1 0 0,1-1-1 0 0,0 1 0 0 0,-1 0 1 0 0,0 0-1 0 0,1 0 1 0 0,-1 0-10 0 0,8 4 35 0 0,9 3 50 0 0,7 0-5 0 0,-7-3-37 0 0,-16-4-35 0 0,0 0 0 0 0,0 0 0 0 0,0 1 0 0 0,0-1 0 0 0,0 0 1 0 0,0 1-1 0 0,0 0 0 0 0,0-1 0 0 0,1 3-8 0 0,10 7 55 0 0,-2-6-16 0 0,-9-4-36 0 0,1 0 0 0 0,-1 0-1 0 0,0 0 1 0 0,0 0 0 0 0,0 1 0 0 0,0-1-1 0 0,0 1 1 0 0,0-1 0 0 0,0 1-3 0 0,62 62 16 0 0,-59-58 6 0 0,-1-1 1 0 0,0 1-1 0 0,0 0 1 0 0,-1 0 0 0 0,1 1-1 0 0,-1 0-22 0 0,0-2 25 0 0,-2-2-16 0 0,-1 0-1 0 0,1 1 1 0 0,0-1 0 0 0,-1 0 0 0 0,0 0 0 0 0,1 1 0 0 0,-1-1 0 0 0,-1 0 0 0 0,1 0 0 0 0,0 1-9 0 0,-1 8 20 0 0,1-11-12 0 0,0 1-1 0 0,0-1 1 0 0,0 0 0 0 0,0 1 0 0 0,0-1 0 0 0,0 0-1 0 0,-1 1 1 0 0,1-1 0 0 0,-1 0 0 0 0,1 0 0 0 0,-1 1-1 0 0,1-1 1 0 0,-1 0 0 0 0,1 0 0 0 0,-1 0-1 0 0,0 0 1 0 0,0 0 0 0 0,0 0 0 0 0,0 0 0 0 0,0 0-1 0 0,0 0 1 0 0,0 0 0 0 0,0-1 0 0 0,0 1 0 0 0,-1 0-8 0 0,-11 8 111 0 0,2 3-19 0 0,3-3-31 0 0,-5-1 80 0 0,5 5 23 0 0,-8-1-40 0 0,-11 8 103 0 0,11-9-98 0 0,0-7-83 0 0,3 0-33 0 0,-8 6 35 0 0,-6-4-36 0 0,11-1-8 0 0,13-3 4 0 0,0-1 0 0 0,0 0-1 0 0,-1 0 1 0 0,1 0 0 0 0,-1 0 0 0 0,1-1-1 0 0,-1 1 1 0 0,-1-1-8 0 0,-1 0 11 0 0,-1 0-1 0 0,1 1 1 0 0,-1 0 0 0 0,1 0-1 0 0,-1 1 1 0 0,1 0-1 0 0,-5 2-10 0 0,3-2 4 0 0,-2 1-62 0 0,0-2-119 0 0,1-1-126 0 0,4-1 103 0 0,1 1-35 0 0,0-1-34 0 0,0-1-35 0 0,1 1-36 0 0,-1-1-38 0 0,1 0-37 0 0,0 1-39 0 0,1-1-39 0 0,-1 0-40 0 0,1-1-1294 0 0,2 3-1043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3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7224 0 0,'0'24'226'0'0,"0"7"-64"0"0,0 0-49 0 0,0-8-36 0 0,0-21 6 0 0,0 0-1 0 0,0 0 0 0 0,0 0 0 0 0,1 0 0 0 0,-1 0 0 0 0,0 0 0 0 0,1-1 0 0 0,0 1 0 0 0,-1 0 0 0 0,1 0 1 0 0,0 0-1 0 0,0-1 0 0 0,1 3-82 0 0,3 5 550 0 0,-3-3-224 0 0,-1 2 48 0 0,-1 32 1331 0 0,0-26-1166 0 0,0 0-33 0 0,0-3-119 0 0,0-1-37 0 0,0 0-44 0 0,0 0-51 0 0,0-8 91 0 0,0-2-56 0 0,0 0-30 0 0,0 0-4 0 0,0 0-16 0 0,0 0-70 0 0,-9 1 2 0 0,1-1-73 0 0,-1-2-16 0 0,4-5-8 0 0,4-3 11 0 0,1 8-99 0 0,-1-5 51 0 0,1 5-21 0 0,0 0 0 0 0,0 0 0 0 0,0 0 0 0 0,1 0 0 0 0,-1 0-1 0 0,1-1 1 0 0,-1 1 0 0 0,1 1 0 0 0,-1-2-17 0 0,3-2 20 0 0,0-2 7 0 0,0 1 0 0 0,1 0 1 0 0,0 0-1 0 0,0 0 0 0 0,0 0 0 0 0,1 0-27 0 0,75-73 74 0 0,-79 77-74 0 0,1 0 0 0 0,0 1 0 0 0,0-1 0 0 0,0 1 0 0 0,0 0 0 0 0,0 0 0 0 0,0 0 0 0 0,1 0 0 0 0,-1 0 0 0 0,0 0 0 0 0,1 0 0 0 0,-1 1 0 0 0,0-1 0 0 0,1 1 0 0 0,-1 0 0 0 0,1-1 0 0 0,-1 1 0 0 0,0 0 0 0 0,2 1 0 0 0,-2-1 0 0 0,0 0 0 0 0,-1-1 0 0 0,1 1 0 0 0,0 0 0 0 0,0-1 0 0 0,0 1 0 0 0,-1-1 0 0 0,1 1 0 0 0,0-1 0 0 0,-1 0 0 0 0,2 0 0 0 0,-2 0 0 0 0,0 0 0 0 0,1 1 0 0 0,-1-1 0 0 0,0 1 0 0 0,0-1 0 0 0,0 1 0 0 0,1 0 0 0 0,-1-1 0 0 0,0 1 0 0 0,1 0 0 0 0,-1 0 0 0 0,16 4-2 0 0,-14-2-5 0 0,0-1 0 0 0,0 0-1 0 0,0-1 1 0 0,0 1 0 0 0,0 0 0 0 0,1-1 0 0 0,-1 0-1 0 0,0 1 8 0 0,18 0-14 0 0,-6 5 58 0 0,-10-3-12 0 0,0 1 1 0 0,-1 0-1 0 0,1 0 0 0 0,-1 0 0 0 0,1 1-32 0 0,-5-4 4 0 0,14 11 74 0 0,-9-8-31 0 0,-1 1 0 0 0,1-1 1 0 0,-1 1-1 0 0,1 0 0 0 0,-1 0 0 0 0,1 3-47 0 0,-1 2 98 0 0,-3-8-79 0 0,0 1 1 0 0,0-1 0 0 0,1 0 0 0 0,-1 0-1 0 0,0 1 1 0 0,1-1 0 0 0,0 0-1 0 0,-1-1 1 0 0,1 1-20 0 0,2 3 15 0 0,-1-1 0 0 0,0 0 1 0 0,0 1-1 0 0,0 0 0 0 0,0-1 0 0 0,-1 1 0 0 0,0 0 0 0 0,1 2-15 0 0,6 13 40 0 0,7 12 31 0 0,-9-22-72 0 0,-1-4-83 0 0,-6-6 84 0 0,4 4-113 0 0,0 0-41 0 0,1 4-242 0 0,1 6-545 0 0,-6-14 869 0 0,1 0 1 0 0,0 1-1 0 0,0-1 1 0 0,0 0-1 0 0,0 1 1 0 0,-1-1-1 0 0,1 0 1 0 0,0 0-1 0 0,0 0 1 0 0,0 0-1 0 0,0 0 1 0 0,0 0-1 0 0,-1 0 1 0 0,2 0 71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5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352 413 8840 0 0,'0'0'197'0'0,"0"0"24"0"0,-3-3 19 0 0,-18-16-124 0 0,6 10 68 0 0,3 6 67 0 0,0 4 65 0 0,-5 0 87 0 0,2 2-93 0 0,1 7-7 0 0,14-10-293 0 0,-1 1 0 0 0,1-1 0 0 0,0 0 0 0 0,0 0 0 0 0,-1 0 0 0 0,1 1 0 0 0,0-1 0 0 0,0 0 0 0 0,-1 0-1 0 0,1 0 1 0 0,0 0 0 0 0,-1 1 0 0 0,1-1 0 0 0,0 0 0 0 0,-1 0 0 0 0,1 0 0 0 0,0 0 0 0 0,-1 0 0 0 0,1 0 0 0 0,0 0 0 0 0,-1 0 0 0 0,1 0 0 0 0,0 0 0 0 0,-1 0 0 0 0,1 0 0 0 0,0 0-10 0 0,-3 0 36 0 0,1 0 1 0 0,-1 0-1 0 0,1 0 1 0 0,-1 0-1 0 0,0 1 1 0 0,1-1 0 0 0,-2 1-37 0 0,-6 13 245 0 0,0-8-161 0 0,-4 0 35 0 0,10-4-77 0 0,0-1 0 0 0,0 1 0 0 0,0 0 0 0 0,0 0 0 0 0,0 0 0 0 0,1 1 0 0 0,-1-1 0 0 0,0 2-42 0 0,-11 11 144 0 0,1 0-42 0 0,-1 3-21 0 0,-5 14 0 0 0,5-5 48 0 0,-13 15-129 0 0,23-34 23 0 0,-7 12 22 0 0,3-2 34 0 0,7-12-37 0 0,0 0 1 0 0,0 0-1 0 0,0 0 1 0 0,1 0-1 0 0,0 0 1 0 0,1 1-1 0 0,-1-1 1 0 0,1 5-43 0 0,2-2 82 0 0,5 7 215 0 0,-4-12-251 0 0,-1-1-39 0 0,0 11 153 0 0,-2-14-157 0 0,0 0 0 0 0,0 0 0 0 0,0 0 0 0 0,0 0 0 0 0,0 0 0 0 0,0 0 0 0 0,0 0 0 0 0,0 0 0 0 0,0 0 0 0 0,0 0 0 0 0,0 1 0 0 0,0-1 0 0 0,0 0 0 0 0,0 0 1 0 0,0 0-1 0 0,0 0 0 0 0,0 0 0 0 0,0 0 0 0 0,0 0 0 0 0,0 0 0 0 0,0 0 0 0 0,0 0 0 0 0,0 0 0 0 0,1 1 0 0 0,-1-1 0 0 0,0 0 0 0 0,0 0 0 0 0,0 0 0 0 0,0 0 0 0 0,0 0 1 0 0,0 0-1 0 0,0 0 0 0 0,0 0 0 0 0,0 0 0 0 0,0 0 0 0 0,0 0 0 0 0,0 0 0 0 0,0 0 0 0 0,1 0 0 0 0,-1 0 0 0 0,0 0 0 0 0,0 0 0 0 0,0 0 0 0 0,0 0 0 0 0,0 0 1 0 0,0 0-1 0 0,0 0 0 0 0,0 0 0 0 0,0 0 0 0 0,0 0 0 0 0,1 0 0 0 0,-1 0 0 0 0,0 0 0 0 0,0 0 0 0 0,0 0 0 0 0,0 0 0 0 0,0 0-3 0 0,17 0 287 0 0,27 0 465 0 0,-32-2-560 0 0,-2-3-37 0 0,3-1 13 0 0,0 3-46 0 0,-11 2-96 0 0,1 1 0 0 0,-1-1 0 0 0,0 1 0 0 0,1-1 0 0 0,-1 0 0 0 0,0 0 0 0 0,0 0 0 0 0,0 0 0 0 0,1 0 0 0 0,-1 0 0 0 0,-1-1 0 0 0,1 1 0 0 0,0-1 0 0 0,0 0-26 0 0,11-9 95 0 0,6-2-23 0 0,-13 10-53 0 0,-1-1 1 0 0,1 1 0 0 0,-1-2 0 0 0,0 1-1 0 0,0-1-19 0 0,8-8 49 0 0,4-5-50 0 0,4 1-91 0 0,-19 16 84 0 0,0 0-1 0 0,0-1 1 0 0,1 1-1 0 0,-1-1 1 0 0,0 0-1 0 0,-1 0 0 0 0,1 1 1 0 0,0-1-1 0 0,0 0 1 0 0,-1-1-1 0 0,1 1 1 0 0,-1 0-1 0 0,0 0 0 0 0,0-1 1 0 0,0 1-1 0 0,0-1 1 0 0,0 1-1 0 0,0-1 1 0 0,0 1-1 0 0,-1-1 0 0 0,1-2 9 0 0,0 2-14 0 0,0 0-1 0 0,0 0 1 0 0,1 0-1 0 0,-1 0 1 0 0,1 0-1 0 0,0 0 0 0 0,0 0 15 0 0,1-1-32 0 0,-1 0 0 0 0,1 0-1 0 0,-1 0 1 0 0,0 0 0 0 0,0-2 31 0 0,4-23-142 0 0,-2 12 67 0 0,2-5-92 0 0,-3-3-100 0 0,-3 17 149 0 0,1 1 0 0 0,0-1 0 0 0,0 1 0 0 0,1 0 1 0 0,1-3 118 0 0,-1 2-122 0 0,0 0 0 0 0,-1 0 0 0 0,0 0 1 0 0,0 0-1 0 0,0-4 122 0 0,-1-62-444 0 0,0 26 211 0 0,0 15 90 0 0,0-12-181 0 0,0 4 29 0 0,0 11 172 0 0,0 2 99 0 0,0-3 97 0 0,0 33-61 0 0,0-1 1 0 0,-1 1-1 0 0,1 0 0 0 0,-1-1 1 0 0,1 1-1 0 0,-1-1 1 0 0,1 1-1 0 0,-1-1 1 0 0,0 1-1 0 0,0-1 1 0 0,1 1-1 0 0,-1-1-12 0 0,-1 1 13 0 0,1-1-1 0 0,0 1 1 0 0,0 0-1 0 0,1 0 1 0 0,-1 0-1 0 0,0 0 1 0 0,1-1-1 0 0,-1 1 1 0 0,1 0 0 0 0,-1 0-1 0 0,1 0 1 0 0,0 1-13 0 0,0 205 1174 0 0,0-201-1088 0 0,1 1 0 0 0,0-1-1 0 0,0 1 1 0 0,1-1 0 0 0,1 2-86 0 0,-1-1 98 0 0,0 0 1 0 0,-1 0-1 0 0,0 1 1 0 0,0-1 0 0 0,0 3-99 0 0,-1 10 157 0 0,0 40 256 0 0,0 2-48 0 0,0 125 587 0 0,-2-176-896 0 0,-5 0-22 0 0,3-4-20 0 0,1 6 66 0 0,3-12-16 0 0,0-2-133 0 0,0 0-54 0 0,0 0 43 0 0,0 0-77 0 0,0 0-88 0 0,0 0 71 0 0,0 0-40 0 0,0 0-43 0 0,0 0-42 0 0,0 0-36 0 0,0 0-35 0 0,0 0-240 0 0,0 0-56 0 0,0 0-786 0 0,0 0-621 0 0,0 0-1178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8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32 12152 0 0,'0'-2'273'0'0,"0"-1"-256"0"0,0 0 108 0 0,0-13 531 0 0,0 13-560 0 0,0 1-46 0 0,0-1 79 0 0,0 3 31 0 0,0 0 31 0 0,-2 0 8 0 0,-12 0 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51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17 8864 0 0,'0'0'200'0'0,"0"0"33"0"0,0 0 14 0 0,0 3-41 0 0,-1 0-158 0 0,1-3-44 0 0,14 26-14 0 0,-11-20 35 0 0,0-1 45 0 0,2 7 181 0 0,0 0 95 0 0,6 15 564 0 0,-8-19-676 0 0,-1-1-53 0 0,3 9 496 0 0,-1-14-461 0 0,3 4 108 0 0,-2 18 159 0 0,2-11-175 0 0,-2-3-29 0 0,-3 2 41 0 0,-1-1-78 0 0,6 1 12 0 0,-2-3-112 0 0,4 11 231 0 0,1 3-17 0 0,6-3-69 0 0,-3-2-64 0 0,-10-6-26 0 0,-3-12-193 0 0,-1 0 0 0 0,1 0 0 0 0,0 0 0 0 0,0 0 0 0 0,0 0 0 0 0,0 0 0 0 0,0 0-1 0 0,0 0 1 0 0,0 1 0 0 0,0-1 0 0 0,0 0 0 0 0,0 0 0 0 0,0 0 0 0 0,0 0 0 0 0,0 0 0 0 0,0 0 0 0 0,0 0-1 0 0,0 0 1 0 0,0 0 0 0 0,0 0 0 0 0,1 1 0 0 0,-1-1 0 0 0,0 0 0 0 0,0 0 0 0 0,0 0 0 0 0,0 0 0 0 0,0 0 0 0 0,0 0-1 0 0,0 0 1 0 0,0 0 0 0 0,0 0 0 0 0,0 0 0 0 0,0 0 0 0 0,0 0 0 0 0,0 0 0 0 0,0 0 0 0 0,0 0 0 0 0,1 0 0 0 0,-1 1-1 0 0,0-1 1 0 0,0 0 0 0 0,0 0 0 0 0,0 0 0 0 0,0 0 0 0 0,0 0 0 0 0,0 0 0 0 0,0 0 0 0 0,0 0 0 0 0,0 0-1 0 0,1 0 1 0 0,-1 0 0 0 0,0 0 0 0 0,0 0 0 0 0,0 0 0 0 0,0-1 0 0 0,0 1 0 0 0,0 0-4 0 0,11 0 230 0 0,-8 0 2 0 0,-3 0-8 0 0,2 0-34 0 0,9 0-20 0 0,-8 0-2 0 0,-3 0-13 0 0,2 0-58 0 0,25 0 35 0 0,-22-2-68 0 0,-2-1-46 0 0,16-17 134 0 0,-14 13-130 0 0,15-33 152 0 0,-1 1-54 0 0,2-1-85 0 0,-11 20-65 0 0,0 0-37 0 0,-5 6 67 0 0,6 9-10 0 0,-11 4 6 0 0,0 1 0 0 0,1-1 1 0 0,-1 1-1 0 0,0-1 0 0 0,0 0 0 0 0,1 1 1 0 0,-1-1-1 0 0,0 0 0 0 0,0 1 0 0 0,0-1 1 0 0,0 0-1 0 0,0 1 0 0 0,0-1 1 0 0,0 0-1 0 0,0 0 4 0 0,0-1-78 0 0,3 4 12 0 0,10 12 39 0 0,3 4-40 0 0,0 6 1 0 0,0-13 52 0 0,-12-6 7 0 0,0 1 0 0 0,0-1 0 0 0,-1 1 0 0 0,1 0 0 0 0,-1 0 7 0 0,12 20-40 0 0,-4-11 43 0 0,-7-11-8 0 0,-1 0 0 0 0,0 0 0 0 0,0 1-1 0 0,0-1 1 0 0,1 3 5 0 0,-3-4-4 0 0,0 0 1 0 0,1-1-1 0 0,0 1 1 0 0,-1 0-1 0 0,1-1 1 0 0,0 0-1 0 0,0 1 1 0 0,0-1-1 0 0,1 0 1 0 0,-1 0-1 0 0,1 0 1 0 0,-1 0-1 0 0,1 0 4 0 0,7 3 0 0 0,-7-4 0 0 0,-1 0 0 0 0,0 0 0 0 0,1 0 0 0 0,-1 0 0 0 0,0 1 0 0 0,0-1 0 0 0,0 1 0 0 0,0-1 0 0 0,0 1 0 0 0,0 0 0 0 0,0 0 0 0 0,0 0 0 0 0,0-1 0 0 0,0 1 0 0 0,0-1 0 0 0,0 1 0 0 0,0-1 0 0 0,1 0 0 0 0,-1 0 0 0 0,1 0 0 0 0,-1 0 0 0 0,0-1 0 0 0,2 1 0 0 0,-1 0 0 0 0,26 10 0 0 0,-23-10 0 0 0,-1 0 0 0 0,1-1 0 0 0,0 1 0 0 0,-1-1 0 0 0,4-1 0 0 0,2 1 0 0 0,-11 0 0 0 0,1 1 0 0 0,-1-1 0 0 0,1 0 0 0 0,-1 0 1 0 0,1 0-1 0 0,-1 0 0 0 0,1 0 0 0 0,-1 0 0 0 0,1 0 0 0 0,-1 0 0 0 0,1 0 0 0 0,-1-1 0 0 0,1 1 0 0 0,-1 0 0 0 0,1 0 0 0 0,-1 0 0 0 0,1-1 0 0 0,-1 1 0 0 0,1 0 0 0 0,-1 0 0 0 0,0-1 0 0 0,1 1 0 0 0,-1 0 0 0 0,0-1 0 0 0,1 1 0 0 0,-1 0 0 0 0,0-1 0 0 0,1 1 0 0 0,-1-1 0 0 0,0 1 0 0 0,1 0 0 0 0,-1-1 0 0 0,4-6 10 0 0,21-7 44 0 0,-20 12-55 0 0,6-3 7 0 0,-10 5-2 0 0,0 0-1 0 0,0-1 1 0 0,0 1 0 0 0,0-1 0 0 0,1 1-1 0 0,-1-1 1 0 0,0 1 0 0 0,0-1 0 0 0,0 0 0 0 0,-1 0-1 0 0,1 1 1 0 0,0-1 0 0 0,0 0 0 0 0,0 0-1 0 0,0 0 1 0 0,-1 0 0 0 0,1 0 0 0 0,0-1-4 0 0,4-8 18 0 0,-4 8-11 0 0,0-1 0 0 0,0 1 0 0 0,0 0 0 0 0,0 0 0 0 0,1-1 0 0 0,-1 1 0 0 0,1 0 0 0 0,0 0 0 0 0,0 0-7 0 0,-1 0 5 0 0,1 0 1 0 0,0 0-1 0 0,0-1 1 0 0,-1 1-1 0 0,0 0 0 0 0,1-1 1 0 0,-1 0-1 0 0,0 1 0 0 0,0-1 1 0 0,-1 0-1 0 0,1 1 1 0 0,0-1-1 0 0,-1 0 0 0 0,0-1-5 0 0,1-8 35 0 0,0 0 0 0 0,-2-12-35 0 0,0 0-4 0 0,1 21 4 0 0,-1 1 0 0 0,1 0 0 0 0,0-1 0 0 0,-1 1 0 0 0,1 0 0 0 0,-1-1 0 0 0,0 1 0 0 0,0 0 0 0 0,0 0 0 0 0,0 0 0 0 0,-1-2 0 0 0,-8-18 0 0 0,9 19-4 0 0,-9-29 8 0 0,8 20-40 0 0,2 0-46 0 0,-3 7-65 0 0,-4-4 73 0 0,4 3-8 0 0,3 1-23 0 0,0 0-43 0 0,1 0-17 0 0,1 1-44 0 0,1 0-49 0 0,1 0-57 0 0,-3 2-129 0 0,1 1 76 0 0,-2-1 66 0 0,1 1 58 0 0,-1 0 16 0 0,1-1 56 0 0,-1 1 18 0 0,-1 0-23 0 0,1-1-47 0 0,0 1-1 0 0,0 0-41 0 0,1 0-95 0 0,0 0-22 0 0,0 0-43 0 0,0 1-38 0 0,1-1-34 0 0,-1 1-136 0 0,1 0-33 0 0,4 0-1450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51.5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1 177 7424 0 0,'0'0'166'0'0,"0"0"29"0"0,3 0 12 0 0,0-1-139 0 0,-3 1-47 0 0,26 14 98 0 0,-17-12-96 0 0,-2-4 59 0 0,-4 0 50 0 0,2-1-23 0 0,-1 0-17 0 0,-1 1 9 0 0,-1 1 29 0 0,1 0 58 0 0,0 1 22 0 0,1-1 58 0 0,-1 1 67 0 0,1 0 75 0 0,2-1-87 0 0,-1-1-50 0 0,5-4 165 0 0,-1 1-131 0 0,4 0 286 0 0,-11 1-374 0 0,4-3 148 0 0,15 2 185 0 0,-15-2-278 0 0,-4 3-131 0 0,6-1 140 0 0,9-4 40 0 0,-12 7-220 0 0,1-1 37 0 0,-1 1-42 0 0,9-6 117 0 0,-5 0-76 0 0,18-19 49 0 0,-24 21-123 0 0,-3-3-53 0 0,0 8-5 0 0,0-7 46 0 0,0 6-41 0 0,0 1 1 0 0,0-1 0 0 0,1 1 0 0 0,-1-1 0 0 0,0 0 0 0 0,-1 1 0 0 0,1-1 0 0 0,0 1 0 0 0,0-1 0 0 0,-1 0 0 0 0,1 1 0 0 0,-1-1 0 0 0,1 1 0 0 0,-1-1-13 0 0,-10-3 53 0 0,7-2-38 0 0,0 3 12 0 0,-1 2 19 0 0,-3 2 37 0 0,-19 0-1 0 0,22 2 6 0 0,-14 10 23 0 0,15-10-90 0 0,0 1 1 0 0,0-1-1 0 0,0 1 0 0 0,0-1 1 0 0,-2 4-22 0 0,-13 13-18 0 0,-26 26-188 0 0,41-41 204 0 0,1 0 1 0 0,0 1-1 0 0,0-1 1 0 0,0 1-1 0 0,0 0 1 0 0,1 0-1 0 0,0 0 1 0 0,-1 1 1 0 0,-6 15 10 0 0,5-14 11 0 0,3-5-15 0 0,0-1 1 0 0,0 0 0 0 0,0 1-1 0 0,0-1 1 0 0,0 1 0 0 0,1-1 0 0 0,-1 1-1 0 0,0-1 1 0 0,1 1 0 0 0,-1 0-1 0 0,1-1 1 0 0,0 1 0 0 0,0 0-1 0 0,0-1 1 0 0,-1 1 0 0 0,1 0 0 0 0,1-1-1 0 0,-1 1 1 0 0,0 0 0 0 0,0-1-1 0 0,1 1 1 0 0,-1-1 0 0 0,1 1 0 0 0,0 0-7 0 0,12 22 56 0 0,0 0-102 0 0,-10-17 38 0 0,-3-6 6 0 0,1-1 0 0 0,-1 1 0 0 0,0-1 0 0 0,0 1-1 0 0,0-1 1 0 0,1 1 0 0 0,-1-1 0 0 0,0 1 0 0 0,0-1 0 0 0,1 1-1 0 0,-1-1 1 0 0,0 0 0 0 0,1 1 0 0 0,-1-1 0 0 0,0 0-1 0 0,1 1 1 0 0,-1-1 0 0 0,1 0 0 0 0,-1 1 0 0 0,1-1 0 0 0,-1 0-1 0 0,1 0 1 0 0,-1 0 0 0 0,1 1 0 0 0,-1-1 0 0 0,1 0-1 0 0,-1 0 1 0 0,1 0 0 0 0,-1 0 0 0 0,1 0 0 0 0,-1 0 0 0 0,1 0-1 0 0,-1 0 1 0 0,1 0 0 0 0,-1 0 0 0 0,1 0 0 0 0,-1 0 0 0 0,1-1 2 0 0,0 1-2 0 0,1 1 1 0 0,0-1 0 0 0,-1 0 0 0 0,1 0-1 0 0,-1 1 1 0 0,1-1 0 0 0,-1 1 0 0 0,1-1-1 0 0,-1 1 1 0 0,1 0 0 0 0,-1-1 0 0 0,1 1-1 0 0,-1 0 2 0 0,12 6 11 0 0,-8-6-5 0 0,0 0 0 0 0,0 0 0 0 0,0-1-1 0 0,0 1 1 0 0,0-1 0 0 0,0-1 0 0 0,1 1 0 0 0,-1 0-1 0 0,0-1-5 0 0,47-10 1 0 0,-45 9 0 0 0,0 0 28 0 0,1 1-118 0 0,-1 1-110 0 0,1-1-99 0 0,0 1-90 0 0,-1 0-79 0 0,0 1-71 0 0,0-1-60 0 0,2 0-303 0 0,0 0-70 0 0,6 0-977 0 0,4 0-1116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53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1 145 9152 0 0,'0'0'208'0'0,"0"0"33"0"0,0 0 14 0 0,2 2-42 0 0,2 1-172 0 0,-3-1-29 0 0,10 23-22 0 0,-9-21 28 0 0,2 3 48 0 0,0 0 53 0 0,-1 0 53 0 0,0-3 57 0 0,8 1 424 0 0,-8 0-311 0 0,1 1-42 0 0,0 2-36 0 0,-1-2-34 0 0,-1-1-54 0 0,3 5 160 0 0,-1-1-87 0 0,6 4 43 0 0,1 1 44 0 0,-10-13-298 0 0,0 0 0 0 0,-1 1 0 0 0,1-1 0 0 0,-1 1 0 0 0,1-1 0 0 0,-1 0 0 0 0,0 1 0 0 0,0-1 0 0 0,1 1 0 0 0,-1-1 0 0 0,0 2-38 0 0,0-2 22 0 0,0 0 1 0 0,0 0 0 0 0,0 1 0 0 0,0-1 0 0 0,0 0 0 0 0,1 0 0 0 0,-1 1 0 0 0,0-1 0 0 0,1 0 0 0 0,-1 0 0 0 0,1 0-1 0 0,-1 1 1 0 0,1-1 0 0 0,0 0 0 0 0,-1 0 0 0 0,1 0 0 0 0,0 0 0 0 0,0 0 0 0 0,0 0 0 0 0,0-1 0 0 0,0 1-23 0 0,2 1 61 0 0,0 0 0 0 0,0 0 0 0 0,1-1 0 0 0,-1 1 0 0 0,0-1 0 0 0,2 1-61 0 0,8 3 144 0 0,-3 1-38 0 0,0 10 133 0 0,-10-15-228 0 0,1 0 1 0 0,-1 0 0 0 0,1 0 0 0 0,-1 0-1 0 0,1 0 1 0 0,-1-1 0 0 0,1 1 0 0 0,-1 0-1 0 0,1 0 1 0 0,0-1 0 0 0,-1 1 0 0 0,1 0-1 0 0,0-1 1 0 0,0 1 0 0 0,-1 0 0 0 0,1-1 0 0 0,0 1-12 0 0,16 7 233 0 0,0 0-46 0 0,13 8 71 0 0,-27-15-231 0 0,1 0-1 0 0,-1-1 1 0 0,0 1 0 0 0,0-1-1 0 0,1 1 1 0 0,-1-1-1 0 0,0 0 1 0 0,0 0 0 0 0,1-1-1 0 0,-1 1-26 0 0,9-1 87 0 0,-10 1-74 0 0,0 0 0 0 0,0 0 0 0 0,0 0 0 0 0,-1-1 0 0 0,1 1 0 0 0,0-1 0 0 0,0 1 0 0 0,-1-1 0 0 0,1 0 0 0 0,-1 0 0 0 0,1 0 0 0 0,0 1 0 0 0,-1-2-13 0 0,1 1 12 0 0,-1 0 1 0 0,1 0-1 0 0,-1 1 0 0 0,1-1 0 0 0,0 0 1 0 0,0 1-1 0 0,-1-1 0 0 0,1 1 0 0 0,0-1 1 0 0,0 1-1 0 0,-1 0 0 0 0,1-1 0 0 0,0 1-12 0 0,17-2 72 0 0,7-12-2 0 0,-7-1 1 0 0,-3 1-41 0 0,-5 9 0 0 0,-9 4-27 0 0,0 0-1 0 0,1 0 1 0 0,-1 0-1 0 0,0 0 1 0 0,0-1 0 0 0,0 1-1 0 0,0-1 1 0 0,0 0-1 0 0,0 1-2 0 0,14-18 0 0 0,0-8-13 0 0,-3 9-74 0 0,-7 4-97 0 0,1 9 32 0 0,-7 5 142 0 0,0 0 1 0 0,1 0-1 0 0,-1 0 0 0 0,0 0 1 0 0,1-1-1 0 0,-1 1 0 0 0,1 0 1 0 0,-1 0-1 0 0,0-1 0 0 0,0 1 1 0 0,1 0-1 0 0,-1-1 0 0 0,0 1 1 0 0,1 0-1 0 0,-1-1 0 0 0,0 1 1 0 0,0-1-1 0 0,0 1 0 0 0,0 0 1 0 0,1-1-1 0 0,-1 1 0 0 0,0-1 1 0 0,0 1-1 0 0,0 0 0 0 0,0-1 1 0 0,0 1-1 0 0,0-1 0 0 0,0 1 1 0 0,0-1-1 0 0,0 1 0 0 0,0-1 10 0 0,0-1-234 0 0,0 2-11 0 0,0 0-3 0 0,0 0 0 0 0,0 0 14 0 0,0 0 61 0 0,0 2 21 0 0,0 5 69 0 0,7 9-50 0 0,5 7-10 0 0,-10-18 112 0 0,1 2 12 0 0,0-1 0 0 0,1 0 0 0 0,0 0 1 0 0,0 0-1 0 0,0 0 0 0 0,1 0 19 0 0,59 57-10 0 0,-48-50 42 0 0,10 1 89 0 0,-20-11-89 0 0,-4-3-9 0 0,0 1 0 0 0,-1 0 0 0 0,1-1 0 0 0,0 0 0 0 0,0 1 0 0 0,0-1 0 0 0,0 0 0 0 0,1 0 0 0 0,-1 0 0 0 0,0 0-1 0 0,0 0-22 0 0,8-1 100 0 0,-7 1-72 0 0,0 0 1 0 0,0 0-1 0 0,0 1 0 0 0,0-1 1 0 0,0 0-1 0 0,-1 1 1 0 0,2 0-29 0 0,7 10 212 0 0,-10-11-202 0 0,0 0 1 0 0,0 1 0 0 0,0-1 0 0 0,0 0 0 0 0,0 0 0 0 0,0 1 0 0 0,0-1 0 0 0,0 0 0 0 0,0 0-1 0 0,0 0 1 0 0,0 0 0 0 0,0 0 0 0 0,0-1 0 0 0,0 1 0 0 0,0 0 0 0 0,0 0 0 0 0,-1-1 0 0 0,1 1-11 0 0,12-6 165 0 0,-1 1 39 0 0,1 2 67 0 0,-8 1 10 0 0,-1-3-179 0 0,0 1-23 0 0,-1 1-1 0 0,1-1 1 0 0,0 1-1 0 0,0-1 0 0 0,2 0-78 0 0,5-1 169 0 0,-9 5-152 0 0,-1 0 0 0 0,0-1-1 0 0,0 1 1 0 0,0-1 0 0 0,0 1-1 0 0,0-1 1 0 0,0 1 0 0 0,0-1 0 0 0,0 0-1 0 0,0 1 1 0 0,0-1 0 0 0,0 0-1 0 0,0 0 1 0 0,0 0 0 0 0,-1 0-1 0 0,1 0 1 0 0,0 0 0 0 0,0-1-17 0 0,5-10 153 0 0,-2 0-45 0 0,-2 7-67 0 0,0 0-1 0 0,-1 0 1 0 0,0 0-1 0 0,0 0 1 0 0,-1 0 0 0 0,1-1-41 0 0,-1-13 156 0 0,-1 4-48 0 0,-5-2-28 0 0,0 1-23 0 0,1-14 55 0 0,-6 9-18 0 0,7 8-78 0 0,4 9-16 0 0,-2 0 0 0 0,1 0 1 0 0,0 0-1 0 0,-1 0 0 0 0,0 0 1 0 0,0 1-1 0 0,0-1 0 0 0,-1 0 0 0 0,-6-18 0 0 0,0-1 0 0 0,7 19 0 0 0,0 1 0 0 0,0-1 0 0 0,1 0 0 0 0,-1 0 0 0 0,1 1 0 0 0,0-1 0 0 0,0 0 0 0 0,0 0 0 0 0,1 0 0 0 0,-1-3 0 0 0,1 5-3 0 0,0 0-1 0 0,0 0 0 0 0,0 0 0 0 0,0 0 0 0 0,-1 0 0 0 0,1 0 1 0 0,-1 0-1 0 0,1 0 0 0 0,-1 0 0 0 0,0 1 0 0 0,0-1 0 0 0,0 0 1 0 0,-1-1 3 0 0,-1-2-55 0 0,1 0-39 0 0,0-1-48 0 0,2-1-59 0 0,0 6 164 0 0,0 0 0 0 0,0 0 0 0 0,0 1 0 0 0,0-1 0 0 0,0 0 0 0 0,-1 0 0 0 0,1 0 0 0 0,0 0 1 0 0,0 0-1 0 0,0 1 0 0 0,-1-1 0 0 0,1 0 0 0 0,0 0 0 0 0,-1 0 37 0 0,0 0-39 0 0,0 1 0 0 0,1-1 1 0 0,-1 1-1 0 0,0 0 0 0 0,0 0 1 0 0,0-1-1 0 0,0 1 0 0 0,1 0 1 0 0,-1 0-1 0 0,0 0 0 0 0,0 0 1 0 0,0 0-1 0 0,0 0 0 0 0,0 0 39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54.5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10448 0 0,'0'0'301'0'0,"0"0"4"0"0,2 0-122 0 0,8 2 83 0 0,-10-1-235 0 0,0-1 0 0 0,1 1 0 0 0,-1-1-1 0 0,0 1 1 0 0,1-1 0 0 0,-1 1 0 0 0,0-1 0 0 0,0 1 0 0 0,0 0 0 0 0,0-1 0 0 0,1 1 0 0 0,-1-1-1 0 0,0 1 1 0 0,0 0 0 0 0,0-1 0 0 0,0 1 0 0 0,0 0-31 0 0,0 1 69 0 0,0 0 0 0 0,0-1 0 0 0,0 1 0 0 0,0 0 0 0 0,1 0 0 0 0,-1 0 0 0 0,1-1 0 0 0,-1 1 0 0 0,1 1-69 0 0,4 5 253 0 0,1 2 105 0 0,-3 4 94 0 0,-3-8-222 0 0,-1-4-160 0 0,1 0 0 0 0,0-1 0 0 0,0 1 0 0 0,0 0 0 0 0,0-1 1 0 0,0 1-1 0 0,0 0 0 0 0,1-1 0 0 0,-1 1 0 0 0,1 0 0 0 0,-1-1 1 0 0,1 2-71 0 0,6 1 326 0 0,-2 0-26 0 0,-3 9-69 0 0,-2-6-163 0 0,0 1 57 0 0,0 8 180 0 0,0 24 538 0 0,0-29-641 0 0,0-2-67 0 0,0-6 125 0 0,0-3-49 0 0,0 0-19 0 0,0 0-7 0 0,0 0-9 0 0,0 0-33 0 0,0 0-14 0 0,0 0-1 0 0,0 0 7 0 0,0 0 28 0 0,0 0 11 0 0,0 0 2 0 0,0 0-16 0 0,0 0-66 0 0,2-3-38 0 0,9-10-30 0 0,-10 11-18 0 0,-1 0 0 0 0,1 1-1 0 0,-1-1 1 0 0,0 0-1 0 0,1 1 1 0 0,-1-1 0 0 0,0 0-1 0 0,0 0 1 0 0,0 1-1 0 0,0-1-7 0 0,0 2 0 0 0,0-4 15 0 0,0 0 0 0 0,0 0 0 0 0,0 0 0 0 0,1 0 0 0 0,0-3-15 0 0,6-9 47 0 0,2-5-29 0 0,-7 15-23 0 0,-1 1 9 0 0,1 0 1 0 0,0 0 0 0 0,0 0-1 0 0,0 0 1 0 0,0 0 0 0 0,1 1-1 0 0,-1-1 1 0 0,1 1 0 0 0,0-1-1 0 0,1 1 1 0 0,-1 0-1 0 0,1 0 1 0 0,0 1 0 0 0,0-1-1 0 0,1 0-4 0 0,10-6 0 0 0,-2 0 0 0 0,1-1 0 0 0,5-6 0 0 0,-13 13 0 0 0,-1 0 0 0 0,0 1 0 0 0,1 0 0 0 0,0 0 0 0 0,-1 0 0 0 0,1 1 0 0 0,1 0 0 0 0,3-2 0 0 0,-4 3 0 0 0,-3 0 0 0 0,0 0 0 0 0,0 0 0 0 0,1 0 0 0 0,-1 1 0 0 0,0 0 0 0 0,1 0 0 0 0,-1 0 0 0 0,1 0 0 0 0,14-2 0 0 0,-3-4 0 0 0,-13 5 0 0 0,0 0 0 0 0,-1 0 0 0 0,1 1 0 0 0,0-1 0 0 0,0 1 0 0 0,0-1 0 0 0,0 1 0 0 0,0-1 0 0 0,0 1 0 0 0,0 0 0 0 0,0 0 0 0 0,0 0 0 0 0,0 0 0 0 0,0 0 0 0 0,0 1 0 0 0,0-1 0 0 0,0 1 0 0 0,17 4 1 0 0,-14-4-10 0 0,0 1 0 0 0,-1 0 0 0 0,1 0 0 0 0,0 0 0 0 0,-1 1 0 0 0,0-1 0 0 0,0 1 0 0 0,0 0 0 0 0,1 1 9 0 0,-3-2-4 0 0,1 0 0 0 0,-1 0 0 0 0,1 0-1 0 0,0-1 1 0 0,-1 1 0 0 0,4 0 4 0 0,11 8-45 0 0,-7 2 43 0 0,-3-1 2 0 0,-6-8 0 0 0,1 0 0 0 0,0 1 0 0 0,0-1 0 0 0,0 0 0 0 0,0 0 0 0 0,1-1 0 0 0,-1 1 0 0 0,1 0 0 0 0,0-1 0 0 0,0 0 0 0 0,0 1 0 0 0,3 1 1 0 0,-4-2 0 0 0,1-1 0 0 0,0 1 0 0 0,-1 1 0 0 0,1-1 0 0 0,-1 0 0 0 0,1 1 0 0 0,-1-1 0 0 0,0 1 0 0 0,0 0 0 0 0,-1-1 0 0 0,2 3-1 0 0,6 7 22 0 0,2 4 16 0 0,-1 2 16 0 0,0-1-21 0 0,2 1 38 0 0,-5-8-7 0 0,-5-7-37 0 0,0 1 0 0 0,0 0 1 0 0,0 0-1 0 0,0-1 0 0 0,-1 1 0 0 0,1 0 1 0 0,-1 0-1 0 0,0 1-27 0 0,2 8 64 0 0,4 0 26 0 0,-6-11-75 0 0,0-1-1 0 0,0 0 1 0 0,-1 1 0 0 0,1-1-1 0 0,-1 1 1 0 0,1-1 0 0 0,-1 1-1 0 0,1-1 1 0 0,-1 1-1 0 0,0 0 1 0 0,1-1 0 0 0,-1 1-1 0 0,0-1-14 0 0,0 3 41 0 0,0 0 0 0 0,0 0 0 0 0,0 0 0 0 0,1 0 0 0 0,0-1 0 0 0,0 1 0 0 0,0 0-41 0 0,8 11 141 0 0,-6-11-22 0 0,-2 0-63 0 0,-2 4-12 0 0,1-8-27 0 0,-3 5 95 0 0,-8 6-8 0 0,9-9-32 0 0,2 1-2 0 0,0 8 15 0 0,0-9-76 0 0,0-2-106 0 0,0 0-134 0 0,0 0-12 0 0,0 0-39 0 0,0 0-771 0 0,0 0-61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52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9040 0 0,'0'0'266'0'0,"-3"3"1"0"0,-2 3-199 0 0,0 1-40 0 0,2 3-2 0 0,3-4 35 0 0,0 4 198 0 0,0 0 39 0 0,-1 13 367 0 0,2-9-270 0 0,0-3-142 0 0,1-2-105 0 0,5 7 235 0 0,-3-7-140 0 0,1 4 43 0 0,-1-3-107 0 0,1 1-21 0 0,-3-3-14 0 0,0 0 20 0 0,-2 3 54 0 0,4 18 198 0 0,5-2-41 0 0,-9-25-339 0 0,3 7 151 0 0,-2-1-38 0 0,-1 5 66 0 0,2 5 35 0 0,3-2-14 0 0,0-4-59 0 0,-2 8 41 0 0,-1-5 7 0 0,3-5-43 0 0,1 2-9 0 0,-4 5-25 0 0,-2 0 1 0 0,4-5 4 0 0,1-4-52 0 0,-4-7-80 0 0,0 0 0 0 0,-1 1 0 0 0,1-1 0 0 0,0 1 0 0 0,0-1 0 0 0,-1 1 0 0 0,1 0 1 0 0,-1-1-1 0 0,1 1 0 0 0,-1 0 0 0 0,1-1 0 0 0,-1 1 0 0 0,0 0 0 0 0,0 0-21 0 0,0 4 54 0 0,0-2-37 0 0,0 9 16 0 0,0-2 26 0 0,0 5 49 0 0,0-15-217 0 0,0-1 65 0 0,0 1 58 0 0,0 0 93 0 0,0 1 68 0 0,0-1-124 0 0,0 0-96 0 0,0 0-18 0 0,0-1-34 0 0,0 1-147 0 0,0 0 77 0 0,0 0-32 0 0,0-1-36 0 0,0 1-37 0 0,0 0-40 0 0,0-1-43 0 0,0 0-31 0 0,0 0-58 0 0,0 0-51 0 0,0 0-45 0 0,0 0-158 0 0,0 0-44 0 0,0 0-192 0 0,0 0-513 0 0</inkml:trace>
  <inkml:trace contextRef="#ctx0" brushRef="#br0" timeOffset="340.21">448 144 9152 0 0,'0'0'208'0'0,"0"0"33"0"0,0 0 14 0 0,0 0 15 0 0,-2 3 62 0 0,-9 10 27 0 0,6 0 8 0 0,-6-7-22 0 0,6 4-94 0 0,-6-4-41 0 0,5 5-18 0 0,5-10-179 0 0,1 0 0 0 0,-1 0 0 0 0,1 0 0 0 0,-1 0 0 0 0,1 0 0 0 0,-1 0 1 0 0,0 0-1 0 0,1 0 0 0 0,-1 0 0 0 0,0 0 0 0 0,0 0 0 0 0,1-1 0 0 0,-1 1 0 0 0,0 0 0 0 0,0-1 1 0 0,0 1-14 0 0,-4 2 53 0 0,4-3-39 0 0,0 0-1 0 0,1 0 0 0 0,-1 1 1 0 0,0-1-1 0 0,1 0 0 0 0,-1 1 0 0 0,0-1 1 0 0,1 1-1 0 0,-1-1 0 0 0,1 0 1 0 0,-1 1-1 0 0,1-1 0 0 0,-1 1 1 0 0,1 0-1 0 0,0-1 0 0 0,-1 1 0 0 0,1-1 1 0 0,-1 1-1 0 0,1 0 0 0 0,0-1 1 0 0,0 1-1 0 0,-1 0-13 0 0,-1 4 54 0 0,-10 10 106 0 0,-11 0 173 0 0,19-13-251 0 0,-1 1 1 0 0,1-1-1 0 0,0 1 0 0 0,0 0 0 0 0,-1 2-82 0 0,-3 3 124 0 0,5-5-60 0 0,0 0 1 0 0,0 1 0 0 0,-1-1-1 0 0,1 0 1 0 0,-1-1 0 0 0,0 1-65 0 0,-7 2 173 0 0,9-4-136 0 0,-1 0 1 0 0,1 0 0 0 0,0 0-1 0 0,0 1 1 0 0,0-1 0 0 0,0 0-1 0 0,0 1 1 0 0,0 0 0 0 0,0 0-38 0 0,-7 7 190 0 0,-16 16 390 0 0,18-19-468 0 0,2-1-74 0 0,2-2 101 0 0,1-2-48 0 0,-1 0-29 0 0,0-2-29 0 0,1 1-11 0 0,-1 1 27 0 0,3 0-38 0 0,0-1 1 0 0,-1 1 0 0 0,1 0 0 0 0,0-1 0 0 0,0 1 0 0 0,-1 0 0 0 0,1-1 0 0 0,0 1 0 0 0,0 0 0 0 0,0-1 0 0 0,0 1-1 0 0,0 0 1 0 0,0 0 0 0 0,0-1 0 0 0,0 1-12 0 0,0-1 0 0 0,0 3 170 0 0,0-1-3 0 0,0 2-105 0 0,1 15 295 0 0,-1-16-317 0 0,1 1-35 0 0,5 4 68 0 0,-5-6-54 0 0,0-1 0 0 0,-1 0 0 0 0,1 1 0 0 0,0 0 0 0 0,0-1 0 0 0,-1 1 0 0 0,1-1 0 0 0,0 1 0 0 0,-1 0 0 0 0,0-1 0 0 0,1 3-19 0 0,1 1 109 0 0,7 1-38 0 0,0 0 0 0 0,0-1 1 0 0,0 0-1 0 0,1 0-71 0 0,-10-5 0 0 0,1 0 8 0 0,0 1-1 0 0,1-1 1 0 0,-1 1-1 0 0,1-1 1 0 0,-1 0-1 0 0,1 0 1 0 0,-1 1-1 0 0,1-1 1 0 0,-1 0-1 0 0,1-1-7 0 0,-1 1 7 0 0,1 0-1 0 0,-1 0 1 0 0,1 1-1 0 0,-1-1 1 0 0,1 0-1 0 0,-1 0 1 0 0,0 1-1 0 0,1-1 1 0 0,-1 1-1 0 0,1-1-6 0 0,6 5 31 0 0,-7-4-25 0 0,1 0 0 0 0,-1 0 1 0 0,1 0-1 0 0,-1 0 0 0 0,1-1 0 0 0,-1 1 0 0 0,1-1 1 0 0,-1 1-1 0 0,1-1 0 0 0,0 1 0 0 0,-1-1 0 0 0,1 0 1 0 0,0 0-1 0 0,0 0-6 0 0,9 0 13 0 0,-7 0-2 0 0,1 0-1 0 0,0 0 1 0 0,-1 0 0 0 0,1 1-1 0 0,-1 0 1 0 0,3 0-11 0 0,8 5 17 0 0,-11-5-10 0 0,-1 0 0 0 0,0 1 0 0 0,1-1 0 0 0,-1-1 0 0 0,1 1 0 0 0,-1 0 0 0 0,1-1 0 0 0,0 0 0 0 0,-1 0-7 0 0,10 1 11 0 0,-9 0-11 0 0,-1-1 0 0 0,1 0 1 0 0,0 0-1 0 0,-1 0 0 0 0,1-1 1 0 0,0 1-1 0 0,-1-1 0 0 0,1 0 0 0 0,1 0 0 0 0,6-4-1 0 0,-8 4 1 0 0,0-1 1 0 0,0 1-1 0 0,0 0 0 0 0,0 0 0 0 0,0 0 1 0 0,0 1-1 0 0,1-1 0 0 0,-1 1 1 0 0,0 0-1 0 0,3-1 0 0 0,20 1-252 0 0,-16 0 133 0 0,0 0-51 0 0,-2 0-26 0 0,0 0-62 0 0,-1 0-72 0 0,-1 0-86 0 0,-4 0 144 0 0,0 0-38 0 0,2 0-412 0 0,-1 0 104 0 0,-1 0-53 0 0,3-2-786 0 0,2-3-614 0 0,2-4-1172 0 0</inkml:trace>
  <inkml:trace contextRef="#ctx0" brushRef="#br0" timeOffset="774.95">784 192 8088 0 0,'0'0'182'0'0,"0"0"29"0"0,0 0 12 0 0,3 3-37 0 0,10 10-148 0 0,-4-3-13 0 0,-1-3 47 0 0,-3-2 39 0 0,-2 0 33 0 0,1-1 139 0 0,-3 1 210 0 0,1 0-50 0 0,0 2-178 0 0,13 23 1513 0 0,-10-22-1336 0 0,-1 1-34 0 0,0-1-45 0 0,0 1-56 0 0,-1-5-114 0 0,1 0 0 0 0,-1 0 0 0 0,1 0 0 0 0,-1 0 0 0 0,3 1-193 0 0,-2-1 214 0 0,-4-4-197 0 0,1 0 0 0 0,-1 1 0 0 0,0-1 0 0 0,0 0 0 0 0,0 0 0 0 0,1 1 0 0 0,-1-1 0 0 0,0 0 0 0 0,0 1 0 0 0,0-1 0 0 0,0 0 0 0 0,1 0 0 0 0,-1 1 0 0 0,0-1-1 0 0,0 0 1 0 0,0 1 0 0 0,0-1 0 0 0,0 0 0 0 0,0 1 0 0 0,0-1 0 0 0,0 0 0 0 0,0 1 0 0 0,0-1 0 0 0,0 0 0 0 0,0 1 0 0 0,0-1-17 0 0,0 3 59 0 0,0 0 1 0 0,0-1-1 0 0,0 1 0 0 0,1 0 1 0 0,-1 0-1 0 0,1 0 0 0 0,1 2-59 0 0,-1-3 45 0 0,0 0-1 0 0,0 0 1 0 0,0 0 0 0 0,0 0-1 0 0,0 0 1 0 0,1-1 0 0 0,-1 1-1 0 0,2 1-44 0 0,6 9 272 0 0,-1 2-44 0 0,-2-3-81 0 0,0-3-50 0 0,-3-5 43 0 0,-2 1-63 0 0,-1 0-39 0 0,-1 1-23 0 0,1-2 26 0 0,0 10 64 0 0,0-11-17 0 0,0-2-7 0 0,0 3 2 0 0,0-1-61 0 0,0 0 69 0 0,0 1 82 0 0,0 0 142 0 0,0-5-40 0 0,0-4-174 0 0,0-2-97 0 0,0-4-94 0 0,1-16 151 0 0,0 22-51 0 0,0 0 0 0 0,0 0 0 0 0,1 0 0 0 0,0 0 0 0 0,0 0 0 0 0,1 1-1 0 0,2-6-9 0 0,0 3 0 0 0,6-19 0 0 0,-10 24 0 0 0,0 1 0 0 0,0-1 0 0 0,0 0 0 0 0,0 1 0 0 0,0-1 0 0 0,0 1 0 0 0,1-1 0 0 0,0 1 0 0 0,-1 0 0 0 0,1-1 0 0 0,0 1 0 0 0,0 0 0 0 0,0 0 0 0 0,0 0 0 0 0,0 1 0 0 0,1-1 0 0 0,-1 0 0 0 0,1 0 0 0 0,10-1 0 0 0,-10 3 0 0 0,-1-1 0 0 0,0 1 0 0 0,1-1 0 0 0,-1 1 0 0 0,0-1 0 0 0,0 0 0 0 0,1 0 0 0 0,-1 0 0 0 0,0-1 0 0 0,0 1 0 0 0,0 0 0 0 0,0-1 0 0 0,-1 1 0 0 0,1-1 0 0 0,2-1-3 0 0,-1 0-1 0 0,0 0 0 0 0,1 1 1 0 0,-1-1-1 0 0,1 1 1 0 0,0 0-1 0 0,0 0 0 0 0,0 0 1 0 0,0 0-1 0 0,3 0 4 0 0,1 0-21 0 0,0 0 1 0 0,0 1 0 0 0,0 0-1 0 0,0 1 1 0 0,4 0 20 0 0,-10 0-1 0 0,0 0 0 0 0,-1 0 0 0 0,1 0 0 0 0,0 1 0 0 0,-1-1-1 0 0,1 1 1 0 0,0-1 0 0 0,-1 1 0 0 0,1 0 0 0 0,-1-1 0 0 0,1 1 0 0 0,-1 0 0 0 0,1 0 0 0 0,-1 0 1 0 0,7 4-11 0 0,-1-1-17 0 0,-4-3 25 0 0,0 0 0 0 0,0 0 0 0 0,0 1 0 0 0,-1-1 0 0 0,1 1 0 0 0,-1 0 0 0 0,1-1-1 0 0,-1 1 1 0 0,0 1 0 0 0,1-1 0 0 0,-1 0 0 0 0,0 0 0 0 0,0 1 0 0 0,-1-1 0 0 0,2 2 3 0 0,4 10-54 0 0,1 4 24 0 0,-2-5-13 0 0,-2-11 35 0 0,2 4 5 0 0,-5-3 3 0 0,0 0 0 0 0,0 0 0 0 0,-1 1 0 0 0,0-1 0 0 0,0 0 0 0 0,0 0 0 0 0,0 2 0 0 0,0 27 0 0 0,0 35 0 0 0,0-39 64 0 0,0-26-62 0 0,0-1-1 0 0,0 1 0 0 0,0-1 0 0 0,0 1 0 0 0,1-1 0 0 0,-1 1 0 0 0,0-1 0 0 0,1 1 0 0 0,-1-1 0 0 0,1 0-1 0 0,5 8 17 0 0,-2-4-34 0 0,-2-4-131 0 0,-1 0 44 0 0,2 0 6 0 0,-1 0 98 0 0,1-3 99 0 0,-2 2-101 0 0,0-1-55 0 0,1 1-78 0 0,-1 0-101 0 0,0 1 12 0 0,1 0-61 0 0,-1 0-68 0 0,1 0-75 0 0,-1 0 23 0 0,0 0-62 0 0,0 0-55 0 0,0 0-47 0 0,1 1-168 0 0,-1 0-46 0 0,2 0-203 0 0,0 1-544 0 0</inkml:trace>
  <inkml:trace contextRef="#ctx0" brushRef="#br0" timeOffset="1137.44">1838 272 8464 0 0,'0'0'190'0'0,"0"0"28"0"0,0 0 10 0 0,-2 0-26 0 0,-12 0-160 0 0,5-1-25 0 0,2-1 44 0 0,0-2 80 0 0,2 0 3 0 0,-1 1 34 0 0,6 2-154 0 0,-1 1 1 0 0,0 0 0 0 0,0 0 0 0 0,1 0-1 0 0,-1 0 1 0 0,0 0 0 0 0,1 0 0 0 0,-1 0 0 0 0,0 0-1 0 0,0 0 1 0 0,1 0 0 0 0,-1 0 0 0 0,0 0-1 0 0,0 0 1 0 0,1 0 0 0 0,-1 1 0 0 0,0-1-1 0 0,0 0-24 0 0,-7 5 251 0 0,-2 1 107 0 0,-4-3 69 0 0,6-2-202 0 0,1 1-36 0 0,0 3 1 0 0,-2 3 50 0 0,-8 5 166 0 0,4-7-101 0 0,2-3-100 0 0,8-2-161 0 0,1 0-1 0 0,-1-1 1 0 0,1 1-1 0 0,-1 0 1 0 0,1 1-1 0 0,-1-1 1 0 0,1 0-1 0 0,0 1 1 0 0,0-1-1 0 0,-2 2-43 0 0,-1 3 136 0 0,-1 2 39 0 0,-2 4 5 0 0,-1 0 50 0 0,-22 26 614 0 0,22-29-637 0 0,2 0-37 0 0,5-5-92 0 0,-1 0 1 0 0,1 0-1 0 0,0 0 1 0 0,0 1 0 0 0,-1 1-79 0 0,-1 7 254 0 0,-1-3-57 0 0,4-6-106 0 0,-1 1 0 0 0,0-1 0 0 0,1 0 1 0 0,0 1-1 0 0,0 1-91 0 0,0 9 236 0 0,1-8-133 0 0,-1-5-75 0 0,1-1-1 0 0,0 1 0 0 0,0 0 0 0 0,0-1 0 0 0,0 1 1 0 0,0 0-1 0 0,0-1 0 0 0,1 1 0 0 0,-1 0 0 0 0,1-1 1 0 0,-1 1-1 0 0,1 1-27 0 0,10 2 178 0 0,-4 6-10 0 0,-7-10-157 0 0,0 0 1 0 0,1 1-1 0 0,-1-1 1 0 0,1 0-1 0 0,-1 0 0 0 0,1 0 1 0 0,0 0-1 0 0,-1-1 1 0 0,1 1-1 0 0,0 0 1 0 0,0 0-1 0 0,0 0 1 0 0,-1-1-1 0 0,1 1 1 0 0,0 0-1 0 0,1 0-11 0 0,2 0 55 0 0,0 0 0 0 0,1 0-1 0 0,-1 0 1 0 0,0-1 0 0 0,1 0 0 0 0,-1 1-1 0 0,1-2 1 0 0,-1 1 0 0 0,4-1-55 0 0,9 0 179 0 0,-1 2-8 0 0,-12 0-123 0 0,1-1 1 0 0,-1 0-1 0 0,1 1 1 0 0,-1-2-1 0 0,0 1 1 0 0,1 0-1 0 0,-1-1 0 0 0,0 0 1 0 0,4-1-49 0 0,43-28 242 0 0,-24 14-168 0 0,-25 15-68 0 0,1 0 0 0 0,-1-1 0 0 0,0 0 0 0 0,0 1 0 0 0,0-1 0 0 0,0 0 0 0 0,0 0 1 0 0,0 0-1 0 0,0 0 0 0 0,0 0 0 0 0,-1-1 0 0 0,1 1 0 0 0,-1-1 0 0 0,0 1 0 0 0,1-1 0 0 0,-1 1 0 0 0,0-1 1 0 0,-1 0-1 0 0,1 1 0 0 0,0-1 0 0 0,-1 0 0 0 0,0 0 0 0 0,1 1 0 0 0,-1-1 0 0 0,0 0 0 0 0,-1-1-6 0 0,2-19 38 0 0,1 2-23 0 0,-3 6-48 0 0,0 3-37 0 0,-2 0-50 0 0,2 11 112 0 0,-6-20-95 0 0,4 13 28 0 0,0 0-51 0 0,-1 2-31 0 0,1 0-59 0 0,0 1-70 0 0,0 1-79 0 0,0-1-767 0 0,3-8-53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9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513 98 5400 0 0,'0'0'158'0'0,"-3"-3"-4"0"0,-10-10-122 0 0,-4-4-4 0 0,10 9 61 0 0,5 6 28 0 0,1 1 44 0 0,-4-1 157 0 0,-8-3 467 0 0,7-6 30 0 0,2 8-399 0 0,-3 0-90 0 0,0-1-70 0 0,0 0-49 0 0,3 2-53 0 0,3 2-104 0 0,-1-1 0 0 0,1 1 0 0 0,-1 0 1 0 0,1-1-1 0 0,-1 1 0 0 0,1 0 0 0 0,-1 0 0 0 0,1 0 1 0 0,0 0-1 0 0,-1 0-50 0 0,0 0 48 0 0,1 0 0 0 0,0 0 0 0 0,-1 0 1 0 0,1-1-1 0 0,-1 1 0 0 0,1 0 0 0 0,-1 0 0 0 0,1-1 0 0 0,-1 1 1 0 0,1-1-49 0 0,-7-4 229 0 0,-2-1 75 0 0,-4 4 40 0 0,-11 1 276 0 0,7 0-233 0 0,-1 1-67 0 0,2 2-92 0 0,9-1-156 0 0,2 0-34 0 0,-15 10 212 0 0,8-7-134 0 0,9-3-80 0 0,0 0 1 0 0,0 0-1 0 0,0 1 0 0 0,0-1 0 0 0,0 1 1 0 0,0 0-1 0 0,1 0 0 0 0,-1 1-36 0 0,-17 9 121 0 0,9-5-13 0 0,1 1 0 0 0,0-1 1 0 0,-9 9-109 0 0,-1 11 165 0 0,-6-6 10 0 0,6 6 5 0 0,10-6-8 0 0,6 6 4 0 0,-8-3 68 0 0,-2 5 56 0 0,15-28-280 0 0,-1 1 0 0 0,1-1 0 0 0,-1 1-1 0 0,1 0 1 0 0,0-1 0 0 0,0 1-1 0 0,0-1 1 0 0,0 1 0 0 0,0 0 0 0 0,0-1-1 0 0,0 1 1 0 0,0-1 0 0 0,1 1-1 0 0,-1 0 1 0 0,1-1 0 0 0,-1 1 0 0 0,1 0-20 0 0,1 2 15 0 0,4 8 108 0 0,6 9 192 0 0,4-3 4 0 0,-4-11-187 0 0,3-5-28 0 0,30-1 257 0 0,-30-2-251 0 0,0 1 36 0 0,0 0-27 0 0,3-2 4 0 0,3-9 13 0 0,1 5-53 0 0,-18 5-66 0 0,0 0 0 0 0,0 0-1 0 0,0 0 1 0 0,1-1-1 0 0,-2 1 1 0 0,1-1 0 0 0,0 0-1 0 0,0 0 1 0 0,0-1-1 0 0,-1 1 1 0 0,0-1 0 0 0,1 0-1 0 0,1-2-16 0 0,-3 4 5 0 0,0-1 0 0 0,0 0-1 0 0,0 1 1 0 0,0-1 0 0 0,1 1 0 0 0,-1 0-1 0 0,0 0 1 0 0,0 0 0 0 0,1 0 0 0 0,-1 0-1 0 0,1 0 1 0 0,-1 1 0 0 0,1-1-5 0 0,0 1 4 0 0,-1-1 1 0 0,1 1-1 0 0,-1-1 0 0 0,1 0 1 0 0,-1 0-1 0 0,0 0 0 0 0,0 0 1 0 0,1-1-1 0 0,-1 1 1 0 0,0-1-1 0 0,0 1 0 0 0,0-1 1 0 0,0 0-5 0 0,17-15 57 0 0,14-16-32 0 0,-24 19 19 0 0,-2 1-46 0 0,-1 2-56 0 0,-3 3 1 0 0,0 1-41 0 0,-2-12-41 0 0,-1 14 42 0 0,0 0-61 0 0,-1 0-100 0 0,1 1-117 0 0,0 2 103 0 0,0 0-42 0 0,0 0-38 0 0,0 0-36 0 0,0-1-250 0 0,0 1-59 0 0,0 1-45 0 0,0-1-34 0 0,0 0-1388 0 0,0 2-1230 0 0</inkml:trace>
  <inkml:trace contextRef="#ctx0" brushRef="#br0" timeOffset="364.06">545 162 9328 0 0,'13'26'208'0'0,"-10"-20"-38"0"0,0-2-57 0 0,-1 0-37 0 0,1-2-33 0 0,0 0-11 0 0,-1 1 31 0 0,8 17 68 0 0,1 3-32 0 0,0-2-66 0 0,-9-16-21 0 0,1 0 47 0 0,-1-3 50 0 0,0 0 52 0 0,3 1 55 0 0,0-1-21 0 0,2 5 204 0 0,-2 1 64 0 0,-3-2-88 0 0,2 0 60 0 0,3-2 144 0 0,-2 0-115 0 0,-3 4-86 0 0,-2-6 145 0 0,0-2-13 0 0,0 0-40 0 0,0 0-152 0 0,0 0-59 0 0,0 0-16 0 0,0 0-16 0 0,0 0-48 0 0,0 0-19 0 0,0-2-7 0 0,-3-12-13 0 0,-2 6-91 0 0,4 7-46 0 0,0-1 1 0 0,0 1 0 0 0,0-1 0 0 0,0 1 0 0 0,1-1 0 0 0,-1 1 0 0 0,1-1 0 0 0,-1 1 0 0 0,1-1 0 0 0,-1 0-1 0 0,1 1 1 0 0,0-1 0 0 0,0 0 0 0 0,0 0-4 0 0,0 0 4 0 0,-1 1 0 0 0,1-1 0 0 0,0 0 0 0 0,-1 0 0 0 0,1 1 0 0 0,-1-1 0 0 0,1 0 0 0 0,-1 0 0 0 0,0 1 0 0 0,1-1 0 0 0,-1 1 0 0 0,0-1 0 0 0,0 0-4 0 0,0 1 0 0 0,0-1 0 0 0,0 1 0 0 0,0-1 0 0 0,0 0 0 0 0,0 1 1 0 0,1-1-1 0 0,-1 0 0 0 0,1 1 0 0 0,-1-1 0 0 0,1 0 0 0 0,0 0 0 0 0,0 0 0 0 0,0 0 0 0 0,0-3 10 0 0,0 0-1 0 0,0 0 1 0 0,1 0-1 0 0,0-1 0 0 0,0 1 1 0 0,0 0-1 0 0,2-5-9 0 0,6-5-2 0 0,3-6 3 0 0,-10 16 8 0 0,0 1-1 0 0,1 0 1 0 0,0 0 0 0 0,-1 0 0 0 0,1 0 0 0 0,2 0-9 0 0,0-2-1 0 0,1 0 1 0 0,-1 1-1 0 0,1 0 1 0 0,1 0-1 0 0,-1 0 1 0 0,1 1-1 0 0,0 0 1 0 0,5-2 0 0 0,9-3-64 0 0,-5 2 54 0 0,11 2-2 0 0,-12-1-22 0 0,-11 5 31 0 0,-1 0 0 0 0,0-1-1 0 0,1 1 1 0 0,-1 1 0 0 0,1-1 0 0 0,-1 0 0 0 0,1 1-1 0 0,1 0 4 0 0,-4 0-2 0 0,1 0-1 0 0,0 0 0 0 0,0 0 0 0 0,0 0 0 0 0,0 1 0 0 0,-1-1 0 0 0,1 1 0 0 0,0-1 0 0 0,0 1 0 0 0,-1 0 0 0 0,1 0 0 0 0,0 0 0 0 0,-1 0 0 0 0,1 0 0 0 0,-1 0 0 0 0,0 0 0 0 0,1 0 0 0 0,-1 1 1 0 0,0-1-1 0 0,1 1 3 0 0,14 11-14 0 0,-8-9 14 0 0,-5-3 0 0 0,0 0 0 0 0,0 1 0 0 0,0 0 0 0 0,0 0 0 0 0,0 0 0 0 0,0 0 0 0 0,0 0 0 0 0,0 1 0 0 0,-1-1 0 0 0,1 1 0 0 0,-1 0 0 0 0,0-1 0 0 0,2 4 0 0 0,0 1 4 0 0,-1 0-1 0 0,0 0 1 0 0,0 1-1 0 0,0 0-3 0 0,5 13 62 0 0,0-4 56 0 0,4 4 68 0 0,-11-19-158 0 0,0 1-1 0 0,-1 0 1 0 0,1 0-1 0 0,-1 0 1 0 0,1 0-1 0 0,-1-1 1 0 0,0 1-1 0 0,0 2-27 0 0,2 10 155 0 0,3-6-39 0 0,1 4-12 0 0,-5-9-325 0 0,0 0 105 0 0,0 1 90 0 0,0-1 75 0 0,-1 2 56 0 0,1-1 43 0 0,-1 14 462 0 0,0-11-378 0 0,0 1-71 0 0,0-4-123 0 0,0-1-34 0 0,-1 1-52 0 0,1 0-66 0 0,0 0-74 0 0,0 0-82 0 0,0-1-43 0 0,0 0-75 0 0,-1 0-83 0 0,1 0-88 0 0,0 0-94 0 0,0-1-100 0 0,0 0-105 0 0,0 0-112 0 0,0 0-1328 0 0,0-3-1313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16 9872 0 0,'0'0'222'0'0,"0"0"30"0"0,3 0 20 0 0,0 0-182 0 0,10 0 56 0 0,-2-2-96 0 0,-6-9-50 0 0,1 8 16 0 0,-1 3 41 0 0,-3 0 62 0 0,-2 0 134 0 0,0 0 215 0 0,3 3 11 0 0,8 8-22 0 0,-10-9-256 0 0,0 0-54 0 0,0 0-47 0 0,0 0-36 0 0,-3 5 60 0 0,2-6-75 0 0,0 6 305 0 0,0 0-53 0 0,1 0-49 0 0,-1 1-43 0 0,0 3 38 0 0,1 0-68 0 0,-1 4-3 0 0,0-10-110 0 0,-1-1 0 0 0,1 1 0 0 0,-1-1 0 0 0,0 1 0 0 0,0 1-66 0 0,-5 10 186 0 0,4-13-143 0 0,1 1 0 0 0,0-1 0 0 0,0 0 0 0 0,0 1 0 0 0,0-1 0 0 0,1 1 0 0 0,0-1 0 0 0,-1 2-43 0 0,0 13 214 0 0,-5-1-52 0 0,0-1-53 0 0,2 8 48 0 0,5 12 18 0 0,-1-19-89 0 0,0 38 268 0 0,0 67 503 0 0,0-39-365 0 0,0-4-174 0 0,0 13-115 0 0,0-73-203 0 0,0-10-19 0 0,0-5-51 0 0,0-2-75 0 0,0-1-169 0 0,0-1-283 0 0,0 0 454 0 0,0 0 16 0 0,0 0-15 0 0,0 0-45 0 0,0 0-10 0 0,0 0-44 0 0,0 0-53 0 0,0 0-56 0 0,0 0-63 0 0,0 0-57 0 0,0 0-51 0 0,0 0-45 0 0,0 0-164 0 0,0 0-43 0 0,0 0-199 0 0,0 0-532 0 0</inkml:trace>
  <inkml:trace contextRef="#ctx0" brushRef="#br0" timeOffset="626.74">1 416 8896 0 0,'0'-3'264'0'0,"-1"3"-259"0"0,1-1 1 0 0,0 1 0 0 0,0-1-1 0 0,0 1 1 0 0,0-1 0 0 0,0 1-1 0 0,0 0 1 0 0,0-1 0 0 0,0 1-1 0 0,0-1 1 0 0,0 1 0 0 0,1 0-1 0 0,-1-1 1 0 0,0 1-1 0 0,0-1 1 0 0,0 1 0 0 0,0 0-1 0 0,1-1 1 0 0,-1 1 0 0 0,0 0-1 0 0,0-1 1 0 0,1 1 0 0 0,-1 0-1 0 0,0-1 1 0 0,1 1 0 0 0,-1 0-1 0 0,0-1 1 0 0,1 1 0 0 0,-1 0-1 0 0,0 0 1 0 0,1 0 0 0 0,-1-1-1 0 0,0 1 1 0 0,1 0-1 0 0,-1 0 1 0 0,1 0 0 0 0,-1 0-1 0 0,1 0 1 0 0,-1 0 0 0 0,0 0-1 0 0,1 0 1 0 0,-1 0 0 0 0,1 0-1 0 0,-1 0 1 0 0,0 0 0 0 0,1 0-1 0 0,-1 0 1 0 0,1 0 0 0 0,-1 0-6 0 0,9 0 60 0 0,-1-4-37 0 0,-4-3-45 0 0,-1 4 15 0 0,-1 1 31 0 0,2 1 23 0 0,1 1 33 0 0,-2 0 36 0 0,-1-1-1 0 0,0 1 0 0 0,1 0 1 0 0,-1-1-1 0 0,0 1 0 0 0,1-1 1 0 0,-1 0-1 0 0,0 0 0 0 0,0 0 1 0 0,0 0-1 0 0,2-1-115 0 0,6-3 505 0 0,-5 2-210 0 0,2 1 35 0 0,13-5 356 0 0,11-4 197 0 0,-9 5-363 0 0,-4 2-160 0 0,0 3-90 0 0,-5 0-41 0 0,-1-1-40 0 0,10-3 95 0 0,-14 3-203 0 0,0 0 0 0 0,0 0 1 0 0,0 1-1 0 0,0 0 1 0 0,4 1-82 0 0,62 0 382 0 0,-48 0-305 0 0,-4 0-75 0 0,-3 0 21 0 0,-12 1-17 0 0,1-1 0 0 0,-1-1 0 0 0,1 1 0 0 0,-1-1 1 0 0,4-1-7 0 0,-8 1-1 0 0,10-2-2 0 0,0 0 0 0 0,0 0-1 0 0,0 2 1 0 0,9-1 3 0 0,48 2-137 0 0,-44 0-3 0 0,-16 0-121 0 0,-1 2 70 0 0,-2 0 25 0 0,2 2-26 0 0,0 0-24 0 0,-3-2 4 0 0,1-1-33 0 0,2 0-79 0 0,-7-1 259 0 0,4 0-166 0 0,-1 0-34 0 0,10 2-651 0 0,-3 4-9 0 0,-6 2 413 0 0,-1 5-660 0 0,2-8 423 0 0,-3-2 87 0 0,-2 1 377 0 0,-2 3 34 0 0,0 0-83 0 0,0-5 226 0 0,0 0 0 0 0,0 0 0 0 0,0 1 1 0 0,0-1-1 0 0,0 0 0 0 0,0 0 0 0 0,1 0 1 0 0,-1 0-1 0 0,1 1 0 0 0,0 0 108 0 0,4 5-324 0 0,-2-3 152 0 0,0 0 37 0 0,-1 1 48 0 0,-2 2 62 0 0,1 3 27 0 0,-1 8 91 0 0,-3-2 74 0 0,-2-8-23 0 0,-1 1 124 0 0,3 3 106 0 0,3 16 472 0 0,0-19-527 0 0,0-1 38 0 0,0-8-330 0 0,0-1-1 0 0,0 1 1 0 0,0-1 0 0 0,0 1 0 0 0,0-1 0 0 0,0 1 0 0 0,0-1 0 0 0,0 1 0 0 0,0 0-1 0 0,0-1 1 0 0,0 1 0 0 0,0-1 0 0 0,0 1 0 0 0,0-1 0 0 0,0 1 0 0 0,1-1 0 0 0,-1 1-1 0 0,0-1 1 0 0,0 1 0 0 0,1-1 0 0 0,-1 0 0 0 0,0 1 0 0 0,0-1 0 0 0,1 1-1 0 0,-1-1 1 0 0,1 0 0 0 0,-1 1 0 0 0,0-1 0 0 0,1 0 0 0 0,-1 1 0 0 0,1-1 0 0 0,-1 0-1 0 0,1 0 1 0 0,-1 1 0 0 0,1-1 0 0 0,-1 0 0 0 0,1 0 0 0 0,-1 0 0 0 0,1 0-1 0 0,-1 0 1 0 0,1 0 0 0 0,-1 0 0 0 0,1 0 0 0 0,-1 0 0 0 0,1 0 0 0 0,0 0-27 0 0,-1 0 10 0 0,0 0 0 0 0,0 0 1 0 0,0 0-1 0 0,0 0 1 0 0,0 0-1 0 0,0 0 0 0 0,0 0 1 0 0,0 0-1 0 0,0 0 1 0 0,0 0-1 0 0,1 0 0 0 0,-1 0 1 0 0,0 0-1 0 0,0 0 0 0 0,0 0 1 0 0,0 0-1 0 0,0 0 1 0 0,0 0-1 0 0,0 0 0 0 0,0 0 1 0 0,0 0-1 0 0,0 0 1 0 0,1 0-1 0 0,-1 0 0 0 0,0 0 1 0 0,0 1-1 0 0,0-1 0 0 0,0 0 1 0 0,0 0-1 0 0,0 0 1 0 0,0 0-1 0 0,0 0 0 0 0,0 0 1 0 0,0 0-1 0 0,0 0 1 0 0,0 0-1 0 0,0 0 0 0 0,0 0 1 0 0,0 0-1 0 0,0 1 1 0 0,0-1-1 0 0,0 0 0 0 0,0 0 1 0 0,0 0-1 0 0,0 0 0 0 0,1 0 1 0 0,-1 0-1 0 0,-1 0 1 0 0,1 0-1 0 0,0 0 0 0 0,0 0 1 0 0,0 1-1 0 0,0-1 1 0 0,0 0-1 0 0,0 0 0 0 0,0 0 1 0 0,0 0-11 0 0,0 11 457 0 0,0-9-60 0 0,0-2-11 0 0,0 0-21 0 0,0 0-78 0 0,0 0-37 0 0,0 0-8 0 0,0 0-26 0 0,0 0-100 0 0,0 0-42 0 0,0 0-92 0 0,0 0-31 0 0,0 0-38 0 0,0 0-21 0 0,0 0-38 0 0,0 0-43 0 0,0 0-48 0 0,0 0-53 0 0,0 0-48 0 0,0 0-44 0 0,0 0-37 0 0,0 0-127 0 0,0 0-36 0 0,0 0-1297 0 0</inkml:trace>
  <inkml:trace contextRef="#ctx0" brushRef="#br0" timeOffset="885.21">735 144 9728 0 0,'0'0'222'0'0,"0"0"30"0"0,0-3 18 0 0,1-3-117 0 0,1 2-80 0 0,3 1-33 0 0,1 0-34 0 0,-4-2 0 0 0,1 0 36 0 0,0 3-32 0 0,9 1 307 0 0,-9 1-282 0 0,0 0-41 0 0,3 0-98 0 0,-4 0-2 0 0,1 0-42 0 0,-2 0-92 0 0,0 0-44 0 0,0 0-39 0 0,0 0-35 0 0,1 0-110 0 0,0 0-34 0 0,3 0-1121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3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0 288 6768 0 0,'0'0'149'0'0,"0"0"23"0"0,0 0 12 0 0,3 0-25 0 0,3 0-128 0 0,7 0-32 0 0,-3 0 29 0 0,6 0 36 0 0,-14 0-6 0 0,0 0 0 0 0,-1 0 1 0 0,1-1-1 0 0,0 1 0 0 0,0-1 0 0 0,0 1 0 0 0,-1-1 0 0 0,1 1 0 0 0,0-1 0 0 0,-1 0 0 0 0,1 0 0 0 0,-1 0 0 0 0,1 0-58 0 0,8-4 415 0 0,-3 3-168 0 0,0 1 38 0 0,1 1 30 0 0,0-2-87 0 0,0 0-39 0 0,2-3-3 0 0,1 1 20 0 0,2-1 104 0 0,-4 1-54 0 0,6-3 118 0 0,12 1 66 0 0,0-7 47 0 0,-12 4-210 0 0,-4 5-129 0 0,1 1-31 0 0,-11 3-102 0 0,0 0 0 0 0,0 0 0 0 0,0 0 0 0 0,0-1 0 0 0,0 1 0 0 0,0 0 0 0 0,-1-1-1 0 0,1 1 1 0 0,0 0 0 0 0,0-1 0 0 0,0 1 0 0 0,0-1 0 0 0,0 0-15 0 0,6-10 190 0 0,2 0-70 0 0,-6 7-47 0 0,1 1 1 0 0,-1 1 0 0 0,1-1 0 0 0,0 1-1 0 0,4-3-73 0 0,6-3 115 0 0,-7 3-98 0 0,-1 0-36 0 0,5-5-58 0 0,-10 10 63 0 0,0-1 1 0 0,0 0-1 0 0,1 1 1 0 0,-1-1-1 0 0,0 0 1 0 0,0 1-1 0 0,1 0 1 0 0,-1-1-1 0 0,0 1 0 0 0,1 0 1 0 0,-1-1-1 0 0,0 1 1 0 0,1 0 13 0 0,-2 0-2 0 0,0 0 0 0 0,0 0 1 0 0,0 0-1 0 0,0 0 0 0 0,0 0 0 0 0,0 0 0 0 0,0 0 1 0 0,1 0-1 0 0,-1 0 0 0 0,0 0 0 0 0,0 0 1 0 0,0 0-1 0 0,0 0 0 0 0,0 0 0 0 0,0 0 0 0 0,0 0 1 0 0,0 0-1 0 0,0 0 0 0 0,0 0 0 0 0,1 0 1 0 0,-1 0-1 0 0,0 0 0 0 0,0 0 0 0 0,0 0 0 0 0,0 0 1 0 0,0 0-1 0 0,0 0 0 0 0,0 0 0 0 0,0 0 1 0 0,0 0-1 0 0,0 0 0 0 0,0 0 0 0 0,0 0 0 0 0,0 0 1 0 0,0-1-1 0 0,1 1 0 0 0,-1 0 0 0 0,0 0 1 0 0,0 0-1 0 0,0 0 0 0 0,0 0 0 0 0,0 0 1 0 0,0 0-1 0 0,0 0 0 0 0,0 0 0 0 0,0 0 0 0 0,0-1 1 0 0,0 1-1 0 0,0 0 0 0 0,0 0 0 0 0,0 0 1 0 0,0 0-1 0 0,0 0 0 0 0,0 0 0 0 0,0 0 0 0 0,0 0 1 0 0,-1 0 1 0 0,2-1-1 0 0,-1 0 0 0 0,0 1 0 0 0,0-1 0 0 0,0 0 0 0 0,0 1 0 0 0,0-1 0 0 0,0 0 0 0 0,1 1 0 0 0,-1-1 0 0 0,0 1 0 0 0,1-1 0 0 0,-1 0 0 0 0,0 1 0 0 0,1-1 0 0 0,-1 1 0 0 0,1-1 0 0 0,-1 1 0 0 0,1-1 0 0 0,-1 1 0 0 0,1-1 0 0 0,-1 1 0 0 0,1 0 0 0 0,-1-1 1 0 0,1 1 1 0 0,0 0-1 0 0,-1-1 1 0 0,1 1 0 0 0,-1-1-1 0 0,1 1 1 0 0,-1-1 0 0 0,1 1-1 0 0,-1-1 1 0 0,0 1 0 0 0,1-1 0 0 0,-1 1-1 0 0,1-1 1 0 0,-1 1 0 0 0,0-1-1 0 0,0 0 1 0 0,1 1 0 0 0,-1-1-1 0 0,0 0 1 0 0,0 1 0 0 0,0-1 0 0 0,0 1-1 0 0,0-1 1 0 0,0 0-1 0 0,-2-4 53 0 0,-9-9-26 0 0,11 13-20 0 0,-1 0-1 0 0,1-1 1 0 0,-1 1 0 0 0,1-1-1 0 0,0 1 1 0 0,0-1 0 0 0,-1 1-1 0 0,1-1 1 0 0,0 1 0 0 0,0-1-7 0 0,1 2 3 0 0,-1-1 0 0 0,0 0 0 0 0,0 1 0 0 0,0-1 0 0 0,0 0 0 0 0,0 1 0 0 0,-1-1 0 0 0,1 0 0 0 0,0 1 0 0 0,0-1 0 0 0,0 0 0 0 0,0 1 0 0 0,-1-1 0 0 0,1 1 0 0 0,0-1 0 0 0,-1 0 0 0 0,1 1 0 0 0,0-1 0 0 0,-1 1 0 0 0,1-1-3 0 0,-10 0 27 0 0,9 1-25 0 0,0 0 0 0 0,1 0 1 0 0,-1 0-1 0 0,0 0 0 0 0,0 0 1 0 0,0 0-1 0 0,1 0 0 0 0,-1 0 0 0 0,0 0 1 0 0,0 0-1 0 0,1-1 0 0 0,-1 1 1 0 0,0 0-1 0 0,0-1 0 0 0,1 1 1 0 0,-1 0-1 0 0,0-1 0 0 0,1 1 1 0 0,-1-1-1 0 0,0 1-2 0 0,-4-11 21 0 0,-20-3 34 0 0,21 12-56 0 0,2 2 1 0 0,1-1 0 0 0,-1 1 0 0 0,1-1 0 0 0,0 1 0 0 0,-1 0 0 0 0,1 0 0 0 0,-1-1 0 0 0,1 1 0 0 0,-1 0 0 0 0,1 0 0 0 0,-1 1 0 0 0,1-1 0 0 0,-1-1 0 0 0,1 1 0 0 0,-1 0 0 0 0,1 0 0 0 0,-1 0 0 0 0,1-1 0 0 0,0 1 0 0 0,-1-1 0 0 0,1 1 0 0 0,-6-4-11 0 0,5 3 15 0 0,1 0 0 0 0,-1 0 0 0 0,1 0 0 0 0,-1 0-1 0 0,0 0 1 0 0,1 1 0 0 0,-1-1 0 0 0,0 0 0 0 0,1 1 0 0 0,-1-1 0 0 0,0 1 0 0 0,0 0-1 0 0,0 0 1 0 0,0 0 0 0 0,1 0 0 0 0,-1 0 0 0 0,0 0 0 0 0,0 0 0 0 0,0 0-1 0 0,0 1 1 0 0,1-1 0 0 0,-2 1-4 0 0,-5 4 21 0 0,6-4-19 0 0,1 0 1 0 0,-1 0-1 0 0,1 0 0 0 0,-1 0 1 0 0,1-1-1 0 0,-1 1 0 0 0,1-1 1 0 0,-1 1-1 0 0,0-1 0 0 0,1 1 1 0 0,-1-1-1 0 0,0 0 0 0 0,1 0 1 0 0,-1 0-3 0 0,1 0 0 0 0,0 1 0 0 0,0-1 0 0 0,0 0 0 0 0,0 0 0 0 0,0 0 0 0 0,0 1 0 0 0,0-1 0 0 0,0 1 0 0 0,0-1 0 0 0,0 0 0 0 0,0 1 0 0 0,1 0 0 0 0,-1-1 0 0 0,0 1 0 0 0,0-1 0 0 0,1 1 0 0 0,-1 0 0 0 0,0 0 0 0 0,1-1 0 0 0,-1 1 0 0 0,0 0 0 0 0,1 0 0 0 0,-1 0 0 0 0,1 0 0 0 0,0 0 0 0 0,-1-1 0 0 0,1 2 0 0 0,-11 13 0 0 0,7-10 0 0 0,1-1 0 0 0,0 0 0 0 0,0 1 0 0 0,0 0 0 0 0,0-1 0 0 0,1 1 0 0 0,0 0 0 0 0,-1 2 0 0 0,-6 13 0 0 0,4-12 0 0 0,4-6 0 0 0,0-1 0 0 0,0 0 0 0 0,1 1 0 0 0,-1 0 0 0 0,0-1 0 0 0,0 1 0 0 0,1-1 0 0 0,-1 1 0 0 0,1 0 0 0 0,0-1 0 0 0,-1 1 0 0 0,1 0 0 0 0,0-1 0 0 0,0 1 0 0 0,0 1 0 0 0,-1 5 0 0 0,0 0 0 0 0,0 1 0 0 0,-1-1 0 0 0,0 0 0 0 0,-4 7 0 0 0,6-13 0 0 0,-1 1 0 0 0,0 0 0 0 0,1 0 0 0 0,-1 0 0 0 0,1 0 0 0 0,0 0 0 0 0,0 0 0 0 0,0 0 0 0 0,0 0 0 0 0,1 0 0 0 0,-1 0 0 0 0,1 0 0 0 0,0 0 0 0 0,0 0 0 0 0,0 0 0 0 0,0 0 0 0 0,1 1 0 0 0,3 11 0 0 0,-4 4 0 0 0,-1-16-1 0 0,0-1-1 0 0,0 1 1 0 0,0-1-1 0 0,0 1 1 0 0,1-1-1 0 0,-1 1 0 0 0,1-1 1 0 0,-1 0-1 0 0,1 1 1 0 0,1 1 1 0 0,24 28-84 0 0,-22-25 58 0 0,5 11 3 0 0,-7-15 29 0 0,0-1 0 0 0,1 1 0 0 0,-1 0 0 0 0,0-1 0 0 0,1 0 1 0 0,0 0-1 0 0,-1 1 0 0 0,3 0-6 0 0,0-1 6 0 0,-1 0-1 0 0,0 0 1 0 0,1 0 0 0 0,0-1 0 0 0,-1 1 0 0 0,1-1-1 0 0,1 0-5 0 0,15 4 44 0 0,-6 1-30 0 0,-11-4-14 0 0,-1-1 0 0 0,0 0 0 0 0,1 0 0 0 0,-1 0 0 0 0,1 0 0 0 0,0-1 0 0 0,-1 0 0 0 0,1 1 1 0 0,0-1-1 0 0,24 0-24 0 0,54 0 73 0 0,-47 0-71 0 0,-5 0-69 0 0,0 0-97 0 0,-9-3-139 0 0,8-10-22 0 0</inkml:trace>
  <inkml:trace contextRef="#ctx0" brushRef="#br0" timeOffset="367.9">767 112 6880 0 0,'0'3'157'0'0,"0"-1"-135"0"0,0-1 0 0 0,1 1 0 0 0,-1-1 0 0 0,0 1 0 0 0,1 0 0 0 0,-1-1 0 0 0,1 1 0 0 0,0-1 0 0 0,-1 1 0 0 0,1-1 0 0 0,0 0 0 0 0,0 1-22 0 0,0 0 22 0 0,0-1 0 0 0,0 1 0 0 0,0 0 1 0 0,0 0-1 0 0,0 0 0 0 0,0-1 0 0 0,-1 1 1 0 0,1 0-1 0 0,-1 0 0 0 0,0 0 1 0 0,1 0-1 0 0,-1 1-22 0 0,0 7 18 0 0,-1-7-17 0 0,1 1-1 0 0,0-1 1 0 0,0 0 0 0 0,1 1 0 0 0,-1-1 0 0 0,0 0 0 0 0,1 0-1 0 0,0 1 1 0 0,0-1 0 0 0,0 0 0 0 0,0 0 0 0 0,1 0-1 0 0,-1 0 1 0 0,1 0 0 0 0,-1 0 0 0 0,1-1 0 0 0,1 2-1 0 0,1 3 46 0 0,0 1 79 0 0,0 4 141 0 0,-3-6-86 0 0,0 0-1 0 0,0 0 1 0 0,0-1 0 0 0,-1 6-180 0 0,0-2 317 0 0,1-2-84 0 0,2 0-36 0 0,1 2 2 0 0,0 0-13 0 0,-2-2-9 0 0,-1 0 31 0 0,0 2 77 0 0,1 5 168 0 0,4-4-94 0 0,-1-2-105 0 0,-1-1 19 0 0,-1 1-58 0 0,4 4 95 0 0,-5-7-218 0 0,0 0 44 0 0,-1 12 506 0 0,-1-14-532 0 0,0-1-35 0 0,0 0-52 0 0,0 1 243 0 0,0-3-18 0 0,0 0-6 0 0,0 0-18 0 0,0 0-67 0 0,0 0-28 0 0,0 0-7 0 0,-3 0-9 0 0,-8 0-28 0 0,11 0-84 0 0,0 0 1 0 0,0 0-1 0 0,0 0 0 0 0,0 0 1 0 0,0 0-1 0 0,0 0 0 0 0,0 0 0 0 0,0 0 1 0 0,0 0-1 0 0,0 0 0 0 0,-1 0 1 0 0,1 0-1 0 0,0 0 0 0 0,0 0 1 0 0,0 0-1 0 0,0 0 0 0 0,0 0 0 0 0,0 0 1 0 0,0 0-1 0 0,0 0 0 0 0,0 0 1 0 0,0 0-1 0 0,-1 0 0 0 0,1 0 0 0 0,0 0 1 0 0,0 0-1 0 0,0 0 0 0 0,0-1 1 0 0,0 1-1 0 0,0 0 0 0 0,0 0 0 0 0,0 0 1 0 0,0 0-1 0 0,0 0 0 0 0,0 0 1 0 0,0 0-1 0 0,0 0 0 0 0,0 0 0 0 0,0 0 1 0 0,0 0-1 0 0,0 0 0 0 0,0-1 1 0 0,0 1-1 0 0,0 0 0 0 0,0 0 0 0 0,0 0 1 0 0,0 0-1 0 0,0 0 0 0 0,0 0 1 0 0,0 0-1 0 0,0 0 0 0 0,0 0 0 0 0,0-1 1 0 0,0 1-1 0 0,0 0 0 0 0,0 0 1 0 0,0 0-2 0 0,0 0 2 0 0,0-1 1 0 0,0 1 0 0 0,0-1 0 0 0,0 1 0 0 0,0 0 0 0 0,0-1 0 0 0,0 1-1 0 0,0-1 1 0 0,-1 1 0 0 0,1 0 0 0 0,0-1 0 0 0,0 1 0 0 0,0-1-1 0 0,0 1 1 0 0,-1 0 0 0 0,1-1 0 0 0,0 1 0 0 0,0 0 0 0 0,-1-1 0 0 0,1 1-1 0 0,0 0 1 0 0,0-1 0 0 0,-1 1 0 0 0,1 0 0 0 0,0 0 0 0 0,-1-1 0 0 0,1 1-1 0 0,-1 0-2 0 0,-7-9 75 0 0,7-5 0 0 0,1 0 1 0 0,-4 0 51 0 0,4 13-125 0 0,-1 1 7 0 0,1-1 0 0 0,-1 0 0 0 0,1 0 0 0 0,-1 0 0 0 0,1 1 0 0 0,-1-1 0 0 0,1 0 0 0 0,0 0 0 0 0,-1 0 0 0 0,1 0 0 0 0,0 0 0 0 0,0 0 0 0 0,-1 0 0 0 0,1 0-1 0 0,0 0 1 0 0,0 0 0 0 0,0 0 0 0 0,0 0 0 0 0,1 1 0 0 0,-1-1 0 0 0,0 0 0 0 0,0 0 0 0 0,0 0 0 0 0,1 0 0 0 0,-1 0 0 0 0,0 0 0 0 0,1 0-9 0 0,2-8 34 0 0,0-3-15 0 0,-1-2-35 0 0,4-2-54 0 0,-4 13 53 0 0,-1 0 0 0 0,0-1 0 0 0,0 1 0 0 0,0-1 0 0 0,0 1-1 0 0,-1-1 1 0 0,0 1 0 0 0,1-1 0 0 0,-1 0 17 0 0,0 2-8 0 0,0 0 0 0 0,0-1 1 0 0,0 1-1 0 0,0 0 0 0 0,1 0 0 0 0,-1 0 0 0 0,1 0 1 0 0,-1-1-1 0 0,1 1 0 0 0,1-1 8 0 0,12-13-28 0 0,-4 6 29 0 0,25-35-1 0 0,10 0 0 0 0,-43 43 0 0 0,-1 0 0 0 0,1 1 0 0 0,0-1 0 0 0,0 1 0 0 0,0-1 0 0 0,0 1 0 0 0,0 0 0 0 0,0 0 0 0 0,0 0 0 0 0,1 0 0 0 0,-1 0 0 0 0,0 0 0 0 0,1 1 0 0 0,-1-1 0 0 0,2 1 0 0 0,9-3 0 0 0,-6 0 0 0 0,0-1 0 0 0,0 1 0 0 0,6-5 0 0 0,3-1 0 0 0,-15 9 0 0 0,0-1 0 0 0,0 1 0 0 0,0 0 0 0 0,0-1 0 0 0,0 1 0 0 0,0 0 0 0 0,0 0 0 0 0,0 0 0 0 0,0 0 0 0 0,0 0 0 0 0,0 0 0 0 0,0 0 0 0 0,0 0 0 0 0,0 1 0 0 0,0-1 0 0 0,0 0 0 0 0,0 0 0 0 0,0 1 0 0 0,26 12 0 0 0,53 35 0 0 0,-73-43 5 0 0,-1 1 0 0 0,1-1 0 0 0,-1 1 0 0 0,0 0 0 0 0,4 6-5 0 0,-5-5 26 0 0,1-1 0 0 0,0 0 0 0 0,1 0 0 0 0,-1 0 1 0 0,7 3-27 0 0,-8-5 22 0 0,1 0 1 0 0,-1 0-1 0 0,0 1 1 0 0,0-1-1 0 0,-1 1 1 0 0,1 0-1 0 0,-1 1 1 0 0,2 2-23 0 0,26 30 176 0 0,-25-29-162 0 0,12 21-9 0 0,-18-28 1 0 0,0 0 0 0 0,0 0 1 0 0,0 0-1 0 0,-1 1 0 0 0,1-1 1 0 0,-1 0-1 0 0,1 0 0 0 0,-1 0 1 0 0,0 1-7 0 0,0 4 8 0 0,0 6-44 0 0,3-1-63 0 0,7 4-85 0 0,-9-15 163 0 0,-1 1 1 0 0,1-1-1 0 0,-1 0 1 0 0,0 1-1 0 0,1-1 1 0 0,-1 1-1 0 0,0-1 1 0 0,0 1-1 0 0,0-1 1 0 0,0 1 20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7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6880 0 0,'0'0'157'0'0,"0"0"23"0"0,0 0 11 0 0,0-3-31 0 0,-1 2-158 0 0,1 1 0 0 0,0-1 0 0 0,1 0 0 0 0,-1 1 0 0 0,0-1 1 0 0,0 0-1 0 0,0 1 0 0 0,0-1 0 0 0,0 0 0 0 0,1 1 0 0 0,-1-1 0 0 0,0 0 1 0 0,0 1-1 0 0,1-1 0 0 0,-1 0-2 0 0,7-1 12 0 0,-3 2 32 0 0,-4 0-44 0 0,2 0 91 0 0,-1 0 103 0 0,-1 0 170 0 0,0 0 11 0 0,0 0-3 0 0,0 0-16 0 0,0 0-4 0 0,0 0 0 0 0,0 0 10 0 0,0 0 44 0 0,0 0 11 0 0,0 0 6 0 0,-1 1-223 0 0,1-1-43 0 0,-1 3 46 0 0,2 1-95 0 0,-1 1-58 0 0,0-3-9 0 0,1-1 48 0 0,-1 44 1089 0 0,0-26-751 0 0,1-8-208 0 0,5 1 25 0 0,1 1 11 0 0,-5 1-29 0 0,-2 2-48 0 0,0 30 395 0 0,0-33-433 0 0,2 2 79 0 0,3-6-57 0 0,1 4-17 0 0,-3 10 44 0 0,-3-12-79 0 0,-1 0 32 0 0,4 3 37 0 0,3-4-47 0 0,-1-2-44 0 0,0 6 89 0 0,2-10-54 0 0,-7-3-116 0 0,1-1 1 0 0,-1 0-1 0 0,1 0 1 0 0,-1 0-1 0 0,0 1 0 0 0,1-1 1 0 0,-1 0-1 0 0,0 0 0 0 0,1 1 1 0 0,-1-1-1 0 0,0 0 0 0 0,1 1 1 0 0,-1-1-1 0 0,0 0 0 0 0,0 1 1 0 0,0-1-1 0 0,1 1 0 0 0,-1-1 1 0 0,0 0-1 0 0,0 1 1 0 0,0-1-1 0 0,0 1 0 0 0,0-1 1 0 0,1 0-1 0 0,-1 1 0 0 0,0-1 1 0 0,0 1-1 0 0,0-1 0 0 0,0 1 1 0 0,0-1-1 0 0,-1 1-7 0 0,1 1 169 0 0,0-2-1 0 0,0 0 0 0 0,0 0 4 0 0,0 0 18 0 0,0 0 8 0 0,0 0 2 0 0,0 0-22 0 0,0-2-102 0 0,0 0-73 0 0,0 0 0 0 0,0 1 1 0 0,-1-1-1 0 0,1 1 1 0 0,-1-1-1 0 0,1 0 0 0 0,-1 1 1 0 0,1-1-1 0 0,-1 1 0 0 0,0-1 1 0 0,0 1-1 0 0,0 0-3 0 0,0-1 3 0 0,0 0 0 0 0,0 1 0 0 0,0-1 0 0 0,0 0-1 0 0,0 0 1 0 0,1 0 0 0 0,-1 0 0 0 0,1 0 0 0 0,-1 0 0 0 0,1 0 0 0 0,0 0-1 0 0,-1-1-2 0 0,1-21 38 0 0,-1 14-33 0 0,1-1 1 0 0,0 1-1 0 0,0 0 0 0 0,1 0 0 0 0,2-8-5 0 0,6-3-22 0 0,10-8-149 0 0,-18 26 155 0 0,15-21-111 0 0,0 13-3 0 0,-10 4 78 0 0,7-7-39 0 0,4 8-6 0 0,-7 4 43 0 0,2-4-35 0 0,2-3-1 0 0,-12 7 74 0 0,0 1-1 0 0,1-1 1 0 0,-1 1-1 0 0,0 0 1 0 0,1-1 0 0 0,-1 1-1 0 0,3 0 17 0 0,17-2-120 0 0,-16 2 87 0 0,0 0 0 0 0,0 0 1 0 0,-1 0-1 0 0,1-1 0 0 0,3-1 33 0 0,-4 2-26 0 0,1-1-1 0 0,-1 1 1 0 0,1 0-1 0 0,-1 0 1 0 0,4 0 26 0 0,-6 1-2 0 0,0 0 1 0 0,0 0-1 0 0,0 0 1 0 0,-1 0-1 0 0,1 1 0 0 0,0 0 1 0 0,-1-1-1 0 0,1 1 1 0 0,0 0-1 0 0,-1 0 1 0 0,1 0-1 0 0,0 1 2 0 0,-1-1 0 0 0,0 0 0 0 0,0 0 0 0 0,1 0 1 0 0,-1 0-1 0 0,0 0 0 0 0,1-1 0 0 0,-1 1 0 0 0,1-1 0 0 0,-1 1 0 0 0,1-1 0 0 0,-1 0 0 0 0,1 0 0 0 0,0 0 0 0 0,0 0-1 0 0,-1 0 0 0 0,1 1 0 0 0,0-1 1 0 0,0 1-1 0 0,-1-1 0 0 0,1 1 0 0 0,0 0 1 0 0,-1 0-1 0 0,1 1 0 0 0,-1-1 0 0 0,1 0 1 0 0,-1 1-1 0 0,1 0 0 0 0,-1-1 1 0 0,0 1 0 0 0,18 11-49 0 0,-18-12 44 0 0,0 0-1 0 0,1 1 0 0 0,-1-1 0 0 0,0 1 0 0 0,0-1 0 0 0,0 1 1 0 0,0 0-1 0 0,0-1 0 0 0,-1 1 0 0 0,1 0 0 0 0,0 1 6 0 0,6 6-28 0 0,8 2 12 0 0,16 32 27 0 0,-27-38 12 0 0,-1 1-1 0 0,1-1 1 0 0,-1 1-1 0 0,3 5-22 0 0,0 1 27 0 0,-1-4-2 0 0,-5-6-19 0 0,0-1 0 0 0,0 0 0 0 0,0 1 0 0 0,0-1 0 0 0,-1 0 0 0 0,1 1 0 0 0,0-1 0 0 0,-1 1 1 0 0,1 0-1 0 0,-1-1 0 0 0,1 1 0 0 0,-1-1 0 0 0,0 1 0 0 0,1 0 0 0 0,-1-1 0 0 0,0 1 0 0 0,0 1-6 0 0,0 0 11 0 0,0 0-1 0 0,0 1 1 0 0,1-1-1 0 0,-1 0 1 0 0,1 0-1 0 0,0 0 1 0 0,1 2-11 0 0,6 13 80 0 0,-6-2 12 0 0,-2-15-86 0 0,0 0 1 0 0,0 0-1 0 0,0 0 1 0 0,0-1-1 0 0,0 1 1 0 0,0 0 0 0 0,1 0-1 0 0,-1 0 1 0 0,0 0-1 0 0,0-1 1 0 0,1 1 0 0 0,-1 0-1 0 0,0 0 1 0 0,1 0-1 0 0,-1 0-6 0 0,7 3 62 0 0,-7-4-59 0 0,1 1 1 0 0,-1-1-1 0 0,1 0 0 0 0,-1 0 1 0 0,1 1-1 0 0,-1-1 0 0 0,0 0 1 0 0,1 1-1 0 0,-1-1 0 0 0,0 0 1 0 0,1 1-1 0 0,-1-1 0 0 0,0 1 1 0 0,1-1-1 0 0,-1 0 0 0 0,0 1 0 0 0,0-1 1 0 0,0 1-1 0 0,1-1 0 0 0,-1 1 1 0 0,0-1-1 0 0,0 1 0 0 0,0-1 1 0 0,0 1-1 0 0,0-1 0 0 0,0 1 1 0 0,0-1-1 0 0,0 1 0 0 0,0-1 1 0 0,0 1-1 0 0,0-1 0 0 0,0 1-3 0 0,0 29 144 0 0,0-28-73 0 0,0-2-6 0 0,0 0-1 0 0,0 0 0 0 0,0 3-10 0 0,0 3-81 0 0,0-3-23 0 0,0-1-33 0 0,0-1-39 0 0,0 0-33 0 0,0-1-67 0 0,0 0-155 0 0,0 0-766 0 0,0 0-43 0 0</inkml:trace>
  <inkml:trace contextRef="#ctx0" brushRef="#br0" timeOffset="279.31">831 97 11256 0 0,'0'0'256'0'0,"0"0"34"0"0,0 2 21 0 0,1 4-175 0 0,0-1-39 0 0,5 4 10 0 0,-5-7-103 0 0,0 0 0 0 0,0-1-1 0 0,0 1 1 0 0,0 0-1 0 0,-1 0 1 0 0,1 0-1 0 0,0 0 1 0 0,-1 0-1 0 0,0 0 1 0 0,1 0-1 0 0,-1 0 1 0 0,0 1-4 0 0,0-2 0 0 0,0 1 0 0 0,1 0 1 0 0,-1 0-1 0 0,0 0 0 0 0,1-1 1 0 0,-1 1-1 0 0,1 0 0 0 0,0 0 1 0 0,-1-1-1 0 0,1 1 0 0 0,0-1 1 0 0,0 1-1 0 0,0 0 0 0 0,2 3 46 0 0,0 0 57 0 0,-1 1 78 0 0,-2 2 95 0 0,3 5 301 0 0,3-3-94 0 0,-1-2-136 0 0,-2-1-14 0 0,0-1-74 0 0,0 0-58 0 0,0 0-47 0 0,0 1 15 0 0,-2-5-121 0 0,0 0 0 0 0,-1 0-1 0 0,1 0 1 0 0,-1 0 0 0 0,0 0 0 0 0,1 0 0 0 0,-1 0 0 0 0,0 0 0 0 0,0 0 0 0 0,0 0-1 0 0,-1 1-47 0 0,1-1 39 0 0,0 0 0 0 0,0 0-1 0 0,0 0 1 0 0,0 0 0 0 0,0-1-1 0 0,0 1 1 0 0,0 0 0 0 0,1 0-1 0 0,-1 0 1 0 0,1 0 0 0 0,0 0-39 0 0,9 12 138 0 0,-7-10-72 0 0,-2 0-74 0 0,-1 0-92 0 0,0 0-108 0 0,-1-3 42 0 0,1 0-40 0 0,0 1-37 0 0,0-1-43 0 0,0 1-37 0 0,0 0-35 0 0,0 0-236 0 0,0 0-58 0 0,0-1-44 0 0,0 1-33 0 0,0 0-1312 0 0,0-2-1166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6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0 624 8464 0 0,'3'0'190'0'0,"15"0"-12"0"0,19 1 215 0 0,-24-2-307 0 0,-1-2-53 0 0,-1-2 10 0 0,-4 2 30 0 0,1 0 37 0 0,1 1 38 0 0,1 2 40 0 0,-1-1 120 0 0,-2 0-82 0 0,0-1-34 0 0,2-2 6 0 0,0-1-3 0 0,-2 3-8 0 0,0 1 32 0 0,2 1 79 0 0,6-1-12 0 0,-3 0-87 0 0,-7 1-126 0 0,0-1 1 0 0,0 0 0 0 0,0-1-1 0 0,0 1 1 0 0,0-1 0 0 0,0 0-74 0 0,4-2 130 0 0,0 0 37 0 0,-1-1-93 0 0,4-2-4 0 0,2 6 30 0 0,-10 0-90 0 0,1 1-3 0 0,-3 0 40 0 0,1 1 42 0 0,-3-4-34 0 0,0-24 20 0 0,-3 22-6 0 0,-3-1-27 0 0,-15-15 168 0 0,18 19-121 0 0,0 1-39 0 0,-7 1-12 0 0,8 1-8 0 0,0-1-17 0 0,0 0-1 0 0,0 0 1 0 0,1 0 0 0 0,-1 1 0 0 0,0-1 0 0 0,0 1 0 0 0,1-1 0 0 0,-1 1 0 0 0,0 0 0 0 0,1 0 0 0 0,-1 0 0 0 0,1 0 0 0 0,-1 0-13 0 0,0 0 15 0 0,1 0-1 0 0,-1 0 1 0 0,1-1 0 0 0,-1 1 0 0 0,0 0-1 0 0,1 0 1 0 0,-1-1 0 0 0,0 1 0 0 0,0-1-1 0 0,1 0 1 0 0,-1 0 0 0 0,0 1 0 0 0,0-1-15 0 0,-1 0 27 0 0,0 0 1 0 0,0 0 0 0 0,0 0-1 0 0,0 0 1 0 0,0 1 0 0 0,0 0 0 0 0,0-1-1 0 0,0 1 1 0 0,1 0 0 0 0,-1 1 0 0 0,0-1-28 0 0,-2 2 62 0 0,0 1 0 0 0,0 0 0 0 0,1 0 1 0 0,-1 0-1 0 0,1 1-62 0 0,3-4 8 0 0,-15 12 184 0 0,3-5-40 0 0,2 3-62 0 0,0-1-44 0 0,-2-2 26 0 0,10-5-58 0 0,-1-1 1 0 0,1 0-1 0 0,0 1 1 0 0,0 0 0 0 0,0 0-1 0 0,0 0 1 0 0,0 0 0 0 0,1 1-1 0 0,-1-1 1 0 0,0 2-15 0 0,-9 20 51 0 0,3-2-8 0 0,1 0 63 0 0,6 0-71 0 0,2-19-27 0 0,1 0 0 0 0,-1 0 0 0 0,1 0 0 0 0,0 0 0 0 0,0 0 0 0 0,0 0 0 0 0,1 0 0 0 0,-1-1 0 0 0,1 1 0 0 0,2 2-8 0 0,-4-4 8 0 0,1 1-1 0 0,0-1 1 0 0,0 0 0 0 0,-1 1 0 0 0,1-1 0 0 0,-1 0-1 0 0,0 1 1 0 0,0-1-8 0 0,0-1 3 0 0,0 0 0 0 0,0 0-1 0 0,0 0 1 0 0,1 1 0 0 0,-1-1 0 0 0,0 0-1 0 0,0 0 1 0 0,0 0 0 0 0,1 0 0 0 0,-1 0-1 0 0,1 0 1 0 0,-1 0 0 0 0,0 0-1 0 0,1-1 1 0 0,0 1 0 0 0,-1 0 0 0 0,1 0-1 0 0,0 0 1 0 0,-1 0 0 0 0,1-1 0 0 0,0 1-1 0 0,0 0 1 0 0,0-1 0 0 0,-1 1-1 0 0,1 0 1 0 0,1 0-3 0 0,9 3 17 0 0,-9-3-9 0 0,0 0 0 0 0,1 0 1 0 0,-1 1-1 0 0,0-1 0 0 0,0 0 0 0 0,0 1 0 0 0,0 0 1 0 0,0-1-1 0 0,0 1-8 0 0,3 2 17 0 0,1 0 0 0 0,-1-1 0 0 0,1 0-1 0 0,-1 0 1 0 0,1 0 0 0 0,0-1 0 0 0,0 1 0 0 0,5 0-17 0 0,-6-2 22 0 0,9 3 23 0 0,3-4-22 0 0,3 2-8 0 0,-15 0-69 0 0,3 1 109 0 0,3 2 58 0 0,-6-3-123 0 0,-1-2-48 0 0,0 1-35 0 0,0-2-52 0 0,1 1-57 0 0,0-2-68 0 0,-3 2 47 0 0,0-1-34 0 0,3-1-353 0 0,0 0 12 0 0,0 0-64 0 0,0 0-48 0 0,0 1-37 0 0,8-1-1254 0 0,6 1-1148 0 0</inkml:trace>
  <inkml:trace contextRef="#ctx0" brushRef="#br0" timeOffset="435.58">1134 112 9272 0 0,'0'0'208'0'0,"-2"-2"33"0"0,-9-9 14 0 0,7 4-126 0 0,4 3-45 0 0,-1-1-41 0 0,-10 0-43 0 0,6-6 0 0 0,0 8 11 0 0,-1 1 71 0 0,4-1 17 0 0,1-1 33 0 0,-1-3 113 0 0,0 5-156 0 0,0-1 54 0 0,-2-2 185 0 0,-7-7 548 0 0,8 10-667 0 0,1-1-67 0 0,0 2-92 0 0,1 0-63 0 0,-1-1 190 0 0,-1 1 34 0 0,-6 0-10 0 0,-2-5 22 0 0,-3-1 10 0 0,3 6-33 0 0,-3 1 57 0 0,2 0-53 0 0,3 0-49 0 0,-36 0 384 0 0,42 0-508 0 0,3 0-31 0 0,-3-1 22 0 0,0 1 1 0 0,1 0 0 0 0,-1 1 0 0 0,0-1 0 0 0,0 1 0 0 0,0-1 0 0 0,-1 1-23 0 0,-2 6 99 0 0,4-3-44 0 0,-6 1 50 0 0,-9 4 2 0 0,13-7-73 0 0,-7 3 44 0 0,10-5-70 0 0,0 0 0 0 0,-1 1-1 0 0,1-1 1 0 0,0 0-1 0 0,0 1 1 0 0,0 0 0 0 0,0-1-1 0 0,0 1 1 0 0,0 0 0 0 0,0-1-1 0 0,0 1 1 0 0,0 0-1 0 0,1 0 1 0 0,-1 0 0 0 0,0 0-1 0 0,0 0 1 0 0,1 0 0 0 0,-1 0-8 0 0,-2 4 21 0 0,3-4-17 0 0,0 0 0 0 0,-1-1 0 0 0,1 1 0 0 0,0 0 1 0 0,0-1-1 0 0,-1 1 0 0 0,1-1 0 0 0,-1 1 0 0 0,1 0 1 0 0,-1-1-1 0 0,1 1 0 0 0,-1-1 0 0 0,1 1 1 0 0,-1-1-1 0 0,1 0 0 0 0,-1 1 0 0 0,1-1 0 0 0,-1 0 1 0 0,0 1-1 0 0,1-1 0 0 0,-1 0 0 0 0,0 1-4 0 0,-4 1 12 0 0,-4 6 4 0 0,-8 22 81 0 0,14-23-89 0 0,-4 8 46 0 0,1 5-33 0 0,3-9-9 0 0,2-7 7 0 0,0 0-1 0 0,0 0 1 0 0,0 0 0 0 0,1 0 0 0 0,-1 3-19 0 0,2 18 42 0 0,0-13-31 0 0,-1 118 348 0 0,0-123-339 0 0,1 0-1 0 0,0-1 0 0 0,0 1 1 0 0,1 0-1 0 0,0 0 0 0 0,0-1-19 0 0,2 11 44 0 0,12 44 132 0 0,-15-58-162 0 0,0 1 0 0 0,0-1 0 0 0,0 0 0 0 0,-1 1-1 0 0,0-1 1 0 0,0 1 0 0 0,0-1 0 0 0,0 1-14 0 0,2 16 41 0 0,8 12 23 0 0,-4-6-9 0 0,-5-18-40 0 0,0-1 0 0 0,1 1 0 0 0,0-1 0 0 0,1 0-1 0 0,0 1 1 0 0,1 1-15 0 0,22 38 171 0 0,-25-43-161 0 0,0-1 0 0 0,0 0-1 0 0,-1 0 1 0 0,1 0 0 0 0,-1 1 0 0 0,0-1 0 0 0,0 0-1 0 0,0 0 1 0 0,0 1 0 0 0,-1-1-10 0 0,1 9 62 0 0,0-10-55 0 0,0-1 1 0 0,0 1-1 0 0,0-1 0 0 0,0 1 0 0 0,0-1 0 0 0,1 1 1 0 0,-1-1-1 0 0,0 0 0 0 0,1 1 0 0 0,0-1-7 0 0,9 13 77 0 0,-7-12-44 0 0,-3-2-55 0 0,0 0-59 0 0,0 0-118 0 0,0 0-208 0 0,0 0 220 0 0,0 0-33 0 0,0 0-69 0 0,0 0 98 0 0,0 0-37 0 0,0 0-40 0 0,0 0-38 0 0,0 0-404 0 0,0 0 103 0 0,0 0-52 0 0,0 0-769 0 0,0 0-602 0 0,0 0-1146 0 0</inkml:trace>
  <inkml:trace contextRef="#ctx0" brushRef="#br0" timeOffset="911.67">495 496 7976 0 0,'0'0'174'0'0,"0"0"29"0"0,0 0 14 0 0,3 0-26 0 0,5 1-138 0 0,-1 2 55 0 0,0 2 51 0 0,-2-1 46 0 0,-3-2 80 0 0,0-1-74 0 0,0-1-62 0 0,0 1-50 0 0,0-2-29 0 0,4-1 7 0 0,-5 2-15 0 0,0-1 35 0 0,8-4 159 0 0,-8 4-209 0 0,0 0 1 0 0,1 0 0 0 0,-1 0-1 0 0,1 1 1 0 0,-1-1 0 0 0,1 0 0 0 0,-1 1-1 0 0,1-1 1 0 0,0 1 0 0 0,-1-1-1 0 0,1 1 1 0 0,0 0 0 0 0,-1 0 0 0 0,1 0-48 0 0,14-1 366 0 0,-1-2-79 0 0,-2-1-73 0 0,-1 0-65 0 0,-6 2-92 0 0,11-1 168 0 0,3 3-53 0 0,-7 1-80 0 0,2-1 14 0 0,-8 1-54 0 0,-1-1 1 0 0,1 0 0 0 0,0-1 0 0 0,-1 0 0 0 0,0 0 0 0 0,1 0-53 0 0,9-5 112 0 0,-13 5-91 0 0,0 0-1 0 0,1 0 1 0 0,-1 0 0 0 0,1 0 0 0 0,-1 0-1 0 0,1 0 1 0 0,-1 1 0 0 0,1 0 0 0 0,0 0-21 0 0,4-1 40 0 0,0 1 1 0 0,0-2-1 0 0,-1 1 1 0 0,1-1-1 0 0,1 0-40 0 0,-1 0 31 0 0,-1 0 0 0 0,1 0 0 0 0,0 1 0 0 0,0 0 0 0 0,1 1-31 0 0,27-1 85 0 0,20 0 29 0 0,-20 5-94 0 0,-4 7-20 0 0,0-6 0 0 0,-16 0 0 0 0,-9-3 0 0 0,0 0 0 0 0,0 0 0 0 0,0-1 0 0 0,0 0 0 0 0,3 0 0 0 0,-7-1-1 0 0,0 0 1 0 0,1 0 0 0 0,-1 1-1 0 0,0-1 1 0 0,0 1 0 0 0,1 0-1 0 0,-1 0 1 0 0,0 0 0 0 0,0 0-1 0 0,2 2 1 0 0,6 1-11 0 0,-8-3 1 0 0,-1 0 4 0 0,1-1 1 0 0,-1 1-1 0 0,1 0 0 0 0,-1 0 0 0 0,0 0 0 0 0,1 0 0 0 0,-1 1 0 0 0,0-1 0 0 0,0 0 0 0 0,0 1 0 0 0,0 0 0 0 0,0-1 0 0 0,0 2 6 0 0,14 10-53 0 0,-11-11 47 0 0,-4-1 4 0 0,0-1-1 0 0,-1 0 0 0 0,1 0 1 0 0,0 1-1 0 0,-1-1 0 0 0,1 0 1 0 0,-1 1-1 0 0,1-1 0 0 0,-1 1 1 0 0,1-1-1 0 0,-1 1 0 0 0,1-1 1 0 0,-1 1-1 0 0,1-1 0 0 0,-1 1 1 0 0,1-1-1 0 0,-1 1 0 0 0,0 0 1 0 0,1-1-1 0 0,-1 1 0 0 0,0 0 1 0 0,1 0 2 0 0,1 4-16 0 0,11 11 2 0 0,-11-15 14 0 0,-1 0 0 0 0,0 1 0 0 0,0-1 0 0 0,1 0 0 0 0,-1 1 0 0 0,0-1 0 0 0,0 1 0 0 0,0-1 0 0 0,0 1 0 0 0,-1 0 0 0 0,1-1 0 0 0,0 1 0 0 0,-1 0 0 0 0,1-1 0 0 0,-1 1 0 0 0,1 0 1 0 0,-1 0-1 0 0,0-1 0 0 0,0 2 0 0 0,0 4 0 0 0,0-5 0 0 0,0 0 0 0 0,0 0 0 0 0,0 1 0 0 0,0-1 0 0 0,0 0 0 0 0,0 0 0 0 0,1 0 0 0 0,-1 0 0 0 0,1 0 0 0 0,0 2 0 0 0,4 4-1 0 0,-4-7 1 0 0,0 0-1 0 0,0 1 0 0 0,0-1 0 0 0,-1 1 1 0 0,1-1-1 0 0,0 1 0 0 0,-1 0 0 0 0,1-1 1 0 0,-1 1-1 0 0,1 0 0 0 0,-1-1 0 0 0,0 1 1 0 0,0 0-1 0 0,0-1 1 0 0,0 47-53 0 0,0-47 53 0 0,0 0 0 0 0,0 0 0 0 0,0 0 0 0 0,0 0 0 0 0,0 0 0 0 0,0-1 0 0 0,0 1 0 0 0,0 0 0 0 0,0 0 0 0 0,-1 0 0 0 0,1 0 0 0 0,0-1 0 0 0,-1 1 0 0 0,1 1 0 0 0,-1-2-148 0 0,1 1 58 0 0,-1-1 49 0 0,1 0 41 0 0,-1 1 87 0 0,-1-1 258 0 0,1 0-290 0 0,1 0-64 0 0,-1 0-73 0 0,0 0-87 0 0,0 0-103 0 0,1 0-120 0 0,-1 0 146 0 0,1 0-36 0 0,-1 0-39 0 0,1 0-40 0 0,-1 0-43 0 0,0 0-44 0 0,1 0-47 0 0,-1 0-48 0 0,1 0-1130 0 0,0 0-950 0 0</inkml:trace>
  <inkml:trace contextRef="#ctx0" brushRef="#br0" timeOffset="1184.48">1182 304 9648 0 0,'0'0'216'0'0,"-2"0"32"0"0,1 0-237 0 0,1 0 0 0 0,-1 0 0 0 0,1 0 0 0 0,0 0 0 0 0,-1 0 0 0 0,1 0 0 0 0,-1 0 0 0 0,1 0 0 0 0,-1 0 0 0 0,1 0 0 0 0,0 0 0 0 0,-1 0 0 0 0,1-1 0 0 0,-1 1 0 0 0,1 0 0 0 0,0 0 0 0 0,-1 0 0 0 0,1-1 0 0 0,0 1 0 0 0,-1 0 0 0 0,1-1 0 0 0,0 1 0 0 0,-1 0 0 0 0,1-1 0 0 0,0 1 0 0 0,0 0 0 0 0,-1-1 0 0 0,1 1 0 0 0,0 0 0 0 0,0-1 0 0 0,0 1-11 0 0,-5-7 148 0 0,-1 4-107 0 0,1 0-35 0 0,3-3 12 0 0,1 2 49 0 0,1 2 71 0 0,0 1 157 0 0,0 1 253 0 0,0 0 18 0 0,2 0-386 0 0,0 0-37 0 0,2 0 46 0 0,0 0-108 0 0,0 0-72 0 0,8 1-154 0 0,-8 1 160 0 0,12 11-111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4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7520 0 0,'0'0'217'0'0,"0"3"-6"0"0,0-2-220 0 0,0 7-8 0 0,0 0 60 0 0,1 0 51 0 0,0 0 43 0 0,2 3 147 0 0,6 4 222 0 0,-9-15-485 0 0,0 0-1 0 0,0 0 0 0 0,0 0 0 0 0,1 1 0 0 0,-1-1 1 0 0,0 0-1 0 0,0 1 0 0 0,0-1 0 0 0,1 0 0 0 0,-1 0 1 0 0,0 1-1 0 0,0-1 0 0 0,0 0 0 0 0,0 1 0 0 0,0-1 1 0 0,0 0-1 0 0,0 1 0 0 0,0-1 0 0 0,0 0 0 0 0,0 1 1 0 0,0-1-1 0 0,0 0 0 0 0,0 1 0 0 0,0-1 1 0 0,0 0-1 0 0,0 1-20 0 0,0 4 166 0 0,-1 7 55 0 0,1-2-46 0 0,1-2 7 0 0,2-1 46 0 0,1 1-30 0 0,2 3 92 0 0,0 5 74 0 0,-2-6-193 0 0,3 9 97 0 0,-5 0 1 0 0,-1-8-141 0 0,0-1 0 0 0,1 1 0 0 0,0 0 0 0 0,2 6-128 0 0,5 19 289 0 0,-4-14-127 0 0,0 2 88 0 0,1-1 26 0 0,8 32 429 0 0,-8-30-402 0 0,0-1-62 0 0,-5-19-161 0 0,0 1 0 0 0,0-1-1 0 0,-1 1 1 0 0,0 3-80 0 0,0-3 79 0 0,0 0-1 0 0,0-1 1 0 0,1 1 0 0 0,1 4-79 0 0,3 5 152 0 0,1 3 36 0 0,-4-1 4 0 0,-2-14-161 0 0,0 0 0 0 0,1 1 0 0 0,-1-1 0 0 0,1 0 0 0 0,-1 0 0 0 0,1 0 0 0 0,1 2-31 0 0,6 13 187 0 0,-5-6-42 0 0,-3 0-34 0 0,0-10-97 0 0,0 0 1 0 0,-1 0-1 0 0,1 0 1 0 0,0 0-1 0 0,1 0 1 0 0,-1 0-1 0 0,0 0 1 0 0,1 0-1 0 0,-1 0 1 0 0,1-1-1 0 0,0 2-14 0 0,9 13 96 0 0,-7-2-4 0 0,-3-12-17 0 0,0-2-4 0 0,0 0 19 0 0,0 0 6 0 0,0 0 0 0 0,9-1 49 0 0,-4-4-63 0 0,0-2-13 0 0,6 0 31 0 0,-10 7-95 0 0,0 0 1 0 0,0-1 0 0 0,0 1-1 0 0,0-1 1 0 0,0 1 0 0 0,0-1 0 0 0,0 0-1 0 0,0 1 1 0 0,0-1 0 0 0,0 0 0 0 0,0 0-1 0 0,-1 0 1 0 0,1 1 0 0 0,0-1-1 0 0,-1 0 1 0 0,1-1-6 0 0,18-32 71 0 0,-12 22-63 0 0,-3 6-7 0 0,0 0-1 0 0,0 0 1 0 0,0 0-1 0 0,5-4 0 0 0,-6 7 0 0 0,1-1 0 0 0,-1 0 0 0 0,0 0 0 0 0,-1-1 0 0 0,3-3 0 0 0,-3 5 0 0 0,-1-1 0 0 0,1 1 0 0 0,1 0 0 0 0,-1 0 0 0 0,0 0 0 0 0,1 0 0 0 0,0 0 0 0 0,-1 0 0 0 0,1 1 0 0 0,0-1 0 0 0,1 1 0 0 0,10-7 4 0 0,10-6-78 0 0,13-9-86 0 0,-34 21 142 0 0,1 1-1 0 0,0 0 1 0 0,0 0 0 0 0,-1 1 0 0 0,1-1 0 0 0,0 1 0 0 0,0 0-1 0 0,1 0 19 0 0,8-3-32 0 0,3-2 12 0 0,-13 5 11 0 0,0 0 1 0 0,1-1-1 0 0,-1 1 1 0 0,0 1-1 0 0,1-1 0 0 0,-1 0 1 0 0,1 1-1 0 0,1 0 9 0 0,5-1-13 0 0,-8 1 7 0 0,0 0-1 0 0,0 0 1 0 0,0 0 0 0 0,0 0 0 0 0,0 0 0 0 0,0 0 0 0 0,0 1-1 0 0,0-1 1 0 0,0 1 0 0 0,0-1 0 0 0,0 1 6 0 0,2 1-3 0 0,0 0 1 0 0,-1 0-1 0 0,1-1 1 0 0,0 1-1 0 0,0-1 1 0 0,0 0-1 0 0,0 0 1 0 0,0 0-1 0 0,0-1 0 0 0,3 1 3 0 0,-7-1 0 0 0,1-1-2 0 0,0 1-1 0 0,0 0 1 0 0,0 0-1 0 0,0 0 1 0 0,0 0-1 0 0,0 1 1 0 0,-1-1-1 0 0,1 0 1 0 0,0 0-1 0 0,0 0 1 0 0,0 1-1 0 0,0-1 1 0 0,0 0-1 0 0,0 1 1 0 0,0-1-1 0 0,0 1 1 0 0,-1-1-1 0 0,1 1 0 0 0,0 0 3 0 0,15 23-26 0 0,0-6-28 0 0,-15-17 50 0 0,0 0 0 0 0,1 0 1 0 0,-1 1-1 0 0,0-1 0 0 0,0 1 0 0 0,1-1 0 0 0,-1 1 0 0 0,0-1 1 0 0,-1 1-1 0 0,1-1 0 0 0,0 1 0 0 0,0 0 0 0 0,-1-1 0 0 0,1 1 0 0 0,-1 0 1 0 0,1 0-1 0 0,-1 0 0 0 0,0-1 0 0 0,0 3 4 0 0,0 75-11 0 0,0-76 11 0 0,0-1 0 0 0,-1 1 0 0 0,0-1 0 0 0,1 0 0 0 0,-1 1 0 0 0,0-1 0 0 0,0 0 0 0 0,0 0 0 0 0,0 1 0 0 0,-1-1 0 0 0,1 0 0 0 0,-1 0 0 0 0,1 0 0 0 0,-1-1 0 0 0,0 1 0 0 0,1 0 0 0 0,-1-1 0 0 0,0 1 0 0 0,0-1 0 0 0,0 1 0 0 0,0-1 0 0 0,-2 1 0 0 0,-9 3 15 0 0,8 2 27 0 0,5-7-39 0 0,0 1 0 0 0,0-1 0 0 0,0 0 0 0 0,-1 1 0 0 0,1-1 0 0 0,0 1 0 0 0,-1-1 0 0 0,1 0 0 0 0,0 1 0 0 0,-1-1 0 0 0,1 0 0 0 0,-1 1 0 0 0,1-1 0 0 0,0 0 0 0 0,-1 0 0 0 0,1 1 0 0 0,-1-1 0 0 0,1 0 0 0 0,-1 0 0 0 0,1 0 0 0 0,-1 1 0 0 0,1-1 0 0 0,-1 0 0 0 0,1 0 0 0 0,-1 0 0 0 0,1 0 0 0 0,-1 0 0 0 0,1 0 0 0 0,-1 0 0 0 0,1 0 0 0 0,-1 0-1 0 0,0-1-2 0 0,0 1 5 0 0,-1 0 0 0 0,1 1 0 0 0,-1-1-1 0 0,0 0 1 0 0,1 1 0 0 0,-1-1-1 0 0,1 1 1 0 0,-1-1 0 0 0,1 1-1 0 0,-1 0 1 0 0,1-1 0 0 0,-1 1-1 0 0,1 0-4 0 0,-12 6 3 0 0,-10-4-10 0 0,-52-3-85 0 0,50-1 103 0 0,15 2-12 0 0,-3-1-29 0 0,2-3-35 0 0,2-2 17 0 0,8 3 35 0 0,-1 2 0 0 0,1-1 0 0 0,-1 0 0 0 0,1 0 0 0 0,-1 0 0 0 0,0 1 0 0 0,1-1 0 0 0,-1 1 0 0 0,0-1 0 0 0,1 1-1 0 0,-3-1 14 0 0,1 1-69 0 0,1-2-11 0 0,-2-3-107 0 0,-2 0-59 0 0,2 1 33 0 0,0 0-53 0 0,1 1-3 0 0,1 0-50 0 0,0 1-55 0 0,0 1-62 0 0,2 0 71 0 0,-1 1-52 0 0,1-1-45 0 0,-1 1-41 0 0,1 0-145 0 0,0-1-40 0 0,0 1-175 0 0,0 0-475 0 0</inkml:trace>
  <inkml:trace contextRef="#ctx0" brushRef="#br0" timeOffset="435.19">799 496 8272 0 0,'0'2'241'0'0,"2"22"-37"0"0,3-13-148 0 0,4 0-37 0 0,0-1 15 0 0,-3 2 72 0 0,1 1 104 0 0,3-1 101 0 0,2 1 221 0 0,16 15 773 0 0,-16-16-836 0 0,0-1-100 0 0,1 5 76 0 0,-9-9-237 0 0,0-3-53 0 0,0-1-22 0 0,3-1 7 0 0,-1 0 1 0 0,-1 1-6 0 0,-2 2 22 0 0,1 1 57 0 0,4 3 79 0 0,23 8 526 0 0,-24-13-650 0 0,10 0 241 0 0,13-5 153 0 0,-13 0-225 0 0,-16 1-298 0 0,0 0 1 0 0,1 0 0 0 0,-1 0 0 0 0,1 0 0 0 0,-1 0 0 0 0,1-1 0 0 0,-1 1 0 0 0,1 0 0 0 0,-1-1 0 0 0,0 1 0 0 0,1-1-41 0 0,13-12 509 0 0,-13 11-441 0 0,9-9 84 0 0,-6 7-21 0 0,1 4-79 0 0,-1-1-15 0 0,-5 0-30 0 0,1 0-1 0 0,-1 0 0 0 0,0 0 0 0 0,1 1 0 0 0,-1-1 0 0 0,0 0 0 0 0,0 0 0 0 0,0 0 0 0 0,1 0 0 0 0,-1 1 0 0 0,0-1 0 0 0,0 0 0 0 0,0 0 0 0 0,-1-1-6 0 0,1 1 2 0 0,0 1 0 0 0,0-1 1 0 0,0 0-1 0 0,0 0 0 0 0,0 0 0 0 0,0 0 0 0 0,1 0 0 0 0,-1 1 0 0 0,0-1 1 0 0,0 0-1 0 0,1 0 0 0 0,-1 0 0 0 0,0 0 0 0 0,1 0-2 0 0,6-4 29 0 0,-7 5-29 0 0,1 0 1 0 0,-1 0 0 0 0,1 0 0 0 0,-1-1 0 0 0,0 1-1 0 0,1 0 1 0 0,-1-1 0 0 0,0 1 0 0 0,1 0-1 0 0,-1-1 1 0 0,1 1 0 0 0,-1-1 0 0 0,0 1 0 0 0,0 0-1 0 0,1-1 1 0 0,-1 1 0 0 0,0-1 0 0 0,0 1-1 0 0,0-1 1 0 0,1 1 0 0 0,-1-1 0 0 0,0 1-1 0 0,0-1 1 0 0,0 1 0 0 0,0-1 0 0 0,0 1 0 0 0,0-1-1 0 0,0 1 1 0 0,0-1 0 0 0,0 1 0 0 0,0-1-1 0 0,-1 0 0 0 0,1-76 119 0 0,0 43-102 0 0,0 32-17 0 0,0 1 0 0 0,0-1 0 0 0,0 1 0 0 0,1-1 0 0 0,-1 1 0 0 0,0-1 0 0 0,1 1 0 0 0,-1-1 0 0 0,0 1 0 0 0,1 0 0 0 0,4-8 0 0 0,-4 8-1 0 0,0-1 0 0 0,0 1 0 0 0,0-1 0 0 0,0 1 0 0 0,-1-1 0 0 0,1 0 0 0 0,0 1 0 0 0,-1-1 0 0 0,1 0 0 0 0,-1 1-1 0 0,0-3 2 0 0,0 2-61 0 0,0 2-18 0 0,5 0-19 0 0,2 0 45 0 0,-3 0-36 0 0,-1 2 23 0 0,3 4 58 0 0,-4-5 1 0 0,0 1 1 0 0,-1-1-1 0 0,1 1 1 0 0,0 0-1 0 0,0-1 1 0 0,-1 1-1 0 0,0 0 1 0 0,1 0-1 0 0,-1 0 1 0 0,0 1-1 0 0,0-1 1 0 0,0 0-1 0 0,0 0 1 0 0,0 1-1 0 0,0-1 1 0 0,-1 0-1 0 0,1 1 0 0 0,-1 1 7 0 0,2 8-54 0 0,5 4 22 0 0,3 6-28 0 0,-6-11 48 0 0,3 7-8 0 0,-5 1-28 0 0,-1-11 45 0 0,0 0 1 0 0,1 1-1 0 0,-1-1 1 0 0,1 0-1 0 0,4 7 3 0 0,-5-12-1 0 0,0 0-3 0 0,0 1 0 0 0,-1-1 0 0 0,1 1 0 0 0,-1 0 0 0 0,1-1-1 0 0,-1 1 1 0 0,0 0 0 0 0,-1-1 0 0 0,1 3 4 0 0,-1 4-16 0 0,1-8 15 0 0,0 1 0 0 0,0 0 0 0 0,0-1 0 0 0,0 1 0 0 0,-1-1 0 0 0,1 1 0 0 0,-1 0 0 0 0,0-1 0 0 0,0 1 0 0 0,0-1 0 0 0,0 1 0 0 0,-1 0 1 0 0,1-1 5 0 0,0 1-1 0 0,0-1 1 0 0,0 1-1 0 0,0-1 1 0 0,0 1-1 0 0,1-1 1 0 0,-1 1 0 0 0,1 0-1 0 0,-1-1 1 0 0,1 1-1 0 0,0 0 1 0 0,0 1-5 0 0,0-1 4 0 0,0 0 0 0 0,0 0 1 0 0,-1 0-1 0 0,1 1 0 0 0,-1-1 0 0 0,0 0 1 0 0,-1 2-5 0 0,-6 13 64 0 0,7-17-57 0 0,1 1 0 0 0,-1-1 0 0 0,1 1 0 0 0,0-1 0 0 0,0 1-1 0 0,-1-1 1 0 0,1 0 0 0 0,0 1 0 0 0,0-1 0 0 0,0 1-7 0 0,0-1 6 0 0,0 1 1 0 0,0-1-1 0 0,0 1 0 0 0,0-1 1 0 0,0 1-1 0 0,0-1 0 0 0,-1 1 1 0 0,1-1-1 0 0,-1 0 0 0 0,1 1-6 0 0,-14 16 85 0 0,-4-1 48 0 0,4-4-15 0 0,11-10-81 0 0,0-1-1 0 0,0 0 0 0 0,0 1 0 0 0,-1-1 0 0 0,1 0 0 0 0,-2 0-36 0 0,2 0 34 0 0,-1 0-1 0 0,1 0 0 0 0,0 0 0 0 0,-1 0 0 0 0,1 0 0 0 0,-1 2-33 0 0,-10 7 103 0 0,11-10-86 0 0,0 0-1 0 0,1 0 1 0 0,-1 0-1 0 0,0-1 1 0 0,-1 1 0 0 0,1-1-1 0 0,0 1 1 0 0,0-1-1 0 0,0 0 1 0 0,0-1-1 0 0,-1 1-15 0 0,-11 0 76 0 0,11 0-68 0 0,0 0 0 0 0,0 1-1 0 0,0 0 1 0 0,0 0 0 0 0,0 0 0 0 0,0 0 0 0 0,0 0-1 0 0,1 1 1 0 0,-1 0 0 0 0,-2 1-9 0 0,4-2 2 0 0,0-1 0 0 0,0 0 0 0 0,0 1 0 0 0,0-1 0 0 0,0 0 0 0 0,0 0 1 0 0,1 0-1 0 0,-1-1 0 0 0,0 1 0 0 0,0 0 0 0 0,0-1 0 0 0,0 1 0 0 0,1-1 0 0 0,-1 1 0 0 0,0-1 0 0 0,0 0 0 0 0,1 0 0 0 0,-1 0 0 0 0,-1-1-2 0 0,-5-2-18 0 0,4 3-95 0 0,0 0 46 0 0,-15 0-55 0 0,14 1-7 0 0,2 0 22 0 0,0 0-35 0 0,0 0-86 0 0,0 1-69 0 0,0-1-81 0 0,0 0-89 0 0,1 0 57 0 0,1 0-61 0 0,-1 0-55 0 0,0 0-48 0 0,0 0-168 0 0,1 0-47 0 0,-2 0-204 0 0,0 0-547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1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1 703 9960 0 0,'0'0'222'0'0,"0"3"30"0"0,0 2-117 0 0,6 7 258 0 0,-4-8-298 0 0,1 0-58 0 0,-1 0-86 0 0,1 4 75 0 0,-2 16-54 0 0,-1-16 50 0 0,-1 0 39 0 0,1 0 87 0 0,-1 0 104 0 0,1 4 152 0 0,1 11 711 0 0,2-13-674 0 0,3 0-47 0 0,-2-4-252 0 0,1-1-44 0 0,5 10 177 0 0,-7-3-157 0 0,0-7-47 0 0,10 9-7 0 0</inkml:trace>
  <inkml:trace contextRef="#ctx0" brushRef="#br0" timeOffset="603.12">448 0 8520 0 0,'0'0'190'0'0,"0"0"28"0"0,0 0 11 0 0,2 0 40 0 0,4 0 379 0 0,-2 1-80 0 0,0 0-74 0 0,-1 1-68 0 0,0-1-65 0 0,-1 2-58 0 0,0-1-53 0 0,-1 1-48 0 0,1 2 32 0 0,-1 1-88 0 0,-1 1-60 0 0,0 4-61 0 0,0 4-8 0 0,0-6 79 0 0,2-2 86 0 0,-1-3-46 0 0,0-1 37 0 0,6 10-1 0 0,-6-9-133 0 0,0-1-1 0 0,0 0 1 0 0,0 0-1 0 0,0 1 1 0 0,-1-1-1 0 0,1 1 1 0 0,-1-1-39 0 0,1 8 121 0 0,-1 2 52 0 0,0 44 646 0 0,0-18-374 0 0,0-7-186 0 0,0-17-181 0 0,0-1-38 0 0,1 3 81 0 0,5 1-23 0 0,0-2-21 0 0,-4 4 35 0 0,-2-7-13 0 0,3 4 59 0 0,-1-11-123 0 0,6 19 165 0 0,-4 5 125 0 0,-4-28-304 0 0,0 0-1 0 0,0 0 1 0 0,0 0-1 0 0,1-1 1 0 0,-1 1-1 0 0,1 0 1 0 0,-1 0-1 0 0,1-1 1 0 0,0 1 0 0 0,0 0-1 0 0,0-1 1 0 0,0 1-1 0 0,0-1-20 0 0,0 1 18 0 0,0-1 0 0 0,0 1 0 0 0,-1 0-1 0 0,1-1 1 0 0,0 1 0 0 0,-1 0 0 0 0,1-1 0 0 0,-1 1 0 0 0,1 0 0 0 0,-1 0-1 0 0,0 0 1 0 0,1-1 0 0 0,-1 1-18 0 0,0-1 2 0 0,-1 1 0 0 0,1-1 0 0 0,1 0 0 0 0,-1 0 0 0 0,0 0-1 0 0,0 0 1 0 0,0 1 0 0 0,1-1 0 0 0,-1 0 0 0 0,0 0 0 0 0,1 0 0 0 0,-1 0 0 0 0,1 0 0 0 0,-1 0-1 0 0,1 0 1 0 0,0 0 0 0 0,0 0-2 0 0,5 12-4 0 0,-5-8 5 0 0,0-1-1 0 0,0 1 0 0 0,-1 0 0 0 0,1 0 0 0 0,-1 2 0 0 0,0-5-103 0 0,0 0 34 0 0,-1 2 21 0 0,1 1 120 0 0,1 2 177 0 0,-1-4-168 0 0,1 0-60 0 0,0-2-70 0 0,0 0-62 0 0,0 1-73 0 0,1-2-86 0 0,0 1-97 0 0,0 0-109 0 0,1-1-121 0 0,-2 0 249 0 0,1 0-34 0 0,-2 0-748 0 0</inkml:trace>
  <inkml:trace contextRef="#ctx0" brushRef="#br0" timeOffset="948.54">208 511 8520 0 0,'0'0'190'0'0,"-2"-2"28"0"0,-9-9 11 0 0,15 11 13 0 0,14-10 509 0 0,-12 6-544 0 0,-4 3-143 0 0,0 0-35 0 0,24-4 529 0 0,-4-6-22 0 0,-9 7-319 0 0,6-2 124 0 0,-3-3-69 0 0,-10 6-169 0 0,0 0 0 0 0,0 1 0 0 0,0-1-1 0 0,0 1 1 0 0,1 0 0 0 0,4 0-103 0 0,12-4 232 0 0,-1-3-69 0 0,-11 5-60 0 0,0 0 0 0 0,1 0 0 0 0,0 1 0 0 0,5-1-103 0 0,7-2 123 0 0,-2 0-42 0 0,35-20 34 0 0,-39 17-93 0 0,0 1 0 0 0,0 1 1 0 0,17-5-23 0 0,-17 8-42 0 0,-10 3 2 0 0,0-1-1 0 0,-1 0 1 0 0,1-1-1 0 0,-1 0 1 0 0,1 0 40 0 0,4-3-105 0 0,-8 4 26 0 0,0 1-36 0 0,0-1-17 0 0,-1 1-37 0 0,1 0-42 0 0,0 0-49 0 0,0 1-51 0 0,0-1-49 0 0,1 1-42 0 0,-1-1-38 0 0,2 1-129 0 0,-1 0-38 0 0,12 0-1341 0 0</inkml:trace>
  <inkml:trace contextRef="#ctx0" brushRef="#br0" timeOffset="1354.94">1023 112 7424 0 0,'0'69'516'0'0,"0"-23"-135"0"0,0-8-23 0 0,0 0 51 0 0,0-7-21 0 0,0 1 51 0 0,0-1 58 0 0,0 0 65 0 0,0-5-39 0 0,0 1 55 0 0,0-1 58 0 0,0 0 64 0 0,0 0 66 0 0,0 1 71 0 0,0-1 76 0 0,0 1 79 0 0,3-30-810 0 0,9-15 38 0 0,-3 1-54 0 0,-1 7-96 0 0,-6 8-65 0 0,0 0 1 0 0,0 0-1 0 0,-1-1 1 0 0,1 1-1 0 0,-1-1 1 0 0,1 1-1 0 0,-1-1 1 0 0,0 0-1 0 0,0 1 0 0 0,0-1 1 0 0,0 0-1 0 0,0-1-5 0 0,0 0 5 0 0,0 0-1 0 0,1-1 0 0 0,-1 1 0 0 0,1 0 0 0 0,0 0 0 0 0,3-3-4 0 0,2-5 0 0 0,-3 6 0 0 0,0 0 0 0 0,0 0 0 0 0,0 0 0 0 0,5-4 0 0 0,-5 6 0 0 0,0-1 0 0 0,0 0 0 0 0,-1 0 0 0 0,0 0 0 0 0,0-1 0 0 0,2-4 0 0 0,-2 5 0 0 0,-1 0 0 0 0,1 0 0 0 0,0 0 0 0 0,0 0 0 0 0,1 1 0 0 0,2-4 0 0 0,21-13-21 0 0,-6-3-80 0 0,9 13-1 0 0,-14 0 55 0 0,-13 9 40 0 0,0 0 0 0 0,0-1 0 0 0,0 1 0 0 0,0 0-1 0 0,1 1 1 0 0,-1-1 0 0 0,1 1 0 0 0,0-1-1 0 0,0 1 8 0 0,21-13-59 0 0,-5 1 22 0 0,-19 13 34 0 0,0 0 0 0 0,0-1 0 0 0,0 1 0 0 0,0 0 0 0 0,0 0 0 0 0,0 0 0 0 0,0 0 0 0 0,0 0 0 0 0,0 0 0 0 0,0 0 0 0 0,0 0 0 0 0,0 0 0 0 0,0 0 0 0 0,0 1 0 0 0,0-1 0 0 0,0 0 0 0 0,0 1 0 0 0,-1-1 0 0 0,1 0 0 0 0,0 1 0 0 0,0-1 0 0 0,0 1 0 0 0,0 0-1 0 0,-1-1 1 0 0,1 1 0 0 0,0 0 0 0 0,0-1 3 0 0,5 5-8 0 0,-1-3-5 0 0,-4-1 11 0 0,0-1 0 0 0,-1 0 0 0 0,1 0 0 0 0,0 1-1 0 0,-1-1 1 0 0,1 0 0 0 0,-1 1 0 0 0,1-1 0 0 0,-1 1 0 0 0,1-1 0 0 0,0 1 0 0 0,-1-1-1 0 0,0 1 1 0 0,1-1 0 0 0,-1 1 0 0 0,1-1 0 0 0,-1 1 0 0 0,0 0 0 0 0,1-1 0 0 0,-1 1-1 0 0,0 0 1 0 0,1 0 2 0 0,1 4-4 0 0,11 11-37 0 0,0 0 8 0 0,-10 0-27 0 0,-3-15 56 0 0,0 1 0 0 0,1-1 0 0 0,-1 1 0 0 0,0 0 0 0 0,1-1 0 0 0,-1 1 0 0 0,1-1 0 0 0,-1 1 0 0 0,1-1-1 0 0,0 1 1 0 0,-1-1 0 0 0,1 0 0 0 0,0 1 4 0 0,6 11-43 0 0,-5-1 40 0 0,-1 0 0 0 0,0 0 0 0 0,-1 0 0 0 0,0 0 0 0 0,-1 8 3 0 0,0 9-1 0 0,1 17-205 0 0,0-44 116 0 0,0-2-32 0 0,1 2-112 0 0,-1 0 96 0 0,0 1 60 0 0,-1 3-7 0 0,1-5 13 0 0,0 1-83 0 0,0-2-37 0 0,0 0-66 0 0,0 0 85 0 0,0 0-34 0 0,0 0-37 0 0,0 0-35 0 0,0 0-373 0 0,0 0 94 0 0,0 0-47 0 0,0 0-710 0 0,0 0-556 0 0,0 0-1058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40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0 367 11376 0 0,'0'0'256'0'0,"3"0"34"0"0,2 2-99 0 0,-1 1-37 0 0,0 7 56 0 0,-3 5-102 0 0,-1 2-70 0 0,0-12-40 0 0,0-1 1 0 0,0 1-1 0 0,0 0 1 0 0,0-1 0 0 0,2 4 1 0 0,4 5 19 0 0,-3-8 24 0 0,-1-1 33 0 0,-1 2 43 0 0,0 0 50 0 0,-1 22 684 0 0,0 0-102 0 0,0 0-107 0 0,0-3-114 0 0,3-19-348 0 0,7 4-48 0 0,-7-6-12 0 0,-2 0-63 0 0,-2 4-18 0 0,1-8-25 0 0,0 3 62 0 0,0-3-23 0 0,0 0-118 0 0,0 0-79 0 0,0 0 53 0 0,0 0-67 0 0,0 0-81 0 0,0 0 70 0 0,0 0-37 0 0,0 0-41 0 0,0 0-38 0 0,0 0-385 0 0,0 0 92 0 0,0 0-53 0 0,0 0-742 0 0,0 0-584 0 0,0 0-1111 0 0</inkml:trace>
  <inkml:trace contextRef="#ctx0" brushRef="#br0" timeOffset="1">64 0 8496 0 0,'0'0'190'0'0,"0"0"28"0"0,0 0 10 0 0,0 0-10 0 0,0 0-102 0 0,3 0-41 0 0,10 0 16 0 0</inkml:trace>
  <inkml:trace contextRef="#ctx0" brushRef="#br0" timeOffset="322.01">415 0 9792 0 0,'0'0'222'0'0,"0"0"30"0"0,0 0 18 0 0,1 0-117 0 0,1 0-80 0 0,14 0-30 0 0,-8 0-5 0 0,-5 0 3 0 0,-1 0 82 0 0,1 3 140 0 0,-2-2-265 0 0,0 0 44 0 0,3 2 149 0 0,-1 0-11 0 0,10 10 639 0 0,-11-10-658 0 0,1-1-60 0 0,-3-1-82 0 0,0-1-1 0 0,0 0 0 0 0,1 0 1 0 0,-1 0-1 0 0,0 1 0 0 0,0-1 0 0 0,0 0 1 0 0,1 1-1 0 0,-1-1 0 0 0,0 0 1 0 0,0 0-1 0 0,0 1 0 0 0,0-1 1 0 0,0 0-1 0 0,0 1 0 0 0,0-1 0 0 0,1 0 1 0 0,-1 1-1 0 0,0-1 0 0 0,0 0 1 0 0,0 1-1 0 0,0-1 0 0 0,0 0 1 0 0,-1 1-1 0 0,1-1 0 0 0,0 0-18 0 0,0 3 71 0 0,1 0 0 0 0,-1 0 0 0 0,1 0 0 0 0,-1 0 0 0 0,1 0 0 0 0,0 0-1 0 0,0 1-70 0 0,8 14 434 0 0,-9-17-390 0 0,1 1 1 0 0,-1-1 0 0 0,1 0-1 0 0,-1 1 1 0 0,0-1 0 0 0,0 1 0 0 0,0-1-1 0 0,1 0 1 0 0,-1 1 0 0 0,-1 0-45 0 0,4 17 331 0 0,1-9-209 0 0,3 9 79 0 0,-5-11-93 0 0,-2 2 35 0 0,0 3-18 0 0,0-5-20 0 0,0 0-1 0 0,0 0 1 0 0,1 1 0 0 0,1 7-105 0 0,3 0 132 0 0,-3-9-66 0 0,0 0 0 0 0,-1-1 0 0 0,0 1 0 0 0,0 0 0 0 0,0 0-1 0 0,-1 0-65 0 0,0 8 128 0 0,0 9 39 0 0,3 1-40 0 0,1-11-61 0 0,3 22 98 0 0,-5-4 12 0 0,-2-3-126 0 0,0 28 76 0 0,0-19 3 0 0,0-7 22 0 0,0 0 51 0 0,0-28-246 0 0,0-3-70 0 0,0 0-120 0 0,0 0 109 0 0,0 0-61 0 0,0 0-83 0 0,0 0 84 0 0,0 0-41 0 0,0 0-42 0 0,0 0-41 0 0,0 0-37 0 0,0 0-34 0 0,0 0-245 0 0,0 0-56 0 0,0 0-800 0 0,0 0-630 0 0,0 0-1198 0 0</inkml:trace>
  <inkml:trace contextRef="#ctx0" brushRef="#br0" timeOffset="515.65">240 336 9960 0 0,'0'0'222'0'0,"0"0"30"0"0,2 0 20 0 0,0-1-258 0 0,0 1-1 0 0,-1 0 1 0 0,1-1 0 0 0,0 1-1 0 0,-1-1 1 0 0,1 1-1 0 0,-1-1 1 0 0,1 0-1 0 0,-1 1 1 0 0,1-1 0 0 0,-1 0-1 0 0,1 0 1 0 0,-1 0-1 0 0,0 0 1 0 0,0-1-1 0 0,1 1 1 0 0,-1-1-14 0 0,14-10 86 0 0,-13 11-83 0 0,0 1 0 0 0,-1-1 0 0 0,1 0 0 0 0,0 1 0 0 0,0-1 0 0 0,-1 1 0 0 0,1-1 0 0 0,0 1 0 0 0,0 0 0 0 0,0 0 0 0 0,0 0-3 0 0,21-3 62 0 0,-12-2 20 0 0,3-3 35 0 0,-9 5-59 0 0,1 1-1 0 0,-1-1 1 0 0,1 1-1 0 0,0 1 1 0 0,-1-1-1 0 0,1 1 1 0 0,0 0-1 0 0,0 1 1 0 0,0-1 0 0 0,0 1-1 0 0,1 0-57 0 0,12-1 137 0 0,-1-1-39 0 0,19-9 89 0 0,6 6-41 0 0,-20-1-58 0 0,-17 4-61 0 0,0 1 1 0 0,1-1-1 0 0,-1 1 0 0 0,1 0 0 0 0,-1 1 0 0 0,2 0-27 0 0,1 0-46 0 0,0 0 44 0 0,26 0 121 0 0,-19 0-99 0 0,-7 0-41 0 0,0 0-36 0 0,1 0-52 0 0,-1 0-62 0 0,-1 0-70 0 0,0 0-82 0 0,-4 0 43 0 0,0 0-47 0 0,0 0-41 0 0,-1 0-36 0 0,1 0-120 0 0,0 0-36 0 0,8 0-1243 0 0</inkml:trace>
  <inkml:trace contextRef="#ctx0" brushRef="#br0" timeOffset="977.82">991 463 7368 0 0,'0'0'165'0'0,"0"0"22"0"0,0 0 10 0 0,2 0-16 0 0,2 0-135 0 0,21 0-54 0 0,-20 0 38 0 0,-1 1 55 0 0,1-1 46 0 0,-1 0 41 0 0,7 1 309 0 0,6-1 421 0 0,-10-1-549 0 0,-1 0-57 0 0,-1-1-94 0 0,9-9 431 0 0,-13 10-334 0 0,1-1-69 0 0,0 2-59 0 0,0-1-49 0 0,0 1-28 0 0,0 0-41 0 0,3 1 20 0 0,-4-1-12 0 0,0 0 55 0 0,7 0 155 0 0,-2-2-41 0 0,4-4 137 0 0,-2 1-127 0 0,4 0 113 0 0,-4 1-88 0 0,2-3 73 0 0,-7 4-48 0 0,-1 2-105 0 0,1 0-71 0 0,0 2-76 0 0,-1-1-35 0 0,1-1 71 0 0,2-10 126 0 0,2 6-67 0 0,-7 5-126 0 0,1 0 0 0 0,-1 0 1 0 0,0 0-1 0 0,1-1 0 0 0,-1 1 0 0 0,0 0 1 0 0,1 0-1 0 0,-1-1 0 0 0,0 1 0 0 0,1 0 0 0 0,-1-1 1 0 0,0 1-1 0 0,0 0 0 0 0,1-1 0 0 0,-1 1 1 0 0,0 0-1 0 0,0-1 0 0 0,1 1 0 0 0,-1-1 0 0 0,0 1 1 0 0,0 0-1 0 0,0-1 0 0 0,0 1 0 0 0,0-1 1 0 0,0 1-1 0 0,0 0 0 0 0,0-1 0 0 0,0 1 0 0 0,0-1 1 0 0,0 1-1 0 0,0-1-7 0 0,0 1 1 0 0,0 0 1 0 0,0 0-1 0 0,0 0 0 0 0,0 0 1 0 0,0 0-1 0 0,0 0 1 0 0,0-1-1 0 0,0 1 0 0 0,0 0 1 0 0,0 0-1 0 0,0 0 0 0 0,0 0 1 0 0,0 0-1 0 0,0 0 1 0 0,0 0-1 0 0,0 0 0 0 0,0 0 1 0 0,0 0-1 0 0,0-1 0 0 0,0 1 1 0 0,0 0-1 0 0,0 0 1 0 0,0 0-1 0 0,0 0 0 0 0,0 0 1 0 0,0 0-1 0 0,0 0 0 0 0,0 0 1 0 0,1 0-1 0 0,-1 0 1 0 0,0 0-1 0 0,0 0 0 0 0,0 0 1 0 0,0 0-1 0 0,0-1 1 0 0,0 1-1 0 0,0 0 0 0 0,0 0 1 0 0,0 0-1 0 0,0 0 0 0 0,0 0 1 0 0,0 0-1 0 0,1 0 1 0 0,-1 0-1 0 0,0 0 0 0 0,0 0 1 0 0,0 0-1 0 0,0 0 0 0 0,0 0 1 0 0,0 0-1 0 0,0 0 1 0 0,0 0-1 0 0,0 0 0 0 0,1 0 1 0 0,-1 0-1 0 0,0 0 1 0 0,0 0-2 0 0,2 1 11 0 0,2-1-13 0 0,0-5 25 0 0,2-7 37 0 0,4-3-44 0 0,-9 14-16 0 0,-1 1 0 0 0,0-1 0 0 0,0 1 0 0 0,1-1 0 0 0,-1 1 0 0 0,0-1 1 0 0,0 1-1 0 0,0 0 0 0 0,0-1 0 0 0,0 1 0 0 0,0-1 0 0 0,0 1 0 0 0,0-1 1 0 0,0 1-1 0 0,0-1 0 0 0,0 1 0 0 0,0-1 0 0 0,0 1 0 0 0,0-1 0 0 0,0 1 1 0 0,0-1-1 0 0,0 1 0 0 0,-1-1 0 0 0,1 1 0 0 0,0 0 0 0 0,0-1 0 0 0,-1 1 1 0 0,1-1-1 0 0,0 1 0 0 0,0 0 0 0 0,-1-1 0 0 0,1 1 0 0 0,0 0 0 0 0,-1-1 1 0 0,1 1-1 0 0,-1 0 0 0 0,1 0 0 0 0,0-1 0 0 0,-1 1 0 0 0,0 0 3 0 0,1-1 0 0 0,-1 1 0 0 0,0-1-1 0 0,1 1 1 0 0,-1-1 0 0 0,1 0 0 0 0,-1 1-1 0 0,1-1 1 0 0,-1 1 0 0 0,1-1 0 0 0,-1 0-1 0 0,1 0 1 0 0,0 1 0 0 0,-1-1 0 0 0,1 0 0 0 0,0 0-1 0 0,0 1 1 0 0,-1-1 0 0 0,1 0 0 0 0,0 0-1 0 0,0 1 1 0 0,0-1-3 0 0,0-1 6 0 0,0 0 0 0 0,0 0 0 0 0,-1 1 0 0 0,1-1 0 0 0,0 0 0 0 0,-1 0 0 0 0,0 1 0 0 0,1-1-1 0 0,-1 0 1 0 0,0 1 0 0 0,0-1 0 0 0,0 1 0 0 0,0-1 0 0 0,0 1-6 0 0,-3-6-5 0 0,3 1 5 0 0,-1 2 0 0 0,-14-5 0 0 0,8 3 0 0 0,-1 1 0 0 0,-22 3 0 0 0,19 1-1 0 0,9 1 1 0 0,0-1 1 0 0,0 1-1 0 0,-1 0 0 0 0,1 0 0 0 0,0 1 0 0 0,0-1 0 0 0,-1 1 0 0 0,1-1 0 0 0,0 1 0 0 0,-1 0 0 0 0,-12 13 0 0 0,9-6-1 0 0,-5 4-35 0 0,-3 0-33 0 0,-9 4 3 0 0,13 0 54 0 0,2-9 12 0 0,7-6 0 0 0,1 0 0 0 0,-1 0 0 0 0,1 0 0 0 0,-1 0 0 0 0,1 1 0 0 0,0-1 0 0 0,0 0 0 0 0,-1 1 0 0 0,1-1 0 0 0,0 1 0 0 0,0-1 0 0 0,0 1 0 0 0,1 0 0 0 0,-1-1 0 0 0,0 1 0 0 0,1 0 0 0 0,-1 1 0 0 0,-10 16 0 0 0,8-15 0 0 0,0 1 0 0 0,1-1 0 0 0,-1 1 0 0 0,1-1 0 0 0,-1 3 0 0 0,0 6 0 0 0,2-9 1 0 0,0 0 0 0 0,-1 0 1 0 0,1 0-1 0 0,-1 0 0 0 0,0 0 1 0 0,0-1-1 0 0,0 1 0 0 0,0 0-1 0 0,-1 2 10 0 0,0 0 0 0 0,1 0 0 0 0,0 0-1 0 0,0 0 1 0 0,0 0 0 0 0,1 0 0 0 0,0 1 0 0 0,0-1-1 0 0,1 1 1 0 0,0-1 0 0 0,0 0 0 0 0,1 5-10 0 0,-1-3 10 0 0,0-6-6 0 0,0-1 0 0 0,0 1 0 0 0,0 0 0 0 0,1-1 0 0 0,-1 1 0 0 0,0-1-1 0 0,1 1 1 0 0,-1-1 0 0 0,1 1 0 0 0,0-1 0 0 0,0 1 0 0 0,-1-1 0 0 0,1 0-4 0 0,6 13 18 0 0,-4-2 10 0 0,-3-11-24 0 0,0-1 0 0 0,0 1 1 0 0,0 0-1 0 0,0 0 0 0 0,1 0 1 0 0,-1 0-1 0 0,0 0 0 0 0,1 0 1 0 0,-1 0-1 0 0,1 0 0 0 0,-1-1 1 0 0,1 1-1 0 0,-1 0 0 0 0,1 0 1 0 0,-1 0-1 0 0,1-1 0 0 0,0 1 1 0 0,0 0-1 0 0,-1-1 0 0 0,1 1 1 0 0,0-1-1 0 0,0 1 0 0 0,0-1 1 0 0,-1 1-1 0 0,1-1 0 0 0,0 0 0 0 0,1 1-3 0 0,1 1 9 0 0,0 0 0 0 0,1 1 0 0 0,-1 0 0 0 0,0 0 0 0 0,0-1 0 0 0,2 4-10 0 0,-3-3 3 0 0,1 0-1 0 0,0 0 0 0 0,0 0 1 0 0,0 0-1 0 0,0-1 0 0 0,3 2-2 0 0,13 4 44 0 0,6-1-26 0 0,-21-6-13 0 0,5 1 18 0 0,0-1 1 0 0,0-1-1 0 0,0 1 1 0 0,0-1-1 0 0,2-1-23 0 0,-2 0 12 0 0,0 1 0 0 0,0 0-1 0 0,0 1 1 0 0,0 0 0 0 0,2 1-12 0 0,6 3-61 0 0,0 0-63 0 0,-14-4 99 0 0,0-1 0 0 0,-1 1 1 0 0,1-1-1 0 0,0 0 0 0 0,-1 0 1 0 0,1 0-1 0 0,0 0 0 0 0,-1-1 1 0 0,1 1-1 0 0,0-1 25 0 0,4-1-76 0 0,-2 0-10 0 0,-1 1-25 0 0,0-1-49 0 0,-2 1 3 0 0,1 0-39 0 0,-1 0-44 0 0,0 1-47 0 0,1-1-80 0 0,-1 0-56 0 0,0 1-49 0 0,0 0-43 0 0,0-1-151 0 0,0 1-43 0 0,1 0-183 0 0,0 0-492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7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351 177 7688 0 0,'0'0'166'0'0,"0"-3"29"0"0,0 3-166 0 0,1-8 58 0 0,-2 4 5 0 0,-2 0 93 0 0,-10-9-147 0 0,3 4-21 0 0,4 4 47 0 0,1 3 121 0 0,-1 1 79 0 0,-5 0 198 0 0,-7 2 375 0 0,10-1-502 0 0,-2 0 11 0 0,1 1-104 0 0,-8 0 110 0 0,7 2-162 0 0,1 1-75 0 0,0 4-50 0 0,6-6-32 0 0,0 1 0 0 0,0-1 0 0 0,0 0-1 0 0,-1 0 1 0 0,1 0 0 0 0,-2 1-33 0 0,2-2 35 0 0,-1 1-1 0 0,1 0 1 0 0,-1 0 0 0 0,1 1 0 0 0,0-1 0 0 0,-1 2-35 0 0,-3 3 95 0 0,4-3-37 0 0,0-1-1 0 0,-1 0 1 0 0,1 0 0 0 0,-1 0-1 0 0,0 0 1 0 0,0 0-58 0 0,-3 0 118 0 0,-11 7 142 0 0,16-9-238 0 0,0 0 0 0 0,0 1 1 0 0,1-1-1 0 0,-1 1 0 0 0,0-1 1 0 0,1 1-1 0 0,-1 0 0 0 0,1 0 0 0 0,0-1 1 0 0,-1 1-1 0 0,1 0 0 0 0,0 0-22 0 0,-4 9 109 0 0,4-9-86 0 0,0 1 0 0 0,0-1-1 0 0,0 0 1 0 0,0 0 0 0 0,-1 0-1 0 0,1 0 1 0 0,-1 0 0 0 0,0 0 0 0 0,0 0-23 0 0,-1 2 38 0 0,0-1 1 0 0,1 1 0 0 0,-1-1 0 0 0,1 1-1 0 0,-1 0 1 0 0,1 0 0 0 0,0 0-39 0 0,-10 28 214 0 0,-1 2-26 0 0,12-32-186 0 0,0 1 1 0 0,1-1-1 0 0,-1 0 1 0 0,1 1-1 0 0,-1-1 0 0 0,1 1 1 0 0,0-1-1 0 0,0 0 1 0 0,0 1-1 0 0,0 2-2 0 0,-1 11 9 0 0,-5-4 16 0 0,5-12-24 0 0,0 1 1 0 0,1 0-1 0 0,-1 0 1 0 0,1-1-1 0 0,-1 1 1 0 0,1 0-1 0 0,-1 0 1 0 0,1 0-1 0 0,0-1 1 0 0,-1 1-1 0 0,1 0 1 0 0,0 0 0 0 0,0 0-1 0 0,0 0 1 0 0,0 0-1 0 0,-1 0 1 0 0,1 0-1 0 0,0-1 1 0 0,0 1-1 0 0,1 0 1 0 0,-1 0-1 0 0,0 0 1 0 0,0 0-1 0 0,0 0 1 0 0,1 0-1 0 0,-1 0-1 0 0,5 7 22 0 0,-4-6-19 0 0,0-1 0 0 0,0 0 1 0 0,0 1-1 0 0,0-1 1 0 0,-1 1-1 0 0,1 0 1 0 0,0-1-1 0 0,-1 1 0 0 0,0-1 1 0 0,1 1-1 0 0,-1 0 1 0 0,0-1-1 0 0,0 1 1 0 0,0 0-4 0 0,0 27 100 0 0,3-23-6 0 0,1-2-55 0 0,0 0-12 0 0,-1 0 0 0 0,1-1 0 0 0,0 1 0 0 0,0-1 0 0 0,2 1-27 0 0,12 5 69 0 0,-2-1-54 0 0,14 7-19 0 0,-10-10 27 0 0,11-6 58 0 0,-20 0-57 0 0,19 1 60 0 0,-15 0-100 0 0,-13 0 6 0 0,17-2-244 0 0,0-5-34 0 0,-9 3 113 0 0,12-2-272 0 0,7-7-7 0 0</inkml:trace>
  <inkml:trace contextRef="#ctx0" brushRef="#br0" timeOffset="369.17">766 177 7920 0 0,'0'0'174'0'0,"0"0"29"0"0,0 0 13 0 0,-2-3-31 0 0,-9-8-83 0 0,9 9 1 0 0,1 2 118 0 0,1-1-29 0 0,-1 1-42 0 0,-2 0 46 0 0,0 0-92 0 0,-3 0-53 0 0,5 0-10 0 0,-1 1 45 0 0,-12 1 310 0 0,7 2-194 0 0,2 0-112 0 0,-1 1-99 0 0,6-4 8 0 0,-2 1 23 0 0,-1 0-1 0 0,0 0 1 0 0,0 0-1 0 0,0 0 0 0 0,0-1 1 0 0,-1 1-22 0 0,-10 6 148 0 0,4 2 79 0 0,5 1 0 0 0,1-2-25 0 0,-5 3 59 0 0,-4 0-3 0 0,-3 2-74 0 0,14-12-166 0 0,0 0-1 0 0,0 1 0 0 0,0-1 1 0 0,1 0-1 0 0,-1 1 0 0 0,0-1 1 0 0,1 1-1 0 0,0 0 0 0 0,-1 0-17 0 0,-3 24 98 0 0,-2-14-27 0 0,3-4 37 0 0,2 3 86 0 0,1-3-43 0 0,0-2-37 0 0,-6 12 102 0 0,2-9-86 0 0,4 0 12 0 0,2-3-42 0 0,5 4 2 0 0,-1-4-81 0 0,11 25-10 0 0,-14-27-13 0 0,2 2 24 0 0,4-3 37 0 0,-3-1-29 0 0,42 23 270 0 0,-43-24-256 0 0,0-1-1 0 0,0 0 1 0 0,0-1 0 0 0,0 1 0 0 0,0-1-1 0 0,0 0 1 0 0,1 0 0 0 0,-1 0-1 0 0,0 0 1 0 0,2-1-44 0 0,14 0 198 0 0,4 1 26 0 0,-24 0-215 0 0,1 0 1 0 0,-1 0 0 0 0,0 0-1 0 0,1 0 1 0 0,-1 0 0 0 0,0 0-1 0 0,1 0 1 0 0,-1 0 0 0 0,0 0-1 0 0,1 0 1 0 0,-1 0 0 0 0,0 0 0 0 0,1 0-1 0 0,-1 0 1 0 0,0 0 0 0 0,0-1-1 0 0,1 1 1 0 0,-1 0 0 0 0,0 0-1 0 0,1 0 1 0 0,-1 0 0 0 0,0-1-1 0 0,0 1 1 0 0,1 0 0 0 0,-1 0 0 0 0,0-1-10 0 0,1 0 26 0 0,0 0 0 0 0,1 0 0 0 0,-1 0 0 0 0,0 0 0 0 0,1 0 0 0 0,-1 0 0 0 0,1 0 0 0 0,-1 0 0 0 0,1 0 0 0 0,-1 1 0 0 0,1-1 0 0 0,-1 1 0 0 0,1-1 1 0 0,0 1-1 0 0,-1-1 0 0 0,1 1 0 0 0,0 0 0 0 0,0 0-26 0 0,11-2 39 0 0,3-5-34 0 0,6-3-6 0 0,-19 9 2 0 0,0 0 1 0 0,-1 0-1 0 0,1 0 1 0 0,0-1-1 0 0,-1 1 1 0 0,1-1-1 0 0,-1 0 1 0 0,1 0-2 0 0,5-11 58 0 0,5 7 8 0 0,-9 4-51 0 0,0-1 0 0 0,0 1 1 0 0,0-1-1 0 0,0-1 0 0 0,-1 1 1 0 0,1 0-1 0 0,0-2-15 0 0,-2 3 1 0 0,-1 0 1 0 0,1 0-1 0 0,0 0 1 0 0,-1-1-1 0 0,1 1 1 0 0,-1 0-1 0 0,0-1 1 0 0,0 1-1 0 0,0-1 1 0 0,0 1-1 0 0,0-1 1 0 0,-1 0-1 0 0,1 1 1 0 0,-1-1-2 0 0,0-29 0 0 0,0 30 0 0 0,1 0 0 0 0,-1-1 0 0 0,0 1 0 0 0,0-1 0 0 0,-1 1 0 0 0,1 0 0 0 0,0-1 0 0 0,-1 1 0 0 0,1 0 0 0 0,-1-1 0 0 0,0 1 0 0 0,0 0 0 0 0,0 0 0 0 0,0 0 0 0 0,0 0 0 0 0,0 0 0 0 0,0 0 0 0 0,-1 0 0 0 0,1 0 0 0 0,-1 0 0 0 0,0 0 0 0 0,-11-14 0 0 0,10 11 0 0 0,3 5 0 0 0,0-1 0 0 0,0 0 0 0 0,-1 1 0 0 0,1-1 0 0 0,0 0 0 0 0,-1 1 0 0 0,1-1 0 0 0,-1 1 0 0 0,1-1 0 0 0,0 1 0 0 0,-1-1 0 0 0,1 1 0 0 0,-1-1 0 0 0,0 1 0 0 0,1-1 0 0 0,-1 1 0 0 0,1 0 0 0 0,-1-1 0 0 0,0 1 0 0 0,1 0 0 0 0,-1-1 0 0 0,0 1 0 0 0,-4-2 0 0 0,-4-7-7 0 0,6 2-25 0 0,0 1-29 0 0,-1 1-43 0 0,-9 0-152 0 0,8 1 125 0 0,1 1-47 0 0,2 1-70 0 0,1 1 80 0 0,0 0-35 0 0,1 1 203 0 0,-1-1-241 0 0,1 1-36 0 0,-1-1-370 0 0,0 1 92 0 0,1 0-50 0 0,0-1-708 0 0,0 1-556 0 0,0 0-1060 0 0</inkml:trace>
  <inkml:trace contextRef="#ctx0" brushRef="#br0" timeOffset="1031.92">1166 288 7632 0 0,'0'0'166'0'0,"0"0"29"0"0,0 0 14 0 0,-3 3-25 0 0,3-3-184 0 0,-7 9 64 0 0,6-5-10 0 0,1 0 52 0 0,4 4 28 0 0,-1-3 8 0 0,-2-2-17 0 0,0 0 51 0 0,0 3 158 0 0,0-3-117 0 0,-1 0 38 0 0,1 6 110 0 0,5 2 22 0 0,1 3-2 0 0,-5-3-51 0 0,-1-3-191 0 0,1-1 63 0 0,11 10 585 0 0,-6-9-432 0 0,-4-4-215 0 0,0 0-35 0 0,-3-3-67 0 0,1 1 1 0 0,-1-1-1 0 0,1 1 1 0 0,-1-1 0 0 0,0 1-1 0 0,1-1 1 0 0,-1 1-1 0 0,0-1 1 0 0,0 0-1 0 0,0 1-42 0 0,0 0 40 0 0,0-1-1 0 0,0 1 0 0 0,0-1 0 0 0,0 0 0 0 0,0 1 0 0 0,0-1 0 0 0,1 1 1 0 0,-1-1-1 0 0,1 1 0 0 0,-1-1-39 0 0,11 12 264 0 0,-8-10-59 0 0,-1 0-11 0 0,-1-2-163 0 0,7 9 91 0 0,-6-7-70 0 0,0 5 116 0 0,-2-4-30 0 0,1 2 47 0 0,-1-2 386 0 0,0-3-117 0 0,0-1-104 0 0,0-2-90 0 0,0-1-79 0 0,0-2-66 0 0,0 0-53 0 0,0-2-40 0 0,0-16-78 0 0,0 13 57 0 0,0 2 82 0 0,0 4 7 0 0,0 2 40 0 0,0-11 41 0 0,1 3-81 0 0,2 1-50 0 0,3-4-33 0 0,-3 7 5 0 0,-3 5-12 0 0,1-1 0 0 0,-1 1 0 0 0,1 0 0 0 0,-1-1 0 0 0,0 1 0 0 0,0-1 0 0 0,1 1 0 0 0,-1-1 0 0 0,0 1 0 0 0,0-1 0 0 0,-1 1 0 0 0,1-1 0 0 0,0 1 0 0 0,1-1 0 0 0,-1 1 0 0 0,0-1 0 0 0,0 1 0 0 0,1-1 0 0 0,-1 1 0 0 0,1 0 0 0 0,-1-1 0 0 0,13-18 0 0 0,1-5 0 0 0,-4 2 0 0 0,-9 22 0 0 0,0 0 0 0 0,0 0 0 0 0,1 0 0 0 0,-1 0 0 0 0,0 0 0 0 0,0 0 0 0 0,1 0 0 0 0,-1 1 0 0 0,1-1 0 0 0,0 0 0 0 0,7-3 0 0 0,-5 2 1 0 0,-1 0-1 0 0,0-1 0 0 0,-1 1 0 0 0,1-1 0 0 0,0 1 0 0 0,-1-1 0 0 0,2-1 0 0 0,-3 2-1 0 0,1 0-1 0 0,-1 0 1 0 0,1 1 0 0 0,-1-1-1 0 0,1 0 1 0 0,0 1 0 0 0,0-1-1 0 0,0 1 1 0 0,0-1-1 0 0,0 1 1 0 0,0 0 0 0 0,1 0-1 0 0,-1 0 1 0 0,0 0 0 0 0,0 0-1 0 0,1 1 1 0 0,-1-1-1 0 0,1 1 1 0 0,-1-1 1 0 0,0 1-15 0 0,0 0 0 0 0,-1 0 0 0 0,1 0 0 0 0,0 0 0 0 0,-1-1 0 0 0,1 1-1 0 0,-1-1 1 0 0,1 1 0 0 0,-1-1 0 0 0,1 0 0 0 0,-1 0 0 0 0,1 1 0 0 0,0-2 15 0 0,0 1-19 0 0,0 0-1 0 0,-1 0 1 0 0,1 0 0 0 0,0 0 0 0 0,0 0-1 0 0,0 1 1 0 0,-1-1 0 0 0,1 1-1 0 0,0-1 1 0 0,0 1 0 0 0,0 0 0 0 0,0-1-1 0 0,2 1 20 0 0,-1 0-19 0 0,0 0 0 0 0,0 0 0 0 0,-1 1 0 0 0,1-1 0 0 0,0 0 0 0 0,0 1 0 0 0,1 0 19 0 0,2 6-25 0 0,-4-3 23 0 0,27 12-51 0 0,-18-11 43 0 0,-9-5 8 0 0,0 2 1 0 0,1-1-1 0 0,-1 0 1 0 0,0 0-1 0 0,0 1 1 0 0,0-1-1 0 0,0 1 1 0 0,0-1-1 0 0,0 1 2 0 0,27 28-77 0 0,-26-25 34 0 0,-3-3 42 0 0,0-1 0 0 0,1 1 0 0 0,-1-1 0 0 0,0 1 0 0 0,1 0 0 0 0,0-1 0 0 0,-1 1 0 0 0,1-1 0 0 0,0 1 0 0 0,-1-1 0 0 0,1 1 0 0 0,0-1 1 0 0,1 1 1 0 0,-1-1-1 0 0,0 1 0 0 0,-1 0 0 0 0,1 0 0 0 0,0 0 0 0 0,0-1 0 0 0,-1 1 0 0 0,1 0 0 0 0,-1 0 0 0 0,1 0 0 0 0,-1 0 0 0 0,0 1 0 0 0,0-1 0 0 0,0 0 0 0 0,0 0 0 0 0,1-1 0 0 0,-1 1 0 0 0,1 0 0 0 0,-1 0 0 0 0,1-1 0 0 0,-1 1 0 0 0,1 0 0 0 0,0-1 0 0 0,0 1 0 0 0,0 0 0 0 0,0-1 0 0 0,0 1 0 0 0,0-1 0 0 0,0 1 0 0 0,0-1 0 0 0,0 1 0 0 0,-1 0 0 0 0,1-1 0 0 0,-1 1 0 0 0,1 0 0 0 0,-1 0 0 0 0,1 0 0 0 0,-1-1 0 0 0,0 1 0 0 0,0 0 0 0 0,0 46 0 0 0,0-32 0 0 0,0-3 32 0 0,0-10 128 0 0,0-3 32 0 0,0 0 0 0 0,0-3-32 0 0,0 3-158 0 0,0 0 0 0 0,0-1 0 0 0,0 1 0 0 0,0-1-1 0 0,0 1 1 0 0,0-1 0 0 0,0 1 0 0 0,0 0-1 0 0,0-1 1 0 0,0 1 0 0 0,0-1 0 0 0,-1 1 0 0 0,1-1-1 0 0,0 1 1 0 0,0 0 0 0 0,0-1 0 0 0,-1 1 0 0 0,1 0-1 0 0,0-1 1 0 0,0 1 0 0 0,-1 0 0 0 0,1-1-1 0 0,0 1 1 0 0,-1 0 0 0 0,1 0 0 0 0,0-1 0 0 0,-1 1-1 0 0,1 0 1 0 0,0 0 0 0 0,-1-1 0 0 0,1 1-2 0 0,-7-5 30 0 0,1-5-20 0 0,0 5-10 0 0,5 5 0 0 0,1 0 0 0 0,-1 0 0 0 0,1-1 0 0 0,0 1 0 0 0,-1 0 0 0 0,1-1 0 0 0,-1 1 0 0 0,1 0 0 0 0,0-1 0 0 0,-1 1 0 0 0,1 0 0 0 0,0-1 0 0 0,-1 1 0 0 0,1-1 0 0 0,0 1 0 0 0,0-1 0 0 0,-1 1 0 0 0,1 0 0 0 0,0-1 0 0 0,0 1 0 0 0,0-1 0 0 0,0 1 0 0 0,0-1 0 0 0,0 1 0 0 0,0-1 0 0 0,0 1 0 0 0,0-1 0 0 0,0 1 0 0 0,0-1 0 0 0,0 1 0 0 0,0-1 0 0 0,0 0 0 0 0,0-7 18 0 0,0 1 0 0 0,1-1 0 0 0,0 0 0 0 0,1-3-18 0 0,0 4 36 0 0,0 0 0 0 0,1 0 0 0 0,0 0 0 0 0,2-3-36 0 0,5-8 54 0 0,-6 4-45 0 0,-4 12-9 0 0,0 0 0 0 0,1-1 0 0 0,0 1 0 0 0,-1 0 0 0 0,1 0 1 0 0,0-1-1 0 0,0 1 0 0 0,0 0 0 0 0,0 0 0 0 0,1 0 0 0 0,-1 0 0 0 0,1 0 0 0 0,-1 0 0 0 0,1 0 0 0 0,1-1 1 0 0,1-1-1 0 0,-1 0 0 0 0,0 0 0 0 0,-1-1 1 0 0,3-3-1 0 0,9-14-29 0 0,3 8-45 0 0,4 5-19 0 0,-10 5 32 0 0,2-1-37 0 0,5-3-7 0 0,-15 6 99 0 0,0 1 0 0 0,0 1 1 0 0,0-1-1 0 0,0 0 0 0 0,1 1 0 0 0,-1 0 1 0 0,2-1 5 0 0,-3 1-5 0 0,0 0 1 0 0,0 0-1 0 0,0 0 1 0 0,0-1 0 0 0,-1 1-1 0 0,1-1 1 0 0,0 1-1 0 0,0-1 1 0 0,0 0-1 0 0,-1 1 1 0 0,2-2 4 0 0,9-2-5 0 0,0 8-1 0 0,-11-3 0 0 0,1 0 0 0 0,-1 0 0 0 0,1-1 0 0 0,0 1 0 0 0,0 0 0 0 0,-1-1 0 0 0,1 1 0 0 0,0-1 0 0 0,0 0 0 0 0,1 0 6 0 0,-2 1-4 0 0,1-1 1 0 0,0 0 0 0 0,0 0-1 0 0,0 1 1 0 0,-1-1-1 0 0,1 1 1 0 0,0-1 0 0 0,-1 1-1 0 0,1 0 1 0 0,0 0-1 0 0,-1 0 1 0 0,1 0 0 0 0,-1 0-1 0 0,1 0 1 0 0,-1 0-1 0 0,0 0 1 0 0,0 1 0 0 0,1-1-1 0 0,-1 1 4 0 0,16 11-13 0 0,-6-9 13 0 0,-10-3 0 0 0,0-1 0 0 0,0 0 0 0 0,0 1 0 0 0,0-1 0 0 0,0 1 0 0 0,0 0 0 0 0,0-1 0 0 0,0 1 0 0 0,0 0 0 0 0,0-1 0 0 0,0 1 0 0 0,0 0 0 0 0,0 0 0 0 0,0 0 0 0 0,-1 0 0 0 0,1 0 0 0 0,0 0 0 0 0,0 0 0 0 0,15 31-53 0 0,-14-16 42 0 0,-2-15 11 0 0,0 1 0 0 0,0-1 0 0 0,1 1 0 0 0,-1-1 0 0 0,0 1 0 0 0,0-1 0 0 0,1 1 0 0 0,-1-1 0 0 0,1 1 0 0 0,-1-1 0 0 0,5 7 0 0 0,-4-6 0 0 0,0-1 0 0 0,0 1 0 0 0,0-1 0 0 0,0 1 0 0 0,-1-1 0 0 0,1 1 0 0 0,0-1 0 0 0,-1 1 0 0 0,0 0 0 0 0,1-1 0 0 0,-1 1 0 0 0,0 0 0 0 0,0-1 0 0 0,1 1 0 0 0,-2 1 0 0 0,1 6 0 0 0,-1-6 0 0 0,1 0 0 0 0,0 0 0 0 0,0 0 0 0 0,0 0 0 0 0,0 0 0 0 0,0 0 0 0 0,1 0 0 0 0,-1 0 0 0 0,1 0 0 0 0,0 0 0 0 0,0 0 0 0 0,4 5 0 0 0,-4-6-4 0 0,0-1 0 0 0,0 1 1 0 0,0-1-1 0 0,0 1 0 0 0,-1-1 0 0 0,1 1 1 0 0,-1-1-1 0 0,1 1 0 0 0,-1 0 0 0 0,1-1 0 0 0,-1 1 1 0 0,0 0-1 0 0,0-1 0 0 0,0 1 4 0 0,-1 11-10 0 0,1 3 9 0 0,15 19 1 0 0,-13-20-15 0 0,-2-5-91 0 0,0-6 1 0 0,1-2-160 0 0,-1-1-4 0 0,2-1-36 0 0,-1 0 164 0 0,0 0 44 0 0,0 0-5 0 0,0 0 33 0 0,0 0 16 0 0,0 0-56 0 0,1 0-76 0 0,-1 0-48 0 0,1 0-85 0 0,0 0-102 0 0,1 0-117 0 0,10 0-629 0 0</inkml:trace>
  <inkml:trace contextRef="#ctx0" brushRef="#br0" timeOffset="1575.11">2188 256 8896 0 0,'0'0'264'0'0,"0"0"-8"0"0,0 1-191 0 0,0 1-37 0 0,1 5 1 0 0,1-1 39 0 0,0-1 30 0 0,1 1 64 0 0,1 2 52 0 0,0-2 51 0 0,-1-1 50 0 0,7 0 321 0 0,-7-1-319 0 0,1 2-59 0 0,0 4-8 0 0,1 2 49 0 0,1 15 167 0 0,-2-16-221 0 0,5 4 181 0 0,-5-7-232 0 0,1 0-43 0 0,-3-3-84 0 0,0 1-36 0 0,4 20 134 0 0,4-4-18 0 0,-4 4 23 0 0,0-10 51 0 0,-1-7-45 0 0,0 4 42 0 0,-2-3-84 0 0,3 10 109 0 0,-3-13-122 0 0,1 1 33 0 0,9 16 65 0 0,0 0-77 0 0,-12-20-118 0 0,1 1 1 0 0,-2 0-1 0 0,1 0 0 0 0,0 0 1 0 0,-1-1-1 0 0,0 1 0 0 0,0 0 1 0 0,-1 0-1 0 0,0 1-24 0 0,1 6 63 0 0,0-9 0 0 0,0-3 1 0 0,0 0 0 0 0,0 0 0 0 0,0 0 0 0 0,0 0 6 0 0,0 0 15 0 0,-4 1-16 0 0,-5-5-68 0 0,8 4 9 0 0,-4-13 33 0 0,-5-1-22 0 0,9 14-20 0 0,1 0 0 0 0,0 0 0 0 0,0 0 0 0 0,-1-1 0 0 0,1 1 0 0 0,0 0 0 0 0,0-1 0 0 0,0 1 0 0 0,-1 0 0 0 0,1 0 0 0 0,0-1 0 0 0,0 1 0 0 0,0 0 0 0 0,0-1 0 0 0,0 1 0 0 0,0 0 0 0 0,0-1 0 0 0,0 1 0 0 0,0 0 0 0 0,0-1 0 0 0,0 1 0 0 0,0 0 0 0 0,0-1 0 0 0,0 1 0 0 0,0 0-1 0 0,0-1 0 0 0,-3-19-66 0 0,3 18 51 0 0,-1 0-1 0 0,0 0 1 0 0,0 0-1 0 0,0 0 1 0 0,0 0-1 0 0,0 0 1 0 0,-1 0-1 0 0,1 0 1 0 0,0 1-1 0 0,-2-2 16 0 0,-8-12-115 0 0,10 14 102 0 0,1-1 0 0 0,-1 0 0 0 0,1 0 0 0 0,-1 0-1 0 0,1 1 1 0 0,0-1 0 0 0,0 0 0 0 0,0 0 0 0 0,0-1 13 0 0,-1-11-83 0 0,-3-5-39 0 0,-8-35-87 0 0,8 34 146 0 0,-2-4-49 0 0,4 14 13 0 0,-1-1-36 0 0,2 1-41 0 0,0-2-45 0 0,1-8-191 0 0,0-27-617 0 0,0 18 462 0 0,3 8 289 0 0,2 1 47 0 0,-3 15 166 0 0,0 0 1 0 0,-1 0-1 0 0,0-1 0 0 0,0 1 1 0 0,0-5 64 0 0,-1 0-106 0 0,2 1 36 0 0,0 1 21 0 0,3-2 20 0 0,-1-1 6 0 0,-3 9 21 0 0,-1 1 0 0 0,0 1 0 0 0,0-1 0 0 0,0 0 0 0 0,0 0 0 0 0,0 1 0 0 0,1-1 0 0 0,-1 0 0 0 0,0 1 0 0 0,0-1 0 0 0,1 0 0 0 0,-1 1 0 0 0,0-1 0 0 0,1 0 0 0 0,-1 1 0 0 0,1-1 0 0 0,-1 1 0 0 0,1-1 0 0 0,-1 1 0 0 0,1-1 0 0 0,-1 1 0 0 0,1-1 0 0 0,-1 1 0 0 0,1-1 0 0 0,0 1 0 0 0,-1 0 0 0 0,1-1 0 0 0,0 1 2 0 0,6-3-23 0 0,-6 2 22 0 0,0 1 0 0 0,0-1 0 0 0,0 0 0 0 0,0 0 0 0 0,-1 1 0 0 0,1-1 0 0 0,0 0 0 0 0,0 0 0 0 0,-1 0 0 0 0,1 0 0 0 0,0 0 0 0 0,-1 0 0 0 0,1 0 0 0 0,-1 0 0 0 0,0 0 0 0 0,1-1 1 0 0,6-9 3 0 0,22-5-3 0 0,-18 11 5 0 0,7-6 54 0 0,-18 11-57 0 0,1 0 1 0 0,-1 0-1 0 0,0-1 1 0 0,0 1-1 0 0,0 0 1 0 0,1 0-1 0 0,-1 0 1 0 0,0-1-1 0 0,1 1 1 0 0,-1 0-1 0 0,0 0 1 0 0,0 0-1 0 0,1 0 1 0 0,-1 0-1 0 0,0 0 1 0 0,1-1-1 0 0,-1 1 1 0 0,0 0-1 0 0,1 0 1 0 0,-1 0-1 0 0,0 0 1 0 0,1 0-1 0 0,-1 0 1 0 0,0 0-1 0 0,1 1 1 0 0,-1-1-3 0 0,24 4 66 0 0,-15-2-6 0 0,-1 2 0 0 0,1-1 1 0 0,5 5-61 0 0,23 16 169 0 0,-18-8-125 0 0,-13-10-25 0 0,1-1 1 0 0,0 1-1 0 0,0-1 0 0 0,4 2-19 0 0,16 13 65 0 0,-10 0 9 0 0,-7-6-46 0 0,0 0 1 0 0,1 0-1 0 0,6 5-28 0 0,-15-17 4 0 0,0 0 0 0 0,-1 0 0 0 0,0 0 0 0 0,1 0 0 0 0,-1 0 0 0 0,0 0-1 0 0,0 0 1 0 0,0 0 0 0 0,0 1 0 0 0,0-1 0 0 0,-1 0 0 0 0,1 0 0 0 0,-1 1 0 0 0,1-1-4 0 0,2 12 9 0 0,4-1 20 0 0,-7-12-27 0 0,1 1 1 0 0,0-1 0 0 0,0 1 0 0 0,-1-1-1 0 0,1 1 1 0 0,0-1 0 0 0,-1 1 0 0 0,0-1-1 0 0,1 1 1 0 0,-1-1 0 0 0,0 1 0 0 0,0 0-1 0 0,0-1-2 0 0,1 16 64 0 0,0-13-36 0 0,-1 0 0 0 0,0 1 1 0 0,0-1-1 0 0,0 1 0 0 0,0-1 0 0 0,-1 0 0 0 0,1 1 0 0 0,-1-1 1 0 0,-1 4-29 0 0,-1-2 27 0 0,0 0 16 0 0,0 0 1 0 0,-1 1-1 0 0,1-1 1 0 0,-1-1-1 0 0,-1 1 1 0 0,0 0-44 0 0,-7 7 84 0 0,-11 11 51 0 0,21-23-130 0 0,0 0-1 0 0,0 1 1 0 0,0-1 0 0 0,1 0 0 0 0,-1 0 0 0 0,-1-1 0 0 0,1 1-1 0 0,0 0 1 0 0,0-1 0 0 0,0 1 0 0 0,0-1 0 0 0,0 1-1 0 0,0-1 1 0 0,-1 0-5 0 0,-1 0 9 0 0,0 1-1 0 0,0-1 0 0 0,0 1 1 0 0,0 0-1 0 0,0 0 1 0 0,0 0-1 0 0,0 0 0 0 0,0 1 1 0 0,1 0-1 0 0,-3 1-8 0 0,3-2 5 0 0,0 0-1 0 0,0 0 0 0 0,0-1 1 0 0,0 1-1 0 0,0-1 1 0 0,0 1-1 0 0,0-1 0 0 0,0 0 1 0 0,0-1-1 0 0,0 1 0 0 0,-1 0-3 0 0,-5-1 4 0 0,-1 1-31 0 0,0 1-43 0 0,-5 0-91 0 0,12-1 114 0 0,0 0 0 0 0,0 0 0 0 0,0 0 0 0 0,1 0 0 0 0,-1-1 0 0 0,0 1 0 0 0,0-1 0 0 0,0 0 0 0 0,1 0 0 0 0,-1 0 46 0 0,-13-9-431 0 0,14 9 387 0 0,1 1 1 0 0,0-1-1 0 0,-1 1 0 0 0,1-1 0 0 0,-1 1 0 0 0,1 0 0 0 0,-1 0 0 0 0,1 0 0 0 0,-1 0 1 0 0,1 0 43 0 0</inkml:trace>
  <inkml:trace contextRef="#ctx0" brushRef="#br0" timeOffset="2008.36">3179 129 7856 0 0,'0'0'174'0'0,"-3"0"29"0"0,2 0-192 0 0,1 0-1 0 0,-1 0 1 0 0,0-1 0 0 0,1 1-1 0 0,-1 0 1 0 0,1 0 0 0 0,-1 0-1 0 0,1 0 1 0 0,-1 0 0 0 0,1-1-1 0 0,-1 1 1 0 0,0 0 0 0 0,1-1-1 0 0,-1 1 1 0 0,1 0 0 0 0,0-1-1 0 0,-1 1 1 0 0,1 0 0 0 0,-1-1-1 0 0,1 1 1 0 0,-1-1 0 0 0,1 1-1 0 0,0-1 1 0 0,-1 0-11 0 0,-6-6 147 0 0,-2 6-111 0 0,1 1-17 0 0,1 0 37 0 0,-8 0 149 0 0,3 0 45 0 0,0 0 52 0 0,-25 0 825 0 0,21 0-690 0 0,0 0-94 0 0,8 0-226 0 0,0 0-47 0 0,-3 2 308 0 0,8 0-309 0 0,0 0-16 0 0,-2 0 6 0 0,0 0 28 0 0,-1 2 46 0 0,-3 0 78 0 0,-13 10 7 0 0,14-1-8 0 0,-2-7-26 0 0,8-5-170 0 0,1 0 1 0 0,-1-1 0 0 0,1 1-1 0 0,-1 0 1 0 0,1 0 0 0 0,-1 0-1 0 0,1 0 1 0 0,0 0 0 0 0,0 0-1 0 0,-1 1 1 0 0,1-1 0 0 0,0 0-1 0 0,0 1-14 0 0,-6 7 63 0 0,-12 22 134 0 0,18-29-173 0 0,0 0 0 0 0,0 0-1 0 0,0 0 1 0 0,1 0 0 0 0,-1 0-1 0 0,1 0 1 0 0,-1 1 0 0 0,1-1 0 0 0,0 0-24 0 0,0 28 189 0 0,0 16-6 0 0,0-23-77 0 0,0-17-94 0 0,0-3-1 0 0,-1 0-1 0 0,1 0 1 0 0,0 0-1 0 0,0 0 1 0 0,1 0 0 0 0,-1 0-1 0 0,1 0 1 0 0,-1 0-1 0 0,1 0 1 0 0,0 0 0 0 0,0 0-1 0 0,0-1 1 0 0,1 1-1 0 0,-1 0 1 0 0,0-1 0 0 0,1 1-1 0 0,0-1 1 0 0,1 2-11 0 0,9 9 91 0 0,-7-8-45 0 0,-1 0 0 0 0,1 0 0 0 0,0-1 0 0 0,0 0 0 0 0,0 0 0 0 0,2 1-46 0 0,2 0 77 0 0,16 9 44 0 0,-21-12-108 0 0,1 0 0 0 0,-1 0 0 0 0,0 0 0 0 0,0-1 0 0 0,1 1 0 0 0,-1-1 0 0 0,0 0 0 0 0,1 0 0 0 0,2-1-13 0 0,43 2 122 0 0,-39-2-103 0 0,-8 0-9 0 0,1 0 1 0 0,-1 0 0 0 0,0-1-1 0 0,1 1 1 0 0,-1-1 0 0 0,0 0-1 0 0,0 0 1 0 0,0 0 0 0 0,3-2-11 0 0,10-2 32 0 0,45-11 120 0 0,-57 15-134 0 0,-1 0 0 0 0,1 0 1 0 0,0 0-1 0 0,0 0 0 0 0,0 1 0 0 0,0 0 1 0 0,2 0-19 0 0,-5 0 6 0 0,1 0 0 0 0,0 0 1 0 0,-1 0-1 0 0,1 0 0 0 0,0 0 1 0 0,-1-1-1 0 0,1 1 0 0 0,-1 0 1 0 0,1-1-1 0 0,0 1 1 0 0,-1-1-1 0 0,1 0 0 0 0,-1 0 1 0 0,1 1-1 0 0,-1-1 0 0 0,0 0 1 0 0,1 0-1 0 0,-1 0 0 0 0,0 0 1 0 0,0-1-1 0 0,1 0-6 0 0,1 0 16 0 0,0 0 0 0 0,0 0 0 0 0,0 0-1 0 0,0 0 1 0 0,0 0 0 0 0,1 0-16 0 0,-2 2 10 0 0,0-1-1 0 0,0 0 1 0 0,0 0-1 0 0,-1 0 1 0 0,1 0-1 0 0,0-1 1 0 0,-1 1-1 0 0,1 0 1 0 0,0-1-1 0 0,-1 1 1 0 0,0-1-1 0 0,1 1 1 0 0,0-2-10 0 0,3-7 46 0 0,2-4-19 0 0,-3 6-15 0 0,-3 4 2 0 0,0 0-1 0 0,0-1 1 0 0,0 1 0 0 0,-1 0 0 0 0,0-1 0 0 0,0 1-1 0 0,0-1 1 0 0,0 1 0 0 0,-1-4-14 0 0,0-9 23 0 0,1 16-23 0 0,0-1 0 0 0,0 0 0 0 0,0 1 0 0 0,-1-1 0 0 0,1 0 0 0 0,-1 1 0 0 0,1-1 0 0 0,-1 0 0 0 0,0 1 0 0 0,1-1 0 0 0,-1 1 0 0 0,0-1 0 0 0,0 1 0 0 0,0 0 0 0 0,-4-8 0 0 0,0-4 0 0 0,-6 8-15 0 0,6-9-57 0 0,-9-2-7 0 0,7 8 28 0 0,1 0-32 0 0,1-2-137 0 0,4 8 156 0 0,0-1-1 0 0,0 1 1 0 0,0 0 0 0 0,0 0-1 0 0,-1-1 1 0 0,1 1 0 0 0,-1 0-1 0 0,0 1 1 0 0,0-1 64 0 0,-1-2-110 0 0,1 2 9 0 0,0 0-14 0 0,0 0-38 0 0,1 0-10 0 0,0 1-39 0 0,0-1-44 0 0,0 1-49 0 0,0-1-54 0 0,1 0-49 0 0,-1 1-44 0 0,1-1-38 0 0,0 0-140 0 0,0 0-38 0 0,-1 0-167 0 0,1-1-455 0 0</inkml:trace>
  <inkml:trace contextRef="#ctx0" brushRef="#br0" timeOffset="2474.07">3802 65 6648 0 0,'0'0'149'0'0,"-3"-3"23"0"0,-8-8 12 0 0,9 6-25 0 0,1-2-111 0 0,-1 1 22 0 0,-3-1 79 0 0,-2 2 74 0 0,0 2 72 0 0,-1 2 66 0 0,6 1 245 0 0,1 0-251 0 0,-1 0-146 0 0,-7-2 54 0 0,-2-4-11 0 0,-3 0-21 0 0,3 4-15 0 0,-2 2 146 0 0,1 0-102 0 0,1 0-83 0 0,-19 0 194 0 0,16 0-171 0 0,13 0-188 0 0,0 0 0 0 0,1 0 0 0 0,-1 0 0 0 0,0 0 0 0 0,1 0 0 0 0,-1 0 0 0 0,0 0 0 0 0,1 0 0 0 0,-1 0 0 0 0,0 1 0 0 0,1-1 0 0 0,-1 0 0 0 0,0 0 1 0 0,1 1-1 0 0,-1-1 0 0 0,1 1 0 0 0,-1-1 0 0 0,0 0 0 0 0,1 1 0 0 0,-1-1 0 0 0,1 1 0 0 0,-1-1 0 0 0,1 1 0 0 0,0-1 0 0 0,-1 1 0 0 0,1 0-12 0 0,-1-1 11 0 0,1 1 1 0 0,0 0-1 0 0,-1-1 0 0 0,1 1 0 0 0,-1-1 0 0 0,1 1 0 0 0,-1-1 1 0 0,1 0-1 0 0,-1 1 0 0 0,1-1 0 0 0,-1 1 0 0 0,0-1 0 0 0,1 0 1 0 0,-1 1-1 0 0,1-1 0 0 0,-1 0 0 0 0,0 0 0 0 0,1 0 0 0 0,-1 1 1 0 0,0-1-1 0 0,0 0 0 0 0,1 0 0 0 0,-1 0 0 0 0,0 0 0 0 0,1 0 1 0 0,-1 0-12 0 0,-1 0 15 0 0,1 0 1 0 0,-1 0-1 0 0,1 0 1 0 0,-1 0-1 0 0,0 1 1 0 0,1-1 0 0 0,-1 1-1 0 0,1-1 1 0 0,0 1-1 0 0,-1-1 1 0 0,1 1-1 0 0,-1 0 1 0 0,1 0-16 0 0,-7 6 87 0 0,5-4 81 0 0,2 0-63 0 0,1 1-34 0 0,1 2 9 0 0,-1-6-45 0 0,0 3 221 0 0,0-1-43 0 0,0 5-178 0 0,-1-4-34 0 0,1 0-1 0 0,0 0 1 0 0,0 1 0 0 0,0-1 0 0 0,0 0-1 0 0,0 0 1 0 0,1 1 0 0 0,0-1 0 0 0,-1 0 0 0 0,2 1-1 0 0,11 4 0 0 0,-5 1 0 0 0,-7-7 0 0 0,1 0 0 0 0,-1 0 0 0 0,1 0 0 0 0,0 0 0 0 0,0 0 0 0 0,0-1 0 0 0,0 1 0 0 0,0-1 0 0 0,0 0 0 0 0,1 1 0 0 0,0-1 0 0 0,0 1 0 0 0,0 0 0 0 0,0 0 0 0 0,0 1 0 0 0,-1-1 0 0 0,1 1 0 0 0,-1-1 0 0 0,1 1 0 0 0,-1 0 0 0 0,0 0 0 0 0,0 0 0 0 0,0 0 0 0 0,0 0 0 0 0,0 1 0 0 0,0 0 0 0 0,0 0 0 0 0,0 0 0 0 0,1 0 0 0 0,0 0 0 0 0,0-1 0 0 0,0 1 0 0 0,0-1 0 0 0,1 0 0 0 0,-1 0 0 0 0,1 0 0 0 0,8 5-2 0 0,-7-5 0 0 0,1 0 1 0 0,-1 1-1 0 0,0 0 0 0 0,0 0 0 0 0,0 0 1 0 0,0 1-1 0 0,-1-1 0 0 0,0 1 0 0 0,2 2 2 0 0,-3-1-23 0 0,1-1 1 0 0,1 0-1 0 0,-1 0 0 0 0,1 0 0 0 0,0 0 0 0 0,0-1 0 0 0,0 0 1 0 0,4 2 22 0 0,19 17-72 0 0,-25-19 67 0 0,0-1 0 0 0,0 0 0 0 0,0 1 0 0 0,0 0 1 0 0,2 3 4 0 0,0 7 0 0 0,2-10 46 0 0,-2-1 61 0 0,-4 11-12 0 0,-1-12-79 0 0,0-1 0 0 0,0 1 0 0 0,-1 0 0 0 0,0 0 0 0 0,1 0 0 0 0,-1-1 0 0 0,0 1 0 0 0,1 0 0 0 0,-1-1 0 0 0,0 1 0 0 0,0-1 0 0 0,-1 1 0 0 0,1-1 0 0 0,0 1 0 0 0,-1-1-16 0 0,-1 2 111 0 0,-1-2-50 0 0,-5-1-13 0 0,6-1-8 0 0,-20 1 68 0 0,-32 0 294 0 0,38 0-317 0 0,1 0-52 0 0,14 0-35 0 0,0 0 1 0 0,0 0-1 0 0,1-1 1 0 0,-1 1-1 0 0,0-1 1 0 0,0 1-1 0 0,1-1 1 0 0,-1 0-1 0 0,0 1 1 0 0,1-1-1 0 0,-1 0 1 0 0,1 0-1 0 0,-1 0 1 0 0,1 0-1 0 0,-1 0 1 0 0,1-1-1 0 0,0 1 1 0 0,0 0-1 0 0,-1-1 2 0 0,-14-11-42 0 0,2 8-23 0 0,12-1 24 0 0,-1 1-52 0 0,-4 0-157 0 0,7 5 228 0 0,0 0-1 0 0,-1 0 1 0 0,1-1 0 0 0,-1 1-1 0 0,1 0 1 0 0,-1 0-1 0 0,1-1 1 0 0,0 1 0 0 0,-1 0-1 0 0,1-1 1 0 0,0 1-1 0 0,-1-1 1 0 0,1 1 0 0 0,0-1-1 0 0,0 1 1 0 0,-1 0 0 0 0,1-1-1 0 0,0 1 1 0 0,0-1-1 0 0,0 1 1 0 0,0-1 0 0 0,-1 1-1 0 0,1-1 1 0 0,0 1-1 0 0,0-1 1 0 0,0 1 0 0 0,0-1-1 0 0,0 1 1 0 0,0-1-1 0 0,0 1 1 0 0,1-1 0 0 0,-1 0 22 0 0,0-15-572 0 0,0 0-4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7:34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496 161 5472 0 0,'0'0'124'0'0,"0"0"17"0"0,0 0 10 0 0,0-2-25 0 0,0-3-110 0 0,-1-12 27 0 0,-1 14 8 0 0,0 1 34 0 0,-2 0 42 0 0,0 2 51 0 0,4 0-168 0 0,-1 0-1 0 0,1 0 0 0 0,0 0 0 0 0,0 0 0 0 0,0 0 0 0 0,0 0 0 0 0,0 0 0 0 0,0 0 1 0 0,0 0-1 0 0,0 0 0 0 0,0 0 0 0 0,0 0 0 0 0,-1 0 0 0 0,1 0 0 0 0,0 0 0 0 0,0 0 1 0 0,0 0-1 0 0,0 0 0 0 0,0 0 0 0 0,0 0 0 0 0,0 0 0 0 0,0 0 0 0 0,0-1 0 0 0,0 1 1 0 0,0 0-1 0 0,-1 0 0 0 0,1 0 0 0 0,0 0 0 0 0,0 0 0 0 0,0 0 0 0 0,0 0 0 0 0,0 0 1 0 0,0 0-1 0 0,0 0 0 0 0,0 0 0 0 0,0 0 0 0 0,0 0 0 0 0,0 0 0 0 0,0-1 0 0 0,0 1 1 0 0,0 0-1 0 0,0 0 0 0 0,0 0 0 0 0,0 0 0 0 0,0 0 0 0 0,0 0 0 0 0,0 0 0 0 0,0 0 0 0 0,0 0 1 0 0,0-1-1 0 0,0 1 0 0 0,0 0 0 0 0,0 0 0 0 0,0 0 0 0 0,0 0 0 0 0,0 0 0 0 0,0 0-9 0 0,0-1 27 0 0,0-2 87 0 0,0 0 63 0 0,0-9 593 0 0,-1 8-478 0 0,0 2-163 0 0,0 0-50 0 0,-6-3 268 0 0,7 5-326 0 0,0 0 0 0 0,-1 0 0 0 0,1 0 0 0 0,-1-1 0 0 0,1 1-1 0 0,0 0 1 0 0,-1 0 0 0 0,1-1 0 0 0,0 1 0 0 0,-1 0 0 0 0,1 0-1 0 0,0-1 1 0 0,0 1 0 0 0,-1-1 0 0 0,1 1 0 0 0,0 0 0 0 0,0-1 0 0 0,0 1-1 0 0,-1 0 1 0 0,1-1 0 0 0,0 1 0 0 0,0-1 0 0 0,0 1 0 0 0,0-1 0 0 0,0 1-1 0 0,0 0 1 0 0,0-1 0 0 0,0 1 0 0 0,0-1 0 0 0,0 1 0 0 0,0-1-21 0 0,0 1 8 0 0,0 0 0 0 0,0 0 1 0 0,0 0-1 0 0,0 0 0 0 0,0 0 1 0 0,0 0-1 0 0,0 0 0 0 0,0 0 1 0 0,0-1-1 0 0,0 1 0 0 0,0 0 1 0 0,0 0-1 0 0,0 0 0 0 0,0 0 1 0 0,0 0-1 0 0,0 0 0 0 0,0 0 1 0 0,0 0-1 0 0,0 0 0 0 0,0 0 1 0 0,0-1-1 0 0,0 1 0 0 0,0 0 1 0 0,0 0-1 0 0,0 0 0 0 0,0 0 1 0 0,0 0-1 0 0,0 0 0 0 0,0 0 1 0 0,0 0-1 0 0,0 0 0 0 0,-1 0 0 0 0,1 0 1 0 0,0 0-1 0 0,0 0 0 0 0,0 0 1 0 0,0 0-1 0 0,0-1 0 0 0,0 1 1 0 0,0 0-1 0 0,0 0 0 0 0,0 0 1 0 0,0 0-1 0 0,-1 0 0 0 0,1 0 1 0 0,0 0-1 0 0,0 0 0 0 0,0 0 1 0 0,0 0-1 0 0,0 0 0 0 0,0 0 1 0 0,0 0-1 0 0,0 0 0 0 0,0 0 1 0 0,0 0-1 0 0,-1 1 0 0 0,1-1-8 0 0,-8-2 314 0 0,7 1-295 0 0,1 1 0 0 0,-1-1 0 0 0,1 1 0 0 0,0 0 0 0 0,-1-1 0 0 0,1 1 0 0 0,0-1 0 0 0,0 1 0 0 0,-1-1 0 0 0,1 1 0 0 0,0-1 0 0 0,0 1 0 0 0,-1-1 0 0 0,1 1 0 0 0,0-1 0 0 0,0 1 0 0 0,0-1 0 0 0,0 1 0 0 0,0-1 0 0 0,0 1 0 0 0,0-1 0 0 0,0 0-19 0 0,-3-4 338 0 0,2 4-301 0 0,0-1 0 0 0,-1 1 0 0 0,1 0 0 0 0,-1 0 0 0 0,1 0 1 0 0,-1 0-1 0 0,1 0 0 0 0,-1 0 0 0 0,0 1 0 0 0,1-1 0 0 0,-1 0 1 0 0,0 1-1 0 0,0-1 0 0 0,0 1 0 0 0,0 0-37 0 0,-4-3 209 0 0,3 0-165 0 0,-1-2 59 0 0,-9-8 197 0 0,7 7-204 0 0,2 4 17 0 0,1 1-51 0 0,-6 1-16 0 0,6 1-8 0 0,-19-3 107 0 0,20 2-140 0 0,0-1-1 0 0,1 1 1 0 0,-1-1-1 0 0,0 1 1 0 0,1-1-1 0 0,-1 0 1 0 0,0 0-1 0 0,1 1 1 0 0,-1-1-1 0 0,1 0 1 0 0,-1-1-1 0 0,1 1 1 0 0,-1-1-5 0 0,-4-1 55 0 0,-4 4-42 0 0,10-1-7 0 0,-5 2 53 0 0,-9 9-28 0 0,13-10-24 0 0,0-1 1 0 0,-1 1 0 0 0,1-1 0 0 0,-1 0-1 0 0,1 0 1 0 0,-1 1 0 0 0,1-1-1 0 0,-1 0 1 0 0,1 0 0 0 0,-1 0-8 0 0,1 0 8 0 0,-1 0 0 0 0,1 0 0 0 0,-1 0 0 0 0,1 0 0 0 0,-1 0 0 0 0,1 0 0 0 0,0 1 0 0 0,-1-1 0 0 0,1 1 0 0 0,-1-1-8 0 0,-14 14 67 0 0,0-1-14 0 0,9-10-45 0 0,7-3-7 0 0,-1 0 1 0 0,1 0-1 0 0,-1 1 1 0 0,1-1-1 0 0,-1 0 1 0 0,1 0-1 0 0,0 1 1 0 0,-1-1-1 0 0,1 0 1 0 0,-1 0-1 0 0,1 1 1 0 0,-1-1-1 0 0,1 1 1 0 0,0-1-1 0 0,-1 0 1 0 0,1 1-1 0 0,0-1 0 0 0,-1 1 1 0 0,1-1-1 0 0,0 0 1 0 0,0 1-1 0 0,0-1 1 0 0,-1 1-1 0 0,1-1 1 0 0,0 1-1 0 0,0-1 1 0 0,0 1-1 0 0,0-1 1 0 0,0 1-1 0 0,0 0 1 0 0,0-1-1 0 0,0 1 1 0 0,0-1-1 0 0,0 1 1 0 0,0-1-1 0 0,0 1 0 0 0,0-1 1 0 0,0 1-2 0 0,0-1 0 0 0,1 1 1 0 0,-1 0 0 0 0,0-1-1 0 0,-1 1 1 0 0,1 0-1 0 0,0-1 1 0 0,0 1-1 0 0,0 0 1 0 0,0-1-1 0 0,0 1 1 0 0,-1 0-1 0 0,1-1 1 0 0,0 1-1 0 0,-1 0 1 0 0,1-1-1 0 0,0 1 1 0 0,-1-1-1 0 0,1 1 1 0 0,-1-1 0 0 0,1 1-1 0 0,-1-1 1 0 0,1 1-1 0 0,-1-1 1 0 0,1 1-1 0 0,-1-1 1 0 0,0 1-1 0 0,1-1 2 0 0,-1 0 0 0 0,1 1 1 0 0,-1-1-1 0 0,1 1 0 0 0,-1-1 1 0 0,1 1-1 0 0,-1-1 0 0 0,1 1 1 0 0,-1-1-1 0 0,1 1 0 0 0,0-1 1 0 0,-1 1-1 0 0,1 0 0 0 0,0-1 1 0 0,-1 1-1 0 0,1 0 1 0 0,0-1-1 0 0,0 1 0 0 0,0 0 1 0 0,-1-1-1 0 0,1 1 0 0 0,0 0 1 0 0,0-1-1 0 0,0 1 0 0 0,0 0 1 0 0,0 0-3 0 0,1 10 49 0 0,-1-7-35 0 0,1-1 1 0 0,-1 0-1 0 0,0 0 0 0 0,0 1 0 0 0,-1-1 1 0 0,1 0-1 0 0,-1 0 0 0 0,1 1 0 0 0,-1-1 1 0 0,0 0-15 0 0,-4 6 30 0 0,4-8-28 0 0,0 0 0 0 0,0 1 1 0 0,0-1-1 0 0,0 1 1 0 0,1-1-1 0 0,-1 1 1 0 0,0 0-1 0 0,1-1 0 0 0,-1 1 1 0 0,1-1-1 0 0,0 1 1 0 0,0 0-1 0 0,0 0 1 0 0,-1-1-3 0 0,0 22-5 0 0,0-6 19 0 0,1 2 37 0 0,5 5 105 0 0,-2-16-128 0 0,5 21 119 0 0,-6-2 62 0 0,-2-10-111 0 0,-2 7 97 0 0,2-18-135 0 0,0-1 0 0 0,1 0 0 0 0,-1 0 1 0 0,1 0-1 0 0,0 0 0 0 0,1 3-60 0 0,0-2 29 0 0,6 18 129 0 0,-5 7 114 0 0,-3-27-226 0 0,0 0 1 0 0,1 0-1 0 0,-1-1 0 0 0,1 1 1 0 0,-1 0-1 0 0,1 0 1 0 0,0 0-47 0 0,9 10 170 0 0,-8-10-37 0 0,-1-1-61 0 0,-1 6-35 0 0,-1-6-2 0 0,1 26 160 0 0,3-24-105 0 0,-1-3-81 0 0,-1 1 0 0 0,1-1 0 0 0,-1 0-1 0 0,0 0 1 0 0,0 0 0 0 0,0 1 0 0 0,0-1-1 0 0,0 0 1 0 0,0 1 0 0 0,-1-1 0 0 0,1 1 0 0 0,-1-1-1 0 0,0 1 1 0 0,1-1 0 0 0,-1 1 0 0 0,0-1 0 0 0,-1 1-10 0 0,4 2 77 0 0,8 9-1 0 0,-9-1-7 0 0,-2-10 9 0 0,0-1-10 0 0,0 9-66 0 0,0-8-70 0 0,0-3-52 0 0,0 0-21 0 0,0 0-44 0 0,0 0 59 0 0,0 2-111 0 0,0 9-205 0 0,0-10 334 0 0,0 0 9 0 0,0-1-16 0 0,0 0-40 0 0,0 1-10 0 0,0-1-41 0 0,0 0-45 0 0,0 0-51 0 0,0 0-56 0 0,0 0-50 0 0,0 0-46 0 0,0 0-40 0 0,0 0-143 0 0,0 0-40 0 0,0 0-173 0 0,0 0-468 0 0</inkml:trace>
  <inkml:trace contextRef="#ctx0" brushRef="#br0" timeOffset="312.32">1 465 7312 0 0,'0'0'165'0'0,"0"0"22"0"0,0 0 9 0 0,2 0-20 0 0,12-3-140 0 0,-12 2-79 0 0,1-1 34 0 0,3-1 82 0 0,0 0 99 0 0,1-1 75 0 0,17-9 998 0 0,-23 12-1152 0 0,0 1 0 0 0,1-1 0 0 0,-1 1-1 0 0,1 0 1 0 0,-1-1 0 0 0,1 1 0 0 0,-1 0 0 0 0,1 0-1 0 0,-1 0 1 0 0,1 0-93 0 0,6 0 450 0 0,0-3-45 0 0,0-1-110 0 0,5-3 126 0 0,0 2-105 0 0,-2 1-140 0 0,-1-1-18 0 0,-2 3-18 0 0,1 1 16 0 0,1 0 48 0 0,12 0 39 0 0,7-5-10 0 0,4-1-3 0 0,-5 5 2 0 0,1 0-35 0 0,3-4-50 0 0,0 1-48 0 0,-3 2-48 0 0,-24 3-11 0 0,0 0-34 0 0,4 0-91 0 0,0 0-120 0 0,-1 0-108 0 0,-2 0 15 0 0,0 0-48 0 0,0 0-45 0 0,-1 0-38 0 0,6 0-527 0 0,-1 0-95 0 0,5 0-751 0 0,5 0-1030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1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0 6296 0 0,'0'0'184'0'0,"0"0"54"0"0,0 0 105 0 0,0 0 45 0 0,0 0 11 0 0,0 0-7 0 0,0 0-32 0 0,0 3-10 0 0,-1 4-147 0 0,-5-2 46 0 0,-1 2 77 0 0,5 6-24 0 0,-1-1-136 0 0,-7 2 30 0 0,7-10-4 0 0,2-1-85 0 0,1 1-50 0 0,1 1-25 0 0,-1-2 36 0 0,0 29 430 0 0,0 0 117 0 0,2-20-374 0 0,3-3-43 0 0,2 4 11 0 0,-5 2-39 0 0,-1 30 349 0 0,-2-30-369 0 0,3 2 77 0 0,4 1-36 0 0,-1-2-49 0 0,2 8 73 0 0,4 4-21 0 0,1 3 12 0 0,-4-3 29 0 0,-2-6-93 0 0,1-3-40 0 0,6 20 80 0 0,-10-7-2 0 0,-3-25-137 0 0,1 0 1 0 0,0 0 0 0 0,0 0 0 0 0,1-1-1 0 0,0 1 1 0 0,0-1-44 0 0,2 11 71 0 0,2 12 60 0 0,-1-13-42 0 0,-3-13-70 0 0,-1 1 1 0 0,0-1-1 0 0,0 0 1 0 0,0 1-1 0 0,0-1 1 0 0,-1 1-1 0 0,1-1 1 0 0,-1 2-20 0 0,0 21 80 0 0,0 8-15 0 0,0-18-2 0 0,0 4 46 0 0,0-17-54 0 0,0-3 17 0 0,0 0 6 0 0,0 0 1 0 0,0 0-6 0 0,0 0-1 0 0,0 0 0 0 0,0 0-1 0 0,-1-15 51 0 0,0-1-45 0 0,1-3-28 0 0,1-9-22 0 0,0-3 17 0 0,-2 3 58 0 0,1 20-65 0 0,-1 1 0 0 0,2-1 0 0 0,-1 0 0 0 0,1 1 0 0 0,0-1 0 0 0,1-1-37 0 0,2-8 67 0 0,-2 11-37 0 0,0-1 0 0 0,0 1 0 0 0,-1-1 0 0 0,0 0 1 0 0,0 0-1 0 0,-1 0-30 0 0,0 0 3 0 0,1 1 1 0 0,0-1 0 0 0,0 0-1 0 0,1 0 1 0 0,-1 1 0 0 0,2-1-4 0 0,1-10 0 0 0,0-1 0 0 0,-3 13 0 0 0,0 0 0 0 0,0 0 0 0 0,1 0 0 0 0,-1 1 0 0 0,1-1 0 0 0,0 1 0 0 0,0-1 0 0 0,1 0 0 0 0,24-42 6 0 0,-18 27-79 0 0,-2 4-75 0 0,1 1-117 0 0,-8 13 245 0 0,1 1 0 0 0,0 0 0 0 0,0 0 0 0 0,-1 0 0 0 0,1 0 0 0 0,0 0 0 0 0,0 0 0 0 0,0 0 0 0 0,1 0 0 0 0,-1 0 0 0 0,0 0 0 0 0,1 0 20 0 0,7-1-133 0 0,-2 2 77 0 0,-7 0 56 0 0,9 0-8 0 0,11 0 101 0 0,-15 2-33 0 0,12 8-46 0 0,-15-9-16 0 0,0 0 1 0 0,0 0 0 0 0,1 0-1 0 0,-1 0 1 0 0,0 1 0 0 0,0-1-1 0 0,0 1 1 0 0,0-1 0 0 0,-1 1-1 0 0,1 0 1 0 0,0 0 0 0 0,0 1 1 0 0,3 6-38 0 0,9 16 2 0 0,-5-3 36 0 0,0 1 0 0 0,2-4-10 0 0,-6 8-33 0 0,22 26-32 0 0,-26-49 75 0 0,0 0 0 0 0,-1 1 0 0 0,1-1 0 0 0,-1 1 0 0 0,0 2 0 0 0,0 4 1 0 0,0 0 4 0 0,0 5 43 0 0,0 58 16 0 0,0-34-256 0 0,0-25-20 0 0,0-6-80 0 0,0-4 93 0 0,0 0-44 0 0,0-2 77 0 0,0 0-667 0 0,2 0-37 0 0,12 10-8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3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65 6648 0 0,'0'0'149'0'0,"0"0"23"0"0,0 0 12 0 0,0-3-25 0 0,0-10-127 0 0,0 4-14 0 0,0 4 50 0 0,0 3 73 0 0,0 2 164 0 0,0 0 277 0 0,0 0 24 0 0,-3-3-24 0 0,-8-10-104 0 0,9 8-336 0 0,1 2-46 0 0,-1-2 68 0 0,0 3-64 0 0,0 2 17 0 0,-1-1 46 0 0,-1 1 55 0 0,-1 0 67 0 0,0 0-56 0 0,-1 0 55 0 0,-19 0 781 0 0,13 0-667 0 0,12 0-389 0 0,-1 0 0 0 0,1 0 1 0 0,-1 0-1 0 0,1 0 0 0 0,-1 0 0 0 0,1 0 0 0 0,0 0 1 0 0,-1 0-1 0 0,1 0 0 0 0,-1 0 0 0 0,1 0 0 0 0,0 0 1 0 0,-1 0-1 0 0,1 1 0 0 0,-1-1 0 0 0,1 0 0 0 0,0 0 1 0 0,-1 1-1 0 0,1-1 0 0 0,0 0 0 0 0,-1 0 0 0 0,1 1 1 0 0,0-1-1 0 0,-1 0 0 0 0,1 1 0 0 0,0-1 0 0 0,0 0 1 0 0,-1 1-1 0 0,1-1 0 0 0,0 1 0 0 0,0-1-9 0 0,-5 7 146 0 0,-8-2 43 0 0,3 3-102 0 0,0 0 0 0 0,1 0 0 0 0,0 1 0 0 0,-2 4-87 0 0,-4 3 55 0 0,13-15-48 0 0,1 1-1 0 0,-1 0 1 0 0,1 0 0 0 0,-1 0 0 0 0,1 0 0 0 0,0 0 0 0 0,0 0 0 0 0,0 1 0 0 0,0-1 0 0 0,0 0 0 0 0,1 0 0 0 0,-1 1 0 0 0,1-1 0 0 0,-1 1-7 0 0,-2 10 31 0 0,-7 8 33 0 0,4 6-11 0 0,1-12-38 0 0,3-12-5 0 0,1 1-1 0 0,0-1 1 0 0,0 1-1 0 0,0-1 1 0 0,0 1-1 0 0,1-1 1 0 0,-1 1 0 0 0,1-1-1 0 0,0 1-9 0 0,-1 4 22 0 0,1-1-1 0 0,-1 0 0 0 0,-1 1 1 0 0,1-1-1 0 0,-1 0 0 0 0,-3 6-21 0 0,4-8 14 0 0,0-4-8 0 0,1 1 1 0 0,-1 0-1 0 0,1-1 1 0 0,0 1 0 0 0,0 0-1 0 0,-1-1 1 0 0,1 1 0 0 0,1 0-1 0 0,-1-1 1 0 0,0 1-7 0 0,0 1 7 0 0,1-1 0 0 0,0 1 1 0 0,0 0-1 0 0,0-1 0 0 0,0 1 1 0 0,0-1-1 0 0,1 1-7 0 0,2 6 27 0 0,0 8 26 0 0,-4 4-32 0 0,-1-12-10 0 0,1-7-4 0 0,0 0-1 0 0,0 0 1 0 0,1 0-1 0 0,-1 0 1 0 0,0 0 0 0 0,1 0-1 0 0,0 0 1 0 0,-1 0 0 0 0,1-1-1 0 0,0 1 1 0 0,0 0 0 0 0,0-1-1 0 0,0 1 1 0 0,0 0 0 0 0,0-1-1 0 0,1 1 1 0 0,-1-1 0 0 0,0 0-1 0 0,2 2-6 0 0,9 12 74 0 0,-9-10-70 0 0,-3-4-1 0 0,0-1 1 0 0,0 1-1 0 0,1 0 0 0 0,-1-1 1 0 0,0 1-1 0 0,1 0 0 0 0,-1-1 1 0 0,0 1-1 0 0,1-1 0 0 0,-1 1 0 0 0,1-1 1 0 0,-1 1-1 0 0,1-1 0 0 0,-1 1 1 0 0,1-1-1 0 0,0 0 0 0 0,-1 1 0 0 0,1-1 1 0 0,-1 0-1 0 0,1 1 0 0 0,0-1 1 0 0,0 0-4 0 0,4 3 24 0 0,8 7 50 0 0,-9-7 8 0 0,0-2-41 0 0,4-2-5 0 0,-8 1-23 0 0,18-4 151 0 0,-3-5-48 0 0,8-14 21 0 0,-15 14-92 0 0,-5 6-26 0 0,0-1-1 0 0,-1 1 1 0 0,1 0-1 0 0,-1-1 1 0 0,0 1-1 0 0,0-1 1 0 0,1-1-19 0 0,-2 2 14 0 0,1 0 0 0 0,-1 0 0 0 0,1 1 1 0 0,0-1-1 0 0,0 0 0 0 0,3-2-14 0 0,-4 4 0 0 0,0 0 1 0 0,1 0-1 0 0,-1-1 1 0 0,0 1 0 0 0,0 0-1 0 0,0-1 1 0 0,0 1-1 0 0,0 0 1 0 0,0-1-1 0 0,0 0 1 0 0,-1 1-1 0 0,1-1 1 0 0,0 1-1 0 0,-1-1 1 0 0,1 0-1 0 0,-1 0 1 0 0,0 1-1 0 0,0-1 1 0 0,1 0-1 0 0,-1 0 1 0 0,0-1-1 0 0,0 0 0 0 0,0-1 0 0 0,1 1 0 0 0,0 0 0 0 0,-1 0 0 0 0,1 0 0 0 0,0 0 0 0 0,1-1 0 0 0,-1 1 0 0 0,5-13 0 0 0,-6 15-1 0 0,7-23 11 0 0,2 1 34 0 0,-8 21-43 0 0,0-1 0 0 0,-1 0 0 0 0,1 0 1 0 0,0 0-1 0 0,-1 0 0 0 0,0 0 0 0 0,0 0 0 0 0,0 0 0 0 0,0 0 1 0 0,0 0-1 0 0,-1-1-1 0 0,1-5 8 0 0,0-17 40 0 0,0 22-46 0 0,1 0-1 0 0,0 0 1 0 0,-1 1 0 0 0,1-1 0 0 0,1 0 0 0 0,-1 0 0 0 0,0 1-1 0 0,1-1 1 0 0,2-2-2 0 0,-2-10 40 0 0,-2 15-39 0 0,0 0 0 0 0,0 0 0 0 0,0 0 0 0 0,0 0 0 0 0,0 1 0 0 0,0-1 0 0 0,0 0-1 0 0,1 0 1 0 0,-1 0 0 0 0,0 0 0 0 0,0 1 0 0 0,1-1 0 0 0,-1 0 0 0 0,1 0-1 0 0,-1 0 0 0 0,11-4 0 0 0,-11 4 0 0 0,1 1-1 0 0,-1-1 0 0 0,0 0 0 0 0,0 1 0 0 0,1-1 1 0 0,-1 1-1 0 0,0-1 0 0 0,0 0 0 0 0,0 0 0 0 0,0 1 1 0 0,1-1-1 0 0,-1 0 0 0 0,0 1 0 0 0,0-1 0 0 0,-1 0 1 0 0,1 1-1 0 0,0 0 0 0 0,0 0 0 0 0,0 0 0 0 0,0 0 0 0 0,0 0 0 0 0,0 0 0 0 0,0 0 0 0 0,0 0 0 0 0,0-1 0 0 0,0 1 0 0 0,0 0 0 0 0,0 0 0 0 0,0 0 0 0 0,0 0 0 0 0,0 0 0 0 0,0 0 0 0 0,0 0 0 0 0,0 0 0 0 0,0 0 0 0 0,0 0 0 0 0,0-1 0 0 0,0 1 0 0 0,1 0 0 0 0,-1 0 0 0 0,0 0 0 0 0,0 0 0 0 0,0 0 0 0 0,0 0 0 0 0,0 0 0 0 0,0 0 0 0 0,0 0 0 0 0,0 0 0 0 0,0 0 0 0 0,0 0-1 0 0,0 0 1 0 0,0 0 0 0 0,0 0 0 0 0,0 0 0 0 0,1-1 0 0 0,-1 1 0 0 0,0 0 0 0 0,0 0 0 0 0,0 0 0 0 0,0 0 0 0 0,0 0 0 0 0,0 0 0 0 0,0 0 0 0 0,0 0 0 0 0,0 0 0 0 0,0 0 0 0 0,1 0 0 0 0,-1 0 0 0 0,0 0 0 0 0,0 0 0 0 0,0 1 0 0 0,0-1 0 0 0,0 0 1 0 0,13 2-55 0 0,-8 0 50 0 0,-1 3 0 0 0,6 18 5 0 0,-5-15 0 0 0,-4-7 1 0 0,0 0-1 0 0,0 1 1 0 0,0-1 0 0 0,0 1 0 0 0,-1-1-1 0 0,1 1 1 0 0,-1 0 0 0 0,1-1-1 0 0,-1 1 1 0 0,1 0 0 0 0,-1-1 0 0 0,0 1-1 0 0,0 0 1 0 0,0 0-1 0 0,0 5 21 0 0,0-5-18 0 0,0 0 0 0 0,0 0 1 0 0,0 0-1 0 0,0 1 0 0 0,0-1 0 0 0,0 0 1 0 0,1 0-1 0 0,-1 0 0 0 0,1 0 0 0 0,0 1-3 0 0,4 6 1 0 0,-4-8 3 0 0,0 0 1 0 0,0 1-1 0 0,0-1 0 0 0,-1 1 0 0 0,1-1 1 0 0,0 1-1 0 0,-1 0 0 0 0,1-1 0 0 0,-1 1 1 0 0,1-1-1 0 0,-1 1 0 0 0,0 0 0 0 0,0-1 1 0 0,0 1-5 0 0,0 9 15 0 0,0 10 77 0 0,3-7-20 0 0,2-4-48 0 0,-4-8-24 0 0,0-1 0 0 0,0 1 0 0 0,0 0 0 0 0,0-1 0 0 0,0 1 0 0 0,-1 0 0 0 0,1-1 0 0 0,-1 1 0 0 0,1 0 0 0 0,-1 0 0 0 0,0-1 0 0 0,0 1 0 0 0,0 0 0 0 0,0 0 49 0 0,0 0-42 0 0,0 0-40 0 0,0 0-44 0 0,0 0-42 0 0,0 0-45 0 0,0 0-45 0 0,0 0-46 0 0,0 0-47 0 0,0 0-47 0 0,0 0-49 0 0,0 0-50 0 0,0-1-50 0 0,0 1-51 0 0,0-1-52 0 0,0 1-54 0 0,0 0-1372 0 0,0-2-1160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4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1 8696 0 0,'0'0'197'0'0,"0"0"24"0"0,0 0 18 0 0,-3 0-34 0 0,-5 0-165 0 0,-13 0 4 0 0,12 0 70 0 0,-11 0 242 0 0,15 2-100 0 0,2 1-183 0 0,-14 14 291 0 0,11-13-295 0 0,2-1-65 0 0,-1-1 28 0 0,5-1-24 0 0,-1-1-1 0 0,0 0 1 0 0,1 0 0 0 0,-1 1 0 0 0,0-1 0 0 0,1 0-1 0 0,-1 1 1 0 0,1-1 0 0 0,-1 1 0 0 0,1-1-1 0 0,-1 1 1 0 0,1-1 0 0 0,-1 1 0 0 0,1-1-1 0 0,-1 1 1 0 0,1-1 0 0 0,0 1 0 0 0,-1 0-1 0 0,1-1 1 0 0,0 1 0 0 0,-1 0 0 0 0,1 0-8 0 0,-2 4 39 0 0,0-2-2 0 0,0-1 1 0 0,0 1 0 0 0,0 0 0 0 0,-1-1-1 0 0,1 0 1 0 0,-1 1 0 0 0,0-1-38 0 0,0 0 38 0 0,1 1 0 0 0,-1-1 1 0 0,1 0-1 0 0,0 0 1 0 0,0 1-1 0 0,0 0 0 0 0,0-1 1 0 0,0 1-1 0 0,1 0 1 0 0,-2 2-39 0 0,-1 8 111 0 0,0 3 68 0 0,-7 3 87 0 0,9-15-212 0 0,0-1 0 0 0,0 1 0 0 0,1 0 0 0 0,-1-1 0 0 0,1 1 0 0 0,-1 2-54 0 0,-2 25 360 0 0,4-22-202 0 0,-1-1-42 0 0,-1 0-19 0 0,-2 2-5 0 0,-2 5 26 0 0,1 15 107 0 0,-1-15-73 0 0,5-11-118 0 0,-1-1 0 0 0,1 0 1 0 0,0 1-1 0 0,0-1 0 0 0,1 1 0 0 0,-1-1 0 0 0,1 0 1 0 0,-1 3-35 0 0,1 9 150 0 0,-1-12-116 0 0,1 0 1 0 0,0 0-1 0 0,0 0 1 0 0,0 0 0 0 0,0 0-1 0 0,0 0 1 0 0,1 0-1 0 0,0 0 1 0 0,-1 0 0 0 0,2 2-35 0 0,-2-5 1 0 0,7 14 141 0 0,-4-8-14 0 0,1 0 0 0 0,-1 0 0 0 0,1 0 1 0 0,2 1-129 0 0,-4-4 256 0 0,1-3-20 0 0,3 0-172 0 0,-1 0 6 0 0,0 0 0 0 0,0 0 0 0 0,-1 0 0 0 0,1-1 1 0 0,0 0-1 0 0,1 0-70 0 0,4-4 108 0 0,0-3-41 0 0,-2 1 10 0 0,-4 4-35 0 0,-1-1 0 0 0,0 1-1 0 0,0 0 1 0 0,0-1 0 0 0,0 0-1 0 0,0 0-41 0 0,1-5 101 0 0,2-3-15 0 0,2-1-51 0 0,0 1-28 0 0,1 0 25 0 0,-1-1 0 0 0,0 0-1 0 0,4-12-31 0 0,-4 4 46 0 0,3-5-19 0 0,2-7 14 0 0,-12 30-40 0 0,0 0 1 0 0,0-1-1 0 0,0 1 0 0 0,-1 0 1 0 0,0-1-1 0 0,0 1 1 0 0,0 0-1 0 0,0-1-1 0 0,2-14-1 0 0,-1 14 1 0 0,1 1 0 0 0,-1-1 0 0 0,1 1 0 0 0,0-1 0 0 0,0 1 0 0 0,3-3 0 0 0,-4 4 0 0 0,1 0 0 0 0,-1 0 0 0 0,1 0 0 0 0,-1 0 0 0 0,0 0 0 0 0,0-1 0 0 0,0 1 0 0 0,0 0 0 0 0,0-1 0 0 0,-1 1 0 0 0,1 0 0 0 0,-1-1 0 0 0,1 1 0 0 0,-1-1 0 0 0,0 1 0 0 0,0-1 0 0 0,0 0-4 0 0,0 1-1 0 0,-1-1 0 0 0,2 1 0 0 0,-1-1 0 0 0,0 1 0 0 0,0-1 0 0 0,1 1 0 0 0,-1-1 0 0 0,1 1 0 0 0,0-1 0 0 0,0 1 0 0 0,0 0 0 0 0,0 0 0 0 0,0-1 0 0 0,0 1 0 0 0,1 0 0 0 0,-1 0 0 0 0,1-1 5 0 0,1 1-85 0 0,-3 2-11 0 0,0 0 6 0 0,0 0 2 0 0,0 0-2 0 0,0 0-5 0 0,0 0 20 0 0,0 2 6 0 0,0 6 54 0 0,-1-4 8 0 0,1 0 0 0 0,0-1 0 0 0,0 1 0 0 0,0-1 0 0 0,0 1 0 0 0,1 0 0 0 0,-1-1 0 0 0,1 1-1 0 0,1 1 8 0 0,3 3 1 0 0,-4-7-1 0 0,0 0 0 0 0,-1 1 0 0 0,1-1 0 0 0,0 1 0 0 0,0-1 0 0 0,-1 1 0 0 0,1 0 0 0 0,0-1 0 0 0,-1 1 0 0 0,0 0 0 0 0,1-1 0 0 0,-1 1 0 0 0,0 0 0 0 0,0-1 0 0 0,0 2-1 0 0,-1 8 2 0 0,1-6-1 0 0,-1-1 0 0 0,1 1 0 0 0,0 0 0 0 0,0 0 0 0 0,0 0 0 0 0,1 0 0 0 0,0-1 0 0 0,0 1 0 0 0,1 2-1 0 0,3 1 2 0 0,-4-6-1 0 0,0-1 0 0 0,-1 1 0 0 0,1-1 0 0 0,0 1 0 0 0,0-1 0 0 0,-1 1 0 0 0,1-1 0 0 0,0 1 0 0 0,-1 0 0 0 0,0-1 0 0 0,1 1 0 0 0,-1 0 0 0 0,0 0 0 0 0,0-1 0 0 0,0 2-1 0 0,-1 6 1 0 0,1-6 0 0 0,0 0 0 0 0,-1 0 0 0 0,1 0 0 0 0,0 0 0 0 0,0 0 0 0 0,1 0 0 0 0,-1 0 0 0 0,1 0 0 0 0,0 0 0 0 0,-1 0 0 0 0,2 0 1 0 0,30 61-1 0 0,-28-57 49 0 0,2 0-66 0 0,5 5-105 0 0,1-1-76 0 0,0 0-58 0 0,4 5-24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42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0 5728 0 0,'0'0'132'0'0,"0"0"17"0"0,0 0 10 0 0,0 0 34 0 0,0 0 142 0 0,0 0 66 0 0,0 0 14 0 0,0 0-41 0 0,0 0-274 0 0,0 0 3 0 0,0 0 29 0 0,0 5-17 0 0,0 20 369 0 0,0 2-35 0 0,0 2-52 0 0,0 1-69 0 0,0-10-154 0 0,0 0-43 0 0,0 0-47 0 0,0-2-51 0 0,0-9 14 0 0,1-1 0 0 0,1 0 1 0 0,0 0-1 0 0,0 0 0 0 0,3 8-47 0 0,-4-14 13 0 0,3 15 127 0 0,-5 4 0 0 0,1-8-61 0 0,0 80 498 0 0,1-75-402 0 0,6-2-52 0 0,-1 0 1 0 0,-4 3 54 0 0,-3-7-87 0 0,1-5-26 0 0,0 0 0 0 0,0 0-1 0 0,0 0 1 0 0,1 0 0 0 0,1 5-65 0 0,4 0 129 0 0,-5-10-109 0 0,0-1 1 0 0,0 1-1 0 0,0-1 1 0 0,0 1-1 0 0,-1-1 1 0 0,1 1-1 0 0,-1 0 1 0 0,1-1-1 0 0,-1 1 1 0 0,0 0-1 0 0,0-1 1 0 0,1 1-1 0 0,-1 0 1 0 0,0 0-21 0 0,0 9 78 0 0,0 1 34 0 0,0 33 344 0 0,0-26-290 0 0,0 3-56 0 0,0 42 88 0 0,0-51-188 0 0,-1-4 34 0 0,-2-2-31 0 0,3-6-12 0 0,-1-1-1 0 0,1 0 0 0 0,-1 1 1 0 0,1-1-1 0 0,-1 0 1 0 0,1 0-1 0 0,-1 0 0 0 0,1 1 1 0 0,-1-1-1 0 0,1 0 1 0 0,-1 0-1 0 0,1 0 0 0 0,-1 0 1 0 0,1 0-1 0 0,-1 0 0 0 0,0 0 1 0 0,1 0-1 0 0,-1 0 0 0 0,-1 0 15 0 0,2 3-39 0 0,0-2-25 0 0,-1 1 35 0 0,1 0-8 0 0,0 1-69 0 0,0-1-72 0 0,1 1-110 0 0,-4-3-100 0 0,-10 0-3 0 0</inkml:trace>
  <inkml:trace contextRef="#ctx0" brushRef="#br0" timeOffset="383.89">1 431 4928 0 0,'0'0'141'0'0,"3"0"-6"0"0,15 0-107 0 0,-1 0-21 0 0,-10 0 86 0 0,-4 0 69 0 0,0-2 189 0 0,3-4-20 0 0,2 1 55 0 0,-1 3-83 0 0,1 1 48 0 0,-2 1-86 0 0,-1-1-43 0 0,1-1-1 0 0,1-3 53 0 0,6-1 162 0 0,-2 4-56 0 0,-2 2-119 0 0,-2-1-68 0 0,0-1-28 0 0,1-2 1 0 0,1 0-10 0 0,-1 1-12 0 0,0 2 28 0 0,2 0 65 0 0,4 0-29 0 0,8-5 188 0 0,2-1 16 0 0,-6 5-222 0 0,6 0-39 0 0,8-7-43 0 0,-27 7-92 0 0,-2 1-4 0 0,0 0 1 0 0,1 1-1 0 0,-1-1 1 0 0,0 1-1 0 0,1-1 1 0 0,-1 1-1 0 0,0 0 1 0 0,1 0-13 0 0,14-1 35 0 0,-2-5-19 0 0,-13 5-8 0 0,0-1-1 0 0,0 1 1 0 0,1 0 0 0 0,-1 0 0 0 0,1 1 0 0 0,-1-1-1 0 0,1 1 1 0 0,1 0-8 0 0,0 0 12 0 0,1 0 0 0 0,-1 0 0 0 0,1 0-1 0 0,0-1 1 0 0,-1 0 0 0 0,1 0 0 0 0,3-1-12 0 0,9-7 11 0 0,-16 8-11 0 0,-1 1 0 0 0,1-1 0 0 0,0 0 0 0 0,0 1 0 0 0,-1 0 0 0 0,1-1 1 0 0,0 1-1 0 0,0 0 0 0 0,0 0 0 0 0,-1 0 0 0 0,1 0 0 0 0,0 0 0 0 0,0 0 0 0 0,0 0 1 0 0,-1 1-1 0 0,1-1 0 0 0,0 1 0 0 0,0-1 1 0 0,0 1 1 0 0,-1-1-1 0 0,1 0 0 0 0,0 0 1 0 0,0 1-1 0 0,0-1 0 0 0,-1 0 1 0 0,1-1-1 0 0,0 1 0 0 0,0 0 1 0 0,0 0-1 0 0,-1-1 1 0 0,1 1-1 0 0,0-1 0 0 0,0 1 1 0 0,-1-1-1 0 0,1 0-1 0 0,6-4-48 0 0,2-1-74 0 0,4 4-61 0 0,-8 2 83 0 0,-1 0-79 0 0,0 0-69 0 0,-1 0-60 0 0,2 0-132 0 0,-1 0-59 0 0,1 0-160 0 0,2 0-396 0 0,1 0-368 0 0,1 0-802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7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2 5584 0 0,'0'0'165'0'0,"-3"0"-10"0"0,-21-1-92 0 0,17 1 10 0 0,2 0 35 0 0,2 1 41 0 0,0 2 47 0 0,-2 3 199 0 0,5-5-368 0 0,0-1-1 0 0,0 1 1 0 0,-1-1 0 0 0,1 0 0 0 0,0 1-1 0 0,-1-1 1 0 0,1 1 0 0 0,0-1 0 0 0,-1 0-1 0 0,1 1 1 0 0,0-1 0 0 0,-1 0 0 0 0,1 1-1 0 0,-1-1 1 0 0,1 0 0 0 0,-1 0 0 0 0,1 1-1 0 0,-1-1 1 0 0,1 0 0 0 0,-1 0 0 0 0,1 0-1 0 0,0 0 1 0 0,-1 0 0 0 0,1 0 0 0 0,-1 0-1 0 0,0 0 1 0 0,1 0 0 0 0,-1 0 0 0 0,1 0-1 0 0,-1 0 1 0 0,1 0 0 0 0,-1 0-27 0 0,-6 0 292 0 0,-6 0 103 0 0,7 1-247 0 0,0 1-34 0 0,-12 7 173 0 0,8-3-54 0 0,-1-1 0 0 0,1 0 1 0 0,-7 2-234 0 0,-8 7 228 0 0,4-2 24 0 0,11-7-96 0 0,1-1-47 0 0,-4 6-12 0 0,-9 7 15 0 0,20-16-101 0 0,-1 0 1 0 0,1 1 0 0 0,0 0-1 0 0,0-1 1 0 0,0 1 0 0 0,0 0 0 0 0,-2 2-12 0 0,-5 14 134 0 0,2-3 0 0 0,1-5-11 0 0,-4 8 156 0 0,5-8-86 0 0,1 1 44 0 0,-1 0-96 0 0,-2 8 69 0 0,5-1-31 0 0,2 7-50 0 0,-1 10 65 0 0,1-26-107 0 0,0 1 0 0 0,1-1 0 0 0,0 0 0 0 0,1 3-87 0 0,2 1 74 0 0,0 0 54 0 0,0-4-2 0 0,0-1 1 0 0,0 0-1 0 0,0 0 1 0 0,1 0-127 0 0,9 16 225 0 0,-14-24-214 0 0,0 1-1 0 0,0-1 0 0 0,1 1 1 0 0,-1-1-1 0 0,0 1 0 0 0,0-1 1 0 0,1 1-1 0 0,-1-1 0 0 0,0 0 1 0 0,1 1-1 0 0,-1-1 0 0 0,0 1 1 0 0,1-1-1 0 0,-1 0 0 0 0,1 0 1 0 0,-1 1-1 0 0,1-1 1 0 0,-1 0-1 0 0,1 0 0 0 0,-1 1 1 0 0,1-1-11 0 0,10 7 115 0 0,4 4 17 0 0,-3-5-8 0 0,-1-2 14 0 0,1-3 43 0 0,7 0 28 0 0,30-1 395 0 0,-26-5-341 0 0,-13 0-169 0 0,-2-2-34 0 0,18-18 269 0 0,11-11 28 0 0,-21 19-232 0 0,-4 2-49 0 0,-2-6 68 0 0,-1 9-104 0 0,-5 6-27 0 0,1 0 0 0 0,-1-1-1 0 0,0 1 1 0 0,0-3-13 0 0,8-11 43 0 0,2-5-6 0 0,-6 6 118 0 0,2 3-46 0 0,3-10 49 0 0,-9 5-16 0 0,-4 19-140 0 0,0 0 1 0 0,0 0-1 0 0,1 0 0 0 0,-1 1 0 0 0,0-1 1 0 0,1 0-1 0 0,0 0 0 0 0,-1 1 0 0 0,1-1 1 0 0,0 0-1 0 0,0 1 0 0 0,0-1 0 0 0,0 1-2 0 0,0-1 4 0 0,0 1 0 0 0,0-1 0 0 0,0 0-1 0 0,-1 1 1 0 0,1-1 0 0 0,0 0 0 0 0,-1 1 0 0 0,1-1 0 0 0,-1 0-1 0 0,0 0 1 0 0,1 1 0 0 0,-1-1 0 0 0,0 0-4 0 0,0-17-44 0 0,0-25-140 0 0,0 17 145 0 0,0 9 107 0 0,0 9 7 0 0,0 1 34 0 0,0 5-162 0 0,0 3-62 0 0,0 0-12 0 0,0 0 9 0 0,0 0 36 0 0,0 0 10 0 0,0 3 12 0 0,0 0 51 0 0,0 16-63 0 0,2-12 77 0 0,3 1-5 0 0,-4-7-4 0 0,0 1 0 0 0,0-1 1 0 0,0 1-1 0 0,0-1 0 0 0,0 1 0 0 0,-1-1 1 0 0,1 1-1 0 0,-1 0 0 0 0,1-1 0 0 0,-1 1 0 0 0,0 0 1 0 0,1-1-1 0 0,-1 1 0 0 0,0 0 4 0 0,0 0-1 0 0,0-1 0 0 0,0 1 1 0 0,0 0-1 0 0,1-1 0 0 0,-1 1 0 0 0,1 0 0 0 0,-1-1 0 0 0,1 1 0 0 0,0-1 0 0 0,-1 1 0 0 0,1-1 1 0 0,0 1-1 0 0,0-1 0 0 0,0 1 1 0 0,4 6-12 0 0,7 17-59 0 0,-11-20 69 0 0,1-1-1 0 0,-1 0 0 0 0,0 0 1 0 0,-1 0-1 0 0,1 0 0 0 0,-1 1 1 0 0,1 1 2 0 0,-1-4 16 0 0,0-1 1 0 0,0 1 0 0 0,0 0-1 0 0,0 0 1 0 0,1-1-1 0 0,-1 1 1 0 0,0 0-1 0 0,1-1 1 0 0,0 1 0 0 0,-1-1-1 0 0,1 1 1 0 0,0-1-1 0 0,0 1 1 0 0,0 0-17 0 0,5 10 145 0 0,-1 15 100 0 0,1-11-86 0 0,-1-4-87 0 0,-2 8-44 0 0,-2-2 10 0 0,6-2-23 0 0,-6-13-14 0 0,0-1 0 0 0,0 1 0 0 0,0-1 0 0 0,0 1 1 0 0,0-1-1 0 0,-1 1 0 0 0,1-1 0 0 0,-1 1 0 0 0,1 0 0 0 0,-1-1 1 0 0,0 1-1 0 0,0 1-1 0 0,0 0 14 0 0,0 0 0 0 0,1 0-1 0 0,0 0 1 0 0,-1 0 0 0 0,2 0 0 0 0,-1 0 0 0 0,0 0 0 0 0,1-1 0 0 0,0 1-1 0 0,1 2-13 0 0,-2-1 22 0 0,0-1 0 0 0,0 0-1 0 0,0 1 1 0 0,-1-1-1 0 0,1 0 1 0 0,-1 1-1 0 0,0-1 1 0 0,-1 1 0 0 0,0 3-22 0 0,1 8 29 0 0,0-10-7 0 0,0 1 11 0 0,0 12 56 0 0,0-17-247 0 0,0 0 103 0 0,0 1 91 0 0,0 0 145 0 0,1 2 68 0 0,-1-3-200 0 0,0-1-35 0 0,0 1-35 0 0,0-1-35 0 0,0 0-42 0 0,0 1-46 0 0,0-1-17 0 0,0 0-39 0 0,-1 0-44 0 0,1 0-45 0 0,0 0-51 0 0,0 0-51 0 0,0 0-57 0 0,0 0-60 0 0,0-1 106 0 0,0 0-58 0 0,0 0-49 0 0,0 0-43 0 0,0 0-160 0 0,0 0-44 0 0,0 0-192 0 0,0 0-520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11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32 8032 0 0,'0'0'182'0'0,"0"0"29"0"0,0 0 12 0 0,0 0-78 0 0,0 0-16 0 0,0 0 44 0 0,0 0 142 0 0,0 0 269 0 0,0 0 22 0 0,0 0 3 0 0,0 0 7 0 0,0 0 7 0 0,0 0 1 0 0,0 0-262 0 0,0-2-156 0 0,0 0-91 0 0,0 1-89 0 0,0-2-26 0 0,0 2 32 0 0,0 0 36 0 0,0 0 32 0 0,0 0 48 0 0,0-1 54 0 0,0 0 65 0 0,-2 2-73 0 0,1 0-183 0 0,0 0 0 0 0,1 0 0 0 0,-1 0 1 0 0,1 0-1 0 0,-1 0 0 0 0,0 0 1 0 0,1 0-1 0 0,-1-1 0 0 0,1 1 1 0 0,-1 0-1 0 0,1 0 0 0 0,-1-1 1 0 0,1 1-1 0 0,-1 0 0 0 0,1 0 1 0 0,-1-1-1 0 0,1 1 0 0 0,-1-1 1 0 0,1 1-1 0 0,0-1 0 0 0,-1 1 0 0 0,1 0 1 0 0,0-1-1 0 0,-1 0-11 0 0,1 0 12 0 0,-1 1 0 0 0,1-1 0 0 0,-1 1 0 0 0,1-1 0 0 0,-1 0 0 0 0,1 1-1 0 0,-1-1 1 0 0,1 1 0 0 0,-1-1 0 0 0,0 1 0 0 0,1 0 0 0 0,-1-1 0 0 0,0 1 0 0 0,1 0 0 0 0,-1-1 0 0 0,0 1 0 0 0,0 0 0 0 0,1 0-1 0 0,-1 0 1 0 0,0-1 0 0 0,0 1 0 0 0,1 0 0 0 0,-1 0 0 0 0,0 0 0 0 0,0 0-12 0 0,1 0 9 0 0,-1 0-1 0 0,0 0 1 0 0,0 0 0 0 0,1 0-1 0 0,-1 0 1 0 0,0 0 0 0 0,1 1 0 0 0,-1-1-1 0 0,0 0 1 0 0,1 0 0 0 0,-1 0-1 0 0,0 1 1 0 0,1-1 0 0 0,-1 0 0 0 0,1 1-1 0 0,-1-1 1 0 0,0 1 0 0 0,1-1-1 0 0,-1 0 1 0 0,1 1 0 0 0,-1-1 0 0 0,1 1-1 0 0,0-1 1 0 0,-1 1 0 0 0,1 0 0 0 0,-1-1-9 0 0,1 1 7 0 0,0 0 1 0 0,-1-1 0 0 0,1 1 0 0 0,-1-1 0 0 0,1 1 0 0 0,-1-1-1 0 0,1 1 1 0 0,-1-1 0 0 0,1 0 0 0 0,-1 1 0 0 0,1-1 0 0 0,-1 1 0 0 0,0-1-1 0 0,1 0 1 0 0,-1 0 0 0 0,0 1 0 0 0,1-1 0 0 0,-1 0 0 0 0,0 0-1 0 0,1 0 1 0 0,-1 0 0 0 0,0 0 0 0 0,1 0 0 0 0,-1 0 0 0 0,0 0 0 0 0,0 0-8 0 0,-6 0 61 0 0,-6 0 2 0 0,1 3-51 0 0,9-1-12 0 0,-1 0 0 0 0,1 0 0 0 0,-1-1 0 0 0,0 0 0 0 0,0 1 0 0 0,0-1 0 0 0,0 0 0 0 0,0-1 0 0 0,0 1 0 0 0,-3-1 0 0 0,5 0 0 0 0,1 0 0 0 0,-1 0 0 0 0,0 0 0 0 0,1 1 0 0 0,-1-1 0 0 0,0 0 0 0 0,1 1 0 0 0,-1-1 0 0 0,0 1 0 0 0,1 0 0 0 0,-1-1 0 0 0,1 1 0 0 0,-1 0 0 0 0,1 0 0 0 0,-2 1 0 0 0,-5 3 0 0 0,-7 0 0 0 0,-1 8 0 0 0,13-10 0 0 0,0-1 0 0 0,0 0 1 0 0,0 0-1 0 0,0-1 0 0 0,0 1 1 0 0,-1 0-1 0 0,-10 6 28 0 0,4 2 40 0 0,5 4-2 0 0,-2-10-56 0 0,2-1-5 0 0,4 11-88 0 0,1-13 81 0 0,0-1 1 0 0,0 1 0 0 0,0 0 0 0 0,0-1 0 0 0,0 1 0 0 0,0 0 0 0 0,0-1 0 0 0,0 1 0 0 0,0 0 0 0 0,1-1 0 0 0,-1 1 0 0 0,0 0 0 0 0,1-1 0 0 0,-1 1 0 0 0,0-1 1 0 0,11 6 0 0 0,-4 5 0 0 0,-7-10 0 0 0,0 0 0 0 0,1 0 0 0 0,-1 0 0 0 0,1 0 0 0 0,-1 0 0 0 0,1 0 0 0 0,0 0 0 0 0,-1 0 0 0 0,1 0 0 0 0,0 0 0 0 0,0 0 0 0 0,0-1 0 0 0,-1 1 0 0 0,1 0 0 0 0,0 0 0 0 0,1-1 0 0 0,18 10 0 0 0,-8-4 0 0 0,0 0 0 0 0,10 7 0 0 0,-9-6 0 0 0,0-2 0 0 0,1 1 0 0 0,12 2 0 0 0,-17-5 0 0 0,12 5 8 0 0,0 0 0 0 0,19 11-8 0 0,-19-10 47 0 0,7 2 37 0 0,-13 1-71 0 0,-2 1-13 0 0,-9-8 0 0 0,0 0 0 0 0,1 0 0 0 0,0-1 0 0 0,0 0 0 0 0,0 0 0 0 0,2 1 0 0 0,0-2 0 0 0,-6-3 0 0 0,-1 0 0 0 0,1 1 0 0 0,-1-1 0 0 0,1 0 0 0 0,-1 0 0 0 0,0 0 0 0 0,1 1 0 0 0,-1-1 0 0 0,1 0 0 0 0,-1 1 0 0 0,1-1 0 0 0,-1 0 0 0 0,0 1 0 0 0,1-1 0 0 0,-1 0 0 0 0,0 1 0 0 0,1-1 0 0 0,-1 1 0 0 0,0-1 0 0 0,0 1 0 0 0,1-1 0 0 0,-1 1 0 0 0,0-1 0 0 0,0 1 0 0 0,0-1 0 0 0,0 1 0 0 0,1-1 0 0 0,-1 1 0 0 0,0-1 0 0 0,0 1 0 0 0,0-1 0 0 0,0 1 0 0 0,0-1 0 0 0,0 1 0 0 0,-1-1 0 0 0,1 1 0 0 0,0-1 0 0 0,0 1 0 0 0,0 12 10 0 0,0-10 54 0 0,0-1 54 0 0,0-1-113 0 0,0-1 0 0 0,0 1 1 0 0,0-1-1 0 0,0 1 1 0 0,0-1-1 0 0,0 0 1 0 0,0 1-1 0 0,0-1 1 0 0,0 1-1 0 0,0-1 1 0 0,0 0-1 0 0,0 1 1 0 0,-1-1-1 0 0,1 1 1 0 0,0-1-1 0 0,0 0 1 0 0,0 1-1 0 0,-1-1 1 0 0,1 0-1 0 0,0 1 0 0 0,-1-1 1 0 0,1 0-1 0 0,0 1 1 0 0,-1-1-1 0 0,1 0 1 0 0,0 0-1 0 0,-1 1 1 0 0,1-1-1 0 0,0 0 1 0 0,-1 0-1 0 0,1 1-5 0 0,-7 3 94 0 0,2 3-5 0 0,5-7-84 0 0,0 1 1 0 0,0-1-1 0 0,-1 1 1 0 0,1-1-1 0 0,0 1 1 0 0,-1-1-1 0 0,1 0 1 0 0,0 1-1 0 0,-1-1 1 0 0,1 0-1 0 0,0 1 1 0 0,-1-1-1 0 0,1 0 1 0 0,-1 1-1 0 0,1-1 1 0 0,-1 0-1 0 0,1 0 1 0 0,0 0-1 0 0,-1 1 1 0 0,1-1-1 0 0,-1 0 1 0 0,1 0-1 0 0,-1 0 1 0 0,1 0-1 0 0,-1 0 1 0 0,1 0-1 0 0,-1 0 1 0 0,1 0-1 0 0,-1 0 1 0 0,1 0-1 0 0,-1 0 0 0 0,0 0-5 0 0,-1 0 14 0 0,1 0 0 0 0,-1 0 0 0 0,0 0 0 0 0,1 1 0 0 0,-1-1 0 0 0,0 1 0 0 0,1-1 0 0 0,-1 1-1 0 0,1-1 1 0 0,-1 1 0 0 0,1 0 0 0 0,-1 0 0 0 0,1 0 0 0 0,-1 0-14 0 0,-6 4 61 0 0,-6 2 40 0 0,-4 2-63 0 0,16-8-31 0 0,-1 0-1 0 0,1 0 1 0 0,-1-1-1 0 0,0 1 1 0 0,1-1-1 0 0,-1 0 1 0 0,0 0-1 0 0,-2 0-6 0 0,-1 0 0 0 0,0 0 1 0 0,0-1-1 0 0,0 0 0 0 0,-5-1 0 0 0,-2-5 0 0 0,11 7 0 0 0,1-1 0 0 0,-1 0 0 0 0,1 0 0 0 0,0 1 0 0 0,-1-1 0 0 0,1 0 0 0 0,-1 1 0 0 0,0 0 0 0 0,1-1 0 0 0,-1 1 0 0 0,1 0 0 0 0,-1 0 0 0 0,0 0 0 0 0,1 0 0 0 0,-1-1 0 0 0,0 1 0 0 0,0 0 0 0 0,0 0 0 0 0,1-1 0 0 0,-1 1 0 0 0,0-1 0 0 0,0 0 0 0 0,1 1 0 0 0,-1-1 0 0 0,1 0 0 0 0,-1 0 0 0 0,0 0 0 0 0,-8-5-35 0 0,-4 4-71 0 0,-15 2-192 0 0,13 0 24 0 0,14 0 110 0 0,-1-3-146 0 0,2 2 181 0 0,0 0 56 0 0,1 1 42 0 0,-1-1 55 0 0,-1 0 30 0 0,1-1-74 0 0,0 1-69 0 0,0 0-96 0 0,-1-1-61 0 0,1 1-100 0 0,-2-1-116 0 0,2 0 184 0 0,0 1-36 0 0,0 0-45 0 0,0 0-49 0 0,0 0-44 0 0,0 0-37 0 0,-1-1-142 0 0,0 0-36 0 0,-3-3-1468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11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9072 0 0,'0'0'200'0'0,"0"0"33"0"0,0 0 15 0 0,0 3-36 0 0,-1 2-168 0 0,1 2-38 0 0,-1 11-23 0 0,1-5 73 0 0,2-3 90 0 0,-1-6-26 0 0,0 0 38 0 0,4 4 79 0 0,1 2 104 0 0,-3 4 91 0 0,-1-2-58 0 0,2-3-82 0 0,3 5 8 0 0,-6 3-24 0 0,-1-9-143 0 0,1 0 37 0 0,2 4 149 0 0,3-1-21 0 0,2 2-42 0 0,-1-1-57 0 0,-1 0-72 0 0,-4-7-75 0 0,-1-4-40 0 0,-1-1 1 0 0,0 1 0 0 0,0-1 0 0 0,1 1-1 0 0,-1 0 1 0 0,0-1 0 0 0,1 1-1 0 0,-1-1 1 0 0,1 1 0 0 0,-1 0-1 0 0,1-1 1 0 0,-1 1 0 0 0,1-1-1 0 0,-1 0 1 0 0,1 1 0 0 0,-1-1 0 0 0,1 1-1 0 0,0-1 1 0 0,-1 0 0 0 0,1 0-1 0 0,0 1 1 0 0,0-1-13 0 0,4 3 55 0 0,26 23 440 0 0,-17-21-232 0 0,-9 6-1 0 0,3-6-60 0 0,9 4 28 0 0,-13-7-156 0 0,-1-1-27 0 0,-1 0 0 0 0,1-1 1 0 0,-1 1-1 0 0,0 0 1 0 0,1-1-1 0 0,-1 0 1 0 0,1 0-1 0 0,1 0-47 0 0,21-1 447 0 0,-12 1-114 0 0,-8-3 11 0 0,3-3-131 0 0,1 2-53 0 0,-7 3-124 0 0,0 0-1 0 0,0 0 0 0 0,0 0 0 0 0,0 0 0 0 0,0 0 0 0 0,0-1 0 0 0,0 1 0 0 0,-1-1 0 0 0,1 1 1 0 0,-1-1-1 0 0,1 0-35 0 0,3-7 185 0 0,-4-4 61 0 0,2 1-133 0 0,8-2-18 0 0,-8 7 14 0 0,-3-3-86 0 0,-1 8-7 0 0,1-55-142 0 0,0 18 77 0 0,-2 25-14 0 0,-4 4-44 0 0,1 2 5 0 0,0-5-127 0 0,1 11 101 0 0,2 1 15 0 0,0-1-60 0 0,0 1-80 0 0,1-1-96 0 0,0 0 69 0 0,1 0-43 0 0,-1 0-39 0 0,1 0-35 0 0,0-2-257 0 0,-1 0-60 0 0,1 1-45 0 0,0 0-34 0 0,0 3 793 0 0,0-4-2214 0 0,0 3-1256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12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1 10960 0 0,'0'0'322'0'0,"0"0"-7"0"0,0 0-124 0 0,0 0-52 0 0,0 0 148 0 0,0 2 268 0 0,0 7-197 0 0,0 0-98 0 0,0-1-84 0 0,0 6 159 0 0,2-3 96 0 0,0-7-362 0 0,0 1 1 0 0,0-1-1 0 0,-1 0 0 0 0,1 1 1 0 0,-1 0-1 0 0,0-1 1 0 0,0 1-70 0 0,0 7 142 0 0,-1 2 49 0 0,1 4 57 0 0,0-3-105 0 0,1 0 1 0 0,2 11-144 0 0,-1-9 114 0 0,0-1 1 0 0,0 15-115 0 0,-3 28 284 0 0,0 104 766 0 0,0-129-855 0 0,0 0-37 0 0,0-28-115 0 0,1 0 0 0 0,0 0-1 0 0,0 0 1 0 0,0-1-1 0 0,1 1 1 0 0,0 0-43 0 0,0-1 40 0 0,-1 1 0 0 0,1-1 0 0 0,-1 0 0 0 0,0 0 0 0 0,0 5-40 0 0,-1 25 204 0 0,0 12 47 0 0,0-27-125 0 0,0 6 45 0 0,-1-24-162 0 0,-1-1-96 0 0,-2-1-133 0 0,0 0-16 0 0,1 0-36 0 0,3-1 254 0 0,0 1 0 0 0,0 0 0 0 0,0 0 0 0 0,0 0 1 0 0,0 0-1 0 0,0 0 0 0 0,0 0 0 0 0,0 0 0 0 0,-1 0 1 0 0,1 0-1 0 0,0 0 0 0 0,0 0 0 0 0,0 0 0 0 0,0 0 0 0 0,0 0 1 0 0,0 0-1 0 0,0 0 0 0 0,0 0 0 0 0,0 0 0 0 0,0 0 0 0 0,-1 0 1 0 0,1 1-1 0 0,0-1 0 0 0,0 0 0 0 0,0 0 0 0 0,0 0 1 0 0,0 0-1 0 0,0 0 0 0 0,0 0 0 0 0,0 0 0 0 0,0 0 0 0 0,0 0 1 0 0,0 0-1 0 0,0 0 0 0 0,0 0 0 0 0,0 0 0 0 0,0 0 0 0 0,0 1 1 0 0,0-1-1 0 0,-1 0 0 0 0,1 0 0 0 0,0 0 0 0 0,0 0 1 0 0,0 0-1 0 0,0 0 0 0 0,0 0 0 0 0,0 0 0 0 0,0 0 0 0 0,0 0 1 0 0,0 1-1 0 0,0-1 0 0 0,0 0 0 0 0,0 0 0 0 0,1 0 0 0 0,-1 0 1 0 0,0 0-1 0 0,0 0 18 0 0,0 2-239 0 0,0 0 52 0 0,0-1 1 0 0,0 1-38 0 0,0-1 2 0 0,0 0-38 0 0,0 0-43 0 0,0 0-48 0 0,0 0-53 0 0,0-1-48 0 0,0 1-43 0 0,0-1-38 0 0,0 0-149 0 0,0 0-37 0 0,0 0-1569 0 0</inkml:trace>
  <inkml:trace contextRef="#ctx0" brushRef="#br0" timeOffset="536.54">1 384 9072 0 0,'0'0'200'0'0,"0"0"33"0"0,3 0 15 0 0,9 1-140 0 0,14 0 2 0 0,-24-1-106 0 0,1 0 1 0 0,-1-1 0 0 0,1 1-1 0 0,-1 0 1 0 0,1-1-1 0 0,-1 0 1 0 0,0 1 0 0 0,2-2-5 0 0,4-2 37 0 0,-3 0 29 0 0,0 2 32 0 0,2 0 36 0 0,3 1 35 0 0,2 1 69 0 0,-4 1-28 0 0,0-1 1 0 0,0 0 0 0 0,1-1 0 0 0,7-2-211 0 0,20-8 669 0 0,-9 2-210 0 0,-9 4-191 0 0,-3 2-81 0 0,1 2-43 0 0,3 2 88 0 0,-4-1-86 0 0,1 0-34 0 0,-1-1-39 0 0,-1-1-47 0 0,2-4 12 0 0,-13 5-27 0 0,0-1-1 0 0,0 1 1 0 0,0 0 0 0 0,0 0 0 0 0,1 1-1 0 0,-1-1 1 0 0,0 1 0 0 0,1-1 0 0 0,2 1-11 0 0,3 1 8 0 0,-6-1-9 0 0,0 1 0 0 0,0-1 0 0 0,0 0 0 0 0,0 0 0 0 0,0 0 1 0 0,0-1-1 0 0,0 1 0 0 0,0-1 0 0 0,0 1 0 0 0,0-1 0 0 0,0 0 1 0 0,1-2-19 0 0,-2 2-24 0 0,0-1-23 0 0,0 1-40 0 0,-1 0-18 0 0,1 0-40 0 0,0 0-43 0 0,-1 0-50 0 0,1 0-54 0 0,-1 1-49 0 0,1-1-44 0 0,0 1-39 0 0,0 0-132 0 0,-1-1-38 0 0,2 1-159 0 0,0 0-428 0 0,-3 0 1198 0 0</inkml:trace>
  <inkml:trace contextRef="#ctx0" brushRef="#br0" timeOffset="948.98">656 113 7520 0 0,'0'2'217'0'0,"0"27"-31"0"0,0-12-135 0 0,0-2-33 0 0,1-7 17 0 0,0-2 63 0 0,2-1 50 0 0,-1-1 35 0 0,6 13 464 0 0,-7-6-396 0 0,-1 4 104 0 0,0 1 37 0 0,0 11 324 0 0,0 39 1028 0 0,0-45-1252 0 0,0-1-47 0 0,0-1-99 0 0,0-1-60 0 0,0 0-72 0 0,0-1-81 0 0,2 0 57 0 0,4 5 149 0 0,0 2-21 0 0,-4-7-181 0 0,-2 17 102 0 0,0 9 136 0 0,0 53 615 0 0,0-93-768 0 0,0-3 2 0 0,0 0 0 0 0,0 0-9 0 0,0 0-39 0 0,0 0-15 0 0,0 0-1 0 0,0 0-10 0 0,0 0-45 0 0,0 0-17 0 0,0-3-7 0 0,0 2-75 0 0,0-1 4 0 0,-1 0 1 0 0,1 1 0 0 0,0-1-1 0 0,0 0 1 0 0,0 0 0 0 0,0 0-1 0 0,0 1 1 0 0,1-1 0 0 0,-1 0-1 0 0,1 0 1 0 0,-1 1 0 0 0,1-1-1 0 0,-1 0 1 0 0,1 1 0 0 0,0-1-1 0 0,0 0 1 0 0,0 1 0 0 0,0-1-1 0 0,0 1 1 0 0,0 0 0 0 0,0-1-1 0 0,1 1 1 0 0,-1 0 0 0 0,0 0-1 0 0,1-1-10 0 0,10-7 92 0 0,-9 0-40 0 0,1-2-20 0 0,9 0-16 0 0,-5 2-16 0 0,-7 7-1 0 0,1 0-1 0 0,-1 0 1 0 0,1 0 0 0 0,0 1 0 0 0,0-1-1 0 0,0 0 1 0 0,0 1 0 0 0,0-1-1 0 0,0 1 1 0 0,1 0 0 0 0,0-1 1 0 0,42-27-162 0 0,-29 15 90 0 0,-15 12 62 0 0,1 1-1 0 0,0-1 1 0 0,-1 0-1 0 0,1 1 1 0 0,0 0 0 0 0,0-1-1 0 0,0 1 1 0 0,0 0 0 0 0,0 0-1 0 0,1 0 11 0 0,24-5-89 0 0,-11 0 23 0 0,-13 5 49 0 0,0 0 1 0 0,1 0-1 0 0,-1 0 1 0 0,0 0-1 0 0,1 0 1 0 0,-1 1-1 0 0,1-1 0 0 0,1 1 17 0 0,8 0-63 0 0,8 0-29 0 0,11 0 39 0 0,-30 0 53 0 0,0 0 0 0 0,0 0 0 0 0,-1 1 0 0 0,1-1 0 0 0,-1 0 0 0 0,1 1 0 0 0,0-1-1 0 0,-1 1 1 0 0,1 0 0 0 0,-1-1 0 0 0,1 1 0 0 0,-1 0 0 0 0,1 0 0 0 0,-1 0 0 0 0,7 4-11 0 0,6 1-37 0 0,-9 4 36 0 0,6-3 1 0 0,-10-7 8 0 0,0 0 0 0 0,1 1 0 0 0,-1-1 0 0 0,0 1 0 0 0,0 0 0 0 0,0-1 0 0 0,-1 1 0 0 0,1 0 0 0 0,0-1 0 0 0,0 1 0 0 0,0 0 0 0 0,0 0 0 0 0,-1 0 0 0 0,1 0-1 0 0,0-1 1 0 0,0 2 3 0 0,15 30-12 0 0,-14-16 12 0 0,-2-16 0 0 0,0 1 0 0 0,0 0 0 0 0,0 0 0 0 0,0 0 0 0 0,0 0 0 0 0,0 0 0 0 0,0-1 0 0 0,0 1 0 0 0,1 0 0 0 0,-1 0 0 0 0,0 0 0 0 0,1-1 0 0 0,-1 1 0 0 0,0 0 0 0 0,1 0 0 0 0,6 4 0 0 0,-7-5 0 0 0,0 0 0 0 0,1 0 0 0 0,-1 0 0 0 0,1 1 0 0 0,-1-1 0 0 0,1 0 0 0 0,-1 1 0 0 0,0-1 0 0 0,1 0 0 0 0,-1 1 0 0 0,0-1 0 0 0,1 1 0 0 0,-1-1 0 0 0,0 0 0 0 0,0 1 0 0 0,1-1 0 0 0,-1 1 0 0 0,0-1 0 0 0,0 1 0 0 0,0-1 0 0 0,0 1 0 0 0,1-1 0 0 0,-1 1 0 0 0,0-1 0 0 0,0 1 0 0 0,0-1 0 0 0,0 1 0 0 0,0-1 0 0 0,0 1 0 0 0,0-1 0 0 0,0 1 0 0 0,-1 0 0 0 0,1 0-1 0 0,0 1 0 0 0,0-1 0 0 0,0 1 0 0 0,0-1 0 0 0,1 0 0 0 0,-1 1 0 0 0,0-1 0 0 0,1 1 0 0 0,-1-1 0 0 0,1 1 1 0 0,10 11-55 0 0,-9-10-16 0 0,-2-3 8 0 0,1 0 4 0 0,-1 0-34 0 0,0 1-15 0 0,1-1-34 0 0,-1 1-38 0 0,1-1-43 0 0,0 1-46 0 0,0 0-44 0 0,0 0-40 0 0,0 0-37 0 0,1 1-254 0 0,0 0-60 0 0,-1 0-47 0 0,1-1-35 0 0,0 1-1410 0 0,-2-1-1249 0 0</inkml:trace>
  <inkml:trace contextRef="#ctx0" brushRef="#br0" timeOffset="1419.28">1503 416 7688 0 0,'0'0'166'0'0,"0"0"29"0"0,-3 0 14 0 0,2 0-201 0 0,0 0 0 0 0,0 0 0 0 0,0 0 1 0 0,0 0-1 0 0,0 0 0 0 0,0 1 0 0 0,0-1 0 0 0,0 0 0 0 0,0 0 0 0 0,0 1 0 0 0,0-1 0 0 0,0 1 0 0 0,0-1 0 0 0,0 1 0 0 0,1-1 0 0 0,-1 1 0 0 0,0-1 0 0 0,0 1-8 0 0,-9 16 70 0 0,6-8-63 0 0,3-8-8 0 0,1 0 0 0 0,-1 0 0 0 0,0 0 0 0 0,1 0 0 0 0,-1-1 0 0 0,0 1 1 0 0,0 0-1 0 0,0 0 0 0 0,0-1 0 0 0,0 1 0 0 0,0 0 0 0 0,0-1 0 0 0,0 1 0 0 0,0-1 0 0 0,0 1 1 0 0,0-1 0 0 0,-5 3 21 0 0,0 1 36 0 0,3 2 101 0 0,1 1 9 0 0,-1-3-48 0 0,0 1 0 0 0,0-1 0 0 0,0 0 0 0 0,-1-1 0 0 0,0 1 0 0 0,0-1 0 0 0,-1 2-119 0 0,1-2 126 0 0,0 1 0 0 0,0-1 0 0 0,0 1 1 0 0,1 0-1 0 0,0 0 0 0 0,-1 0 0 0 0,0 2-126 0 0,-12 27 992 0 0,8-17-561 0 0,1-1-47 0 0,6-13-310 0 0,0 0 0 0 0,1 1 0 0 0,-1-1 1 0 0,1 0-1 0 0,0 1 0 0 0,-1-1 0 0 0,1 0 1 0 0,0 1-1 0 0,1 1-74 0 0,-1 0 156 0 0,0-1 230 0 0,-1-3-239 0 0,1 1-40 0 0,0 1 14 0 0,0-1-86 0 0,0 4-19 0 0,0-3 34 0 0,1 1 56 0 0,-1-1 79 0 0,0 0 98 0 0,0 9-57 0 0,0-8-8 0 0,12-3 109 0 0,0 0-45 0 0,1 0-41 0 0,-2 0-35 0 0,2-3-41 0 0,-2-3-62 0 0,-3 1-47 0 0,12-4 70 0 0,3-1 6 0 0,-2-5-35 0 0,-19 12-87 0 0,1 1 0 0 0,0 0 0 0 0,0 0 0 0 0,0 1 0 0 0,0-1 0 0 0,1 0-10 0 0,-2 1 7 0 0,0 0-1 0 0,0 1 1 0 0,0-1-1 0 0,0-1 1 0 0,-1 1-1 0 0,1 0 1 0 0,0 0-1 0 0,-1-1 1 0 0,1 1-1 0 0,-1-1 1 0 0,1 1-1 0 0,-1-1 0 0 0,1 0-6 0 0,17-33 70 0 0,-13 24-61 0 0,-5 8-7 0 0,1 0 0 0 0,-1 1 0 0 0,1-1 0 0 0,0 0 0 0 0,-1 1 0 0 0,1-1 0 0 0,1 1 0 0 0,-1 0 0 0 0,0-1 0 0 0,1 1-1 0 0,2-1-1 0 0,0 0 22 0 0,-5 3-15 0 0,1 0-1 0 0,-1-1 1 0 0,1 1 0 0 0,0 0 0 0 0,-1-1 0 0 0,1 1-1 0 0,0 0 1 0 0,-1-1 0 0 0,1 1 0 0 0,-1-1 0 0 0,1 1-1 0 0,-1-1 1 0 0,1 1 0 0 0,-1-1 0 0 0,0 1 0 0 0,1-1-1 0 0,-1 0 1 0 0,1 1 0 0 0,-1-1 0 0 0,0 1 0 0 0,0-1-1 0 0,1 0-6 0 0,1-4 24 0 0,7-7 51 0 0,-2 5 13 0 0,4-1-74 0 0,0 18-49 0 0,-6-6-3 0 0,-5-4 37 0 0,1 1 0 0 0,-1 0 0 0 0,0 0 0 0 0,1-1 0 0 0,-1 1 0 0 0,0 0 0 0 0,0 0 0 0 0,1 0 0 0 0,-1 0 0 0 0,0 0 0 0 0,0-1 0 0 0,0 1 0 0 0,0 0 0 0 0,0 0 0 0 0,0 0 1 0 0,2 15-12 0 0,9 0-36 0 0,-11-15 47 0 0,1 1 0 0 0,-1 0 0 0 0,1-1 0 0 0,-1 1-1 0 0,0 0 1 0 0,0 0 0 0 0,1-1 0 0 0,-1 1 0 0 0,0 0-1 0 0,-1 0 2 0 0,1 43 0 0 0,0-45 0 0 0,0 1 0 0 0,0-1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1 0 0 0,1-1 0 0 0,6 4 0 0 0,-7-3 0 0 0,1 0 0 0 0,-1 0 0 0 0,0 0 0 0 0,1-1 0 0 0,-1 1 0 0 0,0 0 0 0 0,0 0 0 0 0,0 0 0 0 0,0 0 0 0 0,1-1 0 0 0,-1 1 0 0 0,0 0 0 0 0,0 0 0 0 0,-1 1 0 0 0,1-2 0 0 0,0 1 0 0 0,0 0 0 0 0,0-1 0 0 0,0 1 0 0 0,0 0 0 0 0,0 0 0 0 0,1-1 0 0 0,-1 1 0 0 0,0 0 0 0 0,0-1 0 0 0,0 1 0 0 0,1 0 0 0 0,-1-1 0 0 0,0 1 0 0 0,1-1 0 0 0,-1 1 0 0 0,1 0 0 0 0,-1-1 0 0 0,0 1 0 0 0,1-1 0 0 0,-1 1 0 0 0,1-1 0 0 0,-1 0 0 0 0,1 1 0 0 0,0-1 0 0 0,-1 1 0 0 0,1-1 0 0 0,0 0 0 0 0,-1 1 0 0 0,1-1 0 0 0,-1 1 0 0 0,1-1 0 0 0,-1 1 0 0 0,1-1 0 0 0,-1 1 0 0 0,0-1 0 0 0,1 1 0 0 0,-1-1 0 0 0,1 1 0 0 0,-1 0 0 0 0,0-1 0 0 0,0 1 0 0 0,1 0 0 0 0,-1-1 0 0 0,0 1 0 0 0,0 0 0 0 0,0-1 0 0 0,0 1 0 0 0,0 0 0 0 0,0-1 0 0 0,0 1 0 0 0,0 0 0 0 0,0 0 0 0 0,0 0 0 0 0,0 1 0 0 0,0-1 0 0 0,0 1 0 0 0,1-1 0 0 0,-1 0 0 0 0,0 1 0 0 0,0-1 0 0 0,1 1 0 0 0,-1-1 0 0 0,1 1 0 0 0,10 11 11 0 0,-7-9-733 0 0,-1-1 114 0 0,0 0-89 0 0,0 0-336 0 0,-3-1 559 0 0,1-1-71 0 0,1 2-90 0 0,0 3-1466 0 0,-2 4-1203 0 0,0-10 3301 0 0</inkml:trace>
  <inkml:trace contextRef="#ctx0" brushRef="#br0" timeOffset="1703.44">1982 97 11864 0 0,'0'0'266'0'0,"0"0"44"0"0,0 0 12 0 0,0 0-132 0 0,0 0-92 0 0,0 0-27 0 0,3 0-43 0 0,0 0-32 0 0,1 2 58 0 0,0 1 45 0 0,-1 1 33 0 0,8 16 484 0 0,-10-18-549 0 0,0 0 5 0 0,0 0 0 0 0,-1 0 1 0 0,1 0-1 0 0,-1 0 0 0 0,0-1 0 0 0,1 1 1 0 0,-1 0-1 0 0,0 0 0 0 0,0 0 0 0 0,0 0 1 0 0,-1 2-73 0 0,1 8 336 0 0,2 2-74 0 0,3-3-126 0 0,-1-1-18 0 0,-1-2-11 0 0,-2 1 14 0 0,0 1 41 0 0,1 12 71 0 0,3 0-39 0 0,-2-14-98 0 0,-1 0-1 0 0,-1 0 1 0 0,0 1-1 0 0,1 7-95 0 0,-3-3 99 0 0,1 8 80 0 0,3-4 6 0 0,-1-12-153 0 0,1 2 8 0 0,-1 0 0 0 0,0 0 0 0 0,-1 0 0 0 0,1 0 0 0 0,-1 1 0 0 0,0 5-40 0 0,-1 48 207 0 0,0-58-202 0 0,0 0-1 0 0,0 0 1 0 0,0-1 0 0 0,0 1-1 0 0,1 0 1 0 0,0 0 0 0 0,-1-1 0 0 0,1 1-1 0 0,0 0 1 0 0,0-1 0 0 0,0 1-1 0 0,1 0-4 0 0,-1-1 4 0 0,0 0 0 0 0,0 0 0 0 0,0 1-1 0 0,0-1 1 0 0,0 0 0 0 0,-1 1-1 0 0,1-1 1 0 0,-1 0 0 0 0,1 1 0 0 0,-1-1-1 0 0,0 1 1 0 0,0 0-4 0 0,0 52 113 0 0,0-37-63 0 0,0 5 35 0 0,0-10-58 0 0,0-10 13 0 0,0-1-99 0 0,0 9-49 0 0,0-9 29 0 0,0-2-82 0 0,0 1 50 0 0,0-1-34 0 0,0 0-37 0 0,0 0-43 0 0,0 0-45 0 0,0 0-43 0 0,0 0-40 0 0,0 0-35 0 0,0 0-254 0 0,0 0-59 0 0,0 0-46 0 0,0 0-34 0 0,0 0-1401 0 0,0 0-1240 0 0</inkml:trace>
  <inkml:trace contextRef="#ctx0" brushRef="#br0" timeOffset="2005.52">1822 448 11000 0 0,'0'0'248'0'0,"0"0"34"0"0,0 0 21 0 0,3 0-34 0 0,9 1-173 0 0,24-1-81 0 0,-23-4 74 0 0,-5-1 98 0 0,-3 2-10 0 0,0 1 43 0 0,2 0 42 0 0,3 1 40 0 0,-2 1-97 0 0,3 0 92 0 0,21 1 701 0 0,-18-1-602 0 0,-6-1-213 0 0,-1 1-39 0 0,0-1-45 0 0,-1-1-57 0 0,-2 1 23 0 0,21-6 314 0 0,-16 4-191 0 0,1-2 71 0 0,-1 1-114 0 0,0 0-39 0 0,-6 3-76 0 0,0 0 0 0 0,0 0 0 0 0,0 1-1 0 0,0-1 1 0 0,0 1 0 0 0,1-1 0 0 0,1 1-30 0 0,17-3 182 0 0,-8-2-91 0 0,-12 4-83 0 0,0-1 0 0 0,0 1-1 0 0,0 1 1 0 0,1-1 0 0 0,-1 0-1 0 0,0 0 1 0 0,1 1 0 0 0,-1 0-1 0 0,1-1 1 0 0,-1 1-1 0 0,1 0 1 0 0,0 0-8 0 0,0 0-29 0 0,1 0 51 0 0,5 1 61 0 0,-6-2-98 0 0,0 1-45 0 0,-1 0-37 0 0,1-1-50 0 0,-1 0-60 0 0,1 0-68 0 0,-2 1 38 0 0,1-1-38 0 0,1-1-375 0 0,-1 0 13 0 0,1 0-67 0 0,1 0-52 0 0,-1 1-38 0 0,8-1-1334 0 0,7 1-1216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12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210 336 7920 0 0,'0'0'174'0'0,"0"-2"29"0"0,0-6 168 0 0,0-14-303 0 0,0 13-49 0 0,0 5 52 0 0,0 2 77 0 0,0 1 167 0 0,-2-1 277 0 0,-9-9 16 0 0,8 8-19 0 0,3 3-105 0 0,-3 0-150 0 0,-1 0-92 0 0,0 0-67 0 0,0 0-58 0 0,-7 1 117 0 0,8 1-70 0 0,-2 9 156 0 0,-7-5-51 0 0,11-5-251 0 0,0-1-1 0 0,0 0 1 0 0,0 1 0 0 0,0-1 0 0 0,0 1 0 0 0,0 0 0 0 0,0-1 0 0 0,0 1 0 0 0,0 0 0 0 0,1-1 0 0 0,-1 1 0 0 0,0 0 0 0 0,0 0 0 0 0,1 0 0 0 0,-1 0 0 0 0,0 0-18 0 0,-7 12 211 0 0,3-8-121 0 0,0-1-35 0 0,-7 8 60 0 0,9-5-45 0 0,-1 3 35 0 0,-5 7-8 0 0,-12 11 193 0 0,1 0 49 0 0,11-11-150 0 0,6-8 2 0 0,0-1-44 0 0,-1 1-39 0 0,0 0-32 0 0,-5 9 0 0 0,-1 11-83 0 0,9-25 8 0 0,0 0-1 0 0,1 1 0 0 0,-1-1 1 0 0,1 0-1 0 0,0 0 0 0 0,0 1 0 0 0,4 16 92 0 0,4-2-25 0 0,0-3 36 0 0,-2-1-58 0 0,-3-8-33 0 0,0 0 0 0 0,0-1 0 0 0,0 1-1 0 0,4 5-11 0 0,-6-11 4 0 0,0 1-1 0 0,0-1 1 0 0,1 1 0 0 0,-1-1-1 0 0,0 1 1 0 0,1-1-1 0 0,-1 0 1 0 0,1 0-1 0 0,-1 0 1 0 0,1 0 0 0 0,0 0-1 0 0,-1 0 1 0 0,1 0-1 0 0,0 0 1 0 0,0-1 0 0 0,-1 1-1 0 0,1-1 1 0 0,0 1-1 0 0,0-1 1 0 0,0 0 0 0 0,1 1-4 0 0,46-1 223 0 0,-34 0-213 0 0,-1 0-93 0 0,0-1-417 0 0,-1-2 80 0 0,1-2 14 0 0,13-11-462 0 0,-18 10 522 0 0,-6 5 230 0 0,15-15-906 0 0</inkml:trace>
  <inkml:trace contextRef="#ctx0" brushRef="#br0" timeOffset="407.47">450 1 8288 0 0,'0'2'190'0'0,"0"8"10"0"0,0-1-45 0 0,0 10 48 0 0,0 3-97 0 0,0 31-4 0 0,0-34 6 0 0,0-4 38 0 0,0-1 74 0 0,0 0 92 0 0,0 0 108 0 0,0-7-232 0 0,1-1 0 0 0,0 1 0 0 0,0-1 0 0 0,0 0 0 0 0,2 5-188 0 0,3 13 432 0 0,-4 8-27 0 0,-1-5-75 0 0,1-9-65 0 0,9 14 193 0 0,-6 0-18 0 0,6 0-67 0 0,-8-20-248 0 0,3 10 179 0 0,4-5-50 0 0,-9-15-227 0 0,1 0 18 0 0,0 1 1 0 0,0 0-1 0 0,-1 0 0 0 0,1 0 0 0 0,-1 1 0 0 0,1 0-45 0 0,0 7 120 0 0,-1 2 42 0 0,0 0-71 0 0,3 0 39 0 0,13 25 384 0 0,-10-25-318 0 0,-6-11-149 0 0,-1 0-1 0 0,1 1 0 0 0,-1-1 0 0 0,1 0 0 0 0,-1 1 0 0 0,0-1 0 0 0,0 0 0 0 0,0 1 0 0 0,0 1-46 0 0,0 0 97 0 0,0-1 154 0 0,0-3-23 0 0,0 0-11 0 0,0 0-1 0 0,0 0-13 0 0,0 0-55 0 0,0 0-20 0 0,0 0-7 0 0,2 0-6 0 0,2 0-81 0 0,-2 0-21 0 0,-1 0 0 0 0,1 0-1 0 0,0 0 1 0 0,0 0 0 0 0,0 0-1 0 0,0 0 1 0 0,0 0 0 0 0,-1-1-1 0 0,1 1 1 0 0,0-1-1 0 0,1 0-12 0 0,2-12 80 0 0,0 6-47 0 0,0 0 0 0 0,0 0 1 0 0,1 1-1 0 0,0 0 0 0 0,0 0 0 0 0,4-2-33 0 0,9-9 73 0 0,-12 9-42 0 0,-4 5-26 0 0,0-1 1 0 0,1 1 0 0 0,-1 0-1 0 0,1 0 1 0 0,-1 0-1 0 0,1 1-5 0 0,7-3 0 0 0,-9 4 0 0 0,1 0 0 0 0,-1 0 0 0 0,0-1 0 0 0,0 1 0 0 0,0 0 0 0 0,1-1 0 0 0,-1 1 0 0 0,-1-1 0 0 0,1 0 0 0 0,0 1 0 0 0,-1-1 0 0 0,0 1 0 0 0,0 0 0 0 0,0 0 0 0 0,1-1 0 0 0,-1 1 0 0 0,1 0 0 0 0,-1 0 0 0 0,1 1 0 0 0,-1-1 0 0 0,1 0 0 0 0,-1 0 0 0 0,1 1 0 0 0,0-1 0 0 0,-1 1 0 0 0,1 0 0 0 0,0-1 0 0 0,0 1 0 0 0,-1 0 0 0 0,1 0 0 0 0,0 0-2 0 0,0-1-1 0 0,0 1 1 0 0,0 0-1 0 0,-1-1 1 0 0,1 1-1 0 0,0-1 1 0 0,-1 0-1 0 0,1 0 1 0 0,0 1-1 0 0,-1-1 1 0 0,2-1 2 0 0,-2 1-2 0 0,-1 0 0 0 0,1 1 0 0 0,0-1 1 0 0,0 0-1 0 0,0 1 0 0 0,0-1 0 0 0,0 1 0 0 0,0 0 0 0 0,0-1 0 0 0,0 1 1 0 0,1 0-1 0 0,-1-1 0 0 0,0 1 0 0 0,0 0 0 0 0,0 0 0 0 0,0 0 0 0 0,0 0 1 0 0,0 0-1 0 0,1 0 0 0 0,-1 0 0 0 0,0 1 0 0 0,0-1 0 0 0,0 0 0 0 0,0 1 2 0 0,11 7-8 0 0,-5 0-37 0 0,-2-3 28 0 0,1 0-1 0 0,-1 1 0 0 0,-1-1 1 0 0,3 5 17 0 0,-6-9-1 0 0,-1 0 0 0 0,1 0-1 0 0,-1 0 1 0 0,0 0 0 0 0,1 0 0 0 0,-1 1 0 0 0,0-1 0 0 0,0 0 0 0 0,0 0 0 0 0,0 0-1 0 0,0 0 1 0 0,0 1 0 0 0,0-1 0 0 0,0 1 1 0 0,-1 10-9 0 0,1-10 5 0 0,0-1 0 0 0,1 1 0 0 0,-1 0-1 0 0,0-1 1 0 0,1 1 0 0 0,-1-1 0 0 0,1 1-1 0 0,-1 0 1 0 0,1-1 0 0 0,0 1 0 0 0,0-1-1 0 0,0 1 1 0 0,-1-1 0 0 0,2 1 4 0 0,3 6-1 0 0,-5-7 1 0 0,1 1 0 0 0,-1 0 0 0 0,1-1 0 0 0,-1 1 0 0 0,0 0 0 0 0,0-1 0 0 0,0 1 0 0 0,0 0 0 0 0,0 0 0 0 0,0-1 0 0 0,0-1 0 0 0,0 9 0 0 0,-1-6 0 0 0,1 0 0 0 0,0 0 0 0 0,-1 0 0 0 0,2 0 0 0 0,-1 0 0 0 0,0 0 0 0 0,1 0 0 0 0,-1 0 0 0 0,1 0 0 0 0,0 0 0 0 0,0 1 0 0 0,12 25-177 0 0,-12-20-26 0 0,-2-2 46 0 0,1-6 77 0 0,0 0-8 0 0,0-1-23 0 0,1 0-48 0 0,-1 1-18 0 0,1-1-49 0 0,-1 0-54 0 0,1 0-63 0 0,0 0-66 0 0,0 0-61 0 0,0 0-56 0 0,0 0-48 0 0,1 0-168 0 0,0 0-48 0 0,0 0-203 0 0,1 0-549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10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0 7848 0 0,'0'0'232'0'0,"0"0"-64"0"0,0 0-15 0 0,0 0 49 0 0,0 0 167 0 0,0 0 309 0 0,0 0 24 0 0,0 0-290 0 0,0 0-168 0 0,0 0-41 0 0,0 0 50 0 0,0 0 120 0 0,0 0-18 0 0,0 3 5 0 0,0 8 118 0 0,0 1-40 0 0,0-1-38 0 0,0 1-36 0 0,0 0-34 0 0,0-1-33 0 0,0 13 204 0 0,0-6-198 0 0,0 0-57 0 0,0 0-51 0 0,0 0-46 0 0,0 0-39 0 0,0 0-34 0 0,0 18-4 0 0,0-34-60 0 0,-1-1-1 0 0,1 1 0 0 0,0 0 0 0 0,0 0 0 0 0,-1 0 0 0 0,1-1 0 0 0,-1 1 0 0 0,0 0 0 0 0,0-1 0 0 0,1 1 0 0 0,-1 0 0 0 0,0-1 1 0 0,0 1-12 0 0,0-1 10 0 0,0 1 0 0 0,0-1 1 0 0,0 1-1 0 0,0 0 0 0 0,0-1 1 0 0,1 1-1 0 0,-1 0 0 0 0,1 0 1 0 0,-1-1-1 0 0,1 1 0 0 0,0 0 1 0 0,0 0-1 0 0,0 0-10 0 0,0 32 161 0 0,0-4-94 0 0,0-1-43 0 0,0-26-76 0 0,0 0 42 0 0,0 5 118 0 0,0-3-36 0 0,0-2-63 0 0,0-1-44 0 0,0 0-50 0 0,0 0-33 0 0,0 0-51 0 0,0 0-58 0 0,0 1-63 0 0,-3-3-833 0 0,-10 0-55 0 0</inkml:trace>
  <inkml:trace contextRef="#ctx0" brushRef="#br0" timeOffset="264.34">1 240 10568 0 0,'0'0'233'0'0,"0"0"39"0"0,3-3 17 0 0,7-8-27 0 0,-6 9-192 0 0,-1 1-37 0 0,6 1-39 0 0,-6 1 13 0 0,23-1 148 0 0,-16 0 13 0 0,-4 0-29 0 0,5-3 384 0 0,10-7 21 0 0,-10 7-27 0 0,-7 2-440 0 0,0 1-1 0 0,1-1 1 0 0,-1 0-1 0 0,0 0 0 0 0,0 0 1 0 0,0-1-1 0 0,0 1 1 0 0,0-1-1 0 0,2-1-76 0 0,-4 2 40 0 0,-1 0 0 0 0,1 1-1 0 0,0-1 1 0 0,0 1 0 0 0,0-1-1 0 0,0 1 1 0 0,0 0 0 0 0,0 0 0 0 0,0 0-1 0 0,0 0 1 0 0,1 1-40 0 0,7-1 129 0 0,-6 0-104 0 0,0-1 0 0 0,0 1 0 0 0,0-1 0 0 0,0 0 1 0 0,0 0-1 0 0,0 0 0 0 0,0-1 0 0 0,0 1 0 0 0,-1-1 1 0 0,3-1-26 0 0,-3 1 71 0 0,0 1-84 0 0,0 1-89 0 0,0 0-91 0 0,0-1-93 0 0,0 1-96 0 0,0 0-99 0 0,1 1-101 0 0,-2-1 117 0 0,1 0-52 0 0,-1 0-51 0 0,1 0-53 0 0,8 0-1241 0 0,7 0-1065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9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6896 0 0,'0'0'200'0'0,"3"0"-8"0"0,10-3-152 0 0,-5-2-35 0 0,-3 2 28 0 0,1 0 39 0 0,0 1 51 0 0,1 2 65 0 0,-3 0-108 0 0,-1 0 50 0 0,1 0 72 0 0,5 0 330 0 0,-3-1-273 0 0,-3 0-155 0 0,0 0-99 0 0,5-3 131 0 0,-6 3-106 0 0,0-1 0 0 0,1 1 0 0 0,-1 0 0 0 0,0 0 0 0 0,1 1 0 0 0,-1-1 0 0 0,1 0 0 0 0,-1 1 0 0 0,3-1-30 0 0,3 1 108 0 0,3 0 53 0 0,41 0 185 0 0,-32 0-254 0 0,-1 0 11 0 0,7 0 11 0 0,-16 0-49 0 0,2 0 41 0 0,4-2 48 0 0,0-4-47 0 0,0-1 3 0 0,0 6 46 0 0,0-1 5 0 0,0-4-47 0 0,0-1-1 0 0,0 6 50 0 0,-9 1-79 0 0,-5 0-63 0 0,0 0 0 0 0,0 0 0 0 0,1 0-1 0 0,-1 0 1 0 0,0 0 0 0 0,0 0 0 0 0,0-1 0 0 0,0 1 0 0 0,1-1 0 0 0,0 0-21 0 0,5-4 48 0 0,-7 4-37 0 0,1 0-1 0 0,-1 0 1 0 0,0 0-1 0 0,1 1 1 0 0,0-1-1 0 0,-1 0 1 0 0,1 1-1 0 0,-1-1 0 0 0,1 1 1 0 0,0-1-1 0 0,-1 1 1 0 0,1 0-1 0 0,0 0 1 0 0,0 0-11 0 0,8 0 68 0 0,19 0 195 0 0,-23 0-228 0 0,-6 0-33 0 0,0 0 0 0 0,0 0-1 0 0,0 0 1 0 0,0 0 0 0 0,0 0 0 0 0,0 0-1 0 0,0 0 1 0 0,1 0 0 0 0,-1 0 0 0 0,0 0-1 0 0,0 0 1 0 0,0 0 0 0 0,0 0 0 0 0,0 0-1 0 0,0 0 1 0 0,0 0 0 0 0,0 0-1 0 0,0 0 1 0 0,1 0 0 0 0,-1 0 0 0 0,0 0-1 0 0,0 0 1 0 0,0 0 0 0 0,0 0 0 0 0,0 0-1 0 0,0 0 1 0 0,0-1 0 0 0,0 1-1 0 0,0 0 1 0 0,0 0 0 0 0,0 0 0 0 0,0 0-1 0 0,0 0 1 0 0,0 0 0 0 0,1 0 0 0 0,-1 0-1 0 0,0 0 1 0 0,0 0 0 0 0,0 0 0 0 0,0 0-1 0 0,0-1 1 0 0,0 1 0 0 0,0 0-1 0 0,0 0 1 0 0,0 0 0 0 0,0 0 0 0 0,0 0-1 0 0,0 0 1 0 0,0 0 0 0 0,0 0 0 0 0,0 0-1 0 0,0 0 1 0 0,0-1 0 0 0,0 1 0 0 0,0 0-1 0 0,0 0 1 0 0,0 0-2 0 0,0-11 111 0 0,0 9 1 0 0,0 2-4 0 0,0 0-18 0 0,0 0-8 0 0,0 0-2 0 0,8 6 79 0 0,-7-4-138 0 0,0 0 0 0 0,0 0 0 0 0,0 0-1 0 0,0 0 1 0 0,-1 0 0 0 0,1 0 0 0 0,-1 0 0 0 0,1 0 0 0 0,-1 0 0 0 0,0 1-21 0 0,0 0 136 0 0,0-3-38 0 0,0 0-111 0 0,0 0 110 0 0,0 0 31 0 0,-2 2-10 0 0,-9 9-20 0 0,9-8-8 0 0,2-3-2 0 0,0 0-4 0 0,0 0-16 0 0,0 0-4 0 0,0 0 0 0 0,0 2-11 0 0,0 12-42 0 0,0-13-11 0 0,0 1 0 0 0,0-1 0 0 0,-1 1 0 0 0,1-1 0 0 0,0 0 0 0 0,0 1 0 0 0,-1-1 0 0 0,1 1 0 0 0,-1-1 0 0 0,1 1 0 0 0,-13 14 0 0 0,11-15 0 0 0,1 0 0 0 0,0 0 0 0 0,-1 0 0 0 0,1 1 0 0 0,0-1 0 0 0,0 0 0 0 0,0 1 0 0 0,0-1 0 0 0,0 1 0 0 0,0-1 0 0 0,1 1 0 0 0,-1 0 0 0 0,1-1 0 0 0,-1 1 0 0 0,1 0 0 0 0,-1-1 0 0 0,1 1 0 0 0,0 0 0 0 0,0-1 0 0 0,0 2 0 0 0,-1-1 0 0 0,1 0 0 0 0,0 1 0 0 0,0-1 0 0 0,-1 0 0 0 0,0 0 0 0 0,1 1 0 0 0,-1-1 0 0 0,0 0 0 0 0,0 0 0 0 0,0 0 0 0 0,-1 2 0 0 0,-8 18 0 0 0,-1 7 0 0 0,9-17 0 0 0,1-8 0 0 0,0 0 0 0 0,0 0 0 0 0,0 0 0 0 0,-1 0 0 0 0,1-1 0 0 0,-1 1 0 0 0,0-1 0 0 0,0 1 0 0 0,-1 1 0 0 0,-1 1 0 0 0,2 0 0 0 0,-1 0 0 0 0,1 0 0 0 0,-1 1 0 0 0,2-1 0 0 0,-2 6 0 0 0,1-3 0 0 0,0-1 0 0 0,-1 1 0 0 0,0 0 0 0 0,-1 0 0 0 0,0 1 0 0 0,0-1 0 0 0,1 1 0 0 0,0 0 0 0 0,0 0 0 0 0,1 0 0 0 0,-1-1 0 0 0,0 1 0 0 0,0-1 0 0 0,-1 0 0 0 0,-15 21 0 0 0,3-5 25 0 0,5 0 43 0 0,9-12-33 0 0,1-10-27 0 0,1-1 0 0 0,0 0 0 0 0,-1 1 0 0 0,1-1 0 0 0,-1 0 0 0 0,0 1 0 0 0,0-1 0 0 0,0 0 0 0 0,0 0 0 0 0,0 0 0 0 0,-1 0 0 0 0,1 0 0 0 0,-1 0 0 0 0,1 0 0 0 0,-1 0-8 0 0,-1 0 19 0 0,0 1 1 0 0,1 0-1 0 0,-1 0 1 0 0,1 0-1 0 0,0 0 1 0 0,-1 1-1 0 0,2-1 1 0 0,-1 0-1 0 0,-1 3-19 0 0,-3 12 143 0 0,1-3 12 0 0,3-9-126 0 0,0 3 91 0 0,-2 0 0 0 0,1 0 0 0 0,-4 4-120 0 0,2-4 41 0 0,-1-2-40 0 0,-6 7 7 0 0,12-13-4 0 0,-1 0 0 0 0,0 1 0 0 0,1-1 0 0 0,-1 1 0 0 0,1-1 0 0 0,0 1 0 0 0,-1-1 1 0 0,1 0-1 0 0,0 1 0 0 0,0 0 0 0 0,0 0-4 0 0,-3 11 26 0 0,-2-2 33 0 0,-1-1 36 0 0,4 3 40 0 0,2 1 25 0 0,0-14-158 0 0,0 0 1 0 0,0 0-1 0 0,0 0 1 0 0,0 0-1 0 0,0 0 1 0 0,0 0 0 0 0,0 0-1 0 0,0 1 1 0 0,0-1-1 0 0,0 0 1 0 0,0 0-1 0 0,0 0 1 0 0,0 0 0 0 0,0 0-1 0 0,0 0 1 0 0,0 0-1 0 0,0 0 1 0 0,0 0-1 0 0,0 0 1 0 0,0 1 0 0 0,0-1-1 0 0,0 0 1 0 0,0 0-1 0 0,0 0 1 0 0,0 0-1 0 0,0 0 1 0 0,0 0 0 0 0,0 0-1 0 0,0 0 1 0 0,0 0-1 0 0,-1 0 1 0 0,1 0-1 0 0,0 0 1 0 0,0 0 0 0 0,0 0-1 0 0,0 1 1 0 0,0-1-1 0 0,0 0 1 0 0,0 0-1 0 0,0 0 1 0 0,0 0 0 0 0,0 0-1 0 0,0 0 1 0 0,-1 0-1 0 0,1 0 1 0 0,0 0-1 0 0,0 0 1 0 0,0 0 0 0 0,0 0-1 0 0,0 0 1 0 0,0 0-1 0 0,0 0 1 0 0,0 0-1 0 0,0 0 1 0 0,0 0 0 0 0,-1 0-1 0 0,1-1-2 0 0,-10 1 91 0 0,10 0-90 0 0,0 0 0 0 0,-1 0 0 0 0,1 0 1 0 0,0 0-1 0 0,0 0 0 0 0,0 0 0 0 0,0 0 0 0 0,0 0 0 0 0,0 0 1 0 0,0 0-1 0 0,0 0 0 0 0,0 0 0 0 0,0 0 0 0 0,-1 0 0 0 0,1 0 1 0 0,0 0-1 0 0,0 0 0 0 0,0 0 0 0 0,0 0 0 0 0,0 0 0 0 0,0 0 1 0 0,0 0-1 0 0,0 1 0 0 0,0-1 0 0 0,0 0 0 0 0,0 0 0 0 0,-1 0 1 0 0,1 0-1 0 0,0 0 0 0 0,0 0 0 0 0,0 0 0 0 0,0 0 0 0 0,0 0 1 0 0,0 0-1 0 0,0 0 0 0 0,0 0 0 0 0,0 0 0 0 0,0 0 0 0 0,0 1 1 0 0,0-1-1 0 0,0 0 0 0 0,0 0 0 0 0,0 0 0 0 0,0 0 0 0 0,0 0 1 0 0,0 0-1 0 0,0 0 0 0 0,0 0 0 0 0,0 0 0 0 0,0 0 0 0 0,0 1 1 0 0,0-1-1 0 0,0 0 0 0 0,0 0 0 0 0,0 0 0 0 0,0 0 1 0 0,0 0-3 0 0,0 59 300 0 0,-3-54-256 0 0,-7 8-33 0 0,9-11-9 0 0,1-1 0 0 0,-1 1 0 0 0,0-1 0 0 0,1 1 0 0 0,-1-1 0 0 0,0 0 0 0 0,0 1-1 0 0,0-1 1 0 0,0 0 0 0 0,0 0 0 0 0,0 0 0 0 0,-1 1 0 0 0,1-1 0 0 0,0-1 0 0 0,-1 2-1 0 0,0 0 42 0 0,1 7 62 0 0,-2-9-40 0 0,3 0-60 0 0,-1 0 0 0 0,0 0-1 0 0,1 0 1 0 0,-1 0-1 0 0,0 0 1 0 0,1 0-1 0 0,-1 0 1 0 0,0 0-1 0 0,1 0 1 0 0,-1-1 0 0 0,0 1-1 0 0,1 0 1 0 0,-1-1-1 0 0,0 1 1 0 0,1 0-4 0 0,-1-1 1 0 0,1 0-1 0 0,0 0 1 0 0,-1 1 0 0 0,1-1 0 0 0,0 0-1 0 0,-1 0 1 0 0,1 0 0 0 0,0 0 0 0 0,0 0-1 0 0,0 1 1 0 0,0-1 0 0 0,0 0 0 0 0,0 0-1 0 0,0-1 0 0 0,-3-9-18 0 0,-3 6-113 0 0,2 1-10 0 0,1-5-115 0 0,3 7 111 0 0,0 2-48 0 0,0-1-74 0 0,0 1 86 0 0,0 0-37 0 0,0 0-40 0 0,0 0-38 0 0,0 0-397 0 0,0 0 99 0 0,0 0-52 0 0,0 0-758 0 0,0 0-594 0 0,0 0-1130 0 0</inkml:trace>
  <inkml:trace contextRef="#ctx0" brushRef="#br0" timeOffset="603.38">368 81 6536 0 0,'0'0'141'0'0,"0"0"23"0"0,0 0 13 0 0,0 2-19 0 0,0-1-157 0 0,0-1 0 0 0,0 1 0 0 0,0-1 0 0 0,0 0 0 0 0,0 1 0 0 0,0-1 0 0 0,0 1 0 0 0,0-1 0 0 0,0 1 0 0 0,0-1 0 0 0,-1 0 0 0 0,1 1 0 0 0,0-1 0 0 0,0 1 0 0 0,0-1 0 0 0,-1 0 0 0 0,1 1 1 0 0,0-1-1 0 0,0 0 0 0 0,-1 1 0 0 0,1-1 0 0 0,0 0 0 0 0,0 1 0 0 0,-1-1 0 0 0,1 0 0 0 0,-1 0 0 0 0,1 1 0 0 0,0-1 0 0 0,-1 0 0 0 0,1 0 0 0 0,-1 0-1 0 0,-6 5 0 0 0,7-4 2 0 0,0 0 1 0 0,-1 0-1 0 0,1-1 0 0 0,0 1 1 0 0,-1 0-1 0 0,1 0 0 0 0,0 0 1 0 0,0 0-1 0 0,0-1 1 0 0,0 1-1 0 0,0 0 0 0 0,0 0 1 0 0,0 0-1 0 0,0 1-2 0 0,0 4 60 0 0,0-4-34 0 0,0-1-1 0 0,1 1 1 0 0,-1 0-1 0 0,0-1 1 0 0,-1 1-1 0 0,1 0 1 0 0,0-1 0 0 0,0 1-1 0 0,-1 0 1 0 0,1-1-1 0 0,-1 1 1 0 0,0 1-26 0 0,-6 1 130 0 0,7-3-120 0 0,0-1-1 0 0,-1 0 0 0 0,1 0 1 0 0,-1 1-1 0 0,1-1 1 0 0,-1 0-1 0 0,1 0 1 0 0,0 1-1 0 0,-1-1 0 0 0,1 1 1 0 0,0-1-1 0 0,-1 0 1 0 0,1 1-1 0 0,0-1 1 0 0,0 1-1 0 0,-1-1 0 0 0,1 1 1 0 0,0-1-1 0 0,0 1 1 0 0,0-1-1 0 0,0 1 1 0 0,-1-1-1 0 0,1 1 0 0 0,0-1 1 0 0,0 1-1 0 0,0-1 1 0 0,0 1-1 0 0,0-1 0 0 0,0 1 1 0 0,0-1-1 0 0,1 1 1 0 0,-1-1-10 0 0,0 8 154 0 0,0-6-90 0 0,0 0 0 0 0,0 0 0 0 0,0 0 0 0 0,0 1 0 0 0,0-1 0 0 0,0 0-1 0 0,-1 0 1 0 0,1 0 0 0 0,-1 0 0 0 0,0 1-64 0 0,-4 6 209 0 0,4-8-164 0 0,0 0 0 0 0,0 1 1 0 0,0-1-1 0 0,1 1 0 0 0,-1-1 0 0 0,0 1 0 0 0,1-1 0 0 0,-1 1 0 0 0,1 0 0 0 0,0-1 0 0 0,-1 1 0 0 0,1 0 0 0 0,0-1 0 0 0,0 1-45 0 0,-2 10 188 0 0,-3-2-76 0 0,-2 3-5 0 0,2 14 51 0 0,-1-12-44 0 0,5-11-77 0 0,0-1 1 0 0,0 0 0 0 0,0 1-1 0 0,0-1 1 0 0,0 0 0 0 0,1 1-1 0 0,-1-1 1 0 0,1 3-38 0 0,-1 6 173 0 0,-2-1-37 0 0,-1 1-10 0 0,-5 4 20 0 0,-3 11 102 0 0,9-4 20 0 0,3-20-237 0 0,0 0 0 0 0,0-1 1 0 0,-1 1-1 0 0,1 0 0 0 0,-1 0 0 0 0,1 0 0 0 0,-1 0 0 0 0,0 1-31 0 0,-11 17 217 0 0,8-14-143 0 0,0 1 0 0 0,0 1 0 0 0,1-1 1 0 0,0 2-75 0 0,-4 8 72 0 0,0-1-43 0 0,3-9-6 0 0,1 1-1 0 0,0 0 0 0 0,1 0 1 0 0,0 0-23 0 0,0-2 17 0 0,1-1 0 0 0,-1 1 1 0 0,0-1-1 0 0,-1 0 0 0 0,0 1 1 0 0,-2 3-18 0 0,-43 70 200 0 0,46-77-179 0 0,0 1-1 0 0,0 0 1 0 0,0 0 0 0 0,0-1 0 0 0,1 1 0 0 0,-1 0 0 0 0,1 0 0 0 0,0 1-21 0 0,-3 8 57 0 0,-11 24 181 0 0,2-12-131 0 0,3-8-14 0 0,1 5 45 0 0,-5 3-30 0 0,1-5 25 0 0,3 1 46 0 0,-2 6 57 0 0,2-13-50 0 0,7-12 20 0 0,3-2 2 0 0,0 0-12 0 0,0 0-50 0 0,0 0-18 0 0,0 0-6 0 0,0 0 2 0 0,3 3 17 0 0,8 7 10 0 0,-9-7 1 0 0,1-3-10 0 0,3 0-68 0 0,19 1 154 0 0,-17-2-180 0 0,-2-2-35 0 0,21-8 44 0 0,-17 10-33 0 0,1-2-19 0 0,-3-2-5 0 0,-6 4 0 0 0,-1 0 0 0 0,1 0 0 0 0,-1 0 0 0 0,0 0 0 0 0,1 0 0 0 0,0 1 0 0 0,-1-1 0 0 0,1 1 0 0 0,-1-1 0 0 0,1 1 0 0 0,0 0 0 0 0,-1-1 0 0 0,1 1 0 0 0,0 0 0 0 0,9 0 1 0 0,-6 1 0 0 0,-1-1 1 0 0,1 0 0 0 0,0-1 0 0 0,-1 1-1 0 0,1-1 1 0 0,1 0-2 0 0,16-10 43 0 0,4 6-22 0 0,-10-1 10 0 0,-13 4-28 0 0,1 1-1 0 0,-1 0 1 0 0,0 0 0 0 0,1 0 0 0 0,-1 0 0 0 0,1 1 0 0 0,-1 0-1 0 0,2-1-2 0 0,0 2 5 0 0,-1-1 0 0 0,1 0 0 0 0,0 0 0 0 0,-1 0 0 0 0,1-1 0 0 0,0 0 0 0 0,-1 0 0 0 0,1 0 0 0 0,-1 0 0 0 0,1-1 0 0 0,-1 1 0 0 0,0-1-1 0 0,4-2-4 0 0,-6 3 1 0 0,0 1-1 0 0,0-1 0 0 0,0 1 0 0 0,0-1 0 0 0,0 1 0 0 0,0 0 0 0 0,0 0 1 0 0,0-1-1 0 0,0 2 0 0 0,0-1 0 0 0,0 0 0 0 0,8 0 9 0 0,-6 0-4 0 0,0 0 1 0 0,0-1-1 0 0,0 0 0 0 0,0 0 1 0 0,0 0-1 0 0,0 0 0 0 0,0 0 1 0 0,0-1-1 0 0,-1 0 0 0 0,4-1-5 0 0,-3 2 0 0 0,0 0 0 0 0,1 0 0 0 0,-1 0 0 0 0,0 1 0 0 0,1-1 0 0 0,-1 1 0 0 0,1 0 0 0 0,-1 0 0 0 0,4 1 0 0 0,9 0-16 0 0,-7 0-33 0 0,-7-1 46 0 0,0 1 1 0 0,-1-1-1 0 0,1 0 0 0 0,0 0 0 0 0,0 0 0 0 0,0-1 1 0 0,0 1-1 0 0,-1-1 0 0 0,1 1 0 0 0,0-1 0 0 0,1 0 3 0 0,-2-2-18 0 0,0-1 33 0 0,2-1-1 0 0,1 4-85 0 0,3 0-97 0 0,-5 1 99 0 0,3-2-23 0 0,-4 0 28 0 0,-1 0-41 0 0,0 0-69 0 0,1 1-39 0 0,-1-1-75 0 0,0 1-87 0 0,0 0-100 0 0,1 0-112 0 0,-1 0 247 0 0,0 1-33 0 0,0 0-34 0 0,0 0-36 0 0,0-1-37 0 0,1 1-40 0 0,0 0-1449 0 0,-2 0-1116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7.9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416 0 7920 0 0,'0'0'174'0'0,"0"0"29"0"0,0 0 13 0 0,0 0 37 0 0,0 0 130 0 0,0 0 53 0 0,0 0 11 0 0,-2 0-10 0 0,-16 0 331 0 0,-2 0-92 0 0,1 0-78 0 0,1 0-61 0 0,13 3-192 0 0,-10 7-43 0 0,0-7-63 0 0,4-1-88 0 0,8-1-98 0 0,1 0 0 0 0,0 1 0 0 0,0-1 0 0 0,0 1 0 0 0,0-1 0 0 0,0 1 0 0 0,0 0 0 0 0,-1 1-53 0 0,-5 4 145 0 0,-1-2-57 0 0,-1 0 11 0 0,8-4-79 0 0,-1 0-1 0 0,1 0 1 0 0,0 1 0 0 0,0-1 0 0 0,-1 0 0 0 0,1 1 0 0 0,0 0 0 0 0,1-1 0 0 0,-1 1-20 0 0,-6 6 44 0 0,5-5-29 0 0,0 1 1 0 0,0-1-1 0 0,-1 0 1 0 0,0 0-1 0 0,1 0 1 0 0,-1-1-16 0 0,-1 1 4 0 0,4-3-1 0 0,1 0 1 0 0,-1 0-1 0 0,0 1 0 0 0,1-1 0 0 0,-1 0 0 0 0,0 1 0 0 0,1-1 1 0 0,-1 1-1 0 0,1-1 0 0 0,-1 1 0 0 0,1-1 0 0 0,-1 1 0 0 0,1-1 1 0 0,-1 1-1 0 0,1-1 0 0 0,-1 1 0 0 0,1 0 0 0 0,-1 0-3 0 0,-5 9 52 0 0,-2 2 2 0 0,-3 3 25 0 0,1 3 62 0 0,-2-1 12 0 0,-6-2-55 0 0,14-12-85 0 0,1 1 0 0 0,-1-1-1 0 0,0 1 1 0 0,1 0 0 0 0,-1 0 0 0 0,1 0 0 0 0,-1 2-13 0 0,0 4 10 0 0,3-7-8 0 0,0-1 0 0 0,-1 0 0 0 0,1 1-1 0 0,0-1 1 0 0,0 0 0 0 0,-1 0 0 0 0,0 0 0 0 0,1 0 0 0 0,-1 0-2 0 0,-1 1 22 0 0,-1 1 1 0 0,2 0 0 0 0,-1 0 0 0 0,0 0-1 0 0,1 0 1 0 0,-1 2-23 0 0,-9 15 61 0 0,9-17-60 0 0,1 0 0 0 0,0 1 0 0 0,0-1-1 0 0,1 0 1 0 0,-1 1 0 0 0,1-1 0 0 0,0 1 0 0 0,0-1 0 0 0,1 1 0 0 0,-1-1 0 0 0,1 1 0 0 0,0 4-1 0 0,0-7-1 0 0,0 1 1 0 0,0-1 0 0 0,-1 1 0 0 0,1 0-1 0 0,-1-1 1 0 0,1 1 0 0 0,-1-1 0 0 0,0 1-1 0 0,0-1 1 0 0,0 0 0 0 0,-1 3 0 0 0,-4 7 26 0 0,4 8 73 0 0,2-5-3 0 0,0 10 18 0 0,3-4-45 0 0,3-8-7 0 0,-5-12-53 0 0,0 1 1 0 0,0-1 0 0 0,-1 1 0 0 0,1-1 0 0 0,0 1 0 0 0,-1-1 0 0 0,1 1 0 0 0,-1-1 0 0 0,0 1 0 0 0,1 0 0 0 0,-1-1 0 0 0,0 1-1 0 0,0-1-9 0 0,0 1 11 0 0,0 0-1 0 0,0-1 0 0 0,1 1 1 0 0,-1 0-1 0 0,0-1 0 0 0,1 1 0 0 0,-1 0 1 0 0,1-1-1 0 0,0 1 0 0 0,-1-1 0 0 0,1 1 1 0 0,0-1-1 0 0,0 1 0 0 0,0-1-10 0 0,4 7 32 0 0,0 3-10 0 0,-5-9-18 0 0,0-1 0 0 0,1 0 0 0 0,-1 0 0 0 0,1 0 0 0 0,-1 0 1 0 0,1 0-1 0 0,0 0 0 0 0,-1 0 0 0 0,1 0 0 0 0,0 0 0 0 0,0 0 1 0 0,-1 0-1 0 0,1 0 0 0 0,0-1 0 0 0,0 1 0 0 0,0 0 0 0 0,0 0 0 0 0,1 0-4 0 0,9 3 22 0 0,-10-3-18 0 0,0-1 1 0 0,0 0 0 0 0,0 1 0 0 0,1-1-1 0 0,-1 1 1 0 0,0-1 0 0 0,0 1 0 0 0,0 0-1 0 0,0-1 1 0 0,0 1 0 0 0,-1 0 0 0 0,1 0-1 0 0,0 0 1 0 0,0 0 0 0 0,0 0 0 0 0,-1 0-1 0 0,1 0 1 0 0,0 0-5 0 0,3 7 44 0 0,2-1-29 0 0,3-6-5 0 0,2-1 26 0 0,-1 0 19 0 0,15 0 22 0 0,9 0 59 0 0,-32 0-125 0 0,0 0 0 0 0,0 0 0 0 0,0-1 0 0 0,0 1-1 0 0,0-1 1 0 0,0 0 0 0 0,0 1 0 0 0,0-1-1 0 0,1-1-10 0 0,17-10 42 0 0,0 1-23 0 0,1 2 39 0 0,-5 2-36 0 0,-3 4 2 0 0,6-3-30 0 0,-6-4-72 0 0,-6 5 90 0 0,-1 1-43 0 0,-2 2-55 0 0,1 0-84 0 0,-1 0-44 0 0,-1 0-85 0 0,1 0-98 0 0,-1 0-110 0 0,-2 1 207 0 0,1 0-32 0 0,-1-1-35 0 0,1 1-36 0 0,-1 0-38 0 0,0-1-40 0 0,0 1-41 0 0,0-1-43 0 0,1-4-1532 0 0,-2-4-1192 0 0</inkml:trace>
  <inkml:trace contextRef="#ctx0" brushRef="#br0" timeOffset="295.87">113 352 9560 0 0,'0'0'216'0'0,"0"0"32"0"0,0 0 10 0 0,0 0-107 0 0,2 0-78 0 0,2 1-40 0 0,-4-2-33 0 0,8-3 22 0 0,10-6 49 0 0,-7 5 204 0 0,1-1 134 0 0,-6 1-164 0 0,2 0 290 0 0,13-6-30 0 0,-10 9-128 0 0,-8 2-327 0 0,0-1-1 0 0,0 1 1 0 0,0-1-1 0 0,0 1 1 0 0,0-1-1 0 0,-1 0 1 0 0,2 0-50 0 0,14-8 297 0 0,-16 9-268 0 0,-1-1-1 0 0,1 1 0 0 0,-1 0 1 0 0,0-1-1 0 0,1 1 1 0 0,-1 0-1 0 0,1 0 0 0 0,-1 0 1 0 0,0-1-1 0 0,2 2-28 0 0,5-2 88 0 0,2-1-33 0 0,-4 0-39 0 0,1 0 11 0 0,-1-1 0 0 0,1 2 0 0 0,0-1-1 0 0,0 1 1 0 0,0 0 0 0 0,0 0 0 0 0,0 1-27 0 0,36 0-169 0 0,-22 0 29 0 0,-5 0 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4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81 384 6768 0 0,'0'0'149'0'0,"3"-3"23"0"0,8-8 12 0 0,-9 6-25 0 0,-1-2-112 0 0,1 1 16 0 0,2-1 65 0 0,2 0 146 0 0,-3 5 240 0 0,-3 2 20 0 0,0 0-25 0 0,0 0-112 0 0,0 0-49 0 0,-3 0-10 0 0,-5 0 313 0 0,0 0-67 0 0,0 0-72 0 0,1 0-76 0 0,0 0-79 0 0,0 0-85 0 0,0 0-88 0 0,1 0-92 0 0,1 2 260 0 0,0 3-213 0 0,-11 11 291 0 0,12-12-352 0 0,2-2-61 0 0,-1 1 119 0 0,2 0-47 0 0,0-1-29 0 0,2 1-29 0 0,-1 0-11 0 0,-1-1 26 0 0,-6 2 70 0 0,7-3-108 0 0,-1-1-1 0 0,1 0 0 0 0,-1 0 1 0 0,1 1-1 0 0,-1-1 1 0 0,1 0-1 0 0,0 1 1 0 0,-1-1-1 0 0,1 0 0 0 0,0 1 1 0 0,-1-1-1 0 0,1 0 1 0 0,0 1-1 0 0,-1-1 0 0 0,1 1 1 0 0,0-1-1 0 0,0 1 1 0 0,0-1-1 0 0,-1 1 1 0 0,1-1-1 0 0,0 1 0 0 0,0-1 1 0 0,0 1-1 0 0,0-1 1 0 0,0 1-1 0 0,0-1 0 0 0,0 1 1 0 0,0-1-1 0 0,0 1 1 0 0,0-1-1 0 0,0 1 1 0 0,0 0-8 0 0,0 28 262 0 0,0 0-75 0 0,0 5-30 0 0,0 15 26 0 0,2-32-114 0 0,4 1-15 0 0,0-3-14 0 0,-6-13-37 0 0,2 6 30 0 0,0 1-1 0 0,1-1 0 0 0,0 0 1 0 0,3 5-33 0 0,-6-11 3 0 0,1-1 0 0 0,-1 0-1 0 0,0 1 1 0 0,1-1 0 0 0,-1 1 0 0 0,0-1 0 0 0,0 1 0 0 0,0-1 0 0 0,0 1 0 0 0,0-1-3 0 0,0 1 7 0 0,0-1 0 0 0,0 1 0 0 0,0-1 1 0 0,1 1-1 0 0,-1-1 0 0 0,0 0 0 0 0,0 1 1 0 0,1-1-1 0 0,-1 1 0 0 0,1-1-7 0 0,6 8 47 0 0,0 0 0 0 0,1 0 0 0 0,0-1 1 0 0,0 0-1 0 0,1 0 0 0 0,5 2-47 0 0,-11-9 8 0 0,0 0 0 0 0,0 0 0 0 0,0 0 0 0 0,0-1 0 0 0,-1 0 1 0 0,1 1-1 0 0,0-1 0 0 0,0 0 0 0 0,0-1 0 0 0,3 1-8 0 0,10-1 23 0 0,-14 1-18 0 0,1 0 0 0 0,0 0 1 0 0,0-1-1 0 0,-1 1 0 0 0,1-1 1 0 0,0 1-1 0 0,-1-1 0 0 0,1 0 1 0 0,-1 0-1 0 0,1 0 0 0 0,0-1-5 0 0,2-1 2 0 0,0-1 0 0 0,0 0-1 0 0,0 0 1 0 0,-1 0-1 0 0,1-1-1 0 0,-3 3 0 0 0,0 1 0 0 0,0-1 0 0 0,0 1 0 0 0,0-1 0 0 0,0 1 0 0 0,1 0 0 0 0,-1 0 0 0 0,0 0 0 0 0,1 0 0 0 0,-1 0-1 0 0,1 0 1 0 0,-1 1 0 0 0,1-1 0 0 0,13-4-61 0 0,-8 1-15 0 0,0-3-40 0 0,-4 3 7 0 0,3-4 7 0 0,-3 3 25 0 0,0 1-48 0 0,-1 1 1 0 0,-1 0-41 0 0,1 1-8 0 0,-1 0-38 0 0,0 0-43 0 0,1 0-46 0 0,-1 0 11 0 0,0 1-37 0 0,0-1-41 0 0,0 1-43 0 0,0 0-45 0 0,0 0-49 0 0,0 0-49 0 0,0 0-54 0 0,9-1-1349 0 0,8 1-1106 0 0,-19 1 3062 0 0</inkml:trace>
  <inkml:trace contextRef="#ctx0" brushRef="#br0" timeOffset="297.12">544 0 7136 0 0,'0'0'208'0'0,"0"0"-55"0"0,0 0-13 0 0,0 0 46 0 0,0 0 153 0 0,0 0 284 0 0,0 0 17 0 0,0 0-4 0 0,-2 0-43 0 0,1 0-563 0 0,1 0-1 0 0,-1 0 1 0 0,1 0 0 0 0,-1 1-1 0 0,1-1 1 0 0,-1 0-1 0 0,1 0 1 0 0,-1 0-1 0 0,1 0 1 0 0,-1 1 0 0 0,1-1-1 0 0,0 0 1 0 0,-1 0-1 0 0,1 1 1 0 0,-1-1-1 0 0,1 0 1 0 0,0 1-1 0 0,-1-1 1 0 0,1 0 0 0 0,0 1-1 0 0,-1-1 1 0 0,1 1-1 0 0,0-1 1 0 0,-1 1-1 0 0,1-1-29 0 0,-4 17 656 0 0,4-7-384 0 0,1 1-52 0 0,0-1-61 0 0,1-1-71 0 0,9 23 314 0 0,-8-20-249 0 0,0 3 28 0 0,1 2 29 0 0,-1-4-40 0 0,1-1 13 0 0,0 2 55 0 0,-2-8-176 0 0,2 5 87 0 0,0 2 54 0 0,-2 2 59 0 0,-1 1 67 0 0,-1 7 18 0 0,0 2-34 0 0,0-2-34 0 0,0-1-33 0 0,2-5-51 0 0,4 1-53 0 0,0-2-43 0 0,-1 16 101 0 0,-1-18-111 0 0,4 22 120 0 0,-7-4-3 0 0,0-24-152 0 0,0 1 0 0 0,1-1-1 0 0,-1 0 1 0 0,2 0 0 0 0,2 7-54 0 0,-4-12 10 0 0,3 14 71 0 0,-6 0-27 0 0,1 0-11 0 0,5 1 20 0 0,-2-12-43 0 0,1 1-5 0 0,-1-1 0 0 0,0 1 0 0 0,-1 0 0 0 0,0 0 0 0 0,0 0 1 0 0,0 0-1 0 0,-1 0-15 0 0,0-1 8 0 0,0 0 0 0 0,0 14 40 0 0,0-7-27 0 0,3-7 8 0 0,8 4-90 0 0,-9-7-47 0 0,-2-3 29 0 0,0 0-83 0 0,0 0 50 0 0,0 0-33 0 0,0 0-38 0 0,0 0-43 0 0,0 0-45 0 0,0 0-44 0 0,0 0-39 0 0,0 0-37 0 0,0 0-254 0 0,0 0-59 0 0,0 0-47 0 0,0 0-35 0 0,0 0-1407 0 0,0 0-1248 0 0</inkml:trace>
  <inkml:trace contextRef="#ctx0" brushRef="#br0" timeOffset="637.4">385 400 9728 0 0,'0'0'222'0'0,"0"0"30"0"0,0 0 18 0 0,2 0 26 0 0,9 0 47 0 0,2 0-30 0 0,0 0-41 0 0,-1-1-55 0 0,-2-1-66 0 0,3-4 128 0 0,-12 5-242 0 0,1 0 1 0 0,-1 0-1 0 0,1 0 0 0 0,-1 1 1 0 0,1-1-1 0 0,-1 0 0 0 0,1 1 1 0 0,0-1-1 0 0,-1 1 1 0 0,1 0-1 0 0,0 0 0 0 0,0 0 1 0 0,-1 0-1 0 0,1 0-37 0 0,10 0 148 0 0,-3 0-23 0 0,-1 0-1 0 0,0 0 0 0 0,0-1 1 0 0,8-1-125 0 0,0-4 154 0 0,-13 5-124 0 0,0 0 0 0 0,0 0 0 0 0,0 0 0 0 0,0 0 0 0 0,1 0 0 0 0,-1 0 0 0 0,0 1 0 0 0,1 0 0 0 0,2 0-30 0 0,1-1 20 0 0,0 0 0 0 0,0 0 0 0 0,0 0 1 0 0,0-1-1 0 0,2-1-20 0 0,8-2 24 0 0,15 0-3 0 0,-15 0-2 0 0,-11 3-13 0 0,1 0-1 0 0,0 1 1 0 0,0 0 0 0 0,-1 0 0 0 0,1 0 0 0 0,0 1-6 0 0,0 0-10 0 0,-2 0-24 0 0,-2 0-27 0 0,1 0-38 0 0,0 0-20 0 0,-1 0-40 0 0,0 0-46 0 0,0 0-50 0 0,0 0-54 0 0,0 0-52 0 0,1 0-45 0 0,-1 0-39 0 0,1 0-133 0 0,0 0-40 0 0,0 0-161 0 0,3 0-431 0 0</inkml:trace>
  <inkml:trace contextRef="#ctx0" brushRef="#br0" timeOffset="1080.33">1263 384 6072 0 0,'0'0'133'0'0,"0"0"23"0"0,0 0 12 0 0,0 0-50 0 0,0 0 0 0 0,0 0 52 0 0,0 0 156 0 0,-2-3 287 0 0,-9-8 25 0 0,9 10-302 0 0,0-1-94 0 0,0 2-77 0 0,0-1-63 0 0,0 1-41 0 0,-3 1-23 0 0,4 0 24 0 0,1-1 13 0 0,-6 0 229 0 0,0 0-39 0 0,-5 0 171 0 0,2 0-115 0 0,-16 0 412 0 0,13 0-365 0 0,3 1-251 0 0,-3 6-20 0 0,4-2-45 0 0,-6 0 46 0 0,9 6 3 0 0,-6-4 15 0 0,10-7-108 0 0,-1 0 1 0 0,1 1-1 0 0,0-1 1 0 0,0 1-1 0 0,0-1 0 0 0,0 1 1 0 0,0 0-1 0 0,1-1 1 0 0,-1 1-1 0 0,0 0 1 0 0,0 0-1 0 0,0-1 0 0 0,0 1 1 0 0,1 0-1 0 0,-1 0 1 0 0,0 1-9 0 0,-10 22 193 0 0,-14 43 329 0 0,19-49-392 0 0,0-2-35 0 0,3 1 36 0 0,3 4-22 0 0,1-9-49 0 0,-1 43 189 0 0,0-27-84 0 0,3-4-56 0 0,3-10 11 0 0,-1 0 0 0 0,2 0 0 0 0,1 3-120 0 0,-3-7 45 0 0,-4-8-38 0 0,1 0 0 0 0,-1 0 0 0 0,0 0 0 0 0,1 0 0 0 0,-1 0 0 0 0,1 0 1 0 0,0 0-1 0 0,0 0-7 0 0,0 0 18 0 0,0-1 0 0 0,0 0 0 0 0,-1 0 0 0 0,1 0 0 0 0,0 0 0 0 0,0 0 0 0 0,0 0 0 0 0,1 0-18 0 0,18 2 240 0 0,4-2 103 0 0,-12-4-161 0 0,-3-2-54 0 0,-2 0-48 0 0,3 0 30 0 0,-9 4-87 0 0,1 0 1 0 0,-1 0-1 0 0,0-1 1 0 0,0 1-1 0 0,0 0 1 0 0,1-1-1 0 0,-1 1 1 0 0,-1-1 0 0 0,1 0-24 0 0,10-9 107 0 0,-8 7-78 0 0,0 1-1 0 0,0-1 1 0 0,-1 0 0 0 0,1 0 0 0 0,-1 0 0 0 0,0-1-1 0 0,0 1 1 0 0,0-1 0 0 0,-1 0 0 0 0,1 0-1 0 0,0-4-28 0 0,8-10 53 0 0,-8 15-44 0 0,0 0 0 0 0,-1-1-1 0 0,1 1 1 0 0,-1-1-1 0 0,1-1-8 0 0,-2-12 43 0 0,-1 15-37 0 0,0-1 1 0 0,0 1 0 0 0,0-1 0 0 0,1 1-1 0 0,-1 0 1 0 0,1 0 0 0 0,0-1-1 0 0,0 1-6 0 0,3-8 26 0 0,-2 8-19 0 0,-1 0 0 0 0,1 0 0 0 0,-1 0 0 0 0,0 0 0 0 0,-1 0 0 0 0,1-1 0 0 0,0 1 0 0 0,-1 0 0 0 0,0-1 0 0 0,0-1-7 0 0,0-70 160 0 0,0 72-158 0 0,0 1-1 0 0,0-1 1 0 0,0 0-1 0 0,0 0 0 0 0,-1 0 1 0 0,0 1-1 0 0,1-1 0 0 0,-1 0 1 0 0,0 1-1 0 0,0-1 0 0 0,0 1 1 0 0,-1-1-2 0 0,1 0 1 0 0,0 1 0 0 0,0 0-1 0 0,0 0 1 0 0,0-1 0 0 0,0 1 0 0 0,1 0 0 0 0,-1-1 0 0 0,1 1 0 0 0,-1-1-1 0 0,1 1 1 0 0,0 0 0 0 0,0-1-1 0 0,0-6-131 0 0,0 1 90 0 0,0-1 65 0 0,0-13 113 0 0,0 14-133 0 0,0 2-39 0 0,0 0-45 0 0,0 0-55 0 0,0 0-65 0 0,0 2 12 0 0,0 0-43 0 0,0 0-45 0 0,0 0-49 0 0,0-1-53 0 0,0 2-57 0 0,0-1-61 0 0,0 0-63 0 0,0 4 196 0 0,0 0-47 0 0,0 0-42 0 0,0 0-37 0 0,0 0-140 0 0,0 0-35 0 0,0 0-1458 0 0</inkml:trace>
  <inkml:trace contextRef="#ctx0" brushRef="#br0" timeOffset="1425.74">1535 607 8928 0 0,'0'14'200'0'0,"0"-14"-196"0"0,0 0 0 0 0,0 0 0 0 0,0 0 0 0 0,0 0 0 0 0,0 0 0 0 0,0 0 0 0 0,0 0 0 0 0,0 0 1 0 0,0 0-1 0 0,0 0 0 0 0,0 1 0 0 0,0-1 0 0 0,0 0 0 0 0,0 0 0 0 0,0 0 0 0 0,0 0 0 0 0,0 0 0 0 0,0 0 0 0 0,0 0 1 0 0,0 0-1 0 0,0 0 0 0 0,0 0 0 0 0,0 1 0 0 0,0-1 0 0 0,0 0 0 0 0,0 0 0 0 0,0 0 0 0 0,0 0 0 0 0,0 0 1 0 0,0 0-1 0 0,0 0 0 0 0,0 0 0 0 0,1 0 0 0 0,-1 0 0 0 0,0 0 0 0 0,0 0 0 0 0,0 0 0 0 0,0 0 0 0 0,0 0 0 0 0,0 0 1 0 0,0 0-1 0 0,0 0 0 0 0,0 0 0 0 0,0 0 0 0 0,1 0 0 0 0,-1 0 0 0 0,0 0 0 0 0,0 0 0 0 0,0 0 0 0 0,0 0 0 0 0,0 0 1 0 0,0 0-1 0 0,0 0 0 0 0,0 0 0 0 0,0 0 0 0 0,0 0 0 0 0,1 0-4 0 0,4 0 98 0 0,-2 2 36 0 0,5 9 47 0 0,8 6 31 0 0,-12-15 1 0 0,2-2 246 0 0,-3 0 421 0 0,-3 0 31 0 0,0 1-375 0 0,0 1-220 0 0,0 2-57 0 0,0 3 57 0 0,0-5 140 0 0,0-2-28 0 0,0 0-34 0 0,0 0-123 0 0,0 0-58 0 0,0 0-11 0 0,-3 0-10 0 0,2 0-178 0 0,-4 0 69 0 0,-12-1 195 0 0,14 0-222 0 0,-3-10 100 0 0,-5 4 71 0 0,10 7-208 0 0,0 0 0 0 0,0-1-1 0 0,0 1 1 0 0,0-1-1 0 0,0 0 1 0 0,0 1-1 0 0,0-1 1 0 0,0 0 0 0 0,0 1-1 0 0,0-1 1 0 0,0 0-1 0 0,1 0 1 0 0,-1 0-1 0 0,0 0 1 0 0,0 1-1 0 0,1-2-18 0 0,-2-1 72 0 0,2 0-37 0 0,1 0 16 0 0,-2 0 37 0 0,0-1 40 0 0,-2-1 64 0 0,-4-6-62 0 0,-10-17 134 0 0,16 26-229 0 0,0 0 0 0 0,1 0 0 0 0,-1 0 0 0 0,0 0 0 0 0,1 0 0 0 0,0 0 0 0 0,-1 0 0 0 0,1-2-35 0 0,0-18 197 0 0,0-1-45 0 0,0-10 12 0 0,0 0-53 0 0,0 31-111 0 0,0 1 0 0 0,0 0 0 0 0,0-1 0 0 0,0 1 0 0 0,0 0 0 0 0,1-1 0 0 0,-1 1 0 0 0,0 0 0 0 0,1 0 0 0 0,-1-1 0 0 0,1 1 0 0 0,-1 0 0 0 0,1 0 0 0 0,0 0 0 0 0,-1 0 0 0 0,1 0 0 0 0,0-1 0 0 0,0 2 0 0 0,0-1 0 0 0,0 0 0 0 0,0 0 0 0 0,0 0 0 0 0,0 0 0 0 0,0 0 0 0 0,1 0 0 0 0,3-1 1 0 0,-4 2-1 0 0,-1-1 0 0 0,1 1 1 0 0,0 0-1 0 0,-1-1 0 0 0,1 1 0 0 0,-1 0 0 0 0,1-1 0 0 0,0 1 1 0 0,-1-1-1 0 0,1 1 0 0 0,-1 0 0 0 0,1-1 0 0 0,-1 0 1 0 0,1 1-1 0 0,-1-1 0 0 0,0 1 0 0 0,1-1 0 0 0,-1 1 1 0 0,0-1-1 0 0,1 0 0 0 0,-1 1 0 0 0,0-1 0 0 0,3-4 6 0 0,-2 3-2 0 0,0 0 0 0 0,0 1 0 0 0,1-1 0 0 0,-1 1 0 0 0,1-1 0 0 0,0 1 0 0 0,-1 0 0 0 0,1-1 0 0 0,0 1 0 0 0,0 0 0 0 0,-1 0 0 0 0,1 0 0 0 0,1 0-4 0 0,0 0 0 0 0,1-1 0 0 0,-1 1 1 0 0,0-1-1 0 0,-1 0 0 0 0,1 0 0 0 0,1-1 0 0 0,1-2 0 0 0,1 1 0 0 0,0 0 0 0 0,0 0 0 0 0,0 1 0 0 0,0-1 0 0 0,1 1 0 0 0,-1 0 0 0 0,-4 2 0 0 0,0 1 0 0 0,1-1 0 0 0,-1 0 0 0 0,0 1 0 0 0,1-1 0 0 0,-1 1 0 0 0,1 0 0 0 0,-1 0 0 0 0,1 0 0 0 0,1 0 0 0 0,13-1 0 0 0,-4-5 0 0 0,-11 5 0 0 0,-1 0 0 0 0,1 0 0 0 0,-1 0 0 0 0,0 1 0 0 0,1-1 0 0 0,0 0 0 0 0,-1 1 0 0 0,1 0 0 0 0,-1-1 0 0 0,1 1 0 0 0,-1 0 0 0 0,1 0 0 0 0,0 0 0 0 0,8 0-191 0 0,13 0-81 0 0,-16 0 143 0 0,0 0-64 0 0,1 0-123 0 0,-4 0 107 0 0,0 0-38 0 0,0 0-44 0 0,0 0-46 0 0,0 0-51 0 0,1 0-56 0 0,-4 0 33 0 0,1 0-56 0 0,-1 0-49 0 0,1 0-44 0 0,0 0-161 0 0,0 0-42 0 0,0 0-195 0 0,2 0-524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3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368 128 7976 0 0,'0'0'174'0'0,"-3"-3"29"0"0,-7-7 14 0 0,7 4-26 0 0,0-7-152 0 0,-4 4-17 0 0,1 5 60 0 0,-1 1 110 0 0,1-1 188 0 0,5 4-342 0 0,1-1 1 0 0,0 1-1 0 0,-1-1 0 0 0,1 0 1 0 0,0 1-1 0 0,0-1 1 0 0,-1 0-1 0 0,1 1 1 0 0,0-1-1 0 0,0 0 0 0 0,0 1 1 0 0,0-1-1 0 0,0 0 1 0 0,0 1-1 0 0,0-1 1 0 0,0 0-1 0 0,0 0-38 0 0,0 0 32 0 0,0 1-1 0 0,0-1 1 0 0,0 0-1 0 0,0 1 1 0 0,0-1-1 0 0,0 0 1 0 0,0 1-1 0 0,0-1 1 0 0,0 0 0 0 0,0 1-1 0 0,-1-1 1 0 0,1 1-1 0 0,0-1 1 0 0,-1 0-1 0 0,1 1 1 0 0,0-1-1 0 0,-1 1 1 0 0,1-1-1 0 0,0 1 1 0 0,-1-1-32 0 0,-8 0 613 0 0,1 0-233 0 0,0-3-67 0 0,2-9 170 0 0,-4 0-16 0 0,7 10-168 0 0,0 2-106 0 0,1 0-69 0 0,-1 2-71 0 0,0-1-32 0 0,1-1 67 0 0,-1-2 14 0 0,2-1-10 0 0,-1 1-6 0 0,0 1 1 0 0,-3 1 95 0 0,1 0-47 0 0,-1 1 36 0 0,3 0-85 0 0,-2 0 37 0 0,-21 0 595 0 0,19 0-576 0 0,1 0-96 0 0,3 1 20 0 0,1 1-36 0 0,2 0-22 0 0,-2 2-5 0 0,-15 6 39 0 0,15-10-51 0 0,0 1 1 0 0,0 0 0 0 0,0-1-1 0 0,0 1 1 0 0,1 0-1 0 0,-1 0 1 0 0,0 0 0 0 0,0 0-1 0 0,1 0 1 0 0,-1 0-1 0 0,0-1 1 0 0,1 2 0 0 0,-1-1-1 0 0,1 0 1 0 0,-1 0 8 0 0,-4 22-66 0 0,4 4 57 0 0,2-2 52 0 0,0-8 40 0 0,-1 82 236 0 0,0-97-318 0 0,0-1 0 0 0,1 1 0 0 0,-1 0-1 0 0,0 0 1 0 0,1 0 0 0 0,-1-1 0 0 0,1 1 0 0 0,0 0 0 0 0,-1-1 0 0 0,1 1 0 0 0,0 0 0 0 0,0-1-1 0 0,0 1 0 0 0,0-1 0 0 0,0 1 0 0 0,0-1 0 0 0,0 1 0 0 0,0 0 0 0 0,-1-1 0 0 0,1 1 0 0 0,0 0 0 0 0,-1 0 0 0 0,0-1 0 0 0,1 1 0 0 0,-1 0 0 0 0,0 0 0 0 0,0 0 0 0 0,0 0 3 0 0,0 1 1 0 0,0-1 0 0 0,1 1-1 0 0,-1-1 1 0 0,0 0 0 0 0,1 1-1 0 0,0-1 1 0 0,-1 0 0 0 0,1 1 0 0 0,0-1-1 0 0,0 0 1 0 0,1 1-4 0 0,-1-1 10 0 0,0 1-1 0 0,1-1 1 0 0,-1 1 0 0 0,-1 0-1 0 0,1-1 1 0 0,0 1-1 0 0,-1 0 1 0 0,1 0 0 0 0,-1-1-1 0 0,0 1 1 0 0,0 0 0 0 0,0 0-10 0 0,1 4 19 0 0,0 0 0 0 0,0 0 0 0 0,0 0 0 0 0,1 0 0 0 0,1 3-19 0 0,2 7 38 0 0,0 15 52 0 0,-1-16-41 0 0,-1-9-25 0 0,-2-1 0 0 0,1 1 0 0 0,-1 0 0 0 0,0 0 0 0 0,0-1-1 0 0,-1 1-23 0 0,1 1 32 0 0,-1 0-1 0 0,1 0 1 0 0,1 0-1 0 0,0 0 0 0 0,0 0-31 0 0,0 0 38 0 0,0 0-1 0 0,0-1 1 0 0,-1 1-1 0 0,0 0 0 0 0,-1 1-37 0 0,1 0 49 0 0,-1-1-1 0 0,2 0 0 0 0,-1 1 0 0 0,3 7-48 0 0,2 6 56 0 0,-4-1-37 0 0,-2 62 185 0 0,0-81-194 0 0,0 0 0 0 0,-1 0-1 0 0,1 0 1 0 0,0 0-1 0 0,-1 0 1 0 0,0 0 0 0 0,1 0-1 0 0,-1 0 1 0 0,0-1 0 0 0,0 1-1 0 0,0 0 1 0 0,-1 0-10 0 0,1 0 8 0 0,1-1 1 0 0,-1 0-1 0 0,0 1 0 0 0,0-1 1 0 0,1 1-1 0 0,-1-1 0 0 0,1 1 1 0 0,-1 0-1 0 0,1-1 1 0 0,-1 1-1 0 0,1 0 0 0 0,0-1-8 0 0,0 2 72 0 0,0-3 0 0 0,-3-3-12 0 0,-3-3-67 0 0,2 2-62 0 0,2 2-74 0 0,1 1-174 0 0,1 1-315 0 0,0 0 480 0 0,0 0 20 0 0,0 0-11 0 0,0-1-40 0 0,-1 1-8 0 0,1 0-41 0 0,-1-1-47 0 0,0 0-52 0 0,1 0-58 0 0,-1 0-52 0 0,-1 0-47 0 0,1 0-40 0 0,0-1-153 0 0,-1 1-40 0 0,0-2-183 0 0,-2 0-496 0 0</inkml:trace>
  <inkml:trace contextRef="#ctx0" brushRef="#br0" timeOffset="286.39">0 432 8576 0 0,'0'0'197'0'0,"0"0"24"0"0,0 0 17 0 0,0-3-38 0 0,1-5-54 0 0,1 4-25 0 0,-1 1 36 0 0,2-1 38 0 0,0 0 42 0 0,1 0 44 0 0,1-1 46 0 0,2-1-40 0 0,2 0-51 0 0,1 1-45 0 0,0 1-37 0 0,8-2 29 0 0,9-2 2 0 0,-1 0-12 0 0,-6 4-92 0 0,6 4-40 0 0,-20 1-29 0 0,0-1 0 0 0,-1 0 0 0 0,1 0 0 0 0,-1-1 1 0 0,6 0-13 0 0,8-3 12 0 0,-10 1-14 0 0,2 1 0 0 0,-1 0 0 0 0,0 1 0 0 0,8 0 2 0 0,-10 1-36 0 0,3 0 24 0 0,11-1 0 0 0,-15 2-34 0 0,1-1-42 0 0,-2 0-26 0 0,0 1-46 0 0,0-1-52 0 0,0 1-60 0 0,-1 0-3 0 0,0 0-44 0 0,-1 0-39 0 0,1 1-35 0 0,1-1-115 0 0,0 1-34 0 0,11 4-1203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0.3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7912 0 0,'0'0'232'0'0,"0"0"-68"0"0,0 0-23 0 0,0 0 35 0 0,0 0 136 0 0,0 0 255 0 0,0 0 10 0 0,0 0-2 0 0,0 0-34 0 0,0 0-18 0 0,0 0-3 0 0,0 0-32 0 0,0 0-135 0 0,0 0-58 0 0,0 2-9 0 0,-1-1-274 0 0,1-1-1 0 0,0 0 1 0 0,0 1-1 0 0,0-1 1 0 0,0 1-1 0 0,0-1 1 0 0,1 1 0 0 0,-1-1-1 0 0,0 0 1 0 0,0 1-1 0 0,0-1 1 0 0,0 1-1 0 0,0-1 1 0 0,0 0-1 0 0,1 1 1 0 0,-1-1-1 0 0,0 1 1 0 0,0-1-1 0 0,1 0 1 0 0,-1 1-1 0 0,0-1 1 0 0,0 0 0 0 0,1 1-1 0 0,-1-1 1 0 0,0 0-1 0 0,1 0 1 0 0,-1 1-1 0 0,1-1 1 0 0,-1 0-1 0 0,0 0 1 0 0,1 0-12 0 0,6 5 178 0 0,-2 3 18 0 0,4 9 32 0 0,-7-13-154 0 0,7 17 241 0 0,-3-9 11 0 0,0 0 1 0 0,7 10-327 0 0,-10-18 41 0 0,-1 1 0 0 0,0-1 0 0 0,0 1 1 0 0,0 0-1 0 0,-1-1 0 0 0,0 1 0 0 0,0 0 1 0 0,0 1-42 0 0,3 12 124 0 0,7 14 86 0 0,-6 0-3 0 0,6 3 12 0 0,-6 7 45 0 0,6-4 21 0 0,-6 7 3 0 0,0-21-142 0 0,-2-8-2 0 0,-1 0 0 0 0,0 0 0 0 0,-1 8-144 0 0,0-8 147 0 0,1 0 0 0 0,0 0 0 0 0,2 7-147 0 0,1 2 149 0 0,0 23 147 0 0,0-24-141 0 0,1 2 31 0 0,-4 6 65 0 0,2 3-6 0 0,8 23 221 0 0,1 0-33 0 0,-10-23-249 0 0,-3-31-150 0 0,0 0 0 0 0,1 0-1 0 0,-1-1 1 0 0,1 1-1 0 0,-1 0 1 0 0,1-1 0 0 0,0 1-1 0 0,1-1 1 0 0,0 3-34 0 0,4 9 129 0 0,-1 14 62 0 0,0-14-99 0 0,2 3 32 0 0,-6 0 15 0 0,-1-10-94 0 0,-1-5-32 0 0,1 0-1 0 0,0 0 1 0 0,-1 0-1 0 0,2 0 1 0 0,-1 0-1 0 0,0 0 0 0 0,0 0 1 0 0,1 0-1 0 0,0 0 1 0 0,0 0-1 0 0,0 1-12 0 0,4 4 35 0 0,-4-7-27 0 0,0 1-1 0 0,0-1 1 0 0,-1 1 0 0 0,1-1-1 0 0,0 1 1 0 0,0-1 0 0 0,-1 1 0 0 0,1 0-1 0 0,-1-1 1 0 0,0 1 0 0 0,1-1 0 0 0,-1 1-1 0 0,0 0 1 0 0,0 0-8 0 0,0 27 81 0 0,0-26-6 0 0,0-1-16 0 0,0 2-53 0 0,0 2-3 0 0,0 11-66 0 0,0-15-40 0 0,0-1-118 0 0,0-1-183 0 0,0 0-4 0 0,0 0 131 0 0,0 0-4 0 0,0 0-128 0 0,-1-1 35 0 0,-1-1-37 0 0,-8-11-1066 0 0,9 11 1324 0 0,1 1 0 0 0,-1 0 0 0 0,1-1 0 0 0,0 1 0 0 0,-1-1 0 0 0,1 1 0 0 0,0-1 0 0 0,0 1 0 0 0,0-1-1 0 0,0 1 154 0 0</inkml:trace>
  <inkml:trace contextRef="#ctx0" brushRef="#br0" timeOffset="484.66">48 240 6448 0 0,'0'0'141'0'0,"-2"0"23"0"0,-9 0 13 0 0,11 0-174 0 0,0 0 0 0 0,0 0 0 0 0,0 0-1 0 0,0 0 1 0 0,0 0 0 0 0,0 0 0 0 0,0 0 0 0 0,-1 0-1 0 0,1 0 1 0 0,0 0 0 0 0,0 0 0 0 0,0 0-1 0 0,0 0 1 0 0,0 0 0 0 0,0 0 0 0 0,0 0-1 0 0,0 0 1 0 0,0 0 0 0 0,0 0 0 0 0,-1 0-1 0 0,1 0 1 0 0,0 0 0 0 0,0 0 0 0 0,0 0-1 0 0,0 0 1 0 0,0 0 0 0 0,0 0 0 0 0,0 0 0 0 0,0 0-1 0 0,0 0 1 0 0,0 0 0 0 0,0 0 0 0 0,0 0-1 0 0,0 0 1 0 0,0-1 0 0 0,-1 1 0 0 0,1 0-1 0 0,0 0 1 0 0,0 0 0 0 0,0 0 0 0 0,0 0-1 0 0,0 0 1 0 0,0 0 0 0 0,0 0 0 0 0,0 0-1 0 0,0 0 1 0 0,0-1 0 0 0,0 1 0 0 0,0 0-1 0 0,0 0 1 0 0,0 0 0 0 0,0 0 0 0 0,0 0 0 0 0,0 0-1 0 0,0 0 1 0 0,0 0 0 0 0,1 0-3 0 0,-1-7 51 0 0,0 3 30 0 0,0 2 81 0 0,0 1 189 0 0,0 1 320 0 0,0-2 29 0 0,-1 0-613 0 0,1 1 1 0 0,1 0-1 0 0,-1 0 1 0 0,0 0-1 0 0,0 0 1 0 0,0 0-1 0 0,1-1 1 0 0,-1 1-1 0 0,0 0 1 0 0,1 0-1 0 0,-1 0 1 0 0,1-1-88 0 0,14-14 966 0 0,0 5-543 0 0,-3 8-113 0 0,-7 1-5 0 0,0-4-166 0 0,-2 3-60 0 0,0 0-1 0 0,0 0 1 0 0,0 1 0 0 0,0-1-1 0 0,3-1-78 0 0,-4 3 32 0 0,-1 0 0 0 0,1 0 0 0 0,-1 1-1 0 0,1-1 1 0 0,-1 1 0 0 0,1-1 0 0 0,-1 1-1 0 0,1 0 1 0 0,0 0 0 0 0,-1-1 0 0 0,1 1-32 0 0,7 0 145 0 0,-1-1-38 0 0,-1-1-17 0 0,1-3 2 0 0,8-1 80 0 0,-9 5-73 0 0,2 0 37 0 0,27 1 118 0 0,1 0-82 0 0,-1 0-69 0 0,-1 0-53 0 0,-27 1-41 0 0,0-1 1 0 0,0 1 0 0 0,0 1 0 0 0,0-1-1 0 0,0 1 1 0 0,0 1 0 0 0,5 2-10 0 0,1-1 8 0 0,-9-2-8 0 0,-1 0 0 0 0,1 0 0 0 0,0 1 0 0 0,-1 0 0 0 0,1 0 0 0 0,-1 0 0 0 0,0 0 0 0 0,0 1 0 0 0,1 0 0 0 0,-3-2 0 0 0,1 0 0 0 0,-1 0 1 0 0,1 0-1 0 0,-1 0 0 0 0,1-1 1 0 0,3 2-1 0 0,-4-2 6 0 0,0 0 1 0 0,1 0-1 0 0,-1 0 1 0 0,0 1-1 0 0,0-1 1 0 0,0 1-1 0 0,1 0 1 0 0,-2-1-1 0 0,1 1 1 0 0,0 0-1 0 0,0 0 1 0 0,0 1-7 0 0,4 6 5 0 0,-3-5 5 0 0,0-1-1 0 0,0 1 1 0 0,-1 0 0 0 0,1 0-1 0 0,-1 0 1 0 0,0 0 0 0 0,0 0 0 0 0,-1 0-1 0 0,1 1 1 0 0,-1-1 0 0 0,1 4-10 0 0,-2-6 0 0 0,0 0 0 0 0,0-1 0 0 0,0 1 0 0 0,1-1 0 0 0,-1 1 0 0 0,0 0 0 0 0,1-1 0 0 0,0 1 0 0 0,-1-1 0 0 0,1 1 0 0 0,0-1 0 0 0,0 1 0 0 0,0 0 0 0 0,0 0 0 0 0,0-1 0 0 0,0 1 0 0 0,0 0 0 0 0,0 0 0 0 0,0 0 0 0 0,-1-1 0 0 0,1 1 0 0 0,-1 0 0 0 0,1 0 0 0 0,-1 0 0 0 0,0 0 0 0 0,1 0 0 0 0,-1 2 0 0 0,0 5 0 0 0,1-6 0 0 0,-1 0 0 0 0,0 0 0 0 0,0 0 0 0 0,0 0 0 0 0,0 0 0 0 0,0 0 0 0 0,-1 0 0 0 0,1 0 0 0 0,-1 0 0 0 0,0-1 0 0 0,0 2 0 0 0,-4 4 0 0 0,4-6 1 0 0,0-1 0 0 0,0 0 0 0 0,0 1 0 0 0,1-1 1 0 0,-1 1-1 0 0,0-1 0 0 0,1 1 0 0 0,-1 0 0 0 0,1-1 0 0 0,-1 1 0 0 0,1 0 0 0 0,0-1 0 0 0,0 1 1 0 0,0 0-2 0 0,0 0 9 0 0,-1 0 1 0 0,1 0-1 0 0,0 0 1 0 0,-1-1 0 0 0,1 1-1 0 0,-1 0 1 0 0,1 0 0 0 0,-1 0-1 0 0,0-1 1 0 0,0 1 0 0 0,0 0-1 0 0,0-1 1 0 0,0 1-1 0 0,-1 0-9 0 0,-21 21 108 0 0,19-20-97 0 0,1 0-1 0 0,-1 0 0 0 0,1 1 0 0 0,-1-1 1 0 0,1 1-1 0 0,1 0 0 0 0,-3 2-10 0 0,-5 11 45 0 0,9-16-44 0 0,0 0 0 0 0,0 0 0 0 0,0-1 0 0 0,0 1 0 0 0,0 0 0 0 0,-1-1 0 0 0,1 1 0 0 0,0 0 0 0 0,0-1 0 0 0,0 0 0 0 0,-1 1 0 0 0,1-1 0 0 0,-1 0-1 0 0,-21 9 49 0 0,20-7-47 0 0,0 0 0 0 0,1 0-1 0 0,-1 1 1 0 0,1-1 0 0 0,-1 0 0 0 0,1 1 0 0 0,-1 0-2 0 0,1 0 6 0 0,0-1-1 0 0,0 1 1 0 0,-1-1 0 0 0,1 0 0 0 0,0 0-1 0 0,-1 0 1 0 0,0 0 0 0 0,1 0 0 0 0,-1-1 0 0 0,-3 2-6 0 0,-7 0 10 0 0,11-2-6 0 0,-1-1 0 0 0,1 1 0 0 0,0-1 0 0 0,0 1 0 0 0,-1 0 0 0 0,1 0 0 0 0,0 0-1 0 0,0 0 1 0 0,0 0 0 0 0,0 0 0 0 0,0 1 0 0 0,0-1 0 0 0,0 1 0 0 0,0 0-4 0 0,0-1 3 0 0,0 1 0 0 0,1-1 0 0 0,-1 1 0 0 0,0-1 0 0 0,0 0 0 0 0,-1 0 0 0 0,1 1 0 0 0,0-2 0 0 0,0 1 0 0 0,0 0 1 0 0,-1 0-1 0 0,1-1 0 0 0,0 1 0 0 0,-1-1-3 0 0,-10 3 21 0 0,-9 8-10 0 0,-4-6-11 0 0,13 2-14 0 0,12-6 10 0 0,-1-1 0 0 0,1 1 1 0 0,-1 0-1 0 0,1 0 0 0 0,-1-1 0 0 0,0 1 0 0 0,1-1 1 0 0,-1 1-1 0 0,0-1 0 0 0,1 0 0 0 0,-1 1 0 0 0,0-1 1 0 0,1 0-1 0 0,-1 0 4 0 0,-13 1-21 0 0,-1 4-104 0 0,-2 1-117 0 0,10-2 72 0 0,-1-1-33 0 0,-4 3-226 0 0,1-2-112 0 0,8-3 54 0 0,0 0-116 0 0,1-1 88 0 0,0 1-43 0 0,-2-1-651 0 0,-1 0-507 0 0,-4 0-966 0 0</inkml:trace>
  <inkml:trace contextRef="#ctx0" brushRef="#br0" timeOffset="1050.73">719 160 8176 0 0,'0'0'182'0'0,"0"0"29"0"0,0 0 13 0 0,0 3-32 0 0,3 10-88 0 0,2-4 38 0 0,1 1 118 0 0,-4 1 90 0 0,1-6 81 0 0,2 1-206 0 0,11 22 587 0 0,-10-17-517 0 0,-6-11-291 0 0,5 14 452 0 0,-1-12-287 0 0,3 4 112 0 0,-3 6-38 0 0,0 3 28 0 0,6 0 61 0 0,-1-6-109 0 0,-2 1-40 0 0,-5-6-98 0 0,1 0 0 0 0,-1 0 0 0 0,0 0 0 0 0,0 0 1 0 0,1 2-86 0 0,-2-3 58 0 0,4 13 297 0 0,-4-14-303 0 0,0 0-1 0 0,0 0 0 0 0,1-1 0 0 0,-1 1 1 0 0,0 0-1 0 0,1 0 0 0 0,-1-1 1 0 0,1 1-52 0 0,3 4 146 0 0,-1-2 25 0 0,-1 1 1 0 0,0 0-1 0 0,0 0 0 0 0,2 4-171 0 0,-1-1 127 0 0,-1 1-60 0 0,2 15 114 0 0,2-19-74 0 0,-4-2-44 0 0,11 22 331 0 0,-12-21-297 0 0,1 9 245 0 0,0-8 8 0 0,7 10-27 0 0,-7-3-196 0 0,-3-9-53 0 0,0-3 12 0 0,0 0 10 0 0,0 0 6 0 0,0 0 2 0 0,0 0 0 0 0,0 0 0 0 0,0 0 0 0 0,-3 0 0 0 0,2 0-97 0 0,-4 0 48 0 0,-11-1 135 0 0,12-1-154 0 0,-2-9 52 0 0,-4 6-14 0 0,5-8-60 0 0,-11-7 42 0 0,8 12-29 0 0,5 4-38 0 0,-9-19 12 0 0,11 22 2 0 0,0-1 1 0 0,0 1-1 0 0,1 0 0 0 0,-1-1 1 0 0,0 1-1 0 0,1-1 0 0 0,-1 1 0 0 0,1-1 1 0 0,0 1-1 0 0,-1 0 0 0 0,1-1 1 0 0,0 0-1 0 0,0 1 0 0 0,0-1 0 0 0,0 1 1 0 0,0-1-4 0 0,1-4 7 0 0,-2 5-5 0 0,-12-24-1 0 0,12 23-1 0 0,1 1 0 0 0,-1-1 0 0 0,1 0 0 0 0,-1 1 0 0 0,1-1 0 0 0,0 0 0 0 0,0 0 0 0 0,0 0 0 0 0,0 1 0 0 0,0-1 0 0 0,0 0 0 0 0,0 0 0 0 0,1 1 0 0 0,-1-1 0 0 0,0 0 0 0 0,1 1 0 0 0,0-2 0 0 0,11-24 4 0 0,-11 18 25 0 0,2-3 45 0 0,2 5-14 0 0,11-10 177 0 0,-11 14-201 0 0,-2 1-45 0 0,2-1 7 0 0,1 0-34 0 0,-1-5-62 0 0,-2 3 66 0 0,-2 3 16 0 0,0 1 1 0 0,1-1-1 0 0,-1 1 0 0 0,1-1 0 0 0,-1 1 1 0 0,1-1-1 0 0,0 1 0 0 0,-1 0 0 0 0,1 0 1 0 0,0 0-1 0 0,0 0 0 0 0,0 0 0 0 0,1 0 16 0 0,8-5-51 0 0,-1-2 52 0 0,-9 7-1 0 0,0 0-1 0 0,1-1 1 0 0,-1 1-1 0 0,0 0 0 0 0,0 0 1 0 0,1 0-1 0 0,-1 0 1 0 0,1 0-1 0 0,-1 0 0 0 0,1 0 1 0 0,-1 0-1 0 0,1 1 1 0 0,0-1-1 0 0,-1 1 0 0 0,1-1 1 0 0,0 1-1 0 0,0 0 1 0 0,-1-1-1 0 0,1 1 0 0 0,0 0 1 0 0,0 0-9 0 0,0 0-1 0 0,-1 0 0 0 0,1 0 0 0 0,0-1 0 0 0,0 1 0 0 0,0-1 1 0 0,-1 1-1 0 0,1-1 0 0 0,0 0 0 0 0,-1 0 0 0 0,1 0 0 0 0,-1 0 1 0 0,1 0 9 0 0,8-4-94 0 0,4 2-33 0 0,-14 3-15 0 0,0 0 32 0 0,1 0-21 0 0,0 1 100 0 0,0-1 75 0 0,-1 0 65 0 0,3 0 228 0 0,-1 1-205 0 0,-1-1-124 0 0,0 0-67 0 0,0 0-81 0 0,0-1-97 0 0,0 1-45 0 0,-1 0-88 0 0,1 0-94 0 0,0-1-105 0 0,0 1-114 0 0,0-1-121 0 0,-1 1 353 0 0,1-1-34 0 0,-1 1-35 0 0,1 0-35 0 0,3-5-1746 0 0,5-4-1306 0 0</inkml:trace>
  <inkml:trace contextRef="#ctx0" brushRef="#br0" timeOffset="1330.41">1470 240 10680 0 0,'0'0'241'0'0,"0"0"38"0"0,0 0 11 0 0,0 0-28 0 0,1 1-197 0 0,1 1-37 0 0,9 11-17 0 0,-9-6-5 0 0,1 0 64 0 0,2-5 93 0 0,1 1 68 0 0,0 8 275 0 0,1 3-92 0 0,-4-10-251 0 0,-3-2-108 0 0,1-1 1 0 0,-1 0-1 0 0,0 1 1 0 0,1-1-1 0 0,-1 1 0 0 0,0-1 1 0 0,0 1-1 0 0,0-1 1 0 0,0 1-1 0 0,0-1-55 0 0,0 1 54 0 0,0-1 0 0 0,0 1 0 0 0,0-1 0 0 0,0 0 0 0 0,1 1 0 0 0,-1-1 0 0 0,0 1-1 0 0,1-1 1 0 0,-1 1 0 0 0,1-1-54 0 0,4 8 278 0 0,3 6 245 0 0,1 0-20 0 0,-5-6-253 0 0,-2-5-185 0 0,-1 1 37 0 0,-1 10 334 0 0,0 0-4 0 0,1-10-328 0 0,1-1-33 0 0,3 4 8 0 0,-4-7-70 0 0,0 1 1 0 0,0-1-1 0 0,-1 1 1 0 0,1-1-1 0 0,0 1 1 0 0,0-1-1 0 0,-1 1 1 0 0,1 0-1 0 0,-1-1 1 0 0,0 1 0 0 0,1 0-1 0 0,-1-1 1 0 0,0 1-1 0 0,0 0-9 0 0,0 8 72 0 0,0 11 169 0 0,0-14-161 0 0,0 0-56 0 0,0-4 5 0 0,0-3-95 0 0,0 0-113 0 0,0 0-238 0 0,0 2-419 0 0,0 9-48 0 0,0-8-10 0 0</inkml:trace>
  <inkml:trace contextRef="#ctx0" brushRef="#br0" timeOffset="1541.49">1358 17 10768 0 0,'0'0'241'0'0,"-2"0"38"0"0,-9 0 13 0 0,8 0-26 0 0,3-1-199 0 0,-2-1-39 0 0,-9-9 28 0 0,9 9 18 0 0,1 2 87 0 0,1 0 151 0 0,0 0 9 0 0,0 0-135 0 0,0 0-89 0 0,1 0-28 0 0,1 0-41 0 0,2-1-49 0 0,5 1 78 0 0,-6 0-64 0 0,0 1-34 0 0,-1-1-30 0 0,1 1-42 0 0,-2-1-48 0 0,1 1-58 0 0,-1 1-200 0 0,0 0-118 0 0,0 0 70 0 0,-1 0-45 0 0,2 1-608 0 0,2-1-484 0 0,5-1-918 0 0</inkml:trace>
  <inkml:trace contextRef="#ctx0" brushRef="#br0" timeOffset="2194.21">1662 160 8496 0 0,'0'0'190'0'0,"0"0"28"0"0,0 0 10 0 0,0 3-26 0 0,0-2-199 0 0,0-1 0 0 0,0 1 0 0 0,0 0-1 0 0,0 0 1 0 0,0-1 0 0 0,0 1 0 0 0,0 0-1 0 0,1-1 1 0 0,-1 1 0 0 0,0 0 0 0 0,0-1-1 0 0,1 1 1 0 0,-1-1 0 0 0,0 1 0 0 0,1 0-3 0 0,9 4 0 0 0,-7-1 7 0 0,0 3 75 0 0,8-1 341 0 0,-1 0-35 0 0,-5 0-158 0 0,0 4 189 0 0,-1 1-52 0 0,1 0 4 0 0,1 0-59 0 0,0 0-51 0 0,3-1-44 0 0,-1 0-36 0 0,0 5 161 0 0,-6-12-247 0 0,0 1 0 0 0,0-1 1 0 0,0 0-1 0 0,0 0 0 0 0,0 0 1 0 0,2 1-96 0 0,9 9 358 0 0,-8-9-201 0 0,0 0 0 0 0,-1 1 1 0 0,1 0-1 0 0,-1 0 0 0 0,0 0 0 0 0,1 2-157 0 0,0 4 251 0 0,-1-3-47 0 0,6 5 50 0 0,-9-11-202 0 0,1-1-1 0 0,0 1 0 0 0,0 0 1 0 0,-1 0-1 0 0,0 0 1 0 0,1 0-1 0 0,0 2-51 0 0,1 11 308 0 0,-3-14-288 0 0,0-1-1 0 0,0 1 0 0 0,0 0 1 0 0,0 0-1 0 0,0-1 0 0 0,0 1 1 0 0,0 0-1 0 0,0 0 0 0 0,1-1 1 0 0,-1 1-1 0 0,0 0 0 0 0,0-1 1 0 0,1 1-1 0 0,-1 0 0 0 0,1-1 1 0 0,-1 1-1 0 0,1 0 0 0 0,-1-1 1 0 0,1 1-1 0 0,-1-1 0 0 0,1 1 1 0 0,-1-1-1 0 0,1 1 0 0 0,0-1 1 0 0,-1 1-20 0 0,1-1 17 0 0,-1 0 1 0 0,1 1-1 0 0,-1-1 0 0 0,1 0 1 0 0,-1 1-1 0 0,1-1 1 0 0,-1 1-1 0 0,0-1 0 0 0,1 0 1 0 0,-1 1-1 0 0,1-1 1 0 0,-1 1-1 0 0,0-1 0 0 0,0 1 1 0 0,1-1-1 0 0,-1 1 1 0 0,0 0-1 0 0,0-1 0 0 0,0 1 1 0 0,0-1-1 0 0,1 1 1 0 0,-1 0-1 0 0,0-1 0 0 0,0 1-17 0 0,2 5 276 0 0,9 4-84 0 0,-8-7-37 0 0,-3-3-10 0 0,0 0-7 0 0,0 0-29 0 0,0 0-12 0 0,0 0-1 0 0,0 0-1 0 0,0 0-7 0 0,0 0-7 0 0,0 0-1 0 0,-2-9 48 0 0,-3 4-84 0 0,-2 0-24 0 0,0-6 40 0 0,0-3-38 0 0,5 10-24 0 0,2 3 2 0 0,-1-1 0 0 0,1 1 0 0 0,-1-1 0 0 0,1 1 0 0 0,0-1 0 0 0,0 1 0 0 0,0-1 0 0 0,0 1 0 0 0,0 0 0 0 0,0-1 0 0 0,0 0 1 0 0,0 1 0 0 0,0 0 0 0 0,0-1 0 0 0,-1 1 1 0 0,1-1-1 0 0,0 1 0 0 0,-1-1 0 0 0,1 1 0 0 0,0-1 0 0 0,-1 1-1 0 0,-4-7 21 0 0,4 6-19 0 0,0 1 1 0 0,0 0-1 0 0,0-1 0 0 0,1 1 1 0 0,-1-1-1 0 0,0 1 0 0 0,1-1 1 0 0,-1 0-1 0 0,1 1 0 0 0,-1-1 0 0 0,1 0 1 0 0,0 1-1 0 0,0-1 0 0 0,0 0-2 0 0,-1-15-3 0 0,0 11 11 0 0,1 1 1 0 0,0 0-1 0 0,0-1 1 0 0,0 1-1 0 0,1 0 1 0 0,0-1-1 0 0,0 1 0 0 0,0-2-8 0 0,4-3 0 0 0,-4 7 0 0 0,1 0 0 0 0,-1 0 0 0 0,0-1 0 0 0,0 1 0 0 0,0 0 0 0 0,-1 0 0 0 0,1-1 0 0 0,-1 1 0 0 0,1-3 0 0 0,-1 4 0 0 0,0 1 1 0 0,0-1-1 0 0,0 0 0 0 0,1 0 0 0 0,-1 1 0 0 0,1-1 0 0 0,0 0 0 0 0,-1 1 0 0 0,1-1 0 0 0,0 0 0 0 0,0 1 0 0 0,0-1 0 0 0,0 1 0 0 0,0-1 0 0 0,0 1 0 0 0,0 0 0 0 0,1-1 0 0 0,-1 1 0 0 0,1 0 0 0 0,11-16-13 0 0,-4-6-41 0 0,-9 21 53 0 0,1 1 0 0 0,-1-1 1 0 0,1 1-1 0 0,-1-1 0 0 0,1 1 1 0 0,0 0-1 0 0,-1-1 0 0 0,1 1 1 0 0,0 0-1 0 0,0 0 0 0 0,0-1 1 0 0,0 1-1 0 0,0 0 0 0 0,0 0 1 0 0,1 0-1 0 0,-1 0 0 0 0,0 0 1 0 0,0 1-1 0 0,1-1 0 0 0,-1 0 1 0 0,0 0-1 0 0,1 1 0 0 0,-1-1 1 0 0,2 1 0 0 0,10-11-36 0 0,-11 9 34 0 0,-1 0 0 0 0,1 0 0 0 0,0 1 0 0 0,0-1 0 0 0,0 1 0 0 0,0-1 0 0 0,0 1 0 0 0,0 0 0 0 0,2-1 2 0 0,23-3-12 0 0,-15-2-18 0 0,-10 7 28 0 0,-1-1 0 0 0,1 0 0 0 0,-1 0-1 0 0,1 0 1 0 0,0 1 0 0 0,-1-1 0 0 0,1 1 0 0 0,0-1 0 0 0,-1 1 0 0 0,1 0 0 0 0,0 0 0 0 0,-1-1 0 0 0,1 1-1 0 0,0 0 3 0 0,11 0 1 0 0,49 0-84 0 0,-44 2 44 0 0,1 5 23 0 0,-8-2 7 0 0,15 6-43 0 0,5 8 47 0 0,-25-15-4 0 0,18 15-42 0 0,4 10 43 0 0,-16-15 7 0 0,-6-9 1 0 0,-2 1 0 0 0,1 0 0 0 0,0 0 0 0 0,-1 0 0 0 0,0 0 0 0 0,-1 1 0 0 0,2 3 0 0 0,10 17 0 0 0,33 53 0 0 0,-43-71 0 0 0,-1-1 0 0 0,1 0 0 0 0,0 5 0 0 0,8 13 0 0 0,-11-23 1 0 0,0 0 0 0 0,0 0-1 0 0,0 0 1 0 0,-1 1-1 0 0,1-1 1 0 0,-1 0-1 0 0,1 4 0 0 0,0 15 60 0 0,-2-15-30 0 0,-1-5-20 0 0,1 0 0 0 0,0 1-1 0 0,0-1 1 0 0,0 0 0 0 0,0 0 0 0 0,1 0 0 0 0,-1 0 0 0 0,1 1 0 0 0,-1-1-1 0 0,1 1-9 0 0,1 0 35 0 0,1 2-26 0 0,2 2 10 0 0,-3-2 73 0 0,-1 1 77 0 0,0-2-43 0 0,-1 0 32 0 0,0 7 132 0 0,0-8-28 0 0,0-3-132 0 0,0 0-60 0 0,0 0-6 0 0,-1 0-62 0 0,1 0 0 0 0,0 0-1 0 0,0 1 1 0 0,-1-1-1 0 0,1 0 1 0 0,0 0 0 0 0,-1 0-1 0 0,1 0 1 0 0,0 1 0 0 0,-1-1-1 0 0,1 0 1 0 0,0 0-1 0 0,-1 0 1 0 0,1 0 0 0 0,-1 0-1 0 0,1 0 1 0 0,0 0 0 0 0,-1 0-1 0 0,1 0 1 0 0,0 0-1 0 0,-1 0 1 0 0,1 0 0 0 0,0 0-1 0 0,-1-1 1 0 0,1 1 0 0 0,0 0-1 0 0,-1 0 1 0 0,1 0-1 0 0,0 0 1 0 0,-1-1 0 0 0,1 1-1 0 0,0 0 1 0 0,-1 0 0 0 0,1-1-1 0 0,0 1 1 0 0,0 0-1 0 0,-1 0 1 0 0,1-1 0 0 0,0 1-1 0 0,0 0-1 0 0,-3-17 51 0 0,0 4-12 0 0,-2 5-19 0 0,4 6-17 0 0,0 1-1 0 0,0 0 0 0 0,0-1 0 0 0,1 1 0 0 0,-1-1 1 0 0,0 0-1 0 0,1 1 0 0 0,-1-1 0 0 0,1 0 0 0 0,-1 1 1 0 0,1-1-1 0 0,0 0 0 0 0,0 1 0 0 0,0-1 0 0 0,0-1-2 0 0,-1-7 0 0 0,1 7 0 0 0,-1-1 0 0 0,1 0 0 0 0,0 1 0 0 0,1-1 0 0 0,-1 0 0 0 0,0 1 0 0 0,1-1 0 0 0,0 0 0 0 0,0-1 0 0 0,13-27 6 0 0,-3 6-38 0 0,-4 4-72 0 0,-4 15 71 0 0,0 0-1 0 0,0 0 1 0 0,0 0 0 0 0,1 0 0 0 0,0 1 0 0 0,0 0 0 0 0,4-5 33 0 0,19-11-234 0 0,-15 5 60 0 0,-2 3 7 0 0,5 0-56 0 0,23-10-154 0 0,-18 12 209 0 0,-3 0 51 0 0,2-3-57 0 0,-3 3 10 0 0,2 5 95 0 0,-9 4 52 0 0,1 0 0 0 0,-1 1 0 0 0,1 0 1 0 0,0 0-1 0 0,0 1 0 0 0,7 0 17 0 0,-12 4-43 0 0,-3-1 42 0 0,0-1 0 0 0,-1 0 0 0 0,1 1 0 0 0,0-1 0 0 0,1 0 0 0 0,-1 0 0 0 0,0 0 0 0 0,0-1 0 0 0,0 1-1 0 0,0 0 1 0 0,1-1 0 0 0,-1 1 1 0 0,1-1-4 0 0,0 1-1 0 0,0 0 0 0 0,-1-1 0 0 0,1 1 0 0 0,0 1 0 0 0,-1-1 1 0 0,1 0-1 0 0,-1 1 0 0 0,0-1 0 0 0,1 1 0 0 0,-1 0 0 0 0,1 0 5 0 0,1 1-1 0 0,0 0-1 0 0,0 0 1 0 0,0-1-1 0 0,0 1 1 0 0,0-1-1 0 0,0 0 1 0 0,1 0-1 0 0,0 0 2 0 0,18 8-10 0 0,15 22-44 0 0,-33-28 54 0 0,-3-3 0 0 0,1 0 0 0 0,-1 1 0 0 0,0-1 0 0 0,0 1 0 0 0,0 0 0 0 0,0-1 0 0 0,-1 1 0 0 0,2 1 0 0 0,3 14 0 0 0,-6-16 0 0 0,0 1 0 0 0,1 0 0 0 0,-1-1 0 0 0,1 1 0 0 0,-1 0 0 0 0,1-1 0 0 0,0 1 0 0 0,-1-1 0 0 0,1 1 0 0 0,0-1 0 0 0,0 0 0 0 0,0 1 0 0 0,0-1 0 0 0,1 0 0 0 0,-1 1 0 0 0,0-1 0 0 0,0 0 0 0 0,1 0 0 0 0,0 0 0 0 0,8 5 0 0 0,-7-4 6 0 0,0-1-1 0 0,0 1 1 0 0,0-1-1 0 0,-1 1 1 0 0,1 0-1 0 0,-1 0 1 0 0,1 0-1 0 0,-1 0 1 0 0,0 1-1 0 0,0-1 0 0 0,2 3-5 0 0,1 6 12 0 0,6 7 0 0 0,-8-12 36 0 0,-3-5-47 0 0,0 0 0 0 0,0 0 0 0 0,0-1-1 0 0,0 1 1 0 0,0 0 0 0 0,0 0-1 0 0,1 0 1 0 0,-1 0 0 0 0,0 0 0 0 0,0 0-1 0 0,1 0 1 0 0,-1 0 0 0 0,1 0-1 0 0,-1-1 1 0 0,1 1 0 0 0,-1 0 0 0 0,1 0-1 0 0,6 12 12 0 0,-6-8 2 0 0,0-1 0 0 0,0 1 1 0 0,0 0-1 0 0,-1 0 0 0 0,0 3-14 0 0,0 5 26 0 0,0-10-65 0 0,2-3-34 0 0,0 0 0 0 0,0 0 35 0 0,4 3 11 0 0,-4-2-43 0 0,-1 1-85 0 0,-1 0-25 0 0,0-1-69 0 0,1 1-83 0 0,-1 0-93 0 0,0-1 27 0 0,0-1-62 0 0,0 1-55 0 0,0-1-48 0 0,0 1-166 0 0,0-1-47 0 0,0 0-202 0 0,0 0-539 0 0</inkml:trace>
  <inkml:trace contextRef="#ctx0" brushRef="#br0" timeOffset="2681.72">3307 320 9440 0 0,'0'0'216'0'0,"0"0"32"0"0,3 0 9 0 0,1 0-167 0 0,8 0 39 0 0,1-3-85 0 0,-7 1-48 0 0,20-13-7 0 0,-17 10 44 0 0,-2-2 38 0 0,-1 2 23 0 0,-1 1 48 0 0,5-1 251 0 0,20 3 609 0 0,-28 2-949 0 0,1 0 0 0 0,-1 0 0 0 0,1 0 0 0 0,-1 0 0 0 0,0 0 0 0 0,1-1 0 0 0,-1 1 1 0 0,0-1-1 0 0,1 0 0 0 0,-1 1 0 0 0,0-1 0 0 0,0 0 0 0 0,1 0 0 0 0,-1-1 0 0 0,0 1 1 0 0,0 0-1 0 0,0-1 0 0 0,0 1 0 0 0,0-2-53 0 0,0 1 58 0 0,0 1 0 0 0,-1-1 0 0 0,1 0 0 0 0,0 1 0 0 0,0-1 0 0 0,0 1 0 0 0,2-1-58 0 0,11-1 345 0 0,-7 2-162 0 0,-1-1-42 0 0,0-3-16 0 0,2-3 4 0 0,8-5 59 0 0,-6 8-57 0 0,1-1 8 0 0,-7 2-57 0 0,2-2 37 0 0,3-5-12 0 0,-7 8-3 0 0,0 1-7 0 0,7-9-26 0 0,-10 11-70 0 0,0 0 0 0 0,1 0 0 0 0,-1 0 0 0 0,0 0 1 0 0,0 0-1 0 0,0 0 0 0 0,0 0 0 0 0,0 0 0 0 0,0-1 1 0 0,0 1-1 0 0,0 0 0 0 0,0 0 0 0 0,1 0 1 0 0,-1 0-1 0 0,0 0 0 0 0,0 0 0 0 0,0 0 0 0 0,0 0 1 0 0,0-1-1 0 0,0 1 0 0 0,0 0 0 0 0,0 0 1 0 0,0 0-1 0 0,0 0 0 0 0,0 0 0 0 0,0 0 0 0 0,0 0 1 0 0,0-1-1 0 0,0 1 0 0 0,0 0 0 0 0,0 0 0 0 0,0 0 1 0 0,0 0-1 0 0,0 0 0 0 0,0 0 0 0 0,0-1 1 0 0,0 1-1 0 0,0 0 0 0 0,0 0 0 0 0,0 0 0 0 0,0 0 1 0 0,0 0-1 0 0,0 0 0 0 0,0 0 0 0 0,-1 0 0 0 0,1-1 1 0 0,0 1-1 0 0,0 0 0 0 0,0 0 0 0 0,0 0 1 0 0,0 0-1 0 0,0 0 0 0 0,0 0 0 0 0,0 0 0 0 0,0 0 1 0 0,-1 0-1 0 0,1 0-1 0 0,-10-14 89 0 0,4 3-29 0 0,-4-7-17 0 0,6 13 13 0 0,3-1-41 0 0,0 1-6 0 0,-1 3 1 0 0,-1 1 0 0 0,1-1 1 0 0,-1 1-1 0 0,0-1 0 0 0,0 1 1 0 0,1 0-1 0 0,-4-1-10 0 0,4 2 5 0 0,0-1 0 0 0,0 0 1 0 0,0 0-1 0 0,0 0 1 0 0,0 0-1 0 0,0 0 0 0 0,0 0 1 0 0,0-1-6 0 0,-3-5-45 0 0,5 7 39 0 0,0-1 0 0 0,-1 1 1 0 0,1-1-1 0 0,0 1 0 0 0,0 0 0 0 0,-1-1 0 0 0,1 1 0 0 0,0-1 0 0 0,-1 1 0 0 0,1 0 0 0 0,-1-1 0 0 0,1 1 0 0 0,0 0 1 0 0,-1 0-1 0 0,1-1 0 0 0,-1 1 0 0 0,1 0 0 0 0,-1 0 0 0 0,1 0 0 0 0,-1-1 0 0 0,1 1 0 0 0,-1 0 0 0 0,1 0 0 0 0,-1 0 1 0 0,1 0-1 0 0,-1 0 0 0 0,1 0 0 0 0,-1 0 0 0 0,1 0 0 0 0,-1 0 0 0 0,1 0 0 0 0,-1 1 6 0 0,-1-1-17 0 0,1-1-1 0 0,-1 1 1 0 0,1 0 0 0 0,-1 0-1 0 0,1-1 1 0 0,-1 1 0 0 0,1 0-1 0 0,-1-1 1 0 0,1 0-1 0 0,-1 1 1 0 0,1-1 0 0 0,-2-1 17 0 0,-5-5-62 0 0,4 5 152 0 0,1 0-34 0 0,-6 3 22 0 0,6 0-30 0 0,-11 1 115 0 0,4 4-35 0 0,2-1-61 0 0,-6 2-43 0 0,6-4-21 0 0,0 1 0 0 0,0 1 0 0 0,0 0 0 0 0,0 0-1 0 0,1 0 1 0 0,0 1 0 0 0,-5 4-3 0 0,-6 8 28 0 0,7-8 16 0 0,0 1 0 0 0,-8 11-44 0 0,16-19 8 0 0,1 0-1 0 0,0 0 1 0 0,0 0-1 0 0,0 0 1 0 0,0 1-1 0 0,1-1 1 0 0,0 1-1 0 0,-1-1 1 0 0,1 1-1 0 0,0-1 1 0 0,1 1-1 0 0,-1 0 1 0 0,1-1 0 0 0,-1 1-8 0 0,1 0 18 0 0,0-1 0 0 0,-1 1 1 0 0,0 0-1 0 0,0-1 0 0 0,0 1 1 0 0,0-1-1 0 0,-1 0 0 0 0,0 2-18 0 0,1-2 26 0 0,-1 1 0 0 0,1-1 1 0 0,0 1-1 0 0,0-1 0 0 0,0 1 0 0 0,0 2-26 0 0,1-4 16 0 0,0 0 0 0 0,0-1 0 0 0,0 1 0 0 0,0 0 0 0 0,1-1 0 0 0,-1 1 0 0 0,0-1 0 0 0,1 1 0 0 0,-1-1 0 0 0,1 1 1 0 0,0 0-18 0 0,12 19 154 0 0,1 3 16 0 0,-13-19-111 0 0,1-1 0 0 0,0 0 0 0 0,0 1 0 0 0,0-1 0 0 0,2 1-58 0 0,0 1 86 0 0,1 0 0 0 0,0 0-1 0 0,1-1 1 0 0,0 1-86 0 0,5 5 133 0 0,-7-8-81 0 0,0 0 0 0 0,0 0-1 0 0,0-1 1 0 0,0 0 0 0 0,0 1-1 0 0,0-2 1 0 0,1 1 0 0 0,1 0-52 0 0,6 3 103 0 0,-1 1-38 0 0,17 8 224 0 0,17-3 48 0 0,-7-1-29 0 0,-22-5-154 0 0,-13-3-119 0 0,1-1-1 0 0,-1 0 0 0 0,0 0 0 0 0,1 0 1 0 0,-1 0-1 0 0,1-1 0 0 0,-1 1 0 0 0,2-1-34 0 0,10 0 151 0 0,-2 1-40 0 0,4-1-3 0 0,-13 0-79 0 0,1 0 0 0 0,-1 0 0 0 0,1 0-1 0 0,-1-1 1 0 0,1 0 0 0 0,3-1-29 0 0,5-4 75 0 0,-12 5-63 0 0,1 0-1 0 0,-1 0 0 0 0,1 0 1 0 0,-1 1-1 0 0,1-1 0 0 0,0 1 0 0 0,-1-1 1 0 0,1 1-1 0 0,0-1 0 0 0,-1 1 1 0 0,1 0-1 0 0,0 0 0 0 0,-1 0 0 0 0,1 0-11 0 0,10-1 7 0 0,0-2 68 0 0,2-1 64 0 0,21-11 252 0 0,-23 9-283 0 0,-2 1-47 0 0,0 1-49 0 0,-1 0-62 0 0,0 1-75 0 0,-6 2 63 0 0,3-1-32 0 0,4-2-47 0 0,-5 1-17 0 0,-3 1 6 0 0,1 0-63 0 0,-1 0-79 0 0,1-1-94 0 0,-1 1 68 0 0,0 1-47 0 0,-1-1-44 0 0,1 1-41 0 0,0-1-289 0 0,1 0-67 0 0,-1 0-51 0 0,0 1-38 0 0,2-1-337 0 0,-1 2-33 0 0,6-1-2650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02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175 226 7568 0 0,'0'0'166'0'0,"0"0"29"0"0,0-3 14 0 0,0 2-196 0 0,0 0-1 0 0,0 1 0 0 0,0-1 0 0 0,0 0 1 0 0,0 1-1 0 0,0-1 0 0 0,-1 0 1 0 0,1 1-1 0 0,0-1 0 0 0,0 0 0 0 0,0 1 1 0 0,-1-1-1 0 0,1 0 0 0 0,0 1 0 0 0,-1-1-12 0 0,0 0-121 0 0,-1 1 79 0 0,0-1 69 0 0,0 1 60 0 0,-2-1 116 0 0,-1 1 72 0 0,-10 0 793 0 0,9 0-696 0 0,4 0-255 0 0,-1 1-36 0 0,2-1-41 0 0,-1 0-47 0 0,1-1 22 0 0,1 1 0 0 0,-1 0 0 0 0,1 0-1 0 0,-1 0 1 0 0,1 0 0 0 0,-1 0 0 0 0,1 0 0 0 0,-1 0-1 0 0,1 0 1 0 0,-1 0 0 0 0,1 0 0 0 0,-1 0-1 0 0,1 1 1 0 0,-1-1 0 0 0,1 0 0 0 0,0 0-1 0 0,-1 0 1 0 0,1 1 0 0 0,-1-1 0 0 0,1 0 0 0 0,-1 1-1 0 0,1-1 1 0 0,0 0 0 0 0,-1 1 0 0 0,1-1-1 0 0,0 0 1 0 0,-1 1 0 0 0,1-1 0 0 0,0 1-1 0 0,-1-1 1 0 0,1 0 0 0 0,0 1-15 0 0,-5 6 225 0 0,-5-2 100 0 0,4 9-77 0 0,-20 17 179 0 0,18-12-186 0 0,0 6-20 0 0,2-7-99 0 0,-4 3 62 0 0,4 8 1 0 0,1-13-88 0 0,-1 2 34 0 0,4-4 32 0 0,0 2 14 0 0,-5 3-39 0 0,3-9-63 0 0,2 5 46 0 0,9 0-2 0 0,-6-14-106 0 0,0 1 0 0 0,0-1 0 0 0,0 0 0 0 0,-1 1 0 0 0,1-1 0 0 0,0 1 0 0 0,-1-1 0 0 0,1 1 1 0 0,-1-1-1 0 0,0 1 0 0 0,1-1 0 0 0,-1 1 0 0 0,0 0-13 0 0,0 0 13 0 0,0-1 0 0 0,0 1 0 0 0,1 0 1 0 0,-1-1-1 0 0,1 1 0 0 0,-1 0 0 0 0,1-1 1 0 0,-1 1-1 0 0,1-1 0 0 0,0 1 1 0 0,-1-1-1 0 0,1 1 0 0 0,0-1 0 0 0,0 1-13 0 0,4 6 53 0 0,0 3 26 0 0,2 1 3 0 0,-3-7-21 0 0,2 2 35 0 0,4 3 28 0 0,-6-7-13 0 0,-1-2-50 0 0,6-2-14 0 0,-6 1-10 0 0,7-2 45 0 0,0-2 33 0 0,-7 2-32 0 0,1-1 0 0 0,-1 0-1 0 0,1 0 1 0 0,-1 0-1 0 0,2-3-82 0 0,6-5 165 0 0,0 3-92 0 0,0 3-43 0 0,-10 5-30 0 0,0-1 0 0 0,0 1 0 0 0,1 0 0 0 0,-1-1 1 0 0,0 0-1 0 0,0 1 0 0 0,0-1 0 0 0,0 1 0 0 0,0-1 0 0 0,0 0 0 0 0,0 0 0 0 0,-1 0 0 0 0,1 1 0 0 0,0-1 0 0 0,0 0 0 0 0,-1 0 0 0 0,1 0 1 0 0,0-1-1 0 0,4-8 0 0 0,-4 7 0 0 0,0 1 0 0 0,0 0 0 0 0,0-1 0 0 0,1 1 0 0 0,-1 0 0 0 0,1 0 0 0 0,-1 0 0 0 0,1 0 0 0 0,0 0 0 0 0,-1 0 0 0 0,1 1 0 0 0,0-1 0 0 0,-1 0 0 0 0,0 0 0 0 0,0 0 0 0 0,1 0 0 0 0,-1-1 0 0 0,0 1 0 0 0,-1 0 1 0 0,1 0-1 0 0,0-1 0 0 0,-1 1 0 0 0,1 0 0 0 0,-1-1 0 0 0,3-10 9 0 0,4-3 26 0 0,-1 7-25 0 0,-1 1 0 0 0,-1-2-1 0 0,1 0-9 0 0,-4 3 10 0 0,0 0 0 0 0,0 0 0 0 0,-1 1 0 0 0,0-1 0 0 0,0-5-10 0 0,-1 6 3 0 0,1-1 0 0 0,0 0 0 0 0,1 0-1 0 0,-1 0 1 0 0,2-4-3 0 0,5-2 29 0 0,-6 11-27 0 0,0 1 0 0 0,-1 0 0 0 0,1-1-1 0 0,0 1 1 0 0,-1-1 0 0 0,1 1 0 0 0,-1-1 0 0 0,1 0 0 0 0,-1 1 0 0 0,0-1 0 0 0,1 1 0 0 0,-1-1 0 0 0,0 0-2 0 0,0-16 1 0 0,0-1-7 0 0,0-5-49 0 0,0 28 46 0 0,0-1 9 0 0,0-1-1 0 0,0 0 1 0 0,0 1-1 0 0,0-1 1 0 0,0 1 0 0 0,-1-1-1 0 0,1 0 1 0 0,-1 1 0 0 0,0 0 0 0 0,-4 6-2 0 0,-1 1-31 0 0,4 3-55 0 0,2 7-48 0 0,0-1 92 0 0,0-1 60 0 0,0 32 143 0 0,0-26-127 0 0,0-21-32 0 0,0 0 0 0 0,0 0 0 0 0,0-1 0 0 0,0 1 0 0 0,1 0 0 0 0,-1 0 0 0 0,1 1 0 0 0,10 7 0 0 0,-10-9 0 0 0,-1 1 0 0 0,1 0 0 0 0,-1 0 0 0 0,1 0 0 0 0,-1 0 0 0 0,0-1 0 0 0,0 2 0 0 0,0-4 0 0 0,0 2 0 0 0,0 0 0 0 0,0 0 0 0 0,0 0 0 0 0,1 0 0 0 0,-1 0 0 0 0,0 0 0 0 0,1 0 0 0 0,0 0 0 0 0,-1 0 0 0 0,1 0 0 0 0,0-1 0 0 0,0 1 0 0 0,1 1 0 0 0,-1-2 0 0 0,0 1 0 0 0,0-1 0 0 0,0 1 0 0 0,-1-1 0 0 0,1 1 0 0 0,0-1 0 0 0,-1 1 0 0 0,1 0 0 0 0,-1-1 0 0 0,0 1 0 0 0,0-1 0 0 0,1 1 0 0 0,-1 1 0 0 0,0-2 0 0 0,-1-1 0 0 0,1 1 0 0 0,0-1 0 0 0,0 1 0 0 0,0-1 0 0 0,0 1 0 0 0,0-1 0 0 0,0 1 0 0 0,0-1 0 0 0,0 1 0 0 0,0-1 0 0 0,1 1 0 0 0,-1-1 0 0 0,0 1 0 0 0,0-1 0 0 0,0 0 0 0 0,1 1 0 0 0,-1-1 0 0 0,0 1 0 0 0,0-1 0 0 0,1 1 0 0 0,-1-1 0 0 0,0 0 0 0 0,1 1 0 0 0,-1-1 0 0 0,0 0 0 0 0,1 1 0 0 0,-1-1 0 0 0,1 0 0 0 0,-1 1 0 0 0,1-1 0 0 0,-1 0 0 0 0,7 5 0 0 0,-2 5 0 0 0,2-5 0 0 0,-6-5-1 0 0,-1 1 1 0 0,0-1-1 0 0,1 0 1 0 0,-1 0-1 0 0,1 0 1 0 0,-1 1-1 0 0,0-1 1 0 0,1 0-1 0 0,-1 0 1 0 0,0 1-1 0 0,0-1 1 0 0,1 0-1 0 0,-1 1 1 0 0,0-1-1 0 0,0 0 1 0 0,1 1 0 0 0,-1-1-1 0 0,0 1 1 0 0,0-1-1 0 0,0 0 1 0 0,0 1-1 0 0,1-1 1 0 0,-1 1-1 0 0,0-1 1 0 0,0 1-1 0 0,0-1 1 0 0,0 0-1 0 0,0 1 1 0 0,0-1-1 0 0,0 1 1 0 0,0-1 0 0 0,2 6-69 0 0,2-3 10 0 0,-1 0-76 0 0,0-1-85 0 0,-1-1 62 0 0,0 0-38 0 0,-1 0-66 0 0,1 0-46 0 0,0-1-41 0 0,-1 1-38 0 0,1-1-155 0 0,0 1-45 0 0,1 1-682 0 0,-1 2-663 0 0,-1 5-1100 0 0</inkml:trace>
  <inkml:trace contextRef="#ctx0" brushRef="#br0" timeOffset="446.21">590 50 8832 0 0,'0'-3'57'0'0,"0"-2"-6"0"0,0 3 13 0 0,0-2 62 0 0,0-1 94 0 0,-2-8-66 0 0,-3 7-50 0 0,-1-1 106 0 0,4 5 22 0 0,0 1-62 0 0,0 0-52 0 0,0 1-40 0 0,0 0-24 0 0,-3 0 10 0 0,4 1-4 0 0,1-1 2 0 0,-3 0 167 0 0,-1 0-37 0 0,-3-1 103 0 0,-2 1-78 0 0,-11 1 151 0 0,15 2-141 0 0,0 3 6 0 0,5-5-220 0 0,0-1 1 0 0,0 1 0 0 0,0-1 0 0 0,-1 0 0 0 0,1 1 0 0 0,0-1 0 0 0,-1 1 0 0 0,1-1 0 0 0,0 0-1 0 0,-1 1 1 0 0,1-1 0 0 0,-1 0 0 0 0,1 1 0 0 0,0-1 0 0 0,-1 0 0 0 0,1 0 0 0 0,-1 0-1 0 0,1 1 1 0 0,-1-1 0 0 0,1 0 0 0 0,-1 0 0 0 0,1 0 0 0 0,-1 0 0 0 0,1 0 0 0 0,-1 0 0 0 0,1 0-1 0 0,-1 0 1 0 0,1 0 0 0 0,-1 0 0 0 0,1 0 0 0 0,-1 0 0 0 0,0 0-14 0 0,-10 2 226 0 0,-3 5 29 0 0,3-2-29 0 0,2-3-36 0 0,4 1 25 0 0,-4 4-103 0 0,-15 17 207 0 0,15-10-197 0 0,5 2-76 0 0,4-3-45 0 0,0-6 19 0 0,0 0 0 0 0,0 0 1 0 0,0 0-1 0 0,1 0 0 0 0,1 6-20 0 0,10 14 49 0 0,5-3-44 0 0,134 126-7 0 0,-78-77-70 0 0,-46-46 51 0 0,-16-16 37 0 0,2 2 35 0 0,0-3-26 0 0,0-7 39 0 0,-13-3-62 0 0,0 0-1 0 0,1 0 1 0 0,-1 0 0 0 0,0 0-1 0 0,0 0 1 0 0,0 0 0 0 0,0 0 0 0 0,0 0-1 0 0,0 0 1 0 0,0 0 0 0 0,0 0-1 0 0,0 0 1 0 0,0 0 0 0 0,1 0 0 0 0,-1 0-1 0 0,0 0 1 0 0,0 0 0 0 0,0 0-1 0 0,0 0 1 0 0,0 0 0 0 0,0 0-1 0 0,0 0 1 0 0,0 0 0 0 0,0 0 0 0 0,0 0-1 0 0,0 0 1 0 0,1 0 0 0 0,-1 0-1 0 0,0 0 1 0 0,0 1 0 0 0,0-1 0 0 0,0 0-1 0 0,0 0 1 0 0,0 0 0 0 0,0 0-1 0 0,0 0 1 0 0,0 0 0 0 0,0 0-1 0 0,0 0 1 0 0,0 0 0 0 0,0 0 0 0 0,0 0-1 0 0,0 1 1 0 0,0-1 0 0 0,0 0-1 0 0,0 0 1 0 0,0 0 0 0 0,0 0 0 0 0,0 0-1 0 0,0 0 1 0 0,0 0 0 0 0,0 0-1 0 0,0 0 1 0 0,0 0 0 0 0,0 1 0 0 0,0-1-1 0 0,0 0-1 0 0,0 10 219 0 0,0-7 36 0 0,0-3 1 0 0,0 3-32 0 0,1-1-191 0 0,-2 2-2 0 0,-15 6 13 0 0,-11 1 54 0 0,18-9-76 0 0,-3 1-8 0 0,4 2 7 0 0,7-4-19 0 0,-1 0 1 0 0,1 0-1 0 0,-1-1 0 0 0,1 1 1 0 0,-1 0-1 0 0,1-1 0 0 0,-1 1 1 0 0,0 0-1 0 0,1-1 0 0 0,-1 0 1 0 0,0 1-1 0 0,1-1 0 0 0,-1 0 1 0 0,0 0-3 0 0,-5 0 0 0 0,5 0 0 0 0,0 1 0 0 0,-1-1 0 0 0,1 0 0 0 0,0 0 0 0 0,0-1 0 0 0,0 1 0 0 0,-1 0 0 0 0,1-1 0 0 0,0 0 0 0 0,-1 0 0 0 0,-5-4-3 0 0,-2 0-39 0 0,-4 2-95 0 0,11 3 54 0 0,-1 0 40 0 0,-5 1-42 0 0,6-2 22 0 0,0 1-39 0 0,0 0-20 0 0,1-1-41 0 0,0 0-49 0 0,-1 0-56 0 0,2 1 28 0 0,-1-1-36 0 0,-1-2-370 0 0,0 1 90 0 0,1 1-50 0 0,-3-2-710 0 0,-1 1-559 0 0,-4 1-1063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0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5456 0 0,'0'0'158'0'0,"0"0"-35"0"0,0 0 4 0 0,0 0 54 0 0,0 0 163 0 0,0 0 301 0 0,0 0 25 0 0,0 0-25 0 0,0 0-110 0 0,0 0-45 0 0,0 0-8 0 0,0 0-18 0 0,0 0-70 0 0,0 0-36 0 0,0 0-6 0 0,3 2-16 0 0,1 4-275 0 0,-1 0 47 0 0,1 7 208 0 0,-2 22 416 0 0,-2-33-699 0 0,-1 14 308 0 0,0 14 215 0 0,5-12-233 0 0,3-5-142 0 0,-6-10-140 0 0,0 0 1 0 0,0 0-1 0 0,0 0 0 0 0,0 0 1 0 0,-1 0-1 0 0,1 0 0 0 0,-1 3-41 0 0,1 5 123 0 0,-1 4 48 0 0,0-8-103 0 0,1 0-1 0 0,0 0 1 0 0,1 0 0 0 0,0 0-1 0 0,0 2-67 0 0,3 8 114 0 0,0 15 104 0 0,0-15-110 0 0,-3-11-52 0 0,0 1-1 0 0,0 0 1 0 0,-1 0-1 0 0,0-1 0 0 0,-1 1 1 0 0,1 0-56 0 0,-2 9 112 0 0,1-7-24 0 0,0 0-1 0 0,1 1 1 0 0,-1-1-1 0 0,2 5-87 0 0,1-1 84 0 0,0 1-27 0 0,-1-4 15 0 0,2 2 42 0 0,0 3 73 0 0,0-6-65 0 0,-2 1 1 0 0,1-1-1 0 0,-1 1 0 0 0,-1 2-122 0 0,0 1 151 0 0,0 1 41 0 0,-1-1-103 0 0,0-3-34 0 0,1-5-41 0 0,-1-1 0 0 0,1 0 0 0 0,0 0 0 0 0,0 0 0 0 0,1 0 0 0 0,-1-1 0 0 0,1 1 0 0 0,-1 0 0 0 0,2 1-14 0 0,-2-1 28 0 0,0 0 0 0 0,0 1 0 0 0,0-1-1 0 0,-1 0 1 0 0,1 1 0 0 0,-1-1-1 0 0,0 1 1 0 0,0-1 0 0 0,-1 4-28 0 0,0 9 102 0 0,1 44 346 0 0,0-58-334 0 0,0-3-29 0 0,0 2-12 0 0,0-1-210 0 0,0-1 44 0 0,0 0 40 0 0,0 1 34 0 0,0-1 51 0 0,0 1 61 0 0,0 1 351 0 0,0-1-331 0 0,0-1-105 0 0,0 1-44 0 0,0-1-53 0 0,0 1-61 0 0,0-1-43 0 0,0 1-61 0 0,0 0-68 0 0,0-1-74 0 0,0 1-78 0 0,0 0-87 0 0,0 0-91 0 0,0 0-98 0 0,0-1-576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1.5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336 1 6448 0 0,'0'0'190'0'0,"0"0"-51"0"0,0 0-14 0 0,0 0 41 0 0,0 0 135 0 0,0 0 252 0 0,0 0 21 0 0,0 0-36 0 0,0 2-154 0 0,-1 5-280 0 0,-1-1 38 0 0,-11 9 375 0 0,6-6-277 0 0,1 0-97 0 0,5-8-124 0 0,1 0 1 0 0,-1 1-1 0 0,1-1 1 0 0,0 1 0 0 0,0-1-1 0 0,-1 1 1 0 0,1-1-1 0 0,0 0 1 0 0,0 1 0 0 0,0 0-20 0 0,0-1 19 0 0,0 1 0 0 0,0-1 0 0 0,0 0 0 0 0,0 1 1 0 0,0-1-1 0 0,-1 1 0 0 0,1-1 0 0 0,0 1 0 0 0,-1-1 1 0 0,1 1-20 0 0,-14 14 203 0 0,1-1 42 0 0,8-4-72 0 0,4-9-134 0 0,0 1-1 0 0,0-1 1 0 0,0 0-1 0 0,0 0 1 0 0,-1 0-1 0 0,1 1 1 0 0,-1-1-1 0 0,0-1 1 0 0,0 1-39 0 0,-17 16 302 0 0,11-10-130 0 0,-1 0 1 0 0,1 1-1 0 0,0 0 1 0 0,-4 6-173 0 0,5-5 98 0 0,-15 25 236 0 0,17-24-200 0 0,5-10-120 0 0,0 1-1 0 0,-1-1 0 0 0,1 0 1 0 0,0 0-1 0 0,-1 0 1 0 0,0 0-1 0 0,1 0 0 0 0,-1 0 1 0 0,0 0-1 0 0,1 0 1 0 0,-1 0-1 0 0,0 0 1 0 0,0 0-1 0 0,0-1 0 0 0,0 1 1 0 0,0 0-1 0 0,0 0 1 0 0,0 0-14 0 0,-10 3 125 0 0,9-3-96 0 0,-1 0 0 0 0,1 0 0 0 0,0 1-1 0 0,0-1 1 0 0,0 0 0 0 0,-1 1 0 0 0,1 0 0 0 0,1-1 0 0 0,-1 1-29 0 0,-6 6 99 0 0,4-5-46 0 0,1 0 0 0 0,0 0-1 0 0,0 1 1 0 0,0-1-1 0 0,0 1 1 0 0,0 0-53 0 0,0 3 101 0 0,-4 7 54 0 0,6-12-138 0 0,-1 0 0 0 0,1 0 0 0 0,0 0 1 0 0,-1 0-1 0 0,1 0 0 0 0,-1 0 0 0 0,0-1 0 0 0,1 1 1 0 0,-1 0-1 0 0,0-1 0 0 0,0 0 0 0 0,0 1 1 0 0,-1-1-18 0 0,-4 2 53 0 0,7-2-47 0 0,-1-1 0 0 0,1 0 0 0 0,-1 0-1 0 0,1 0 1 0 0,-1 0 0 0 0,1 0 0 0 0,-1 1-1 0 0,1-1 1 0 0,0 0 0 0 0,-1 0 0 0 0,1 1 0 0 0,-1-1-1 0 0,1 0 1 0 0,0 1 0 0 0,-1-1 0 0 0,1 0-1 0 0,0 1 1 0 0,-1-1 0 0 0,1 0 0 0 0,0 1-1 0 0,0-1 1 0 0,0 1 0 0 0,-1-1 0 0 0,1 1-1 0 0,0-1 1 0 0,0 1 0 0 0,0-1 0 0 0,0 0 0 0 0,0 1-1 0 0,0-1 1 0 0,0 1 0 0 0,0-1 0 0 0,0 1-1 0 0,0-1 1 0 0,0 1 0 0 0,0-1-6 0 0,-3 6 156 0 0,-8 4 11 0 0,9-4 1 0 0,2-6-159 0 0,0 1 0 0 0,0 0 1 0 0,0-1-1 0 0,0 1 0 0 0,0 0 1 0 0,-1 0-1 0 0,1-1 0 0 0,0 1 1 0 0,0 0-1 0 0,0-1 0 0 0,-1 1 1 0 0,1-1-1 0 0,0 1 0 0 0,-1 0 1 0 0,1-1-10 0 0,-11 6 28 0 0,10-5-27 0 0,0 7-3 0 0,1 9 17 0 0,0-14 55 0 0,0-3-2 0 0,0 0-4 0 0,0 3 0 0 0,0-3-63 0 0,0 1 1 0 0,0-1 0 0 0,0 1 0 0 0,0-1 0 0 0,0 0 0 0 0,0 1-1 0 0,0-1 1 0 0,0 1 0 0 0,0-1 0 0 0,0 1 0 0 0,0-1 0 0 0,0 1 0 0 0,1-1-1 0 0,-1 1 1 0 0,0-1 0 0 0,0 0 0 0 0,0 1 0 0 0,1-1 0 0 0,-1 1 0 0 0,0-1-1 0 0,1 0 1 0 0,-1 1 0 0 0,0-1 0 0 0,1 0 0 0 0,-1 1 0 0 0,1-1-1 0 0,-1 0 1 0 0,0 0 0 0 0,1 1 0 0 0,-1-1 0 0 0,1 0 0 0 0,-1 0 0 0 0,1 0-1 0 0,-1 0 1 0 0,0 0 0 0 0,1 0-2 0 0,6 4 8 0 0,18 8 42 0 0,-13-4-45 0 0,-1-2 4 0 0,-9-5 2 0 0,0 0 0 0 0,1-1 0 0 0,-1 1 0 0 0,1-1 0 0 0,-1 1 0 0 0,1-1 0 0 0,-1 0 0 0 0,1 0 0 0 0,-1 0 0 0 0,1 0 0 0 0,-1-1 0 0 0,1 1-11 0 0,-1-1 14 0 0,1 1-1 0 0,-1 0 0 0 0,1 0 1 0 0,-1 0-1 0 0,0 0 1 0 0,1 0-1 0 0,-1 0 1 0 0,1 1-1 0 0,-1-1 1 0 0,1 1-1 0 0,-1 0 0 0 0,1 0-13 0 0,5 3 37 0 0,-7-3-33 0 0,0 0 0 0 0,1 0-1 0 0,-1 0 1 0 0,1 0-1 0 0,-1 0 1 0 0,1-1 0 0 0,0 1-1 0 0,-1-1 1 0 0,1 1-1 0 0,0-1 1 0 0,-1 1-1 0 0,1-1 1 0 0,0 0 0 0 0,-1 0-1 0 0,2 0-3 0 0,6-1 15 0 0,-6 1-10 0 0,0-1-1 0 0,0 1 1 0 0,0 0-1 0 0,0 0 1 0 0,0 0-1 0 0,0 1 0 0 0,0-1 1 0 0,0 1-1 0 0,0-1 1 0 0,0 1-1 0 0,0 1-4 0 0,1 0 16 0 0,0 0-1 0 0,0-1 1 0 0,0 1-1 0 0,1-1 1 0 0,-1 0-1 0 0,0 1 1 0 0,2-1-16 0 0,23 0 136 0 0,-27-1-126 0 0,0 0 0 0 0,-1 0 0 0 0,1 0 0 0 0,-1 1 0 0 0,1-1 0 0 0,-1 1 0 0 0,1-1 0 0 0,-1 1 0 0 0,1-1 0 0 0,-1 1-1 0 0,1 0 1 0 0,-1 0 0 0 0,1 0-10 0 0,11 5 58 0 0,-9-5-47 0 0,0-1 0 0 0,0 1 0 0 0,0-1 1 0 0,0 0-1 0 0,1 0 0 0 0,2-1-11 0 0,17 1 59 0 0,-22 0-47 0 0,1 0-1 0 0,-1 0 1 0 0,0 1-1 0 0,0-1 1 0 0,1 1 0 0 0,-1-1-1 0 0,0 1 1 0 0,1 0-12 0 0,10 10 26 0 0,-6-7 87 0 0,3-5-79 0 0,-8 1-10 0 0,11 0 51 0 0,-10 0 10 0 0,-3 0-13 0 0,0 0 5 0 0,0 0-43 0 0,0 0-53 0 0,0 0-55 0 0,3 0-111 0 0,7 0-191 0 0,-8 0 280 0 0,-2 0-1 0 0,1 0-20 0 0,-1 0-44 0 0,0 1-16 0 0,0-1-44 0 0,0 1-51 0 0,0-1-58 0 0,0 1-63 0 0,0 0-56 0 0,0 0-53 0 0,0 1-44 0 0,0-1-159 0 0,0 1-44 0 0,0 0-194 0 0,0 2-518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2.3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335 66 8496 0 0,'0'0'190'0'0,"0"-3"28"0"0,1 0-141 0 0,-2-13 225 0 0,0 12-235 0 0,0 1-41 0 0,-12-2-26 0 0,-9-6 50 0 0,9 4 127 0 0,6 2 182 0 0,3 1-224 0 0,3 2 48 0 0,-1 1-41 0 0,-2 0 38 0 0,0 1-91 0 0,-1 1-51 0 0,3-1 61 0 0,-6 0 57 0 0,-18 0 403 0 0,14 0-355 0 0,3 0-84 0 0,0 0-89 0 0,7 0-20 0 0,0 0 0 0 0,1 1 0 0 0,-1-1-1 0 0,0 0 1 0 0,1 1 0 0 0,-1-1 0 0 0,0 1 0 0 0,1-1-1 0 0,-1 1 1 0 0,1 0 0 0 0,-1 0 0 0 0,1 0 0 0 0,-1-1-1 0 0,1 2-10 0 0,-7 3 47 0 0,-3-1 19 0 0,9-3-48 0 0,0 0 0 0 0,-1 0-1 0 0,1 1 1 0 0,0-1-1 0 0,0 0 1 0 0,0 1 0 0 0,0 0-1 0 0,0-1 1 0 0,0 1-18 0 0,-62 62 517 0 0,61-61-490 0 0,1 0-1 0 0,-1 0 0 0 0,1 1 0 0 0,0-1 1 0 0,0 0-1 0 0,0 2-26 0 0,0-1 26 0 0,0-1 1 0 0,0 1 0 0 0,0-1-1 0 0,0 0 1 0 0,-1 0 0 0 0,0 1-27 0 0,-9 10 108 0 0,12-13-95 0 0,-1 1 1 0 0,0-1 0 0 0,1 1 0 0 0,-1-1 0 0 0,1 0 0 0 0,0 1-1 0 0,-1-1 1 0 0,1 1 0 0 0,0-1 0 0 0,0 1 0 0 0,0 0-14 0 0,0 0 14 0 0,0-1 0 0 0,0 1 0 0 0,-1-1 0 0 0,1 1 0 0 0,0 0 0 0 0,-1-1 0 0 0,1 1 0 0 0,-1-1 0 0 0,0 1 0 0 0,1-1 0 0 0,-1 0 0 0 0,0 1 0 0 0,0-1-14 0 0,-5 13 79 0 0,4-5-50 0 0,1 23 98 0 0,1-28-120 0 0,0-2 3 0 0,0-1 1 0 0,0 1 0 0 0,1 0-1 0 0,-1 0 1 0 0,1 0 0 0 0,-1-1-1 0 0,1 1 1 0 0,-1 0 0 0 0,1-1-1 0 0,0 1 1 0 0,0 0 0 0 0,0-1-1 0 0,0 1-10 0 0,0-1 14 0 0,0 1 0 0 0,0-1 0 0 0,0 1 0 0 0,0 0 0 0 0,-1-1 0 0 0,1 1 0 0 0,-1 0 0 0 0,1 0 0 0 0,-1-1 0 0 0,1 1 0 0 0,-1 0 0 0 0,0 0 0 0 0,0 0-14 0 0,0-2 4 0 0,0 1 1 0 0,0-1-1 0 0,-1 1 1 0 0,1-1 0 0 0,0 1-1 0 0,0-1 1 0 0,0 1-1 0 0,0-1 1 0 0,0 1 0 0 0,0-1-1 0 0,0 1 1 0 0,1-1 0 0 0,-1 1-1 0 0,0-1 1 0 0,0 1-1 0 0,0-1 1 0 0,0 1 0 0 0,1-1-1 0 0,-1 0 1 0 0,0 1-1 0 0,0-1 1 0 0,1 1 0 0 0,-1-1-1 0 0,0 0 1 0 0,1 1-1 0 0,-1-1 1 0 0,0 1 0 0 0,1-1-1 0 0,-1 0 1 0 0,0 0 0 0 0,1 1-1 0 0,-1-1 1 0 0,1 0-1 0 0,-1 0 1 0 0,1 1 0 0 0,-1-1-1 0 0,1 0 1 0 0,-1 0-1 0 0,1 0 1 0 0,-1 0 0 0 0,1 0-1 0 0,-1 0 1 0 0,1 0 0 0 0,-1 0-1 0 0,1 0 1 0 0,-1 0-1 0 0,1 0 1 0 0,-1 0 0 0 0,1 0-5 0 0,0 0 15 0 0,1 0 0 0 0,0 0 0 0 0,0 0 0 0 0,-1 0 0 0 0,1 1 0 0 0,0-1 0 0 0,-1 1 1 0 0,1-1-1 0 0,-1 1 0 0 0,1-1-15 0 0,14 14 144 0 0,1-2 7 0 0,-2-8-13 0 0,14-3 163 0 0,3 0-11 0 0,-12-2-131 0 0,-4 0-64 0 0,-4-2-46 0 0,14-10 133 0 0,-2 0-51 0 0,-5 10-112 0 0,-14 3-13 0 0,-4 0-4 0 0,0 0 0 0 0,0 0 0 0 0,0 0 0 0 0,0 0 0 0 0,0 0 0 0 0,0 0-1 0 0,0 0 1 0 0,0 0 0 0 0,0 0 0 0 0,0 0 0 0 0,0-1 0 0 0,0 1 0 0 0,0 0 0 0 0,0-1 0 0 0,-1 1 0 0 0,1-1 0 0 0,0 1 0 0 0,0-1 0 0 0,0 1 0 0 0,0-1 0 0 0,-1 0 0 0 0,1 1 0 0 0,0-1 0 0 0,0 0 0 0 0,-1 0 0 0 0,1 1-1 0 0,-1-1 1 0 0,1 0 0 0 0,-1 0 0 0 0,1 0 0 0 0,-1 0 0 0 0,1 0 0 0 0,-1 0-2 0 0,1 0 3 0 0,-1 0 0 0 0,1 0-1 0 0,0 0 1 0 0,0 0 0 0 0,-1 0-1 0 0,1 1 1 0 0,0-1 0 0 0,0 0-1 0 0,0 0 1 0 0,0 1 0 0 0,0-1 0 0 0,0 1-1 0 0,0-1 1 0 0,0 1 0 0 0,0-1-1 0 0,1 1-2 0 0,9-7 11 0 0,-6-6-11 0 0,8-3 10 0 0,1 0 33 0 0,2-16 28 0 0,-16 30-70 0 0,1 1 0 0 0,-1-1 0 0 0,1 1 0 0 0,-1-1 1 0 0,0 1-1 0 0,0-1 0 0 0,1 0 0 0 0,-1 1 1 0 0,0-1-1 0 0,-1 1-1 0 0,4-14 0 0 0,2 7 0 0 0,-4 6 4 0 0,0 1 0 0 0,0 0-1 0 0,0-1 1 0 0,0 1 0 0 0,-1-1 0 0 0,1 1-1 0 0,-1-1 1 0 0,1 0 0 0 0,-1 1 0 0 0,1-1 0 0 0,-1 0-1 0 0,0 1 1 0 0,0-1 0 0 0,0 0-4 0 0,0-46 10 0 0,0 47-10 0 0,0-1 0 0 0,0 1 0 0 0,0-1 0 0 0,1 1 0 0 0,-1-1 0 0 0,0 1 0 0 0,1-1 0 0 0,-1 1 0 0 0,0 0 0 0 0,1-1 0 0 0,10-14 0 0 0,-9 3-12 0 0,-2 16-62 0 0,0 5 24 0 0,0-7 48 0 0,0 0 0 0 0,0 0 0 0 0,0 0 0 0 0,0 0 0 0 0,0 1 0 0 0,0-1 0 0 0,1 0 0 0 0,-1 0 0 0 0,0 0 0 0 0,1 0 0 0 0,-1 0 0 0 0,0 0 0 0 0,1 0 2 0 0,3 2-15 0 0,3 2-13 0 0,-6 3 20 0 0,0-1 0 0 0,0 0 0 0 0,0 0 0 0 0,-1 0 0 0 0,0 0 0 0 0,-1 6 8 0 0,0 6-26 0 0,1-17 26 0 0,1 0 0 0 0,-1-1 0 0 0,0 1 0 0 0,0 0 0 0 0,1 0 0 0 0,-1 0 0 0 0,1-1 0 0 0,0 1 0 0 0,0 0 0 0 0,-1-1 0 0 0,1 1 0 0 0,0-1 0 0 0,0 1 0 0 0,0-1 0 0 0,0 1 0 0 0,0 0 0 0 0,0-1 0 0 0,0 1 0 0 0,0 0 0 0 0,-1-1 0 0 0,1 1 0 0 0,-1 0 0 0 0,1 0 0 0 0,-1-1 0 0 0,0 1 0 0 0,0 0 0 0 0,0 0 0 0 0,0 0 0 0 0,1 0 0 0 0,-1-1 0 0 0,0 1 0 0 0,0 0 0 0 0,1 0 0 0 0,-1-1 0 0 0,1 1 0 0 0,0 0 0 0 0,-1 0 0 0 0,1-1 0 0 0,0 1 0 0 0,0-1 0 0 0,0 1 0 0 0,0-1 0 0 0,0 1 0 0 0,0-1 0 0 0,0 1 0 0 0,0 0 0 0 0,0-1 0 0 0,-1 1 0 0 0,1 0 0 0 0,-1 0 0 0 0,1-1 0 0 0,-1 1 0 0 0,0 0 0 0 0,0 0 0 0 0,0 0 0 0 0,0 5 0 0 0,0-5 9 0 0,0 0 0 0 0,0 1 0 0 0,0-1 0 0 0,0 0 0 0 0,0 0 0 0 0,0 0 0 0 0,1 0 0 0 0,-1 1 0 0 0,1-1 0 0 0,0 1-9 0 0,15 26 86 0 0,-5-24-12 0 0,-6 9-5 0 0,-4-13-63 0 0,-1 0 0 0 0,1 0 0 0 0,0 0 0 0 0,0 0-1 0 0,0 1 1 0 0,0-1 0 0 0,0 0 0 0 0,0-1-1 0 0,0 1 1 0 0,0 0 0 0 0,0 0 0 0 0,1 0-6 0 0,12 2 85 0 0,-9-1-16 0 0,8 9-3 0 0,-11-10-59 0 0,-1-1 0 0 0,0 0 0 0 0,1 1 1 0 0,-1-1-1 0 0,1 0 0 0 0,-1 1 0 0 0,1-1 0 0 0,-1 0 1 0 0,1 0-1 0 0,-1 0-7 0 0,3 0-76 0 0,0 0 87 0 0,5 0 133 0 0,-6 0-165 0 0,0 0-86 0 0,0 0-71 0 0,0 0-99 0 0,0 0-117 0 0,-2 0 148 0 0,1 0-37 0 0,-1 0-89 0 0,0 0-58 0 0,0 0-52 0 0,0 0-45 0 0,1 0-157 0 0,-1 0-45 0 0,2 0-188 0 0,0 0-508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2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1 8088 0 0,'0'0'182'0'0,"0"0"29"0"0,0 0 12 0 0,-3 0-37 0 0,-3 1-148 0 0,2 1 53 0 0,2 2 71 0 0,1 2 89 0 0,-2-1 287 0 0,0-2-383 0 0,-1 1 81 0 0,-5 6 418 0 0,6-7-480 0 0,0 0-36 0 0,0 1-30 0 0,2-3-105 0 0,0 1-40 0 0,-4 11 321 0 0,-8-5-17 0 0,-3 13-13 0 0,0-10-39 0 0,0 10-20 0 0,0-10-3 0 0,7 2-84 0 0,7-10-84 0 0,0 0 0 0 0,0 0 1 0 0,0 0-1 0 0,0 0 0 0 0,0 0 0 0 0,-1-1 1 0 0,1 1-1 0 0,-1-1 0 0 0,-3 2-24 0 0,-5 3 55 0 0,8-5-38 0 0,-1-1 1 0 0,1 1 0 0 0,0 0 0 0 0,0 0-1 0 0,0 1 1 0 0,0-1 0 0 0,1 1-1 0 0,-1-1 1 0 0,1 1 0 0 0,-1 0 0 0 0,1 0-18 0 0,-21 28 158 0 0,-18 15 204 0 0,28-33-245 0 0,8-9-47 0 0,0 0-1 0 0,0 1 1 0 0,1 0 0 0 0,0 0 0 0 0,0 0 0 0 0,-1 2-70 0 0,-4 10 235 0 0,2-2-65 0 0,2-1-18 0 0,-2-10-66 0 0,6-4-81 0 0,1 0 1 0 0,0 1-1 0 0,-1-1 0 0 0,1 0 1 0 0,-1 1-1 0 0,1-1 1 0 0,0 0-1 0 0,-1 1 0 0 0,1-1 1 0 0,-1 0-1 0 0,1 1 1 0 0,0-1-1 0 0,0 0 0 0 0,-1 1 1 0 0,1-1-1 0 0,0 1 1 0 0,0-1-1 0 0,-1 1 0 0 0,1-1 1 0 0,0 1-1 0 0,0-1 1 0 0,0 1-1 0 0,0-1 0 0 0,0 1 1 0 0,0-1-1 0 0,0 1 1 0 0,0-1-1 0 0,0 1 0 0 0,0-1 1 0 0,0 1-1 0 0,0-1 1 0 0,0 1-6 0 0,0 0 6 0 0,0 0 1 0 0,0-1-1 0 0,0 1 1 0 0,0 0-1 0 0,0-1 1 0 0,0 1-1 0 0,0 0 1 0 0,0-1-1 0 0,0 1 1 0 0,-1 0-1 0 0,1-1 1 0 0,0 1 0 0 0,0 0-1 0 0,-1-1 1 0 0,1 1-1 0 0,0-1 1 0 0,-1 1-1 0 0,1-1 1 0 0,-1 1-1 0 0,1 0 1 0 0,-1-1-1 0 0,1 0 1 0 0,-1 1-1 0 0,1-1 1 0 0,-1 1 0 0 0,0-1-7 0 0,1 0 4 0 0,-1 1 1 0 0,1-1-1 0 0,-1 1 1 0 0,0-1-1 0 0,1 1 1 0 0,-1-1-1 0 0,1 1 1 0 0,0-1-1 0 0,-1 1 1 0 0,1-1-1 0 0,-1 1 1 0 0,1 0 0 0 0,0-1-1 0 0,-1 1 1 0 0,1-1-1 0 0,0 1 1 0 0,0 0-1 0 0,0-1 1 0 0,-1 1-1 0 0,1 0 1 0 0,0-1-1 0 0,0 1 1 0 0,0 0-1 0 0,0 0 1 0 0,0-1 0 0 0,0 1-5 0 0,0 4 24 0 0,0 1 6 0 0,0 2 61 0 0,3 5-12 0 0,8 3-13 0 0,-9-3-40 0 0,1-7 22 0 0,10 7-26 0 0,3 0 21 0 0,16 3-22 0 0,-30-15-17 0 0,-1-1 0 0 0,0 1 1 0 0,1-1-1 0 0,-1 0 0 0 0,1 1 0 0 0,-1-1 0 0 0,1 0 0 0 0,-1 0 0 0 0,0 0 0 0 0,1 0-4 0 0,0 0 2 0 0,-1 0-1 0 0,1 0 0 0 0,-1 0 0 0 0,0 0 0 0 0,1 0 1 0 0,-1 1-1 0 0,1-1 0 0 0,-1 0 0 0 0,1 1 1 0 0,-1 0-2 0 0,7 4 0 0 0,2 0 27 0 0,7-2 48 0 0,-13-3-56 0 0,0 0-1 0 0,0 1 1 0 0,0 0-1 0 0,0 0 1 0 0,0 0-1 0 0,0 0 1 0 0,-1 0-1 0 0,1 1 1 0 0,0 0 0 0 0,2 1-19 0 0,-4-2 12 0 0,1 0 1 0 0,-1 0-1 0 0,0-1 1 0 0,1 1-1 0 0,-1-1 1 0 0,0 0-1 0 0,1 1 1 0 0,-1-1-1 0 0,1 0 1 0 0,1-1-13 0 0,13 3 60 0 0,-1 3 11 0 0,-13-3-54 0 0,1-1 0 0 0,-1 0 0 0 0,0 0 0 0 0,1 0 0 0 0,-1 0 0 0 0,1-1 0 0 0,-1 1-1 0 0,2-1-16 0 0,4 0 74 0 0,0 0-1 0 0,0 1 0 0 0,0 0 0 0 0,0 0 0 0 0,0 1 0 0 0,0 1 0 0 0,8 2-73 0 0,0-1 179 0 0,-4-4-65 0 0,5 1 19 0 0,-2 5-5 0 0,-13-4-100 0 0,0-1 0 0 0,1 0 0 0 0,-1 0-1 0 0,0 0 1 0 0,1 0 0 0 0,-1-1 0 0 0,1 1-1 0 0,1-1-27 0 0,15-1 197 0 0,5 0 5 0 0,-23 1-184 0 0,1 0 1 0 0,-1 0-1 0 0,0 1 0 0 0,0-1 0 0 0,1 1 0 0 0,-1-1 0 0 0,0 1 0 0 0,1 0-18 0 0,6 4 46 0 0,-8-4-37 0 0,0 0 1 0 0,1 0-1 0 0,-1 0 0 0 0,1 0 1 0 0,-1 0-1 0 0,1-1 0 0 0,0 1 1 0 0,-1-1-1 0 0,1 1 0 0 0,-1-1 1 0 0,1 0-1 0 0,0 1 0 0 0,-1-1 0 0 0,1 0-9 0 0,4 0 13 0 0,1 0-3 0 0,12 0 54 0 0,-3 0-9 0 0,14 0-311 0 0,-28 0-55 0 0,-2 0 229 0 0,0 0-7 0 0,0 0-23 0 0,0 0-49 0 0,0 0-18 0 0,0 0-48 0 0,0 0-56 0 0,0 0-61 0 0,0 0-68 0 0,0 0-61 0 0,0 0-56 0 0,0 0-48 0 0,0 0-169 0 0,0 0-49 0 0,0 0-204 0 0,0 0-551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3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9040 0 0,'0'0'200'0'0,"0"0"33"0"0,0 0 15 0 0,0 3-36 0 0,0-3-206 0 0,0 1 0 0 0,0-1 0 0 0,0 1 0 0 0,0-1 0 0 0,0 1 0 0 0,0-1 1 0 0,0 1-1 0 0,0-1 0 0 0,0 1 0 0 0,0-1 0 0 0,1 1 0 0 0,-1-1 0 0 0,0 1 0 0 0,0-1 0 0 0,1 1 0 0 0,-1-1 0 0 0,0 0 0 0 0,1 1 0 0 0,-1-1 0 0 0,0 1-6 0 0,3 1 80 0 0,1 0 63 0 0,-1 2 95 0 0,-2-2-73 0 0,0 1 36 0 0,-1 1 40 0 0,1 1 45 0 0,0 3 39 0 0,2-2-145 0 0,0 0-33 0 0,4 7 151 0 0,-5-1-42 0 0,-3-5-101 0 0,1-5-104 0 0,0 1-1 0 0,0-1 1 0 0,0 0-1 0 0,0 0 1 0 0,0 0-1 0 0,1 1 1 0 0,-1-1-1 0 0,1 0 1 0 0,-1 0-1 0 0,1 1-50 0 0,1 1 74 0 0,1 0-5 0 0,2 3 19 0 0,-3-1 21 0 0,-1 0 46 0 0,0 2 84 0 0,-2-2-101 0 0,1-3-84 0 0,-1 1 0 0 0,1-1 0 0 0,0 0 1 0 0,0 0-1 0 0,1 0 0 0 0,-1 1 0 0 0,1-1 0 0 0,-1 0 0 0 0,1 0 1 0 0,0 1-55 0 0,6 0 146 0 0,-2 0-7 0 0,-4 1-11 0 0,0 4 73 0 0,-1-3-83 0 0,5 5 213 0 0,-2-8-214 0 0,-1 1-58 0 0,1-2-90 0 0,-1 1 159 0 0,-2-3 0 0 0,0 0 1 0 0,0 0 6 0 0,0 0 0 0 0,0 0 1 0 0,0 0-5 0 0,0 0-23 0 0,0 0-11 0 0,0 0-1 0 0,0 0-5 0 0,0 0-22 0 0,0 0 1 0 0,0 0 18 0 0,0 0-7 0 0,0 0-8 0 0,0 0-1 0 0,2-5-9 0 0,-2 2-50 0 0,1-2-17 0 0,6 0 4 0 0,-7 5 0 0 0,1 0 0 0 0,-1-1 0 0 0,1 1 0 0 0,-1 0 0 0 0,0 0 0 0 0,1-1 0 0 0,-1 1 0 0 0,1 0 0 0 0,-1-1 0 0 0,0 1 0 0 0,1-1 0 0 0,-1 1 0 0 0,0 0 0 0 0,0-1 0 0 0,1 1 0 0 0,-1-1 0 0 0,0 1 0 0 0,0-1 0 0 0,0 1 0 0 0,1-1 0 0 0,-1 1 0 0 0,0-1 0 0 0,0 1 0 0 0,0-1 0 0 0,0 1 0 0 0,0-1 0 0 0,0 1 0 0 0,0-1 0 0 0,0 1 0 0 0,0-1 0 0 0,0 1 0 0 0,-1-1 0 0 0,1-1 0 0 0,0 1 0 0 0,0-1 0 0 0,1 1 0 0 0,-1 0 0 0 0,0-1 0 0 0,0 1 0 0 0,1-1 0 0 0,-1 1 0 0 0,1-1 0 0 0,-1 1 0 0 0,11-15 0 0 0,-11 15 0 0 0,1-1 0 0 0,-1 1 0 0 0,1-1 0 0 0,-1 1 0 0 0,0-1 0 0 0,0 1 0 0 0,0 0 0 0 0,1-1 0 0 0,-1 1 0 0 0,-1-1 0 0 0,1 0 0 0 0,1 0 0 0 0,-1 1 0 0 0,0-1 0 0 0,0 0 0 0 0,1 1 0 0 0,-1-1 0 0 0,1 0 0 0 0,0 1 0 0 0,-1-1 0 0 0,1 0 0 0 0,0 1 0 0 0,0-1 0 0 0,0 1 0 0 0,0 0 0 0 0,0-1 0 0 0,0 1 0 0 0,0 0 0 0 0,0-1 0 0 0,1 1 0 0 0,-1 0 0 0 0,24-23 0 0 0,-22 21 0 0 0,-1-2 0 0 0,0 0 0 0 0,-2 4 0 0 0,1 1 0 0 0,-1-1 0 0 0,0 0 0 0 0,0 1 0 0 0,1-1 0 0 0,-1 1 0 0 0,1-1 0 0 0,-1 0 0 0 0,0 1 0 0 0,1-1 0 0 0,-1 1 0 0 0,1-1 0 0 0,-1 1 0 0 0,1 0 0 0 0,0-1 0 0 0,-1 1 0 0 0,1-1 0 0 0,-1 1 0 0 0,1 0 0 0 0,0-1 0 0 0,-1 1 0 0 0,1 0 0 0 0,4-3 0 0 0,11-10 0 0 0,0-3 0 0 0,0 3 0 0 0,16-3 0 0 0,-30 15 0 0 0,1 0 0 0 0,-1 1-1 0 0,0-1 1 0 0,1 1 0 0 0,-1 0-1 0 0,1 0 1 0 0,-1 0-1 0 0,0 0 1 0 0,2 0 0 0 0,1 0-9 0 0,0-2-39 0 0,8-9 36 0 0,-11 10 12 0 0,-1 1 0 0 0,0-1 0 0 0,1 1 0 0 0,-1 0 0 0 0,1-1 0 0 0,-1 1 0 0 0,1 0 0 0 0,-1 0 0 0 0,0 0 0 0 0,1 0 0 0 0,-2 0 0 0 0,16-1 0 0 0,-11 1-1 0 0,-1-1 0 0 0,1 1 0 0 0,-1 0-1 0 0,1 0 1 0 0,-1 1 0 0 0,0-1 0 0 0,1 1 0 0 0,-1 0 0 0 0,4 1 1 0 0,0 3-21 0 0,-6-4 19 0 0,-1 0-1 0 0,0 0 1 0 0,1 0 0 0 0,-1-1-1 0 0,1 1 1 0 0,-1 0 0 0 0,1-1-1 0 0,0 1 1 0 0,-1-1 0 0 0,1 1-1 0 0,0-1 1 0 0,-1 0 0 0 0,1 0-1 0 0,0 0 3 0 0,-1 0 0 0 0,1 0 0 0 0,-1 0 0 0 0,1 0 0 0 0,-1 0 0 0 0,1 1 0 0 0,-1-1 0 0 0,1 0 0 0 0,-1 1 0 0 0,0-1 0 0 0,1 1 0 0 0,14 12 0 0 0,-9-5 0 0 0,-4-5 0 0 0,1 1 0 0 0,-1-1 0 0 0,0 0 0 0 0,1 0 0 0 0,0 0 0 0 0,0-1 0 0 0,12 4 0 0 0,0 7 0 0 0,-11-8 3 0 0,-3-3-8 0 0,23 23 61 0 0,-21-21-47 0 0,0 1-9 0 0,6 18 55 0 0,-8-19-49 0 0,7 13 20 0 0,-4-9 23 0 0,2-3-3 0 0,-6-5-43 0 0,-1 0-1 0 0,0 1 1 0 0,1-1 0 0 0,-1 0-1 0 0,1 0 1 0 0,-1 1 0 0 0,0-1 0 0 0,1 0-1 0 0,-1 0 1 0 0,0 1 0 0 0,1-1-1 0 0,-1 0 1 0 0,0 1 0 0 0,0-1-1 0 0,1 0 1 0 0,-1 1 0 0 0,0-1-1 0 0,0 1 1 0 0,0-1 0 0 0,0 0 0 0 0,1 1-1 0 0,-1-1 1 0 0,0 1 0 0 0,0-1-1 0 0,0 0 1 0 0,0 1 0 0 0,0-1-1 0 0,0 1 1 0 0,0-1 0 0 0,0 1-1 0 0,0-1-2 0 0,0 3 64 0 0,0 0 3 0 0,0 7 10 0 0,0-10-75 0 0,0 0-1 0 0,0 0 1 0 0,0 1-1 0 0,0-1 0 0 0,0 0 1 0 0,-1 0-1 0 0,1 0 1 0 0,0 0-1 0 0,0 0 0 0 0,0 0 1 0 0,0 0-1 0 0,0 0 1 0 0,0 0-1 0 0,0 0 1 0 0,0 1-1 0 0,1-1 0 0 0,-1 0 1 0 0,0 0-1 0 0,0 0 1 0 0,0 0-1 0 0,0 0 0 0 0,0 0 1 0 0,0 0-1 0 0,0 0 1 0 0,0 0-1 0 0,0 0 0 0 0,0 0 1 0 0,0 1-1 0 0,0-1 1 0 0,0 0-1 0 0,0 0 0 0 0,0 0 1 0 0,0 0-1 0 0,0 0 1 0 0,0 0-1 0 0,1 0 0 0 0,-1 0 1 0 0,0 0-1 0 0,0 0 1 0 0,0 0-1 0 0,0 0 0 0 0,0 0 1 0 0,0 0-1 0 0,0 0 1 0 0,0 0-1 0 0,0 0 0 0 0,0 0 1 0 0,1 0-1 0 0,-1 0 1 0 0,0 0-1 0 0,0 0 0 0 0,0 0 1 0 0,0 0-1 0 0,0 0 1 0 0,0 0-1 0 0,0 0 0 0 0,0 0-1 0 0,3 0 27 0 0,3-1 4 0 0,-1 2 78 0 0,-5 2 6 0 0,0 7 11 0 0,0-7 2 0 0,0-3 0 0 0,0 0 0 0 0,0 0 0 0 0,0 3 0 0 0,0 7-4 0 0,0-7-16 0 0,0-3-4 0 0,0 0 0 0 0,0 0-5 0 0,0 0-23 0 0,0 0-9 0 0,0 0 3 0 0,0 0-23 0 0,0 0-115 0 0,0 0-75 0 0,0 0 5 0 0,0 0 8 0 0,0 0 1 0 0,0 0-6 0 0,0 0-1 0 0,0 0 0 0 0,0 0-22 0 0,0 0-96 0 0,0 0-39 0 0,0 0-10 0 0,0 0 95 0 0,0 0-10 0 0,0 0-104 0 0,0 0-298 0 0,0 0-545 0 0,0 0-47 0 0,0 0-10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4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9968 0 0,'0'0'292'0'0,"0"0"0"0"0,0 0-170 0 0,0 0-42 0 0,0 0 94 0 0,0 0 188 0 0,0 0 342 0 0,0 0 31 0 0,0 0-301 0 0,0 0-177 0 0,0 0-45 0 0,0 0 49 0 0,0 0 115 0 0,0 0-21 0 0,0 0-154 0 0,0 0-97 0 0,0 0-30 0 0,0 0-53 0 0,0 0-60 0 0,0 0-86 0 0,0 0-83 0 0,0 0 58 0 0,0 0-36 0 0,0 0-39 0 0,0 0-36 0 0,0 0-357 0 0,0 0 83 0 0,0 0-50 0 0,0 0-689 0 0,0 0-541 0 0,0 0-1028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27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6648 0 0,'0'0'149'0'0,"0"0"23"0"0,3 0 12 0 0,-3 0-173 0 0,1 0-1 0 0,0 0 1 0 0,-1 0-1 0 0,1 0 1 0 0,0 0 0 0 0,0 0-1 0 0,-1 1 1 0 0,1-1-1 0 0,0 0 1 0 0,-1 0-1 0 0,1 1 1 0 0,0-1 0 0 0,-1 0-1 0 0,1 0 1 0 0,-1 1-11 0 0,6 10 32 0 0,-1-9-20 0 0,0 1 72 0 0,-2 1 51 0 0,-1-1 41 0 0,-2-3-149 0 0,0 1-1 0 0,1-1 1 0 0,-1 0-1 0 0,0 1 1 0 0,0-1-1 0 0,1 0 1 0 0,-1 1-1 0 0,0-1 0 0 0,0 0 1 0 0,1 1-1 0 0,-1-1 1 0 0,0 0-1 0 0,1 1 1 0 0,-1-1-1 0 0,0 0 1 0 0,1 0-1 0 0,-1 0 1 0 0,1 1-1 0 0,-1-1 1 0 0,0 0-1 0 0,1 0 1 0 0,-1 0-1 0 0,1 0 0 0 0,-1 0 1 0 0,0 0-1 0 0,1 0 1 0 0,-1 0-1 0 0,1 0 1 0 0,-1 0-1 0 0,1 0 1 0 0,-1 0-27 0 0,0 0 11 0 0,0 0 1 0 0,1 0 0 0 0,-1 0 0 0 0,0 0-1 0 0,0 0 1 0 0,0 0 0 0 0,0 0-1 0 0,0 0 1 0 0,0 0 0 0 0,0 0 0 0 0,0 0-1 0 0,0 0 1 0 0,0 0 0 0 0,1 0 0 0 0,-1 0-1 0 0,0 0 1 0 0,0 0 0 0 0,0 0-1 0 0,0 0 1 0 0,0 0 0 0 0,0 0 0 0 0,0 0-1 0 0,0 0 1 0 0,0 0 0 0 0,0 0-1 0 0,0 0 1 0 0,1 0 0 0 0,-1 0 0 0 0,0 1-1 0 0,0-1 1 0 0,0 0 0 0 0,0 0-1 0 0,0 0 1 0 0,0 0 0 0 0,0 0 0 0 0,0 0-1 0 0,0 0 1 0 0,0 0 0 0 0,0 0 0 0 0,0 0-1 0 0,0 0 1 0 0,0 1 0 0 0,0-1-1 0 0,0 0 1 0 0,0 0 0 0 0,0 0 0 0 0,0 0-1 0 0,0 0 1 0 0,0 0 0 0 0,0 0-1 0 0,0 0 1 0 0,0 0 0 0 0,0 0 0 0 0,0 1-1 0 0,0-1 1 0 0,0 0 0 0 0,0 0-12 0 0,1 4 300 0 0,0 0-75 0 0,3-1-28 0 0,4 2 14 0 0,4 3 45 0 0,-3 0 3 0 0,1 2-31 0 0,-7-7-58 0 0,-2 0-58 0 0,0 0-36 0 0,-2-1-33 0 0,1 1-14 0 0,2-1 33 0 0,4 3 99 0 0,-5-5-149 0 0,-1 0-1 0 0,1 1 0 0 0,-1-1 1 0 0,0 0-1 0 0,1 0 1 0 0,-1 1-1 0 0,1-1 0 0 0,-1 0 1 0 0,0 1-1 0 0,1-1 0 0 0,-1 1 1 0 0,0-1-1 0 0,1 0 0 0 0,-1 1 1 0 0,0-1-1 0 0,0 1 1 0 0,0-1-1 0 0,1 1 0 0 0,-1-1 1 0 0,0 1-1 0 0,0-1 0 0 0,0 1 1 0 0,0-1-1 0 0,0 1 0 0 0,0-1 1 0 0,0 1-1 0 0,0-1 1 0 0,0 1-1 0 0,0-1 0 0 0,0 1 1 0 0,0-1-1 0 0,0 1-11 0 0,2 10 278 0 0,4 2 69 0 0,0 0 29 0 0,-4-2-46 0 0,-2-4-125 0 0,2-1-51 0 0,3 4 36 0 0,-4-8-172 0 0,0-1 0 0 0,0 1-1 0 0,0 0 1 0 0,0-1 0 0 0,0 1 0 0 0,0 0 0 0 0,-1 0 0 0 0,1 0 0 0 0,-1 0-1 0 0,0 0 1 0 0,1 0 0 0 0,-1 0 0 0 0,0 2-18 0 0,-1 5 46 0 0,1 12 38 0 0,3-4 21 0 0,-1-11-80 0 0,1 0 25 0 0,-1 2 1 0 0,0-1-1 0 0,0 0 1 0 0,-1 0-1 0 0,0 0 1 0 0,0 7-51 0 0,-1-7 54 0 0,1 0 0 0 0,0 1 0 0 0,0-1 0 0 0,1 0 0 0 0,0 0 1 0 0,2 6-55 0 0,-2-8 35 0 0,2 12 144 0 0,-4-3-56 0 0,1 6 31 0 0,0-17-121 0 0,7 23 162 0 0,-5-17-96 0 0,1 0 40 0 0,3 6-3 0 0,-5-11-106 0 0,-1 0 0 0 0,0-1-1 0 0,0 1 1 0 0,-1 0-1 0 0,1-1 1 0 0,-1 1-1 0 0,0 3-29 0 0,1 9 127 0 0,0-5-26 0 0,5 1-23 0 0,1 2 14 0 0,-5 0 36 0 0,-2-3-48 0 0,0-9 0 0 0,0-2 0 0 0,0 0 0 0 0,0 0-2 0 0,0 0-6 0 0,0 0 13 0 0,0 0-16 0 0,0 0-5 0 0,0 0 0 0 0,0 0 0 0 0,0 0 3 0 0,0-2-3 0 0,1-2-53 0 0,-2 4-14 0 0,-3-8 23 0 0,-6-10 48 0 0,6 8-10 0 0,3 7-53 0 0,0 1 1 0 0,-1 0 0 0 0,1 0 0 0 0,0-1-1 0 0,-1 1 1 0 0,1 0 0 0 0,-1 0 0 0 0,1 0-1 0 0,-1 0-5 0 0,0 1 6 0 0,1-1 0 0 0,-1 0-1 0 0,1 0 1 0 0,-1 0 0 0 0,1 0-1 0 0,0 0 1 0 0,0 0 0 0 0,0-1-1 0 0,0 1 1 0 0,0 0 0 0 0,1 0-1 0 0,-1-1 1 0 0,1 1 0 0 0,-1-1-6 0 0,-2-10 0 0 0,0 6 1 0 0,0 0-1 0 0,-1 0 1 0 0,-3-6-1 0 0,-3-3-31 0 0,0-8-226 0 0,5 12 104 0 0,-1 0-48 0 0,-1-3 16 0 0,6 11 141 0 0,0 1 0 0 0,0-1 0 0 0,0 0 0 0 0,0 1 1 0 0,1-1-1 0 0,-1 0 0 0 0,1-3 44 0 0,0-9-188 0 0,0-6-65 0 0,0-1 95 0 0,0-5 52 0 0,0-8 6 0 0,0 34 90 0 0,0 0 0 0 0,0 0 0 0 0,0 1 0 0 0,0-1-1 0 0,1 0 1 0 0,-1 1 0 0 0,0-1 0 0 0,1 0 0 0 0,0 1 0 0 0,-1-1-1 0 0,1 1 1 0 0,0-1 0 0 0,0 1 0 0 0,0-1 0 0 0,0 0 10 0 0,4-6-72 0 0,4-12-135 0 0,-2 3 42 0 0,-1 6 82 0 0,7-5 32 0 0,0 0 3 0 0,-12 14 46 0 0,0-1 1 0 0,1 1 0 0 0,-1 0-1 0 0,1 0 1 0 0,-1 0 0 0 0,1 0 0 0 0,0 0-1 0 0,-1 0 1 0 0,1 1 0 0 0,0-1-1 0 0,1 0 2 0 0,6-6-11 0 0,2-5-42 0 0,13 7 29 0 0,3-7-25 0 0,-1 0 45 0 0,-20 12 5 0 0,-1 0 0 0 0,1 0 1 0 0,0 1-1 0 0,-1 0 1 0 0,5 0-2 0 0,-5 0 13 0 0,1 1 0 0 0,-1-2 0 0 0,1 1 1 0 0,0-1-1 0 0,3 0-13 0 0,-1-3 11 0 0,5 0-7 0 0,8 7-4 0 0,-14-1 0 0 0,0 0 0 0 0,0-1 0 0 0,0 0 0 0 0,0 0 0 0 0,1-1 0 0 0,-6 0 0 0 0,1 0 0 0 0,-1 0 0 0 0,1 0 0 0 0,-1 0 0 0 0,1 1 0 0 0,-1-1 0 0 0,0 0 0 0 0,1 1 0 0 0,-1 0 0 0 0,0 0 0 0 0,0 0 0 0 0,1 0 0 0 0,-1 0 0 0 0,0 0 0 0 0,0 0 0 0 0,0 1 0 0 0,0-1 0 0 0,0 1 0 0 0,0 0 0 0 0,1 1 5 0 0,0-1 0 0 0,0 1 1 0 0,1-1-1 0 0,-1 0 0 0 0,1 0 1 0 0,0 0-6 0 0,0 0 5 0 0,-1 0 0 0 0,1 0 1 0 0,-1 0-1 0 0,0 0 0 0 0,0 1 1 0 0,1 0-6 0 0,-3-2 0 0 0,3 3 0 0 0,0 0 0 0 0,0 1 0 0 0,0-1 0 0 0,0 1 0 0 0,0 1 0 0 0,-3-4 0 0 0,0 1 0 0 0,0 0 0 0 0,0 0 0 0 0,0 0 0 0 0,0-1 0 0 0,-1 1 0 0 0,1 0 0 0 0,-1 0 0 0 0,0 0 0 0 0,0 0 0 0 0,0 1 0 0 0,0-2 0 0 0,1 0 0 0 0,-1-1 0 0 0,0 1 0 0 0,1 0 0 0 0,-1 0 0 0 0,1-1 0 0 0,0 1 0 0 0,0 0 0 0 0,0-1 0 0 0,-1 1 0 0 0,2 0 0 0 0,-1-1 0 0 0,0 0 0 0 0,-1 0 0 0 0,1 0 0 0 0,0 0 0 0 0,-1 0 0 0 0,1 0 0 0 0,-1 0 0 0 0,0 0 0 0 0,1 0 0 0 0,-1 0 0 0 0,0 0 0 0 0,1 0 0 0 0,-1 0 0 0 0,0 0 0 0 0,0 1 0 0 0,0-1 0 0 0,0 0 0 0 0,0 0 0 0 0,0 0 0 0 0,0 0 0 0 0,-1 0 0 0 0,1 0 0 0 0,0 1 0 0 0,-1-1 0 0 0,-3 7 0 0 0,2-7 0 0 0,2 1 0 0 0,-1-1 0 0 0,0 1 0 0 0,0-1 0 0 0,0 1 0 0 0,1-1 0 0 0,-1 1 0 0 0,1 0 0 0 0,-1-1 0 0 0,1 1 0 0 0,0 0 0 0 0,-1-1 0 0 0,1 1 0 0 0,0 0 0 0 0,0 0 0 0 0,0-1 1 0 0,0 1-1 0 0,-1 0 1 0 0,1 0 0 0 0,-1 0-1 0 0,1-1 1 0 0,-1 1 0 0 0,0 0-1 0 0,1-1 1 0 0,-1 1 0 0 0,0-1-1 0 0,0 1 1 0 0,0-1-1 0 0,0 1 1 0 0,0-1 0 0 0,-1 0-1 0 0,1 1 1 0 0,0-1 0 0 0,-1 0-1 0 0,-11 16 41 0 0,8-7-26 0 0,4-7-5 0 0,0-1-1 0 0,0 0 1 0 0,0 1-1 0 0,-1-1 1 0 0,1 0-1 0 0,-1 0 1 0 0,1 0 0 0 0,-1 0-1 0 0,0 0-9 0 0,-10 11 51 0 0,-10 9-9 0 0,8-12 15 0 0,4-5-37 0 0,7-4-12 0 0,1 0 0 0 0,0 0 1 0 0,0 0-1 0 0,-1 0 1 0 0,1 1-1 0 0,0-1 1 0 0,0 1-1 0 0,0 0 1 0 0,0 0-9 0 0,1-1 1 0 0,0 1 1 0 0,-1-1 0 0 0,1 0 0 0 0,-1 0-1 0 0,0 0 1 0 0,1 1 0 0 0,-1-1 0 0 0,0-1-1 0 0,0 1 1 0 0,1 0 0 0 0,-1 0 0 0 0,0-1-1 0 0,0 1 1 0 0,0-1 0 0 0,0 1 0 0 0,-1-1-2 0 0,-15 1 48 0 0,18-2-48 0 0,-1 1 0 0 0,1 0 1 0 0,-1 0-1 0 0,1 0 0 0 0,-1 0 1 0 0,1 0-1 0 0,-1 0 1 0 0,1 0-1 0 0,-1 0 0 0 0,1 0 1 0 0,-1 0-1 0 0,1 1 1 0 0,-1-1-1 0 0,1 0 0 0 0,-1 0 1 0 0,1 0-1 0 0,0 0 1 0 0,-1 1-1 0 0,1-1 0 0 0,-1 0 1 0 0,1 1-1 0 0,-1-1 0 0 0,1 0 1 0 0,0 1-1 0 0,-1-1 1 0 0,1 0-1 0 0,0 1 0 0 0,-1-1 1 0 0,1 1-1 0 0,0-1 1 0 0,0 0-1 0 0,-1 1 0 0 0,-3 6 10 0 0,3-7-6 0 0,1 1-1 0 0,-1-1 1 0 0,0 0-1 0 0,1 1 1 0 0,-1-1 0 0 0,0 0-1 0 0,1 0 1 0 0,-1 0-1 0 0,0 0 1 0 0,1 1-1 0 0,-1-1 1 0 0,0 0-1 0 0,1 0 1 0 0,-1 0 0 0 0,0 0-4 0 0,-2 0 64 0 0,6-3-11 0 0,8-8-32 0 0,-11 11-19 0 0,0 0-1 0 0,0 0 1 0 0,1-1 0 0 0,-1 1-1 0 0,0 0 1 0 0,0 0 0 0 0,1 0-1 0 0,-1-1 1 0 0,0 1 0 0 0,1 0-1 0 0,-1 0 1 0 0,0 0 0 0 0,0 0-1 0 0,1 0 1 0 0,-1 0-1 0 0,0-1 1 0 0,1 1 0 0 0,-1 0-1 0 0,0 0 1 0 0,1 0 0 0 0,-1 0-1 0 0,0 0 1 0 0,1 0 0 0 0,-1 0-1 0 0,0 1 1 0 0,1-1-2 0 0,30 0 15 0 0,35 0-94 0 0,-38 0 74 0 0,-23 0 5 0 0,0 0 0 0 0,0 1 0 0 0,0 0 0 0 0,-1 0 0 0 0,1 0 0 0 0,0 0 0 0 0,0 1 0 0 0,-1 0 0 0 0,1 0 0 0 0,-1 0 0 0 0,11 7-1 0 0,-1-1 0 0 0,6 7 1 0 0,7 4-12 0 0,-20-14-8 0 0,22 15-21 0 0,-23-16 40 0 0,0 1 0 0 0,0 0 0 0 0,-1 1 0 0 0,0-1 0 0 0,0 1 1 0 0,3 4 0 0 0,1 4 0 0 0,2 0 0 0 0,-1 0 0 0 0,8 5 0 0 0,-14-13 0 0 0,1-1 0 0 0,-1 1 0 0 0,-1 0 0 0 0,1 0 0 0 0,-1 1 0 0 0,0 0 0 0 0,0-2 0 0 0,-1-1 0 0 0,-1 2 0 0 0,-1 16 0 0 0,0-15 0 0 0,0 6 29 0 0,-3-4 40 0 0,-8-3 41 0 0,7 0-37 0 0,4-5-69 0 0,0-1 1 0 0,-1 1 0 0 0,1-1 0 0 0,0 1-1 0 0,-1-1 1 0 0,1 0 0 0 0,0 1 0 0 0,-1-1-1 0 0,1 1 1 0 0,0-1 0 0 0,-1 0 0 0 0,1 1-1 0 0,0-1 1 0 0,-1 0 0 0 0,1 0 0 0 0,-1 1-1 0 0,1-1 1 0 0,-1 0 0 0 0,1 0 0 0 0,-1 0-1 0 0,1 0 1 0 0,-1 0 0 0 0,1 1 0 0 0,-1-1 0 0 0,1 0-1 0 0,-1 0 1 0 0,1 0 0 0 0,-1 0 0 0 0,1 0-1 0 0,-1-1 1 0 0,1 1 0 0 0,-1 0-5 0 0,-1 0 13 0 0,0 0 0 0 0,1 0 0 0 0,-1 1 0 0 0,0-1-1 0 0,1 1 1 0 0,-1-1 0 0 0,1 1 0 0 0,-1-1 0 0 0,0 1 0 0 0,1 0 0 0 0,-1 0 0 0 0,1-1 0 0 0,0 1 0 0 0,-1 1-13 0 0,-6 2 57 0 0,-11 6 89 0 0,6-4-72 0 0,8-4-63 0 0,1-1 0 0 0,-1 0 0 0 0,0-1 0 0 0,0 1 0 0 0,0-1 0 0 0,0 0 0 0 0,1 0 0 0 0,-1 0 0 0 0,-3-1-11 0 0,-2 0 4 0 0,-46 1 55 0 0,22 0-56 0 0,6 0-42 0 0,2 0-53 0 0,22 0-5 0 0,0 0 39 0 0,-1-1 25 0 0,-4-3 46 0 0,7 3-48 0 0,-1-1-47 0 0,1 1-69 0 0,-1-1-86 0 0,1 1-104 0 0,-1 0-121 0 0,1 0 180 0 0,1 1-37 0 0,-1-1-40 0 0,0 1-41 0 0,0-1-44 0 0,0 1-46 0 0,-1 0-49 0 0,1 0-50 0 0,-9 0-1401 0 0,-8 0-1128 0 0</inkml:trace>
  <inkml:trace contextRef="#ctx0" brushRef="#br0" timeOffset="539.31">1070 479 8352 0 0,'-2'0'190'0'0,"0"0"-135"0"0,-2 0-12 0 0,2 0 6 0 0,0 0 59 0 0,-2 0 80 0 0,4 3 4 0 0,0 5-128 0 0,0-5-13 0 0,0-1 72 0 0,0-2 142 0 0,0 1-29 0 0,0 0-52 0 0,-1 0-45 0 0,1 1-37 0 0,0-1-21 0 0,0 1-34 0 0,1 3 16 0 0,-1-3-13 0 0,0-1 56 0 0,0 2-53 0 0,1 0 45 0 0,-1 0 41 0 0,-1 13 508 0 0,0-12-528 0 0,0-1-55 0 0,-4 6 74 0 0,-1 1 55 0 0,3 3 33 0 0,4 0-73 0 0,-1-2-47 0 0,0-8-74 0 0,1 1 1 0 0,-1-1-1 0 0,1 1 0 0 0,0-1 0 0 0,0 0 0 0 0,0 1 0 0 0,0-1-32 0 0,6 10 143 0 0,-7-11-106 0 0,1 1 1 0 0,0-1-1 0 0,-1 0 1 0 0,0 1 0 0 0,1-1-1 0 0,-1 1 1 0 0,0-1-1 0 0,0 0 1 0 0,0 2-38 0 0,-1 1 86 0 0,4 0 138 0 0,7 9 14 0 0,-7-2-28 0 0,-3-11-206 0 0,0-1-1 0 0,0 0 1 0 0,0 0 0 0 0,0 0 0 0 0,0 0 0 0 0,0 0 0 0 0,0 0 0 0 0,0 0 0 0 0,0 0 0 0 0,0 0 0 0 0,0 0 0 0 0,0 1 0 0 0,0-1 0 0 0,0 0 0 0 0,0 0 0 0 0,0 0 0 0 0,0 0 0 0 0,0 0 0 0 0,0 0 0 0 0,0 0 0 0 0,0 0 0 0 0,0 0-1 0 0,0 0 1 0 0,0 0 0 0 0,0 1 0 0 0,1-1 0 0 0,-1 0 0 0 0,0 0 0 0 0,0 0 0 0 0,0 0 0 0 0,0 0 0 0 0,0 0 0 0 0,0 0 0 0 0,0 0 0 0 0,0 0 0 0 0,0 0 0 0 0,0 0 0 0 0,0 0 0 0 0,0 0 0 0 0,1 0 0 0 0,-1 0 0 0 0,0 0 0 0 0,0 0 0 0 0,0 0-1 0 0,0 0 1 0 0,0 0 0 0 0,0 0 0 0 0,0 0 0 0 0,0 0 0 0 0,0 0 0 0 0,0 0 0 0 0,1 0 0 0 0,-1 0 0 0 0,0 0 0 0 0,0 0 0 0 0,0 0 0 0 0,0 0-4 0 0,11 0 231 0 0,-9 0 1 0 0,-2 0-4 0 0,0 0-18 0 0,3 0-8 0 0,28 0 206 0 0,-23 0-278 0 0,1 0 50 0 0,-9 0-173 0 0,1 0-1 0 0,-1 0 0 0 0,1 0 1 0 0,-1 0-1 0 0,0 0 1 0 0,1 0-1 0 0,-1 0 1 0 0,1 0-1 0 0,-1 0 0 0 0,1 0 1 0 0,-1 0-1 0 0,0 0 1 0 0,1-1-1 0 0,-1 1 1 0 0,1 0-1 0 0,-1 0 0 0 0,0 0 1 0 0,1-1-1 0 0,-1 1 1 0 0,0 0-1 0 0,1 0 0 0 0,-1-1 1 0 0,0 1-1 0 0,0 0 1 0 0,1-1-1 0 0,-1 1 1 0 0,0 0-1 0 0,0-1 0 0 0,1 1 1 0 0,-1-1-1 0 0,0 1-6 0 0,5-7 92 0 0,6 1-24 0 0,-6-4-46 0 0,1 5 11 0 0,-5 5-32 0 0,-1 0 0 0 0,1 0 0 0 0,-1-1 1 0 0,1 1-1 0 0,-1 0 0 0 0,1 0 0 0 0,-1-1 1 0 0,0 1-1 0 0,1-1 0 0 0,-1 1 0 0 0,0 0 1 0 0,1-1-1 0 0,-1 1 0 0 0,0-1 0 0 0,0 1 1 0 0,1 0-1 0 0,-1-1 0 0 0,0 1 0 0 0,0-1 1 0 0,0 1-1 0 0,0-1 0 0 0,0 1 0 0 0,1-1 1 0 0,-1 1-1 0 0,0-1 0 0 0,0 1 0 0 0,0-1 1 0 0,0 1-1 0 0,0-1 0 0 0,0 1 0 0 0,-1-1 1 0 0,1 0-2 0 0,0 0 4 0 0,0-1 0 0 0,1 0 1 0 0,-1 0-1 0 0,0 1 0 0 0,1-1 1 0 0,-1 1-1 0 0,1-1 0 0 0,-1 0 1 0 0,1 1-1 0 0,0-1 0 0 0,0 1 1 0 0,-1-1-1 0 0,1 1 1 0 0,1-1-5 0 0,2-6 9 0 0,-3 7-5 0 0,0-1 1 0 0,-1 1-1 0 0,0 0 0 0 0,1-1 0 0 0,-1 1 1 0 0,0-1-1 0 0,0 1 0 0 0,0-1 1 0 0,0 1-1 0 0,0-1-4 0 0,0 2 0 0 0,0-7 8 0 0,0 5-7 0 0,0 0-1 0 0,-1 0 0 0 0,2-1 0 0 0,-1 1 0 0 0,0 0 1 0 0,0 0-1 0 0,1 0 0 0 0,-1 0 0 0 0,1-1 0 0 0,0 0 0 0 0,9-13 0 0 0,-9 15 0 0 0,0 0 0 0 0,-1-1 0 0 0,0 1 0 0 0,1-1 0 0 0,-1 1 0 0 0,0-1 0 0 0,0 1 0 0 0,0-1 0 0 0,0 1 0 0 0,0-1 0 0 0,-1-3 0 0 0,2 3 0 0 0,12-23 0 0 0,-7 12 0 0 0,-5 13-1 0 0,-1-1 0 0 0,1 1 0 0 0,0 0 0 0 0,0-1 0 0 0,0 1 0 0 0,-1 0 0 0 0,1 0 0 0 0,0-1 0 0 0,0 1 0 0 0,0 0 0 0 0,0 0 0 0 0,0 0 0 0 0,-1 0 0 0 0,2 0 1 0 0,14 0-59 0 0,-14 0 58 0 0,-1 0-1 0 0,0 0 1 0 0,1 1-1 0 0,-1-1 1 0 0,1 0-1 0 0,-1 0 1 0 0,1 1-1 0 0,-1-1 1 0 0,1 1-1 0 0,-1-1 2 0 0,15 13 0 0 0,-1 8-2 0 0,-4 1-48 0 0,-8-17 23 0 0,-2-3 23 0 0,-1-1 1 0 0,1 1-1 0 0,-1-1 1 0 0,0 0-1 0 0,1 1 1 0 0,-1-1-1 0 0,0 1 1 0 0,0-1-1 0 0,0 1 1 0 0,0-1 3 0 0,0 1-7 0 0,0-1 1 0 0,0 1 0 0 0,0-1 0 0 0,0 1 0 0 0,0-1 0 0 0,1 1 0 0 0,-1-1 0 0 0,1 0 0 0 0,-1 1 0 0 0,1-1 6 0 0,1 3-2 0 0,0 1 1 0 0,0-1 0 0 0,-1 0 0 0 0,1 1-1 0 0,-1-1 1 0 0,0 1 0 0 0,0 0 0 0 0,0-1-1 0 0,-1 1 1 0 0,0 0 0 0 0,0-1 0 0 0,0 1 0 0 0,0 0 1 0 0,0-2-1 0 0,0 1 1 0 0,1-1 0 0 0,-1 0 0 0 0,1 0 0 0 0,0 1 0 0 0,0-1 0 0 0,0 0-1 0 0,0 0 1 0 0,1 0 0 0 0,3 13-9 0 0,-4-9-3 0 0,0 0 0 0 0,0 0 0 0 0,-1 0 0 0 0,0 5 12 0 0,0-5-2 0 0,0 0 1 0 0,0 0 0 0 0,1 0 0 0 0,1 5 1 0 0,1 3-1 0 0,0-6 1 0 0,-1 0 0 0 0,0 1 0 0 0,-1-1 0 0 0,0 1 0 0 0,0-1 0 0 0,-1 3 0 0 0,0 23 23 0 0,0 20 106 0 0,-2-36-55 0 0,-4-2-27 0 0,-1-2 13 0 0,6 1 33 0 0,1-13-64 0 0,0 1 1 0 0,0-1 0 0 0,0 0-1 0 0,-1 1 1 0 0,1-1 0 0 0,-1 1-1 0 0,0-1 1 0 0,0 0-30 0 0,0 0 16 0 0,0-1 0 0 0,0 0 0 0 0,0-1 0 0 0,-1 1 0 0 0,1 0 0 0 0,-1 0 0 0 0,1 0 0 0 0,-1 0-16 0 0,-6 7 78 0 0,0 5 85 0 0,6-10-119 0 0,0-1 0 0 0,0 1 0 0 0,0-1 0 0 0,0 0 0 0 0,-1 1 0 0 0,0-1-44 0 0,-4 5 85 0 0,3-4-47 0 0,1-1 0 0 0,0 0-1 0 0,-1 0 1 0 0,1 0-1 0 0,-1 0 1 0 0,0 0-38 0 0,-20 9 200 0 0,16-8-143 0 0,-9 0 74 0 0,-12-5-59 0 0,9 0-23 0 0,15 1-42 0 0,1 0 0 0 0,0-1-1 0 0,0 1 1 0 0,0-1-1 0 0,1 0 1 0 0,-1-1-1 0 0,0 1 1 0 0,0-1-1 0 0,0 1 1 0 0,-2-3-7 0 0,5 4 1 0 0,-1-1 0 0 0,1 1 0 0 0,0-1 0 0 0,-1 1 0 0 0,1 0 0 0 0,-1-1 1 0 0,1 1-1 0 0,-1 0 0 0 0,1 0 0 0 0,-1 0-1 0 0,1 0 0 0 0,-1 1 0 0 0,1-2 0 0 0,-1 1 0 0 0,1 0 0 0 0,-1 0 0 0 0,1 0 0 0 0,0-1 0 0 0,-1 1-1 0 0,1-1 1 0 0,-1 1 0 0 0,-3-3 14 0 0,-4-1-46 0 0,0-1-47 0 0,5 3 2 0 0,0-1 0 0 0,0 0 1 0 0,0 1-1 0 0,0-1 0 0 0,-1-2 77 0 0,0 0-140 0 0,1 1-58 0 0,1 2-82 0 0,1 1 88 0 0,0 0-41 0 0,1 0-71 0 0,-1 1-50 0 0,0-1-44 0 0,1 1-40 0 0,-1-1-173 0 0,0 1-48 0 0,-1-2-762 0 0,1-2-734 0 0,1-5-1220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37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289 447 6648 0 0,'0'0'149'0'0,"0"0"23"0"0,0 0 12 0 0,0 0 32 0 0,0-2 108 0 0,0-2-225 0 0,-1 1 79 0 0,-3-7 627 0 0,1 6-523 0 0,2 2-189 0 0,-1 1-49 0 0,1-1-56 0 0,0 1-69 0 0,-2-2 259 0 0,2 1-61 0 0,0-1-38 0 0,2 0-37 0 0,-1 0-14 0 0,-1 1 35 0 0,-1 1-4 0 0,-1 1-27 0 0,0 0 11 0 0,0 0 28 0 0,1-2 32 0 0,-1 0 51 0 0,-8-9 56 0 0,8 9-66 0 0,0 0-49 0 0,1 2-30 0 0,-1 0-29 0 0,0 0-11 0 0,1-1 28 0 0,0-2 23 0 0,0-1-7 0 0,-2-1 66 0 0,-1 4 11 0 0,-3 1 98 0 0,0 0-116 0 0,-27 0 467 0 0,26 0-486 0 0,2 0-53 0 0,2 2 20 0 0,-8 9-48 0 0,-1-6 36 0 0,9 6-31 0 0,-6-5 42 0 0,10-5-69 0 0,0-1-1 0 0,-1 1 0 0 0,1-1 0 0 0,0 1 0 0 0,0-1 0 0 0,0 1 0 0 0,0-1 0 0 0,1 1 0 0 0,-1 0 1 0 0,0 0-1 0 0,0 0 0 0 0,0-1 0 0 0,0 1 0 0 0,1 0 0 0 0,-1 0 0 0 0,0 0-5 0 0,-4 10 45 0 0,5-9-37 0 0,-1 1 0 0 0,-1-1 0 0 0,1 0 1 0 0,0 0-1 0 0,-1 0 0 0 0,1 1 0 0 0,-1-2 1 0 0,1 1-1 0 0,-1 0-8 0 0,-3 4 3 0 0,0-1-1 0 0,1 1 1 0 0,0 0-1 0 0,-3 5-2 0 0,0 1 1 0 0,-10 14-6 0 0,4-2-50 0 0,12-21 45 0 0,1 1 1 0 0,-1-1 0 0 0,0 0-1 0 0,1 0 1 0 0,0 0-1 0 0,-1 1 1 0 0,1-1 0 0 0,0 0-1 0 0,1 0 1 0 0,-1 1 9 0 0,1 8-14 0 0,-1-10 14 0 0,0-1 0 0 0,0 1 0 0 0,0-1 0 0 0,0 1 0 0 0,0-1 0 0 0,1 0 0 0 0,-1 1 0 0 0,0-1 0 0 0,1 1 0 0 0,-1-1 0 0 0,14 15 0 0 0,-1 0 0 0 0,-4-3 60 0 0,-8-13-47 0 0,0 1-1 0 0,0-1 1 0 0,0 1-1 0 0,0-1 1 0 0,0 1-1 0 0,1-1 1 0 0,-1 0 0 0 0,0 0-1 0 0,0 1 1 0 0,0-1-1 0 0,1 0 1 0 0,-1 0-1 0 0,0 0 1 0 0,0-1-1 0 0,1 1-12 0 0,5 0 32 0 0,18 0 213 0 0,14 0 246 0 0,-38 0-481 0 0,1 0 0 0 0,-1 0 0 0 0,1 0 1 0 0,-1-1-1 0 0,1 1 0 0 0,-1 0 1 0 0,1-1-1 0 0,-1 1 0 0 0,0-1 1 0 0,1 1-1 0 0,0-2-10 0 0,12-10 69 0 0,4-3-43 0 0,27-14-26 0 0,-35 24 3 0 0,15-9 60 0 0,-14 8-32 0 0,-7 4-21 0 0,-1 0 1 0 0,0 0-1 0 0,0 0 0 0 0,0 0 0 0 0,0 0 1 0 0,0 0-1 0 0,0-1 0 0 0,-1 0 1 0 0,1 1-1 0 0,-1-1 0 0 0,0 0-10 0 0,28-43 14 0 0,-18 22-62 0 0,-8 16-10 0 0,0-6-91 0 0,-4 0 37 0 0,1-3-25 0 0,5 6 12 0 0,0 0-20 0 0,-6 10 130 0 0,0 0 0 0 0,0 0 0 0 0,0 0 0 0 0,0 0 0 0 0,0-1 0 0 0,0 1 0 0 0,0 0-1 0 0,0 0 1 0 0,0 0 0 0 0,0 0 0 0 0,-1 0 0 0 0,1-1 15 0 0,-5-9-97 0 0,-2-7-72 0 0,5-1-50 0 0,3 9 123 0 0,-1-11-91 0 0,-3 4-33 0 0,-2 4 94 0 0,-4-11-182 0 0,0-1-8 0 0,5 12 177 0 0,-2-4-6 0 0,1 1 26 0 0,-3 2 79 0 0,-7-11-30 0 0,-11-25 70 0 0,22 42-2 0 0,3 7 2 0 0,1-1 0 0 0,0 1 0 0 0,-1-1 0 0 0,1 1 0 0 0,0-1 0 0 0,-1 1 0 0 0,1-1 0 0 0,0 1 0 0 0,0-1 0 0 0,0 1 0 0 0,-2-15 0 0 0,-12 0 10 0 0,1 0 70 0 0,10 3 118 0 0,3 10 26 0 0,0 3 0 0 0,0 0-27 0 0,0 0-101 0 0,0 3-5 0 0,0 2-39 0 0,-9 21 247 0 0,7-21-269 0 0,0-1-53 0 0,-2 6 111 0 0,6 0-65 0 0,0-6-4 0 0,1 3-5 0 0,4 17 53 0 0,-4 9 44 0 0,-2-28-92 0 0,-1 0 0 0 0,1 0 0 0 0,0 0 0 0 0,1 1 0 0 0,1 3-19 0 0,-1-3 33 0 0,0 0 0 0 0,-1-1-1 0 0,0 1 1 0 0,0 0 0 0 0,0 0 0 0 0,-1 1-33 0 0,1 1 54 0 0,0 0 0 0 0,0-1 0 0 0,0 1 0 0 0,1 0 1 0 0,0 1-55 0 0,1-2 57 0 0,-2 1 0 0 0,1 0 0 0 0,-1 0 0 0 0,0 0 0 0 0,-1 1-57 0 0,1-3 58 0 0,-1 1-1 0 0,1 0 1 0 0,1 0 0 0 0,-1 0 0 0 0,1-1 0 0 0,0 1-58 0 0,3 10 125 0 0,0 14 123 0 0,6 1 0 0 0,-6-2 0 0 0,6-9 0 0 0,-6 6 0 0 0,-2-20-102 0 0,0 0 0 0 0,1 0 0 0 0,3 6-146 0 0,3 3 178 0 0,-4-3-24 0 0,0-1-35 0 0,-2-5-56 0 0,-3-3-35 0 0,0 3 11 0 0,-1 11 59 0 0,0-17-97 0 0,0-1 1 0 0,0 0-1 0 0,0 0 1 0 0,0 0-1 0 0,0 0 1 0 0,0 0-1 0 0,0 0 1 0 0,0 0-1 0 0,0 0 1 0 0,0 0-1 0 0,0 0 1 0 0,0 1-1 0 0,0-1 1 0 0,0 0-1 0 0,0 0 1 0 0,0 0-1 0 0,0 0 1 0 0,0 0-1 0 0,0 0 1 0 0,0 0-1 0 0,0 0 1 0 0,0 0-1 0 0,0 0 1 0 0,0 0-1 0 0,0 1 1 0 0,0-1-1 0 0,0 0 1 0 0,1 0-1 0 0,-1 0 1 0 0,0 0-1 0 0,0 0 1 0 0,0 0-1 0 0,0 0 1 0 0,0 0-1 0 0,0 0 1 0 0,0 0-1 0 0,0 0 1 0 0,0 0-1 0 0,0 0 1 0 0,0 0-1 0 0,0 0 1 0 0,1 0-1 0 0,-1 0 1 0 0,0 0-1 0 0,0 0 1 0 0,0 0-1 0 0,0 0 1 0 0,0 0-1 0 0,0 0 1 0 0,0 0-1 0 0,0 0 1 0 0,0 0-1 0 0,0 0 1 0 0,1 0-1 0 0,-1 0 1 0 0,0 0-1 0 0,0 0-1 0 0,0 0-179 0 0,1 0 58 0 0,-1 0 51 0 0,0 0 44 0 0,1 0 68 0 0,0 0 77 0 0,0 0 454 0 0,0 0-484 0 0,-1 0-34 0 0,1 0-45 0 0,-1 0-58 0 0,1 0-69 0 0,0 0-79 0 0,-1 0-56 0 0,1 0-80 0 0,-1 0-87 0 0,1 0-96 0 0,0 0-104 0 0,-1 0-110 0 0,1 0-120 0 0,0 0-127 0 0,-1 0-999 0 0,0 0-1124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41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65 240 9384 0 0,'0'0'208'0'0,"0"0"33"0"0,0 0 16 0 0,0 0 43 0 0,0 3 132 0 0,0 1-300 0 0,-1-1 102 0 0,0 0 61 0 0,-2 4 456 0 0,1-5-552 0 0,1 0-36 0 0,0-1-46 0 0,0 1-64 0 0,-1-1-75 0 0,1 1-89 0 0,-2 0 396 0 0,3 1-11 0 0,0 1-87 0 0,0-1-34 0 0,0 2-6 0 0,0 2 26 0 0,0 3 28 0 0,-1-4-39 0 0,1 0 12 0 0,0-1 52 0 0,1-1 14 0 0,-1 0 55 0 0,0 0 64 0 0,0-1 74 0 0,-2 0-167 0 0,0-2-196 0 0,-3 3-28 0 0,2-2 8 0 0,1 1 71 0 0,0 0 99 0 0,2-3 15 0 0,0 0-55 0 0,0 0-20 0 0,0 0-7 0 0,0-3-8 0 0,1 0-90 0 0,0-4-23 0 0,-3 5 13 0 0,0-1 46 0 0,-2 0-60 0 0,3 1-15 0 0,-2-5 27 0 0,-5-11 69 0 0,0 0-55 0 0,6 13-54 0 0,1 0 1 0 0,0-1-1 0 0,0 1 1 0 0,1 0-1 0 0,-1-1 1 0 0,1 1-1 0 0,0-4-3 0 0,0-6 40 0 0,0 8-38 0 0,0 0 1 0 0,0 0 0 0 0,0 0 0 0 0,1 0-1 0 0,1-4-2 0 0,9-10 0 0 0,-8 8 0 0 0,-3 10 0 0 0,1 1 0 0 0,-1 0 0 0 0,1-1 0 0 0,0 1 0 0 0,0 0 0 0 0,-1 0 0 0 0,1-1 0 0 0,1 1 0 0 0,-1 0 0 0 0,0 0 0 0 0,0 0 0 0 0,1 0 0 0 0,0 1 0 0 0,-1-1 0 0 0,4-4 1 0 0,-1 1-1 0 0,0 0 0 0 0,0-1 0 0 0,1-4 0 0 0,-1 4-2 0 0,-1 1 0 0 0,1-1 0 0 0,0 0-1 0 0,4-3 3 0 0,-6 7-5 0 0,0 1 0 0 0,0-1 0 0 0,-1 1 0 0 0,1-1 0 0 0,1 1 0 0 0,-1 0 0 0 0,0 0 0 0 0,0 0 0 0 0,2-1 5 0 0,23-3-24 0 0,10-11-56 0 0,7 5-6 0 0,-15 8 32 0 0,-12 6 47 0 0,-8 1 7 0 0,-1 0 0 0 0,0 0 0 0 0,-1 1 0 0 0,1 0 0 0 0,-1 0 0 0 0,0 1 0 0 0,0 0 0 0 0,-1 0 0 0 0,6 7 0 0 0,-8-9 0 0 0,-1-1 0 0 0,0 1 0 0 0,-1 0 0 0 0,1 0 0 0 0,-1 0 0 0 0,0 0 0 0 0,0 1 0 0 0,0-1 0 0 0,0 2 0 0 0,9 17 12 0 0,-9-20 1 0 0,0 1-1 0 0,0 0 0 0 0,0 0 1 0 0,0-1-1 0 0,-1 1 0 0 0,1 0 0 0 0,-1 0 1 0 0,0 1-13 0 0,3 8 33 0 0,6 8 38 0 0,-5 8-16 0 0,1-13-44 0 0,0 2 14 0 0,-4-1 40 0 0,-3-6-31 0 0,0 20 8 0 0,5-12 18 0 0,1-11-48 0 0,-4-6-7 0 0,0-1 0 0 0,0 1 0 0 0,0-1 0 0 0,0 1-1 0 0,0-1 1 0 0,-1 1 0 0 0,1-1 0 0 0,-1 1 0 0 0,1 0 0 0 0,-1-1 0 0 0,0 1-1 0 0,1 0 1 0 0,-1-1 0 0 0,0 1-5 0 0,0 9 12 0 0,1-9-12 0 0,-1 1 0 0 0,0 0 1 0 0,0 0-1 0 0,0 0 0 0 0,0 0 0 0 0,0 0 0 0 0,-1-1 0 0 0,1 1 0 0 0,-1 0 0 0 0,0 0 0 0 0,0 0 0 0 0,-6 2-16 0 0,3-1-104 0 0,2 6-110 0 0,2 3-165 0 0,0-11 216 0 0,0-1-39 0 0,0-1-73 0 0,0 0 96 0 0,0 0-38 0 0,0 0-41 0 0,0 0-40 0 0,0 0-416 0 0,0 0 104 0 0,0 0-53 0 0,0 0-794 0 0,0 0-621 0 0,0 0-1182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8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402 1 6072 0 0,'-3'0'133'0'0,"-5"0"-38"0"0,-15 0 219 0 0,10 0-249 0 0,-7 0-40 0 0,14 0 22 0 0,-2 0 77 0 0,-24 0 494 0 0,17 0-415 0 0,7 0-51 0 0,2 2-41 0 0,-4 4 14 0 0,2-1-89 0 0,-12 5 4 0 0,-7 3 32 0 0,7-1 45 0 0,-2-2 0 0 0,17-8-77 0 0,1 0 0 0 0,-1-1 0 0 0,1 2 0 0 0,0-1-1 0 0,0 0 1 0 0,0 1 0 0 0,0 0 0 0 0,-1 1-40 0 0,-5 6 341 0 0,1 1-1 0 0,-8 11-340 0 0,5-4 214 0 0,2-4 12 0 0,-1-1-50 0 0,-3 5 19 0 0,4 1-64 0 0,5-5-59 0 0,1 1 39 0 0,-2 7 112 0 0,2 0 46 0 0,3-13-74 0 0,1 0 0 0 0,-1 1 0 0 0,2 6-195 0 0,3 13 349 0 0,8 12-132 0 0,-10-35-186 0 0,1 0-1 0 0,0 0 1 0 0,0 0 0 0 0,0 0-1 0 0,0-1 1 0 0,1 0 0 0 0,0 1 0 0 0,4 3-31 0 0,-1-2 44 0 0,-5-4-30 0 0,0-1 0 0 0,0 0 0 0 0,1 1 0 0 0,-1-1 0 0 0,0 0 0 0 0,1-1 0 0 0,-1 1 0 0 0,1 0 0 0 0,0-1 0 0 0,1 1-14 0 0,9 2 43 0 0,6 1 31 0 0,-6 5 21 0 0,-11-8-65 0 0,0-1 1 0 0,-1 1 0 0 0,1-1-1 0 0,0 0 1 0 0,0 0 0 0 0,0 1-1 0 0,0-1 1 0 0,0 0 0 0 0,1-1 0 0 0,-1 1-1 0 0,0 0-30 0 0,4 0 78 0 0,-1 0-1 0 0,1-1 0 0 0,-1 1 1 0 0,1-1-1 0 0,-1 0 1 0 0,2-1-78 0 0,6 1 171 0 0,-3-1-9 0 0,-2 0-48 0 0,0-1-26 0 0,2-2-21 0 0,5-1 5 0 0,-12 4-62 0 0,9-2 32 0 0,-1 1 0 0 0,1-2 0 0 0,-1 0 0 0 0,0 0 0 0 0,0-1 0 0 0,0-1 0 0 0,0 0-42 0 0,11-8 94 0 0,9-7 23 0 0,-17 8-40 0 0,-9 9-63 0 0,0-1 0 0 0,1 1 1 0 0,-1 1-1 0 0,5-3-14 0 0,-7 4 3 0 0,1 1 0 0 0,-1-1-1 0 0,1 0 1 0 0,-1 0-1 0 0,0-1 1 0 0,0 1-1 0 0,0-1 1 0 0,0 0-1 0 0,-1 0 1 0 0,1 0-1 0 0,-1 0 1 0 0,1 0-1 0 0,-1 0 1 0 0,0 0 0 0 0,1-4-3 0 0,1-16 48 0 0,-5-22 104 0 0,1 20-99 0 0,-1 22-52 0 0,1 0 0 0 0,0-1 0 0 0,-1 1 0 0 0,0 0 1 0 0,1-1-1 0 0,-1 1 0 0 0,-1 0 0 0 0,1 0 0 0 0,-1-2-1 0 0,-3-6 1 0 0,2 3-6 0 0,0 1 0 0 0,0 0 1 0 0,-1 0-1 0 0,-2-3 5 0 0,-7-15-75 0 0,12 21 43 0 0,-1 0-1 0 0,1 0 1 0 0,-1 0 0 0 0,0 0-1 0 0,0 1 1 0 0,-1-1-1 0 0,1 0 1 0 0,-1 1 0 0 0,0 0-1 0 0,0-1 1 0 0,0 1-1 0 0,-3-2 33 0 0,-10-6-225 0 0,8 7 64 0 0,-1-1-42 0 0,8 4 182 0 0,0 1 0 0 0,0-1-1 0 0,0 0 1 0 0,0 0 0 0 0,0 1 0 0 0,0-1 0 0 0,1 0 0 0 0,-1 0 0 0 0,0 0 0 0 0,1 0 0 0 0,-1 0 0 0 0,1 0 0 0 0,-1 0 0 0 0,1 0 0 0 0,-1 0 0 0 0,1 0 21 0 0,-3-5-149 0 0,-1 0-33 0 0,-3 1-112 0 0,7 5 275 0 0,-1 0-1 0 0,1 0 1 0 0,0 0 0 0 0,-1 0-1 0 0,1-1 1 0 0,0 1 0 0 0,-1 0-1 0 0,1-1 1 0 0,0 1 0 0 0,-1 0-1 0 0,1 0 1 0 0,0-1 0 0 0,-1 1-1 0 0,1 0 1 0 0,0-1 0 0 0,0 1-1 0 0,0-1 1 0 0,-1 1-1 0 0,1 0 1 0 0,0-1 0 0 0,0 1-1 0 0,0-1 1 0 0,0 1 0 0 0,0 0-1 0 0,0-1 1 0 0,0 1 0 0 0,0-1-1 0 0,0 1 1 0 0,0-1 0 0 0,0 1-1 0 0,0-1 20 0 0,0-1-470 0 0,0 2-2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39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0 336 9280 0 0,'0'0'268'0'0,"0"0"4"0"0,0 0-203 0 0,0 2-41 0 0,0 5-3 0 0,0-3 31 0 0,0-2 59 0 0,0-2 136 0 0,0 0 235 0 0,3 3 24 0 0,7 11 14 0 0,-7 1-132 0 0,-1-3-119 0 0,4 0 35 0 0,1 1-7 0 0,-6-2-43 0 0,0 4 3 0 0,1-3-42 0 0,-2-10-188 0 0,1-1-1 0 0,0 1 1 0 0,-1 0-1 0 0,1-1 1 0 0,0 1-1 0 0,0-1 1 0 0,0 1-1 0 0,0-1 1 0 0,0 1-1 0 0,0-1 1 0 0,1 1-31 0 0,0 1 203 0 0,-1 1-94 0 0,0 0-62 0 0,-2 1-38 0 0,0-3 44 0 0,1 28 246 0 0,0-28-155 0 0,0 1 0 0 0,1-3-31 0 0,-1 0-99 0 0,1 6-178 0 0,-2-4 189 0 0,-1-2 46 0 0,1 0 51 0 0,-1-1 62 0 0,0 0 71 0 0,-1-2 80 0 0,-1 0 91 0 0,1-1-353 0 0,2 1-35 0 0,2-6-20 0 0,-1 6-3 0 0,0 1-14 0 0,0 1 0 0 0,0-1-1 0 0,0 0 1 0 0,-1 0 0 0 0,1 0 0 0 0,-1 1 0 0 0,1-1 0 0 0,-1 0 0 0 0,0 1 0 0 0,0-1 0 0 0,0 0 0 0 0,0 1-1 0 0,0-1 0 0 0,0 1 0 0 0,0-1 0 0 0,0 1 0 0 0,1-1 0 0 0,-1 0 0 0 0,0 1 0 0 0,1-1 0 0 0,-1 0 0 0 0,1 0 0 0 0,-1 1 0 0 0,1-1 0 0 0,0 0 0 0 0,-1 0-1 0 0,1 0 1 0 0,1-5 18 0 0,-1 0-1 0 0,1 0 0 0 0,1 0 0 0 0,-1 0 0 0 0,1 1 0 0 0,0-1 0 0 0,1 0-17 0 0,-1 1 8 0 0,-1 3 3 0 0,0 0 0 0 0,-1-1 0 0 0,1 1 0 0 0,-1 0-1 0 0,1-1 1 0 0,-1 1 0 0 0,0 0 0 0 0,-1-1-11 0 0,3-14 31 0 0,9-3-21 0 0,-6-6-10 0 0,-3 21-12 0 0,0 1 0 0 0,1-1-1 0 0,0 1 1 0 0,0-1 0 0 0,0 1-1 0 0,0 0 1 0 0,1 0 0 0 0,0 1-1 0 0,0-1 1 0 0,1 1 0 0 0,-1-1-1 0 0,4-1 13 0 0,5-4-26 0 0,1 2-1 0 0,0-1 1 0 0,14-4 26 0 0,-20 8 1 0 0,-7 5-5 0 0,1-1-1 0 0,-1 1 1 0 0,1 0 0 0 0,-1-1-1 0 0,1 1 1 0 0,-1 0 0 0 0,1 0 0 0 0,-1 0-1 0 0,0 0 1 0 0,1 0 4 0 0,-2 0 0 0 0,2 0 2 0 0,-1 0-1 0 0,1 0 1 0 0,0 0-1 0 0,-1 1 1 0 0,1-1 0 0 0,0 1-1 0 0,-1-1 1 0 0,1 1-1 0 0,-1 0 1 0 0,1-1-1 0 0,-1 1 1 0 0,1 0 0 0 0,-1 0-1 0 0,1 0-1 0 0,6 4 21 0 0,3 0-11 0 0,-10-5-10 0 0,0 0 0 0 0,1 1 0 0 0,-1-1 0 0 0,0 1 0 0 0,0-1 0 0 0,0 1 0 0 0,0-1 0 0 0,0 1 0 0 0,0 0 0 0 0,0 0 0 0 0,0-1 0 0 0,0 1 0 0 0,-1 0 0 0 0,1 0 0 0 0,0 0 0 0 0,0 0 0 0 0,-1 0 1 0 0,1 1-2 0 0,4 8-4 0 0,-4-7-4 0 0,0-1-1 0 0,0 0 1 0 0,0 0-1 0 0,1 1 1 0 0,-1-1-1 0 0,1 0 1 0 0,-1 0-1 0 0,1 0 1 0 0,0 0 9 0 0,0 0-11 0 0,1 1 1 0 0,-1 0 0 0 0,0 0-1 0 0,-1 0 1 0 0,1 0-1 0 0,0 1 11 0 0,11 30-5 0 0,-11-28 4 0 0,14 42 0 0 0,-15-45 1 0 0,0 0 0 0 0,0 1 0 0 0,-1-1 0 0 0,1 0 0 0 0,-1 1 0 0 0,0-1 0 0 0,0 0 0 0 0,0 1 0 0 0,2 14 0 0 0,14 19 0 0 0,-12-26 1 0 0,3 7 13 0 0,-5-2 25 0 0,-3-10-32 0 0,2-5-6 0 0,12 24 13 0 0,-8-9 34 0 0,1-8-43 0 0,-1-2-44 0 0,-3-4-63 0 0,-1-2-47 0 0,-1 0-223 0 0,0 0 275 0 0,0 0 2 0 0,0 0-17 0 0,0 0-41 0 0,0 0-14 0 0,0 0-41 0 0,0 0-47 0 0,0 0-54 0 0,0 0-57 0 0,0 0-53 0 0,0 0-47 0 0,0 0-41 0 0,0 0-149 0 0,0 0-40 0 0,0 0-179 0 0,0 0-482 0 0</inkml:trace>
  <inkml:trace contextRef="#ctx0" brushRef="#br0" timeOffset="294.95">591 240 9152 0 0,'0'0'208'0'0,"0"0"33"0"0,0 0 14 0 0,3 2-42 0 0,8 12-170 0 0,-6-1-43 0 0,2-9 62 0 0,-5-2 22 0 0,1 0 35 0 0,-2 2 38 0 0,-1 3 39 0 0,0-7-152 0 0,0 1 0 0 0,0 0 0 0 0,1 0 0 0 0,-1 0 0 0 0,0-1 0 0 0,0 1-1 0 0,0 0 1 0 0,1 0 0 0 0,-1 0 0 0 0,0-1 0 0 0,1 1 0 0 0,-1 0 0 0 0,0-1-1 0 0,1 1 1 0 0,-1 0 0 0 0,1-1 0 0 0,-1 1 0 0 0,1 0 0 0 0,0-1 0 0 0,-1 1-1 0 0,1-1 1 0 0,-1 1 0 0 0,1-1 0 0 0,0 0 0 0 0,0 1 0 0 0,-1-1 0 0 0,1 1-1 0 0,0-1 1 0 0,0 0-44 0 0,8 5 420 0 0,-6-1-249 0 0,1 1-32 0 0,-1 5 163 0 0,-1 0-56 0 0,-1 2-1 0 0,0-12-230 0 0,-1 1 1 0 0,0 0-1 0 0,1 0 0 0 0,-1 0 0 0 0,1 0 0 0 0,-1-1 1 0 0,1 1-1 0 0,-1 0 0 0 0,1 0 0 0 0,-1-1 1 0 0,1 1-1 0 0,0-1 0 0 0,0 1 0 0 0,-1 0 0 0 0,1-1 1 0 0,0 1-1 0 0,0-1 0 0 0,-1 0 0 0 0,1 1-15 0 0,6 2 138 0 0,0 1 64 0 0,-5 7-56 0 0,-2-10-140 0 0,0-1 0 0 0,0 1 1 0 0,0-1-1 0 0,0 1 1 0 0,0-1-1 0 0,0 1 1 0 0,0-1-1 0 0,0 1 0 0 0,0-1 1 0 0,0 1-1 0 0,0-1 1 0 0,0 1-1 0 0,0-1 1 0 0,1 1-1 0 0,-1-1 0 0 0,0 1 1 0 0,0-1-1 0 0,0 1 1 0 0,1-1-1 0 0,-1 1 1 0 0,0-1-1 0 0,1 0 0 0 0,-1 1 1 0 0,0-1-1 0 0,1 0 1 0 0,-1 1-1 0 0,0-1 1 0 0,1 0-1 0 0,-1 1 0 0 0,1-1 1 0 0,-1 0-1 0 0,1 1-6 0 0,6 3 95 0 0,-2 9 25 0 0,6 1-86 0 0,-9-12-50 0 0,-2-2-83 0 0,0 0-86 0 0,0 0 46 0 0,0 0-35 0 0,0 0-39 0 0,0 0-37 0 0,0 0-347 0 0,0 0 76 0 0,0 0-51 0 0,0 0-679 0 0,0 0-541 0 0,0 0-1025 0 0</inkml:trace>
  <inkml:trace contextRef="#ctx0" brushRef="#br0" timeOffset="547.59">575 32 9856 0 0,'-2'0'289'0'0,"-9"0"-8"0"0,9 0-210 0 0,2-3-43 0 0,0 3-28 0 0,0 0 1 0 0,0-1-1 0 0,0 0 1 0 0,0 1 0 0 0,-1-1 0 0 0,1 0-1 0 0,0 0 1 0 0,0 1 0 0 0,0-1-1 0 0,0 0 1 0 0,-1 1 0 0 0,1-1 0 0 0,0 1-1 0 0,0-1 1 0 0,-1 0 0 0 0,1 1-1 0 0,-7-3 13 0 0,3 3 35 0 0,4 0-48 0 0,-2 0 100 0 0,2 0 116 0 0,0 0 201 0 0,0 0 21 0 0,0 0-184 0 0,0 0-112 0 0,0 0-38 0 0,0 0 4 0 0,0 0 25 0 0,2 0-18 0 0,12 0-3 0 0</inkml:trace>
  <inkml:trace contextRef="#ctx0" brushRef="#br0" timeOffset="858.14">1135 0 9384 0 0,'0'0'208'0'0,"0"0"33"0"0,0 0 16 0 0,0 0-86 0 0,0 0-28 0 0,0 0 37 0 0,0 0 140 0 0,0 0 258 0 0,0 0 20 0 0,2 3-30 0 0,9 7-135 0 0,-10-8-251 0 0,0 0-42 0 0,1 1 38 0 0,-2 1-90 0 0,-1 1-47 0 0,1-3-5 0 0,0-1 34 0 0,-1 11 198 0 0,0 3-42 0 0,1-13-198 0 0,0 0-1 0 0,1 0 1 0 0,-1 0-1 0 0,0 0 1 0 0,1 0-1 0 0,-1 1 1 0 0,1-1 0 0 0,-1 0-1 0 0,1 0-27 0 0,4 6 82 0 0,-4-7-63 0 0,0 1-1 0 0,0-1 1 0 0,0 1-1 0 0,0-1 1 0 0,-1 1-1 0 0,1-1 1 0 0,0 1-1 0 0,-1 0 1 0 0,1-1-1 0 0,-1 1 1 0 0,0 0-1 0 0,0-1 1 0 0,0 1 0 0 0,1 0-19 0 0,-1 12 139 0 0,1-1-33 0 0,0-3-25 0 0,1-1 1 0 0,0 1 0 0 0,1 0 0 0 0,1 1-82 0 0,0 6 159 0 0,-5 4-13 0 0,1-6-58 0 0,-1 3-3 0 0,0 11 57 0 0,5 2 46 0 0,1-15-84 0 0,-3-9-61 0 0,0-1 1 0 0,-1 1-1 0 0,1 0 1 0 0,-1 0-1 0 0,-1-1 1 0 0,1 1-44 0 0,-1 2 56 0 0,1-1 1 0 0,0 1-1 0 0,1-1 1 0 0,2 8-57 0 0,-2-9 50 0 0,0 1 0 0 0,-1-1 0 0 0,0 1 0 0 0,0 6-50 0 0,0 12 121 0 0,-1-22-102 0 0,1 0-1 0 0,0-1 1 0 0,-1 1-1 0 0,1 0 1 0 0,1 0 0 0 0,-1-1-1 0 0,0 1 1 0 0,1-1-1 0 0,2 4-18 0 0,-3-4 12 0 0,-1 0-1 0 0,1-1 0 0 0,-1 1 1 0 0,1 0-1 0 0,-1 0 0 0 0,0-1 0 0 0,0 1 1 0 0,0 0-1 0 0,-1 0 0 0 0,1 1-11 0 0,-1-3 6 0 0,1 1-1 0 0,0 0 0 0 0,0 0 1 0 0,-1 0-1 0 0,1-1 1 0 0,0 1-1 0 0,1 0 1 0 0,-1 0-1 0 0,0-1 1 0 0,0 1-1 0 0,1 0 1 0 0,-1 0-1 0 0,1-1 1 0 0,0 1-1 0 0,-1 0 0 0 0,1-1-5 0 0,0 0 6 0 0,-1-1-1 0 0,1 0 0 0 0,0 1 0 0 0,-1-1 0 0 0,1 0 0 0 0,0 1 1 0 0,-1-1-1 0 0,1 0 0 0 0,0 0 0 0 0,-1 0 0 0 0,1 0 0 0 0,0 0 0 0 0,-1 0 1 0 0,1 0-1 0 0,0 0-5 0 0,1 0 82 0 0,-2 0-46 0 0,0 0-48 0 0,0 0-47 0 0,0 0-92 0 0,0 0-160 0 0,0 0 230 0 0,0 0-5 0 0,0 0-22 0 0,0 0-45 0 0,0 0-17 0 0,-1 0-44 0 0,0 0-53 0 0,1 0-58 0 0,-1 0-62 0 0,0 0-58 0 0,0 0-53 0 0,-1 0-44 0 0,1 0-159 0 0,-1 0-46 0 0,0 0-191 0 0,-2 0-518 0 0</inkml:trace>
  <inkml:trace contextRef="#ctx0" brushRef="#br0" timeOffset="1126.56">895 112 8408 0 0,'0'0'190'0'0,"0"0"28"0"0,0 0 8 0 0,3 0-28 0 0,10 0-132 0 0,5 0-132 0 0,-14 0 103 0 0,-2 0 24 0 0,1 0 37 0 0,0 0 43 0 0,2 0 51 0 0,4-2 177 0 0,-1-2-56 0 0,7-3 76 0 0,-8 5-251 0 0,2 1 39 0 0,21 1 462 0 0,-12 0-286 0 0,-7 0-161 0 0,-2-1-73 0 0,0-1-49 0 0,20-6 280 0 0,-16 13-169 0 0,-5-2-83 0 0,-5-2-72 0 0,0-1 1 0 0,0 1 0 0 0,0-1-1 0 0,0 0 1 0 0,-1 0-1 0 0,1 0 1 0 0,0-1-1 0 0,0 1 1 0 0,0-1-1 0 0,0 1 1 0 0,-1-1-1 0 0,1 0 1 0 0,2-1-27 0 0,17-4 146 0 0,-18 5-124 0 0,-1 0 0 0 0,1 1 0 0 0,-1 0 0 0 0,1 0 1 0 0,0 0-1 0 0,-1 0 0 0 0,1 1 0 0 0,-1-1 0 0 0,1 1 1 0 0,-1 0-1 0 0,0 0 0 0 0,1 0 0 0 0,2 2-22 0 0,6 1 60 0 0,-7-3-44 0 0,0 0 0 0 0,1 0 1 0 0,-1 0-1 0 0,0-1 1 0 0,0 0-1 0 0,1 0 0 0 0,1-1-16 0 0,28 2 95 0 0,-33-1-92 0 0,0 1 0 0 0,0-1 1 0 0,1 1-1 0 0,-1 0 0 0 0,0-1 1 0 0,0 1-1 0 0,0 0 0 0 0,0 1 0 0 0,0-1 1 0 0,0 0-1 0 0,0 1 0 0 0,0-1 1 0 0,1 2-4 0 0,-2-2 0 0 0,0 1 0 0 0,1-1 0 0 0,-1 0 0 0 0,0 0 0 0 0,1 0 0 0 0,-1 0 0 0 0,0 0 0 0 0,1 0 0 0 0,-1 0 0 0 0,1 0 0 0 0,0 0 0 0 0,-1-1 0 0 0,1 1 0 0 0,0-1 0 0 0,-1 1 0 0 0,1-1 0 0 0,0 0 0 0 0,-1 1 0 0 0,1-1 0 0 0,0 0 0 0 0,0 0 2 0 0,0 0 0 0 0,-1 0 1 0 0,1 1-1 0 0,0-1 0 0 0,-1 0 1 0 0,1 1-1 0 0,-1-1 1 0 0,1 1-1 0 0,0 0 0 0 0,-1-1 1 0 0,1 1-1 0 0,-1 0 1 0 0,0 0-1 0 0,1 0-2 0 0,6 4 20 0 0,-2-4-12 0 0,-2 1-6 0 0,5 14 52 0 0,-2-1-72 0 0,-1-2 35 0 0,-4-6-35 0 0,-3-4-63 0 0,1 2-85 0 0,-1 2-113 0 0,1 7-61 0 0</inkml:trace>
  <inkml:trace contextRef="#ctx0" brushRef="#br0" timeOffset="1307.84">1486 96 9728 0 0,'0'0'222'0'0,"0"0"30"0"0,0 0 18 0 0,-1 0-117 0 0,-1 0-80 0 0,-2 0-37 0 0,-2-3-26 0 0,5 2 18 0 0,1 0 53 0 0,-1 0 46 0 0,1-1 36 0 0,-1-1 239 0 0,1-6 673 0 0,0 6-789 0 0,0 0-56 0 0,0 1-96 0 0,0 1-64 0 0,0-2 123 0 0,0 3-22 0 0,0 0-145 0 0,0 0-37 0 0,0 0-30 0 0,0 0-39 0 0,0 0-25 0 0,0 0-39 0 0,0 0-47 0 0,0 0-51 0 0,0 0-56 0 0,0 0-51 0 0,0 0-47 0 0,0 0-39 0 0,0 0-132 0 0,0 0-40 0 0,0 0-160 0 0,0 0-426 0 0</inkml:trace>
  <inkml:trace contextRef="#ctx0" brushRef="#br0" timeOffset="1786.29">2157 240 4744 0 0,'0'0'135'0'0,"-3"-3"-2"0"0,-3-4-81 0 0,2 3 45 0 0,2 3 187 0 0,1 0-54 0 0,-1 0-49 0 0,1 1-41 0 0,-1-1-2 0 0,0 1-50 0 0,-3 1 69 0 0,4 0-40 0 0,1-1-8 0 0,-7 0 556 0 0,0-1-110 0 0,1 1-98 0 0,-1-1-86 0 0,-1 1 25 0 0,-1-1-111 0 0,1 1-90 0 0,-15 3 219 0 0,13-1-189 0 0,-1 3-86 0 0,0-1-16 0 0,3-1-11 0 0,1-2 16 0 0,-2 0 42 0 0,-1 0 33 0 0,2 2-68 0 0,0 2-35 0 0,-2 4-12 0 0,1-1 40 0 0,-3-1 73 0 0,4-2-34 0 0,-9 5 91 0 0,6-4-128 0 0,-10 8 110 0 0,7 0-42 0 0,6-2-84 0 0,-21 34 362 0 0,21-29-330 0 0,4-4-40 0 0,-3 8 24 0 0,5-14-99 0 0,0-1 1 0 0,1 1-1 0 0,0-1 0 0 0,0 1 0 0 0,1-1 1 0 0,0 3-32 0 0,-1 11 88 0 0,2 21 122 0 0,-1-38-196 0 0,0 0 1 0 0,1-1-1 0 0,0 1 0 0 0,-1-1 0 0 0,1 0 0 0 0,0 1 0 0 0,0-1 0 0 0,0 1 0 0 0,1-1 0 0 0,-1 0 0 0 0,1 0 0 0 0,-1 0 0 0 0,1 0 1 0 0,0 0-15 0 0,6 6 122 0 0,0 0 0 0 0,1-1 1 0 0,8 6-123 0 0,2-4 130 0 0,-12-6-62 0 0,20 6 161 0 0,-1-3-72 0 0,-20-5-123 0 0,-1 0 0 0 0,1-1 0 0 0,-1 0 0 0 0,1 0 0 0 0,-1 0 0 0 0,1-1 0 0 0,-1 0 1 0 0,5-1-35 0 0,22-8 160 0 0,-13 5-59 0 0,-8 3-41 0 0,1-1 0 0 0,-1 0 0 0 0,6-3-60 0 0,-13 4 15 0 0,-1 0 0 0 0,1 0 1 0 0,-1 0-1 0 0,1 0 0 0 0,-1-1 0 0 0,0 1 0 0 0,0-1 1 0 0,0 0-1 0 0,0 0 0 0 0,0 0 0 0 0,0 0 1 0 0,0-2-16 0 0,13-15 67 0 0,-11 15-56 0 0,0 0 0 0 0,0 1-1 0 0,0 0 1 0 0,4-3-11 0 0,-7 6 4 0 0,-1 0-1 0 0,1 0 1 0 0,-1 0-1 0 0,0 0 1 0 0,0-1-1 0 0,1 1 0 0 0,-1 0 1 0 0,0-1-1 0 0,0 1 1 0 0,0-1-1 0 0,0 1 1 0 0,-1-1-1 0 0,1 0 1 0 0,0 1-1 0 0,-1-1 1 0 0,1 0-1 0 0,-1 1 1 0 0,1-1-1 0 0,-1 0 1 0 0,0 0-1 0 0,0 1 1 0 0,0-1-4 0 0,3-12 10 0 0,2-1 16 0 0,-3 12-20 0 0,-1 0 0 0 0,0 0 0 0 0,0 0 0 0 0,0-1 0 0 0,0 1 0 0 0,-1 0 0 0 0,0-1 0 0 0,1 1 0 0 0,-1-3-6 0 0,0-106 132 0 0,0 109-141 0 0,0 0 0 0 0,0 0-1 0 0,-1-1 1 0 0,1 1 0 0 0,-1 0 0 0 0,0 0 0 0 0,1 0 0 0 0,-1 0-1 0 0,-1 0 1 0 0,1 1 0 0 0,0-1 0 0 0,-1 0 0 0 0,1 0 0 0 0,-1 1-1 0 0,-1-2 10 0 0,0-1 27 0 0,0-1-37 0 0,-2-6-106 0 0,1 2-50 0 0,0 0-54 0 0,-9-8-337 0 0,9 13 433 0 0,1 2-9 0 0,2 0-31 0 0,-1 1-63 0 0,1 0-20 0 0,0 0-63 0 0,0 0-69 0 0,0-1-79 0 0,0 1-67 0 0,0-1-87 0 0,0 1-96 0 0,-1-1-104 0 0,-2-4-993 0 0,-5-2-1016 0 0</inkml:trace>
  <inkml:trace contextRef="#ctx0" brushRef="#br0" timeOffset="2865.33">1598 495 9672 0 0,'0'0'216'0'0,"0"0"32"0"0,0 0 13 0 0,0 1-104 0 0,0 1-79 0 0,1 7-1 0 0,1-5-18 0 0,2 2 83 0 0,2 2 164 0 0,-3-3 264 0 0,-2 3-209 0 0,2-1-55 0 0,6 5 193 0 0,-6-10 10 0 0,-3 1-28 0 0,0 2-321 0 0,1 12 456 0 0,3-12-360 0 0,4-3-69 0 0,-5-2 58 0 0,-2 2-77 0 0,-1 0-63 0 0,0 0-41 0 0,0 1-34 0 0,-1 2 15 0 0,1 0 62 0 0,0-5-106 0 0,0 1 1 0 0,0 0-1 0 0,0 0 1 0 0,0-1-1 0 0,0 1 1 0 0,0 0-1 0 0,0-1 1 0 0,0 1-1 0 0,1 0 1 0 0,-1-1-1 0 0,0 1 1 0 0,0 0-1 0 0,1-1 1 0 0,-1 1 0 0 0,0-1-2 0 0,11 6 48 0 0,-9-2-73 0 0,-2-1-94 0 0,-1 0-91 0 0,1-2 55 0 0,-1 1-39 0 0,0 0-41 0 0,0-1-40 0 0,-1 2-379 0 0,0-1 86 0 0,0 0-54 0 0,-1 1-736 0 0,1-1-581 0 0,2-1-1103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37.7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1 751 6296 0 0,'0'0'184'0'0,"2"0"-6"0"0,5 0-207 0 0,0 0 53 0 0,0 0 58 0 0,1 0 67 0 0,1 0 72 0 0,-1 0 79 0 0,0 0 86 0 0,0 0 92 0 0,-8 0-443 0 0,1 1 0 0 0,-1-1 0 0 0,1 0 0 0 0,-1 0 0 0 0,1 0 0 0 0,-1 0 0 0 0,1 0-1 0 0,-1 0 1 0 0,1-1 0 0 0,-1 1 0 0 0,1 0 0 0 0,-1 0 0 0 0,1 0 0 0 0,-1 0 0 0 0,1-1 0 0 0,-1 1 0 0 0,1 0 0 0 0,-1 0 0 0 0,1-1-1 0 0,-1 1 1 0 0,0 0 0 0 0,1-1 0 0 0,-1 1 0 0 0,0 0 0 0 0,1-1 0 0 0,-1 1 0 0 0,0-1 0 0 0,1 1 0 0 0,-1-1-35 0 0,8-6 652 0 0,7 6-274 0 0,1 0-48 0 0,-4-2-6 0 0,-4-2-108 0 0,2-1 86 0 0,3 3 55 0 0,-1 2-101 0 0,0-6 24 0 0,-4 2-121 0 0,2 0 72 0 0,0 1-36 0 0,10-5 102 0 0,0 1-108 0 0,-2 2-87 0 0,8-4 133 0 0,-16 6-170 0 0,2-2-43 0 0,-10 5-22 0 0,-1 0 0 0 0,0 1 0 0 0,0-1 0 0 0,0 0 0 0 0,0 0 0 0 0,0 1 0 0 0,-1-1 0 0 0,1 0 0 0 0,0 0 0 0 0,0 0 0 0 0,-1 0 0 0 0,1 0 0 0 0,-1 0 0 0 0,1 0 0 0 0,-1 0 0 0 0,1 0 0 0 0,-1-1 0 0 0,7-9 0 0 0,6 6 0 0 0,19-11 0 0 0,-31 15 0 0 0,1 0 0 0 0,-1 1 0 0 0,0-1 0 0 0,0 0 0 0 0,0 0 0 0 0,0 0 0 0 0,0 0 0 0 0,0 0 0 0 0,0 0 0 0 0,-1 0 0 0 0,1 0 0 0 0,0-1 0 0 0,2-12 10 0 0,-3 12 44 0 0,-3-1-1 0 0,-2-3-36 0 0,4 4-10 0 0,-1 0-1 0 0,1 1 0 0 0,-1-1 0 0 0,0 0 1 0 0,0 1-1 0 0,0-1 0 0 0,0 1 0 0 0,0-1 1 0 0,0 1-1 0 0,0 0 0 0 0,0 0 0 0 0,0 0 0 0 0,0 0 1 0 0,-1 0-1 0 0,1 0 0 0 0,0 1 0 0 0,-1-1 1 0 0,1 1-1 0 0,-3 0-6 0 0,-7-1 10 0 0,8 0-10 0 0,-1 1 0 0 0,0 0 0 0 0,0 0 0 0 0,0 0 0 0 0,0 0 1 0 0,1 1-1 0 0,-1 0 0 0 0,0 0 0 0 0,-1 0 0 0 0,-12 13 0 0 0,14-12 0 0 0,0 0 0 0 0,0 0 0 0 0,1 0 0 0 0,-1 0 0 0 0,0-1 0 0 0,-3 1 0 0 0,-6 0 0 0 0,12-2 0 0 0,1 0 0 0 0,-1 0 0 0 0,0 1 0 0 0,0-1 0 0 0,0 0 0 0 0,0 0 0 0 0,0 1 0 0 0,0-1 0 0 0,0 0 0 0 0,0 1 0 0 0,0-1 0 0 0,0 1 0 0 0,1-1 0 0 0,-1 1 0 0 0,0-1 0 0 0,0 1 0 0 0,1 0 0 0 0,-1-1 0 0 0,0 1 0 0 0,1 0 0 0 0,-1 0 0 0 0,0 0 0 0 0,1-1 0 0 0,-1 1 0 0 0,1 0 0 0 0,0 0 0 0 0,-1 0 0 0 0,1 1 0 0 0,-27 29 0 0 0,22-19-3 0 0,5-11 4 0 0,0 0 0 0 0,-1 0 0 0 0,1 0 0 0 0,-1 0 0 0 0,1 0 0 0 0,-1 0-1 0 0,1 0 1 0 0,-1 0 0 0 0,0 0 0 0 0,1 0 0 0 0,-1 0 0 0 0,0 0 0 0 0,0 0-1 0 0,0 0 1 0 0,0-1 0 0 0,0 1 0 0 0,0 0 0 0 0,-1 0-1 0 0,-5 2 25 0 0,0 1 9 0 0,5 10-26 0 0,2-10-8 0 0,0 0 0 0 0,-1 0 0 0 0,1 0 0 0 0,-1 0 0 0 0,0 0 0 0 0,-1 0 0 0 0,1 0 0 0 0,-1-1 0 0 0,1 1 0 0 0,-3 2 0 0 0,3-3 0 0 0,0 1 0 0 0,1-1 0 0 0,-1 0 0 0 0,1 0 0 0 0,-1 0 0 0 0,1 1 0 0 0,0-1 0 0 0,0 0 0 0 0,0 1 0 0 0,1-1 0 0 0,0 9 0 0 0,-2-10 2 0 0,1-1 0 0 0,0 1-1 0 0,0-1 1 0 0,0 1 0 0 0,1-1 0 0 0,-1 1 0 0 0,0-1 0 0 0,1 1 0 0 0,-1-1 0 0 0,0 1 0 0 0,1-1 0 0 0,0 1 0 0 0,-1-1 0 0 0,1 0 0 0 0,0 1 0 0 0,0-1-2 0 0,11 22 33 0 0,-10-19-34 0 0,1 0 1 0 0,0 0 0 0 0,-1 0 0 0 0,1-1-1 0 0,1 1 1 0 0,-1-1 0 0 0,2 2 0 0 0,-2-3 1 0 0,-1 0 1 0 0,0-1-1 0 0,0 1 1 0 0,0-1-1 0 0,1 1 1 0 0,-1-1-1 0 0,1 0 1 0 0,-1 0-1 0 0,1 0 0 0 0,0 0 1 0 0,-1 0-1 0 0,1-1 1 0 0,0 1-1 0 0,1-1-1 0 0,50 0 187 0 0,-33 0-147 0 0,70 0 115 0 0,-68 0-139 0 0,-14 0-38 0 0,-1-1-43 0 0,0-1-45 0 0,-1 0-47 0 0,0 0-47 0 0,0-1-50 0 0,0 0-51 0 0,0 0-51 0 0,2-1-162 0 0,-1 1-84 0 0,1 0-88 0 0,1 0-90 0 0,3 1-999 0 0,6 1-1011 0 0</inkml:trace>
  <inkml:trace contextRef="#ctx0" brushRef="#br0" timeOffset="399.2">879 80 9256 0 0,'-2'0'35'0'0,"1"0"-21"0"0,1 1 0 0 0,-1-1-1 0 0,1 0 1 0 0,-1 0-1 0 0,0 0 1 0 0,1 0-1 0 0,-1-1 1 0 0,1 1-1 0 0,-1 0 1 0 0,1 0 0 0 0,-1 0-1 0 0,0 0 1 0 0,1 0-1 0 0,-1-1 1 0 0,1 1-1 0 0,-1 0 1 0 0,1-1 0 0 0,-1 1-1 0 0,1 0 1 0 0,-1-1-14 0 0,-5-5 148 0 0,-3-3 26 0 0,4-2-163 0 0,-1 8-1 0 0,1 1 65 0 0,2-4 108 0 0,1 1 74 0 0,-5 0 143 0 0,6 5-374 0 0,1 0-1 0 0,0 0 1 0 0,-1 0-1 0 0,1-1 0 0 0,0 1 1 0 0,-1 0-1 0 0,1 0 1 0 0,0-1-1 0 0,-1 1 0 0 0,1 0 1 0 0,0-1-1 0 0,-1 1 1 0 0,1 0-1 0 0,0-1 0 0 0,0 1 1 0 0,-1 0-1 0 0,1-1 1 0 0,0 1-1 0 0,0-1 0 0 0,0 1 1 0 0,0 0-1 0 0,0-1 1 0 0,-1 1-1 0 0,1-1 1 0 0,0 1-1 0 0,0-1 0 0 0,0 1 1 0 0,0 0-1 0 0,0-1 1 0 0,0 1-1 0 0,0-1-25 0 0,0-1 359 0 0,0 1-147 0 0,-2 1 36 0 0,0 0-90 0 0,1 0-81 0 0,0 0-35 0 0,-2 0-4 0 0,1 0 11 0 0,0 0 75 0 0,-1 0 110 0 0,1-2 32 0 0,-9-9-70 0 0,8 8-32 0 0,1 6-4 0 0,1-2-144 0 0,-1 1 1 0 0,1-1 0 0 0,-1 0 0 0 0,1 0 0 0 0,-1 0-1 0 0,1 0 1 0 0,-1 0 0 0 0,0 0 0 0 0,1 0 0 0 0,-1-1-1 0 0,0 1 1 0 0,0-1 0 0 0,1 1 0 0 0,-1-1 0 0 0,-1 0-17 0 0,1 0 76 0 0,-1 3-4 0 0,-8 10-12 0 0,6 1-38 0 0,-2-10 7 0 0,7-4-28 0 0,-1 1 0 0 0,1-1 0 0 0,-1 0 0 0 0,1 0 0 0 0,0 1 0 0 0,-1-1 1 0 0,1 0-1 0 0,-1 1 0 0 0,1-1 0 0 0,0 0 0 0 0,-1 1 0 0 0,1-1 0 0 0,0 1 0 0 0,0-1 0 0 0,-1 1 1 0 0,1-1-1 0 0,0 0 0 0 0,0 1 0 0 0,0-1 0 0 0,-1 1 0 0 0,1-1 0 0 0,0 1 0 0 0,0-1 0 0 0,0 1 0 0 0,0-1 1 0 0,0 1-1 0 0,0-1 0 0 0,0 1 0 0 0,0-1 0 0 0,0 1 0 0 0,0-1 0 0 0,1 1-1 0 0,-1 7 21 0 0,0-6-18 0 0,0 0 0 0 0,0 0 1 0 0,0 0-1 0 0,0 0 0 0 0,0 1 0 0 0,0-1 1 0 0,-1 0-1 0 0,1 0 0 0 0,-1 0 1 0 0,0 1-4 0 0,-4 6 0 0 0,4-8 0 0 0,0 0 0 0 0,0 1 0 0 0,0-1 0 0 0,0 1 0 0 0,1-1 0 0 0,-1 1 0 0 0,1-1 0 0 0,-1 1 0 0 0,1 0 0 0 0,-1-1 0 0 0,1 1 0 0 0,0 0 0 0 0,0-1 0 0 0,0 1 0 0 0,0 62 9 0 0,0-23 31 0 0,0-6 28 0 0,0 1 43 0 0,0-31-93 0 0,0 0 1 0 0,1 0-1 0 0,0 0 1 0 0,0 0-1 0 0,0 0 1 0 0,1 1-19 0 0,0 0 24 0 0,0 0 1 0 0,0 0 0 0 0,-1 0 0 0 0,0 0 0 0 0,0 0 0 0 0,0 2-25 0 0,-2-5 12 0 0,1 0 1 0 0,1 1-1 0 0,-1-1 1 0 0,0 0-1 0 0,1 0 1 0 0,0 0 0 0 0,-1 0-1 0 0,2 2-12 0 0,10 15 109 0 0,-10-15-86 0 0,0-1 0 0 0,0 0 0 0 0,0 1 0 0 0,0-1 1 0 0,-1 1-1 0 0,0-1 0 0 0,0 1 0 0 0,0 0 0 0 0,0 0 0 0 0,-1-1 1 0 0,1 5-24 0 0,0 10 113 0 0,6-1-23 0 0,-2-7-37 0 0,4 10 100 0 0,-2-5-50 0 0,-2 8 15 0 0,3-16-50 0 0,-8-8-65 0 0,0 1 0 0 0,1-1-1 0 0,-1 0 1 0 0,1 1 0 0 0,-1-1-1 0 0,0 0 1 0 0,1 1 0 0 0,-1-1-1 0 0,0 0 1 0 0,1 1 0 0 0,-1-1-1 0 0,0 1 1 0 0,1-1 0 0 0,-1 1-1 0 0,0-1 1 0 0,0 1 0 0 0,0-1-1 0 0,0 1 1 0 0,1-1 0 0 0,-1 1-1 0 0,0-1 1 0 0,0 1 0 0 0,0-1-1 0 0,0 1 1 0 0,0-1 0 0 0,0 1-1 0 0,0-1 1 0 0,0 1 0 0 0,-1-1-3 0 0,1 2 6 0 0,0-1 0 0 0,0 1 1 0 0,1-1-1 0 0,-1 1 1 0 0,0-1-1 0 0,0 1 0 0 0,1-1 1 0 0,-1 1-1 0 0,1-1 1 0 0,-1 0-7 0 0,11 13 66 0 0,-9-9 11 0 0,-2 6 6 0 0,0-9 10 0 0,0-2-29 0 0,0 0-134 0 0,0 0-61 0 0,0 0 47 0 0,0 0-70 0 0,0 0-84 0 0,0 0 71 0 0,0 0-39 0 0,0 0-41 0 0,0 0-39 0 0,0 0-390 0 0,0 0 92 0 0,0 0-53 0 0,0 0-753 0 0,0 0-594 0 0,0 0-1129 0 0</inkml:trace>
  <inkml:trace contextRef="#ctx0" brushRef="#br0" timeOffset="953.45">512 464 7568 0 0,'13'-27'165'0'0,"-13"27"-160"0"0,0 0-1 0 0,0-1 0 0 0,0 1 1 0 0,0 0-1 0 0,0 0 1 0 0,0 0-1 0 0,0-1 0 0 0,1 1 1 0 0,-1 0-1 0 0,0 0 1 0 0,0 0-1 0 0,0-1 1 0 0,0 1-1 0 0,0 0 0 0 0,0 0 1 0 0,1 0-1 0 0,-1-1 1 0 0,0 1-1 0 0,0 0 0 0 0,0 0 1 0 0,0 0-1 0 0,1 0 1 0 0,-1 0-1 0 0,0-1 1 0 0,0 1-1 0 0,0 0 0 0 0,1 0 1 0 0,-1 0-1 0 0,0 0 1 0 0,0 0-1 0 0,0 0 1 0 0,1 0-1 0 0,-1 0 0 0 0,0 0 1 0 0,1 0-5 0 0,2 0 25 0 0,-1 0-24 0 0,0 0-1 0 0,0 0 1 0 0,-1 0 0 0 0,1 0-1 0 0,0 0 1 0 0,0 0-1 0 0,0 0 1 0 0,0-1 0 0 0,-1 1-1 0 0,1-1 1 0 0,1 0-1 0 0,-1-3 4 0 0,0 1 18 0 0,2-1 33 0 0,11 3 174 0 0,-9 1-111 0 0,1 0 36 0 0,0-1 47 0 0,1-2 58 0 0,3-3 87 0 0,0 2-52 0 0,-7 3-215 0 0,-1 1 0 0 0,1-1 0 0 0,-1 0 0 0 0,1 1 0 0 0,-1 0 0 0 0,2 0-79 0 0,12-2 261 0 0,21-7 415 0 0,-13 1-313 0 0,-10 3-162 0 0,3-1 27 0 0,-1 4-41 0 0,-9 1-127 0 0,-1 1 1 0 0,1-2 0 0 0,-1 1 0 0 0,7-3-61 0 0,-6 2 53 0 0,0 0 0 0 0,0 0-1 0 0,1 1 1 0 0,7 0-53 0 0,64 1 116 0 0,-77 0-111 0 0,-1 0 0 0 0,1 0 0 0 0,0 0 0 0 0,-1 1 0 0 0,1-1 0 0 0,-1 1 0 0 0,1 0-1 0 0,-1 0 1 0 0,1 0 0 0 0,-1 0 0 0 0,2 1-5 0 0,-2-1 0 0 0,1 0 0 0 0,-1 0 0 0 0,1 0 0 0 0,-1 0 0 0 0,1 0 0 0 0,-1 0 0 0 0,1-1 0 0 0,-1 0 0 0 0,1 1 0 0 0,-1-1 0 0 0,3 0 0 0 0,6 2 19 0 0,0 3-44 0 0,-8-4 9 0 0,-1 1 0 0 0,0 0-1 0 0,0 0 1 0 0,0 0 0 0 0,0 0 0 0 0,0 0-1 0 0,0 0 1 0 0,0 1 0 0 0,0-1 0 0 0,0 3 16 0 0,4 8-72 0 0,0-8 28 0 0,-5-5 43 0 0,-1 0-1 0 0,1 0 1 0 0,-1 1-1 0 0,1-1 1 0 0,-1 0 0 0 0,0 0-1 0 0,1 1 1 0 0,-1-1 0 0 0,0 1-1 0 0,1-1 1 0 0,-1 0-1 0 0,0 1 1 0 0,1-1 0 0 0,-1 1-1 0 0,0-1 1 0 0,0 0-1 0 0,1 1 1 0 0,-1-1 0 0 0,0 1-1 0 0,0-1 1 0 0,0 1-1 0 0,0-1 1 0 0,0 1 0 0 0,0-1-1 0 0,0 1 1 0 0,1-1 0 0 0,-2 1-1 0 0,1-1 1 0 0,0 1-1 0 0,0-1 1 0 0,0 1 0 0 0,0 0 1 0 0,-1 21-80 0 0,0 14-9 0 0,6-12 82 0 0,5 6 7 0 0,-9-25 0 0 0,0 1 0 0 0,0-1 0 0 0,-1 1 0 0 0,0 4 0 0 0,0 19 0 0 0,0-28-135 0 0,0 1 43 0 0,0-1 39 0 0,0 0 34 0 0,0 0 34 0 0,0-1 33 0 0,0 1 211 0 0,0 0-79 0 0,0-1-93 0 0,0 1-50 0 0,0 0-44 0 0,0 0-40 0 0,0 0-45 0 0,0 0-50 0 0,0 1-57 0 0,0 0-15 0 0,0 0-48 0 0,0 0-50 0 0,0 1-56 0 0,0-1-58 0 0,0 2-61 0 0,0-1-67 0 0,0 1-69 0 0,0 0-836 0 0,0 5-828 0 0</inkml:trace>
  <inkml:trace contextRef="#ctx0" brushRef="#br0" timeOffset="1225.33">975 352 8752 0 0,'0'0'197'0'0,"0"0"24"0"0,0 0 19 0 0,3 0-29 0 0,1 0-178 0 0,5 0-23 0 0,7 0 4 0 0,0 0 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49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402 98 7200 0 0,'0'0'165'0'0,"0"0"22"0"0,0 0 6 0 0,0-3-28 0 0,-3-10-131 0 0,0 7 20 0 0,-3 0 89 0 0,1 1 37 0 0,-5-5 313 0 0,8 8-297 0 0,-1-1 378 0 0,0 0-18 0 0,-11-7-53 0 0,-1 7-92 0 0,0 0-6 0 0,1-7 48 0 0,8 7-61 0 0,-2 2-137 0 0,-4-5 37 0 0,-1-1 16 0 0,1 5-46 0 0,0 2-41 0 0,9-1-166 0 0,0 1 0 0 0,-1 0 0 0 0,1 0 0 0 0,0 0 0 0 0,0 0 0 0 0,-1 1 0 0 0,1-1 0 0 0,0 1 0 0 0,0 0 0 0 0,-1 0-55 0 0,-2 2 84 0 0,-15 8 141 0 0,0 4-112 0 0,18-12-96 0 0,0-1 1 0 0,0 0-1 0 0,0 1 0 0 0,0-1 1 0 0,-1 0-1 0 0,0 0-17 0 0,-9 5 39 0 0,1 2-36 0 0,1 4-3 0 0,0 0 0 0 0,0 0 0 0 0,-4 9 0 0 0,10-14 0 0 0,1 1 0 0 0,0-1 0 0 0,-2 5 0 0 0,-7 13 0 0 0,11-22 0 0 0,0-1 0 0 0,0 1 0 0 0,0 0 0 0 0,0 0 1 0 0,1 0-1 0 0,0 0 0 0 0,-1 0 0 0 0,1 0 0 0 0,-2 9 9 0 0,-3 3 22 0 0,5-13-27 0 0,-1 0 0 0 0,1 1 0 0 0,0-1 1 0 0,0 1-1 0 0,1-1 0 0 0,-1 1 0 0 0,1-1 0 0 0,-1 2-4 0 0,1 11 36 0 0,-1-13-27 0 0,1 0-1 0 0,0 0 0 0 0,0 0 1 0 0,0 0-1 0 0,0 0 1 0 0,1-1-1 0 0,-1 1 0 0 0,1 0 1 0 0,-1 0-1 0 0,2 3-8 0 0,3 2 13 0 0,2 4 18 0 0,-6 0 37 0 0,-1-11-48 0 0,1 1 1 0 0,-1 0-1 0 0,0-1 0 0 0,0 1 0 0 0,1 0 0 0 0,-1-1 0 0 0,1 1 0 0 0,0-1 1 0 0,-1 1-1 0 0,1 0 0 0 0,0-1 0 0 0,0 0 0 0 0,0 1 0 0 0,0-1-20 0 0,4 8 101 0 0,-3-4-46 0 0,-2-5-41 0 0,1 1 0 0 0,-1 0-1 0 0,0-1 1 0 0,0 1 0 0 0,1-1-1 0 0,-1 1 1 0 0,1 0 0 0 0,-1-1 0 0 0,0 1-1 0 0,1-1 1 0 0,-1 1 0 0 0,1-1-1 0 0,-1 1 1 0 0,1-1 0 0 0,0 1-1 0 0,-1-1 1 0 0,1 0 0 0 0,-1 1 0 0 0,1-1-1 0 0,0 0 1 0 0,-1 0 0 0 0,1 1-14 0 0,4 1 38 0 0,4 3-8 0 0,-8-4-29 0 0,0 0-1 0 0,1 0 0 0 0,-1 0 1 0 0,1 0-1 0 0,-1-1 1 0 0,1 1-1 0 0,-1 0 0 0 0,1-1 1 0 0,0 0-1 0 0,-1 1 0 0 0,1-1 1 0 0,0 0-1 0 0,-1 0 1 0 0,1 0-1 0 0,12 3-13 0 0,-2 3 36 0 0,5 2 91 0 0,-7-8-13 0 0,1-3 34 0 0,-3-2-51 0 0,-6 4-65 0 0,-1 0 0 0 0,1 0 0 0 0,-1 0 0 0 0,1 0 0 0 0,-1 1 0 0 0,1-1 0 0 0,-1 0 0 0 0,1 1 0 0 0,0 0 0 0 0,-1-1 0 0 0,1 1 0 0 0,0 0 0 0 0,-1 0 0 0 0,1-1-19 0 0,0 1 18 0 0,0 0 1 0 0,-1 0-1 0 0,1 0 0 0 0,0 0 1 0 0,-1-1-1 0 0,1 1 0 0 0,-1-1 1 0 0,1 0-1 0 0,0 1 0 0 0,-1-1 1 0 0,1 0-1 0 0,-1 0 0 0 0,0 0 1 0 0,1 0-19 0 0,6-4 80 0 0,3 0 34 0 0,-9 4-91 0 0,0 0 0 0 0,1 0 1 0 0,-1 0-1 0 0,0 0 0 0 0,0-1 0 0 0,0 1 1 0 0,0-1-1 0 0,0 0 0 0 0,0 1-23 0 0,0-1 12 0 0,-1 1 0 0 0,1-1 0 0 0,-1 1 0 0 0,1 0 0 0 0,0-1 0 0 0,-1 1 1 0 0,1 0-1 0 0,0 0 0 0 0,2 0-12 0 0,15-11 84 0 0,7-11 6 0 0,-22 17-75 0 0,1 1 0 0 0,-1-1 0 0 0,0 0 0 0 0,-1 0 0 0 0,0-1-1 0 0,0 0-14 0 0,0 2 4 0 0,-2 2 1 0 0,0 0 0 0 0,0 0 0 0 0,-1 0 0 0 0,1 0 0 0 0,-1 0 1 0 0,1 0-1 0 0,-1 0 0 0 0,0 0 0 0 0,-1 0 0 0 0,1 0 0 0 0,0-1-5 0 0,-1-5 8 0 0,1 7-3 0 0,0-1-1 0 0,0 0 1 0 0,0 0-1 0 0,1 1 1 0 0,-1-1-1 0 0,1 0 1 0 0,0 0-1 0 0,-1 1 1 0 0,1-1-1 0 0,0 0 1 0 0,1 1-1 0 0,-1-1-4 0 0,0 1 0 0 0,1 0 0 0 0,-1-1 0 0 0,-1 1 0 0 0,1 0 0 0 0,0-1 0 0 0,0 1 0 0 0,-1 0 0 0 0,0-1 0 0 0,1 1 0 0 0,-1-1 0 0 0,0 1-1 0 0,0-1 1 0 0,-1-9-1 0 0,1-7 12 0 0,4 2 33 0 0,6 1-34 0 0,-7 3-23 0 0,-2 25-106 0 0,-1 3 66 0 0,1-12 45 0 0,-1 1 1 0 0,0-1-1 0 0,0 0 1 0 0,-1 1-1 0 0,1-1 1 0 0,-1 0-1 0 0,1 0 1 0 0,-1 1-1 0 0,-1 0 8 0 0,-3 4-25 0 0,4-7 22 0 0,0 1 0 0 0,0-1 0 0 0,1 1 1 0 0,-1-1-1 0 0,0 1 0 0 0,0-1 0 0 0,1 1 1 0 0,-1 0-1 0 0,1-1 0 0 0,0 1 0 0 0,-1 0 1 0 0,1-1-1 0 0,0 1 0 0 0,0 0 0 0 0,0 1 3 0 0,-1 5 0 0 0,1-5 0 0 0,-1 0 0 0 0,1 0 0 0 0,0 0 0 0 0,0 0 0 0 0,0 0 0 0 0,1 0 0 0 0,-1 0 0 0 0,1 0 0 0 0,-1 0 0 0 0,1 0 0 0 0,1 1 0 0 0,2 4 0 0 0,-2-7 0 0 0,-2 1 0 0 0,1-1 0 0 0,0 1 0 0 0,0-1 0 0 0,0 1 0 0 0,-1-1 0 0 0,1 1 0 0 0,-1-1 0 0 0,1 1 0 0 0,-1 0 0 0 0,0-1 0 0 0,1 1 0 0 0,-1 0 0 0 0,0 0 0 0 0,0 5 0 0 0,-1-5 0 0 0,1 0 0 0 0,0 0 0 0 0,0 1 0 0 0,0-1 0 0 0,1 0 0 0 0,-1 0 0 0 0,0 0 0 0 0,1 0 0 0 0,-1 1 0 0 0,2 0 0 0 0,11 13 0 0 0,-8-12 0 0 0,-2 1 0 0 0,7 18 0 0 0,-8-20-66 0 0,-1-1 85 0 0,0 0 91 0 0,0-1-98 0 0,2 2-61 0 0,2 1-91 0 0,-2-1 28 0 0,1 1-34 0 0,1 0-36 0 0,0 2-40 0 0,-4-5-33 0 0,1 1-43 0 0,0-1-40 0 0,-1 1-35 0 0,2 0-244 0 0,-1 0-60 0 0,0-1-45 0 0,1 1-35 0 0,3 0-1359 0 0,4-1-1210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2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10080 0 0,'0'0'230'0'0,"0"0"30"0"0,0 0 18 0 0,0 0-120 0 0,0 2-83 0 0,-1 2-38 0 0,1 3-17 0 0,0-6-20 0 0,0 0-1 0 0,0 1 0 0 0,0-1 0 0 0,0 0 0 0 0,0 0 0 0 0,0 0 1 0 0,1 0-1 0 0,-1 0 0 0 0,0 1 0 0 0,1-1 0 0 0,-1 0 0 0 0,1 0 1 0 0,-1 0 0 0 0,4 2 16 0 0,-1-2 33 0 0,0 1 37 0 0,-1 0 39 0 0,-1 2 38 0 0,0 3 42 0 0,-1 0 369 0 0,0 0-71 0 0,0-1-64 0 0,0 1-57 0 0,0 1 10 0 0,0-1-59 0 0,0 4 79 0 0,0-1-67 0 0,2 1-65 0 0,4-6-94 0 0,-6-4-177 0 0,1-1-1 0 0,-1 1 1 0 0,1-1-1 0 0,-1 0 0 0 0,1 1 1 0 0,-1-1-1 0 0,1 1 1 0 0,-1 0-1 0 0,1-1 0 0 0,-1 1 1 0 0,0-1-1 0 0,1 1 1 0 0,-1-1-1 0 0,0 1 0 0 0,1 0 1 0 0,-1-1-1 0 0,0 1 1 0 0,0 0-1 0 0,0-1 0 0 0,0 1 1 0 0,1 0-1 0 0,-1-1 1 0 0,0 1-1 0 0,0 0 0 0 0,0 0 1 0 0,0-1-9 0 0,0 29 223 0 0,0-19-200 0 0,0-3-54 0 0,0-5-29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1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256 256 9016 0 0,'0'0'265'0'0,"0"-3"-4"0"0,0-2-194 0 0,-3-3-39 0 0,-2 0-17 0 0,-1-4-7 0 0,4 3 69 0 0,2 7 53 0 0,-3 1 148 0 0,-3 0 36 0 0,0-5 89 0 0,3 3-126 0 0,-1-1 75 0 0,-1 3-55 0 0,-3 0 64 0 0,2 1-158 0 0,-18 0 439 0 0,16 1-501 0 0,1 1-98 0 0,0 1 42 0 0,-23 14 274 0 0,22-8-235 0 0,6-4-76 0 0,1-4-34 0 0,1 0 0 0 0,0-1 0 0 0,0 1 0 0 0,-1-1 0 0 0,1 1 0 0 0,-1 0 0 0 0,1-1 0 0 0,0 1 0 0 0,-1-1 0 0 0,1 1-1 0 0,-1-1 1 0 0,1 1 0 0 0,-1-1 0 0 0,1 1 0 0 0,-1-1 0 0 0,0 1 0 0 0,1-1 0 0 0,-1 0 0 0 0,1 1 0 0 0,-1-1 0 0 0,0 0 0 0 0,0 0-10 0 0,-4 3 39 0 0,4-2-28 0 0,0 0 0 0 0,-1 0 1 0 0,1 0-1 0 0,0 0 1 0 0,0 0-1 0 0,0 1 1 0 0,-1-1-1 0 0,2 0 0 0 0,-1 1 1 0 0,0-1-1 0 0,0 0 1 0 0,0 1-1 0 0,0-1 0 0 0,1 1 1 0 0,-1 0-1 0 0,1-1 1 0 0,-1 1-1 0 0,1-1 1 0 0,0 1-1 0 0,0 1-11 0 0,-1-1 16 0 0,1 1 1 0 0,-1 0-1 0 0,0-1 0 0 0,0 1 0 0 0,0-1 1 0 0,0 0-1 0 0,0 1 0 0 0,0-1 1 0 0,0 0-1 0 0,-1 0 0 0 0,0 0 1 0 0,0 1-17 0 0,-3 4 50 0 0,0 0 0 0 0,0 0 0 0 0,0 1 0 0 0,1-1 0 0 0,0 1 1 0 0,0 0-1 0 0,1 0 0 0 0,0 1 0 0 0,0-1 0 0 0,1 1 1 0 0,0 1-51 0 0,1 10 92 0 0,0-7-16 0 0,-2 5 44 0 0,-8 24 103 0 0,9-26-101 0 0,1 3 62 0 0,4-6-16 0 0,2-2-38 0 0,1-1-36 0 0,-4 4-34 0 0,-2-13-58 0 0,0 0 1 0 0,0 1 0 0 0,0-1-1 0 0,1 0 1 0 0,-1 1-1 0 0,0-1 1 0 0,0 0-1 0 0,1 0 1 0 0,-1 1-1 0 0,1-1 1 0 0,-1 0 0 0 0,1 0-1 0 0,-1 0 1 0 0,1 0-1 0 0,0 1 1 0 0,0-1-1 0 0,-1 0 1 0 0,1 0-1 0 0,0 0 1 0 0,0 0 0 0 0,0-1-1 0 0,0 1 1 0 0,0 0-1 0 0,0 0 1 0 0,1 0-3 0 0,3 1 4 0 0,-4-1-1 0 0,0-1-1 0 0,-1 0 1 0 0,1 0-1 0 0,0 1 1 0 0,-1-1 0 0 0,1 0-1 0 0,-1 1 1 0 0,1-1 0 0 0,0 1-1 0 0,-1-1 1 0 0,1 1-1 0 0,-1-1 1 0 0,1 1 0 0 0,-1-1-1 0 0,0 1 1 0 0,1-1-1 0 0,-1 1 1 0 0,0 0 0 0 0,1-1-1 0 0,-1 1 1 0 0,0 0-1 0 0,1 0-2 0 0,1 4 16 0 0,-1-4-12 0 0,0 0 1 0 0,0 1-1 0 0,1-1 0 0 0,-1 0 1 0 0,0 0-1 0 0,1 0 0 0 0,-1 0 1 0 0,1 0-1 0 0,-1 0 0 0 0,1 0 1 0 0,-1 0-1 0 0,1-1 0 0 0,0 1 1 0 0,-1 0-1 0 0,1-1 0 0 0,0 0 1 0 0,-1 1-1 0 0,1-1 0 0 0,0 0 1 0 0,0 0-1 0 0,0 0 0 0 0,-1 0 1 0 0,1 0-1 0 0,0 0-4 0 0,18 2 26 0 0,-7 5 31 0 0,-12-6-47 0 0,1-1 0 0 0,-1 1 0 0 0,1 0 0 0 0,-1 0 0 0 0,1-1 0 0 0,-1 1 0 0 0,1-1 0 0 0,-1 1 0 0 0,1-1-1 0 0,-1 0 1 0 0,1 0 0 0 0,0 0 0 0 0,-1 1-10 0 0,10-1 54 0 0,-6 0-39 0 0,0 0 1 0 0,-1 0 0 0 0,1 0 0 0 0,-1-1-1 0 0,1 0 1 0 0,1 0-16 0 0,10-5 9 0 0,-12 5-16 0 0,-1-1 0 0 0,0 1 0 0 0,1 0 0 0 0,-1 0 0 0 0,0 1 0 0 0,1-1 0 0 0,-1 1 1 0 0,2 0 5 0 0,-3 0-3 0 0,0 0-1 0 0,0-1 1 0 0,-1 1-1 0 0,1 0 1 0 0,0 0-1 0 0,-1-1 1 0 0,1 1-1 0 0,0-1 1 0 0,-1 1-1 0 0,1-1 1 0 0,-1 0-1 0 0,1 0 1 0 0,-1 1-1 0 0,1-1 5 0 0,4-3-74 0 0,1 1-59 0 0,4 1-182 0 0,-3 1 46 0 0,-1 1-39 0 0,1 0-109 0 0,-3 1 58 0 0,1-1-73 0 0,10 0-817 0 0</inkml:trace>
  <inkml:trace contextRef="#ctx0" brushRef="#br0" timeOffset="286.12">592 1 8840 0 0,'0'0'197'0'0,"0"0"24"0"0,0 0 19 0 0,0 0 48 0 0,0 0 148 0 0,0 2 63 0 0,-1 2-305 0 0,1-1-102 0 0,0-1 0 0 0,0 0 0 0 0,0 1-1 0 0,0-1 1 0 0,0 1 0 0 0,1-1 0 0 0,-1 0-1 0 0,1 1 1 0 0,0 1-92 0 0,4 4 241 0 0,1 2 94 0 0,-3 3 84 0 0,-3-5-191 0 0,1-1-51 0 0,1 0-17 0 0,2 3 12 0 0,2 6 63 0 0,-4 15 142 0 0,-2-25-284 0 0,0 0-1 0 0,1 0 0 0 0,0 0 0 0 0,0 3-92 0 0,6 19 302 0 0,6 23 184 0 0,-6-21-266 0 0,-4-4-5 0 0,-3-4-43 0 0,2 10 67 0 0,9 3 57 0 0,-5-8-100 0 0,1 3-2 0 0,-3-18-98 0 0,0 1 33 0 0,1-2-51 0 0,1 8 41 0 0,-4-1-8 0 0,-1-14-91 0 0,-1 0 0 0 0,1 0-1 0 0,-1 0 1 0 0,1 0-1 0 0,0 0 1 0 0,0 0 0 0 0,1 0-1 0 0,-1 0 1 0 0,1-1-1 0 0,2 4-19 0 0,-3-4 25 0 0,0 1 0 0 0,-1-1 0 0 0,1 1 0 0 0,-1-1 0 0 0,1 1-1 0 0,-1 0 1 0 0,0-1 0 0 0,-1 1 0 0 0,1 1-25 0 0,-1 3 64 0 0,4-3 32 0 0,8 9-16 0 0,-9-1-77 0 0,-2-8-114 0 0,0-2 36 0 0,0 2-58 0 0,0-2 48 0 0,0-1-290 0 0,0-2 282 0 0,0 0-1 0 0,0 0-21 0 0,0 0-43 0 0,0 0-15 0 0,0 0-45 0 0,0 0-52 0 0,0 0-56 0 0,0 0-63 0 0,0 0-57 0 0,0 0-51 0 0,0 0-44 0 0,0 0-159 0 0,0 0-45 0 0,0 0-190 0 0,0 0-516 0 0</inkml:trace>
  <inkml:trace contextRef="#ctx0" brushRef="#br0" timeOffset="549.29">432 496 10912 0 0,'0'0'248'0'0,"0"0"34"0"0,0 0 20 0 0,2-3-38 0 0,4-2-199 0 0,2-1-37 0 0,-3 4-26 0 0,2-2 65 0 0,-3-3 107 0 0,-2 2-78 0 0,-1 4-73 0 0,0 0 1 0 0,-1 0 0 0 0,1 0 0 0 0,0 0 0 0 0,0 0 0 0 0,-1 1 0 0 0,1-1-1 0 0,0 0 1 0 0,0 0 0 0 0,0 1 0 0 0,0-1 0 0 0,0 1 0 0 0,0-1-1 0 0,0 1 1 0 0,0-1 0 0 0,1 1-24 0 0,9-7 363 0 0,-7 2-170 0 0,-1-1-35 0 0,0-1-10 0 0,6-1 31 0 0,-2 4-30 0 0,1 1-39 0 0,12-3 89 0 0,-10 3-87 0 0,0-1 14 0 0,-2 2-35 0 0,1-1-8 0 0,-1 1-43 0 0,8-3 8 0 0,2-1 34 0 0,59-20 128 0 0,-45 20-146 0 0,-15 2-34 0 0,10-3 24 0 0,-7 5-60 0 0,-13 2-83 0 0,0 0 34 0 0,26 0-49 0 0,-23 0 15 0 0,0 0-81 0 0,-3 0-18 0 0,1 0-67 0 0,-1 0-80 0 0,0 0-89 0 0,-4 0 90 0 0,0 0-49 0 0,1 0-44 0 0,-1 0-38 0 0,1 0-137 0 0,-1 0-39 0 0,2 0-164 0 0,2 0-443 0 0</inkml:trace>
  <inkml:trace contextRef="#ctx0" brushRef="#br0" timeOffset="878.02">1438 336 8032 0 0,'0'0'182'0'0,"0"0"29"0"0,0 0 12 0 0,-2 0-37 0 0,-9 0-104 0 0,-11 0 779 0 0,0 0-52 0 0,2 0-60 0 0,0 0-63 0 0,0 0-68 0 0,1 0-74 0 0,-1 0-78 0 0,0 0-85 0 0,20 0-368 0 0,-1 0 0 0 0,1 0 0 0 0,-1 0 0 0 0,1 0-1 0 0,-1 0 1 0 0,1 0 0 0 0,-1 0 0 0 0,1 0 0 0 0,-1 0-1 0 0,1 0 1 0 0,-1 0 0 0 0,1 0 0 0 0,-1 0 0 0 0,1 0 0 0 0,0 0-1 0 0,-1 1 1 0 0,1-1 0 0 0,-1 0 0 0 0,1 0 0 0 0,-1 1 0 0 0,1-1-1 0 0,0 0 1 0 0,-1 1 0 0 0,1-1 0 0 0,-1 0 0 0 0,1 1-1 0 0,0-1 1 0 0,-1 1 0 0 0,1-1 0 0 0,0 0 0 0 0,0 1 0 0 0,-1 0-13 0 0,-3 5 180 0 0,-9 0 25 0 0,9-4-164 0 0,0 1 0 0 0,0-1-1 0 0,0 1 1 0 0,1 0-1 0 0,0 0 1 0 0,-1 1 0 0 0,1-1-1 0 0,-1 2-40 0 0,-9 14 136 0 0,1-1-45 0 0,6-9-65 0 0,3-5-9 0 0,1 0 1 0 0,0 0-1 0 0,0 0 1 0 0,0 1-1 0 0,1-1 1 0 0,-1 4-18 0 0,1-5 8 0 0,0 0 1 0 0,0-1-1 0 0,0 1 1 0 0,0 0 0 0 0,0 0-1 0 0,0-1 1 0 0,-1 1-1 0 0,0-1 1 0 0,1 1-1 0 0,-1-1 1 0 0,0 0 0 0 0,0 1-9 0 0,0-2 2 0 0,1 1 0 0 0,-1 0 1 0 0,1 0-1 0 0,-1 0 0 0 0,1 0 1 0 0,0 0-1 0 0,0 0 0 0 0,0 0 1 0 0,0 1-1 0 0,1-1 0 0 0,-1 0 1 0 0,0 0-1 0 0,1 2-2 0 0,-2 31 55 0 0,3-20-56 0 0,-1-14 1 0 0,0 0 0 0 0,0 1 0 0 0,0-1 0 0 0,0 0 0 0 0,0 1 0 0 0,0-1 0 0 0,1 0 0 0 0,-1 0 0 0 0,0 1 0 0 0,1-1 0 0 0,-1 0 0 0 0,1 0 0 0 0,0 0 0 0 0,-1 0 0 0 0,1 1 0 0 0,0-1 0 0 0,0 0 0 0 0,0 0 0 0 0,-1 0 0 0 0,1 0 0 0 0,0-1 0 0 0,0 1 0 0 0,0 0 0 0 0,1 0 0 0 0,0 0 0 0 0,11 4 12 0 0,-8 6 36 0 0,25 5 44 0 0,-28-15-84 0 0,1 0 1 0 0,0-1 0 0 0,0 1 0 0 0,0 0 0 0 0,0-1 0 0 0,0 0-1 0 0,0 0 1 0 0,0 0 0 0 0,0 0 0 0 0,0 0 0 0 0,1-1-9 0 0,5 1 43 0 0,10 0 68 0 0,6 0 7 0 0,-5-3-52 0 0,1-8 9 0 0,6 6-9 0 0,-20 2-28 0 0,0 0 0 0 0,0-1 1 0 0,6-4-39 0 0,3-1 23 0 0,-3 5 11 0 0,-4-1-18 0 0,17-20 41 0 0,-21 19-42 0 0,-1 1 0 0 0,0-1 0 0 0,0 0 0 0 0,-1 0 0 0 0,0-1 0 0 0,1 0-15 0 0,-2 2 3 0 0,-1 3 1 0 0,0 0 0 0 0,-1 0 0 0 0,1 0 0 0 0,-1 0 0 0 0,1 0 0 0 0,-1 0 0 0 0,0 0 0 0 0,0 0 0 0 0,0 0 0 0 0,0 0 0 0 0,-1 0 0 0 0,1 0 0 0 0,0 0 0 0 0,-1 0 0 0 0,1 1 0 0 0,-2-3-4 0 0,-11-25 43 0 0,9 21-37 0 0,2 5-6 0 0,1 0 1 0 0,-1 0-1 0 0,1 0 0 0 0,0 0 1 0 0,0 0-1 0 0,0 0 1 0 0,0-1-1 0 0,0 1 1 0 0,1 0-1 0 0,-1-1 0 0 0,1-1 0 0 0,0 3-1 0 0,0 1-1 0 0,0-1 0 0 0,0 1 0 0 0,0 0 0 0 0,-1-1 1 0 0,1 1-1 0 0,-1-1 0 0 0,1 1 0 0 0,-1 0 0 0 0,1-1 1 0 0,-1 1-1 0 0,0 0 2 0 0,-4-6-48 0 0,-1 1-33 0 0,-1-2-70 0 0,1-1-70 0 0,4 5 13 0 0,0 0 79 0 0,-3-7-93 0 0,3 6 41 0 0,1 2-1 0 0,0 1-75 0 0,0-1-93 0 0,0 0-110 0 0,0 1 184 0 0,0 1-33 0 0,1-1-37 0 0,-1 1-37 0 0,0-1-40 0 0,0 1-42 0 0,0-1-44 0 0,1 0-47 0 0,-5-4-1313 0 0,-4-4-1051 0 0</inkml:trace>
  <inkml:trace contextRef="#ctx0" brushRef="#br0" timeOffset="1202.35">1662 528 8520 0 0,'0'1'17'0'0,"0"0"0"0"0,0 0 1 0 0,1 0-1 0 0,-1 0 0 0 0,0 0 1 0 0,1 0-1 0 0,-1 0 0 0 0,1 0 1 0 0,-1 0-1 0 0,1 0 0 0 0,-1 0 1 0 0,1 0-1 0 0,0 0 1 0 0,-1-1-1 0 0,1 1 0 0 0,0 0 1 0 0,0 0-1 0 0,-1-1 0 0 0,1 1 1 0 0,0-1-1 0 0,0 1 0 0 0,0 0 1 0 0,0-1-1 0 0,0 0 0 0 0,0 1 1 0 0,1-1-18 0 0,9 8 186 0 0,-6-5 22 0 0,0-3-174 0 0,4 2-25 0 0,7 12-9 0 0,-7-5 23 0 0,-5-5 63 0 0,-2-2 92 0 0,-1-1 204 0 0,-1-1 345 0 0,0 0 29 0 0,0 0-30 0 0,0 0-139 0 0,0 0-62 0 0,0 0-11 0 0,0 0-24 0 0,0 0-90 0 0,0 0-44 0 0,0 0-10 0 0,0 0-14 0 0,0 0-51 0 0,0 0-23 0 0,-6-1-40 0 0,2 0-53 0 0,0-2 8 0 0,1-1-61 0 0,-3-2 41 0 0,-1 5-6 0 0,2-2 77 0 0,-1-5-115 0 0,5 5-69 0 0,0 1 0 0 0,0-1 1 0 0,0 1-1 0 0,0-1 0 0 0,1 1 1 0 0,-1-1-1 0 0,1 1 1 0 0,-1-1-1 0 0,1-1-40 0 0,0-9 72 0 0,0-80 126 0 0,2 77-150 0 0,5-3-31 0 0,-3 9-16 0 0,12-38-1 0 0,-14 43 0 0 0,0 0 0 0 0,0 0 0 0 0,1 0 0 0 0,0 0 0 0 0,0 1 0 0 0,0-1 0 0 0,0 1 0 0 0,1 0 0 0 0,-1 0 0 0 0,1 0 0 0 0,3-2 0 0 0,5-5 0 0 0,-7 7 0 0 0,1-1-1 0 0,0 1 0 0 0,-1 1 0 0 0,2-1 0 0 0,-1 1 0 0 0,1 0 1 0 0,-1 0-8 0 0,-5 2 2 0 0,0 1-1 0 0,1-1 1 0 0,-1 1 0 0 0,1 0-1 0 0,-1-1 1 0 0,1 1-1 0 0,-1 0 1 0 0,0 0 0 0 0,1 0-1 0 0,0 0 7 0 0,-2 0 0 0 0,32 0-79 0 0,-17 0-13 0 0,1 0-81 0 0,4 0-106 0 0,8 0-197 0 0,-19 1 196 0 0,-1 0 111 0 0,-3 0 83 0 0,5 4-27 0 0,-6-3 54 0 0,0 0-34 0 0,0-1-50 0 0,0 0-64 0 0,0 0 25 0 0,-1 0-41 0 0,2-1-44 0 0,-1 0-49 0 0,-2 0 58 0 0,-1 0-34 0 0,3 0-383 0 0,-2 0 101 0 0,0 0-46 0 0,3 0-721 0 0,2 0-560 0 0,2 0-1067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0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496 81 7920 0 0,'0'0'174'0'0,"0"0"29"0"0,-3-3 13 0 0,-17-18-79 0 0,16 17-61 0 0,-1 2-66 0 0,-2 0-4 0 0,1-1 57 0 0,1-4 143 0 0,5 7-187 0 0,0-1-1 0 0,0 1 1 0 0,-1 0-1 0 0,1-1 0 0 0,0 1 1 0 0,-1-1-1 0 0,1 1 1 0 0,0 0-1 0 0,-1-1 0 0 0,1 1 1 0 0,0 0-1 0 0,-1-1 0 0 0,1 1 1 0 0,-1 0-1 0 0,1-1 1 0 0,-1 1-1 0 0,1 0 0 0 0,-1 0 1 0 0,1 0-1 0 0,-1 0 0 0 0,1-1 1 0 0,-1 1-1 0 0,1 0 1 0 0,-1 0-1 0 0,1 0 0 0 0,-1 0 1 0 0,1 0-1 0 0,-1 0 1 0 0,1 0-1 0 0,-1 0 0 0 0,1 0 1 0 0,-1 1-19 0 0,-4-2 125 0 0,1 1 46 0 0,-8-5 497 0 0,8 2-437 0 0,1 0-109 0 0,1 2-103 0 0,0 0-35 0 0,0 1 72 0 0,0-1 0 0 0,1 1 1 0 0,-1-1-1 0 0,0 1 0 0 0,0-1 0 0 0,0 1 1 0 0,0 0-1 0 0,0 0 0 0 0,0 0 1 0 0,0 0-1 0 0,-1 1-56 0 0,1-1 53 0 0,0 0 1 0 0,0 0 0 0 0,0 0-1 0 0,0 0 1 0 0,1 0 0 0 0,-1 0-1 0 0,0 0 1 0 0,0-1 0 0 0,0 1-1 0 0,0-1 1 0 0,-1 0-54 0 0,0-1 82 0 0,-2-1-6 0 0,-2-1 21 0 0,2 1 17 0 0,-2 2 49 0 0,0 1 88 0 0,5 0-230 0 0,-14 0 224 0 0,1 1-35 0 0,1 3-38 0 0,2 4-36 0 0,9-5-1 0 0,-1-2-63 0 0,0-1-43 0 0,-1-1-28 0 0,2 1 30 0 0,3 0-27 0 0,-1 0 0 0 0,0 0 1 0 0,1 0-1 0 0,-1 0 0 0 0,0 0 1 0 0,0 0-1 0 0,1 0 0 0 0,-1 0 1 0 0,0 0-1 0 0,1 1 1 0 0,-1-1-1 0 0,0 0 0 0 0,1 0 1 0 0,-1 1-1 0 0,1-1 0 0 0,-1 0 1 0 0,1 1-1 0 0,-1-1 0 0 0,0 1 1 0 0,1-1-1 0 0,-1 1 0 0 0,1-1 1 0 0,0 1-1 0 0,-1-1 1 0 0,1 1-1 0 0,-1 0-4 0 0,1-1 4 0 0,0 1-1 0 0,-1-1 1 0 0,1 1-1 0 0,-1 0 1 0 0,1-1 0 0 0,-1 1-1 0 0,1-1 1 0 0,-1 0 0 0 0,1 1-1 0 0,-1-1 1 0 0,1 1 0 0 0,-1-1-1 0 0,0 0 1 0 0,1 1 0 0 0,-1-1-1 0 0,0 0 1 0 0,1 0-1 0 0,-1 0 1 0 0,0 1 0 0 0,1-1-1 0 0,-1 0 1 0 0,0 0 0 0 0,1 0-1 0 0,-1 0 1 0 0,0 0 0 0 0,0 0-4 0 0,1 0 0 0 0,-1-1 1 0 0,0 1 0 0 0,0 0 0 0 0,0 1 0 0 0,0-1 0 0 0,0 0 0 0 0,0 0-1 0 0,1 0 1 0 0,-1 0 0 0 0,0 1 0 0 0,0-1 0 0 0,0 0 0 0 0,1 1 0 0 0,-2-1-1 0 0,-3 11 10 0 0,-9-6 44 0 0,13-4-49 0 0,0 0 1 0 0,0 0 0 0 0,0-1 0 0 0,0 1-1 0 0,0 0 1 0 0,0 0 0 0 0,0 0 0 0 0,0 0 0 0 0,0 0-1 0 0,0 0 1 0 0,0 1 0 0 0,0 0-6 0 0,-4 11 85 0 0,1-12-42 0 0,1 1-22 0 0,-6 14-15 0 0,-2 0-6 0 0,11-15 1 0 0,-1 0 0 0 0,1 1 0 0 0,-1-1 0 0 0,1 1 0 0 0,0-1 0 0 0,0 0 0 0 0,-1 1 0 0 0,1-1 0 0 0,0 1 0 0 0,0 0-1 0 0,0 59 107 0 0,0-60-106 0 0,0 1 0 0 0,1 0-1 0 0,-1 0 1 0 0,0-1 0 0 0,0 1 0 0 0,1 0 0 0 0,-1-1-1 0 0,1 1 1 0 0,-1 0 0 0 0,1-1 0 0 0,0 1 0 0 0,0-1-1 0 0,-1 1 1 0 0,2-1-1 0 0,4 12 12 0 0,-5-9-3 0 0,0 0 0 0 0,-1 1 0 0 0,1-1 1 0 0,-1 0-1 0 0,0 5-9 0 0,2 22 26 0 0,3-14-1 0 0,-3-11-17 0 0,0 1 1 0 0,-1 0-1 0 0,1 0 1 0 0,-2-1-1 0 0,1 1 1 0 0,-1 0-9 0 0,1 0 13 0 0,-1 0 1 0 0,1 0-1 0 0,1-1 1 0 0,-1 1 0 0 0,1 0-1 0 0,0-1-13 0 0,3 11 17 0 0,0 15 71 0 0,0-15-43 0 0,-3-11-26 0 0,0 1 0 0 0,-1 0-1 0 0,0-1 1 0 0,0 1 0 0 0,0 0 0 0 0,-1 0-19 0 0,3 15 60 0 0,2-9 11 0 0,1 3 42 0 0,-1 10 75 0 0,2-12-62 0 0,-7-13-108 0 0,1 0-1 0 0,0 1 0 0 0,0-1 1 0 0,-1 1-1 0 0,1-1 0 0 0,0 1 1 0 0,-1-1-1 0 0,0 1 0 0 0,1-1 1 0 0,-1 1-1 0 0,0-1 0 0 0,0 1 1 0 0,0 0-18 0 0,0 7 31 0 0,0 4-3 0 0,0 13 25 0 0,0-25-241 0 0,0 0 61 0 0,0 0 52 0 0,0 0 48 0 0,0 1 41 0 0,0-1 35 0 0,0 3 128 0 0,-1 6 495 0 0,1-7-560 0 0,0-1-34 0 0,0 1-43 0 0,0-1-66 0 0,0 1-80 0 0,0-1-94 0 0,0 0-48 0 0,0 0-81 0 0,0-1-91 0 0,0 1-98 0 0,0-1-105 0 0,1 1-114 0 0,-1-1-121 0 0,0-1 384 0 0,0 1-34 0 0,0-1-1433 0 0,0 0-1105 0 0</inkml:trace>
  <inkml:trace contextRef="#ctx0" brushRef="#br0" timeOffset="283.87">1 528 7640 0 0,'0'0'224'0'0,"0"0"-60"0"0,0 0-11 0 0,0 0 53 0 0,0 0 171 0 0,0 0 316 0 0,0 0 19 0 0,0 0-291 0 0,0 0-167 0 0,0 0-38 0 0,2 0 60 0 0,7-2 2 0 0,2-3 30 0 0,3-2 14 0 0,-2 5-40 0 0,0 0 3 0 0,4-5 16 0 0,-4 1-88 0 0,-2 2-26 0 0,11-3 38 0 0,3 0-41 0 0,27-5 85 0 0,-8 6-107 0 0,-20 1-68 0 0,6-1-4 0 0,1 4-37 0 0,-6 2-19 0 0,-7 1-18 0 0,0-1 0 0 0,0-1 1 0 0,4-2-17 0 0,4-1 32 0 0,9-2-26 0 0,3 3-76 0 0,-23 3-18 0 0,19 0 74 0 0,-23 0-40 0 0,0 0-69 0 0,-3 0-21 0 0,0 0-57 0 0,1 0-67 0 0,-1 0-76 0 0,-2 0 21 0 0,-1 0-50 0 0,1 0-45 0 0,0 0-38 0 0,1 0-136 0 0,-1 0-39 0 0,2 0-163 0 0,4 0-439 0 0</inkml:trace>
  <inkml:trace contextRef="#ctx0" brushRef="#br0" timeOffset="638.79">1071 384 9040 0 0,'0'0'200'0'0,"0"0"33"0"0,0 0 15 0 0,-3 0-36 0 0,-1 0-179 0 0,-5 0-23 0 0,-7 0 14 0 0,6 0 40 0 0,-9 0 424 0 0,13 3-200 0 0,-4 7-10 0 0,7-7-116 0 0,0-2-61 0 0,1-1-38 0 0,-1-1-34 0 0,0 0-3 0 0,1 1 32 0 0,-1 1 38 0 0,1 2 59 0 0,-13 7 84 0 0,0-7-30 0 0,0 0 0 0 0,14-3-193 0 0,0 1 0 0 0,0-1 0 0 0,0 1-1 0 0,0 0 1 0 0,0-1 0 0 0,0 1 0 0 0,0 0 0 0 0,0 0 0 0 0,1-1 0 0 0,-1 1 0 0 0,0 0 0 0 0,0 0 0 0 0,1 0 0 0 0,-1 0 0 0 0,0 1-16 0 0,-2 3 60 0 0,3-4-45 0 0,0-1 0 0 0,0 1 0 0 0,-1 0 0 0 0,1-1 0 0 0,0 1 1 0 0,-1 0-1 0 0,1-1 0 0 0,0 1 0 0 0,-1-1 0 0 0,1 1 0 0 0,-1-1 1 0 0,1 1-1 0 0,-1-1 0 0 0,1 1 0 0 0,-1-1 0 0 0,0 0 0 0 0,1 1 1 0 0,-1-1-1 0 0,1 0 0 0 0,-1 1 0 0 0,0-1 0 0 0,0 0-15 0 0,-4 3 63 0 0,-3 4 75 0 0,-2 9 123 0 0,3-2-73 0 0,0-6-97 0 0,5-5-59 0 0,-1 0-1 0 0,1 0 1 0 0,0 0-1 0 0,0 0 1 0 0,0 1-1 0 0,0 0-31 0 0,0 0 25 0 0,0 0 0 0 0,0-1-1 0 0,0 0 1 0 0,-1 1 0 0 0,1-1 0 0 0,-2 1-25 0 0,1 0 37 0 0,-1 0 1 0 0,1 1 0 0 0,0-1 0 0 0,0 1 0 0 0,1 0-1 0 0,-1 0 1 0 0,1 0 0 0 0,0 2-38 0 0,-7 13 154 0 0,4-12-97 0 0,4-7-46 0 0,0 1 0 0 0,0-1 1 0 0,0 1-1 0 0,0-1 0 0 0,1 1 0 0 0,-1-1 1 0 0,0 1-1 0 0,1-1 0 0 0,0 1 0 0 0,-1 0 1 0 0,1-1-1 0 0,0 1 0 0 0,0 0 0 0 0,-1 0-11 0 0,1 11 90 0 0,0-10-2 0 0,0-1-2 0 0,0 9-4 0 0,0-8 7 0 0,0-3 40 0 0,0 0 21 0 0,3 0 2 0 0,20 0 50 0 0,13 0-20 0 0,-31-3-108 0 0,14-9 42 0 0,-15 10-87 0 0,0 0 0 0 0,0-1 0 0 0,0 1 0 0 0,0-1 0 0 0,2-2-29 0 0,10-9 74 0 0,-11 12-65 0 0,-4 2-9 0 0,0 0 1 0 0,-1-1-1 0 0,1 1 1 0 0,0 0-1 0 0,-1-1 0 0 0,1 1 1 0 0,-1 0-1 0 0,1-1 1 0 0,-1 1-1 0 0,1-1 1 0 0,-1 1-1 0 0,1-1 1 0 0,-1 1-1 0 0,1-1 1 0 0,-1 1-1 0 0,1-1 1 0 0,-1 0-1 0 0,0 1 1 0 0,1-1-1 0 0,-1 0 1 0 0,0 1-1 0 0,0-1 0 0 0,3-4 7 0 0,10-11 40 0 0,1 0-34 0 0,17-48 66 0 0,-30 63-72 0 0,0-1 0 0 0,-1 1 0 0 0,0-1-1 0 0,1 1 1 0 0,-1-1 0 0 0,0 1 0 0 0,0 0 0 0 0,0-1 0 0 0,0 1-1 0 0,0-1-6 0 0,0 0 7 0 0,0 1 0 0 0,0 0 0 0 0,0-1 0 0 0,0 1 0 0 0,1-1 0 0 0,-1 1 0 0 0,0-1 0 0 0,1 1 0 0 0,-1-1-1 0 0,1 1-6 0 0,9-15 64 0 0,-9 15-57 0 0,-1-1 0 0 0,1 1-1 0 0,-1-1 1 0 0,1 1 0 0 0,-1 0-1 0 0,0-1 1 0 0,0 1 0 0 0,0-1-1 0 0,0 1 1 0 0,0-1-7 0 0,0 2 0 0 0,0-13 77 0 0,0 11-40 0 0,3 4-19 0 0,10 8-53 0 0,-12-9 35 0 0,0-1 0 0 0,0 0 0 0 0,0 1-1 0 0,0-1 1 0 0,-1 0 0 0 0,1 1-1 0 0,0-1 1 0 0,0 1 0 0 0,0-1-1 0 0,-1 1 1 0 0,1 0 0 0 0,0-1-1 0 0,-1 1 1 0 0,1 0 0 0 0,0 0 0 0 0,-1-1-1 0 0,1 1 1 0 0,-1 0 0 0 0,1 0-1 0 0,-1 0 1 0 0,0 0 0 0 0,1 0-1 0 0,-1-1 1 0 0,0 1 0 0 0,1 0 0 0 0,-1 0-1 0 0,0 0 1 0 0,0 0 0 0 0,0 0-1 0 0,0 0 1 0 0,0 0 0 0 0,0 0-1 0 0,0 0 1 0 0,0 0 0 0 0,-1 0-1 0 0,1 0 1 0 0,0 6-1 0 0,0-5 1 0 0,0-1 0 0 0,0 1 0 0 0,1 0 0 0 0,-1-1 0 0 0,0 1 0 0 0,1-1 0 0 0,-1 1 0 0 0,1 0 0 0 0,0-1 0 0 0,-1 1 0 0 0,1-1 0 0 0,0 0 0 0 0,1 2 0 0 0,-1-1 0 0 0,0-1 0 0 0,0 1 0 0 0,0 0 0 0 0,-1-1 0 0 0,1 1 0 0 0,0 0 0 0 0,-1 0 0 0 0,1 0 0 0 0,-1 0 0 0 0,1 0 0 0 0,-1 0 0 0 0,0 0 0 0 0,0 2 0 0 0,-1 4 1 0 0,1 14 14 0 0,4-7 23 0 0,1-7-29 0 0,-4-7-8 0 0,0 1 0 0 0,0-1 0 0 0,-1 1 0 0 0,1-1 0 0 0,0 1 0 0 0,-1-1 0 0 0,1 1 0 0 0,0 0 0 0 0,-1-1 0 0 0,0 1 0 0 0,1-1 0 0 0,-1 1 0 0 0,0 0-1 0 0,0 0 0 0 0,0-1 5 0 0,0 1 0 0 0,0-1 0 0 0,0 1 0 0 0,0-1-1 0 0,0 1 1 0 0,1-1 0 0 0,-1 0 0 0 0,1 1 0 0 0,-1-1-1 0 0,1 1-4 0 0,15 27 23 0 0,-6-24 20 0 0,-4 9-22 0 0,7 2 32 0 0,-3-7-38 0 0,-4-5-76 0 0,1-2-113 0 0,-1 1-164 0 0,0 8-379 0 0,7-6-41 0 0,3 9-8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48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242 449 6336 0 0,'0'0'141'0'0,"0"0"23"0"0,0 0 11 0 0,-3-3-29 0 0,-4-3-100 0 0,3 2 23 0 0,2 1 70 0 0,2 3 159 0 0,0 0 269 0 0,-3 0 17 0 0,-8 0-16 0 0,11 0-560 0 0,0 0 1 0 0,0 0-1 0 0,0 0 0 0 0,0 0 1 0 0,0 0-1 0 0,0 0 0 0 0,0 0 1 0 0,0 0-1 0 0,0 0 0 0 0,-1 0 1 0 0,1 0-1 0 0,0 0 0 0 0,0 0 1 0 0,0 0-1 0 0,0 0 0 0 0,0 0 1 0 0,0 0-1 0 0,0 0 0 0 0,0 0 1 0 0,0 0-1 0 0,0 0 0 0 0,-1 0 1 0 0,1 0-1 0 0,0 0 0 0 0,0 0 1 0 0,0 0-1 0 0,0 0 0 0 0,0 0 1 0 0,0 0-1 0 0,0-1 0 0 0,0 1 1 0 0,0 0-1 0 0,0 0 0 0 0,0 0 0 0 0,0 0 1 0 0,0 0-1 0 0,0 0 0 0 0,0 0 1 0 0,0 0-1 0 0,0 0 0 0 0,-1 0 1 0 0,1 0-1 0 0,0 0 0 0 0,0-1 1 0 0,0 1-1 0 0,0 0 0 0 0,0 0 1 0 0,0 0-1 0 0,0 0 0 0 0,0 0 1 0 0,0 0-1 0 0,0 0 0 0 0,1 0 1 0 0,-1 0-1 0 0,0-1 0 0 0,0 1 1 0 0,0 0-9 0 0,0-10 434 0 0,0 10-426 0 0,0-1-1 0 0,0 1 1 0 0,0 0-1 0 0,0 0 1 0 0,0 0-1 0 0,0 0 1 0 0,0 0-1 0 0,0 0 1 0 0,0 0-1 0 0,0 0 0 0 0,0 0 1 0 0,0 0-1 0 0,0-1 1 0 0,0 1-1 0 0,0 0 1 0 0,0 0-1 0 0,0 0 1 0 0,0 0-1 0 0,0 0 1 0 0,0 0-1 0 0,0 0 1 0 0,0 0-1 0 0,0 0 0 0 0,0 0 1 0 0,0 0-1 0 0,-1-1 1 0 0,1 1-1 0 0,0 0 1 0 0,0 0-1 0 0,0 0 1 0 0,0 0-1 0 0,0 0 1 0 0,0 0-1 0 0,0 0 1 0 0,0 0-1 0 0,0 0 0 0 0,0 0 1 0 0,0 0-1 0 0,0 0 1 0 0,0 0-1 0 0,-1 0 1 0 0,1 0-1 0 0,0 0 1 0 0,0 0-1 0 0,0 0 1 0 0,0 0-1 0 0,0 0 1 0 0,0 0-1 0 0,0 0 0 0 0,0 0 1 0 0,0 0-1 0 0,-1 0 1 0 0,1 0-1 0 0,0 0 1 0 0,0 0-1 0 0,0 0 1 0 0,0 0-8 0 0,-11 0 402 0 0,9 0-88 0 0,-1 0-40 0 0,-24 0 233 0 0,27 0-504 0 0,0 0-1 0 0,0 0 1 0 0,0 0-1 0 0,0 0 1 0 0,0 0-1 0 0,0 0 1 0 0,0 0-1 0 0,0 0 1 0 0,0 0-1 0 0,0 0 1 0 0,-1 0 0 0 0,1 0-1 0 0,0 0 1 0 0,0 0-1 0 0,0 0 1 0 0,0 0-1 0 0,0 0 1 0 0,0 0-1 0 0,0 0 1 0 0,0 0 0 0 0,0 0-1 0 0,0 0 1 0 0,-1 0-1 0 0,1 0 1 0 0,0 0-1 0 0,0 0 1 0 0,0 0-1 0 0,0 0 1 0 0,0 0-1 0 0,0 0 1 0 0,0 0 0 0 0,0 1-1 0 0,0-1 1 0 0,0 0-1 0 0,0 0 1 0 0,0 0-1 0 0,0 0 1 0 0,0 0-1 0 0,0 0 1 0 0,0 0 0 0 0,0 0-1 0 0,0 0 1 0 0,0 0-1 0 0,0 0 1 0 0,0 1-1 0 0,0-1 1 0 0,0 0-1 0 0,0 0 1 0 0,0 0-1 0 0,0 0 1 0 0,0 0 0 0 0,0 0-1 0 0,0 0 1 0 0,0 0-1 0 0,0 0 1 0 0,0 0-1 0 0,0 1-2 0 0,0-1 4 0 0,0 0-1 0 0,0 1 0 0 0,0-1 1 0 0,0 1-1 0 0,0-1 0 0 0,0 1 1 0 0,0-1-1 0 0,0 0 0 0 0,0 1 1 0 0,0-1-1 0 0,0 1 1 0 0,0-1-1 0 0,0 0 0 0 0,-1 1 1 0 0,1-1-1 0 0,0 1 0 0 0,0-1 1 0 0,0 0-1 0 0,-1 1 0 0 0,1-1 1 0 0,0 0-1 0 0,0 1 0 0 0,-1-1 1 0 0,1 0-1 0 0,0 1 1 0 0,-1-1-1 0 0,1 0 0 0 0,0 0 1 0 0,-1 1-1 0 0,1-1 0 0 0,0 0 1 0 0,-1 0-1 0 0,1 0 0 0 0,-1 0 1 0 0,1 1-1 0 0,0-1 0 0 0,-1 0 1 0 0,1 0-1 0 0,-1 0 0 0 0,1 0 1 0 0,0 0-1 0 0,-1 0 1 0 0,1 0-1 0 0,-1 0 0 0 0,1 0 1 0 0,-1 0-1 0 0,1 0 0 0 0,0-1 1 0 0,-1 1-4 0 0,0 0 6 0 0,0 0-1 0 0,0 0 1 0 0,0 0 0 0 0,1 0 0 0 0,-1 0 0 0 0,0 0 0 0 0,0 0 0 0 0,0 0 0 0 0,0 0-1 0 0,1 1 1 0 0,-1-1 0 0 0,0 0 0 0 0,0 1 0 0 0,0-1 0 0 0,1 0 0 0 0,-1 1 0 0 0,0-1-1 0 0,1 1 1 0 0,-2 0-6 0 0,-3 9 82 0 0,-6-4-2 0 0,6 7 0 0 0,-1-5-44 0 0,-10 8 153 0 0,9-11-134 0 0,0-2-12 0 0,7-3-38 0 0,-1 0 0 0 0,1 1 0 0 0,-1-1 0 0 0,1 0-1 0 0,-1 0 1 0 0,1 0 0 0 0,0 0 0 0 0,-1 1 0 0 0,1-1-1 0 0,-1 0 1 0 0,1 0 0 0 0,0 1 0 0 0,-1-1-1 0 0,1 0 1 0 0,0 1 0 0 0,-1-1 0 0 0,1 0 0 0 0,0 1-1 0 0,-1-1 1 0 0,1 1 0 0 0,0-1 0 0 0,0 1-1 0 0,0-1 1 0 0,-1 0 0 0 0,1 1 0 0 0,0-1 0 0 0,0 1-1 0 0,0-1 1 0 0,0 1 0 0 0,0-1 0 0 0,0 1-1 0 0,0-1 1 0 0,0 1 0 0 0,0-1 0 0 0,0 1 0 0 0,0-1-5 0 0,-3 5 145 0 0,-1 0-83 0 0,0-2-11 0 0,0 1 1 0 0,1 0-1 0 0,-1 0 0 0 0,1 0 1 0 0,-1 2-52 0 0,-2 7 133 0 0,0-8-108 0 0,5-5-25 0 0,1 0 0 0 0,-1 0 1 0 0,1 0-1 0 0,-1 1 0 0 0,1-1 0 0 0,0 0 0 0 0,-1 1 0 0 0,1-1 0 0 0,0 0 0 0 0,-1 1 0 0 0,1-1 0 0 0,0 1 0 0 0,-1-1 0 0 0,1 0 0 0 0,0 1 0 0 0,0-1 0 0 0,-1 1 0 0 0,1-1 0 0 0,0 1 0 0 0,0-1 0 0 0,0 1 0 0 0,0-1 0 0 0,0 1 0 0 0,0-1 0 0 0,-1 1 0 0 0,1-1 0 0 0,0 1 0 0 0,1-1 0 0 0,-1 1 1 0 0,0-1-1 0 0,0 1 0 0 0,0 0 0 0 0,0 0 0 0 0,0 1 1 0 0,0 0 0 0 0,-1-1 0 0 0,1 1 0 0 0,0 0-1 0 0,-1-1 1 0 0,1 1 0 0 0,-1 0 0 0 0,0-1 0 0 0,1 1 0 0 0,-1-1-1 0 0,0 1 1 0 0,0-1 0 0 0,0 0 0 0 0,0 1 0 0 0,0-1-1 0 0,0 0 1 0 0,-1 1-1 0 0,-2 5 71 0 0,5 2-66 0 0,-1-6 6 0 0,0 45 145 0 0,0-19-95 0 0,3-24 9 0 0,4 3-45 0 0,-1-1 29 0 0,1-1 0 0 0,-1 1 1 0 0,2-1-1 0 0,3 3-54 0 0,21 7 146 0 0,-29-15-133 0 0,0 0 1 0 0,0-1-1 0 0,0 1 1 0 0,-1-1-1 0 0,1 1 1 0 0,1-1 0 0 0,-1 0-1 0 0,0 0 1 0 0,0 0-1 0 0,0 0 1 0 0,0-1-14 0 0,6 0 44 0 0,27 1 199 0 0,-8 0-90 0 0,-6-2 49 0 0,-19 1-177 0 0,-1 0 1 0 0,1-1-1 0 0,-1 1 0 0 0,1 0 1 0 0,-1-1-1 0 0,0 1 0 0 0,2-2-25 0 0,9-6 135 0 0,0 3 2 0 0,0 3-26 0 0,-10 3-88 0 0,-1-1 0 0 0,0 1 1 0 0,1-1-1 0 0,-1 0 1 0 0,0 0-1 0 0,0 0 0 0 0,1 0 1 0 0,-1 0-1 0 0,0 0 1 0 0,0 0-1 0 0,0-1 0 0 0,0 1 1 0 0,0-1-1 0 0,0 0-23 0 0,10-7 141 0 0,7 3 19 0 0,0-1-3 0 0,-6-2-23 0 0,-5 1-57 0 0,-4 5-43 0 0,-1 0 0 0 0,0 0 0 0 0,0-1 0 0 0,0 0 0 0 0,0 1 0 0 0,0-1-34 0 0,1-7 91 0 0,-3 9-83 0 0,-1 1 1 0 0,0 0-1 0 0,1 0 1 0 0,-1 0 0 0 0,1 0-1 0 0,-1 0 1 0 0,1 0 0 0 0,0 0-1 0 0,0 0 1 0 0,-1 0-1 0 0,1 0 1 0 0,0 0 0 0 0,0 0-1 0 0,0 0 1 0 0,0 1 0 0 0,0-1-1 0 0,0 0 1 0 0,0 0-9 0 0,10-5 55 0 0,-10 5-52 0 0,-1 0-1 0 0,1 0 1 0 0,-1 1 0 0 0,1-1 0 0 0,-1 0 0 0 0,1 0-1 0 0,-1 0 1 0 0,1 0 0 0 0,-1 0 0 0 0,0 0 0 0 0,1 0 0 0 0,-1 0-1 0 0,0 0 1 0 0,0 0 0 0 0,0 0 0 0 0,0 0 0 0 0,0 0-1 0 0,0 0 1 0 0,0 0 0 0 0,0 0 0 0 0,-1-1-3 0 0,1-4 20 0 0,1-6-3 0 0,-1 9-11 0 0,1-1 0 0 0,-1 1 0 0 0,0 0 0 0 0,0 0 0 0 0,-1-1 0 0 0,1 1 0 0 0,-1 0 0 0 0,1 0 0 0 0,-1-1-1 0 0,0 1-5 0 0,-1-2 0 0 0,-5-9 15 0 0,0 3 42 0 0,-4 6 15 0 0,6-8 0 0 0,2 9-53 0 0,1 1-1 0 0,-1-1 0 0 0,0 1 0 0 0,0 0 0 0 0,0 0 0 0 0,-2-2-18 0 0,2 3 6 0 0,0-1 0 0 0,0 0 0 0 0,0 0 0 0 0,1 0 0 0 0,-1 0-1 0 0,-1-3-5 0 0,-1-5 0 0 0,5 10 0 0 0,0 0 0 0 0,-1-1 0 0 0,1 1 0 0 0,-1 0 0 0 0,1 0 0 0 0,-1 0 0 0 0,1 0 0 0 0,-1 0 0 0 0,0 0 0 0 0,1 0 0 0 0,-1 0 0 0 0,0 0 0 0 0,0 1 0 0 0,0-1 0 0 0,0 0 0 0 0,0 0 0 0 0,0 1 0 0 0,-1-1 0 0 0,-3-2 2 0 0,-2-1-28 0 0,3-3-51 0 0,2 2 34 0 0,-1 1 23 0 0,-2-2-71 0 0,-11-10-330 0 0,13 13 341 0 0,1 1-81 0 0,2 1-140 0 0,0 1-258 0 0,0 0-17 0 0,0 0-6 0 0</inkml:trace>
  <inkml:trace contextRef="#ctx0" brushRef="#br0" timeOffset="463.75">1024 81 8264 0 0,'0'0'182'0'0,"0"-2"29"0"0,0-9 14 0 0,0 11-221 0 0,0 0-1 0 0,0 0 1 0 0,1 0-1 0 0,-1 0 1 0 0,0 0-1 0 0,0 0 1 0 0,0 0-1 0 0,0-1 1 0 0,0 1-1 0 0,0 0 0 0 0,0 0 1 0 0,0 0-1 0 0,0 0 1 0 0,0 0-1 0 0,0 0 1 0 0,0 0-1 0 0,0 0 1 0 0,0 0-1 0 0,-1 0 1 0 0,1-1-1 0 0,0 1 1 0 0,0 0-1 0 0,0 0 0 0 0,0 0 1 0 0,0 0-1 0 0,0 0 1 0 0,0 0-1 0 0,0 0 1 0 0,0 0-1 0 0,0 0 1 0 0,0 0-1 0 0,0 0 1 0 0,0 0-1 0 0,0 0 1 0 0,0 0-1 0 0,0-1 0 0 0,-1 1 1 0 0,1 0-1 0 0,0 0 1 0 0,0 0-1 0 0,0 0 1 0 0,0 0-1 0 0,0 0 1 0 0,0 0-1 0 0,0 0 1 0 0,0 0-1 0 0,0 0 1 0 0,0 0-1 0 0,-1 0 0 0 0,1 0 1 0 0,0 0-1 0 0,0 0 1 0 0,0 0-1 0 0,0 0 1 0 0,0 0-1 0 0,0 0 1 0 0,0 1-4 0 0,0-1 0 0 0,-1 0 2 0 0,0 0 1 0 0,1 0 0 0 0,-1 0-1 0 0,0-1 1 0 0,1 1 0 0 0,-1 0-1 0 0,0 0 1 0 0,1 0 0 0 0,-1 0-1 0 0,0-1 1 0 0,1 1 0 0 0,-1 0-1 0 0,0 0 1 0 0,1-1 0 0 0,-1 1-3 0 0,-4-11 0 0 0,-1 9 12 0 0,1-1 72 0 0,3 0 68 0 0,0-1-12 0 0,0 1 24 0 0,0 1 33 0 0,0 2-15 0 0,-1-1 62 0 0,0 1 70 0 0,-2 0 85 0 0,-1-1-72 0 0,0-2-71 0 0,-1 0-22 0 0,-1-4 19 0 0,6 6-74 0 0,1 0-41 0 0,-3-1 37 0 0,0 2-89 0 0,-1 1-45 0 0,4-1-7 0 0,0 1 35 0 0,-4-2 29 0 0,0 0 34 0 0,-6-4 377 0 0,7 3-333 0 0,0-1-81 0 0,1 1-89 0 0,-13-2 349 0 0,-13 5 241 0 0,7 0-178 0 0,10 2-255 0 0,-3 7 25 0 0,12-7-66 0 0,1-2-42 0 0,-1 0-27 0 0,0-2-29 0 0,-2 2 9 0 0,1 6-42 0 0,3-6 4 0 0,1-1 1 0 0,0 0 0 0 0,0 1-1 0 0,0-1 1 0 0,-1 0-1 0 0,1 1 1 0 0,0-1 0 0 0,0 0-1 0 0,-1 1 1 0 0,1-1-1 0 0,0 0 1 0 0,-1 1 0 0 0,1-1-1 0 0,0 0 1 0 0,-1 0-1 0 0,1 1 1 0 0,0-1-1 0 0,-1 0 1 0 0,1 0 0 0 0,-1 0-1 0 0,1 0 1 0 0,0 0-1 0 0,-1 1 1 0 0,1-1 0 0 0,-1 0-1 0 0,1 0 1 0 0,-1 0-1 0 0,1 0 1 0 0,0 0 0 0 0,-1 0-1 0 0,0 0 5 0 0,-4 2-126 0 0,-8 9 19 0 0,6-8 90 0 0,6-3 17 0 0,1 0 0 0 0,-1 0 0 0 0,1 1 0 0 0,-1-1 0 0 0,1 0-1 0 0,-1 0 1 0 0,1 0 0 0 0,0 1 0 0 0,-1-1 0 0 0,1 0 0 0 0,-1 1 0 0 0,1-1 0 0 0,0 0-1 0 0,-1 1 1 0 0,1-1 0 0 0,0 1 0 0 0,-1-1 0 0 0,1 0 0 0 0,0 1 0 0 0,-1-1 0 0 0,1 1-1 0 0,0-1 1 0 0,0 1 0 0 0,0-1 0 0 0,0 1 0 0 0,-1-1 0 0 0,1 1 0 0 0,0-1 0 0 0,0 1-1 0 0,0-1 1 0 0,0 1 0 0 0,0-1 0 0 0,0 1 0 0 0,0-1 0 0 0,0 1 0 0 0,1-1 0 0 0,-1 1 0 0 0,0 0 0 0 0,0 0 0 0 0,-1 1 0 0 0,1 0 0 0 0,0 0 0 0 0,-1 0 0 0 0,1 0 0 0 0,-1 0 0 0 0,0 0 0 0 0,1-1 0 0 0,-1 1 0 0 0,0 0 0 0 0,0-1 0 0 0,0 1 0 0 0,-1 0 0 0 0,1-1 0 0 0,0 1 0 0 0,0-1 0 0 0,-2 1 0 0 0,1 0 0 0 0,1-1 0 0 0,0 0 0 0 0,-1 1 0 0 0,1-1 0 0 0,0 1 0 0 0,0 0 0 0 0,0-1 0 0 0,0 1 0 0 0,0 0 0 0 0,0 0 0 0 0,1-1 0 0 0,-1 1 0 0 0,0 0 0 0 0,1 0 0 0 0,0 0 0 0 0,-1 0 0 0 0,1 1 0 0 0,0-1 0 0 0,0 0 0 0 0,0-1 0 0 0,-1 1 0 0 0,1 0 0 0 0,0-1 0 0 0,-1 1 0 0 0,1-1 0 0 0,-1 1 0 0 0,0 0 0 0 0,1-1 0 0 0,-1 0 0 0 0,0 1 0 0 0,-1 0 0 0 0,1 0 0 0 0,0 0 0 0 0,0-1 0 0 0,0 1 0 0 0,1 0 0 0 0,-1 0 0 0 0,0 0 0 0 0,1-1 0 0 0,-1 1 0 0 0,1 0 0 0 0,-1 0 0 0 0,1 0 0 0 0,0 0 0 0 0,0 2 0 0 0,-1 4-2 0 0,0 0 0 0 0,0 1 0 0 0,-1-1 0 0 0,0 0 0 0 0,-4 7 2 0 0,6-12-2 0 0,-1 0-4 0 0,0 1 0 0 0,0-1 0 0 0,0 1 0 0 0,1-1 0 0 0,0 1 0 0 0,-1 0 1 0 0,1-1-1 0 0,1 1 0 0 0,-1 1 6 0 0,1 8-7 0 0,-1 182 7 0 0,0-190 11 0 0,1 1 0 0 0,0 0 0 0 0,1-1 0 0 0,-1 1 0 0 0,2 3-11 0 0,-1-4 14 0 0,0 1 0 0 0,-1-1 0 0 0,0 1 0 0 0,0 0 0 0 0,0 3-14 0 0,-1-7 6 0 0,0 0 1 0 0,0 0-1 0 0,0 0 0 0 0,1 0 1 0 0,-1 0-1 0 0,1 0 0 0 0,-1 0 0 0 0,1-1 1 0 0,0 1-1 0 0,-1 0 0 0 0,1 0 1 0 0,0 0-1 0 0,1 1-6 0 0,-1-2 12 0 0,0 0 1 0 0,0 1-1 0 0,0-1 0 0 0,0 1 0 0 0,-1-1 1 0 0,1 1-1 0 0,-1 0 0 0 0,1-1 0 0 0,-1 1 0 0 0,0-1 1 0 0,1 1-1 0 0,-1 0 0 0 0,0 1-12 0 0,-1 7 70 0 0,1-7-52 0 0,0 0 0 0 0,-1 0 1 0 0,1-1-1 0 0,0 1 1 0 0,1 0-1 0 0,-1 0 1 0 0,0 0-1 0 0,1 0 0 0 0,-1-1 1 0 0,1 1-1 0 0,1 1-18 0 0,5-1 49 0 0,-7-3-48 0 0,0 0 0 0 0,0 0 0 0 0,1 0 0 0 0,-1 0 0 0 0,0 0 0 0 0,0 0 0 0 0,0 0 0 0 0,0 0 0 0 0,1 0 0 0 0,-1 0-1 0 0,0 0 1 0 0,0 0 0 0 0,0 0 0 0 0,0 0 0 0 0,1 1 0 0 0,-1-1 0 0 0,0 0 0 0 0,0 0 0 0 0,0 0 0 0 0,0 0 0 0 0,0 0 0 0 0,1 0 0 0 0,-1 1 0 0 0,0-1 0 0 0,0 0 0 0 0,0 0-1 0 0,0 0 1 0 0,0 0 0 0 0,0 0 0 0 0,0 1 0 0 0,0-1 0 0 0,0 0 0 0 0,0 0 0 0 0,0 0 0 0 0,0 0 0 0 0,0 1 0 0 0,0-1 0 0 0,1 0 0 0 0,-2 0 0 0 0,1 0-1 0 0,2 11 67 0 0,-2 8 63 0 0,0-11-115 0 0,0-2 37 0 0,0 7 54 0 0,0-11-54 0 0,0-2-108 0 0,0 0-3 0 0,0 0-79 0 0,0 0-88 0 0,0 0 63 0 0,0 0-38 0 0,0 0-43 0 0,0 0-39 0 0,0 0-36 0 0,0 0-34 0 0,0 0-229 0 0,0 0-55 0 0,0 0-753 0 0,0 0-597 0 0,0 0-1130 0 0</inkml:trace>
  <inkml:trace contextRef="#ctx0" brushRef="#br0" timeOffset="791.91">513 529 6688 0 0,'0'0'197'0'0,"3"0"-16"0"0,3 0-144 0 0,23 0-32 0 0,-22-3 67 0 0,-4-1 41 0 0,2-3 162 0 0,12 5 73 0 0,-10 2-204 0 0,1 0 38 0 0,3 0 152 0 0,1-2 32 0 0,-3-3-107 0 0,5-2-24 0 0,15 2 95 0 0,3-5-8 0 0,-14 5-144 0 0,5 0 37 0 0,0-4-36 0 0,6-4 45 0 0,-17 9-164 0 0,0 0-62 0 0,1 1-106 0 0,-3 1-88 0 0,1 0-119 0 0,-5 1 107 0 0,-1 0-37 0 0,1 0-40 0 0,0 0-41 0 0,3 0-212 0 0,0-1-97 0 0,10-2-695 0 0,9-5-766 0 0,-27 9 2060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4.0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8496 0 0,'0'0'190'0'0,"0"0"28"0"0,0 0 10 0 0,2 0-26 0 0,2 0-177 0 0,8 0 91 0 0,-5 1-10 0 0,-3 1 43 0 0,1 11 218 0 0,-3-10-359 0 0,0-1 48 0 0,3 4 160 0 0,7 7 358 0 0,-9-8-428 0 0,0 1-61 0 0,0 7 74 0 0,1 3 63 0 0,7 0 55 0 0,-1-2-34 0 0,-4 7 77 0 0,-3-8-153 0 0,8 19 247 0 0,-7-14-185 0 0,2 5 82 0 0,0-3-46 0 0,-3-6-65 0 0,-2 3-33 0 0,0 3-21 0 0,4-3-32 0 0,-3-11-56 0 0,0 1-1 0 0,-1 0 0 0 0,0-1 0 0 0,0 1 0 0 0,0 0 1 0 0,-1 0-58 0 0,0-4 38 0 0,0 1 0 0 0,1 0 0 0 0,-1-1 0 0 0,1 1 0 0 0,0-1 1 0 0,0 1-39 0 0,9 19 315 0 0,-10-21-278 0 0,1-1 1 0 0,-1 1 0 0 0,1 0 0 0 0,-1 0-1 0 0,1 0 1 0 0,-1 0 0 0 0,0 0-1 0 0,0 0 1 0 0,0 0 0 0 0,0 0 0 0 0,-1 1-38 0 0,1-1 32 0 0,0 0-1 0 0,0-1 1 0 0,0 1 0 0 0,0 0 0 0 0,0 0 0 0 0,0 0 0 0 0,0 0-1 0 0,1 0 1 0 0,-1 0 0 0 0,1 0 0 0 0,0 1-32 0 0,4 5 94 0 0,-4-7-73 0 0,0 1 0 0 0,0-1 0 0 0,0 1 0 0 0,-1-1 0 0 0,1 1 0 0 0,0-1-1 0 0,-1 1 1 0 0,1-1 0 0 0,-1 1 0 0 0,1 0 0 0 0,-1-1 0 0 0,0 1 0 0 0,0 0-1 0 0,0 0-20 0 0,0 11 187 0 0,0-10-22 0 0,0-3-6 0 0,0 0-6 0 0,0 0 2 0 0,0 0 12 0 0,0 0 7 0 0,0 0 2 0 0,0 0-14 0 0,0 0-64 0 0,0 0-30 0 0,0 0-4 0 0,0 0 0 0 0,-2 0-10 0 0,1 0-53 0 0,0 0 1 0 0,0 0-1 0 0,1 0 0 0 0,-1 0 1 0 0,0 0-1 0 0,1-1 1 0 0,-1 1-1 0 0,0 0 1 0 0,1 0-1 0 0,-1 0 0 0 0,0-1 1 0 0,1 1-1 0 0,-1 0 1 0 0,1-1-1 0 0,-1 1-1 0 0,1-1 3 0 0,-1 0 0 0 0,1 1 0 0 0,-1-1 0 0 0,1 0 0 0 0,0 0 0 0 0,0 0 0 0 0,-1 1 0 0 0,1-1 1 0 0,0 0-1 0 0,0 0 0 0 0,0 0 0 0 0,0 0 0 0 0,0 0 0 0 0,0 0-3 0 0,0-14 25 0 0,0-16 33 0 0,3 15-48 0 0,8-5 33 0 0,-6 1-28 0 0,-4 15-8 0 0,0 0 0 0 0,0 0 0 0 0,1 1 0 0 0,-1-1 0 0 0,1 1 0 0 0,0-1 0 0 0,1 0-7 0 0,13-19 5 0 0,-2 0 0 0 0,4-11-5 0 0,-2 8 0 0 0,11-16 0 0 0,-22 36 0 0 0,-3 4 0 0 0,0 0 0 0 0,1 1 0 0 0,-1-1 0 0 0,1 1 0 0 0,-1 0 0 0 0,1-1 0 0 0,0 1 0 0 0,0 0 0 0 0,2-1 0 0 0,12-9-10 0 0,-6-1-10 0 0,-10 11 17 0 0,1 0 0 0 0,0 0 0 0 0,-1 1 0 0 0,1-1 0 0 0,0 0 0 0 0,0 1 0 0 0,0-1 0 0 0,1 1-1 0 0,-1-1 1 0 0,0 1 0 0 0,1 0 3 0 0,13-13 0 0 0,-14 13 0 0 0,-1 0 0 0 0,0-1 0 0 0,0 1 0 0 0,1 0 0 0 0,-1 0 0 0 0,1 0 0 0 0,-1 0 0 0 0,1 0 0 0 0,-1 0 0 0 0,1 0 0 0 0,-1 0 0 0 0,1 1 0 0 0,0-1 0 0 0,0 1 0 0 0,-1-1 0 0 0,1 1 0 0 0,0 0 0 0 0,0-1 0 0 0,0 1 0 0 0,12 0-26 0 0,22 1-27 0 0,-34 0 48 0 0,0-1 0 0 0,1 1 0 0 0,-1 0-1 0 0,0-1 1 0 0,0 1 0 0 0,0 0 0 0 0,1 0 0 0 0,-1 0 0 0 0,0 1-1 0 0,-1-1 1 0 0,1 0 0 0 0,0 1 0 0 0,1 0 5 0 0,3 4-5 0 0,-3-3-1 0 0,-1-1 0 0 0,1 1 0 0 0,0 0 0 0 0,-1 0 0 0 0,0 0 0 0 0,1 1 0 0 0,-1-1 0 0 0,0 0 0 0 0,-1 1 0 0 0,1 0 0 0 0,-1-1-1 0 0,1 4 7 0 0,5 6 2 0 0,0 0-1 0 0,1 0 0 0 0,8 11-1 0 0,-8-13 11 0 0,3 12 48 0 0,-4-1-43 0 0,-6-18-16 0 0,0 1-1 0 0,0-1 1 0 0,1 1 0 0 0,0-1 0 0 0,0 1 0 0 0,0-1-1 0 0,1 0 1 0 0,-1 0-6 0 0,0 0 0 0 0,0 0 0 0 0,0 0 0 0 0,0 1 0 0 0,-1-1 0 0 0,2 4 6 0 0,-3-5-5 0 0,1 0 1 0 0,0 0 0 0 0,0-1-1 0 0,0 1 1 0 0,0 0 0 0 0,1-1 0 0 0,-1 1-1 0 0,1-1 1 0 0,-1 1 0 0 0,1-1 0 0 0,0 0-1 0 0,1 1 5 0 0,-2-1 3 0 0,1-1 0 0 0,-1 1 0 0 0,1 0 0 0 0,-1 0-1 0 0,0 0 1 0 0,1 1 0 0 0,-1-1 0 0 0,0 0 0 0 0,-1 0 0 0 0,1 1-1 0 0,0-1 1 0 0,-1 0 0 0 0,1 1 0 0 0,-1-1 0 0 0,1 0-1 0 0,-1 1 1 0 0,0-1 0 0 0,0 1 0 0 0,-1 0-3 0 0,1 4 6 0 0,1-3-2 0 0,12 20-4 0 0,-10-18 23 0 0,-2 2-70 0 0,-2-3 52 0 0,1 5 77 0 0,0-3 6 0 0,-1 2 41 0 0,1-3-63 0 0,0-2-38 0 0,0 2-27 0 0,0-3-112 0 0,0-3-66 0 0,0 0 124 0 0,0 0-17 0 0,0 0-29 0 0,0 0-49 0 0,0 0-22 0 0,0 0-50 0 0,0 0-57 0 0,0 0-65 0 0,0 0-68 0 0,0 0-64 0 0,0 0-57 0 0,0 0-50 0 0,0 0-172 0 0,0 0-50 0 0,0 0-207 0 0,0 0-559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4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10680 0 0,'0'0'241'0'0,"0"0"38"0"0,0 0 11 0 0,0 0-28 0 0,0 0-197 0 0,0-2-37 0 0,0 1-27 0 0,0 0-1 0 0,0 1 1 0 0,0-1 0 0 0,0 0 0 0 0,0 1-1 0 0,0-1 1 0 0,0 0 0 0 0,0 0-1 0 0,1 1 1 0 0,-1-1 0 0 0,0 1 0 0 0,0-1-1 0 0,1 0 1 0 0,-1 1 0 0 0,0-1-1 0 0,5-2 19 0 0,1-1 41 0 0,2 0 43 0 0,-2 1 47 0 0,-1 1 20 0 0,-4 2-113 0 0,0-1-1 0 0,1 1 0 0 0,-1-1 0 0 0,1 1 0 0 0,-1 0 1 0 0,1-1-1 0 0,-1 1 0 0 0,1 0 0 0 0,-1 0 1 0 0,1 0-57 0 0,-1 0 60 0 0,1 1-1 0 0,-1-2 1 0 0,1 1 0 0 0,-1 0 0 0 0,0 0 0 0 0,1 0 0 0 0,-1-1 0 0 0,1 1 0 0 0,-1-1 0 0 0,1 1-60 0 0,22-14 819 0 0,-12 7-440 0 0,0 1-91 0 0,-5 4-80 0 0,0 0-45 0 0,5 2 17 0 0,-2 1-51 0 0,-1-1-15 0 0,-2 0-281 0 0,0 0 72 0 0,0 0 63 0 0,0 0 52 0 0,7 0 131 0 0,17 0 401 0 0,-22 0-438 0 0,0 0-74 0 0,-3 0-63 0 0,-1 0-42 0 0,1 0-48 0 0,0 0-53 0 0,0 0-79 0 0,0 0-75 0 0,0 0-82 0 0,0 0-90 0 0,0 0-97 0 0,0 0-104 0 0,0 0-112 0 0,0 0-117 0 0,1 0-1007 0 0,2 0-1098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4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10080 0 0,'0'0'230'0'0,"0"0"30"0"0,0 0 18 0 0,0 0 39 0 0,0 0-144 0 0,0 0 127 0 0,0 0 240 0 0,0 0 18 0 0,3 0-21 0 0,9 1-111 0 0,9 0 68 0 0,-18-1-417 0 0,0 0 0 0 0,-1 0-1 0 0,1 0 1 0 0,0-1 0 0 0,0 1-1 0 0,0-1 1 0 0,0 0 0 0 0,0 0 0 0 0,-1 0-77 0 0,17-7 271 0 0,-16 7-233 0 0,0 0 0 0 0,0 0 1 0 0,0 0-1 0 0,0 1 0 0 0,0 0 0 0 0,0-1 0 0 0,3 1-38 0 0,6-1 140 0 0,-2 0-38 0 0,2-5 23 0 0,-9 5-111 0 0,-1 0 1 0 0,0 0-1 0 0,1 0 1 0 0,-1 0 0 0 0,1 0-1 0 0,0 0 1 0 0,-1 1-1 0 0,1-1 1 0 0,-1 1-1 0 0,1 0 1 0 0,0 0 0 0 0,1 0-15 0 0,2 0-32 0 0,0 0 46 0 0,11 1 59 0 0,-11-1-84 0 0,0-1-40 0 0,0 1-32 0 0,-1-1-46 0 0,-1 0-54 0 0,1 0-61 0 0,-1 0-51 0 0,0 0-61 0 0,0 0-54 0 0,0-1-48 0 0,0 1-40 0 0,0-1-34 0 0,4 0-607 0 0,5 0-801 0 0,6 1-1110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8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82 7568 0 0,'0'3'166'0'0,"0"24"238"0"0,3-22-220 0 0,-1-2-177 0 0,1 1 0 0 0,-1-1 0 0 0,1 0-1 0 0,-1 1 1 0 0,0 0 0 0 0,1 3-7 0 0,3 8 47 0 0,-2 2 89 0 0,-2-10-21 0 0,-2 1 41 0 0,3 8 264 0 0,2-6-73 0 0,0-2-107 0 0,-1-1-5 0 0,-1-1-37 0 0,2 6 120 0 0,-1-5-128 0 0,0 5 109 0 0,-3-4-141 0 0,-2 1-35 0 0,3 7 132 0 0,-2-13-194 0 0,2-1 1 0 0,-1 0 0 0 0,0 0-1 0 0,0 0 1 0 0,1 0 0 0 0,-1 0-1 0 0,1 0 1 0 0,-1 0 0 0 0,2 1-62 0 0,7 9 302 0 0,-6-4-202 0 0,-3 1-49 0 0,-1-7 82 0 0,0 0-57 0 0,0 1-40 0 0,-1 1-40 0 0,1 2 16 0 0,0-3 75 0 0,0-1 71 0 0,0 1 106 0 0,0-1 54 0 0,0 0 106 0 0,1-1 119 0 0,-1 0-221 0 0,0 0 35 0 0,-3-1-163 0 0,3 0-186 0 0,-1 0 0 0 0,1 0 0 0 0,-1 0 0 0 0,1 0 0 0 0,0 0 0 0 0,-1 0 0 0 0,1 0 0 0 0,-1 0 0 0 0,1 0 0 0 0,-1 0 0 0 0,1 0 0 0 0,0-1 0 0 0,-1 1 0 0 0,1 0 0 0 0,0 0 1 0 0,-1 0-1 0 0,1-1 0 0 0,-1 1 0 0 0,1 0 0 0 0,0 0 0 0 0,-1-1 0 0 0,1 1 0 0 0,0 0 0 0 0,0-1 0 0 0,-1 1 0 0 0,1 0 0 0 0,0-1 0 0 0,0 1 0 0 0,-1 0 0 0 0,1-1 0 0 0,0 1-8 0 0,-5-7 119 0 0,-5 1-13 0 0,4-4-36 0 0,-4 4-6 0 0,3-4-13 0 0,0-5-38 0 0,5 11-13 0 0,1 1 0 0 0,0 0 0 0 0,0 0 0 0 0,0 0 0 0 0,1 0 0 0 0,0 0 0 0 0,-1 0 0 0 0,1 0 0 0 0,0 0 0 0 0,0 0 0 0 0,1 0 0 0 0,-1 0 0 0 0,1-6 0 0 0,-1-55 0 0 0,0 61-6 0 0,0-1 1 0 0,0 1 0 0 0,1 0 0 0 0,-1 0 0 0 0,1-1 0 0 0,0 1 0 0 0,0 0 0 0 0,0 0 0 0 0,0 0 0 0 0,2-2 5 0 0,1-6-23 0 0,1-5 13 0 0,5-10 10 0 0,-7 22 10 0 0,-1 0 0 0 0,1 0-1 0 0,0 1 1 0 0,0-1 0 0 0,3-2-10 0 0,-4 4 1 0 0,1-2 0 0 0,-1 1 0 0 0,1 0 0 0 0,-1 0 0 0 0,-1-1 0 0 0,2 0-1 0 0,4-9-32 0 0,2 2-34 0 0,14-8-46 0 0,-1 8 53 0 0,1 2 81 0 0,-19 8 1 0 0,0-1 0 0 0,0 1 0 0 0,-1-1 0 0 0,1 1 0 0 0,0 0 0 0 0,1 1 0 0 0,-1-1 0 0 0,0 1 0 0 0,0 0 0 0 0,2 0-23 0 0,3-1 10 0 0,-6 1-10 0 0,0-1 1 0 0,0 1-1 0 0,0 0 0 0 0,0 0 1 0 0,0 0-1 0 0,0 0 0 0 0,0 1 1 0 0,0-1-1 0 0,0 1 0 0 0,0 0 1 0 0,1 0-1 0 0,4 4 0 0 0,18 6 0 0 0,-21-9 0 0 0,1 1 0 0 0,-1 0 0 0 0,-1-1 0 0 0,1 1 0 0 0,0 1 0 0 0,-1-1-1 0 0,3 3 2 0 0,32 32-1 0 0,-26-25 0 0 0,-8-7 0 0 0,0-1 0 0 0,-1 1 0 0 0,0 0 0 0 0,3 5 0 0 0,0 1 0 0 0,6 9 0 0 0,-11-16 9 0 0,0-1-1 0 0,1 0 1 0 0,-1 0 0 0 0,1 0 0 0 0,0 0 0 0 0,1 0-9 0 0,1 2 13 0 0,-1-1-1 0 0,0 1 1 0 0,0 0 0 0 0,-1 0 0 0 0,1 1 0 0 0,-1 0-13 0 0,0-2-2 0 0,-3-3 3 0 0,1-1 0 0 0,-1 0 1 0 0,0 1-1 0 0,1-1 0 0 0,-1 1 1 0 0,0-1-1 0 0,0 1 0 0 0,0-1 1 0 0,0 1-1 0 0,0-1-1 0 0,0 1 5 0 0,0-1-1 0 0,0 1 1 0 0,0-1 0 0 0,0 1-1 0 0,1-1 1 0 0,-1 0 0 0 0,0 1-1 0 0,1-1 1 0 0,-1 1 0 0 0,1-1-5 0 0,10 15 11 0 0,-11-14-11 0 0,1-1 0 0 0,-1 0 0 0 0,0 1 0 0 0,1-1 0 0 0,-1 1 0 0 0,0-1 0 0 0,0 1 0 0 0,0-1 0 0 0,0 1 0 0 0,0-1 0 0 0,0 18-27 0 0,0-9-87 0 0,0-7 2 0 0,0-3-108 0 0,0 0-197 0 0,0 0-20 0 0,0 0-3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8:55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417 463 9096 0 0,'0'0'200'0'0,"0"0"33"0"0,0 0 16 0 0,-3-2-31 0 0,-8-9-186 0 0,-6-6-23 0 0,10 15-1 0 0,2 2 26 0 0,0 0 16 0 0,3 0 3 0 0,1 0-1 0 0,-1 0 1 0 0,0 0 0 0 0,1 0 0 0 0,-1-1-1 0 0,1 1 1 0 0,-1-1 0 0 0,1 1-1 0 0,-1-1 1 0 0,1 0 0 0 0,-1 1-1 0 0,1-1 1 0 0,-1 0 0 0 0,1 0 0 0 0,0 0-1 0 0,-1 0-52 0 0,-2-3 190 0 0,4 4-167 0 0,0 0 0 0 0,0-1 0 0 0,0 1 0 0 0,-1 0 0 0 0,1 0 0 0 0,0 0 0 0 0,0-1 0 0 0,-1 1 0 0 0,1 0 0 0 0,0 0 0 0 0,-1 0 0 0 0,1 0 0 0 0,0 0 0 0 0,-1-1 0 0 0,1 1 0 0 0,0 0 0 0 0,-1 0 0 0 0,1 0 0 0 0,0 0 0 0 0,-1 0 0 0 0,1 0 0 0 0,0 0 0 0 0,-1 0 0 0 0,1 0 0 0 0,0 0 0 0 0,-1 0-23 0 0,-1 1 80 0 0,-1-1 0 0 0,1-1 1 0 0,-1 1-1 0 0,1 0 1 0 0,-1-1-1 0 0,1 1 0 0 0,-2-1-80 0 0,-1-4 205 0 0,0-1-4 0 0,-3 4-92 0 0,-1 0 49 0 0,-53 3 780 0 0,47-1-756 0 0,2 0-73 0 0,2 2 0 0 0,-2 4-7 0 0,12-4-91 0 0,-1-2 1 0 0,0 1-1 0 0,1 0 0 0 0,-1 0 1 0 0,0 0-1 0 0,1-1 0 0 0,-1 1 1 0 0,0-1-1 0 0,0 1 0 0 0,1-1 1 0 0,-1 0-1 0 0,0 0 0 0 0,0 0-11 0 0,0 1 9 0 0,0-1 0 0 0,1 0 0 0 0,-1 0 0 0 0,0 1 1 0 0,0-1-1 0 0,1 1 0 0 0,-1-1 0 0 0,0 1 0 0 0,1 0 0 0 0,-1 0 0 0 0,1 0 0 0 0,-1 0 0 0 0,1 0 0 0 0,-1 0 0 0 0,1 0 0 0 0,0 0 0 0 0,-1 1 0 0 0,1-1 0 0 0,0 1-9 0 0,-16 11 70 0 0,7-9-28 0 0,8-3-36 0 0,1-1-1 0 0,-1 1 0 0 0,1 0 1 0 0,-1-1-1 0 0,1 1 0 0 0,0 0 1 0 0,-1 0-1 0 0,1 0 0 0 0,0 0 1 0 0,0 0-1 0 0,-1 0 0 0 0,1 0 1 0 0,0 1-1 0 0,0-1 0 0 0,0 0 1 0 0,0 1-6 0 0,-3 5 15 0 0,-2 1-5 0 0,1-1-1 0 0,0 2 1 0 0,1-1 0 0 0,0 1 0 0 0,-2 7-10 0 0,2-6-3 0 0,-8 25 22 0 0,9-31-2 0 0,1 1 1 0 0,1-1 0 0 0,-1 0 0 0 0,0 1 0 0 0,1-1 0 0 0,0 1-1 0 0,0-1 1 0 0,1 1 0 0 0,-1 0 0 0 0,1-1 0 0 0,0 1 0 0 0,0 0 0 0 0,0 0-18 0 0,0 0 19 0 0,0-1 0 0 0,0 1 0 0 0,0 0 0 0 0,0 0 0 0 0,1-1 0 0 0,0 1 0 0 0,0-1 0 0 0,0 1 0 0 0,1-1 0 0 0,-1 1 0 0 0,1-1 0 0 0,0 0 1 0 0,1 1-20 0 0,2 8 88 0 0,6-7 8 0 0,-5 5 27 0 0,-5-10-113 0 0,-1 0-1 0 0,0 0 1 0 0,1 0 0 0 0,-1 0 0 0 0,1 0 0 0 0,0 0-1 0 0,-1 0 1 0 0,1 0 0 0 0,0 0 0 0 0,-1 0 0 0 0,1 0-1 0 0,0-1 1 0 0,0 1 0 0 0,0 0 0 0 0,0-1 0 0 0,0 1-10 0 0,23 11 230 0 0,-16-8-159 0 0,-6-3-57 0 0,-1 0 1 0 0,1-1 0 0 0,-1 1-1 0 0,1-1 1 0 0,-1 0 0 0 0,1 1-1 0 0,0-1 1 0 0,-1 0 0 0 0,1 0-1 0 0,-1 0 1 0 0,1 0 0 0 0,0 0-1 0 0,-1-1-14 0 0,6 1 86 0 0,1 0 48 0 0,-2 0-91 0 0,16 1 60 0 0,-7-5 6 0 0,-7 0-56 0 0,19-8 119 0 0,-3-2-71 0 0,-3 2-36 0 0,-11 7-51 0 0,-7 4-6 0 0,-1 0 0 0 0,0 0 0 0 0,1-1-1 0 0,-1 1 1 0 0,0 0 0 0 0,0-1-1 0 0,0 1 1 0 0,0-1 0 0 0,0 0-8 0 0,17-15 39 0 0,-13 11-20 0 0,0 1-1 0 0,0-1 0 0 0,0 0 0 0 0,0-1 0 0 0,-1 1 0 0 0,2-5-18 0 0,-2 1 10 0 0,-4 7-10 0 0,0 1 0 0 0,0 0 0 0 0,0-1 0 0 0,1 1 0 0 0,-1 0 0 0 0,1 0 0 0 0,-1 0 0 0 0,1 0 0 0 0,0 0 0 0 0,9-12 9 0 0,-10 13-5 0 0,0-1 0 0 0,-1 1 0 0 0,1 0 0 0 0,-1-1 0 0 0,1 1 0 0 0,-1-1 0 0 0,0 1 1 0 0,1-1-1 0 0,-1 1 0 0 0,0-1 0 0 0,0 0-4 0 0,0 1 1 0 0,0-1-1 0 0,0 0 1 0 0,0 0 0 0 0,1 1 0 0 0,-1-1 0 0 0,1 1 0 0 0,-1-1 0 0 0,1 0-1 0 0,0 1 1 0 0,-1-1 0 0 0,1 1 0 0 0,0-1 0 0 0,0 1 0 0 0,0-1-1 0 0,4-6 9 0 0,11-24 55 0 0,-13 19-35 0 0,-3 10-89 0 0,0 3-33 0 0,0 3 33 0 0,0 119-15 0 0,0-120 75 0 0,0 0 0 0 0,0 0 0 0 0,0-1 0 0 0,0 1 0 0 0,0 0 0 0 0,1-1 0 0 0,-1 1 0 0 0,1 0 0 0 0,0-1 0 0 0,-1 1 0 0 0,1-1 0 0 0,0 1 0 0 0,0-1 0 0 0,0 1 0 0 0,5 11 0 0 0,-5 4 0 0 0,-1-15 0 0 0,0 1 0 0 0,0-1 0 0 0,0 0 0 0 0,0 1 0 0 0,0-1 0 0 0,1 1 0 0 0,-1-1 0 0 0,1 0 0 0 0,0 1 0 0 0,0 1 0 0 0,26 44 0 0 0,-22-35 0 0 0,-1-10 0 0 0,3 2 0 0 0,-4 6 0 0 0,-3-10 0 0 0,0 0 0 0 0,1 0 0 0 0,-1 0 0 0 0,0-1 0 0 0,0 1 0 0 0,1 0 0 0 0,-1 0 0 0 0,1 0 0 0 0,-1 0 0 0 0,1 0 0 0 0,-1-1 0 0 0,1 1 0 0 0,-1 0 0 0 0,1 0 0 0 0,0-1 0 0 0,-1 1 0 0 0,1 0 0 0 0,0-1 0 0 0,0 1 0 0 0,-1-1 0 0 0,1 1 0 0 0,0-1 0 0 0,0 0 0 0 0,0 1 0 0 0,0-1 0 0 0,0 1 0 0 0,15 12 0 0 0,0 0 0 0 0,-10-11 1 0 0,2-1-109 0 0,16-1-452 0 0,-20 0 468 0 0,-1 0 35 0 0,-1 0-254 0 0</inkml:trace>
  <inkml:trace contextRef="#ctx0" brushRef="#br0" timeOffset="636.91">784 0 7424 0 0,'0'0'166'0'0,"0"0"29"0"0,0 0 12 0 0,0 3-34 0 0,0 5-140 0 0,0 13 27 0 0,0-4 198 0 0,0-13-186 0 0,0-1-1 0 0,-1 1 1 0 0,1 0-1 0 0,-1-1 1 0 0,0 1-1 0 0,0 0 1 0 0,-1 2-72 0 0,-5 9 295 0 0,3-1 49 0 0,6 0-78 0 0,2-1-66 0 0,1-1-53 0 0,-2-4-40 0 0,0 2 58 0 0,-2-2-43 0 0,-1-1-17 0 0,-1 3 7 0 0,0-1-2 0 0,1-1-6 0 0,1 0 16 0 0,2 1 42 0 0,1 2-28 0 0,1-1-14 0 0,-3-1-10 0 0,0-1 15 0 0,-2 2 42 0 0,1-3-72 0 0,-1 0 1 0 0,2 1 0 0 0,-1-2 0 0 0,1 1 0 0 0,1 3-96 0 0,1 7 159 0 0,0 0 9 0 0,-1-4 53 0 0,1-1 0 0 0,4 12-221 0 0,-1-1 154 0 0,2 15 138 0 0,0 1-7 0 0,-2-16-144 0 0,-6-22-130 0 0,1 5 50 0 0,1 0-1 0 0,-1 1 1 0 0,0-1 0 0 0,0 0 0 0 0,-1 1 0 0 0,0-1 0 0 0,0 1-1 0 0,0-1 1 0 0,-1 5-61 0 0,0-3 74 0 0,0 1 1 0 0,1-1-1 0 0,0 1 0 0 0,1 2-74 0 0,0-5 62 0 0,0 0 0 0 0,0 0 0 0 0,0 0 1 0 0,2 2-63 0 0,-1-3 53 0 0,-1 0 0 0 0,0 1 0 0 0,0-1 0 0 0,0 0 0 0 0,-1 1 0 0 0,0 0 0 0 0,0-1 0 0 0,0 1 0 0 0,0 0 0 0 0,-1 3-53 0 0,2 16 160 0 0,7 6 35 0 0,-7-26-162 0 0,8 17 189 0 0,-9-20-197 0 0,1 0 0 0 0,-1 1 0 0 0,0-1 0 0 0,-1 0 0 0 0,1 0 0 0 0,0 0-1 0 0,-1 1 1 0 0,1-1 0 0 0,-1 0 0 0 0,1 1 0 0 0,-1 1-25 0 0,3 11 129 0 0,7-1 15 0 0,-7-11-5 0 0,-3-3 10 0 0,0 0 3 0 0,0 0 0 0 0,0 0 2 0 0,0 0 6 0 0,0 0 6 0 0,0 0 2 0 0,0 0-8 0 0,2 0-34 0 0,-1 0-121 0 0,-1 0 0 0 0,1 0 0 0 0,-1 0 0 0 0,1 0 0 0 0,-1 0 0 0 0,1 0 0 0 0,-1 0 0 0 0,1 0 0 0 0,-1-1 0 0 0,1 1 0 0 0,-1 0 0 0 0,1 0 0 0 0,-1 0 0 0 0,1 0 0 0 0,-1-1 0 0 0,1 1 0 0 0,-1 0 0 0 0,0-1 0 0 0,1 1 0 0 0,-1 0 0 0 0,1-1 0 0 0,-1 1 0 0 0,0 0 0 0 0,1-1 0 0 0,-1 1 0 0 0,0 0 0 0 0,0-1 0 0 0,1 1 0 0 0,-1-1 0 0 0,0 1 0 0 0,0-1 0 0 0,0 1 0 0 0,1-1 0 0 0,-1 1 0 0 0,0-1 0 0 0,0 1 0 0 0,0-1 0 0 0,0 1 0 0 0,0-1 0 0 0,0 1 0 0 0,0-1 0 0 0,0 0-5 0 0,2-4 87 0 0,0 3-80 0 0,0 0-1 0 0,-1 0 1 0 0,0 0-1 0 0,0 0 1 0 0,1 0 0 0 0,-1-1-1 0 0,0 1 1 0 0,-1 0-1 0 0,1-1 1 0 0,0 1 0 0 0,-1-1-1 0 0,1 1 1 0 0,-1-1-1 0 0,0 1 1 0 0,0-1 0 0 0,0 1-1 0 0,0-1 1 0 0,0 0-7 0 0,1-13 46 0 0,5 1-26 0 0,-4 12-19 0 0,-1 1 0 0 0,0-1 0 0 0,0 1 0 0 0,0-1 0 0 0,0 0 0 0 0,-1 1 0 0 0,1-1 0 0 0,-1 0 0 0 0,1 0 0 0 0,-1 0 0 0 0,0 1 0 0 0,0-2-1 0 0,0 1 7 0 0,0-1 0 0 0,1 1 0 0 0,-1-1 0 0 0,1 1 0 0 0,0-1 0 0 0,0 1 0 0 0,0 0 0 0 0,1-2-7 0 0,4-11 4 0 0,-1-10-17 0 0,11-12-126 0 0,-14 34 122 0 0,0 1 0 0 0,-1-1-1 0 0,1 0 1 0 0,1 0 0 0 0,1-2 17 0 0,10-11-103 0 0,-1 3-35 0 0,1-1-66 0 0,-5 7 50 0 0,34-19-137 0 0,-39 24 228 0 0,0 2 36 0 0,6 4 26 0 0,-10-2-9 0 0,30 15-70 0 0,-29-14 72 0 0,1 0-1 0 0,-1 1 1 0 0,1-1 0 0 0,-1 0-1 0 0,0 1 1 0 0,0-1-1 0 0,0 1 1 0 0,0 0 8 0 0,-1-1-8 0 0,1 0 0 0 0,0 1-1 0 0,0-1 1 0 0,0 0 0 0 0,0 1-1 0 0,1-1 1 0 0,-1 0 0 0 0,1 1 8 0 0,2-1-11 0 0,3 4-5 0 0,-4 4-9 0 0,-3-9 23 0 0,0 0 1 0 0,0 0-1 0 0,1 0 0 0 0,-1 0 1 0 0,0 0-1 0 0,1 0 1 0 0,-1-1-1 0 0,0 1 1 0 0,1 0-1 0 0,-1 0 0 0 0,1 0 1 0 0,-1-1-1 0 0,1 1 1 0 0,0 0-1 0 0,-1 0 0 0 0,1-1 1 0 0,0 1-1 0 0,0-1 1 0 0,-1 1-1 0 0,1-1 0 0 0,0 1 1 0 0,0-1-1 0 0,0 1 1 0 0,-1-1-1 0 0,1 0 0 0 0,0 1 2 0 0,1 0 0 0 0,0 0 0 0 0,-1 1 0 0 0,0-1 0 0 0,1 0 0 0 0,-1 1 0 0 0,0 0 0 0 0,1-1 0 0 0,-1 1 0 0 0,0 0 0 0 0,0-1 0 0 0,0 1 0 0 0,-1 0 0 0 0,1 1 0 0 0,10 26 0 0 0,-9-23 0 0 0,-1-2 0 0 0,0-1 0 0 0,-1 1 0 0 0,1 0 0 0 0,-1-1 0 0 0,1 1 0 0 0,-1 0 0 0 0,0-1 0 0 0,0 1 0 0 0,-1 1 0 0 0,0 5 0 0 0,1 57 15 0 0,0-66-8 0 0,0 1 1 0 0,0 0-1 0 0,0-1 0 0 0,-1 1 0 0 0,1-1 0 0 0,0 1 1 0 0,-1 0-1 0 0,0-1 0 0 0,1 0 0 0 0,-1 1 1 0 0,0-1-1 0 0,0 1 0 0 0,0-1-7 0 0,-5 12 43 0 0,3 1-6 0 0,1-3-16 0 0,-2-3 26 0 0,-1-1 32 0 0,-2 1 49 0 0,3-3-77 0 0,0-1-10 0 0,0-1 0 0 0,1 1 0 0 0,-1-1 0 0 0,-1 1 0 0 0,-1 0-41 0 0,-5 1 94 0 0,-7 6 76 0 0,13-8-34 0 0,-6-1-31 0 0,2 3-40 0 0,7-4-56 0 0,0 0 0 0 0,1 0 0 0 0,-1 0 1 0 0,0 0-1 0 0,0 0 0 0 0,0-1 0 0 0,0 1 1 0 0,0-1-1 0 0,0 1 0 0 0,0-1 0 0 0,0 0 0 0 0,0 1-9 0 0,-16-1 83 0 0,-28 0 22 0 0,44 0-105 0 0,0-1 0 0 0,1 1 0 0 0,-1 0 0 0 0,0 0 0 0 0,1-1 0 0 0,-1 1 0 0 0,0-1 0 0 0,1 1 0 0 0,-1-1 0 0 0,1 0 0 0 0,-1 0 0 0 0,1 0-1 0 0,-1 1 1 0 0,1-1 0 0 0,0-1 0 0 0,-1 1 0 0 0,1 0 0 0 0,-1-1 0 0 0,-3-2-78 0 0,-1 4 44 0 0,1-1 7 0 0,3-4-18 0 0,-1-1-54 0 0,2 5-46 0 0,-1 0 57 0 0,1 0 40 0 0,-2 0 44 0 0,1 0 10 0 0,1 0-40 0 0,0 1-43 0 0,0-2-59 0 0,1 1 13 0 0,0 0-34 0 0,-1 0-38 0 0,1 0-41 0 0,0-1-46 0 0,0 0-49 0 0,0 0-54 0 0,0-1-57 0 0,0 2 35 0 0,0 0-57 0 0,0 0-51 0 0,0 0-44 0 0,0-1-161 0 0,0 0-44 0 0,0 0-196 0 0,0-1-525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07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1 7016 0 0,'0'0'201'0'0,"0"0"-48"0"0,0 2-6 0 0,-1 4 121 0 0,-5 0 217 0 0,3-3-155 0 0,1-1-109 0 0,0 1 51 0 0,1 2 188 0 0,0-1-180 0 0,1-1 36 0 0,0 1-117 0 0,1 6 138 0 0,-1-9-302 0 0,0 0 0 0 0,0 0 0 0 0,0 0 1 0 0,-1 0-1 0 0,1 0 0 0 0,0 0 0 0 0,0 0 0 0 0,0-1 1 0 0,-1 1-1 0 0,1 0 0 0 0,0 0 0 0 0,-1 0 0 0 0,1 0-35 0 0,-7 3 294 0 0,7-3-276 0 0,-1-1 0 0 0,1 0 1 0 0,-1 0-1 0 0,1 1 0 0 0,-1-1 0 0 0,1 0 1 0 0,0 1-1 0 0,-1-1 0 0 0,1 0 1 0 0,0 1-1 0 0,-1-1 0 0 0,1 1 0 0 0,0-1 1 0 0,-1 0-1 0 0,1 1 0 0 0,0-1 1 0 0,0 1-1 0 0,-1-1 0 0 0,1 1 0 0 0,0-1 1 0 0,0 1-1 0 0,0-1 0 0 0,0 1 1 0 0,0-1-1 0 0,0 1 0 0 0,0-1 1 0 0,0 1-1 0 0,0-1 0 0 0,0 1 0 0 0,0-1 1 0 0,0 1-1 0 0,0 0-18 0 0,-1 7 182 0 0,-1-1-34 0 0,-8 7 187 0 0,9-12-185 0 0,-1-1-35 0 0,1 3 31 0 0,1 0-75 0 0,1 1-40 0 0,-1-2 47 0 0,1 3 19 0 0,-1-4-73 0 0,0-1 0 0 0,0 1 0 0 0,0 0 0 0 0,0-1 0 0 0,0 1 0 0 0,0 0 0 0 0,0-1 0 0 0,-1 1 0 0 0,1 0 0 0 0,-1-1 0 0 0,1 1 0 0 0,-1 1-24 0 0,-6 1 111 0 0,7-3-104 0 0,-1-1-1 0 0,1 0 1 0 0,-1 0 0 0 0,1 1-1 0 0,-1-1 1 0 0,1 0 0 0 0,0 1-1 0 0,-1-1 1 0 0,1 0 0 0 0,0 1-1 0 0,-1-1 1 0 0,1 0 0 0 0,0 1-1 0 0,-1-1 1 0 0,1 1 0 0 0,0-1-1 0 0,0 1 1 0 0,0-1 0 0 0,-1 1-1 0 0,1-1 1 0 0,0 1 0 0 0,0-1-1 0 0,0 1 1 0 0,0-1 0 0 0,0 1-1 0 0,0-1 1 0 0,0 1 0 0 0,0-1-1 0 0,0 1 1 0 0,0-1 0 0 0,0 1-1 0 0,0-1-6 0 0,0 3-51 0 0,0 0 44 0 0,0-1 62 0 0,0 5 157 0 0,0-4-195 0 0,0 1-54 0 0,0 0-57 0 0,0 2-70 0 0,0 1-82 0 0,0 2-96 0 0,0-7 29 0 0,0 0-51 0 0,0-1-46 0 0,0 1-39 0 0,0 0-136 0 0,0 0-38 0 0,0 0-164 0 0,0 1-435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08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 7136 0 0,'0'0'165'0'0,"0"0"22"0"0,0 0 6 0 0,0 3-28 0 0,0 1-116 0 0,-1-1-38 0 0,-5 2-57 0 0,3-2 77 0 0,1-1 35 0 0,0 1 47 0 0,1 2 132 0 0,0-2-76 0 0,1 1 36 0 0,0 10 227 0 0,0 1-45 0 0,0 0-42 0 0,0 0-37 0 0,0 4 19 0 0,0-1-40 0 0,0 10 88 0 0,0-2-45 0 0,0-6-82 0 0,1-9-105 0 0,0-3-38 0 0,1-1-19 0 0,2 2-3 0 0,3 7 68 0 0,-6-8-61 0 0,-1 3 36 0 0,0-8-87 0 0,1 1 0 0 0,-1-1 0 0 0,1 1 0 0 0,0-1 0 0 0,-1 0 0 0 0,2 1 0 0 0,-1-1 0 0 0,1 2-39 0 0,4 11 170 0 0,-1 10 84 0 0,1-11-74 0 0,5 5 153 0 0,-2-4-97 0 0,-3-3-76 0 0,4-8-31 0 0,-4 6-7 0 0,19 3 76 0 0,-21-12-164 0 0,4 1-1 0 0,0-2 41 0 0,4-1 55 0 0,6-1 114 0 0,0 1 22 0 0,-6 0-96 0 0,1 1-10 0 0,-4-1-82 0 0,-1-2-42 0 0,-2 0-33 0 0,10-11 41 0 0,-5 4-31 0 0,2 2 39 0 0,-10 5-31 0 0,1 0 0 0 0,-1 0 1 0 0,0 0-1 0 0,1 0 1 0 0,-1-1-1 0 0,1 0-20 0 0,2-4 34 0 0,23-21 66 0 0,0-1-88 0 0,-25 24-12 0 0,0 0 0 0 0,-1 0 0 0 0,1-1 0 0 0,-1 1 0 0 0,0-1 0 0 0,0 0 0 0 0,-1 0 0 0 0,0 0 0 0 0,2-6 0 0 0,9-22 0 0 0,-12 31-1 0 0,-1 1 1 0 0,1-1 0 0 0,-1 0 0 0 0,1 0 0 0 0,-1 1 0 0 0,0-1 0 0 0,0 0 0 0 0,0 0 0 0 0,0 0-1 0 0,-1 0 1 0 0,0 1 4 0 0,1 0-1 0 0,0 0 1 0 0,0 1-1 0 0,0-1 0 0 0,0 0 1 0 0,0 0-1 0 0,0 0 1 0 0,0 1-1 0 0,0-1 0 0 0,1 0 1 0 0,-1 0-1 0 0,0 1 1 0 0,1-1-1 0 0,0 0 0 0 0,-1 0 1 0 0,1 1-4 0 0,0 0 0 0 0,-1 1 0 0 0,1 0 0 0 0,0-1-1 0 0,-1 1 1 0 0,1 0 0 0 0,0 0 0 0 0,-1 0 0 0 0,1-1 0 0 0,0 1 0 0 0,-1 0 0 0 0,1 0 0 0 0,0 0 0 0 0,0 0 0 0 0,-1 0 0 0 0,1 0 0 0 0,-1 0 0 0 0,3 0-62 0 0,-3 3-3 0 0,-1 5 53 0 0,1-5 12 0 0,-1 1 0 0 0,1 0 0 0 0,0-1-1 0 0,1 1 1 0 0,-1-1 0 0 0,0 1 0 0 0,1 0 0 0 0,0-1 0 0 0,0 2 0 0 0,4 3-1 0 0,-4-6 0 0 0,0-1 1 0 0,0 0-1 0 0,0 1 0 0 0,0-1 1 0 0,-1 1-1 0 0,1 0 0 0 0,0-1 0 0 0,-1 1 1 0 0,1-1-1 0 0,-1 1 0 0 0,0 0 0 0 0,0-1 1 0 0,1 1-1 0 0,-1 0 1 0 0,-1 4-10 0 0,1 1 0 0 0,1-1 1 0 0,-1 0-1 0 0,1 0 0 0 0,0 1 0 0 0,1-1 0 0 0,-1 0 1 0 0,1 0-1 0 0,0 0 0 0 0,1-1 0 0 0,0 1 1 0 0,0 1 9 0 0,8 12 0 0 0,-6 4 0 0 0,2-17 0 0 0,-3-4 0 0 0,1 12 0 0 0,8 2 0 0 0,-11-15 0 0 0,-1 0 0 0 0,0 1 0 0 0,0-1 0 0 0,0 0 0 0 0,1 0 0 0 0,-1 0 0 0 0,1 0 0 0 0,-1 0 0 0 0,1 0 0 0 0,-1 0 0 0 0,1 0 0 0 0,-1-1 0 0 0,1 1 0 0 0,0-1 0 0 0,-1 1 0 0 0,1-1 0 0 0,0 0 0 0 0,0 1 0 0 0,-1-1 0 0 0,1 0 0 0 0,4-1 0 0 0,-4 2 0 0 0,22 12 0 0 0,-23-13 0 0 0,0 1 1 0 0,-1-1 0 0 0,1 0 0 0 0,0 0 0 0 0,0 1 0 0 0,-1-1 0 0 0,1 0 0 0 0,0 0 0 0 0,0 0 0 0 0,-1 0 0 0 0,1 0 0 0 0,0 0 0 0 0,0 0 0 0 0,-1 0 0 0 0,1 0-1 0 0,0-1 1 0 0,-1 1 0 0 0,1 0-1 0 0,1-1 12 0 0,0 0-1 0 0,-1 0 0 0 0,1 0 1 0 0,-1 0-1 0 0,1 0 0 0 0,-1 0 0 0 0,0 0 1 0 0,0 0-1 0 0,1-1-11 0 0,-1 1 15 0 0,4-3 124 0 0,1 4-79 0 0,-1-1-2 0 0,0-10 171 0 0,2 7-55 0 0,-7 4-162 0 0,1 0 0 0 0,-1-1-1 0 0,0 1 1 0 0,1 0 0 0 0,-1-1 0 0 0,1 1-1 0 0,-1 0 1 0 0,0-1 0 0 0,1 1-1 0 0,-1 0 1 0 0,0-1 0 0 0,1 1-1 0 0,-1-1 1 0 0,0 1 0 0 0,0 0-1 0 0,1-1 1 0 0,-1 1 0 0 0,0-1 0 0 0,0 1-1 0 0,0-1 1 0 0,1 1 0 0 0,-1-1-1 0 0,0 1 1 0 0,0-1 0 0 0,0 1-1 0 0,0-1 1 0 0,0 1 0 0 0,0-1-1 0 0,0 1 1 0 0,0-1 0 0 0,0 1-1 0 0,-1-1-11 0 0,4-13 224 0 0,3 4-86 0 0,-1 2-62 0 0,2-6 60 0 0,2-4 10 0 0,-5-1 7 0 0,-5-13-52 0 0,0 22-75 0 0,2-1 7 0 0,-1 9-25 0 0,0 0 0 0 0,0 0-1 0 0,0 0 1 0 0,0 0 0 0 0,0 0-1 0 0,-1 0 1 0 0,1 0 0 0 0,0 0-1 0 0,-1 0 1 0 0,0 0 0 0 0,1 0-8 0 0,-2-1 8 0 0,0-1-1 0 0,0 0 1 0 0,0 0 0 0 0,1 1-1 0 0,0-1 1 0 0,0 0 0 0 0,0 0 0 0 0,0 0-1 0 0,1 0 1 0 0,-1-3-8 0 0,1 5 3 0 0,0 0 1 0 0,0 1-1 0 0,0-1 0 0 0,0 0 1 0 0,-1 1-1 0 0,1-1 0 0 0,0 0 1 0 0,-1 1-1 0 0,0-1 0 0 0,1 0 0 0 0,-1 1 1 0 0,0-1-1 0 0,0 1 0 0 0,0-1-3 0 0,-5-11 34 0 0,5-3-21 0 0,1 13-13 0 0,0 1 0 0 0,0-1 0 0 0,0 1 0 0 0,0-1 0 0 0,0 1 0 0 0,-1 0 0 0 0,1-1 0 0 0,-1 1 0 0 0,0 0 0 0 0,0-3 0 0 0,-4-3 0 0 0,-6-18 0 0 0,8 15 1 0 0,-4-8 13 0 0,1 3 25 0 0,-10-13-45 0 0,14 28-99 0 0,1 0 60 0 0,-1 0 51 0 0,0 0 72 0 0,0-1 25 0 0,0 1-97 0 0,1 0-78 0 0,1 0-95 0 0,-1-1-64 0 0,1 0-99 0 0,-1-1-113 0 0,1 2 174 0 0,0-1-34 0 0,0 2-356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16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6072 0 0,'0'0'133'0'0,"0"2"23"0"0,0-1-149 0 0,0-1 0 0 0,0 1 0 0 0,0-1 1 0 0,0 1-1 0 0,0-1 0 0 0,0 0 0 0 0,0 1 0 0 0,0-1 0 0 0,0 1 0 0 0,0-1 0 0 0,0 1 0 0 0,0-1 0 0 0,0 0 0 0 0,1 1 1 0 0,-1-1-1 0 0,0 0 0 0 0,0 1 0 0 0,1-1 0 0 0,-1 0 0 0 0,0 1 0 0 0,0-1 0 0 0,1 0 0 0 0,-1 1 0 0 0,0-1 0 0 0,1 0 1 0 0,-1 0-1 0 0,0 1 0 0 0,1-1 0 0 0,-1 0 0 0 0,1 0 0 0 0,-1 1-7 0 0,7 3 93 0 0,-2 4-59 0 0,4 9-36 0 0,-7-12 0 0 0,7 13-17 0 0,-6-12 37 0 0,1 2 57 0 0,-1 0 91 0 0,-3 0 58 0 0,2 10 258 0 0,3-7-270 0 0,-1-1-30 0 0,-1-2-8 0 0,-2 0 32 0 0,0 1 75 0 0,-1-2 29 0 0,1 0-64 0 0,1 0-15 0 0,2 3 34 0 0,2 6 123 0 0,-3 15 357 0 0,-3-14-359 0 0,2-1-38 0 0,3 1-83 0 0,-3-10-167 0 0,0-1 0 0 0,-1 1 0 0 0,1 0 0 0 0,-1-1 0 0 0,-1 1 0 0 0,1 0-98 0 0,-2 6 147 0 0,1 8 116 0 0,3-4 19 0 0,-1-12-228 0 0,1 2 24 0 0,-1 0 1 0 0,0 0-1 0 0,-1 0 1 0 0,1 0 0 0 0,-1 1-1 0 0,0 5-78 0 0,-1 6 201 0 0,0 0-44 0 0,0 42 238 0 0,0-33-191 0 0,0-11-48 0 0,0 1 37 0 0,-1-16-176 0 0,1 0 0 0 0,0 0 0 0 0,-1 0 1 0 0,1 0-1 0 0,-1-1 0 0 0,0 1 1 0 0,1 0-1 0 0,-1-1 0 0 0,0 1 0 0 0,0 0 1 0 0,0-1-18 0 0,-6 12 114 0 0,6-4-1 0 0,1-6 54 0 0,0-3 1 0 0,0 0-18 0 0,0 0-63 0 0,0 0 0 0 0,0 0-11 0 0,0 0-4 0 0,0-3-12 0 0,0-1-51 0 0,0 4-11 0 0,-4-7 19 0 0,-6-11 40 0 0,10 17-52 0 0,0 0 1 0 0,-1 0-1 0 0,1-1 1 0 0,0 1-1 0 0,0 0 0 0 0,0 0 1 0 0,0 0-1 0 0,0 0 1 0 0,0 0-1 0 0,0 0 1 0 0,0-1-1 0 0,0 1 0 0 0,0 0 1 0 0,1 0-1 0 0,-1 0 1 0 0,1 0-1 0 0,-1 0 1 0 0,0 0-1 0 0,1 0 1 0 0,0 0-1 0 0,-1 0 0 0 0,1 0 1 0 0,0 0-1 0 0,-1 0-5 0 0,2 0 2 0 0,-1-1 1 0 0,-1 1-1 0 0,1-1 0 0 0,0 0 0 0 0,0 1 0 0 0,-1-1 1 0 0,1 0-1 0 0,-1 0 0 0 0,1 1 0 0 0,-1-1 1 0 0,1-1-3 0 0,-1-4 0 0 0,1 0 0 0 0,0 0 0 0 0,0 0 0 0 0,0 0 0 0 0,1 0 0 0 0,0 0 0 0 0,1 1 0 0 0,-1 0-1 0 0,19-48 1 0 0,-17 47 0 0 0,-1 0 0 0 0,1 0 0 0 0,1 1 0 0 0,-1-1 0 0 0,1 1 0 0 0,0 0 0 0 0,1 0 0 0 0,3-3 0 0 0,-6 6 0 0 0,0-1 0 0 0,-1 1 0 0 0,1-1 0 0 0,-1 0 0 0 0,0 0 0 0 0,0 0 0 0 0,-1 0 0 0 0,1-1 1 0 0,-1 2-1 0 0,0 0 0 0 0,0 0 0 0 0,1 0 0 0 0,-1 1 0 0 0,1-1 0 0 0,0 0 0 0 0,0 0 0 0 0,-1 2-1 0 0,0 0 1 0 0,0 1-1 0 0,0-1 1 0 0,0 0-1 0 0,0 1 1 0 0,0-1-1 0 0,0 1 1 0 0,0-1 0 0 0,0 1-1 0 0,0 0 1 0 0,0 0-1 0 0,0-1 1 0 0,5 0-8 0 0,-3 0 2 0 0,0-1-1 0 0,0 1 0 0 0,-1 0 1 0 0,1-1-1 0 0,0 1 0 0 0,-1-1 1 0 0,1 0-1 0 0,-1 0 7 0 0,9-14-14 0 0,1 6 14 0 0,-9 7-7 0 0,0 1 1 0 0,1-1-1 0 0,-1 1 1 0 0,1 0-1 0 0,-1 0 1 0 0,1 1-1 0 0,0-1 1 0 0,0 1-1 0 0,-1 0 1 0 0,1 0-1 0 0,3-1 7 0 0,25 2 0 0 0,-23 0 1 0 0,-4 0-2 0 0,-1 0-1 0 0,1 0 0 0 0,0 1 1 0 0,-1-1-1 0 0,1 1 0 0 0,2 0 2 0 0,-5 0-5 0 0,0 0 1 0 0,0 0-1 0 0,0 0 0 0 0,0 0 0 0 0,0 0 0 0 0,0 1 0 0 0,-1-1 0 0 0,1 0 0 0 0,1 2 5 0 0,13 16-10 0 0,0 10 10 0 0,13 19 0 0 0,-28-46 0 0 0,-1-1 0 0 0,1 0 0 0 0,-1 1 0 0 0,0-1 0 0 0,1 1 0 0 0,-1-1 0 0 0,0 1 0 0 0,0-1 0 0 0,0 1 0 0 0,0-1-1 0 0,0 1 1 0 0,0-1 0 0 0,0 1 0 0 0,0-1 0 0 0,0 0 0 0 0,0 1 0 0 0,1-1 0 0 0,-1 1 0 0 0,1-1 0 0 0,-1 1 0 0 0,1-1 1 0 0,4 7-1 0 0,-4-6 0 0 0,0-1 0 0 0,-1 0 0 0 0,1 1 0 0 0,0-1 0 0 0,0 1 0 0 0,-1 0 0 0 0,1-1 0 0 0,-1 1 0 0 0,1-1 0 0 0,-1 1 0 0 0,1 0 0 0 0,-1-1 0 0 0,0 1 0 0 0,0 0 0 0 0,0 5 0 0 0,-1-5 0 0 0,1 1 0 0 0,0-1 0 0 0,0 0 0 0 0,0 0 0 0 0,1 0 0 0 0,-1 1 0 0 0,0-1 0 0 0,1 0 0 0 0,0 0 0 0 0,0 1 0 0 0,4 5 0 0 0,-4-6 0 0 0,0-1 0 0 0,-1 0 0 0 0,1 1 0 0 0,0-1 0 0 0,0 1 0 0 0,-1-1 0 0 0,1 1 0 0 0,-1 0 0 0 0,1-1 0 0 0,-1 1 0 0 0,1 0 0 0 0,-1-1 0 0 0,0 1 0 0 0,0 0 0 0 0,0 46 10 0 0,0-48-8 0 0,0 1-1 0 0,0-1 0 0 0,0 1 1 0 0,1-1-1 0 0,-1 1 0 0 0,0-1 1 0 0,0 0-1 0 0,0 1 0 0 0,0-1 1 0 0,0 1-1 0 0,0-1 0 0 0,0 1 1 0 0,-1-1-1 0 0,1 1 0 0 0,0-1 1 0 0,0 1-1 0 0,0-1 0 0 0,0 0 1 0 0,-1 1-1 0 0,1-1 0 0 0,0 1 1 0 0,0-1-1 0 0,-1 0 0 0 0,1 1 1 0 0,0-1-1 0 0,0 0 0 0 0,-1 1 1 0 0,1-1-1 0 0,0 0 0 0 0,-1 1 1 0 0,1-1-1 0 0,-1 0 0 0 0,1 0 1 0 0,0 0-1 0 0,-1 1-1 0 0,0-1 0 0 0,1 0 1 0 0,0 0-1 0 0,-1 0 0 0 0,1 0 1 0 0,0 1-1 0 0,-1-1 0 0 0,1 0 1 0 0,0 0-1 0 0,-1 1 1 0 0,1-1-1 0 0,0 0 0 0 0,-1 0 1 0 0,1 1-1 0 0,0-1 0 0 0,-1 0 1 0 0,1 1-1 0 0,0-1 0 0 0,0 0 1 0 0,0 1-1 0 0,-1-1 1 0 0,1 1-1 0 0,-1 2-1 0 0,1 0 1 0 0,-1 1 0 0 0,0-1 0 0 0,1 1 0 0 0,0-1 0 0 0,0 0-1 0 0,0 2 1 0 0,0 29 71 0 0,0-23-88 0 0,0-8-46 0 0,0-3-49 0 0,0 0 34 0 0,0 0-70 0 0,0 0-85 0 0,0 0 69 0 0,0 0-38 0 0,0 0-41 0 0,0 0-38 0 0,0 0-384 0 0,0 0 90 0 0,0 0-53 0 0,0 0-740 0 0,0 0-584 0 0,0 0-1109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18.2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5696 0 0,'0'0'166'0'0,"0"0"-38"0"0,0 0 0 0 0,0 0 55 0 0,0 0 161 0 0,0 0 301 0 0,0 3 25 0 0,0 1-413 0 0,0 8 231 0 0,3 1-87 0 0,2-5-181 0 0,1 2 84 0 0,-4 4 72 0 0,-2-3-88 0 0,0 1-73 0 0,3 10 122 0 0,3-6-62 0 0,-2-3-51 0 0,-1 6 63 0 0,-3-7-60 0 0,0-2-72 0 0,0 0-33 0 0,0 4 15 0 0,0-12-110 0 0,2 16 188 0 0,4-1-45 0 0,-1-1-47 0 0,-4-12-75 0 0,0 1 1 0 0,-1-1 0 0 0,1 1-1 0 0,-1-1 1 0 0,0 1 0 0 0,-1 4-49 0 0,0 12 234 0 0,2-9-57 0 0,3 1 57 0 0,-3-8-170 0 0,2 2 45 0 0,-1 0 0 0 0,0 0 0 0 0,0 1-1 0 0,-1-1 1 0 0,0 0 0 0 0,0 7-109 0 0,-1 1 172 0 0,-1-7-67 0 0,1 0 0 0 0,1 0 1 0 0,-1-1-1 0 0,1 1 0 0 0,1 1-105 0 0,2 8 170 0 0,-1-11-90 0 0,-2 1 0 0 0,1 0 1 0 0,-1-1-1 0 0,0 1 0 0 0,0 0 1 0 0,-1 3-81 0 0,0 155 501 0 0,0-96-233 0 0,0-57-160 0 0,1 2-106 0 0,-1-6-8 0 0,1-2 32 0 0,-1-2 28 0 0,-1 1 39 0 0,1-1 21 0 0,0 0 41 0 0,0 1 44 0 0,-1 0 50 0 0,-2-8-137 0 0,-7-7-33 0 0,7 4-14 0 0,3 5-57 0 0,0-1 0 0 0,-1 0-1 0 0,1 1 1 0 0,0-1 0 0 0,-1 1-1 0 0,1-1 1 0 0,-1 0-1 0 0,0 1 1 0 0,0 0 0 0 0,1-1-1 0 0,-1 1 1 0 0,0-1-8 0 0,0 1 3 0 0,0-1 0 0 0,0 0 0 0 0,0 0 0 0 0,0 1 0 0 0,0-1 0 0 0,0 0 0 0 0,1 0 0 0 0,-1 0 0 0 0,1 0 0 0 0,0 0 0 0 0,-1 0 0 0 0,1-1-3 0 0,0-22 3 0 0,0-33 58 0 0,1 48-62 0 0,1 0 0 0 0,0 0 0 0 0,0-1 0 0 0,1 1 0 0 0,0 1-1 0 0,1-2 2 0 0,8-27-62 0 0,-9 25 27 0 0,-3 10 24 0 0,1 1 0 0 0,-1 0 1 0 0,1-1-1 0 0,-1 1 1 0 0,1 0-1 0 0,0 0 0 0 0,0-1 1 0 0,0 1-1 0 0,0 0 1 0 0,0 0-1 0 0,1 0 0 0 0,-1 0 1 0 0,0 0-1 0 0,1 1 0 0 0,0-2 11 0 0,11-10-85 0 0,-7 6 32 0 0,0 1 1 0 0,1-1-1 0 0,0 2 0 0 0,5-5 53 0 0,12-6-96 0 0,-14 3 16 0 0,14 8 50 0 0,-10-2-9 0 0,-13 6 35 0 0,0 1 0 0 0,1-1 1 0 0,-1 0-1 0 0,1 0 0 0 0,-1 1 1 0 0,1-1-1 0 0,-1 1 0 0 0,1-1 1 0 0,-1 1-1 0 0,1 0 0 0 0,0 0 1 0 0,-1 0-1 0 0,1 0 4 0 0,22-1-57 0 0,-13 0 41 0 0,-1 1-1 0 0,0 0 1 0 0,0 0 0 0 0,0 1-1 0 0,8 2 17 0 0,-12 0 1 0 0,1-1-1 0 0,-1 1 1 0 0,0 0-1 0 0,0 1 1 0 0,-1 0-1 0 0,1 0 0 0 0,3 2 0 0 0,33 36-16 0 0,-21-20-51 0 0,-19-20 63 0 0,0 0 0 0 0,-1 0 0 0 0,1 0 0 0 0,-1 0 0 0 0,0 0 0 0 0,0 0 0 0 0,1 0 0 0 0,-1 0 0 0 0,-1 1 0 0 0,1-1 0 0 0,0 0 0 0 0,-1 1 0 0 0,1-1 0 0 0,-1 0 0 0 0,1 1 0 0 0,-1-1 0 0 0,0 1 0 0 0,0-1 0 0 0,-1 2 4 0 0,1-3 0 0 0,0 1-1 0 0,1 0 0 0 0,-1-1 0 0 0,0 1 0 0 0,0 0 0 0 0,1 0 0 0 0,-1-1 1 0 0,1 1-1 0 0,-1-1 0 0 0,1 1 0 0 0,0 0 0 0 0,0-1 0 0 0,-1 1 0 0 0,1-1 1 0 0,6 12 0 0 0,-5-1 0 0 0,-1 0 0 0 0,0 0 0 0 0,-1 0 0 0 0,-1 12 0 0 0,0-6 0 0 0,1-16 0 0 0,0 0 0 0 0,0 0 0 0 0,0-1 0 0 0,0 1 0 0 0,0 0 0 0 0,-1-1 0 0 0,1 1 0 0 0,-1 0 0 0 0,1-1 0 0 0,-1 1 0 0 0,0-1 0 0 0,0 1 0 0 0,1-1 0 0 0,-1 1 0 0 0,-1 0 0 0 0,-3 6 0 0 0,1 4 1 0 0,-1-3-2 0 0,-21 18 13 0 0,14-14 36 0 0,8-8-21 0 0,-1 0-1 0 0,1 0 1 0 0,-1-1-1 0 0,0 0 1 0 0,0 0-1 0 0,-2 1-26 0 0,-25 11 13 0 0,30-15-13 0 0,0-1 0 0 0,1 1 0 0 0,-1-1 0 0 0,0 1 0 0 0,1-1 0 0 0,-1 0 0 0 0,0 0 0 0 0,0 0 0 0 0,1 0 0 0 0,-1 0 0 0 0,-27 0 0 0 0,-27 0-14 0 0,26 0-42 0 0,7 0-35 0 0,21 0 80 0 0,0 0 0 0 0,0 0 1 0 0,1 0-1 0 0,-1-1 0 0 0,0 1 0 0 0,1 0 0 0 0,-1-1 0 0 0,0 1 0 0 0,1-1 0 0 0,-1 0 1 0 0,1 1-1 0 0,-1-1 0 0 0,1 0 0 0 0,-1 0 0 0 0,0-1 11 0 0,-6-2-77 0 0,-3-1-99 0 0,9 4 127 0 0,0 0 0 0 0,-1 0 0 0 0,1-1 0 0 0,0 1 1 0 0,0 0-1 0 0,0-1 0 0 0,0 1 0 0 0,0-1 0 0 0,0 0 49 0 0,-4-4-156 0 0,2 3-38 0 0,1 0-68 0 0,2 2 86 0 0,-1 1-34 0 0,0-1-65 0 0,1 0-42 0 0,-1 1-38 0 0,0-1-35 0 0,0 1-153 0 0,0-1-42 0 0,0-1-673 0 0,0-2-649 0 0,1-5-1079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2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271 592 8288 0 0,'0'0'190'0'0,"-3"0"28"0"0,-4 0 167 0 0,-15 0-314 0 0,13-1-50 0 0,-1 1 52 0 0,1 1 40 0 0,7-1-70 0 0,0 0 1 0 0,0 0 0 0 0,-1 1-1 0 0,1-1 1 0 0,0 1-1 0 0,0-1 1 0 0,0 1 0 0 0,0 0-1 0 0,-1 0 1 0 0,1 0 0 0 0,0 0-1 0 0,1 0 1 0 0,-1 1 0 0 0,0-1-1 0 0,0 0 1 0 0,-1 3-44 0 0,-6 3 254 0 0,-6 1 196 0 0,7-4-241 0 0,1 1-42 0 0,2-2-90 0 0,1 1-35 0 0,-2 2 30 0 0,-33 36 411 0 0,29-27-366 0 0,4 0-37 0 0,-4 6 114 0 0,0-3-67 0 0,-2 7 8 0 0,1 1 25 0 0,0 1-16 0 0,1-1-50 0 0,9-12-70 0 0,6-2 56 0 0,12 6 143 0 0,-12-14-148 0 0,-1-1 29 0 0,-1-2-47 0 0,6-2-12 0 0,-6 1-10 0 0,4 0 23 0 0,-5 1-38 0 0,1-1 1 0 0,-1 0-1 0 0,0 0 1 0 0,0 0-1 0 0,0-1 1 0 0,0 1-1 0 0,1 0 1 0 0,-1-1-1 0 0,0 0 1 0 0,1 0-21 0 0,3-1 43 0 0,20-13 172 0 0,-10 3-148 0 0,0-4-38 0 0,-9 10-4 0 0,0 0 1 0 0,0-1-1 0 0,-1-1 1 0 0,0 1-1 0 0,0-2-25 0 0,5-14 23 0 0,0 3-6 0 0,-8 16-8 0 0,0 0-1 0 0,0 0 1 0 0,-1-1-1 0 0,0 0 1 0 0,1-1-9 0 0,2-24 12 0 0,1 15-12 0 0,-5 12 0 0 0,1 0 0 0 0,-1 0 0 0 0,0 0 0 0 0,0-1 0 0 0,-1 1 0 0 0,1 0 0 0 0,-1 0 0 0 0,1-1 0 0 0,-1-2 0 0 0,-1-16 0 0 0,0 10 0 0 0,1 0 0 0 0,0 1 0 0 0,1-1 0 0 0,0 1 0 0 0,1-2 0 0 0,2-3-1 0 0,-1 7-4 0 0,-1-1-1 0 0,0 0 1 0 0,1-7 5 0 0,-3 11-18 0 0,0 0 1 0 0,0-1 0 0 0,-1 1 0 0 0,0 0 0 0 0,0 0 17 0 0,-2-6-28 0 0,0-5-25 0 0,0 0 1 0 0,1 0 0 0 0,0-13 52 0 0,2-207-426 0 0,0 228 414 0 0,1 1 1 0 0,0-1-1 0 0,1 0 0 0 0,-1 1 0 0 0,2-3 12 0 0,-1 4-10 0 0,0 1 1 0 0,-1-1-1 0 0,0 0 0 0 0,0 0 0 0 0,0-1 10 0 0,-1-40-77 0 0,0 45 45 0 0,-3 9 81 0 0,0-1-26 0 0,-5 14 51 0 0,6 2 21 0 0,2 14 10 0 0,1-9-9 0 0,-1 0 0 0 0,-1 0 1 0 0,-2 2-97 0 0,-1-3 57 0 0,0-9 0 0 0,2 0 0 0 0,0 1 1 0 0,1 2-58 0 0,1 197 820 0 0,0-170-696 0 0,0 1-49 0 0,0-39-75 0 0,1 1 0 0 0,1-1 0 0 0,-1 0 1 0 0,3 5-1 0 0,-2-5-4 0 0,0 0 0 0 0,-1 0 1 0 0,1 0-1 0 0,-1 5 4 0 0,-1 2-47 0 0,-1-11 31 0 0,1 0-1 0 0,0 0 1 0 0,0 0-1 0 0,1 0 1 0 0,-1 0-1 0 0,1 0 1 0 0,0 1 16 0 0,0-3-10 0 0,0-1 1 0 0,0 1-1 0 0,0 0 1 0 0,0 0-1 0 0,0-1 1 0 0,1 1 0 0 0,-1 0-1 0 0,0-1 1 0 0,1 0-1 0 0,-1 1 10 0 0,0-2-1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3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9272 0 0,'0'0'208'0'0,"0"0"33"0"0,0 0 14 0 0,0 3-42 0 0,0-2-211 0 0,0-1 0 0 0,0 1 0 0 0,0-1 0 0 0,0 1 0 0 0,0-1 0 0 0,0 1 0 0 0,0-1 0 0 0,0 1 0 0 0,0-1 0 0 0,-1 1 0 0 0,1-1 0 0 0,0 1 1 0 0,0-1-1 0 0,-1 1 0 0 0,1-1 0 0 0,0 1 0 0 0,0-1 0 0 0,-1 0 0 0 0,1 1 0 0 0,-1-1 0 0 0,1 1 0 0 0,0-1 0 0 0,-1 0 0 0 0,1 1 0 0 0,-1-1 0 0 0,1 0-2 0 0,-1 1 0 0 0,0-1-1 0 0,0 1 1 0 0,1-1-1 0 0,-1 1 1 0 0,1-1 0 0 0,-1 1-1 0 0,0 0 1 0 0,1-1-1 0 0,-1 1 1 0 0,1 0 0 0 0,0-1-1 0 0,-1 1 1 0 0,1 0-1 0 0,-1 0 1 0 0,1-1 0 0 0,0 1-1 0 0,0 0 1 0 0,-1 0-1 0 0,1 0 1 0 0,0-1 0 0 0,0 1-1 0 0,0 0 1 0 0,0 0-1 0 0,0 0 1 0 0,0 0 0 0 0,0 0 0 0 0,0 5 19 0 0,0 0 35 0 0,0 7 139 0 0,0 2 72 0 0,0 20 431 0 0,0-26-517 0 0,0 0-41 0 0,0 7 122 0 0,0 8 118 0 0,3 3-36 0 0,1-9-157 0 0,3 16 164 0 0,-5-6-31 0 0,-1-15-145 0 0,1 0 0 0 0,0 0 0 0 0,0 0 0 0 0,4 8-173 0 0,-5-17 32 0 0,1 17 134 0 0,-2 13 177 0 0,0 1 50 0 0,3-16-162 0 0,3-3-15 0 0,-5-13-165 0 0,0 0 0 0 0,1 1 0 0 0,-1-1-1 0 0,-1 1 1 0 0,1-1 0 0 0,0 0 0 0 0,-1 1 0 0 0,0 1-51 0 0,0 12 214 0 0,0-3-57 0 0,0 32 212 0 0,0-22-152 0 0,0-21-196 0 0,1 1 0 0 0,-1-1 0 0 0,0 0 0 0 0,1 0 0 0 0,0 0 0 0 0,0 0 1 0 0,0 2-22 0 0,8 13 126 0 0,-7-10-28 0 0,0 18 71 0 0,-3-13-64 0 0,1-3 38 0 0,-1 0 72 0 0,1 1-97 0 0,0-9 2 0 0,0-2 0 0 0,0 0-2 0 0,0 0-12 0 0,0 0-2 0 0,0 0 0 0 0,3 0-5 0 0,-3 0-96 0 0,1 1-1 0 0,-1-1 1 0 0,1 0-1 0 0,-1 0 1 0 0,0 0-1 0 0,1 0 1 0 0,-1 0-1 0 0,1 0 1 0 0,-1 0-1 0 0,0-1 1 0 0,1 1-1 0 0,-1 0 1 0 0,1 0-1 0 0,-1 0 1 0 0,0 0-1 0 0,1 0 1 0 0,-1-1-1 0 0,1 1 1 0 0,-1 0-1 0 0,0 0 1 0 0,1-1-1 0 0,-1 1 1 0 0,0 0-1 0 0,1 0 1 0 0,-1-1-1 0 0,0 1 1 0 0,0 0-1 0 0,1-1 1 0 0,-1 1-1 0 0,0 0 1 0 0,0-1 0 0 0,0 1-1 0 0,1-1 1 0 0,-1 1-1 0 0,0 0 1 0 0,0-1-1 0 0,0 1 1 0 0,0-1-1 0 0,0 1 1 0 0,0 0-1 0 0,0-1 1 0 0,0 1-1 0 0,0-1 1 0 0,0 1-1 0 0,0-1 1 0 0,0 1-1 0 0,0 0 1 0 0,0-1-1 0 0,0 0-2 0 0,-1 1 5 0 0,1-1-1 0 0,0 0 0 0 0,0 0 1 0 0,0 0-1 0 0,0 0 0 0 0,0 0 1 0 0,0 1-1 0 0,1-1 0 0 0,-1 0 0 0 0,0 0 1 0 0,0 0-1 0 0,1 1 0 0 0,-1-1 1 0 0,0 0-1 0 0,1 0 0 0 0,-1 0 1 0 0,1 1-1 0 0,-1-1 0 0 0,1 0-4 0 0,10-4 54 0 0,4-25-32 0 0,-10 20 12 0 0,-4 8-31 0 0,0-1 0 0 0,0 1 0 0 0,1 0 0 0 0,-1 0 0 0 0,0-1 0 0 0,1 1 0 0 0,0 0-1 0 0,-1 0 1 0 0,1 0-3 0 0,49-49 68 0 0,-28 29-76 0 0,-1 0-66 0 0,-20 20 66 0 0,0 0 0 0 0,-1 1 0 0 0,1 0 0 0 0,0-1 0 0 0,0 1 0 0 0,1 0 0 0 0,-1 0 0 0 0,0 0 0 0 0,0 0 1 0 0,0 0-1 0 0,1 1 0 0 0,-1-1 0 0 0,0 1 0 0 0,1-1 8 0 0,10-2-36 0 0,1-4-15 0 0,-13 7 43 0 0,0-1-1 0 0,1 0 1 0 0,-1 0 0 0 0,1 1 0 0 0,-1-1-1 0 0,1 0 1 0 0,-1 1 0 0 0,1 0-1 0 0,-1-1 1 0 0,1 1 0 0 0,0 0 0 0 0,-1 0-1 0 0,1 0 9 0 0,-1 0-8 0 0,1 0 0 0 0,0-1 0 0 0,-1 1-1 0 0,1 0 1 0 0,-1-1 0 0 0,1 1 0 0 0,0-1 0 0 0,-1 1-1 0 0,0-1 1 0 0,1 0 0 0 0,-1 1 0 0 0,1-1-1 0 0,-1 0 9 0 0,12-6-39 0 0,-5 6 22 0 0,0 0 0 0 0,0 0 0 0 0,1 1 0 0 0,6 1 17 0 0,-4-1-20 0 0,-6 2-23 0 0,-3 0 43 0 0,-1-1-1 0 0,0 0 0 0 0,0 0 1 0 0,1 0-1 0 0,-1 0 1 0 0,0 0-1 0 0,1 0 0 0 0,-1 0 1 0 0,1-1-1 0 0,0 1 1 0 0,-1 0-1 0 0,1-1 0 0 0,-1 1 1 0 0,1-1-1 0 0,0 0 1 0 0,-1 0-1 0 0,1 1 0 0 0,1-1 1 0 0,-2 0 1 0 0,-1 0-1 0 0,1 0 0 0 0,0 0 0 0 0,0 0 1 0 0,0 0-1 0 0,0 1 0 0 0,0-1 0 0 0,0 0 1 0 0,-1 0-1 0 0,1 1 0 0 0,0-1 0 0 0,0 1 0 0 0,0-1 1 0 0,-1 1-1 0 0,1-1 0 0 0,0 1 0 0 0,-1-1 1 0 0,1 1-1 0 0,0 0 0 0 0,-1-1 0 0 0,1 1 1 0 0,-1 0-1 0 0,1 0 0 0 0,-1-1 0 0 0,0 1 1 0 0,1 0-1 0 0,-1 0 0 0 0,1 0 0 0 0,4 9-21 0 0,4 0-45 0 0,2 4 34 0 0,-11-13 26 0 0,1 0 0 0 0,-1 1-1 0 0,1-1 1 0 0,-1 1-1 0 0,0-1 1 0 0,1 1 0 0 0,-1-1-1 0 0,0 0 1 0 0,0 1-1 0 0,0 0 7 0 0,0-2 0 0 0,0 48-16 0 0,0-47 16 0 0,0 0 0 0 0,0 1 0 0 0,0-1 0 0 0,-1 1 0 0 0,1-1 0 0 0,0 1 0 0 0,-1-1 0 0 0,1 1 0 0 0,0-1 0 0 0,-1 0 0 0 0,-15 31 0 0 0,13-29 4 0 0,0 0-1 0 0,1 0 0 0 0,-1-1 0 0 0,-1 1 0 0 0,1-1 0 0 0,0 0 0 0 0,-1 0 0 0 0,1 0 0 0 0,-1 0 0 0 0,-2 0-3 0 0,-1 2 23 0 0,-7 1-1 0 0,12-1-4 0 0,-4 3 12 0 0,-9-6-15 0 0,13-1-9 0 0,0 0 0 0 0,0 0 0 0 0,-1 0-1 0 0,1 0 1 0 0,0 0 0 0 0,-1 0 0 0 0,1 1 0 0 0,0-1-1 0 0,0 1 1 0 0,0 0 0 0 0,-1 0-6 0 0,-5 4 12 0 0,6-4-12 0 0,1 0 0 0 0,-1 0 0 0 0,1 0 0 0 0,-1-1 0 0 0,1 1 0 0 0,-1 0 0 0 0,1-1 1 0 0,-1 1-1 0 0,0-1 0 0 0,1 1 0 0 0,-1-1 0 0 0,0 0 0 0 0,1 0 0 0 0,-1 0 0 0 0,-18 0 57 0 0,0 0-58 0 0,0 0-54 0 0,0 0-49 0 0,0 0-42 0 0,0 0-38 0 0,-17 0-277 0 0,34 0 125 0 0,3 0-59 0 0,0 0 217 0 0,0 0-35 0 0,0 0-70 0 0,0 0 95 0 0,0 0-38 0 0,0 0-39 0 0,0 0-38 0 0,0 0-402 0 0,0 0 102 0 0,0 0-52 0 0,0 0-764 0 0,0 0-599 0 0,0 0-1140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3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8384 0 0,'0'0'242'0'0,"0"0"5"0"0,0 0-150 0 0,0 0 10 0 0,0 0 84 0 0,0 0 210 0 0,0 0 383 0 0,0 0 43 0 0,0 0-343 0 0,0 0-203 0 0,0 0-57 0 0,0 0 37 0 0,0 0 103 0 0,0 0-20 0 0,0 0-18 0 0,0 0-52 0 0,2 0-18 0 0,-1 0-245 0 0,-1 0-1 0 0,1 0 1 0 0,-1 0-1 0 0,1 0 1 0 0,-1 0-1 0 0,0 0 1 0 0,1 0-1 0 0,-1 0 0 0 0,1 1 1 0 0,-1-1-1 0 0,1 0 1 0 0,-1 0-1 0 0,0 0 1 0 0,1 0-1 0 0,-1 0 1 0 0,0 1-1 0 0,1-1 1 0 0,-1 0-1 0 0,1 0 1 0 0,-1 1-1 0 0,0-1 1 0 0,0 0-1 0 0,1 1 0 0 0,-1-1 1 0 0,0 0-1 0 0,1 1 1 0 0,-1-1-1 0 0,0 0 1 0 0,0 1-1 0 0,0-1 1 0 0,1 1-11 0 0,3 6 170 0 0,4-2-4 0 0,6 0 19 0 0,0 1-1 0 0,-7-1-20 0 0,-2 8 50 0 0,-3-10-192 0 0,0 0-1 0 0,0-1 0 0 0,0 1 1 0 0,0-1-1 0 0,1 1 0 0 0,-1-1 1 0 0,1 0-1 0 0,-1 0 1 0 0,1 0-1 0 0,0-1 0 0 0,-1 1 1 0 0,1 0-1 0 0,1-1-21 0 0,1 2 28 0 0,-1-1 0 0 0,0 1 0 0 0,0 0 0 0 0,0 0 0 0 0,2 1-28 0 0,18 19 47 0 0,11 11 33 0 0,-15-8-55 0 0,-3-3-29 0 0,-2-4 72 0 0,17 16-68 0 0,-29-32 0 0 0,-1 0 0 0 0,1 0 0 0 0,-1 0 0 0 0,0 1 0 0 0,0-1 0 0 0,0 2 0 0 0,0-2 0 0 0,0 1 0 0 0,0-1 0 0 0,0 1 0 0 0,0-1 0 0 0,1 0 0 0 0,0 1 0 0 0,11 12 0 0 0,-14-15 0 0 0,1 1 0 0 0,-1-1 0 0 0,0 0 0 0 0,1 1 0 0 0,-1-1 0 0 0,0 1 0 0 0,0-1 0 0 0,0 1 0 0 0,0-1 0 0 0,0 1 0 0 0,0-2 0 0 0,0 11 1 0 0,0-3 41 0 0,0 7 43 0 0,0-12-78 0 0,0-1 0 0 0,0 0 0 0 0,0 1 1 0 0,0-1-1 0 0,0 0 0 0 0,-1 0 1 0 0,1 1-1 0 0,-1-1 0 0 0,0 0 0 0 0,1 0 1 0 0,-1 0-8 0 0,0-1 3 0 0,1-1 0 0 0,-1 1 1 0 0,1 0-1 0 0,-1-1 0 0 0,1 1 0 0 0,-1-1 1 0 0,0 1-1 0 0,1-1 0 0 0,-1 0 0 0 0,0 1 1 0 0,1-1-1 0 0,-1 0 0 0 0,0 1 0 0 0,1-1 1 0 0,-1 0-1 0 0,0 0-3 0 0,0 1 2 0 0,0-1 1 0 0,0 0 0 0 0,1 1-1 0 0,-1-1 1 0 0,0 0-1 0 0,0 1 1 0 0,0-1-1 0 0,1 1 1 0 0,-1-1 0 0 0,0 1-1 0 0,1 0 1 0 0,-1-1-1 0 0,0 1 1 0 0,1-1 0 0 0,-1 1-1 0 0,1 0 1 0 0,-1 0-1 0 0,1-1 1 0 0,-1 2-3 0 0,-2 4 8 0 0,3-5-6 0 0,0-1 1 0 0,0 1-1 0 0,-1-1 1 0 0,1 1 0 0 0,0-1-1 0 0,0 1 1 0 0,0-1-1 0 0,0 0 1 0 0,-1 1 0 0 0,1-1-1 0 0,0 1 1 0 0,-1-1-1 0 0,1 0 1 0 0,0 1 0 0 0,-1-1-1 0 0,1 0 1 0 0,0 1-1 0 0,-1-1 1 0 0,1 0 0 0 0,-1 0-1 0 0,1 1 1 0 0,0-1-1 0 0,-1 0 1 0 0,1 0 0 0 0,-1 0-1 0 0,1 1 1 0 0,-1-1-1 0 0,1 0 1 0 0,-1 0 0 0 0,1 0-1 0 0,-1 0 1 0 0,1 0-1 0 0,0 0 1 0 0,-1 0 0 0 0,1 0-1 0 0,-1 0-2 0 0,-4 2 69 0 0,0 2-48 0 0,0-1 0 0 0,0 1 0 0 0,0-1-1 0 0,0-1 1 0 0,0 1 0 0 0,-6 1-21 0 0,-10 5 102 0 0,-42 23 202 0 0,49-21-277 0 0,14-11-25 0 0,0 0 0 0 0,0 1 0 0 0,-1-1 0 0 0,1 0 0 0 0,0 0 0 0 0,0 1 0 0 0,-1-1 0 0 0,1 0 0 0 0,0 0 0 0 0,-1 0 0 0 0,1 0 0 0 0,0 0 0 0 0,0 1 1 0 0,-1-1-1 0 0,1 0 0 0 0,0 0 0 0 0,-1 0 0 0 0,1 0 0 0 0,0 0 0 0 0,-1 0 0 0 0,1 0 0 0 0,0 0 0 0 0,-1 0 0 0 0,1 0 0 0 0,0 0 0 0 0,-1 0-2 0 0,-1 0 4 0 0,-1 0 0 0 0,1 0 0 0 0,-1 0-1 0 0,0 0 1 0 0,1 1 0 0 0,-1-1 0 0 0,0 1-4 0 0,-5 7 51 0 0,8-8-49 0 0,0 1 0 0 0,-1-1 1 0 0,1 0-1 0 0,0 1 1 0 0,-1-1-1 0 0,1 1 0 0 0,-1-1 1 0 0,1 0-1 0 0,0 1 1 0 0,-1-1-1 0 0,1 0 0 0 0,-1 0 1 0 0,1 1-1 0 0,-1-1 0 0 0,1 0 1 0 0,-1 0-1 0 0,1 0 1 0 0,-1 1-1 0 0,1-1 0 0 0,-1 0 1 0 0,1 0-1 0 0,-1 0 1 0 0,1 0-1 0 0,-1 0 0 0 0,1 0 1 0 0,-1 0-1 0 0,1 0 0 0 0,-1 0 1 0 0,1 0-3 0 0,-2 0 5 0 0,0 0 1 0 0,1 0 0 0 0,-1 0-1 0 0,0 1 1 0 0,1-1 0 0 0,-1 0-1 0 0,0 1 1 0 0,1 0-1 0 0,-1-1 1 0 0,1 1 0 0 0,-1 0-1 0 0,1 0 1 0 0,-1 0 0 0 0,1 0-1 0 0,0 0 1 0 0,-1 0-1 0 0,1 0 1 0 0,-1 1-6 0 0,-3 1 69 0 0,-6-3 1 0 0,9 0 15 0 0,2 0-53 0 0,0 0-47 0 0,0 0-65 0 0,0 0-50 0 0,0 0-194 0 0,0 0 166 0 0,0 0-44 0 0,0 0-75 0 0,0 0 90 0 0,0 0-37 0 0,0 0-41 0 0,0 0-39 0 0,0 0-406 0 0,0 0 102 0 0,0 0-54 0 0,0 0-773 0 0,0 0-607 0 0,0 0-1153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4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7912 0 0,'0'0'232'0'0,"0"0"-62"0"0,0 0-11 0 0,0 0 56 0 0,0 0 181 0 0,0 0 332 0 0,0 3 28 0 0,0 2-485 0 0,1-1-45 0 0,2 1 47 0 0,0 1-53 0 0,4 8 221 0 0,-6-9-266 0 0,0 1 32 0 0,-1 16 325 0 0,0 0-82 0 0,0-1-68 0 0,0 1-57 0 0,0 20 192 0 0,0 27 186 0 0,0-39-375 0 0,0 1 70 0 0,0 1 96 0 0,0-24-362 0 0,1 0 0 0 0,1 0 0 0 0,0 0-1 0 0,0 0 1 0 0,3 8-132 0 0,-4-14 30 0 0,2 12 256 0 0,-2 1-56 0 0,-1-2-49 0 0,-1-2-43 0 0,1-3-29 0 0,2 3 187 0 0,9 10-4 0 0,-7-14-102 0 0,-1-2-52 0 0,2 2 27 0 0,1 3 7 0 0,-5-1-33 0 0,-2-2-18 0 0,1 6 46 0 0,3-1-51 0 0,2-4-51 0 0,2 4 28 0 0,-6-6-24 0 0,0 2 34 0 0,-1-4-89 0 0,0 11 18 0 0,0-5-6 0 0,0-9-26 0 0,0 0 0 0 0,0 0 1 0 0,0-1-1 0 0,0 1 1 0 0,0 0-1 0 0,-1-1 0 0 0,1 1 1 0 0,0 0-1 0 0,0-1 0 0 0,0 1 1 0 0,-1 0-1 0 0,1-1 0 0 0,0 1 1 0 0,0 0-1 0 0,-1-1 0 0 0,1 1 1 0 0,-1-1-1 0 0,1 1 1 0 0,-1-1-1 0 0,1 1 0 0 0,-1-1 1 0 0,1 1-1 0 0,-1-1 0 0 0,1 1 1 0 0,-1-1-1 0 0,1 0 0 0 0,-1 1-2 0 0,0-1-1 0 0,1 1 1 0 0,-1-1-1 0 0,1 0 1 0 0,-1 1-1 0 0,1-1 1 0 0,-1 1-1 0 0,1 0 1 0 0,-1-1-1 0 0,1 1 1 0 0,0-1 0 0 0,-1 1-1 0 0,1-1 1 0 0,0 1-1 0 0,-1 0 1 0 0,1-1-1 0 0,0 1 1 0 0,0 0-1 0 0,0-1 1 0 0,0 1-1 0 0,-1 0 1 0 0,1-1-1 0 0,0 1 1 0 0,0 0 0 0 0,0 0-1 0 0,1-1 3 0 0,-1 14-71 0 0,0-12-10 0 0,0-2 15 0 0,0 0-35 0 0,0 0-39 0 0,0 0-35 0 0,0 0-140 0 0,0 0-43 0 0,0 0-955 0 0,0 0-57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4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12840 0 0,'0'0'289'0'0,"0"0"40"0"0,3 0 23 0 0,5 0-116 0 0,0 0-158 0 0,5 0 34 0 0,9 0-94 0 0,-15 0 62 0 0,-5 0 61 0 0,-1 0 166 0 0,-1 0 291 0 0,3 2 30 0 0,4 5-267 0 0,-1-3-175 0 0,-3-3-129 0 0,0 0-41 0 0,-2-1-39 0 0,1 0-36 0 0,-1 0-22 0 0,0 0-34 0 0,0 1-37 0 0,0-1-42 0 0,-1 0 194 0 0,1 0-239 0 0,-1 0-42 0 0,1 0-38 0 0,-1 0-36 0 0,1 0-233 0 0,-1 0-59 0 0,0 0-45 0 0,0 0-33 0 0,0 0-1305 0 0,0 0-1162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9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7800 0 0,'0'0'174'0'0,"0"0"29"0"0,0 0 13 0 0,0 3 28 0 0,0 9 240 0 0,0-1-65 0 0,0 2-54 0 0,0-1-45 0 0,0 11 173 0 0,0 34 514 0 0,1-43-825 0 0,5 7 133 0 0,1 4 19 0 0,-5-8-154 0 0,-3-2-21 0 0,1-7-58 0 0,0 0 0 0 0,0 0 0 0 0,1 0 0 0 0,0-1 0 0 0,0 3-101 0 0,10 22 336 0 0,-6 0 0 0 0,6 0 2 0 0,-7-14-136 0 0,-3-13-139 0 0,0 0 1 0 0,0 0-1 0 0,0 0 1 0 0,1-1-1 0 0,0 1 1 0 0,0-1-1 0 0,0 1 1 0 0,1 0-64 0 0,7 14 305 0 0,-5-3-63 0 0,-2-3-87 0 0,8 8 116 0 0,-8-8-154 0 0,1 3 44 0 0,8 0 36 0 0,-5-8-86 0 0,6 4 35 0 0,-4 0-38 0 0,0 8 48 0 0,-2-3-59 0 0,-1-6 1 0 0,0-2 30 0 0,3 1 61 0 0,-6-7-141 0 0,-1-1-20 0 0,1 5 38 0 0,5 10 98 0 0,3-4-125 0 0,-9-10-24 0 0,-2-3-39 0 0,0 0-53 0 0,0 0-108 0 0,0 0-188 0 0,0 0 201 0 0,0 0-40 0 0,0 0-72 0 0,0 0 93 0 0,0 0-36 0 0,0 0-42 0 0,0 0-38 0 0,0 0-408 0 0,0 0 103 0 0,0 0-53 0 0,0 0-778 0 0,0 0-608 0 0,0 0-1159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1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17 6272 0 0,'0'0'141'0'0,"0"0"23"0"0,0 0 11 0 0,-3 0-29 0 0,-1 1-124 0 0,4-2-25 0 0,-7-3 24 0 0,-11-6 54 0 0,12 8 60 0 0,1 1 96 0 0,-2 2 107 0 0,-6 3 539 0 0,8-2-611 0 0,2 0-104 0 0,1-1-49 0 0,-1 1-60 0 0,1 0-71 0 0,1-1 170 0 0,-1 1-36 0 0,-1-1 25 0 0,-1-1-81 0 0,-2-1-51 0 0,4 1 60 0 0,-2-1-19 0 0,1 1 0 0 0,-1 1 0 0 0,1-1 0 0 0,0 0-1 0 0,-1 1 1 0 0,1 0 0 0 0,-1-1 0 0 0,1 1-50 0 0,1 0 24 0 0,0 1 1 0 0,0-1-1 0 0,0 0 0 0 0,0 0 1 0 0,0 1-1 0 0,1-1 0 0 0,-1 1 0 0 0,0 0-24 0 0,-1 0 40 0 0,1 0 0 0 0,-1 0-1 0 0,0 0 1 0 0,0 0 0 0 0,0-1-1 0 0,-2 1-39 0 0,3-1 24 0 0,0 0 1 0 0,1 0-1 0 0,-1 0 0 0 0,0 0 1 0 0,0 0-1 0 0,0 0 0 0 0,1 1 0 0 0,-1-1 1 0 0,1 0-1 0 0,-1 1 0 0 0,1-1 0 0 0,0 1 1 0 0,-1 1-25 0 0,-7 10 159 0 0,-2-2-32 0 0,1-3-45 0 0,0 10 102 0 0,1-6-104 0 0,-2 4 27 0 0,7-8-34 0 0,-2 1 35 0 0,-8 15 105 0 0,-1 0-58 0 0,7-7-55 0 0,-8 27 207 0 0,12-31-232 0 0,3-9-61 0 0,-3 13 116 0 0,5 4-16 0 0,-1-11-58 0 0,0 9 90 0 0,-1-13-81 0 0,1 0-1 0 0,0 0 1 0 0,1 0-1 0 0,0 4-64 0 0,5 6 182 0 0,6 0 92 0 0,-2-6-98 0 0,-6-7-12 0 0,-1-2-70 0 0,0-1-51 0 0,4-1 1 0 0,-5 1 21 0 0,10 1 124 0 0,-9-1-135 0 0,1 0 0 0 0,-1 0-1 0 0,0 0 1 0 0,0 0 0 0 0,1 0 0 0 0,-1 0 0 0 0,0-1-1 0 0,0 0 1 0 0,0 1 0 0 0,1-2-54 0 0,2 0 60 0 0,20-13 192 0 0,-10 3-117 0 0,-2 3-48 0 0,-1 4-47 0 0,5-2-18 0 0,-15 5-15 0 0,-1-1 0 0 0,1 1-1 0 0,-1 0 1 0 0,0-1 0 0 0,0 0 0 0 0,0 1 0 0 0,0-2-7 0 0,15-18 29 0 0,5-3 21 0 0,4-11-46 0 0,-5 9-4 0 0,-18 23-2 0 0,1 0-1 0 0,-1 0 1 0 0,0 0 0 0 0,0 0-1 0 0,-1-1 1 0 0,1 1 0 0 0,0-4 2 0 0,12-30-168 0 0,-3 10 108 0 0,-10 22 57 0 0,-1 0 1 0 0,1 0-1 0 0,-1 0 1 0 0,0 0-1 0 0,-1-1 1 0 0,1-4 2 0 0,-1 9-4 0 0,0 0-1 0 0,0 0 1 0 0,1 0 0 0 0,-1 0 0 0 0,1 0-1 0 0,-1 0 1 0 0,1 0 0 0 0,0 0-1 0 0,0 0 1 0 0,0 0 0 0 0,0 1 0 0 0,0-2 4 0 0,0 2-2 0 0,0 0 1 0 0,0-1 0 0 0,0 1 0 0 0,-1-1 0 0 0,1 1 0 0 0,0-1-1 0 0,-1 0 1 0 0,1 1 0 0 0,-1-1 0 0 0,0 1 0 0 0,0-1 0 0 0,1 0 1 0 0,-1 0-63 0 0,0 2-18 0 0,0 0 10 0 0,0 0-6 0 0,0 2 10 0 0,0-1 66 0 0,0 0 0 0 0,0 0 1 0 0,0 0-1 0 0,0 0 0 0 0,0 0 0 0 0,-1 0 0 0 0,1-1 1 0 0,0 1-1 0 0,0 0 0 0 0,-1 0 0 0 0,1 0 0 0 0,0 0 1 0 0,-1-1-1 0 0,1 1 0 0 0,-1 0 0 0 0,1 0 1 0 0,-1-1-1 0 0,0 2 1 0 0,-6 10-10 0 0,6-6-1 0 0,0-1 1 0 0,0 1-1 0 0,1-1 0 0 0,0 1 1 0 0,0 1 10 0 0,0 86 0 0 0,0-91 0 0 0,0 0 0 0 0,0 0 0 0 0,0 0 0 0 0,1-1 0 0 0,-1 1 0 0 0,1 0 0 0 0,-1 0 0 0 0,1-1 0 0 0,0 1 0 0 0,0 0 0 0 0,0-1 0 0 0,0 1 0 0 0,0-1 0 0 0,0 1 0 0 0,0-1 0 0 0,0 1 0 0 0,-1 0 0 0 0,1-1 0 0 0,0 1 0 0 0,-1 0 0 0 0,1-1 0 0 0,-1 1 0 0 0,1 0 0 0 0,-1 0 0 0 0,0 0 0 0 0,1-1 0 0 0,-1 1 0 0 0,0 0 0 0 0,0 0 0 0 0,0-1 0 0 0,0 1 0 0 0,1 0 0 0 0,-1-1 0 0 0,1 1 0 0 0,-1 0 0 0 0,1-1 0 0 0,-1 1 0 0 0,1-1 0 0 0,0 1 0 0 0,0-1 0 0 0,0 1 0 0 0,0-1 0 0 0,4 7 0 0 0,-3-3 0 0 0,-1-4 0 0 0,-1 0 0 0 0,0-1 0 0 0,0 1 0 0 0,1 0 0 0 0,-1-1 0 0 0,0 1 0 0 0,1-1 0 0 0,-1 1 0 0 0,1-1 0 0 0,-1 1 0 0 0,1-1 0 0 0,-1 1 0 0 0,1-1 0 0 0,-1 1 0 0 0,1-1 0 0 0,-1 1 0 0 0,1-1 0 0 0,0 0 0 0 0,-1 1 0 0 0,1-1 0 0 0,0 0 0 0 0,0 0 0 0 0,4 3 0 0 0,-4-3 0 0 0,0 1 0 0 0,-1 0 0 0 0,1 0 0 0 0,0-1 0 0 0,0 1 0 0 0,0 0 0 0 0,0 0 0 0 0,-1 0 0 0 0,1 0 0 0 0,0 0 0 0 0,-1 0 0 0 0,1 0 0 0 0,-1 0 0 0 0,1 0 0 0 0,-1 0 0 0 0,1 0 0 0 0,5 11 0 0 0,-5-12-2 0 0,-1 0 1 0 0,1 1 0 0 0,0-1 0 0 0,-1 0 0 0 0,1 0 0 0 0,0 1 0 0 0,-1-1 0 0 0,1 0 0 0 0,0 0 0 0 0,-1 0 0 0 0,1 0 0 0 0,0 0 0 0 0,-1 0 0 0 0,1 0 0 0 0,0 0 1 0 0,-1 0 0 0 0,1 0-23 0 0,0 0-23 0 0,-1 0-27 0 0,1 1-41 0 0,-1-1-21 0 0,1 1-41 0 0,-1-1-47 0 0,1 1-54 0 0,0 0-57 0 0,0 0-54 0 0,0 0-47 0 0,0 0-41 0 0,1 1-142 0 0,0 0-41 0 0,0 0-171 0 0,2 1-459 0 0</inkml:trace>
  <inkml:trace contextRef="#ctx0" brushRef="#br0" timeOffset="380.77">640 129 7464 0 0,'0'0'216'0'0,"-2"0"-11"0"0,-8 1-164 0 0,8 5-35 0 0,8 11-20 0 0,0-5 45 0 0,-4-1 72 0 0,-2-1 294 0 0,0 0 71 0 0,0 24 1222 0 0,0-20-1056 0 0,0-7-368 0 0,0 0-51 0 0,0-1-63 0 0,0 0-70 0 0,1 1 192 0 0,0 0-39 0 0,1-1 11 0 0,3 1 80 0 0,1 5 195 0 0,-5-1-73 0 0,-1-8-414 0 0,0-1 74 0 0,0 4 176 0 0,0 7 539 0 0,1-9-630 0 0,1 0-73 0 0,3 5 128 0 0,-4-8-198 0 0,0 1 0 0 0,0-1 1 0 0,0 1-1 0 0,-1-1 0 0 0,1 1 0 0 0,0-1 1 0 0,-1 1-1 0 0,1 0 0 0 0,-1-1 1 0 0,1 1-1 0 0,-1 1-50 0 0,0 0 277 0 0,0-3-12 0 0,0 0-13 0 0,0 0-49 0 0,0 0-19 0 0,0 0-7 0 0,0 0-7 0 0,0 0-29 0 0,0-3-12 0 0,0-26 117 0 0,3 11-170 0 0,7-12-7 0 0,-7 17-42 0 0,-3 10-24 0 0,1 1-1 0 0,-1 0 1 0 0,1-1 0 0 0,-1 1-1 0 0,1 0 1 0 0,0 0-1 0 0,0-1 1 0 0,0 1-1 0 0,0 0 1 0 0,0 0-1 0 0,1 0 1 0 0,-1 0-1 0 0,1 0 1 0 0,-1 0-1 0 0,1 0-2 0 0,1-1 6 0 0,-1 0 0 0 0,1 0 0 0 0,-1 0 0 0 0,0 0 0 0 0,0-1 0 0 0,0-1-6 0 0,0 2 6 0 0,0-1 0 0 0,0 1 0 0 0,0 0 0 0 0,0-1 0 0 0,1 1 0 0 0,0-1-6 0 0,8-7-3 0 0,-4 4 5 0 0,0-1-1 0 0,1 2 0 0 0,0-1 1 0 0,6-3-2 0 0,11-1-18 0 0,-20 10 6 0 0,0 0 1 0 0,1 0 0 0 0,-1 1 0 0 0,0 0-1 0 0,1-1 12 0 0,8 1-23 0 0,22 2-25 0 0,-34-2 43 0 0,0 0 1 0 0,1 1-1 0 0,-1 0 0 0 0,0-1 1 0 0,0 1-1 0 0,0 0 0 0 0,1 0 1 0 0,-1 1-1 0 0,0-1 0 0 0,-1 0 1 0 0,1 1-1 0 0,0-1 0 0 0,1 1 5 0 0,5 6-10 0 0,-5-5 10 0 0,0 0 0 0 0,1 0-1 0 0,-1 1 1 0 0,0 0 0 0 0,-1-1-1 0 0,1 1 1 0 0,2 7 0 0 0,-4-9 0 0 0,0 1 0 0 0,0-1 0 0 0,0 0 0 0 0,1 0 0 0 0,-1 0 0 0 0,0 0 0 0 0,1 0 0 0 0,0 0 0 0 0,0 0 0 0 0,-1-1 0 0 0,0 1 0 0 0,1-1 0 0 0,-1 0 0 0 0,0 0 0 0 0,0 1 0 0 0,0-1 0 0 0,0 1 0 0 0,0-1 0 0 0,0 1 0 0 0,0-1 0 0 0,-1 1 0 0 0,1-1 0 0 0,0 1 0 0 0,-1 0 0 0 0,1-1 0 0 0,-1 1 0 0 0,0 0 0 0 0,0-1 0 0 0,1 1 0 0 0,-1 0 0 0 0,0 2 0 0 0,0-1 0 0 0,0 0 0 0 0,1 1 0 0 0,0-1 0 0 0,0 0 0 0 0,0 0 0 0 0,0 1 0 0 0,0-1 0 0 0,2 2 0 0 0,1 6 0 0 0,5 12 0 0 0,-7-19 0 0 0,-1 0 0 0 0,1 0 0 0 0,-1 0 0 0 0,0 1 0 0 0,0-1 0 0 0,0 0 0 0 0,-1 0 0 0 0,1 3 0 0 0,-2 3-1 0 0,1 4-34 0 0,3-6-42 0 0,8-2-42 0 0,-10-5 142 0 0,-1 0-40 0 0,1 0-39 0 0,0 0-36 0 0,0 1-36 0 0,0-1-34 0 0,1 3-258 0 0,0-1-115 0 0,0 1-104 0 0,-1 0-92 0 0,1-1-78 0 0,-1-1 51 0 0,0 0-43 0 0,1 4-1391 0 0,-1 4-1248 0 0,-1-10 3438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19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0 256 5696 0 0,'0'0'132'0'0,"0"0"17"0"0,0 0 10 0 0,3-2-26 0 0,10-9-106 0 0,0 5 14 0 0,-2 1 89 0 0,0 1 95 0 0,2-2 103 0 0,6-5 478 0 0,7 6 33 0 0,-15-1-424 0 0,0 1-37 0 0,3 2-51 0 0,1 1-83 0 0,17-9 228 0 0,-3 6-21 0 0,-5-6-19 0 0,16 6-67 0 0,-20-2-177 0 0,-11 4-73 0 0,-1 1-11 0 0,8 0 156 0 0,3 0-43 0 0,0-4-37 0 0,0 1-45 0 0,-1 2-51 0 0,7 3-10 0 0,18 0 109 0 0,3 0-128 0 0,-32 0-45 0 0,-14 0-9 0 0,0 0 0 0 0,0 0 0 0 0,0 0-1 0 0,0 0 1 0 0,0 0 0 0 0,0 0-1 0 0,0 0 1 0 0,0 0 0 0 0,0 0 0 0 0,1 0-1 0 0,-1 0 1 0 0,0 0 0 0 0,0 0 0 0 0,0 0-1 0 0,0 0 1 0 0,0 0 0 0 0,0 0 0 0 0,0 0-1 0 0,0 0 1 0 0,0 0 0 0 0,0 0 0 0 0,1 0-1 0 0,-1 0 1 0 0,0 0 0 0 0,0 1 0 0 0,0-1-1 0 0,0 0 1 0 0,0 0 0 0 0,0 0 0 0 0,0 0-1 0 0,0 0 1 0 0,0 0 0 0 0,0 0 0 0 0,0 0-1 0 0,0 0 1 0 0,0 0 0 0 0,0 0 0 0 0,0 0-1 0 0,0 0 1 0 0,0 1 0 0 0,0-1 0 0 0,1 0-1 0 0,-1 0 1 0 0,0 0 0 0 0,0 0 0 0 0,0 0-1 0 0,0 0 1 0 0,0 0 0 0 0,0 0 0 0 0,0 0-1 0 0,0 1 1 0 0,-1-1 0 0 0,1 0 0 0 0,0 0-1 0 0,0 0 1 0 0,0 0 0 0 0,0 0-1 0 0,0 11 21 0 0,0-11-20 0 0,0 0 0 0 0,0 0 0 0 0,0 0-1 0 0,0 0 1 0 0,0 0 0 0 0,0 0 0 0 0,0 0-1 0 0,0 0 1 0 0,0 1 0 0 0,0-1-1 0 0,0 0 1 0 0,0 0 0 0 0,0 0 0 0 0,0 0-1 0 0,0 0 1 0 0,0 0 0 0 0,0 0 0 0 0,0 0-1 0 0,0 0 1 0 0,0 0 0 0 0,0 1 0 0 0,0-1-1 0 0,0 0 1 0 0,0 0 0 0 0,0 0 0 0 0,0 0-1 0 0,1 0 1 0 0,-1 0 0 0 0,0 0 0 0 0,0 0-1 0 0,0 0 1 0 0,0 0 0 0 0,0 0 0 0 0,0 0-1 0 0,0 0 1 0 0,0 0 0 0 0,0 0 0 0 0,0 0-1 0 0,0 1 1 0 0,0-1 0 0 0,1 0 0 0 0,-1 0-1 0 0,0 0 1 0 0,0 0 0 0 0,0 0 0 0 0,0 0-1 0 0,0 0 1 0 0,0 0 0 0 0,0 0 0 0 0,0 0-1 0 0,0 0 1 0 0,0 0 0 0 0,1 0 0 0 0,-1 0-1 0 0,0-1 1 0 0,0 1 0 0 0,0 0-1 0 0,0 0 0 0 0,1 0 2 0 0,-1 0-1 0 0,1 0 1 0 0,0 0 0 0 0,-1 0-1 0 0,1 0 1 0 0,0 1 0 0 0,0-1-1 0 0,-1 0 1 0 0,1 0 0 0 0,0 0 0 0 0,-1 1-1 0 0,1-1 1 0 0,-1 0 0 0 0,1 1-1 0 0,0-1-1 0 0,4 11 72 0 0,-4-11-66 0 0,-1 0-1 0 0,1 1 0 0 0,-1-1 1 0 0,1 0-1 0 0,0 1 0 0 0,-1-1 1 0 0,1 0-1 0 0,0 0 0 0 0,-1 0 1 0 0,1 0-1 0 0,0 0 0 0 0,-1 0 1 0 0,1 0-1 0 0,0 0 0 0 0,0 0-5 0 0,-1 0 2 0 0,0 0-1 0 0,0 0 0 0 0,0 0 0 0 0,0 0 1 0 0,0 0-1 0 0,0 0 0 0 0,0 0 1 0 0,0 0-1 0 0,0 0 0 0 0,0 0 0 0 0,1 0 1 0 0,-1 0-1 0 0,0 0 0 0 0,0 0 1 0 0,0 0-1 0 0,0 0 0 0 0,0 0 0 0 0,0 0 1 0 0,0 0-1 0 0,0 0 0 0 0,0 0 1 0 0,0 0-1 0 0,1 0 0 0 0,-1 0 0 0 0,0 0 1 0 0,0 1-1 0 0,0-1 0 0 0,0 0 1 0 0,0 0-1 0 0,0 0 0 0 0,0 0 0 0 0,0 0 1 0 0,0 0-1 0 0,0 0 0 0 0,0 0 1 0 0,0 0-1 0 0,0 0 0 0 0,0 0 0 0 0,0 0 1 0 0,0 1-1 0 0,0-1 0 0 0,0 0 1 0 0,0 0-1 0 0,0 0 0 0 0,0 0 0 0 0,0 0 1 0 0,0 0-1 0 0,0 0 0 0 0,0 0 1 0 0,0 0-1 0 0,0 0 0 0 0,0 1 0 0 0,0-1 1 0 0,0 0-1 0 0,0 0 0 0 0,0 0 1 0 0,0 0-2 0 0,0 26 205 0 0,0 41 160 0 0,-2-51-274 0 0,-5 3-15 0 0,3-9-29 0 0,0 4 26 0 0,-4 7 23 0 0,7-14-72 0 0,-1-1-1 0 0,1 0 1 0 0,0 1-1 0 0,0-1 1 0 0,0 1-1 0 0,1 2-23 0 0,-1 8 55 0 0,-1-8-28 0 0,0 1 0 0 0,0-1 0 0 0,-1 1 0 0 0,-1-1 0 0 0,-2 3-27 0 0,-1 7 93 0 0,0 0 60 0 0,-4 6 22 0 0,7-18-93 0 0,0 1 0 0 0,1 0 1 0 0,-2 6-83 0 0,0 15 196 0 0,-6-8-83 0 0,6 9-32 0 0,-6 2-7 0 0,8-20-49 0 0,-1 5 43 0 0,-8 4 57 0 0,10-17-100 0 0,0-1-1 0 0,0 1 1 0 0,1 0-1 0 0,-1 0 1 0 0,1 0-1 0 0,0 0 1 0 0,0 0-1 0 0,0 0 1 0 0,0 0-1 0 0,1 0 1 0 0,-1 4-25 0 0,0 18 214 0 0,0-9-40 0 0,-5-2-47 0 0,-1 1 8 0 0,6 0 54 0 0,1-5-51 0 0,0 4-15 0 0,-3 2-10 0 0,-5-9 8 0 0,8-8-115 0 0,0 0 0 0 0,-1 1 0 0 0,1-1-1 0 0,-1 0 1 0 0,1 1 0 0 0,0-1 0 0 0,-1 0 0 0 0,1 1 0 0 0,0-1-1 0 0,-1 1 1 0 0,1-1 0 0 0,0 0 0 0 0,-1 1 0 0 0,1-1 0 0 0,0 1 0 0 0,0-1-1 0 0,0 1 1 0 0,0-1 0 0 0,-1 1 0 0 0,1-1 0 0 0,0 1 0 0 0,0-1-1 0 0,0 1 1 0 0,0-1 0 0 0,0 1 0 0 0,0-1 0 0 0,0 1 0 0 0,0 0-1 0 0,1-1-5 0 0,-1 11 95 0 0,0 7 24 0 0,0-15-30 0 0,0 0-1 0 0,0-3-83 0 0,0 1-1 0 0,0 0 1 0 0,0 0-1 0 0,0-1 1 0 0,-1 1-1 0 0,1 0 1 0 0,0-1-1 0 0,0 1 1 0 0,0 0-1 0 0,0-1 1 0 0,-1 1-1 0 0,1 0 1 0 0,0-1 0 0 0,-1 1-1 0 0,1-1-4 0 0,-1 1 0 0 0,1-1 0 0 0,-1 0 1 0 0,0 1-1 0 0,1-1 0 0 0,-1 0 0 0 0,0 0 0 0 0,1 1 1 0 0,-1-1-1 0 0,0 0 0 0 0,1 0 0 0 0,-1 0 0 0 0,0 0 0 0 0,1 0 1 0 0,-1 0-1 0 0,0 0 0 0 0,-4 0-138 0 0,2 0 38 0 0,-2 0-101 0 0,2 0 68 0 0,1 0-415 0 0,2 0-18 0 0</inkml:trace>
  <inkml:trace contextRef="#ctx0" brushRef="#br0" timeOffset="575.62">384 240 6648 0 0,'0'0'149'0'0,"0"0"23"0"0,0 3 12 0 0,2 10-25 0 0,1-7-137 0 0,2 4-12 0 0,-9 2-29 0 0,0-3 33 0 0,2 2 71 0 0,2 4 320 0 0,0 4 80 0 0,0-7-206 0 0,-1-4-94 0 0,-1-1-58 0 0,-3 5 167 0 0,-4 3 192 0 0,1 1-46 0 0,3-5-215 0 0,5 2-7 0 0,0-1-51 0 0,-2-4-26 0 0,0-2 6 0 0,-2 0 34 0 0,-3 0-38 0 0,-7 7 84 0 0,8 4 2 0 0,4-8-106 0 0,-9 12 223 0 0,8-7-182 0 0,3-12-132 0 0,-1 0 0 0 0,1 1 0 0 0,-1-1 0 0 0,0 0 0 0 0,1 0 0 0 0,-1 1 1 0 0,0-1-1 0 0,-1 0 0 0 0,1 0 0 0 0,0 0 0 0 0,0 0 0 0 0,-1 0 0 0 0,1 0 0 0 0,-1 0-32 0 0,-6 5 120 0 0,6-5-81 0 0,0 0 1 0 0,-1 0-1 0 0,1 0 1 0 0,0 0-1 0 0,0 1 1 0 0,0-1-1 0 0,1 1 1 0 0,-1-1-1 0 0,0 1 1 0 0,0 1-40 0 0,-3 23 252 0 0,-6-6-18 0 0,8-8-127 0 0,-2 3 46 0 0,-5 3 37 0 0,7-15-150 0 0,1 1 1 0 0,0-1 0 0 0,0 0-1 0 0,1 1 1 0 0,-1-1 0 0 0,1 1 0 0 0,0 0-1 0 0,0-1 1 0 0,0 1 0 0 0,1 0 0 0 0,0 4-41 0 0,-4 15 247 0 0,-8 4-34 0 0,9-23-170 0 0,1 0 0 0 0,-1-1 1 0 0,1 2-1 0 0,0-1 1 0 0,1 0-44 0 0,0-3 11 0 0,-7 26 252 0 0,1-10-30 0 0,3-10-102 0 0,1-1-32 0 0,-3 13 80 0 0,3-10-80 0 0,2-6-42 0 0,0-1 0 0 0,0 1 0 0 0,1-1 0 0 0,0 1 0 0 0,0-1 0 0 0,0 1 0 0 0,0-1 0 0 0,0 4-57 0 0,1-5 38 0 0,-1 1 1 0 0,0-1 0 0 0,1 1-1 0 0,-2-1 1 0 0,1 1 0 0 0,0-1-1 0 0,0 0 1 0 0,-1 1 0 0 0,1-1-1 0 0,-1 1 1 0 0,0-1-1 0 0,0 1-38 0 0,-4 5 88 0 0,4-6-72 0 0,0-1 1 0 0,0 0 0 0 0,1 1 0 0 0,-1-1 0 0 0,0 1 0 0 0,0-1-1 0 0,1 1 1 0 0,-1 0 0 0 0,1-1 0 0 0,0 1 0 0 0,-1 0-1 0 0,1-1 1 0 0,0 1 0 0 0,0 0-17 0 0,1 7 105 0 0,3 2 157 0 0,-1-7-174 0 0,0-1-46 0 0,-1-1-74 0 0,1 1 112 0 0,-3-3 3 0 0,0 0 10 0 0,0 0-2 0 0,3 3-32 0 0,-2-2-48 0 0,7 5-10 0 0,-4 0 88 0 0,-5-15 6 0 0,4 5-44 0 0,10 2-16 0 0,-13 2-31 0 0,1 0 1 0 0,0 0-1 0 0,0 0 0 0 0,0 0 1 0 0,0 0-1 0 0,0 0 0 0 0,0-1 0 0 0,0 1 1 0 0,0 0-1 0 0,0 0 0 0 0,-1-1 1 0 0,1 1-1 0 0,0-1 0 0 0,0 1 0 0 0,0-1-4 0 0,4-5 16 0 0,-5 5-16 0 0,0 1 1 0 0,0-1-1 0 0,1 1 0 0 0,-1-1 1 0 0,0 1-1 0 0,0 0 1 0 0,1-1-1 0 0,-1 1 0 0 0,1 0 1 0 0,-1-1-1 0 0,0 1 1 0 0,1 0-1 0 0,-1-1 0 0 0,1 1 1 0 0,-1 0-1 0 0,0 0 0 0 0,1-1 1 0 0,-1 1-1 0 0,1 0 1 0 0,-1 0-1 0 0,1 0 0 0 0,-1 0 1 0 0,1 0-1 0 0,-1-1 1 0 0,1 1-1 0 0,-1 0 0 0 0,1 0 1 0 0,-1 0-1 0 0,1 1 1 0 0,-1-1-1 0 0,1 0 0 0 0,0 0 0 0 0,1 0 5 0 0,-1 0-1 0 0,1 0 1 0 0,0-1-1 0 0,0 1 0 0 0,0-1 1 0 0,-1 1-1 0 0,1-1 1 0 0,0 1-1 0 0,-1-1 1 0 0,1 0-1 0 0,0 0 0 0 0,-1 0 1 0 0,1 0-5 0 0,-1 0 1 0 0,1 0 0 0 0,-1 0 0 0 0,1 0 0 0 0,0 0 0 0 0,-1 1 0 0 0,1-1 0 0 0,0 1 0 0 0,0-1 0 0 0,-1 1 0 0 0,1-1 0 0 0,0 1 0 0 0,0 0 0 0 0,0 0-1 0 0,14-2 38 0 0,2-5-23 0 0,-7 3-15 0 0,37-12 0 0 0,-11 0 0 0 0,-8 10 0 0 0,49-20 11 0 0,-58 19 30 0 0,6 1-27 0 0,8-3-16 0 0,-13-1 2 0 0,6 4 0 0 0,-12 1 0 0 0,-11 3 0 0 0,-1 1 0 0 0,0 0 0 0 0,1 0 0 0 0,-1 0 0 0 0,0 0 0 0 0,1 1 0 0 0,-1-1 0 0 0,2 1 0 0 0,27 0-2 0 0,-16 0-38 0 0,-8 0-98 0 0,-2-1 68 0 0,7-6-9 0 0,-10 5 31 0 0,0 1-32 0 0,0-1-46 0 0,1 1-55 0 0,-1 0 24 0 0,0 1-34 0 0,1-1-35 0 0,0 1-41 0 0,-2 0-16 0 0,1 0-43 0 0,-1 0-39 0 0,1 0-36 0 0,1 0-257 0 0,0 0-59 0 0,0 0-45 0 0,0 0-34 0 0,5 0-1423 0 0,1 0-1256 0 0</inkml:trace>
  <inkml:trace contextRef="#ctx0" brushRef="#br0" timeOffset="1262.58">1150 1 8288 0 0,'0'0'190'0'0,"0"0"28"0"0,0 0 7 0 0,0 0-74 0 0,0 0-10 0 0,0 0 52 0 0,0 0 165 0 0,0 2 303 0 0,0 13 296 0 0,0 1-89 0 0,0 0-97 0 0,0 0-106 0 0,0 0-113 0 0,0 0-122 0 0,0-9-264 0 0,0 0-33 0 0,0 0-35 0 0,0 0-35 0 0,1 2 89 0 0,1-2-36 0 0,3 3 38 0 0,-4-8-138 0 0,0-1 1 0 0,0 1-1 0 0,0 0 1 0 0,0-1 0 0 0,0 1-1 0 0,-1 0 1 0 0,1 0 0 0 0,-1-1-1 0 0,1 1 1 0 0,-1 0-1 0 0,0 0 1 0 0,0 0 0 0 0,0-1-1 0 0,0 2-16 0 0,0 10 56 0 0,0 6 79 0 0,0 42 89 0 0,0-41-181 0 0,0 8 50 0 0,0 20 40 0 0,0-47-323 0 0,0-1 62 0 0,0 1 54 0 0,0 0 48 0 0,0-1 49 0 0,0 1 47 0 0,0 0 59 0 0,0 0 114 0 0,0 0 16 0 0,0-1-132 0 0,0 1-73 0 0,0 0-61 0 0,0-1-58 0 0,0 1-63 0 0,0-1-72 0 0,0 1-81 0 0,0-1-20 0 0,0 1-69 0 0,0 0-71 0 0,0-1-79 0 0,0 1-82 0 0,0 0-88 0 0,0-1-93 0 0,0 1-98 0 0,0-1-1074 0 0,0 0-1110 0 0</inkml:trace>
  <inkml:trace contextRef="#ctx0" brushRef="#br0" timeOffset="1544.39">1039 192 8208 0 0,'0'0'234'0'0,"0"0"6"0"0,0 0-176 0 0,2-2-37 0 0,11-9-16 0 0,-6 8 9 0 0,0-1 44 0 0,-1 1 47 0 0,-1 1 50 0 0,2-2 144 0 0,-5 3-230 0 0,-1 1 0 0 0,1 0 0 0 0,-1-1 0 0 0,0 1 0 0 0,1 0 1 0 0,-1-1-1 0 0,1 1 0 0 0,-1 0 0 0 0,1 0 0 0 0,-1 0-75 0 0,1 0 78 0 0,-1 0 0 0 0,1 0 0 0 0,-1 0 0 0 0,1 0 0 0 0,-1 0 1 0 0,1 0-1 0 0,-1-1 0 0 0,1 1 0 0 0,-1-1 0 0 0,0 1-78 0 0,7-5 360 0 0,19-6 572 0 0,-16 6-740 0 0,-1 1-25 0 0,-2 1-18 0 0,1 2 21 0 0,1 0 57 0 0,8-1 67 0 0,1-4-70 0 0,0 1-71 0 0,-1 2-70 0 0,-8 3-44 0 0,0 0-1 0 0,-1-1 1 0 0,1 0 0 0 0,-1-1 0 0 0,0 0 0 0 0,2-1-39 0 0,4-1 15 0 0,-7 2-44 0 0,1 1-57 0 0,-1 0-61 0 0,1 1-62 0 0,0 0-65 0 0,0 0-67 0 0,0 0-69 0 0,0 1-71 0 0,-3-1 63 0 0,1 0-44 0 0,-1 0-45 0 0,1 0-45 0 0,6 0-1165 0 0,6 0-978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18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1 7512 0 0,'0'0'166'0'0,"-2"0"29"0"0,-7 0-53 0 0,2 0-52 0 0,-7 0 65 0 0,12 0-294 0 0,-1 0 53 0 0,0 0 48 0 0,0 0 44 0 0,0 0 42 0 0,0 0 36 0 0,-3 0 182 0 0,2 0-35 0 0,0 0 36 0 0,-3 0 240 0 0,-8 0 752 0 0,10 0-909 0 0,1 0-43 0 0,0 0-81 0 0,0 0-56 0 0,1 0-65 0 0,-1 0-76 0 0,-1 2 331 0 0,1 2-235 0 0,-10 10 348 0 0,6-8-299 0 0,0-2-55 0 0,4-3-101 0 0,-1 0-35 0 0,0 1 111 0 0,0 3-86 0 0,-1 2 53 0 0,-19 17 286 0 0,16-14-233 0 0,-6 10 50 0 0,3 2-63 0 0,9-16-89 0 0,-9 28 58 0 0,8-23-33 0 0,-4 13 68 0 0,0 0-26 0 0,5-7-5 0 0,3 4-7 0 0,1-9-26 0 0,-1 21 81 0 0,0 24 195 0 0,0-35-214 0 0,0-16-84 0 0,1 0 0 0 0,0 0 1 0 0,0 1-1 0 0,1-1 1 0 0,-1-1-1 0 0,1 1 0 0 0,1 0 1 0 0,2 5-20 0 0,7 13 97 0 0,-6-11-11 0 0,-4-10-66 0 0,1 0 0 0 0,-1 0-1 0 0,1 0 1 0 0,-1 0 0 0 0,1 0-1 0 0,0-1 1 0 0,0 1 0 0 0,0-1 0 0 0,3 2-20 0 0,7 2 89 0 0,-11-3-54 0 0,4 4 25 0 0,11-3 12 0 0,21-5 114 0 0,-18 1-84 0 0,-4-2-39 0 0,2-5-12 0 0,-7 3-21 0 0,4-2 12 0 0,-4 2-56 0 0,0-1-46 0 0,1-1-33 0 0,-11 5 80 0 0,2 0 43 0 0,0-2-88 0 0,1 1-92 0 0,-1-1-93 0 0,0 0-97 0 0,0 0-99 0 0,0 0-103 0 0,0 0-105 0 0,-1 1 178 0 0,0 0-45 0 0,0 0-45 0 0,-1 0-47 0 0,5-3-998 0 0,4-6-1757 0 0</inkml:trace>
  <inkml:trace contextRef="#ctx0" brushRef="#br0" timeOffset="265.45">50 208 8176 0 0,'0'0'182'0'0,"0"0"29"0"0,0 0 13 0 0,0 0-71 0 0,0 0-7 0 0,0 0 57 0 0,0 0 178 0 0,2 0 323 0 0,3 0-414 0 0,7-5 811 0 0,-9 3-898 0 0,-1 1-41 0 0,0-1-64 0 0,0 1-47 0 0,0 0-53 0 0,0 0-61 0 0,-1 1 96 0 0,0-1-1 0 0,1 1 1 0 0,-1-1 0 0 0,0 1 0 0 0,1 0 0 0 0,-1-1 0 0 0,1 1 0 0 0,-1 0 0 0 0,1 0-1 0 0,0 0-32 0 0,16-2 292 0 0,3-6-77 0 0,0 1-59 0 0,1 0-37 0 0,-15 5-90 0 0,1 0-1 0 0,-1 1 0 0 0,0 0 0 0 0,1 0 1 0 0,0 0-29 0 0,23-2 61 0 0,-5-5-106 0 0,-21 6 23 0 0,-2 1 0 0 0,0 0 1 0 0,1 1-1 0 0,-1-1 0 0 0,0 1 0 0 0,1-1 0 0 0,-1 1 0 0 0,1 0 0 0 0,-1 0 22 0 0,17-1-91 0 0,12-12-53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16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33 336 7688 0 0,'0'0'166'0'0,"0"0"29"0"0,0 0 14 0 0,3 0-25 0 0,1 1-157 0 0,-4-1-28 0 0,8-5 23 0 0,9-4 52 0 0,-9 6 108 0 0,0 3 61 0 0,-6 0-188 0 0,-1 0 0 0 0,1 0 0 0 0,-1 0 0 0 0,1 0 0 0 0,-1 0 0 0 0,1-1 0 0 0,-1 1 0 0 0,1-1-1 0 0,-1 1 1 0 0,0-1-55 0 0,0 1 5 0 0,8-4 310 0 0,16-10 567 0 0,-19 10-657 0 0,-1 0-57 0 0,0 1 281 0 0,6 0-83 0 0,-1-2-77 0 0,-2 0-90 0 0,-1 2-59 0 0,-2 1-53 0 0,3-2 35 0 0,-4 2-44 0 0,1-3 57 0 0,1-1 75 0 0,-3 4-144 0 0,13-15 221 0 0,-11 11-245 0 0,-2 2-56 0 0,2-9 41 0 0,5 8 37 0 0,-9 4-63 0 0,-1 0 1 0 0,1 0 0 0 0,-1 0 0 0 0,0 1 0 0 0,1-1 0 0 0,-1 0 0 0 0,0 0 0 0 0,0 0 0 0 0,0 0 0 0 0,0 0 0 0 0,0 1-1 0 0,0-1 1 0 0,0 0 0 0 0,0-1-2 0 0,0-14 43 0 0,0 0-22 0 0,0 0 40 0 0,0 7-15 0 0,0 5-21 0 0,-3-1 49 0 0,-7-6-2 0 0,4 7-11 0 0,1 4-49 0 0,0-1-13 0 0,0-6 1 0 0,5 7 0 0 0,0-1 0 0 0,0 1 0 0 0,-1-1 0 0 0,1 1 0 0 0,0-1 0 0 0,0 1 0 0 0,-1 0 0 0 0,1-1 0 0 0,-1 1 0 0 0,1 0 0 0 0,0-1 0 0 0,-1 1 0 0 0,1 0 0 0 0,-1-1 0 0 0,1 1 0 0 0,0 0 0 0 0,-1 0 0 0 0,1 0 0 0 0,-1-1 0 0 0,1 1 0 0 0,-1 0 0 0 0,1 0 0 0 0,-1 0 0 0 0,1 0 0 0 0,-1 0 0 0 0,1 0 0 0 0,-1 0 0 0 0,1 0 0 0 0,-1 0 0 0 0,1 0 0 0 0,-1 0 0 0 0,0 0 0 0 0,0 0-2 0 0,-1 0 1 0 0,1 0 0 0 0,-1 0 0 0 0,1 1 0 0 0,-1-1-1 0 0,1 0 1 0 0,0 0 0 0 0,-1 1 0 0 0,1-1 0 0 0,-1 1 1 0 0,-6 4-24 0 0,7-4 20 0 0,-1 0 0 0 0,1 0 0 0 0,-1 0 0 0 0,1-1 1 0 0,-1 1-1 0 0,1 0 0 0 0,-1-1 0 0 0,1 1 0 0 0,-1-1 0 0 0,0 1 1 0 0,1-1-1 0 0,-1 0 0 0 0,0 0 0 0 0,0 0 4 0 0,1 0-7 0 0,-1 0 0 0 0,0 1-1 0 0,1-1 1 0 0,-1 0 0 0 0,1 0-1 0 0,-1 1 1 0 0,1-1 0 0 0,-1 1-1 0 0,1-1 1 0 0,-2 1 7 0 0,2 0-1 0 0,0 0 0 0 0,0-1 0 0 0,0 1 0 0 0,0 0 0 0 0,1 0 0 0 0,-1 0 0 0 0,0-1 0 0 0,0 1 0 0 0,0 0 0 0 0,1 0 0 0 0,-1 0 0 0 0,1 0 0 0 0,-1 0 1 0 0,-1 4-1 0 0,1-4 1 0 0,1 0 0 0 0,0-1-1 0 0,0 1 1 0 0,-1 0 0 0 0,1-1 0 0 0,0 1-1 0 0,-1-1 1 0 0,1 1 0 0 0,-1-1 0 0 0,1 1 0 0 0,-1-1-1 0 0,1 1 1 0 0,-1-1 0 0 0,1 1 0 0 0,-1-1 0 0 0,1 1-1 0 0,-1-1 1 0 0,0 0 0 0 0,1 1 0 0 0,-1-1-1 0 0,0 0 1 0 0,0 0 0 0 0,-4 3-6 0 0,-13 10-45 0 0,14-9 49 0 0,0 0 0 0 0,1 0 0 0 0,-1 1 0 0 0,1-1 0 0 0,0 1 0 0 0,1-1 0 0 0,-1 1 0 0 0,1 0 0 0 0,0 0 0 0 0,0 1 2 0 0,-9 13-32 0 0,8-15 27 0 0,0 0 1 0 0,1 1 0 0 0,-1-1 0 0 0,1 1 0 0 0,-1 2 4 0 0,-2 22 0 0 0,-13 25 24 0 0,9-31 44 0 0,5-5-3 0 0,5 2-10 0 0,0-10-27 0 0,-2 0 9 0 0,1-7-26 0 0,0-1 0 0 0,0 0 0 0 0,0 0 1 0 0,0 0-1 0 0,0 0 0 0 0,0 0 0 0 0,1 0 0 0 0,-1 0 0 0 0,1 0 0 0 0,-1 0 1 0 0,1 0-12 0 0,26 46 260 0 0,-25-43-239 0 0,-2-5-19 0 0,1 1 1 0 0,-1 0-1 0 0,0-1 1 0 0,1 1-1 0 0,-1 0 1 0 0,0-1-1 0 0,1 1 1 0 0,-1-1-1 0 0,1 1 1 0 0,-1-1-1 0 0,1 1 0 0 0,-1-1 1 0 0,1 1-1 0 0,-1-1 1 0 0,1 1-1 0 0,-1-1 1 0 0,1 0-1 0 0,0 1 1 0 0,-1-1-1 0 0,1 0 1 0 0,-1 1-1 0 0,1-1-2 0 0,4 2 9 0 0,9 5 52 0 0,24 11 75 0 0,-35-17-132 0 0,0 0 1 0 0,1 0-1 0 0,-1-1 1 0 0,1 1-1 0 0,-1-1 1 0 0,3 1-5 0 0,20-1 89 0 0,-7 0-48 0 0,-16 0-38 0 0,0 0 3 0 0,0 0 1 0 0,1-1 0 0 0,-1 1-1 0 0,0-1 1 0 0,0 1-1 0 0,1-1 1 0 0,-1 0-1 0 0,0 0 1 0 0,3-2-7 0 0,9-3 32 0 0,-3 4-24 0 0,-8 1-2 0 0,0 0 1 0 0,0 0-1 0 0,0 0 0 0 0,-1-1 0 0 0,1 1 0 0 0,0-1 0 0 0,-1 0 0 0 0,1 0 1 0 0,1-1-7 0 0,7-4-32 0 0,2 1-104 0 0,-5 2-28 0 0,0 0 1 0 0,-1 0 0 0 0,4-3 163 0 0,17-9-262 0 0</inkml:trace>
  <inkml:trace contextRef="#ctx0" brushRef="#br0" timeOffset="341.97">497 64 7368 0 0,'0'2'19'0'0,"0"0"1"0"0,0 0 0 0 0,1 0 0 0 0,-1-1-1 0 0,0 1 1 0 0,1 0 0 0 0,-1 0-1 0 0,1-1 1 0 0,0 1 0 0 0,0 0-1 0 0,0-1 1 0 0,0 1 0 0 0,0-1-20 0 0,5 12 154 0 0,-4-2-15 0 0,-2 1 1 0 0,0-1-63 0 0,0 8-49 0 0,0 12-89 0 0,0-18 61 0 0,0 0 52 0 0,0 1 79 0 0,0-2 74 0 0,0-1 102 0 0,0 1 122 0 0,0-6-163 0 0,0 0 37 0 0,0 3 139 0 0,1-2-106 0 0,2 0-42 0 0,1 2 3 0 0,0 0-60 0 0,-2-2-49 0 0,-1 0 19 0 0,0 2 70 0 0,-1 31 679 0 0,0-20-534 0 0,0-3-48 0 0,0-14-78 0 0,0-3-3 0 0,0 0-12 0 0,0 3-7 0 0,0 7-2 0 0,0-7 9 0 0,0-3 40 0 0,0 0 21 0 0,-3-3 1 0 0,-8-7-12 0 0,9 7-55 0 0,2 0-20 0 0,-3-10-21 0 0,-2 2-67 0 0,0-2-43 0 0,4 12-115 0 0,1-1-1 0 0,-1 1 0 0 0,1-1 0 0 0,0 1 0 0 0,0 0 0 0 0,0-1 0 0 0,0 1 0 0 0,0-1 1 0 0,0 1-1 0 0,0 0 0 0 0,0-1 0 0 0,1 1 0 0 0,-1-1 0 0 0,0 1-9 0 0,7-13 101 0 0,-6 13-86 0 0,0 0 0 0 0,-1-1 0 0 0,1 1 0 0 0,0-1 0 0 0,-1 1 1 0 0,1-1-1 0 0,-1 1 0 0 0,1-1 0 0 0,-1 0 0 0 0,0 1 0 0 0,1-1 0 0 0,-1 1 0 0 0,0-1-15 0 0,2-14 111 0 0,5-3-78 0 0,-3 9-19 0 0,3-8 36 0 0,5-3-17 0 0,1-4 4 0 0,-9 17-36 0 0,-1 0 0 0 0,2 1 0 0 0,-1 0 0 0 0,1 0 0 0 0,0 0 0 0 0,1 0 0 0 0,-1 1 0 0 0,1 0 0 0 0,1 0 0 0 0,4-4-1 0 0,11-10 0 0 0,-18 17-1 0 0,0-1 0 0 0,0 1 0 0 0,1 0 0 0 0,0 0 0 0 0,0 1 0 0 0,-1-1 0 0 0,1 1 0 0 0,2 0 1 0 0,3-3-42 0 0,0 1-38 0 0,-1-1 24 0 0,3-2-29 0 0,-1 5-32 0 0,-4 2-193 0 0,0 0 2 0 0,0 0 42 0 0,0 1-10 0 0,4 0-84 0 0,3 4-225 0 0,-5 2 100 0 0,-8-6 65 0 0,1 0 94 0 0,0 0 77 0 0,0-1 63 0 0,0 1 22 0 0,3-2-163 0 0,-3 1 138 0 0,-1 0-79 0 0,0-1 89 0 0,-1 1-37 0 0,2 0-134 0 0,-1 0-43 0 0,1 0-39 0 0,0 0-32 0 0,0 0-132 0 0,-1 0-33 0 0,5 0-1372 0 0</inkml:trace>
  <inkml:trace contextRef="#ctx0" brushRef="#br0" timeOffset="662.13">992 272 7800 0 0,'0'0'174'0'0,"3"3"29"0"0,7 7 13 0 0,-1-6-76 0 0,-2-4-68 0 0,-4-1-61 0 0,10 1 29 0 0,-3 0 73 0 0,2-1 159 0 0,-3 0 83 0 0,1-3 415 0 0,-7 1-548 0 0,0 0-39 0 0,-2 2-129 0 0,4-2 639 0 0,2 2-383 0 0,-1-1-48 0 0,0-2 6 0 0,3-4 75 0 0,1-1 12 0 0,-2 4-91 0 0,-3 2-102 0 0,-1 1 28 0 0,-1 0-36 0 0,-1 0-39 0 0,0-3-42 0 0,0 0-46 0 0,-1 4-23 0 0,-1 0 0 0 0,1 1-1 0 0,-1-1 1 0 0,1 0 0 0 0,0 0 0 0 0,-1 1 0 0 0,1-1 0 0 0,0 0-1 0 0,0 1 1 0 0,-1-1 0 0 0,1 0 0 0 0,0 1 0 0 0,0 0 0 0 0,0-1-1 0 0,0 1 1 0 0,0-1 0 0 0,0 1-4 0 0,15-10 26 0 0,-11 1-9 0 0,0-1 14 0 0,3 0 45 0 0,-2 1-31 0 0,0 0 0 0 0,-1 0 0 0 0,0 0 1 0 0,0-1-46 0 0,-5 10 0 0 0,5-13 11 0 0,2 9-11 0 0,-7 3 0 0 0,1 1 0 0 0,-1 0 0 0 0,1 0 0 0 0,-1-1 0 0 0,1 1 0 0 0,-1 0 0 0 0,0-1 0 0 0,1 1 0 0 0,-1 0 0 0 0,0-1 0 0 0,1 1 0 0 0,-1-1 0 0 0,0 1 0 0 0,1 0 0 0 0,-1-1 0 0 0,0 1 0 0 0,0-1 0 0 0,0 1 0 0 0,1-1 0 0 0,-1 1 0 0 0,0-1 0 0 0,0 1 0 0 0,0-1 0 0 0,0 1 0 0 0,0-1 0 0 0,0 1 0 0 0,0-1 0 0 0,0 1 0 0 0,0-1 0 0 0,0 1 0 0 0,0-1 0 0 0,0 0 0 0 0,0-31 64 0 0,0-13 74 0 0,-3 40-79 0 0,-8-6 26 0 0,9 9-15 0 0,2 2-6 0 0,-3 0-11 0 0,-10 2-42 0 0,8 1-11 0 0,0-1 0 0 0,0 0 0 0 0,0 0 0 0 0,0 1 0 0 0,1 0 0 0 0,-1 0 0 0 0,1 0 0 0 0,0 0 0 0 0,0 1 0 0 0,0 0 0 0 0,0 0 0 0 0,1 0 0 0 0,-2 1 0 0 0,-13 30 14 0 0,9-22 22 0 0,-17 26 57 0 0,15-14-68 0 0,6 5 52 0 0,0-15-21 0 0,3-12-45 0 0,1 1 0 0 0,0-1 0 0 0,0 0 0 0 0,0 1 0 0 0,0-1 0 0 0,1 1 0 0 0,-1 0 0 0 0,1-1 0 0 0,0 1-11 0 0,-1 3 22 0 0,1 1 1 0 0,-1-1 0 0 0,-1 0 0 0 0,1 1 0 0 0,-1-1 0 0 0,-3 5-23 0 0,4-7 17 0 0,0-3-5 0 0,1 0-1 0 0,-1-1 1 0 0,1 1 0 0 0,0 0-1 0 0,0-1 1 0 0,-1 1 0 0 0,1 0-1 0 0,0-1 1 0 0,1 1 0 0 0,-1 0-12 0 0,0 1 15 0 0,1-1 0 0 0,0 1 0 0 0,0-1 0 0 0,0 1 0 0 0,0 0 1 0 0,0-1-1 0 0,1 1-15 0 0,2 5 55 0 0,2 30 223 0 0,-5-36-275 0 0,0 1 1 0 0,0 0-1 0 0,0 0 0 0 0,1-1 0 0 0,-1 1 0 0 0,1 0 0 0 0,0-1 1 0 0,0 1-4 0 0,11 7 0 0 0,-9-1 0 0 0,-4-8 0 0 0,1 0 0 0 0,-1 0 0 0 0,0 0 0 0 0,1 0 0 0 0,-1 0 0 0 0,1 0 0 0 0,-1 0 0 0 0,1 0 0 0 0,-1-1 0 0 0,1 1 0 0 0,0 0 0 0 0,-1 0 0 0 0,1-1 0 0 0,0 1 0 0 0,-1 0 0 0 0,1-1 0 0 0,0 1 0 0 0,0-1 0 0 0,0 1 0 0 0,0-1 0 0 0,0 1 0 0 0,0-1 0 0 0,-1 0 0 0 0,1 1 0 0 0,0-1 0 0 0,0 0 0 0 0,0 0 0 0 0,0 0 0 0 0,0 0 0 0 0,0 0 0 0 0,0 0 0 0 0,0 0 0 0 0,0 0 0 0 0,0 0 0 0 0,1 0 0 0 0,6 0-55 0 0,-1 1 34 0 0,-5-1 32 0 0,1 1-1 0 0,-1-1 1 0 0,0 1-1 0 0,0 0 1 0 0,1 0-1 0 0,-1 0 1 0 0,2 1-11 0 0,1 1-30 0 0,2-1-102 0 0,-2-1 15 0 0,0 0-43 0 0,0 0-47 0 0,2-1-53 0 0,-4 0 25 0 0,-1 0-38 0 0,4 0-372 0 0,-2 0 86 0 0,1 0-51 0 0,5 0-722 0 0,2 0-570 0 0,8 0-1082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5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5584 0 0,'0'0'165'0'0,"0"0"-39"0"0,0 0 9 0 0,0 0 64 0 0,0 0 182 0 0,0 0 335 0 0,0 0 27 0 0,0 0-27 0 0,0 0-145 0 0,2 0-69 0 0,2 0-367 0 0,-1 1 85 0 0,7 3 731 0 0,-6-1-621 0 0,-2-1-221 0 0,-1 0-53 0 0,1 0-66 0 0,-1 0-77 0 0,5 11 381 0 0,-1-2-81 0 0,-3-7-129 0 0,-1 1 0 0 0,0 0 0 0 0,0 0 0 0 0,0 0 0 0 0,0 0 0 0 0,-1 2-84 0 0,1 3 142 0 0,-1 2 35 0 0,0-4-61 0 0,1-1 0 0 0,0 1 0 0 0,1-1 0 0 0,1 7-116 0 0,0-6 118 0 0,-2 0-1 0 0,1 0 1 0 0,-1 1-1 0 0,1 7-117 0 0,-2-9 78 0 0,0-1-1 0 0,1 1 1 0 0,0-1-1 0 0,1 0 1 0 0,1 5-78 0 0,3 13 190 0 0,-4 8 24 0 0,-2-10-51 0 0,3 1 44 0 0,2-6-58 0 0,-3-11-76 0 0,0 1 1 0 0,-1 0 0 0 0,1-1 0 0 0,-1 1 0 0 0,-1 0 0 0 0,1 0-74 0 0,-1-3 35 0 0,0-1 1 0 0,0 1 0 0 0,1-1 0 0 0,-1 1-1 0 0,1 0 1 0 0,0-1 0 0 0,0 0 0 0 0,1 1 0 0 0,-1-1-36 0 0,5 13 79 0 0,-1 10-2 0 0,-2-18-32 0 0,0-1 1 0 0,1 0-1 0 0,4 6-45 0 0,1 3 90 0 0,-4-3 6 0 0,6-7 0 0 0,-6 4 3 0 0,2-5-18 0 0,-7-5-76 0 0,1 0 0 0 0,-1 1 1 0 0,1-1-1 0 0,-1 0 0 0 0,0 0 0 0 0,1 0 1 0 0,-1 1-1 0 0,0-1 0 0 0,1 0 1 0 0,-1 1-1 0 0,0-1 0 0 0,1 0 0 0 0,-1 1 1 0 0,0-1-1 0 0,0 0 0 0 0,0 1 1 0 0,1-1-1 0 0,-1 0 0 0 0,0 1 0 0 0,0-1 1 0 0,0 1-1 0 0,0-1 0 0 0,0 1 0 0 0,1-1 1 0 0,-1 0-1 0 0,0 1 0 0 0,0-1 1 0 0,0 1-1 0 0,0-1 0 0 0,0 1 0 0 0,-1-1-5 0 0,1 0 3 0 0,0 0-1 0 0,0 0 0 0 0,0 0 0 0 0,0 1 1 0 0,0-1-1 0 0,0 0 0 0 0,0 0 0 0 0,0 0 1 0 0,0 0-1 0 0,0 0 0 0 0,0 0 0 0 0,0 0 1 0 0,0 0-1 0 0,0 0 0 0 0,0 0 0 0 0,0 1 1 0 0,0-1-1 0 0,0 0 0 0 0,0 0 0 0 0,0 0 1 0 0,0 0-1 0 0,0 0 0 0 0,0 0 0 0 0,1 0 1 0 0,-1 0-1 0 0,0 0 0 0 0,0 0 0 0 0,0 0 1 0 0,0 1-1 0 0,0-1 0 0 0,0 0 0 0 0,0 0 1 0 0,0 0-1 0 0,0 0 0 0 0,0 0 0 0 0,0 0 1 0 0,0 0-1 0 0,0 0 0 0 0,1 0 0 0 0,-1 0 1 0 0,0 0-1 0 0,0 0 0 0 0,0 0 0 0 0,0 0 1 0 0,0 0-1 0 0,0 0 0 0 0,0 0 0 0 0,0 0 1 0 0,0 0-1 0 0,0 0 0 0 0,1 0 0 0 0,-1 0 1 0 0,0 0-1 0 0,0 0 0 0 0,0 0 0 0 0,0 0 1 0 0,0 0-4 0 0,0 0 2 0 0,7 0 46 0 0,0 0 58 0 0,0-1 76 0 0,5 0 148 0 0,-2-1-11 0 0,-3-1-155 0 0,-3 0-79 0 0,1 0-65 0 0,0 0 185 0 0,7 0-49 0 0,-11 3-143 0 0,1-1 0 0 0,-1 0 1 0 0,0 1-1 0 0,0-1 0 0 0,0 0 0 0 0,0 0 0 0 0,0 1 0 0 0,0-1 1 0 0,0 0-1 0 0,-1 0 0 0 0,1 0 0 0 0,0 0 0 0 0,0 0 0 0 0,0-1-12 0 0,1-3 46 0 0,2-2 39 0 0,3 3-49 0 0,-2 1-32 0 0,15-12 42 0 0,-16 11-45 0 0,0 0 1 0 0,0 0-1 0 0,0-1 1 0 0,0 1-1 0 0,2-5-1 0 0,12-26 54 0 0,-5 14-51 0 0,-2-1 1 0 0,0 0 0 0 0,4-15-4 0 0,15-34-1 0 0,-21 53 0 0 0,-6 10-1 0 0,1 0 0 0 0,0 1 0 0 0,0 0 0 0 0,1-1 0 0 0,0 2 0 0 0,0-1-1 0 0,4-4 3 0 0,-7 9-16 0 0,1-1-1 0 0,-1 0 1 0 0,0-1-1 0 0,0 1 1 0 0,0 0-1 0 0,0-1 17 0 0,-2 2-6 0 0,1 1-1 0 0,-1 0 1 0 0,1-1 0 0 0,-1 1-1 0 0,1 0 1 0 0,0-1-1 0 0,0 1 1 0 0,0 0 0 0 0,0 0-1 0 0,-1 0 1 0 0,2 0-1 0 0,-1 0 1 0 0,0 0 0 0 0,0 0-1 0 0,0 0 1 0 0,0 0-1 0 0,0 0 1 0 0,1 0 0 0 0,-1 1-1 0 0,0-1 1 0 0,1 1-1 0 0,-1-1 1 0 0,1 1 0 0 0,-1-1-1 0 0,0 1 1 0 0,1 0-1 0 0,0 0 7 0 0,1 0-70 0 0,-3 0-21 0 0,3 2 31 0 0,0 3 41 0 0,1 0 0 0 0,-1 0 1 0 0,0 0-1 0 0,-1 0 0 0 0,1 0 0 0 0,1 5 19 0 0,5 11-60 0 0,-1-4 48 0 0,-2 0 0 0 0,3 13 12 0 0,-5-15-11 0 0,1-1 0 0 0,0 1 1 0 0,1-1-1 0 0,1 0 0 0 0,5 7 11 0 0,-2-6 0 0 0,-7-10 0 0 0,1 0 0 0 0,-1 0 0 0 0,0 0 0 0 0,-1 0 0 0 0,2 3 0 0 0,-2-3 0 0 0,-1 0 0 0 0,1-1 0 0 0,0 0 0 0 0,1 1 0 0 0,-1-1 0 0 0,1 0 0 0 0,0 0 0 0 0,0 0 0 0 0,0 0 0 0 0,0-1 0 0 0,1 0 0 0 0,-1 1 0 0 0,1-1 0 0 0,0 0 0 0 0,0-1 0 0 0,1 1 0 0 0,8 3 0 0 0,-8 4 0 0 0,25 6 0 0 0,-25-14-8 0 0,2-1 43 0 0,5 0 84 0 0,1-2 53 0 0,0 1 48 0 0,-12 0-210 0 0,-1 0-1 0 0,1 0 1 0 0,0 0 0 0 0,-1 0 0 0 0,1-1 0 0 0,0 1 0 0 0,-1 0 0 0 0,1 0-1 0 0,0-1 1 0 0,-1 1 0 0 0,1 0 0 0 0,-1-1 0 0 0,1 1 0 0 0,-1 0 0 0 0,1-1-1 0 0,-1 1 1 0 0,1-1 0 0 0,-1 1 0 0 0,1-1 0 0 0,-1 1 0 0 0,1-1 0 0 0,-1 1-1 0 0,0-1-9 0 0,1 0 10 0 0,-1 1 0 0 0,0-1 0 0 0,1 1 0 0 0,-1-1 0 0 0,1 1 0 0 0,-1-1-1 0 0,1 1 1 0 0,-1-1 0 0 0,1 1 0 0 0,-1 0 0 0 0,1-1 0 0 0,-1 1 0 0 0,1 0-1 0 0,0-1 1 0 0,-1 1 0 0 0,1 0 0 0 0,0 0 0 0 0,-1-1 0 0 0,1 1 0 0 0,0 0-1 0 0,-1 0 1 0 0,1 0 0 0 0,0 0-10 0 0,4-3 145 0 0,6-7-1 0 0,-9 6-19 0 0,-1 1-56 0 0,-1-6-20 0 0,-1 6-12 0 0,1 1-25 0 0,1 0-1 0 0,-1 1 0 0 0,0-1 0 0 0,0 0 0 0 0,1 0 0 0 0,-1 0 0 0 0,1 1 0 0 0,0-1 0 0 0,0 0 1 0 0,-1 1-1 0 0,1-1 0 0 0,0 1 0 0 0,0-1-11 0 0,0 1 9 0 0,0-1 0 0 0,0 0 0 0 0,0 1 1 0 0,0-1-1 0 0,0 0 0 0 0,-1 1 0 0 0,1-1 0 0 0,-1 0 1 0 0,1 0-1 0 0,-1 1 0 0 0,0-1 0 0 0,0 0 0 0 0,0 0-9 0 0,0-43 28 0 0,0-65 242 0 0,0 75-250 0 0,0 1-80 0 0,0 10-49 0 0,0 0-67 0 0,0 0-78 0 0,0 1-89 0 0,0 21 298 0 0,1 0-1 0 0,-1 0 1 0 0,0 0-1 0 0,0 1 1 0 0,1-1-1 0 0,-1 0 1 0 0,1 0-1 0 0,0 1 1 0 0,0-1-1 0 0,-1 0 1 0 0,1 1-1 0 0,0-1 1 0 0,0 1 45 0 0,5-10-402 0 0,-4 5 148 0 0,-2-1-45 0 0,0 4 259 0 0,0 1-36 0 0,1 0-38 0 0,-1 1-39 0 0,0-1-38 0 0,1 1-41 0 0,0 0-40 0 0,-1 0-42 0 0,1 0-41 0 0,0 0-44 0 0,1 1-44 0 0,-1-1-44 0 0,1 1-45 0 0,0 0-46 0 0,0 0-48 0 0,0 0-46 0 0,5 0-1418 0 0,2 0-1173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6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66 274 7568 0 0,'0'0'166'0'0,"0"0"29"0"0,0 0 14 0 0,0-3-25 0 0,0-1-153 0 0,0 4-31 0 0,0 0 0 0 0,0 0 0 0 0,0-1 0 0 0,0 1 0 0 0,0 0 0 0 0,-1 0 0 0 0,1-1 0 0 0,0 1 0 0 0,0 0 0 0 0,0 0 0 0 0,0 0 0 0 0,0-1 0 0 0,1 1 0 0 0,-1 0 0 0 0,0 0 0 0 0,0 0 0 0 0,0-1 0 0 0,0 1 0 0 0,0 0 0 0 0,0 0 0 0 0,0-1 0 0 0,0 1 0 0 0,0 0 0 0 0,0 0 0 0 0,1 0 0 0 0,-1 0 0 0 0,0-1 0 0 0,0 1 0 0 0,0 0 0 0 0,0 0 0 0 0,1 0 0 0 0,-1 0 0 0 0,0 0 0 0 0,0-1 0 0 0,0 1 0 0 0,1 0 0 0 0,-1 0 0 0 0,0 0 0 0 0,10-2 17 0 0,9 2 59 0 0,-12 0 81 0 0,3 0 159 0 0,-9 0-276 0 0,0 0-1 0 0,0 0 0 0 0,0 0 0 0 0,0 0 0 0 0,-1 0 0 0 0,1 0 0 0 0,0 0 0 0 0,0-1 0 0 0,0 1 0 0 0,-1 0 0 0 0,1-1 0 0 0,0 1 0 0 0,0 0 0 0 0,0-1-39 0 0,4-9 598 0 0,6 4-34 0 0,-6-4-150 0 0,6 3-76 0 0,-10 7-316 0 0,0-1 0 0 0,0 1 1 0 0,0-1-1 0 0,0 1 0 0 0,0-1 0 0 0,0 1 1 0 0,0-1-1 0 0,0 0 0 0 0,0 0 0 0 0,0 1 0 0 0,0-1 1 0 0,0 0-1 0 0,-1 0 0 0 0,1 0 0 0 0,0 0 1 0 0,-1 0-23 0 0,3-4 91 0 0,1-2 132 0 0,3 3-44 0 0,-2 1-124 0 0,-4 3-43 0 0,0-1 1 0 0,0 0 0 0 0,0 1 0 0 0,0-1-1 0 0,0 0 1 0 0,-1 0 0 0 0,1 0 0 0 0,0 0-1 0 0,-1 1 1 0 0,1-1 0 0 0,0 0 0 0 0,-1 0-1 0 0,1 0 1 0 0,-1-1 0 0 0,1 1 0 0 0,-1 0-13 0 0,7-10 176 0 0,3 5-6 0 0,-4-2-75 0 0,2-9-6 0 0,-6 13-61 0 0,-1 3-18 0 0,-1-1-1 0 0,1 1 1 0 0,-1-1 0 0 0,1 0-1 0 0,-1 1 1 0 0,0-1 0 0 0,0 1-1 0 0,0-1 1 0 0,0 1-1 0 0,0-1-9 0 0,3-13 78 0 0,2 7-44 0 0,-4 7-27 0 0,0-1 0 0 0,-1 1 0 0 0,1-1 0 0 0,0 1 0 0 0,0-1 0 0 0,-1 1 0 0 0,1-1 0 0 0,0 0 0 0 0,-1 1 0 0 0,0-1 0 0 0,1 0 0 0 0,-1 1 0 0 0,0-1 0 0 0,0 0-7 0 0,0-4 27 0 0,0 4-18 0 0,1 0 0 0 0,-1 1 0 0 0,0-1-1 0 0,0 0 1 0 0,0 1 0 0 0,-1-1 0 0 0,1 0 0 0 0,0 1-1 0 0,0-1 1 0 0,-1 0 0 0 0,1 1 0 0 0,-2-2-9 0 0,-5-2 62 0 0,7 5-58 0 0,0 0 1 0 0,-1 0-1 0 0,1-1 0 0 0,-1 1 0 0 0,1 0 1 0 0,0 0-1 0 0,-1-1 0 0 0,1 1 1 0 0,0 0-1 0 0,-1-1 0 0 0,1 1 0 0 0,0 0 1 0 0,0-1-1 0 0,-1 1 0 0 0,1 0 0 0 0,0-1 1 0 0,0 1-1 0 0,0 0 0 0 0,-1-1 1 0 0,1 1-1 0 0,0-1 0 0 0,0 1 0 0 0,0 0 1 0 0,0-1-1 0 0,0 1 0 0 0,0-1 0 0 0,0 1 1 0 0,0-1-1 0 0,0 1 0 0 0,0 0 1 0 0,0-1-5 0 0,-3-4 104 0 0,-2 0-78 0 0,-3 1 36 0 0,6 3-36 0 0,-1 0 0 0 0,1 0 0 0 0,-1 0-1 0 0,0 0 1 0 0,0 1 0 0 0,0-1 0 0 0,1 1-1 0 0,-1 0 1 0 0,0-1 0 0 0,0 1 0 0 0,0 1-26 0 0,-12 3 77 0 0,-17 23 4 0 0,22-23-64 0 0,8-3-13 0 0,1-1 0 0 0,-1 1 0 0 0,1-1 0 0 0,-1 1 0 0 0,1 0 0 0 0,0 0-1 0 0,-1 0 1 0 0,1 0 0 0 0,0 0 0 0 0,0 0 0 0 0,-1 0 0 0 0,1 0 0 0 0,0 0 0 0 0,0 1 0 0 0,0-1 0 0 0,0 1-4 0 0,-11 16 17 0 0,4-7 37 0 0,-1 1 1 0 0,-10 8-55 0 0,16-16 23 0 0,0 0 1 0 0,1-1 0 0 0,-1 1 0 0 0,1 1-1 0 0,0-1 1 0 0,0 0 0 0 0,0 1 0 0 0,0 0-24 0 0,-9 18 82 0 0,-18 28 207 0 0,28-47-261 0 0,0 0 0 0 0,0 0 0 0 0,0 0 0 0 0,1 0 0 0 0,-1 0 1 0 0,1 0-1 0 0,0 0 0 0 0,0 0 0 0 0,1 0 0 0 0,-1 2-28 0 0,1 14 103 0 0,2-6-75 0 0,-2-13-23 0 0,-1 0 1 0 0,1 0 0 0 0,0 0-1 0 0,0 1 1 0 0,0-1-1 0 0,0 0 1 0 0,0 0-1 0 0,0-1 1 0 0,0 1-1 0 0,0 0 1 0 0,0 0 0 0 0,1 0-6 0 0,0 0 6 0 0,-1-1 0 0 0,1 1 1 0 0,-1-1-1 0 0,0 0 1 0 0,1 0-1 0 0,-1 1 1 0 0,1-1-1 0 0,-1 0 1 0 0,1 0-1 0 0,-1 0-6 0 0,1 0 3 0 0,-1 0 0 0 0,1 0 0 0 0,-1 0 0 0 0,1 0 0 0 0,-1 0-1 0 0,1 1 1 0 0,-1-1 0 0 0,0 0 0 0 0,1 1 0 0 0,-1-1-3 0 0,7 5 26 0 0,-6-4-22 0 0,-1 0 0 0 0,1 0-1 0 0,-1 0 1 0 0,1 0-1 0 0,-1 0 1 0 0,1-1 0 0 0,-1 1-1 0 0,1-1 1 0 0,0 1 0 0 0,-1-1-1 0 0,1 0 1 0 0,0 1 0 0 0,-1-1-1 0 0,1 0-3 0 0,0 0-53 0 0,4 0-49 0 0,-1 0 94 0 0,0 0 63 0 0,3 0 149 0 0,-3 0-149 0 0,-2 0-89 0 0,0 0-74 0 0,-1 0-49 0 0,1 0-73 0 0,0 0-82 0 0,0 0-95 0 0,1 0-102 0 0,0 0-114 0 0,0 0-124 0 0,-2 0 324 0 0,1 0-35 0 0,-1 0 39 0 0,9 0-1489 0 0,7 0-1094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7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96 7856 0 0,'-3'3'41'0'0,"0"0"-24"0"0,0 0 6 0 0,1-1 32 0 0,0 0 38 0 0,-1 1 55 0 0,4-1 34 0 0,-1 1-79 0 0,-1-1-57 0 0,-1 5-16 0 0,1-5 10 0 0,-12 27-1 0 0,12-19-33 0 0,2 2 67 0 0,-1-7-56 0 0,0 1 60 0 0,0 1 50 0 0,0 0 44 0 0,0 9 258 0 0,0 23 739 0 0,0-28-854 0 0,0 0-61 0 0,0-5-140 0 0,0-1-35 0 0,0 0-38 0 0,0-1-45 0 0,2 13 327 0 0,4-7-68 0 0,-1-2-88 0 0,2 5 114 0 0,2 6 44 0 0,-6-14-247 0 0,-3-4-58 0 0,0-1 0 0 0,0 1 0 0 0,1 0 0 0 0,-1-1 0 0 0,0 1 0 0 0,1-1 0 0 0,-1 1 0 0 0,0-1 0 0 0,1 1 0 0 0,-1 0 0 0 0,1-1 0 0 0,-1 1 0 0 0,1-1 0 0 0,-1 0 1 0 0,1 1-1 0 0,0-1 0 0 0,-1 1 0 0 0,1-1 0 0 0,-1 0 0 0 0,1 1 0 0 0,0-1 0 0 0,0 0-19 0 0,4 3 74 0 0,11 10 188 0 0,0-1-8 0 0,0-8-28 0 0,-5-3-58 0 0,2 6 15 0 0,-1-1-8 0 0,0-4-21 0 0,0-2-9 0 0,-3 0-49 0 0,18 0 99 0 0,-9 0-58 0 0,-14 0-116 0 0,-1-1 0 0 0,1 1 0 0 0,-1-1 1 0 0,1 0-1 0 0,-1 1 0 0 0,0-2 0 0 0,1 1 0 0 0,0-1-21 0 0,12-4 90 0 0,-3 3-30 0 0,-9 2-39 0 0,0 0 0 0 0,0-1 1 0 0,0 1-1 0 0,0-1 0 0 0,0 1 1 0 0,-1-1-1 0 0,1-1 0 0 0,0 1-21 0 0,23-11 104 0 0,-19 9-48 0 0,1 0 1 0 0,-1 0 0 0 0,4-3-57 0 0,7-7 26 0 0,-1 0 1 0 0,0-1 0 0 0,4-6-27 0 0,-18 17 8 0 0,-1 0 0 0 0,0-1 0 0 0,0 1 1 0 0,0-1-1 0 0,0 0 0 0 0,-1 0 1 0 0,0 0-1 0 0,1-2-8 0 0,6-13 8 0 0,4-5 48 0 0,-12 24-60 0 0,-2-5 6 0 0,1 2-18 0 0,0 3-10 0 0,-3 22-12 0 0,-2-13 6 0 0,4-6 28 0 0,1-1-1 0 0,-1 0 1 0 0,0 1 0 0 0,0-1-1 0 0,0 1 1 0 0,1 0 0 0 0,-1-1-1 0 0,1 1 1 0 0,-1-1 0 0 0,1 1-1 0 0,0 0 1 0 0,-1-1 0 0 0,1 1 0 0 0,0 0 4 0 0,0 0-5 0 0,0 0 1 0 0,0-1-1 0 0,-1 1 1 0 0,1 0 0 0 0,0 0-1 0 0,-1 0 1 0 0,0-1-1 0 0,1 1 1 0 0,-1 0 0 0 0,0-1-1 0 0,0 1 1 0 0,0-1-1 0 0,0 1 5 0 0,0 0-1 0 0,0-1 0 0 0,0 1 0 0 0,0-1 0 0 0,1 1 0 0 0,-1 0-1 0 0,0-1 1 0 0,1 1 0 0 0,-1 0 0 0 0,1 0 0 0 0,0-1 0 0 0,-1 1 0 0 0,1 0 0 0 0,0 0 1 0 0,-1 14-50 0 0,1-11 49 0 0,-1-1 0 0 0,1 1 0 0 0,0-1-1 0 0,0 0 1 0 0,0 1 0 0 0,1-1 0 0 0,0 1 0 0 0,0-1 0 0 0,1 4 1 0 0,1-2-2 0 0,0 2 6 0 0,1-1 0 0 0,1 0-1 0 0,-1 1 1 0 0,2-1-4 0 0,10 8 59 0 0,-15-14-49 0 0,1 0 1 0 0,-1-1 0 0 0,1 1 0 0 0,-1 0 0 0 0,1-1 0 0 0,-1 1 0 0 0,1-1 0 0 0,0 0 0 0 0,-1 0 0 0 0,1 1 0 0 0,1-1-11 0 0,74 0 603 0 0,-60-3-388 0 0,-7-3-37 0 0,-2 1-55 0 0,2 1 52 0 0,-1 0-44 0 0,4-6 7 0 0,0 0-21 0 0,6 4 13 0 0,-16 5-112 0 0,-1 1 0 0 0,1-1 0 0 0,-1 0 0 0 0,0 0 0 0 0,1 0 0 0 0,-1 0 0 0 0,0 0 0 0 0,0 0 0 0 0,1-1 0 0 0,-1 1 0 0 0,0-1-1 0 0,0 1 1 0 0,0-1-18 0 0,9-9 97 0 0,-6 6-42 0 0,0 1 0 0 0,-1-1 0 0 0,1 0 0 0 0,-1-1 0 0 0,3-4-55 0 0,2-11 144 0 0,2 2-78 0 0,-9 17-54 0 0,0-1-1 0 0,0 0 1 0 0,0 0-1 0 0,0 0 1 0 0,-1 0-1 0 0,1 0 1 0 0,-1 0 0 0 0,0-1-1 0 0,0 1 1 0 0,0 0-1 0 0,0-1 1 0 0,-1 1-1 0 0,1-2-11 0 0,-2-3 23 0 0,0 5-19 0 0,1 0-1 0 0,0 0 1 0 0,0 0 0 0 0,0 0 0 0 0,0 0 0 0 0,0 0-1 0 0,1 0 1 0 0,-1 0 0 0 0,1 0 0 0 0,0 0-1 0 0,0-1-3 0 0,1 1-1 0 0,0-1-1 0 0,0 0 1 0 0,-1 1 0 0 0,1-1-1 0 0,-1 0 1 0 0,0 0-1 0 0,0 0 1 0 0,0 0-1 0 0,-1 0 1 0 0,1-3 1 0 0,-4-9-84 0 0,-2 5-51 0 0,-1 1-65 0 0,4-6-80 0 0,2 12 228 0 0,0 1 1 0 0,0 0-1 0 0,1 0 0 0 0,-1 0 0 0 0,1 0 0 0 0,0 0 1 0 0,1-2 50 0 0,1-4-162 0 0,2-1-50 0 0,-2 1-144 0 0,-3-6-281 0 0,0 7 307 0 0,0-8-402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7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0 7312 0 0,'0'0'165'0'0,"-3"0"22"0"0,-1 0-224 0 0,1 0 56 0 0,-1 0 48 0 0,0 0 44 0 0,-2 0 158 0 0,0 0 80 0 0,-1 0 46 0 0,-8 0 587 0 0,6 0-445 0 0,4 0-311 0 0,0 0-45 0 0,1 0-55 0 0,-1 0-65 0 0,-9 3 217 0 0,4 3-69 0 0,2-1-62 0 0,-3 0 55 0 0,3-1-41 0 0,-5 5 25 0 0,10-7-137 0 0,1 0 0 0 0,0 0 0 0 0,-1 0 0 0 0,0 0 0 0 0,0-1 0 0 0,-2 2-49 0 0,-12 7 263 0 0,7 1-117 0 0,-9 16 107 0 0,-5-6 10 0 0,14 6 1 0 0,-2-16-123 0 0,1 0 30 0 0,4 4 27 0 0,-4 5-13 0 0,-1-1 25 0 0,11-17-175 0 0,0 0 0 0 0,0 0-1 0 0,1 0 1 0 0,-1 0-1 0 0,0 0 1 0 0,1 1 0 0 0,0-1-1 0 0,-1 0 1 0 0,1 1-35 0 0,-3 10 139 0 0,-3-1-35 0 0,5-10-83 0 0,0 0 0 0 0,0 1-1 0 0,0-1 1 0 0,0 0-1 0 0,0 0 1 0 0,0 1 0 0 0,1-1-1 0 0,-1 2-20 0 0,1-3 13 0 0,0 1 0 0 0,0-1 0 0 0,0 0 0 0 0,0 1 0 0 0,1-1 0 0 0,-1 0 0 0 0,0 1 0 0 0,1-1 0 0 0,-1 0 0 0 0,1 0 0 0 0,0 2-13 0 0,9 10 128 0 0,-6-7 19 0 0,-3-1-85 0 0,0 0-15 0 0,6-2 65 0 0,21-3 287 0 0,-18 0-326 0 0,-5 0-28 0 0,14 0 186 0 0,-11-3-179 0 0,24-13 84 0 0,0 0-101 0 0,-14 3 14 0 0,-1-6-36 0 0,-4 6-15 0 0,-9 8 2 0 0,1 0 0 0 0,-1 0 0 0 0,0-1 0 0 0,-1 1 0 0 0,1-1 0 0 0,-1 0 0 0 0,1 1 0 0 0,0-1 0 0 0,0 1 0 0 0,0 0 0 0 0,1 0 0 0 0,-4 3 0 0 0,1 1 0 0 0,0-1 0 0 0,-1 0 0 0 0,0 0 0 0 0,1 0 0 0 0,-1-1 0 0 0,0 1 0 0 0,0 0 0 0 0,0 0 0 0 0,-1-1 0 0 0,1 1 0 0 0,0 0 0 0 0,-1-1 0 0 0,1 1 0 0 0,-1 0 0 0 0,0-1 0 0 0,0 1 0 0 0,0-1 0 0 0,0 0 0 0 0,0 1-1 0 0,0 0 0 0 0,0 0 0 0 0,0 0 0 0 0,1 0 0 0 0,-1 0 0 0 0,1 0 0 0 0,-1 1 0 0 0,1-1 0 0 0,0 0-1 0 0,-1 0 1 0 0,1 1 0 0 0,0-1 0 0 0,0 0 0 0 0,1 1 0 0 0,-1-1 0 0 0,0 1 0 0 0,0-1 0 0 0,1 1 0 0 0,0-1 1 0 0,-1 1-5 0 0,1 0 1 0 0,-1-1-1 0 0,0 1 1 0 0,0-1-1 0 0,1 1 1 0 0,-1-1-1 0 0,0 0 1 0 0,0 1 0 0 0,-1-1-1 0 0,1 0 1 0 0,0 0-1 0 0,0 1 1 0 0,-1-1-1 0 0,1 0 1 0 0,-1 0-1 0 0,0 0 1 0 0,0 0 0 0 0,1 0-1 0 0,-1 0 5 0 0,0-2-16 0 0,0 0 0 0 0,0 0 0 0 0,0 0 0 0 0,1 0 0 0 0,0-3 16 0 0,0 5-8 0 0,0 1-1 0 0,-1-1 0 0 0,1 1 1 0 0,0-1-1 0 0,0 1 1 0 0,0-1-1 0 0,0 1 0 0 0,1-1 1 0 0,0 0 8 0 0,-2 2 0 0 0,5-5-91 0 0,6-6 14 0 0,-8 8-14 0 0,-3 6 14 0 0,0 33-42 0 0,0-4 67 0 0,0-4 46 0 0,0-23 1 0 0,0 0 0 0 0,1-1 0 0 0,0 1 0 0 0,0 0 0 0 0,2 2 5 0 0,4 20-45 0 0,-4-11 43 0 0,-3-14 2 0 0,0 0 0 0 0,0 0 0 0 0,0-1 0 0 0,0 1 0 0 0,0 0 0 0 0,1-1 0 0 0,-1 1 0 0 0,1 0 0 0 0,-1-1 0 0 0,1 1 0 0 0,0-1 0 0 0,0 1 0 0 0,0-1 0 0 0,0 1 0 0 0,5 11 0 0 0,-1 13 0 0 0,-3-20 0 0 0,0 0 0 0 0,1-1 0 0 0,-1 0 0 0 0,1 1 0 0 0,0-1 0 0 0,1 0 0 0 0,-1-1 0 0 0,4 5 0 0 0,25 23 0 0 0,-16-19 0 0 0,-11-11-13 0 0,-3-1-35 0 0,0-1-30 0 0,0 1-48 0 0,-1 0-62 0 0,1 0-71 0 0,-1 0-41 0 0,-1 0-59 0 0,1 0-54 0 0,-1 1-47 0 0,1-1-40 0 0,-1 1-33 0 0,2 0-609 0 0,2 0-804 0 0,5-1-1113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27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1 272 8640 0 0,'0'23'152'0'0,"0"33"422"0"0,0-39-451 0 0,0-1-76 0 0,0 6 1 0 0,0-3 103 0 0,0 0 109 0 0,0-1 115 0 0,0-13-119 0 0,0 0-36 0 0,2 3 125 0 0,0 0-54 0 0,2 1 11 0 0,0-1-8 0 0,-2-1-9 0 0,-1 0 47 0 0,0 2 118 0 0,-1-2-160 0 0,1-1-34 0 0,0 6 162 0 0,1-4-172 0 0,0 0-49 0 0,3 6 94 0 0,-3-8-182 0 0,-1-2-69 0 0,0-1 44 0 0,-1 1 62 0 0,0 2 131 0 0,1 0 70 0 0,-1-1-147 0 0,1-2-76 0 0,1 1-54 0 0,8 9 280 0 0,-7-10-30 0 0,-3-3-107 0 0,0 0-42 0 0,0 0-10 0 0,0 0-3 0 0,0 0-13 0 0,0 0-8 0 0,0-3-1 0 0,-1-15 9 0 0,0 11-122 0 0,1 0 1 0 0,-1 0-1 0 0,2 0 0 0 0,-1 0 1 0 0,1 0-1 0 0,0 0 0 0 0,2-6-23 0 0,5-10 42 0 0,10-31-12 0 0,-15 42-12 0 0,-2 8-14 0 0,-1 0 1 0 0,2 0 0 0 0,-1 1 0 0 0,0-1-1 0 0,1 0 1 0 0,-1 1 0 0 0,1-1 0 0 0,0 1-1 0 0,2-2-4 0 0,-2 1 0 0 0,0 0 0 0 0,-1 1 0 0 0,1-1 0 0 0,-1 0 0 0 0,0 0 0 0 0,0 1 0 0 0,0-2 0 0 0,9-26 0 0 0,11 2-12 0 0,-10 10-49 0 0,10 3-18 0 0,-10 0-1 0 0,-9 15 75 0 0,0-1-1 0 0,0 0 0 0 0,0 1 0 0 0,1 0 0 0 0,-1-1 0 0 0,0 1 1 0 0,1 0-1 0 0,-1 0 0 0 0,1 0 0 0 0,-1 1 0 0 0,1-1 0 0 0,-1 0 1 0 0,1 1-1 0 0,0 0 0 0 0,-1 0 0 0 0,3-1 6 0 0,-5 1-3 0 0,1 0 0 0 0,0 0 0 0 0,0 0 1 0 0,0 0-1 0 0,-1 0 0 0 0,1 0 0 0 0,0-1 0 0 0,0 1 0 0 0,-1 0 0 0 0,1-1 0 0 0,0 1 1 0 0,-1-1-1 0 0,1 1 0 0 0,0 0 0 0 0,-1-1 0 0 0,1 0 0 0 0,0 1 0 0 0,-1-1 0 0 0,1 1 0 0 0,-1-1 1 0 0,1 0-1 0 0,-1 1 3 0 0,0-1-2 0 0,1 1 0 0 0,-1-1 0 0 0,0 1 1 0 0,0 0-1 0 0,1-1 0 0 0,-1 1 0 0 0,0-1 0 0 0,1 1 1 0 0,-1 0-1 0 0,0-1 0 0 0,1 1 0 0 0,-1 0 0 0 0,1 0 1 0 0,-1-1-1 0 0,0 1 0 0 0,1 0 0 0 0,-1 0 0 0 0,1 0 1 0 0,-1 0-1 0 0,1-1 0 0 0,-1 1 0 0 0,1 0 1 0 0,-1 0-1 0 0,1 0 0 0 0,-1 0 0 0 0,1 0 0 0 0,-1 0 1 0 0,1 0-1 0 0,-1 0 0 0 0,0 0 0 0 0,1 1 0 0 0,-1-1 1 0 0,1 0-1 0 0,-1 0 0 0 0,1 0 0 0 0,-1 0 0 0 0,1 1 1 0 0,-1-1-1 0 0,1 0 2 0 0,7 5-12 0 0,-7-4 11 0 0,0 0 0 0 0,1 0 0 0 0,-1 0 0 0 0,1 0 0 0 0,-1-1 0 0 0,1 1 0 0 0,0 0 0 0 0,-1-1 0 0 0,1 0 0 0 0,-1 1 0 0 0,1-1 0 0 0,0 0 0 0 0,0 0 0 0 0,-1 0 1 0 0,1 0-4 0 0,0 0-1 0 0,-1 1 1 0 0,1-1-1 0 0,-1 0 1 0 0,1 0-1 0 0,-1 1 1 0 0,1-1-1 0 0,-1 1 1 0 0,1-1-1 0 0,-1 1 1 0 0,0-1-1 0 0,2 2 5 0 0,-2-1 0 0 0,0-1 0 0 0,0 1 0 0 0,0 0-1 0 0,-1 0 1 0 0,1 0 0 0 0,0 0-1 0 0,0 0 1 0 0,-1 1 0 0 0,1-1 0 0 0,0 0-1 0 0,-1 0 1 0 0,1 0 0 0 0,-1 1 0 0 0,0-1-1 0 0,1 0 1 0 0,-1 0 0 0 0,0 1 0 0 0,0-1-1 0 0,0 0 1 0 0,1 1 0 0 0,-1-1-1 0 0,-1 0 1 0 0,2 2 0 0 0,-1-1 0 0 0,0 0 0 0 0,0 1 0 0 0,1-1 0 0 0,-1 0 0 0 0,1 1 0 0 0,0-1 0 0 0,0 0 0 0 0,0 0 0 0 0,0 0 0 0 0,1 2 0 0 0,8 18 0 0 0,-5-11 0 0 0,-4-8 0 0 0,0 0 0 0 0,1 0 0 0 0,-1 0 0 0 0,0 0 0 0 0,-1 0 0 0 0,1 0 0 0 0,0 1 0 0 0,-1-1 0 0 0,0 0 0 0 0,0 3 0 0 0,0 6 0 0 0,-1-6 0 0 0,1-1 0 0 0,-1 1 0 0 0,2 0 0 0 0,-1-1 0 0 0,0 1 0 0 0,1 0 0 0 0,0-1 0 0 0,1 2 0 0 0,0-1 0 0 0,1 1 0 0 0,-1-1 0 0 0,0 1 0 0 0,-1 0 0 0 0,0 0 0 0 0,0 0 0 0 0,0 0 0 0 0,-1 0 0 0 0,0-5 2 0 0,0 0 0 0 0,0 0 0 0 0,0 0 0 0 0,0 0 0 0 0,1-1 0 0 0,-1 1 0 0 0,0 0 0 0 0,1 0 0 0 0,-1 0 0 0 0,1 0-1 0 0,0-1 1 0 0,0 1 0 0 0,-1 0 0 0 0,2 0-2 0 0,4 13 24 0 0,-5-8-21 0 0,0 0 1 0 0,0 0-1 0 0,-1 0 0 0 0,0 2-3 0 0,0-8 0 0 0,0 0 0 0 0,0 0 0 0 0,0-1 0 0 0,0 1 0 0 0,0 0 0 0 0,0 0 0 0 0,0 0 0 0 0,1 0 0 0 0,-1 0 0 0 0,0-1 0 0 0,0 1 0 0 0,1 0 0 0 0,-1 0 0 0 0,1 0 0 0 0,0 0-1 0 0,-1-1-1 0 0,1 0 1 0 0,-1 1-1 0 0,1-1 0 0 0,0 0 1 0 0,-1 0-1 0 0,1 1 1 0 0,0-1-1 0 0,-1 0 0 0 0,1 0 1 0 0,0 0-1 0 0,0 0 1 0 0,-1 0-1 0 0,1 0 0 0 0,0 0 2 0 0,-1 0 0 0 0,2 0-132 0 0,-2 0-73 0 0,0 0-19 0 0,0 0 55 0 0,0 0-38 0 0,0 0-122 0 0,0 0 17 0 0,0 0-35 0 0,0 0-909 0 0,0 0-50 0 0</inkml:trace>
  <inkml:trace contextRef="#ctx0" brushRef="#br0" timeOffset="293.95">672 1 9792 0 0,'0'0'222'0'0,"0"0"30"0"0,0 0 18 0 0,0 0-117 0 0,0 3-80 0 0,0 6-63 0 0,0 0 72 0 0,0-1 63 0 0,0 0 51 0 0,0 6 299 0 0,0 13 832 0 0,0-20-988 0 0,0 0-82 0 0,0-3-155 0 0,0 0-45 0 0,0 1-52 0 0,0-1-57 0 0,0 5 281 0 0,2-2-38 0 0,5 9 274 0 0,-1-5-150 0 0,-3-1-46 0 0,4 12 39 0 0,0 2 63 0 0,13 45 775 0 0,-8-43-686 0 0,-4-6-180 0 0,0 10 190 0 0,0-2-58 0 0,0-10-195 0 0,-2-2-113 0 0,1 8-43 0 0,-2-2-42 0 0,6-1 24 0 0,-6 5-22 0 0,6-4 22 0 0,-6 4-17 0 0,2-12 17 0 0,-6-13-39 0 0,0 0 0 0 0,-1 1-1 0 0,1-1 1 0 0,0 1 0 0 0,-1-1 0 0 0,1 1 0 0 0,-1-1-1 0 0,1 1 1 0 0,-1 0 0 0 0,0-1 0 0 0,0 1 0 0 0,1-1-1 0 0,-1 1-3 0 0,0 15 48 0 0,1-15-46 0 0,-1 0-1 0 0,0 0 1 0 0,1 0 0 0 0,-1 0-1 0 0,1 0 1 0 0,-1-1 0 0 0,1 1-1 0 0,0 0 1 0 0,0 0-1 0 0,0-1 1 0 0,0 1 0 0 0,0-1-1 0 0,0 1 1 0 0,0-1-1 0 0,1 1-1 0 0,-2-1-1 0 0,1-1 0 0 0,-1 0 0 0 0,0 1 0 0 0,0-1-1 0 0,1 0 1 0 0,-1 1 0 0 0,0-1 0 0 0,0 0 0 0 0,1 1-1 0 0,-1-1 1 0 0,0 1 0 0 0,0-1 0 0 0,0 1-1 0 0,0-1 1 0 0,0 0 0 0 0,0 1 0 0 0,0-1 0 0 0,0 1-1 0 0,0-1 1 0 0,0 1 0 0 0,0-1 1 0 0,-3 7-117 0 0,3-7 117 0 0,-3 3-106 0 0,-1-1 50 0 0,2-1 13 0 0,0 0-19 0 0,2 0-23 0 0,-1 0-40 0 0,0 1-16 0 0,1-1-39 0 0,0 1-44 0 0,0 0-50 0 0,0-1-13 0 0,0-1-44 0 0,0 1-41 0 0,0-1-35 0 0,0 1-263 0 0,0-1-61 0 0,0 0-46 0 0,0 0-35 0 0,0 0-1452 0 0,0 0-1282 0 0</inkml:trace>
  <inkml:trace contextRef="#ctx0" brushRef="#br0" timeOffset="579.12">544 257 9328 0 0,'0'0'208'0'0,"0"0"33"0"0,0 0 15 0 0,1 0-108 0 0,1 0-77 0 0,34-2 763 0 0,-28-1-457 0 0,-1 0-37 0 0,3-3-39 0 0,-2 3 57 0 0,1 2-40 0 0,2 1 21 0 0,7 1 118 0 0,3 0 47 0 0,0-1-182 0 0,9 1-41 0 0,-25-1-216 0 0,1 0-1 0 0,0 0 1 0 0,0-1 0 0 0,0 0-1 0 0,4-1-64 0 0,5-4 153 0 0,1 1 6 0 0,4 3-43 0 0,-14 2-86 0 0,0 1 0 0 0,0-1 0 0 0,0 2 0 0 0,4 0-30 0 0,20 3 51 0 0,-6-9-31 0 0,-21 3-17 0 0,0 0 0 0 0,0 0 0 0 0,0 0 0 0 0,0 1 0 0 0,0-1 0 0 0,0 1 0 0 0,0 0 0 0 0,1 0 0 0 0,-1 0 0 0 0,0 0 0 0 0,2 1-3 0 0,11 5-65 0 0,-2-1-58 0 0,-5-3 8 0 0,3-1-51 0 0,17-1-143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36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1 5584 0 0,'0'0'165'0'0,"0"0"-37"0"0,0 0 12 0 0,0 0 69 0 0,0 0 198 0 0,0 0 362 0 0,0 0 30 0 0,0 0-31 0 0,0 0-447 0 0,0 0-37 0 0,0 0 244 0 0,0 0-14 0 0,0 0-13 0 0,0 0-46 0 0,0 0-27 0 0,0 0-4 0 0,0 0-18 0 0,0 0-71 0 0,0 2-30 0 0,0 6-105 0 0,-1 15 204 0 0,5-8-169 0 0,2-2-69 0 0,-5-10-129 0 0,1 0 1 0 0,-1 0-1 0 0,-1 0 0 0 0,1 0 0 0 0,0 0 1 0 0,-1 0-1 0 0,1 3-37 0 0,-1 5 115 0 0,0 4 47 0 0,1-9-93 0 0,-1 1-1 0 0,1-1 1 0 0,0 0 0 0 0,1 0-1 0 0,0 2-68 0 0,4 17 188 0 0,0 18 84 0 0,-1-20-107 0 0,1 6 0 0 0,-4-2-50 0 0,-2-8-30 0 0,-1-10-28 0 0,1 0 1 0 0,1 0-1 0 0,0 0 0 0 0,1 6-57 0 0,2 3 66 0 0,3 16 59 0 0,-5-9-12 0 0,-2 36 191 0 0,2-43-181 0 0,4-1-38 0 0,-1-1-30 0 0,-1 9 37 0 0,-4 14 100 0 0,-1 6-87 0 0,1-37-48 0 0,0-3-52 0 0,0-2 4 0 0,0 0 7 0 0,0-3-135 0 0,0 0-19 0 0,0 0 42 0 0,0 0-19 0 0,0 0-69 0 0,0 0-183 0 0,0 0-332 0 0,0 0-33 0 0,0 0-4 0 0</inkml:trace>
  <inkml:trace contextRef="#ctx0" brushRef="#br0" timeOffset="714.42">1 320 7136 0 0,'0'0'165'0'0,"0"0"22"0"0,0 0 6 0 0,0 0 24 0 0,0 0 79 0 0,0-3 31 0 0,0 3-315 0 0,0 0-1 0 0,0-1 1 0 0,0 1 0 0 0,0-1 0 0 0,0 1-1 0 0,0 0 1 0 0,0-1 0 0 0,0 1-1 0 0,0-1 1 0 0,0 1 0 0 0,0-1-1 0 0,0 1 1 0 0,0 0 0 0 0,1-1-1 0 0,-1 1 1 0 0,0-1 0 0 0,0 1-1 0 0,0 0 1 0 0,1-1 0 0 0,-1 1 0 0 0,0 0-1 0 0,0-1 1 0 0,1 1 0 0 0,-1 0-1 0 0,0-1 1 0 0,1 1 0 0 0,-1 0-1 0 0,0 0 1 0 0,1 0 0 0 0,-1-1-1 0 0,0 1 1 0 0,1 0 0 0 0,-1 0-1 0 0,1 0 1 0 0,-1 0 0 0 0,0-1 0 0 0,1 1-1 0 0,-1 0 1 0 0,1 0 0 0 0,-1 0-1 0 0,1 0 1 0 0,-1 0 0 0 0,0 0-1 0 0,1 0 1 0 0,-1 0 0 0 0,1 0-1 0 0,-1 0 1 0 0,0 1 0 0 0,1-1-12 0 0,0 0 22 0 0,0 0 0 0 0,0 0 0 0 0,0 0 0 0 0,-1 0 0 0 0,1 0 0 0 0,0 0 0 0 0,0 0 0 0 0,0 0 0 0 0,0 0 0 0 0,-1-1 0 0 0,1 1 0 0 0,0 0 0 0 0,0-1 0 0 0,0 1 0 0 0,-1 0 0 0 0,1-1 0 0 0,0 1 0 0 0,0-1 0 0 0,0 0-22 0 0,4-9 320 0 0,3 5-69 0 0,9-4 45 0 0,-13 7-198 0 0,6-3 126 0 0,-1 2-37 0 0,4-2 39 0 0,-1 2-44 0 0,5-2 50 0 0,5-6 104 0 0,7 6-68 0 0,3-6-32 0 0,0 6-4 0 0,-4-2-29 0 0,23-6 140 0 0,-21 6-177 0 0,4-1 24 0 0,4-1 39 0 0,-9 7-168 0 0,-22 2-61 0 0,0 0 0 0 0,0 0 0 0 0,0-1 0 0 0,0 0 0 0 0,0 0 0 0 0,0-1 0 0 0,0 0 0 0 0,0 0 0 0 0,-1-1 0 0 0,2-1 0 0 0,1 0 0 0 0,-6 2 0 0 0,0 1 0 0 0,0-1 0 0 0,0 1 0 0 0,0 0 0 0 0,0 0 0 0 0,0 0 0 0 0,0 0 0 0 0,0 0 0 0 0,0 1 0 0 0,0 0 0 0 0,0-1 0 0 0,3 1 0 0 0,-2 0 0 0 0,0 0 0 0 0,0-1 0 0 0,0 1 0 0 0,0-1 0 0 0,0 0 0 0 0,0-1 0 0 0,0 1 0 0 0,-1-1 0 0 0,1 1 0 0 0,2-3 0 0 0,-4 4-2 0 0,-1-1 0 0 0,0 1 0 0 0,1-1 0 0 0,-1 1 0 0 0,1 0 0 0 0,-1-1 0 0 0,1 1 0 0 0,-1 0 0 0 0,1 0 0 0 0,-1 0 2 0 0,1 0-8 0 0,-1 1 0 0 0,1-2 0 0 0,-1 1 1 0 0,1 0-1 0 0,-1 0 0 0 0,1 0 0 0 0,-1-1 0 0 0,0 1 0 0 0,1-1 0 0 0,-1 1 8 0 0,7-5-64 0 0,-6 4 47 0 0,-1 0 0 0 0,1 0 0 0 0,-1 0 0 0 0,1 0 0 0 0,-1 1 0 0 0,1-1 0 0 0,-1 0 0 0 0,1 1-1 0 0,0-1 1 0 0,-1 1 0 0 0,1 0 0 0 0,0 0 0 0 0,-1 0 0 0 0,1-1 17 0 0,-1 1-11 0 0,0 1 0 0 0,-1-1 0 0 0,1-1 0 0 0,0 1 0 0 0,0 0 0 0 0,-1 0 0 0 0,1 0 0 0 0,0 0 0 0 0,0-1 0 0 0,-1 1 0 0 0,1 0 0 0 0,0 0 0 0 0,-1-1 0 0 0,1 1 0 0 0,0-1 0 0 0,-1 1 0 0 0,1 0 0 0 0,-1-1 0 0 0,1 0 0 0 0,0 1 0 0 0,-1-1 0 0 0,1 1 0 0 0,-1-1 0 0 0,0 1 0 0 0,1-1 11 0 0,-1 0-11 0 0,1 1 1 0 0,-1-1-1 0 0,0 1 0 0 0,1-1 0 0 0,-1 1 0 0 0,0-1 0 0 0,1 1 1 0 0,-1 0-1 0 0,1-1 0 0 0,-1 1 0 0 0,1 0 0 0 0,-1-1 1 0 0,1 1-1 0 0,-1 0 0 0 0,1-1 0 0 0,-1 1 0 0 0,1 0 0 0 0,-1 0 1 0 0,1 0-1 0 0,0 0 0 0 0,-1 0 0 0 0,1 0 0 0 0,-1-1 1 0 0,2 1 10 0 0,0 0-184 0 0,-2 0-4 0 0,0 0-18 0 0,0 0-8 0 0,0 0-2 0 0,0 0-4 0 0,0 0-18 0 0,0 0-8 0 0,0 0-2 0 0,0 0 24 0 0,0 0 100 0 0,0 0 41 0 0,3 0 10 0 0,-3 0 70 0 0,1 0 1 0 0,-1 0 0 0 0,1 0 0 0 0,-1 0 0 0 0,1 0-1 0 0,-1 0 1 0 0,1 0 0 0 0,-1 1 0 0 0,1-1 0 0 0,-1 0-1 0 0,1 0 1 0 0,-1 0 0 0 0,0 0 0 0 0,1 1 0 0 0,-1-1-1 0 0,1 0 1 0 0,-1 0 0 0 0,0 1 0 0 0,1-1 0 0 0,-1 0-1 0 0,1 0 1 0 0,-1 1 0 0 0,0-1 0 0 0,1 1 0 0 0,-1-1-1 0 0,0 0 1 0 0,0 1 0 0 0,1-1 0 0 0,-1 1 2 0 0,1 14-11 0 0,-2-13 6 0 0,1 0-1 0 0,0 0 1 0 0,0 1 0 0 0,0-1 0 0 0,0 0 0 0 0,1 0-1 0 0,-1 1 1 0 0,1-1 0 0 0,-1 0 0 0 0,1 0 0 0 0,0 0 5 0 0,1 2-1 0 0,0 1 0 0 0,0-1 0 0 0,0 0 0 0 0,-1 1 0 0 0,0-1 0 0 0,0 1 0 0 0,0-1 0 0 0,0 1 0 0 0,0-1 0 0 0,-1 1 1 0 0,0 0-1 0 0,0-1 0 0 0,-1 5 1 0 0,2-3-1 0 0,-1 1 1 0 0,1-1-1 0 0,0 0 1 0 0,1 0-1 0 0,0 2 1 0 0,4 17 15 0 0,-3-3 9 0 0,-4 3 44 0 0,1-15-12 0 0,0 1 0 0 0,0-1 1 0 0,1 0-1 0 0,0 0 0 0 0,1 1-56 0 0,8 21 207 0 0,-7-19-75 0 0,0 6 110 0 0,7 13 202 0 0,-7-20-280 0 0,2 6 172 0 0,6 2 87 0 0,2 4-26 0 0,-11-14-196 0 0,-1 2 100 0 0,2 1 77 0 0,2-3-76 0 0,0-1-90 0 0,-4-7 6 0 0,0 0-90 0 0,0-1-74 0 0,-1 1-56 0 0,2 2-183 0 0,-1-3 141 0 0,0 0 60 0 0,-1 0 39 0 0,1-1 50 0 0,0 1 58 0 0,0-1 24 0 0,0 0 52 0 0,0 0 58 0 0,0 0 63 0 0,0 0 68 0 0,1 1 74 0 0,-1-1 79 0 0,1 0 84 0 0,-2-3-565 0 0,0-4-52 0 0,0-17 127 0 0,3 10-127 0 0,7-5 11 0 0,-4-8-45 0 0,10-10-14 0 0,-2 13 0 0 0,-2 3 0 0 0,-9 16 0 0 0,-3 4 0 0 0,0 1 0 0 0,0-1-1 0 0,1 0 1 0 0,-1 1 0 0 0,0-1 0 0 0,1 0 0 0 0,-1 1-1 0 0,0-1 1 0 0,1 1 0 0 0,-1-1 0 0 0,1 1 0 0 0,-1-1-1 0 0,1 1 1 0 0,-1-1 0 0 0,1 1 0 0 0,0 0 0 0 0,-1-1-1 0 0,1 1 1 0 0,-1 0 0 0 0,1-1 0 0 0,0 1 0 0 0,0 0 0 0 0,4-3-6 0 0,11-10-35 0 0,-15 12 38 0 0,1-1-1 0 0,-1 1 1 0 0,0 0-1 0 0,1 0 1 0 0,-1-1-1 0 0,0 1 1 0 0,1 0-1 0 0,-1 0 1 0 0,1 1-1 0 0,0-1 1 0 0,-1 0-1 0 0,1 0 1 0 0,0 1-1 0 0,-1-1 1 0 0,1 1 0 0 0,0 0-1 0 0,0-1 1 0 0,0 1-1 0 0,0 0 4 0 0,-1 0-2 0 0,1 0 0 0 0,-1 0-1 0 0,1 0 1 0 0,-1 0 0 0 0,1 0 0 0 0,-1 1-1 0 0,0-1 1 0 0,1 1 0 0 0,-1-1-1 0 0,1 1 3 0 0,27 15-73 0 0,-24-3 20 0 0,22 19-27 0 0,-25-28 78 0 0,0 0-1 0 0,0 0 1 0 0,-1 1 0 0 0,0-1-1 0 0,0 1 1 0 0,1 1 2 0 0,-2-2-2 0 0,1 1 1 0 0,1-1-1 0 0,-1 1 0 0 0,1-1 1 0 0,0 0-1 0 0,0 2 2 0 0,8 17-46 0 0,-9-17 44 0 0,0 1 1 0 0,0-1-1 0 0,0 0 1 0 0,-1 0-1 0 0,0 4 2 0 0,0-9 0 0 0,0 1 0 0 0,0 0 0 0 0,0-1 0 0 0,1 1 0 0 0,-1 0 0 0 0,0-1 0 0 0,1 1 0 0 0,0 0 0 0 0,-1-1 0 0 0,1 1 0 0 0,0-1 0 0 0,0 1 0 0 0,0-1 0 0 0,0 0 0 0 0,4 8 0 0 0,11 23 0 0 0,-15-30 0 0 0,0 0-1 0 0,-1 0 0 0 0,1 1 0 0 0,0-1 0 0 0,-1 0 0 0 0,0 1 0 0 0,1-1 1 0 0,-1 1 0 0 0,2 10-97 0 0,2-7 5 0 0,3-1-38 0 0,7 0-217 0 0,-9 6-5 0 0,-1-8 157 0 0,3 1-86 0 0,0-1-70 0 0,0 1-58 0 0,-3-2 16 0 0,6 1-458 0 0,5-3-485 0 0,-8-1 663 0 0,9 1-797 0 0</inkml:trace>
  <inkml:trace contextRef="#ctx0" brushRef="#br0" timeOffset="1209.95">1727 320 8808 0 0,'0'0'197'0'0,"0"0"24"0"0,-3 0 19 0 0,-8-2-95 0 0,1-4-60 0 0,2 1-61 0 0,6 4-24 0 0,1 1 0 0 0,-1-1 0 0 0,1 1 0 0 0,0 0 0 0 0,-1-1 0 0 0,1 1 0 0 0,-1 0 0 0 0,1 0 0 0 0,-1 0 0 0 0,1 0 0 0 0,-6 0 23 0 0,0 0 32 0 0,1 0 35 0 0,0 1 35 0 0,0 1 35 0 0,-3 2 75 0 0,-4 3 163 0 0,-12 5 337 0 0,8-3-338 0 0,14-7-339 0 0,0 0-1 0 0,0 0 1 0 0,0 1-1 0 0,1-1 1 0 0,-1 1-1 0 0,1 0 1 0 0,0-1-1 0 0,0 1 1 0 0,0 0-1 0 0,0 0 1 0 0,0 1-1 0 0,0-1 0 0 0,1 0 1 0 0,0 1-1 0 0,-1 2-57 0 0,-4 8 166 0 0,-1-2-63 0 0,-8 7 133 0 0,3-2 20 0 0,4 1-19 0 0,5-8-130 0 0,-3 10 90 0 0,3-13-87 0 0,-1 1 38 0 0,-6 10 140 0 0,6-4-144 0 0,4-11-114 0 0,-1-1 1 0 0,1 0-1 0 0,-1 1 0 0 0,0-1 1 0 0,0 0-1 0 0,0 1 1 0 0,0-1-1 0 0,0 0 0 0 0,0 0 1 0 0,0 0-1 0 0,-2 2-30 0 0,0 0 175 0 0,2 0-88 0 0,4 6-20 0 0,-2-9-34 0 0,9 12 132 0 0,-7-10-45 0 0,-3-3-21 0 0,3 2-3 0 0,7 9 4 0 0,-6-8 13 0 0,0-2-57 0 0,4-2-7 0 0,-8 1-31 0 0,7 0 74 0 0,4 0 42 0 0,-9 0-125 0 0,-1 0 0 0 0,1-1 1 0 0,0 1-1 0 0,-1 0 1 0 0,1 0-1 0 0,-1-1 1 0 0,1 1-1 0 0,-1-1 1 0 0,1 1-1 0 0,-1-1 1 0 0,1 0-1 0 0,-1 0 1 0 0,0 0-1 0 0,1 1 0 0 0,-1-1-9 0 0,11-10 120 0 0,6-1-21 0 0,-13 10-87 0 0,-1 0 0 0 0,0-1 1 0 0,-1 1-1 0 0,1-1 0 0 0,3-2-12 0 0,41-43 144 0 0,-35 35-137 0 0,-8 9 3 0 0,0 0-1 0 0,-1-1 1 0 0,1 0-1 0 0,-1 0 1 0 0,0 0-1 0 0,1-2-9 0 0,-3 2 1 0 0,-1 4-1 0 0,-1 1 0 0 0,0-1 1 0 0,0 0-1 0 0,1 1 0 0 0,-1-1 0 0 0,0 0 0 0 0,1 1 1 0 0,-1-1-1 0 0,1 1 0 0 0,-1-1 0 0 0,1 1 0 0 0,-1-1 0 0 0,1 1 1 0 0,-1-1-1 0 0,1 1 0 0 0,-1 0 0 0 0,1-1 0 0 0,0 1 1 0 0,-1 0-1 0 0,1-1 0 0 0,0 1 0 0 0,0 0 0 0 0,4-3 6 0 0,11-10 37 0 0,-3 0-45 0 0,-5 9-58 0 0,2 7 64 0 0,-9-2-8 0 0,0-1 4 0 0,0 1-1 0 0,0 0 0 0 0,0 0 0 0 0,0 0 0 0 0,0-1 0 0 0,0 1 0 0 0,0 0 0 0 0,0 1 0 0 0,0-1 1 0 0,0 0-1 0 0,0 0 0 0 0,0 1 1 0 0,-1 0-4 0 0,1-1-1 0 0,-1 1 1 0 0,1-1 0 0 0,-1 1-1 0 0,0 0 1 0 0,1 0 0 0 0,-1-1 0 0 0,0 1-1 0 0,0 0 1 0 0,0 0 4 0 0,0-2 0 0 0,-1 2-1 0 0,1 1-1 0 0,0 0 1 0 0,1 0-1 0 0,-1 0 1 0 0,1 0-1 0 0,-1 0 0 0 0,1 1 2 0 0,10 6-10 0 0,-11-9 7 0 0,1 1 0 0 0,-1-1 0 0 0,0 0 0 0 0,1 0 0 0 0,-1 1 0 0 0,0-1 0 0 0,0 0 0 0 0,0 1 0 0 0,0-1 0 0 0,0 2 3 0 0,-1 0-3 0 0,1 0 0 0 0,0 0 0 0 0,1 1 0 0 0,-1-1 0 0 0,0 0 0 0 0,1 0 0 0 0,0 0 0 0 0,0 1 3 0 0,1 2 0 0 0,1 1 0 0 0,-1 0 0 0 0,0 0 0 0 0,-1 0 0 0 0,1-1 0 0 0,-2 2 0 0 0,1-1 0 0 0,-1 0 0 0 0,0 0 0 0 0,0-5 0 0 0,0 0 0 0 0,0 0 0 0 0,0 1 0 0 0,0-1 0 0 0,0 0 0 0 0,1 0 0 0 0,-1 0 0 0 0,0 0 0 0 0,1 1 0 0 0,0 0 0 0 0,15 29 0 0 0,-5-16 0 0 0,-11-15 1 0 0,1 1 0 0 0,-1-1-1 0 0,1 0 1 0 0,0 1-1 0 0,0-1 1 0 0,0 1-1 0 0,0-1 1 0 0,0 0-1 0 0,0 0 1 0 0,0 1 0 0 0,0-1-1 0 0,0 0 1 0 0,0 0-1 0 0,1 0 1 0 0,-1 0-1 0 0,2 1-18 0 0,-3 7-71 0 0,1-9 25 0 0,-1 0-80 0 0,1 0-89 0 0,-1 0 65 0 0,1 0-39 0 0,0 0-44 0 0,0 0-40 0 0,0 0-37 0 0,0 0-34 0 0,1 0-236 0 0,0 0-56 0 0,1 0-774 0 0,-1 0-611 0 0,-2 0-1159 0 0</inkml:trace>
  <inkml:trace contextRef="#ctx0" brushRef="#br0" timeOffset="1540.08">2126 112 6776 0 0,'0'0'198'0'0,"0"0"-52"0"0,0 0-10 0 0,0 0 48 0 0,0 0 154 0 0,0 0 285 0 0,0 0 17 0 0,3 0-13 0 0,0 1-442 0 0,0-1-36 0 0,3 6 197 0 0,-5 0-122 0 0,-1-1-29 0 0,0 0 13 0 0,0 0 51 0 0,0 0-46 0 0,0 0 33 0 0,0 16 151 0 0,3-10-39 0 0,1-1-212 0 0,1 4 72 0 0,-2 2 78 0 0,-2 5 82 0 0,-1-9-229 0 0,-1-4-22 0 0,1 1 0 0 0,1-1 0 0 0,-1 0 1 0 0,3 8-128 0 0,1 1 164 0 0,-2-11-92 0 0,0 1 0 0 0,0 0 0 0 0,-1-1 1 0 0,0 1-1 0 0,0 0 0 0 0,-1 0-72 0 0,0 8 127 0 0,-1-7-50 0 0,1 0 1 0 0,0 0-1 0 0,1 0 1 0 0,0 0 0 0 0,1 1-78 0 0,2 8 128 0 0,-2-11-65 0 0,0 1-1 0 0,0-1 0 0 0,-1 1 1 0 0,0 0-1 0 0,0 0 0 0 0,-1 0-62 0 0,2 10 133 0 0,4 7 111 0 0,0-2-20 0 0,-4-8-103 0 0,0 5 92 0 0,5-1-45 0 0,-3-7-70 0 0,0-1 47 0 0,2 1-2 0 0,1 6 75 0 0,-6-10-103 0 0,0 1 40 0 0,-1-6-139 0 0,0-1-1 0 0,0 0 1 0 0,0 1-1 0 0,1-1 0 0 0,-1 0 1 0 0,1 1-1 0 0,-1-1 1 0 0,1 0-1 0 0,-1 0 0 0 0,1 1-15 0 0,8 10 112 0 0,-6-9-10 0 0,-3-3-7 0 0,0 2-6 0 0,0 9-5 0 0,0-9-16 0 0,0-2-33 0 0,0 0-114 0 0,0 0-11 0 0,-1 3-66 0 0,1 0 43 0 0,1 2-100 0 0,-1-2 21 0 0,0-3 181 0 0,0 0-1 0 0,0 0 1 0 0,0 0-1 0 0,0 0 1 0 0,0 0-1 0 0,0 0 1 0 0,0 0-1 0 0,0 1 0 0 0,0-1 1 0 0,0 0-1 0 0,0 0 1 0 0,0 0-1 0 0,0 0 1 0 0,0 0-1 0 0,0 0 1 0 0,0 0-1 0 0,0 0 0 0 0,0 0 1 0 0,0 0-1 0 0,0 1 1 0 0,0-1-1 0 0,0 0 1 0 0,0 0-1 0 0,0 0 1 0 0,0 0-1 0 0,0 0 0 0 0,0 0 1 0 0,-1 0-1 0 0,1 0 1 0 0,0 0-1 0 0,0 0 1 0 0,0 0-1 0 0,0 0 1 0 0,0 0-1 0 0,0 0 1 0 0,0 0-1 0 0,0 1 0 0 0,0-1 1 0 0,0 0-1 0 0,0 0 1 0 0,0 0-1 0 0,-1 0 1 0 0,1 0-1 0 0,0 0 1 0 0,0 0-1 0 0,0 0 0 0 0,0 0 1 0 0,0 0-1 0 0,0 0 1 0 0,0 0-1 0 0,0 0 1 0 0,0 0-1 0 0,-1 0 1 0 0,1 0-1 0 0,0 0 0 0 0,0 0 1 0 0,0-1 11 0 0,-2 1-157 0 0,0 0 22 0 0,1 0-10 0 0,0 0-41 0 0,-1 0-8 0 0,1 0-41 0 0,0 0-47 0 0,0 0-53 0 0,1 0-58 0 0,-1 0-53 0 0,1 0-47 0 0,-1 0-41 0 0,1 0-153 0 0,0 0-41 0 0,0 0-185 0 0,0 0-501 0 0</inkml:trace>
  <inkml:trace contextRef="#ctx0" brushRef="#br0" timeOffset="1864.29">2046 448 5792 0 0,'0'0'166'0'0,"0"0"-37"0"0,0 0 5 0 0,0 0 59 0 0,0 0 175 0 0,0 0 323 0 0,0 0 21 0 0,0 0-23 0 0,3 0-122 0 0,-3 0-534 0 0,1 0 0 0 0,0 0 0 0 0,-1 0 0 0 0,1 0 0 0 0,0-1 0 0 0,-1 1 0 0 0,1 0 0 0 0,0 0 0 0 0,-1-1 0 0 0,1 1 0 0 0,-1 0 1 0 0,1-1-1 0 0,0 1 0 0 0,-1 0 0 0 0,1-1 0 0 0,-1 1 0 0 0,1-1 0 0 0,-1 1 0 0 0,0-1 0 0 0,1 1 0 0 0,-1-1 0 0 0,1 1 0 0 0,-1-1-33 0 0,0 0 32 0 0,1 1-1 0 0,-1-1 1 0 0,1 1 0 0 0,-1-1 0 0 0,0 1 0 0 0,1-1-1 0 0,-1 1 1 0 0,1-1 0 0 0,-1 1 0 0 0,1 0-1 0 0,0-1 1 0 0,-1 1 0 0 0,1 0 0 0 0,-1-1-1 0 0,1 1 1 0 0,0 0 0 0 0,-1 0 0 0 0,1-1 0 0 0,0 1-1 0 0,-1 0 1 0 0,1 0 0 0 0,0 0 0 0 0,-1 0-32 0 0,3 0 434 0 0,1-2-176 0 0,-1 0-62 0 0,-1 0-51 0 0,0 0-38 0 0,10-5 189 0 0,-8 6-205 0 0,1 1 35 0 0,6-2 111 0 0,2-4 18 0 0,0 0-13 0 0,-2 4-25 0 0,1 2-19 0 0,-2 0-74 0 0,16 0 98 0 0,-8 0-38 0 0,-12-1-125 0 0,0 1 0 0 0,0-1 0 0 0,-1-1 0 0 0,1 1 0 0 0,3-2-59 0 0,13-3 173 0 0,-7 4-100 0 0,0 2 22 0 0,-11 0-71 0 0,0-1-1 0 0,0 1 0 0 0,0 1 1 0 0,0-1-1 0 0,0 1 0 0 0,0 0 1 0 0,1 0-24 0 0,11 4 81 0 0,-13-3-73 0 0,0-1-1 0 0,1 0 1 0 0,-1 0-1 0 0,0 0 1 0 0,1 0-1 0 0,-1-1 0 0 0,1 1 1 0 0,1-1-8 0 0,14 0 52 0 0,-13-1-41 0 0,1 1 1 0 0,-1 0-1 0 0,1 1 0 0 0,-1-1 1 0 0,0 1-1 0 0,1 1-11 0 0,-4-1-48 0 0,0 0 36 0 0,4 3 94 0 0,-4-2-27 0 0,0 0-52 0 0,-1-1-37 0 0,1 0-43 0 0,0-1-28 0 0,0 1-44 0 0,0-1-49 0 0,1 0-55 0 0,-3 0 25 0 0,0 0-36 0 0,1 0-362 0 0,0 0 84 0 0,1 0-51 0 0,1 0-701 0 0,3 0-553 0 0,2 0-1052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9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1 113 10136 0 0,'3'0'230'0'0,"3"0"-68"0"0,5 5 241 0 0,-8-2-260 0 0,1 0-60 0 0,-2 2-96 0 0,1 0 44 0 0,0 1-3 0 0,5-1-37 0 0,-3-3 7 0 0,5 8 43 0 0,-2 4 88 0 0,-2-3 34 0 0,2-1 58 0 0,6 5 269 0 0,1 0 77 0 0,15 14 628 0 0,-20-19-829 0 0,0 0-38 0 0,-2-1-94 0 0,0-1-44 0 0,0 0-51 0 0,1 0-60 0 0,7 6 27 0 0,-3-9-12 0 0,-8 6-19 0 0,9-6-60 0 0,-1 6-5 0 0,-13-11-11 0 0,0 0 0 0 0,1 1-1 0 0,-1-1 1 0 0,0 0 0 0 0,1 1-1 0 0,-1-1 1 0 0,0 0 0 0 0,1 0-1 0 0,-1 1 1 0 0,0-1 0 0 0,1 0 0 0 0,-1 0-1 0 0,1 0 1 0 0,-1 1 0 0 0,0-1-1 0 0,1 0 1 0 0,-1 0 0 0 0,1 0-1 0 0,-1 0 1 0 0,1 0 0 0 0,-1 0-1 0 0,1 0 1 0 0,-1 0 0 0 0,0 0 0 0 0,1 0-1 0 0,-1 0 1 0 0,1 0 1 0 0,4 1-63 0 0,-3 2-52 0 0,0 1 101 0 0,0-1 25 0 0,0-2-92 0 0,0 0-40 0 0,1 0-73 0 0,0-1-88 0 0,2 0-104 0 0,-1 0 124 0 0,5 1-64 0 0,-6-2 183 0 0,0 1-45 0 0,-1 0-17 0 0,1-1-54 0 0,-2 1-65 0 0,1-1-74 0 0,-2 0 78 0 0,1 0-42 0 0,0-2-467 0 0,-1 0-308 0 0,0-3-728 0 0</inkml:trace>
  <inkml:trace contextRef="#ctx0" brushRef="#br0" timeOffset="285.32">432 33 8032 0 0,'14'-14'182'0'0,"-12"12"29"0"0,0 2-80 0 0,1 0-8 0 0,-1 0-56 0 0,3-2-14 0 0,-3 1-18 0 0,0-4 10 0 0,1-1 41 0 0,-2 6 42 0 0,0-1-89 0 0,2 0-117 0 0,-2 1 99 0 0,0 0 39 0 0,0 0 53 0 0,0 0 65 0 0,0 0 77 0 0,0 0 91 0 0,0 0-36 0 0,0 0 58 0 0,-1 2 271 0 0,0 3-405 0 0,0-3-127 0 0,0 0-1 0 0,0 1 1 0 0,0-1-1 0 0,0 0 0 0 0,0 1 1 0 0,1-1-1 0 0,-1 0 0 0 0,1 1 1 0 0,0 1-107 0 0,4 4 272 0 0,1 2 128 0 0,-4 6 46 0 0,-2 34 30 0 0,0 1-110 0 0,0 11-25 0 0,0 26 86 0 0,0-74-313 0 0,-1 0 0 0 0,-1 0 1 0 0,0 0-1 0 0,-1 0-114 0 0,0-2 152 0 0,1 0 0 0 0,1-1 0 0 0,-1 11-152 0 0,2 49 770 0 0,0-30-355 0 0,0-34-314 0 0,0-1 1 0 0,-1 1-1 0 0,0-1 0 0 0,0 1 1 0 0,-1-1-1 0 0,0 1-101 0 0,-4 16 285 0 0,4-5-41 0 0,1 0-1 0 0,0 0 0 0 0,2 9-243 0 0,-1 2 213 0 0,0-24-158 0 0,-1 1 0 0 0,0-1 1 0 0,0 1-1 0 0,0-1 0 0 0,0 1 0 0 0,-2 1-55 0 0,-2 12 145 0 0,2 2-81 0 0,3 16 9 0 0,0 21 79 0 0,0-54-159 0 0,0-2-39 0 0,0 0-37 0 0,0 0-56 0 0,-1 0-29 0 0,1-1-57 0 0,-1 1-63 0 0,1-1-72 0 0,-1 1-76 0 0,0 0-73 0 0,0-1-63 0 0,-1 1-55 0 0,1 0-189 0 0,-1 0-55 0 0,0 0-227 0 0,-2 1-609 0 0,4-3 1704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34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303 192 6824 0 0,'0'0'149'0'0,"0"0"23"0"0,0 0 13 0 0,-3 0 37 0 0,-3-1-25 0 0,0-5 30 0 0,3 2-51 0 0,-1 1 85 0 0,-1 2-16 0 0,-3 0 74 0 0,4 1-199 0 0,2 0-68 0 0,0 1-1 0 0,-1-1 0 0 0,1 0 0 0 0,-1-1 1 0 0,1 1-1 0 0,0 0 0 0 0,-1-1 0 0 0,1 1 0 0 0,-2-2-51 0 0,-4-3 141 0 0,1 1-46 0 0,2 2 26 0 0,-2 1 51 0 0,0 0 91 0 0,-3 1-112 0 0,2 0-50 0 0,-15 0 103 0 0,11 0-68 0 0,3 0-20 0 0,-2 2 8 0 0,-2 4 3 0 0,12-5-111 0 0,-1 0 1 0 0,1 0 0 0 0,-1 0 0 0 0,0 0 0 0 0,1-1 0 0 0,-1 1 0 0 0,0-1-1 0 0,1 1 1 0 0,-1-1 0 0 0,0 1 0 0 0,0-1 0 0 0,0 0 0 0 0,0 0-17 0 0,-9 1 93 0 0,-3 5-43 0 0,-9 6 28 0 0,7 1-22 0 0,3 3-45 0 0,8-3-11 0 0,-6-7 0 0 0,11-6 0 0 0,0 0 0 0 0,0 0 0 0 0,-1 1 0 0 0,1-1 0 0 0,0 0 0 0 0,0 1 0 0 0,0-1 0 0 0,0 0 0 0 0,-1 1 0 0 0,1-1 0 0 0,0 0 0 0 0,0 1 0 0 0,0-1 0 0 0,0 0 0 0 0,0 1 0 0 0,0-1 0 0 0,0 1 0 0 0,0-1 0 0 0,0 0 0 0 0,0 1 0 0 0,0-1 0 0 0,1 0 0 0 0,-1 1 0 0 0,0-1 0 0 0,0 0 0 0 0,0 1 0 0 0,0-1 0 0 0,0 0 0 0 0,1 0 0 0 0,-1 1 0 0 0,0-1 0 0 0,11 6 0 0 0,-5 5 0 0 0,-5-10-1 0 0,-1 0 0 0 0,1 0 1 0 0,-1 0-1 0 0,1 0 0 0 0,-1 0 0 0 0,1 0 1 0 0,-1 0-1 0 0,1 0 0 0 0,0 0 0 0 0,0 0 0 0 0,0 0 1 0 0,-1-1-1 0 0,1 1 0 0 0,0 0 0 0 0,0-1 1 0 0,0 1 0 0 0,10 4-22 0 0,-9-4 18 0 0,1 0-1 0 0,-1 0 1 0 0,0 0 0 0 0,0 1 0 0 0,0-1-1 0 0,1 1 1 0 0,-2-1 0 0 0,1 1 0 0 0,0 0 4 0 0,2 2-2 0 0,0-1 1 0 0,0 1 0 0 0,0-1 0 0 0,1 0 0 0 0,-1 0 0 0 0,1-1-1 0 0,0 1 1 0 0,0-1 0 0 0,1 0 1 0 0,13 6-40 0 0,-4 3 27 0 0,1-1 13 0 0,14 1 0 0 0,-9 13 14 0 0,-16-20-4 0 0,-1 0 0 0 0,1-1-1 0 0,1 0 1 0 0,-1 0-1 0 0,0 0 1 0 0,2 0-10 0 0,14 9 16 0 0,-6-2-16 0 0,-10-7 0 0 0,0 1 0 0 0,0-1 0 0 0,0 0 0 0 0,0-1 0 0 0,3 2 0 0 0,-5-3 0 0 0,0 0 0 0 0,-1-1 0 0 0,1 1 0 0 0,-1 0 0 0 0,1 0 0 0 0,-1 0 0 0 0,0 0 0 0 0,1 0 0 0 0,-1 1 0 0 0,0-1 0 0 0,0 1 0 0 0,0 0 0 0 0,0-1 0 0 0,0 2 0 0 0,0-2 0 0 0,0 1 0 0 0,0 0 0 0 0,0-1 0 0 0,0 1 0 0 0,0-1 0 0 0,0 0 0 0 0,1 0 0 0 0,-1 0 0 0 0,0 0 0 0 0,9 4 0 0 0,2 6 21 0 0,-10-8 82 0 0,-3-1 3 0 0,0 9-8 0 0,0-8 10 0 0,0-1 50 0 0,0-1-151 0 0,0-1-1 0 0,0 0 0 0 0,0 1 1 0 0,0-1-1 0 0,0 1 1 0 0,0-1-1 0 0,0 1 0 0 0,0-1 1 0 0,0 0-1 0 0,0 1 1 0 0,0-1-1 0 0,0 1 0 0 0,0-1 1 0 0,0 0-1 0 0,-1 1 1 0 0,1-1-1 0 0,0 1 0 0 0,0-1 1 0 0,0 0-1 0 0,-1 1 1 0 0,1-1-1 0 0,0 0 0 0 0,-1 1 1 0 0,1-1-1 0 0,0 0 1 0 0,0 0-1 0 0,-1 1 0 0 0,1-1 1 0 0,-1 0-1 0 0,1 0 1 0 0,0 1-1 0 0,-1-1 0 0 0,1 0 1 0 0,0 0-1 0 0,-1 0 1 0 0,1 0-1 0 0,-1 0 0 0 0,1 0 1 0 0,-1 0-1 0 0,1 0 1 0 0,0 0-1 0 0,-1 0 0 0 0,1 0 1 0 0,-1 0-1 0 0,1 0 1 0 0,0 0-1 0 0,-1 0 0 0 0,1 0 1 0 0,-1 0-7 0 0,0 0 11 0 0,0 0 1 0 0,0-1 0 0 0,1 1 0 0 0,-1 0-1 0 0,0 1 1 0 0,0-1 0 0 0,0 0-1 0 0,0 0 1 0 0,1 0 0 0 0,-1 0 0 0 0,0 1-1 0 0,0-1 1 0 0,0 0 0 0 0,1 1-1 0 0,-1-1 1 0 0,0 0 0 0 0,0 1 0 0 0,1-1-1 0 0,-1 1-11 0 0,-4 6 80 0 0,5-7-75 0 0,0 1-1 0 0,-1-1 0 0 0,1 1 0 0 0,0-1 0 0 0,0 0 0 0 0,-1 1 0 0 0,1-1 0 0 0,0 1 1 0 0,-1-1-1 0 0,1 0 0 0 0,-1 1 0 0 0,1-1 0 0 0,0 0 0 0 0,-1 0 0 0 0,1 1 0 0 0,-1-1 0 0 0,1 0 1 0 0,-1 0-1 0 0,1 0 0 0 0,-1 1 0 0 0,1-1 0 0 0,-1 0 0 0 0,1 0 0 0 0,-1 0 0 0 0,1 0 1 0 0,-1 0-1 0 0,1 0 0 0 0,-1 0 0 0 0,1 0 0 0 0,-1 0 0 0 0,1 0 0 0 0,-1-1-4 0 0,-5 1-77 0 0,-1 0 36 0 0,-6 0 48 0 0,-1 0 100 0 0,-20 0 250 0 0,22 0-294 0 0,2 0-71 0 0,1 0-65 0 0,0 0-78 0 0,0 0-93 0 0,2 0 5 0 0,1 0-60 0 0,0 0-65 0 0,-1 0-71 0 0,1 0-75 0 0,0 0-81 0 0,0 0-86 0 0,0 0-92 0 0,-3 0-767 0 0,-1 0-870 0 0</inkml:trace>
  <inkml:trace contextRef="#ctx0" brushRef="#br0" timeOffset="474.91">511 0 6768 0 0,'0'0'149'0'0,"0"0"23"0"0,0 0 12 0 0,0 0 31 0 0,2 3 101 0 0,9 8 41 0 0,-8-6 10 0 0,0 8-22 0 0,9 2 79 0 0,2 2 39 0 0,-10-7-179 0 0,0-1-48 0 0,0 1-2 0 0,0 5 51 0 0,1 3 21 0 0,6 3 165 0 0,-5 0-106 0 0,-5-13-224 0 0,1-1 0 0 0,1 1 1 0 0,-1-1-1 0 0,3 3-141 0 0,0 4 216 0 0,1 0 1 0 0,-2 1-1 0 0,0-1 0 0 0,0 1 0 0 0,-1 2-216 0 0,5 22 446 0 0,-3-23-289 0 0,-3-9-86 0 0,0 0 0 0 0,-1-1-1 0 0,1 1 1 0 0,-2 0 0 0 0,1 0-1 0 0,-1 0-70 0 0,0 5 109 0 0,-1 9 96 0 0,5-6 9 0 0,3-2-72 0 0,-6-10-118 0 0,0 0 0 0 0,0 0-1 0 0,0 0 1 0 0,-1 0 0 0 0,1 0-1 0 0,-1 0 1 0 0,1 3-24 0 0,-1 5 117 0 0,0 4 80 0 0,0 28 151 0 0,0-41-236 0 0,0-2 0 0 0,0 0 0 0 0,0 0-1 0 0,0 0 4 0 0,0 0 12 0 0,0 0 7 0 0,0 0 2 0 0,0 0-4 0 0,0 0-17 0 0,0 0-10 0 0,0 0-1 0 0,12-2 43 0 0,-11 2-144 0 0,-1-1 1 0 0,0 1-1 0 0,1-1 0 0 0,-1 1 1 0 0,0-1-1 0 0,0 1 0 0 0,1-1 1 0 0,-1 1-1 0 0,0-1 0 0 0,0 1 1 0 0,0-1-1 0 0,1 1 0 0 0,-1-1 1 0 0,0 1-1 0 0,0-1 0 0 0,0 1 0 0 0,0-1 1 0 0,0 0-1 0 0,0 1 0 0 0,0-1 1 0 0,0 1-4 0 0,-1-2 3 0 0,2 0 0 0 0,-1 1 0 0 0,0-1 0 0 0,0 0 1 0 0,0 1-1 0 0,1-1 0 0 0,-1 0 0 0 0,1 1 0 0 0,-1-1 0 0 0,1 1-3 0 0,12-15 62 0 0,1 0-44 0 0,-9 5-18 0 0,-5 9 0 0 0,2-1 0 0 0,-1 1 0 0 0,0 0 0 0 0,0 0 0 0 0,1 0 0 0 0,-1 0 0 0 0,1 0 0 0 0,-1 0 0 0 0,1 0 0 0 0,78-78 0 0 0,-78 78-2 0 0,-1 1 0 0 0,1-1-1 0 0,-1 1 1 0 0,1 0 0 0 0,-1 0-1 0 0,1 0 1 0 0,0 0 0 0 0,0 0-1 0 0,0 0 1 0 0,-1 0 0 0 0,2 0 2 0 0,27-1-39 0 0,-12 2 36 0 0,-2 0-54 0 0,8 2 33 0 0,-19 1 14 0 0,-1 0 0 0 0,1 0 0 0 0,-1 0-1 0 0,0 0 1 0 0,0 0 0 0 0,0 1-1 0 0,-1 0 1 0 0,1 0 0 0 0,-1 0-1 0 0,0 0 1 0 0,2 4 10 0 0,11 24-64 0 0,-15-30 63 0 0,0 0 0 0 0,-1 0 0 0 0,0 0-1 0 0,1 0 1 0 0,-1 0 0 0 0,0 0 0 0 0,0 1 0 0 0,0-1 0 0 0,0 0 0 0 0,-1 0 1 0 0,1 0 0 0 0,0-1 0 0 0,0 0 0 0 0,0 1 0 0 0,0-1 0 0 0,0 0 0 0 0,0 0 0 0 0,0 1 0 0 0,0-1 0 0 0,0 0 0 0 0,1 1 0 0 0,-1-1 0 0 0,0 0 0 0 0,1 0 0 0 0,-1 1 0 0 0,1-1 0 0 0,0 0 0 0 0,5 3 5 0 0,-5-3-3 0 0,-1-1 1 0 0,1 0 0 0 0,-1 0 0 0 0,0 1-1 0 0,1-1 1 0 0,-1 0 0 0 0,1 1 0 0 0,-1-1 0 0 0,0 0-1 0 0,1 1 1 0 0,-1-1 0 0 0,0 0 0 0 0,1 1 0 0 0,-1-1-1 0 0,0 1 1 0 0,0-1 0 0 0,1 1 0 0 0,-1-1 0 0 0,0 1-1 0 0,0-1 1 0 0,0 1 0 0 0,0-1 0 0 0,0 1-1 0 0,0-1 1 0 0,0 1 0 0 0,0-1 0 0 0,0 1 0 0 0,0-1-1 0 0,0 1 1 0 0,0-1 0 0 0,0 1 0 0 0,0 0-3 0 0,0 12 115 0 0,-1 3 26 0 0,2-8-83 0 0,4 0-66 0 0,-2-6-41 0 0,2-2-39 0 0,-5 0 86 0 0,0 0 0 0 0,0 0-1 0 0,1 0 1 0 0,-1 0 0 0 0,0 0 0 0 0,0 0 0 0 0,0 0-1 0 0,0 0 1 0 0,0 0 0 0 0,0 0 0 0 0,0 0-1 0 0,0 0 1 0 0,0 0 0 0 0,0 0 0 0 0,1 0 0 0 0,-1 0-1 0 0,0 0 1 0 0,0 0 0 0 0,0 0 0 0 0,0 0-1 0 0,0 0 1 0 0,0 0 0 0 0,0 1 0 0 0,0-1 0 0 0,0 0-1 0 0,0 0 1 0 0,0 0 0 0 0,1 0 0 0 0,-1 0-1 0 0,0 0 1 0 0,0 0 0 0 0,0 0 0 0 0,0 0 0 0 0,0 0-1 0 0,0 0 1 0 0,0 0 0 0 0,0 0 0 0 0,0 0-1 0 0,0 1 1 0 0,0-1 0 0 0,0 0 0 0 0,0 0 0 0 0,0 0-1 0 0,0 0 1 0 0,0 0 0 0 0,0 0 0 0 0,0 0-1 0 0,0 0 1 0 0,0 0 0 0 0,0 1 0 0 0,0-1 0 0 0,0 0-1 0 0,0 0 1 0 0,0 0 0 0 0,0 0 0 0 0,0 0-1 0 0,0 0 3 0 0,0 1-6 0 0,0-1-1 0 0,0 0 0 0 0,0 1 1 0 0,0-1-1 0 0,0 1 0 0 0,0-1 1 0 0,0 1-1 0 0,0-1 0 0 0,0 0 1 0 0,0 1-1 0 0,0-1 0 0 0,0 1 0 0 0,1-1 1 0 0,-1 0-1 0 0,0 1 0 0 0,0-1 1 0 0,0 1-1 0 0,1-1 0 0 0,-1 0 1 0 0,0 1-1 0 0,1-1 0 0 0,-1 0 0 0 0,0 0 1 0 0,0 1-1 0 0,1-1 0 0 0,-1 0 1 0 0,1 0-1 0 0,-1 1 0 0 0,0-1 1 0 0,1 0-1 0 0,-1 0 7 0 0,7 5-165 0 0,-1 6-96 0 0,-6-11 260 0 0,1 1-36 0 0,2 1-136 0 0,0 0-124 0 0,0 0-113 0 0,1 0-103 0 0,0-1-90 0 0,-1 1-81 0 0,1 0-69 0 0,-2-1 50 0 0,0 0-37 0 0,4 1-1288 0 0,4-2-1148 0 0</inkml:trace>
  <inkml:trace contextRef="#ctx0" brushRef="#br0" timeOffset="838.09">1677 352 7688 0 0,'-3'0'166'0'0,"3"0"-157"0"0,-1 0-1 0 0,1 0 0 0 0,-1 0 1 0 0,1 0-1 0 0,0 0 0 0 0,-1 0 0 0 0,1 0 1 0 0,-1 0-1 0 0,1 0 0 0 0,0 0 1 0 0,-1-1-1 0 0,1 1 0 0 0,-1 0 0 0 0,1 0 1 0 0,0 0-1 0 0,-1 0 0 0 0,1-1 1 0 0,-1 1-1 0 0,1 0 0 0 0,0 0 0 0 0,-1-1 1 0 0,1 1-1 0 0,0 0 0 0 0,0-1 1 0 0,-1 1-1 0 0,1 0 0 0 0,0-1 0 0 0,0 1 1 0 0,-1-1-1 0 0,1 1 0 0 0,0-1-8 0 0,-5-6 147 0 0,-6 1-4 0 0,-3-1-72 0 0,10 5-63 0 0,-16-8 30 0 0,-2-2 110 0 0,0 2 122 0 0,19 8-157 0 0,0 2 0 0 0,0-1 0 0 0,0 0 0 0 0,0 0 0 0 0,-1 1 0 0 0,1 0 1 0 0,0 0-1 0 0,0 0 0 0 0,0 0 0 0 0,-2 0-113 0 0,-5 1 257 0 0,0 0-37 0 0,-1-1-60 0 0,7 0-105 0 0,-4 0-1 0 0,3 0 2 0 0,-2 0 53 0 0,-3 0 81 0 0,7 0-155 0 0,0 0-1 0 0,0 1 1 0 0,0-1 0 0 0,0 1 0 0 0,0 0 0 0 0,0 0 0 0 0,0 0-35 0 0,-16 7 228 0 0,6 0-13 0 0,2 4-44 0 0,3-2-61 0 0,-8 0 139 0 0,5 6-68 0 0,2-2-35 0 0,-3-1 46 0 0,5-6-71 0 0,5-5-81 0 0,-1 0 1 0 0,1 0 0 0 0,0 0-1 0 0,0 0 1 0 0,0 1-1 0 0,0-1 1 0 0,0 1-1 0 0,1 0 1 0 0,-1-1-1 0 0,0 2-40 0 0,-1 9 124 0 0,-1 3 47 0 0,-8 1 40 0 0,11-16-181 0 0,-1 1 0 0 0,1-1 0 0 0,0 1 0 0 0,-1 0 1 0 0,1 0-1 0 0,0-1 0 0 0,0 1 0 0 0,0 0 0 0 0,0 0 1 0 0,1 0-1 0 0,-1 0 0 0 0,0 2-30 0 0,-1 10 203 0 0,2 2 48 0 0,0-5-75 0 0,1-4-73 0 0,0-6-71 0 0,-1 1 0 0 0,0-1 0 0 0,1 0 1 0 0,-1 0-1 0 0,1 1 0 0 0,0-1 0 0 0,-1 0 0 0 0,1 0 0 0 0,0 0 0 0 0,0 0 0 0 0,0 0-32 0 0,2 2 63 0 0,1 0-54 0 0,-1-2 36 0 0,0 0 1 0 0,0-1 0 0 0,-1 1 0 0 0,1-1 0 0 0,0 1 0 0 0,0-1-1 0 0,0 0 1 0 0,1 0-46 0 0,18-1 176 0 0,-13 1-138 0 0,0-1-34 0 0,0 2 19 0 0,13 0 32 0 0,-8-5 19 0 0,5-7 14 0 0,8 6-1 0 0,-6-6-3 0 0,5 6-26 0 0,-10-2-38 0 0,6-2 61 0 0,-17 7-72 0 0,0 0 1 0 0,-1-1-1 0 0,1 1 0 0 0,-1-1 0 0 0,1 0 0 0 0,-1 0 0 0 0,0 0 1 0 0,0-1-1 0 0,1 0-9 0 0,-2 1 10 0 0,-1 1 0 0 0,1 0 0 0 0,0 0 0 0 0,0 0 0 0 0,0 1 1 0 0,2-2-11 0 0,-4 3 2 0 0,1-1 1 0 0,-1 1 0 0 0,1-1 0 0 0,-1 1 0 0 0,0-1 0 0 0,1 0 0 0 0,-1 0 0 0 0,0 0 0 0 0,0 0 0 0 0,1 0 0 0 0,-1 0 0 0 0,0 0 0 0 0,0 0 0 0 0,0 0 0 0 0,0 0 0 0 0,-1 0 0 0 0,1-1 0 0 0,0 1 0 0 0,0 0 0 0 0,-1-1 0 0 0,1 1 0 0 0,-1-1 0 0 0,1 1 0 0 0,-1-1 0 0 0,0 1 0 0 0,1-1 0 0 0,-1 1 0 0 0,0-1-1 0 0,0 1-2 0 0,0-1 0 0 0,0 1 0 0 0,0-1 0 0 0,0 1 0 0 0,0-1 0 0 0,0 1 0 0 0,1-1 0 0 0,-1 1 0 0 0,1 0 0 0 0,-1-1 0 0 0,1 1 0 0 0,9-18 0 0 0,-9 15-3 0 0,0 0 0 0 0,-1 0 0 0 0,1 0 0 0 0,-1 1-1 0 0,0-5 4 0 0,0 1 68 0 0,0 0-105 0 0,1-1-101 0 0,-1 0-80 0 0,-1-1-116 0 0,-2-2-232 0 0,-7-5-40 0 0,9 15 545 0 0,1-1 0 0 0,-1 1 0 0 0,1-1 0 0 0,-1 1 1 0 0,1-1-1 0 0,0 1 0 0 0,0-1 0 0 0,0 1 0 0 0,0 0 1 0 0,0-1 60 0 0</inkml:trace>
  <inkml:trace contextRef="#ctx0" brushRef="#br0" timeOffset="1332.8">1821 288 7640 0 0,'0'0'224'0'0,"0"3"-12"0"0,0 7-225 0 0,-1-1 47 0 0,1 6 142 0 0,0-6 31 0 0,0 8 342 0 0,1-13-381 0 0,0 1-33 0 0,0 0-66 0 0,5 11 404 0 0,-1 0 6 0 0,-2 0-78 0 0,-4 0 128 0 0,1-13-403 0 0,-1 0 0 0 0,1 0 0 0 0,0 0 0 0 0,0 0 0 0 0,0 0 0 0 0,1-1 0 0 0,-1 1 0 0 0,1 0 1 0 0,0 0-1 0 0,0 3-126 0 0,4 2 279 0 0,1 2 91 0 0,-3 4 50 0 0,-1-2-8 0 0,8 5 259 0 0,-3-9-350 0 0,1 0-35 0 0,1 0 12 0 0,-4-4-184 0 0,-1 0-55 0 0,-2-3 122 0 0,-1 0-42 0 0,3 1 38 0 0,0-2-88 0 0,1-1-46 0 0,-4 1-7 0 0,0-1 32 0 0,65 1 992 0 0,-50 0-781 0 0,1 0 58 0 0,-13 0-284 0 0,-1 0-1 0 0,1 0 0 0 0,-1-1 0 0 0,0 0 0 0 0,1 0 0 0 0,-1 0 0 0 0,0 0 0 0 0,2-1-52 0 0,11-4 223 0 0,11 1 79 0 0,-6-6-80 0 0,5 6-35 0 0,-4-6-10 0 0,-9 8-95 0 0,2-2-7 0 0,5-5-44 0 0,-2-4 8 0 0,0 1 0 0 0,8-10-39 0 0,-11 9 42 0 0,-12 10-35 0 0,1-1 0 0 0,-1 1 0 0 0,0-1 0 0 0,0 1 0 0 0,-1-1 0 0 0,1 0 0 0 0,-1 0 0 0 0,1-2-7 0 0,6-13 28 0 0,1 4-28 0 0,-7 2-16 0 0,-3 12-64 0 0,0 4 0 0 0,0 76-122 0 0,0-77 198 0 0,0 1 0 0 0,0 0 0 0 0,0-1 1 0 0,1 1-1 0 0,-1 0 0 0 0,1-1 0 0 0,-1 1 1 0 0,1 0-1 0 0,0-1 0 0 0,-1 1 0 0 0,1-1 0 0 0,0 1 1 0 0,0-1-1 0 0,0 0 4 0 0,4 8-1 0 0,0 2-3 0 0,-5-10 1 0 0,0 0 0 0 0,1 0 0 0 0,-1 0 0 0 0,1 0 0 0 0,-1 0-1 0 0,1 1 1 0 0,0-1 0 0 0,-1 0 0 0 0,1-1 0 0 0,0 1 0 0 0,-1 0 0 0 0,1 0 0 0 0,0 0 0 0 0,0 0 0 0 0,0 0 0 0 0,0-1-1 0 0,0 1 1 0 0,1 0 3 0 0,46 20-12 0 0,-44-19 12 0 0,0 0 0 0 0,0 0 0 0 0,1 0 0 0 0,-1-1 0 0 0,1 1 0 0 0,-1-1 0 0 0,1 0 0 0 0,0-1 0 0 0,-1 1 0 0 0,1-1 0 0 0,0 0 0 0 0,-1 0 0 0 0,2 0 0 0 0,71 0 11 0 0,-58-2 28 0 0,-1-5-23 0 0,-7 2-7 0 0,7 0 29 0 0,-14 4-33 0 0,0-1 0 0 0,-1 1 0 0 0,1-1 1 0 0,0 1-1 0 0,0-1 0 0 0,3-2-5 0 0,14-9 82 0 0,-17 11-60 0 0,1 0 0 0 0,-1-1 0 0 0,0 1 0 0 0,0-1 0 0 0,0 0 0 0 0,0-1-22 0 0,4-4 42 0 0,-5 5-18 0 0,1 0 0 0 0,-1 0 1 0 0,0-1-1 0 0,0 1 0 0 0,0-1 1 0 0,0 0-25 0 0,5-13 116 0 0,0 2-43 0 0,-7 11-69 0 0,-1 1-1 0 0,1 0 1 0 0,0-1-1 0 0,-1 1 1 0 0,0-1-1 0 0,0 1 1 0 0,0-1-1 0 0,0 1 1 0 0,0-1-4 0 0,-3-7 39 0 0,-1 9-31 0 0,-3-3-6 0 0,3-8-2 0 0,4 11 0 0 0,-1-1 0 0 0,0 1 0 0 0,1 0 0 0 0,-1-1 0 0 0,0 1 0 0 0,0 0 0 0 0,0 0 0 0 0,0-1 0 0 0,-1 1 0 0 0,1 0 0 0 0,-1 0 0 0 0,-1-1 0 0 0,-9-10-48 0 0,-18-16 9 0 0,19 18-11 0 0,-3-4-110 0 0,6 8 26 0 0,1 0-44 0 0,0-1-52 0 0,-1 1-58 0 0,1-1-65 0 0,-1 1-71 0 0,-10-9-861 0 0,-12 0-53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33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0 7344 0 0,'0'0'216'0'0,"0"0"-61"0"0,0 0-20 0 0,0 0 37 0 0,0 0 134 0 0,0 0 248 0 0,0 3 20 0 0,0 9-78 0 0,0 2-62 0 0,0-1-55 0 0,0 1-52 0 0,0 0-46 0 0,0 0-40 0 0,0 14 138 0 0,0-18-260 0 0,0-2-38 0 0,0 23 147 0 0,0-13-48 0 0,0-10-70 0 0,1 0 1 0 0,1 0-1 0 0,-1 0 0 0 0,3 5-110 0 0,-2-5 120 0 0,0 0-1 0 0,-1 0 0 0 0,1 0 1 0 0,-1 5-120 0 0,-1 3 232 0 0,1-2-63 0 0,1 2-6 0 0,8 18 145 0 0,-6-17-75 0 0,-5 4-27 0 0,1-11-99 0 0,-1 9 196 0 0,1 6 43 0 0,1-14-223 0 0,1-2-33 0 0,5 4 94 0 0,-6-11-162 0 0,0-1-1 0 0,-1 0 1 0 0,1 1 0 0 0,0-1 0 0 0,-1 1 0 0 0,1-1 0 0 0,-1 1-1 0 0,1-1 1 0 0,-1 1 0 0 0,0 0 0 0 0,1-1 0 0 0,-1 1 0 0 0,0-1-22 0 0,0 5-172 0 0,0-1 68 0 0,0 0 59 0 0,-1 0 53 0 0,1 0 60 0 0,0 1 54 0 0,0 0 76 0 0,0 4 162 0 0,-1 1 78 0 0,1-3-198 0 0,0-2-100 0 0,0 1-79 0 0,-1-1-84 0 0,1 0-81 0 0,0 0-93 0 0,0 1-104 0 0,1-1-38 0 0,-1 0-88 0 0,0 0-95 0 0,0 1-102 0 0,0 0-109 0 0,1 0-115 0 0,-1 1-123 0 0,0-4 438 0 0,1 0-34 0 0,-1-4-1346 0 0,0 0-1079 0 0</inkml:trace>
  <inkml:trace contextRef="#ctx0" brushRef="#br0" timeOffset="589.63">0 416 8640 0 0,'0'0'197'0'0,"0"0"24"0"0,0 0 17 0 0,3 0-38 0 0,1-1-261 0 0,0 0 40 0 0,3-2 81 0 0,0-2 110 0 0,-1-1 77 0 0,11-8 512 0 0,-1 7-112 0 0,1 0-117 0 0,-5 3-221 0 0,0-1-58 0 0,-2-1-57 0 0,0 1-57 0 0,3-3 117 0 0,-1 3-47 0 0,-1 1-40 0 0,0 1-35 0 0,6-2 13 0 0,2-2-48 0 0,-4-1-29 0 0,-8 4-38 0 0,0 0 0 0 0,0 1 0 0 0,1 0 0 0 0,-1 0 0 0 0,1 1 0 0 0,-1-1-30 0 0,26 2 76 0 0,-23 1-64 0 0,-1-1 0 0 0,1 1 0 0 0,8-3-12 0 0,16-8 0 0 0,-24 7 0 0 0,0 0 0 0 0,1 0 0 0 0,4 0 0 0 0,-4 3 0 0 0,-1 0 0 0 0,1 1 0 0 0,3 0 0 0 0,-4 0 0 0 0,1 0 0 0 0,-1-1 0 0 0,4-1 0 0 0,9-3 0 0 0,-12 3 0 0 0,0-1 0 0 0,0 2 0 0 0,-1 0 0 0 0,4 0 0 0 0,-5 1-9 0 0,1-1 1 0 0,0 0 0 0 0,-1-1-1 0 0,1 0 1 0 0,1 0 8 0 0,14-4-65 0 0,5 4-55 0 0,-17 3 55 0 0,8-1-53 0 0,-4-4-42 0 0,-10 2 105 0 0,4-2-75 0 0,2 0-66 0 0,2 2-68 0 0,3 1-73 0 0,-14 1 280 0 0,0-1-1 0 0,0 1 1 0 0,0-1 0 0 0,0 0 0 0 0,-1 0 0 0 0,1 0 0 0 0,0-1 0 0 0,0 1 0 0 0,0-1 0 0 0,2-1 57 0 0,-4 2 8 0 0,1 0-38 0 0,3 0-117 0 0,15 1-577 0 0,-21 3 632 0 0,0 7 17 0 0,0-8 71 0 0,0 0 0 0 0,0-1 1 0 0,0 1-1 0 0,-1 0 0 0 0,1-1 0 0 0,0 1 1 0 0,-1-1-1 0 0,1 1 0 0 0,-1 0 0 0 0,1-1 1 0 0,-1 1-1 0 0,0-1 0 0 0,0 1 0 0 0,1-1 0 0 0,-1 0 1 0 0,-1 1 3 0 0,-3 6-5 0 0,0 5 5 0 0,-6-8 0 0 0,-5 25-67 0 0,12-20 54 0 0,3-7 12 0 0,0-1 0 0 0,0 0 0 0 0,-1 0-1 0 0,1 1 1 0 0,0-1 0 0 0,-1 0 0 0 0,0 0-1 0 0,1 0 1 0 0,-1 0 1 0 0,0-1-3 0 0,1 1 0 0 0,-1 0 1 0 0,1 0-1 0 0,-1 0 0 0 0,1 0 0 0 0,0 0 0 0 0,0 1 1 0 0,0-1-1 0 0,0 0 0 0 0,0 0 0 0 0,0 1 0 0 0,1-1 1 0 0,-1 0-1 0 0,1 1 0 0 0,0-1 0 0 0,0 1 0 0 0,0-1 0 0 0,0 1 1 0 0,0 0 2 0 0,0-1 0 0 0,0-1 0 0 0,0 1 0 0 0,0 0 0 0 0,-1 0 0 0 0,1-1 0 0 0,0 1 0 0 0,-1 0 0 0 0,1-1 0 0 0,-1 1 0 0 0,0-1 0 0 0,1 1 0 0 0,-1-1 0 0 0,0 1 0 0 0,0-1 0 0 0,-1 2 0 0 0,-2 5 0 0 0,0-2 0 0 0,2 1 0 0 0,-1 0 0 0 0,1-1 0 0 0,0 1 0 0 0,0 0 0 0 0,1 0 0 0 0,0 1 0 0 0,-1 51 0 0 0,2-46 0 0 0,-1-2-2 0 0,1-8 3 0 0,0-1 1 0 0,-1 1 0 0 0,1 0-1 0 0,0 0 1 0 0,1 0 0 0 0,-1 0-1 0 0,0 0 1 0 0,1-1-1 0 0,-1 1 1 0 0,1 0 0 0 0,1 1-2 0 0,8 1 76 0 0,-4 6 14 0 0,4-6 57 0 0,-5 2-38 0 0,-5-7-102 0 0,0 1 0 0 0,0-1 1 0 0,1 0-1 0 0,-1 1 0 0 0,0-1 1 0 0,0 1-1 0 0,1-1 0 0 0,-1 0 0 0 0,1 1 1 0 0,-1-1-1 0 0,0 0 0 0 0,1 1 1 0 0,-1-1-1 0 0,1 0 0 0 0,-1 0 1 0 0,0 1-1 0 0,1-1 0 0 0,-1 0 1 0 0,1 0-1 0 0,-1 0 0 0 0,1 1 1 0 0,-1-1-1 0 0,1 0 0 0 0,-1 0 0 0 0,1 0 1 0 0,-1 0-1 0 0,1 0 0 0 0,-1 0 1 0 0,1 0-1 0 0,-1 0 0 0 0,1 0 1 0 0,0-1-8 0 0,11 2 144 0 0,3-1 81 0 0,-13 1-180 0 0,0-2-1 0 0,0 1 1 0 0,0 0-1 0 0,0 0 0 0 0,0-1 1 0 0,0 1-1 0 0,0-1 1 0 0,0 1-1 0 0,1-1-44 0 0,5-4 142 0 0,2 0 71 0 0,6-1 59 0 0,-10 4-224 0 0,4-2 84 0 0,2 0 51 0 0,-8 3-89 0 0,0-1 0 0 0,0 0 0 0 0,0 0-1 0 0,0 0 1 0 0,0-1 0 0 0,-1 1 0 0 0,4-4-94 0 0,6-7 267 0 0,0 0-77 0 0,24-25 177 0 0,-33 35-328 0 0,0 0 1 0 0,0 0-1 0 0,0 1 0 0 0,0-1 1 0 0,3 0-40 0 0,-4 1 14 0 0,0 1-1 0 0,0-1 1 0 0,-1 0 0 0 0,1 1 0 0 0,0-1-1 0 0,-1 0 1 0 0,1-1 0 0 0,-1 1 0 0 0,0 0-1 0 0,0-1 1 0 0,0 1 0 0 0,0-1 0 0 0,1 0-14 0 0,13-29 144 0 0,-15 29-134 0 0,0 0 1 0 0,-1 0 0 0 0,1 0-1 0 0,-1 0 1 0 0,1 0 0 0 0,-1 0-1 0 0,0 0 1 0 0,0 0 0 0 0,0 0 0 0 0,0 0-1 0 0,-1-1-10 0 0,0-5 27 0 0,2-1 9 0 0,-1 8-28 0 0,0 0 0 0 0,0 0 0 0 0,0 0 0 0 0,0 0 1 0 0,0 0-1 0 0,0 0 0 0 0,-1 0 0 0 0,1 0 0 0 0,-1 0 0 0 0,1 0 0 0 0,-1 0-8 0 0,-10-17 27 0 0,8 6 4 0 0,2 11-23 0 0,1-1-1 0 0,0 1 0 0 0,-1 0 0 0 0,0-1 1 0 0,0 1-1 0 0,0 0 0 0 0,0 0 0 0 0,0 0 1 0 0,0-1-1 0 0,0 1 0 0 0,-1 1 0 0 0,1-1 1 0 0,-1 0-1 0 0,0 0-7 0 0,-5-6 9 0 0,3 5-9 0 0,1 0 0 0 0,0 0 1 0 0,0-1-1 0 0,0 1 0 0 0,0-1 1 0 0,0 0-1 0 0,-2-7 3 0 0,5 10-1 0 0,0-1 1 0 0,-1 1-1 0 0,1 0 0 0 0,-1 0 0 0 0,1 0 0 0 0,-1 0 0 0 0,1 0 1 0 0,-1 0-1 0 0,0 0 0 0 0,1 0 0 0 0,-1 0 0 0 0,0 0 0 0 0,0 1 1 0 0,0-1-1 0 0,0 0 0 0 0,0 0 0 0 0,0 1 0 0 0,-1-1-2 0 0,-29-15-140 0 0,28 14 173 0 0,0 2-89 0 0,0-1-91 0 0,-1 1-93 0 0,1-1-98 0 0,0 1-98 0 0,0 1-103 0 0,0-1-106 0 0,1 0 210 0 0,0 0-40 0 0,0 0-40 0 0,1 0-40 0 0,-6 0-1305 0 0,-2 0-1058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47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96 5840 0 0,'0'0'132'0'0,"0"0"17"0"0,0 0 11 0 0,0-2-21 0 0,0-12-111 0 0,-1 5-11 0 0,-1 5 44 0 0,-5 0 175 0 0,7 3-215 0 0,-1 1 1 0 0,1 0-1 0 0,-1 0 1 0 0,1-1-1 0 0,0 1 1 0 0,-1 0-1 0 0,1-1 1 0 0,0 1-1 0 0,-1 0 1 0 0,1-1-1 0 0,0 1 1 0 0,-1 0-1 0 0,1-1 1 0 0,0 1-1 0 0,-1-1 1 0 0,1 1 0 0 0,0-1-1 0 0,0 1 1 0 0,0-1-1 0 0,-1 1 1 0 0,1-1-1 0 0,0 1 1 0 0,0-1-1 0 0,0 1 1 0 0,0-1-1 0 0,0 1 1 0 0,0-1-1 0 0,0 1 1 0 0,0-1-1 0 0,0 1 1 0 0,0-1-1 0 0,1 0-21 0 0,-1-12 542 0 0,0 13-533 0 0,0 0 0 0 0,0 0 0 0 0,0 0 0 0 0,0 0 0 0 0,0 0 0 0 0,0 0 0 0 0,0-1 0 0 0,0 1 0 0 0,0 0 0 0 0,0 0 0 0 0,0 0 0 0 0,0 0 0 0 0,0 0 0 0 0,0 0-1 0 0,0 0 1 0 0,0 0 0 0 0,0 0 0 0 0,0 0 0 0 0,0-1 0 0 0,0 1 0 0 0,0 0 0 0 0,0 0 0 0 0,0 0 0 0 0,0 0 0 0 0,-1 0 0 0 0,1 0 0 0 0,0 0 0 0 0,0 0 0 0 0,0 0 0 0 0,0 0 0 0 0,0 0 0 0 0,0 0 0 0 0,0 0 0 0 0,0-1 0 0 0,0 1 0 0 0,0 0 0 0 0,0 0 0 0 0,0 0 0 0 0,0 0 0 0 0,-1 0 0 0 0,1 0 0 0 0,0 0 0 0 0,0 0 0 0 0,0 0 0 0 0,0 0 0 0 0,0 0 0 0 0,0 0 0 0 0,0 0 0 0 0,0 0 0 0 0,0 0 0 0 0,-1 0 0 0 0,1 0 0 0 0,0 0 0 0 0,0 0 0 0 0,0 0 0 0 0,0 0 0 0 0,0 0-9 0 0,-11 0 378 0 0,11 0-372 0 0,0 1 0 0 0,0-1 0 0 0,0 0-1 0 0,0 0 1 0 0,0 0 0 0 0,0 0-1 0 0,0 0 1 0 0,0 0 0 0 0,-1 0-1 0 0,1 0 1 0 0,0 0 0 0 0,0 0 0 0 0,0 0-1 0 0,0 0 1 0 0,0 0 0 0 0,0 0-1 0 0,0 0 1 0 0,0 0 0 0 0,0 0 0 0 0,0 0-1 0 0,-1-1 1 0 0,1 1 0 0 0,0 0-1 0 0,0 0 1 0 0,0 0 0 0 0,0 0 0 0 0,0 0-1 0 0,0 0 1 0 0,0 0 0 0 0,0 0-1 0 0,0 0 1 0 0,0 0 0 0 0,0 0-1 0 0,0 0 1 0 0,0 0 0 0 0,0 0 0 0 0,0 0-1 0 0,0-1 1 0 0,-1 1 0 0 0,1 0-1 0 0,0 0 1 0 0,0 0 0 0 0,0 0 0 0 0,0 0-1 0 0,0 0 1 0 0,0 0 0 0 0,0 0-1 0 0,0 0 1 0 0,0 0 0 0 0,0-1-1 0 0,0 1 1 0 0,0 0 0 0 0,0 0 0 0 0,0 0-1 0 0,1 0 1 0 0,-1 0 0 0 0,0 0-6 0 0,0-2 71 0 0,0-2-1 0 0,0 2 7 0 0,0 0 71 0 0,0-2 108 0 0,-3 4 7 0 0,-8 0-20 0 0,11 1-239 0 0,0-1 0 0 0,0 0 0 0 0,0 0 1 0 0,0 0-1 0 0,0 0 0 0 0,0 0 0 0 0,0 0 0 0 0,0 0 1 0 0,-1 0-1 0 0,1 0 0 0 0,0 0 0 0 0,0 0 0 0 0,0 0 1 0 0,0 0-1 0 0,0 0 0 0 0,0 0 0 0 0,0 0 0 0 0,0 0 1 0 0,0 0-1 0 0,0 0 0 0 0,-1 0 0 0 0,1-1 1 0 0,0 1-1 0 0,0 0 0 0 0,0 0 0 0 0,0 0 0 0 0,0 0 1 0 0,0 0-1 0 0,0 0 0 0 0,0 0 0 0 0,0 0 0 0 0,0 0 1 0 0,0 0-1 0 0,0 0 0 0 0,0 0 0 0 0,0 0 0 0 0,0 0 1 0 0,0-1-1 0 0,0 1 0 0 0,-1 0 0 0 0,1 0 1 0 0,0 0-1 0 0,0 0 0 0 0,0 0 0 0 0,0 0 0 0 0,0 0 1 0 0,0 0-1 0 0,0 0 0 0 0,0 0 0 0 0,0-1 0 0 0,0 1 1 0 0,0 0-1 0 0,0 0 0 0 0,1 0 0 0 0,-1 0 0 0 0,0 0 1 0 0,0 0-5 0 0,0-11 237 0 0,0 11-233 0 0,0 0 0 0 0,0 0 0 0 0,0 0 0 0 0,0 0 0 0 0,0 0 0 0 0,0 0 0 0 0,0 0 0 0 0,0-1 0 0 0,0 1 0 0 0,0 0 0 0 0,0 0 0 0 0,0 0 0 0 0,0 0 0 0 0,0 0 0 0 0,0 0 0 0 0,0 0 0 0 0,0 0 0 0 0,0 0 0 0 0,0 0 0 0 0,0-1 0 0 0,0 1-1 0 0,0 0 1 0 0,0 0 0 0 0,0 0 0 0 0,0 0 0 0 0,-1 0 0 0 0,1 0 0 0 0,0 0 0 0 0,0 0 0 0 0,0 0 0 0 0,0 0 0 0 0,0 0 0 0 0,0 0 0 0 0,0 0 0 0 0,0-1 0 0 0,0 1 0 0 0,0 0 0 0 0,0 0 0 0 0,0 0 0 0 0,-1 0 0 0 0,1 0 0 0 0,0 0 0 0 0,0 0 0 0 0,0 0 0 0 0,0 0 0 0 0,0 0 0 0 0,0 0 0 0 0,0 0 0 0 0,0 0 0 0 0,0 0 0 0 0,0 0 0 0 0,-1 0 0 0 0,1 0 0 0 0,0 0 0 0 0,0 0 0 0 0,0 0 0 0 0,0 0-4 0 0,-11 0 224 0 0,9 0 0 0 0,-1 0-15 0 0,1 1-178 0 0,0-1 1 0 0,1 0-1 0 0,-1 1 0 0 0,0-1 1 0 0,0 1-1 0 0,1 0 0 0 0,-1 0 1 0 0,0-1-1 0 0,1 1 0 0 0,-1 0 1 0 0,-1 1-32 0 0,-1 1 35 0 0,1-1-32 0 0,-16 7 120 0 0,11-5-96 0 0,3-1-12 0 0,0-1-8 0 0,4-2-7 0 0,0 1 0 0 0,1-1 0 0 0,-1 0 1 0 0,1 1-1 0 0,-1-1 0 0 0,0 0 0 0 0,1 1 0 0 0,-1-1 1 0 0,1 1-1 0 0,-1-1 0 0 0,1 0 0 0 0,-1 1 0 0 0,1 0 1 0 0,-1-1-1 0 0,1 1 0 0 0,-1-1 0 0 0,1 1 0 0 0,0-1 1 0 0,-1 1-1 0 0,1 0 0 0 0,0-1 0 0 0,0 1 0 0 0,-3 4 0 0 0,2-3 0 0 0,1-1 0 0 0,-1 0 0 0 0,0 0 0 0 0,0 0 0 0 0,0 0 0 0 0,0 0 0 0 0,0 0 0 0 0,0 0 0 0 0,0 0 0 0 0,0 0 0 0 0,0 0 0 0 0,-1 0 0 0 0,1-1 0 0 0,0 0 0 0 0,0 1 0 0 0,0-1 0 0 0,0 1 0 0 0,1-1 0 0 0,-1 1 0 0 0,0-1 0 0 0,0 1 0 0 0,1-1 0 0 0,-1 1 0 0 0,0 0 0 0 0,1-1 0 0 0,-1 1 0 0 0,0 0 0 0 0,1 0 0 0 0,-1-1 0 0 0,1 1 0 0 0,-1 0 0 0 0,1 0 0 0 0,0 0 0 0 0,-1 0 0 0 0,1 0 0 0 0,0 0 0 0 0,0-1 0 0 0,-1 1 0 0 0,1 0 0 0 0,-3 10 0 0 0,-10 0 0 0 0,-3 10 0 0 0,0-10 0 0 0,14-9 0 0 0,0 1 0 0 0,0 0 0 0 0,1-1 0 0 0,-1 1 0 0 0,1 0 0 0 0,0 0 0 0 0,-1 1 0 0 0,1 0 0 0 0,-1 1 0 0 0,1-1 0 0 0,-1 0 0 0 0,0-1 0 0 0,-1 1 0 0 0,1 0 0 0 0,-1-1 0 0 0,0 1 0 0 0,-4 3 0 0 0,4-5 0 0 0,1 0 0 0 0,0 0 0 0 0,-1 0 0 0 0,1 1 0 0 0,0-1 0 0 0,1 1 0 0 0,-1-1 0 0 0,0 1 0 0 0,1 0 0 0 0,-1 1 0 0 0,-4 22 0 0 0,0-12 0 0 0,5-13 0 0 0,0 1 0 0 0,0-1 0 0 0,1 0 0 0 0,-1 1 0 0 0,0-1 0 0 0,1 1 0 0 0,-1-1 0 0 0,1 1 0 0 0,0 0 0 0 0,-1-1 0 0 0,1 1 0 0 0,0-1 0 0 0,0 1 0 0 0,0 94 12 0 0,0-94-7 0 0,0 0 0 0 0,1 0 1 0 0,-1-1-1 0 0,1 1 0 0 0,-1 0 0 0 0,1 0 1 0 0,0 0-1 0 0,-1-1 0 0 0,1 1 1 0 0,0 0-1 0 0,0-1 0 0 0,0 1 1 0 0,1 0-1 0 0,-1-1 0 0 0,0 0 0 0 0,0 1 1 0 0,1-1-1 0 0,0 1-5 0 0,10 14 45 0 0,-9-9-16 0 0,-2-7-26 0 0,-1 1 0 0 0,0-1 0 0 0,0 1 0 0 0,0-1 0 0 0,0 1 0 0 0,1-1 0 0 0,-1 1 0 0 0,0-1 0 0 0,1 1 0 0 0,-1-1 0 0 0,0 0 0 0 0,1 1 0 0 0,-1-1 0 0 0,0 0 0 0 0,1 1 0 0 0,-1-1 0 0 0,0 0 0 0 0,1 1 0 0 0,-1-1 0 0 0,1 0 0 0 0,-1 0 0 0 0,1 1 0 0 0,-1-1 0 0 0,1 0 0 0 0,-1 0 0 0 0,1 0 0 0 0,-1 0 0 0 0,1 0 0 0 0,-1 0 1 0 0,1 0-1 0 0,-1 0 0 0 0,1 0 0 0 0,-1 0 0 0 0,1 0 0 0 0,-1 0 0 0 0,1 0 0 0 0,-1 0 0 0 0,1 0-3 0 0,15 0 122 0 0,10 0 88 0 0,-16 0-99 0 0,2 0 54 0 0,2-3-49 0 0,-1-5 38 0 0,9-14 189 0 0,-7 5-149 0 0,1 6-91 0 0,-9 7-78 0 0,19-11 92 0 0,-25 13-113 0 0,1 1 1 0 0,-1-1-1 0 0,1 1 1 0 0,-1-1-1 0 0,0 0 1 0 0,1 0-1 0 0,-1 0 1 0 0,0 0-5 0 0,4-9 0 0 0,-4 9 0 0 0,0 0 0 0 0,0-1 0 0 0,0 1 0 0 0,0 0 0 0 0,1 0 0 0 0,-1 0 0 0 0,1 0 0 0 0,0 0 0 0 0,0 0 0 0 0,5-5-2 0 0,-3 4 4 0 0,-1-1 0 0 0,0 1 0 0 0,0 0 0 0 0,0-1 0 0 0,0 0 0 0 0,0 0-2 0 0,2-9 43 0 0,2 8-33 0 0,-7 4-9 0 0,1 1 0 0 0,0-1-1 0 0,0 0 1 0 0,-1 1 0 0 0,1-1-1 0 0,-1 0 1 0 0,1 1 0 0 0,0-1 0 0 0,-1 0-1 0 0,1 0 1 0 0,-1 0 0 0 0,0 0 0 0 0,1 0-1 0 0,-1 1 1 0 0,0-1 0 0 0,1 0-1 0 0,-1 0 1 0 0,0 0 0 0 0,0-1-1 0 0,3-8 21 0 0,10-25 41 0 0,-8 27-31 0 0,-4 7-28 0 0,0-1 1 0 0,0 1-1 0 0,0-1 1 0 0,0 1-1 0 0,-1-1 1 0 0,1 1-1 0 0,0-1 1 0 0,-1 0-1 0 0,0 1 1 0 0,1-1-1 0 0,-1 1 1 0 0,0-1-1 0 0,0 0 1 0 0,1 0-4 0 0,-1-78 0 0 0,0 70 0 0 0,0 23-16 0 0,0 32-66 0 0,0-15 97 0 0,0 116 167 0 0,0-116-108 0 0,0 1 34 0 0,-1-29-97 0 0,1 0 1 0 0,1-1-1 0 0,-1 1 0 0 0,0 0 1 0 0,0-1-1 0 0,1 1 1 0 0,-1 0-1 0 0,1-1 0 0 0,-1 1 1 0 0,1 0-1 0 0,0-1 1 0 0,0 1-1 0 0,-1-1 0 0 0,2 1-11 0 0,4 10 80 0 0,-3 3-14 0 0,-3-9-24 0 0,-1 8 106 0 0,1 9-30 0 0,0-6 20 0 0,3-12-10 0 0,1-1-66 0 0,-3-4-60 0 0,-1 0 1 0 0,1 1-1 0 0,-1-1 0 0 0,1 1 1 0 0,-1-1-1 0 0,1 1 0 0 0,-1-1 1 0 0,1 1-1 0 0,-1-1 0 0 0,0 1 1 0 0,1-1-1 0 0,-1 1 0 0 0,0-1 1 0 0,0 1-1 0 0,1-1 0 0 0,-1 1 1 0 0,0 0-3 0 0,2 11 116 0 0,-2-3-1 0 0,0 3 50 0 0,0-9-195 0 0,0 2 119 0 0,0-3-121 0 0,0 0-108 0 0,0 0 16 0 0,0 0-44 0 0,0-2-101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56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7136 0 0,'0'0'208'0'0,"0"0"64"0"0,0 0 142 0 0,0 3 60 0 0,-1 10 18 0 0,0 12 191 0 0,5 1-82 0 0,1-16-441 0 0,-1 1-14 0 0,-1-3-17 0 0,-2 0 14 0 0,0 3 45 0 0,1 12 64 0 0,6 14 61 0 0,0-2-36 0 0,-5-21-186 0 0,0-1-22 0 0,-1-2 5 0 0,2 0 33 0 0,0 4 62 0 0,-2-10-125 0 0,1 2 29 0 0,-1 0 0 0 0,0 1 0 0 0,-1-1 0 0 0,1 0 0 0 0,-1 0 0 0 0,0 7-73 0 0,0 2 123 0 0,6 7 153 0 0,-1 1 27 0 0,-4-8-132 0 0,-2-8-72 0 0,1-1 0 0 0,0 0 0 0 0,0 1 0 0 0,1-1 0 0 0,0 0 0 0 0,2 6-99 0 0,-2-8 58 0 0,1 5 112 0 0,-2 0-32 0 0,0 4 21 0 0,-2-2-37 0 0,0 9 60 0 0,3-6-30 0 0,2 0-16 0 0,4 21 203 0 0,-7-22-177 0 0,0 4 57 0 0,-2-8-113 0 0,0 11 117 0 0,1-18-176 0 0,0 0-1 0 0,0 0 1 0 0,0 0 0 0 0,0 0-1 0 0,1 0 1 0 0,-1 0 0 0 0,1 0-1 0 0,0 0 1 0 0,0 0-47 0 0,4 5 94 0 0,-4-6-73 0 0,0-1 0 0 0,0 0 0 0 0,0 1 0 0 0,0-1 0 0 0,-1 1 0 0 0,1-1-1 0 0,0 1 1 0 0,-1 0 0 0 0,1-1 0 0 0,-1 1 0 0 0,0 0 0 0 0,0-1 0 0 0,1 1-1 0 0,-1 0-20 0 0,0 0 78 0 0,0 0-34 0 0,0 5-34 0 0,0-3-30 0 0,0-1 37 0 0,0 0 35 0 0,0-1 47 0 0,0 0 29 0 0,0 1 50 0 0,0-1 57 0 0,0 0 64 0 0,-3-2-235 0 0,2 0-60 0 0,1 0 0 0 0,-1-1 0 0 0,1 1 0 0 0,-1 0 0 0 0,1 0 0 0 0,-1-1 0 0 0,0 1 0 0 0,1 0 0 0 0,-1 0 0 0 0,1-1 0 0 0,0 1 0 0 0,-1-1 0 0 0,1 1 0 0 0,-1-1 0 0 0,1 1 0 0 0,-1 0 0 0 0,1-1 0 0 0,0 1 0 0 0,-1-1 0 0 0,1 0 0 0 0,0 1 0 0 0,0-1 0 0 0,-1 1 0 0 0,1-1 0 0 0,0 1 0 0 0,0-1 0 0 0,0 0-4 0 0,-4-27 117 0 0,5-3-33 0 0,2 9-73 0 0,9-4-7 0 0,4 1 38 0 0,-14 22-34 0 0,11-15-5 0 0,1-1 1 0 0,1 2-1 0 0,7-6-3 0 0,-20 21-3 0 0,0 0 0 0 0,0 1-1 0 0,1-1 1 0 0,-1 0 0 0 0,1 1-1 0 0,-1-1 1 0 0,1 1-1 0 0,-1 0 1 0 0,1 0 0 0 0,0 0-1 0 0,0 0 1 0 0,0 0 3 0 0,2 0-8 0 0,-1 0 1 0 0,0-1 0 0 0,1 1-1 0 0,-1-1 1 0 0,0 0-1 0 0,3-3 8 0 0,-3 3-7 0 0,-1 0 1 0 0,1 0-1 0 0,0 1 0 0 0,0-1 0 0 0,0 1 1 0 0,0 0-1 0 0,0 0 0 0 0,0 0 1 0 0,4 0 6 0 0,42-1-44 0 0,-31 2 9 0 0,-3 0 29 0 0,58 0-129 0 0,-72 0 135 0 0,-1 0-1 0 0,0 0 1 0 0,1 0 0 0 0,-1 0-1 0 0,0 0 1 0 0,1 0-1 0 0,-1 0 1 0 0,0 1 0 0 0,0-1-1 0 0,1 0 1 0 0,-1 1 0 0 0,0-1-1 0 0,0 1 1 0 0,1-1-1 0 0,-1 1 1 0 0,0 0 0 0 0,0-1-1 0 0,0 1 1 0 0,0 0-1 0 0,0 0 1 0 0,0 0 0 0 0,0 0-1 0 0,0 0 1 0 0,0 0 0 0 0,-1 0-1 0 0,1 0 1 0 0,0 0-1 0 0,-1 0 1 0 0,3 4 0 0 0,-3-4 0 0 0,0 0 0 0 0,1-1 0 0 0,-1 1 0 0 0,0 0 0 0 0,0-1 0 0 0,1 1 0 0 0,-1-1 0 0 0,1 1 0 0 0,-1-1 0 0 0,1 1 0 0 0,-1-1 0 0 0,1 1 0 0 0,-1-1 0 0 0,1 1 0 0 0,-1-1 0 0 0,1 1 0 0 0,-1-1 0 0 0,1 0 0 0 0,0 1 0 0 0,-1-1 0 0 0,1 0 0 0 0,0 1 0 0 0,4 1 0 0 0,-4-2-1 0 0,0 1-1 0 0,0-1 0 0 0,0 1 1 0 0,0 0-1 0 0,0-1 0 0 0,0 1 1 0 0,-1 0-1 0 0,1-1 0 0 0,0 1 1 0 0,0 0-1 0 0,-1 0 0 0 0,1 0 1 0 0,0 0-1 0 0,-1 0 0 0 0,1 0 0 0 0,-1 0 1 0 0,1 0-1 0 0,-1 0 0 0 0,0 0 1 0 0,1 1 1 0 0,0 4-14 0 0,-1 0 1 0 0,1 0-1 0 0,-1 0 0 0 0,-1 4 14 0 0,1 15 8 0 0,0-18-8 0 0,0-4 0 0 0,1-1 0 0 0,-1 0 0 0 0,0 0 0 0 0,-1 0 0 0 0,1 0 0 0 0,0 1 0 0 0,0-1 0 0 0,-1 0 0 0 0,0 0 0 0 0,0 1 0 0 0,-1 2 0 0 0,0 0 0 0 0,0 0 0 0 0,-1 0 0 0 0,1-1 0 0 0,-1 1 0 0 0,0-1 0 0 0,0 1 0 0 0,-1-1 0 0 0,1 0 0 0 0,-1 0 0 0 0,0-1 0 0 0,0 1 0 0 0,-2 0 0 0 0,-7 2 0 0 0,10-3 1 0 0,-2 4 9 0 0,-19-1 33 0 0,-3 8-1 0 0,24-13-38 0 0,0 1 0 0 0,0 0 0 0 0,0 0 0 0 0,0-1 0 0 0,0 1 0 0 0,0-1 0 0 0,0 0 0 0 0,0 0 0 0 0,0-1 0 0 0,-1 1 0 0 0,-2 0-4 0 0,-19-1 56 0 0,-30 0-41 0 0,36-3 29 0 0,4-3-38 0 0,4 2-17 0 0,-24-10-122 0 0,21 7 25 0 0,13 6 91 0 0,-7-3-185 0 0,1-3-112 0 0,0 0-115 0 0,1 1-120 0 0,4 4 64 0 0,1 1 209 0 0,1 0-38 0 0,-1 0-416 0 0,0 1 108 0 0,1-1-53 0 0,-2-1-787 0 0,-3-2-686 0 0,-3-5-1029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54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47 6880 0 0,'0'0'157'0'0,"0"0"23"0"0,0 0 11 0 0,-2 0-31 0 0,1 0-158 0 0,0 0 0 0 0,0 0 0 0 0,1 0 0 0 0,-1 0 0 0 0,0 0 1 0 0,1 0-1 0 0,-1 0 0 0 0,0 0 0 0 0,1 0 0 0 0,-1-1 0 0 0,0 1 0 0 0,1 0 1 0 0,-1-1-1 0 0,0 1 0 0 0,1 0-2 0 0,-5-11 0 0 0,2 9 33 0 0,-1 1 57 0 0,-1 1 79 0 0,-5 0 160 0 0,-5 0 231 0 0,10-1-406 0 0,1 0-33 0 0,-3-3 40 0 0,5 3-77 0 0,0-1 0 0 0,0 1 0 0 0,-1 0 1 0 0,1 0-1 0 0,0 0 0 0 0,-1 0 0 0 0,1 0 1 0 0,-1 1-1 0 0,0-1 0 0 0,0 1-84 0 0,-4 1 138 0 0,0 1-49 0 0,-1 3 16 0 0,-2 1 44 0 0,-4-4 40 0 0,11-2-123 0 0,-1 0 0 0 0,0 1 0 0 0,0-1-1 0 0,0 1 1 0 0,0-1 0 0 0,1 1 0 0 0,-1 0-66 0 0,-11 9 220 0 0,10-5-110 0 0,0-2-40 0 0,0 0-23 0 0,0-1-26 0 0,0 0-10 0 0,1 1 24 0 0,-7 13 93 0 0,2-8-72 0 0,-3 3 33 0 0,4 2 22 0 0,-21 22 145 0 0,25-28-225 0 0,1 0 0 0 0,-1 0 1 0 0,2 0-1 0 0,-1 2-31 0 0,0-1 17 0 0,1-1 1 0 0,-2 0-1 0 0,1 0 0 0 0,-1 1-17 0 0,1-4 8 0 0,1 0-1 0 0,0 0 0 0 0,0 0 1 0 0,0 1-1 0 0,1-1 0 0 0,0 0 1 0 0,0 1-1 0 0,0-1 0 0 0,0 0 1 0 0,0 1-1 0 0,1 1-7 0 0,0 31 115 0 0,1-12 17 0 0,-1-23-108 0 0,0-1 0 0 0,0 1-1 0 0,0 0 1 0 0,1-1 0 0 0,-1 1-1 0 0,1 0 1 0 0,-1-1 0 0 0,1 1-1 0 0,0-1 1 0 0,-1 1 0 0 0,1-1-1 0 0,0 1 1 0 0,0-1 0 0 0,0 1-24 0 0,4 6 123 0 0,-3-3-54 0 0,-1-4-51 0 0,-1-1-1 0 0,0 1 0 0 0,0-1 1 0 0,1 1-1 0 0,-1 0 0 0 0,1-1 0 0 0,-1 1 1 0 0,0-1-1 0 0,1 1 0 0 0,-1 0 1 0 0,1-1-1 0 0,-1 1 0 0 0,1-1 0 0 0,-1 0 1 0 0,1 1-1 0 0,-1-1 0 0 0,1 1 1 0 0,0-1-1 0 0,-1 0 0 0 0,1 0 1 0 0,0 1-1 0 0,0-1-17 0 0,4 2 63 0 0,-1 2-4 0 0,0-1 0 0 0,0 0-1 0 0,0 1 1 0 0,0-1 0 0 0,1 3-59 0 0,-1-2 64 0 0,-1-1 69 0 0,1-2-56 0 0,0-1-36 0 0,2-1-20 0 0,-2 1 32 0 0,10 0 28 0 0,1 0 52 0 0,5 0 76 0 0,8 0 157 0 0,-16-1-229 0 0,-2-2-39 0 0,-7 2-67 0 0,1 0 1 0 0,-1-1-1 0 0,0 0 1 0 0,0 0-1 0 0,0 0 0 0 0,1-1-31 0 0,5-3 90 0 0,1-1 43 0 0,1 3 5 0 0,0-2-38 0 0,-1-2-62 0 0,-7 6-32 0 0,0-1 1 0 0,0 1 0 0 0,0 1 0 0 0,0-1 0 0 0,0 0 0 0 0,1 0-7 0 0,-2 1 5 0 0,0 1 0 0 0,0-1 0 0 0,0 0 0 0 0,-1 0 0 0 0,1-1 0 0 0,0 1 0 0 0,-1 0-1 0 0,1 0 1 0 0,0-1 0 0 0,-1 1 0 0 0,0-1 0 0 0,1 0 0 0 0,0 0-5 0 0,30-62 157 0 0,-29 51-118 0 0,-3-10-23 0 0,-1 11-5 0 0,1 11-7 0 0,0-1 1 0 0,0 1 0 0 0,0-1 0 0 0,0 1-1 0 0,0-1 1 0 0,-1 1 0 0 0,1-1 0 0 0,0 1 0 0 0,-1 0-1 0 0,1-1-4 0 0,-14-14 12 0 0,13 15-10 0 0,0 0 0 0 0,-1 0-1 0 0,1-1 1 0 0,0 1-1 0 0,0 0 1 0 0,0-1-1 0 0,0 1 1 0 0,0-1-1 0 0,0 1 1 0 0,0-1-1 0 0,0 1 1 0 0,1-1-1 0 0,-1 1 1 0 0,1-1-1 0 0,-1 0 1 0 0,1 0 0 0 0,0 1-1 0 0,-1-1 1 0 0,1 0-1 0 0,0 0-1 0 0,-1-9-69 0 0,0 9 57 0 0,1 1 0 0 0,0 0-1 0 0,-1 0 1 0 0,1 0 0 0 0,-1 0 0 0 0,0 0 0 0 0,1 0 0 0 0,-1 0 0 0 0,0 0-1 0 0,0 0 1 0 0,1 0 0 0 0,-1 0 0 0 0,0 1 0 0 0,0-1 0 0 0,0 0-1 0 0,0 0 1 0 0,0 1 0 0 0,-1-1 12 0 0,-3-2-53 0 0,5 3 40 0 0,-1 0-1 0 0,0 0 1 0 0,1-1-1 0 0,-1 1 1 0 0,0 0-1 0 0,1-1 1 0 0,-1 1-1 0 0,1 0 1 0 0,-1-1-1 0 0,1 1 1 0 0,-1-1-1 0 0,1 1 1 0 0,-1-1-1 0 0,1 1 1 0 0,-1-1-1 0 0,1 0 1 0 0,0 1-1 0 0,-1-1 1 0 0,1 1-1 0 0,0-1 1 0 0,-1 0-1 0 0,1 0 14 0 0,-2-4-75 0 0,-4-2-113 0 0,1 1-40 0 0,3 4-56 0 0,1 0 71 0 0,0-1-30 0 0,1-2-29 0 0,1 3 131 0 0,-1 1-60 0 0,0 0-85 0 0,0 1 22 0 0,0-1-80 0 0,0 1-49 0 0,0-1-42 0 0,0 1-37 0 0,0 0-137 0 0,0-1-37 0 0,0 1-1420 0 0</inkml:trace>
  <inkml:trace contextRef="#ctx0" brushRef="#br0" timeOffset="307.37">513 191 8432 0 0,'0'1'11'0'0,"0"0"1"0"0,0-1-1 0 0,0 1 0 0 0,0 0 1 0 0,0-1-1 0 0,0 1 1 0 0,0 0-1 0 0,0-1 1 0 0,1 1-1 0 0,-1 0 0 0 0,0-1 1 0 0,0 1-1 0 0,1 0 1 0 0,-1-1-1 0 0,0 1 1 0 0,1-1-1 0 0,-1 1 0 0 0,1-1 1 0 0,-1 1-1 0 0,0 0 1 0 0,1-1-1 0 0,-1 0 1 0 0,1 1-1 0 0,0-1 0 0 0,-1 1 1 0 0,1-1-12 0 0,0 0 13 0 0,-1 1 0 0 0,1-1 0 0 0,-1 1 0 0 0,1-1 0 0 0,-1 1 0 0 0,1-1 0 0 0,-1 1 0 0 0,1-1 0 0 0,-1 1 0 0 0,0-1 0 0 0,1 1 0 0 0,-1-1 0 0 0,0 1 0 0 0,1 0 0 0 0,-1-1 0 0 0,0 1 0 0 0,0 0 0 0 0,1-1 0 0 0,-1 1 1 0 0,0 0-1 0 0,0-1 0 0 0,0 1 0 0 0,0 0 0 0 0,0 0 0 0 0,0-1 0 0 0,0 1-13 0 0,2 13 140 0 0,4-4-57 0 0,-1-2-62 0 0,1 5-21 0 0,0-8-19 0 0,0 0 33 0 0,-5 4 95 0 0,-1-3 78 0 0,-1 5 194 0 0,1-10-334 0 0,0 0 0 0 0,0 0 0 0 0,0 0 0 0 0,1-1 0 0 0,-1 1 0 0 0,0 0 0 0 0,0 0-1 0 0,0 0 1 0 0,1-1 0 0 0,-1 1 0 0 0,0 0 0 0 0,1 0 0 0 0,-1-1 0 0 0,1 1-47 0 0,1 2 229 0 0,2-2 7 0 0,-1 1-5 0 0,-1 0-18 0 0,-1 0-34 0 0,-1 1 49 0 0,1 1 59 0 0,-1 1 70 0 0,0-5-227 0 0,0 0-35 0 0,0 1 3 0 0,0 0-90 0 0,0-1-50 0 0,0 2-207 0 0,0-1 204 0 0,0 0 62 0 0,0-1 35 0 0,0 1 43 0 0,0-1 49 0 0,0 1 32 0 0,0-1 50 0 0,0 1 53 0 0,0 0 60 0 0,0-1 64 0 0,0 1 68 0 0,0 0 75 0 0,0 0 78 0 0,-3-1-272 0 0,2 0-331 0 0,-1 0 54 0 0,-1 0 38 0 0,-9 0 360 0 0,7-1-304 0 0,3 0-101 0 0,1 0-33 0 0,-5-9 194 0 0,-4 4-5 0 0,4-4-16 0 0,-4 4-69 0 0,-6-23 58 0 0,15 27-183 0 0,0 0 0 0 0,1 0 0 0 0,-1 1 0 0 0,1-1 0 0 0,0 0 0 0 0,-1 0 0 0 0,1 0 0 0 0,0 0 0 0 0,0 0 0 0 0,1 0 0 0 0,-1-1-14 0 0,0 1 15 0 0,0 0 0 0 0,1 0 0 0 0,-1 0 0 0 0,-1 0 0 0 0,1 0 1 0 0,0 0-1 0 0,0 1 0 0 0,-1-1 0 0 0,1 0 0 0 0,-1 0 0 0 0,0-1-15 0 0,1 2 5 0 0,-1 0 2 0 0,0 0-1 0 0,1 1 1 0 0,-1-1-1 0 0,1 0 0 0 0,-1 0 1 0 0,1 0-1 0 0,0 0 0 0 0,-1 0 1 0 0,1 0-1 0 0,0 0 0 0 0,0 0 1 0 0,-1 0-1 0 0,1 1 1 0 0,0-1-1 0 0,0 0 0 0 0,0 0 1 0 0,0 0-1 0 0,0 0 0 0 0,0 0 1 0 0,1 0-1 0 0,-1 0 0 0 0,0 0 1 0 0,0 0-1 0 0,1 0 0 0 0,-1 0 1 0 0,0 0-1 0 0,1 0 1 0 0,-1 0-1 0 0,1 1 0 0 0,0-1 1 0 0,0-1-7 0 0,-1 1 3 0 0,1-1-1 0 0,0 0 0 0 0,-1 1 0 0 0,1-1 0 0 0,-1 0 0 0 0,0 0 1 0 0,0 0-1 0 0,1 0 0 0 0,-1 0 0 0 0,-1 0 0 0 0,1 0 0 0 0,0-1-2 0 0,0 1 5 0 0,-1 0-1 0 0,1 0 0 0 0,0 0 1 0 0,0 0-1 0 0,1 0 1 0 0,-1 1-1 0 0,0-1 1 0 0,1 0-1 0 0,-1 0 0 0 0,1 0 1 0 0,0-1-5 0 0,25-29 10 0 0,-22 25-12 0 0,-3 3-7 0 0,1 1-1 0 0,0-1 1 0 0,0 1 0 0 0,0 0-1 0 0,1-1 1 0 0,-1 1-1 0 0,3-2 10 0 0,10-7-4 0 0,7 2 4 0 0,-17 8 0 0 0,-1 0 0 0 0,1 1 0 0 0,-1-2 0 0 0,0 1 0 0 0,0 0 0 0 0,0-1 0 0 0,0 0 0 0 0,1-1 0 0 0,-4 3 3 0 0,1-1-1 0 0,0 1 0 0 0,0-1 1 0 0,0 1-1 0 0,0 0 0 0 0,0 0 1 0 0,0 0-1 0 0,1 0 0 0 0,-1 0 1 0 0,0 0-1 0 0,1 0 0 0 0,-1 1 1 0 0,0-1-1 0 0,1 1-2 0 0,10-3 21 0 0,3-3-11 0 0,-13 5-10 0 0,0-1 0 0 0,1 1 0 0 0,-1 0 0 0 0,0 0 0 0 0,1 1 0 0 0,-1-1 0 0 0,1 1 0 0 0,1-1 0 0 0,5 2-12 0 0,-1-1-42 0 0,2 0-56 0 0,12-1-205 0 0,-12-1 178 0 0,-7 0 110 0 0,0 1-68 0 0,0-1-64 0 0,-1 1-60 0 0,1-1-143 0 0,0 0-84 0 0,0 1-78 0 0,0 0-68 0 0,0 0-63 0 0,1 1-53 0 0,0 1-47 0 0,0 0-38 0 0,8 3-1373 0 0,6 5-1224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53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1 720 6992 0 0,'0'0'157'0'0,"0"0"23"0"0,0 0 12 0 0,0 0-63 0 0,0 0-13 0 0,0 0 40 0 0,0 0 130 0 0,0 0 236 0 0,0 0 20 0 0,0 0-12 0 0,0 0-55 0 0,2 2-24 0 0,3 3-23 0 0,-1-1-55 0 0,1 1-49 0 0,-2-2-45 0 0,2 2 6 0 0,-1-1-47 0 0,1 1 2 0 0,2 2 57 0 0,5 5 143 0 0,-3-3-72 0 0,-4-7-80 0 0,7 2-28 0 0,3 6-2 0 0,-12-8-64 0 0,1 0-88 0 0,0-2-53 0 0,1-1-28 0 0,-3 0 39 0 0,62 1 981 0 0,-63 1-1041 0 0,-1-1 1 0 0,1 0 0 0 0,-1 0-1 0 0,1 0 1 0 0,-1 0-1 0 0,1 0 1 0 0,-1 0-1 0 0,1 0 1 0 0,-1 0 0 0 0,1 0-1 0 0,0 0 1 0 0,-1 0-1 0 0,1 0 1 0 0,-1 0 0 0 0,1-1-1 0 0,-1 1 1 0 0,1 0-1 0 0,-1 0 1 0 0,0-1-1 0 0,1 1 1 0 0,-1 0 0 0 0,1 0-1 0 0,-1-1 1 0 0,1 1-1 0 0,-1 0 1 0 0,0-1-1 0 0,1 1 1 0 0,-1-1 0 0 0,0 1-1 0 0,1-1 1 0 0,-1 1-1 0 0,0 0 1 0 0,0-1 0 0 0,1 1-1 0 0,-1-1 1 0 0,0 1-1 0 0,0-1 1 0 0,0 1-1 0 0,0-1 1 0 0,0 1 0 0 0,0-1-1 0 0,0 0 1 0 0,0 1-1 0 0,0-1 1 0 0,0 1 0 0 0,0-1-6 0 0,3-4 116 0 0,2 0-45 0 0,2-1 62 0 0,-5 3-81 0 0,0 1 1 0 0,0 0 0 0 0,0 0 0 0 0,-1-1 0 0 0,1 1 0 0 0,-1-1-1 0 0,1 0-51 0 0,1-11 141 0 0,-3 1-9 0 0,-1 9-90 0 0,1 0 0 0 0,0 0 0 0 0,0 0 0 0 0,0 0 0 0 0,1 0 0 0 0,-1 0 0 0 0,1 0 0 0 0,1-2-42 0 0,2-3 53 0 0,-3 7-42 0 0,1 0 1 0 0,-1-1-1 0 0,0 1 0 0 0,0-1 1 0 0,0 0-1 0 0,-1 1 0 0 0,1-1-11 0 0,-1 1 2 0 0,1 0 0 0 0,-1 0 0 0 0,0 1 0 0 0,0-1 0 0 0,-1 0 0 0 0,1 1 0 0 0,0-1 0 0 0,0 0 0 0 0,-1 1 0 0 0,1-1-2 0 0,-2-3 2 0 0,-1-2-11 0 0,1 0 0 0 0,0 0 0 0 0,0 0-1 0 0,1-1 1 0 0,0 1 0 0 0,0-6 9 0 0,1-211-11 0 0,-1 213 24 0 0,0-1 0 0 0,-1 1 0 0 0,-1-1 0 0 0,-2-5-13 0 0,1-16 12 0 0,5 21-12 0 0,-1 10 0 0 0,1-1 0 0 0,-1 0 0 0 0,0 0 0 0 0,0 0 0 0 0,0 0 0 0 0,-1 0 0 0 0,1 0 0 0 0,-1 0 0 0 0,1 0 0 0 0,-1 0 0 0 0,0-1 0 0 0,-2 0 0 0 0,1 0 0 0 0,0 0 0 0 0,1-1 0 0 0,-1 1 0 0 0,1-1 0 0 0,0 1 0 0 0,0-1 0 0 0,0 0 0 0 0,1 1 0 0 0,0-1 0 0 0,0 0 0 0 0,0 1 0 0 0,0-2 0 0 0,0 0 0 0 0,1 4-1 0 0,-1 1-1 0 0,0-1 1 0 0,0 0 0 0 0,0 1-1 0 0,0-1 1 0 0,0 0 0 0 0,-1 1 0 0 0,1-1-1 0 0,0 0 1 0 0,-1 1 0 0 0,1-1-1 0 0,-1-1 2 0 0,-6-1-42 0 0,6 3 40 0 0,1 1 1 0 0,0 0 0 0 0,-1 0 0 0 0,1-1 0 0 0,-1 1 0 0 0,1 0-1 0 0,0 0 1 0 0,-1-1 0 0 0,1 1 0 0 0,-1-1 0 0 0,1 1 0 0 0,0 0 0 0 0,0-1-1 0 0,-1 1 1 0 0,1-1 0 0 0,0 1 0 0 0,0-1 0 0 0,-1 1 0 0 0,1-1-1 0 0,0 1 1 0 0,0-1 0 0 0,0 1 0 0 0,0-1 0 0 0,0 1 0 0 0,0-1-1 0 0,0 1 1 0 0,0-1 0 0 0,0 1 0 0 0,0-1 0 0 0,0 1 0 0 0,0-1-1 0 0,0 1 2 0 0,0-1 0 0 0,1 1 0 0 0,-1-1 0 0 0,0 1 0 0 0,0-1 0 0 0,0 1 0 0 0,0-1 0 0 0,0 1 0 0 0,0-1 0 0 0,0 1 0 0 0,0-1 0 0 0,-1 1 0 0 0,1-1 0 0 0,0 1 0 0 0,0-1 0 0 0,0 1 0 0 0,0-1 0 0 0,-1 1 0 0 0,1-1 0 0 0,0 1 0 0 0,0-1 0 0 0,-1 1 0 0 0,1 0 0 0 0,0-1 0 0 0,-1 1 0 0 0,1 0 0 0 0,0-1 0 0 0,-1 1 0 0 0,1 0 0 0 0,-1-1 0 0 0,1 1 0 0 0,-1 0 0 0 0,1-1 0 0 0,-7-3 0 0 0,7 3 1 0 0,-1 1 0 0 0,1-1 0 0 0,0 0 0 0 0,-1 1 0 0 0,1-1 0 0 0,0 1 0 0 0,0-1 0 0 0,0 0 0 0 0,-1 0 0 0 0,1 1 0 0 0,0-1 0 0 0,0 0 0 0 0,0 1 0 0 0,0-1 0 0 0,0 0-1 0 0,0-1 69 0 0,0 2-27 0 0,0-6-130 0 0,0-2 42 0 0,0 6 6 0 0,3 2 83 0 0,-2 0-43 0 0,-1 0 0 0 0,1 0 1 0 0,0 0-1 0 0,-1 0 0 0 0,1 0 0 0 0,0-1 0 0 0,0 1 1 0 0,-1 0-1 0 0,1 0 0 0 0,-1 0 0 0 0,1-1 0 0 0,0 1 0 0 0,-1 0 1 0 0,1-1-1 0 0,0 1 0 0 0,3-7-32 0 0,-4 7 29 0 0,1-1 0 0 0,-1 1 0 0 0,0 0 0 0 0,0-1 0 0 0,1 1 0 0 0,-1-1 0 0 0,0 1 1 0 0,1 0-1 0 0,-1-1 0 0 0,0 1 0 0 0,1 0 0 0 0,-1-1 0 0 0,1 1 0 0 0,-1 0 0 0 0,0-1 0 0 0,1 1 0 0 0,-1 0 0 0 0,1 0 0 0 0,-1 0 0 0 0,1 0 1 0 0,-1-1-1 0 0,1 1 0 0 0,-1 0 0 0 0,1 0 0 0 0,-1 0 0 0 0,1 0 0 0 0,-1 0 0 0 0,1 0 0 0 0,-1 0 0 0 0,1 0 0 0 0,-1 0 0 0 0,1 1 3 0 0,9-1 465 0 0,0 0-83 0 0,1 0-77 0 0,-1 0-71 0 0,0 0-67 0 0,0 0-59 0 0,0 0-55 0 0,1 0-48 0 0,-1 0-43 0 0,0 0-35 0 0,10 0-160 0 0,0 0-72 0 0,25 0-476 0 0,-31 0 582 0 0,0 0 44 0 0,-1 0 58 0 0,1 0 78 0 0,0 0 93 0 0,-1 0 108 0 0,25 2-88 0 0,-7 4-33 0 0,-19-3-52 0 0,1-1-1 0 0,-1-1 1 0 0,0 0-1 0 0,1 0-8 0 0,27-1 0 0 0,-17 1 0 0 0,1-1 0 0 0,-1-1 0 0 0,10-2 0 0 0,-8-2 0 0 0,-9 2 0 0 0,-1 1 0 0 0,1 0 0 0 0,8 1 0 0 0,27 1-10 0 0,0 0 46 0 0,105 0 192 0 0,-120-4-228 0 0,2-5-72 0 0,-34 8 61 0 0,0 0-4 0 0,1 1-1 0 0,-1-1 1 0 0,1 1-1 0 0,-1 0 1 0 0,1 0-1 0 0,4 1 16 0 0,12 0-41 0 0,4-6 36 0 0,-19 3 14 0 0,14-4 56 0 0,-15 4-35 0 0,1 1-1 0 0,0 0 0 0 0,0 0 0 0 0,-1 1 0 0 0,2 0-29 0 0,4 0 12 0 0,2 0-14 0 0,9 0-64 0 0,-20 0-44 0 0,-2 0-132 0 0,0 0-227 0 0,0 0 263 0 0,0 0-26 0 0,0 0-67 0 0,0 0 103 0 0,0 0-38 0 0,0 0-38 0 0,0 0-38 0 0,0 0-410 0 0,0 0 106 0 0,0 0-52 0 0,0 0-774 0 0,0 0-605 0 0,0 0-1151 0 0</inkml:trace>
  <inkml:trace contextRef="#ctx0" brushRef="#br0" timeOffset="613.11">783 368 7744 0 0,'0'0'174'0'0,"0"0"29"0"0,-2 0 12 0 0,1 0-203 0 0,0 0 0 0 0,1 0 0 0 0,-1 0 0 0 0,0 0 0 0 0,0 0 0 0 0,1 0 0 0 0,-1 0 0 0 0,0 0 0 0 0,1-1 0 0 0,-1 1 0 0 0,0 0 0 0 0,1 0 0 0 0,-1-1 0 0 0,1 1 0 0 0,-1-1-12 0 0,-2-6 60 0 0,3 4-10 0 0,0 3-50 0 0,0-2 121 0 0,0 1 138 0 0,0 1 225 0 0,0 0 18 0 0,0 0-29 0 0,0 0-129 0 0,0 0-59 0 0,0 0-11 0 0,0 0-10 0 0,0 0-32 0 0,0 0-10 0 0,1 1-81 0 0,0 1-44 0 0,-1 0-16 0 0,0 2-49 0 0,0 1-6 0 0,1-3 32 0 0,4 6 46 0 0,1 2 50 0 0,-4 7 43 0 0,-2-3-67 0 0,0 25 218 0 0,1-27-267 0 0,1-3-43 0 0,9 13 83 0 0,-6 7-7 0 0,1-14-58 0 0,0 3 36 0 0,-5-1 50 0 0,-1-7-70 0 0,-1 11 73 0 0,5-4 20 0 0,-2-11-135 0 0,2 6 61 0 0,0 1 55 0 0,-2 2 71 0 0,-1 1 84 0 0,-1-15-266 0 0,0 1 0 0 0,0-1 0 0 0,1 1 1 0 0,-1 0-1 0 0,0-1 0 0 0,1 1 0 0 0,-1-1 0 0 0,1 1 1 0 0,-1-1-1 0 0,2 2-35 0 0,7 8 244 0 0,-7-7-82 0 0,-1 0-89 0 0,-2 4-32 0 0,1-8-20 0 0,0 5 74 0 0,0-2-41 0 0,0 5 31 0 0,0-5 69 0 0,0-3 19 0 0,0 0 3 0 0,0 0 14 0 0,-2 0 54 0 0,-9 0 20 0 0,8 0 6 0 0,1 0-15 0 0,1 0-247 0 0,1 0-1 0 0,-1 0 0 0 0,1 0 1 0 0,-1 0-1 0 0,1 0 1 0 0,0 0-1 0 0,-1 0 1 0 0,1-1-1 0 0,-1 1 1 0 0,1 0-1 0 0,-1 0 0 0 0,1 0 1 0 0,0 0-1 0 0,-1 0 1 0 0,1-1-1 0 0,0 1 1 0 0,-1 0-1 0 0,1 0 0 0 0,0-1 1 0 0,-1 1-1 0 0,1 0 1 0 0,0 0-1 0 0,-1-1 1 0 0,1 1-1 0 0,0 0 1 0 0,-1-1-1 0 0,1 1 0 0 0,0 0 1 0 0,0-1-1 0 0,0 1 1 0 0,-1-1-8 0 0,-3-6 105 0 0,-7 2 40 0 0,6-6-25 0 0,-2 7-97 0 0,7 4-22 0 0,-1-1-1 0 0,1 1 0 0 0,-1 0 1 0 0,1 0-1 0 0,-1-1 1 0 0,1 1-1 0 0,0 0 0 0 0,-1-1 1 0 0,1 1-1 0 0,0-1 0 0 0,-1 1 1 0 0,1 0-1 0 0,0-1 1 0 0,-1 1-1 0 0,1-1 0 0 0,0 1 1 0 0,0-1-1 0 0,0 1 0 0 0,-1 0 1 0 0,1-1-1 0 0,0 1 0 0 0,0-1 1 0 0,0 1-1 0 0,0-1 1 0 0,0 1-1 0 0,0-1 0 0 0,0 1 1 0 0,0-1-1 0 0,0 1 0 0 0,0-1 1 0 0,0 1-1 0 0,0-1 0 0 0,0-38 54 0 0,0-53-55 0 0,0 87 1 0 0,1 1 0 0 0,-1-1 0 0 0,1 0 0 0 0,0 0 0 0 0,0 1 0 0 0,0-1 0 0 0,0 0 0 0 0,1 1 0 0 0,0 0 0 0 0,0-1 0 0 0,2-2 0 0 0,1-2 1 0 0,0 1-1 0 0,-1-1 0 0 0,1-3 0 0 0,8-14-13 0 0,-7 18-6 0 0,-1 1-1 0 0,1 1 1 0 0,1-1 0 0 0,4-3 19 0 0,2-3-36 0 0,-8 9 35 0 0,1 1 0 0 0,-1-1-1 0 0,1 1 1 0 0,-1 0 0 0 0,1 0 0 0 0,0 1 0 0 0,0 0-1 0 0,5-1 2 0 0,-6 1-1 0 0,1 0-3 0 0,0 1 0 0 0,-1 0 1 0 0,1 1-1 0 0,0-1 0 0 0,-1 1 0 0 0,1 0 0 0 0,0 1 0 0 0,0-1 4 0 0,6 1-22 0 0,18 1-27 0 0,-28-1 46 0 0,0 0 0 0 0,0 0-1 0 0,-1-1 1 0 0,1 1 0 0 0,0 0-1 0 0,0 1 1 0 0,-1-1 0 0 0,1 0-1 0 0,-1 0 1 0 0,1 1 0 0 0,0 0 3 0 0,2 2-10 0 0,0-1 0 0 0,0 0 0 0 0,0 0 0 0 0,0 0 0 0 0,4 1 10 0 0,-4-2-5 0 0,-1 0-1 0 0,0 0 1 0 0,1 0 0 0 0,-1 0 0 0 0,0 1 0 0 0,0-1 0 0 0,-1 1 0 0 0,1 0-1 0 0,-1 0 1 0 0,1 0 0 0 0,0 1 5 0 0,6 9-6 0 0,-3-5-5 0 0,0 0 1 0 0,-1 1-1 0 0,1 0 0 0 0,-2 0 0 0 0,1 1 0 0 0,-1 1 11 0 0,0 7-10 0 0,-3-13 10 0 0,0 0-1 0 0,0 0 1 0 0,0 0 0 0 0,1 0 0 0 0,0-1 0 0 0,0 1 0 0 0,0-1-1 0 0,1 1 1 0 0,-1-2 0 0 0,-1-1 0 0 0,1 1 0 0 0,0-1 0 0 0,-1 1 0 0 0,0 0 0 0 0,1 0 0 0 0,-1 0 0 0 0,0 0 0 0 0,0 0 0 0 0,-1 0 0 0 0,1 0 0 0 0,-1 0 0 0 0,1 0 0 0 0,-1 0 0 0 0,0 2 0 0 0,0-3 0 0 0,0 0 0 0 0,0 0 0 0 0,0 0 0 0 0,0 0 0 0 0,1 0 0 0 0,-1 0 0 0 0,1 0 0 0 0,0-1 0 0 0,-1 1 0 0 0,1 0 0 0 0,0 0 0 0 0,0 0 0 0 0,1 1 0 0 0,-1-2 0 0 0,0 0 0 0 0,0 1 0 0 0,0-1 0 0 0,-1 1 0 0 0,1-1 0 0 0,0 1 0 0 0,-1 0 0 0 0,0-1 0 0 0,1 1 0 0 0,-1-1 0 0 0,0 1 0 0 0,1 0 0 0 0,-1 1 0 0 0,0 11-1 0 0,0 8 27 0 0,0 22 77 0 0,0-44-103 0 0,0 1 0 0 0,0 0 0 0 0,0 0 0 0 0,0 0 0 0 0,0 0 0 0 0,0 0 0 0 0,-1-1 0 0 0,1 1 0 0 0,0 0 0 0 0,0 0 0 0 0,-1 0 0 0 0,1 0 0 0 0,0-1 0 0 0,-1 2 0 0 0,-10 3 14 0 0,11-4-10 0 0,0-1 1 0 0,-1 1-1 0 0,1 0 1 0 0,0-1-1 0 0,-1 1 0 0 0,1 0 1 0 0,0-1-1 0 0,0 1 1 0 0,0 0-1 0 0,0-1 1 0 0,0 1-1 0 0,0 0 1 0 0,0-1-1 0 0,0 1 0 0 0,0 0-4 0 0,0 1 27 0 0,0-2-74 0 0,0 0-83 0 0,0 0-180 0 0,0 1 68 0 0,0 0 40 0 0,1 0-102 0 0,-1 2 99 0 0,-1 2-154 0 0,1-4 221 0 0,0 0-41 0 0,0 0-109 0 0,0-1-105 0 0,0 0-9 0 0,0 1-56 0 0,0 0-48 0 0,0-1-43 0 0,0 0-158 0 0,0 0-42 0 0,0 0-190 0 0,0 0-516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00.1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10880 0 0,'0'0'248'0'0,"0"0"34"0"0,0 0 20 0 0,0 0-38 0 0,0 0-86 0 0,0 0-30 0 0,0 0 158 0 0,0 0 290 0 0,0 0 32 0 0,0 0-261 0 0,0 0-158 0 0,0 0-48 0 0,0 0 19 0 0,0 0 61 0 0,0 0-17 0 0,0 0-32 0 0,0 0-182 0 0,0 0-107 0 0,0 0-94 0 0,0 0 47 0 0,0 0-38 0 0,0 0-40 0 0,0 0-38 0 0,0 0-362 0 0,0 0 79 0 0,0 0-52 0 0,0 0-711 0 0,0 0-567 0 0,0 0-1076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9:59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17 719 8288 0 0,'0'0'190'0'0,"0"0"28"0"0,0 0 7 0 0,-3-2-33 0 0,-7-9-88 0 0,8 9 2 0 0,1 1 120 0 0,1 1 194 0 0,0 0 11 0 0,0 0-35 0 0,0 0-282 0 0,0 0 16 0 0,0 0 44 0 0,7 7 40 0 0,0 0-27 0 0,0 0-37 0 0,-2-1-43 0 0,-2-1-51 0 0,24 51 673 0 0,-11-22-289 0 0,-6-12-185 0 0,17 10 57 0 0,-22-19-155 0 0,6-7 23 0 0,-4 5 1 0 0,-7-10-169 0 0,0 0 1 0 0,1 0 0 0 0,-1 0-1 0 0,1 0 1 0 0,-1 0 0 0 0,1 0-1 0 0,0 0 1 0 0,-1 0-1 0 0,1 0 1 0 0,0 0 0 0 0,0 0-1 0 0,0-1 1 0 0,0 1-1 0 0,-1 0 1 0 0,1-1 0 0 0,1 1-13 0 0,0 0 36 0 0,0 0 1 0 0,1-1 0 0 0,-1 1 0 0 0,0-1-1 0 0,1 0 1 0 0,-1 0 0 0 0,0 0 0 0 0,1 0 0 0 0,1 0-37 0 0,0 0 87 0 0,-1 0 151 0 0,-4 2-38 0 0,1 0-84 0 0,0 1-57 0 0,3 3-9 0 0,-3-6 5 0 0,1 1 20 0 0,4 1-69 0 0,-2-1 72 0 0,-2-1 1 0 0,1 0 37 0 0,-1 0 42 0 0,0-1 50 0 0,-1 0-55 0 0,1-1-48 0 0,-1 0-18 0 0,0-2-55 0 0,1-1-7 0 0,-1 3 35 0 0,11-11 157 0 0,-9 9-29 0 0,0 1-85 0 0,-2-1-52 0 0,-1-1-29 0 0,1 2 33 0 0,0-45 255 0 0,0 0-73 0 0,0-9-18 0 0,0-27 52 0 0,0 77-246 0 0,0-16 60 0 0,0-9-39 0 0,0 25-42 0 0,0-100 122 0 0,0 104-121 0 0,-1 0-1 0 0,1-1 1 0 0,0 1 0 0 0,-1 0 0 0 0,0-1-1 0 0,1 1 1 0 0,-1 0 0 0 0,-1 0 0 0 0,0-3-5 0 0,-4-9 21 0 0,4 0-19 0 0,1 0 1 0 0,0 0-1 0 0,1 0 0 0 0,1-10-2 0 0,0 1-9 0 0,-1 13-14 0 0,0 9 20 0 0,0 0 0 0 0,0 0 1 0 0,0 0-1 0 0,0 0 0 0 0,0 0 0 0 0,0 0 0 0 0,-1 0 1 0 0,1 0-1 0 0,-1 0 0 0 0,1 0 0 0 0,-1 0 3 0 0,0 1 0 0 0,1 0 0 0 0,-1 0 0 0 0,1 0 0 0 0,-1 1 0 0 0,1-1 0 0 0,-1 0 0 0 0,1 0 0 0 0,-1 0 0 0 0,1 0 0 0 0,0 0 0 0 0,-1 0 0 0 0,1 0 0 0 0,0 0 0 0 0,0 0 0 0 0,0 0 0 0 0,0 0 0 0 0,0 0 0 0 0,0 0 0 0 0,0 0 0 0 0,0 0 0 0 0,0 0 0 0 0,0 1 0 0 0,1-1 0 0 0,-1 0 0 0 0,0 0 0 0 0,1 0 0 0 0,-1 0 0 0 0,1 0 0 0 0,-1 0 0 0 0,1 0 0 0 0,-1 1 0 0 0,1-2 0 0 0,0 1 0 0 0,0 0 0 0 0,-1-1 0 0 0,0 1 0 0 0,1-1 0 0 0,-1 1 0 0 0,0-1 0 0 0,1 1 0 0 0,-1 0 0 0 0,0-1 0 0 0,0 1 0 0 0,0-1 0 0 0,0 2 0 0 0,0-13-10 0 0,0 10-44 0 0,2 0 1 0 0,12-7 42 0 0,-13 9 10 0 0,0 1 0 0 0,1-1 0 0 0,-1 1 0 0 0,1 0 0 0 0,-1-1 0 0 0,1 1 0 0 0,-1 0 0 0 0,0 0 0 0 0,1 0 0 0 0,0 0 1 0 0,22 0-51 0 0,29 0 48 0 0,-51 0 3 0 0,1 0 0 0 0,-1 0 0 0 0,1 0 0 0 0,-1 0 0 0 0,1-1 0 0 0,-1 1 0 0 0,1-1 0 0 0,-1 0 0 0 0,1 1 0 0 0,-1-1 0 0 0,0 0 0 0 0,3-2 0 0 0,-3 2 0 0 0,1 0 0 0 0,-1 0 0 0 0,1 0 0 0 0,0 0 0 0 0,0 0 0 0 0,-1 0 0 0 0,1 1 0 0 0,0-1 0 0 0,0 1 0 0 0,0 0 0 0 0,-1 0 0 0 0,4 0 0 0 0,10-1 1 0 0,1-2 0 0 0,0 0-1 0 0,-1 0 1 0 0,6-4-1 0 0,5 1 28 0 0,-1 0 32 0 0,19 0 9 0 0,3-4-3 0 0,-22 6-29 0 0,-14 2-8 0 0,1 0-1 0 0,-1 0 0 0 0,0-1 0 0 0,6-3-28 0 0,-5 2 35 0 0,1-1-1 0 0,-1 2 1 0 0,1 0-1 0 0,2 0-34 0 0,-4 2 24 0 0,-1-2-1 0 0,1 1 1 0 0,-1-2-1 0 0,1 0-23 0 0,-1 0 26 0 0,-1 1 0 0 0,1 0 0 0 0,0 1 0 0 0,2 0-26 0 0,-5 0 16 0 0,0 1 1 0 0,1-1 0 0 0,-1-1 0 0 0,0 1 0 0 0,0-1-1 0 0,1-2-16 0 0,0 0 12 0 0,-1 1-1 0 0,1 0 0 0 0,0 0 1 0 0,0 1-1 0 0,0 0 0 0 0,0 1 0 0 0,1 0 1 0 0,-1 0-1 0 0,1 1 0 0 0,-1 0 0 0 0,3 0-11 0 0,-5 1 14 0 0,0-1-1 0 0,0 0 0 0 0,0 0 0 0 0,-1 0 0 0 0,1-1 1 0 0,0 0-14 0 0,9-3 0 0 0,16 0 0 0 0,-15 0 1 0 0,-11 3 8 0 0,1 0 0 0 0,0 1-1 0 0,-1-1 1 0 0,1 1 0 0 0,0 1 0 0 0,0-1-9 0 0,7 1-28 0 0,9 0 58 0 0,11 0 14 0 0,-12 0-103 0 0,-5 0-95 0 0,-9 0 29 0 0,-1 0-37 0 0,-4 0 41 0 0,-3 0-8 0 0,0 0-63 0 0,0 0-180 0 0,0 0-330 0 0,0 0 535 0 0,0 0 25 0 0,0 0-10 0 0,0 0-43 0 0,0 0-7 0 0,0 0-43 0 0,0 0-49 0 0,0 0-54 0 0,0 0-59 0 0,0 0-54 0 0,0 0-50 0 0,0 0-42 0 0,0 0-158 0 0,0 0-42 0 0,0 0-191 0 0,0 0-518 0 0</inkml:trace>
  <inkml:trace contextRef="#ctx0" brushRef="#br0" timeOffset="708.14">720 559 8032 0 0,'0'0'182'0'0,"0"0"29"0"0,0 0 12 0 0,0 0-78 0 0,0 0-16 0 0,0 0 44 0 0,0 0 142 0 0,0 0 269 0 0,0 3 22 0 0,0 2-252 0 0,-1 13 523 0 0,1-10-537 0 0,1-4-184 0 0,-1-1-32 0 0,1 0-42 0 0,0-1-47 0 0,6 2 247 0 0,-6-4-267 0 0,-1 1 0 0 0,0-1 1 0 0,1 0-1 0 0,-1 0 0 0 0,1 1 1 0 0,-1-1-1 0 0,0 0 1 0 0,1 1-1 0 0,-1-1 0 0 0,1 0 1 0 0,-1 1-1 0 0,0-1 0 0 0,0 1 1 0 0,1-1-1 0 0,-1 1 0 0 0,0-1 1 0 0,0 0-1 0 0,1 1 0 0 0,-1-1 1 0 0,0 1-1 0 0,0-1 0 0 0,0 1 1 0 0,0-1-1 0 0,0 1 0 0 0,0-1 1 0 0,0 1-1 0 0,0-1 1 0 0,0 1-1 0 0,0-1 0 0 0,0 1 1 0 0,0-1-1 0 0,0 1-15 0 0,-1 11 249 0 0,1-9-181 0 0,0 1 1 0 0,-1-1-1 0 0,1 0 1 0 0,0 1-1 0 0,1-1 1 0 0,-1 0-1 0 0,1 0 0 0 0,-1 0 1 0 0,1 1-1 0 0,0-1-68 0 0,8 16 230 0 0,-8-17-196 0 0,0 2 0 0 0,0-1 0 0 0,-1 0 0 0 0,1 0 0 0 0,-1 0 0 0 0,1 0 0 0 0,-1 3-34 0 0,1 7 168 0 0,4-2-35 0 0,7 9 57 0 0,-1-1-31 0 0,-8 0 51 0 0,-4-18-187 0 0,1 1-1 0 0,0-1 0 0 0,1 1 0 0 0,-1-1 0 0 0,0 0 0 0 0,0 1 0 0 0,1-1 0 0 0,-1 1 0 0 0,1-1 1 0 0,-1 1-23 0 0,5 6 103 0 0,-4-6-83 0 0,0-1 1 0 0,0 0-1 0 0,0 1 1 0 0,0-1-1 0 0,-1 1 1 0 0,1 0 0 0 0,0-1-1 0 0,-1 1 1 0 0,1-1-1 0 0,-1 1 1 0 0,0 0-1 0 0,0-1 1 0 0,1 1-1 0 0,-1 0-20 0 0,0 1 37 0 0,0 38 405 0 0,0-33-303 0 0,0 1 44 0 0,0-6-39 0 0,0 0-4 0 0,0 7-17 0 0,0-7-10 0 0,0-3-1 0 0,0 0-2 0 0,0 0-13 0 0,0 0-8 0 0,0 0-1 0 0,0-3-4 0 0,0 0-57 0 0,0 1-22 0 0,0 0 0 0 0,0 0 0 0 0,0 0 1 0 0,0 0-1 0 0,0 1 0 0 0,0-1 0 0 0,0 0 1 0 0,-1 0-1 0 0,1 0 0 0 0,-1 1 0 0 0,0-2-5 0 0,-6-2 46 0 0,7 5-43 0 0,-1 0 0 0 0,1-1-1 0 0,0 1 1 0 0,-1 0 0 0 0,1 0 0 0 0,-1-1-1 0 0,1 1 1 0 0,0 0 0 0 0,-1-1 0 0 0,1 1-1 0 0,0-1 1 0 0,-1 1 0 0 0,1 0 0 0 0,0-1-1 0 0,0 1 1 0 0,-1-1 0 0 0,1 1-1 0 0,0-1 1 0 0,0 1 0 0 0,0-1 0 0 0,-1 1-1 0 0,1-1 1 0 0,0 1 0 0 0,0-1 0 0 0,0 1-1 0 0,0-1 1 0 0,0 1 0 0 0,0-1 0 0 0,0 1-1 0 0,0-1 1 0 0,0 1 0 0 0,1-1-3 0 0,-1-79 82 0 0,0 77-77 0 0,0-1 0 0 0,1 1-1 0 0,-1 0 1 0 0,1-1-1 0 0,0 1 1 0 0,0 0-1 0 0,0 0 1 0 0,0 0-1 0 0,2-2-4 0 0,1-6 19 0 0,12-37 4 0 0,-11 11 30 0 0,0 28-53 0 0,-1 1 0 0 0,2 0 0 0 0,-1 0 0 0 0,1 0 0 0 0,0 1 0 0 0,1-1 0 0 0,-1 2 0 0 0,5-4 0 0 0,-5 4 0 0 0,-3 3-7 0 0,1 1-1 0 0,0-1 0 0 0,0 0 0 0 0,0 1 1 0 0,0 0-1 0 0,1 0 0 0 0,-1 0 0 0 0,2 0 8 0 0,17-9-10 0 0,3-5 6 0 0,-2 3-45 0 0,-21 12 48 0 0,-1 0 0 0 0,0 1 0 0 0,1-1-1 0 0,-1 1 1 0 0,0-1 0 0 0,1 1 0 0 0,-1 0 0 0 0,1 0 0 0 0,-1 0-1 0 0,3 0 2 0 0,12-1-11 0 0,-5-5-19 0 0,-10 5 28 0 0,-1 0 0 0 0,1 0 0 0 0,-1 0 0 0 0,1 0-1 0 0,-1 1 1 0 0,1-1 0 0 0,0 1 0 0 0,-1-1 0 0 0,1 1 0 0 0,0 0 0 0 0,-1 0 0 0 0,1 0 0 0 0,0-1-1 0 0,0 2 3 0 0,32-1-1 0 0,-7 0-58 0 0,-25 0 58 0 0,0 0 1 0 0,-1 0-1 0 0,1 0 0 0 0,0 1 0 0 0,-1-1 0 0 0,1 0 0 0 0,-1 1 0 0 0,1 0 0 0 0,0-1 0 0 0,-1 1 0 0 0,1 0 0 0 0,-1 0 0 0 0,0 0 0 0 0,1 0 1 0 0,6 4-9 0 0,10 3-24 0 0,-6-2 2 0 0,-1 0-1 0 0,9 5 32 0 0,-17-9-2 0 0,0 1 0 0 0,1-1 0 0 0,-1 1 0 0 0,0 0-1 0 0,-1 0 1 0 0,1 0 0 0 0,0 0 0 0 0,-1 0 0 0 0,0 1-1 0 0,2 2 3 0 0,1 5 0 0 0,-4-9-1 0 0,0 1 0 0 0,0-1 0 0 0,0 0 0 0 0,1 0-1 0 0,-1 0 1 0 0,1 0 0 0 0,-1 0 0 0 0,1 0 0 0 0,0 0 1 0 0,-1 0-5 0 0,1-1 1 0 0,-1 1-1 0 0,0 0 1 0 0,1 0-1 0 0,-1-1 1 0 0,0 1-1 0 0,0 0 1 0 0,0 0-1 0 0,0 1 5 0 0,0 1-2 0 0,0-1 0 0 0,-1 1-1 0 0,1 0 1 0 0,-1-1 0 0 0,0 1 0 0 0,0 3 2 0 0,0-3 0 0 0,0 0 0 0 0,0 0 0 0 0,1 0 0 0 0,-1 0 0 0 0,1 0 0 0 0,1 2 0 0 0,3 9 0 0 0,-3-12 0 0 0,-1 1 0 0 0,0-1 0 0 0,0 0 0 0 0,0 1 0 0 0,0-1 0 0 0,-1 1 0 0 0,1 0 0 0 0,-1-1 0 0 0,0 1 0 0 0,0 2 0 0 0,1 0 0 0 0,0 0 0 0 0,0 0 0 0 0,0 0 0 0 0,1 0 0 0 0,0 0 0 0 0,0-1 0 0 0,0 0 0 0 0,-1 0 0 0 0,0 0 0 0 0,0 0 0 0 0,0 5 0 0 0,-1 34 53 0 0,0-18 23 0 0,0-4 35 0 0,0 1 57 0 0,0-21-240 0 0,0 1 39 0 0,0 2 67 0 0,0 0 88 0 0,0 7 270 0 0,0-9-305 0 0,0 1-44 0 0,0 0-58 0 0,0-1-78 0 0,0 1-94 0 0,0-1-111 0 0,0-3 50 0 0,0 0 53 0 0,0 0-1 0 0,-1 0-42 0 0,1 0 1 0 0,-1 0-41 0 0,1 0-49 0 0,-1 0-52 0 0,0 0-58 0 0,0 0-54 0 0,0 0-47 0 0,0 0-42 0 0,-1 0-162 0 0,0 0-41 0 0,0 0-197 0 0,-1 0-534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29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5904 0 0,'0'0'132'0'0,"0"0"17"0"0,0 0 11 0 0,0 0-49 0 0,0 0-5 0 0,0 0 44 0 0,0 0 131 0 0,0 0 240 0 0,0 0 21 0 0,0 0-13 0 0,0 0-60 0 0,0 0-21 0 0,0 0-6 0 0,0 0-14 0 0,0 0-51 0 0,0 0-22 0 0,0 0-3 0 0,0 0-11 0 0,0 0-46 0 0,0 0-27 0 0,0 0-4 0 0,0 0-3 0 0,0 3-12 0 0,0 7-7 0 0,0-10-238 0 0,0 0 0 0 0,0 1 0 0 0,0-1 0 0 0,0 0 1 0 0,0 0-1 0 0,0 0 0 0 0,0 0 0 0 0,0 0 0 0 0,0 0 1 0 0,0 0-1 0 0,0 0 0 0 0,0 0 0 0 0,0 0 1 0 0,0 1-1 0 0,0-1 0 0 0,0 0 0 0 0,0 0 0 0 0,0 0 1 0 0,0 0-1 0 0,0 0 0 0 0,0 0 0 0 0,0 0 0 0 0,0 0 1 0 0,0 0-1 0 0,0 0 0 0 0,1 0 0 0 0,-1 1 0 0 0,0-1 1 0 0,0 0-1 0 0,0 0 0 0 0,0 0 0 0 0,0 0 1 0 0,0 0-1 0 0,0 0 0 0 0,0 0 0 0 0,0 0 0 0 0,0 0 1 0 0,0 0-1 0 0,0 0 0 0 0,0 0 0 0 0,1 0 0 0 0,-1 0 1 0 0,0 0-1 0 0,0 0 0 0 0,0 0 0 0 0,0 0 1 0 0,0 0-1 0 0,0 0 0 0 0,0 0 0 0 0,0 0 0 0 0,0 0 1 0 0,1 0-1 0 0,-1 0 0 0 0,0 0 0 0 0,0 0 0 0 0,0 0 1 0 0,0 0-5 0 0,11 0 229 0 0,-11 0-226 0 0,0 0 0 0 0,0 0 1 0 0,0 0-1 0 0,0 0 0 0 0,0 0 0 0 0,0 0 1 0 0,0 0-1 0 0,0 0 0 0 0,0 0 0 0 0,1 0 0 0 0,-1 0 1 0 0,0 0-1 0 0,0 0 0 0 0,0 0 0 0 0,0 0 1 0 0,0 0-1 0 0,0 0 0 0 0,0 0 0 0 0,0 0 0 0 0,0 0 1 0 0,0 0-1 0 0,1 0 0 0 0,-1 0 0 0 0,0 0 1 0 0,0 0-1 0 0,0 0 0 0 0,0 0 0 0 0,0 0 1 0 0,0 0-1 0 0,0 0 0 0 0,0 0 0 0 0,0 1 0 0 0,0-1 1 0 0,0 0-1 0 0,0 0 0 0 0,0 0 0 0 0,0 0 1 0 0,0 0-1 0 0,0 0 0 0 0,0 0 0 0 0,0 0 1 0 0,1 0-1 0 0,-1 0 0 0 0,0 0 0 0 0,0 1 0 0 0,0-1 1 0 0,0 0-1 0 0,0 0 0 0 0,0 0 0 0 0,0 0 1 0 0,0 0-1 0 0,-1 0 0 0 0,1 0 0 0 0,0 0 0 0 0,0 0 1 0 0,0 0-1 0 0,0 1-3 0 0,1 6 105 0 0,7 7 216 0 0,-5-10-270 0 0,-1 0-45 0 0,0 9 154 0 0,1-7 0 0 0,7 8 10 0 0,-7 1-20 0 0,0 0-2 0 0,8-1 16 0 0,-11-14-159 0 0,0 1 1 0 0,0-1 0 0 0,1 0 0 0 0,-1 0 0 0 0,0 1 0 0 0,0-1-1 0 0,0 0 1 0 0,0 0 0 0 0,1 1 0 0 0,-1-1 0 0 0,0 0 0 0 0,0 1 0 0 0,0-1-1 0 0,0 0 1 0 0,0 0 0 0 0,0 1 0 0 0,0-1 0 0 0,0 0 0 0 0,0 1-1 0 0,1-1 1 0 0,-2 0 0 0 0,1 1 0 0 0,0-1 0 0 0,0 0 0 0 0,0 1 0 0 0,0-1-6 0 0,0 3 22 0 0,0 0 1 0 0,0 0 0 0 0,1-1 0 0 0,-1 1 0 0 0,1 0 0 0 0,0 0 0 0 0,0 2-23 0 0,0-3 17 0 0,0 0 0 0 0,0 0 0 0 0,0 0 0 0 0,1 0 0 0 0,-1 0 0 0 0,0 0 0 0 0,1-1 0 0 0,0 2-17 0 0,0-2 16 0 0,-1 1 1 0 0,1 0 0 0 0,-1 0 0 0 0,0-1 0 0 0,1 1-1 0 0,-1 0 1 0 0,0 0 0 0 0,0 2-17 0 0,0-1 22 0 0,0 0 0 0 0,0 0 0 0 0,-1 0 0 0 0,1 0 0 0 0,-1 0 0 0 0,0 0-1 0 0,0 3-20 0 0,0-4 14 0 0,0-1 0 0 0,0 1 0 0 0,0 0 0 0 0,1 0 0 0 0,-1-1 0 0 0,0 1 1 0 0,1 0-1 0 0,-1-1 0 0 0,1 1 0 0 0,0-1 0 0 0,-1 1 0 0 0,1-1 0 0 0,0 1 1 0 0,0 0-16 0 0,5 10 109 0 0,-4 5 2 0 0,-2 0 14 0 0,4-5 5 0 0,1-3-35 0 0,3 5 118 0 0,5 10 159 0 0,-9-14-194 0 0,-4 12 19 0 0,0-12-69 0 0,-1 2 96 0 0,1-2-131 0 0,0 5 42 0 0,0 2 42 0 0,0-1 39 0 0,2-4-83 0 0,4 0 11 0 0,0 1-5 0 0,-4-2-15 0 0,-2-2-47 0 0,0 19 319 0 0,0-20-277 0 0,0-5 12 0 0,0-3-23 0 0,0 0-11 0 0,-3 3-1 0 0,-7 7-5 0 0,7-7-22 0 0,3-3 1 0 0,0 0 19 0 0,0 0-1 0 0,0 0-36 0 0,0 0-82 0 0,0 0-65 0 0,0 0-39 0 0,0 0-127 0 0,0 0-215 0 0,0 0 264 0 0,0 0 103 0 0,1 0-33 0 0,-1 0-8 0 0,0 0-33 0 0,1 0-38 0 0,0 0-43 0 0,0 0-47 0 0,0 0-43 0 0,0 0-40 0 0,0 0-37 0 0,1 0-274 0 0,0-1-61 0 0,1 0-46 0 0,-1 0-35 0 0,4-3-1512 0 0,4-5-1331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1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 8032 0 0,'0'0'182'0'0,"0"0"29"0"0,0 0 12 0 0,0 0 34 0 0,0 0 142 0 0,0 0 66 0 0,3 0 14 0 0,-3-1-459 0 0,1 1 1 0 0,-1 0-1 0 0,1 0 1 0 0,-1 1-1 0 0,1-1 1 0 0,-1 0-1 0 0,1 0 1 0 0,-1 0 0 0 0,1 0-1 0 0,-1 0 1 0 0,1 0-1 0 0,-1 1 1 0 0,0-1-1 0 0,1 0 1 0 0,-1 0-1 0 0,1 0 1 0 0,-1 1-1 0 0,0-1 1 0 0,1 0 0 0 0,-1 1-1 0 0,0-1 1 0 0,1 0-1 0 0,-1 1 1 0 0,0-1-1 0 0,1 1 1 0 0,-1-1-1 0 0,0 0 1 0 0,0 1-1 0 0,1-1 1 0 0,-1 1-21 0 0,1 16 563 0 0,-1-12-422 0 0,3 0 275 0 0,2 1-200 0 0,1 6 55 0 0,-2-4-68 0 0,2 1 65 0 0,-1-2-33 0 0,1-1 60 0 0,2 5-18 0 0,0 4-42 0 0,-2-5-113 0 0,-2-1-39 0 0,-4-9-82 0 0,1 2 15 0 0,-1-1 0 0 0,1 1 0 0 0,-1-1 0 0 0,1 0 0 0 0,-1 1 0 0 0,0-1 0 0 0,0 1 0 0 0,0-1 0 0 0,0 1 0 0 0,0-1-16 0 0,0 1 19 0 0,0-1-1 0 0,0 1 0 0 0,0-1 1 0 0,0 1-1 0 0,1-1 1 0 0,-1 1-1 0 0,0-1 0 0 0,1 0 1 0 0,-1 1-1 0 0,1-1-18 0 0,4 7 123 0 0,0 3 80 0 0,-2 2 66 0 0,-3-8-178 0 0,1-1 33 0 0,4 8 363 0 0,-2-8-318 0 0,-1 0-78 0 0,0-1-88 0 0,-1 1 76 0 0,0-1-1 0 0,0 1 1 0 0,0-1 0 0 0,-1 1-1 0 0,0 0 1 0 0,0-1 0 0 0,0 1-1 0 0,0-1 1 0 0,-1 3-79 0 0,1 1 195 0 0,0-4 53 0 0,0 0-22 0 0,0 7-2 0 0,0-7-8 0 0,0-3-34 0 0,0 0-20 0 0,0 0-2 0 0,0 0-6 0 0,0 0-30 0 0,0 0-18 0 0,0 0-2 0 0,0 0-4 0 0,0 0-17 0 0,0 0-10 0 0,0 0-1 0 0,0 0 2 0 0,-3-3 4 0 0,-7-7 0 0 0,2 2-15 0 0,3 3-58 0 0,2 2 4 0 0,-1-4 42 0 0,5-2-52 0 0,-1 6 4 0 0,0-42 72 0 0,0 26-78 0 0,0 18 3 0 0,0-1 0 0 0,0 0 0 0 0,1 1 0 0 0,-1-1 0 0 0,0 0 0 0 0,1 1 0 0 0,-1-1 0 0 0,1 0 0 0 0,0 1 0 0 0,0-1 0 0 0,-1 1 0 0 0,1-1 0 0 0,0 1 0 0 0,0-1 0 0 0,4-6 0 0 0,-3 3 0 0 0,-1 0 0 0 0,15-19 0 0 0,0 0 0 0 0,-3 16 0 0 0,-6-3 0 0 0,-7 9 0 0 0,1 1 0 0 0,-1 0 0 0 0,1 0 0 0 0,-1 0 0 0 0,1 0 0 0 0,-1 0 0 0 0,1 0 0 0 0,0 0 0 0 0,-1 1 0 0 0,1-1 0 0 0,0 0 0 0 0,0 0 0 0 0,0 0 0 0 0,0 1 0 0 0,0-1 0 0 0,0 0 0 0 0,9-4 1 0 0,-7 4 0 0 0,-1 0 0 0 0,0 0 0 0 0,1 0 1 0 0,-1 0-1 0 0,0-1 0 0 0,0 1 1 0 0,0-1-1 0 0,0 0 0 0 0,0 0-1 0 0,10-7 41 0 0,20-7 138 0 0,-12 7-125 0 0,-11 4-76 0 0,6-3-69 0 0,9-6-82 0 0,-12 11 90 0 0,0 4 50 0 0,-10-1 33 0 0,0 0 0 0 0,0 0-1 0 0,0 0 1 0 0,-1 0 0 0 0,1 0-1 0 0,0 0 1 0 0,0-1-1 0 0,0 1 1 0 0,0 0 0 0 0,0-1-1 0 0,1 0 1 0 0,5-4 0 0 0,-7 4 0 0 0,0 0 0 0 0,1 0 0 0 0,-1 0 0 0 0,1 0 0 0 0,-1 1 0 0 0,1-1 0 0 0,0 1 0 0 0,-1-1 0 0 0,1 1 0 0 0,0-1 0 0 0,-1 1 0 0 0,1 0 0 0 0,0 0 0 0 0,-1 0 0 0 0,2 0 0 0 0,6-1 0 0 0,-6 1 0 0 0,0-1 0 0 0,0 1 0 0 0,0 0 0 0 0,0 0 0 0 0,0 0 0 0 0,0 0 0 0 0,0 1 0 0 0,0 0 0 0 0,0-1 0 0 0,0 1 0 0 0,0 0 0 0 0,6 4 0 0 0,-8-4 0 0 0,0 0 0 0 0,1 0 0 0 0,-1 0 0 0 0,1 0 0 0 0,-1-1 0 0 0,1 1 0 0 0,0 0 0 0 0,-1-1 0 0 0,1 1 0 0 0,-1-1 0 0 0,1 0 0 0 0,0 0 0 0 0,0 1 0 0 0,-1-1 0 0 0,7-1 0 0 0,-6 1 0 0 0,0 0 0 0 0,0 0 0 0 0,0 0 0 0 0,1 0 0 0 0,-1 0 0 0 0,0 1 0 0 0,0-1 0 0 0,0 1 0 0 0,0-1 0 0 0,1 1 0 0 0,61 31 0 0 0,-52-24-15 0 0,-3 3 33 0 0,4 8 58 0 0,-4 0 38 0 0,-6-15-76 0 0,-3-2-28 0 0,1-1 0 0 0,-1 1 0 0 0,0-1 0 0 0,1 1 0 0 0,-1-1 0 0 0,0 0-1 0 0,0 1 1 0 0,0-1 0 0 0,0 1 0 0 0,0 0-10 0 0,0-1 7 0 0,0 0-1 0 0,0 1 1 0 0,0-1 0 0 0,0 1-1 0 0,1-1 1 0 0,-1 1 0 0 0,0-1-1 0 0,1 1 1 0 0,-1-1-1 0 0,1 0-6 0 0,4 8-14 0 0,3 6-72 0 0,5 9-90 0 0,-10-16 97 0 0,-1 2 48 0 0,-2 5 54 0 0,-1 0 55 0 0,0 1 42 0 0,1-12-91 0 0,0 0-1 0 0,0 0 1 0 0,1 0-1 0 0,-1-1 1 0 0,1 1 0 0 0,0 0-1 0 0,0 0-28 0 0,8 10 105 0 0,-6-11-1 0 0,-3 0-2 0 0,0 7-13 0 0,0-7-8 0 0,0 0-1 0 0,-3 10 0 0 0,-7 0 0 0 0,6-7-5 0 0,5 4-64 0 0,-1-10-3 0 0,0 3 58 0 0,0-3-14 0 0,0 0-107 0 0,0 0-83 0 0,0 0-114 0 0,0 0-277 0 0,0 0-498 0 0,0 0-49 0 0,0 0-11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6.4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16 7568 0 0,'0'0'166'0'0,"0"0"29"0"0,0 0 14 0 0,0-3-25 0 0,0-4-122 0 0,0 4-12 0 0,0 1 72 0 0,0 1 139 0 0,0 1 235 0 0,0 0 15 0 0,0 0-21 0 0,0 0-90 0 0,0 0-42 0 0,0 0-6 0 0,0 5-152 0 0,0 0-39 0 0,0 4 66 0 0,0 0-102 0 0,0 16 62 0 0,0-14-53 0 0,0-9-120 0 0,0-1 0 0 0,1 1-1 0 0,-1-1 1 0 0,0 1 0 0 0,1 0-1 0 0,-1-1 1 0 0,1 1-1 0 0,-1-1 1 0 0,1 1 0 0 0,0-1-1 0 0,-1 0 1 0 0,1 1 0 0 0,0-1-14 0 0,6 13 82 0 0,-5-1-23 0 0,-2 11 70 0 0,0-16-80 0 0,0-1 1 0 0,1 0 0 0 0,-1 0 0 0 0,2 4-50 0 0,3 5 75 0 0,-3-9-37 0 0,0 0 0 0 0,-1-1 0 0 0,0 1 0 0 0,0 0 0 0 0,0 0 0 0 0,-1 0-38 0 0,0 8 74 0 0,0-7-13 0 0,-1 0-1 0 0,2 0 1 0 0,-1-1-1 0 0,1 1 1 0 0,1 2-61 0 0,9 22 232 0 0,-6-1 7 0 0,0-14-119 0 0,-3-10-66 0 0,0-1 1 0 0,-1 1-1 0 0,0 0 0 0 0,0 0 1 0 0,0-1-1 0 0,-1 1-54 0 0,1-1 53 0 0,-1 0-1 0 0,1 0 0 0 0,0 0 1 0 0,1 0-1 0 0,0 0 0 0 0,0 0-52 0 0,-1-1 59 0 0,1 0-1 0 0,-1 0 1 0 0,0 0-1 0 0,0 1 1 0 0,0 4-59 0 0,1 7 188 0 0,4 1-28 0 0,0-3-41 0 0,-3 10 109 0 0,-3 44 429 0 0,-1-51-524 0 0,1-2-49 0 0,0-12-62 0 0,0 25 180 0 0,0-1 73 0 0,0-25-115 0 0,0-3 6 0 0,0 3-26 0 0,0-3-289 0 0,0 0 42 0 0,0 1 38 0 0,0-1 35 0 0,0 0 32 0 0,0 1 35 0 0,0-1 71 0 0,0 1 40 0 0,0 0 261 0 0,1 0-320 0 0,-1-1-54 0 0,0 1-57 0 0,0-1-58 0 0,0 1-68 0 0,0 0-77 0 0,0-1-28 0 0,0 1-67 0 0,0-1-70 0 0,-1 1-78 0 0,1 0-83 0 0,0-1-88 0 0,0 1-94 0 0,0 0-100 0 0,0-1-321 0 0</inkml:trace>
  <inkml:trace contextRef="#ctx0" brushRef="#br0" timeOffset="287.33">1 415 7920 0 0,'0'0'174'0'0,"0"0"29"0"0,0 0 13 0 0,0 0 45 0 0,0 0-108 0 0,0 0 120 0 0,2 0 224 0 0,5 0-77 0 0,-2 0-95 0 0,1-1-83 0 0,-1 0-70 0 0,1 0-40 0 0,0-1-60 0 0,9-3 1 0 0,-10 4-33 0 0,-1-1 33 0 0,13-2 121 0 0,-3 4-71 0 0,6-1 10 0 0,12-10 16 0 0,-15 7-81 0 0,-4 1 15 0 0,-1 0 1 0 0,12-6-84 0 0,-1 2 58 0 0,12 0-14 0 0,-21 5-24 0 0,0-1 1 0 0,-1 0 0 0 0,0-1 0 0 0,3-1-21 0 0,4-3 27 0 0,0 0 0 0 0,0 2 0 0 0,13-2-27 0 0,-15 5 10 0 0,-7 2-9 0 0,0-1 0 0 0,-1 0-1 0 0,1-1 1 0 0,-1 0 0 0 0,2-1-1 0 0,3-2-17 0 0,-4 4-81 0 0,-6 1 11 0 0,0 0-39 0 0,0 0-43 0 0,0 0-50 0 0,-2 0 20 0 0,1 0-33 0 0,0 0-37 0 0,0 1-38 0 0,0-1-43 0 0,0 0-44 0 0,0 0-48 0 0,0 0-49 0 0,9-3-1005 0 0,6-5-855 0 0,-19 9 2350 0 0</inkml:trace>
  <inkml:trace contextRef="#ctx0" brushRef="#br0" timeOffset="715.51">879 160 7744 0 0,'0'0'174'0'0,"0"2"29"0"0,1 5-135 0 0,-1-1 1 0 0,1 0-1 0 0,1 0 0 0 0,-1 1 0 0 0,2 2-68 0 0,2 6 85 0 0,-4-12-80 0 0,0 2-8 0 0,0-1 1 0 0,0 1-1 0 0,0-1 1 0 0,-1 1-1 0 0,1-1 1 0 0,-1 1 0 0 0,0 0-1 0 0,-1-1 1 0 0,1 2 2 0 0,-1 11 27 0 0,3 2 58 0 0,3-3 112 0 0,0 2 115 0 0,-2 11 251 0 0,-3 3 75 0 0,0 0-52 0 0,0 0-65 0 0,0 0-78 0 0,1-24-310 0 0,0 0 0 0 0,0 0 0 0 0,0 0-1 0 0,1 0 1 0 0,0 1-133 0 0,1-2 115 0 0,-2 1 1 0 0,1 0-1 0 0,-1-1 0 0 0,0 1 0 0 0,-1 1-115 0 0,0 10 217 0 0,0 25 417 0 0,3-30-454 0 0,4 0 13 0 0,-7-13-165 0 0,1 0 0 0 0,0 1 0 0 0,0-1-1 0 0,-1 1 1 0 0,1-1 0 0 0,0 1 0 0 0,-1-1 0 0 0,0 1-1 0 0,1 0 1 0 0,-1-1 0 0 0,0 1 0 0 0,0-1 0 0 0,0 1-28 0 0,0 43 816 0 0,0-42-528 0 0,0-3 0 0 0,0 0-16 0 0,0 0-66 0 0,0 0-22 0 0,0 0-7 0 0,0 0-9 0 0,0 0-32 0 0,0 0-9 0 0,0-3-6 0 0,-1-15 25 0 0,1 11-105 0 0,-1 0 0 0 0,1 0 1 0 0,0 0-1 0 0,1 0 0 0 0,-1 0 1 0 0,1 0-1 0 0,2-6-41 0 0,0 5 5 0 0,1-6 29 0 0,1 0 0 0 0,0 1 0 0 0,7-12-34 0 0,-2 10 37 0 0,-6 10-31 0 0,-1 1 0 0 0,0-1 0 0 0,0 0 0 0 0,0-1-1 0 0,1-2-5 0 0,-4 6 0 0 0,1-1 0 0 0,0 1 0 0 0,0 0 0 0 0,0 0 0 0 0,0 0 0 0 0,0 0 0 0 0,1 0 0 0 0,-1 0 0 0 0,1 0 0 0 0,-1 1 0 0 0,1-1 0 0 0,-1 0 0 0 0,1 1 0 0 0,0-1 0 0 0,0 1 0 0 0,0 0 0 0 0,0 0 0 0 0,1-1 0 0 0,19-15 0 0 0,-11 5-1 0 0,8-8 14 0 0,-17 19-6 0 0,0-1 0 0 0,0 0 0 0 0,0 1 0 0 0,0-1 0 0 0,1 1-1 0 0,-1 0 1 0 0,0-1 0 0 0,2 1-7 0 0,22-4 13 0 0,-17 2-12 0 0,3 0-27 0 0,1 8-42 0 0,-12-4 65 0 0,0-1-6 0 0,1 1-1 0 0,-1-1 0 0 0,1 1 1 0 0,-1-1-1 0 0,0 0 0 0 0,1 0 1 0 0,-1 0-1 0 0,1 0 0 0 0,-1 0 1 0 0,1 0 9 0 0,-1 0-8 0 0,1 0 0 0 0,-1 0 0 0 0,1 0 0 0 0,-1 1 0 0 0,1-1 0 0 0,-1 0 0 0 0,1 1 0 0 0,-1-1 0 0 0,0 0 0 0 0,1 1 8 0 0,5 4-2 0 0,0 0-1 0 0,-1 0 1 0 0,0 1-1 0 0,1 0 1 0 0,-2 0-1 0 0,4 4 3 0 0,8 8-1 0 0,-14-15-5 0 0,0 0 0 0 0,0 0-1 0 0,-1 0 1 0 0,1 1 0 0 0,-1-1-1 0 0,0 1 1 0 0,0-1 0 0 0,0 1-1 0 0,0 0 1 0 0,-1 0 0 0 0,1 0-1 0 0,-1 0 1 0 0,0 1 6 0 0,4 11-19 0 0,0-6-2 0 0,-4-7 17 0 0,1 0-1 0 0,-1 0 1 0 0,0 1-1 0 0,0-1 0 0 0,0 0 1 0 0,-1 0-1 0 0,1 0 1 0 0,-1 1-1 0 0,1-1 0 0 0,-1 3 5 0 0,0 2 0 0 0,2 0 0 0 0,-1 0 0 0 0,1 0 0 0 0,0 0 0 0 0,3 8 0 0 0,-4-14 0 0 0,8 22 0 0 0,-7-20 0 0 0,-1 0 0 0 0,1 0 0 0 0,-1 0 0 0 0,0 0 0 0 0,0 0 0 0 0,0 1 0 0 0,-1-1 0 0 0,1 3 0 0 0,-1-5 1 0 0,0 1-1 0 0,0-1 0 0 0,1 0 0 0 0,-1 0 1 0 0,1 0-1 0 0,-1 0 0 0 0,1 0 1 0 0,0 0-1 0 0,0 0 0 0 0,0 0 0 0 0,0 0 1 0 0,0 0-1 0 0,0 0 0 0 0,1-1 0 0 0,-1 1 1 0 0,1 0-1 0 0,-1-1 0 0 0,1 1 0 0 0,8 10-21 0 0,-9-11 15 0 0,-1 0-1 0 0,1 0 1 0 0,-1 0-1 0 0,1 1 1 0 0,-1-1 0 0 0,1 0-1 0 0,-1 0 1 0 0,0 0-1 0 0,0 0 1 0 0,1 1 0 0 0,-1-1-1 0 0,0 0 7 0 0,2 4-83 0 0,4 1 38 0 0,2 2-76 0 0,-1-1-80 0 0,-1-1-88 0 0,-3-3-353 0 0,-2-3-53 0 0,1 0 111 0 0,-1 0 96 0 0,0 0 79 0 0,0 0 70 0 0,0 0 47 0 0,2 0-524 0 0,-2 0 440 0 0,0 0-85 0 0,-1 0 188 0 0,1 0-37 0 0,1 0-1582 0 0,-1 0-1058 0 0</inkml:trace>
  <inkml:trace contextRef="#ctx0" brushRef="#br0" timeOffset="1112.58">1646 639 7224 0 0,'64'0'717'0'0,"-51"-2"-685"0"0,3-5-28 0 0,6-3-5 0 0,-19 9-31 0 0,7-2 35 0 0,0-1 100 0 0,1 1 59 0 0,20-9 410 0 0,-19 6-370 0 0,-6 3-144 0 0,-1 1 33 0 0,7-3 165 0 0,14-6 408 0 0,-18 6-478 0 0,1-1-51 0 0,3-1 41 0 0,0 1 0 0 0,0 0 0 0 0,11-4-176 0 0,-9 5 190 0 0,-1-1-78 0 0,0-2-49 0 0,4-3-23 0 0,-10 6-15 0 0,28-24 94 0 0,-19 24-108 0 0,-1-9-11 0 0,-1-2 10 0 0,-14 15-4 0 0,1 0-1 0 0,-1-1 0 0 0,1 1 1 0 0,-1-1-1 0 0,0 1 0 0 0,0-1 1 0 0,1 1-1 0 0,-1 0 0 0 0,0-1 1 0 0,-1 0-6 0 0,1-14 53 0 0,1 15-51 0 0,-1-1 0 0 0,0 1 0 0 0,-1 0 1 0 0,1-1-1 0 0,0 1 0 0 0,0-1 0 0 0,-1 1 0 0 0,1-1 0 0 0,-1 1 0 0 0,1-1-2 0 0,-16-27 54 0 0,3 24-40 0 0,-4-8 72 0 0,16 12-79 0 0,0-1 0 0 0,-1 1 1 0 0,1 0-1 0 0,0-1 0 0 0,-1 1 1 0 0,1 0-1 0 0,-1 0 0 0 0,0 0 1 0 0,1 0-1 0 0,-1 0 0 0 0,0 1 1 0 0,0-1-1 0 0,0 0 0 0 0,1 1 1 0 0,-1-1-1 0 0,0 1 0 0 0,0 0 1 0 0,0 0-8 0 0,-10-1 27 0 0,8 1-22 0 0,1-1 0 0 0,0 1 0 0 0,0 0 1 0 0,-1 0-1 0 0,1 1 0 0 0,0-1 1 0 0,0 1-1 0 0,0-1 0 0 0,-1 1 1 0 0,1 0-6 0 0,-14 8 22 0 0,1 0 39 0 0,-3 2 51 0 0,-10 9 105 0 0,21-13-125 0 0,0 0 0 0 0,0 1 1 0 0,1 0-1 0 0,-3 4-92 0 0,4-5 51 0 0,1 0 1 0 0,1 1 0 0 0,-3 4-52 0 0,-5 10 160 0 0,-19 26 372 0 0,26-40-456 0 0,-4 7 130 0 0,3-1-43 0 0,-2 15 69 0 0,2-8-93 0 0,2-3 2 0 0,4 3-20 0 0,1-12-59 0 0,-1-7-46 0 0,0 0 1 0 0,0 0 0 0 0,0-1-1 0 0,1 1 1 0 0,-1 0 0 0 0,0-1 0 0 0,1 1-1 0 0,-1 0 1 0 0,1-1 0 0 0,0 1-1 0 0,-1-1 1 0 0,1 1 0 0 0,0-1 0 0 0,0 1-17 0 0,5 11 118 0 0,-4 4-1 0 0,-2-1 13 0 0,4-4 7 0 0,-3-10-113 0 0,1 1 0 0 0,-1-1 0 0 0,1 0 0 0 0,0 0 0 0 0,0 1 0 0 0,0-1 0 0 0,0-1 0 0 0,0 1 0 0 0,0 0-24 0 0,26 15 146 0 0,2-4-61 0 0,-4-4-51 0 0,-22-8-33 0 0,0 0 10 0 0,1 0 0 0 0,-1 0 0 0 0,0 0-1 0 0,1-1 1 0 0,-1 1 0 0 0,3-1-11 0 0,12-1 9 0 0,-7 0-43 0 0,-2 1-169 0 0,-2-1 59 0 0,24-3-278 0 0,-23 2 195 0 0,-5 1 66 0 0,1-1-41 0 0,2 0-175 0 0,1 0-119 0 0,-5 2 149 0 0,0-1-50 0 0,0 1-43 0 0,0-1-37 0 0,1 1-138 0 0,0 0-38 0 0,8 0-1436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3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3 6536 0 0,'0'0'141'0'0,"0"0"23"0"0,-3 0 13 0 0,-4 0-82 0 0,2 0-42 0 0,-21 0-1 0 0,3 0-4 0 0,6-1 279 0 0,13 0-204 0 0,0 1 1 0 0,-1-1-1 0 0,1 1 1 0 0,-1 1-1 0 0,1-1 0 0 0,0 0 1 0 0,-1 1-1 0 0,1 0 1 0 0,-4 1-124 0 0,0 3 184 0 0,-2 1 78 0 0,-4-3 68 0 0,0-1 1 0 0,4 4-71 0 0,2-1-101 0 0,-12 4 110 0 0,6-3-131 0 0,10-4-100 0 0,0 0-1 0 0,0 0 1 0 0,1 0 0 0 0,-1 0 0 0 0,1 1-1 0 0,-1 0 1 0 0,0 0-38 0 0,1 0 33 0 0,0 0 0 0 0,0-1 1 0 0,-1 0-1 0 0,1 0 0 0 0,-1 0 0 0 0,0 1-33 0 0,0-2 32 0 0,1 1-1 0 0,-1 0 0 0 0,1 0 0 0 0,0 1 0 0 0,0-1 1 0 0,-1 1-32 0 0,-18 26 258 0 0,17-21-197 0 0,0-2-52 0 0,-8 2 87 0 0,-3 21 129 0 0,1 1 28 0 0,14-28-235 0 0,0 1 14 0 0,0 0 0 0 0,0 0 0 0 0,1 0 0 0 0,-1 0 0 0 0,1 0 0 0 0,0 0 1 0 0,0 0-1 0 0,0-1 0 0 0,0 1 0 0 0,1 3-32 0 0,-1 10 143 0 0,0-6-76 0 0,-2 16 110 0 0,2-23-144 0 0,0 0-1 0 0,1-1 1 0 0,-1 1-1 0 0,0-1 0 0 0,1 1 1 0 0,0 0-1 0 0,-1-1 1 0 0,2 2-33 0 0,1 0 24 0 0,5 5 125 0 0,2 2 86 0 0,-4-3-138 0 0,-2 3 25 0 0,-3-10-109 0 0,-1 0 0 0 0,0 1 0 0 0,1-1-1 0 0,-1 0 1 0 0,1 0 0 0 0,-1 0-1 0 0,1 0 1 0 0,0 0 0 0 0,-1 0-1 0 0,1 0 1 0 0,0 0 0 0 0,0 0-1 0 0,0-1 1 0 0,0 1 0 0 0,-1 0-1 0 0,1 0 1 0 0,0-1 0 0 0,1 1-13 0 0,22 11 262 0 0,-16-8-176 0 0,-6-3-61 0 0,1 0 0 0 0,-1 0 0 0 0,0-1 0 0 0,1 1 0 0 0,-1-1 0 0 0,0 1 1 0 0,1-1-1 0 0,-1 0 0 0 0,1 0 0 0 0,-1 0 0 0 0,0 0 0 0 0,1-1 1 0 0,1 0-26 0 0,29-9 220 0 0,-24 7-169 0 0,13-6 191 0 0,-6 2-62 0 0,-3 3-73 0 0,-11 4-85 0 0,0 0 1 0 0,1-1 0 0 0,-1 0 0 0 0,0 1 0 0 0,1-1 0 0 0,-1 0-1 0 0,0 0 1 0 0,0 0 0 0 0,0 0 0 0 0,0-1 0 0 0,0 1 0 0 0,0-1-1 0 0,0 1 1 0 0,0-1-23 0 0,11-10 88 0 0,6 0-17 0 0,-13 9-49 0 0,-1-1 0 0 0,1 0 0 0 0,-1 0 0 0 0,0 0 1 0 0,0-1-23 0 0,59-59 335 0 0,-55 53-278 0 0,8-20 20 0 0,-14 25-56 0 0,-2 0-12 0 0,0 0 6 0 0,2-3 41 0 0,8-15-31 0 0,-7 4 27 0 0,-5-9-35 0 0,1 11 28 0 0,0 2-35 0 0,0 3-20 0 0,0 11-12 0 0,2 4 1 0 0,9 9 15 0 0,6 7 1 0 0,-17-18 5 0 0,0 1 0 0 0,1 0 0 0 0,-1-1 0 0 0,0 1 0 0 0,0 0 0 0 0,1-1 0 0 0,-1 1 1 0 0,0 0-1 0 0,0 0 0 0 0,0-1 0 0 0,0 1 0 0 0,0 0 0 0 0,0 0 0 0 0,0 0 0 0 0,0 4-1 0 0,0-3 1 0 0,0 0 0 0 0,0 0 0 0 0,0-1 0 0 0,1 1 0 0 0,-1-1 0 0 0,1 1 0 0 0,-1 0 0 0 0,1-1 0 0 0,-1 1 0 0 0,1-1 0 0 0,0 1 0 0 0,0-1 0 0 0,0 1 0 0 0,0-1 0 0 0,4 7 0 0 0,10 22-16 0 0,-1-1 44 0 0,53 104 286 0 0,-62-120-261 0 0,6-7-26 0 0,-11-6-25 0 0,1 1 1 0 0,-1 0-1 0 0,0 0 1 0 0,1 0-1 0 0,-1 0 1 0 0,0-1-1 0 0,0 1 1 0 0,0 0-1 0 0,1 0 1 0 0,-1 0-1 0 0,0 0 1 0 0,0 0-1 0 0,0-1 0 0 0,-1 2-2 0 0,1 11-76 0 0,1-11 7 0 0,-1-1-79 0 0,1-1-90 0 0,-1 0 68 0 0,1 0-40 0 0,0 0-44 0 0,0 0-41 0 0,0 0-37 0 0,0 0-35 0 0,1 0-238 0 0,0 0-56 0 0,1 0-783 0 0,-1 0-618 0 0,-2 0-1174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5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7920 0 0,'0'0'174'0'0,"0"2"29"0"0,0 0-178 0 0,0-1-1 0 0,0 0 1 0 0,1 1-1 0 0,-1-1 1 0 0,0 0-1 0 0,1 1 1 0 0,-1-1 0 0 0,1 0-1 0 0,-1 0 1 0 0,1 1-25 0 0,0-1 13 0 0,0 0 0 0 0,-1 1 0 0 0,1-2 0 0 0,0 1 0 0 0,0 0 0 0 0,0 0 0 0 0,0 0 0 0 0,-1 0-1 0 0,1 0 1 0 0,1-1 0 0 0,-1 1 0 0 0,0 0-13 0 0,6 2 35 0 0,-6-3-35 0 0,-1 0 0 0 0,1 0 0 0 0,-1 1 0 0 0,1-1 0 0 0,-1 0 0 0 0,0 0 0 0 0,1 0 1 0 0,-1 1-1 0 0,1-1 0 0 0,-1 0 0 0 0,1 1 0 0 0,-1-1 0 0 0,0 0 0 0 0,1 1 0 0 0,-1-1 0 0 0,0 1 0 0 0,1-1 0 0 0,-1 0 0 0 0,0 1 0 0 0,0-1 0 0 0,1 1 1 0 0,-1-1-1 0 0,0 1 0 0 0,0-1 0 0 0,0 1 0 0 0,0-1 0 0 0,1 1 0 0 0,-1-1 0 0 0,0 1 0 0 0,0-1 0 0 0,0 1 0 0 0,0-1 0 0 0,0 1 0 0 0,0-1 1 0 0,-1 1-1 0 0,1-1 0 0 0,0 1 0 0 0,0-1 0 0 0,0 2-3 0 0,0-1 0 0 0,0 1 0 0 0,0-1 1 0 0,1 1-1 0 0,-1-1 0 0 0,0 1 0 0 0,1-1 0 0 0,-1 1 1 0 0,1-1-1 0 0,0 0 0 0 0,0 1 3 0 0,2 4 21 0 0,0-2 27 0 0,-1 0 36 0 0,4 8 341 0 0,0 0 217 0 0,-2-6-251 0 0,-2-5 30 0 0,-1 1-96 0 0,0 0-84 0 0,-1 0-70 0 0,0 0-40 0 0,0 0-59 0 0,-1 3 13 0 0,1-4-12 0 0,0 0 74 0 0,0 5 102 0 0,2-1-68 0 0,0 1-27 0 0,1 0 16 0 0,2 2 49 0 0,-3-2 17 0 0,-1 0 50 0 0,0 2 109 0 0,1 1-168 0 0,-2-9-215 0 0,1 0-1 0 0,-1 1 1 0 0,0-1 0 0 0,1 1 0 0 0,-1-1 0 0 0,1 0-1 0 0,-1 0 1 0 0,1 1 0 0 0,-1-1 0 0 0,1 0 0 0 0,-1 0-1 0 0,1 1 1 0 0,-1-1 0 0 0,1 0 0 0 0,-1 0-1 0 0,1 0 1 0 0,-1 0 0 0 0,1 0 0 0 0,-1 0 0 0 0,1 0-1 0 0,-1 0 1 0 0,1 0-12 0 0,-1 0 4 0 0,0 0-1 0 0,1 0 1 0 0,-1 0-1 0 0,0 0 1 0 0,0 0-1 0 0,0 0 1 0 0,0 0-1 0 0,0 0 1 0 0,0 0 0 0 0,0 0-1 0 0,0 0 1 0 0,0 0-1 0 0,0 0 1 0 0,1 0-1 0 0,-1 0 1 0 0,0 0-1 0 0,0 0 1 0 0,0 0-1 0 0,0 0 1 0 0,0 0-1 0 0,0 0 1 0 0,0 0-1 0 0,0 0 1 0 0,0 0 0 0 0,0 0-1 0 0,0 0 1 0 0,1 0-1 0 0,-1 1 1 0 0,0-1-1 0 0,0 0 1 0 0,0 0-1 0 0,0 0 1 0 0,0 0-1 0 0,0 0 1 0 0,0 0-1 0 0,0 0 1 0 0,0 0-1 0 0,0 0 1 0 0,0 0 0 0 0,0 0-1 0 0,0 0 1 0 0,0 1-1 0 0,0-1 1 0 0,0 0-1 0 0,0 0 1 0 0,0 0-1 0 0,0 0 1 0 0,0 0-1 0 0,0 0 1 0 0,0 0-1 0 0,0 0 1 0 0,0 0-1 0 0,0 1 1 0 0,0-1-1 0 0,0 0 1 0 0,0 0 0 0 0,0 0-4 0 0,0 13 181 0 0,0 1-72 0 0,0-12-39 0 0,0-2-79 0 0,0 0-90 0 0,0 0-88 0 0,0 0 47 0 0,0 0-36 0 0,0 0-40 0 0,0 0-37 0 0,0 0-351 0 0,0 0 76 0 0,0 0-50 0 0,0 0-688 0 0,0 0-548 0 0,0 0-1036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5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48 10680 0 0,'0'0'241'0'0,"-3"-3"38"0"0,1 1-203 0 0,1 1-53 0 0,0 0 3 0 0,-3-3 76 0 0,-3-3 81 0 0,2 2-48 0 0,-1-1 34 0 0,4 4-47 0 0,1 1 127 0 0,1-2 236 0 0,0 2-375 0 0,0-3 8 0 0,0 2 2 0 0,0 1-25 0 0,0-1 33 0 0,0 1 40 0 0,0-1 45 0 0,0 2-120 0 0,0 0-20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8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8688 0 0,'0'0'256'0'0,"0"0"-7"0"0,1 0-184 0 0,1 2-38 0 0,9 12-16 0 0,-9-6 45 0 0,0 0 94 0 0,-2 4 112 0 0,-1 6 193 0 0,1-8-220 0 0,-1 0-57 0 0,1-3-87 0 0,0 2 74 0 0,0 7 228 0 0,0 12 370 0 0,0-16-467 0 0,0-2-56 0 0,0-1-92 0 0,0-2 56 0 0,-1-1-33 0 0,-2 0-2 0 0,-1 1 37 0 0,-2 6 113 0 0,4 1-44 0 0,2-2-118 0 0,0 1 65 0 0,0 35 653 0 0,0-30-577 0 0,-2-13-70 0 0,0-3-427 0 0,0 0 89 0 0,0 0 76 0 0,1 0 62 0 0,0 0 49 0 0,0 0 37 0 0,-2 9 555 0 0,2-7-541 0 0,1 0-96 0 0,0-3-65 0 0,0 2-38 0 0,0-1-43 0 0,0 0-48 0 0,0 0-53 0 0,0 0-56 0 0,0 0-62 0 0,0 1-67 0 0,-1 0-226 0 0,1-1 265 0 0,0-1-33 0 0,0 1-36 0 0,0 0-36 0 0,0-1-37 0 0,0 1-39 0 0,0-2-1406 0 0,0 0-1108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8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10016 0 0,'0'0'230'0'0,"2"0"30"0"0,-1 0-248 0 0,0 0-1 0 0,0 0 1 0 0,-1 0-1 0 0,1 0 1 0 0,0 0-1 0 0,0 1 1 0 0,-1-1-1 0 0,1 0 1 0 0,0 1-1 0 0,-1-1 1 0 0,1 1-1 0 0,0-1 1 0 0,-1 0-1 0 0,1 1 1 0 0,0 0-1 0 0,-1-1 1 0 0,1 1-1 0 0,-1-1 1 0 0,1 1-1 0 0,-1 0 1 0 0,0-1-1 0 0,1 1-11 0 0,9 21 239 0 0,-3-6-173 0 0,-1-4-30 0 0,2 0 77 0 0,-1 1 80 0 0,-1-2 85 0 0,-5-9-211 0 0,-1-1 0 0 0,0 1 0 0 0,1-1 0 0 0,-1 0 0 0 0,0 1 0 0 0,1-1 1 0 0,-1 1-1 0 0,0-1 0 0 0,0 1 0 0 0,0-1-67 0 0,0 1 69 0 0,0-1 1 0 0,0 1-1 0 0,0-1 0 0 0,0 1 0 0 0,0-1 1 0 0,0 1-1 0 0,1-1 0 0 0,-1 0 0 0 0,1 1 1 0 0,-1-1-70 0 0,11 13 670 0 0,-10-13-396 0 0,0 1-63 0 0,0 0-55 0 0,0 0-46 0 0,-1 0-27 0 0,0 0-38 0 0,-1 3 11 0 0,1-4-5 0 0,0 0 51 0 0,-1 0-77 0 0,1-1 0 0 0,0 1-1 0 0,0 0 1 0 0,0-1 0 0 0,0 1-1 0 0,0-1 1 0 0,0 1 0 0 0,0 0-1 0 0,0-1 1 0 0,1 1 0 0 0,-1-1-1 0 0,0 1 1 0 0,0-1 0 0 0,0 1-1 0 0,0-1 1 0 0,1 1 0 0 0,-1-1-1 0 0,0 1 1 0 0,1-1 0 0 0,-1 1-1 0 0,0-1 1 0 0,1 1 0 0 0,-1-1-1 0 0,1 1 1 0 0,-1-1 0 0 0,1 0-1 0 0,-1 1 1 0 0,0-1 0 0 0,1 0-25 0 0,6 1 272 0 0,-5-1-96 0 0,-1 0-36 0 0,-4 3 100 0 0,2-3-172 0 0,0 1-10 0 0,0 1-35 0 0,-6 7-53 0 0,4-5 106 0 0,2-2 5 0 0,1 1 39 0 0,-1-1 44 0 0,1 0 49 0 0,1 0 58 0 0,0 0 62 0 0,-4-2-245 0 0,-8 0 0 0 0,9 0-4 0 0,2 0-16 0 0,1-11 40 0 0,6-1-58 0 0,-2 3-26 0 0,2-5-6 0 0,-3 6-31 0 0,0 0-1 0 0,0 0 0 0 0,1 0 1 0 0,0 0-1 0 0,0 1 0 0 0,1 0 0 0 0,5-5 14 0 0,-1 3 31 0 0,1-1 0 0 0,11-6-31 0 0,-4 3 2 0 0,-3 0-14 0 0,-13 11 2 0 0,0 0-1 0 0,-1 1 1 0 0,1-1 0 0 0,0 1-1 0 0,0-1 1 0 0,0 1-1 0 0,0 0 1 0 0,0-1 0 0 0,0 1-1 0 0,1 0 11 0 0,24-4-100 0 0,-15-1 45 0 0,-10 5 52 0 0,-1 0 0 0 0,1 0 0 0 0,-1 0 0 0 0,1 0 0 0 0,-1 1 0 0 0,1-1 1 0 0,0 1-1 0 0,-1-1 0 0 0,1 1 0 0 0,0 0 0 0 0,0 0 0 0 0,-1 0 0 0 0,1-1 0 0 0,0 2 3 0 0,7-2 1 0 0,-6 0 0 0 0,0 1 1 0 0,0 0-1 0 0,0 0 0 0 0,0 0 0 0 0,0 0 0 0 0,0 0 0 0 0,0 1 0 0 0,0-1 1 0 0,0 1-1 0 0,0 0 0 0 0,0 0-1 0 0,16 10 53 0 0,7-6-40 0 0,-20-3-14 0 0,0 0 0 0 0,-1 1 0 0 0,0 0 0 0 0,1 0 0 0 0,-1 0 0 0 0,0 0 0 0 0,0 1 0 0 0,-1 0 0 0 0,1 0 0 0 0,2 3 1 0 0,-2-1-19 0 0,0 0 0 0 0,-1 0 1 0 0,0 0-1 0 0,0 0 0 0 0,1 3 19 0 0,8 20-50 0 0,-12-21 69 0 0,1 1 3 0 0,8 9 33 0 0,-9-16-54 0 0,-1-1 0 0 0,1 0 0 0 0,-1 1 0 0 0,0-1 0 0 0,1 1 0 0 0,-1-1 0 0 0,0 1 0 0 0,0-1 0 0 0,0 1 0 0 0,0-1-1 0 0,0 1 0 0 0,0 0-1 0 0,0-1 0 0 0,1 1 0 0 0,-1 0 0 0 0,0-1 0 0 0,1 1 0 0 0,-1 0 0 0 0,1-1 0 0 0,0 1 1 0 0,-1-1-1 0 0,1 1 0 0 0,0-1 0 0 0,0 1 0 0 0,0-1 0 0 0,0 0 0 0 0,0 1 0 0 0,0-1 0 0 0,1 1 1 0 0,1 3-64 0 0,-3 6 60 0 0,0-9 63 0 0,0-2 8 0 0,0 0 22 0 0,0 0 79 0 0,0 3 31 0 0,0-1-168 0 0,0-1-48 0 0,0 1-39 0 0,0-1-54 0 0,0 0-31 0 0,0-1-54 0 0,0 1-61 0 0,0-1-68 0 0,0 0-75 0 0,0-1-68 0 0,0 1-62 0 0,0-1-53 0 0,0-1-176 0 0,0 1-53 0 0,0-1-214 0 0,0-2-569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9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2 209 9848 0 0,'0'0'222'0'0,"3"0"30"0"0,-3 0-238 0 0,1 0-1 0 0,0 0 0 0 0,-1 0 1 0 0,1 0-1 0 0,-1 0 0 0 0,1 0 1 0 0,-1 0-1 0 0,1-1 0 0 0,0 1 1 0 0,-1 0-1 0 0,1 0 0 0 0,-1-1 1 0 0,1 1-1 0 0,-1 0 0 0 0,1-1 1 0 0,-1 1-1 0 0,0 0 0 0 0,1-1 1 0 0,-1 1-1 0 0,1-1 0 0 0,-1 1 1 0 0,0-1-1 0 0,1 1 0 0 0,-1-1-13 0 0,7-6 185 0 0,3 5-140 0 0,-3 3-45 0 0,-5-1 0 0 0,1 0 0 0 0,-1 0 0 0 0,0 0 0 0 0,0 0 0 0 0,0 0 0 0 0,0-1 0 0 0,1 1 0 0 0,-1-1 0 0 0,0 1 0 0 0,1-1 0 0 0,2-2 34 0 0,1 0 61 0 0,1-1 47 0 0,-1 0 32 0 0,11-5 379 0 0,-10 5-342 0 0,0 1 93 0 0,0 2-64 0 0,0 1-50 0 0,0 0-36 0 0,10-1 202 0 0,-6-5-114 0 0,-2-2-37 0 0,-8 6-172 0 0,0 1 0 0 0,1-1 0 0 0,-1 1 0 0 0,1 0 0 0 0,0 0-1 0 0,-1 0 1 0 0,1 0 0 0 0,0 0 0 0 0,0 0 0 0 0,-1 0-33 0 0,26-4 331 0 0,-9-3-54 0 0,-2-2-63 0 0,1 1-75 0 0,-9 5-62 0 0,5-2 20 0 0,-2 0-35 0 0,2 1-40 0 0,-8-6-12 0 0,6 6 33 0 0,-11 4-42 0 0,1 0 1 0 0,-1 1-1 0 0,0-1 1 0 0,1 0-1 0 0,-1 0 1 0 0,0 0 0 0 0,0 0-1 0 0,1 1 1 0 0,-1-1-1 0 0,0 0 1 0 0,0 0-1 0 0,0 0 1 0 0,0 0-1 0 0,0 0-1 0 0,0 0 3 0 0,0 0 0 0 0,0 0 0 0 0,0 0 0 0 0,0 0 0 0 0,0 0 0 0 0,0 0 1 0 0,-1 1-1 0 0,1-1 0 0 0,0 0 0 0 0,0 0 0 0 0,-1 0 0 0 0,1 0 0 0 0,0 1 0 0 0,-1-2-3 0 0,-10-3 21 0 0,6-6 22 0 0,-6 6-32 0 0,8-2-11 0 0,3 7 0 0 0,0-1 0 0 0,0 1 0 0 0,0 0 0 0 0,0 0 0 0 0,0 0 0 0 0,0-1 0 0 0,0 1 0 0 0,0 0 0 0 0,0 0 0 0 0,0 0 0 0 0,0 0 0 0 0,-1-1 0 0 0,1 1 0 0 0,0 0 0 0 0,0 0 0 0 0,0 0 0 0 0,0 0 0 0 0,0-1 0 0 0,0 1 0 0 0,0 0 0 0 0,-1 0 0 0 0,1 0 0 0 0,0 0 0 0 0,0 0 0 0 0,0 0 0 0 0,0 0 0 0 0,-1-1 0 0 0,1 1 0 0 0,0 0 0 0 0,0 0 0 0 0,0 0 0 0 0,0 0 0 0 0,-1 0 0 0 0,1 0 0 0 0,0 0 0 0 0,0 0 0 0 0,-27-1 0 0 0,19 0 0 0 0,6 1 0 0 0,0 0 0 0 0,0 0 0 0 0,0 0 0 0 0,0 0 0 0 0,-1 0 0 0 0,1 1 0 0 0,0-1 0 0 0,0 1 0 0 0,0-1 0 0 0,-1 1 0 0 0,-16 13 0 0 0,-10 2 0 0 0,17-9 0 0 0,0 0 0 0 0,1 1 0 0 0,0 1 0 0 0,1-1 0 0 0,0 2 0 0 0,-4 4 0 0 0,-8 3-15 0 0,19-15 10 0 0,1 0-1 0 0,-1 0 1 0 0,0 0-1 0 0,1 0 0 0 0,0 0 1 0 0,-1 1-1 0 0,0 0 6 0 0,-7 24-10 0 0,-2-15 10 0 0,10-10 0 0 0,0 0 0 0 0,0 0 0 0 0,0 0 0 0 0,0 0 0 0 0,0 0 0 0 0,1 1 0 0 0,-1-1 0 0 0,1 0 0 0 0,-1 1 0 0 0,-24 45-72 0 0,25-45 72 0 0,0 1 0 0 0,0-1 0 0 0,1 0 0 0 0,-1 0 0 0 0,1 0 0 0 0,0 1 0 0 0,0-1 0 0 0,0 0 0 0 0,0 0 0 0 0,1 1 0 0 0,-1 8 0 0 0,0-10 0 0 0,0 0 0 0 0,0-1 0 0 0,1 1 0 0 0,-1 0 0 0 0,0-1 0 0 0,1 1 0 0 0,0-1 0 0 0,-1 1 0 0 0,1 0 0 0 0,0-1 0 0 0,-1 1 0 0 0,1-1 0 0 0,0 0 0 0 0,0 1 0 0 0,4 6 0 0 0,-2-3 0 0 0,-3-4 0 0 0,0-1 0 0 0,1 1 0 0 0,-1 0 0 0 0,0-1 0 0 0,0 1 0 0 0,1 0 0 0 0,-1-1 0 0 0,1 1 0 0 0,-1-1 0 0 0,1 1 0 0 0,-1-1 0 0 0,1 1 0 0 0,-1-1 0 0 0,1 1 0 0 0,-1-1 0 0 0,1 0 0 0 0,-1 1 0 0 0,1-1 0 0 0,0 0 0 0 0,-1 1 0 0 0,1-1 0 0 0,0 0 0 0 0,4 3 0 0 0,6 2-65 0 0,-6-2-17 0 0,1-1-33 0 0,-1 1-34 0 0,1-1-33 0 0,0 1-35 0 0,0-1-34 0 0,0 0-35 0 0,0 0-36 0 0,0-1-35 0 0,0 0-36 0 0,1 1-37 0 0,-1-2-36 0 0,1 1-36 0 0,0-1-39 0 0,6 0-1303 0 0,6 0-1050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9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 9560 0 0,'0'0'216'0'0,"-3"0"32"0"0,-1-1-153 0 0,-11 2 160 0 0,5 1-123 0 0,-2 4-88 0 0,-6 3-45 0 0,-3 1 13 0 0,8-3 64 0 0,0 2 232 0 0,2 4 85 0 0,8-10-252 0 0,0 0 0 0 0,0 0 0 0 0,0-1 0 0 0,0 1 0 0 0,0 0 0 0 0,-3 1-141 0 0,0-2 202 0 0,1 1-34 0 0,-3 1 94 0 0,-5 5-16 0 0,5-1-110 0 0,5-5-71 0 0,-1 0 1 0 0,1 0 0 0 0,0 1-1 0 0,0-1 1 0 0,0 1 0 0 0,1 0-66 0 0,-3 6 168 0 0,0-1-48 0 0,-1 4 13 0 0,0 1 20 0 0,0-10-58 0 0,5-4-89 0 0,1 1 0 0 0,-1-1 0 0 0,1 0 0 0 0,-1 0-1 0 0,1 1 1 0 0,0-1 0 0 0,-1 0 0 0 0,1 1-1 0 0,-1-1 1 0 0,1 0 0 0 0,0 1 0 0 0,0-1-1 0 0,-1 1 1 0 0,1-1 0 0 0,0 0 0 0 0,0 1 0 0 0,-1-1-1 0 0,1 1 1 0 0,0-1 0 0 0,0 1 0 0 0,0-1-1 0 0,0 1 1 0 0,0-1 0 0 0,-1 1 0 0 0,1-1 0 0 0,0 1-1 0 0,0-1 1 0 0,0 1 0 0 0,1-1 0 0 0,-1 1-1 0 0,0-1 1 0 0,0 1-6 0 0,1 8 85 0 0,6 6 287 0 0,-4-12-329 0 0,-1 0-85 0 0,1-1 114 0 0,7-2 59 0 0,9 0 10 0 0,-13-2-37 0 0,5-7-27 0 0,-10 8-73 0 0,0 0 0 0 0,1 1 0 0 0,-1-1 0 0 0,0 1 0 0 0,1-1 1 0 0,-1 1-1 0 0,0 0 0 0 0,1 0 0 0 0,-1-1 0 0 0,1 1-4 0 0,3-2 59 0 0,4-4-31 0 0,0 0-1 0 0,0 1 1 0 0,0 0-1 0 0,1 0-27 0 0,-10 5 1 0 0,5-3 18 0 0,-5 3-16 0 0,1 0 0 0 0,0 0 0 0 0,-1 0 0 0 0,1-1 1 0 0,0 1-1 0 0,-1-1 0 0 0,1 1 0 0 0,-1 0 0 0 0,1-1 0 0 0,-1 1 1 0 0,1-1-1 0 0,-1 1 0 0 0,1-1 0 0 0,-1 1 0 0 0,1-1 1 0 0,-1 0-1 0 0,0 1 0 0 0,1-1 0 0 0,-1 1 0 0 0,0-1 1 0 0,1 0-1 0 0,-1 0-3 0 0,2-4 7 0 0,-1 4-4 0 0,-1 1 1 0 0,1-1-1 0 0,-1 0 1 0 0,1 0-1 0 0,0 0 1 0 0,-1 1-1 0 0,1-1 1 0 0,0 0-1 0 0,0 1 1 0 0,-1-1-1 0 0,1 1 1 0 0,0-1 0 0 0,0 1-1 0 0,0-1 1 0 0,0 1-1 0 0,0-1 1 0 0,0 1-4 0 0,15-10 20 0 0,-14 7-20 0 0,-1 1 0 0 0,1-1 0 0 0,0 0 0 0 0,-1 0 0 0 0,0 0 0 0 0,1 0 0 0 0,-1-1 0 0 0,1 0 0 0 0,-1 0 0 0 0,1 0 0 0 0,0 0 0 0 0,0 0 0 0 0,0 0 0 0 0,1 1 0 0 0,-1-1 0 0 0,2 0 0 0 0,-2 2 0 0 0,0-1 0 0 0,0 0 0 0 0,0 0 0 0 0,0 0 0 0 0,-1 0 0 0 0,1-1 0 0 0,-1 2 0 0 0,0 0 0 0 0,0 0 0 0 0,0 0 0 0 0,0 0 0 0 0,0 1 0 0 0,0-1 0 0 0,1 0 0 0 0,-1 1 0 0 0,0-1 0 0 0,1 1 0 0 0,-1-1 0 0 0,1 1 0 0 0,1-1 0 0 0,2 0 0 0 0,-5 2 0 0 0,1-1 0 0 0,0 1 0 0 0,-1 0 0 0 0,1-1 0 0 0,-1 1 0 0 0,1 0 0 0 0,0-1 0 0 0,-1 1 0 0 0,1-1 0 0 0,-1 1 0 0 0,1-1 0 0 0,-1 1 0 0 0,1-1 0 0 0,-1 1 0 0 0,1-1 0 0 0,-1 1 0 0 0,0-1 0 0 0,1 0 0 0 0,-1 1 0 0 0,0-1 0 0 0,0 1 0 0 0,1-1 0 0 0,1-4 0 0 0,-1 3 0 0 0,0 1 0 0 0,-1 0 0 0 0,1 0 0 0 0,0 0 0 0 0,0 0 0 0 0,0 0 0 0 0,0 0 0 0 0,0 0 0 0 0,0 0 0 0 0,0 0 0 0 0,1 0 0 0 0,0 0 0 0 0,11-1-11 0 0,-8 2-32 0 0,8 2 18 0 0,-11-1 20 0 0,-1 0 1 0 0,0 0-1 0 0,0 0 0 0 0,1 0 1 0 0,-1 0-1 0 0,0 1 1 0 0,0-1-1 0 0,0 0 0 0 0,0 1 1 0 0,-1-1-1 0 0,1 0 0 0 0,0 1 1 0 0,-1-1-1 0 0,1 1 1 0 0,0-1-1 0 0,-1 1 0 0 0,0-1 1 0 0,1 1-1 0 0,-1 0 0 0 0,0-1 1 0 0,0 2 4 0 0,1 7-19 0 0,-1 1 1 0 0,0-1 0 0 0,-1 2 18 0 0,0 7-45 0 0,1 236 46 0 0,0-225 12 0 0,0-15 50 0 0,-1-1 0 0 0,-1 0 0 0 0,0 0 0 0 0,-1 0-63 0 0,0-2 64 0 0,1-1 1 0 0,1 1 0 0 0,-1 10-65 0 0,3-3 79 0 0,-1-10-6 0 0,0 0-1 0 0,0 0 0 0 0,-1 0 1 0 0,-1 5-73 0 0,-4 12 131 0 0,0 2 37 0 0,-2 8 71 0 0,-4 15 165 0 0,4-32-243 0 0,-20 27 317 0 0,19-33-349 0 0,-5 3 86 0 0,-8-2-2 0 0,5-4-40 0 0,6 0-6 0 0,-4 4 38 0 0,1-4-103 0 0,11-8-97 0 0,1-1 0 0 0,-1 0 0 0 0,1 0-1 0 0,-1 0 1 0 0,1-1 0 0 0,-1 1 0 0 0,0-1 0 0 0,1 1 0 0 0,-1-1 0 0 0,0 0-1 0 0,-1 0-4 0 0,-9 2 50 0 0,-1 5-19 0 0,12-6-27 0 0,1 0 0 0 0,0-1 0 0 0,-1 1 0 0 0,1 0 0 0 0,-1-1 0 0 0,1 1 0 0 0,-1 0 0 0 0,0-1 0 0 0,1 0 1 0 0,-1 1-1 0 0,0-1 0 0 0,1 0 0 0 0,-2 0-4 0 0,-9 1 9 0 0,9-1-10 0 0,-1 0-1 0 0,1 1 1 0 0,0-1-1 0 0,0-1 1 0 0,-1 1-1 0 0,1 0 1 0 0,0-1-1 0 0,0 0 1 0 0,0 1-1 0 0,-1-2 2 0 0,0 0-17 0 0,-11-5-66 0 0,5 1-75 0 0,-4-20-197 0 0,12 22 244 0 0,-1-4-320 0 0,2 1 133 0 0,0-13-343 0 0,3 8 159 0 0,-2 7 217 0 0,1 1-43 0 0,0 0-50 0 0,0 0-57 0 0,0 1 14 0 0,0 0-52 0 0,0 0-47 0 0,0 0-40 0 0,1-1-154 0 0,-1 0-41 0 0,2-1-185 0 0,0-2-503 0 0,-3 7 1420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1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32 10304 0 0,'0'0'233'0'0,"0"0"39"0"0,0-3 15 0 0,-3-10 11 0 0,-7 0 48 0 0,7 10 26 0 0,3 3 4 0 0,0 0-161 0 0,0 0-100 0 0,0 0-38 0 0,0 0-7 0 0,0 0-64 0 0,0 0-85 0 0,0 0-79 0 0,0 0-114 0 0,0 0-134 0 0,0 0-119 0 0,0 0 66 0 0,0 0-44 0 0,0 0-601 0 0,0 0-476 0 0,0 0-905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9760 0 0,'0'0'222'0'0,"0"0"30"0"0,0 0 18 0 0,0 0-94 0 0,0 0-19 0 0,0 0 52 0 0,0 2 174 0 0,0 3-196 0 0,0 0 107 0 0,0 4 181 0 0,0 14 771 0 0,0-16-863 0 0,-1 0-71 0 0,0-4-207 0 0,0 0-40 0 0,-10 10 349 0 0,10-11-227 0 0,0-1-44 0 0,0 3 34 0 0,0 0-99 0 0,2 1-58 0 0,0-4 8 0 0,-1 0 34 0 0,0 4-19 0 0,0 0 47 0 0,0 24 571 0 0,-1-25-572 0 0,-1-1-55 0 0,-5 0 27 0 0,7-3-59 0 0,-1 0-1 0 0,1 0 0 0 0,0 0 1 0 0,0 0-1 0 0,0 0 1 0 0,-1 0-1 0 0,1 0 0 0 0,0 0 1 0 0,0 0-1 0 0,0 0 1 0 0,0 0-1 0 0,-1 0 0 0 0,1 0 1 0 0,0 1-1 0 0,0-1 1 0 0,0 0-1 0 0,0 0 0 0 0,0 0 1 0 0,-1 0-1 0 0,1 0 0 0 0,0 0 1 0 0,0 1-1 0 0,0-1 1 0 0,0 0-1 0 0,0 0 0 0 0,0 0 1 0 0,0 0-1 0 0,-1 0 1 0 0,1 1-1 0 0,0-1 0 0 0,0 0 1 0 0,0 0-1 0 0,0 0 1 0 0,0 0-1 0 0,0 1 0 0 0,0-1 1 0 0,0 0-2 0 0,-1 9 52 0 0,1 9 36 0 0,0-16-39 0 0,0 0-42 0 0,0 0-41 0 0,0 0-42 0 0,0 0-43 0 0,0 0-44 0 0,0 0-46 0 0,0 0-45 0 0,0 0-47 0 0,0 0-48 0 0,0 0-49 0 0,0 0-49 0 0,0 0-50 0 0,0-1-52 0 0,0 0-52 0 0,0 1-53 0 0,0 0-1374 0 0,0-2-1164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2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5584 0 0,'0'0'165'0'0,"0"2"-10"0"0,1 11-118 0 0,0 18-46 0 0,-3-22 48 0 0,0 0 50 0 0,-1-5 16 0 0,1 0 35 0 0,-2 0 90 0 0,2 2 55 0 0,0 1 53 0 0,1 2 50 0 0,1 16 448 0 0,0 34 1249 0 0,0-41-1485 0 0,0 1-53 0 0,0-7-198 0 0,0 1-44 0 0,0-1-50 0 0,0 1-57 0 0,2 2 179 0 0,3-6-78 0 0,2 4 0 0 0,-4 3-1 0 0,-3 12 221 0 0,1 7 115 0 0,3-20-374 0 0,4-3-70 0 0,-6-8 26 0 0,-1-1-98 0 0,-1 1-63 0 0,0 1-36 0 0,-1-2 46 0 0,1 4 47 0 0,0 10 267 0 0,0-14-321 0 0,0-1-65 0 0,0 1 114 0 0,0-3-3 0 0,0 3 4 0 0,0 7 18 0 0,0-7 8 0 0,0-3 2 0 0,0 0-6 0 0,0 0-30 0 0,0-3-18 0 0,0-10-2 0 0,0 11-72 0 0,0 1 0 0 0,0 0 0 0 0,0-1 0 0 0,0 1 0 0 0,1-1 0 0 0,-1 1 0 0 0,0-1 0 0 0,1 1 0 0 0,-1-1 0 0 0,1 1-8 0 0,8-17 71 0 0,5-11-9 0 0,-9 19-45 0 0,0 0 1 0 0,1 1-1 0 0,0-1 1 0 0,0 2-1 0 0,7-7-17 0 0,13-6 12 0 0,-12 6-10 0 0,-11 11 4 0 0,0 1 1 0 0,1-1-1 0 0,-1 1 1 0 0,1-1-1 0 0,0 1 1 0 0,0 0-1 0 0,0 1 1 0 0,4-3-7 0 0,72-43 10 0 0,-56 36-23 0 0,-16 7-1 0 0,1 0 1 0 0,-1 0 0 0 0,1 1-1 0 0,0 1 1 0 0,0 0 0 0 0,0 0 0 0 0,1 1-1 0 0,-1 0 1 0 0,1 0 0 0 0,4 0 13 0 0,63 2-78 0 0,-75 1 78 0 0,0-1 0 0 0,1 0 0 0 0,-1 1 0 0 0,0-1 0 0 0,0 1-1 0 0,1 0 1 0 0,-1-1 0 0 0,0 1 0 0 0,0 0 0 0 0,0 0-1 0 0,0 1 1 0 0,0-1 0 0 0,0 0 0 0 0,0 1 0 0 0,23 23-50 0 0,-16-15 38 0 0,-7-8 11 0 0,0 1 0 0 0,0-1-1 0 0,-1 0 1 0 0,1 1-1 0 0,-1-1 1 0 0,0 1-1 0 0,0-1 1 0 0,0 1 0 0 0,0 0-1 0 0,0-1 1 0 0,0 1-1 0 0,-1 0 1 0 0,1 0-1 0 0,-1 1 2 0 0,1 7-24 0 0,-1 1 0 0 0,-1 12 24 0 0,0 1 4 0 0,1 36-4 0 0,2-47-14 0 0,3-11 41 0 0,-5-3-28 0 0,1 1 0 0 0,-1-1 1 0 0,0 0-1 0 0,1 0 0 0 0,-1 0 1 0 0,0 0-1 0 0,1 1 0 0 0,-1-1 1 0 0,0 0-1 0 0,1 0 0 0 0,-1 1 1 0 0,0-1-1 0 0,1 0 0 0 0,-1 1 1 0 0,0-1-1 0 0,0 0 0 0 0,0 1 1 0 0,1-1-1 0 0,-1 0 0 0 0,0 1 1 0 0,0-1 0 0 0,2 10-68 0 0,-1 8-65 0 0,-1-18 31 0 0,1 1-69 0 0,0-1-87 0 0,-1 1 77 0 0,1 0-39 0 0,0 0-44 0 0,0 0-41 0 0,0 0-37 0 0,0 0-34 0 0,1 1-243 0 0,0-1-57 0 0,1 2-797 0 0,-1-1-627 0 0,-2-1-1194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6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7584 0 0,'0'0'222'0'0,"0"0"54"0"0,0 0 118 0 0,0 0 43 0 0,2 0 10 0 0,-1 0-421 0 0,-1 0 1 0 0,1 0 0 0 0,0 0-1 0 0,-1 0 1 0 0,1 0 0 0 0,-1 1-1 0 0,1-1 1 0 0,0 0 0 0 0,-1 0-1 0 0,1 1 1 0 0,-1-1 0 0 0,1 0-1 0 0,-1 1 1 0 0,1-1 0 0 0,-1 0-1 0 0,1 1 1 0 0,-1-1 0 0 0,1 1-27 0 0,6 11 380 0 0,2 0-72 0 0,-4-9 44 0 0,8 0-35 0 0,2 9 10 0 0,2 2-11 0 0,-6-9-116 0 0,0 0 10 0 0,-1 4-42 0 0,14 12 150 0 0,0-2-92 0 0,1-2-76 0 0,0-2-59 0 0,-1 1-44 0 0,14 10-20 0 0,-15-8-12 0 0,4 3 34 0 0,6 1 74 0 0,-7-3-35 0 0,-4 5-15 0 0,-4-17-54 0 0,-16-6-15 0 0,1 0 0 0 0,-1-1 0 0 0,0 1 0 0 0,0 0 0 0 0,0 0 0 0 0,0 0 0 0 0,0 0 1 0 0,0 0-1 0 0,0 1 0 0 0,0-1 0 0 0,0 1 0 0 0,0-1-4 0 0,1 2 6 0 0,0 0 0 0 0,0 0 0 0 0,1 0 0 0 0,-1-1 0 0 0,1 1 0 0 0,2 1-6 0 0,2 0 6 0 0,0 2 1 0 0,-1-1-1 0 0,0 1 1 0 0,0 0-1 0 0,0 0 1 0 0,3 4-7 0 0,14 14 44 0 0,-21-21-18 0 0,-1 2-3 0 0,-1-2-49 0 0,0 0 35 0 0,0 5 97 0 0,-1-1 58 0 0,0 11 280 0 0,0-13-329 0 0,0-1-43 0 0,0-3-61 0 0,0-1 1 0 0,0 1-1 0 0,0-1 0 0 0,0 1 1 0 0,0-1-1 0 0,0 1 0 0 0,0-1 1 0 0,0 1-1 0 0,0-1 0 0 0,0 1 1 0 0,0-1-1 0 0,0 1 0 0 0,0-1 1 0 0,-1 1-1 0 0,1-1 1 0 0,0 1-1 0 0,0-1 0 0 0,0 0 1 0 0,-1 1-1 0 0,1-1 0 0 0,0 1 1 0 0,-1-1-1 0 0,1 0 0 0 0,0 1 1 0 0,-1-1-1 0 0,1 1 0 0 0,0-1 1 0 0,-1 0-1 0 0,1 0 1 0 0,-1 1-1 0 0,1-1 0 0 0,-1 0-11 0 0,-6 5 134 0 0,5 0-94 0 0,-1 0-34 0 0,-8 1-6 0 0,6 4 0 0 0,-20 4 59 0 0,21-12-29 0 0,-7 3 34 0 0,9-4-49 0 0,0 0 0 0 0,-1 0 0 0 0,1 1 0 0 0,0-1 0 0 0,0 0 0 0 0,0 1 0 0 0,0-1 0 0 0,0 1 0 0 0,0 0-15 0 0,-1 1 25 0 0,0-1 0 0 0,0 1 1 0 0,-1-1-1 0 0,1 0 1 0 0,-1 0-1 0 0,0 0-25 0 0,0 0 24 0 0,1 0 0 0 0,-1 0 0 0 0,1 0 0 0 0,0 0 0 0 0,0 1 0 0 0,-1 0-24 0 0,0 1 22 0 0,0-1 0 0 0,0 1 0 0 0,0-1 0 0 0,-1 0 0 0 0,1 0 0 0 0,-1-1 0 0 0,1 1 0 0 0,-1-1 0 0 0,-1 0-22 0 0,-21 10 206 0 0,-9 8-4 0 0,15-7-61 0 0,6-4-10 0 0,-17 17 94 0 0,21-20-144 0 0,-10 4 46 0 0,8-5-31 0 0,8 6 0 0 0,4-10-89 0 0,0-1 0 0 0,0 0-1 0 0,1 1 1 0 0,-1-1-1 0 0,0 0 1 0 0,0 0-1 0 0,0 1 1 0 0,0-1 0 0 0,0 0-1 0 0,1 0 1 0 0,-1 0-1 0 0,0 0 1 0 0,0 0-1 0 0,-1 0-6 0 0,1 0 6 0 0,1 0-1 0 0,-1 0 0 0 0,0 0 1 0 0,0 0-1 0 0,0 0 0 0 0,0 0 1 0 0,0 0-1 0 0,1 0 0 0 0,-1 0 1 0 0,0 1-1 0 0,0-1 0 0 0,0 0 1 0 0,0 1-1 0 0,0-1-5 0 0,-4 11 55 0 0,-6-6-45 0 0,8 1-17 0 0,1-1-46 0 0,-2-3-44 0 0,-3-1-112 0 0,4-1-186 0 0,3 0 218 0 0,0 0-35 0 0,0 0-68 0 0,0 0 93 0 0,0 0-35 0 0,0 0-40 0 0,0 0-38 0 0,0 0-396 0 0,0 0 100 0 0,0 0-51 0 0,0 0-755 0 0,0 0-592 0 0,0 0-1125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5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448 193 6776 0 0,'0'-3'198'0'0,"-3"-10"-11"0"0,-9-14-126 0 0,11 18 101 0 0,1 4 13 0 0,-3-2 70 0 0,1 3-103 0 0,-1 0 54 0 0,0 0 44 0 0,0 0 37 0 0,-5-4 286 0 0,-12-11 823 0 0,14 14-1076 0 0,1 0-36 0 0,-1-1-46 0 0,1 1-56 0 0,3 3-113 0 0,1 0 1 0 0,-1 1 0 0 0,0-1-1 0 0,0 1 1 0 0,0-1 0 0 0,0 1-1 0 0,-2-1-59 0 0,-11-1 357 0 0,5 2-125 0 0,2-2-37 0 0,7 2-171 0 0,0 1 0 0 0,0-1 0 0 0,0 0-1 0 0,0 1 1 0 0,0-1 0 0 0,0 0 0 0 0,1 0-1 0 0,-1 0 1 0 0,0 0 0 0 0,0 0 0 0 0,1 0 0 0 0,-1 0-1 0 0,1 0-23 0 0,-9-12 306 0 0,8 13-279 0 0,0-1 0 0 0,0 1 0 0 0,0-1 0 0 0,0 1 0 0 0,-1 0 0 0 0,1-1 0 0 0,0 1 1 0 0,0 0-1 0 0,0 0 0 0 0,-1 0 0 0 0,1 0 0 0 0,0 0 0 0 0,0 0 0 0 0,-1 0 0 0 0,1 0-27 0 0,-6 0 82 0 0,-9 0 150 0 0,3 0-58 0 0,7-3-22 0 0,5 2-134 0 0,-1 0-1 0 0,1-1 1 0 0,-1 1-1 0 0,0 0 1 0 0,1 0-1 0 0,-1 0 1 0 0,0 0-1 0 0,0 0 1 0 0,0 0 0 0 0,0 0-1 0 0,0 1 1 0 0,0-1-1 0 0,0 1 1 0 0,-1-1-18 0 0,2 1 4 0 0,-1 0 0 0 0,1 0 0 0 0,-1 1 0 0 0,1-1 0 0 0,0 0 0 0 0,-1 0 0 0 0,1 1 0 0 0,0-1 0 0 0,-1 0 0 0 0,1 1 0 0 0,-1 0-4 0 0,-11 9 10 0 0,12-9-8 0 0,1-1 0 0 0,-1 1 0 0 0,1-1 0 0 0,-1 0 0 0 0,1 1 1 0 0,-1-1-1 0 0,0 0 0 0 0,1 1 0 0 0,-1-1 0 0 0,0 0 0 0 0,1 0 0 0 0,-1 0 0 0 0,0 0 0 0 0,1 0 0 0 0,-1 1 0 0 0,0-1 0 0 0,1 0 0 0 0,-1-1 0 0 0,0 1 0 0 0,1 0 0 0 0,-1 0 0 0 0,0 0 0 0 0,1 0 1 0 0,-1 0-3 0 0,-2-1 4 0 0,2 1-2 0 0,0 0 0 0 0,0 1 0 0 0,0-1 0 0 0,0 0 1 0 0,0 1-1 0 0,0-1 0 0 0,0 0 0 0 0,0 1 1 0 0,0-1-1 0 0,0 1 0 0 0,0 0 0 0 0,0-1 1 0 0,0 1-1 0 0,1 0 0 0 0,-1-1 0 0 0,0 1 1 0 0,0 0-1 0 0,1 0 0 0 0,-1 0 0 0 0,1 0 1 0 0,-1-1-1 0 0,0 1 0 0 0,1 0 0 0 0,0 0 0 0 0,-1 0 1 0 0,1 1-3 0 0,-8 9 32 0 0,3-8 11 0 0,3-3-43 0 0,1 0 0 0 0,0 0 0 0 0,0 0-1 0 0,-1 1 1 0 0,1-1 0 0 0,0 0 0 0 0,0 1 0 0 0,0-1 0 0 0,-1 1 0 0 0,1-1 0 0 0,0 1 0 0 0,0-1-1 0 0,0 1 1 0 0,0 0 0 0 0,0 0 0 0 0,0-1 0 0 0,0 1 0 0 0,0 0 0 0 0,0 0 0 0 0,1 0 0 0 0,-1 0-1 0 0,0 0 1 0 0,0 0 0 0 0,1 0 0 0 0,-1 0 0 0 0,1 0 0 0 0,-1 1 0 0 0,1-1 0 0 0,-1 0 0 0 0,1 0 0 0 0,0 1-1 0 0,0-1 1 0 0,-1 0 0 0 0,1 0 0 0 0,0 1 0 0 0,0-1 0 0 0,0 1 0 0 0,0-1-3 0 0,0-1 1 0 0,1 1-1 0 0,-2 0 0 0 0,1-1 1 0 0,0 1-1 0 0,0 0 0 0 0,0 0 1 0 0,0-1-1 0 0,0 1 0 0 0,0 0 1 0 0,-1-1-1 0 0,1 1 0 0 0,0-1 1 0 0,-1 1-1 0 0,1 0 0 0 0,0-1 1 0 0,-1 1-1 0 0,1-1 0 0 0,-1 1 1 0 0,1-1-1 0 0,-1 1 0 0 0,1-1 1 0 0,-1 1-1 0 0,1-1 1 0 0,-1 1-1 0 0,0-1 3 0 0,1 0 0 0 0,-1 1 0 0 0,1-1-1 0 0,-1 1 1 0 0,1-1 0 0 0,-1 0 0 0 0,1 1 0 0 0,-1 0 0 0 0,1-1-1 0 0,-1 1 1 0 0,1-1 0 0 0,-1 1 0 0 0,1-1 0 0 0,0 1 0 0 0,0 0-1 0 0,-1-1 1 0 0,1 1 0 0 0,0 0 0 0 0,0-1 0 0 0,0 1 0 0 0,-1 0-1 0 0,1-1 1 0 0,0 1 0 0 0,0 0 0 0 0,0-1 0 0 0,0 1 0 0 0,0 0 0 0 0,0 24-38 0 0,-1-15 30 0 0,1 0 1 0 0,0 0 0 0 0,0 0-1 0 0,1 0 1 0 0,2 8 7 0 0,3-5-27 0 0,-5-12 25 0 0,0 1 0 0 0,0-1 0 0 0,0 1 0 0 0,-1-1 0 0 0,1 1 1 0 0,0 0-1 0 0,-1-1 0 0 0,1 1 0 0 0,-1 0 0 0 0,0-1 0 0 0,0 1 0 0 0,0 0 0 0 0,0-1 1 0 0,0 1 1 0 0,0 8 0 0 0,-1-6 0 0 0,1 0 0 0 0,0-1 0 0 0,0 1 0 0 0,0 0 0 0 0,1-1 0 0 0,-1 1 0 0 0,1 0 0 0 0,0-1 0 0 0,0 2 0 0 0,10 25 0 0 0,-6-1 0 0 0,6-8 0 0 0,-6 9 0 0 0,6 1 0 0 0,-6-1 0 0 0,6-9 0 0 0,-6 6 0 0 0,6-6 10 0 0,-6 8 33 0 0,22 48 64 0 0,-25-58-34 0 0,-2-18-66 0 0,0 1 1 0 0,0-1 0 0 0,0 1 0 0 0,0-1-1 0 0,0 1 1 0 0,1-1 0 0 0,-1 0 0 0 0,1 1-1 0 0,-1-1 1 0 0,1 1-8 0 0,4 6 33 0 0,-4-6-26 0 0,0-1 1 0 0,0 0 0 0 0,0 1 0 0 0,-1-1 0 0 0,1 1 0 0 0,0 0 0 0 0,-1-1 0 0 0,1 1 0 0 0,-1-1 0 0 0,0 1 0 0 0,1 0 0 0 0,-1-1 0 0 0,0 1 0 0 0,0 0-8 0 0,0 8 42 0 0,0-1 49 0 0,0 15 252 0 0,0-12-237 0 0,0 5-78 0 0,0-7-64 0 0,0 1-40 0 0,0-8 129 0 0,0-3-23 0 0,0 0-44 0 0,-3 0-172 0 0,0 0 73 0 0,1 0 43 0 0,-2 0-23 0 0,3 0 27 0 0,-2 0-283 0 0</inkml:trace>
  <inkml:trace contextRef="#ctx0" brushRef="#br0" timeOffset="250.72">1 496 8608 0 0,'0'0'197'0'0,"0"0"24"0"0,0 0 17 0 0,0 0 24 0 0,0 0 96 0 0,2-2 39 0 0,12-9 10 0 0,-1 6-10 0 0,-11 1-261 0 0,4-3 80 0 0,18 2 115 0 0,-3-6-3 0 0,6 6 2 0 0,-3-9 12 0 0,-17 12-266 0 0,0-1 1 0 0,0 1 0 0 0,1 0 0 0 0,-1 0 0 0 0,1 1-77 0 0,22-5 304 0 0,-13 1-144 0 0,5-1-22 0 0,3 4-92 0 0,-12 1-101 0 0,-1-1-109 0 0,-1 0-113 0 0,0-1-117 0 0,-6 1 139 0 0,1 1-34 0 0,0-1-34 0 0,1 1-34 0 0,-1 0-35 0 0,1 0-35 0 0,0 1-36 0 0,1 0-36 0 0,9 0-1161 0 0,11 0-945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3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1 201 8288 0 0,'0'0'190'0'0,"3"3"28"0"0,7 7 7 0 0,-9-9-217 0 0,-1-1-1 0 0,0 0 1 0 0,1 1 0 0 0,-1-1-1 0 0,0 0 1 0 0,1 1-1 0 0,-1-1 1 0 0,1 0 0 0 0,-1 0-1 0 0,1 0 1 0 0,-1 1-1 0 0,1-1 1 0 0,-1 0 0 0 0,1 0-1 0 0,-1 0 1 0 0,1 0-1 0 0,-1 0 1 0 0,1 0 0 0 0,-1 0-1 0 0,1 0 1 0 0,-1 0-8 0 0,8-3 68 0 0,-7 2-65 0 0,7-3-3 0 0,-7 3 0 0 0,1 0 0 0 0,-1 0 0 0 0,1 0 0 0 0,-1 0 0 0 0,1 0 0 0 0,-1 1 0 0 0,1-1 0 0 0,0 1 0 0 0,-1-1 0 0 0,1 1 0 0 0,-1 0 0 0 0,1-1 0 0 0,0 1 0 0 0,0 0 0 0 0,10 0 60 0 0,-3 0 103 0 0,2 0 183 0 0,9 0 331 0 0,-8 0-415 0 0,0-2 342 0 0,-3-3-107 0 0,-3 2-234 0 0,1 0-34 0 0,10 2 136 0 0,0 0-30 0 0,-5-2-3 0 0,-4-2-115 0 0,2-1 88 0 0,4 3 38 0 0,-3 1-142 0 0,1-4-18 0 0,-4 1-87 0 0,13-5 166 0 0,2 0-99 0 0,-5-2-117 0 0,-13 8 4 0 0,-1 5-32 0 0,-1-1-18 0 0,6-16 52 0 0,-4 8-42 0 0,-4 6-9 0 0,0 1 1 0 0,0-1-1 0 0,0 1 1 0 0,0-1-1 0 0,-1 1 1 0 0,1-1-1 0 0,0 0 1 0 0,-1 1-1 0 0,0-1 1 0 0,1 0 0 0 0,-1-1-2 0 0,0 3 1 0 0,0 0 0 0 0,0 0 1 0 0,0 0-1 0 0,0 0 0 0 0,0 0 1 0 0,1-1-1 0 0,-1 1 0 0 0,0 0 1 0 0,0 0-1 0 0,0 0 0 0 0,0 0 1 0 0,0 0-1 0 0,0 0 0 0 0,0 0 1 0 0,0 0-1 0 0,-1 0 0 0 0,1 0 1 0 0,0-1-1 0 0,0 1 0 0 0,0 0 1 0 0,0 0-1 0 0,0 0 0 0 0,0 0 1 0 0,0 0-1 0 0,0 0 0 0 0,0 0 1 0 0,0 0-1 0 0,0 0 0 0 0,0 0 1 0 0,0 0-1 0 0,0 0 0 0 0,0 0 1 0 0,0-1-1 0 0,0 1 0 0 0,0 0 1 0 0,-1 0-1 0 0,1 0 0 0 0,0 0 1 0 0,0 0-1 0 0,0 0 0 0 0,0 0 1 0 0,0 0-1 0 0,0 0 0 0 0,0 0 1 0 0,0 0-1 0 0,0 0 0 0 0,0 0 1 0 0,-1 0-1 0 0,1 0 0 0 0,0 0 1 0 0,0 0-1 0 0,0 0 0 0 0,0 0 1 0 0,0 0-1 0 0,0 0 0 0 0,0 0 1 0 0,0 0-2 0 0,-1 0 2 0 0,1 1 1 0 0,-1-1-1 0 0,1 0 1 0 0,0 0-1 0 0,-1 0 1 0 0,1 0-1 0 0,-1 0 1 0 0,1 0-1 0 0,-1 0 1 0 0,1 0-1 0 0,0-1 1 0 0,-1 1-1 0 0,1 0 1 0 0,-1 0-1 0 0,1 0 1 0 0,0 0-1 0 0,-1-1 1 0 0,1 1-1 0 0,0 0 1 0 0,-1 0-1 0 0,1 0 1 0 0,0-1-1 0 0,-1 1 1 0 0,1 0-1 0 0,0-1 1 0 0,-1 1-1 0 0,1 0 1 0 0,0-1-1 0 0,0 1 1 0 0,-1 0-1 0 0,1-1 1 0 0,0 1-1 0 0,0-1 1 0 0,0 1-1 0 0,0 0 1 0 0,0-1-1 0 0,0 1 1 0 0,-1-1-1 0 0,1 1 1 0 0,0 0-1 0 0,0-1 1 0 0,0 1-1 0 0,0-1 1 0 0,0 1-1 0 0,0-1 1 0 0,1 1-1 0 0,-1 0 1 0 0,0-1-1 0 0,0 0-2 0 0,0 1 4 0 0,0-1 0 0 0,0 0-1 0 0,0 0 1 0 0,0 0 0 0 0,0 0 0 0 0,0 1-1 0 0,0-1 1 0 0,0 0 0 0 0,0 0-1 0 0,0 0 1 0 0,-1 0 0 0 0,1 1 0 0 0,0-1-1 0 0,-1 0 1 0 0,1 0 0 0 0,-1 1-1 0 0,1-1 1 0 0,0 0 0 0 0,-1 0-4 0 0,-13-4 11 0 0,-2-9-11 0 0,3 4 4 0 0,11 9 3 0 0,-1 0 0 0 0,0 0-1 0 0,0 0 1 0 0,1 1 0 0 0,-1-1 0 0 0,0 1 0 0 0,0-1 0 0 0,0 1 0 0 0,0 0 0 0 0,0 0 0 0 0,-1 0-7 0 0,4 1 4 0 0,-1-1 1 0 0,0 0-1 0 0,0 0 1 0 0,0 0-1 0 0,0 0 1 0 0,0-1 0 0 0,1 1-1 0 0,-1 0 1 0 0,0 0-1 0 0,0 0 1 0 0,0-1-1 0 0,0 1 1 0 0,1 0 0 0 0,-2-1-5 0 0,-2-3 11 0 0,4 4-11 0 0,0-1 0 0 0,0 1 0 0 0,0 0 0 0 0,0 0 0 0 0,0 0 1 0 0,0 0-1 0 0,0 0 0 0 0,0 0 0 0 0,0-1 0 0 0,0 1 0 0 0,-1 0 0 0 0,1 0 0 0 0,0 0 0 0 0,0 0 0 0 0,0 0 0 0 0,0 0 0 0 0,0 0 0 0 0,0 0 1 0 0,-1 0-1 0 0,1-1 0 0 0,0 1 0 0 0,0 0 0 0 0,0 0 0 0 0,0 0 0 0 0,0 0 0 0 0,-1 0 0 0 0,1 0 0 0 0,0 0 0 0 0,0 0 0 0 0,0 0 0 0 0,0 0 1 0 0,0 0-1 0 0,-1 0 0 0 0,1 0 0 0 0,0 0 0 0 0,0 0 0 0 0,0 0 0 0 0,0 1 0 0 0,0-1 0 0 0,-1 0 0 0 0,1 0 0 0 0,0 0 0 0 0,0 0 0 0 0,0 0 1 0 0,0 0-1 0 0,0 0 0 0 0,0 0 0 0 0,-1 0 0 0 0,1 1 0 0 0,0-1 0 0 0,0 0 0 0 0,-8 5 1 0 0,6-5-2 0 0,1 1 1 0 0,-1-1 0 0 0,1 1 0 0 0,-1-1 0 0 0,1 0 0 0 0,0 0 0 0 0,-1 1 0 0 0,1-1 0 0 0,-1 0 0 0 0,1-1 0 0 0,-1 1 1 0 0,1 0 0 0 0,-1 0 0 0 0,1 1 1 0 0,-1-1-1 0 0,1 0 0 0 0,-1 0 0 0 0,1 1 0 0 0,-1-1 0 0 0,1 1 0 0 0,0-1-1 0 0,-5 3 16 0 0,-1 0-1 0 0,1 0 1 0 0,0 1-1 0 0,0-1 0 0 0,0 1 0 0 0,1 0 0 0 0,-1 1-15 0 0,-2 3 9 0 0,5-4 1 0 0,0-1 0 0 0,0 0 1 0 0,-1 0-1 0 0,1 0 0 0 0,-1 0 1 0 0,0 0-11 0 0,-1-1 4 0 0,4-2-1 0 0,0 1 0 0 0,1-1-1 0 0,-1 0 1 0 0,0 0 0 0 0,1 1-1 0 0,-1-1 1 0 0,1 1-1 0 0,-1-1 1 0 0,1 0 0 0 0,-1 1-1 0 0,0-1 1 0 0,1 1 0 0 0,0-1-1 0 0,-1 1 1 0 0,1 0 0 0 0,-1-1-1 0 0,1 1 1 0 0,0-1-1 0 0,-1 1 1 0 0,1 0 0 0 0,0-1-1 0 0,-1 1-2 0 0,-1 4 16 0 0,-3 4-7 0 0,-3 6 49 0 0,-6 9 38 0 0,13-22-87 0 0,1 1 0 0 0,-1-1 0 0 0,0 0-1 0 0,1 0 1 0 0,-1 1 0 0 0,1-1 0 0 0,0 0 0 0 0,-1 1 0 0 0,1-1 0 0 0,0 0 0 0 0,1 1 0 0 0,-1-1-1 0 0,0 0 1 0 0,1 1 0 0 0,-1-1 0 0 0,1 0 0 0 0,0 1-9 0 0,2 5 46 0 0,0 0 1 0 0,1-1-1 0 0,0 1 1 0 0,1 0-47 0 0,4 7 67 0 0,-4-4-12 0 0,-5-10-49 0 0,0 0-1 0 0,1 1 1 0 0,-1-1 0 0 0,1 0 0 0 0,-1 0-1 0 0,1 0 1 0 0,-1 0 0 0 0,1 0 0 0 0,0 0-1 0 0,0 0 1 0 0,-1 0 0 0 0,1 0 0 0 0,0-1-1 0 0,0 1 1 0 0,0 0 0 0 0,0 0 0 0 0,0-1-1 0 0,1 1-5 0 0,37 17 181 0 0,-1-4-122 0 0,-35-13-45 0 0,1 0-1 0 0,0 0 0 0 0,-1 0 1 0 0,1-1-1 0 0,0 0 0 0 0,-1 0 1 0 0,1 0-1 0 0,0 0 0 0 0,1 0-13 0 0,5-1 24 0 0,83 1 183 0 0,-58 0-190 0 0,-34 0-17 0 0,1 0 0 0 0,0 0 0 0 0,-1 0 0 0 0,1 0 0 0 0,0-1 0 0 0,0 1 0 0 0,-1-1 0 0 0,1 1 0 0 0,-1-1 0 0 0,1 1 0 0 0,0-1 0 0 0,-1 0 0 0 0,1 0 0 0 0,-1 0 0 0 0,12-5 0 0 0,0 3-18 0 0,-6 2-26 0 0,0-1-43 0 0,1-1-147 0 0,-1-1-114 0 0,-2 2 99 0 0,-1 0-35 0 0,2 0-34 0 0,1-1-33 0 0,22-10-707 0 0</inkml:trace>
  <inkml:trace contextRef="#ctx0" brushRef="#br0" timeOffset="445.03">704 9 8520 0 0,'0'3'190'0'0,"0"1"-109"0"0,-1-1-40 0 0,1-1 0 0 0,0 0-1 0 0,0 1 1 0 0,0-1 0 0 0,1 0-1 0 0,-1 1 1 0 0,1-1-1 0 0,-1 0 1 0 0,1 2-41 0 0,4 5 120 0 0,1 1-23 0 0,-3 3-63 0 0,-3-7-41 0 0,0 0 0 0 0,1 0 1 0 0,0 0-1 0 0,0-1 1 0 0,1 2 6 0 0,1 3 20 0 0,0 0 44 0 0,-1-4 18 0 0,0 4 198 0 0,-1-2 102 0 0,-2-7-289 0 0,1 1 0 0 0,0-1-1 0 0,1 1 1 0 0,-1-1 0 0 0,0 1 0 0 0,0-1-1 0 0,1 0 1 0 0,-1 1 0 0 0,1-1-1 0 0,-1 1-92 0 0,0-2 9 0 0,3 5 233 0 0,-1 0 39 0 0,8 13 739 0 0,-6-11-617 0 0,0-1-68 0 0,-2-4-209 0 0,0 0-34 0 0,-1 0 197 0 0,1 0-67 0 0,-2 0-56 0 0,1-1-49 0 0,-1 1-27 0 0,0 0-40 0 0,-1 4 17 0 0,1-5-10 0 0,0 0 53 0 0,0 0-114 0 0,0 0 53 0 0,-1 1 50 0 0,1-1 44 0 0,0 0 40 0 0,0 0 33 0 0,-1 1 300 0 0,1 0 68 0 0,0 0 348 0 0,0-2-48 0 0,1-1-385 0 0,0-1-244 0 0,0 0-54 0 0,0 0-65 0 0,1-1-74 0 0,-1-1-83 0 0,2 0-91 0 0,-1-1-103 0 0,1-1-111 0 0,-2 5 332 0 0,-1-1-1 0 0,1 1 0 0 0,-1 0 0 0 0,0-1 1 0 0,0 1-1 0 0,1 0 0 0 0,-1-1 1 0 0,0 1-1 0 0,0-1 0 0 0,0 0-5 0 0,2-16 22 0 0,12-7 18 0 0,-1 4-27 0 0,-7 10-16 0 0,-5 6 7 0 0,1 1 1 0 0,0 0-1 0 0,0 1 1 0 0,0-1-1 0 0,0 0 1 0 0,1 1-1 0 0,-1-1 1 0 0,1 1-1 0 0,0-1 1 0 0,0 1-1 0 0,0 0 1 0 0,1 1-1 0 0,-1-1 1 0 0,1 0-1 0 0,2 0-4 0 0,39-27-80 0 0,-42 28 71 0 0,1 0 0 0 0,0 0-1 0 0,-1 0 1 0 0,1 0 0 0 0,0 1-1 0 0,0 0 1 0 0,0-1 0 0 0,1 1 9 0 0,8-2-47 0 0,2-3-9 0 0,-11 5 45 0 0,-1-1 0 0 0,0 1 1 0 0,1 0-1 0 0,-1 0 0 0 0,1 1 0 0 0,-1-1 0 0 0,1 1 0 0 0,1-1 11 0 0,13 1-48 0 0,12 0 22 0 0,-29 0 22 0 0,1 0 0 0 0,0 1 1 0 0,-1-1-1 0 0,1 0 1 0 0,0 0-1 0 0,-1 1 0 0 0,1-1 1 0 0,0 1-1 0 0,-1-1 0 0 0,1 1 1 0 0,0 0-1 0 0,-1-1 0 0 0,0 1 1 0 0,1 0-1 0 0,0 1 4 0 0,6 3-9 0 0,4 1-23 0 0,8 4 8 0 0,-17-9 24 0 0,0 1 0 0 0,0 0 0 0 0,0 0 1 0 0,-1 0-1 0 0,1 0 0 0 0,-1 1 0 0 0,1-1 0 0 0,-1 1 1 0 0,0-1-1 0 0,0 1 0 0 0,0 0 0 0 0,0 0 0 0 0,1 1 0 0 0,0 1 1 0 0,0-1-1 0 0,0 0 0 0 0,0 0 0 0 0,1 0 0 0 0,0-1 0 0 0,-1 1 0 0 0,3 0 0 0 0,-2 0-1 0 0,0-1-1 0 0,0 0 0 0 0,-1 1 1 0 0,1 0-1 0 0,-1 0 0 0 0,0 0 1 0 0,1 2 1 0 0,6 16-48 0 0,-3-2 62 0 0,8 18 45 0 0,-14-35-44 0 0,0 0 0 0 0,0 0 0 0 0,-1-1 0 0 0,1 1 0 0 0,-1 0 0 0 0,0 0 1 0 0,1 0-1 0 0,-2 0 0 0 0,1 0 0 0 0,0 0 0 0 0,0 0-15 0 0,-1 13 147 0 0,1 26 61 0 0,0-39-144 0 0,0 0-10 0 0,0 4-39 0 0,0 12 35 0 0,0-17-235 0 0,0-1-247 0 0,0-1-435 0 0,0 0-48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2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0 9560 0 0,'0'0'216'0'0,"0"0"32"0"0,0 0 10 0 0,0 0 42 0 0,0 3 132 0 0,-3 9 26 0 0,-7 2 78 0 0,9-12-306 0 0,-1 0-53 0 0,2 0-48 0 0,-1-1-40 0 0,1 1-23 0 0,0 0-34 0 0,1 3-7 0 0,-1-3 9 0 0,0-1 44 0 0,0 6 79 0 0,0-5-106 0 0,0 1 0 0 0,0-1 0 0 0,0 0 0 0 0,0 0 0 0 0,0 0 0 0 0,0 1 0 0 0,1-1 1 0 0,-1 0-1 0 0,1 0 0 0 0,0 1-51 0 0,7 15 299 0 0,-7-15-255 0 0,0 1-1 0 0,0-1 1 0 0,0 0 0 0 0,0 1-1 0 0,-1-1 1 0 0,0 1 0 0 0,0 2-44 0 0,0 20 222 0 0,-1-13-78 0 0,1 0 0 0 0,0 0 0 0 0,1-1 1 0 0,2 9-145 0 0,1-2 120 0 0,2 8 71 0 0,-3 7 70 0 0,-3 11 40 0 0,0-15-33 0 0,2-13-57 0 0,4 1-46 0 0,0-3-47 0 0,-5-6-25 0 0,0 0 0 0 0,0 0-1 0 0,-1 1 1 0 0,0-1 0 0 0,-1 8-93 0 0,0-10 66 0 0,0 1 0 0 0,1-1 1 0 0,0 1-1 0 0,1-1 1 0 0,0 1-1 0 0,0-1 0 0 0,1 4-66 0 0,4 4 152 0 0,-1 1 6 0 0,-3 3-45 0 0,-2-9-80 0 0,0 93 166 0 0,0-80-104 0 0,0 1 51 0 0,-2-13-85 0 0,-4 2-25 0 0,1-5-25 0 0,2 5 48 0 0,3-10 6 0 0,0-2-237 0 0,0-1 43 0 0,0 1 41 0 0,0-1 36 0 0,0 2 44 0 0,0-2 109 0 0,0 1 98 0 0,0 1 359 0 0,0-1-414 0 0,0-1-82 0 0,0 1-55 0 0,0-1-68 0 0,0 1-80 0 0,0-1-15 0 0,0 0-52 0 0,0 1-57 0 0,0-1-59 0 0,0 1-66 0 0,0-1-70 0 0,0 1-74 0 0,0-1-78 0 0,0 1-40 0 0,0-1-78 0 0,0 1-80 0 0,0 0-86 0 0,0-1-1287 0 0,0 0-1240 0 0</inkml:trace>
  <inkml:trace contextRef="#ctx0" brushRef="#br0" timeOffset="255.65">1 463 7744 0 0,'0'0'174'0'0,"0"0"29"0"0,0 0 12 0 0,2 0-35 0 0,3 0-174 0 0,1 0 58 0 0,0 0 50 0 0,0 0 42 0 0,6 0 197 0 0,14 0 582 0 0,-13-2-527 0 0,-4-2-95 0 0,4-3 4 0 0,16 2 155 0 0,-1-2-61 0 0,-2 0-83 0 0,-1 1-66 0 0,-9 2-143 0 0,-1 1-59 0 0,10-2 97 0 0,17-3 63 0 0,-26 5-103 0 0,0 2 0 0 0,15-1-117 0 0,-7 3 29 0 0,-7-1-9 0 0,0 0-1 0 0,0-1 1 0 0,4-1-20 0 0,-15 1 42 0 0,0 0-34 0 0,0-1-33 0 0,0 1-37 0 0,3 0-90 0 0,0-1-79 0 0,-1 1-84 0 0,1-1-88 0 0,0 1-91 0 0,0 0-97 0 0,0 1-99 0 0,1-1-104 0 0,9 1-845 0 0,10 0-940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40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1 255 8928 0 0,'0'0'200'0'0,"0"-3"33"0"0,0 3-224 0 0,-1 0 0 0 0,1-1 0 0 0,0 1 0 0 0,0-1 0 0 0,0 1 0 0 0,0-1 0 0 0,0 1 0 0 0,0 0 0 0 0,0-1 0 0 0,0 1 0 0 0,0-1 0 0 0,1 1 0 0 0,-1-1 0 0 0,0 1-1 0 0,0 0 1 0 0,0-1 0 0 0,0 1 0 0 0,1-1 0 0 0,-1 1 0 0 0,0 0 0 0 0,0-1 0 0 0,1 1 0 0 0,-1 0 0 0 0,0-1 0 0 0,0 1 0 0 0,1 0 0 0 0,-1-1 0 0 0,1 1 0 0 0,-1 0 0 0 0,0 0-9 0 0,13-2 150 0 0,3 2-89 0 0,-1 0-46 0 0,-8-1 14 0 0,-1 0 50 0 0,5-5 186 0 0,-10 5-215 0 0,1 0-1 0 0,-1 0 1 0 0,1 0-1 0 0,-1 1 1 0 0,1-1-1 0 0,0 0 1 0 0,0 1-1 0 0,-1-1 1 0 0,1 1-1 0 0,0 0 1 0 0,0-1-1 0 0,0 1 1 0 0,0 0-50 0 0,11-2 458 0 0,-3-4-95 0 0,-2 1-124 0 0,6-2 112 0 0,-1 1-37 0 0,6-4 103 0 0,-1 1-44 0 0,-16 8-343 0 0,0 1-1 0 0,-1-1 1 0 0,1 1 0 0 0,0-1 0 0 0,0 1 0 0 0,-1 0 0 0 0,1 0 0 0 0,0 0 0 0 0,0 0 0 0 0,0 0 0 0 0,0 0-30 0 0,0 0 30 0 0,0 1 0 0 0,1-1 0 0 0,-1 0 0 0 0,0 0 0 0 0,0 0 0 0 0,0-1 0 0 0,0 1 0 0 0,0 0 0 0 0,0-1 1 0 0,0 1-1 0 0,1-1-30 0 0,27-15 334 0 0,-26 9-244 0 0,-3 6-85 0 0,-1 1 1 0 0,0 0-1 0 0,0-1 0 0 0,0 1 0 0 0,1-1 0 0 0,-1 1 0 0 0,0 0 0 0 0,0-1 0 0 0,1 1 1 0 0,-1 0-1 0 0,0 0 0 0 0,1-1 0 0 0,-1 1 0 0 0,0 0 0 0 0,1 0 0 0 0,-1-1 1 0 0,0 1-1 0 0,1 0 0 0 0,-1 0 0 0 0,1 0 0 0 0,-1 0 0 0 0,0-1 0 0 0,1 1 1 0 0,-1 0-1 0 0,1 0 0 0 0,-1 0 0 0 0,1 0 0 0 0,-1 0 0 0 0,0 0 0 0 0,1 0 1 0 0,0 0-6 0 0,4-2 100 0 0,8-12-94 0 0,1 1-48 0 0,-12 10 86 0 0,-2 1 41 0 0,0 1-79 0 0,0 0 0 0 0,0 1 0 0 0,0-1 1 0 0,0 0-1 0 0,0 1 0 0 0,-1-1 0 0 0,1 0 0 0 0,0 1 1 0 0,0-1-1 0 0,-1 1 0 0 0,1-1 0 0 0,0 0 0 0 0,-1 1 1 0 0,1-1-1 0 0,-1 1 0 0 0,1-1 0 0 0,0 1 0 0 0,-1-1 1 0 0,1 1-1 0 0,-1 0 0 0 0,0-1 0 0 0,1 1 0 0 0,-1-1-6 0 0,1 1 7 0 0,-1 0-1 0 0,0-1 0 0 0,1 1 0 0 0,-1-1 1 0 0,1 1-1 0 0,-1 0 0 0 0,1-1 1 0 0,0 1-1 0 0,-1-1 0 0 0,1 0 0 0 0,-1 1 1 0 0,1-1-1 0 0,0 1 0 0 0,0-1 0 0 0,-1 1 1 0 0,1-1-1 0 0,0 0 0 0 0,0 1 0 0 0,-1-1 1 0 0,1 0-1 0 0,0 1 0 0 0,0-1 1 0 0,0 0-7 0 0,0 1 1 0 0,0 0 1 0 0,0 0 0 0 0,0 0-1 0 0,0 0 1 0 0,0 0 0 0 0,0 0-1 0 0,0-1 1 0 0,0 1-1 0 0,0 0 1 0 0,0 0 0 0 0,0 0-1 0 0,0 0 1 0 0,0 0 0 0 0,0 0-1 0 0,0 0 1 0 0,0 0 0 0 0,0 0-1 0 0,0 0 1 0 0,0-1 0 0 0,0 1-1 0 0,0 0 1 0 0,0 0 0 0 0,0 0-1 0 0,0 0 1 0 0,0 0 0 0 0,0 0-1 0 0,0 0 1 0 0,0 0 0 0 0,0 0-1 0 0,0 0 1 0 0,0 0 0 0 0,0 0-1 0 0,0 0 1 0 0,-1-1 0 0 0,1 1-1 0 0,0 0 1 0 0,0 0 0 0 0,0 0-1 0 0,0 0 1 0 0,0 0 0 0 0,0 0-1 0 0,0 0 1 0 0,0 0 0 0 0,0 0-1 0 0,0 0 1 0 0,0 0 0 0 0,-1 0-1 0 0,1 0 1 0 0,0 0 0 0 0,0 0-1 0 0,0 0 1 0 0,0 0 0 0 0,0 0-1 0 0,0 0 1 0 0,0 0 0 0 0,0 0-1 0 0,0 0-1 0 0,-14 0 104 0 0,-17-1 136 0 0,22 3-191 0 0,1 0-35 0 0,-5 9 8 0 0,11-9-13 0 0,1 0 0 0 0,-1-1-1 0 0,0 1 1 0 0,0 0 0 0 0,0-1 0 0 0,0 0 0 0 0,0 1-1 0 0,0-1 1 0 0,-2 1-9 0 0,-9 1 35 0 0,10-3-31 0 0,1 1-1 0 0,0-1 0 0 0,-1 1 1 0 0,1 0-1 0 0,0-1 1 0 0,-1 1-1 0 0,1 0 0 0 0,0 1 1 0 0,0-1-1 0 0,0 0 1 0 0,0 0-1 0 0,0 1 0 0 0,0-1 1 0 0,0 1-4 0 0,-18 18 41 0 0,-24 24 162 0 0,40-39-173 0 0,0 0-1 0 0,0-1 1 0 0,1 2-1 0 0,0-1 1 0 0,-1 0-1 0 0,2 1 1 0 0,-3 4-30 0 0,-6 16 169 0 0,6-18-114 0 0,5-7-49 0 0,0 0 1 0 0,-1 0 0 0 0,1 0 0 0 0,0 0 0 0 0,0 0 0 0 0,0 0 0 0 0,0 0 0 0 0,0 0 0 0 0,0 0 0 0 0,0 0 0 0 0,0 0 0 0 0,0 0 0 0 0,0 0 0 0 0,1 0 0 0 0,-1-1 0 0 0,0 1 0 0 0,1 0 0 0 0,-1 0 0 0 0,0 0 0 0 0,1 0 0 0 0,-1 0 0 0 0,1 0 0 0 0,0-1 0 0 0,-1 1 0 0 0,1 0 0 0 0,0 0-1 0 0,-1-1-6 0 0,5 7 52 0 0,-2 0 14 0 0,2 3 89 0 0,0-2 57 0 0,2 1 97 0 0,8 2 209 0 0,-9-8-255 0 0,0 0-51 0 0,0-1-44 0 0,-1 0-36 0 0,4 0 40 0 0,4 5 4 0 0,1 2-263 0 0,2-2-41 0 0,-8-4 2 0 0,1-1 0 0 0,0 1 1 0 0,-1-1-1 0 0,5 0 126 0 0,17 1-284 0 0,-10-2 146 0 0,-4-1 73 0 0,1 0 59 0 0,-15 0 10 0 0,17 0-3 0 0,-6 0 3 0 0,0 0 0 0 0,0 0-1 0 0,6-3-3 0 0,19-7 48 0 0,4 4-36 0 0,-7-4-25 0 0,-17 6-45 0 0,4 0 72 0 0,-4 1-27 0 0,-5 0-69 0 0,0 0-61 0 0,1-2-88 0 0,-5 2 40 0 0,7-5 4 0 0,-5 3 12 0 0,-6 2 43 0 0,1 1-44 0 0,1-1-142 0 0,-3 2 115 0 0,0 0-32 0 0,-1 0-82 0 0,1 0-49 0 0,0 1-44 0 0,-1-1-40 0 0,1 1-100 0 0,0-1-37 0 0,3-1-665 0 0,1-2-747 0 0,3-5-1126 0 0</inkml:trace>
  <inkml:trace contextRef="#ctx0" brushRef="#br0" timeOffset="329.39">847 111 8696 0 0,'0'0'197'0'0,"0"6"24"0"0,1-2-171 0 0,-1 0-1 0 0,1 0 0 0 0,0 1 1 0 0,0-1-1 0 0,1 0 0 0 0,-1 0 1 0 0,1 0-1 0 0,0 0 0 0 0,1 1-49 0 0,-1 3 67 0 0,0-1-56 0 0,-4 18-90 0 0,1-12 108 0 0,1-7 33 0 0,0 0 46 0 0,1 2 120 0 0,2-1 116 0 0,2 1 31 0 0,1 2 174 0 0,-4-3-222 0 0,-2 0 46 0 0,1 8 337 0 0,1-3-85 0 0,2-2-94 0 0,3-2-103 0 0,-5-5 294 0 0,-2-3-40 0 0,0 1-358 0 0,0 1-99 0 0,0-1-86 0 0,0 0-70 0 0,0-1-54 0 0,0 1-39 0 0,0 1-148 0 0,0-1 142 0 0,0-1 85 0 0,0 1 18 0 0,0-1 36 0 0,0 1 47 0 0,0-1 49 0 0,0 1 55 0 0,0 0 60 0 0,0-1 66 0 0,0 1 72 0 0,0 0 77 0 0,0 0 82 0 0,-2-1-397 0 0,1 0-204 0 0,0 0 1 0 0,0 0-1 0 0,0-1 0 0 0,1 1 0 0 0,-1 0 1 0 0,0-1-1 0 0,0 1 0 0 0,0 0 0 0 0,1-1 0 0 0,-1 1 1 0 0,0-1-1 0 0,1 1 0 0 0,-1-1 0 0 0,0 0 1 0 0,1 1-1 0 0,-1-1 0 0 0,1 0 0 0 0,-1 1 1 0 0,1-1-1 0 0,-1 0-16 0 0,-5-8 119 0 0,1-1-46 0 0,4 7-63 0 0,-1-13 84 0 0,2 15-88 0 0,0 1 1 0 0,0-1-1 0 0,0 0 0 0 0,0 0 0 0 0,0 0 0 0 0,0 0 0 0 0,-1 0 0 0 0,1 1 1 0 0,0-1-1 0 0,0 0 0 0 0,-1 0 0 0 0,1 0 0 0 0,0 1 0 0 0,-1-1 0 0 0,1 0-6 0 0,-7-4 57 0 0,7 5-55 0 0,-1 0 1 0 0,1 0 0 0 0,-1-1-1 0 0,1 1 1 0 0,-1 0 0 0 0,1-1-1 0 0,0 1 1 0 0,-1 0 0 0 0,1-1-1 0 0,0 1 1 0 0,-1 0 0 0 0,1-1-1 0 0,0 1 1 0 0,-1-1 0 0 0,1 1-1 0 0,0-1 1 0 0,0 1-1 0 0,0 0 1 0 0,-1-1 0 0 0,1 1-1 0 0,0-1 1 0 0,0 1 0 0 0,0-1-1 0 0,0 1 1 0 0,0-1 0 0 0,0 1-1 0 0,0-1 1 0 0,0 1 0 0 0,0-1-1 0 0,0 1 1 0 0,0-1 0 0 0,0 0-3 0 0,0-6 9 0 0,0 5 0 0 0,0 0 0 0 0,0-1 0 0 0,0 1 1 0 0,0 0-1 0 0,0 0 0 0 0,0 0 0 0 0,1 0 1 0 0,-1-1-1 0 0,1 1 0 0 0,0-1-9 0 0,4-5 34 0 0,-4 7-30 0 0,0-1-1 0 0,0 1 0 0 0,0 0 0 0 0,-1-1 0 0 0,1 0 1 0 0,0 1-1 0 0,-1-1 0 0 0,1 1 0 0 0,-1-1 1 0 0,1 0-1 0 0,-1 1 0 0 0,0-1 0 0 0,0 0 0 0 0,0 0 1 0 0,0 0-4 0 0,0-1 5 0 0,0 0 1 0 0,1 0-1 0 0,-1 1 0 0 0,0-1 1 0 0,1 0-1 0 0,0 1 1 0 0,-1-1-1 0 0,1 1 1 0 0,0-1-1 0 0,0 1 0 0 0,1-2-5 0 0,2-1 15 0 0,-1 0 0 0 0,1 0 0 0 0,0 1-1 0 0,0-1 1 0 0,1 0-15 0 0,13-14 13 0 0,-10 11-13 0 0,0-1 0 0 0,1 1 0 0 0,-1 0 0 0 0,8-4 0 0 0,-3 4 0 0 0,1-1 0 0 0,0 2 0 0 0,3-1 0 0 0,-10 5 0 0 0,0 0 0 0 0,0 1 0 0 0,0 0 0 0 0,0 0 0 0 0,1 1 0 0 0,-1 0 0 0 0,1 0 0 0 0,1 1 0 0 0,6 0 0 0 0,-9 1 0 0 0,-1-1 0 0 0,1 1 0 0 0,-1-2 0 0 0,1 1 0 0 0,-1 0 0 0 0,1-1 0 0 0,-1 0 0 0 0,3-1 0 0 0,-1-2 0 0 0,-5 3 0 0 0,-1 0 0 0 0,1 0 0 0 0,0 0 0 0 0,-1 0 0 0 0,1 1 0 0 0,0-1 0 0 0,0 0 0 0 0,0 1 0 0 0,-1 0 0 0 0,1-1 0 0 0,0 1 0 0 0,0 0 0 0 0,0 0 0 0 0,0 0 0 0 0,0 0 0 0 0,0 0 0 0 0,-1 0 0 0 0,1 0 0 0 0,2 1 0 0 0,4 4 0 0 0,-7-4 0 0 0,1 0 0 0 0,-1 0 0 0 0,1 0 0 0 0,-1 0 0 0 0,1-1 0 0 0,-1 1 0 0 0,1 0 0 0 0,-1-1 0 0 0,1 0 0 0 0,0 1 0 0 0,-1-1 0 0 0,1 0 0 0 0,0 0 0 0 0,0 1 0 0 0,-2-2 0 0 0,1 1 0 0 0,-1 0 0 0 0,1 0 0 0 0,-1 0 0 0 0,1 0 0 0 0,-1 0 0 0 0,1 0 0 0 0,-1 0 0 0 0,1 0 0 0 0,-1 0 0 0 0,1 0 0 0 0,-1 0 0 0 0,1 1 0 0 0,-1-1 0 0 0,1 0 0 0 0,-1 0 0 0 0,1 0 0 0 0,-1 1 0 0 0,0-1 0 0 0,1 0 0 0 0,-1 0 0 0 0,1 1 0 0 0,-1-1 0 0 0,0 0 0 0 0,1 1 0 0 0,-1-1 0 0 0,0 1 0 0 0,1-1 0 0 0,-1 0 0 0 0,0 1 0 0 0,0-1 0 0 0,1 1 0 0 0,3 6 0 0 0,10-2 0 0 0,-1 6-16 0 0,-10-9-62 0 0,-3 1-10 0 0,0-2 84 0 0,0-1-1 0 0,0 1 1 0 0,0-1 0 0 0,0 1 0 0 0,0 0 0 0 0,0-1 0 0 0,0 1 0 0 0,0-1 0 0 0,1 1 0 0 0,-1-1-1 0 0,0 1 1 0 0,0-1 0 0 0,1 1 0 0 0,-1-1 0 0 0,0 1 0 0 0,1-1 0 0 0,-1 1 0 0 0,1-1 0 0 0,-1 1 4 0 0,4 1-73 0 0,-1 1-47 0 0,-1 0-77 0 0,0 0-99 0 0,-2-1 103 0 0,1 1-33 0 0,-1-1-919 0 0,0-2 878 0 0,0 0 59 0 0,0 0 3 0 0,0 0-40 0 0,0 0 3 0 0,0 0-40 0 0,0 0-47 0 0,0 0-50 0 0,0 0-57 0 0,0 0-51 0 0,0 0-46 0 0,0 0-40 0 0,0 0-159 0 0,0 0-40 0 0,0 0-193 0 0,0 0-525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8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0 11000 0 0,'0'0'248'0'0,"0"0"34"0"0,0 0 21 0 0,0 0-34 0 0,1 0-202 0 0,1 3-39 0 0,2 2-25 0 0,0 1-1 0 0,0 0 1 0 0,-1-1 0 0 0,1 4-3 0 0,3 5 79 0 0,-7-14-77 0 0,3 8 177 0 0,-3 0 68 0 0,3 8 314 0 0,8-3-54 0 0,-9-11-432 0 0,0 0 0 0 0,-1 0-1 0 0,1-1 1 0 0,-1 1 0 0 0,1 0-1 0 0,-1 0 1 0 0,0 0 0 0 0,1 1 0 0 0,-1 1-75 0 0,1 13 340 0 0,-2-9-195 0 0,0 1 37 0 0,4 5 151 0 0,3 6 48 0 0,6 16 286 0 0,-9-19-404 0 0,0 1-23 0 0,-3 0-81 0 0,1-1 33 0 0,4 6 152 0 0,0 0-35 0 0,-4-6-179 0 0,0 0 3 0 0,4 7 109 0 0,0-2-30 0 0,-4-8-106 0 0,-2 9 86 0 0,0 0-61 0 0,0 54 111 0 0,0-44-105 0 0,0-14-12 0 0,0 0 45 0 0,-1-12-108 0 0,-1-3-51 0 0,-1-1-42 0 0,0 0-36 0 0,-1 0-73 0 0,1 6-128 0 0,3-7 114 0 0,0-1 63 0 0,0-1-32 0 0,0 0-12 0 0,0 0-33 0 0,0 0-38 0 0,0 0-44 0 0,0 0-46 0 0,0 0-44 0 0,0 0-41 0 0,0 0-36 0 0,0 1-268 0 0,-1-1-62 0 0,0 1-46 0 0,0 0-35 0 0,-1 1-641 0 0,-1 2-46 0 0,-5 3-1429 0 0</inkml:trace>
  <inkml:trace contextRef="#ctx0" brushRef="#br0" timeOffset="232.82">0 415 11648 0 0,'3'0'340'0'0,"4"0"-123"0"0,-1-2-100 0 0,12-7-23 0 0,-7 5-52 0 0,-3 2-45 0 0,1 1 4 0 0,3-5 9 0 0,-2 1 64 0 0,-4 3 2 0 0,3 2 34 0 0,-2-1-20 0 0,0 0 0 0 0,0 0 0 0 0,0 0 0 0 0,0-1 0 0 0,2-1-90 0 0,8-2 160 0 0,15 0 145 0 0,3-6-28 0 0,-15 8-154 0 0,7-2 61 0 0,6-5 39 0 0,-24 6-146 0 0,0 1 1 0 0,0 1-1 0 0,8-1-77 0 0,29-1 138 0 0,-32 3-102 0 0,1 0 0 0 0,-1-1-1 0 0,0 0 1 0 0,0-1-36 0 0,-2 1 19 0 0,-1 0 1 0 0,1 0 0 0 0,10 1-20 0 0,58 1-206 0 0,-46 0 64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7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8896 0 0,'0'0'200'0'0,"0"0"33"0"0,3 2 14 0 0,10 9-41 0 0,-8-9-179 0 0,1 2-3 0 0,-1 4-31 0 0,-2-3 5 0 0,4 4 24 0 0,-1-2 57 0 0,-2-3 14 0 0,0 1 48 0 0,-1 1 77 0 0,2 3 174 0 0,4 5 297 0 0,-2-4-323 0 0,1-1 47 0 0,-2 2-34 0 0,-1 0-46 0 0,-1 0-60 0 0,1 0-78 0 0,-1-1-78 0 0,1 2 18 0 0,0-1 90 0 0,9 20 478 0 0,-6-18-458 0 0,-2-2-138 0 0,-1 1 62 0 0,-4-8-85 0 0,1 1 0 0 0,0-1 0 0 0,0 0 1 0 0,0 1-1 0 0,1-1 0 0 0,-1 0 0 0 0,1-1 1 0 0,1 2-85 0 0,8 11 294 0 0,1 11 240 0 0,-2-4-74 0 0,-2-12-222 0 0,-7-9-84 0 0,-1 0-41 0 0,0 2 15 0 0,-2 4-18 0 0,1-8-70 0 0,0 3 230 0 0,0-3-12 0 0,0 0-2 0 0,0 0 0 0 0,0 0 7 0 0,0 0 28 0 0,0 0 11 0 0,0 0 2 0 0,3 0-22 0 0,0 0-228 0 0,14 0 274 0 0,-11 0-240 0 0,-6 0-85 0 0,0 0-1 0 0,0 0 0 0 0,1 0 0 0 0,-1 0 1 0 0,0 0-1 0 0,0 0 0 0 0,0 0 1 0 0,0 0-1 0 0,0 0 0 0 0,0 0 0 0 0,0 0 1 0 0,0 0-1 0 0,0 0 0 0 0,0 0 0 0 0,1 0 1 0 0,-1 0-1 0 0,0 0 0 0 0,0 0 0 0 0,0 0 1 0 0,0 0-1 0 0,0 0 0 0 0,0 0 1 0 0,0 0-1 0 0,0 0 0 0 0,0 0 0 0 0,0 0 1 0 0,0 0-1 0 0,1 0 0 0 0,-1 0 0 0 0,0 0 1 0 0,0 0-1 0 0,0 0 0 0 0,0-1 1 0 0,0 1-1 0 0,0 0 0 0 0,0 0 0 0 0,0 0 1 0 0,0 0-1 0 0,0 0 0 0 0,0 0 0 0 0,0 0 1 0 0,0 0-1 0 0,0 0 0 0 0,0 0 0 0 0,0 0 1 0 0,0-1-1 0 0,0 1 0 0 0,0 0 1 0 0,0 0-1 0 0,0 0 0 0 0,0 0 0 0 0,0 0 1 0 0,0 0-1 0 0,0 0 0 0 0,0 0 0 0 0,0 0 1 0 0,0-1-3 0 0,0 0 13 0 0,0-1-1 0 0,1 0 1 0 0,-1 1 0 0 0,1-1 0 0 0,-1 0 0 0 0,1 1 0 0 0,0-1 0 0 0,-1 1 0 0 0,1-1 0 0 0,0 1-1 0 0,1-2-12 0 0,3-6 41 0 0,8-17 87 0 0,-10 20-109 0 0,-2 2-13 0 0,1 0 0 0 0,-2 0 0 0 0,1 0 0 0 0,0 0 0 0 0,-1 0 0 0 0,0 0-1 0 0,0 0 1 0 0,0 0 0 0 0,0 0 0 0 0,-1-1-6 0 0,1 1 5 0 0,0 0-1 0 0,-1 0 0 0 0,2 0 1 0 0,-1-1-1 0 0,0 1 0 0 0,1-3-4 0 0,5-9 0 0 0,-4 13 0 0 0,-1 0 0 0 0,0-1 0 0 0,0 1 0 0 0,0 0 0 0 0,0-1 0 0 0,-1 1 0 0 0,1-1 0 0 0,-1-1 0 0 0,0 3 0 0 0,0 1 0 0 0,0-1 0 0 0,0 0 0 0 0,0 1 0 0 0,1-1 0 0 0,-1 0 0 0 0,0 1 0 0 0,1-1 0 0 0,0 0 0 0 0,-1 1 0 0 0,1-1 0 0 0,0 1 0 0 0,0-1 0 0 0,0 1 0 0 0,5-12-16 0 0,-5-4-29 0 0,-1 3-20 0 0,4 0-65 0 0,1 6 42 0 0,4-1 21 0 0,-1 0-51 0 0,-4 2-58 0 0,-1 0-67 0 0,-2-1-113 0 0,0 1-70 0 0,1 0 57 0 0,12-15-581 0 0,-3 11 341 0 0,-3 4 121 0 0,-2 3 4 0 0,0 0-89 0 0,7-1-963 0 0,-13 4 1423 0 0,1 1 1 0 0,-1-1 0 0 0,0 0-1 0 0,1 0 1 0 0,-1 0 0 0 0,0 0 0 0 0,0 1-1 0 0,1-1 1 0 0,-1 0 0 0 0,0 0-1 0 0,0 0 1 0 0,0 0 0 0 0,0 0 0 0 0,0 0 112 0 0</inkml:trace>
  <inkml:trace contextRef="#ctx0" brushRef="#br0" timeOffset="387.09">639 288 7424 0 0,'3'0'166'0'0,"24"0"236"0"0,-22-2-229 0 0,3-5-139 0 0,-6 6-34 0 0,-1 0 0 0 0,1 0 0 0 0,-1 0 0 0 0,0 1 0 0 0,1-1 0 0 0,-1 1 0 0 0,1-1 1 0 0,0 1-1 0 0,-1 0 0 0 0,1 0 0 0 0,-1 0 0 0 0,2-1 0 0 0,-1 1 1 0 0,0 0 0 0 0,-1 0 0 0 0,1 0 0 0 0,0-1 0 0 0,-1 1 0 0 0,1 0 0 0 0,-1-1 0 0 0,1 0 0 0 0,0 1 0 0 0,-1-1 0 0 0,1 0-1 0 0,-1 0 1 0 0,0 0 0 0 0,1 0-1 0 0,6-4 83 0 0,0 1 173 0 0,0 0 38 0 0,20-7 724 0 0,-13 5-432 0 0,-5 1-223 0 0,-1 1-90 0 0,-1 1-36 0 0,-2-1-74 0 0,0 1-35 0 0,0 0-41 0 0,-1 0-46 0 0,4-3 152 0 0,4-1 154 0 0,-2 1-19 0 0,-4 2-142 0 0,-2 0-68 0 0,1-1-46 0 0,16-18 413 0 0,5-3-31 0 0,-10 8-259 0 0,-15 17-184 0 0,-1 0 1 0 0,0-1 0 0 0,0 1 0 0 0,0 0 0 0 0,0-1 0 0 0,0 1 0 0 0,0-1 0 0 0,0 1 0 0 0,-1-1 0 0 0,1 1 0 0 0,0-1 0 0 0,-1 1 0 0 0,1-1 0 0 0,-1 0-1 0 0,0 1 1 0 0,1-1 0 0 0,-1 0 0 0 0,0 0-12 0 0,0 0 10 0 0,0 0 0 0 0,0 1 0 0 0,0-1 0 0 0,1 0-1 0 0,-1 1 1 0 0,1-1 0 0 0,-1 0 0 0 0,1 1 0 0 0,-1-1 0 0 0,1 1 0 0 0,0-1-1 0 0,0 1 1 0 0,0-1 0 0 0,0 1 0 0 0,0 0 0 0 0,0-1 0 0 0,0 1 0 0 0,1-1-10 0 0,2-4 86 0 0,-5-4-84 0 0,1 8 11 0 0,0 1-10 0 0,0 0-1 0 0,0 1 1 0 0,0-1 0 0 0,0 0-1 0 0,0 0 1 0 0,-1 1 0 0 0,1-1-1 0 0,0 0 1 0 0,0 0 0 0 0,0 1-1 0 0,-1-1 1 0 0,1 0 0 0 0,0 1 0 0 0,-1-1-1 0 0,1 0 1 0 0,-1 1 0 0 0,1-1-1 0 0,-1 1 1 0 0,1-1 0 0 0,-1 0-1 0 0,1 1 1 0 0,-1-1 0 0 0,0 1-1 0 0,1 0 1 0 0,-1-1-3 0 0,1 1 4 0 0,-1 0 0 0 0,1-1-1 0 0,-1 1 1 0 0,1-1 0 0 0,-1 1 0 0 0,1 0-1 0 0,-1-1 1 0 0,1 1 0 0 0,0-1 0 0 0,-1 1-1 0 0,1-1 1 0 0,0 1 0 0 0,-1-1 0 0 0,1 1-1 0 0,0-1 1 0 0,0 1 0 0 0,-1-1 0 0 0,1 1-1 0 0,0-1 1 0 0,0 0 0 0 0,0 1 0 0 0,0-1-1 0 0,0 1 1 0 0,0-1-4 0 0,0-2 136 0 0,-3 3 22 0 0,-9 3-9 0 0,-3 7 20 0 0,10-7-15 0 0,3-3-131 0 0,0 0 1 0 0,0 1-1 0 0,0-1 1 0 0,0 1 0 0 0,0-1-1 0 0,1 1 1 0 0,-1 0-1 0 0,0 0 1 0 0,0 0-24 0 0,-29 19 188 0 0,23-14-127 0 0,-4 3 103 0 0,1 0 1 0 0,0 0 0 0 0,1 2-1 0 0,-6 6-164 0 0,-7 8 206 0 0,18-20-168 0 0,0 1 0 0 0,1-1 1 0 0,0 1-1 0 0,-3 5-38 0 0,0 1 41 0 0,5-10-30 0 0,0 1 0 0 0,1-1-1 0 0,-1 1 1 0 0,1-1-1 0 0,-1 1 1 0 0,1 0 0 0 0,0 0-1 0 0,0 0 1 0 0,0 0-1 0 0,0 0 1 0 0,1-1-1 0 0,-1 1 1 0 0,1 0 0 0 0,0 0-1 0 0,0 1 1 0 0,0 2-11 0 0,0 39 96 0 0,0-32-87 0 0,0-13-7 0 0,0 1-1 0 0,0-1 1 0 0,0 0 0 0 0,0 1-1 0 0,0-1 1 0 0,0 0 0 0 0,0 1-1 0 0,0-1 1 0 0,0 0 0 0 0,0 1-1 0 0,0-1 1 0 0,0 0-1 0 0,0 1 1 0 0,0-1 0 0 0,0 0-1 0 0,1 1 1 0 0,-1-1 0 0 0,0 0-1 0 0,0 0 1 0 0,0 1 0 0 0,1-1-1 0 0,-1 0 1 0 0,0 0 0 0 0,0 1-1 0 0,0-1 1 0 0,1 0-2 0 0,12 13 21 0 0,6 3 38 0 0,5 0 15 0 0,-14-2-42 0 0,14-9 32 0 0,-11 1-44 0 0,-12-5-15 0 0,1 0 1 0 0,-1 0-1 0 0,1 0 1 0 0,0-1-1 0 0,-1 1 1 0 0,1 0-1 0 0,-1-1 1 0 0,1 0-1 0 0,0 1 0 0 0,-1-1 1 0 0,1 0-1 0 0,0 0 1 0 0,0 0-1 0 0,0 0-5 0 0,7 0 56 0 0,2 0-43 0 0,1 0-41 0 0,1 0-36 0 0,12 0-161 0 0,-5 0-104 0 0,-1 0-62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5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0 9872 0 0,'0'0'222'0'0,"0"0"30"0"0,0 0 20 0 0,1 0-112 0 0,1 0-82 0 0,8 0 50 0 0,-8 0 1 0 0,-1 3 150 0 0,-1-2-248 0 0,0-1-1 0 0,0 1 1 0 0,0-1 0 0 0,0 1 0 0 0,0-1 0 0 0,0 1 0 0 0,1 0 0 0 0,-1-1 0 0 0,0 1 0 0 0,0-1 0 0 0,1 1 0 0 0,-1-1-1 0 0,0 1 1 0 0,1-1 0 0 0,-1 1 0 0 0,0-1 0 0 0,1 1-31 0 0,8 5 468 0 0,4 4 27 0 0,-9-2-297 0 0,-2 3-36 0 0,-3 7 82 0 0,0-13-170 0 0,1 0 1 0 0,0 1-1 0 0,0-1 1 0 0,0 0-1 0 0,1 1 1 0 0,0-1-1 0 0,0 0 1 0 0,1 2-75 0 0,-1-2 38 0 0,2 2 28 0 0,-1 0-1 0 0,0 0 1 0 0,0 0-1 0 0,-1 0 1 0 0,0 1 0 0 0,0 5-66 0 0,-2 13 184 0 0,0-13-36 0 0,1 0 0 0 0,1 0 0 0 0,0-1 0 0 0,1 9-148 0 0,3-2 124 0 0,1 9 68 0 0,-3 3 60 0 0,-4-2-36 0 0,1 31 318 0 0,3-37-350 0 0,2-8-96 0 0,1 7 82 0 0,-3 4 77 0 0,-3-16-126 0 0,0 14 309 0 0,0-16-335 0 0,0-2-53 0 0,0-4-27 0 0,0-1 0 0 0,0 1-1 0 0,0-1 1 0 0,0 1 0 0 0,-1-1-1 0 0,1 1 1 0 0,0-1 0 0 0,-1 0-1 0 0,1 1 1 0 0,-1-1-15 0 0,-10 15 29 0 0,9-2-17 0 0,2-12 47 0 0,0 5-6 0 0,-2-2-51 0 0,-2-2-49 0 0,-4-2-78 0 0,6-1-121 0 0,2 0 114 0 0,-1 0-60 0 0,0 0-83 0 0,1 0 86 0 0,-1 0-40 0 0,0 0-43 0 0,0 0-41 0 0,0 0-37 0 0,0 0-34 0 0,-1 0-248 0 0,0 0-56 0 0,0 0-807 0 0,-1 0-636 0 0,3 0-1206 0 0</inkml:trace>
  <inkml:trace contextRef="#ctx0" brushRef="#br0" timeOffset="574.65">0 288 7616 0 0,'3'0'222'0'0,"5"0"-126"0"0,11 1 18 0 0,-1-5-74 0 0,0-5-19 0 0,-8 5 42 0 0,-4 3 45 0 0,-4 1 46 0 0,1 0 55 0 0,3-2 52 0 0,8-4 313 0 0,-5 1-24 0 0,-4 3-227 0 0,2 2 38 0 0,1-1 59 0 0,-1 0-111 0 0,0-1-51 0 0,3-2-18 0 0,-1 1-68 0 0,-2 1-29 0 0,25-4 432 0 0,0-4-20 0 0,0 4-46 0 0,-16 2-324 0 0,-9 1-118 0 0,0 2-1 0 0,-1-1 1 0 0,1 1-1 0 0,0 0 0 0 0,0 0 1 0 0,0 1-67 0 0,23-3 207 0 0,-4-2-62 0 0,-17 3-108 0 0,0 0 1 0 0,0 0 0 0 0,1 1-1 0 0,-1 0 1 0 0,1 1-38 0 0,5 0 12 0 0,-7 1 5 0 0,0-1-1 0 0,0-1 1 0 0,-1 1-1 0 0,1-1 1 0 0,1-1-17 0 0,7-3 18 0 0,-13 3-18 0 0,0 1 0 0 0,0 0-1 0 0,0 0 1 0 0,0 0 0 0 0,1 0-1 0 0,-1 1 1 0 0,0-1 0 0 0,1 1 0 0 0,2 0 0 0 0,3 0-63 0 0,0 0-128 0 0,-4 0 47 0 0,-1 0-34 0 0,1 0-33 0 0,-1 0-34 0 0,1 0-34 0 0,0 0-36 0 0,0 0-34 0 0,0 0-37 0 0,1 0-35 0 0,-1 0-37 0 0,2 0-37 0 0,-1 0-37 0 0,5 0-1285 0 0,7 0-1035 0 0</inkml:trace>
  <inkml:trace contextRef="#ctx0" brushRef="#br0" timeOffset="743.33">847 464 8264 0 0,'0'2'182'0'0,"0"-1"-169"0"0,0-1 0 0 0,0 1-1 0 0,0 0 1 0 0,0-1 0 0 0,0 1 0 0 0,-1-1-1 0 0,1 1 1 0 0,0-1 0 0 0,0 1-1 0 0,0 0 1 0 0,-1-1 0 0 0,1 1-1 0 0,0-1 1 0 0,-1 1 0 0 0,1-1-1 0 0,0 0 1 0 0,-1 1 0 0 0,1-1 0 0 0,0 1-1 0 0,-1-1 1 0 0,1 1 0 0 0,-1-1-1 0 0,1 0 1 0 0,-1 1-13 0 0,0-1 13 0 0,0 1 0 0 0,1-1 0 0 0,-1 0 1 0 0,1 1-1 0 0,-1 0 0 0 0,1-1 0 0 0,-1 1 0 0 0,1-1 0 0 0,-1 1 1 0 0,1-1-1 0 0,-1 1 0 0 0,1 0 0 0 0,0-1 0 0 0,-1 1 0 0 0,1 0 0 0 0,0 0 1 0 0,-1-1-1 0 0,1 1 0 0 0,0 0 0 0 0,0 0 0 0 0,0-1 0 0 0,0 1 0 0 0,0 0 1 0 0,0 0-1 0 0,0-1-13 0 0,0 16 40 0 0,0-14-40 0 0,0-1 0 0 0,0 1 0 0 0,0-1 0 0 0,0 1 0 0 0,-1-1 0 0 0,1 1 0 0 0,0-1 0 0 0,-1 1 0 0 0,1-1 0 0 0,-1 0 0 0 0,-5 8 14 0 0,2-4 36 0 0,4-5-50 0 0,-3 3 265 0 0,2 0-100 0 0,1 1-52 0 0,1 1-39 0 0,-1-4-16 0 0,0-1-4 0 0,0 4 207 0 0,0 1 43 0 0,0 10 822 0 0,0-9-668 0 0,0-3-217 0 0,0 0-32 0 0,0 0-31 0 0,0 0-57 0 0,0 0-67 0 0,0 0-77 0 0,0-1 167 0 0,0-2 22 0 0,0 0 63 0 0,0 0-18 0 0,0 3-38 0 0,0-3-317 0 0,0 1 47 0 0,0-1 41 0 0,0 1 36 0 0,0-1 54 0 0,0 1 63 0 0,0 0 365 0 0,0 0-346 0 0,0 0-109 0 0,0-1-47 0 0,0 1-56 0 0,0 0-64 0 0,0-1-45 0 0,0 1-65 0 0,0 0-71 0 0,0 0-78 0 0,0 0-84 0 0,0 0-89 0 0,0 0-97 0 0,0 1-103 0 0,0 2-885 0 0,0 5-959 0 0</inkml:trace>
  <inkml:trace contextRef="#ctx0" brushRef="#br0" timeOffset="947.39">703 160 8272 0 0,'0'0'241'0'0,"-3"0"-10"0"0,-1 0-194 0 0,-2-3-26 0 0,4 0 34 0 0,1-3 72 0 0,1-10 420 0 0,0 15-427 0 0,0-1 18 0 0,0 1-112 0 0,0 1-81 0 0,0 0-98 0 0,0 0-114 0 0,0 0-102 0 0,0 0 40 0 0,0 0-39 0 0,0 0-460 0 0,0 0-372 0 0,0 0-702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3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10680 0 0,'0'0'241'0'0,"0"0"38"0"0,0 0 11 0 0,0 0-28 0 0,1 0-197 0 0,1 2-37 0 0,4 5-3 0 0,-1-3 30 0 0,-2-1 207 0 0,-1-2-84 0 0,1 0-50 0 0,0-2-39 0 0,0 1-14 0 0,-1 1 38 0 0,3 13 397 0 0,8 2-36 0 0,-5-8-288 0 0,-2 0-37 0 0,6 19 308 0 0,0 0-83 0 0,1 2-59 0 0,0-1-46 0 0,-2-1 1 0 0,0 13 95 0 0,2 8 78 0 0,-9-35-350 0 0,5 11 135 0 0,4 13 183 0 0,-7 1 250 0 0,-4-32-595 0 0,5 18 246 0 0,-3 7 109 0 0,-4-20-278 0 0,0 4-5 0 0,3 4 9 0 0,2-3-14 0 0,-3-13-104 0 0,-1 1 0 0 0,0-1 0 0 0,0 0 0 0 0,0 1 0 0 0,0-1 0 0 0,-1 1 0 0 0,1-1 0 0 0,-1 2-29 0 0,0 1 53 0 0,0 12 126 0 0,-2-2-41 0 0,-2-3-45 0 0,-3-2-52 0 0,4-8 23 0 0,3-3 2 0 0,-1 4-18 0 0,1-1-87 0 0,-1 0-96 0 0,2-2-173 0 0,-1-2-20 0 0,1-1 158 0 0,-1-2 86 0 0,0 0 77 0 0,0 0-311 0 0,0 0 50 0 0,0-9-458 0 0,0 7 388 0 0,0 0-88 0 0,0 3 167 0 0,0 0-37 0 0,0 0-85 0 0,0 0-61 0 0,0 0-70 0 0,0 0-78 0 0,0-1-86 0 0,0 1-93 0 0,0 0-101 0 0,0 0-109 0 0,0-4-943 0 0,0-2-1060 0 0</inkml:trace>
  <inkml:trace contextRef="#ctx0" brushRef="#br0" timeOffset="338.25">128 18 6880 0 0,'0'0'157'0'0,"0"0"23"0"0,0 0 11 0 0,-3-3-31 0 0,-3-3-114 0 0,2 1 14 0 0,2 3 62 0 0,1 2 138 0 0,1 0 230 0 0,0 0 20 0 0,0 0-16 0 0,0 0-72 0 0,0 0-34 0 0,0 0-4 0 0,6 0-32 0 0,0-1-109 0 0,2 1-62 0 0,12 1 97 0 0,-12 1-100 0 0,0 3-51 0 0,-7-4-102 0 0,1 0 1 0 0,-1 0-1 0 0,1 0 1 0 0,-1 0 0 0 0,1 0-1 0 0,-1-1 1 0 0,1 1-1 0 0,0-1 1 0 0,-1 1-1 0 0,1-1 1 0 0,0 0 0 0 0,-1 1-1 0 0,1-1 1 0 0,0 0-1 0 0,1 0-25 0 0,22 3 182 0 0,14 9 183 0 0,-11-3-113 0 0,-9-4-113 0 0,2-2-28 0 0,6 2 56 0 0,3 6 35 0 0,-2 2-3 0 0,1 1-48 0 0,6 2-16 0 0,14 5 12 0 0,-38-16-89 0 0,-1 0 0 0 0,1 1 0 0 0,6 5-58 0 0,16 9 82 0 0,15 10 35 0 0,-37-25-107 0 0,-9-4-10 0 0,0 0 0 0 0,1 0 0 0 0,-1 0 0 0 0,0 0 0 0 0,0 1 0 0 0,0-1 0 0 0,0 1 0 0 0,0-1 1 0 0,0 1-1 0 0,12 14 16 0 0,-14-14-4 0 0,1-1 1 0 0,-1 0 0 0 0,1 1-1 0 0,-1-1 1 0 0,1 0 0 0 0,-1 1 0 0 0,0-1-1 0 0,1 1 1 0 0,-1-1 0 0 0,0 1-1 0 0,0-1 1 0 0,0 1 0 0 0,0-1-1 0 0,0 1 1 0 0,-1-1 0 0 0,1 0 0 0 0,0 1-1 0 0,-1-1 1 0 0,1 1 0 0 0,-1-1-1 0 0,1 0 1 0 0,-1 1 0 0 0,0-1 0 0 0,1 0-1 0 0,-1 0 1 0 0,0 1 0 0 0,0-1-1 0 0,0 0 1 0 0,0 0 0 0 0,0 0-13 0 0,-4 3 75 0 0,0 0 0 0 0,0 0 0 0 0,-1-1 0 0 0,1 1 0 0 0,-1-1 0 0 0,-1 0-75 0 0,7-3 1 0 0,-18 8 124 0 0,15-7-120 0 0,0 0 0 0 0,0 0 0 0 0,0 0 0 0 0,0-1 0 0 0,0 1 0 0 0,-1-1 0 0 0,-1 0-5 0 0,3 0 0 0 0,1 0 0 0 0,-1 0 0 0 0,0 0 0 0 0,0 1 0 0 0,1-1 0 0 0,-1 0 0 0 0,0 1 0 0 0,1-1 0 0 0,-1 1 0 0 0,1 0 0 0 0,-1-1 0 0 0,1 1 0 0 0,-1 0 0 0 0,0 0 0 0 0,-10 6 0 0 0,7-7-1 0 0,1 1 1 0 0,0 0 0 0 0,0-1 0 0 0,-1 0 0 0 0,-3 0 0 0 0,4 0 3 0 0,0 0 1 0 0,-1 0 0 0 0,1 1-1 0 0,0-1 1 0 0,-4 2-4 0 0,-7 4 52 0 0,12-5-40 0 0,-1 0-1 0 0,1 0 1 0 0,-1 0 0 0 0,1 0 0 0 0,-1 0-1 0 0,1 0 1 0 0,-1-1 0 0 0,1 0-1 0 0,-1 0-11 0 0,-15 0 41 0 0,-7-1-79 0 0,21 1 12 0 0,0 0 0 0 0,0 1 0 0 0,0-1-1 0 0,0 1 1 0 0,-3 1 26 0 0,-5 4-77 0 0,2 0-15 0 0,1-5-1 0 0,-2-1-113 0 0,-15 0-217 0 0,18 0 235 0 0,1 0-3 0 0,0 0-43 0 0,0 0-52 0 0,0 0-64 0 0,7 0 315 0 0,1 0 0 0 0,-1 1 0 0 0,1-1 0 0 0,-1 0 0 0 0,1 0 0 0 0,-1 0 0 0 0,1 0 0 0 0,-1 0 0 0 0,1 0 0 0 0,-1 0 0 0 0,1 0 0 0 0,-1 0 0 0 0,1-1 0 0 0,-1 1 0 0 0,1 0 0 0 0,-1 0 0 0 0,1 0 0 0 0,-1-1 0 0 0,1 1 0 0 0,-1 0 0 0 0,1 0 0 0 0,-1-1 0 0 0,1 1 0 0 0,0 0 0 0 0,-1-1 0 0 0,1 1 0 0 0,0-1 0 0 0,-1 1 0 0 0,1 0 0 0 0,0-1 0 0 0,-1 1 0 0 0,1-1 0 0 0,0 1 0 0 0,0-1 0 0 0,-1 1 0 0 0,1-1 0 0 0,0 1 0 0 0,0-1 0 0 0,0 1 0 0 0,0-1 0 0 0,0 1 0 0 0,0-1 0 0 0,0 1 0 0 0,0-1 0 0 0,0 1 0 0 0,0-1 35 0 0,0-2-824 0 0</inkml:trace>
  <inkml:trace contextRef="#ctx0" brushRef="#br0" timeOffset="715.83">1055 34 7856 0 0,'0'0'174'0'0,"-3"0"29"0"0,-4 0 168 0 0,-15 0-303 0 0,6 0-28 0 0,6 0 70 0 0,2 0 122 0 0,-4 0 388 0 0,7 2-86 0 0,-8 9-40 0 0,8-9-393 0 0,-1 2 82 0 0,1 4 41 0 0,2-3-157 0 0,1-2-12 0 0,0 0-1 0 0,0 0 1 0 0,-1 0-1 0 0,1 0 1 0 0,-1-1 0 0 0,-2 3-55 0 0,1-2 60 0 0,1 0 1 0 0,0 0-1 0 0,0 0 1 0 0,0 1-1 0 0,0-1 1 0 0,-1 4-61 0 0,-3 8 197 0 0,3 2-58 0 0,0-1-2 0 0,-3-1 55 0 0,2-7-100 0 0,4-6-75 0 0,0-1 1 0 0,0 1 0 0 0,1-1 0 0 0,-1 1 0 0 0,0-1-1 0 0,0 1 1 0 0,1-1 0 0 0,-1 1 0 0 0,1 0 0 0 0,0-1-1 0 0,-1 1 1 0 0,1 0 0 0 0,0 0 0 0 0,0-1 0 0 0,0 2-18 0 0,-1 8 65 0 0,1-7-25 0 0,-1 1 0 0 0,1 0 1 0 0,0 0-1 0 0,0 0 0 0 0,0 0 1 0 0,1-1-1 0 0,0 1 0 0 0,0 0 1 0 0,1 2-41 0 0,24 41 229 0 0,-23-43-200 0 0,-3-4-20 0 0,0 0 0 0 0,0-1 0 0 0,1 1-1 0 0,-1 0 1 0 0,0-1 0 0 0,1 1 0 0 0,-1-1 0 0 0,1 1 0 0 0,-1-1 0 0 0,0 1 0 0 0,1-1-1 0 0,-1 1 1 0 0,1-1 0 0 0,0 1 0 0 0,-1-1 0 0 0,1 1 0 0 0,-1-1 0 0 0,1 0 0 0 0,0 1-1 0 0,-1-1 1 0 0,1 0 0 0 0,0 0-9 0 0,4 3 39 0 0,3 1 27 0 0,18 8 162 0 0,-19-10-198 0 0,4 2 48 0 0,2-1 35 0 0,2 0 37 0 0,1-2 41 0 0,1-1-21 0 0,-14 0-128 0 0,1 0 0 0 0,0-1 0 0 0,-1 1 1 0 0,1-1-1 0 0,0 0 0 0 0,-1 0 0 0 0,4-1-42 0 0,8-5 176 0 0,-14 6-152 0 0,0 1-1 0 0,1-1 1 0 0,-1 1-1 0 0,0 0 1 0 0,1-1 0 0 0,-1 1-1 0 0,1 0 1 0 0,-1 0 0 0 0,1 0-1 0 0,0 0-23 0 0,16-2 219 0 0,-11 0-176 0 0,22-9 179 0 0,-27 11-201 0 0,0-1-1 0 0,0 0 0 0 0,-1 0 0 0 0,1 0 0 0 0,0 0 0 0 0,0 0 1 0 0,-1-1-1 0 0,1 1 0 0 0,-1 0 0 0 0,1-1 0 0 0,-1 1 0 0 0,0-1 0 0 0,1 0-20 0 0,5-11 149 0 0,-1 1-44 0 0,-3 5-56 0 0,2-6 80 0 0,2 8-45 0 0,-7 5-79 0 0,1 0 0 0 0,-1 0 0 0 0,1 0 1 0 0,-1-1-1 0 0,0 1 0 0 0,1 0 0 0 0,-1-1 0 0 0,1 1 0 0 0,-1 0 0 0 0,0-1 1 0 0,1 1-1 0 0,-1-1 0 0 0,0 1 0 0 0,0 0 0 0 0,1-1 0 0 0,-1 1 0 0 0,0-1 1 0 0,0 1-1 0 0,0-1 0 0 0,1 1 0 0 0,-1-1 0 0 0,0 1 0 0 0,0-1 0 0 0,0 1 1 0 0,0-1-1 0 0,0 1 0 0 0,0-1 0 0 0,0 1 0 0 0,0-1 0 0 0,0 1 0 0 0,0-1 0 0 0,-1 0-5 0 0,2-6 44 0 0,-1 5-33 0 0,0 0-1 0 0,0 0 1 0 0,0-1 0 0 0,0 1 0 0 0,0 0 0 0 0,-1 0 0 0 0,1 0 0 0 0,-1 0 0 0 0,1-1-1 0 0,-1 0-10 0 0,-14-26 104 0 0,7 12-74 0 0,-1-1-36 0 0,-4 2 15 0 0,-3 1-57 0 0,-1-1-74 0 0,4 0-94 0 0,8 5 65 0 0,4 9 113 0 0,0-1-1 0 0,0 1 0 0 0,0 0 0 0 0,0 0 0 0 0,-1 0 0 0 0,1 0 0 0 0,-1 0 0 0 0,1 0 0 0 0,-1 0 39 0 0,-5-5-179 0 0,0-2-151 0 0,4 2 77 0 0,3 7 226 0 0,0-1-1 0 0,0 1 0 0 0,0-1 0 0 0,0 1 1 0 0,-1-1-1 0 0,1 1 0 0 0,0-1 0 0 0,0 1 0 0 0,0 0 1 0 0,-1-1-1 0 0,1 1 0 0 0,0-1 0 0 0,-1 1 1 0 0,1 0-1 0 0,0-1 0 0 0,-1 1 0 0 0,1 0 0 0 0,0-1 1 0 0,-1 1-1 0 0,1 0 0 0 0,-1 0 0 0 0,1 0 1 0 0,0-1-1 0 0,-1 1 0 0 0,1 0 0 0 0,-1 0 1 0 0,1 0-1 0 0,-1 0 0 0 0,1 0 0 0 0,-1 0 0 0 0,1 0 1 0 0,-1 0-1 0 0,1 0 0 0 0,-1 0 0 0 0,1 0 1 0 0,-1 0 27 0 0,-1 0-640 0 0</inkml:trace>
  <inkml:trace contextRef="#ctx0" brushRef="#br0" timeOffset="1263.49">1678 18 8376 0 0,'0'0'190'0'0,"0"0"28"0"0,0 0 8 0 0,-3 0-28 0 0,-1-1-148 0 0,1 0-33 0 0,-2-4-69 0 0,1 0 48 0 0,0 3 83 0 0,-1 0 65 0 0,-2 2 92 0 0,0 0-45 0 0,0 0 50 0 0,-24 0 833 0 0,23 0-827 0 0,-4 0 60 0 0,6 0-198 0 0,0 0-36 0 0,-5 1 110 0 0,-2 6 5 0 0,0-1-22 0 0,2-4-23 0 0,2-1-12 0 0,-7 7 284 0 0,13-6-354 0 0,-1 0-52 0 0,-12 0 200 0 0,15-2-194 0 0,0 0 0 0 0,1 0 0 0 0,-1 0-1 0 0,0 0 1 0 0,0 0 0 0 0,0 1 0 0 0,0-1 0 0 0,1 0 0 0 0,-1 0-1 0 0,0 0 1 0 0,0 1 0 0 0,0-1 0 0 0,0 0 0 0 0,1 1 0 0 0,-1-1-15 0 0,-5 11 180 0 0,-4-6-144 0 0,4 6-36 0 0,-4-6 0 0 0,9-4 0 0 0,1 0 0 0 0,0 0 0 0 0,-1-1 0 0 0,1 1 0 0 0,0 0 0 0 0,-1 0 0 0 0,1 0 0 0 0,0 0 0 0 0,0-1 0 0 0,0 1 0 0 0,0 0 0 0 0,0 0 0 0 0,0 0 0 0 0,0 1 0 0 0,0-2 0 0 0,0 1 0 0 0,0-1 0 0 0,0 1 0 0 0,0-1 0 0 0,0 1 0 0 0,0-1 0 0 0,0 1 0 0 0,0-1 0 0 0,0 1 0 0 0,0-1 0 0 0,0 1 0 0 0,0-1 0 0 0,0 1 0 0 0,0-1 0 0 0,0 1 0 0 0,1-1 0 0 0,-1 0 0 0 0,0 1 0 0 0,0-1 0 0 0,1 1 0 0 0,-1-1 0 0 0,0 1 0 0 0,1-1 0 0 0,-1 0 0 0 0,0 1 0 0 0,1-1 0 0 0,-1 0 0 0 0,1 1 0 0 0,-1-1 0 0 0,0 0 0 0 0,1 0 0 0 0,0 1 0 0 0,5 3 0 0 0,0 10 0 0 0,7 2 0 0 0,-9-13 0 0 0,-1 0 0 0 0,1 0 0 0 0,0-1 0 0 0,0 1 0 0 0,1-1 0 0 0,0 1 0 0 0,17 9 0 0 0,-11-4 0 0 0,-5-5 0 0 0,1 1 0 0 0,-2 1 0 0 0,1-1 0 0 0,4 4 0 0 0,-8-6 0 0 0,0 0 0 0 0,0-1 0 0 0,0 1 0 0 0,0-1 0 0 0,0 1 0 0 0,0-1 0 0 0,1 0 0 0 0,-1 0 0 0 0,1 0 0 0 0,-1 0 0 0 0,0-1 0 0 0,1 1 0 0 0,0-1 0 0 0,-1 1 0 0 0,1-1 0 0 0,-1 1 0 0 0,1 0 0 0 0,-1 0 0 0 0,1 0 0 0 0,-1 0 0 0 0,0 0 0 0 0,0 0 0 0 0,1 1 0 0 0,-1-1 0 0 0,0 1 0 0 0,0-1 0 0 0,0 1 0 0 0,0 0 0 0 0,0 0 0 0 0,0-1 0 0 0,0 1 0 0 0,0-1 0 0 0,0 1 0 0 0,0-1 0 0 0,1 0 0 0 0,-1 0 0 0 0,1 0 0 0 0,-1 0 0 0 0,0-1 0 0 0,1 1 0 0 0,0-1 0 0 0,-1 1 0 0 0,1-1 0 0 0,-1 1 0 0 0,1 0 0 0 0,-1 0 0 0 0,1 0 0 0 0,-1 0 0 0 0,0 0 0 0 0,0 0 0 0 0,1 1 0 0 0,-1-1 0 0 0,0 1 0 0 0,0-1 0 0 0,0 1 0 0 0,0 0 0 0 0,0 0 0 0 0,0-1 0 0 0,0 1 0 0 0,0-1 0 0 0,0 1 0 0 0,0-1 0 0 0,1 0 0 0 0,-1 0 0 0 0,0 0 0 0 0,1 0 0 0 0,-1-1 0 0 0,1 1 0 0 0,0-1 0 0 0,-1 1 0 0 0,1-1 0 0 0,-1 1 0 0 0,1 0 0 0 0,-1 0 0 0 0,0 0 0 0 0,1 0 0 0 0,-1 0 0 0 0,0 0 0 0 0,0 1 0 0 0,1-1 0 0 0,-1 1 0 0 0,0-1 0 0 0,0 1 0 0 0,-1 0 0 0 0,1 0 1 0 0,0-1 0 0 0,0 0 0 0 0,0 1 0 0 0,0-1 0 0 0,0 0-1 0 0,0 0 1 0 0,0 0 0 0 0,0 0 0 0 0,1 0 0 0 0,-1 0 0 0 0,0-1 0 0 0,0 1-1 0 0,1-1 1 0 0,-1 0 0 0 0,1 1 0 0 0,-1-1 0 0 0,0 0 0 0 0,3-1-1 0 0,-5 1 1 0 0,0 0 0 0 0,0 0 1 0 0,0 0-1 0 0,0 0 0 0 0,0 0 0 0 0,0 0 1 0 0,0 0-1 0 0,1 0 0 0 0,-1 0 1 0 0,0 0-1 0 0,0 0 0 0 0,0 0 1 0 0,0 0-1 0 0,0 0 0 0 0,0 0 1 0 0,0 0-1 0 0,0 0 0 0 0,0 0 0 0 0,0 0 1 0 0,1 0-1 0 0,-1 0 0 0 0,0 0 1 0 0,0 0-1 0 0,0 0 0 0 0,0 0 1 0 0,0 0-1 0 0,0 1 0 0 0,0-1 1 0 0,0 0-1 0 0,0 0 0 0 0,0 0 0 0 0,0 0 1 0 0,0 0-1 0 0,0 0 0 0 0,0 0 1 0 0,1 0-1 0 0,-1 0 0 0 0,0 0 1 0 0,0 0-1 0 0,0 0 0 0 0,0 1 1 0 0,0-1-1 0 0,0 0 0 0 0,0 0 1 0 0,0 0-1 0 0,0 0 0 0 0,0 0 0 0 0,0 0 1 0 0,0 0-1 0 0,0 0 0 0 0,0 0 1 0 0,0 0-1 0 0,0 1 0 0 0,0-1 1 0 0,0 0-1 0 0,0 0 0 0 0,-1 0-1 0 0,2 0 3 0 0,-1 1 0 0 0,0-1 0 0 0,0 1 0 0 0,0-1 0 0 0,0 0-1 0 0,0 1 1 0 0,0-1 0 0 0,-1 1 0 0 0,1-1 0 0 0,0 1 0 0 0,0-1 0 0 0,0 0-1 0 0,0 1 1 0 0,0-1 0 0 0,-1 1 0 0 0,1-1 0 0 0,0 0 0 0 0,0 1 0 0 0,-1-1 0 0 0,1 0-1 0 0,0 1 1 0 0,0-1 0 0 0,-1 0 0 0 0,1 1 0 0 0,0-1 0 0 0,-1 0 0 0 0,1 0-1 0 0,0 0 1 0 0,-1 1 0 0 0,1-1 0 0 0,-1 0-3 0 0,-6 5 45 0 0,2 6 19 0 0,-24 5 64 0 0,27-16-114 0 0,0 1 1 0 0,0-1 0 0 0,0 1-1 0 0,0-1 1 0 0,0 1 0 0 0,0-1-1 0 0,0 0 1 0 0,-1 0-1 0 0,1 0 1 0 0,-1-1-15 0 0,-13 2 83 0 0,5 1-67 0 0,-18 9-5 0 0,28-11-12 0 0,0 0 1 0 0,0 1 0 0 0,0-1 0 0 0,0 0-1 0 0,0 1 1 0 0,-1-1 0 0 0,1 0 0 0 0,0 0-1 0 0,0 0 1 0 0,0 0 0 0 0,0 0-1 0 0,0 0 1 0 0,0 0 0 0 0,0 0 0 0 0,0 0-1 0 0,0-1 1 0 0,0 1 0 0 0,-1 0 0 0 0,1-1-1 0 0,0 1 1 0 0,0-1 0 0 0,1 1 0 0 0,-1-1-1 0 0,0 1 1 0 0,0-1 0 0 0,0 0 0 0 0,0 0-1 0 0,0 1 1 0 0,1-1 0 0 0,-1 0 0 0 0,0 0 0 0 0,-2-2-7 0 0,2 2 2 0 0,1 1 0 0 0,-1 0 1 0 0,0-1-1 0 0,0 1 0 0 0,0 0 1 0 0,1-1-1 0 0,-1 1 0 0 0,0 0 1 0 0,0 0-1 0 0,0 0 0 0 0,0 0 0 0 0,0 0 1 0 0,1 0-1 0 0,-1 0 0 0 0,0 0 5 0 0,-15-2-66 0 0,7-4 32 0 0,-3 0-20 0 0,4 4-36 0 0,5 2-16 0 0,3-2-108 0 0,-1-3 49 0 0,-2 0-63 0 0,0 3 66 0 0,2 2-5 0 0,-1-1-62 0 0,0-1-74 0 0,1 1-87 0 0,0 0 82 0 0,0 0-43 0 0,1 0-40 0 0,-1-1-33 0 0,1 1-123 0 0,0-1-33 0 0,0-4-1277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31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9072 0 0,'0'0'200'0'0,"0"0"33"0"0,0 0 15 0 0,0 0-84 0 0,0 0-17 0 0,0 0 46 0 0,0 0 160 0 0,0 0 295 0 0,0 0 22 0 0,0 0-38 0 0,0 0-429 0 0,0 0 58 0 0,0 0 131 0 0,0 0-10 0 0,0 0 2 0 0,2 0 26 0 0,8 1-118 0 0,-9 0-257 0 0,0-1-1 0 0,0 1 1 0 0,0-1-1 0 0,1 1 1 0 0,-1-1-1 0 0,0 1 1 0 0,0 0-1 0 0,0 0 0 0 0,0 0 1 0 0,0 0-1 0 0,-1-1 1 0 0,1 1-1 0 0,0 0 1 0 0,0 1-1 0 0,-1-1 1 0 0,1 0-1 0 0,0 0 1 0 0,0 1-35 0 0,1 9 333 0 0,0-6-1 0 0,5 3-142 0 0,8 20 335 0 0,-10-19-373 0 0,-5-9-150 0 0,4 12 203 0 0,-4 5-13 0 0,1 0-21 0 0,6-1 55 0 0,2 5 110 0 0,-7-15-285 0 0,2 6 75 0 0,0 1 50 0 0,-1 1 56 0 0,-2 2 61 0 0,0-5-96 0 0,5 1 2 0 0,1 2-23 0 0,-5 0-28 0 0,-3-5-75 0 0,0 12 80 0 0,5-6 15 0 0,1-7-80 0 0,0-1-32 0 0,-3-1 16 0 0,-1 0 31 0 0,0 2 56 0 0,-1-4-188 0 0,0 1 45 0 0,0 4 85 0 0,0 12 240 0 0,0-14-279 0 0,0 0-52 0 0,0-1-58 0 0,0 0-69 0 0,0 0-81 0 0,0 0-94 0 0,0-6 94 0 0,0 0 92 0 0,0-1-35 0 0,1 1-9 0 0,-1 0-34 0 0,1-1-40 0 0,-1 0-45 0 0,0 1 269 0 0,1-1-317 0 0,0 0-46 0 0,0 0-41 0 0,0 0-38 0 0,1-1-283 0 0,0 0-62 0 0,0-1-50 0 0,-1 1-35 0 0,1-4-1558 0 0,-1-4-1374 0 0</inkml:trace>
  <inkml:trace contextRef="#ctx0" brushRef="#br0" timeOffset="487.41">720 224 8208 0 0,'0'-2'234'0'0,"0"-9"6"0"0,0 8-69 0 0,0 3-32 0 0,0-2 146 0 0,0-9 264 0 0,0 9 26 0 0,0-1-15 0 0,0-8-95 0 0,0 11-457 0 0,0 0-1 0 0,0 0 0 0 0,0 0 1 0 0,0 0-1 0 0,0 0 1 0 0,0 0-1 0 0,0 0 0 0 0,0-1 1 0 0,0 1-1 0 0,0 0 0 0 0,0 0 1 0 0,0 0-1 0 0,0 0 0 0 0,0 0 1 0 0,0 0-1 0 0,0 0 1 0 0,0 0-1 0 0,0 0 0 0 0,0 0 1 0 0,0-1-1 0 0,0 1 0 0 0,0 0 1 0 0,0 0-1 0 0,0 0 1 0 0,0 0-1 0 0,-1 0 0 0 0,1 0 1 0 0,0 0-1 0 0,0 0 0 0 0,0 0 1 0 0,0 0-1 0 0,0 0 0 0 0,0 0 1 0 0,0 0-1 0 0,0 0 1 0 0,0 0-1 0 0,0-1 0 0 0,0 1 1 0 0,0 0-1 0 0,-1 0 0 0 0,1 0 1 0 0,0 0-1 0 0,0 0 1 0 0,0 0-1 0 0,0 0 0 0 0,0 0 1 0 0,0 0-1 0 0,0 0 0 0 0,0 0 1 0 0,0 0-1 0 0,0 0 0 0 0,-1 0 1 0 0,1 0-1 0 0,0 0 1 0 0,0 0-1 0 0,0 0 0 0 0,0 1-7 0 0,-1-1 27 0 0,1-1 0 0 0,-1 1-1 0 0,0 0 1 0 0,1 0-1 0 0,-1 0 1 0 0,0 0 0 0 0,1 0-1 0 0,-1-1 1 0 0,1 1 0 0 0,-1 0-1 0 0,0-1 1 0 0,1 1-1 0 0,-1 0 1 0 0,1-1 0 0 0,-1 1-1 0 0,1-1 1 0 0,-1 1 0 0 0,1-1-1 0 0,-1 1 1 0 0,1-1-1 0 0,-1 1 1 0 0,1-1 0 0 0,0 1-27 0 0,-1-1 25 0 0,1 0 0 0 0,0 1 0 0 0,-1-1 1 0 0,1 1-1 0 0,-1-1 0 0 0,1 1 0 0 0,-1-1 0 0 0,1 1 1 0 0,-1 0-1 0 0,1-1 0 0 0,-1 1 0 0 0,1-1 0 0 0,-1 1 0 0 0,0 0 1 0 0,1 0-1 0 0,-1-1 0 0 0,1 1 0 0 0,-1 0 0 0 0,0 0 1 0 0,1 0-1 0 0,-1 0 0 0 0,0 0 0 0 0,0 0-25 0 0,-4-3 370 0 0,-6-5-103 0 0,9 7-190 0 0,-1 0-1 0 0,1 1 1 0 0,-1-1 0 0 0,1 0 0 0 0,-1 1 0 0 0,0-1 0 0 0,0 1-77 0 0,-8 0 207 0 0,6-3 53 0 0,-3-3-91 0 0,5 4-119 0 0,0 1 1 0 0,0 0 0 0 0,0 0-1 0 0,1 0 1 0 0,-1 0 0 0 0,0 0-1 0 0,0 1 1 0 0,0-1 0 0 0,-3 1-51 0 0,4 0 20 0 0,0 0 1 0 0,0 0-1 0 0,0 0 1 0 0,0 1-1 0 0,0-1 1 0 0,0 0 0 0 0,1 1-1 0 0,-1 0 1 0 0,0-1-1 0 0,0 1-20 0 0,-6 4 70 0 0,6-4-55 0 0,1 0 1 0 0,0 0-1 0 0,-1 0 0 0 0,1 0 0 0 0,-1-1 0 0 0,0 1 0 0 0,1 0 0 0 0,-1-1 0 0 0,1 1 0 0 0,-1-1 0 0 0,0 0 0 0 0,1 0 0 0 0,-1 1 1 0 0,0-1-16 0 0,-43 0 288 0 0,39 2-215 0 0,-7 9-45 0 0,12-11-21 0 0,-1 1-1 0 0,1-1 1 0 0,-1 1-1 0 0,1-1 1 0 0,0 0 0 0 0,-1 0-1 0 0,1 1 1 0 0,-1-1 0 0 0,1 0-1 0 0,-1 0-6 0 0,2 0 1 0 0,-1-1 3 0 0,0 1 1 0 0,0 0 0 0 0,1 0 0 0 0,-1 0-1 0 0,0 0 1 0 0,0 1 0 0 0,0-1 0 0 0,0 0-1 0 0,0 0 1 0 0,1 0 0 0 0,-1 1 0 0 0,0-1-1 0 0,0 0 1 0 0,0 1-5 0 0,-5 10 14 0 0,6-11-15 0 0,-1 1 0 0 0,1-1 0 0 0,-1 0 0 0 0,0 1 0 0 0,1-1 0 0 0,-1 0 0 0 0,0 0 0 0 0,1 0 1 0 0,-1 0-1 0 0,0 1 0 0 0,1-1 0 0 0,-1 0 0 0 0,0 0 0 0 0,1 0 0 0 0,-1 0 1 0 0,1 0-1 0 0,0-1 0 0 0,0 1 0 0 0,-1 0 0 0 0,1 0 0 0 0,0 0 1 0 0,0 0-1 0 0,0 0 0 0 0,0 0 0 0 0,0 0 0 0 0,0 0 0 0 0,0 0 0 0 0,0 0 0 0 0,0 0 0 0 0,0 0 0 0 0,-1 0 0 0 0,1 0 0 0 0,0 0 0 0 0,0 0 0 0 0,0 0 0 0 0,0 0 1 0 0,0 1-1 0 0,0-1 0 0 0,0 0 0 0 0,0 0 0 0 0,0 0 0 0 0,0 0 0 0 0,0 0 0 0 0,-1 0 0 0 0,1 0 0 0 0,0 0 0 0 0,0 0 0 0 0,0 0 0 0 0,0 0 0 0 0,0 0 0 0 0,0 0 0 0 0,0 0 1 0 0,0 0-1 0 0,0 1 0 0 0,0-1 0 0 0,0 0 0 0 0,0 0 0 0 0,0 0 0 0 0,0 0 0 0 0,0 0 0 0 0,0 0 0 0 0,0 0 0 0 0,0 0 0 0 0,0 0 0 0 0,0 0 0 0 0,0 1 0 0 0,0-1 1 0 0,0 0-1 0 0,0 0 0 0 0,0 0 0 0 0,0 0 0 0 0,0 0 0 0 0,0 0 1 0 0,0 1-1 0 0,0-1 1 0 0,0 0 0 0 0,0 1-1 0 0,0-1 1 0 0,0 1-1 0 0,0-1 1 0 0,0 1-1 0 0,0-1 1 0 0,0 0 0 0 0,0 1-1 0 0,0-1 1 0 0,1 1-1 0 0,-1-1 1 0 0,0 0-1 0 0,0 1 1 0 0,0-1-1 0 0,1 1 1 0 0,-1-1 0 0 0,0 0-1 0 0,0 1 1 0 0,1-1-1 0 0,-1 0 1 0 0,0 1-1 0 0,1-1 1 0 0,-1 0 0 0 0,0 0-1 0 0,1 1 1 0 0,-1-1-1 0 0,0 0 1 0 0,1 0-1 0 0,0 0 1 0 0,5 5 1 0 0,0 8-1 0 0,7 3 0 0 0,-9-11 0 0 0,0-1 0 0 0,0 0 0 0 0,0 0 0 0 0,0-1 0 0 0,1 0 0 0 0,-1 1 0 0 0,1-1 0 0 0,0-1 0 0 0,1 2 0 0 0,-4-4 0 0 0,0 1 0 0 0,0 0 0 0 0,0 0 0 0 0,0 0 0 0 0,-1 0 0 0 0,1 1 0 0 0,0-1-1 0 0,-1 0 1 0 0,2 2 1 0 0,-1-1-1 0 0,0 0 0 0 0,0-1 0 0 0,0 1 0 0 0,0-1 0 0 0,0 1 0 0 0,1-1 0 0 0,-1 0 0 0 0,0 0 0 0 0,1 0 0 0 0,-1 0 0 0 0,1-1 0 0 0,-1 1 0 0 0,1-1 0 0 0,-1 1 0 0 0,1-1 0 0 0,-1 1 0 0 0,1 0 0 0 0,-1 0 0 0 0,1 0 0 0 0,-1 0 0 0 0,0 0 0 0 0,1 0 0 0 0,-1 1 0 0 0,0-1 0 0 0,0 1 0 0 0,0-1 0 0 0,0 1 0 0 0,13 13 5 0 0,2 0-40 0 0,0-1 1 0 0,11 6 34 0 0,7 10 16 0 0,-25-26 28 0 0,-7-3-39 0 0,-1 0 1 0 0,0 0-1 0 0,0 1 0 0 0,1-1 0 0 0,-1 0 0 0 0,0 1 0 0 0,0 0 0 0 0,0-1 0 0 0,0 1-5 0 0,14 13 54 0 0,16 16-66 0 0,-21-15 56 0 0,-6-1 97 0 0,-3-9 20 0 0,0-5-140 0 0,-1 1 0 0 0,0-1 1 0 0,0 1-1 0 0,0-1 0 0 0,0 1 0 0 0,0 0 0 0 0,0 0 0 0 0,-1-1 0 0 0,1 1 0 0 0,0 0 0 0 0,-1 0 1 0 0,1 1-22 0 0,1 16 279 0 0,-5-13-35 0 0,-6 5-27 0 0,8-10-191 0 0,1 1 0 0 0,-1-1 0 0 0,1 0 0 0 0,-1 0 0 0 0,1 1 0 0 0,-1-1 0 0 0,1 0 0 0 0,0 1 0 0 0,0-1-1 0 0,0 1-25 0 0,-3 4 143 0 0,-5 2-83 0 0,-16 16 116 0 0,10-15-119 0 0,-1-5-57 0 0,13-4 0 0 0,0 0 0 0 0,1 0 0 0 0,-1 0 0 0 0,1 1 0 0 0,-1-1 0 0 0,1 1 0 0 0,-1-1 0 0 0,0 1 0 0 0,1-1 0 0 0,0 1 0 0 0,-1 0 0 0 0,1 0 0 0 0,-1 0 0 0 0,-11 5 0 0 0,10-5 0 0 0,0 0 0 0 0,0 0 0 0 0,0-1 0 0 0,0 1 0 0 0,0-1 0 0 0,0 0 0 0 0,0 0 0 0 0,1 0 0 0 0,-1 0 0 0 0,0-1 0 0 0,0 1 0 0 0,0-1 0 0 0,0 0 0 0 0,-1 0 0 0 0,-4-4 0 0 0,6 4-2 0 0,1 0 0 0 0,-1 0 0 0 0,1 1 0 0 0,-1-1 0 0 0,1 0 1 0 0,-1 0-1 0 0,1 1 0 0 0,-1-1 0 0 0,0 1 0 0 0,1 0 0 0 0,-1-1 0 0 0,0 1 1 0 0,1 0-1 0 0,-1 0 2 0 0,-11 0-96 0 0,10 0 67 0 0,0 1 0 0 0,0-1 0 0 0,0-1 0 0 0,0 1 0 0 0,0 0 0 0 0,-1-1-1 0 0,1 1 1 0 0,0-1 0 0 0,0 0 0 0 0,-3-1 29 0 0,-8-9-179 0 0,-9-8-177 0 0,1 9-98 0 0,3 4-179 0 0,3-7-27 0 0</inkml:trace>
  <inkml:trace contextRef="#ctx0" brushRef="#br0" timeOffset="768.83">208 33 9904 0 0,'0'0'222'0'0,"0"-3"30"0"0,1 2-234 0 0,-1 1 1 0 0,0-1-1 0 0,0 0 0 0 0,-1 1 0 0 0,1-1 0 0 0,0 0 0 0 0,0 1 0 0 0,0-1 1 0 0,0 0-1 0 0,-1 1 0 0 0,1-1 0 0 0,0 0 0 0 0,0 1 0 0 0,-1-1 0 0 0,1 0-18 0 0,-7-2 160 0 0,3 1-82 0 0,2-6 0 0 0,1 5-16 0 0,1 1 87 0 0,0 2 171 0 0,0 0 281 0 0,0 0 21 0 0,0 0-268 0 0,0 0-176 0 0,0 0-65 0 0,0 0-89 0 0,0 0-85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29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560 98 7312 0 0,'0'0'165'0'0,"0"0"22"0"0,0 0 9 0 0,0-3-20 0 0,0-7-87 0 0,0 8-2 0 0,0 1 98 0 0,0 1 162 0 0,-3-3 5 0 0,-8-7 4 0 0,9 7 17 0 0,2 0 10 0 0,0 3-365 0 0,0-1 0 0 0,0 1 0 0 0,0-1 0 0 0,0 1 0 0 0,0-1 0 0 0,0 1 0 0 0,0-1 0 0 0,0 1 0 0 0,0-1 0 0 0,-1 1 0 0 0,1-1 0 0 0,0 1 0 0 0,0-1 0 0 0,0 1 0 0 0,-1 0 0 0 0,1-1 0 0 0,0 1 0 0 0,0-1 0 0 0,-1 1 0 0 0,1 0 0 0 0,0-1 0 0 0,-1 1 0 0 0,1 0 0 0 0,-1-1 0 0 0,1 1 0 0 0,0 0 1 0 0,-1-1-1 0 0,1 1 0 0 0,-1 0 0 0 0,1 0 0 0 0,-1 0 0 0 0,1-1 0 0 0,-1 1 0 0 0,1 0 0 0 0,-1 0 0 0 0,1 0 0 0 0,-1 0 0 0 0,1 0 0 0 0,-1 0 0 0 0,1 0 0 0 0,-1 0 0 0 0,0 0-18 0 0,-4-3 331 0 0,3 1-300 0 0,-2-1 91 0 0,-11-13 504 0 0,12 13-525 0 0,1 1-36 0 0,-1-1 153 0 0,0 2-82 0 0,1 1-51 0 0,-1 1-46 0 0,0 0 1 0 0,1-1 45 0 0,-1-1 52 0 0,0-2 82 0 0,-7-7 85 0 0,8 8-172 0 0,0 1-35 0 0,-2 0 12 0 0,-4 2-26 0 0,8-1-50 0 0,-13 0 318 0 0,-1 0-98 0 0,-3 0-46 0 0,-3 0-20 0 0,14 3-105 0 0,-7 7-11 0 0,-1-3-1 0 0,-4 2-49 0 0,5-3-11 0 0,7 4 33 0 0,-4-4-32 0 0,4 4-11 0 0,-5-3 13 0 0,10-7-11 0 0,0 1 1 0 0,0-1-1 0 0,0 1 1 0 0,0-1-1 0 0,0 1 1 0 0,0-1-1 0 0,0 1 1 0 0,0 0-1 0 0,0-1 1 0 0,0 1-1 0 0,1 0 1 0 0,-1 0-1 0 0,0 0 1 0 0,0 0-1 0 0,1 0 1 0 0,-1 0-3 0 0,-4 12 11 0 0,1-11-3 0 0,0-1 16 0 0,-4 15 14 0 0,-8 13 92 0 0,9-24-89 0 0,6-5-38 0 0,1 0 0 0 0,0 0-1 0 0,-1 1 1 0 0,1-1 0 0 0,-1 0-1 0 0,1 1 1 0 0,0-1 0 0 0,-1 0 0 0 0,1 1-1 0 0,-1-1 1 0 0,1 0 0 0 0,0 1-1 0 0,0-1 1 0 0,-1 1 0 0 0,1-1-1 0 0,0 1 1 0 0,0-1 0 0 0,-1 0-1 0 0,1 1 1 0 0,0-1 0 0 0,0 1 0 0 0,0-1-1 0 0,0 1 1 0 0,0-1 0 0 0,0 1-1 0 0,0-1 1 0 0,0 1 0 0 0,0-1-1 0 0,0 1 1 0 0,0-1 0 0 0,0 1 0 0 0,0 0-3 0 0,0 6 4 0 0,0 0 41 0 0,0 17 214 0 0,0-14-175 0 0,0-8-70 0 0,0-1 0 0 0,-1 1 1 0 0,1 0-1 0 0,0 0 1 0 0,-1-1-1 0 0,0 1 0 0 0,1 0 1 0 0,-1-1-1 0 0,0 1 1 0 0,0 0-1 0 0,-1 0-14 0 0,-5 14 121 0 0,9-5-9 0 0,3-3-42 0 0,-4-7-55 0 0,0 1 1 0 0,0-1-1 0 0,0 1 0 0 0,-1-1 1 0 0,1 1-1 0 0,0-1 1 0 0,-1 1-1 0 0,1-1 1 0 0,-1 1-1 0 0,1 0 0 0 0,-1-1 1 0 0,0 1-1 0 0,0 0 1 0 0,0 0-16 0 0,0 8 93 0 0,-1-7-68 0 0,1 0 0 0 0,0 0 1 0 0,0-1-1 0 0,0 1 0 0 0,0 0 0 0 0,0 0 1 0 0,1 0-1 0 0,-1 0 0 0 0,1-1 0 0 0,0 1 0 0 0,0 1-25 0 0,10 1 122 0 0,5 25 140 0 0,-16-29-248 0 0,1 0 0 0 0,-1 1-1 0 0,0-1 1 0 0,1 1-1 0 0,-1-1 1 0 0,0 0 0 0 0,0 1-1 0 0,0-1 1 0 0,0 1 0 0 0,0-1-14 0 0,0 1 13 0 0,0-1 0 0 0,0 1 1 0 0,0-1-1 0 0,0 1 1 0 0,1-1-1 0 0,-1 1 1 0 0,0-1-1 0 0,1 1 1 0 0,-1-1-1 0 0,1 0-13 0 0,12 16 131 0 0,0-1 3 0 0,-10-1-14 0 0,-3-13-104 0 0,0 0-1 0 0,1 0 0 0 0,-1 0 0 0 0,0-1 0 0 0,1 1 0 0 0,-1 0 0 0 0,1-1 0 0 0,0 1 1 0 0,0 0-1 0 0,-1-1 0 0 0,1 1 0 0 0,0-1 0 0 0,0 1 0 0 0,1-1 0 0 0,-1 1 0 0 0,0-1 0 0 0,0 0 1 0 0,1 0-1 0 0,-1 1-15 0 0,12 14 168 0 0,-7-2 0 0 0,4-9 4 0 0,4 20 158 0 0,-12-21-272 0 0,3 8 91 0 0,2 0 9 0 0,-3-7-54 0 0,2 1 52 0 0,4 8 16 0 0,-7 1-23 0 0,-3-13-134 0 0,0-1-1 0 0,0 1 1 0 0,0-1 0 0 0,0 0-1 0 0,0 1 1 0 0,1-1-1 0 0,-1 1 1 0 0,1-1-1 0 0,-1 1 1 0 0,1-1-15 0 0,12 15 90 0 0,-11-14-75 0 0,-1-1-9 0 0,0 0-1 0 0,1 0 1 0 0,-1 1 0 0 0,0-1-1 0 0,0 0 1 0 0,0 0 0 0 0,0 1-1 0 0,-1-1 1 0 0,1 1 0 0 0,0-1-1 0 0,-1 1 1 0 0,1-1 0 0 0,0 1-6 0 0,0 12 81 0 0,2-2-28 0 0,7 2-26 0 0,-7-11 42 0 0,-3-3-27 0 0,0 0-52 0 0,0 0-51 0 0,0 0-94 0 0,0 0-145 0 0,0 0-11 0 0,0 0 109 0 0,0 0 23 0 0,0 0-59 0 0,0 0-196 0 0,0 0-365 0 0,0 0 611 0 0,0 0 32 0 0,0 0-9 0 0,-1 0-43 0 0,1 0-6 0 0,0 0-42 0 0,-1 0-51 0 0,0 0-55 0 0,0 0-59 0 0,0 0-56 0 0,0 0-49 0 0,0 0-43 0 0,-1 0-163 0 0,1 0-42 0 0,-2 0-197 0 0,0 0-530 0 0</inkml:trace>
  <inkml:trace contextRef="#ctx0" brushRef="#br0" timeOffset="261.8">1 497 7688 0 0,'0'0'166'0'0,"0"0"29"0"0,0 0 14 0 0,0 0-57 0 0,0 0 8 0 0,0 0 78 0 0,0 0 218 0 0,2 0 397 0 0,2 0-517 0 0,11 0 532 0 0,-4-2-339 0 0,-3-3-188 0 0,1 1-44 0 0,9-4 192 0 0,5 1-33 0 0,-17 5-340 0 0,0 1 1 0 0,0 0 0 0 0,1 0 0 0 0,-1 1 0 0 0,0-1-117 0 0,21 2 424 0 0,-14 0-146 0 0,-1-1-1 0 0,1 0 1 0 0,0-1 0 0 0,8-2-278 0 0,-10 1 131 0 0,28-6 238 0 0,-18 5-233 0 0,-2 2-36 0 0,19-1 90 0 0,-6-4-64 0 0,-20 3-76 0 0,0 1-1 0 0,0 1 1 0 0,0 0-1 0 0,1 0-49 0 0,3 1 44 0 0,0-2 0 0 0,0 0 1 0 0,7-2-45 0 0,2-1 32 0 0,20 0 32 0 0,-22 0-27 0 0,6-1-13 0 0,2 3-35 0 0,-22 4-36 0 0,5-1 40 0 0,12 0 22 0 0,-17 0-51 0 0,0 0-42 0 0,-2-1-28 0 0,0 1-46 0 0,0-1-53 0 0,0 0-61 0 0,0 0-108 0 0,0-1-83 0 0,0 0-71 0 0,-1 1-60 0 0,4-2-367 0 0,-1 1-74 0 0,6 0-1022 0 0,4 1-1166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3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0 112 7136 0 0,'0'0'165'0'0,"0"0"22"0"0,0 0 6 0 0,3 0-28 0 0,-2-1-162 0 0,-1 1-1 0 0,1 0 0 0 0,0 0 0 0 0,-1 1 1 0 0,1-1-1 0 0,0 0 0 0 0,-1 0 0 0 0,1 0 0 0 0,0 0 1 0 0,-1 1-1 0 0,1-1 0 0 0,0 0 0 0 0,-1 0 1 0 0,1 1-1 0 0,0-1-2 0 0,0 3 68 0 0,0 2 114 0 0,0 3 205 0 0,-1 7 365 0 0,-1-9-465 0 0,1-1-89 0 0,0-2-68 0 0,0 7 118 0 0,0 0 67 0 0,0-1 23 0 0,0 18 689 0 0,0-16-614 0 0,0 3 26 0 0,0-8-273 0 0,0 1-44 0 0,0-5 134 0 0,0 1-8 0 0,0 2-133 0 0,0 11 278 0 0,0-13-318 0 0,0 0-58 0 0,0-1 168 0 0,0-2-29 0 0,0 0-17 0 0,0 0-3 0 0,0 0 1 0 0,0 0 6 0 0,0 0 1 0 0,0 0 0 0 0,0 0-3 0 0,0 0-10 0 0,0 0-3 0 0,0 0 0 0 0,0 0 0 0 0,0 0-2 0 0,0 0-4 0 0,0 0-2 0 0,0 0-2 0 0,0 0-5 0 0,0 0-1 0 0,0 0 0 0 0,0 0-8 0 0,0 0-32 0 0,0-2-18 0 0,0 1-47 0 0,-1-8 3 0 0,5 3 63 0 0,7-8-57 0 0,-5 0-18 0 0,-1 1 12 0 0,5-8 53 0 0,-10 20-59 0 0,1 0-1 0 0,0 1 1 0 0,0-1-1 0 0,-1 0 0 0 0,1 0 1 0 0,0 0-1 0 0,0 0 1 0 0,0 1-1 0 0,0-1 1 0 0,0 0-1 0 0,0 1 1 0 0,0-1-1 0 0,0 1 1 0 0,0-1-1 0 0,0 1 1 0 0,0-1-4 0 0,10-5 9 0 0,-5-5-9 0 0,7 6 0 0 0,-6 0 0 0 0,0 0 0 0 0,-1 0 0 0 0,1-1 0 0 0,-1 0 0 0 0,0 0 0 0 0,2-4 0 0 0,9-8 0 0 0,0-1 0 0 0,-11 12 0 0 0,-1 1 0 0 0,1 0 0 0 0,0 0 0 0 0,1 1 0 0 0,-1 0 0 0 0,5-3 0 0 0,-1 3 0 0 0,-7 5 0 0 0,-1-2 0 0 0,0 1 0 0 0,1 0 0 0 0,-1 0 0 0 0,0-1 0 0 0,0 1 0 0 0,0-1 0 0 0,0 1 0 0 0,0-1 0 0 0,-1 0 0 0 0,0 1 0 0 0,0 0 0 0 0,1-1 0 0 0,-1 1 0 0 0,0 0 0 0 0,1 0 0 0 0,-1 0 0 0 0,1 0 0 0 0,-1 0 0 0 0,1 1 0 0 0,-1-1 0 0 0,1 0 0 0 0,-1 1 0 0 0,1-1 0 0 0,0 1 0 0 0,0-1 0 0 0,-1 1 0 0 0,1 0 0 0 0,0 0 0 0 0,0 0 0 0 0,-1 0 0 0 0,-1 0 0 0 0,1-1 0 0 0,0 1 0 0 0,0 0 0 0 0,0 0 0 0 0,-1 0 0 0 0,1-1 0 0 0,0 1 0 0 0,0 0 0 0 0,-1-1 0 0 0,1 1 0 0 0,0 0 0 0 0,-1-1 0 0 0,1 1 0 0 0,0-1 0 0 0,-1 1 0 0 0,1-1 0 0 0,-1 0 0 0 0,1 1 0 0 0,-1-1 0 0 0,1 1 0 0 0,-1-1 0 0 0,1 0 0 0 0,-1 1 0 0 0,0-1 0 0 0,0 1 0 0 0,1 0 0 0 0,-1-1 0 0 0,0 1 0 0 0,1 0 0 0 0,-1-1 0 0 0,0 1 0 0 0,1 0 0 0 0,-1-1 0 0 0,0 1 0 0 0,1 0 0 0 0,-1 0 0 0 0,1-1 0 0 0,-1 1 0 0 0,1 0 0 0 0,-1 0 0 0 0,1 0 0 0 0,-1 0 0 0 0,0 0 0 0 0,1-1 0 0 0,-1 1 0 0 0,1 0 0 0 0,-1 0 0 0 0,1 0 0 0 0,-1 0 0 0 0,1 0 0 0 0,-1 1 0 0 0,1-1 0 0 0,-1 0 0 0 0,1 0 0 0 0,-1 0 0 0 0,1 0 0 0 0,-1 0 0 0 0,0 1 0 0 0,1-1 0 0 0,-1 0 0 0 0,1 0 0 0 0,7 5 0 0 0,-7-4 0 0 0,1 0 0 0 0,-1 0 0 0 0,1 0 0 0 0,-1 0 0 0 0,1-1 0 0 0,-1 1 0 0 0,1 0 0 0 0,-1-1 0 0 0,1 1 0 0 0,0-1 0 0 0,-1 0 0 0 0,1 0 0 0 0,0 1 0 0 0,0-1 0 0 0,-2 0-1 0 0,1 0 0 0 0,0 0 0 0 0,0 0 0 0 0,-1 0-1 0 0,1 0 1 0 0,0 0 0 0 0,-1 0 0 0 0,1 0-1 0 0,0 0 1 0 0,-1 1 0 0 0,1-1 0 0 0,0 0-1 0 0,-1 0 1 0 0,1 1 0 0 0,-1-1 0 0 0,1 0 0 0 0,0 1-1 0 0,-1-1 1 0 0,1 1 0 0 0,-1-1 0 0 0,1 1-1 0 0,-1-1 1 0 0,0 1 0 0 0,1-1 0 0 0,-1 1-1 0 0,1 0 2 0 0,-1-1-1 0 0,0 1 0 0 0,1-1 0 0 0,-1 1 0 0 0,1-1-1 0 0,-1 1 1 0 0,1-1 0 0 0,-1 1 0 0 0,1-1-1 0 0,-1 1 1 0 0,1-1 0 0 0,-1 1 0 0 0,1-1-1 0 0,0 0 1 0 0,-1 1 0 0 0,1-1 0 0 0,0 0 0 0 0,-1 0-1 0 0,1 0 1 0 0,0 1 0 0 0,-1-1 0 0 0,1 0-1 0 0,0 0 1 0 0,-1 0 0 0 0,1 0 0 0 0,0 0-1 0 0,0 0 2 0 0,-1 0 0 0 0,1-1 0 0 0,-1 1 0 0 0,1 0 0 0 0,-1 0 0 0 0,1 0 0 0 0,-1 0 0 0 0,1 0 0 0 0,-1 0 0 0 0,1 0 0 0 0,-1 0 0 0 0,1 0 0 0 0,-1 1 0 0 0,1-1 0 0 0,-1 0 0 0 0,1 0 0 0 0,-1 0 0 0 0,1 0 0 0 0,-1 1 0 0 0,0-1 0 0 0,1 0 0 0 0,-1 1 0 0 0,1-1 0 0 0,-1 0 0 0 0,0 1 0 0 0,1-1 0 0 0,-1 0 0 0 0,0 1 0 0 0,1-1 0 0 0,-1 1 0 0 0,0-1 0 0 0,0 0 0 0 0,1 1 0 0 0,3 6 0 0 0,26 9 0 0 0,65 32 0 0 0,-81-43 0 0 0,-9 6 0 0 0,8-6 0 0 0,19 22 0 0 0,-18-22 0 0 0,-9 6 0 0 0,6-6 0 0 0,-6 8 0 0 0,5 8 7 0 0,-9-21-6 0 0,0 1 0 0 0,-1 0 0 0 0,0-1 0 0 0,1 1 0 0 0,-1 0 0 0 0,1-1 0 0 0,-1 1 0 0 0,0 0 0 0 0,1 0 0 0 0,-1 0 0 0 0,0-1 0 0 0,0 1 0 0 0,0 0 0 0 0,0 0 0 0 0,0 0 0 0 0,0-1 0 0 0,0 1 0 0 0,0 0 0 0 0,0 0 0 0 0,0 0-1 0 0,-1 8 49 0 0,0 9 41 0 0,1-11-6 0 0,0 10 259 0 0,0-14-276 0 0,0 0-55 0 0,0-1 146 0 0,0-2-45 0 0,0 0-17 0 0,0 0-7 0 0,0 0-3 0 0,0 0-12 0 0,0 0-2 0 0,0 0 0 0 0,0 0-1 0 0,0 0-6 0 0,0 0-1 0 0,0 0 0 0 0,0 0 0 0 0,0 0 0 0 0,0 0 0 0 0,0 0 0 0 0,0 0-25 0 0,0 0-98 0 0,0 0-9 0 0,0 0-1 0 0,0 0-71 0 0,0 0-122 0 0,0 0 0 0 0,0 0-34 0 0,0 0-792 0 0,0 0-52 0 0,0 0-10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04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17 241 8352 0 0,'0'0'190'0'0,"0"0"28"0"0,0 0 7 0 0,-2 2-33 0 0,-9 12-153 0 0,10-11-15 0 0,0 1 43 0 0,0 5 171 0 0,0 1 56 0 0,2 13 447 0 0,-1-15-521 0 0,0-2-76 0 0,0 62 1306 0 0,0-54-1090 0 0,0 0 54 0 0,3 0-36 0 0,3-4-81 0 0,-1-2-112 0 0,0 2-1 0 0,1 3-14 0 0,-1-4-64 0 0,-3 7 78 0 0,-2-15-171 0 0,0 0 1 0 0,0 0-1 0 0,0-1 0 0 0,0 1 0 0 0,0 0 0 0 0,0 0 1 0 0,0 0-1 0 0,0 0 0 0 0,1 0 0 0 0,-1-1 0 0 0,0 1 1 0 0,1 0-1 0 0,-1 0 0 0 0,0 0 0 0 0,1 0-13 0 0,6 3 141 0 0,-7-4-131 0 0,0 0-1 0 0,1 1 1 0 0,-1-1 0 0 0,1 0 0 0 0,-1 1 0 0 0,1-1 0 0 0,-1 0 0 0 0,0 1 0 0 0,1-1 0 0 0,-1 0 0 0 0,0 1-1 0 0,1-1 1 0 0,-1 0 0 0 0,0 1 0 0 0,0-1 0 0 0,1 1 0 0 0,-1-1 0 0 0,0 1 0 0 0,0-1 0 0 0,0 1 0 0 0,0-1-1 0 0,1 1 1 0 0,-1-1 0 0 0,0 1 0 0 0,0-1 0 0 0,0 1 0 0 0,0-1 0 0 0,0 1 0 0 0,0-1 0 0 0,0 1 0 0 0,-1-1 0 0 0,1 1-10 0 0,-1 8 127 0 0,2 1 45 0 0,13 19 9 0 0,-14-28-180 0 0,1 1 0 0 0,-1-1 0 0 0,0 1 0 0 0,1-1 0 0 0,-1 1 0 0 0,0-1 0 0 0,0 0 0 0 0,0 1 0 0 0,0-1 0 0 0,0 1-1 0 0,0-2 0 0 0,1 6-121 0 0,-1-1 110 0 0,2-1 94 0 0,1 1 109 0 0,-1-2-115 0 0,0 0-71 0 0,0 0-60 0 0,-1 1-59 0 0,0 1-130 0 0,0-2 72 0 0,-1 1-35 0 0,1 0-38 0 0,-1 0-43 0 0,0 1-43 0 0,0 1-48 0 0,0-6 33 0 0,0 0-51 0 0,0 0-46 0 0,0 0-40 0 0,0 0-141 0 0,0 0-39 0 0,0 0-171 0 0,0 0-458 0 0</inkml:trace>
  <inkml:trace contextRef="#ctx0" brushRef="#br0" timeOffset="288.44">33 81 7400 0 0,'0'-3'216'0'0,"0"-9"-34"0"0,0-21-116 0 0,0 24-48 0 0,0 5 49 0 0,0 2 71 0 0,0 1 157 0 0,0 1 253 0 0,0-3 18 0 0,0-3-240 0 0,0 2-152 0 0,0 2-58 0 0,0 1-19 0 0,0 1-12 0 0,0 0-83 0 0,0 0-65 0 0,0 0-63 0 0,0 0-91 0 0,0 0-105 0 0,0 0-95 0 0,0 0 54 0 0,0 0-37 0 0,0 0-475 0 0,0 0-379 0 0,0 0-717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3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7248 0 0,'0'0'209'0'0,"0"0"36"0"0,0 3 3 0 0,-1 0-163 0 0,1-1-49 0 0,0 0 0 0 0,0 0 0 0 0,0 0 0 0 0,0 0 0 0 0,0 0 0 0 0,0-1 0 0 0,1 1 0 0 0,-1 0 1 0 0,1 0-1 0 0,-1 0 0 0 0,1 1-36 0 0,6 1 161 0 0,-7-4-148 0 0,1 1 0 0 0,-1-1 0 0 0,1 0 0 0 0,-1 0 0 0 0,0 1 0 0 0,1-1 0 0 0,-1 0 0 0 0,1 1 0 0 0,-1-1 0 0 0,0 0 0 0 0,1 1 0 0 0,-1-1 0 0 0,0 1 0 0 0,0-1 0 0 0,1 1 1 0 0,-1-1-1 0 0,0 0 0 0 0,0 1 0 0 0,0-1 0 0 0,1 1 0 0 0,-1-1 0 0 0,0 1 0 0 0,0-1 0 0 0,0 1 0 0 0,0-1 0 0 0,0 1 0 0 0,0-1 0 0 0,0 1 0 0 0,0-1 0 0 0,0 1 0 0 0,0-1 0 0 0,-1 1-13 0 0,1 12 297 0 0,0-1-65 0 0,0-2-56 0 0,0 21 237 0 0,0-14-211 0 0,1-10-119 0 0,0 1 0 0 0,0-1-1 0 0,0 1 1 0 0,3 5-83 0 0,-2-4 89 0 0,0-1 1 0 0,0 0-1 0 0,-1 0 0 0 0,0 9-89 0 0,-1 66 759 0 0,0 42 320 0 0,2-108-899 0 0,5 7 150 0 0,-1-2-48 0 0,-5-8-149 0 0,-1-4 136 0 0,0-1-84 0 0,0 7-6 0 0,0 9-18 0 0,0-14-55 0 0,0 0 75 0 0,0-1 110 0 0,0-1 89 0 0,0-4-139 0 0,0-1 38 0 0,0 1 41 0 0,0-1 45 0 0,0 0 47 0 0,0 1 51 0 0,1-7-451 0 0,-1 0 1 0 0,0 0-1 0 0,1 0 1 0 0,-1 1-1 0 0,1-1 0 0 0,0 0 1 0 0,-1 1-1 0 0,1-1 1 0 0,0 0-1 0 0,0 1 1 0 0,0-1-1 0 0,0 1 1 0 0,1-1-1 0 0,-1 1 0 0 0,1-1-12 0 0,0-3 96 0 0,1-6-26 0 0,3 1-45 0 0,-1 1-24 0 0,0-1-1 0 0,-5 8-1 0 0,2-1-1 0 0,-1 1 0 0 0,0 0 1 0 0,0 0-1 0 0,1-1 1 0 0,-1 1-1 0 0,1 0 0 0 0,-1 1 1 0 0,1-1 1 0 0,18-18-62 0 0,0 0 43 0 0,20-20 80 0 0,-26 28-58 0 0,6-1-50 0 0,-8 6 11 0 0,19-13-80 0 0,-12 10 114 0 0,-17 10 14 0 0,0-1 0 0 0,0 0 0 0 0,1 0 0 0 0,-1 1 0 0 0,0-1-1 0 0,0 1 1 0 0,1 0 0 0 0,-1 0 0 0 0,0 0 0 0 0,0 0-1 0 0,1 0 1 0 0,-1 0 0 0 0,0 1 0 0 0,0-1 0 0 0,1 1-1 0 0,-1-1 1 0 0,2 2-12 0 0,8 4 29 0 0,-2 2-49 0 0,-7-6-3 0 0,-1 0 0 0 0,1 0 0 0 0,0 0-1 0 0,0 0 1 0 0,0-1 0 0 0,2 1 23 0 0,11 8-117 0 0,-9-1 75 0 0,10 32 25 0 0,-2-2-30 0 0,-11-22 116 0 0,-4 13 119 0 0,-1-14-87 0 0,1 32-83 0 0,0-32-35 0 0,0-2-58 0 0,0-12-1 0 0,0 1 16 0 0,0 10 59 0 0,0 1 6 0 0,0-12-76 0 0,0-2-48 0 0,0 0-180 0 0,0 0 152 0 0,0 1-50 0 0,1 0-76 0 0,0-1 87 0 0,0 1-38 0 0,-1 0-41 0 0,1 0-39 0 0,2 1-408 0 0,-1 0 101 0 0,0 0-53 0 0,3 1-779 0 0,1-1-610 0 0,4-2-1160 0 0,-10 0 3211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81 8264 0 0,'0'0'182'0'0,"-3"0"29"0"0,2 0-196 0 0,1 0 0 0 0,-1 0 0 0 0,0 0 0 0 0,1 0 0 0 0,-1-1 0 0 0,0 1 0 0 0,1 0 0 0 0,-1 0 0 0 0,0 0 0 0 0,1-1 0 0 0,-1 1 0 0 0,0 0 0 0 0,1 0 0 0 0,-1-1 0 0 0,0 1-15 0 0,-4-11 198 0 0,-6 5-149 0 0,10 5-50 0 0,0 1 0 0 0,0-1 1 0 0,0 1-1 0 0,0-1 1 0 0,0 1-1 0 0,0-1 1 0 0,0 1-1 0 0,0-1 1 0 0,0 0-1 0 0,0 0 0 0 0,0 1 1 0 0,0-1-1 0 0,1 0 1 0 0,-1 0-1 0 0,0 0 1 0 0,1 0 0 0 0,-3-6 6 0 0,0 0 65 0 0,-2 5 96 0 0,0-1 61 0 0,2 0-59 0 0,1-1-9 0 0,1 1-6 0 0,-1 1 3 0 0,0 2-17 0 0,-1-1 44 0 0,-1 1 53 0 0,-1 0 62 0 0,-3-3-55 0 0,4-2-42 0 0,3 5-186 0 0,1-1 0 0 0,-1 0 0 0 0,1 1 1 0 0,-1-1-1 0 0,1 1 0 0 0,-1-1 0 0 0,1 1 0 0 0,-1-1 0 0 0,1 1 1 0 0,-1-1-1 0 0,0 1 0 0 0,1 0 0 0 0,-1-1 0 0 0,0 1 1 0 0,1 0-1 0 0,-1-1 0 0 0,0 1 0 0 0,0 0 0 0 0,1 0 0 0 0,-1 0 1 0 0,0 0-1 0 0,0 0 0 0 0,1 0 0 0 0,-1 0 0 0 0,0 0-16 0 0,-6-1 108 0 0,-6 1 58 0 0,4 3-42 0 0,4 4-37 0 0,5-7-82 0 0,0 1 1 0 0,0-1-1 0 0,-1 1 1 0 0,1-1-1 0 0,0 1 0 0 0,-1-1 1 0 0,1 0-1 0 0,0 1 0 0 0,-1-1 1 0 0,1 0-1 0 0,0 1 1 0 0,-1-1-1 0 0,1 0 0 0 0,-1 1 1 0 0,1-1-1 0 0,-1 0 1 0 0,1 0-1 0 0,-1 0 0 0 0,1 1 1 0 0,-1-1-1 0 0,1 0 1 0 0,-1 0-1 0 0,1 0 0 0 0,-1 0 1 0 0,1 0-1 0 0,-1 0 1 0 0,1 0-1 0 0,-1 0 0 0 0,1 0 1 0 0,-1 0-1 0 0,1 0 1 0 0,-1 0-6 0 0,-14 3 100 0 0,-1 10-59 0 0,-1 0-1 0 0,7-8-30 0 0,7-4-6 0 0,1 0-1 0 0,0 0 1 0 0,-1 0 0 0 0,1 0-1 0 0,0 1 1 0 0,0-1-1 0 0,0 1 1 0 0,0 0 0 0 0,0 0-4 0 0,-16 16 157 0 0,-11 11 211 0 0,0 0 41 0 0,12-12-199 0 0,14-13-72 0 0,2 0-75 0 0,2 4-37 0 0,-1-8-9 0 0,0 2 51 0 0,0-2-4 0 0,0 3 12 0 0,0-2-66 0 0,0 0 0 0 0,0 0 0 0 0,1 0 0 0 0,-1 1 1 0 0,0-1-1 0 0,0 0 0 0 0,1 0 0 0 0,-1 0 0 0 0,0 0 1 0 0,1 0-1 0 0,-1 0 0 0 0,1 0 0 0 0,-1 0 1 0 0,1 0-1 0 0,0 0-10 0 0,10 7 178 0 0,3-4 35 0 0,22-2 242 0 0,-12-3-190 0 0,-3 0-72 0 0,-5-1-112 0 0,3-5-64 0 0,-9 3-6 0 0,14-5 39 0 0,-20 7-39 0 0,0 1 0 0 0,0-1 0 0 0,0 1 0 0 0,0 0 0 0 0,1 0 0 0 0,-1 0 0 0 0,0 1 0 0 0,3-1-11 0 0,-5 1 5 0 0,0 0 0 0 0,0 0 1 0 0,0 0-1 0 0,0-1 0 0 0,0 1 1 0 0,0-1-1 0 0,0 0 0 0 0,0 1 1 0 0,0-1-1 0 0,0 0 0 0 0,0 0 1 0 0,0 0-1 0 0,-1 0 0 0 0,1-1 1 0 0,-1 1-1 0 0,1 0 0 0 0,-1-1 1 0 0,2 0-6 0 0,-2 0 7 0 0,0 1-1 0 0,1 0 1 0 0,-1-1 0 0 0,0 1-1 0 0,1 0 1 0 0,-1 0 0 0 0,1 0 0 0 0,0 0-1 0 0,-1 1 1 0 0,1-1 0 0 0,-1 0-1 0 0,1 0 1 0 0,0 1 0 0 0,0-1 0 0 0,-1 1-1 0 0,1 0 1 0 0,0 0 0 0 0,1-1-7 0 0,-2 1 3 0 0,0 0 0 0 0,0 0 0 0 0,0 0 0 0 0,1-1 1 0 0,-1 1-1 0 0,0-1 0 0 0,0 1 0 0 0,0-1 0 0 0,0 1 0 0 0,0-1 1 0 0,0 0-1 0 0,0 1 0 0 0,0-1 0 0 0,-1 0 0 0 0,1 0 0 0 0,0 0 1 0 0,0 1-1 0 0,0-1 0 0 0,-1 0 0 0 0,1 0 0 0 0,-1 0 0 0 0,1 0 1 0 0,-1 0-1 0 0,1 0 0 0 0,-1-1 0 0 0,1 1 0 0 0,-1 0 0 0 0,0 0 1 0 0,0 0-1 0 0,1-1-3 0 0,-1 0 0 0 0,1-1 1 0 0,0 1-1 0 0,0 0 1 0 0,0 0-1 0 0,0 0 1 0 0,0 0-1 0 0,1 0 0 0 0,0-2 0 0 0,5 0 1 0 0,-6 3-1 0 0,-1 1 0 0 0,0 0 0 0 0,1 0 0 0 0,-1-1 0 0 0,1 1 0 0 0,-1 0 0 0 0,0 0 0 0 0,1-1 0 0 0,-1 1 0 0 0,1-1 0 0 0,-1 1 0 0 0,0 0 0 0 0,0-1 0 0 0,1 1 0 0 0,-1-1 0 0 0,0 1 0 0 0,0-1 0 0 0,1 1 0 0 0,-1-1 0 0 0,0 1 0 0 0,0-1 0 0 0,0 1 0 0 0,0-1 0 0 0,0 1 0 0 0,0-1 0 0 0,0 1 0 0 0,0-1 0 0 0,0 1 0 0 0,0-1 0 0 0,0 1 0 0 0,0-1 0 0 0,0 1-1 0 0,-1-10 5 0 0,2 1-12 0 0,12-20 76 0 0,-12 29-17 0 0,0 3-36 0 0,-1 13-64 0 0,1 24-173 0 0,-1-36 196 0 0,-1-1 25 0 0,1-1 1 0 0,-1 0 0 0 0,1 1 0 0 0,-1-1 0 0 0,0 0 0 0 0,0 0 0 0 0,0 0 0 0 0,-1 2 0 0 0,1-3-2 0 0,0 0 0 0 0,1-1-1 0 0,-1 1 1 0 0,1 0 0 0 0,-1 0-1 0 0,1 0 1 0 0,-1 0 0 0 0,1 0-1 0 0,-1 0 1 0 0,1 0 0 0 0,0 0 0 0 0,0 0-1 0 0,-1 0 1 0 0,1 0 0 0 0,0 0-1 0 0,0 0 1 0 0,0 0 0 0 0,0 0-1 0 0,0 0 1 0 0,0 0 0 0 0,1 0-1 0 0,-1 0 1 0 0,0 1 2 0 0,7 2-10 0 0,-6-4 10 0 0,-1 1 0 0 0,0-1 0 0 0,1 0 0 0 0,-1 0 0 0 0,1 1 0 0 0,-1-1 0 0 0,0 0 0 0 0,1 1 0 0 0,-1-1 0 0 0,1 0 0 0 0,-1 1 0 0 0,0-1 0 0 0,0 1 0 0 0,1-1 0 0 0,-1 1 0 0 0,0-1 0 0 0,0 1 0 0 0,1-1 0 0 0,-1 0 0 0 0,0 1 0 0 0,0-1 0 0 0,0 1 0 0 0,0-1 0 0 0,0 1 0 0 0,0-1 0 0 0,0 1 0 0 0,0-1 0 0 0,0 1 0 0 0,0-1 0 0 0,0 1 0 0 0,0-1 0 0 0,0 1 0 0 0,0 1 0 0 0,0-1 0 0 0,0 1 0 0 0,0-1 0 0 0,0 1 0 0 0,0-1 0 0 0,1 1 0 0 0,-1-1 0 0 0,0 0 0 0 0,1 1 0 0 0,-1-1 0 0 0,16 31 0 0 0,-2-16 12 0 0,2-2 36 0 0,0-9-36 0 0,-7 0-554 0 0,-3-2 71 0 0,0 1-134 0 0,-2-3 80 0 0,-3 0-451 0 0,1-1 354 0 0,-1-1 265 0 0,2 1-40 0 0,3 0-1574 0 0,4 0-1123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4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98 8840 0 0,'0'0'197'0'0,"0"0"24"0"0,3-3 19 0 0,8-10-29 0 0,-11 11-199 0 0,1 1 0 0 0,-1 0-1 0 0,1-1 1 0 0,-1 1 0 0 0,0-1-1 0 0,0 1 1 0 0,0-1 0 0 0,1 1 0 0 0,-1-1-1 0 0,-1 1-11 0 0,1-1-72 0 0,0 0 34 0 0,1-1 51 0 0,-1-1 107 0 0,0 0 89 0 0,0 0 78 0 0,0 0 56 0 0,0-10 930 0 0,0 9-775 0 0,0 2-248 0 0,-1 0-47 0 0,-1 0 195 0 0,-9-7-72 0 0,8 7-76 0 0,-1 2-111 0 0,0 1-71 0 0,-1 0-35 0 0,2 1 49 0 0,-3-1 37 0 0,-7 0 65 0 0,3 3-53 0 0,8 0-79 0 0,-4 4 30 0 0,3-6-58 0 0,-1 0 0 0 0,1 0 0 0 0,-1-1 0 0 0,1 0 0 0 0,-1 0 1 0 0,1 0-1 0 0,-4 0-24 0 0,-4 0 65 0 0,9 0-63 0 0,0 0-1 0 0,1 0 1 0 0,-1 1-1 0 0,0-1 1 0 0,1 0-1 0 0,-1 1 1 0 0,0-1-1 0 0,1 1 1 0 0,-1 0-1 0 0,1-1 1 0 0,-1 1-1 0 0,1 0 0 0 0,-1 0 1 0 0,1 0-2 0 0,-7 4 1 0 0,-3 0-5 0 0,9-4-2 0 0,-1 0-1 0 0,1 0 1 0 0,0 0 0 0 0,0 1 0 0 0,0-1-1 0 0,0 1 1 0 0,0-1 0 0 0,0 1 0 0 0,0 0 6 0 0,-6 6-10 0 0,-4 4 48 0 0,0-3 44 0 0,0-4-6 0 0,3-1-16 0 0,-18 22-6 0 0,24-23-47 0 0,0 1 0 0 0,0 0 0 0 0,1-1 1 0 0,-1 1-1 0 0,-1 4-7 0 0,-7 11 44 0 0,8-15 13 0 0,2 0-33 0 0,4 6-19 0 0,-2-9 5 0 0,1 3 8 0 0,12 21 44 0 0,-1-20-62 0 0,-1 4 11 0 0,5 9-45 0 0,-14-13 24 0 0,1-1 0 0 0,0 0 0 0 0,0 0 0 0 0,0-1 0 0 0,0 1 0 0 0,1-1 1 0 0,2 2 9 0 0,16 4-37 0 0,-1 0 14 0 0,-19-7 23 0 0,4 3 0 0 0,1 0 0 0 0,-1 0 0 0 0,1-1 0 0 0,0 0 0 0 0,4 1 0 0 0,1-2 0 0 0,-10-3 0 0 0,-1 1 0 0 0,0-1 0 0 0,1 1 0 0 0,-1 0 0 0 0,0 0 0 0 0,0-1 0 0 0,1 1 0 0 0,-1 1 0 0 0,0-1 0 0 0,0 0 0 0 0,0 1 0 0 0,0-1 0 0 0,0 1 0 0 0,-1-1 0 0 0,15 13 0 0 0,-14-14 0 0 0,-1 1 0 0 0,1-1 0 0 0,-1 1 0 0 0,1-1 0 0 0,-1 0 0 0 0,0 0 0 0 0,1 0 0 0 0,-1 0 0 0 0,1 0 0 0 0,-1 0 0 0 0,1 0 0 0 0,-1 0 0 0 0,1 0 0 0 0,-1 0 0 0 0,1 1 0 0 0,-1-1 0 0 0,1 0 0 0 0,-1 1 0 0 0,1-1 0 0 0,-1 0 0 0 0,0 1 0 0 0,8 4 37 0 0,-8-4-23 0 0,0 0 1 0 0,1 0-1 0 0,-1 0 1 0 0,1-1-1 0 0,-1 1 1 0 0,1 0-1 0 0,-1-1 1 0 0,1 1-1 0 0,-1-1 1 0 0,1 1-1 0 0,0-1 1 0 0,-1 0-1 0 0,1 0 1 0 0,0 0-15 0 0,-2 3 96 0 0,0 2-45 0 0,0 11 140 0 0,0-10-139 0 0,-2-1 79 0 0,1-4-111 0 0,0 0-6 0 0,0 0 0 0 0,-1 0 0 0 0,1 0 0 0 0,0 0 1 0 0,0 0-1 0 0,-1 0 0 0 0,1 0 0 0 0,0-1 0 0 0,-2 2-14 0 0,-4 0 97 0 0,-3-2 79 0 0,8 0-166 0 0,1 1 0 0 0,-1-1-1 0 0,1 0 1 0 0,-1 1 0 0 0,1-1 0 0 0,-1 1 0 0 0,1-1 0 0 0,0 1-1 0 0,-1 0 1 0 0,1-1 0 0 0,-1 2-10 0 0,-12 5 46 0 0,11-6-37 0 0,0-1-1 0 0,0 1 1 0 0,0 0-1 0 0,0-1 0 0 0,0 0 1 0 0,0 0-1 0 0,0 0 1 0 0,0 0-1 0 0,0 0 0 0 0,0 0 1 0 0,0-1-1 0 0,0 1 0 0 0,1-1 1 0 0,-2 0-9 0 0,-1-2 1 0 0,1 1-1 0 0,0 0 1 0 0,-1 1 0 0 0,1-1 0 0 0,-1 1 0 0 0,1 0 0 0 0,-1 0-1 0 0,1 0 1 0 0,-1 1 0 0 0,0 0 0 0 0,1 0 0 0 0,-1 0-1 0 0,0 0 0 0 0,2 0-4 0 0,0 0 0 0 0,1 0 0 0 0,-1 0 0 0 0,1-1 0 0 0,-1 1 0 0 0,1-1 0 0 0,-1 0 0 0 0,1 1 0 0 0,-1-1 0 0 0,1-1 0 0 0,-2 0 4 0 0,-9-3-58 0 0,-6 2-64 0 0,10 2 44 0 0,-6-6-42 0 0,10 4 48 0 0,-1 1-41 0 0,0 0-58 0 0,-1 1-72 0 0,6 1 201 0 0,0 1 0 0 0,0-1 0 0 0,0 0 0 0 0,0-1 0 0 0,1 1 0 0 0,-1 0 0 0 0,0 0 0 0 0,0 0 0 0 0,0 0 0 0 0,0-1 0 0 0,1 1 0 0 0,-1 0 0 0 0,0-1 0 0 0,0 1 42 0 0,0-1-43 0 0,1 0 0 0 0,-1 0-1 0 0,1 1 1 0 0,0-1 0 0 0,-1 0-1 0 0,1 0 1 0 0,0 0 0 0 0,0 0-1 0 0,0 0 1 0 0,0 1 0 0 0,0-1-1 0 0,0 0 1 0 0,0 0 0 0 0,0-1 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5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402 65 9096 0 0,'0'0'200'0'0,"0"0"33"0"0,0 0 16 0 0,0-3-31 0 0,0-1-184 0 0,-3-5-24 0 0,0 3 24 0 0,-3 0 55 0 0,-9-9 326 0 0,13 12-297 0 0,-1 0 115 0 0,2 1-79 0 0,0-1-50 0 0,1 0-48 0 0,1 0-20 0 0,-3 1 45 0 0,-2 0 0 0 0,-3 1 86 0 0,-18 1 509 0 0,20 1-551 0 0,1-1-37 0 0,-3 0 28 0 0,5-1-80 0 0,-1 1 0 0 0,1 0 1 0 0,0 0-1 0 0,0 0 0 0 0,0 1 0 0 0,0-1 1 0 0,-1 0-1 0 0,1 1 0 0 0,0-1 1 0 0,-1 1-37 0 0,-13 9 232 0 0,-4 1 38 0 0,5-5-167 0 0,2-3-39 0 0,11-2-51 0 0,0-1 0 0 0,-1 1 1 0 0,1-1-1 0 0,0 1 0 0 0,-1 0 1 0 0,1 0-1 0 0,0 0 0 0 0,0 0 1 0 0,0 0-1 0 0,0 0 1 0 0,0 1-1 0 0,0-1 0 0 0,0 1 1 0 0,0 0-14 0 0,-5 6 58 0 0,2-4-21 0 0,0 1 0 0 0,1 0 0 0 0,-1-1 0 0 0,-3 2-37 0 0,-19 12 82 0 0,6 9-2 0 0,0-11-16 0 0,-4 3 49 0 0,12-7-28 0 0,8-8-47 0 0,0 1 0 0 0,1-1 1 0 0,-1 1-1 0 0,1 0 0 0 0,0 0 1 0 0,-1 2-39 0 0,-11 25 260 0 0,16-31-250 0 0,-1 0 0 0 0,1 0 0 0 0,-1 0 1 0 0,1 0-1 0 0,-1 0 0 0 0,1 1 0 0 0,0-1 1 0 0,-1 0-1 0 0,1 0 0 0 0,0 0 0 0 0,0 0 1 0 0,0 0-1 0 0,0 0 0 0 0,0 0 0 0 0,0 0 1 0 0,0 1-11 0 0,1 9 69 0 0,-1 7 35 0 0,0-11-79 0 0,0-6-21 0 0,0 0-1 0 0,0 0 1 0 0,0 0-1 0 0,0 0 1 0 0,0 0-1 0 0,0 0 1 0 0,0 0 0 0 0,0 0-1 0 0,0 0 1 0 0,0 0-1 0 0,1 0 1 0 0,-1 0 0 0 0,0 0-1 0 0,1 0 1 0 0,-1 0-1 0 0,0 0 1 0 0,1 0 0 0 0,-1 0-1 0 0,1-1 1 0 0,0 1-1 0 0,0 1-3 0 0,9 4 71 0 0,-2-1-27 0 0,5 2 17 0 0,4-6 66 0 0,-12-1-100 0 0,5 0 8 0 0,-3 0 11 0 0,3 0 34 0 0,-4 1-49 0 0,20 0 71 0 0,-23-1-81 0 0,0 0-1 0 0,-1 0 1 0 0,1 0-1 0 0,0-1 0 0 0,0 1 1 0 0,-1-1-1 0 0,1 0 1 0 0,1 0-21 0 0,31-17 241 0 0,-21 11-163 0 0,1 0-48 0 0,17-20 57 0 0,-16 22-34 0 0,0-9-28 0 0,-8 7 0 0 0,-5 4-17 0 0,1 0-1 0 0,-1-1 1 0 0,0 1 0 0 0,0-1-1 0 0,0 1 1 0 0,-1-2-8 0 0,3-6 33 0 0,1-1-10 0 0,5 1 41 0 0,1-8-49 0 0,-10 15-16 0 0,0 0 1 0 0,0 0 0 0 0,1 0 0 0 0,-1 0-1 0 0,4-2 1 0 0,-5 4 1 0 0,1 1 0 0 0,-1 0-1 0 0,0-1 1 0 0,1 1 0 0 0,-1 0-1 0 0,0-1 1 0 0,0 0 0 0 0,0 1-1 0 0,0-1 1 0 0,-1 0-1 0 0,1 1 1 0 0,0-1 0 0 0,-1 0-1 0 0,1 0 1 0 0,-1 1 0 0 0,1-1-1 0 0,-1-1 0 0 0,3-2 43 0 0,7-6-21 0 0,-7 9 10 0 0,-3 2-96 0 0,1 0 61 0 0,-1-1-1 0 0,1 1 0 0 0,0 0 0 0 0,-1 0 0 0 0,1 0 0 0 0,0 1 1 0 0,-1-1-1 0 0,1 0 0 0 0,0 0 0 0 0,-1 0 0 0 0,1 0 0 0 0,-1 1 1 0 0,1-1-1 0 0,0 0 0 0 0,-1 0 0 0 0,1 1 0 0 0,-1-1 0 0 0,1 1 1 0 0,-1-1-1 0 0,1 1 4 0 0,0 8-3 0 0,-1-8 3 0 0,0 0 1 0 0,0-1-1 0 0,0 1 0 0 0,0 0 0 0 0,0 0 0 0 0,0 0 0 0 0,0-1 1 0 0,0 1-1 0 0,0 0 0 0 0,1 0 0 0 0,-1 0 0 0 0,0-1 0 0 0,0 1 1 0 0,1 0-1 0 0,-1 0 0 0 0,1-1 0 0 0,-1 1 0 0 0,0 0 0 0 0,1-1 0 0 0,0 1 0 0 0,5 3 0 0 0,-5-3 0 0 0,-1-1 0 0 0,1 0 0 0 0,-1 0 0 0 0,0 1 0 0 0,1-1 0 0 0,-1 0 0 0 0,1 1 0 0 0,-1-1 0 0 0,0 0 0 0 0,1 1 0 0 0,-1-1 0 0 0,0 0 0 0 0,1 1 0 0 0,-1-1 0 0 0,0 1 0 0 0,0-1 0 0 0,0 1 0 0 0,1-1 0 0 0,-1 1 0 0 0,0-1 0 0 0,0 1 0 0 0,0-1 0 0 0,0 1 0 0 0,0-1 0 0 0,0 1 0 0 0,0-1 0 0 0,0 1 0 0 0,0-1 0 0 0,0 1 0 0 0,0-1 0 0 0,0 1 0 0 0,0 0 0 0 0,0 6 0 0 0,-1-5 0 0 0,1 0 0 0 0,0 0 0 0 0,0 0 0 0 0,0 1 0 0 0,1-1 0 0 0,-1 0 0 0 0,0 0 0 0 0,1 0 0 0 0,-1 0 0 0 0,1 2 0 0 0,10 11 0 0 0,-10-13 2 0 0,-1-1 0 0 0,1 1-1 0 0,-1-1 1 0 0,0 1-1 0 0,1-1 1 0 0,-1 0 0 0 0,0 1-1 0 0,0-1 1 0 0,0 1-1 0 0,0-1-1 0 0,0-1 0 0 0,0 8 32 0 0,-1-6-18 0 0,1 0 1 0 0,0 0-1 0 0,0 0 1 0 0,0 1-1 0 0,1-1 1 0 0,-1 0-1 0 0,0 0 1 0 0,1 0-1 0 0,-1 0 0 0 0,1 1-14 0 0,5 6 55 0 0,-2-3-24 0 0,-2 0 39 0 0,-1 0 47 0 0,0 2 74 0 0,-1-7-178 0 0,0-1-1 0 0,0 1 1 0 0,0 0-1 0 0,0-1 1 0 0,0 1-1 0 0,1 0 1 0 0,-1-1-1 0 0,0 1 1 0 0,0 0-1 0 0,1-1 1 0 0,-1 1-1 0 0,0-1 1 0 0,1 1-1 0 0,-1-1 1 0 0,0 1-1 0 0,1-1 1 0 0,-1 1-1 0 0,1-1 1 0 0,-1 1-1 0 0,1-1 1 0 0,-1 1-1 0 0,1-1 1 0 0,0 0-13 0 0,-1 1 12 0 0,1-1 0 0 0,-1 0-1 0 0,1 1 1 0 0,0-1 0 0 0,-1 1 0 0 0,0-1 0 0 0,1 1 0 0 0,-1-1 0 0 0,1 1-1 0 0,-1-1 1 0 0,1 1 0 0 0,-1-1 0 0 0,0 1 0 0 0,0 0 0 0 0,1-1-1 0 0,-1 1 1 0 0,0-1 0 0 0,0 1 0 0 0,0 0 0 0 0,1-1 0 0 0,-1 1 0 0 0,0 0-1 0 0,0 0-11 0 0,0 1 176 0 0,0-2 0 0 0,1 4-41 0 0,2-2-66 0 0,5 5-47 0 0,-7-6 6 0 0,3 5 34 0 0,-5 3-49 0 0,1-8-6 0 0,0 1 15 0 0,0-2-60 0 0,0 0-79 0 0,0 0-168 0 0,0 0-293 0 0,0 0-34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7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9616 0 0,'0'0'216'0'0,"0"0"32"0"0,0 0 12 0 0,0 0 36 0 0,3 2 88 0 0,7 12 65 0 0,-7 2-46 0 0,-3-16-386 0 0,0 0 1 0 0,0 1-1 0 0,0-1 1 0 0,-1 1 0 0 0,1 0-1 0 0,0-1 1 0 0,0 1-1 0 0,0-1 1 0 0,1 1 0 0 0,-1-1-1 0 0,0 1 1 0 0,0-1-1 0 0,0 0 1 0 0,0 1 0 0 0,0-1-1 0 0,1 1 1 0 0,-1-1-1 0 0,0 1 1 0 0,0-1 0 0 0,1 1-1 0 0,-1-1 1 0 0,0 0-1 0 0,1 1 1 0 0,-1-1 0 0 0,0 1-1 0 0,1-1 1 0 0,-1 0-1 0 0,0 0 1 0 0,1 1 0 0 0,-1-1-1 0 0,1 0 1 0 0,0 1-18 0 0,5 3 250 0 0,0 4 41 0 0,2 9 48 0 0,-6-13-230 0 0,3 7 128 0 0,-1-2-83 0 0,6 3-33 0 0,8 7 46 0 0,-7-9-56 0 0,-3-2 10 0 0,-2-1 23 0 0,1 0 50 0 0,4 6 37 0 0,-8-8-170 0 0,-3-4-44 0 0,0 0-1 0 0,0-1 0 0 0,1 1 0 0 0,-1 0 1 0 0,0-1-1 0 0,1 1 0 0 0,-1-1 0 0 0,0 1 1 0 0,1-1-1 0 0,-1 1 0 0 0,1-1 0 0 0,-1 1 0 0 0,1-1 1 0 0,-1 1-1 0 0,1-1 0 0 0,0 1 0 0 0,-1-1 1 0 0,1 0-1 0 0,-1 1 0 0 0,1-1 0 0 0,0 0 0 0 0,0 0-16 0 0,4 3 70 0 0,-2-1-3 0 0,3 2-6 0 0,-5-2-1 0 0,2 0 50 0 0,0 1 104 0 0,-2-2-7 0 0,2-1-89 0 0,0 0-59 0 0,3-1-17 0 0,-6 1 12 0 0,3 0 169 0 0,-3 0 1 0 0,0 2-93 0 0,0-1-39 0 0,0 1 0 0 0,0-1-83 0 0,0 2-68 0 0,0-2 82 0 0,0-1 46 0 0,0 2 66 0 0,0-1 80 0 0,0 0 98 0 0,0 1 114 0 0,-3-2-372 0 0,2 0-56 0 0,-11 0 42 0 0,-7 0 76 0 0,6-2-92 0 0,12 1-21 0 0,-1 0 0 0 0,1 0 0 0 0,0 1 0 0 0,0-1 0 0 0,0 0 0 0 0,0 0 0 0 0,0 0 0 0 0,0 0 0 0 0,0 0 0 0 0,0-1 0 0 0,1 1 0 0 0,-2-1-4 0 0,-3-11 12 0 0,-6 8-12 0 0,11 4 0 0 0,0 0 0 0 0,-1 0 0 0 0,1 0 0 0 0,0 1 0 0 0,-1-1 0 0 0,1 0 0 0 0,0 0 0 0 0,0 0 0 0 0,0 0 0 0 0,0 1 0 0 0,0-1 0 0 0,0 0 0 0 0,0 0 0 0 0,0-1 0 0 0,0 2 0 0 0,0-1 0 0 0,0 0 0 0 0,0 1 0 0 0,0-1 0 0 0,0 0 0 0 0,0 0 0 0 0,0 1 0 0 0,0-1 0 0 0,0 0 0 0 0,1 1 0 0 0,-1-1 0 0 0,0 0 0 0 0,0 1 0 0 0,1-1 0 0 0,-1 1 0 0 0,1-1 0 0 0,-1 0 0 0 0,0 1 0 0 0,1-1 0 0 0,-1 1 0 0 0,1-1 0 0 0,-1 1 0 0 0,1 0 0 0 0,-1-1 0 0 0,1 1 0 0 0,0-1 0 0 0,-1 1 0 0 0,1 0 0 0 0,0-1 0 0 0,-1 1 0 0 0,1-1 0 0 0,-1 1 0 0 0,1-1 0 0 0,-1 1 0 0 0,1-1 0 0 0,-1 1 0 0 0,0-1 0 0 0,1 1 0 0 0,-1-1 0 0 0,0 0 0 0 0,1 1 0 0 0,-1-1 0 0 0,0 0 0 0 0,0 1 0 0 0,1-1 0 0 0,-1 0 0 0 0,0 1 0 0 0,0-1 0 0 0,0 0 0 0 0,0 1 0 0 0,0-1 0 0 0,0 0 0 0 0,0 0 0 0 0,0 1 0 0 0,0-1 0 0 0,-1 1 0 0 0,1-1 0 0 0,0 1 0 0 0,0-1 0 0 0,0 1 0 0 0,0-1 0 0 0,0 1 0 0 0,0-1 0 0 0,0 1 0 0 0,1-1 0 0 0,-1 1 0 0 0,0-1 0 0 0,0 1 0 0 0,0-1 0 0 0,0 1 0 0 0,1-1 0 0 0,-1 1 0 0 0,0 0 0 0 0,0-1 0 0 0,1 1 0 0 0,-1-1 0 0 0,0 1 0 0 0,1 0 0 0 0,-1-1 0 0 0,1 1 0 0 0,-1 0 0 0 0,0-1 0 0 0,1 1 0 0 0,-1 0 0 0 0,1 0 0 0 0,-1-1 0 0 0,7-3-10 0 0,-2-10-33 0 0,9-2 22 0 0,-7 9-1 0 0,-3 4 17 0 0,-1 0 0 0 0,1-1-1 0 0,-1 1 1 0 0,0-1 0 0 0,-1 1-1 0 0,1-2 6 0 0,-1 0 0 0 0,-1 5 0 0 0,-1-1 0 0 0,0 0 0 0 0,0 1 0 0 0,1-1 0 0 0,-1 1 0 0 0,0-1 0 0 0,1 0 0 0 0,-1 1 0 0 0,1-1 0 0 0,-1 1 0 0 0,1-1 0 0 0,-1 1 0 0 0,1-1 0 0 0,-1 1 0 0 0,1-1 0 0 0,-1 1 0 0 0,1 0 0 0 0,0-1 0 0 0,-1 1 0 0 0,1 0 0 0 0,0 0 0 0 0,0-1 0 0 0,4-1 0 0 0,27-25 0 0 0,-26 24-69 0 0,1 0 36 0 0,21-8 41 0 0,-18 8-75 0 0,-1 0-108 0 0,-4 1 34 0 0,0 0-44 0 0,0 0-49 0 0,-1-1-54 0 0,-2 3 18 0 0,0-1-45 0 0,-1 0-38 0 0,1 1-37 0 0,1 0-253 0 0,0 0-59 0 0,0 0-47 0 0,0 0-34 0 0,8 0-1404 0 0,7 0-1244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8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9152 0 0,'0'0'208'0'0,"-3"3"33"0"0,-7 10 14 0 0,7 3-44 0 0,3-16-209 0 0,2 33 117 0 0,-1-32-104 0 0,-1-1 0 0 0,0 1-1 0 0,0-1 1 0 0,0 1-1 0 0,1 0 1 0 0,-1-1 0 0 0,0 1-1 0 0,1-1 1 0 0,-1 1-1 0 0,0-1 1 0 0,1 1 0 0 0,-1-1-1 0 0,1 1 1 0 0,-1-1-1 0 0,1 0 1 0 0,-1 1 0 0 0,1-1-15 0 0,3 4 153 0 0,-1-2 355 0 0,-3 7 104 0 0,0 0-45 0 0,0-2-48 0 0,0 1-53 0 0,0-1-55 0 0,0 0-58 0 0,0 0-62 0 0,0 1-66 0 0,0-6 81 0 0,0 1-33 0 0,0-2-442 0 0,0 0 59 0 0,0 0 53 0 0,0 0 46 0 0,0 1 80 0 0,0 1 84 0 0,0 6 558 0 0,0-4-493 0 0,0-3-167 0 0,0 0-55 0 0,0 1-67 0 0,0-1-78 0 0,0 0-57 0 0,0 0-79 0 0,0 0-86 0 0,0-1-94 0 0,0 1-101 0 0,0-1-110 0 0,0 1-117 0 0,0-1-125 0 0,0-1-998 0 0,0 0-1096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8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33 9504 0 0,'-15'-2'296'0'0,"13"1"-223"0"0,0 0-1 0 0,0-1 0 0 0,0 1 1 0 0,0-1-1 0 0,1 1 1 0 0,-1-1-1 0 0,0 0 0 0 0,0 0-72 0 0,-1-1 65 0 0,-7-7 31 0 0,8 7-12 0 0,1 3 93 0 0,1 0 142 0 0,0 0-230 0 0,0 0-106 0 0,0 0-83 0 0,0 0-107 0 0,0 0-125 0 0,0 0-111 0 0,0 0 49 0 0,0 0-41 0 0,0 0-526 0 0,0 0-423 0 0,0 0-800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8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8808 0 0,'0'0'197'0'0,"0"0"24"0"0,0 0 19 0 0,0 3-29 0 0,3 10-106 0 0,3-4 32 0 0,1-1 43 0 0,7 7 210 0 0,-11-8-204 0 0,-1-2-74 0 0,1 2 38 0 0,0-2 16 0 0,1 0 70 0 0,-1-2-72 0 0,0 0 38 0 0,0 1-70 0 0,0-1-1 0 0,-1 1 1 0 0,1 0 0 0 0,-1 0-1 0 0,0 0 1 0 0,0 0 0 0 0,0 2-132 0 0,3 6 301 0 0,2 0 35 0 0,0 0 49 0 0,3-1 62 0 0,-5-4-254 0 0,3 7 157 0 0,0 1-6 0 0,-2-9-159 0 0,-5-4-13 0 0,0 0-39 0 0,0 1 35 0 0,-1 1-85 0 0,0 2-50 0 0,-1-4 55 0 0,1 11 124 0 0,0-12-209 0 0,0-1-1 0 0,0 0 1 0 0,0 0 0 0 0,0 0 0 0 0,0 0-1 0 0,0 0 1 0 0,0 0 0 0 0,0 0 0 0 0,0 0-1 0 0,0 0 1 0 0,0 0 0 0 0,0 1 0 0 0,0-1-1 0 0,0 0 1 0 0,0 0 0 0 0,0 0 0 0 0,0 0 0 0 0,0 0-1 0 0,0 0 1 0 0,0 0 0 0 0,0 0 0 0 0,0 0-1 0 0,0 0 1 0 0,0 0 0 0 0,0 1 0 0 0,0-1-1 0 0,0 0 1 0 0,0 0 0 0 0,1 0 0 0 0,-1 0-1 0 0,0 0 1 0 0,0 0 0 0 0,0 0 0 0 0,0 0-1 0 0,0 0 1 0 0,0 0 0 0 0,0 0 0 0 0,0 0 0 0 0,0 0-1 0 0,0 0 1 0 0,0 0 0 0 0,1 0 0 0 0,-1 0-1 0 0,0 0 1 0 0,0 0 0 0 0,0 0 0 0 0,0 0-1 0 0,0 0 1 0 0,0 0 0 0 0,0 0 0 0 0,0 0-1 0 0,0 0 1 0 0,0 0 0 0 0,1 0 0 0 0,-1 0-1 0 0,0 0 1 0 0,0 0-3 0 0,10 0 146 0 0,-9 0-144 0 0,-1 0 1 0 0,0 0 0 0 0,0 0-1 0 0,0 0 1 0 0,0 0 0 0 0,0 0-1 0 0,0 0 1 0 0,0 0 0 0 0,0 0-1 0 0,0 0 1 0 0,0 0 0 0 0,1 0-1 0 0,-1 0 1 0 0,0 0 0 0 0,0 0-1 0 0,0 0 1 0 0,0 0 0 0 0,0 0-1 0 0,0 0 1 0 0,0 0-1 0 0,0 0 1 0 0,0 0 0 0 0,0 0-1 0 0,1 0 1 0 0,-1 0 0 0 0,0 0-1 0 0,0 0 1 0 0,0 0 0 0 0,0 0-1 0 0,0 1 1 0 0,0-1 0 0 0,0 0-1 0 0,0 0 1 0 0,0 0 0 0 0,0 0-1 0 0,0 0 1 0 0,0 0 0 0 0,0 0-1 0 0,0 0 1 0 0,0 0 0 0 0,0 0-1 0 0,0 0 1 0 0,0 1 0 0 0,0-1-1 0 0,0 0 1 0 0,0 0 0 0 0,0 0-1 0 0,0 0 1 0 0,0 0 0 0 0,0 0-1 0 0,0 0 1 0 0,0 0 0 0 0,0 0-1 0 0,0 0 1 0 0,0 1 0 0 0,0-1-1 0 0,0 0-2 0 0,0 4 0 0 0,0-1 68 0 0,0-2 57 0 0,0 0 46 0 0,0-2 169 0 0,-1-3 232 0 0,1 0-249 0 0,1 0-57 0 0,-1 1-138 0 0,0 0-49 0 0,1 0-60 0 0,-1 1-47 0 0,1 0-53 0 0,0 0-61 0 0,9-11 169 0 0,-6 6 24 0 0,-4-2-52 0 0,-1 6 4 0 0,1 1-3 0 0,0 1 0 0 0,1-1 0 0 0,-1 0 0 0 0,0 1 0 0 0,1-1 0 0 0,-1 1 0 0 0,1-1 0 0 0,-1 0 0 0 0,1 1 0 0 0,0-1 0 0 0,0 1 0 0 0,-1-1 0 0 0,1 1 0 0 0,1-1 0 0 0,2-6 0 0 0,15-26 0 0 0,-12 24-1 0 0,-3 5-2 0 0,0 0-1 0 0,-1-1 0 0 0,0 0 0 0 0,1 0 0 0 0,0-4 4 0 0,-1 0-27 0 0,2-7-43 0 0,-2 15 56 0 0,-1-1 0 0 0,0 1 0 0 0,1 0 0 0 0,-1-1 0 0 0,1 1 0 0 0,0 1 0 0 0,0-2 14 0 0,19-14-113 0 0,-10 4 28 0 0,-7 8 47 0 0,-1 0 0 0 0,1 1 1 0 0,-1-1-1 0 0,2 1 0 0 0,-1 0 0 0 0,2-1 38 0 0,-2 2-39 0 0,7-2-12 0 0,3-3 37 0 0,-5 5 10 0 0,17 3-70 0 0,-19 1 62 0 0,-3 1-31 0 0,0 3 36 0 0,-2-2-7 0 0,1 1 0 0 0,0 0 0 0 0,0-1 0 0 0,0 1 0 0 0,2 0 14 0 0,-1-2-6 0 0,2 2-25 0 0,-3 3-36 0 0,-2-2 32 0 0,9 14-78 0 0,-6 5 7 0 0,6-13 20 0 0,-10 4 73 0 0,-1-2 36 0 0,4 1 51 0 0,7 0 15 0 0,-7-7-10 0 0,-5 2-82 0 0,1-7 8 0 0,0 4 79 0 0,0-1-70 0 0,0 0-45 0 0,0 5-99 0 0,0-2 102 0 0,0-4 61 0 0,0 2 54 0 0,0 0 81 0 0,0 2 92 0 0,0 1 108 0 0,0-4-138 0 0,0 0 33 0 0,0-8-229 0 0,0-13 89 0 0,2 6-115 0 0,1 5 8 0 0,0-2-1 0 0,0 1 0 0 0,1 0 1 0 0,-1 0-1 0 0,1 0 0 0 0,1 0 0 0 0,0 0-15 0 0,58-58 10 0 0,-47 51-10 0 0,-13 12-3 0 0,-1-1 0 0 0,1 1-1 0 0,-1-1 1 0 0,0 1 0 0 0,0-1-1 0 0,0 0 1 0 0,0 0-1 0 0,0 0 1 0 0,0 0 3 0 0,11-10-30 0 0,4 6 19 0 0,-7 4 10 0 0,4-4-4 0 0,6-6-53 0 0,-4 3 31 0 0,-15 9 25 0 0,0 0 0 0 0,0-1 0 0 0,0 1 0 0 0,0 0 0 0 0,0 0 0 0 0,0 0 0 0 0,0 0 0 0 0,0 0 0 0 0,0 0 0 0 0,0 0 0 0 0,0 0 0 0 0,0 0 0 0 0,0 0 0 0 0,0 0 0 0 0,0 1 0 0 0,0-1 0 0 0,-1 0 0 0 0,1 1 0 0 0,0-1 0 0 0,0 1 0 0 0,0-1 0 0 0,0 1 0 0 0,-1-1 0 0 0,1 1 0 0 0,0 0 0 0 0,0-1 0 0 0,-1 1 2 0 0,7 4 0 0 0,9 0 0 0 0,0 8 0 0 0,0 3 0 0 0,0 3 0 0 0,0 8 0 0 0,-14-25 0 0 0,0 0 0 0 0,-1 1 0 0 0,1 0 0 0 0,-1-1 0 0 0,1 1 0 0 0,-1 0 0 0 0,0 0 0 0 0,0-1 0 0 0,0 1 0 0 0,0 0 0 0 0,-1 0 0 0 0,1 0 0 0 0,-1 0 0 0 0,0 0 0 0 0,0 0 0 0 0,0 3 0 0 0,0 4 15 0 0,0 11 112 0 0,0-20-125 0 0,0 15 58 0 0,0-14-58 0 0,0-1-1 0 0,0 1 0 0 0,0-1 0 0 0,0 1 0 0 0,1-1 1 0 0,-1 0-1 0 0,0 1 0 0 0,1-1 0 0 0,-1 1 0 0 0,1-1-1 0 0,5 8-12 0 0,12 9-159 0 0,-16-16 145 0 0,2 4-122 0 0,-3 0 61 0 0,-2-4 22 0 0,3 0-22 0 0,0 0-89 0 0,2-1-48 0 0,3 2-190 0 0,6 7-645 0 0,-10-7-49 0 0,-3-3-10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9.2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1 187 8208 0 0,'2'0'234'0'0,"2"0"-131"0"0,9 0 62 0 0,-1-2-102 0 0,-3-3-51 0 0,-8 4-13 0 0,0 0 1 0 0,1 0 0 0 0,-1 0 0 0 0,1 0 0 0 0,-1 0 0 0 0,1 1 0 0 0,0-1 0 0 0,-1 1 0 0 0,1-1 0 0 0,-1 1 0 0 0,1 0 0 0 0,0-1 0 0 0,0 1 0 0 0,-1 0 0 0 0,7 0 19 0 0,-2-2 39 0 0,-1-1 42 0 0,0 0 46 0 0,-1 0 7 0 0,0 1 32 0 0,13-6 666 0 0,-5 3-320 0 0,-2 1-129 0 0,-1 0-50 0 0,-1 1-106 0 0,0 0-51 0 0,-1 0-59 0 0,0 1-65 0 0,-5 1 4 0 0,1 1 1 0 0,0-1-1 0 0,0 1 1 0 0,-1-1-1 0 0,1 1 1 0 0,0 0-1 0 0,0 0 1 0 0,1 1-76 0 0,-2-1 51 0 0,0 0 0 0 0,0 0 0 0 0,0 0 0 0 0,0 0-1 0 0,-1 0 1 0 0,1 0 0 0 0,0-1 0 0 0,0 1 0 0 0,0 0 0 0 0,0-1 0 0 0,1 0-51 0 0,9-5 142 0 0,0-2-34 0 0,12-5 41 0 0,-22 12-133 0 0,1 1 1 0 0,-1-1 0 0 0,0 1-1 0 0,1-1 1 0 0,-1 1 0 0 0,0 0-1 0 0,1 0 1 0 0,-1 0 0 0 0,2 0-17 0 0,0 0 32 0 0,2-2 50 0 0,-5 0-44 0 0,3-3-61 0 0,-2 2 50 0 0,1 1 76 0 0,-2 1-12 0 0,1 0 33 0 0,-2-1-20 0 0,0-9 28 0 0,0 8 117 0 0,0 1 51 0 0,0-2-194 0 0,0-12 460 0 0,-1 12-467 0 0,0 2-94 0 0,0 1-37 0 0,-12-4 125 0 0,0-6-11 0 0,7 8-16 0 0,-7 1-52 0 0,8-1-14 0 0,-6-2 0 0 0,-1 9 0 0 0,11-3 0 0 0,-1 0 0 0 0,0 0 0 0 0,1-1 0 0 0,-1 1 0 0 0,0 0 0 0 0,1-1 0 0 0,-1 1 0 0 0,0-1 0 0 0,0 0 0 0 0,-1 0 0 0 0,2 1 0 0 0,-1-1 0 0 0,0 0 0 0 0,0 0 0 0 0,1 0 0 0 0,-1 1 0 0 0,1-1 0 0 0,-1 1 0 0 0,0 0-1 0 0,1-1 1 0 0,-1 1 0 0 0,1 0 0 0 0,-1 0 0 0 0,1 0 0 0 0,-1 0 1 0 0,-6 4-1 0 0,-2 0 4 0 0,7-4 5 0 0,1 0 0 0 0,0 0 0 0 0,0 0-1 0 0,-1 0 1 0 0,1 1 0 0 0,0-1 0 0 0,0 1 0 0 0,0 0 0 0 0,0-1-9 0 0,-32 34 107 0 0,11-12-2 0 0,0-1 38 0 0,20-18-108 0 0,-1 1 0 0 0,1-1 0 0 0,0 1-1 0 0,0-1 1 0 0,1 1 0 0 0,-1 0-1 0 0,1 0 1 0 0,0 2-35 0 0,-7 13 154 0 0,4-12-90 0 0,0-1-29 0 0,3-1 24 0 0,1 0 34 0 0,0 2 56 0 0,1-5-93 0 0,0-1-31 0 0,0 0 0 0 0,0 0-1 0 0,0 0 1 0 0,0 0 0 0 0,0-1 0 0 0,0 1-1 0 0,1 0 1 0 0,-1 0 0 0 0,0 0 0 0 0,1-1-1 0 0,0 2-24 0 0,12 3 152 0 0,6 3-46 0 0,-9-5-54 0 0,0-3-29 0 0,2-2 0 0 0,50 1 210 0 0,-49 0-198 0 0,4 0 9 0 0,-3-2-39 0 0,22-5-112 0 0,-21 3 68 0 0,-8 2 4 0 0,-2 2-25 0 0,-2-1-30 0 0,1 1-49 0 0,-1 0-24 0 0,1 0-50 0 0,-1 0-58 0 0,0 0-64 0 0,-3 0 333 0 0,3 0-403 0 0,0 0-65 0 0,1 0-57 0 0,-1 0-50 0 0,1 0-173 0 0,0 0-49 0 0,0 0-208 0 0,3 0-556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0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8144 0 0,'0'0'234'0'0,"0"0"6"0"0,0 0-176 0 0,0 2-37 0 0,1 6 0 0 0,3-1 69 0 0,0 0 57 0 0,0-2 44 0 0,-1-2 326 0 0,-3-1 21 0 0,0 2-334 0 0,0 9 206 0 0,3-1-46 0 0,2-3-160 0 0,1 1 80 0 0,-4 3 69 0 0,-2-5-165 0 0,0 4 103 0 0,3 0-39 0 0,7 5 82 0 0,5 11 171 0 0,-11-11-219 0 0,-1-12-88 0 0,1-1-125 0 0,0 0-13 0 0,0-1 0 0 0,-1 1 0 0 0,1 0 0 0 0,-1 0 0 0 0,1 2-66 0 0,-1 1 105 0 0,-2-6-95 0 0,-1-1 1 0 0,0 1-1 0 0,0-1 1 0 0,0 1-1 0 0,0-1 1 0 0,1 1-1 0 0,-1-1 1 0 0,0 1-1 0 0,1-1 1 0 0,-1 0-1 0 0,0 1 1 0 0,1-1-1 0 0,-1 1 1 0 0,0-1-1 0 0,1 0 1 0 0,-1 1-1 0 0,1-1 1 0 0,-1 0-1 0 0,0 0 1 0 0,1 1-1 0 0,-1-1 1 0 0,1 0-1 0 0,-1 0 1 0 0,1 0-1 0 0,-1 0 1 0 0,1 1-1 0 0,-1-1 1 0 0,1 0-1 0 0,-1 0 1 0 0,1 0-1 0 0,-1 0 1 0 0,1 0-1 0 0,-1 0 1 0 0,1 0-1 0 0,-1 0 1 0 0,1-1-1 0 0,-1 1 1 0 0,1 0-11 0 0,7 1 72 0 0,-1 2 50 0 0,0 1 70 0 0,3 5 136 0 0,-1-1-30 0 0,-2-4-151 0 0,-2-2-22 0 0,0-1 46 0 0,7 0 287 0 0,-7-2-265 0 0,-3 1-155 0 0,4-3 312 0 0,-5 2-301 0 0,1-1 40 0 0,6-4 56 0 0,-5 5-63 0 0,1 0 16 0 0,0 0 39 0 0,0 0 46 0 0,1 1 57 0 0,0 0-159 0 0,0-2 32 0 0,-2 1-28 0 0,0-1 0 0 0,-1 1-1 0 0,1-1 1 0 0,-1 1-1 0 0,1-1 1 0 0,-1 0-1 0 0,0 0 1 0 0,1-1-85 0 0,3-4 153 0 0,-2 0-76 0 0,1-6 70 0 0,6 8-10 0 0,-6-9-10 0 0,8-2-12 0 0,0-1 1 0 0,-9 2-76 0 0,-5 3-30 0 0,1 9-9 0 0,-1 0 0 0 0,1 0 1 0 0,0-1-1 0 0,0 1 0 0 0,1 0 0 0 0,-1 0 0 0 0,1-1 0 0 0,-1 1 0 0 0,1 0 0 0 0,0-1-1 0 0,4-4 21 0 0,-4 7-19 0 0,0-1 1 0 0,0 1-1 0 0,0 0 0 0 0,0-1 1 0 0,-1 1-1 0 0,1-1 0 0 0,0 0 0 0 0,-1 1 1 0 0,1-1-1 0 0,-1 0 0 0 0,0 1 1 0 0,0-1-1 0 0,1 0 0 0 0,-1 0-2 0 0,0-24-41 0 0,0 14-6 0 0,0 6-11 0 0,0-1-33 0 0,0 1-41 0 0,0 0-48 0 0,0 1-49 0 0,1 1 97 0 0,3-7-64 0 0,-3 9 118 0 0,1 0-40 0 0,-1-1-91 0 0,1 1-94 0 0,-1-1-117 0 0,0 2 160 0 0,-1-1-36 0 0,1 1-40 0 0,-1-1-41 0 0,1 1-45 0 0,-1-1-47 0 0,0 0-50 0 0,0 1-52 0 0,1-1-56 0 0,-1 0-56 0 0,0-5-1618 0 0,0-2-1299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1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33 7856 0 0,'0'0'174'0'0,"0"0"29"0"0,0-3 13 0 0,0 0-146 0 0,0-10 44 0 0,-2 2-75 0 0,-5 9-22 0 0,3 2 46 0 0,4 0-63 0 0,-4 0 235 0 0,-16 1 1143 0 0,15 0-966 0 0,0 1-44 0 0,0 0-102 0 0,1 1-45 0 0,-1 1-52 0 0,0 1-58 0 0,-9 6 251 0 0,3-3-112 0 0,7 3-40 0 0,1-1-74 0 0,-11 1 146 0 0,13-10-262 0 0,0 1 0 0 0,0-1 0 0 0,0 1 0 0 0,0 0 0 0 0,0-1 0 0 0,0 1 0 0 0,0 0 1 0 0,1 0-1 0 0,-1-1 0 0 0,1 1 0 0 0,-1 1-20 0 0,-7 19 199 0 0,-3-4-77 0 0,6 9-8 0 0,-2-14-46 0 0,7-12-58 0 0,-1 0 0 0 0,0 1 0 0 0,0 0 0 0 0,0-1 0 0 0,1 1 0 0 0,-1-1-1 0 0,1 1 1 0 0,-1 0 0 0 0,1-1 0 0 0,0 1 0 0 0,0 0 0 0 0,-1-1-1 0 0,1 1 1 0 0,0 0-10 0 0,0 62 226 0 0,0-19 14 0 0,0-43-229 0 0,1 0 0 0 0,-1-1 0 0 0,0 1 1 0 0,0 0-1 0 0,1-1 0 0 0,-1 1 0 0 0,1 0 1 0 0,0-1-1 0 0,-1 1 0 0 0,1-1 1 0 0,0 1-1 0 0,0-1 0 0 0,0 1 0 0 0,0-1-11 0 0,4 7 49 0 0,11 24 137 0 0,-13-25-147 0 0,-3-6-35 0 0,0-1 0 0 0,0 1 0 0 0,0-1 0 0 0,1 1 0 0 0,-1-1 0 0 0,0 1 0 0 0,0-1 0 0 0,1 1 0 0 0,-1-1 0 0 0,0 0 0 0 0,1 1 0 0 0,-1-1 0 0 0,0 1 1 0 0,1-1-1 0 0,-1 0 0 0 0,0 1 0 0 0,1-1 0 0 0,-1 0 0 0 0,1 0 0 0 0,-1 1 0 0 0,1-1 0 0 0,-1 0 0 0 0,1 0 0 0 0,-1 0 0 0 0,1 0 0 0 0,-1 1 0 0 0,1-1 0 0 0,-1 0 0 0 0,1 0 0 0 0,-1 0 0 0 0,1 0 1 0 0,-1 0-1 0 0,1 0 0 0 0,-1 0 0 0 0,1 0 0 0 0,-1-1 0 0 0,1 1 0 0 0,-1 0-4 0 0,2 0 23 0 0,0 1-1 0 0,0-1 1 0 0,0 0-1 0 0,0 1 1 0 0,0-1 0 0 0,0 1-1 0 0,-1 0 1 0 0,1-1 0 0 0,0 1-1 0 0,0 0 1 0 0,-1 0 0 0 0,1 0-1 0 0,0 1 1 0 0,-1-1 0 0 0,0 0-1 0 0,1 0 1 0 0,0 2-23 0 0,0-1 23 0 0,-1-1 0 0 0,0 0 0 0 0,1 1 1 0 0,-1-1-1 0 0,1 0 0 0 0,0 0 0 0 0,-1 0 0 0 0,1 0 0 0 0,0 0 0 0 0,-1 0 1 0 0,1-1-1 0 0,0 1 0 0 0,0 0 0 0 0,0-1 0 0 0,0 1 0 0 0,0-1 1 0 0,1 0-24 0 0,19 1 15 0 0,3-1 22 0 0,-10-1-45 0 0,3-4-88 0 0,-9 0-3 0 0,-2-1-44 0 0,9-7-258 0 0,-15 12 358 0 0,1 1 0 0 0,-1-1 0 0 0,1 1 0 0 0,-1 0 0 0 0,1-1 0 0 0,-1 1 0 0 0,1 0 0 0 0,-1 0 0 0 0,0 0 1 0 0,1 0 42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1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9280 0 0,'0'8'144'0'0,"0"3"225"0"0,0-6-247 0 0,0 0-68 0 0,0-2-106 0 0,0 7 78 0 0,0-1 34 0 0,0 4 158 0 0,0-2 124 0 0,0-3 115 0 0,0-1 109 0 0,0-1 100 0 0,0 1 93 0 0,0 2 84 0 0,3-6-361 0 0,8 8-14 0 0,-9-9-52 0 0,-2 1-28 0 0,0-1-303 0 0,0 1 37 0 0,0 8 364 0 0,0-6-323 0 0,0-2-84 0 0,0-1-84 0 0,0-1-37 0 0,0 1 127 0 0,3 1-19 0 0,7 7-35 0 0,-6-1-245 0 0,-4-6 78 0 0,0-1 23 0 0,0-1-35 0 0,-1 0-43 0 0,1-1-51 0 0,0 0-3 0 0,0 1-122 0 0,0 0-58 0 0,0-1-52 0 0,0 1-45 0 0,0-1-156 0 0,0 0-45 0 0,0 0-188 0 0,0 0-503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1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64 9184 0 0,'0'0'208'0'0,"0"0"33"0"0,0 0 14 0 0,0-3-42 0 0,0-5-143 0 0,0 5-15 0 0,0 1 79 0 0,-2-1 154 0 0,-9-8 250 0 0,8 9 20 0 0,3 1-235 0 0,-2-1-146 0 0,-4-3-26 0 0,1-1-54 0 0,1 3 35 0 0,0 2-70 0 0,-4 3-16 0 0,8-2-28 0 0,-5 0 93 0 0,2 0-42 0 0,-2 0 8 0 0,2 0-16 0 0,-2-3 159 0 0,4 2-197 0 0,-11-8 164 0 0,12 9-177 0 0,-1-1 1 0 0,0 1 0 0 0,1 0-1 0 0,-1-1 1 0 0,0 1 0 0 0,0 0-1 0 0,1 0 1 0 0,-1 0 0 0 0,0-1 0 0 0,0 1-1 0 0,1 0 1 0 0,-1 0 0 0 0,0 0-1 0 0,0 1 1 0 0,0-1 0 0 0,1 0-1 0 0,-1 0 1 0 0,0 0 0 0 0,0 0 0 0 0,1 1-1 0 0,-2-1-10 0 0,-6 5 81 0 0,7-4-67 0 0,-1 0 1 0 0,1 0 0 0 0,-1 0-1 0 0,1 0 1 0 0,-1-1 0 0 0,1 1-1 0 0,-1 0 1 0 0,1-1-1 0 0,-1 1 1 0 0,0-1 0 0 0,1 0-1 0 0,-1 0 1 0 0,0 1 0 0 0,0-1-15 0 0,-1 0 25 0 0,-30 1 222 0 0,19 3-165 0 0,3 4-36 0 0,6-5 18 0 0,1-4-43 0 0,4 1-15 0 0,-25 14 31 0 0,11-9-49 0 0,14-4 7 0 0,-1 0 0 0 0,1 0 1 0 0,0-1-1 0 0,-1 1 1 0 0,1 0-1 0 0,0 0 1 0 0,0 0-1 0 0,0 0 0 0 0,-1-1 1 0 0,1 1-1 0 0,0 0 1 0 0,0 0-1 0 0,0 0 1 0 0,1 1 4 0 0,-1 29-92 0 0,-1-23 91 0 0,1-6 0 0 0,0 0 0 0 0,0 0 0 0 0,0 0 0 0 0,0 1 0 0 0,0-1 0 0 0,1 0 0 0 0,-1 0 0 0 0,1 0 0 0 0,-1 0 0 0 0,1 1 1 0 0,13 13-43 0 0,-2-2 33 0 0,-8-9 10 0 0,1 0 0 0 0,-1-1 0 0 0,1 1 0 0 0,0-1 0 0 0,0 0 0 0 0,2 1 0 0 0,4 0 0 0 0,-9-5 0 0 0,1 1 0 0 0,-1 1 0 0 0,0-1 0 0 0,0 0 0 0 0,0 1 0 0 0,0-1 0 0 0,0 1 0 0 0,0-1 0 0 0,0 1 0 0 0,6 6 0 0 0,-5-4 0 0 0,0-1 0 0 0,0 0 0 0 0,1 0 0 0 0,-1 0 0 0 0,1 0 0 0 0,0 0 0 0 0,7 1 0 0 0,-9-3 0 0 0,1 0 0 0 0,-1 1 0 0 0,0-1 0 0 0,0 0 0 0 0,0 1 0 0 0,0-1 0 0 0,0 1 0 0 0,0-1 0 0 0,0 1 0 0 0,4 3 0 0 0,-1-1 0 0 0,1 0 0 0 0,0 0 0 0 0,0-1 0 0 0,1 1 0 0 0,0-1 0 0 0,-2 0 0 0 0,-3-3-1 0 0,0 1 1 0 0,-1-1 0 0 0,1 1 0 0 0,0-1 0 0 0,0 1 0 0 0,-1-1 0 0 0,1 0 0 0 0,0 0 0 0 0,1 0 0 0 0,-2 0 0 0 0,-1 0 1 0 0,0 0-1 0 0,1 0 1 0 0,-1 0-1 0 0,1 0 1 0 0,-1 0-1 0 0,1 0 1 0 0,-1 0-1 0 0,0 0 1 0 0,1 0-1 0 0,-1 0 0 0 0,1 0 1 0 0,-1 0-1 0 0,1 0 1 0 0,-1 1-1 0 0,0-1 1 0 0,1 0-1 0 0,-1 0 1 0 0,1 0-1 0 0,-1 1 1 0 0,0-1-1 0 0,1 0 1 0 0,-1 1-1 0 0,0-1 1 0 0,1 0-1 0 0,-1 0 1 0 0,0 1-1 0 0,1-1 0 0 0,-1 1 1 0 0,0-1-1 0 0,0 0 1 0 0,0 1-1 0 0,1-1 1 0 0,-1 1-1 0 0,0-1 1 0 0,0 0-1 0 0,0 1 1 0 0,0-1-1 0 0,0 1 1 0 0,0-1-1 0 0,0 1 1 0 0,0-1-1 0 0,0 0 0 0 0,0 1 1 0 0,0-1-1 0 0,0 1 1 0 0,0-1-1 0 0,0 1 2 0 0,0-1-1 0 0,0 0 1 0 0,0 0 0 0 0,0 0 0 0 0,0 0 0 0 0,0 0-1 0 0,0 0 1 0 0,0 0 0 0 0,0 0 0 0 0,0 0-1 0 0,0 0 1 0 0,0 1 0 0 0,0-1 0 0 0,0 0 0 0 0,0 0-1 0 0,0 0 1 0 0,0 0 0 0 0,0 0 0 0 0,0 0-1 0 0,0 0 1 0 0,0 0 0 0 0,0 0 0 0 0,0 0 0 0 0,0 1-1 0 0,0-1 1 0 0,0 0 0 0 0,0 0 0 0 0,0 0-1 0 0,1 0 1 0 0,-1 0 0 0 0,0 0 0 0 0,0 0 0 0 0,0 0-1 0 0,0 0 1 0 0,0 0 0 0 0,0 0 0 0 0,0 0-1 0 0,0 0 1 0 0,0 0 0 0 0,0 0 0 0 0,0 0 0 0 0,1 0-1 0 0,-1 0 1 0 0,0 0 0 0 0,0 0 0 0 0,0 0-1 0 0,0 0 1 0 0,0 0 0 0 0,0 0 0 0 0,0 0 0 0 0,0 0-1 0 0,0 0 1 0 0,0 0 0 0 0,1 0 0 0 0,-1 0-1 0 0,0 0 1 0 0,0 0-2 0 0,10 0 102 0 0,-7 0 4 0 0,-3 0 44 0 0,0 0 11 0 0,0 0 6 0 0,0 0-1 0 0,0 0-4 0 0,1 13 136 0 0,-3-3-102 0 0,-2-3-90 0 0,-4-5-74 0 0,8-2-31 0 0,0 0 0 0 0,0 0 0 0 0,0 0 0 0 0,-1 0 0 0 0,1 0 0 0 0,0 0 0 0 0,0 0 0 0 0,0 0 1 0 0,0 0-1 0 0,0 0 0 0 0,0 0 0 0 0,0 0 0 0 0,0 0 0 0 0,0 0 0 0 0,0 0 0 0 0,-1 0 1 0 0,1 0-1 0 0,0 0 0 0 0,0 0 0 0 0,0 0 0 0 0,0 0 0 0 0,0 0 0 0 0,0 0 0 0 0,0 0 1 0 0,0 0-1 0 0,0 0 0 0 0,0 0 0 0 0,0 0 0 0 0,-1 0 0 0 0,1 1 0 0 0,0-1 0 0 0,0 0 1 0 0,0 0-1 0 0,0 0 0 0 0,0 0 0 0 0,0 0 0 0 0,0 0 0 0 0,0 0 0 0 0,0 0 0 0 0,0 0 1 0 0,0 0-1 0 0,0 0 0 0 0,0 1 0 0 0,0-1 0 0 0,0 0 0 0 0,0 0 0 0 0,0 0 0 0 0,0 0 1 0 0,0 0-1 0 0,0 0 0 0 0,0 0 0 0 0,0 0 0 0 0,0 0 0 0 0,0 0 0 0 0,0 1 0 0 0,0-1 1 0 0,0 0-2 0 0,0 0 2 0 0,0 1 0 0 0,0-1 1 0 0,0 1-1 0 0,0-1 0 0 0,0 1 1 0 0,0-1-1 0 0,0 1 0 0 0,0-1 1 0 0,0 1-1 0 0,0-1 0 0 0,0 1 1 0 0,-1-1-1 0 0,1 1 0 0 0,0-1 1 0 0,0 0-1 0 0,0 1 1 0 0,-1-1-1 0 0,1 1 0 0 0,0-1 1 0 0,-1 0-1 0 0,1 1-2 0 0,-10 1 15 0 0,8-2-15 0 0,0 0 0 0 0,1 0 0 0 0,-1 0 0 0 0,0 1 0 0 0,0-1 0 0 0,0 0 0 0 0,1 1 0 0 0,-1 0 0 0 0,-1 0 0 0 0,-5 4 0 0 0,7-4 0 0 0,-1 0 0 0 0,1 0 0 0 0,-1-1 0 0 0,1 1 0 0 0,-1 0 0 0 0,1 0 0 0 0,-1-1 0 0 0,1 1 0 0 0,-1-1 0 0 0,0 0 0 0 0,1 1 0 0 0,-1-1 0 0 0,0 0 0 0 0,0 0 0 0 0,-3 0-218 0 0,-1 0 72 0 0,0 0 62 0 0,1 0 56 0 0,-1 0 51 0 0,-1 0 49 0 0,-3 0 127 0 0,-15 0 381 0 0,18 0-446 0 0,-1 0-55 0 0,2 0-69 0 0,-1 0-72 0 0,0 0-85 0 0,1 0-98 0 0,0 0-69 0 0,0 0-99 0 0,0 0-109 0 0,0 0-118 0 0,3 0 272 0 0,0 0-32 0 0,0 0-35 0 0,0 0-36 0 0,0 0-37 0 0,0 0-37 0 0,0 0-40 0 0,0 0-40 0 0,3 0-1151 0 0,0 0-997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2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49 8464 0 0,'0'0'190'0'0,"0"0"28"0"0,0-2 10 0 0,0-21-47 0 0,0 17-118 0 0,0-3-47 0 0,-2 4 41 0 0,0 4 12 0 0,-1 0 106 0 0,0 1 36 0 0,0-1 42 0 0,-9 1 690 0 0,7 0-577 0 0,0 0-77 0 0,3 0-190 0 0,0 0-38 0 0,0 0-42 0 0,0 0-43 0 0,1 1-46 0 0,0-1-52 0 0,-4 2 316 0 0,-14 10 26 0 0,5-4-121 0 0,1 1-36 0 0,-10 14 54 0 0,1 0 56 0 0,12-14-24 0 0,0-5-84 0 0,1 1-15 0 0,3 5 37 0 0,4-4-25 0 0,-25 26 366 0 0,21-19-237 0 0,1-2-38 0 0,0-3-46 0 0,3-1-16 0 0,1 16 254 0 0,1-14-227 0 0,1-2-60 0 0,1-2 86 0 0,3 0-76 0 0,1 2 93 0 0,-3-5-93 0 0,-1 0-1 0 0,0 0 0 0 0,0-1 0 0 0,1 1 1 0 0,-1 0-1 0 0,1-1 0 0 0,0 1-67 0 0,4 0 105 0 0,0-1-46 0 0,25-1 374 0 0,0 0-90 0 0,-30 0-327 0 0,0 0 1 0 0,-1 0-1 0 0,1 0 1 0 0,-1-1-1 0 0,1 1 1 0 0,-1-1-1 0 0,1 1 1 0 0,0-1-1 0 0,-1 1 1 0 0,0-1-1 0 0,1 0 1 0 0,-1 0-1 0 0,1 0-16 0 0,11-5 93 0 0,4 5-28 0 0,-15 1-55 0 0,1 0 0 0 0,-1 0 0 0 0,1 0 0 0 0,-1 0 0 0 0,0-1 0 0 0,1 1 0 0 0,-1-1 0 0 0,1 1 0 0 0,-1-1-1 0 0,2-1-9 0 0,4-1 35 0 0,17-11 60 0 0,-7 0 31 0 0,8-13 2 0 0,-22 21-54 0 0,-3 1-43 0 0,0 0-8 0 0,5 0 19 0 0,-5 5-39 0 0,-1 0-1 0 0,1 0 0 0 0,-1 0 1 0 0,1-1-1 0 0,-1 1 0 0 0,0 0 1 0 0,1-1-1 0 0,-1 1 0 0 0,1 0 1 0 0,-1-1-1 0 0,0 1 1 0 0,0-1-1 0 0,1 1 0 0 0,-1 0 1 0 0,0-1-1 0 0,0 1 0 0 0,1-1 1 0 0,-1 1-1 0 0,0-1 0 0 0,0 1 1 0 0,0-1-1 0 0,0 1 1 0 0,0-1-1 0 0,1 1 0 0 0,-1-1 1 0 0,0 1-1 0 0,0-1 0 0 0,0 1 1 0 0,-1-1-1 0 0,1 1 0 0 0,0-1 1 0 0,0 0-3 0 0,0-5 8 0 0,1 4-3 0 0,-1 1 1 0 0,0-1 0 0 0,0 0 0 0 0,0 0 0 0 0,0 1-1 0 0,0-1 1 0 0,-1 0 0 0 0,1 1 0 0 0,0-1 0 0 0,-1 1-1 0 0,1-1 1 0 0,-2-1-6 0 0,-1 1 11 0 0,-4-4 5 0 0,4-7 7 0 0,3 5-36 0 0,0 3-46 0 0,-3 2-92 0 0,-1-1 32 0 0,0 0 15 0 0,0 0 0 0 0,1 1 0 0 0,-1-1 0 0 0,1-1 0 0 0,-1-1 104 0 0,1-3-207 0 0,3 2 80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2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1 234 9848 0 0,'0'0'222'0'0,"2"0"30"0"0,1 1-213 0 0,-1-1 1 0 0,0 0-1 0 0,0 1 0 0 0,0-1 0 0 0,1 1 0 0 0,-1 0 0 0 0,0 0 0 0 0,0 0 0 0 0,0 0 1 0 0,1 1-40 0 0,7 3 113 0 0,3 0-68 0 0,-2-2-45 0 0,24 10 0 0 0,-29-9 5 0 0,-1-1 22 0 0,2 1 41 0 0,7-2 160 0 0,-1 1 54 0 0,0 3 144 0 0,-4-1-22 0 0,3-3 93 0 0,-9-2-254 0 0,-1 1-60 0 0,-1-1-52 0 0,1 0-45 0 0,0 1-27 0 0,0 0-54 0 0,2 3-115 0 0,-3-2 128 0 0,0-1 71 0 0,0 1 92 0 0,0-1 115 0 0,0-1-97 0 0,0 1 37 0 0,-1-1 42 0 0,1 1 43 0 0,0-1 47 0 0,0 1 50 0 0,0-1 52 0 0,0 0 57 0 0,0 0 57 0 0,1 0 63 0 0,-8 0-539 0 0,-6-6 210 0 0,8 3-235 0 0,0 1-44 0 0,0 0-63 0 0,3 1 31 0 0,0 1 0 0 0,-1-1 0 0 0,1 1 0 0 0,-1 0 0 0 0,1 0 0 0 0,-1-1 0 0 0,1 1 0 0 0,0 0 0 0 0,-1 0 0 0 0,0 0-7 0 0,1 0 6 0 0,-1 0 0 0 0,1 0 1 0 0,0 0-1 0 0,-1 0 1 0 0,1 0-1 0 0,-1-1 0 0 0,1 1 1 0 0,-1 0-1 0 0,1-1 0 0 0,-1 1-6 0 0,-29-27 75 0 0,19 22-44 0 0,11 5-29 0 0,0 0 0 0 0,0-1 0 0 0,0 1-1 0 0,0-1 1 0 0,0 1 0 0 0,0-1 0 0 0,0 1 0 0 0,0-1 0 0 0,0 0-1 0 0,0 0 1 0 0,0 1 0 0 0,0-1 0 0 0,0 0 0 0 0,0 0 0 0 0,1 0-1 0 0,-1 0 1 0 0,0 0 0 0 0,0-1-2 0 0,-4-11 43 0 0,-6 8-33 0 0,-5-25-10 0 0,16 29 0 0 0,-1-1 0 0 0,1 1 0 0 0,-1-1 0 0 0,1 0 0 0 0,0 1 0 0 0,-1-1 0 0 0,1 0 0 0 0,0 1 0 0 0,0-1 0 0 0,0 0 0 0 0,0 1 0 0 0,1-1 0 0 0,-1 0 0 0 0,0 1 0 0 0,1-1 0 0 0,-1 1 0 0 0,1-1 0 0 0,0 0 0 0 0,-1 1 0 0 0,1 0 0 0 0,0-1 0 0 0,0 1 0 0 0,0-1 0 0 0,1 0 0 0 0,2-6 0 0 0,1-2 0 0 0,-4 8 0 0 0,0-1 0 0 0,0 1 0 0 0,0 0 0 0 0,0 0 0 0 0,1-1 0 0 0,-1 1 0 0 0,1 0 0 0 0,0 1 0 0 0,0-1 0 0 0,5-6 0 0 0,-4 4-15 0 0,0 1 0 0 0,1 0 0 0 0,-1 0 0 0 0,1 0 0 0 0,-1 0 0 0 0,2 0 15 0 0,4-1-43 0 0,16-10 6 0 0,-18 9 25 0 0,1 0 3 0 0,0 0 1 0 0,0 0 0 0 0,0 0 0 0 0,1 1-1 0 0,7-2 9 0 0,-6 3 0 0 0,25-10 0 0 0,-27 8 0 0 0,-6 4 0 0 0,-1 0 0 0 0,1 0 0 0 0,-1 0 0 0 0,1 1 0 0 0,-1-1 0 0 0,1 0 0 0 0,-1 1 0 0 0,1-1 0 0 0,0 1 0 0 0,-1-1 0 0 0,1 1 0 0 0,0 0 0 0 0,-1 0 0 0 0,1 0 0 0 0,6 0 0 0 0,-5 0-2 0 0,0 0 0 0 0,-1 0 1 0 0,1 0-1 0 0,0 0 0 0 0,0-1 0 0 0,0 1 1 0 0,0-1-1 0 0,1 0 2 0 0,3-2-15 0 0,12-2-40 0 0,-17 5 47 0 0,-1 0 0 0 0,1 1-1 0 0,-1-1 1 0 0,1 0-1 0 0,-1 1 1 0 0,1-1 0 0 0,-1 1-1 0 0,0-1 1 0 0,1 1 0 0 0,0 0 8 0 0,6 3-114 0 0,2-2-86 0 0,3-2-168 0 0,-11 0 275 0 0,-2 0-3 0 0,1 0-20 0 0,-1 0-46 0 0,0 1-17 0 0,0-1-46 0 0,0 1-53 0 0,0-1-60 0 0,0 1-63 0 0,0 0-60 0 0,0 0-54 0 0,0 1-45 0 0,0-1-165 0 0,0 1-45 0 0,0 0-199 0 0,0 2-533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2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11488 0 0,'0'0'264'0'0,"0"0"34"0"0,0 0 20 0 0,0 0-41 0 0,0 0-218 0 0,0 0-11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3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0,'0'0'197'0'0,"0"0"24"0"0,0 0 19 0 0,0 0 50 0 0,0 0 152 0 0,0 0 64 0 0,2 3 7 0 0,4 2-250 0 0,7 9 355 0 0,-8-7-381 0 0,-1 3-31 0 0,-3 2-91 0 0,-1 65 515 0 0,0 147 990 0 0,0-128-878 0 0,1-90-691 0 0,0 0 1 0 0,-1-1 0 0 0,2 1-1 0 0,-1 0 1 0 0,1 0 0 0 0,0 0-52 0 0,3 12 123 0 0,-3 0-36 0 0,-2-13-46 0 0,1 14 97 0 0,0-3-36 0 0,3-3-44 0 0,4-2-50 0 0,-4-4 51 0 0,-5 2-52 0 0,0-7 6 0 0,1 0-197 0 0,0-1 63 0 0,0 0 56 0 0,0 0 49 0 0,0 1 81 0 0,0 0 87 0 0,0 5 551 0 0,0-6-586 0 0,0 0-35 0 0,0 1-49 0 0,0-1-61 0 0,0 1-72 0 0,0-1-86 0 0,0 0-62 0 0,0 0-85 0 0,0 0-94 0 0,0 0-103 0 0,0 0-110 0 0,0 0-120 0 0,0 0 333 0 0,0-1-33 0 0,0 1-35 0 0,0-1-34 0 0,0 0-1513 0 0,0 0-1161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3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1 161 8928 0 0,'0'0'200'0'0,"3"0"33"0"0,0 0-150 0 0,13-1 163 0 0,-9-1-122 0 0,-2-5-77 0 0,-5 7-47 0 0,0-1 0 0 0,0 1 0 0 0,1-1 0 0 0,-1 1 0 0 0,0 0-1 0 0,1-1 1 0 0,-1 1 0 0 0,0-1 0 0 0,1 1 0 0 0,-1 0-1 0 0,0-1 1 0 0,1 1 0 0 0,-1 0 0 0 0,1 0 0 0 0,-1-1 0 0 0,1 1-1 0 0,-1 0 1 0 0,0 0 0 0 0,1 0 0 0 0,-1-1 0 0 0,1 1-1 0 0,-1 0 1 0 0,1 0 0 0 0,-1 0 0 0 0,1 0 0 0 0,-1 0 0 0 0,1 0-1 0 0,-1 0 1 0 0,1 0 0 0 0,-1 0 0 0 0,1 0 0 0 0,0 1 0 0 0,11-1 29 0 0,7 1 118 0 0,-10-2-25 0 0,-1-2 33 0 0,1-2 89 0 0,6-3 239 0 0,0-1-14 0 0,-6 4-250 0 0,-2 3-88 0 0,1 2-40 0 0,-7 0-82 0 0,0 0-1 0 0,0 0 1 0 0,0 0 0 0 0,0 0 0 0 0,0 0-1 0 0,0 0 1 0 0,-1 0 0 0 0,1-1-1 0 0,0 1 1 0 0,0 0 0 0 0,0 0 0 0 0,-1-1-1 0 0,1 1 1 0 0,0 0 0 0 0,0-1-9 0 0,4-6 75 0 0,-5 7-71 0 0,0-1 0 0 0,0 1 1 0 0,1-1-1 0 0,-1 1 0 0 0,0 0 0 0 0,0-1 0 0 0,1 1 0 0 0,-1 0 0 0 0,0-1 1 0 0,0 1-1 0 0,1 0 0 0 0,-1 0 0 0 0,0-1 0 0 0,1 1 0 0 0,-1 0 1 0 0,1 0-1 0 0,-1-1 0 0 0,0 1 0 0 0,1 0 0 0 0,-1 0 0 0 0,1 0 1 0 0,-1 0-1 0 0,0 0 0 0 0,1 0 0 0 0,-1-1 0 0 0,1 1 0 0 0,-1 0 0 0 0,0 0 1 0 0,1 0-1 0 0,-1 1 0 0 0,1-1-4 0 0,4-3 60 0 0,9-8-35 0 0,-1 9 47 0 0,-13 2-71 0 0,0 0 1 0 0,0 0-1 0 0,0 0 0 0 0,0 0 0 0 0,0 0 0 0 0,1 0 1 0 0,-1 0-1 0 0,0 0 0 0 0,0 0 0 0 0,0 0 0 0 0,0 0 1 0 0,0 0-1 0 0,0 0 0 0 0,0 0 0 0 0,0 0 0 0 0,0 0 1 0 0,0 0-1 0 0,1 0 0 0 0,-1 0 0 0 0,0 0 0 0 0,0 0 1 0 0,0 0-1 0 0,0 0 0 0 0,0 0 0 0 0,0-1 0 0 0,0 1 1 0 0,0 0-1 0 0,0 0 0 0 0,0 0 0 0 0,0 0 0 0 0,0 0 0 0 0,0 0 1 0 0,1 0-1 0 0,-1 0 0 0 0,0 0 0 0 0,0 0 0 0 0,0 0 1 0 0,0 0-1 0 0,0 0 0 0 0,0-1 0 0 0,0 1 0 0 0,0 0 1 0 0,0 0-1 0 0,0 0 0 0 0,0 0 0 0 0,0 0 0 0 0,0 0 1 0 0,0 0-1 0 0,0 0 0 0 0,0 0 0 0 0,0 0 0 0 0,0-1 1 0 0,0 1-1 0 0,0 0 0 0 0,0 0 0 0 0,0 0 0 0 0,0 0-1 0 0,0 0 1 0 0,-1-1 1 0 0,1 1-1 0 0,0-1 0 0 0,0 1 0 0 0,0-1 0 0 0,1 1 1 0 0,-1 0-1 0 0,0-1 0 0 0,0 1 0 0 0,0-1 0 0 0,0 1 0 0 0,0-1 1 0 0,0 1-1 0 0,0 0 0 0 0,1-1 0 0 0,-1 1 0 0 0,0 0 0 0 0,0-1 1 0 0,1 1-1 0 0,-1 0 0 0 0,0-1 0 0 0,1 1 0 0 0,-1 0 0 0 0,0-1 1 0 0,1 1-1 0 0,-1 0 0 0 0,0 0 0 0 0,1-1 0 0 0,-1 1 1 0 0,0 0-1 0 0,1 0-1 0 0,6-5 30 0 0,-7 4-29 0 0,1 1 1 0 0,-1-1-1 0 0,0 1 1 0 0,1-1-1 0 0,-1 0 0 0 0,0 1 1 0 0,0-1-1 0 0,0 0 1 0 0,0 1-1 0 0,1-1 1 0 0,-1 0-1 0 0,0 0 0 0 0,0 1 1 0 0,0-1-1 0 0,0 0-1 0 0,0 1 0 0 0,0-8 52 0 0,0 3-45 0 0,0-3 70 0 0,0 7-71 0 0,0 1 1 0 0,0-1-1 0 0,0 0 0 0 0,0 1 0 0 0,-1-1 0 0 0,1 0 0 0 0,0 1 0 0 0,0-1 0 0 0,0 0 1 0 0,0 1-1 0 0,-1-1 0 0 0,1 0 0 0 0,0 1 0 0 0,-1-1 0 0 0,1 0-6 0 0,-11-4 75 0 0,6-6-47 0 0,4 11-24 0 0,0 0 0 0 0,1-1-1 0 0,-1 1 1 0 0,0 0 0 0 0,0-1 0 0 0,0 1 0 0 0,0 0-1 0 0,1 0 1 0 0,-1 0 0 0 0,0 0 0 0 0,0 0 0 0 0,0 0-1 0 0,0 0 1 0 0,0 0-4 0 0,-21-1 14 0 0,16 2-15 0 0,2 1 2 0 0,-12 12-1 0 0,0-1 0 0 0,11-11 0 0 0,4-1 0 0 0,0-1 0 0 0,1 0 0 0 0,-1 0 0 0 0,0 1 0 0 0,1-1 0 0 0,-1 1 0 0 0,1-1 0 0 0,-1 0 0 0 0,1 1 0 0 0,-1-1 0 0 0,1 1 0 0 0,-1-1 0 0 0,1 1 0 0 0,-1-1 0 0 0,1 1 0 0 0,-1 0 0 0 0,1-1 0 0 0,0 1 0 0 0,-1-1 0 0 0,1 1 0 0 0,0 0 0 0 0,0 0 0 0 0,-3 4 0 0 0,0 0 0 0 0,0 2 0 0 0,0-1 0 0 0,0 0 0 0 0,-1 0 0 0 0,0 0 0 0 0,0 0 0 0 0,-1 0 0 0 0,0-1 0 0 0,1 0 0 0 0,0 1 0 0 0,0 0 0 0 0,1 0 0 0 0,0 0 0 0 0,0 0 0 0 0,0 0 0 0 0,-16 30 0 0 0,17-32 0 0 0,-1 0 0 0 0,1 0 0 0 0,1 1 0 0 0,-1-1 0 0 0,0 0 0 0 0,1 1 0 0 0,0-1 0 0 0,0 1 0 0 0,1-1 0 0 0,-1 1 0 0 0,1 0 0 0 0,0 3 0 0 0,0-5 3 0 0,0-1 0 0 0,-1 0 0 0 0,1 0 0 0 0,0 0-1 0 0,-1 0 1 0 0,1 0 0 0 0,-1 0 0 0 0,0 0 0 0 0,0 0 0 0 0,0 1-3 0 0,1-3 3 0 0,-1 1 0 0 0,1-1 0 0 0,0 1 0 0 0,-1 0 0 0 0,1-1 0 0 0,0 1 0 0 0,-1-1 0 0 0,1 1 0 0 0,0 0 0 0 0,0-1 0 0 0,0 1 0 0 0,0 0 0 0 0,0-1 0 0 0,0 1 0 0 0,0 0 0 0 0,0-1 0 0 0,0 1 0 0 0,0 0 0 0 0,0-1 0 0 0,0 1 0 0 0,0 0 0 0 0,1-1 0 0 0,-1 1 0 0 0,0-1 0 0 0,0 1 0 0 0,1 0 0 0 0,-1-1 0 0 0,0 1 0 0 0,1-1 0 0 0,-1 1 0 0 0,1-1 0 0 0,-1 1 0 0 0,1-1 0 0 0,-1 1 0 0 0,1-1 0 0 0,-1 1-3 0 0,4 6 106 0 0,-5 2-83 0 0,1-7-7 0 0,0-1-15 0 0,0 0-1 0 0,0 0 1 0 0,1 1-1 0 0,-1-1 1 0 0,0 0-1 0 0,1 0 1 0 0,-1 0-1 0 0,1 0 1 0 0,-1 0-1 0 0,1-1 1 0 0,-1 1-1 0 0,1 0 1 0 0,0 0-1 0 0,-1 0 1 0 0,1 0-1 0 0,0-1 1 0 0,0 1-1 0 0,0 0 1 0 0,-1-1-1 0 0,1 1 1 0 0,0 0-1 0 0,0-1 1 0 0,0 1-1 0 0,0-1 1 0 0,0 0-1 0 0,1 1 0 0 0,9 7 11 0 0,-5-6 32 0 0,-5-2-40 0 0,1 1 1 0 0,-1-1-1 0 0,1 0 0 0 0,0 1 0 0 0,-1-1 1 0 0,1 1-1 0 0,-1-1 0 0 0,1 1 1 0 0,-1 0-1 0 0,1 0 0 0 0,-1 0 1 0 0,0 0-4 0 0,1 0 3 0 0,0 0 1 0 0,0 0 0 0 0,-1 0 0 0 0,1-1 0 0 0,0 1-1 0 0,0 0 1 0 0,0 0 0 0 0,0-1 0 0 0,0 0 0 0 0,0 1-1 0 0,0-1 1 0 0,1 0-4 0 0,0 0-122 0 0,1 0 52 0 0,-1 0 43 0 0,0 0 37 0 0,4 0 88 0 0,8 0 249 0 0,-10 0-290 0 0,-1 0-58 0 0,2 0-107 0 0,-3 0 2 0 0,0 0-42 0 0,0 0-61 0 0,0 0-57 0 0,0 0-63 0 0,1 0-68 0 0,-1 0-73 0 0,0 0-80 0 0,1 0-83 0 0,-1 0-89 0 0,8 0-909 0 0,8 0-934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6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1 6240 0 0,'0'0'182'0'0,"-2"0"-8"0"0,-19 0-134 0 0,11 0 56 0 0,4 0 77 0 0,-3 0 100 0 0,9-1-248 0 0,-1 1 1 0 0,1 0-1 0 0,-1 0 0 0 0,1 0 0 0 0,-1 0 0 0 0,1 0 0 0 0,-1 0 0 0 0,1 0 0 0 0,-1 0 0 0 0,1 0 0 0 0,-1 0 0 0 0,1 1 0 0 0,-1-1 0 0 0,1 0 0 0 0,-1 0 0 0 0,1 0 0 0 0,-1 0 0 0 0,1 1 0 0 0,0-1 0 0 0,-1 0 0 0 0,1 1 0 0 0,-1-1 0 0 0,1 0 0 0 0,0 1 0 0 0,-1-1 0 0 0,1 0 1 0 0,0 1-1 0 0,-1-1 0 0 0,1 1 0 0 0,0-1 0 0 0,0 0 0 0 0,-1 1-25 0 0,-3 6 397 0 0,-10-2 191 0 0,-2 9-109 0 0,0-1-53 0 0,4-8-129 0 0,2-2-105 0 0,9-2-161 0 0,-1-1 0 0 0,0 1-1 0 0,0-1 1 0 0,0 1 0 0 0,1 0-1 0 0,-1 0 1 0 0,0 0 0 0 0,1 0 0 0 0,-1 0-1 0 0,1 0 1 0 0,-1 1-31 0 0,-9 13 380 0 0,4-8-244 0 0,-7 5 91 0 0,3 15 133 0 0,-1-15-147 0 0,7-7-111 0 0,0 1 45 0 0,2-1-13 0 0,-1 1 39 0 0,-2 5 79 0 0,-1-2-78 0 0,5-6-113 0 0,0 0-1 0 0,0 0 0 0 0,0 0 1 0 0,0 0-1 0 0,1 1 0 0 0,-1 0-60 0 0,0 5 179 0 0,1 3 66 0 0,-2-2-71 0 0,-3-4-39 0 0,5-6-128 0 0,1 0-1 0 0,0 0 1 0 0,-1 1 0 0 0,1-1 0 0 0,-1 0-1 0 0,1 1 1 0 0,0-1 0 0 0,-1 0-1 0 0,1 1 1 0 0,0-1 0 0 0,-1 0 0 0 0,1 1-1 0 0,0-1 1 0 0,0 1 0 0 0,-1-1-1 0 0,1 1 1 0 0,0-1 0 0 0,0 0-1 0 0,0 1 1 0 0,0-1 0 0 0,0 1 0 0 0,-1-1-1 0 0,1 1 1 0 0,0-1 0 0 0,0 1-1 0 0,0-1 1 0 0,0 1 0 0 0,0-1 0 0 0,1 1-1 0 0,-1-1 1 0 0,0 1 0 0 0,0-1-1 0 0,0 1 1 0 0,0-1 0 0 0,0 0-1 0 0,1 1 1 0 0,-1-1 0 0 0,0 1 0 0 0,0-1-7 0 0,11 14 152 0 0,-8-11-53 0 0,-2 0-45 0 0,-2 7-21 0 0,1-8-3 0 0,0-1-26 0 0,-1-1 1 0 0,1 1-1 0 0,0-1 1 0 0,0 1 0 0 0,0-1-1 0 0,0 1 1 0 0,0-1 0 0 0,0 1-1 0 0,0-1 1 0 0,0 1 0 0 0,0-1-1 0 0,0 1 1 0 0,0-1-1 0 0,1 1 1 0 0,-1-1 0 0 0,0 1-1 0 0,0-1 1 0 0,0 1 0 0 0,1-1-1 0 0,-1 1 1 0 0,0-1 0 0 0,1 1-1 0 0,-1-1 1 0 0,0 0-1 0 0,1 1 1 0 0,-1-1 0 0 0,0 1-1 0 0,1-1 1 0 0,-1 0 0 0 0,1 0-1 0 0,-1 1 1 0 0,1-1 0 0 0,-1 0-1 0 0,1 0 1 0 0,-1 1 0 0 0,1-1-1 0 0,-1 0 1 0 0,1 0-1 0 0,-1 0 1 0 0,1 0 0 0 0,-1 0-1 0 0,1 0 1 0 0,-1 0 0 0 0,1 0-1 0 0,-1 0 1 0 0,1 0-5 0 0,4 3 208 0 0,6 7 43 0 0,-9-8-111 0 0,0-1-36 0 0,2 0 17 0 0,0-1-81 0 0,2-3 0 0 0,-5 2 0 0 0,7-3 29 0 0,-7 2-61 0 0,1 2 1 0 0,-1-1 0 0 0,0 0 0 0 0,1 0 0 0 0,-1 0 0 0 0,1 1 0 0 0,0-1 0 0 0,-1 1 0 0 0,1-1 0 0 0,0 1-1 0 0,-1 0 1 0 0,1-1 0 0 0,0 1 0 0 0,0 0-9 0 0,-1 0 7 0 0,1 0 1 0 0,0 0-1 0 0,-1 0 0 0 0,1-1 0 0 0,-1 1 1 0 0,1-1-1 0 0,0 1 0 0 0,-1-1 0 0 0,1 1 0 0 0,-1-1 1 0 0,1 0-1 0 0,-1 0 0 0 0,1 0-7 0 0,0 0 3 0 0,0-1 0 0 0,0 2-1 0 0,-1-1 1 0 0,1 0 0 0 0,0 0-1 0 0,0 0 1 0 0,0 1 0 0 0,0-1 0 0 0,-1 1-1 0 0,1 0 1 0 0,0-1 0 0 0,0 1 0 0 0,2 0-3 0 0,0 0 0 0 0,1 0 0 0 0,-1-1 0 0 0,0 0 0 0 0,0 1 0 0 0,0-2 0 0 0,0 1 1 0 0,0 0-1 0 0,2-2 0 0 0,1 0 9 0 0,1-1 0 0 0,-2-1 0 0 0,1 1 0 0 0,0-1 0 0 0,-1 0 0 0 0,0 0 0 0 0,1-3-9 0 0,9-5 10 0 0,-11 10 1 0 0,-4 3-7 0 0,0 0 1 0 0,-1 0-1 0 0,1-1 0 0 0,0 1 0 0 0,-1 0 0 0 0,1-1 0 0 0,-1 1 0 0 0,1 0 0 0 0,-1-1 0 0 0,1 1 0 0 0,-1-1 0 0 0,1 1 0 0 0,-1-1 0 0 0,1 1 0 0 0,-1-1 0 0 0,1 0 1 0 0,-1 1-1 0 0,0-1 0 0 0,1 1 0 0 0,-1-1 0 0 0,0 0 0 0 0,0 0-4 0 0,3-4 17 0 0,24-27 110 0 0,-20 18-76 0 0,-1 2-37 0 0,-3 6-15 0 0,2-7 1 0 0,6 8-14 0 0,-6-9-45 0 0,8-2 44 0 0,0 0 15 0 0,-10 3-12 0 0,-3 11-47 0 0,3 4-1 0 0,-2 0 55 0 0,1 0 1 0 0,-1 0 0 0 0,1 0 0 0 0,-1 0-1 0 0,0 1 1 0 0,0-1 0 0 0,0 0 0 0 0,0 1 0 0 0,0-1-1 0 0,-1 1 1 0 0,1-1 0 0 0,-1 0 0 0 0,0 1-1 0 0,1-1 1 0 0,-1 1 0 0 0,0-1 0 0 0,-1 1-1 0 0,1 0 6 0 0,0-1-1 0 0,0 0 0 0 0,1 0 0 0 0,-1 0 0 0 0,0-1 0 0 0,1 1 0 0 0,-1 0 0 0 0,1 0 0 0 0,0-1 0 0 0,-1 1 0 0 0,1 0 0 0 0,0-1 0 0 0,0 1 0 0 0,0-1 0 0 0,0 1 0 0 0,0-1-1 0 0,0 1 0 0 0,0 0 0 0 0,0-1 0 0 0,-1 1 0 0 0,1 0 0 0 0,-1-1 0 0 0,1 1 0 0 0,-1 0 1 0 0,1 0-1 0 0,-1 0 0 0 0,0-1 0 0 0,0 1 1 0 0,0 30-53 0 0,0-21 53 0 0,-1-9 0 0 0,1 1 0 0 0,0 0 0 0 0,0 0 0 0 0,0 0 0 0 0,0 0 0 0 0,0 0 0 0 0,0-1 0 0 0,1 1 0 0 0,0 0 0 0 0,-1 0 0 0 0,2 1 0 0 0,4 0 0 0 0,-5-4 0 0 0,-1 0 0 0 0,1 1 0 0 0,-1-1 0 0 0,1 0 0 0 0,-1 1 0 0 0,0-1 0 0 0,1 0 0 0 0,-1 1 0 0 0,0-1 0 0 0,1 0 0 0 0,-1 1 0 0 0,0-1 0 0 0,1 1 0 0 0,-1-1 0 0 0,0 0 0 0 0,0 1 0 0 0,1-1 0 0 0,-1 1 0 0 0,0-1 0 0 0,0 1 0 0 0,0-1 0 0 0,0 1 0 0 0,0-1 0 0 0,1 1 0 0 0,-1-1 0 0 0,0 1 0 0 0,0-1 0 0 0,0 1 0 0 0,-1-1 0 0 0,1 1 0 0 0,0-1 0 0 0,0 1 0 0 0,0 1-1 0 0,0-1 1 0 0,0 0-1 0 0,0 1 1 0 0,0-1 0 0 0,0 1-1 0 0,1-1 1 0 0,-1 0-1 0 0,1 1 1 0 0,-1-1 0 0 0,1 1-1 0 0,-1 0 1 0 0,7 6 14 0 0,1 0 31 0 0,-7-7-39 0 0,12 9 6 0 0,-6-7-24 0 0,-3-2-27 0 0,-2 1-45 0 0,1 1-92 0 0,-1 0-52 0 0,0 1-108 0 0,-2-4 292 0 0,1 0 0 0 0,-1 1 1 0 0,1-1-1 0 0,-1 0 0 0 0,1 1 1 0 0,-1-1-1 0 0,1 0 0 0 0,-1 1 1 0 0,1-1-1 0 0,0 0 0 0 0,-1 0 1 0 0,1 0-1 0 0,-1 0 0 0 0,1 0 1 0 0,0 0-1 0 0,-1 0 1 0 0,1 0-1 0 0,0 0 0 0 0,-1 0 1 0 0,1 0 43 0 0,0 0-69 0 0,0 0 1 0 0,0 0-1 0 0,-1 0 1 0 0,1 0 0 0 0,0 0-1 0 0,0 0 1 0 0,0 0 0 0 0,0 0-1 0 0,0 1 1 0 0,-1-1-1 0 0,1 0 1 0 0,0 1 0 0 0,0-1-1 0 0,0 1 69 0 0,0 0-69 0 0,-1-1 0 0 0,0 1 0 0 0,1 0 0 0 0,-1 0 0 0 0,0 0 0 0 0,1-1 0 0 0,-1 1 0 0 0,0 0 0 0 0,0 0 0 0 0,0 0 0 0 0,0 0 0 0 0,0 0 0 0 0,0-1 0 0 0,0 2 69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6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8864 0 0,'0'0'200'0'0,"0"0"33"0"0,3 3 14 0 0,1 0-144 0 0,-3-1-11 0 0,10 22-39 0 0,-6-15-70 0 0,2 3 28 0 0,-6-3 96 0 0,0-7 57 0 0,1 1 189 0 0,0-1-334 0 0,0 0 35 0 0,1 3 141 0 0,-1 1 161 0 0,1 4 321 0 0,-2 1 22 0 0,-1-3-306 0 0,0-1-151 0 0,0 1-111 0 0,0-6-118 0 0,0 11 310 0 0,0-10-21 0 0,0 0-72 0 0,0-1-208 0 0,0 2 52 0 0,0 11 301 0 0,0-10-264 0 0,0-2 171 0 0,0-3 35 0 0,0 0 10 0 0,0 0-34 0 0,0 0-146 0 0,0 0-69 0 0,0 0-12 0 0,0 0 8 0 0,0 0 46 0 0,0 0 22 0 0,-8-1 20 0 0,3-2-57 0 0,4-6-6 0 0,1 8-94 0 0,0 0 0 0 0,0 0-1 0 0,0 0 1 0 0,0 1 0 0 0,0-1 0 0 0,0 0 0 0 0,0 0 0 0 0,0 1 0 0 0,0-1 0 0 0,0 0 0 0 0,-1 0-1 0 0,1 0 1 0 0,0 1 0 0 0,-1-1 0 0 0,1 0 0 0 0,0 1 0 0 0,-1-1 0 0 0,1 0 0 0 0,-1 1-1 0 0,1-1-4 0 0,-7-4 53 0 0,7 5-50 0 0,-1 0 0 0 0,1 0 1 0 0,-1-1-1 0 0,1 1 1 0 0,0 0-1 0 0,-1 0 1 0 0,1-1-1 0 0,-1 1 0 0 0,1-1 1 0 0,0 1-1 0 0,-1 0 1 0 0,1-1-1 0 0,0 1 0 0 0,0-1 1 0 0,-1 1-1 0 0,1 0 1 0 0,0-1-1 0 0,0 1 0 0 0,-1-1 1 0 0,1 1-1 0 0,0-1 1 0 0,0 1-1 0 0,0-1 1 0 0,0 1-1 0 0,0-1 0 0 0,0 1 1 0 0,0-1-1 0 0,0 1 1 0 0,0-1-1 0 0,0 1 0 0 0,0-1 1 0 0,0 0-4 0 0,2-15 76 0 0,5-2-14 0 0,-2 7-26 0 0,3-11 76 0 0,2 0-54 0 0,6-6-40 0 0,-7 15-26 0 0,1 1 0 0 0,0 0 0 0 0,9-10 8 0 0,-3 10-45 0 0,11-2 24 0 0,-22 11 17 0 0,14-2-39 0 0,10-6 32 0 0,-23 10 14 0 0,-1 0 0 0 0,1 1 0 0 0,0-1 0 0 0,3 2-3 0 0,18-1 62 0 0,-17 2 16 0 0,-3 1-49 0 0,-3 0-26 0 0,2-1 33 0 0,0 2 34 0 0,3 0 51 0 0,13 9 70 0 0,-12 3 7 0 0,-1-8-109 0 0,3 3 49 0 0,-3 2 35 0 0,17 19 227 0 0,-21-21-270 0 0,0 0-26 0 0,4-1-47 0 0,-8-9-50 0 0,1 1-1 0 0,-1-1 1 0 0,0 0 0 0 0,0 0-1 0 0,0 1 1 0 0,0-1 0 0 0,0 0-1 0 0,0 1 1 0 0,0-1 0 0 0,0 1-1 0 0,0 0 1 0 0,-1-1 0 0 0,1 1-1 0 0,-1 0 1 0 0,1-1 0 0 0,-1 1-1 0 0,0 0 1 0 0,1-1 0 0 0,-1 1-1 0 0,0 0-6 0 0,0 0 5 0 0,0 0 0 0 0,0-1-1 0 0,0 1 1 0 0,1 0 0 0 0,-1-1-1 0 0,1 1 1 0 0,-1 0 0 0 0,1-1-1 0 0,0 1 1 0 0,-1-1 0 0 0,1 1-1 0 0,0-1 1 0 0,0 0 0 0 0,0 1-5 0 0,4 6 12 0 0,-4-6-6 0 0,-1-1 1 0 0,1 0 0 0 0,-1 1-1 0 0,0-1 1 0 0,1 1 0 0 0,-1-1-1 0 0,0 1 1 0 0,0-1 0 0 0,0 1-1 0 0,0-1-6 0 0,0-1 0 0 0,0 4-172 0 0,0-1 74 0 0,0 0 62 0 0,0 1 52 0 0,0 2 124 0 0,0 5 219 0 0,0-6-230 0 0,0-1-54 0 0,0 1-86 0 0,0-2-50 0 0,0 0-46 0 0,0-1-54 0 0,0 1-60 0 0,0 0-89 0 0,0 0-83 0 0,0 0-92 0 0,0 0-98 0 0,0 0-107 0 0,0 0-114 0 0,0 0-121 0 0,0-1 414 0 0,0-1-33 0 0,0 5-1813 0 0,0 4-1340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8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0 194 7688 0 0,'0'0'166'0'0,"0"0"29"0"0,0 0 14 0 0,3 0-25 0 0,10-3-146 0 0,-3-2-10 0 0,-1 2 52 0 0,-2 0 45 0 0,-1 2 36 0 0,1 0 155 0 0,0 1 232 0 0,-2 1-99 0 0,-1-2-178 0 0,0 0-77 0 0,1-1-38 0 0,1-2 148 0 0,7-3 161 0 0,0 5-171 0 0,1-1-48 0 0,1-3 64 0 0,-2 2-66 0 0,6 1 61 0 0,-8 2-95 0 0,-3 0-55 0 0,0-2-23 0 0,3-1 7 0 0,-1-1 14 0 0,5 1 98 0 0,-1 0-42 0 0,13-2 115 0 0,26-8 213 0 0,-31 5-239 0 0,-4-2-42 0 0,9 6-43 0 0,-9-2-184 0 0,-2-1-101 0 0,17-9-114 0 0,-4 1 183 0 0,-29 16 7 0 0,1-1 1 0 0,-1 0-1 0 0,0 1 0 0 0,1-1 1 0 0,-1 0-1 0 0,0 1 0 0 0,0-1 1 0 0,0 0-1 0 0,0 1 0 0 0,1-1 1 0 0,-1 0-1 0 0,0 1 0 0 0,0-1 1 0 0,0 0-1 0 0,0 0-4 0 0,-3-4 62 0 0,-8-5-74 0 0,7 7-102 0 0,0 2 57 0 0,-5 4 10 0 0,8-2 26 0 0,-11 4-62 0 0,-6 4 17 0 0,-2 1 9 0 0,6-3-12 0 0,-3 7 9 0 0,-1 2 39 0 0,0-9-6 0 0,14-6 21 0 0,0 1-1 0 0,0-1 1 0 0,0 1 0 0 0,1 0 0 0 0,-1 0 0 0 0,-3 2 6 0 0,-9 11-28 0 0,11-9 22 0 0,-1-1-1 0 0,0 0 1 0 0,0 0 0 0 0,-3 2 6 0 0,4-4-2 0 0,-1 1 1 0 0,1 1 0 0 0,0-1-1 0 0,0 1 1 0 0,1 0 0 0 0,-1 0-1 0 0,1 0 1 0 0,-2 4 1 0 0,-8 9-40 0 0,-10 6 25 0 0,3-2 17 0 0,11-4-2 0 0,10-16 0 0 0,-1 0 0 0 0,0 0 0 0 0,-1-1 0 0 0,1 1 0 0 0,0 0 0 0 0,0 0 0 0 0,-1-1 0 0 0,0 1 0 0 0,-4 4 0 0 0,5-6 0 0 0,1 1 0 0 0,-1-1 0 0 0,1 1 0 0 0,-1-1 0 0 0,1 1 0 0 0,-1-1 0 0 0,1 1 0 0 0,-1-1 0 0 0,1 1 0 0 0,-1 0 0 0 0,1-1 0 0 0,0 1 0 0 0,-1 0 0 0 0,1-1 0 0 0,0 1 0 0 0,-1 0 0 0 0,-1 31 0 0 0,2-30 0 0 0,0-1 0 0 0,0 0 0 0 0,0 0 0 0 0,0 1 0 0 0,0-1 0 0 0,1 0 0 0 0,-1 0 0 0 0,0 1 0 0 0,0-1 0 0 0,1 0 0 0 0,-1 0 0 0 0,1 0 0 0 0,-1 0 0 0 0,1 0 0 0 0,0 1 0 0 0,-1-1 0 0 0,1 0 0 0 0,0 0 0 0 0,0-1 0 0 0,0 1 0 0 0,0 0 0 0 0,0 0 0 0 0,0 0 0 0 0,0 0 0 0 0,0-1 0 0 0,0 1 0 0 0,0-1 0 0 0,0 1 0 0 0,0-1 0 0 0,0 1 0 0 0,1-1 0 0 0,-1 1 0 0 0,0-1 0 0 0,0 0 0 0 0,0 0 0 0 0,1 0 0 0 0,-1 0 0 0 0,0 1 0 0 0,0-2 0 0 0,1 1 0 0 0,0 0 2 0 0,-1 0 1 0 0,1 1 0 0 0,0-1 0 0 0,-1 0 0 0 0,1 1 0 0 0,0-1 0 0 0,-1 1 0 0 0,1-1-1 0 0,-1 1 1 0 0,1 0 0 0 0,-1-1 0 0 0,1 1 0 0 0,0 1-3 0 0,9 4 60 0 0,6-4 36 0 0,-12-1-69 0 0,-1-1 0 0 0,1 1 0 0 0,0 0 0 0 0,0 0 0 0 0,-1 1 0 0 0,2-1-27 0 0,20 6 105 0 0,-6-5-69 0 0,6-1 0 0 0,-13 0-20 0 0,1-1 1 0 0,-1 0-1 0 0,0-1 1 0 0,1 0-1 0 0,2-1-16 0 0,0-3-41 0 0,2 0-50 0 0,12 1-90 0 0,-24 4 190 0 0,-1 0-67 0 0,1-1-68 0 0,-1 0-66 0 0,0 0-66 0 0,0 0-63 0 0,0-1-64 0 0,0 1-62 0 0,1-1-101 0 0,0 1-70 0 0,0-1-67 0 0,0 1-67 0 0,11-1-1071 0 0,11 1-1034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3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210 114 8288 0 0,'3'0'190'0'0,"1"0"-109"0"0,-2 0-41 0 0,0 1 1 0 0,1-1-1 0 0,-1-1 0 0 0,0 1 0 0 0,1 0 0 0 0,-1 0 1 0 0,1-1-1 0 0,-1 1 0 0 0,2-2-40 0 0,-3 2 16 0 0,0-1 0 0 0,0 0 0 0 0,1 0 0 0 0,-1 0 0 0 0,0 0 0 0 0,0 0 0 0 0,0 0 0 0 0,0 0 0 0 0,-1 0 0 0 0,1 0 0 0 0,0 0 0 0 0,0-1-16 0 0,0 1 4 0 0,-1-1 0 0 0,1 1 0 0 0,-1-1 0 0 0,0 1-1 0 0,1 0 1 0 0,-1-1 0 0 0,0 1 0 0 0,0-1 0 0 0,0 1 0 0 0,0-1-4 0 0,0 0 22 0 0,0 0 41 0 0,0-2 161 0 0,0-1 84 0 0,0-6 504 0 0,0 8-603 0 0,0 1-47 0 0,0 2-152 0 0,0 0 1 0 0,0-1-1 0 0,0 1 0 0 0,0 0 1 0 0,0 0-1 0 0,0 0 1 0 0,0 0-1 0 0,0 0 1 0 0,0 0-1 0 0,0 0 0 0 0,0 0 1 0 0,0 0-1 0 0,0 0 1 0 0,0-1-1 0 0,0 1 1 0 0,0 0-1 0 0,0 0 0 0 0,0 0 1 0 0,0 0-1 0 0,0 0 1 0 0,0 0-1 0 0,0 0 1 0 0,0 0-1 0 0,0 0 0 0 0,0 0 1 0 0,0 0-1 0 0,0-1 1 0 0,-1 1-1 0 0,1 0 1 0 0,0 0-1 0 0,0 0 1 0 0,0 0-1 0 0,0 0 0 0 0,0 0 1 0 0,0 0-1 0 0,0 0 1 0 0,0 0-1 0 0,0 0 1 0 0,0 0-1 0 0,0 0 0 0 0,0 0 1 0 0,-1 0-1 0 0,1 0 1 0 0,0 0-1 0 0,0 0 1 0 0,0 0-1 0 0,0 0 0 0 0,0 0 1 0 0,0 0-1 0 0,0 0 1 0 0,0 0-1 0 0,0 0 1 0 0,0 0-1 0 0,-1 0 0 0 0,1 0 1 0 0,0 0-1 0 0,0 0-10 0 0,0 0 18 0 0,-1 0-1 0 0,1 0 1 0 0,-1 0-1 0 0,1 0 0 0 0,-1 0 1 0 0,1 0-1 0 0,-1 0 1 0 0,1 0-1 0 0,-1 0 0 0 0,1 0 1 0 0,-1-1-1 0 0,1 1 1 0 0,0 0-1 0 0,-1 0 1 0 0,1-1-1 0 0,-1 1 0 0 0,1 0 1 0 0,0 0-1 0 0,-1-1 1 0 0,1 1-1 0 0,-1 0 0 0 0,1-1 1 0 0,0 1-1 0 0,0-1-17 0 0,-3-9 363 0 0,3 9-346 0 0,0 1 0 0 0,0-1 0 0 0,0 1 0 0 0,0-1 0 0 0,0 0 1 0 0,0 1-1 0 0,0-1 0 0 0,0 0 0 0 0,0 1 0 0 0,0-1 0 0 0,0 1 0 0 0,-1-1 0 0 0,1 0 1 0 0,0 1-1 0 0,-1-1 0 0 0,1 1 0 0 0,0-1 0 0 0,-1 1 0 0 0,1-1 0 0 0,0 1 1 0 0,-1-1-1 0 0,1 1 0 0 0,-1-1 0 0 0,1 1 0 0 0,-1 0 0 0 0,1-1 0 0 0,-1 1 0 0 0,1 0 1 0 0,-1-1-1 0 0,0 1 0 0 0,1 0 0 0 0,-1 0 0 0 0,1-1 0 0 0,-1 1 0 0 0,0 0 0 0 0,1 0 1 0 0,-1 0-1 0 0,1 0 0 0 0,-1 0 0 0 0,0 0 0 0 0,1 0 0 0 0,-1 0-17 0 0,-6 0 123 0 0,-6-6 367 0 0,8 3-316 0 0,2 1-93 0 0,-1 0-75 0 0,-6-2 278 0 0,2 4-81 0 0,-1 2-40 0 0,-3 4-20 0 0,-2 1-13 0 0,3-5 9 0 0,-8-2-114 0 0,-2 1-8 0 0,20-1-18 0 0,0 1 1 0 0,1-1 0 0 0,-1 0-1 0 0,1 1 1 0 0,-1-1-1 0 0,1 1 1 0 0,-1-1 0 0 0,1 1-1 0 0,0-1 1 0 0,-1 1-1 0 0,1-1 1 0 0,-1 1-1 0 0,1 0 1 0 0,0-1 0 0 0,0 1-1 0 0,-1-1 1 0 0,1 1-1 0 0,0 0 1 0 0,-3 4 0 0 0,2-3 0 0 0,0-1 0 0 0,0 0 0 0 0,0 0 0 0 0,0 1 0 0 0,0-1 0 0 0,-1 0 0 0 0,1 0 0 0 0,0 0 0 0 0,-1 0 0 0 0,1 0 0 0 0,-1 0 0 0 0,1-1 0 0 0,-1 1 0 0 0,-1 0 0 0 0,1 0 0 0 0,1-1 0 0 0,-1 1 0 0 0,1 0 0 0 0,-1-1 0 0 0,1 1 0 0 0,-1 0 0 0 0,1 0 0 0 0,0 0 0 0 0,-1 1 0 0 0,1-1 0 0 0,0 0 0 0 0,0 0 0 0 0,0 1 0 0 0,-1 0 0 0 0,-1 3 0 0 0,3-4 0 0 0,0-1 0 0 0,0 1 0 0 0,-1 0 0 0 0,1-1 0 0 0,0 1 0 0 0,-1 0 0 0 0,1-1 0 0 0,0 1 0 0 0,-1-1 0 0 0,1 1 0 0 0,-1-1 0 0 0,1 1 0 0 0,-1-1 0 0 0,1 1 0 0 0,-1-1 0 0 0,0 0 0 0 0,1 1 0 0 0,-1-1 0 0 0,0 0 0 0 0,1 1 0 0 0,-1-1 0 0 0,0 0 0 0 0,-4 3 0 0 0,4-3 0 0 0,0 1 0 0 0,0 0 0 0 0,-1 0 0 0 0,1 0 0 0 0,0 0 0 0 0,0 0 0 0 0,0 0 0 0 0,0 0 0 0 0,1 0 0 0 0,-1 0 0 0 0,0 0 0 0 0,0 1 0 0 0,-2 13 0 0 0,3-14 0 0 0,0 9 0 0 0,-1-7 0 0 0,1 0 0 0 0,0 0 0 0 0,0 0 0 0 0,0 0 0 0 0,0-1 0 0 0,0 1 0 0 0,1 0 0 0 0,-1 0 0 0 0,1 0 0 0 0,0-1 0 0 0,0 2 0 0 0,12 2-11 0 0,-11-5 6 0 0,1 0 0 0 0,-1 1 0 0 0,0-1 0 0 0,0 1-1 0 0,0-1 1 0 0,0 1 0 0 0,0 0 0 0 0,0 0 0 0 0,-1 0 5 0 0,13 19-10 0 0,-12-17 10 0 0,0 0 1 0 0,1 0-1 0 0,-1 0 0 0 0,1 0 0 0 0,0 0 1 0 0,0-1-1 0 0,1 0 0 0 0,-1 0 0 0 0,1 0 1 0 0,0 1-1 0 0,16 9 0 0 0,-8-7 0 0 0,-1 2 0 0 0,0-1 0 0 0,9 9 0 0 0,2 11 0 0 0,-15-20 0 0 0,1-1 0 0 0,1 0 0 0 0,-1 0 0 0 0,6 2 0 0 0,-5-3 0 0 0,0 1 0 0 0,-1 0 0 0 0,0 0 0 0 0,5 5 0 0 0,-1 2 0 0 0,-8-8 0 0 0,1 0 0 0 0,-1-1 0 0 0,1 1 0 0 0,0-1 0 0 0,0 0 0 0 0,3 1 0 0 0,-6-4 0 0 0,5 2 21 0 0,-2 0 1 0 0,1 1-1 0 0,0-1 0 0 0,1 3-21 0 0,-6-6 4 0 0,1 2 1 0 0,-1-1-1 0 0,0 0 0 0 0,0 0 1 0 0,0 0-1 0 0,0 0 0 0 0,0 1 1 0 0,0-1-1 0 0,-1 0 0 0 0,1 1 1 0 0,0-1-1 0 0,-1 1 0 0 0,1-1 1 0 0,-1 1-1 0 0,1-1 1 0 0,-1 1-1 0 0,0-1 0 0 0,0 1 1 0 0,1 1-5 0 0,1 2 76 0 0,9 6-2 0 0,-13-10 13 0 0,-5 2-63 0 0,5-2-5 0 0,-3 10 59 0 0,-8-6 61 0 0,9-3-99 0 0,2 1-23 0 0,0 0 9 0 0,-1-1 25 0 0,-2 1 25 0 0,-1 0 41 0 0,-18 6 18 0 0,8-6-102 0 0,-5-2-33 0 0,-7-1-2 0 0,-4 0-74 0 0,-2 0-81 0 0,0 0-88 0 0,18-2 137 0 0,5-1 4 0 0,3 0-16 0 0,-2-2-40 0 0,6 3 50 0 0,-6 0-66 0 0,7 2 91 0 0,-1 0-37 0 0,0 0-74 0 0,1 0-81 0 0,-1 1-99 0 0,0-1-116 0 0,1 0-45 0 0,0 0-114 0 0,1 0 279 0 0,1 0-33 0 0,-1 0-34 0 0,1 0-37 0 0,-5 0-1275 0 0,-4 0-988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8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17 8696 0 0,'-3'0'197'0'0,"1"0"-166"0"0,1 0-1 0 0,-1 1 1 0 0,0-1 0 0 0,1 1 0 0 0,-1-1-1 0 0,0 1 1 0 0,1-1 0 0 0,-1 1-1 0 0,1 0 1 0 0,-1 0 0 0 0,-1 1-31 0 0,-5 3 122 0 0,-6 0 83 0 0,12-1-174 0 0,-4 3-20 0 0,-4-4-11 0 0,9-3 0 0 0,0 1 0 0 0,0-1 0 0 0,0 0 0 0 0,0 0 0 0 0,0 1 0 0 0,0-1 0 0 0,1 0 0 0 0,-1 1 0 0 0,0-1 0 0 0,0 1 0 0 0,0-1 0 0 0,1 1 0 0 0,-1-1 0 0 0,0 1 0 0 0,0 0 0 0 0,1-1 0 0 0,-1 1 0 0 0,1 0 0 0 0,-1 0 0 0 0,0-1 0 0 0,1 1 0 0 0,0 0 0 0 0,-1 0 0 0 0,1 0 0 0 0,-1 0 0 0 0,1 0 0 0 0,-4 6 31 0 0,-2 0 53 0 0,-1 1 73 0 0,-6 3 147 0 0,-7 8 180 0 0,9-5-248 0 0,-20 29 454 0 0,14-24-422 0 0,9-10-146 0 0,0 5 108 0 0,6-10-166 0 0,0 0 1 0 0,0-1-1 0 0,0 0 1 0 0,0 0-1 0 0,-1 0 1 0 0,0 1-65 0 0,-10 10 279 0 0,10-11-37 0 0,2 1-107 0 0,1 0-69 0 0,1 1-38 0 0,-1-3 46 0 0,0 4 12 0 0,2-1 73 0 0,-2-3-93 0 0,0-1 0 0 0,1 0 0 0 0,-1 0 1 0 0,1 0-1 0 0,0 1 0 0 0,-1-1 0 0 0,1 0 0 0 0,0 0 0 0 0,0 0 0 0 0,0 0 0 0 0,0 0-66 0 0,5 3 253 0 0,-3-3-171 0 0,0 0-45 0 0,1 0-53 0 0,-1-1-63 0 0,3-2 221 0 0,8-9 11 0 0,1 8-10 0 0,0 0 32 0 0,1-10 39 0 0,1 0-3 0 0,-3 6-72 0 0,-3 2-79 0 0,-1 0-36 0 0,21-16-55 0 0,-17 8 47 0 0,0-1-7 0 0,0 0-35 0 0,22-21-53 0 0,-35 33 79 0 0,1 0 0 0 0,0 0 0 0 0,-1 0 0 0 0,1-1 0 0 0,-1 1 0 0 0,0 0 0 0 0,0 0 0 0 0,0-1 0 0 0,0 1 0 0 0,0-1 0 0 0,0 1 0 0 0,-1-1 0 0 0,1 1 0 0 0,-1-1 0 0 0,1 1 0 0 0,-1-1 0 0 0,1 1 0 0 0,0-1 0 0 0,0 1 0 0 0,0 0 0 0 0,0-1 0 0 0,1 1 0 0 0,-1 0 0 0 0,0 0 0 0 0,1 0 0 0 0,0 0 0 0 0,0 0 0 0 0,14-17 0 0 0,0-8 0 0 0,-3 9 0 0 0,-8 4 0 0 0,-4 14 0 0 0,-1 0 1 0 0,1-1 0 0 0,0 1 0 0 0,-1 0 0 0 0,1 0 0 0 0,0-1 0 0 0,-1 1 0 0 0,1 0 0 0 0,0 0 0 0 0,-1 0 0 0 0,1 0 0 0 0,0 0 0 0 0,-1 0 0 0 0,1 0 0 0 0,0 0-1 0 0,-1 0 0 0 0,0 0 1 0 0,0 0 0 0 0,0 0 0 0 0,0 0 0 0 0,0 0 0 0 0,0 0 0 0 0,0 0 0 0 0,0 0 0 0 0,1 0 0 0 0,-1 0 0 0 0,0 0 1 0 0,0 0-1 0 0,0 0 0 0 0,0 0 0 0 0,0 0 0 0 0,0 0 0 0 0,0 0 0 0 0,0 0 0 0 0,0 0 0 0 0,0 0 0 0 0,1 0 0 0 0,-1 0 0 0 0,0 0 0 0 0,0 0 0 0 0,0 0 0 0 0,0 0 0 0 0,0 0 0 0 0,0 0 0 0 0,0 0 0 0 0,0 0 0 0 0,0 0 0 0 0,0 0 0 0 0,0 0 0 0 0,0 0 0 0 0,0 1 0 0 0,1-1 0 0 0,-1 0 0 0 0,0 0 0 0 0,0 0 0 0 0,0 0 0 0 0,0 0 0 0 0,0 0 0 0 0,0 0 0 0 0,0 0 0 0 0,0 0 1 0 0,0 0-1 0 0,0 0 0 0 0,0 1 0 0 0,0-1 0 0 0,0 0 0 0 0,0 0 0 0 0,0 0 0 0 0,0 0 0 0 0,0 0 0 0 0,0 0 0 0 0,0 0 0 0 0,0 0 0 0 0,0 0-1 0 0,0 36-17 0 0,0 49-191 0 0,0-58 199 0 0,0-1 71 0 0,-3-5-49 0 0,-3-1 43 0 0,4-14-29 0 0,1-1-1 0 0,-1 0 1 0 0,1 0 0 0 0,1 0 0 0 0,-1 1-1 0 0,1 0-26 0 0,0 95 450 0 0,0-55-183 0 0,-1-41-225 0 0,0 1 0 0 0,0 0 0 0 0,0-1 0 0 0,0 1 0 0 0,-2 2-42 0 0,-4 16 124 0 0,6-10-76 0 0,1-13-47 0 0,0 46 233 0 0,0-28-65 0 0,3-4-13 0 0,7-1 30 0 0,-7-8-39 0 0,-3-1-127 0 0,0 0-53 0 0,0-2-60 0 0,0-3-44 0 0,0 0-200 0 0,2 0-23 0 0,2-1 156 0 0,-1 0 42 0 0,5-7-194 0 0,-4 1 134 0 0,-2 2 27 0 0,0 0-15 0 0,0 0-55 0 0,0 1-21 0 0,-1 0-59 0 0,1 0-68 0 0,0 0-75 0 0,-1 2 131 0 0,0 1-47 0 0,0-1-42 0 0,0 1-37 0 0,1-1-139 0 0,0 0-36 0 0,3-4-1446 0 0,-5 6 2102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9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9384 0 0,'0'0'208'0'0,"0"2"33"0"0,0 1-186 0 0,0-1 4 0 0,0 2 2 0 0,0 3 52 0 0,0 7 80 0 0,0-1-238 0 0,0 1 61 0 0,0 1 56 0 0,0 0 55 0 0,0-1 49 0 0,0 0 47 0 0,0-2 44 0 0,0 0 39 0 0,1 1 64 0 0,1-2-102 0 0,3-1-40 0 0,4 3 27 0 0,-2-2-26 0 0,-2-3-18 0 0,0 3 44 0 0,-1-2-43 0 0,6 3 56 0 0,-1-2-55 0 0,0 4-5 0 0,-1-4-41 0 0,-2-3-22 0 0,1-2 22 0 0,2 0 61 0 0,7 8 159 0 0,-7-4-157 0 0,-2-5-49 0 0,0-2 0 0 0,2-1 34 0 0,-3-1-25 0 0,0 0-63 0 0,8 0 98 0 0,-7 0-93 0 0,-3 0-29 0 0,0 0 34 0 0,2 0 41 0 0,0 0 49 0 0,-3 0-125 0 0,4 0-10 0 0,-2 0 19 0 0,-2 0-20 0 0,1 0 35 0 0,0 0 41 0 0,2 0 46 0 0,-1 0-148 0 0,7 0 179 0 0,-9 0-171 0 0,0 0 0 0 0,0 0 0 0 0,-1-1 1 0 0,1 1-1 0 0,0-1 0 0 0,0 0 0 0 0,0 0 0 0 0,-1 0 0 0 0,1 0 0 0 0,0-1-73 0 0,7-6 187 0 0,6-5 105 0 0,-8 9-153 0 0,-2 0-35 0 0,-1 0-13 0 0,0-3 0 0 0,6-3 43 0 0,2 2 26 0 0,-9 6-131 0 0,-1-1 1 0 0,0 1-1 0 0,0-1 1 0 0,0 1 0 0 0,-1-1-1 0 0,1 0 1 0 0,-1 0-1 0 0,1 0 1 0 0,-1-1 0 0 0,0 1-1 0 0,0 0 1 0 0,0-1-30 0 0,7-15 105 0 0,-6 15-93 0 0,2-10 14 0 0,2 10 17 0 0,-7 4-42 0 0,1-1 1 0 0,-1 1-1 0 0,0 0 0 0 0,1 0 0 0 0,-1-1 0 0 0,1 1 0 0 0,-1 0 0 0 0,0-1 1 0 0,1 1-1 0 0,-1-1 0 0 0,0 1 0 0 0,1 0 0 0 0,-1-1 0 0 0,0 1 1 0 0,0-1-1 0 0,1 1 0 0 0,-1-1 0 0 0,0 1 0 0 0,0-1 0 0 0,0 1 1 0 0,1 0-1 0 0,-1-1 0 0 0,0 1 0 0 0,0-1 0 0 0,0 1 0 0 0,0-1 1 0 0,0 0-1 0 0,0 1 0 0 0,0-1 0 0 0,0 1 0 0 0,0-1 0 0 0,-1 1-1 0 0,2-11 0 0 0,-1 8 0 0 0,1 1 0 0 0,-1-1 0 0 0,0 0 0 0 0,0 0 0 0 0,0 0 0 0 0,-1 0 0 0 0,1 0 0 0 0,-1 1 0 0 0,1-1 0 0 0,-1 0 0 0 0,0-1 0 0 0,-3 2 8 0 0,1 0-56 0 0,0 0-63 0 0,1 0-66 0 0,1-2-68 0 0,0-2-72 0 0,1 4 455 0 0,0 1-79 0 0,0 0-75 0 0,0-1-71 0 0,0 1-66 0 0,0-1-61 0 0,0 1-56 0 0,0-1-53 0 0,0 0-127 0 0,0 0-62 0 0,0 0-52 0 0,0 0-45 0 0,0 0-171 0 0,0-1-40 0 0,0-4-1747 0 0,0 0 359 0 0,0-2-1229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9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18 8496 0 0,'0'0'190'0'0,"0"-3"28"0"0,0 2-203 0 0,0 1 0 0 0,0-1 0 0 0,0 0 1 0 0,0 1-1 0 0,0-1 0 0 0,0 0 0 0 0,0 1 0 0 0,0-1 1 0 0,-1 0-1 0 0,1 1 0 0 0,0-1 0 0 0,0 0 0 0 0,-1 1 1 0 0,1-1-1 0 0,0 0-15 0 0,-1 1 14 0 0,0 0 1 0 0,0-1-1 0 0,0 1 1 0 0,1 0-1 0 0,-1-1 1 0 0,0 1-1 0 0,0 0 1 0 0,0 0-1 0 0,0 0 0 0 0,1 0 1 0 0,-1 0-1 0 0,0 0 1 0 0,0 0-1 0 0,-1 0-14 0 0,-3 0 30 0 0,-2 0-16 0 0,-13 0 68 0 0,13-1 132 0 0,-2 1 41 0 0,-3-1 120 0 0,-16 3 556 0 0,20 0-625 0 0,-10 8 158 0 0,8-4-107 0 0,0-1-1 0 0,-1 0 0 0 0,-6 1-356 0 0,0 3 194 0 0,-30 24 437 0 0,33-22-458 0 0,1-2-59 0 0,-8 7 111 0 0,-6 13 64 0 0,9-11-95 0 0,13-12-122 0 0,1 0 0 0 0,0-1 0 0 0,0 1-1 0 0,1 0 1 0 0,-1 1 0 0 0,1 0-72 0 0,0-2 51 0 0,1 0-4 0 0,1-1-8 0 0,2 5 25 0 0,-1 8 63 0 0,1-9-105 0 0,-1-7-12 0 0,1 0 0 0 0,-1 1 0 0 0,1-1 0 0 0,-1 0 0 0 0,1 0 0 0 0,-1 0 0 0 0,1 0 0 0 0,0 0 0 0 0,0 0 0 0 0,0 0 0 0 0,0 0 0 0 0,0 1-10 0 0,5 2 2 0 0,7-2 25 0 0,-8 1 57 0 0,9 7 33 0 0,-13-10-105 0 0,1 1-1 0 0,-1 0 1 0 0,1-1 0 0 0,-1 1 0 0 0,1-1 0 0 0,-1 0 0 0 0,0 1 0 0 0,1-1 0 0 0,-1 0 0 0 0,1 0 0 0 0,0 0 0 0 0,-1 0 0 0 0,1 0 0 0 0,-1 0 0 0 0,0-1 0 0 0,1 1 0 0 0,-1 0 0 0 0,1-1 0 0 0,-1 1-1 0 0,2-1-11 0 0,15-8 109 0 0,-15 8-94 0 0,0 0 1 0 0,0 0-1 0 0,0 1 0 0 0,0-1 1 0 0,0 1-1 0 0,1-1 0 0 0,1 1-15 0 0,-3 0 10 0 0,-1 0 0 0 0,1 0 0 0 0,0 0 0 0 0,-1 0 0 0 0,1 0-1 0 0,0-1 1 0 0,0 1 0 0 0,-1-1 0 0 0,1 1 0 0 0,-1-1-1 0 0,1 0 1 0 0,-1 0 0 0 0,1 1 0 0 0,-1-1 0 0 0,2-1-10 0 0,5-3 44 0 0,9-3 28 0 0,-5 2-18 0 0,0 0 0 0 0,7-5-54 0 0,-15 8 7 0 0,-1 1 0 0 0,0 0-1 0 0,0-1 1 0 0,0 0-1 0 0,0 0 1 0 0,0 0-1 0 0,-1 0 1 0 0,1-1-1 0 0,-1 1 1 0 0,2-4-7 0 0,1-3 37 0 0,-5 8-32 0 0,2-1 0 0 0,-1 1-1 0 0,0 0 1 0 0,0 0 0 0 0,1-1 0 0 0,-1 1-1 0 0,1 0 1 0 0,-1 0 0 0 0,1 0-5 0 0,12-13 53 0 0,-9 1-40 0 0,6 9-13 0 0,-9-3-12 0 0,-2 8 10 0 0,0 1 0 0 0,1-1-1 0 0,-1 1 1 0 0,0-1-1 0 0,0 1 1 0 0,0-1-1 0 0,0 1 1 0 0,1-1-1 0 0,-1 0 1 0 0,0 1-1 0 0,0-1 1 0 0,1 1-1 0 0,-1-1 1 0 0,0 0-1 0 0,0 1 1 0 0,1-1-1 0 0,-1 0 1 0 0,1 1-1 0 0,-1-1 1 0 0,0 0 0 0 0,1 0-1 0 0,0 1 3 0 0,-1-1-4 0 0,1 1 0 0 0,0-1 1 0 0,-1 1-1 0 0,1-1 0 0 0,0 1 0 0 0,-1-1 0 0 0,1 1 0 0 0,-1 0 0 0 0,1-1 1 0 0,-1 1-1 0 0,1 0 0 0 0,-1-1 0 0 0,0 1 0 0 0,1 0 0 0 0,-1 0 1 0 0,0 0-1 0 0,1-1 0 0 0,-1 1 0 0 0,0 0 0 0 0,0 0 0 0 0,0 0 0 0 0,0-1 1 0 0,0 1-1 0 0,0 1 4 0 0,0 64-89 0 0,0-34 80 0 0,0-23 9 0 0,-1 13-17 0 0,5-8-26 0 0,1-6 33 0 0,-4-6 10 0 0,0-1 0 0 0,0 1 0 0 0,0-1 0 0 0,-1 1 0 0 0,1-1-1 0 0,0 1 1 0 0,-1-1 0 0 0,1 1 0 0 0,-1 0 0 0 0,1-1 0 0 0,-1 1 0 0 0,0 0 0 0 0,0-1-1 0 0,0 1 1 0 0,0 0 0 0 0,0 0 0 0 0,1 0 0 0 0,-1-1 0 0 0,0 1 0 0 0,1 0 0 0 0,-1 0 0 0 0,1-1 0 0 0,0 1 0 0 0,-1 0 0 0 0,1-1 0 0 0,0 1 0 0 0,0 0 0 0 0,0-1 0 0 0,0 1 0 0 0,0-1 0 0 0,0 1 0 0 0,0-1 0 0 0,0 1 0 0 0,-1 0 0 0 0,1-1 0 0 0,0 1 0 0 0,-1 0 0 0 0,0 0 0 0 0,1 0 0 0 0,-1-1 0 0 0,0 1 0 0 0,0 0 0 0 0,0 0 0 0 0,0 0 0 0 0,1-1 0 0 0,-1 1 0 0 0,0 0 0 0 0,1-1 0 0 0,-1 1 0 0 0,1-1 0 0 0,-1 1 0 0 0,1 0 0 0 0,0-1 0 0 0,0 1 0 0 0,0-1 0 0 0,-1 0 0 0 0,2 1 0 0 0,3 6 0 0 0,-2 0-12 0 0,1-2 39 0 0,1-4-86 0 0,4-2-107 0 0,-5 1 81 0 0,1 1 22 0 0,-4 0 11 0 0,1-1-47 0 0,-1 1-68 0 0,0 0-39 0 0,1-1-75 0 0,-1 0-86 0 0,0 1-101 0 0,1-1-111 0 0,0-1-125 0 0,-1 1 302 0 0,0-1-36 0 0,0 0-38 0 0,0 0-38 0 0,2 0-1434 0 0,-3 0-1104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9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10192 0 0,'0'0'230'0'0,"0"0"30"0"0,0 0 19 0 0,0 0-30 0 0,2 3-74 0 0,3 2-23 0 0,-1 1 69 0 0,-1 2 70 0 0,-1 2 70 0 0,-2-3-94 0 0,2-1-37 0 0,3 4 155 0 0,-4-8-327 0 0,0-1 0 0 0,0 1 1 0 0,0 0-1 0 0,0-1 0 0 0,0 1 0 0 0,-1 0 0 0 0,1 0 1 0 0,-1 0-1 0 0,1 0 0 0 0,-1 0 0 0 0,0 0 1 0 0,1 0-1 0 0,-1 2-58 0 0,0 70 924 0 0,0-26-371 0 0,0-38-402 0 0,1-3-35 0 0,1 1-12 0 0,2 2 8 0 0,2 6 47 0 0,-3 14 142 0 0,-4 2-33 0 0,0-24-194 0 0,1-1 0 0 0,0 0 0 0 0,0 1 0 0 0,0-1 0 0 0,1 1 0 0 0,0-1 0 0 0,1 4-74 0 0,4 5 165 0 0,-1-4-61 0 0,-2 8-17 0 0,-3 3 10 0 0,0 2-22 0 0,0-23-66 0 0,0 0 0 0 0,0-1 0 0 0,0 1 0 0 0,0 0 0 0 0,1 0 0 0 0,-1 0-1 0 0,1 0 1 0 0,0 0 0 0 0,-1 0 0 0 0,1 0 0 0 0,0-1 0 0 0,0 1 0 0 0,1 1-9 0 0,-1-1 7 0 0,0-1 0 0 0,0 0 0 0 0,0 1 0 0 0,-1-1 0 0 0,1 1 0 0 0,0-1 1 0 0,-1 1-1 0 0,0 0 0 0 0,1-1 0 0 0,-1 1 0 0 0,0 0 0 0 0,0-1 0 0 0,1 2-7 0 0,-2 9 55 0 0,0 2-37 0 0,2-5-98 0 0,0-2-79 0 0,1-1-111 0 0,3 3-49 0 0,1 1-126 0 0,-4-5 179 0 0,-1 0-37 0 0,-1-2-391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13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13040 0 0,'-1'0'-35'0'0,"-1"0"33"0"0,1 0 89 0 0,-1 0 109 0 0,0 0 93 0 0,1 0 159 0 0,0 0 85 0 0,-1 0 181 0 0,2 0 414 0 0,0 0-581 0 0,0 0-37 0 0,1 0 78 0 0,0 0-209 0 0,0 0-236 0 0,0 0-35 0 0,0 0-18 0 0,0 0-90 0 0,0 0-33 0 0,0 0-34 0 0,0 0-38 0 0,0 0-38 0 0,1 0-41 0 0,-2 0 488 0 0,0 0-134 0 0,0 0-61 0 0,0 0-12 0 0,0 0-61 0 0,0 0-78 0 0,0 0-87 0 0,0 0-181 0 0,0 0-321 0 0,0 0-38 0 0,0 0-10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12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33 624 9872 0 0,'-3'0'130'0'0,"1"0"-77"0"0,-2 0-85 0 0,-1 0-136 0 0,3 0 133 0 0,0 0 71 0 0,-1 0 103 0 0,1 0 100 0 0,1 0-72 0 0,-1 0 37 0 0,1 0 39 0 0,-1 0 42 0 0,1 0 45 0 0,-1 0 48 0 0,2 2 117 0 0,0 4-278 0 0,2-1-42 0 0,4 5 83 0 0,-1-1-98 0 0,-2-4-80 0 0,-3-5-60 0 0,0 1-1 0 0,0 0 0 0 0,0-1 0 0 0,1 1 1 0 0,-1 0-1 0 0,1-1 0 0 0,-1 1 0 0 0,0-1 0 0 0,1 1 1 0 0,-1-1-1 0 0,1 1 0 0 0,-1-1 0 0 0,1 1 1 0 0,-1-1-1 0 0,1 1 0 0 0,0-1 0 0 0,-1 0 0 0 0,1 1 1 0 0,-1-1-1 0 0,1 0 0 0 0,0 1 0 0 0,0-1-19 0 0,4 2 77 0 0,11 12 230 0 0,0-1 97 0 0,-7-8-123 0 0,0-1-3 0 0,7 6 78 0 0,-4-2-134 0 0,4 2-3 0 0,1 1-42 0 0,-1-1-51 0 0,-2-4-57 0 0,4-1 51 0 0,-14-3-95 0 0,0-1 1 0 0,0 0 0 0 0,-1 1 0 0 0,1-1 0 0 0,0 1-1 0 0,3 2-25 0 0,14 8 127 0 0,-19-11-108 0 0,1 0-1 0 0,0 0 0 0 0,0-1 0 0 0,0 1 0 0 0,0-1 0 0 0,-1 0 0 0 0,1 0 0 0 0,2 0-17 0 0,-4 0 12 0 0,1 0 0 0 0,0 0 1 0 0,0 1-1 0 0,-1-1 0 0 0,1 0 1 0 0,0 1-1 0 0,-1-1 1 0 0,1 1-1 0 0,-1-1 0 0 0,1 1 1 0 0,0 0-1 0 0,-1-1 0 0 0,1 1 1 0 0,-1 0-14 0 0,12 6 78 0 0,8-4 6 0 0,5-3 41 0 0,-14-1-48 0 0,-7 4 21 0 0,9 6 41 0 0,-10-8-94 0 0,-1 0 0 0 0,1 0 0 0 0,-1 0 0 0 0,1-1 0 0 0,-1 0 0 0 0,1 0 0 0 0,-1 0-45 0 0,-2 0 3 0 0,-1 0 0 0 0,0 0-1 0 0,0 0 1 0 0,0 1-1 0 0,0-1 1 0 0,0 0-1 0 0,0 0 1 0 0,0 0 0 0 0,0 0-1 0 0,0 0 1 0 0,0 0-1 0 0,1 0 1 0 0,-1 0-1 0 0,0 0 1 0 0,0 0 0 0 0,0 0-1 0 0,0 0 1 0 0,0-1-1 0 0,0 1 1 0 0,0 0-1 0 0,0 0 1 0 0,0 0 0 0 0,0 0-1 0 0,0 0 1 0 0,1 0-1 0 0,-1 0 1 0 0,0 0-1 0 0,0 0 1 0 0,0 0 0 0 0,0 0-1 0 0,0 0 1 0 0,0 0-1 0 0,0 0 1 0 0,0 0-1 0 0,0 0 1 0 0,0 0 0 0 0,0-1-1 0 0,0 1 1 0 0,0 0-1 0 0,0 0 1 0 0,0 0-1 0 0,0 0 1 0 0,0 0 0 0 0,0 0-1 0 0,0 0 1 0 0,0 0-1 0 0,0 0 1 0 0,0 0-1 0 0,0-1 1 0 0,0 1 0 0 0,0 0-1 0 0,0 0 1 0 0,0 0-1 0 0,0 0 1 0 0,0 0-1 0 0,0 0 1 0 0,0 0-3 0 0,0-1 6 0 0,0 0-1 0 0,0 1 1 0 0,0-1-1 0 0,1 0 0 0 0,-1 1 1 0 0,0-1-1 0 0,0 0 1 0 0,0 1-1 0 0,1-1 1 0 0,-1 1-1 0 0,0-1 1 0 0,1 0-1 0 0,-1 1 1 0 0,0-1-1 0 0,1 1 1 0 0,-1-1-1 0 0,1 1 1 0 0,-1-1-1 0 0,1 1 1 0 0,-1 0-1 0 0,1-1 1 0 0,-1 1-1 0 0,1-1-5 0 0,0 1 4 0 0,-1 0 0 0 0,1-1 0 0 0,-1 1 1 0 0,1-1-1 0 0,-1 1 0 0 0,1 0 0 0 0,-1-1 0 0 0,1 1 0 0 0,-1-1 0 0 0,0 0 1 0 0,1 1-1 0 0,-1-1 0 0 0,0 1 0 0 0,1-1 0 0 0,-1 0 0 0 0,0 1 1 0 0,0-1-1 0 0,1 1 0 0 0,-1-1 0 0 0,0 0 0 0 0,0 1 0 0 0,0-1 0 0 0,0 0-4 0 0,3-4 54 0 0,-2 4-51 0 0,0-1 0 0 0,0 1 1 0 0,1 0-1 0 0,-1-1 0 0 0,0 1 0 0 0,0-1 1 0 0,-1 1-1 0 0,1-1 0 0 0,0 1 1 0 0,0-1-1 0 0,-1 0 0 0 0,1 1 0 0 0,-1-1 1 0 0,1 0-1 0 0,-1 0 0 0 0,0 1 1 0 0,0-1-1 0 0,0 0 0 0 0,0 0 0 0 0,0 0 1 0 0,0 1-1 0 0,0-1 0 0 0,-1 0 1 0 0,1 1-1 0 0,0-1 0 0 0,-2-2-3 0 0,-3-4 22 0 0,4 7-15 0 0,0 0-1 0 0,1-1 1 0 0,-1 1 0 0 0,0-1 0 0 0,0 1 0 0 0,1-1 0 0 0,-1 0-1 0 0,1 1 1 0 0,-1-1 0 0 0,1 1 0 0 0,-1-1 0 0 0,1 0 0 0 0,0 0-1 0 0,0 1-6 0 0,-1-23 75 0 0,1 20-63 0 0,-1 0 0 0 0,1 0 0 0 0,-1 0-1 0 0,0 0 1 0 0,-1 0 0 0 0,1 0 0 0 0,-1 0 0 0 0,0 0 0 0 0,0 0-12 0 0,-2-4 21 0 0,1 0-1 0 0,0 0 1 0 0,1 0 0 0 0,-1-4-21 0 0,2 8 7 0 0,0-2 2 0 0,0 1 0 0 0,0-1 0 0 0,1 1 0 0 0,0-6-9 0 0,-3-23 60 0 0,-1 15-47 0 0,2 10-12 0 0,-1-2 0 0 0,2 1 0 0 0,-1 0-1 0 0,1-8 0 0 0,1-90-79 0 0,0-58 60 0 0,0 162 13 0 0,1 0 1 0 0,-1 0 0 0 0,1 0-1 0 0,0 0 1 0 0,0 0 0 0 0,0 0-1 0 0,1 0 1 0 0,-1 0 0 0 0,1 1-1 0 0,1-4 6 0 0,0-6-12 0 0,0 8-36 0 0,10-9 36 0 0,9-8 11 0 0,-19 19 5 0 0,3 2-26 0 0,11-7-43 0 0,-9 3 32 0 0,-6 4 31 0 0,-1 0-1 0 0,0 0 1 0 0,1 0-1 0 0,-1 0 1 0 0,1 1-1 0 0,-1-1 1 0 0,1 1-1 0 0,0-1 1 0 0,-1 1-1 0 0,1-1 1 0 0,0 1-1 0 0,-1 0 1 0 0,1 0-1 0 0,0 0 3 0 0,6-1 0 0 0,0 0 0 0 0,-1 0 0 0 0,1 0 0 0 0,0-1 0 0 0,1 0 0 0 0,-1-1 0 0 0,-1 2 0 0 0,1-1 0 0 0,-1 1 0 0 0,1 0 0 0 0,2 1 0 0 0,29 0 0 0 0,-14 1 0 0 0,0-1 0 0 0,0-1 0 0 0,5-2 0 0 0,-17 1-1 0 0,12-3 32 0 0,1 2-1 0 0,19 0-30 0 0,8 4 27 0 0,-31 0-5 0 0,0-1 0 0 0,0-1-1 0 0,21-3-21 0 0,-18-1 1 0 0,-10 2 19 0 0,1 1 0 0 0,-1 0-1 0 0,13 1-19 0 0,12 2 11 0 0,31-1 4 0 0,-25-4 31 0 0,-21-1-35 0 0,-16 2-7 0 0,1 1-1 0 0,0 1 0 0 0,-1 0 0 0 0,10 0-3 0 0,152 1 132 0 0,-170 0-132 0 0,1-1 0 0 0,-1 1 0 0 0,0 1 0 0 0,1-1 0 0 0,-1 0 0 0 0,1 0 0 0 0,-1 0 0 0 0,0 1 0 0 0,1-1 0 0 0,-1 1 0 0 0,1-1 0 0 0,-1 1 0 0 0,0-1 0 0 0,0 1 0 0 0,1 0 0 0 0,0 0 0 0 0,0 1 0 0 0,0-1 1 0 0,0 0 0 0 0,0 0 0 0 0,0 0-1 0 0,1 0 1 0 0,-1 0 0 0 0,0-1-1 0 0,1 1 1 0 0,-1-1 0 0 0,0 1 0 0 0,1-1-1 0 0,-1 0 1 0 0,1 0 0 0 0,-1 0-1 0 0,1 0 1 0 0,0 0-1 0 0,2 2 13 0 0,-1 2-48 0 0,3 3-74 0 0,-5-4-109 0 0,-2-3-20 0 0,0 0 76 0 0,0 2-1 0 0,0 0-6 0 0,0 0 42 0 0,0 1-28 0 0,-3 5-23 0 0,1-6 77 0 0,1 0-70 0 0,-1 1-92 0 0,-1-1-117 0 0,2 0 51 0 0,-1 0-70 0 0,0 0-75 0 0,0 0-84 0 0,1-1 222 0 0,0 0-38 0 0,-1 1-475 0 0,0 0-109 0 0,-1 1-80 0 0,-2 2-825 0 0</inkml:trace>
  <inkml:trace contextRef="#ctx0" brushRef="#br0" timeOffset="625.75">959 608 9272 0 0,'0'0'208'0'0,"0"0"33"0"0,0 0 14 0 0,0-3-42 0 0,0-5-143 0 0,0 5-15 0 0,0 1 79 0 0,3 2 154 0 0,0 0-149 0 0,1 1 58 0 0,6 3 596 0 0,-6-1-507 0 0,-3-1-181 0 0,1 0-36 0 0,-1 0-44 0 0,1 0-51 0 0,0 4 187 0 0,1 1-1 0 0,3-3-10 0 0,-1 0 5 0 0,-3 9-3 0 0,0 1-47 0 0,3 7 94 0 0,-3-15-125 0 0,0 0 0 0 0,0 0 0 0 0,-1 0 0 0 0,0 0 0 0 0,0 4-74 0 0,1 5 195 0 0,5 2 25 0 0,3 4 53 0 0,-8-16-215 0 0,1 4-7 0 0,0-4 8 0 0,0 2 47 0 0,2 2 68 0 0,5 12 39 0 0,-5-6 46 0 0,-5-4-66 0 0,0-4-50 0 0,0-6-137 0 0,1-1-1 0 0,-1 0 1 0 0,0 1 0 0 0,1-1 0 0 0,-1 0-1 0 0,0 1 1 0 0,1-1 0 0 0,-1 0 0 0 0,0 0-1 0 0,1 0 1 0 0,-1 1 0 0 0,0-1 0 0 0,1 0-1 0 0,-1 0 1 0 0,1 0 0 0 0,-1 0 0 0 0,1 1-1 0 0,-1-1 1 0 0,0 0 0 0 0,1 0 0 0 0,-1 0-1 0 0,1 0 1 0 0,-1 0 0 0 0,1 0 0 0 0,-1 0-1 0 0,0 0 1 0 0,1-1 0 0 0,-1 1-6 0 0,3 0 183 0 0,-3 0 1 0 0,0 3 1 0 0,0 8 5 0 0,0-9 2 0 0,0-2 0 0 0,0 0-10 0 0,0 0-44 0 0,0 0-11 0 0,0 0-6 0 0,0 0-5 0 0,0 0-16 0 0,0 0-4 0 0,0 0 0 0 0,-3 0-16 0 0,3 0-78 0 0,-1 0 0 0 0,0 0 0 0 0,1 0 0 0 0,-1 0-1 0 0,0 0 1 0 0,1 0 0 0 0,-1 0 0 0 0,0 0-1 0 0,0 0 1 0 0,1-1 0 0 0,-1 1 0 0 0,1 0 0 0 0,-1-1-1 0 0,0 1 1 0 0,1 0-2 0 0,-1-1 3 0 0,1 0 0 0 0,0 0 0 0 0,-1 1 0 0 0,1-1 0 0 0,0 0 0 0 0,-1 0 0 0 0,1 0 0 0 0,0 0 1 0 0,0 0-1 0 0,0 1 0 0 0,0-1 0 0 0,0 0 0 0 0,0 0 0 0 0,0-1-3 0 0,0-62 74 0 0,0 63-73 0 0,0-1 0 0 0,1 0 0 0 0,-1 0-1 0 0,0 0 1 0 0,1 1 0 0 0,-1-1-1 0 0,1 0 1 0 0,0 1 0 0 0,0-1 0 0 0,-1 0-1 0 0,1 1 1 0 0,0-1 0 0 0,0 1-1 0 0,0 0 1 0 0,1-1 0 0 0,-1 1 0 0 0,0 0-1 0 0,0-1 1 0 0,1 1-1 0 0,11-16 46 0 0,-8 7-31 0 0,-4 8-9 0 0,0-1-1 0 0,0 1 1 0 0,1 0 0 0 0,-1 0-1 0 0,0-1 1 0 0,1 1-1 0 0,-1 0 1 0 0,1 1 0 0 0,0-1-6 0 0,21-23 11 0 0,-18 19-11 0 0,0 0 0 0 0,0 1 0 0 0,1 0 0 0 0,-1 0 0 0 0,1 0-1 0 0,6-2 1 0 0,-6 2 6 0 0,19-11-51 0 0,7 2-73 0 0,-21 11 109 0 0,9-3-16 0 0,-5-1-38 0 0,-12 5 60 0 0,1 0 0 0 0,0 0 1 0 0,0 1-1 0 0,0 0 0 0 0,0-1 0 0 0,0 1 1 0 0,0 1-1 0 0,0-1 0 0 0,1 0 3 0 0,19 1-59 0 0,21 0 45 0 0,-43 0 11 0 0,1 0 0 0 0,-1 1-1 0 0,1-1 1 0 0,-1 1-1 0 0,0 0 1 0 0,1-1-1 0 0,-1 1 1 0 0,0 0-1 0 0,0 0 1 0 0,1 1 0 0 0,-1-1-1 0 0,0 0 1 0 0,0 1-1 0 0,0-1 1 0 0,-1 1-1 0 0,1 0 1 0 0,0 0 0 0 0,0-1-1 0 0,-1 1 1 0 0,1 1 3 0 0,0 0-1 0 0,0-1 1 0 0,1 1-1 0 0,-1-1 1 0 0,1 1-1 0 0,0-1 1 0 0,-1 0-1 0 0,3 1 1 0 0,-3-3 0 0 0,-1 1 0 0 0,1-1 0 0 0,-1 1 0 0 0,1 0 0 0 0,-1-1 0 0 0,0 1 0 0 0,1 0 0 0 0,-1 0 0 0 0,0 0 0 0 0,0 0 0 0 0,0 0 0 0 0,0 0 0 0 0,0 0 0 0 0,0 0 0 0 0,0 1 0 0 0,0-1 0 0 0,0 0 0 0 0,0 1 0 0 0,-1-1 0 0 0,1 0 0 0 0,0 1 0 0 0,-1-1 0 0 0,1 1 0 0 0,-1 0 0 0 0,9 22 0 0 0,2-11 0 0 0,-9-11 0 0 0,0-1 0 0 0,-1 1 0 0 0,1 0 0 0 0,0 0 0 0 0,-1 0 0 0 0,0 0 0 0 0,1 0 0 0 0,-1 0 0 0 0,1 2 0 0 0,3 23 0 0 0,2-14 0 0 0,-7-11 0 0 0,1-1 0 0 0,0 0 0 0 0,0 1 0 0 0,-1-1 0 0 0,1 1 0 0 0,0-1 0 0 0,-1 1 0 0 0,0-1 0 0 0,1 1 0 0 0,-1 0 0 0 0,0-1 0 0 0,0 1 0 0 0,0-1 0 0 0,0 2 4 0 0,0 0 0 0 0,1-1 0 0 0,-1 1 0 0 0,0 0-1 0 0,1-1 1 0 0,0 1 0 0 0,-1-1 0 0 0,1 1-1 0 0,0-1 1 0 0,0 1 0 0 0,1-1 0 0 0,-1 1-4 0 0,0-1 6 0 0,0 0 0 0 0,0 1 0 0 0,0-1 0 0 0,0 1 0 0 0,0-1-1 0 0,-1 1 1 0 0,1-1 0 0 0,-1 1 0 0 0,0-1 0 0 0,0 1 0 0 0,0 0-6 0 0,0 11 43 0 0,0 1 104 0 0,0 5 180 0 0,0 12 315 0 0,0-19-400 0 0,0-11-90 0 0,0-2-8 0 0,-2 0-33 0 0,-9 0-14 0 0,8 0-1 0 0,3 3-16 0 0,0 7-77 0 0,0-7-36 0 0,0-3-42 0 0,0 0-24 0 0,0 0-98 0 0,0 0-178 0 0,0 0 280 0 0,0 0-4 0 0,0 0-24 0 0,0 0-51 0 0,0 0-17 0 0,0 0-52 0 0,0 0-57 0 0,0 0-65 0 0,0 0-71 0 0,0 0-64 0 0,0 0-59 0 0,0 0-50 0 0,0 0-178 0 0,0 0-51 0 0,0 0-216 0 0,0 0-580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10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1 8176 0 0,'0'0'182'0'0,"0"0"29"0"0,0 0 13 0 0,0 0-74 0 0,0 0-15 0 0,0 0 47 0 0,0 0 152 0 0,0 0 282 0 0,0 0 22 0 0,0 0-34 0 0,0 3-151 0 0,0-3-437 0 0,0 0-1 0 0,0 1 1 0 0,0-1-1 0 0,0 1 1 0 0,0-1-1 0 0,0 1 1 0 0,0-1-1 0 0,0 0 1 0 0,0 1-1 0 0,0-1 1 0 0,0 1-1 0 0,0-1 1 0 0,1 0-1 0 0,-1 1 1 0 0,0-1 0 0 0,0 0-1 0 0,1 1 1 0 0,-1-1-1 0 0,0 0 1 0 0,0 1-1 0 0,1-1 1 0 0,-1 0-1 0 0,0 1 1 0 0,1-1-1 0 0,-1 0 1 0 0,0 0-1 0 0,1 1 1 0 0,-1-1-16 0 0,8 8 338 0 0,-4 8-70 0 0,-5 15 183 0 0,-1 7 19 0 0,6-14-212 0 0,-2-19-218 0 0,1 2 20 0 0,-1 0 1 0 0,0 1-1 0 0,-1-1 0 0 0,1 0 0 0 0,-1 0 0 0 0,0 7-60 0 0,-1 33 266 0 0,0 64 496 0 0,0-78-563 0 0,0-1-48 0 0,1-20-90 0 0,6 0-25 0 0,-1 1-10 0 0,-4-2 20 0 0,-2 11 1 0 0,0 4 70 0 0,0-13-45 0 0,0-5-78 0 0,0-3-57 0 0,0-2-70 0 0,0 0-200 0 0,0-3 178 0 0,0 0-37 0 0,0 0-66 0 0,0 0 85 0 0,0 0-34 0 0,0 0-37 0 0,0 0-35 0 0,0 0-373 0 0,0 0 94 0 0,0 0-47 0 0,0 0-710 0 0,0 0-556 0 0,0 0-1058 0 0</inkml:trace>
  <inkml:trace contextRef="#ctx0" brushRef="#br0" timeOffset="626.64">0 288 9904 0 0,'0'0'222'0'0,"0"0"30"0"0,0-2 20 0 0,1-5-112 0 0,1 1-82 0 0,6-6-3 0 0,-3 8-18 0 0,-2 1-9 0 0,0-1 60 0 0,1 0 97 0 0,7-6 519 0 0,-6 6-463 0 0,-2 1-113 0 0,-1 2-116 0 0,-1 0-34 0 0,6-2 258 0 0,-1 0-54 0 0,1 0-45 0 0,-1 1-39 0 0,4-2 27 0 0,15 1 94 0 0,-7 1-37 0 0,-1-4-44 0 0,-1 0-65 0 0,19 1-8 0 0,21 6-78 0 0,-19 1-5 0 0,-28-2-2 0 0,0 1 0 0 0,0 0 0 0 0,-1 0 0 0 0,1 1 0 0 0,1 0 0 0 0,0 1 0 0 0,-1-1 0 0 0,1-1 0 0 0,0 1 0 0 0,-1-2 0 0 0,3 1 0 0 0,24-2 0 0 0,-14 0 0 0 0,-1 1 0 0 0,1 1 0 0 0,16 2 0 0 0,-15 3 0 0 0,-17-4 0 0 0,0 0 0 0 0,1-1 0 0 0,-1 0 0 0 0,1 0 0 0 0,-1-1 0 0 0,2 1 0 0 0,114-1 0 0 0,-100-1-9 0 0,3 1-59 0 0,8 3-102 0 0,-9 3 10 0 0,-18-4 96 0 0,1 0 0 0 0,-1-1-1 0 0,0 0 1 0 0,1 0 0 0 0,4 0 64 0 0,4-2-119 0 0,10 1-136 0 0,-1 3-90 0 0,-7 2 87 0 0,5 1-113 0 0,0-3-33 0 0,-13-4 104 0 0,0 1 43 0 0,6 0-129 0 0,5 1-63 0 0,-3 5 18 0 0,-7 1 78 0 0,-8-5 76 0 0,0-1 78 0 0,0-1 67 0 0,0 1 53 0 0,0-1 35 0 0,3-1 40 0 0,-4 1-35 0 0,-1 0-17 0 0,2 0-178 0 0,-2 0 11 0 0,0 0 28 0 0,0 0 90 0 0,0 0 44 0 0,-11 1 103 0 0,9 0-20 0 0,0 0 0 0 0,0-1 0 0 0,1 1 0 0 0,-1 0 0 0 0,1 0-1 0 0,-1 0 1 0 0,1 0 0 0 0,-1 1 0 0 0,1-1 0 0 0,-1 1-22 0 0,-1 0 109 0 0,-1 0-48 0 0,-5-3-11 0 0,6 0-11 0 0,2 2-24 0 0,-1-1 0 0 0,0 0 0 0 0,1 0-1 0 0,-1 0 1 0 0,0 1 0 0 0,1-1 0 0 0,-1 1 0 0 0,1 0 0 0 0,-1-1 0 0 0,1 1 0 0 0,-1 0 0 0 0,1 0 0 0 0,-1 0 0 0 0,1 0-15 0 0,-7 4 80 0 0,-6 0 145 0 0,12-1-131 0 0,-4 3 67 0 0,-4-4-36 0 0,-2 2 65 0 0,5 5 19 0 0,5-6-154 0 0,-1-1 0 0 0,1 0 0 0 0,-1 1 0 0 0,1-1 0 0 0,-1 0 0 0 0,0-1 0 0 0,-1 1-55 0 0,0 1 86 0 0,-1 1 1 0 0,1-1-1 0 0,0 1 1 0 0,-2 3-87 0 0,-4 14 179 0 0,7-11-86 0 0,-3 1 33 0 0,0 2-18 0 0,4-11-84 0 0,1 0-1 0 0,0 0 1 0 0,0 1-1 0 0,1-1 1 0 0,-1 1 0 0 0,1-1-1 0 0,-1 1-23 0 0,1 19 175 0 0,2 0 90 0 0,-1-21-240 0 0,-1 1 1 0 0,1-1 0 0 0,0 0 0 0 0,-1 0 0 0 0,1 0 0 0 0,1 1 0 0 0,-1-1-1 0 0,0 0 1 0 0,0-1 0 0 0,1 1 0 0 0,-1 0 0 0 0,1 0 0 0 0,-1-1 0 0 0,1 1-1 0 0,0 0 1 0 0,0-1 0 0 0,0 0 0 0 0,0 1 0 0 0,0-1 0 0 0,1 0-26 0 0,7 4 244 0 0,-1 0-50 0 0,19 2 292 0 0,-14-5-246 0 0,-4-2-59 0 0,1 0 39 0 0,11 1 161 0 0,-12 0-145 0 0,0-1-1 0 0,-1 0 1 0 0,1-1-1 0 0,0 0 1 0 0,10-2-236 0 0,1-7 505 0 0,1 4-208 0 0,-17 5-223 0 0,0-1 0 0 0,1 1 0 0 0,-1-1 0 0 0,0 0 0 0 0,1-1-74 0 0,6-5 155 0 0,-1-2 44 0 0,1 1-5 0 0,3 4-11 0 0,0-2 10 0 0,-6-4 14 0 0,2-2-16 0 0,-9 11-161 0 0,0 0-1 0 0,-1 1 1 0 0,1-1 0 0 0,-1 0-1 0 0,1 0 1 0 0,-1 0 0 0 0,0 0-1 0 0,1 0 1 0 0,-1-2-30 0 0,1-13 163 0 0,-2 3-12 0 0,4-1 93 0 0,-4 15-238 0 0,1-1 11 0 0,-1 0 1 0 0,1 1-1 0 0,-1-1 0 0 0,1 0 1 0 0,-1 0-1 0 0,1 0 0 0 0,-1 0 1 0 0,0 0-1 0 0,1 0 0 0 0,-1 1 1 0 0,0-1-1 0 0,0 0 0 0 0,0 0 1 0 0,1 0-1 0 0,-1 0 1 0 0,0 0-1 0 0,0 0 0 0 0,0 0 1 0 0,-1 0-1 0 0,1 0 0 0 0,0 0 1 0 0,0 0-1 0 0,0 0 0 0 0,-1 0 1 0 0,1 0-1 0 0,-1 1 0 0 0,1-2-17 0 0,-3-6 86 0 0,1-10 54 0 0,2 2-15 0 0,-4 2 1 0 0,-7-9 45 0 0,-6 1-56 0 0,-4-1-50 0 0,-1 2-44 0 0,0 1-40 0 0,19 17 11 0 0,0 0 0 0 0,0 0 0 0 0,0 1 0 0 0,-1-1-1 0 0,1 1 1 0 0,-1 0 0 0 0,-1-1 8 0 0,-22-5-165 0 0,5 2-7 0 0,1-5-74 0 0,6 9 94 0 0,8 1 52 0 0,-1-1-36 0 0,0 0-56 0 0,0-1-45 0 0,-1 1-64 0 0,0-1-36 0 0,-2 1-104 0 0,-7 1-268 0 0,-14 1-581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7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447 80 7512 0 0,'0'0'166'0'0,"-3"0"29"0"0,-9-3 55 0 0,3-1-124 0 0,0 0-61 0 0,1 0-49 0 0,1 0-50 0 0,-22-11 451 0 0,20 9-66 0 0,-1 0 34 0 0,-6 2 257 0 0,0 5-57 0 0,-1 0-100 0 0,-1-4-80 0 0,15 2-357 0 0,0 0-3 0 0,1 0 0 0 0,0 0 0 0 0,0 1 0 0 0,-1-1 0 0 0,1 1-1 0 0,-1 0 1 0 0,1-1 0 0 0,0 1 0 0 0,-1 0-45 0 0,-15 6 374 0 0,10-2-180 0 0,1-1-52 0 0,-1 0-20 0 0,-4 0 7 0 0,2 0 12 0 0,-9 0 212 0 0,1-1-41 0 0,15-1-297 0 0,1 0 0 0 0,-1 0-1 0 0,1 1 1 0 0,0-1 0 0 0,0 0 0 0 0,0 1 0 0 0,0-1 0 0 0,0 1 0 0 0,-2 1-15 0 0,-14 20 82 0 0,14-18-70 0 0,0 1 0 0 0,0-1 0 0 0,-1 0-1 0 0,0 0 1 0 0,0-1 0 0 0,0 1 0 0 0,-1 0-12 0 0,0-2 13 0 0,1 1 0 0 0,-1 0 0 0 0,1 1 0 0 0,-3 3-13 0 0,6-6 1 0 0,0 0 0 0 0,1 0 0 0 0,-1 0 0 0 0,1 0 0 0 0,0 1 0 0 0,0-1 0 0 0,0 0 0 0 0,-1 2-1 0 0,-7 17 20 0 0,2-5 30 0 0,2 11 16 0 0,-1-16-30 0 0,5-10-33 0 0,0-1 1 0 0,1 1-1 0 0,-1 0 1 0 0,1 0-1 0 0,-1-1 1 0 0,1 1-1 0 0,-1 0 1 0 0,1 0-1 0 0,0 0 1 0 0,-1 0-1 0 0,1-1 1 0 0,0 1 0 0 0,0 0-1 0 0,0 0 1 0 0,0 0-1 0 0,-1 0 1 0 0,1 0-1 0 0,0 0 1 0 0,1 0-1 0 0,-1 0 1 0 0,0 0-1 0 0,0-1 1 0 0,0 1-1 0 0,0 0 1 0 0,1 0 0 0 0,-1 0-4 0 0,3 5 19 0 0,0 0 15 0 0,0 1 0 0 0,1-1 0 0 0,-1 0 0 0 0,1 0 0 0 0,1-1 1 0 0,-1 1-35 0 0,3 1 40 0 0,10 9 84 0 0,-6-9-118 0 0,16-2 37 0 0,-15 1-31 0 0,0 0 17 0 0,1-5 39 0 0,-2-1-3 0 0,2 1 55 0 0,6 0 79 0 0,24-2 335 0 0,-23-2-286 0 0,2-8-52 0 0,4 6-42 0 0,-18 2-67 0 0,-1-1 0 0 0,0 1 0 0 0,6-5-87 0 0,-5 3 38 0 0,0 1-34 0 0,2-1 33 0 0,-7 4-32 0 0,-1 0-1 0 0,0 0 1 0 0,1 0-1 0 0,-1 0 0 0 0,0-1 1 0 0,0 1-1 0 0,0-1 1 0 0,0 0-1 0 0,0 0-4 0 0,10-9 27 0 0,12-13 139 0 0,-23 23-154 0 0,1-1 0 0 0,-1 1 0 0 0,0-1 0 0 0,0 0 0 0 0,0 0-1 0 0,0 0 1 0 0,0 0 0 0 0,-1 1 0 0 0,1-1 0 0 0,0 0 0 0 0,-1 0 0 0 0,0 0 0 0 0,1-1 0 0 0,-1 0-12 0 0,0-13-8 0 0,0-28-172 0 0,0 25 155 0 0,0 17 19 0 0,0 1 1 0 0,0-1 0 0 0,0 1-1 0 0,0-1 1 0 0,-1 1 0 0 0,1-1-1 0 0,0 1 1 0 0,-1 0 0 0 0,1-1-1 0 0,-1 1 6 0 0,-4-8-34 0 0,0-1-88 0 0,3 4 3 0 0,1-1-55 0 0,1-2 43 0 0,-1 4 19 0 0,1 1-43 0 0,0 1-48 0 0,-1-1-58 0 0,0 1-63 0 0,0 0-73 0 0,0 1 89 0 0,0 0-37 0 0,0 0-40 0 0,0 0-43 0 0,0 0-43 0 0,0 1-47 0 0,-1-1-49 0 0,1 0-50 0 0,-1 0-1280 0 0,1 2-1070 0 0</inkml:trace>
  <inkml:trace contextRef="#ctx0" brushRef="#br0" timeOffset="330.62">670 208 9528 0 0,'0'0'216'0'0,"3"2"32"0"0,2 3-161 0 0,-2-2-20 0 0,0 0 1 0 0,0 0 0 0 0,0 0-1 0 0,0 1 1 0 0,1 1-68 0 0,0 4 74 0 0,-3 1-45 0 0,1-1 31 0 0,1 0 106 0 0,2-1 82 0 0,1 0 58 0 0,15 13 662 0 0,-12-12-596 0 0,0-2-98 0 0,-2 0-110 0 0,-5-5 276 0 0,-2-2-6 0 0,0 2-236 0 0,0-1-44 0 0,0 2 45 0 0,0-1-100 0 0,0 2-26 0 0,0-2 17 0 0,0 0 281 0 0,0-2-3 0 0,0 0-40 0 0,0 0-231 0 0,0 0-36 0 0,0 0 19 0 0,0 0-14 0 0,0 0 8 0 0,0 0 46 0 0,0 0 22 0 0,0 0 1 0 0,-2-2 5 0 0,-1-1-134 0 0,-2-2 84 0 0,-10-11 238 0 0,11 10-268 0 0,-1-4 52 0 0,4 7-93 0 0,0 1-1 0 0,0 0 1 0 0,0 0 0 0 0,0-1 0 0 0,-1 1-1 0 0,1 0 1 0 0,-1 0 0 0 0,0 0-1 0 0,0 0-26 0 0,1 1 28 0 0,-1-1 1 0 0,0 0-1 0 0,1 0 0 0 0,-1 0 0 0 0,1 0 0 0 0,-1 0 0 0 0,0-2-28 0 0,-1-11 171 0 0,1 4-37 0 0,-4 1-46 0 0,6 9-80 0 0,-1 0-1 0 0,0 0 1 0 0,1 1 0 0 0,-1-1 0 0 0,0 0 0 0 0,1 0-1 0 0,-1 0 1 0 0,1 0 0 0 0,0-1 0 0 0,-1 1-1 0 0,1 0 1 0 0,0 0 0 0 0,0 0 0 0 0,0 0-1 0 0,-1 0 1 0 0,1 0 0 0 0,0 0 0 0 0,1-1 0 0 0,-1 1-1 0 0,0 0 1 0 0,0 0 0 0 0,0 0 0 0 0,1 0-1 0 0,-1 0-7 0 0,5-8 50 0 0,-4 8-40 0 0,0 0 0 0 0,0-1 0 0 0,0 1 0 0 0,0-1 0 0 0,-1 1 0 0 0,1-1 1 0 0,-1 0-1 0 0,1 1 0 0 0,-1-1 0 0 0,1 1 0 0 0,-1-1 0 0 0,0 0 0 0 0,0 0 0 0 0,0 1-10 0 0,1-1 5 0 0,-1 0 0 0 0,0 0 0 0 0,0 0 1 0 0,1 0-1 0 0,0 0 0 0 0,-1 0 0 0 0,1 0 0 0 0,0 0 0 0 0,0 0 0 0 0,0 1 0 0 0,0-1 1 0 0,0 0-1 0 0,0 1 0 0 0,1-2-5 0 0,22-21 63 0 0,-12 13-15 0 0,2-1-2 0 0,6-1-23 0 0,-8 6-10 0 0,-5 2 21 0 0,1 0 0 0 0,0 1 0 0 0,1 0 0 0 0,-1 1-34 0 0,18-6 8 0 0,-24 9-8 0 0,6-2 0 0 0,1 0 0 0 0,-1-1 0 0 0,0 0 0 0 0,5-3 0 0 0,22-6 38 0 0,-25 8-22 0 0,-6 3-9 0 0,-1 1 1 0 0,1-1 0 0 0,0 0 0 0 0,-1 1-1 0 0,1-1 1 0 0,0 1 0 0 0,-1 0-1 0 0,1 1 1 0 0,1-1-8 0 0,5 1 32 0 0,16-2 32 0 0,-22 1-64 0 0,0-1 1 0 0,0 1 0 0 0,0-1-1 0 0,0 0 1 0 0,-1 0-1 0 0,1-1 1 0 0,0 1 0 0 0,-1-1-1 0 0,4-2 0 0 0,-3 3-55 0 0,0 0-85 0 0,0 1-79 0 0,0 1-71 0 0,2 0-261 0 0,-1 1-118 0 0,1 1-92 0 0,-2-1-68 0 0,4 2-982 0 0,1-2-520 0 0,1-1-1324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5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32 9872 0 0,'0'0'222'0'0,"0"0"30"0"0,0-2 20 0 0,0-7-91 0 0,0 3-111 0 0,0-6 38 0 0,0 10 11 0 0,0 1 134 0 0,0 1 215 0 0,0 0 11 0 0,0 0-201 0 0,0 0-120 0 0,0 0-38 0 0,0 0 10 0 0,-2 3 40 0 0,1-2-152 0 0,-1 0 1 0 0,1 1 0 0 0,0-1 0 0 0,0 0 0 0 0,0 1 0 0 0,1-1-1 0 0,-1 1 1 0 0,0-1 0 0 0,0 1 0 0 0,1-1 0 0 0,-1 2-19 0 0,-2 27 231 0 0,3 191 852 0 0,0-123-572 0 0,1-88-432 0 0,0-1 1 0 0,0 0 0 0 0,2 7-80 0 0,4 14 201 0 0,-6-26-175 0 0,3 27 199 0 0,-5-2-53 0 0,0-15-75 0 0,2-2 33 0 0,0-3-37 0 0,6 8 59 0 0,-3-9-73 0 0,-2 0 3 0 0,-1 0 16 0 0,-1 2 37 0 0,0-6-82 0 0,0 0-17 0 0,0 1-3 0 0,0 0 41 0 0,0 2 60 0 0,0 3 94 0 0,0-7-208 0 0,0 2 58 0 0,0 20 356 0 0,0-16-286 0 0,2 2-5 0 0,5 2-12 0 0,-1 0 21 0 0,-5-2 30 0 0,-3-8-118 0 0,-9 8 6 0 0,8-9 15 0 0,3-2-40 0 0,0 0-106 0 0,0 0-47 0 0,0 0-11 0 0,0 0 32 0 0,0 0-18 0 0,0 0-60 0 0,0-2-164 0 0,0 1 184 0 0,0 0 66 0 0,0 0 49 0 0,0 1 36 0 0,0-2 75 0 0,0 1-79 0 0,0 0-72 0 0,0 0-112 0 0,0-1-81 0 0,0 2 86 0 0,0-1-34 0 0,0-1-38 0 0,0 1-38 0 0,0 0-43 0 0,0 0-44 0 0,0 0-28 0 0,0 0-54 0 0,0 0-50 0 0,0-1-42 0 0,0 1-158 0 0,0-1-42 0 0,0 0-190 0 0,0-2-515 0 0</inkml:trace>
  <inkml:trace contextRef="#ctx0" brushRef="#br0" timeOffset="566.63">1 288 9072 0 0,'0'0'200'0'0,"0"0"33"0"0,0 0 15 0 0,3 0-36 0 0,3-1-168 0 0,-1-4-37 0 0,0-2-15 0 0,5 0 66 0 0,5 0 122 0 0,-11 5-62 0 0,4-2 73 0 0,-1 1-48 0 0,1 0-18 0 0,4 0 14 0 0,-2 0 11 0 0,8-4 136 0 0,0 0-44 0 0,18-10 138 0 0,0 1-85 0 0,-25 11-171 0 0,0 1 0 0 0,0 1-1 0 0,8-2-123 0 0,4 0 188 0 0,-2 1-39 0 0,0-1 115 0 0,1-1 1 0 0,19-9-265 0 0,-14 5 185 0 0,0 2-102 0 0,5 1-84 0 0,16-3-117 0 0,-3 2-5 0 0,-14 1 89 0 0,-14 2-3 0 0,-11 3 19 0 0,1 0 0 0 0,0 0 0 0 0,-1 1 1 0 0,1 0-1 0 0,0 1 0 0 0,0-1 18 0 0,8 2-36 0 0,10-1-51 0 0,-4-3-41 0 0,-7-4-3 0 0,3 0-82 0 0,-16 7 196 0 0,1 0 0 0 0,-1-1 0 0 0,0 1 0 0 0,0 0 0 0 0,1 0-1 0 0,-1 1 1 0 0,0-1 0 0 0,0 0 0 0 0,1 0 0 0 0,-1 1 0 0 0,0-1 0 0 0,0 0 0 0 0,0 1 0 0 0,1-1 0 0 0,-1 1 17 0 0,5 2-100 0 0,2 1 11 0 0,-2-1-28 0 0,-1-2-74 0 0,-2 0 51 0 0,1 0-36 0 0,-4 2-75 0 0,0 46 35 0 0,0 1 123 0 0,0-25 96 0 0,0 0 36 0 0,0 0 38 0 0,0 1 39 0 0,0 15 160 0 0,0 1 117 0 0,0-1 121 0 0,0-21-208 0 0,0 1 34 0 0,2-8 11 0 0,4-3-73 0 0,-1-1-93 0 0,0 1 46 0 0,2 3 16 0 0,-3-4-107 0 0,-3-6-66 0 0,0 1 0 0 0,0-1 0 0 0,-1 1 0 0 0,1-1 0 0 0,-1 1 1 0 0,0 0-1 0 0,0-1 0 0 0,0 1 0 0 0,-1 1-74 0 0,1 3 187 0 0,0-5 87 0 0,2-1-2 0 0,9 9-2 0 0,-8-9-5 0 0,-3-2-1 0 0,0 0 0 0 0,0 0-10 0 0,0 0-45 0 0,0 0-17 0 0,0 0-7 0 0,0 0-10 0 0,0 0-40 0 0,0 0-21 0 0,0 0-2 0 0,0-2-6 0 0,3-10-43 0 0,7-3-37 0 0,-7 10 17 0 0,-3 4-43 0 0,0-1 1 0 0,0 1-1 0 0,0 0 1 0 0,0-1-1 0 0,1 1 1 0 0,-1 0-1 0 0,1-1 0 0 0,-1 1 1 0 0,1 0-1 0 0,-1 0 1 0 0,1-1-1 0 0,0 1 1 0 0,-1 0-1 0 0,1 0 1 0 0,0 0-1 0 0,0 0 1 0 0,0 0-1 0 0,0 0 1 0 0,0 0-1 0 0,0 1 0 0 0,0-1 1 0 0,0 0-1 0 0,1 0 0 0 0,3-1 0 0 0,-5 2 0 0 0,1-1 0 0 0,0 1 0 0 0,-1 0 0 0 0,1-1 0 0 0,-1 1 0 0 0,1 0 0 0 0,0-1 0 0 0,-1 1 0 0 0,1 0 0 0 0,-1-1 0 0 0,1 1 0 0 0,-1-1 0 0 0,1 1 0 0 0,-1-1 0 0 0,1 0 0 0 0,-1 1 0 0 0,0-1 0 0 0,1 1 0 0 0,-1-1 0 0 0,0 0 0 0 0,0 1 0 0 0,1-1 0 0 0,1-4 0 0 0,0 0 0 0 0,3 1 0 0 0,17-6 0 0 0,-6-1-12 0 0,-15 11 10 0 0,0 0 0 0 0,-1-1 0 0 0,1 1-1 0 0,0 0 1 0 0,0 0 0 0 0,-1 0-1 0 0,1-1 1 0 0,0 1 0 0 0,0 0 0 0 0,-1 0-1 0 0,1 0 1 0 0,0 0 0 0 0,-1 0-1 0 0,1 1 1 0 0,0-1 0 0 0,0 0 0 0 0,-1 0-1 0 0,1 0 1 0 0,0 1 0 0 0,-1-1-1 0 0,1 0 3 0 0,15 11-12 0 0,-11-9 14 0 0,-4-1-4 0 0,0-1 0 0 0,-1 0 0 0 0,1 0 0 0 0,0 1 0 0 0,-1-1 0 0 0,1 0 0 0 0,-1 1 0 0 0,1-1 0 0 0,0 1 0 0 0,-1-1 1 0 0,1 1-1 0 0,-1-1 0 0 0,1 1 0 0 0,-1-1 0 0 0,0 1 0 0 0,1-1 0 0 0,-1 1 0 0 0,0 0 0 0 0,1-1 0 0 0,-1 1 0 0 0,0 0 0 0 0,1 0 2 0 0,1 4-12 0 0,11 11-9 0 0,-3-5-16 0 0,-9-9 35 0 0,0 0 0 0 0,0 1 0 0 0,0-1 0 0 0,-1 0 0 0 0,1 0 0 0 0,-1 1-1 0 0,1-1 1 0 0,-1 0 0 0 0,0 1 0 0 0,1-1 0 0 0,-1 2 2 0 0,-1 8-42 0 0,1-1-22 0 0,1-4 132 0 0,1-1-67 0 0,0 0-69 0 0,2-1-67 0 0,-1 0-69 0 0,2-1-69 0 0,-1 0-68 0 0,0 0-70 0 0,-2-2 82 0 0,1 1-34 0 0,-3-3 89 0 0,1 1-37 0 0,0 0-414 0 0,-1-1 105 0 0,1 0-52 0 0,1 0-786 0 0,2 0-615 0 0,5 0-1170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4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18 7688 0 0,'-3'0'166'0'0,"-3"0"-54"0"0,-19 0 276 0 0,17 1-297 0 0,2 1-56 0 0,-18 11-54 0 0,11-6 38 0 0,2-1 55 0 0,3-3 88 0 0,0-3 55 0 0,6 0-167 0 0,1 0-1 0 0,-1 0 0 0 0,1 0 0 0 0,-1 0 0 0 0,1 0 0 0 0,0 1 1 0 0,-1-1-1 0 0,1 1 0 0 0,-1-1 0 0 0,1 1-49 0 0,-13 8 430 0 0,-6 12 124 0 0,3-3-134 0 0,7-5-257 0 0,4 0-18 0 0,0-9-87 0 0,1 0-36 0 0,3 9 65 0 0,2-12-86 0 0,0-1 0 0 0,0 1 0 0 0,0-1 1 0 0,0 1-1 0 0,0-1 0 0 0,0 0 0 0 0,0 1 1 0 0,0-1-1 0 0,0 1 0 0 0,0-1 1 0 0,0 1-1 0 0,0-1 0 0 0,1 0 0 0 0,-1 1 1 0 0,0-1-1 0 0,0 1 0 0 0,1-1 0 0 0,-1 0 1 0 0,0 1-1 0 0,0-1 0 0 0,1 0 0 0 0,-1 1 1 0 0,0-1-1 0 0,1 0 0 0 0,-1 0 0 0 0,0 1 1 0 0,1-1-1 0 0,-1 0 0 0 0,0 0 1 0 0,1 0-1 0 0,-1 1-1 0 0,7 3 30 0 0,-1 10-19 0 0,5 1-20 0 0,13 0 54 0 0,-20-13-35 0 0,0 1 1 0 0,0-1 0 0 0,0 1 0 0 0,0 0 0 0 0,2 2-11 0 0,-1-1 11 0 0,0 1 0 0 0,0-1-1 0 0,0 0 1 0 0,1-1 0 0 0,0 1-11 0 0,-1-1 13 0 0,1 1 0 0 0,-1-1 1 0 0,1 2-1 0 0,-1-1 0 0 0,0 1-13 0 0,8 8 24 0 0,8 8 49 0 0,-5-7-60 0 0,8 2-13 0 0,-13 0 0 0 0,-2-9 0 0 0,-7-5 2 0 0,0-1 0 0 0,0 1 0 0 0,0 0 0 0 0,0 0 0 0 0,0 0 0 0 0,-1 0-1 0 0,1 0 1 0 0,-1 0 0 0 0,0 0 0 0 0,1 0 0 0 0,-1 1-2 0 0,1 1 22 0 0,1-1 1 0 0,-1 0-1 0 0,0 0 0 0 0,1 0 1 0 0,0-1-1 0 0,0 1 1 0 0,-1-1-1 0 0,2 1 0 0 0,2 1-22 0 0,-1-2 25 0 0,-5-2-19 0 0,1 1 0 0 0,0-1 0 0 0,-1 0 0 0 0,1 0 0 0 0,-1 1 0 0 0,1-1 0 0 0,0 1 0 0 0,-1-1 1 0 0,1 0-1 0 0,-1 1 0 0 0,1-1 0 0 0,-1 1 0 0 0,1-1 0 0 0,-1 1 0 0 0,0 0 0 0 0,1-1 0 0 0,-1 1 0 0 0,1-1 0 0 0,-1 1 0 0 0,0 0 0 0 0,0-1 0 0 0,1 1-6 0 0,1 4 29 0 0,0-2 34 0 0,1 0-94 0 0,1 0 37 0 0,-2-1 97 0 0,-1 1 85 0 0,0-2-51 0 0,-1 0 34 0 0,-2 2 108 0 0,0-1-216 0 0,-1 1 43 0 0,-13 13 556 0 0,12-12-541 0 0,2-2-106 0 0,-2 2 105 0 0,0-1-33 0 0,-1 2-6 0 0,1-2-39 0 0,-4 0 8 0 0,1-3 30 0 0,2 3 26 0 0,-8 8-74 0 0,11-11-28 0 0,1 1 1 0 0,-1-1-1 0 0,1 0 0 0 0,0 1 1 0 0,-1-1-1 0 0,1 0 0 0 0,-1 0 0 0 0,1 0 1 0 0,-1 0-1 0 0,1 0-4 0 0,1 0 0 0 0,-6 0-150 0 0,0 0 63 0 0,0 0 54 0 0,-1 0 46 0 0,-4 0 109 0 0,-17 0 316 0 0,20 0-363 0 0,-1 0-70 0 0,4 0-47 0 0,0 0-39 0 0,0 0-45 0 0,0 0-50 0 0,0 0-74 0 0,-1 0-70 0 0,1 0-76 0 0,-1 0-84 0 0,1 0-89 0 0,0 0-96 0 0,-1 0-103 0 0,1 0-109 0 0,-2 0-845 0 0,-2 0-978 0 0</inkml:trace>
  <inkml:trace contextRef="#ctx0" brushRef="#br0" timeOffset="412.9">768 34 7072 0 0,'-3'0'202'0'0,"-5"-2"-57"0"0,5-2-59 0 0,-2-3-71 0 0,4 6-15 0 0,1 1 0 0 0,-1-1 0 0 0,0 1 0 0 0,0 0 0 0 0,0 0 0 0 0,1-1 0 0 0,-1 1 0 0 0,0 0 0 0 0,0 0 0 0 0,0 0 0 0 0,0 0 0 0 0,0 0 0 0 0,0 0 0 0 0,0 0 0 0 0,-7-1 10 0 0,1-1 82 0 0,-1-3 164 0 0,2 0 96 0 0,4 3 85 0 0,0 1-116 0 0,0 0-98 0 0,0 1-77 0 0,-1 0-47 0 0,-1 1 19 0 0,3-1-7 0 0,1 0 5 0 0,-5 0 181 0 0,0 0 41 0 0,0 0-36 0 0,-5 0 200 0 0,2 1-123 0 0,1 0-104 0 0,1 0-119 0 0,1 1-48 0 0,-2 1-14 0 0,1 2-57 0 0,0-2 63 0 0,5-3-93 0 0,0 0 0 0 0,-1 0 0 0 0,1 1 0 0 0,0-1 0 0 0,-1 0 0 0 0,1 1 0 0 0,0-1 0 0 0,0 1 0 0 0,-1-1 0 0 0,1 1-1 0 0,0-1 1 0 0,0 1 0 0 0,0 0 0 0 0,0 0 0 0 0,0 0 0 0 0,0-1 0 0 0,0 1 0 0 0,0 0 0 0 0,0 0 0 0 0,0 0 0 0 0,0 1 0 0 0,0-1 0 0 0,1 0-7 0 0,-6 12 67 0 0,0-8-26 0 0,5-5-38 0 0,1 0 0 0 0,-1 0-1 0 0,1 1 1 0 0,0-1 0 0 0,-1 0 0 0 0,1 1-1 0 0,-1-1 1 0 0,1 0 0 0 0,0 1-1 0 0,-1-1 1 0 0,1 0 0 0 0,0 1-1 0 0,-1-1 1 0 0,1 1 0 0 0,0-1-1 0 0,0 1 1 0 0,-1-1 0 0 0,1 1 0 0 0,0-1-1 0 0,0 1 1 0 0,0-1 0 0 0,0 1-1 0 0,0-1 1 0 0,0 1 0 0 0,0-1-1 0 0,0 1 1 0 0,0-1 0 0 0,0 1 0 0 0,0-1-1 0 0,0 1 1 0 0,0-1 0 0 0,0 1-3 0 0,0 31 64 0 0,0-30-62 0 0,0-1 0 0 0,0 1 1 0 0,1 0-1 0 0,-1-1 0 0 0,0 1 1 0 0,1 0-1 0 0,0-1 0 0 0,-1 1 0 0 0,1-1 1 0 0,0 1-1 0 0,-1-1 0 0 0,1 1 1 0 0,0-1-1 0 0,0 1-2 0 0,4 6 21 0 0,0 2-10 0 0,-4-7-11 0 0,0-1 0 0 0,0 0 0 0 0,1 1 0 0 0,-1-1 0 0 0,0 0 0 0 0,1 0 0 0 0,-1 0 0 0 0,1 0 0 0 0,0 0 0 0 0,6 5 0 0 0,-5-4 0 0 0,1 0 0 0 0,-1 1 0 0 0,0-1 0 0 0,0 1 0 0 0,0 0 0 0 0,-1 0 0 0 0,3 6-2 0 0,-4-7 3 0 0,0-1 1 0 0,0 0-1 0 0,0 0 1 0 0,1 1-1 0 0,-1-1 1 0 0,1 0 0 0 0,-1 0-1 0 0,1 0 1 0 0,0 0-2 0 0,45 45 140 0 0,-14-14-4 0 0,-23-25-100 0 0,6 1 93 0 0,3 3 83 0 0,-16-7-45 0 0,-1 9-27 0 0,9-1-74 0 0,-11-13 109 0 0,-2 1-73 0 0,-1 1-45 0 0,-1-1-19 0 0,2 0 32 0 0,-3 10 178 0 0,-6-6-11 0 0,7 2-108 0 0,4-7-121 0 0,0 1-1 0 0,-1-1 0 0 0,1 1 0 0 0,0-1 1 0 0,-1 0-1 0 0,1 1 0 0 0,0-1 1 0 0,-1 1-1 0 0,1-1 0 0 0,0 0 0 0 0,-1 1 1 0 0,1-1-1 0 0,-1 0 0 0 0,1 0 1 0 0,0 1-1 0 0,-1-1 0 0 0,1 0 1 0 0,-1 0-1 0 0,1 0 0 0 0,-1 1 0 0 0,1-1 1 0 0,-1 0-1 0 0,1 0 0 0 0,-1 0 1 0 0,1 0-1 0 0,-1 0 0 0 0,1 0 0 0 0,-1 0 1 0 0,1 0-1 0 0,-1 0 0 0 0,1 0 1 0 0,-1-1-8 0 0,0 1 6 0 0,1 0 1 0 0,-1 0 0 0 0,1 0 0 0 0,-1 0 0 0 0,1 0 0 0 0,-1 0-1 0 0,1 0 1 0 0,-1 0 0 0 0,1 0 0 0 0,-1 0 0 0 0,1 1 0 0 0,-1-1-1 0 0,1 0 1 0 0,-1 0 0 0 0,1 0 0 0 0,-1 1 0 0 0,1-1 0 0 0,-1 0 0 0 0,1 0-1 0 0,-1 1 1 0 0,1-1 0 0 0,0 0 0 0 0,-1 1 0 0 0,1-1 0 0 0,0 0-1 0 0,-1 1 1 0 0,1-1 0 0 0,0 1 0 0 0,-1-1-7 0 0,-7 8 110 0 0,5-7-106 0 0,0-1 0 0 0,0 1 0 0 0,0-1 0 0 0,0 1 0 0 0,-1-1 0 0 0,1 0 0 0 0,-1-1-4 0 0,-21 1-12 0 0,-40 0 131 0 0,45 0-120 0 0,2 0-51 0 0,16 0 39 0 0,0 1 0 0 0,1-1 0 0 0,-1 0 0 0 0,0 1 1 0 0,0-1-1 0 0,1 1 0 0 0,-1-1 0 0 0,0 1 0 0 0,0 0 0 0 0,1-1 0 0 0,-1 1 0 0 0,1 0 0 0 0,-1 0 13 0 0,-11 6-121 0 0,2-6-24 0 0,9-1 45 0 0,-1 0 64 0 0,0 0-13 0 0,2 0-12 0 0,-1 0-38 0 0,1 0-21 0 0,-1 0-40 0 0,0 0-46 0 0,0 0-51 0 0,-12 0-379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6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1 7168 0 0,'0'0'165'0'0,"3"0"22"0"0,1 0 129 0 0,-1 0-59 0 0,-2 0-53 0 0,-2 0-49 0 0,-2 0-40 0 0,0-1-36 0 0,-7 1-2 0 0,-23 2-68 0 0,28-1 27 0 0,1 0 36 0 0,-2 2-61 0 0,-7 3 90 0 0,9-3-23 0 0,-1-1 1 0 0,1 1 0 0 0,-1 0-1 0 0,1 0 1 0 0,-3 3-79 0 0,-9 12 769 0 0,-15 19-769 0 0,14-15 246 0 0,6-5-40 0 0,3-3-56 0 0,2-4-38 0 0,0 1 0 0 0,1-1 0 0 0,0 4-112 0 0,-4 12 186 0 0,4-13-114 0 0,-4 11 84 0 0,1 0-8 0 0,3-11-90 0 0,1 5 52 0 0,5 2-14 0 0,-1-10-46 0 0,3 7 52 0 0,3-7-39 0 0,-1-2-30 0 0,0 2 12 0 0,0 4-25 0 0,1-1 16 0 0,-1-2 34 0 0,-4-10-61 0 0,-1 0 1 0 0,1 0-1 0 0,0-1 1 0 0,-1 1-1 0 0,1 0 1 0 0,0 0-1 0 0,0 0 1 0 0,0-1-1 0 0,0 1 1 0 0,0 0-1 0 0,0-1 1 0 0,0 1-1 0 0,0-1 1 0 0,0 1-1 0 0,0-1 1 0 0,0 1-10 0 0,11 5 151 0 0,-8 1-47 0 0,-4-7-97 0 0,1 1 0 0 0,-1-1 0 0 0,0 1-1 0 0,0-1 1 0 0,1 1 0 0 0,-1-1 0 0 0,0 0 0 0 0,1 1 0 0 0,-1-1 0 0 0,0 0-1 0 0,1 1 1 0 0,-1-1 0 0 0,1 0 0 0 0,-1 1 0 0 0,0-1 0 0 0,1 0 0 0 0,-1 0 0 0 0,1 0-1 0 0,-1 1 1 0 0,1-1 0 0 0,-1 0 0 0 0,1 0 0 0 0,-1 0 0 0 0,1 0 0 0 0,-1 0-1 0 0,1 0 1 0 0,-1 0 0 0 0,1 0 0 0 0,-1 0 0 0 0,1 0 0 0 0,-1 0 0 0 0,1 0-7 0 0,63 0 756 0 0,-62 0-737 0 0,-1-1 1 0 0,1 1 0 0 0,0 0 0 0 0,-1 0 0 0 0,1-1 0 0 0,-1 1-1 0 0,1-1 1 0 0,-1 1 0 0 0,1-1 0 0 0,-1 0 0 0 0,1 1 0 0 0,-1-1 0 0 0,0 0-20 0 0,13-6 126 0 0,10 2 66 0 0,-14-8-22 0 0,-6 10-152 0 0,1 0-1 0 0,-1 0 1 0 0,0 0 0 0 0,1 1-1 0 0,0 0-17 0 0,-5 2 0 0 0,3-2 5 0 0,-1 2 0 0 0,0-1-1 0 0,0 0 1 0 0,0 0 0 0 0,0 0-1 0 0,0-1 1 0 0,0 1 0 0 0,0 0-1 0 0,-1-1 1 0 0,1 0-1 0 0,0 1 1 0 0,-1-1 0 0 0,1 0-1 0 0,-1 1 1 0 0,0-1-1 0 0,1 0 1 0 0,-1 0 0 0 0,0 0-1 0 0,1-2-4 0 0,30-60 54 0 0,-30 60-54 0 0,0-1 0 0 0,0 1 0 0 0,-1 0 0 0 0,1-1 0 0 0,-1 1 0 0 0,0-1 0 0 0,0 1 0 0 0,0-1 0 0 0,-1 0 0 0 0,0 1 0 0 0,0-1 0 0 0,0 0 0 0 0,0 0 0 0 0,0 3 0 0 0,0 1 0 0 0,0-1 0 0 0,0 1 0 0 0,1-1 0 0 0,-1 0 0 0 0,1 1 0 0 0,-1-1 0 0 0,1 1 0 0 0,-1-1 0 0 0,1 1 0 0 0,0-1 0 0 0,0 1 0 0 0,0 0 0 0 0,5-13 0 0 0,-5 10 7 0 0,0-1 0 0 0,0 1 0 0 0,-1-1 1 0 0,0 1-1 0 0,0-1 0 0 0,0-2-7 0 0,0-4 17 0 0,0 9-16 0 0,0 0 0 0 0,0 1 0 0 0,1-1 0 0 0,-1 0 0 0 0,0 0 0 0 0,1 1 0 0 0,0-1 0 0 0,-1 0 0 0 0,1 0 0 0 0,0 1 0 0 0,0-1 0 0 0,0 1 0 0 0,0-1-1 0 0,0 1 0 0 0,0-1-1 0 0,0 0 1 0 0,0 1 0 0 0,-1-1 0 0 0,1 1 0 0 0,0-1 0 0 0,-1 0 0 0 0,1 0 0 0 0,-1 1 0 0 0,0-1 0 0 0,1 0 0 0 0,-1 0 0 0 0,0 0 0 0 0,0 0-1 0 0,0 1 1 0 0,0-1 0 0 0,0 0 0 0 0,1 1 0 0 0,-1-1 0 0 0,1 0 0 0 0,-1 1-1 0 0,1-1 1 0 0,0 1 0 0 0,-1-1 0 0 0,1 1 0 0 0,0-1 0 0 0,0 1 0 0 0,0-1 0 0 0,4-6-12 0 0,-4 7 7 0 0,-1-1 0 0 0,1 1-1 0 0,-1 0 1 0 0,0-1 0 0 0,1 1-1 0 0,-1-1 1 0 0,0 1 0 0 0,0-1-1 0 0,0 1 1 0 0,0-1 5 0 0,0-8-16 0 0,0 4-52 0 0,2 6 13 0 0,9 0 34 0 0,-8 0-32 0 0,-3 1 49 0 0,0 0 0 0 0,0-1 0 0 0,0 1 0 0 0,0 0 0 0 0,0-1 0 0 0,0 1 0 0 0,0 0 0 0 0,0-1 0 0 0,0 1 0 0 0,1 0 1 0 0,-1-1-1 0 0,0 1 0 0 0,0 0 0 0 0,1-1 0 0 0,-1 1 0 0 0,1-1 0 0 0,-1 1 0 0 0,0 0 0 0 0,1-1 0 0 0,-1 1 1 0 0,1-1-1 0 0,-1 1 0 0 0,1-1 0 0 0,-1 0 0 0 0,1 1 0 0 0,0-1 4 0 0,-1 1-1 0 0,1-1 0 0 0,0 0 0 0 0,-1 1 0 0 0,1-1 0 0 0,-1 1 0 0 0,1-1 0 0 0,-1 1 0 0 0,0-1 0 0 0,1 1 0 0 0,-1-1 0 0 0,1 1 0 0 0,-1 0 0 0 0,0-1 0 0 0,1 1 0 0 0,-1-1 0 0 0,0 1 0 0 0,0 0 0 0 0,0-1 0 0 0,1 1 0 0 0,-1 0 0 0 0,0 0 0 0 0,0-1 0 0 0,0 1 0 0 0,0 0 0 0 0,0-1 0 0 0,0 1 1 0 0,0 1-3 0 0,0 0 1 0 0,0-1 0 0 0,0 1-1 0 0,1-1 1 0 0,-1 1-1 0 0,0 0 1 0 0,1-1 0 0 0,0 1-1 0 0,-1-1 1 0 0,1 1 0 0 0,0-1-1 0 0,0 1 1 0 0,0 0 2 0 0,0 0-6 0 0,0-1 0 0 0,0 1 0 0 0,0 0 0 0 0,0 0 0 0 0,0 0 0 0 0,-1-1 0 0 0,1 1 0 0 0,0 0 0 0 0,-1 0 0 0 0,0 0 0 0 0,1 0 1 0 0,-1 0-1 0 0,0 2 6 0 0,-1 5-53 0 0,0 9-69 0 0,2-9 25 0 0,2 0-35 0 0,8 16-145 0 0,-10-16 198 0 0,0 4 66 0 0,0-5 47 0 0,-1 1 34 0 0,1 7 167 0 0,1-1-36 0 0,2-2-43 0 0,0-2-51 0 0,-2-5-71 0 0,4 12 93 0 0,4-4-38 0 0,-7-9-15 0 0,-3-3-68 0 0,0 0 1 0 0,1 0-1 0 0,-1-1 1 0 0,0 1-1 0 0,1 0 1 0 0,0-1-1 0 0,-1 1 1 0 0,1-1 0 0 0,0 1-1 0 0,0-1 1 0 0,1 2-7 0 0,3 6 10 0 0,-4-8-4 0 0,-1 0-1 0 0,0 1 0 0 0,1-1 1 0 0,-1 1-1 0 0,0-1 0 0 0,1 1 1 0 0,-1-1-1 0 0,0 1 0 0 0,0-1 1 0 0,0 1-6 0 0,0-2 0 0 0,0 1 3 0 0,-1-1 1 0 0,1 1 0 0 0,0 0 0 0 0,0 0 0 0 0,1 0-1 0 0,-1 0 1 0 0,0 0 0 0 0,0-1 0 0 0,0 1 0 0 0,0 0-1 0 0,1 0 1 0 0,-1 0 0 0 0,0 0 0 0 0,1 0-4 0 0,3 1-23 0 0,-1-1-85 0 0,-1-1-84 0 0,-1 0 51 0 0,0 0-35 0 0,0 0-38 0 0,-1 0-36 0 0,1 0-346 0 0,-1 0 77 0 0,1 1-49 0 0,-1 0-677 0 0,0 4-541 0 0,0 4-1025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00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513 383 8352 0 0,'0'0'190'0'0,"-2"-2"28"0"0,-9-9 7 0 0,4 7-109 0 0,3 4-40 0 0,-1-1-37 0 0,0-10-39 0 0,-12 1-15 0 0,9 6 42 0 0,3 2 25 0 0,-1 0 51 0 0,-1 2 118 0 0,7 0-221 0 0,-5-3 405 0 0,-4-4-158 0 0,-7 2 195 0 0,-3 4-4 0 0,5 1-201 0 0,10 0-196 0 0,-3-1 85 0 0,5 1-86 0 0,0 0 0 0 0,0 0 0 0 0,0 0 0 0 0,-1 0 0 0 0,1 0 0 0 0,0 1 1 0 0,0-1-1 0 0,0 1 0 0 0,0-1 0 0 0,-1 1-40 0 0,-5 4 90 0 0,6-4-74 0 0,1 0-1 0 0,-1 0 1 0 0,1 0-1 0 0,-1 0 0 0 0,1-1 1 0 0,-1 1-1 0 0,1 0 1 0 0,-1-1-1 0 0,0 1 0 0 0,1-1 1 0 0,-1 0-1 0 0,0 0 1 0 0,0 1-1 0 0,1-1 0 0 0,-2 0-15 0 0,1-1 14 0 0,-1 1 0 0 0,1 0 0 0 0,-1 0-1 0 0,1 1 1 0 0,-1-1 0 0 0,1 0 0 0 0,0 1-1 0 0,-1-1 1 0 0,1 1 0 0 0,0 0 0 0 0,-1 0-1 0 0,1 0 1 0 0,0 0 0 0 0,0 0 0 0 0,0 1-1 0 0,0-1 1 0 0,0 1 0 0 0,0-1 0 0 0,0 2-14 0 0,-14 10 59 0 0,13-10-52 0 0,-1-1-1 0 0,0 0 0 0 0,-1 0 1 0 0,1 0-1 0 0,0 0 1 0 0,0-1-1 0 0,-3 1-6 0 0,-9 3 52 0 0,10-2-51 0 0,0 0 1 0 0,0 0 0 0 0,1 1 0 0 0,-1 0 0 0 0,1 0 0 0 0,0 0 0 0 0,0 1 0 0 0,1 0-1 0 0,-2 1-1 0 0,-3 3 0 0 0,0-1 0 0 0,0 0 0 0 0,-6 3 0 0 0,4-3 0 0 0,6-6 0 0 0,0 1 0 0 0,1 0 0 0 0,-1 0 0 0 0,1 0 0 0 0,0 0 0 0 0,0 1 0 0 0,0 0 0 0 0,1 0 0 0 0,-1 0 0 0 0,-1 3 0 0 0,-19 40 117 0 0,16-30-58 0 0,7-14-54 0 0,0 0 1 0 0,0 0 0 0 0,1 0-1 0 0,-1 0 1 0 0,1 1 0 0 0,0-1 0 0 0,0 0-1 0 0,0 0 1 0 0,0 0 0 0 0,0 0-1 0 0,1 0 1 0 0,-1 0 0 0 0,1 0 0 0 0,1 2-6 0 0,11 11 37 0 0,0 0 147 0 0,-10-9-91 0 0,-2-6-84 0 0,-1-1-1 0 0,0 1 1 0 0,0-1-1 0 0,0 1 1 0 0,0-1 0 0 0,1 0-1 0 0,-1 1 1 0 0,0-1-1 0 0,1 1 1 0 0,-1-1-1 0 0,0 1 1 0 0,1-1-1 0 0,-1 0 1 0 0,0 1 0 0 0,1-1-1 0 0,-1 0 1 0 0,1 1-1 0 0,-1-1 1 0 0,0 0-1 0 0,1 0 1 0 0,-1 1 0 0 0,1-1-1 0 0,-1 0 1 0 0,1 0-1 0 0,-1 0 1 0 0,1 0-1 0 0,-1 1 1 0 0,1-1 0 0 0,-1 0-1 0 0,1 0 1 0 0,-1 0-1 0 0,1 0 1 0 0,-1 0-1 0 0,1 0 1 0 0,-1-1-1 0 0,1 1 1 0 0,-1 0 0 0 0,1 0-9 0 0,13 3 168 0 0,-4 2-65 0 0,-9-4-90 0 0,1 0 0 0 0,0 0 0 0 0,-1 0 0 0 0,1 0 0 0 0,0-1 0 0 0,-1 1 0 0 0,1-1 0 0 0,0 1 0 0 0,0-1 0 0 0,-1 1 0 0 0,1-1 0 0 0,0 0 0 0 0,0 0-13 0 0,3 0 38 0 0,1 0 1 0 0,-1 0-1 0 0,0 0 1 0 0,1-1-1 0 0,-1 0 1 0 0,0 0-1 0 0,4-1-38 0 0,-1-2 118 0 0,2 0 64 0 0,0-1 60 0 0,0 2-50 0 0,2-1-12 0 0,4 1 29 0 0,13-4 156 0 0,-17 1-234 0 0,-2-3-46 0 0,5-5 4 0 0,12 1 14 0 0,-18 9-52 0 0,-1 0 1 0 0,1 0-1 0 0,2-3-51 0 0,13-9 54 0 0,-13 0-28 0 0,-2 8 2 0 0,-7 7-23 0 0,0-1 0 0 0,0 1-1 0 0,0-1 1 0 0,0 0 0 0 0,-1 0 0 0 0,1 0-1 0 0,0 0 1 0 0,-1 0 0 0 0,0 0 0 0 0,1-1 0 0 0,-1 0-5 0 0,26-29-1 0 0,-14-3-3 0 0,-10 25-13 0 0,1-3-50 0 0,3-9-25 0 0,-5 16 68 0 0,0 0 1 0 0,-1-1-1 0 0,0 1 0 0 0,0-1 1 0 0,-1 0-1 0 0,0-2 24 0 0,0-291-432 0 0,0 298 428 0 0,0 0 1 0 0,0 0-1 0 0,0 0 1 0 0,0 0-1 0 0,-1 1 1 0 0,1-1-1 0 0,-1 0 0 0 0,1 0 1 0 0,-1 1-1 0 0,0-1 1 0 0,1 0-1 0 0,-1 1 1 0 0,0-1-1 0 0,-1 0 4 0 0,1 0-7 0 0,0 1 0 0 0,0-1 0 0 0,1 1 0 0 0,-1-1 0 0 0,0 0 1 0 0,0 1-1 0 0,1-1 0 0 0,-1 0 0 0 0,1 0 0 0 0,0 0 0 0 0,0 1 0 0 0,-1-1 0 0 0,1 0 0 0 0,0-1 7 0 0,0-7-21 0 0,0 7-34 0 0,0 3-18 0 0,0 0-8 0 0,0 0 13 0 0,3 3 14 0 0,4 6 49 0 0,-2 7 55 0 0,-4 17 45 0 0,-1-30-93 0 0,1 4 8 0 0,-1 0 1 0 0,1-1 0 0 0,0 1 0 0 0,1 0 0 0 0,0 0 0 0 0,0-1-11 0 0,3 11 12 0 0,0 15 41 0 0,0-16-40 0 0,2 12 21 0 0,-6-6 18 0 0,-2 4 11 0 0,0-12-6 0 0,1-1-1 0 0,0 1 1 0 0,1-1 0 0 0,1 1 0 0 0,0 2-57 0 0,3 0 59 0 0,-3-9-37 0 0,0-1 0 0 0,-1 1 0 0 0,0 0 0 0 0,0 0-1 0 0,0-1 1 0 0,-1 1-22 0 0,0 6 28 0 0,-1-9-17 0 0,1-1 0 0 0,0 1 1 0 0,0 0-1 0 0,0-1 0 0 0,0 1 1 0 0,1 0-1 0 0,0-1 0 0 0,-1 1 0 0 0,2 1-11 0 0,0 1 11 0 0,5 19 62 0 0,-3 5 68 0 0,-4-28-133 0 0,0 0 1 0 0,1-1 0 0 0,-1 1-1 0 0,0 0 1 0 0,1-1 0 0 0,-1 1 0 0 0,1 0-1 0 0,-1-1 1 0 0,1 1 0 0 0,0-1 0 0 0,-1 1-1 0 0,1-1 1 0 0,0 1 0 0 0,0-1 0 0 0,0 0-1 0 0,1 1 1 0 0,-1-1 0 0 0,1 1-9 0 0,1 4 65 0 0,-3 4-60 0 0,-1-8 7 0 0,1 8 36 0 0,0-3 14 0 0,0 5 52 0 0,0-10-121 0 0,1-1-105 0 0,0-1-101 0 0,-1 0 53 0 0,1 0-42 0 0,0 0-45 0 0,0 0-43 0 0,0 0-39 0 0,0 0-34 0 0,1 0-241 0 0,0 0-58 0 0,1 0-784 0 0,-1 0-621 0 0,-2 0-1174 0 0</inkml:trace>
  <inkml:trace contextRef="#ctx0" brushRef="#br0" timeOffset="284.2">817 399 7968 0 0,'0'0'233'0'0,"0"3"-9"0"0,-1 21-175 0 0,1-10-40 0 0,3-9 86 0 0,1-3 45 0 0,-1 0 39 0 0,0 0 84 0 0,-2-1-229 0 0,-1-1 0 0 0,0 1-1 0 0,1-1 1 0 0,-1 1 0 0 0,0-1-1 0 0,1 1 1 0 0,-1-1 0 0 0,0 1 0 0 0,0-1-1 0 0,1 1 1 0 0,-1 0 0 0 0,0-1-1 0 0,0 1 1 0 0,0-1 0 0 0,0 1 0 0 0,0 0-1 0 0,0-1 1 0 0,0 1 0 0 0,0 0-1 0 0,0-1-33 0 0,-1 11 522 0 0,1 13 460 0 0,3-13-414 0 0,0-9-370 0 0,1 0-12 0 0,-1-1-11 0 0,-1 2 1 0 0,-1-1-19 0 0,-1 0 48 0 0,1 2 60 0 0,-1 1 71 0 0,0 5-16 0 0,0 7 73 0 0,0-15-86 0 0,0 1-42 0 0,0 3-197 0 0,0 1-37 0 0,0-6-31 0 0,0 0 1 0 0,0 0 0 0 0,0 0 0 0 0,0-1 0 0 0,0 1 0 0 0,0 0 0 0 0,0 0-1 0 0,0 0 1 0 0,0 0 0 0 0,1 0 0 0 0,-1-1 0 0 0,0 1 0 0 0,1 0 0 0 0,-1 0-1 0 0,11 5 0 0 0,-11-6-125 0 0,1 0 36 0 0,-1 1 3 0 0,0-1 90 0 0,1 1 51 0 0,-1 1 279 0 0,0-1-224 0 0,1 0-90 0 0,-1-1-59 0 0,0 1-43 0 0,0-1-30 0 0,0 1-43 0 0,0-1-48 0 0,0 1-50 0 0,0-1-56 0 0,0 1-61 0 0,0-1-64 0 0,0 1-69 0 0,0 0 96 0 0,0-1-39 0 0,0 1-42 0 0,0-1-42 0 0,0 0-1284 0 0,0 0-1040 0 0</inkml:trace>
  <inkml:trace contextRef="#ctx0" brushRef="#br0" timeOffset="544.13">801 240 6880 0 0,'0'0'157'0'0,"0"0"23"0"0,0 0 11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0:56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9272 0 0,'0'0'208'0'0,"0"0"33"0"0,0 0 14 0 0,0 0 21 0 0,0 0 82 0 0,0 0 33 0 0,3 0 8 0 0,2 0-206 0 0,0 1-58 0 0,-4-1-113 0 0,0 1 1 0 0,0-1-1 0 0,0 1 1 0 0,-1-1-1 0 0,1 1 1 0 0,0-1-1 0 0,0 1 1 0 0,0-1-1 0 0,0 1 1 0 0,0 0-1 0 0,-1-1 1 0 0,1 1 0 0 0,0 0-23 0 0,3 6 192 0 0,-3-3-49 0 0,0 0 41 0 0,0 1 49 0 0,-1 0 58 0 0,2 4-11 0 0,3 2 14 0 0,2 3-10 0 0,-5-2-38 0 0,-1-3-81 0 0,0-2-44 0 0,1 0-17 0 0,2 2-1 0 0,2 6 82 0 0,-4-7-81 0 0,-2 0 39 0 0,2 7 69 0 0,4 2-40 0 0,-1-1-41 0 0,-3 4 23 0 0,-2-3 4 0 0,4-6-9 0 0,2 3-11 0 0,-5-11-107 0 0,0 0-1 0 0,0 0 1 0 0,0 1 0 0 0,0-1 0 0 0,0 1 0 0 0,-1-1 0 0 0,0 1-31 0 0,1 6 95 0 0,-1 3 40 0 0,2 3 59 0 0,4 0-54 0 0,0 0 5 0 0,-4 0 58 0 0,-2-3-52 0 0,1-2-51 0 0,-1-8-76 0 0,0 1 0 0 0,1-1 0 0 0,0 1 0 0 0,0-1 0 0 0,0 1 0 0 0,0-1 0 0 0,0 1 0 0 0,1-1-24 0 0,2 6 69 0 0,-3-7-44 0 0,0 1 0 0 0,0 0 0 0 0,-1-1-1 0 0,1 1 1 0 0,-1-1 0 0 0,1 1-1 0 0,-1-1 1 0 0,0 3-25 0 0,-1 21 135 0 0,0-16-84 0 0,1 28 227 0 0,0 8 70 0 0,0 14-58 0 0,0-57-231 0 0,0-3-19 0 0,0 0-99 0 0,0 0-9 0 0,0 0-22 0 0,3 2-113 0 0,7 13-66 0 0,-7-3 23 0 0,-3-10 73 0 0,0-1 14 0 0,0-1-57 0 0,0 0-184 0 0,3-3-336 0 0,-1 1 592 0 0,0 0 15 0 0,-1 0-10 0 0,0 0-38 0 0,0 1-7 0 0,0-1-36 0 0,0 1-43 0 0,0-1-48 0 0,0 0 13 0 0,-1 0-40 0 0,1 1-41 0 0,-1-1-46 0 0,0 0-47 0 0,1 0-51 0 0,-1 0-54 0 0,0 0-55 0 0,0-5-1293 0 0,0-2-1078 0 0</inkml:trace>
  <inkml:trace contextRef="#ctx0" brushRef="#br0" timeOffset="348.47">64 144 9440 0 0,'0'0'216'0'0,"0"0"32"0"0,0 0 9 0 0,0 0-109 0 0,0-2-77 0 0,0-2-36 0 0,0-3-16 0 0,0 6-20 0 0,0 0 0 0 0,0 0 0 0 0,0-1 1 0 0,0 1-1 0 0,0 0 0 0 0,0 0 0 0 0,0 0 1 0 0,1 0-1 0 0,-1 0 0 0 0,0-1 0 0 0,1 1 0 0 0,-1 0 1 0 0,1 0 0 0 0,6-4-15 0 0,-2 1 28 0 0,-4-3 63 0 0,-1 5 45 0 0,3-1 137 0 0,7-11 248 0 0,-7 1-56 0 0,-3 11 9 0 0,3 2-118 0 0,-3 0-329 0 0,1 0 0 0 0,-1 0 0 0 0,0 0 0 0 0,1 0-1 0 0,-1 0 1 0 0,1 0 0 0 0,-1 0 0 0 0,1 0 0 0 0,-1-1 0 0 0,0 1 0 0 0,1 0 0 0 0,-1 0 0 0 0,1 0-1 0 0,-1 0 1 0 0,0 0 0 0 0,1-1 0 0 0,-1 1 0 0 0,0 0 0 0 0,1 0 0 0 0,-1-1 0 0 0,0 1 0 0 0,1 0 0 0 0,-1-1-1 0 0,0 1 1 0 0,0 0 0 0 0,1-1 0 0 0,-1 1 0 0 0,0 0 0 0 0,0-1 0 0 0,1 1 0 0 0,-1-1-12 0 0,5-6 190 0 0,5 2 71 0 0,-5-2-116 0 0,-5 7-137 0 0,0-1 1 0 0,0 1-1 0 0,1 0 0 0 0,-1-1 1 0 0,0 1-1 0 0,1-1 0 0 0,-1 1 0 0 0,0 0 1 0 0,1-1-1 0 0,-1 1 0 0 0,0 0 1 0 0,1-1-1 0 0,-1 1 0 0 0,1 0 0 0 0,-1-1 1 0 0,1 1-1 0 0,-1 0 0 0 0,1 0 1 0 0,-1 0-1 0 0,0 0 0 0 0,1-1 1 0 0,-1 1-1 0 0,1 0 0 0 0,-1 0 0 0 0,1 0 1 0 0,-1 0-1 0 0,1 0 0 0 0,0 0 1 0 0,-1 0-1 0 0,1 0 0 0 0,-1 0 1 0 0,1 1-9 0 0,13-4 162 0 0,-4-2-37 0 0,-9 4-111 0 0,1 0 1 0 0,0 0-1 0 0,-1 0 1 0 0,1 0-1 0 0,-1 0 0 0 0,1 1 1 0 0,0-1-1 0 0,0 1 1 0 0,-1-1-1 0 0,1 1 0 0 0,0 0 1 0 0,0 0-1 0 0,0 0-14 0 0,14-1 74 0 0,14 0 31 0 0,-12 5-73 0 0,-10 1-7 0 0,18 6 30 0 0,-15-7-42 0 0,0 0 1 0 0,0 1-1 0 0,0 0 0 0 0,-1 0 1 0 0,0 2-14 0 0,9 6 4 0 0,-1 1 0 0 0,0 1 0 0 0,4 7-4 0 0,10 9 60 0 0,-28-27-59 0 0,11 12 41 0 0,-13-14-33 0 0,-1 1 1 0 0,1-1 0 0 0,-1 1 0 0 0,1-1 0 0 0,-1 1-1 0 0,0-1 1 0 0,0 1 0 0 0,-1 0 0 0 0,1-1 0 0 0,0 1 0 0 0,-1 0-1 0 0,0 0 1 0 0,1 0 0 0 0,-1 0 0 0 0,0-1 0 0 0,-1 3-10 0 0,1-4 11 0 0,0 0 1 0 0,0 0 0 0 0,0 1-1 0 0,0-1 1 0 0,0 0 0 0 0,0 0-1 0 0,-1 0 1 0 0,1 0 0 0 0,-1 0 0 0 0,1 0-1 0 0,0 0 1 0 0,-1 1-12 0 0,-5 6 121 0 0,-3 1 91 0 0,7-7-190 0 0,-3 3 62 0 0,-9 9 179 0 0,5-8-187 0 0,-12 3 40 0 0,1-2-39 0 0,-18 9-20 0 0,36-16-58 0 0,1 1 1 0 0,0-1 0 0 0,-1 0 0 0 0,1 1 0 0 0,-1-1 0 0 0,1 0 0 0 0,0 0 0 0 0,-1 0 0 0 0,1 0 0 0 0,-2 0 0 0 0,-15 3 11 0 0,8 0 4 0 0,-10 3 16 0 0,5 1-45 0 0,7-2-27 0 0,6-4 30 0 0,1 0 0 0 0,0 0 1 0 0,-1 0-1 0 0,0-1 0 0 0,1 1 1 0 0,-1 0-1 0 0,1-1 0 0 0,-1 1 1 0 0,0-1-1 0 0,1 1 0 0 0,-1-1 1 0 0,0 0-1 0 0,1 0 1 0 0,-1 0-1 0 0,-1 0 11 0 0,3 0 0 0 0,-15 1-66 0 0,6 1-11 0 0,1 5-211 0 0,8-6 270 0 0,0-1-1 0 0,-1 1 1 0 0,1-1-1 0 0,0 0 0 0 0,-1 1 1 0 0,1-1-1 0 0,0 0 0 0 0,-1 1 1 0 0,1-1-1 0 0,-1 0 0 0 0,1 1 1 0 0,0-1-1 0 0,-1 0 1 0 0,1 0-1 0 0,-1 1 0 0 0,1-1 1 0 0,-1 0-1 0 0,1 0 0 0 0,-1 0 1 0 0,1 0-1 0 0,-1 0 1 0 0,1 0-1 0 0,-1 0 0 0 0,1 0 1 0 0,-1 0-1 0 0,0 0 0 0 0,1 0 1 0 0,-1 0-1 0 0,1 0 19 0 0,-4 0-75 0 0,2 0-11 0 0,0 0-34 0 0,0 0-32 0 0,0 0-36 0 0,0 0-34 0 0,0 0-36 0 0,0 0-37 0 0,0 0-36 0 0,0 0-38 0 0,0 0-39 0 0,1 0-38 0 0,-1 0-40 0 0,1 0-41 0 0,0 0-40 0 0,-2 0-1195 0 0,3 0-992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24.3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8952 0 0,'0'0'200'0'0,"0"0"33"0"0,0 0 15 0 0,0 0 23 0 0,0 0 70 0 0,0 0 38 0 0,0 0 5 0 0,0 0-24 0 0,2 0-100 0 0,11 3-56 0 0,1 7 20 0 0,-11-7-55 0 0,-2 0-53 0 0,0-1-31 0 0,-2 1-22 0 0,1 0-4 0 0,1-1 22 0 0,6 3 170 0 0,-7-5-234 0 0,1 0-1 0 0,-1 1 1 0 0,1-1 0 0 0,-1 0 0 0 0,1 0-1 0 0,-1 1 1 0 0,0-1 0 0 0,1 0 0 0 0,-1 1-1 0 0,0-1 1 0 0,1 1 0 0 0,-1-1-1 0 0,0 0 1 0 0,1 1 0 0 0,-1-1 0 0 0,0 1-1 0 0,0-1 1 0 0,0 1 0 0 0,1-1 0 0 0,-1 1-1 0 0,0-1 1 0 0,0 1 0 0 0,0-1 0 0 0,0 1-1 0 0,0-1 1 0 0,0 1 0 0 0,0-1 0 0 0,0 1-1 0 0,0-1 1 0 0,0 1 0 0 0,0-1 0 0 0,0 1-17 0 0,0 8 187 0 0,1-2-53 0 0,2 0-27 0 0,1 2-18 0 0,2 7 25 0 0,-5-9-44 0 0,0 2 35 0 0,-1 2 12 0 0,-1-6-74 0 0,1-1 0 0 0,0 1 0 0 0,1-1 0 0 0,-1 1 0 0 0,1-1 0 0 0,0 3-43 0 0,10 14 287 0 0,-6 6 38 0 0,1-12-99 0 0,-1 1 12 0 0,-2 4-57 0 0,-2-8-92 0 0,1 0 1 0 0,0 0-1 0 0,1-1 0 0 0,0 1 0 0 0,1 0 0 0 0,3 5-89 0 0,0 4 122 0 0,-3-3 40 0 0,-5 2-14 0 0,1-13-80 0 0,2 4 130 0 0,9 10 6 0 0,-9-16-50 0 0,0-1-53 0 0,-2-1-30 0 0,0 0-31 0 0,0 0-11 0 0,1 0 28 0 0,4 6 55 0 0,-4-8-88 0 0,0 0 0 0 0,0 1 0 0 0,0-1 1 0 0,0 1-1 0 0,-1-1 0 0 0,1 1 0 0 0,0-1 1 0 0,-1 1-1 0 0,0 0 0 0 0,1-1 0 0 0,-1 1 1 0 0,0 0-1 0 0,0-1 0 0 0,0 1-24 0 0,0 28 293 0 0,3-25-165 0 0,8 6-8 0 0,-9-9-34 0 0,-2-2-20 0 0,0 3-2 0 0,0-2-59 0 0,0-1-1 0 0,0 1 0 0 0,0 0 0 0 0,0-1 1 0 0,1 1-1 0 0,-1 0 0 0 0,0-1 1 0 0,0 1-1 0 0,0 0 0 0 0,0-1 0 0 0,1 1 1 0 0,-1 0-1 0 0,0-1 0 0 0,1 1 0 0 0,-1 0-4 0 0,1-1 5 0 0,-1 0-1 0 0,1 1 0 0 0,0-1 0 0 0,-1 0 1 0 0,1 0-1 0 0,0 1 0 0 0,-1-1 1 0 0,1 0-1 0 0,0 0 0 0 0,-1 0 0 0 0,1 0 1 0 0,0 0-1 0 0,-1 0 0 0 0,1 0 0 0 0,0 0-4 0 0,-1 0 0 0 0,2 0 64 0 0,-2 3 0 0 0,0 8 0 0 0,0-9 0 0 0,0-2-37 0 0,0 0-44 0 0,0 0-47 0 0,0 0-94 0 0,0 0-168 0 0,0 0 165 0 0,0 0-53 0 0,0 0-83 0 0,0 0 95 0 0,0 0-42 0 0,0 0-44 0 0,0 0-42 0 0,0 0-39 0 0,0 0-35 0 0,0 0-260 0 0,0 0-58 0 0,0 0-46 0 0,0 0-33 0 0,0 0-1433 0 0,0 0-1265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26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289 50 4480 0 0,'0'0'132'0'0,"-3"0"-9"0"0,-3 0-81 0 0,2 0 28 0 0,1 0 70 0 0,3-3 166 0 0,0 3-281 0 0,0-1 0 0 0,0 1 0 0 0,0-1 0 0 0,0 1 0 0 0,0 0-1 0 0,0-1 1 0 0,0 1 0 0 0,0-1 0 0 0,0 1 0 0 0,0-1 0 0 0,-1 1 0 0 0,1 0 0 0 0,0-1 0 0 0,0 1-1 0 0,0-1 1 0 0,0 1 0 0 0,-1 0 0 0 0,1-1 0 0 0,0 1 0 0 0,0 0 0 0 0,-1-1 0 0 0,1 1 0 0 0,0 0-1 0 0,-1 0 1 0 0,1-1 0 0 0,0 1 0 0 0,-1 0 0 0 0,1 0 0 0 0,-1-1 0 0 0,1 1 0 0 0,-1 0-25 0 0,-5-5 424 0 0,1-2 1 0 0,5 7-401 0 0,-1-1 1 0 0,1 1-1 0 0,0 0 1 0 0,0-1-1 0 0,0 1 0 0 0,-1 0 1 0 0,1-1-1 0 0,0 1 0 0 0,-1 0 1 0 0,1-1-1 0 0,0 1 0 0 0,-1 0 1 0 0,1-1-1 0 0,0 1 0 0 0,-1 0 1 0 0,1 0-1 0 0,0 0 1 0 0,-1-1-1 0 0,1 1 0 0 0,-1 0 1 0 0,1 0-1 0 0,0 0 0 0 0,-1 0 1 0 0,1 0-1 0 0,-1 0 0 0 0,1 0 1 0 0,0 0-1 0 0,-1 0 0 0 0,1 0 1 0 0,-1 0-1 0 0,1 0-24 0 0,-6-3 555 0 0,-4-8-3 0 0,7 9-38 0 0,3 2-354 0 0,-3 0 39 0 0,-23 0 368 0 0,23 0-319 0 0,0 0-100 0 0,3 0-133 0 0,-10-1 50 0 0,4 4 59 0 0,-9 12-30 0 0,6-7-46 0 0,0-3-30 0 0,-3-1 0 0 0,-4 10 38 0 0,-7 9 22 0 0,14-14-65 0 0,-7 9 40 0 0,-13 28-39 0 0,13-14-14 0 0,15-31 0 0 0,1 0 0 0 0,-1 1 0 0 0,1-1 0 0 0,0 0 0 0 0,-1 1 0 0 0,1-1 0 0 0,0 1 0 0 0,0-1 0 0 0,0 0 0 0 0,0 2 0 0 0,-2 15 0 0 0,-9 6 10 0 0,8-13 33 0 0,3 27 17 0 0,0 9 25 0 0,0-26-22 0 0,0-20-59 0 0,0-1 0 0 0,0 1 0 0 0,0-1-1 0 0,0 1 1 0 0,0-1 0 0 0,0 1 0 0 0,0-1 0 0 0,0 1 0 0 0,0-1 0 0 0,0 1 0 0 0,0-1 0 0 0,0 1-1 0 0,0-1 1 0 0,1 1 0 0 0,-1-1 0 0 0,0 1 0 0 0,0-1 0 0 0,0 1 0 0 0,1-1 0 0 0,-1 0-1 0 0,0 1 1 0 0,1-1 0 0 0,-1 1 0 0 0,0-1 0 0 0,1 0 0 0 0,-1 1 0 0 0,0-1 0 0 0,1 0-1 0 0,-1 1 1 0 0,1-1 0 0 0,-1 0 0 0 0,1 0-4 0 0,6 5 63 0 0,-3 2 4 0 0,-3-7-64 0 0,-1 1 1 0 0,0-1 0 0 0,0 0 0 0 0,0 1 0 0 0,1-1 0 0 0,-1 0 0 0 0,0 1-1 0 0,0-1 1 0 0,1 0 0 0 0,-1 1 0 0 0,0-1 0 0 0,1 0 0 0 0,-1 1 0 0 0,0-1 0 0 0,1 0-1 0 0,-1 0 1 0 0,0 0 0 0 0,1 1 0 0 0,-1-1 0 0 0,1 0 0 0 0,-1 0 0 0 0,0 0-1 0 0,1 0 1 0 0,-1 0 0 0 0,1 0 0 0 0,-1 0 0 0 0,1 0 0 0 0,-1 0 0 0 0,0 0-1 0 0,1 0 1 0 0,0 0-4 0 0,4 3 70 0 0,-3-2-59 0 0,0 1 1 0 0,0-1-1 0 0,0 1 1 0 0,0-1 0 0 0,1 0-1 0 0,-1 0 1 0 0,0 0-1 0 0,1 0 1 0 0,-1-1 0 0 0,1 1-1 0 0,-1 0 1 0 0,1-1 0 0 0,-1 0-1 0 0,1 0 1 0 0,-1 0-1 0 0,1 0 1 0 0,-1 0-12 0 0,4-2 91 0 0,-5 0-81 0 0,0 1 1 0 0,0 0 0 0 0,1 0-1 0 0,-1 0 1 0 0,0 0 0 0 0,1 0-1 0 0,-1 0 1 0 0,1 0 0 0 0,-1 1-1 0 0,1-1 1 0 0,0 0 0 0 0,-1 1-1 0 0,1-1 1 0 0,0 1 0 0 0,-1 0-1 0 0,1-1 1 0 0,0 1 0 0 0,0 0-11 0 0,0 0 15 0 0,-1 0 0 0 0,1 0 1 0 0,0 0-1 0 0,0-1 0 0 0,-1 1 0 0 0,1-1 1 0 0,-1 1-1 0 0,1-1 0 0 0,0 0 1 0 0,-1 1-1 0 0,0-1 0 0 0,1 0 1 0 0,-1 0-1 0 0,1 0-15 0 0,6-4 110 0 0,5 0 135 0 0,-7-6 10 0 0,7 6-21 0 0,3-9-90 0 0,0 1-42 0 0,-11 11-77 0 0,-4 1-19 0 0,-1 1 0 0 0,1 0 0 0 0,0 0 0 0 0,-1-1 0 0 0,1 1 0 0 0,-1 0 0 0 0,1-1 0 0 0,0 1 0 0 0,-1-1 1 0 0,1 1-1 0 0,-1-1 0 0 0,1 1 0 0 0,-1-1 0 0 0,1 1 0 0 0,-1-1 0 0 0,0 1 0 0 0,1-1 0 0 0,-1 0 0 0 0,0 1 1 0 0,1-1-1 0 0,-1 0 0 0 0,0 0-6 0 0,3-4 17 0 0,-1 0-4 0 0,0 2-16 0 0,6-4 26 0 0,9-10 46 0 0,-15 16-59 0 0,-1-1 0 0 0,1 0 0 0 0,0 0 0 0 0,-1 0 0 0 0,1 0 0 0 0,-1 0 0 0 0,1-2-10 0 0,1-11 12 0 0,-3 14-12 0 0,0-1 0 0 0,0 0 0 0 0,1 0 0 0 0,-1 0 0 0 0,0 1 0 0 0,1-1 0 0 0,0 0 1 0 0,-1 1-1 0 0,1-1 0 0 0,0 0 0 0 0,0 1 0 0 0,0-1 0 0 0,0 0 0 0 0,0 1 4 0 0,0-1 0 0 0,0 1 0 0 0,0-1 0 0 0,-1 1 0 0 0,1-1 0 0 0,0 0 0 0 0,-1 0 0 0 0,1 1 0 0 0,-1-1 0 0 0,0 0 0 0 0,1 0 0 0 0,-1 1 0 0 0,0-1-4 0 0,0-110 139 0 0,0 110-139 0 0,0 1 0 0 0,0-1 0 0 0,0 1 0 0 0,0-1 0 0 0,0 1 0 0 0,1-1 0 0 0,-1 1 0 0 0,0 0 0 0 0,1-1 0 0 0,-1 1 0 0 0,11-13-12 0 0,-8 12-47 0 0,-3 2-6 0 0,-3 2 11 0 0,-8 12 44 0 0,11-13 10 0 0,0 0 0 0 0,-1 0 0 0 0,1 0 0 0 0,0 0 0 0 0,0 0 0 0 0,0 0 0 0 0,0 0 0 0 0,0 0 0 0 0,0 0 0 0 0,0 0 0 0 0,0 0 0 0 0,0 0 0 0 0,0 0 0 0 0,0 0 0 0 0,1 0 0 0 0,-1 0 0 0 0,0 0 0 0 0,1 0 0 0 0,-1 0 0 0 0,1 0 0 0 0,-1-1 0 0 0,1 1 0 0 0,-1 0 0 0 0,1 0 0 0 0,0 0 0 0 0,0 1 0 0 0,0-1 0 0 0,0 1 0 0 0,0 0 0 0 0,0 0 0 0 0,0 0 0 0 0,-1 0 0 0 0,1 0 0 0 0,0 0 0 0 0,-1 0 0 0 0,0 0 0 0 0,1 0 0 0 0,-1 0 0 0 0,-1 7 0 0 0,1-6 0 0 0,-1 0 0 0 0,1 0 0 0 0,0 0 0 0 0,0 0 0 0 0,0 0 0 0 0,1 0 0 0 0,-1 0 0 0 0,1 0 0 0 0,-1 0 0 0 0,1 0 0 0 0,0 1 0 0 0,4 4-3 0 0,-4-7 4 0 0,0 0 1 0 0,0 1-1 0 0,0-1 1 0 0,0 1-1 0 0,0-1 0 0 0,-1 1 1 0 0,1 0-1 0 0,-1-1 1 0 0,1 1-1 0 0,-1 0 1 0 0,0-1-1 0 0,1 1 0 0 0,-1 0 1 0 0,0 0-2 0 0,0 9 61 0 0,0 10 21 0 0,0-13-25 0 0,0 2 38 0 0,0-8-83 0 0,0-1 1 0 0,0 1 0 0 0,1 0-1 0 0,-1-1 1 0 0,1 1 0 0 0,-1-1-1 0 0,1 1 1 0 0,0-1 0 0 0,-1 1 0 0 0,1-1-1 0 0,0 1 1 0 0,0-1-13 0 0,0 1 15 0 0,0-1-1 0 0,0 1 1 0 0,0 0 0 0 0,0 0-1 0 0,0 0 1 0 0,-1 0-1 0 0,1 0 1 0 0,0-1 0 0 0,-1 1-1 0 0,0 0 1 0 0,1 0 0 0 0,-1 1-15 0 0,0 9 93 0 0,0-9-48 0 0,1 0-1 0 0,-1 0 0 0 0,1 0 0 0 0,0 0 1 0 0,0-1-1 0 0,0 1 0 0 0,0 0-44 0 0,2 3 63 0 0,1-1-41 0 0,-1-3 114 0 0,-3 1-2 0 0,0-1-119 0 0,0 2 33 0 0,0 12 195 0 0,0-11-179 0 0,0-3 25 0 0,0 1-112 0 0,0 8-5 0 0,0-9-62 0 0,0-2-36 0 0,0 0-8 0 0,0 0-2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26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6240 0 0,'0'0'182'0'0,"0"0"-49"0"0,0 0-15 0 0,0 0 36 0 0,0 0 123 0 0,0 0 229 0 0,0 0 20 0 0,0 0-220 0 0,0 0-135 0 0,0 0-42 0 0,0 0 7 0 0,0 3 40 0 0,0 3-112 0 0,0 23 315 0 0,3-22-276 0 0,7-1 9 0 0,-5 7 4 0 0,2-4-18 0 0,18 17 256 0 0,-18-20-276 0 0,0-2-42 0 0,3 1 70 0 0,-7-4-82 0 0,-1 0-1 0 0,0 0 1 0 0,0 0-1 0 0,1 1 1 0 0,-1-1-1 0 0,0 1 1 0 0,0-1-1 0 0,0 1 1 0 0,0 0-24 0 0,6 6 82 0 0,-7-6-64 0 0,0 0-1 0 0,1 0 1 0 0,0 0 0 0 0,-1-1 0 0 0,1 1 0 0 0,0-1 0 0 0,0 1 0 0 0,-1-1 0 0 0,1 0 0 0 0,0 1 0 0 0,1-1 0 0 0,-1 0 0 0 0,0-1 0 0 0,0 1 0 0 0,0 0 0 0 0,0 0-1 0 0,1-1 1 0 0,-1 0 0 0 0,2 1-18 0 0,-3-1 10 0 0,1 0 1 0 0,0 0-1 0 0,0 1 0 0 0,0-1 0 0 0,-1 1 0 0 0,1-1 0 0 0,0 1 0 0 0,-1 0 0 0 0,1-1 0 0 0,0 1 0 0 0,-1 0 1 0 0,1 0-1 0 0,-1 0 0 0 0,1 0 0 0 0,-1 0 0 0 0,0 1 0 0 0,0-1 0 0 0,1 0 0 0 0,-1 1-10 0 0,16 11 103 0 0,-7-8-21 0 0,-8-4-64 0 0,1 0 1 0 0,-1 0 0 0 0,0 0 0 0 0,0 1-1 0 0,1-1 1 0 0,-1 1 0 0 0,0-1 0 0 0,-1 1 0 0 0,1 0-19 0 0,19 12 158 0 0,-4-5-59 0 0,-7 0-88 0 0,-7-7-1 0 0,0 1-1 0 0,1-1 1 0 0,-1 0 0 0 0,0 1 0 0 0,1-2 0 0 0,0 2-10 0 0,0-2 9 0 0,-1 1 0 0 0,1 0 0 0 0,-1 1 0 0 0,0-1 0 0 0,0 0 0 0 0,1 2-9 0 0,4 3 9 0 0,-5-3 2 0 0,0-1 1 0 0,0 1-1 0 0,1-1 1 0 0,-1-1-1 0 0,1 1 0 0 0,0 0-11 0 0,7 2 18 0 0,-9-5-15 0 0,-1 0 1 0 0,0 1-1 0 0,0-1 1 0 0,0 1-1 0 0,0-1 1 0 0,0 1-1 0 0,0-1 1 0 0,0 1-1 0 0,0 0 1 0 0,0 0-1 0 0,0-1 1 0 0,0 1-1 0 0,0 0 0 0 0,-1 0 1 0 0,1 0-1 0 0,0 0 1 0 0,0 0-1 0 0,0 1-3 0 0,4 11 14 0 0,6-8-14 0 0,-6 9 0 0 0,9 8-5 0 0,-13-19 4 0 0,-2 4 49 0 0,0 11 68 0 0,1-7-45 0 0,0-1 22 0 0,0-1-29 0 0,-1 0-15 0 0,0-8-46 0 0,1-1 0 0 0,0 1 0 0 0,-1-1 0 0 0,1 1 0 0 0,-1-1 0 0 0,1 1 0 0 0,-1-1 0 0 0,1 0 0 0 0,-1 1-1 0 0,1-1 1 0 0,-1 0 0 0 0,1 0 0 0 0,-1 1 0 0 0,1-1 0 0 0,-1 0 0 0 0,1 0 0 0 0,-1 0 0 0 0,0 1 0 0 0,1-1 0 0 0,-1 0 0 0 0,1 0 0 0 0,-1 0 0 0 0,0 0 0 0 0,1 0 0 0 0,-1 0 0 0 0,0-1-3 0 0,0 1 9 0 0,0 0 0 0 0,-1 0 0 0 0,1 0 0 0 0,0 1 1 0 0,-1-1-1 0 0,1 0 0 0 0,0 0 0 0 0,-1 1 0 0 0,1-1 1 0 0,0 0-1 0 0,0 1 0 0 0,-1 0 0 0 0,1-1 0 0 0,-1 1-9 0 0,-10 11 120 0 0,10-10-96 0 0,-10 7 99 0 0,11-8-104 0 0,-1-1 0 0 0,1 1 0 0 0,-1 0 0 0 0,1-1 0 0 0,-1 0 0 0 0,1 1 0 0 0,-1-1 0 0 0,1 0 0 0 0,-1 0 0 0 0,-1 0-19 0 0,2 0 19 0 0,-1 1 0 0 0,0-1 0 0 0,1 0 0 0 0,-1 0-1 0 0,0 1 1 0 0,1-1 0 0 0,-1 1 0 0 0,0-1 0 0 0,1 1 0 0 0,-1 0 0 0 0,1 0 0 0 0,-1 0 0 0 0,1 0 0 0 0,0 0-19 0 0,-8 4 76 0 0,-4 0 51 0 0,11-1-86 0 0,-4 3 25 0 0,4-7-52 0 0,-1 1 1 0 0,1 0 0 0 0,-1-1 0 0 0,1 0 0 0 0,-1 0 0 0 0,0 0 0 0 0,0 0-15 0 0,3 0 0 0 0,-1 0 3 0 0,1 0 0 0 0,0 0 1 0 0,-1 0-1 0 0,1 0 0 0 0,0 0 1 0 0,0 0-1 0 0,-1 0 0 0 0,1 0 1 0 0,0 0-1 0 0,-1 0 0 0 0,1 0 1 0 0,0 0-1 0 0,-1 0 0 0 0,1 1 1 0 0,0-1-1 0 0,-1 0 0 0 0,1 0 1 0 0,0 0-1 0 0,0 0 0 0 0,-1 1 1 0 0,1-1-1 0 0,0 0 0 0 0,-1 0 1 0 0,1 0-1 0 0,0 1 0 0 0,0-1-3 0 0,-9 6 30 0 0,1 0 0 0 0,-1-1-1 0 0,-1 0 1 0 0,1 0-30 0 0,9-5 0 0 0,-16 2 65 0 0,14-2-57 0 0,1 0 1 0 0,-1 0-1 0 0,1 0 0 0 0,-1 1 0 0 0,1-1 0 0 0,-1 0 0 0 0,1 0 0 0 0,-1 1 0 0 0,1-1 1 0 0,0 1-9 0 0,-13 10 80 0 0,9-9 0 0 0,-7 1-18 0 0,-3 8-31 0 0,9-8 30 0 0,-3-4-49 0 0,8 1-5 0 0,-4 0 46 0 0,-8 3-39 0 0,-1 8-4 0 0,12-9 44 0 0,2-2-24 0 0,0 0-140 0 0,0 0-68 0 0,0 0-12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24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464 112 7256 0 0,'0'0'165'0'0,"0"0"22"0"0,0 0 7 0 0,0-3-23 0 0,0-3-77 0 0,0 1-57 0 0,0-1-66 0 0,0 2-106 0 0,0 4 103 0 0,0-1 51 0 0,0 0 75 0 0,0 0 73 0 0,0 0 97 0 0,0-2 114 0 0,0 2-140 0 0,0-1 34 0 0,0 1-236 0 0,0 1 0 0 0,0-1 0 0 0,0 1 0 0 0,0-1 0 0 0,0 1 1 0 0,0-1-1 0 0,0 1 0 0 0,0-1 0 0 0,0 1 0 0 0,0-1 0 0 0,0 1 0 0 0,-1-1 0 0 0,1 1 1 0 0,0-1-1 0 0,0 1 0 0 0,0-1 0 0 0,-1 1 0 0 0,1 0 0 0 0,0-1 0 0 0,-1 1 1 0 0,1-1-1 0 0,0 1 0 0 0,-1 0 0 0 0,1-1 0 0 0,-1 1 0 0 0,1 0 0 0 0,0 0 1 0 0,-1-1-37 0 0,-6 0 393 0 0,5 1-178 0 0,-1-2 57 0 0,0-1-186 0 0,1 0 45 0 0,-10-8 431 0 0,8 7-346 0 0,0 0-72 0 0,3 3-111 0 0,0 0-35 0 0,-4-2 357 0 0,-8 0-39 0 0,-1-7 43 0 0,9 7-45 0 0,-4 2-151 0 0,-1-5-35 0 0,2 2-40 0 0,1 1 5 0 0,1 2 22 0 0,-2 0 45 0 0,-53 1 56 0 0,59 0-215 0 0,1 0 0 0 0,-1 0 0 0 0,1 0 0 0 0,-1 1 0 0 0,1-1 0 0 0,-1 0 0 0 0,1 0 0 0 0,-1 1 0 0 0,1-1 1 0 0,0 1-2 0 0,-15 10 0 0 0,2-6 0 0 0,13-1 0 0 0,-1-1 0 0 0,-13 6 0 0 0,-1 4 0 0 0,2 3 0 0 0,9-2 0 0 0,-2-10 0 0 0,7-4 0 0 0,0 0 0 0 0,-1 1 0 0 0,1-1 0 0 0,-1 0 0 0 0,1 1 0 0 0,-1-1 0 0 0,1 0 0 0 0,0 1 0 0 0,-1-1 0 0 0,1 0 0 0 0,0 1 0 0 0,-1-1 0 0 0,1 0 0 0 0,0 1 0 0 0,0-1 0 0 0,-1 1 0 0 0,1-1 0 0 0,0 1 0 0 0,0-1 0 0 0,0 1 0 0 0,0-1 0 0 0,-1 1 0 0 0,1-1 0 0 0,0 1 0 0 0,0-1 0 0 0,0 1 0 0 0,0-1 0 0 0,0 1 0 0 0,0-1 0 0 0,0 1 0 0 0,1-1 0 0 0,-1 1 0 0 0,0 0 0 0 0,0 0 0 0 0,0-1 0 0 0,0 1 0 0 0,0 0 0 0 0,0-1 0 0 0,0 1 0 0 0,-1 0 0 0 0,1-1 0 0 0,0 1 0 0 0,0 0 0 0 0,0-1 0 0 0,-1 1 0 0 0,1 0 0 0 0,0-1 0 0 0,-1 1 0 0 0,1-1 0 0 0,0 1 0 0 0,-1-1 0 0 0,1 1 0 0 0,-1 0 0 0 0,1-1 0 0 0,-1 0 0 0 0,1 1 0 0 0,-1-1 0 0 0,0 1 0 0 0,1-1 0 0 0,-1 0 0 0 0,1 1 0 0 0,-1-1 0 0 0,0 1 0 0 0,1-1 0 0 0,-1 1 0 0 0,1-1 0 0 0,-1 1 0 0 0,1-1 0 0 0,0 1 0 0 0,-1-1 0 0 0,1 1 0 0 0,0 0 0 0 0,-1-1 0 0 0,1 1 0 0 0,0-1 0 0 0,-1 1 0 0 0,1 0 0 0 0,0-1 0 0 0,0 1 0 0 0,0 0 0 0 0,0-1 0 0 0,0 1 0 0 0,0 0 0 0 0,0 0 0 0 0,0-1 0 0 0,0 1 0 0 0,0 220 53 0 0,0-218-47 0 0,0-1-1 0 0,0 1 1 0 0,0 0 0 0 0,0-1 0 0 0,1 1 0 0 0,-1 0-1 0 0,1-1 1 0 0,0 1 0 0 0,0-1 0 0 0,0 1 0 0 0,0-1-1 0 0,1 2-5 0 0,3 8 57 0 0,-2 10 42 0 0,-4-12-63 0 0,1 11 30 0 0,3-4 23 0 0,2-6-30 0 0,2 7 61 0 0,-5 1 48 0 0,-2 5 24 0 0,2-13-32 0 0,9 15-128 0 0,-8 4-16 0 0,-4-20 19 0 0,1-8-22 0 0,0 0 0 0 0,0 0 0 0 0,0 0 0 0 0,0 0 0 0 0,0 0-1 0 0,0 0 1 0 0,1 0 0 0 0,-1 0 0 0 0,1 0 0 0 0,-1 0 0 0 0,1 0-13 0 0,10 14 103 0 0,-10-14-94 0 0,-1-1 1 0 0,0 0 0 0 0,1 1 0 0 0,-1-1 0 0 0,0 1 0 0 0,1-1 0 0 0,-1 1-1 0 0,0-1 1 0 0,0 1 0 0 0,0-1-10 0 0,0 13 76 0 0,0-9-21 0 0,0 8-32 0 0,0 1 36 0 0,0-12 17 0 0,0-2 12 0 0,0 0-12 0 0,0 0-36 0 0,0 0-134 0 0,0 0-60 0 0,0 0-7 0 0,0 0 45 0 0,0 0-13 0 0,0 0-66 0 0,0 0-186 0 0,0 0-335 0 0,0 0-25 0 0</inkml:trace>
  <inkml:trace contextRef="#ctx0" brushRef="#br0" timeOffset="267.45">1 527 7256 0 0,'0'0'165'0'0,"0"0"22"0"0,0 0 7 0 0,0 0 50 0 0,0 0-97 0 0,0 0 114 0 0,3-2 215 0 0,7-9 18 0 0,-7 9-183 0 0,0 0-112 0 0,-1 2-74 0 0,1 0-78 0 0,0 0-36 0 0,-1-1 74 0 0,3-6 87 0 0,-5 7-162 0 0,0-1 0 0 0,0 1 1 0 0,1-1-1 0 0,-1 1 0 0 0,0 0 1 0 0,1-1-1 0 0,-1 1 0 0 0,0-1 0 0 0,1 1 1 0 0,-1 0-1 0 0,0-1 0 0 0,1 1 1 0 0,-1 0-1 0 0,1 0 0 0 0,-1-1 1 0 0,1 1-1 0 0,-1 0 0 0 0,1 0 1 0 0,-1 0-1 0 0,0-1 0 0 0,1 1 1 0 0,-1 0-1 0 0,1 0 0 0 0,-1 0 0 0 0,1 0 1 0 0,-1 0-1 0 0,1 0 0 0 0,-1 0 1 0 0,1 0-1 0 0,0 0 0 0 0,-1 0 1 0 0,1 1-11 0 0,-1-1 9 0 0,1 0 0 0 0,-1 0 1 0 0,1 0-1 0 0,-1 0 0 0 0,1 0 1 0 0,-1 0-1 0 0,1 0 0 0 0,-1 0 1 0 0,1 0-1 0 0,-1 0 0 0 0,1 0 0 0 0,-1 0 1 0 0,1-1-1 0 0,-1 1 0 0 0,1 0 1 0 0,-1 0-1 0 0,1 0 0 0 0,-1-1 1 0 0,1 1-1 0 0,-1 0 0 0 0,0 0 1 0 0,1-1-1 0 0,-1 1 0 0 0,1 0 1 0 0,-1-1-1 0 0,0 1 0 0 0,1-1 1 0 0,-1 1-1 0 0,0 0 0 0 0,0-1 1 0 0,1 1-1 0 0,-1-1-9 0 0,5-6 115 0 0,3 2 13 0 0,9-4 19 0 0,-13 7-99 0 0,11-4 90 0 0,5-1-45 0 0,-10 4-47 0 0,3-1 21 0 0,15-5 51 0 0,-21 7-99 0 0,-1 1 1 0 0,0 0 0 0 0,1 0-1 0 0,-1 1 1 0 0,4 0-20 0 0,22 0-56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37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0 928 7456 0 0,'3'0'166'0'0,"8"0"29"0"0,-9 0 12 0 0,1 0-34 0 0,0 0-145 0 0,-1 1-28 0 0,0-1 1 0 0,0 0 0 0 0,0 0-1 0 0,0 0 1 0 0,0 0-1 0 0,-1-1 1 0 0,1 1 0 0 0,0 0-1 0 0,0-1 1 0 0,0 1 0 0 0,1-1-1 0 0,-1-3 53 0 0,0 1 89 0 0,-1 1 27 0 0,2-1 133 0 0,10 1 194 0 0,-5 4-90 0 0,3 3 59 0 0,4 2 55 0 0,-1-5-84 0 0,-11-2-352 0 0,0 1 1 0 0,0-1-1 0 0,1 0 1 0 0,-1 1-1 0 0,0 0 1 0 0,0 0-1 0 0,2 0-84 0 0,4 3 240 0 0,0 1 36 0 0,-7-5-225 0 0,-1 1 1 0 0,0-1 0 0 0,1 0 0 0 0,-1 1 0 0 0,1-1 0 0 0,-1 0 0 0 0,1 0 0 0 0,-1 0-1 0 0,1 0 1 0 0,-1 0-52 0 0,7 1 211 0 0,0 1-35 0 0,0 3-17 0 0,5 2 107 0 0,-2-6-46 0 0,3 2 32 0 0,-4 3-93 0 0,-2-1-70 0 0,5 0 77 0 0,-8 2-62 0 0,-5-7-98 0 0,0 0 1 0 0,0 1-1 0 0,1-1 0 0 0,-1 1 1 0 0,0-1-1 0 0,1 1 1 0 0,-1-1-1 0 0,0 0 1 0 0,1 1-1 0 0,-1-1 0 0 0,0 0 1 0 0,1 1-1 0 0,-1-1 1 0 0,1 0-1 0 0,-1 0 0 0 0,1 1 1 0 0,-1-1-1 0 0,1 0 1 0 0,-1 0-1 0 0,0 0 0 0 0,1 0 1 0 0,-1 1-1 0 0,1-1 1 0 0,-1 0-1 0 0,1 0 0 0 0,0 0 1 0 0,-1 0-1 0 0,1 0 1 0 0,-1 0-1 0 0,1 0 0 0 0,-1-1 1 0 0,1 1-7 0 0,14 3 97 0 0,-1 8-15 0 0,-11-9-10 0 0,2-3 19 0 0,0 2-62 0 0,-2-1-5 0 0,0 0 48 0 0,-3 0 0 0 0,0 0 20 0 0,0 0 82 0 0,3-2 33 0 0,3-7-101 0 0,-1-7 176 0 0,-3-4 3 0 0,-2 5-174 0 0,0 13-104 0 0,1-14 104 0 0,-1 12-89 0 0,1-1 1 0 0,-1 1-1 0 0,0-1 0 0 0,0 1 0 0 0,0-1 1 0 0,-1 1-1 0 0,0 0 0 0 0,0-1 0 0 0,-1-3-22 0 0,-3 0 31 0 0,4 7-29 0 0,0-1 0 0 0,0 1 1 0 0,1 0-1 0 0,-1-1 1 0 0,0 0-1 0 0,0 1 0 0 0,1-1 1 0 0,-1 1-1 0 0,1-1 1 0 0,0 0-1 0 0,-1 1 1 0 0,1-1-1 0 0,0 0 0 0 0,0 0-2 0 0,0 1 0 0 0,0-1 0 0 0,0 1 0 0 0,-1-1 0 0 0,1 0 0 0 0,0 1 0 0 0,-1-1 0 0 0,1 1 0 0 0,-1-1 0 0 0,0 1 0 0 0,1-1 0 0 0,-1 1 0 0 0,0 0 0 0 0,0-1 0 0 0,-5-11 0 0 0,4-5 0 0 0,2 15 0 0 0,0-1 0 0 0,0 1 0 0 0,0 0 0 0 0,-1-1 0 0 0,1 1 0 0 0,-1 0 0 0 0,0 0 0 0 0,0-1 0 0 0,-2-6 9 0 0,0-1 0 0 0,1 1 0 0 0,0 0 0 0 0,0-1 0 0 0,1 0 0 0 0,1-1-9 0 0,0 6 2 0 0,-1-1-1 0 0,1 1 1 0 0,-1-1 0 0 0,-1 1 0 0 0,1 0 0 0 0,-2-2-2 0 0,-2-15-1 0 0,2 2 1 0 0,2-1 0 0 0,0 1 0 0 0,2-17 0 0 0,0 2 0 0 0,-1 14 0 0 0,1 9 0 0 0,-2 1 0 0 0,1 0 0 0 0,-3-9 0 0 0,-3-3 0 0 0,4 18 0 0 0,1-1 0 0 0,-1 1 0 0 0,1 0 0 0 0,1-1 0 0 0,-1-4 0 0 0,1-50 0 0 0,0 58 0 0 0,0 0 0 0 0,0 1 0 0 0,0-1 0 0 0,-1 0 0 0 0,1 0 0 0 0,-1 1 0 0 0,0-1 0 0 0,1 0 0 0 0,-1 1 0 0 0,-1-1 0 0 0,1 1 0 0 0,0-2 0 0 0,-1 2 0 0 0,1 0 0 0 0,0 0 0 0 0,0 0 0 0 0,1-1 0 0 0,-1 1 0 0 0,0 0 0 0 0,1-1 0 0 0,-1 1 0 0 0,1-1 0 0 0,0 1 0 0 0,0-1 0 0 0,0 0 0 0 0,0-29 0 0 0,1 27 0 0 0,-2 3 0 0 0,-12-22 0 0 0,12 22 0 0 0,1 1 0 0 0,-1-1 0 0 0,1 1 0 0 0,0 0 0 0 0,-1-1 0 0 0,1 1 0 0 0,0-1 0 0 0,0 1 0 0 0,0-1 0 0 0,0 1 0 0 0,0-13-12 0 0,0 14 12 0 0,0 0-1 0 0,0 0 0 0 0,0 0 0 0 0,0 0 0 0 0,0 0 0 0 0,0 0 1 0 0,0 0-1 0 0,0 0 0 0 0,0-1 0 0 0,0 1 0 0 0,0 0 0 0 0,0 0 1 0 0,0 0-1 0 0,0 0 0 0 0,0 0 0 0 0,0 0 0 0 0,0 0 0 0 0,0 0 0 0 0,0 0 1 0 0,0 0-1 0 0,0-1 0 0 0,0 1 0 0 0,0 0 0 0 0,0 0 0 0 0,0 0 1 0 0,0 0-1 0 0,0 0 0 0 0,0 0 0 0 0,0 0 0 0 0,0 0 0 0 0,1 0 1 0 0,-1 0-1 0 0,0 0 0 0 0,0 0 0 0 0,0 0 0 0 0,0 0 0 0 0,0 0 0 0 0,0-1 1 0 0,0 1-1 0 0,0 0 0 0 0,0 0 0 0 0,0 0 0 0 0,0 0 0 0 0,1 0 1 0 0,-1 0-1 0 0,0 0 0 0 0,0 0 0 0 0,0 0 0 0 0,0 0 0 0 0,0 0 1 0 0,0 0-1 0 0,0 0 0 0 0,0 0 0 0 0,0 0 0 0 0,0 0 0 0 0,1 1 1 0 0,-1-1-1 0 0,0 0 1 0 0,0 0 0 0 0,1 0-1 0 0,0 0 0 0 0,-1 0 0 0 0,1 0 0 0 0,0-1 1 0 0,0 1-1 0 0,-1 0 0 0 0,1 0 0 0 0,0 0 0 0 0,-1 0 1 0 0,1-1-1 0 0,-1 1 0 0 0,1 0 0 0 0,0-1 0 0 0,-1 1 1 0 0,5-7 0 0 0,-5 7 0 0 0,0-1 0 0 0,0 1-1 0 0,1-1 1 0 0,-1 1 0 0 0,0 0-1 0 0,1-1 1 0 0,-1 1 0 0 0,0 0-1 0 0,1-1 1 0 0,-1 1 0 0 0,0 0-1 0 0,1-1 1 0 0,-1 1 0 0 0,1 0-1 0 0,-1-1 1 0 0,1 1 0 0 0,-1 0-1 0 0,1 0 1 0 0,-1 0 0 0 0,1-1-1 0 0,-1 1 1 0 0,1 0 0 0 0,-1 0-1 0 0,1 0 1 0 0,-1 0 0 0 0,1 0-1 0 0,-1 0 1 0 0,1 0 0 0 0,-1 0-1 0 0,1 0 1 0 0,-1 0 0 0 0,1 1 0 0 0,5-2-19 0 0,-4 1 16 0 0,0 0 0 0 0,-1 0 0 0 0,1 0 0 0 0,0 0 0 0 0,0 0 1 0 0,-1 0-1 0 0,1 0 0 0 0,0 1 0 0 0,-1-1 0 0 0,1 1 0 0 0,-1-1 0 0 0,2 1 3 0 0,1 6 0 0 0,0-2 0 0 0,10-3 0 0 0,159-2 0 0 0,-166-1 0 0 0,0 1 0 0 0,1-1 0 0 0,-1-1 0 0 0,1 1 0 0 0,1-2 0 0 0,-1 1 0 0 0,0 0 0 0 0,0 0 0 0 0,0 1 0 0 0,0 0 0 0 0,4 1 0 0 0,6 0 0 0 0,-7 1 14 0 0,-1-1-1 0 0,1-1 0 0 0,0 1 1 0 0,8-3-14 0 0,-7 0 7 0 0,5 0-2 0 0,0 0 0 0 0,0 1 0 0 0,13 0-5 0 0,15 2 48 0 0,80 0-29 0 0,-74 0 28 0 0,-43-1-38 0 0,1 1 0 0 0,-1-1-1 0 0,0-1 1 0 0,0 0 0 0 0,3-1-9 0 0,-4 1 8 0 0,1 1 0 0 0,-1-1 1 0 0,0 1-1 0 0,1 0 0 0 0,2 1-8 0 0,5 0 22 0 0,-9 0-17 0 0,1 1 0 0 0,-1-2 1 0 0,1 1-1 0 0,0-1 0 0 0,-1 0 0 0 0,1 0-5 0 0,9-5 0 0 0,-13 5 0 0 0,0 0 0 0 0,1-1 0 0 0,-1 1 0 0 0,0 1 0 0 0,1-1 0 0 0,-1 0 0 0 0,1 1 0 0 0,1 0 0 0 0,11-3 18 0 0,-6-2 46 0 0,-8 4-48 0 0,0 0 0 0 0,-1 0 0 0 0,1 0 0 0 0,-1 0-1 0 0,1 0 1 0 0,0 1 0 0 0,0-1 0 0 0,-1 1 0 0 0,1-1 0 0 0,0 1 0 0 0,0 0 0 0 0,0 0 0 0 0,0 0-1 0 0,0 0-15 0 0,4-1 37 0 0,-1 1 0 0 0,1-1 0 0 0,-1-1 0 0 0,1 1 0 0 0,-1-1-1 0 0,0 0 1 0 0,6-2-37 0 0,3-4 2 0 0,-7 4-44 0 0,-2-1-34 0 0,-2 3-30 0 0,1 1 49 0 0,5 1 32 0 0,-7 1 9 0 0,12-1 77 0 0,-12 0 60 0 0,-2 0 9 0 0,0 0-65 0 0,0 0-68 0 0,0 0-59 0 0,0 0-114 0 0,0 0-198 0 0,0 0 198 0 0,0 0-38 0 0,0 0-72 0 0,0 0 95 0 0,0 0-37 0 0,0 0-41 0 0,0 0-38 0 0,0 0-408 0 0,1 0 103 0 0,-1 0-52 0 0,2 0-776 0 0,2 0-608 0 0,5 0-1157 0 0</inkml:trace>
  <inkml:trace contextRef="#ctx0" brushRef="#br0" timeOffset="649.18">767 657 7800 0 0,'0'0'174'0'0,"0"0"29"0"0,0 0 13 0 0,0 0-74 0 0,0 0-19 0 0,1 0 81 0 0,1 2 40 0 0,8 9 290 0 0,-4-8 11 0 0,-5-3-500 0 0,0 0 0 0 0,1 0 0 0 0,-1 0 0 0 0,0 1 0 0 0,0-1 0 0 0,1 0 0 0 0,-1 1 0 0 0,0-1 0 0 0,0 1 0 0 0,0 0 0 0 0,0-1-1 0 0,0 1 1 0 0,0 0 0 0 0,1 0-45 0 0,8 8 361 0 0,-2-2-129 0 0,1-1-63 0 0,2-1 6 0 0,-2-2-52 0 0,-8-2-113 0 0,-1-1 0 0 0,1 1 0 0 0,0 0 0 0 0,0-1 0 0 0,-1 1 0 0 0,1 0 1 0 0,0-1-1 0 0,-1 1 0 0 0,1 0 0 0 0,0 0 0 0 0,-1-1 0 0 0,1 1 0 0 0,-1 1-10 0 0,86 173 1803 0 0,-76-161-1643 0 0,-7-9 0 0 0,-1 4-49 0 0,4 3 16 0 0,-5-10-107 0 0,0-1 1 0 0,0 1-1 0 0,0 0 1 0 0,-1-1-1 0 0,1 1 0 0 0,0 0 1 0 0,-1 0-1 0 0,1 0 0 0 0,-1 0 1 0 0,1-1-1 0 0,-1 2-20 0 0,0-1 138 0 0,3 1-2 0 0,7 8 12 0 0,-7-9 50 0 0,-3-2 24 0 0,0 0 2 0 0,0 0-22 0 0,0 0-87 0 0,0 0-34 0 0,0 0-7 0 0,0 0-1 0 0,0 0 6 0 0,0 0 3 0 0,0-2-4 0 0,0-3-57 0 0,0-25 103 0 0,-3 22-104 0 0,-3 3-7 0 0,5 5-11 0 0,1 0-1 0 0,-1 0 1 0 0,1 0-1 0 0,-1-1 1 0 0,1 1 0 0 0,0 0-1 0 0,-1-1 1 0 0,1 1-1 0 0,-1 0 1 0 0,1-1-1 0 0,0 1 1 0 0,-1-1 0 0 0,1 1-1 0 0,0 0 1 0 0,0-1-1 0 0,-1 1 1 0 0,1-1 0 0 0,0 1-1 0 0,0-1 1 0 0,0 1-1 0 0,0-1 1 0 0,0 1 0 0 0,-1-1-1 0 0,1 1 1 0 0,0-1-1 0 0,0 1 1 0 0,0-1-1 0 0,0 1 1 0 0,0-1 0 0 0,1 1-1 0 0,-1-1 1 0 0,0 0-2 0 0,0 0 0 0 0,0 0 1 0 0,0 0-1 0 0,0 0 1 0 0,0 0-1 0 0,0-1 1 0 0,0 1 0 0 0,0 0-1 0 0,1 0 1 0 0,-1 0-1 0 0,0 0 1 0 0,1 0-1 0 0,-1 0 1 0 0,1 0-1 0 0,0 0 1 0 0,-1 0-1 0 0,1 0 1 0 0,0-1-1 0 0,6-10 1 0 0,-6 7 10 0 0,0 0 0 0 0,-1 0-1 0 0,1 0 1 0 0,-1 1 0 0 0,0-4-11 0 0,0 7 1 0 0,0-1-1 0 0,0 0 1 0 0,0 1 0 0 0,1-1 0 0 0,-1 0-1 0 0,1 1 1 0 0,-1-1 0 0 0,1 1 0 0 0,0-1-1 0 0,-1 1 1 0 0,1-1 0 0 0,0 1-1 0 0,0-1 1 0 0,0 1-1 0 0,4-8 0 0 0,11-22 0 0 0,-13 26 2 0 0,-3 4-4 0 0,0 0 0 0 0,0 1 0 0 0,1-1-1 0 0,-1 0 1 0 0,0 1 0 0 0,1-1 0 0 0,-1 0 0 0 0,0 1-1 0 0,1-1 1 0 0,-1 1 0 0 0,1-1 0 0 0,-1 1 0 0 0,1-1 0 0 0,-1 1-1 0 0,1 0 1 0 0,0-1 0 0 0,-1 1 0 0 0,1-1 0 0 0,-1 1 0 0 0,1 0-1 0 0,0 0 1 0 0,0-1 2 0 0,4-1-14 0 0,-2 0 12 0 0,1-1 0 0 0,-1 1 0 0 0,0-1 0 0 0,0 0 0 0 0,0 0 0 0 0,2-2 2 0 0,-3 1-1 0 0,1 1-1 0 0,0 0 0 0 0,0 1 0 0 0,0-1 1 0 0,1 0-1 0 0,2-1 2 0 0,-2 2-9 0 0,0 0 0 0 0,0 1 0 0 0,1-1 0 0 0,-1 1 0 0 0,1 0 0 0 0,1 0 9 0 0,-2 0 0 0 0,1 0 0 0 0,-1 0 0 0 0,0-1 0 0 0,1 1 0 0 0,-1-1 0 0 0,2-1 0 0 0,2-2 0 0 0,-7 4 0 0 0,0 0 0 0 0,1 0 0 0 0,-1 0 0 0 0,1 1 0 0 0,-1-1 0 0 0,1 0 0 0 0,0 1 0 0 0,-1-1 0 0 0,1 1 0 0 0,0-1 0 0 0,-1 1 0 0 0,1 0 0 0 0,0 0 0 0 0,-1 0 0 0 0,2 0 1 0 0,74 0-2 0 0,-75 0-1 0 0,0 0 0 0 0,-1 0 0 0 0,1 0-1 0 0,0 1 1 0 0,-1-1 0 0 0,1 1-1 0 0,0-1 1 0 0,-1 1 0 0 0,1-1-1 0 0,-1 1 1 0 0,1 0 0 0 0,-1 0-1 0 0,1 0 1 0 0,-1 0 2 0 0,7 4-21 0 0,3 0 11 0 0,-9-4 10 0 0,1 0 0 0 0,-1 0 0 0 0,0 0 0 0 0,0 0 0 0 0,0 1 0 0 0,0-1 0 0 0,0 1 0 0 0,0 0-1 0 0,0 0 2 0 0,1 0-1 0 0,0 0-1 0 0,0 0 1 0 0,0 0 0 0 0,0 0 0 0 0,0-1 0 0 0,1 1 0 0 0,-2-1 0 0 0,0 0 0 0 0,0 0 0 0 0,0 0 0 0 0,-1 0 0 0 0,1 0 0 0 0,0 0 0 0 0,-1 1 0 0 0,1-1 0 0 0,0 0 0 0 0,-1 1 0 0 0,0-1 0 0 0,1 1 0 0 0,0 1 0 0 0,2 7 1 0 0,-3-8-1 0 0,0 1 0 0 0,0-1 0 0 0,1 0 0 0 0,-1 0 0 0 0,0 1 0 0 0,1-1 0 0 0,0 0 0 0 0,-1 0 0 0 0,1 0-1 0 0,6 5 2 0 0,-5-4-1 0 0,1 0 0 0 0,-1 1 0 0 0,0-1 0 0 0,0 1 0 0 0,0-1 0 0 0,-1 1-1 0 0,4 10 1 0 0,4-9 0 0 0,-4 8 0 0 0,14 25 39 0 0,-14-28 18 0 0,-5-8-39 0 0,0 0-1 0 0,-1-1 1 0 0,1 1-1 0 0,-1 0 1 0 0,1 0-1 0 0,-1 0 1 0 0,0-1-1 0 0,0 1 1 0 0,0 1-18 0 0,0-3 8 0 0,0 0-1 0 0,0 1 1 0 0,0-1 0 0 0,0 1 0 0 0,0-1 0 0 0,0 1-1 0 0,0-1 1 0 0,0 1 0 0 0,0-1 0 0 0,0 1-1 0 0,0-1 1 0 0,0 1 0 0 0,0-1 0 0 0,0 0-1 0 0,0 1 1 0 0,1-1 0 0 0,-1 1 0 0 0,0-1-1 0 0,0 0 1 0 0,1 1 0 0 0,-1-1 0 0 0,0 1 0 0 0,0-1-1 0 0,1 0 1 0 0,-1 1 0 0 0,0-1 0 0 0,1 0-1 0 0,-1 1 1 0 0,1-1 0 0 0,-1 0 0 0 0,0 0-1 0 0,1 0 1 0 0,-1 1 0 0 0,1-1 0 0 0,-1 0-1 0 0,1 0 1 0 0,-1 0 0 0 0,0 0 0 0 0,1 0 0 0 0,-1 0-1 0 0,1 0 1 0 0,-1 0 0 0 0,1 0 0 0 0,-1 0-1 0 0,1 0 1 0 0,-1 0-8 0 0,0 0 4 0 0,1 0 1 0 0,-1 0-1 0 0,0 0 0 0 0,0 0 0 0 0,0 0 0 0 0,0 0 0 0 0,0 0 1 0 0,0 0-1 0 0,0 0 0 0 0,0 0 0 0 0,0 0 0 0 0,0 0 1 0 0,1 0-1 0 0,-1 0 0 0 0,0 0 0 0 0,0 0 0 0 0,0 0 1 0 0,0 0-1 0 0,0 0 0 0 0,0 0 0 0 0,0 0 0 0 0,0 0 0 0 0,0 0 1 0 0,0 0-1 0 0,0 0 0 0 0,1 0 0 0 0,-1 1 0 0 0,0-1 1 0 0,0 0-1 0 0,0 0 0 0 0,0 0 0 0 0,0 0 0 0 0,0 0 1 0 0,0 0-1 0 0,0 0 0 0 0,0 0 0 0 0,0 0 0 0 0,0 0 0 0 0,0 0 1 0 0,0 0-1 0 0,0 1 0 0 0,0-1 0 0 0,0 0 0 0 0,0 0 1 0 0,0 0-1 0 0,0 0 0 0 0,0 0 0 0 0,0 0 0 0 0,0 0 1 0 0,0 0-1 0 0,0 0 0 0 0,0 0 0 0 0,0 1 0 0 0,0-1 0 0 0,0 0 1 0 0,0 0-1 0 0,0 0-4 0 0,0 27 472 0 0,0-25-342 0 0,0-2-39 0 0,0 0-10 0 0,0 0 6 0 0,0 3 28 0 0,0 8 11 0 0,0-9 2 0 0,0-2-10 0 0,0 0-40 0 0,0 0 5 0 0,0 0-4 0 0,0 0-45 0 0,0 0-71 0 0,0 0-34 0 0,0 0-119 0 0,0 0 132 0 0,0 0-16 0 0,0 0-28 0 0,0 0-51 0 0,0 0-21 0 0,0 0-50 0 0,0 0-59 0 0,0 0-64 0 0,0 0-70 0 0,0 0-64 0 0,0 0-59 0 0,0 0-50 0 0,0 0-174 0 0,0 0-50 0 0,0 0-211 0 0,0 0-566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43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192 512 6392 0 0,'0'0'141'0'0,"0"0"23"0"0,0 0 12 0 0,0 0 20 0 0,0 0 59 0 0,0 0 29 0 0,-2 2 4 0 0,-13 8-10 0 0,3-6-120 0 0,7-2-28 0 0,-9 9-8 0 0,9-9-90 0 0,5-1-25 0 0,-1-1 1 0 0,0 0-1 0 0,1 0 0 0 0,-1 1 0 0 0,1-1 0 0 0,-1 0 1 0 0,0 1-1 0 0,1-1 0 0 0,-1 1 0 0 0,1-1 0 0 0,-1 1 0 0 0,1-1 1 0 0,-1 1-1 0 0,1-1 0 0 0,-1 1 0 0 0,1-1 0 0 0,0 1 1 0 0,-1 0-1 0 0,1-1 0 0 0,0 1 0 0 0,0-1 0 0 0,-1 1-7 0 0,-1 4 26 0 0,0-2-10 0 0,0 0 0 0 0,1-1 0 0 0,-1 1 0 0 0,0-1-1 0 0,-1 0 1 0 0,1 0 0 0 0,0 0 0 0 0,-1 0 0 0 0,1 0 0 0 0,-1 0 0 0 0,1-1 0 0 0,-1 1 0 0 0,0-1 0 0 0,0 0 0 0 0,-1 1-16 0 0,-2 1 45 0 0,5-2-40 0 0,0-1-1 0 0,0 1 1 0 0,0 0 0 0 0,0 0 0 0 0,0-1 0 0 0,0 1 0 0 0,0 0 0 0 0,1 0 0 0 0,-1 0 0 0 0,0 0-1 0 0,1 0 1 0 0,-1 0 0 0 0,1 0 0 0 0,-1 0 0 0 0,1 0 0 0 0,-1 1-5 0 0,-5 9 62 0 0,-5-5-1 0 0,10-5-57 0 0,-1-1 0 0 0,1 1 0 0 0,0-1 0 0 0,0 1 1 0 0,0-1-1 0 0,0 1 0 0 0,0-1 0 0 0,0 1 0 0 0,1 0 1 0 0,-1 0-1 0 0,0-1 0 0 0,0 1 0 0 0,0 0 0 0 0,1 0 1 0 0,-1 0-1 0 0,0 0-4 0 0,-15 31 128 0 0,11-18-64 0 0,-2-11-27 0 0,7-3-37 0 0,-1 0 1 0 0,1 0 0 0 0,0 0-1 0 0,0 0 1 0 0,0 0 0 0 0,-1 0-1 0 0,1 0 1 0 0,0 0-1 0 0,0 0 1 0 0,0 0 0 0 0,0 0-1 0 0,-1 0 1 0 0,1 0 0 0 0,0 1-1 0 0,0-1 1 0 0,0 0-1 0 0,0 0 1 0 0,-1 0 0 0 0,1 0-1 0 0,0 0 1 0 0,0 0 0 0 0,0 1-1 0 0,0-1 1 0 0,0 0-1 0 0,0 0 1 0 0,0 0 0 0 0,-1 0-1 0 0,1 1 1 0 0,0-1 0 0 0,0 0-1 0 0,0 0 1 0 0,0 0-1 0 0,0 1 1 0 0,0-1 0 0 0,0 0-1 0 0,0 0 0 0 0,-1 27 15 0 0,1-5 63 0 0,0-12 26 0 0,2-7-40 0 0,9 8 6 0 0,-8-9 29 0 0,-1 1 12 0 0,9 7 1 0 0,-8-7 8 0 0,1-2-47 0 0,5-1 13 0 0,-6-1-27 0 0,8-1 109 0 0,2-4 26 0 0,-1 0 2 0 0,-1 4-24 0 0,-4 2-73 0 0,-5 1-70 0 0,-1-1-1 0 0,1 0 1 0 0,0 0 0 0 0,-1 0 0 0 0,1 0-1 0 0,0 0 1 0 0,-1-1 0 0 0,1 1-1 0 0,0 0 1 0 0,-1-1 0 0 0,1 1 0 0 0,1-1-29 0 0,2-10 216 0 0,6 4-29 0 0,3 0-92 0 0,-10 5-71 0 0,7-3 26 0 0,-9 5-45 0 0,-1 0 0 0 0,0-1-1 0 0,0 1 1 0 0,0-1 0 0 0,0 1-1 0 0,0-1 1 0 0,0 0-1 0 0,0 1 1 0 0,0-1 0 0 0,0 0-1 0 0,0 1 1 0 0,0-1 0 0 0,0 0-1 0 0,0 0 1 0 0,-1 0-1 0 0,1 0 1 0 0,0 0 0 0 0,0-1-5 0 0,1-3 16 0 0,-2 5-14 0 0,1-1 0 0 0,-1 0 0 0 0,0 1 0 0 0,0-1 0 0 0,1 0 0 0 0,-1 1 1 0 0,1-1-1 0 0,-1 1 0 0 0,0-1 0 0 0,1 1 0 0 0,-1-1 0 0 0,1 1 0 0 0,-1-1 0 0 0,1 1 1 0 0,0-1-1 0 0,-1 1 0 0 0,1 0 0 0 0,-1-1 0 0 0,1 1 0 0 0,0 0 0 0 0,-1-1 0 0 0,1 1-2 0 0,4-2 2 0 0,-4 1-2 0 0,0 0 0 0 0,0 1 0 0 0,0-1 0 0 0,0 0 0 0 0,0 0 0 0 0,0 1 0 0 0,-1-1 0 0 0,1 0 0 0 0,0 0 0 0 0,-1 0 0 0 0,1 0 0 0 0,-1 0 0 0 0,1 0 0 0 0,-1 0 0 0 0,1 0 0 0 0,-1-1 0 0 0,7-9 0 0 0,4 6 0 0 0,5-25 0 0 0,-13 23 0 0 0,0-1 0 0 0,0 0 0 0 0,0-1 0 0 0,0-3 0 0 0,-2 8 0 0 0,1-10-15 0 0,-1 0 0 0 0,1 0 0 0 0,-2 0-1 0 0,0 0 1 0 0,-2-7 15 0 0,1-15-36 0 0,1 11-14 0 0,0-34 0 0 0,0 28 3 0 0,0 3 37 0 0,-1 6-11 0 0,1 0 0 0 0,1 0 0 0 0,2-6 21 0 0,3 4-14 0 0,-4 17 14 0 0,-1 1 0 0 0,1 0 1 0 0,-1 0-1 0 0,-1-1 1 0 0,1-4-1 0 0,-1-23 14 0 0,0-32 42 0 0,0 25-53 0 0,-2 36-62 0 0,-9-6 27 0 0,8 8-48 0 0,3 6 20 0 0,0 79 190 0 0,0 3 37 0 0,0 1 37 0 0,0-1 35 0 0,0 6 60 0 0,0-83-249 0 0,-1 1 0 0 0,0-1 1 0 0,-1 0-1 0 0,-2 8-50 0 0,2-8 49 0 0,0-1 1 0 0,1 0-1 0 0,-1 1 1 0 0,1 6-50 0 0,1-12 14 0 0,0-1 1 0 0,0 1 0 0 0,0 0 0 0 0,0-1 0 0 0,-1 1 0 0 0,1 0-1 0 0,0-1 1 0 0,-1 1 0 0 0,0 0 0 0 0,1-1 0 0 0,-1 1 0 0 0,0-1-1 0 0,0 1 1 0 0,0-1-15 0 0,-5 12 114 0 0,5-7-103 0 0,0 2 75 0 0,0 19 330 0 0,1-23-361 0 0,0-3-49 0 0,1-1 1 0 0,-1 1 0 0 0,0-1-1 0 0,0 1 1 0 0,0 0-1 0 0,0-1 1 0 0,0 1 0 0 0,0-1-1 0 0,0 1 1 0 0,0-1-1 0 0,0 1 1 0 0,0-1-1 0 0,0 1 1 0 0,-1-1 0 0 0,1 1-1 0 0,0-1 1 0 0,0 1-1 0 0,0-1 1 0 0,-1 1-1 0 0,1-1 1 0 0,0 0 0 0 0,-1 1-1 0 0,1-1 1 0 0,0 1-1 0 0,-1-1 1 0 0,1 0 0 0 0,0 1-1 0 0,-1-1 1 0 0,1 0-1 0 0,-1 1 1 0 0,1-1-1 0 0,-1 0 1 0 0,1 0 0 0 0,-1 1-1 0 0,1-1 1 0 0,-1 0-1 0 0,1 0 1 0 0,-1 0 0 0 0,1 0-1 0 0,-1 0 1 0 0,1 1-1 0 0,-1-1 1 0 0,1 0-1 0 0,-1 0 1 0 0,1-1 0 0 0,-1 1-7 0 0,1 0 2 0 0,0 0 1 0 0,0 0-1 0 0,0 0 1 0 0,0 0-1 0 0,-1 0 1 0 0,1 0-1 0 0,0 0 1 0 0,0 0-1 0 0,0 0 1 0 0,0 0-1 0 0,0 0 1 0 0,0 0-1 0 0,0 0 1 0 0,0 0-1 0 0,0 0 1 0 0,0 0 0 0 0,-1 0-1 0 0,1 0 1 0 0,0 0-1 0 0,0 0 1 0 0,0 0-1 0 0,0 0 1 0 0,0 0-1 0 0,0 0 1 0 0,0 1-1 0 0,0-1 1 0 0,0 0-1 0 0,0 0 1 0 0,0 0-1 0 0,0 0 1 0 0,-1 0-1 0 0,1 0 1 0 0,0 0-1 0 0,0 0 1 0 0,0 0 0 0 0,0 0-1 0 0,0 0 1 0 0,0 0-1 0 0,0 0 1 0 0,0 1-1 0 0,0-1 1 0 0,0 0-1 0 0,0 0 1 0 0,0 0-1 0 0,0 0 1 0 0,0 0-1 0 0,0 0 1 0 0,0 0-1 0 0,0 0 1 0 0,0 0-1 0 0,0 0 1 0 0,0 1-1 0 0,0-1 1 0 0,0 0 0 0 0,0 0-1 0 0,0 0 1 0 0,0 0-3 0 0,0 11 133 0 0,0-9-45 0 0,0-2-21 0 0,0 0-76 0 0,0 0-91 0 0,0 0-89 0 0,0 0 47 0 0,0 0-36 0 0,0 0-40 0 0,0 0-37 0 0,0 1-356 0 0,0-1 79 0 0,0 0-52 0 0,0 2-694 0 0,0 2-552 0 0,0 5-1044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45.0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5208 0 0,'0'0'116'0'0,"0"0"17"0"0,0 0 11 0 0,0 0-44 0 0,0 0-4 0 0,0 1 39 0 0,0 1 118 0 0,0-1-221 0 0,0-1-1 0 0,0 1 0 0 0,0 0 1 0 0,0-1-1 0 0,0 1 0 0 0,1 0 1 0 0,-1-1-1 0 0,0 1 1 0 0,0-1-1 0 0,1 1 0 0 0,-1 0 1 0 0,0-1-1 0 0,1 1 0 0 0,-1-1 1 0 0,0 1-1 0 0,1-1 1 0 0,-1 1-1 0 0,1-1 0 0 0,-1 1 1 0 0,1-1-1 0 0,-1 1 0 0 0,1-1 1 0 0,0 0-32 0 0,-1 1 30 0 0,1-1 1 0 0,-1 0-1 0 0,1 1 1 0 0,-1-1-1 0 0,1 1 1 0 0,-1-1-1 0 0,1 1 1 0 0,-1-1-1 0 0,1 1 1 0 0,-1-1-1 0 0,1 1 1 0 0,-1-1-1 0 0,0 1 1 0 0,0 0-1 0 0,1-1 0 0 0,-1 1 1 0 0,0-1-1 0 0,0 1 1 0 0,0 0-1 0 0,1-1 1 0 0,-1 1-1 0 0,0 0 1 0 0,0 0-31 0 0,0 1 162 0 0,2 1-38 0 0,0-2-99 0 0,-1 0-1 0 0,0 1 1 0 0,0-1-1 0 0,0 0 1 0 0,0 1-1 0 0,0-1 1 0 0,-1 1-1 0 0,1-1 1 0 0,0 1-1 0 0,-1-1 1 0 0,1 2-25 0 0,2 27 325 0 0,-3-25-268 0 0,1 0 0 0 0,0 1 0 0 0,0-1 0 0 0,0 0 1 0 0,2 4-58 0 0,-1-3 52 0 0,0 0 0 0 0,-1 0 0 0 0,1 0 0 0 0,-1 0 1 0 0,-1 0-1 0 0,1 0-52 0 0,-1 13 114 0 0,-1-6-2 0 0,1 0-1 0 0,1-1 1 0 0,1 8-112 0 0,3 4 155 0 0,-2-14-66 0 0,-1 1 0 0 0,0 0 0 0 0,-1-1 0 0 0,0 7-89 0 0,0-1 128 0 0,0 0 1 0 0,1-1-1 0 0,2 4-128 0 0,-1-5 117 0 0,-1 1 0 0 0,0-1 0 0 0,-1 2-117 0 0,-2 14 209 0 0,0-20-104 0 0,1 1 1 0 0,0-1 0 0 0,1 1-1 0 0,0-1 1 0 0,1 6-106 0 0,3 0 118 0 0,1 6 147 0 0,-4-9-81 0 0,-1 0 38 0 0,-2-5-103 0 0,1-6-80 0 0,0 0-1 0 0,0 0 1 0 0,0 0 0 0 0,0 1-1 0 0,0-1 1 0 0,1 0 0 0 0,-1 0-1 0 0,1 0 1 0 0,-1 0 0 0 0,1 1-39 0 0,4 6 119 0 0,1 1 48 0 0,-3 3 40 0 0,-3 1 28 0 0,0-12-3 0 0,0-2 0 0 0,0 0-3 0 0,0 0-12 0 0,0 0-7 0 0,0 0-2 0 0,0 0 5 0 0,0 0 23 0 0,0 0 11 0 0,0 0 1 0 0,0 0-26 0 0,0 0-104 0 0,0 0-44 0 0,2-2-8 0 0,9-12-13 0 0,-11 13-51 0 0,1 0 0 0 0,-1-1 1 0 0,1 1-1 0 0,-1-1 0 0 0,0 1 0 0 0,0-1 1 0 0,1 1-1 0 0,-1-1 0 0 0,0 1 0 0 0,0-1-2 0 0,0 2 1 0 0,0-1 3 0 0,0-1 0 0 0,0 0 0 0 0,0 1 0 0 0,1-1 1 0 0,-1 0-1 0 0,0 1 0 0 0,1-1 0 0 0,0 0 1 0 0,-1 1-1 0 0,1-1 0 0 0,0 1 0 0 0,0-1 1 0 0,0 1-1 0 0,0 0-4 0 0,4-8 0 0 0,16-46 70 0 0,-16 41-69 0 0,0 0-1 0 0,1 0 1 0 0,0 0 0 0 0,1 0-1 0 0,-1 7 0 0 0,0 0 0 0 0,0 0 0 0 0,0 1 0 0 0,5-4-1 0 0,2-3 2 0 0,-8 8-2 0 0,0 1 1 0 0,1 0 0 0 0,-1 0 0 0 0,1 0 0 0 0,-1 1 0 0 0,1-1 0 0 0,0 1 0 0 0,-1-1 0 0 0,0 0 0 0 0,0-1 0 0 0,0 1 0 0 0,-4 2 0 0 0,1 1-1 0 0,-1 0 1 0 0,0 0-1 0 0,0-1 0 0 0,1 1 1 0 0,-1 0-1 0 0,0 0 0 0 0,1 0 1 0 0,-1 0-1 0 0,1 1 0 0 0,0-1 1 0 0,-1 0-1 0 0,1 1 0 0 0,0-1 1 0 0,-1 1-1 0 0,1-1 0 0 0,0 1 1 0 0,-1 0-1 0 0,1 0 0 0 0,0 0 1 0 0,15-3-50 0 0,-1-3 33 0 0,-14 5 16 0 0,0 0 1 0 0,0 0-1 0 0,0 0 1 0 0,0 0-1 0 0,0 0 0 0 0,0 0 1 0 0,1 1-1 0 0,-1-1 1 0 0,0 1-1 0 0,0 0 1 0 0,1 0-1 0 0,-1 0 0 0 0,0 0 1 0 0,1 0-1 0 0,-1 0 1 0 0,0 1-1 0 0,0-1 1 0 0,1 1-1 0 0,-1-1 0 0 0,1 1 2 0 0,21 13-57 0 0,0-1 52 0 0,-19-10 5 0 0,-4-3-3 0 0,-1 0 0 0 0,1 0 0 0 0,0 0 0 0 0,-1 1 0 0 0,1-1 0 0 0,0 1 0 0 0,-1-1 0 0 0,1 0 0 0 0,-1 1 1 0 0,1-1-1 0 0,-1 1 0 0 0,1-1 0 0 0,-1 1 0 0 0,1-1 0 0 0,-1 1 0 0 0,0 0 0 0 0,1-1 0 0 0,-1 1 0 0 0,0-1 0 0 0,1 1 0 0 0,-1 0 0 0 0,0 0 2 0 0,3 4-12 0 0,2 3 3 0 0,-4-7 9 0 0,0 1 0 0 0,-1-1 0 0 0,1 1 0 0 0,0-1-1 0 0,0 1 1 0 0,-1-1 0 0 0,1 1 0 0 0,0-1 0 0 0,-1 1 0 0 0,0 0 0 0 0,1-1 0 0 0,-1 1 0 0 0,0 0 0 0 0,0 0 0 0 0,0-1-3 0 0,0 1 1 0 0,0 0-1 0 0,1 0 1 0 0,-1 0-1 0 0,1-1 1 0 0,-1 1-1 0 0,1 0 1 0 0,-1 0-1 0 0,1-1 1 0 0,0 1-1 0 0,0-1 1 0 0,0 1 0 0 0,0 0 2 0 0,0-1-3 0 0,0 1 1 0 0,0-1-1 0 0,0 1 1 0 0,-1-1-1 0 0,1 1 1 0 0,0 0-1 0 0,-1 0 1 0 0,1-1-1 0 0,-1 1 1 0 0,1 0-1 0 0,-1 0 1 0 0,0 0-1 0 0,0 0 4 0 0,1 7-1 0 0,-2 0 0 0 0,-12 20 0 0 0,8-17 1 0 0,-1 0-1 0 0,-5-1 52 0 0,-2 0-41 0 0,-19 5-11 0 0,31-16 1 0 0,-1 1 0 0 0,1-1 0 0 0,0 1 0 0 0,-1-1 0 0 0,1 0 0 0 0,-1 0 0 0 0,1 0 0 0 0,-1 0 0 0 0,1 0 0 0 0,-1 0-1 0 0,2 0 0 0 0,-7 0 21 0 0,5 0-18 0 0,0 0 0 0 0,-1 0 1 0 0,1 0-1 0 0,0 0 0 0 0,0 0 0 0 0,0 0 1 0 0,-1 1-1 0 0,1-1 0 0 0,0 1 1 0 0,-1 0-4 0 0,-5 4 0 0 0,7-4 4 0 0,-1 0 0 0 0,1 0 0 0 0,-1 0 0 0 0,1 0 0 0 0,-1-1 0 0 0,1 1 0 0 0,-1-1 0 0 0,1 1 0 0 0,-1-1 0 0 0,0 1 0 0 0,1-1 0 0 0,-1 0 0 0 0,0 0 0 0 0,0 0 0 0 0,0 0-4 0 0,-6 0-215 0 0,0 0 103 0 0,0 0 84 0 0,0 0 68 0 0,-4 0 103 0 0,-16 0 318 0 0,18 0-348 0 0,1 0-74 0 0,1 0-68 0 0,-1 0-86 0 0,0 0-103 0 0,2 0-54 0 0,0 0-93 0 0,-1 0-104 0 0,1 0-112 0 0,-1 0-123 0 0,5 0 303 0 0,-1 0-35 0 0,0 0-35 0 0,0 0-37 0 0,1 0-39 0 0,-1 0-38 0 0,0 0-1286 0 0,-5 0-1058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45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6000 0 0,'0'0'174'0'0,"0"0"-45"0"0,0 0-10 0 0,0 0 41 0 0,0 0 131 0 0,0 0 246 0 0,0 0 21 0 0,0 0-38 0 0,0 0-361 0 0,0 0 35 0 0,0 0 90 0 0,0 0-17 0 0,0 0 6 0 0,0 0 38 0 0,3 0 10 0 0,0 0-209 0 0,-1 0-64 0 0,0 0-1 0 0,0 0 0 0 0,0 0 1 0 0,0 0-1 0 0,-1 0 0 0 0,1 0 1 0 0,0 0-1 0 0,0 1 1 0 0,0-1-1 0 0,0 1 0 0 0,0 0-47 0 0,3 6 159 0 0,-5-7-151 0 0,1 1-1 0 0,-1-1 1 0 0,0 0 0 0 0,0 1-1 0 0,0-1 1 0 0,1 0 0 0 0,-1 1-1 0 0,0-1 1 0 0,1 0 0 0 0,-1 1-1 0 0,0-1 1 0 0,1 0 0 0 0,-1 1-1 0 0,0-1 1 0 0,1 0 0 0 0,-1 0-1 0 0,0 0 1 0 0,1 1 0 0 0,-1-1-1 0 0,1 0 1 0 0,-1 0-1 0 0,0 0 1 0 0,1 0 0 0 0,-1 0-1 0 0,1 0 1 0 0,-1 0 0 0 0,1 0-1 0 0,-1 0 1 0 0,0 0 0 0 0,1 0-1 0 0,-1 0-7 0 0,6 3 170 0 0,8 7 7 0 0,-2-7-28 0 0,-6 0 5 0 0,5 6-22 0 0,-10-9-115 0 0,1 1-1 0 0,-1 0 1 0 0,1-1 0 0 0,-1 1-1 0 0,1-1 1 0 0,0 1-1 0 0,-1-1 1 0 0,1 0 0 0 0,-1 0-1 0 0,2 0-16 0 0,19 3 136 0 0,-19-1-120 0 0,0-1 0 0 0,0 1 1 0 0,0 0-1 0 0,1 0 1 0 0,-2 0-1 0 0,2 1-16 0 0,16 9 116 0 0,-10-7-40 0 0,4 1-5 0 0,10 5 30 0 0,-6-1-37 0 0,-4-7-34 0 0,-13-4-28 0 0,0 1-1 0 0,0 1 1 0 0,0-1 0 0 0,1 0 0 0 0,-1 0 0 0 0,0 0 0 0 0,0 0 0 0 0,0 1 0 0 0,-1-1 0 0 0,1 1 0 0 0,0-1 0 0 0,0 0 0 0 0,0 1 0 0 0,0 0-2 0 0,6 4 2 0 0,0 0 0 0 0,0 1 1 0 0,5 6-3 0 0,4 1 10 0 0,-11-10 3 0 0,-5-3-11 0 0,1 0 0 0 0,0 0 0 0 0,-1 1 0 0 0,1-1 1 0 0,0 0-1 0 0,-1 1 0 0 0,1-1 0 0 0,-1 1 0 0 0,1-1 0 0 0,-1 1 0 0 0,1-1 0 0 0,-1 1 1 0 0,1-1-1 0 0,-1 1 0 0 0,1-1 0 0 0,-1 1 0 0 0,0-1 0 0 0,1 1 0 0 0,-1 0 1 0 0,0-1-1 0 0,1 1 0 0 0,-1 0-2 0 0,2 4 4 0 0,-1-4-1 0 0,0 0 0 0 0,-1 0-1 0 0,1 0 1 0 0,0 0 0 0 0,0-1-1 0 0,-1 1 1 0 0,1 0 0 0 0,0 0 0 0 0,0-1-1 0 0,0 1 1 0 0,0 0 0 0 0,0-1-1 0 0,0 1 1 0 0,0-1 0 0 0,0 1 0 0 0,1-1-3 0 0,9 7 10 0 0,-6 3 0 0 0,-4-9-6 0 0,-1-1-1 0 0,1 0 1 0 0,0 1-1 0 0,-1-1 1 0 0,1 0 0 0 0,0 0-1 0 0,-1 1 1 0 0,1-1-1 0 0,0 0 1 0 0,-1 0-1 0 0,1 0 1 0 0,0 0-1 0 0,0 0 1 0 0,-1 0 0 0 0,1 0-4 0 0,-1 0 0 0 0,0 0 1 0 0,0 0-1 0 0,0 0 1 0 0,0 0 0 0 0,0 0 0 0 0,0 0 0 0 0,1 0 0 0 0,-1 0 0 0 0,0 0 0 0 0,0 0 0 0 0,0 0 0 0 0,0 0 0 0 0,0 0 0 0 0,0 0 0 0 0,0 0 0 0 0,0 0 0 0 0,0 0 0 0 0,0 0-1 0 0,1 0 1 0 0,-1 0 0 0 0,0 0 0 0 0,0 0 0 0 0,0 0 0 0 0,0 0 0 0 0,0 0 0 0 0,0 0 0 0 0,0 0 0 0 0,0 0 0 0 0,0 0 0 0 0,0 0 0 0 0,0 0 0 0 0,0 0 0 0 0,0 0-1 0 0,1 1 1 0 0,-1-1 0 0 0,0 0 0 0 0,0 0 0 0 0,0 0 0 0 0,0 0 0 0 0,0 0 0 0 0,0 0 0 0 0,0 0 0 0 0,0 0 0 0 0,0 0 0 0 0,0 0 0 0 0,0 1 0 0 0,0-1 0 0 0,0 0 0 0 0,0 0-1 0 0,0 0 1 0 0,0 0 0 0 0,0 0 0 0 0,0 0 0 0 0,0 0 0 0 0,0 0 0 0 0,0 0 0 0 0,0 0 0 0 0,0 1-1 0 0,0 9 21 0 0,0-7 34 0 0,0-3 17 0 0,2 3-7 0 0,9 10-41 0 0,-11-12-22 0 0,1-1 0 0 0,-1 1 0 0 0,0 0 0 0 0,0-1 0 0 0,0 1 0 0 0,1 0 0 0 0,-1-1 1 0 0,0 1-1 0 0,0 0 0 0 0,0 0 0 0 0,0-1 0 0 0,0 1 0 0 0,0 0 0 0 0,0 0 0 0 0,0-1 0 0 0,-1 1 0 0 0,1 0 0 0 0,0 0 0 0 0,0-1 0 0 0,-1 1 0 0 0,1 0-2 0 0,-14 24 42 0 0,14-24-32 0 0,1 5 2 0 0,-1-6-12 0 0,0 1 1 0 0,0-1-1 0 0,0 1 0 0 0,0-1 1 0 0,0 1-1 0 0,0-1 0 0 0,0 1 1 0 0,0-1-1 0 0,0 1 0 0 0,0-1 1 0 0,0 1-1 0 0,0-1 0 0 0,0 1 1 0 0,-1-1-1 0 0,1 1 0 0 0,0-1 1 0 0,0 1-1 0 0,0-1 0 0 0,-1 1 1 0 0,1-1-1 0 0,0 0 0 0 0,-1 1 1 0 0,1-1-1 0 0,0 0 0 0 0,-1 1 1 0 0,1-1-1 0 0,-1 0 0 0 0,1 1 1 0 0,0-1-1 0 0,-1 0 0 0 0,1 1 1 0 0,-1-1-1 0 0,-6 4 0 0 0,2 10 10 0 0,-22 18 44 0 0,25-27-55 0 0,2-5 1 0 0,-1 1 0 0 0,1 0 1 0 0,0-1-1 0 0,0 1 0 0 0,-1 0 0 0 0,1-1 1 0 0,-1 1-1 0 0,1-1 0 0 0,0 1 0 0 0,-1-1 0 0 0,1 1 1 0 0,-1-1-1 0 0,1 1 0 0 0,-1-1 0 0 0,0 1 0 0 0,1-1 1 0 0,-1 0-1 0 0,1 1 0 0 0,-1-1 0 0 0,0 0 1 0 0,1 1-1 0 0,-1-1 0 0 0,-4 2 8 0 0,1 1 0 0 0,0-1 1 0 0,1 1 0 0 0,0 0 0 0 0,-1 0 0 0 0,1 0 0 0 0,0 0 0 0 0,-2 4-9 0 0,3-4 5 0 0,-1 0 1 0 0,1 0 0 0 0,-1 0-1 0 0,0 0 1 0 0,0 0 0 0 0,0 0-1 0 0,-1-1 1 0 0,1 0-1 0 0,-1 1 1 0 0,1-1 0 0 0,-2 0-6 0 0,-21 3 10 0 0,19-2 1 0 0,0 0 1 0 0,1 0-1 0 0,-1 1 0 0 0,1 0 0 0 0,0 0-11 0 0,2-1 1 0 0,0 0 0 0 0,0-1-1 0 0,0 1 1 0 0,0-1 0 0 0,0 0-1 0 0,0 0 1 0 0,-1 0 0 0 0,1-1-1 0 0,-1 0 1 0 0,1 1 0 0 0,-1-2-1 0 0,-4 1 0 0 0,7 0 5 0 0,0-1-1 0 0,0 0 0 0 0,0 0 0 0 0,0 1 1 0 0,0 0-1 0 0,0-1 0 0 0,0 1 0 0 0,0 0 1 0 0,1 0-1 0 0,-1-1 0 0 0,0 2 0 0 0,0-1-4 0 0,0 0 2 0 0,1 0-1 0 0,0 0 0 0 0,-1 0 1 0 0,1-1-1 0 0,-1 1 0 0 0,1 0 0 0 0,-1-1 1 0 0,0 0-1 0 0,1 1 0 0 0,-1-1 1 0 0,0 0-1 0 0,1 0-1 0 0,-5 3 53 0 0,-4 8-26 0 0,4-9 26 0 0,-4-2-55 0 0,7 0-76 0 0,3 0 5 0 0,0 0 4 0 0,0 0-37 0 0,0 0-19 0 0,0 0-37 0 0,0 0-45 0 0,0 0-49 0 0,0 0-54 0 0,0 0-49 0 0,0 0-43 0 0,0 0-40 0 0,0 0-130 0 0,0 0-39 0 0,0 0-158 0 0,0 0-426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7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10424 0 0,'0'0'233'0'0,"0"0"39"0"0,0 0 15 0 0,-3 2-37 0 0,-2 4-186 0 0,2-1-37 0 0,7-2-5 0 0,0-1 37 0 0,-1 5 135 0 0,-3 9 228 0 0,0-7-179 0 0,-1 1-46 0 0,0 2 11 0 0,2-3-28 0 0,0-1 15 0 0,1 1 54 0 0,3 2-37 0 0,-1-1-25 0 0,-1-1-16 0 0,-2-1 24 0 0,0 2 66 0 0,-2 0-64 0 0,0 2 12 0 0,2-3-31 0 0,0-1 11 0 0,1 1 51 0 0,0-4-155 0 0,1 2 48 0 0,-1 0 0 0 0,0 0 0 0 0,-1 0 0 0 0,1 1 0 0 0,-1-1-1 0 0,0 6-132 0 0,-1 43 732 0 0,0 0-71 0 0,0 0-69 0 0,0 0-66 0 0,1-39-386 0 0,6 8 119 0 0,-1-4-33 0 0,-4-7-118 0 0,-2 1 1 0 0,-1-3-51 0 0,4 9 19 0 0,8 0 19 0 0,-6 6-16 0 0,6-8-49 0 0,-10-18-24 0 0,-1 1 0 0 0,1 0 1 0 0,-1-1-1 0 0,0 1 0 0 0,1 0 0 0 0,-1-1 0 0 0,0 1 1 0 0,0 0-1 0 0,0 0 0 0 0,0-1-7 0 0,0 27 65 0 0,0-17-45 0 0,0-7-12 0 0,-1-2 12 0 0,-1-1-37 0 0,0-1-93 0 0,0 0 64 0 0,-3 2 83 0 0,3-1-69 0 0,1 1-37 0 0,1-1-53 0 0,-1 1-82 0 0,1 0-91 0 0,0 1-105 0 0,0 0-123 0 0,0-3 220 0 0,0 0-45 0 0,0 0-41 0 0,-1 0-36 0 0,1 0-273 0 0,0 0-61 0 0,-1 0-48 0 0,0 0-34 0 0,-3 0-1504 0 0,-5 0-1326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46.4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1 688 8696 0 0,'0'0'197'0'0,"0"0"24"0"0,0 0 18 0 0,2 0-34 0 0,3 1-179 0 0,0 0 80 0 0,7 6 387 0 0,-8-4-376 0 0,0-1-81 0 0,9 3 348 0 0,-8 2-130 0 0,-2-2-76 0 0,5-4-65 0 0,-3 2 22 0 0,-3-2-119 0 0,-1 1 0 0 0,0-1 0 0 0,1 0 1 0 0,-1 0-1 0 0,1 0 0 0 0,-1 0 1 0 0,1 0-1 0 0,0 0 0 0 0,-1 0 0 0 0,1-1 1 0 0,0 1-1 0 0,0-1 0 0 0,-1 1 0 0 0,1-1 1 0 0,1 0-17 0 0,-3 0 1 0 0,0 0 1 0 0,0 0 0 0 0,0 0 0 0 0,0 0-1 0 0,0 0 1 0 0,1 0 0 0 0,-1 0 0 0 0,0 0-1 0 0,0 0 1 0 0,0 0 0 0 0,0 0 0 0 0,0 0-1 0 0,0 0 1 0 0,0 0 0 0 0,0 0 0 0 0,0 0-1 0 0,0 0 1 0 0,1 0 0 0 0,-1 0 0 0 0,0 0-1 0 0,0 0 1 0 0,0 0 0 0 0,0 0 0 0 0,0 1-1 0 0,0-1 1 0 0,0 0 0 0 0,0 0 0 0 0,0 0 0 0 0,0 0-1 0 0,0 0 1 0 0,0 0 0 0 0,0 0 0 0 0,1 0-1 0 0,-1 0 1 0 0,0 0 0 0 0,0 0 0 0 0,0 0-1 0 0,0 0 1 0 0,0 1 0 0 0,0-1 0 0 0,0 0-1 0 0,0 0 1 0 0,0 0 0 0 0,0 0 0 0 0,0 0-1 0 0,0 0 1 0 0,0 0 0 0 0,0 0 0 0 0,0 0-1 0 0,0 0 1 0 0,0 1 0 0 0,0-1 0 0 0,0 0-1 0 0,0 0 1 0 0,0 0 0 0 0,0 0 0 0 0,0 0-2 0 0,0 11 96 0 0,0-9 0 0 0,2 1 5 0 0,9 8 22 0 0,-8-7 2 0 0,-2 0-65 0 0,-2 3-8 0 0,1-6-33 0 0,0 1 106 0 0,3-2-29 0 0,-1 0-42 0 0,6 0 23 0 0,-8 0-75 0 0,0 0 0 0 0,0 0 0 0 0,0 0-1 0 0,0 0 1 0 0,0 0 0 0 0,0 0 0 0 0,1 0 0 0 0,-1 0 0 0 0,0 0 0 0 0,0 0 0 0 0,0 0 0 0 0,0 0 0 0 0,0 0 0 0 0,0 0 0 0 0,0 0 0 0 0,0 0 0 0 0,0 0 0 0 0,0 0 0 0 0,1 0 0 0 0,-1 0 0 0 0,0 0 0 0 0,0 0 0 0 0,0 0 0 0 0,0 0 0 0 0,0 0 0 0 0,0 1 0 0 0,0-1 0 0 0,0 0 0 0 0,0 0 0 0 0,0 0 0 0 0,0 0-1 0 0,0 0 1 0 0,0 0 0 0 0,1 0 0 0 0,-1 0 0 0 0,0 0 0 0 0,0 0 0 0 0,0 0 0 0 0,0 0 0 0 0,0 1 0 0 0,0-1 0 0 0,0 0 0 0 0,0 0 0 0 0,0 0 0 0 0,0 0 0 0 0,0 0 0 0 0,0 0 0 0 0,0 0 0 0 0,0 0 0 0 0,0 0 0 0 0,0 0 0 0 0,0 1 0 0 0,0-1 0 0 0,0 0 0 0 0,0 0 0 0 0,0 0 0 0 0,0 0-2 0 0,0 11 104 0 0,0-9-32 0 0,0-2-3 0 0,0 0 19 0 0,0 0-7 0 0,0 0-7 0 0,0 0-2 0 0,0 0 4 0 0,0 0 16 0 0,0 0 4 0 0,0 0 0 0 0,0 0-6 0 0,0 0-15 0 0,0 0 10 0 0,2 0 7 0 0,9 0 90 0 0,-11 0-179 0 0,0 0 1 0 0,0 0 0 0 0,0 0 0 0 0,0 0 0 0 0,0 1 0 0 0,0-1 0 0 0,1 0 0 0 0,-1 0 0 0 0,0 0-1 0 0,0 0 1 0 0,0 0 0 0 0,0 0 0 0 0,0 0 0 0 0,0 0 0 0 0,0 0 0 0 0,0 0 0 0 0,0-1-1 0 0,0 1 1 0 0,1 0 0 0 0,-1 0 0 0 0,0 0 0 0 0,0 0 0 0 0,0 0 0 0 0,0 0 0 0 0,0 0 0 0 0,0 0-1 0 0,0 0 1 0 0,0 0 0 0 0,0 0 0 0 0,0 0 0 0 0,0 0 0 0 0,0 0 0 0 0,0 0 0 0 0,1 0-1 0 0,-1 0 1 0 0,0-1 0 0 0,0 1 0 0 0,0 0 0 0 0,0 0 0 0 0,0 0 0 0 0,0 0 0 0 0,0 0 0 0 0,0 0-1 0 0,0 0 1 0 0,0 0 0 0 0,0 0 0 0 0,0 0 0 0 0,0-1 0 0 0,0 1 0 0 0,0 0 0 0 0,0 0-1 0 0,0 0 1 0 0,0 0 0 0 0,0 0 0 0 0,0 0 0 0 0,0 0 0 0 0,0 0-4 0 0,0-10 186 0 0,0 0-37 0 0,0-13 62 0 0,0 2-91 0 0,0-22 93 0 0,-2 25-73 0 0,-4 2-34 0 0,-1 0-9 0 0,6-3 28 0 0,1-3-99 0 0,1 10-26 0 0,-1 1 1 0 0,0-1-1 0 0,-1 0 0 0 0,0 1 1 0 0,-1-2-1 0 0,-3-4 0 0 0,3 11 0 0 0,0-1 0 0 0,1 0 0 0 0,0 0 0 0 0,0 1 0 0 0,0-1 0 0 0,1 0 0 0 0,0-249 0 0 0,-1 251 0 0 0,1 3 0 0 0,14-23 0 0 0,-12 20 0 0 0,1 1 0 0 0,0-1 0 0 0,0 0 0 0 0,0 1 0 0 0,0-1 0 0 0,1 1 0 0 0,-1 0 0 0 0,1 0 0 0 0,3-1 0 0 0,24-11 0 0 0,-29 15 0 0 0,0 1 0 0 0,-1-1 0 0 0,1 1 0 0 0,0 0 0 0 0,-1-1 0 0 0,1 1 0 0 0,0 0 0 0 0,0 0 0 0 0,-1 0 0 0 0,1 0 0 0 0,-2 0 0 0 0,6 0 1 0 0,0-1 0 0 0,0 0 0 0 0,-1 0 0 0 0,1 0 0 0 0,0-1 0 0 0,-1 0 0 0 0,1 0 0 0 0,-1-1 0 0 0,0 1 0 0 0,0-1-1 0 0,14-8 55 0 0,8 6 16 0 0,-12-1-23 0 0,-12 5-37 0 0,1-1-1 0 0,-1 1 1 0 0,0 0-1 0 0,1 0 0 0 0,0 1 1 0 0,-1-1-1 0 0,1 1 1 0 0,-1 0-1 0 0,1-1-10 0 0,5 1 25 0 0,-1-1 0 0 0,0 0 0 0 0,1-1 1 0 0,7-2-26 0 0,-9 2 23 0 0,0 0 0 0 0,1 1 0 0 0,-1 0 1 0 0,7 0-24 0 0,7 1 65 0 0,10 0 26 0 0,-13 0-23 0 0,-10-1-40 0 0,0 0 1 0 0,0-1-1 0 0,0 0 1 0 0,0 0-1 0 0,8-3-28 0 0,-14 4 4 0 0,4 0 10 0 0,0-1 0 0 0,1 1 0 0 0,-1 1 1 0 0,0-1-1 0 0,1 1 0 0 0,-1 0 0 0 0,0 0 0 0 0,3 1-14 0 0,17 1 28 0 0,18-2-11 0 0,22 0 84 0 0,-64 0-100 0 0,1 0 0 0 0,-1 0 0 0 0,1 0 1 0 0,-1 0-1 0 0,1 0 0 0 0,-1-1 0 0 0,0 1 0 0 0,1-1 0 0 0,-1 1 1 0 0,1-1-1 0 0,-1 0 0 0 0,0 0 0 0 0,1 0 0 0 0,-1 0 1 0 0,0-1-1 0 0,0 1 0 0 0,0-1 0 0 0,1 0-1 0 0,4-2 51 0 0,2 5-52 0 0,-7 0 4 0 0,1-1-3 0 0,-1 0-1 0 0,1 0 0 0 0,-1 0 0 0 0,1 0 0 0 0,-1 0 1 0 0,1-1-1 0 0,-1 1 0 0 0,1-1 0 0 0,-1 1 0 0 0,1-1 1 0 0,-1 0-1 0 0,0 0 0 0 0,0 0 0 0 0,1 0 0 0 0,-1-1 0 0 0,0 1 1 0 0,0-1-1 0 0,1 0 1 0 0,4-2-116 0 0,2 5 69 0 0,-7 0 15 0 0,1-1-162 0 0,0 0 62 0 0,0 0 54 0 0,0 0 43 0 0,2 0 61 0 0,8 0 165 0 0,-9 0-198 0 0,-1 0-75 0 0,0 0-12 0 0,-1 0-41 0 0,0 0-47 0 0,0 0-50 0 0,0 0-81 0 0,1 0-72 0 0,-1 0-77 0 0,0 0-86 0 0,1 0-91 0 0,-1 0-98 0 0,0 0-105 0 0,0 0-111 0 0,-2 0-906 0 0,0 0-1047 0 0</inkml:trace>
  <inkml:trace contextRef="#ctx0" brushRef="#br0" timeOffset="777.21">576 433 6968 0 0,'0'0'157'0'0,"0"0"23"0"0,0 0 11 0 0,0 0 35 0 0,0 0 146 0 0,0 3 63 0 0,0 3-214 0 0,0-1-34 0 0,0 15 326 0 0,0-11-262 0 0,0 1 74 0 0,0 1 105 0 0,2 0-198 0 0,4 2 7 0 0,0-1-29 0 0,-4 0-27 0 0,0 4 38 0 0,4 0-56 0 0,0-1-37 0 0,-4 2 27 0 0,-1-1-11 0 0,2-2-35 0 0,4 11 33 0 0,-5-19-114 0 0,1 6 95 0 0,-2 14 105 0 0,-1-18-113 0 0,-1 1 46 0 0,1 0 65 0 0,0-7-27 0 0,0 1 1 0 0,0-1-211 0 0,0 0 62 0 0,0-1 53 0 0,1 0 46 0 0,-1 0 78 0 0,1 0 40 0 0,1-1 632 0 0,0 0-482 0 0,-1-2-84 0 0,0 1-181 0 0,0 0-73 0 0,0-1-79 0 0,0 1-67 0 0,0-1-77 0 0,0 0-84 0 0,0 0 210 0 0,0-1 1 0 0,0 0-1 0 0,0 0 1 0 0,-1-1 0 0 0,1 1-1 0 0,-1 0 1 0 0,0 0 0 0 0,0 0-1 0 0,0 0 1 0 0,0 0 0 0 0,-1 0-1 0 0,1-1 17 0 0,-2-17-49 0 0,5 0 55 0 0,2 10-6 0 0,2-7 14 0 0,-5-1 25 0 0,-1 6-33 0 0,1 0 0 0 0,1 1 0 0 0,0-1 0 0 0,1 1 0 0 0,5-12-6 0 0,-2 4 34 0 0,-4 12-32 0 0,1-1 0 0 0,0 0 0 0 0,1 1 0 0 0,-1 0 0 0 0,6-7-2 0 0,-5 9 1 0 0,-2 1-2 0 0,1 0 0 0 0,1 0 0 0 0,-1 0 0 0 0,3-1 1 0 0,-4 3-9 0 0,0 0 0 0 0,0 1 0 0 0,0-1 0 0 0,0-1 0 0 0,-1 1 0 0 0,0 0 0 0 0,1-1 9 0 0,2-7-13 0 0,-4 9 12 0 0,0 0-1 0 0,0-1 1 0 0,0 1-1 0 0,0 0 0 0 0,1 0 1 0 0,-1 0-1 0 0,1 0 1 0 0,0 0-1 0 0,0 0 2 0 0,5-6-27 0 0,-4 5 19 0 0,0-1-1 0 0,1 1 1 0 0,-1 0 0 0 0,1 0-1 0 0,-1 1 1 0 0,1-1 8 0 0,16-7-49 0 0,24-12 45 0 0,-39 21-5 0 0,-1-1 0 0 0,0 2 1 0 0,1-1-1 0 0,-1 0 0 0 0,0 1 1 0 0,1 0-1 0 0,-1 0 1 0 0,1 0-1 0 0,3 1 9 0 0,8 0-40 0 0,-4-1 18 0 0,27-1-91 0 0,-26 5 99 0 0,3 9-29 0 0,3 4 33 0 0,-13-11 10 0 0,1-1 0 0 0,-1 1 0 0 0,-1 0 0 0 0,1 1 0 0 0,-1 0 0 0 0,2 3 0 0 0,12 25 10 0 0,-17-33-6 0 0,0 1 0 0 0,0 0 1 0 0,-1 0-1 0 0,1 0 0 0 0,-1 0 0 0 0,0 0 0 0 0,0 0 0 0 0,0 0 0 0 0,0 0 0 0 0,0 0 0 0 0,-1 1 0 0 0,1-1 1 0 0,-1 3-5 0 0,0-3-2 0 0,0 0 0 0 0,0-1 0 0 0,1 1 0 0 0,-1 0 0 0 0,1 0 0 0 0,0-1 0 0 0,0 1 0 0 0,0 0 0 0 0,0-1 1 0 0,0 1-1 0 0,0-1 0 0 0,1 1 0 0 0,-1-1 0 0 0,1 1 0 0 0,0-1 0 0 0,0 0 2 0 0,10 18-23 0 0,-11-19 22 0 0,-1 1 0 0 0,1-1 0 0 0,-1 0 0 0 0,0 1 0 0 0,1-1 0 0 0,-1 1-1 0 0,0-1 1 0 0,0 1 0 0 0,0-1 0 0 0,0 1 1 0 0,0-1 0 0 0,0 1 0 0 0,0-1 0 0 0,0 1 0 0 0,0-1 0 0 0,0 1 0 0 0,1-1 0 0 0,-1 0 0 0 0,1 1 0 0 0,-1-1 1 0 0,1 1-1 0 0,12 22 5 0 0,0 0 82 0 0,-12-22-76 0 0,0 0 0 0 0,-1 0 0 0 0,1 0 0 0 0,-1 0 0 0 0,1 1 0 0 0,-1-1 0 0 0,0 0 0 0 0,0 0 0 0 0,0 0 0 0 0,0 1 0 0 0,-1-1-11 0 0,2 13 93 0 0,-1-14-88 0 0,1-1 0 0 0,-1 1 0 0 0,0-1 0 0 0,1 0 0 0 0,-1 1 0 0 0,0-1 0 0 0,0 1 0 0 0,1-1 0 0 0,-1 0 0 0 0,1 0 0 0 0,-1 1 0 0 0,0-1 0 0 0,1 0 0 0 0,-1 1 0 0 0,1-1 0 0 0,-1 0 0 0 0,0 0-1 0 0,1 0 1 0 0,-1 0 0 0 0,1 0 0 0 0,-1 1 0 0 0,1-1 0 0 0,-1 0 0 0 0,1 0 0 0 0,-1 0 0 0 0,1 0 0 0 0,-1 0 0 0 0,1 0 0 0 0,-1 0-5 0 0,0 0 3 0 0,0-1-1 0 0,0 1 1 0 0,1 0 0 0 0,-1 0-1 0 0,0 0 1 0 0,0 0 0 0 0,0 0-1 0 0,0 0 1 0 0,0 0-1 0 0,0 0 1 0 0,0 0 0 0 0,0 0-1 0 0,0 0 1 0 0,0 0-1 0 0,1 0 1 0 0,-1 0 0 0 0,0 0-1 0 0,0 0 1 0 0,0 0 0 0 0,0 0-1 0 0,0 1 1 0 0,0-1-1 0 0,0 0 1 0 0,0 0 0 0 0,0 0-1 0 0,0 0 1 0 0,0 0 0 0 0,1 0-1 0 0,-1 0 1 0 0,0 0-1 0 0,0 0 1 0 0,0 0 0 0 0,0 0-1 0 0,0 0 1 0 0,0 0 0 0 0,0 0-1 0 0,0 1 1 0 0,0-1-1 0 0,0 0 1 0 0,0 0 0 0 0,0 0-1 0 0,0 0 1 0 0,0 0-1 0 0,0 0 1 0 0,0 0 0 0 0,0 0-1 0 0,0 0 1 0 0,0 0 0 0 0,0 1-1 0 0,0-1 1 0 0,0 0-1 0 0,0 0 1 0 0,0 0 0 0 0,0 0-1 0 0,0 0 1 0 0,0 0 0 0 0,0 0-3 0 0,0 11 152 0 0,0-8-4 0 0,0-3-16 0 0,0 0-5 0 0,0 2 1 0 0,0 9-8 0 0,0-6-34 0 0,0 6-52 0 0,0-9-124 0 0,0-2 55 0 0,0 0-20 0 0,0 0-27 0 0,0 0-45 0 0,0 0-21 0 0,0 0-46 0 0,0 0-53 0 0,0 0-58 0 0,0 0-64 0 0,0 0-59 0 0,0 0-52 0 0,0 0-47 0 0,0 0-155 0 0,0 0-46 0 0,0 0-189 0 0,0 0-508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42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225 128 5696 0 0,'0'0'166'0'0,"0"-2"-6"0"0,1-1 334 0 0,-1 0-61 0 0,0 0-54 0 0,0 0-51 0 0,0-2 133 0 0,0 0-117 0 0,0 1-149 0 0,0 1-44 0 0,-1-3 58 0 0,-4-3 101 0 0,1 8-157 0 0,0 0 64 0 0,4 2-210 0 0,0-1 0 0 0,0 0 1 0 0,0 0-1 0 0,0 0 0 0 0,0 0 0 0 0,0 0 1 0 0,0 0-1 0 0,-1 0 0 0 0,1 0 0 0 0,0 0 1 0 0,0 0-1 0 0,0 0 0 0 0,0 0 1 0 0,0 0-1 0 0,0 0 0 0 0,0 0 0 0 0,0 0 1 0 0,0 0-1 0 0,0 0 0 0 0,-1 0 0 0 0,1 0 1 0 0,0-1-1 0 0,0 1 0 0 0,0 0 1 0 0,0 0-1 0 0,0 0 0 0 0,0 0 0 0 0,0 0 1 0 0,0 0-1 0 0,0 0 0 0 0,0 0 0 0 0,0 0 1 0 0,0 0-1 0 0,0 0 0 0 0,0 0 1 0 0,-1 0-1 0 0,1 0 0 0 0,0-1 0 0 0,0 1 1 0 0,0 0-1 0 0,0 0 0 0 0,0 0 0 0 0,0 0 1 0 0,0 0-1 0 0,0 0 0 0 0,0 0 1 0 0,0 0-1 0 0,0 0 0 0 0,0 0 0 0 0,0-1 1 0 0,0 1-1 0 0,0 0 0 0 0,0 0 1 0 0,0 0-1 0 0,0 0 0 0 0,0 0 0 0 0,1 0-7 0 0,-1-11 394 0 0,0 9-70 0 0,0 2-32 0 0,0-3-4 0 0,0 2-212 0 0,0-1-53 0 0,0-1-11 0 0,0 1 85 0 0,0-1 96 0 0,0 2-46 0 0,0 0 41 0 0,-3 1-62 0 0,-8 0-39 0 0,9 0-20 0 0,-1 0-3 0 0,0-1-57 0 0,-1 1 0 0 0,1 1 0 0 0,0-1 0 0 0,-1 0 0 0 0,1 1 1 0 0,0 0-1 0 0,-1 0 0 0 0,1 0 0 0 0,0 0-7 0 0,1 0 5 0 0,1 0-1 0 0,-1 0 0 0 0,1 0 1 0 0,-1 0-1 0 0,1 0 1 0 0,0 0-1 0 0,0 0 1 0 0,-1 1-1 0 0,1 0-4 0 0,0-1 3 0 0,-1 1 0 0 0,1-1 0 0 0,0 0 0 0 0,-1 1 0 0 0,1-1 0 0 0,-1 0 0 0 0,1 0 0 0 0,-2 1-3 0 0,-1-1 0 0 0,0 1 0 0 0,0 0 1 0 0,0 0-1 0 0,0 0 0 0 0,0 1 0 0 0,1-1 1 0 0,-1 1-1 0 0,1 0 0 0 0,0 0 1 0 0,0 0-1 0 0,-3 3 10 0 0,1-2 46 0 0,-1-4-44 0 0,1 1-13 0 0,0 10 1 0 0,-6-6 0 0 0,6 6 0 0 0,-6-6 0 0 0,6 8 0 0 0,-8 3 0 0 0,0-2-12 0 0,9-8-44 0 0,5 3 42 0 0,-1-8 8 0 0,3 4-58 0 0,7 8 48 0 0,-9-7 16 0 0,1-2 0 0 0,14 5 0 0 0,-8-4 0 0 0,-7-4 0 0 0,1 0 0 0 0,-1 0 0 0 0,1 0 0 0 0,-1-1 0 0 0,1 1 0 0 0,-1 0 0 0 0,1-1 0 0 0,-1 1 0 0 0,1-1 0 0 0,0 1 0 0 0,-1-1 0 0 0,1 0 0 0 0,0 0 0 0 0,0 0 0 0 0,15 0 38 0 0,-1 0 64 0 0,39 0 392 0 0,-31 0-343 0 0,-11-2 51 0 0,-2-4-46 0 0,-10 5-137 0 0,1 0-1 0 0,-1 0 1 0 0,1 0 0 0 0,-1 1-1 0 0,1-1 1 0 0,0 0 0 0 0,0 1 0 0 0,-1-1-1 0 0,1 1 1 0 0,0 0 0 0 0,0-1 0 0 0,0 1-1 0 0,-1 0-18 0 0,0 0 4 0 0,0 0 0 0 0,-1 1 0 0 0,1-1 1 0 0,-1 0-1 0 0,1 0 0 0 0,-1 0 0 0 0,1 0 0 0 0,-1-1 0 0 0,1 1 0 0 0,-1 0 0 0 0,1 0 0 0 0,-1 0 0 0 0,1 0 0 0 0,-1 0 1 0 0,1-1-1 0 0,-1 1 0 0 0,1 0 0 0 0,-1 0 0 0 0,0-1 0 0 0,1 1 0 0 0,-1 0 0 0 0,1-1 0 0 0,-1 1 0 0 0,0 0 0 0 0,1-1 0 0 0,-1 1 1 0 0,0-1-1 0 0,1 1 0 0 0,-1-1-4 0 0,8-6 79 0 0,13 2 11 0 0,-13-3-39 0 0,-8 8-50 0 0,1-1 1 0 0,-1 1-1 0 0,0-1 0 0 0,0 1 0 0 0,1 0 0 0 0,-1-1 0 0 0,1 1 0 0 0,-1 0 1 0 0,0-1-1 0 0,1 1 0 0 0,-1 0 0 0 0,1-1 0 0 0,-1 1 0 0 0,1 0 0 0 0,-1 0 0 0 0,1 0 1 0 0,-1-1-1 0 0,1 1 0 0 0,-1 0 0 0 0,1 0 0 0 0,-1 0 0 0 0,1 0 0 0 0,-1 0 1 0 0,1 0-1 0 0,-1 0 0 0 0,1 0 0 0 0,-1 0 0 0 0,1 0 0 0 0,-1 0-1 0 0,1 0 2 0 0,-1 1 1 0 0,1-1-1 0 0,-1 0 0 0 0,1 0 0 0 0,-1 0 0 0 0,1 0 0 0 0,-1 0 1 0 0,1 0-1 0 0,-1 0 0 0 0,1 0 0 0 0,-1 0 0 0 0,1-1 1 0 0,-1 1-1 0 0,1 0 0 0 0,-1 0 0 0 0,1 0 0 0 0,-1-1 0 0 0,1 1 1 0 0,-1 0-1 0 0,1 0 0 0 0,-1-1 0 0 0,0 1 0 0 0,1 0 1 0 0,-1-1-1 0 0,0 1 0 0 0,1 0 0 0 0,-1-1 0 0 0,0 1 0 0 0,1-1 1 0 0,-1 1-1 0 0,0-1 0 0 0,1 1-2 0 0,3-7 14 0 0,9 2 29 0 0,-11 4-42 0 0,-1 0 0 0 0,0 0 0 0 0,0 1-1 0 0,0-1 1 0 0,0 0 0 0 0,0 0 0 0 0,0 0 0 0 0,0 0 0 0 0,0 0 0 0 0,0 0 0 0 0,-1-1 0 0 0,2 0-1 0 0,3-11 13 0 0,2 8 25 0 0,-7 5-37 0 0,1 0 0 0 0,-1 0 1 0 0,0-1-1 0 0,1 1 0 0 0,-1 0 0 0 0,1 0 1 0 0,-1 0-1 0 0,0-1 0 0 0,1 1 0 0 0,-1 0 1 0 0,0-1-1 0 0,0 1 0 0 0,1 0 1 0 0,-1-1-1 0 0,0 1 0 0 0,0 0 0 0 0,1-1 1 0 0,-1 1-1 0 0,0-1 0 0 0,0 1 0 0 0,0 0 1 0 0,0-1-1 0 0,0 1 0 0 0,0-1 1 0 0,0 1-1 0 0,0-1 0 0 0,0 1 0 0 0,0 0 1 0 0,0-1-1 0 0,0 1 0 0 0,0-1-1 0 0,3-4 43 0 0,8-6-20 0 0,-9 6 38 0 0,-2-6 15 0 0,0 8-31 0 0,0 3-93 0 0,0 0-37 0 0,-1 7 44 0 0,2-6 27 0 0,13 23 0 0 0,-14-22 14 0 0,1-1 0 0 0,-1 1 0 0 0,0-1 0 0 0,1 0 0 0 0,-1 1 0 0 0,0-1 0 0 0,0 1 0 0 0,0-1 0 0 0,0 1 0 0 0,0-1 0 0 0,0 1 0 0 0,0-1 0 0 0,0 1 0 0 0,0-1 0 0 0,0 1 0 0 0,1-1 0 0 0,-1 1 0 0 0,0-1 0 0 0,1 0 0 0 0,-1 1 0 0 0,1-1 0 0 0,10 13-14 0 0,-9-9-39 0 0,1 8 40 0 0,10 3 13 0 0,-8-11 0 0 0,-2-1 0 0 0,8 19 0 0 0,-1-9 10 0 0,-3-11 39 0 0,2-4-32 0 0,-9 1-9 0 0,1 0-7 0 0,-1 0 1 0 0,0 0 0 0 0,0 0-1 0 0,0 0 1 0 0,0 0 0 0 0,0 0 0 0 0,0 0-1 0 0,0 0 1 0 0,0 0 0 0 0,0 0-1 0 0,0 0 1 0 0,1 0 0 0 0,-1 0-1 0 0,0 0 1 0 0,0 0 0 0 0,0 0 0 0 0,0 0-1 0 0,0 0 1 0 0,0 0 0 0 0,0 0-1 0 0,0 0 1 0 0,0 0 0 0 0,0 0 0 0 0,0 0-1 0 0,1 0 1 0 0,-1 0 0 0 0,0 0-1 0 0,0 0 1 0 0,0 1 0 0 0,0-1 0 0 0,0 0-1 0 0,0 0 1 0 0,0 0 0 0 0,0 0-1 0 0,0 0 1 0 0,0 0 0 0 0,0 0-1 0 0,0 0 1 0 0,0 0 0 0 0,0 0 0 0 0,0 0-1 0 0,0 1 1 0 0,0-1 0 0 0,0 0-1 0 0,0 0 1 0 0,0 0 0 0 0,0 0 0 0 0,0 0-1 0 0,0 0 1 0 0,0 0 0 0 0,0 0-1 0 0,0 0 1 0 0,0 0 0 0 0,0 1-1 0 0,0-1 1 0 0,0 0 0 0 0,0 0-2 0 0,0 0 5 0 0,0 1 0 0 0,0-1 0 0 0,0 1 1 0 0,0-1-1 0 0,0 1 0 0 0,0-1 0 0 0,0 1 0 0 0,1-1 0 0 0,-1 1 1 0 0,0-1-1 0 0,0 1 0 0 0,0-1 0 0 0,1 1 0 0 0,-1-1 1 0 0,0 1-1 0 0,0-1 0 0 0,1 1 0 0 0,-1-1 0 0 0,0 0 0 0 0,1 1 1 0 0,-1-1-1 0 0,1 0 0 0 0,-1 1 0 0 0,0-1 0 0 0,1 0 0 0 0,-1 1 1 0 0,1-1-1 0 0,-1 0 0 0 0,1 0 0 0 0,-1 0 0 0 0,1 0 0 0 0,-1 1 1 0 0,1-1-6 0 0,23 1 157 0 0,-10-2-92 0 0,-3 1-101 0 0,-2 0 42 0 0,7-1 131 0 0,-11 0-83 0 0,-3 0-77 0 0,-1 0-54 0 0,0-1-66 0 0,0 1-11 0 0,0-1-49 0 0,1 0-53 0 0,0 0-59 0 0,-1 1-20 0 0,0 1-53 0 0,0-1-47 0 0,0 1-42 0 0,1-1-142 0 0,-1 1-41 0 0,2 0-171 0 0,0 0-460 0 0</inkml:trace>
  <inkml:trace contextRef="#ctx0" brushRef="#br0" timeOffset="444.96">673 1 5400 0 0,'0'0'158'0'0,"0"2"-4"0"0,0 11-152 0 0,0-3 46 0 0,2 4 154 0 0,4 1 395 0 0,-1-5-325 0 0,-3-4 17 0 0,0 13 327 0 0,-3-10-288 0 0,1-1 42 0 0,0-4-138 0 0,0 0 36 0 0,0 0-98 0 0,-1-1-92 0 0,1-1 0 0 0,0 0 0 0 0,0 1 0 0 0,0-1 0 0 0,1 0 0 0 0,-1 1 0 0 0,1-1 0 0 0,-1 0 0 0 0,1 2-78 0 0,1 0 90 0 0,2 0-5 0 0,0 3 23 0 0,-2-1 18 0 0,-1 0 54 0 0,0 2 95 0 0,-1-6-310 0 0,0 1 57 0 0,0 0 48 0 0,0 0 39 0 0,0 2 79 0 0,0 9 449 0 0,0-8-391 0 0,0-2-79 0 0,0-1-75 0 0,-3 2 178 0 0,-8 6-12 0 0,9-9-2 0 0,2-2-3 0 0,0 0-12 0 0,0 0-7 0 0,0 0-2 0 0,0 3-18 0 0,0 8-74 0 0,0-9-38 0 0,0-2-6 0 0,-3 0-5 0 0,1 0-41 0 0,-3 0-5 0 0,3 0 11 0 0,0 0 13 0 0,0 0 37 0 0,2-2 61 0 0,-2-5-71 0 0,-3 2-4 0 0,-2-3 5 0 0,5-4 2 0 0,2 8-78 0 0,-1 2-7 0 0,1 0-1 0 0,0 1 1 0 0,0-1-1 0 0,0 0 0 0 0,0 0 1 0 0,1 0-1 0 0,-1 0 1 0 0,0 1-1 0 0,1-1 0 0 0,-1 0 1 0 0,1-1-14 0 0,10-2 111 0 0,3-20 73 0 0,-12 20-163 0 0,2-2-9 0 0,5-11-8 0 0,-8 16-9 0 0,1 0 0 0 0,-1 1 1 0 0,1-1-1 0 0,-1 0 0 0 0,1 0 0 0 0,-1 1 0 0 0,1-1 1 0 0,0 1-1 0 0,0 0 0 0 0,0-1 0 0 0,0 1 1 0 0,0 0 4 0 0,32-18-12 0 0,-22 12 12 0 0,-6 4 0 0 0,0-1 0 0 0,0-1 0 0 0,0 1 0 0 0,4-4 0 0 0,-9 6 0 0 0,0 1 0 0 0,0 0 0 0 0,0-1 0 0 0,1 1 0 0 0,-1 0 0 0 0,0 0 0 0 0,1 0 0 0 0,-1 0 0 0 0,1 0 0 0 0,-1 0 0 0 0,1 1 0 0 0,0-1 0 0 0,-1 1 0 0 0,1-1 0 0 0,0 1 0 0 0,-1-1 0 0 0,1 1 0 0 0,0 0 0 0 0,-1 0 0 0 0,2 0 0 0 0,0-1 0 0 0,0 1 0 0 0,1 0 0 0 0,-1-1 0 0 0,0 0 0 0 0,0 1 0 0 0,1-1 0 0 0,-1-1 0 0 0,0 1 0 0 0,2-1 0 0 0,6-3 0 0 0,-10 5 0 0 0,0-1 0 0 0,1 1 0 0 0,-1 0 0 0 0,0 0 0 0 0,0 0 0 0 0,1-1 0 0 0,-1 1 0 0 0,0 0 0 0 0,1 1 0 0 0,-1-1 0 0 0,0 0 0 0 0,0 0 0 0 0,1 0 0 0 0,-1 1 0 0 0,0-1 0 0 0,0 1 0 0 0,0-1 0 0 0,1 1 0 0 0,-1-1 0 0 0,0 1 0 0 0,0 0 0 0 0,0 0 0 0 0,0 0 0 0 0,1 0 0 0 0,-1 0 0 0 0,0-1 0 0 0,1 1 0 0 0,-1 0 0 0 0,0 0 0 0 0,1-1 0 0 0,-1 1 0 0 0,1-1 0 0 0,-1 1 0 0 0,1-1 0 0 0,0 0 0 0 0,-1 0 0 0 0,1 1 0 0 0,0-1 0 0 0,0 0 0 0 0,-1 0 0 0 0,1 0 0 0 0,0 1 0 0 0,-1-1 0 0 0,1 0 0 0 0,0 1 0 0 0,-1 0 0 0 0,1-1 0 0 0,-1 1 0 0 0,1 0 0 0 0,-1 0 0 0 0,1 0 0 0 0,-1 0 0 0 0,7 4 0 0 0,-1-2 1 0 0,-4-2 11 0 0,0 1 0 0 0,0-1-1 0 0,0 0 1 0 0,-1 1-1 0 0,1-1 1 0 0,-1 1-1 0 0,1 0 1 0 0,-1 0-1 0 0,1 0 1 0 0,-1 0-1 0 0,0 1 1 0 0,0-1-1 0 0,0 1 1 0 0,-1-1-1 0 0,2 1-11 0 0,-1 2 18 0 0,-2-4-16 0 0,0 0 0 0 0,1-1 0 0 0,-1 1 0 0 0,0 0 0 0 0,1-1 0 0 0,-1 1-1 0 0,0 0 1 0 0,1-1 0 0 0,-1 1 0 0 0,1-1 0 0 0,-1 1 0 0 0,1-1 0 0 0,-1 1 0 0 0,1-1 0 0 0,-1 0-1 0 0,1 1 1 0 0,0-1 0 0 0,-1 1 0 0 0,1-1 0 0 0,0 0 0 0 0,-1 0 0 0 0,1 1-2 0 0,4 1-9 0 0,-4-1 3 0 0,1 0 0 0 0,-1-1 0 0 0,0 1 0 0 0,0 0 0 0 0,0 0 0 0 0,0 0 0 0 0,0 0 0 0 0,-1 0 0 0 0,1 0 0 0 0,0 0 0 0 0,0 0 0 0 0,-1 0 0 0 0,1 1 0 0 0,0-1 0 0 0,-1 0 0 0 0,1 0 0 0 0,-1 1 0 0 0,0-1 0 0 0,1 0 0 0 0,-1 1 0 0 0,0-1 0 0 0,0 0 1 0 0,0 1 5 0 0,3 3-54 0 0,-2-4 55 0 0,0 0-1 0 0,0 0 1 0 0,0 0-1 0 0,0 1 1 0 0,0-1-1 0 0,0 0 0 0 0,0 0 1 0 0,0 1-1 0 0,-1-1 1 0 0,2 2-1 0 0,-1 4 44 0 0,0 3 49 0 0,-1-10-93 0 0,0 1 3 0 0,0-1 1 0 0,0 1-1 0 0,0 0 1 0 0,0-1-1 0 0,0 1 1 0 0,0 0-1 0 0,1 0 1 0 0,-1-1 0 0 0,0 1-1 0 0,0 0 1 0 0,0-1-1 0 0,1 1 1 0 0,-1-1-1 0 0,0 1 1 0 0,1 0-4 0 0,9 4 11 0 0,-7-3-10 0 0,-2 3 0 0 0,-2 15 23 0 0,1-18-105 0 0,3 1-38 0 0,7 8-174 0 0,-8-10 215 0 0,-1 0-3 0 0,-1-1-19 0 0,1 0-41 0 0,-1 0-15 0 0,0 0-41 0 0,1 0-46 0 0,0 0-53 0 0,0 0-57 0 0,0 0-52 0 0,0 0-47 0 0,0 0-41 0 0,1 0-145 0 0,-1 0-39 0 0,2 0-176 0 0,0 0-469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3.3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7344 0 0,'0'0'216'0'0,"0"0"-52"0"0,0 0 5 0 0,0 0 73 0 0,0 0 217 0 0,0 0 405 0 0,0 0 31 0 0,0 0-368 0 0,0 0-217 0 0,0 0-54 0 0,0 0 54 0 0,0 3 138 0 0,0 23 286 0 0,0-17-540 0 0,0-1-53 0 0,-3-3 64 0 0,-5 6-62 0 0,4 3 46 0 0,3 19 257 0 0,1-30-406 0 0,-3 11 142 0 0,-2-4-41 0 0,-1 1-39 0 0,4 2-35 0 0,2-12-65 0 0,0 0 0 0 0,0-1 0 0 0,0 1 0 0 0,0 0 0 0 0,0-1 0 0 0,0 1 0 0 0,0 0 0 0 0,-1-1 1 0 0,1 1-1 0 0,0 0 0 0 0,0-1 0 0 0,-1 1 0 0 0,1 0 0 0 0,0-1 0 0 0,-1 1 0 0 0,1-1 1 0 0,0 1-1 0 0,-1-1 0 0 0,1 1 0 0 0,-1 0 0 0 0,1-1 0 0 0,-1 0 0 0 0,1 1 0 0 0,-1-1 0 0 0,1 1 1 0 0,-1-1-3 0 0,0 0 1 0 0,1 1 0 0 0,-1-1 1 0 0,0 1-1 0 0,1-1 1 0 0,-1 1-1 0 0,1-1 1 0 0,-1 1-1 0 0,1-1 0 0 0,0 1 1 0 0,-1-1-1 0 0,1 1 1 0 0,0 0-1 0 0,-1-1 0 0 0,1 1 1 0 0,0-1-1 0 0,-1 1 1 0 0,1 0-1 0 0,0-1 1 0 0,0 1-1 0 0,0 0 0 0 0,0-1 1 0 0,0 1-1 0 0,0 0 1 0 0,0 0-1 0 0,0-1 1 0 0,0 1-2 0 0,0 9 0 0 0,1-7 0 0 0,-1 0 0 0 0,0 0 0 0 0,0 0 0 0 0,0 0 0 0 0,0 0 0 0 0,0-1 0 0 0,-1 1 0 0 0,1 0 0 0 0,-1 0 0 0 0,0 0 0 0 0,0 0 0 0 0,-6 2 0 0 0,7-5 0 0 0,0 0 0 0 0,-1 1 0 0 0,1-1 0 0 0,-1 0 0 0 0,1 0 0 0 0,-1 1 0 0 0,1-1 0 0 0,0 0 0 0 0,-1 1 0 0 0,1-1 0 0 0,0 0 0 0 0,-1 1 0 0 0,1-1 0 0 0,0 1 0 0 0,0-1 0 0 0,-1 1 0 0 0,1-1 0 0 0,0 1 0 0 0,0-1 0 0 0,0 1 0 0 0,0-1 0 0 0,-1 1 0 0 0,1-1 0 0 0,0 1 0 0 0,0-1 0 0 0,0 1 0 0 0,0-1 0 0 0,0 1 0 0 0,0-1 0 0 0,0 1 0 0 0,1-1 0 0 0,-1 1 0 0 0,0 3-56 0 0,0 0-117 0 0,0 0-122 0 0,0-2 99 0 0,0 0-33 0 0,0 0-35 0 0,0 0-34 0 0,0 0-35 0 0,0 0-37 0 0,0 0-38 0 0,0 0-37 0 0,0 0-40 0 0,0 0-39 0 0,0-2-1277 0 0,0 0-1034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7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6072 0 0,'0'0'133'0'0,"0"0"23"0"0,0 0 12 0 0,0-1-44 0 0,0-1 16 0 0,0 1 37 0 0,0 1-61 0 0,0 0-50 0 0,0-1-44 0 0,0 0-88 0 0,0 0-183 0 0,0 0 172 0 0,0 0 70 0 0,0 1 47 0 0,0-1 33 0 0,0 1 37 0 0,0-1 43 0 0,0 1 63 0 0,0-1 61 0 0,0 0 65 0 0,0 1 72 0 0,0-1 77 0 0,0 0 83 0 0,0 0 89 0 0,0 1 95 0 0,2 0-491 0 0,1 0-176 0 0,-2 0-98 0 0,-1 0-9 0 0,2 0 64 0 0,2 0 56 0 0,2 0 82 0 0,0 0 16 0 0,2 0 63 0 0,24 0-227 0 0,-27-1-36 0 0,-3 1-9 0 0,5 4 27 0 0,11 6 51 0 0,-5-7 8 0 0,-10-3-12 0 0,-1 2-3 0 0,0 0-54 0 0,0-1 1 0 0,0 1 0 0 0,0-1-1 0 0,1 0 1 0 0,-1 0 0 0 0,0 0-1 0 0,0 0 1 0 0,1 0 0 0 0,-1 0-1 0 0,1 0 1 0 0,-1-1 0 0 0,1 1-1 0 0,-1-1 1 0 0,1 0 0 0 0,-1 0-1 0 0,1 0 1 0 0,-1 0 0 0 0,2 0-11 0 0,-3 0 7 0 0,1 0 0 0 0,0 0 0 0 0,-1 0 0 0 0,1 0 0 0 0,0 1 0 0 0,-1-1 0 0 0,1 1 1 0 0,-1 0-1 0 0,1-1 0 0 0,0 1 0 0 0,-1 0 0 0 0,0 0 0 0 0,1 0 0 0 0,-1 0 0 0 0,1 0 0 0 0,-1 0 1 0 0,0 0-1 0 0,1 1-7 0 0,-2-2 2 0 0,0 0 1 0 0,0 1 0 0 0,1-1 0 0 0,-1 0 0 0 0,0 0 0 0 0,0 0-1 0 0,1 1 1 0 0,-1-1 0 0 0,0 0 0 0 0,1 0 0 0 0,-1 0-1 0 0,0 0 1 0 0,1 0 0 0 0,-1 1 0 0 0,0-1 0 0 0,0 0 0 0 0,1 0-1 0 0,-1 0 1 0 0,0 0 0 0 0,1 0 0 0 0,-1 0 0 0 0,0 0-1 0 0,1 0 1 0 0,-1 0 0 0 0,0 0 0 0 0,1 0-3 0 0,20 0 112 0 0,-10 2 15 0 0,13 7 4 0 0,-8-6-20 0 0,2-1 40 0 0,-16-2-136 0 0,0 0 1 0 0,-1 0 0 0 0,1 0-1 0 0,0 0 1 0 0,-1 1-1 0 0,1-1 1 0 0,0 1-1 0 0,-1 0 1 0 0,1-1-1 0 0,-1 1 1 0 0,1 0-1 0 0,-1 0 1 0 0,1 0-1 0 0,-1 0-15 0 0,7 4 70 0 0,13 5 53 0 0,-10-4-102 0 0,-9-6-20 0 0,-1 1 1 0 0,0-1 0 0 0,1 1 0 0 0,-1-1 0 0 0,1 0 0 0 0,-1 0 0 0 0,1 1 0 0 0,-1-1 0 0 0,1 0-1 0 0,-1-1-1 0 0,15 4 35 0 0,8 10-19 0 0,0 1 32 0 0,-11-12-24 0 0,-7-2 21 0 0,-6 0-44 0 0,0 0 1 0 0,1 0-1 0 0,-1 0 1 0 0,1 0-1 0 0,-1 0 0 0 0,1 0 1 0 0,-1 0-1 0 0,1 0 1 0 0,-1 0-1 0 0,1 0 0 0 0,-1 0 1 0 0,1 0-1 0 0,-1 0 1 0 0,1 1-1 0 0,-1-1 0 0 0,1 0 1 0 0,-1 0-1 0 0,0 0 1 0 0,1 1-1 0 0,-1-1 0 0 0,1 0 1 0 0,-1 1-1 0 0,0-1-1 0 0,1 1 4 0 0,-1-1-1 0 0,0 1 1 0 0,1 0-1 0 0,-1-1 1 0 0,0 1 0 0 0,0-1-1 0 0,1 1 1 0 0,-1 0-1 0 0,0 0 1 0 0,0-1-1 0 0,0 1 1 0 0,0 0-1 0 0,0-1 1 0 0,0 1 0 0 0,0 0-4 0 0,0-1 0 0 0,0 2 64 0 0,6-2-3 0 0,1 0-48 0 0,-7 0-12 0 0,1 0 0 0 0,-1 0 0 0 0,0 0 0 0 0,0 0 0 0 0,0 0 0 0 0,0 0 0 0 0,0 0 0 0 0,0 0 0 0 0,0 0 0 0 0,0 0 0 0 0,0 0-1 0 0,0 0 1 0 0,1 0 0 0 0,-1 0 0 0 0,0 0 0 0 0,0 0 0 0 0,0 0 0 0 0,0 0 0 0 0,0 0 0 0 0,0 0 0 0 0,0 0 0 0 0,0 0 0 0 0,0 0 0 0 0,0 0 0 0 0,0 1 0 0 0,1-1-1 0 0,-1 0 1 0 0,0 0 0 0 0,0 0 0 0 0,0 0 0 0 0,0 0 0 0 0,0 0 0 0 0,0 0 0 0 0,0 0 0 0 0,0 0 0 0 0,0 0 0 0 0,0 0 0 0 0,0 0 0 0 0,0 0 0 0 0,0 1 0 0 0,0-1 0 0 0,0 0-1 0 0,0 0 1 0 0,0 0 0 0 0,0 0 0 0 0,0 0 0 0 0,0 0 0 0 0,0 0 0 0 0,0 0 0 0 0,0 0 0 0 0,0 0 0 0 0,0 1 0 0 0,0-1 0 0 0,0 0 0 0 0,0 0 0 0 0,0 0 0 0 0,0 0-1 0 0,0 3 22 0 0,0-1-18 0 0,1 0 0 0 0,-1 0 0 0 0,0 0-1 0 0,0 0 1 0 0,-1 0 0 0 0,1-1 0 0 0,0 1-1 0 0,0 0 1 0 0,-1 0 0 0 0,0 0 0 0 0,0 1-4 0 0,-5 1 0 0 0,5-4 0 0 0,1 1 0 0 0,-1-1 1 0 0,1 0-1 0 0,0 0 0 0 0,-1 1 1 0 0,1-1-1 0 0,-1 0 0 0 0,1 1 1 0 0,0-1-1 0 0,-1 0 0 0 0,1 1 1 0 0,0-1-1 0 0,-1 1 0 0 0,1-1 1 0 0,0 1-1 0 0,0-1 0 0 0,-1 0 1 0 0,1 1-1 0 0,0-1 0 0 0,0 1 1 0 0,0-1-1 0 0,0 1 0 0 0,0-1 1 0 0,0 1-1 0 0,0-1 0 0 0,0 1 1 0 0,0-1-1 0 0,0 1 0 0 0,0-1 1 0 0,0 1-1 0 0,0-1 0 0 0,0 1 0 0 0,0 0 2 0 0,0-1-1 0 0,0 1 0 0 0,0-1 1 0 0,1 1-1 0 0,-1-1 1 0 0,0 1-1 0 0,0-1 0 0 0,0 1 1 0 0,-1-1-1 0 0,1 1 1 0 0,0-1-1 0 0,0 1 0 0 0,0-1 1 0 0,0 1-1 0 0,0-1 1 0 0,-1 1-1 0 0,1-1 0 0 0,0 1 1 0 0,0-1-1 0 0,-1 0 0 0 0,1 1 1 0 0,0-1-1 0 0,-1 1 1 0 0,1-1-1 0 0,0 0 0 0 0,-1 1 1 0 0,1-1-1 0 0,0 0 1 0 0,-1 1-1 0 0,1-1 0 0 0,-1 0 1 0 0,0 0-2 0 0,-5 5 9 0 0,-1 6-12 0 0,7-10 4 0 0,-1 0 0 0 0,1 0 0 0 0,-1 0-1 0 0,1 0 1 0 0,-1 0 0 0 0,1 0 0 0 0,-1 0 0 0 0,0 0-1 0 0,1 0 1 0 0,-1 0 0 0 0,0 0 0 0 0,0 0 0 0 0,0-1 0 0 0,0 1-1 0 0,0 0 1 0 0,0 0-1 0 0,-9 3 20 0 0,7-3-17 0 0,1 0 1 0 0,0 0 0 0 0,-1 1 0 0 0,1-1-1 0 0,0 0 1 0 0,0 1 0 0 0,0 0 0 0 0,0-1 0 0 0,0 1-4 0 0,-17 16 13 0 0,10-10-1 0 0,1 0 1 0 0,0 0 0 0 0,0 1 0 0 0,-4 7-13 0 0,8-11 0 0 0,0 1 0 0 0,0-1 0 0 0,0 0 0 0 0,-1 0 0 0 0,0-1 0 0 0,0 1 0 0 0,0-1 0 0 0,-4 2 0 0 0,-10 10 20 0 0,1 0 73 0 0,-9 3 26 0 0,8 5 1 0 0,3-14 1 0 0,8 3-50 0 0,6-10-54 0 0,1-1-1 0 0,-1 1 1 0 0,1-1 0 0 0,-1 1-1 0 0,0-1 1 0 0,0 0 0 0 0,0 0-1 0 0,0 0 1 0 0,0 0 0 0 0,0 0 0 0 0,-1 0-17 0 0,-8 3 86 0 0,9-4-67 0 0,-1 0 0 0 0,1 0 0 0 0,0 0-1 0 0,0 1 1 0 0,0-1 0 0 0,-1 1 0 0 0,2-1 0 0 0,-1 1 0 0 0,0 0-19 0 0,-28 27 264 0 0,25-26-128 0 0,3-3-117 0 0,0 0 0 0 0,1 1 0 0 0,-1-1 0 0 0,0 1 1 0 0,0-1-1 0 0,1 1 0 0 0,-1 0 0 0 0,0 0 0 0 0,1 0 1 0 0,-1 0-1 0 0,1 0 0 0 0,-1 0 0 0 0,1 0 0 0 0,-1 0 1 0 0,0 1-20 0 0,0 1 152 0 0,2-3-1 0 0,-3 0-13 0 0,-8 0-58 0 0,9 0-49 0 0,2 0-41 0 0,3 0-161 0 0,-1 0 66 0 0,1 0 40 0 0,1 0-22 0 0,-3 0 26 0 0,0 0-19 0 0,0 0-4 0 0,-1 0-19 0 0,1 0-43 0 0,-1 0-16 0 0,0 0-42 0 0,0 0-48 0 0,0 0-56 0 0,0 0-58 0 0,0 0-55 0 0,0 0-48 0 0,0 0-43 0 0,0 0-151 0 0,0 0-41 0 0,0 0-181 0 0,0 0-489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9.5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11808 0 0,'0'0'266'0'0,"0"0"44"0"0,3 0 11 0 0,3 0-135 0 0,-2 0-89 0 0,-1 0-28 0 0,-3-3-41 0 0,0-7 9 0 0,0 7 101 0 0,0 3 42 0 0,0 0 4 0 0,0 0-85 0 0,0 0-66 0 0,0 0-44 0 0,0 0-52 0 0,0 0-20 0 0,0 0 12 0 0,0 0-36 0 0,0 0-17 0 0,0 0-38 0 0,0 0-42 0 0,0 0-47 0 0,0 0-53 0 0,0 0-47 0 0,0 0-43 0 0,0 0-37 0 0,0 0-128 0 0,0 0-37 0 0,0 0-1321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0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0 674 7792 0 0,'0'0'230'0'0,"0"0"-64"0"0,0 0-10 0 0,0 0 54 0 0,3 0 177 0 0,-1 0-315 0 0,-1 0 45 0 0,3 1 227 0 0,-1 0 93 0 0,4 3 689 0 0,-5-3-824 0 0,0 1-52 0 0,0-1-68 0 0,0 1-92 0 0,0 0-111 0 0,-1-1-37 0 0,0 0-35 0 0,12 12 618 0 0,-11-11-329 0 0,-1-1-35 0 0,2 0 73 0 0,0 0-75 0 0,0-1-76 0 0,-1-1-33 0 0,0 3 67 0 0,4 11 263 0 0,-4-10-298 0 0,0 1-1 0 0,1-1 0 0 0,0 0 1 0 0,-1 0-1 0 0,1 0 1 0 0,3 2-82 0 0,-3-3 79 0 0,0 1 0 0 0,0 0 0 0 0,0 0 0 0 0,0 0 0 0 0,-1 1 0 0 0,2 2-79 0 0,1 5 189 0 0,-5-10-172 0 0,1 0 0 0 0,-1 0 0 0 0,1 0 1 0 0,-1 1-1 0 0,1-1 0 0 0,-1 0 0 0 0,1 0 0 0 0,-1 0 1 0 0,1 0-1 0 0,0 0 0 0 0,0 0 0 0 0,0-1 1 0 0,-1 1-1 0 0,1 0 0 0 0,0 0 0 0 0,0-1 0 0 0,0 1 1 0 0,1 0-18 0 0,9 4 163 0 0,0 0-3 0 0,-4 4-35 0 0,-2 2-15 0 0,-5-10-101 0 0,1 0-1 0 0,-1 0 1 0 0,0 0 0 0 0,1 0 0 0 0,-1 1 0 0 0,1-1 0 0 0,0 0 0 0 0,-1 0 0 0 0,1 0 0 0 0,0 0 0 0 0,0-1 0 0 0,-1 1 0 0 0,1 0-1 0 0,0 0 1 0 0,0 0 0 0 0,0-1 0 0 0,0 1 0 0 0,1 0-9 0 0,11 4 114 0 0,-8 2-37 0 0,-5-6-73 0 0,0-1 0 0 0,1 0 0 0 0,-1 1 0 0 0,0-1 1 0 0,0 1-1 0 0,0-1 0 0 0,1 0 0 0 0,-1 1 1 0 0,0-1-1 0 0,1 0 0 0 0,-1 1 0 0 0,0-1 0 0 0,1 0 1 0 0,-1 0-1 0 0,0 1 0 0 0,1-1 0 0 0,-1 0 1 0 0,0 0-1 0 0,1 0 0 0 0,-1 0 0 0 0,1 1 1 0 0,-1-1-1 0 0,1 0 0 0 0,-1 0 0 0 0,0 0 0 0 0,1 0 1 0 0,-1 0-1 0 0,1 0 0 0 0,-1 0 0 0 0,1 0 1 0 0,-1 0-5 0 0,3 0 96 0 0,-3 0 0 0 0,0 0 0 0 0,0 0-2 0 0,0 0-5 0 0,0 0-1 0 0,0 0-4 0 0,0 0-16 0 0,0 0-4 0 0,4 1 21 0 0,5-5-42 0 0,-8 3-38 0 0,-1 1 0 0 0,0-1 0 0 0,1 0 0 0 0,-1 0 0 0 0,0 0 0 0 0,0 0 0 0 0,1 1 0 0 0,-1-1 0 0 0,0 0 0 0 0,0 0 0 0 0,0 0 0 0 0,0 0 0 0 0,0 0 0 0 0,0 0-5 0 0,0-24 119 0 0,0-13-66 0 0,0 18-4 0 0,-1 14-38 0 0,1 1 0 0 0,-1-1 0 0 0,-1 0 0 0 0,1 1 0 0 0,-2-4-11 0 0,1 3 7 0 0,0 1 1 0 0,1-1 0 0 0,0 1 0 0 0,0-1-1 0 0,0-3-7 0 0,1 5 1 0 0,0 1-1 0 0,-1 0 0 0 0,1-1 0 0 0,-1 1 0 0 0,1 0 0 0 0,-1 0 1 0 0,0-1-1 0 0,0 1 0 0 0,-2-3 0 0 0,-2-9 9 0 0,2-16 32 0 0,3 26-39 0 0,0 1 1 0 0,0 0-1 0 0,0-1 1 0 0,-1 1-1 0 0,-1-4-2 0 0,-3-8 0 0 0,3 13 0 0 0,1 0 0 0 0,0-1 0 0 0,0 1 0 0 0,0-1 0 0 0,0 1 0 0 0,1-1 0 0 0,-1 1 0 0 0,1-1 0 0 0,0 0 0 0 0,0-1 6 0 0,-1-1-1 0 0,0 1 0 0 0,0-1 0 0 0,0 1 0 0 0,-1-1 0 0 0,0-1-5 0 0,0 2 8 0 0,1 0-1 0 0,-1-1 0 0 0,1 1 1 0 0,0-1-1 0 0,0 1 0 0 0,1-3-7 0 0,0-29 46 0 0,0-21-39 0 0,0 54-7 0 0,0 0-1 0 0,1 0 0 0 0,-1 0 0 0 0,1 0 0 0 0,0 0 0 0 0,0 0 0 0 0,0 1 0 0 0,1-1 0 0 0,-1 0 0 0 0,1 1 0 0 0,1-3 1 0 0,-2 4-3 0 0,0 0-1 0 0,-1 1 1 0 0,1-1 0 0 0,0 0 0 0 0,-1 0 0 0 0,0 1 0 0 0,1-1 0 0 0,-1 0-1 0 0,0 0 1 0 0,0 0 0 0 0,0 1 0 0 0,0-1 0 0 0,0 0 0 0 0,-1 0-1 0 0,1 0 1 0 0,0 1 0 0 0,-1-1 3 0 0,0 0 0 0 0,1 0 0 0 0,0 0 0 0 0,-1 1 0 0 0,1-1 0 0 0,0 0 0 0 0,0 0 0 0 0,0 0 0 0 0,0 1 0 0 0,0-1 0 0 0,0 0 0 0 0,1 0 0 0 0,-1 0 0 0 0,1 1 0 0 0,-1-1 0 0 0,1 0 0 0 0,0 1 0 0 0,0-1 0 0 0,4-6 0 0 0,-4 6 0 0 0,-1 1 0 0 0,1-1 0 0 0,0 1 0 0 0,0-1 0 0 0,0 1 0 0 0,-1-1 0 0 0,1 1 0 0 0,-1-1 0 0 0,1 0 0 0 0,-1 1 0 0 0,0-1 0 0 0,1 0 0 0 0,-1 1 0 0 0,0-1 0 0 0,0-5 1 0 0,-1 4-7 0 0,1 1 0 0 0,0 0 0 0 0,0 0 0 0 0,0 0 0 0 0,1-1 0 0 0,-1 1 0 0 0,0 0-1 0 0,1 0 1 0 0,-1 0 0 0 0,2-1 6 0 0,14-27-12 0 0,-12 29 12 0 0,-1 0-1 0 0,6-15-51 0 0,-9 15 51 0 0,1 0 1 0 0,-1 0-1 0 0,1 0 0 0 0,0 0 1 0 0,0 0-1 0 0,0 1 0 0 0,-1-1 1 0 0,1 0-1 0 0,0 0 0 0 0,0 1 1 0 0,0-1-1 0 0,0 1 0 0 0,0-1 1 0 0,0 1-1 0 0,0-1 0 0 0,1 1 1 0 0,9-7 0 0 0,-9 3 0 0 0,-1 1 0 0 0,15-6 0 0 0,16-7 0 0 0,-3 3 0 0 0,-20 12 0 0 0,-2 2 0 0 0,17 0 1 0 0,-16-1 18 0 0,0 0 1 0 0,-1 0-1 0 0,1 0 1 0 0,0-1-1 0 0,0 0 1 0 0,1-1-20 0 0,7-3 16 0 0,-13 3-5 0 0,0 1 1 0 0,0 0-1 0 0,1 0 1 0 0,-1 0-1 0 0,1 0 1 0 0,-1 1-1 0 0,1-1 1 0 0,1 1-12 0 0,43 0 215 0 0,-2 0-33 0 0,-42 0-166 0 0,4 0 12 0 0,-1-1 1 0 0,0 0-1 0 0,1-1 0 0 0,-1 1 0 0 0,0-1 1 0 0,5-3-29 0 0,-6 4 15 0 0,11-3 59 0 0,3 4-9 0 0,-7 1-32 0 0,0 0-3 0 0,-10-1-19 0 0,1 0 1 0 0,0 1-1 0 0,-1-2 1 0 0,1 1-1 0 0,0 0 0 0 0,-1-1 1 0 0,1 1-1 0 0,0-1 0 0 0,1-1-11 0 0,5-2 26 0 0,-7 2-17 0 0,0 1 1 0 0,0 0-1 0 0,0 0 0 0 0,1 0 0 0 0,-1 0 0 0 0,0 0 0 0 0,0 1 0 0 0,1-1 1 0 0,-1 1-1 0 0,3 0-9 0 0,5 0 8 0 0,-4 1-7 0 0,0-1-1 0 0,0 0 1 0 0,0-1-1 0 0,0 0 0 0 0,5-1 0 0 0,1-4 3 0 0,-12 5 1 0 0,1 0-1 0 0,-1 0 1 0 0,1 1 0 0 0,-1-1-1 0 0,1 0 1 0 0,0 1-1 0 0,-1-1 1 0 0,1 1 0 0 0,0 0-1 0 0,-1-1 1 0 0,1 1 0 0 0,0 0-1 0 0,-1 0 1 0 0,1 0-4 0 0,9-1 9 0 0,-6 1-8 0 0,0-1 1 0 0,-1 1-1 0 0,1 0 0 0 0,0 0 1 0 0,0 0-1 0 0,0 1 0 0 0,0 0 1 0 0,-1 0-1 0 0,4 1-1 0 0,0 3 19 0 0,4 1-35 0 0,0-4-70 0 0,-6-2-5 0 0,-1 3 66 0 0,-3-2-10 0 0,-1 2-80 0 0,0-2-11 0 0,0 1-54 0 0,0 0-65 0 0,0-1-75 0 0,0 0-34 0 0,1 0-67 0 0,-1 0-59 0 0,1-1-53 0 0,-1 1-39 0 0,1-1-38 0 0,0 2-689 0 0,0 2-916 0 0,-1 5-1259 0 0</inkml:trace>
  <inkml:trace contextRef="#ctx0" brushRef="#br0" timeOffset="647.19">735 466 8144 0 0,'0'0'234'0'0,"0"0"6"0"0,0 0-93 0 0,0 0-47 0 0,0 0 100 0 0,0 0 185 0 0,0 0 21 0 0,3 0-2 0 0,2 1-338 0 0,-1 1 82 0 0,-2 1 103 0 0,-1 5 194 0 0,0 3-15 0 0,2-4-246 0 0,2 1-32 0 0,1 5 83 0 0,-4-2-48 0 0,-2-4-65 0 0,0-4-81 0 0,-1-1-1 0 0,1 0 0 0 0,0 0 0 0 0,0 0 0 0 0,1 1 0 0 0,-1-1 0 0 0,0 0 0 0 0,1 0 0 0 0,0 0 0 0 0,0 1-40 0 0,4 5 110 0 0,-4-6-88 0 0,0-1 0 0 0,-1 0 0 0 0,1 1 0 0 0,0-1 0 0 0,0 1 0 0 0,-1 0 0 0 0,1-1-1 0 0,0 1 1 0 0,-1-1 0 0 0,0 1 0 0 0,1 0 0 0 0,-1 0 0 0 0,0-1 0 0 0,0 1 0 0 0,0 1-22 0 0,-1 6 76 0 0,1 12 82 0 0,4-6 24 0 0,4 3 12 0 0,-7-15-163 0 0,0 0 1 0 0,0 0 0 0 0,0 0 0 0 0,-1 1-1 0 0,0-1 1 0 0,1 0 0 0 0,-1 2-32 0 0,2 9 146 0 0,4-1 19 0 0,-5-12-145 0 0,0 1 0 0 0,0 0 0 0 0,0-1 0 0 0,-1 1 0 0 0,1 0 0 0 0,0-1 0 0 0,-1 1 0 0 0,1 0 0 0 0,-1 0 0 0 0,0-1-1 0 0,1 1 1 0 0,-1 0 0 0 0,0 0 0 0 0,0 1-20 0 0,0 5 59 0 0,0 13 71 0 0,0-8 19 0 0,3-8 12 0 0,-2-3-142 0 0,0-2-6 0 0,0 2-1 0 0,0-1 1 0 0,0 0-1 0 0,0 0 1 0 0,0 0-1 0 0,-1 0 1 0 0,1 1-1 0 0,0-1 1 0 0,-1 0-1 0 0,1 1 0 0 0,0-1 1 0 0,-1 2-13 0 0,1 3 75 0 0,0 1 40 0 0,-1 4-5 0 0,0-8-4 0 0,0-3-2 0 0,0 0 0 0 0,0 0-6 0 0,0 0-22 0 0,0 0-10 0 0,0 0-2 0 0,0 0 2 0 0,-3-3 11 0 0,-7-10 1 0 0,9 11-71 0 0,1 1 0 0 0,-1 0 0 0 0,1-1 1 0 0,-1 1-1 0 0,1-1 0 0 0,0 1 0 0 0,0-1 0 0 0,0 1 1 0 0,0-1-1 0 0,0 1-7 0 0,0 1 0 0 0,0-15 81 0 0,0 1-33 0 0,0-56 52 0 0,-1 52-67 0 0,1 6-28 0 0,-1 0 0 0 0,2 0 0 0 0,-1-1 0 0 0,4-10-5 0 0,-2 16 0 0 0,2-1 0 0 0,-1 1 0 0 0,5-6 0 0 0,1-3 11 0 0,0-4 38 0 0,-7 15-48 0 0,0 0-1 0 0,0 0 1 0 0,1 0-1 0 0,0 0 1 0 0,0 1-1 0 0,0-1 1 0 0,0 1-1 0 0,2-2 0 0 0,8-10 0 0 0,-10 11 0 0 0,-3 5-1 0 0,0-1 1 0 0,0 0 0 0 0,1 1 0 0 0,-1-1-1 0 0,0 0 1 0 0,1 1 0 0 0,-1-1 0 0 0,0 1-1 0 0,1-1 1 0 0,-1 1 0 0 0,1-1 0 0 0,-1 1-1 0 0,1-1 1 0 0,-1 1 0 0 0,1-1 0 0 0,0 1-1 0 0,-1 0 1 0 0,1-1 0 0 0,-1 1 0 0 0,1 0-1 0 0,0-1 1 0 0,0 1 0 0 0,4-2-8 0 0,35-20-101 0 0,0 1 80 0 0,-36 20 28 0 0,0 0 0 0 0,1 0 0 0 0,-1 0 0 0 0,0 1 0 0 0,1-1 0 0 0,-1 1 0 0 0,1 0 0 0 0,-1 1 0 0 0,4 0 1 0 0,9-1-44 0 0,-1 0 33 0 0,14-1 4 0 0,-13 5-39 0 0,127 71 35 0 0,-139-73 11 0 0,-4-2 0 0 0,0 0 0 0 0,-1 1 0 0 0,1-1 0 0 0,-1 0 0 0 0,1 1 0 0 0,0-1 0 0 0,-1 0 0 0 0,1 1 0 0 0,-1-1 0 0 0,1 1 0 0 0,-1-1 0 0 0,1 1 0 0 0,-1-1 0 0 0,1 1 0 0 0,-1-1 0 0 0,1 1 0 0 0,-1 0 0 0 0,0-1 0 0 0,1 1 0 0 0,-1 0 0 0 0,0-1 0 0 0,0 1 0 0 0,3 4 0 0 0,-3-5 0 0 0,16 30 9 0 0,-6-14 48 0 0,-7-11 15 0 0,-3-4-63 0 0,0 1 0 0 0,1-1 0 0 0,-1 1 0 0 0,0-1 0 0 0,1 0 0 0 0,-1 1 0 0 0,1-1 0 0 0,-1 1 0 0 0,1-1 0 0 0,0 0 1 0 0,-1 0-1 0 0,2 2-9 0 0,-1-1 10 0 0,0-1 0 0 0,0 1 1 0 0,0 0-1 0 0,0 0 1 0 0,0 0-1 0 0,0 0 0 0 0,-1 0 1 0 0,1 0-1 0 0,-1 0 1 0 0,1 0-1 0 0,-1 0 0 0 0,0 1 1 0 0,0 0-11 0 0,0 29 150 0 0,0 4 87 0 0,0 1 66 0 0,0-1 48 0 0,0-34-341 0 0,0-1 0 0 0,0 1 0 0 0,0 0 0 0 0,-1-1-1 0 0,1 1 1 0 0,-1 0 0 0 0,1-1 0 0 0,-1 1 0 0 0,0-1 0 0 0,1 1-1 0 0,-1-1 1 0 0,0 1 0 0 0,0-1 0 0 0,0 1 0 0 0,0-1 0 0 0,0 0 0 0 0,0 0-1 0 0,-1 1-9 0 0,-1 1 84 0 0,3-1-26 0 0,0 9-32 0 0,0-8 49 0 0,0-1-16 0 0,0 21-56 0 0,0-19-62 0 0,0-2-49 0 0,-3-1-126 0 0,-7-1-206 0 0,8 0 333 0 0,2 0 2 0 0,0 0-18 0 0,-1 0-45 0 0,1 0-15 0 0,0 0-46 0 0,0 0-52 0 0,0 0-59 0 0,0 0-62 0 0,0 0-60 0 0,0 0-51 0 0,0 0-47 0 0,0 0-162 0 0,0 0-46 0 0,0 0-197 0 0,0 0-530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8.6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0 768 8088 0 0,'0'0'182'0'0,"0"0"29"0"0,0 0 12 0 0,0 3 30 0 0,1 0-160 0 0,-1 0 51 0 0,5 8 475 0 0,-2-7-388 0 0,-1 0-90 0 0,0-2-116 0 0,-1 0-35 0 0,1 11 438 0 0,1-8-51 0 0,8 9-22 0 0,-6-1-3 0 0,6-8-19 0 0,-6 9-78 0 0,-1-7-194 0 0,3 1 64 0 0,17 15 394 0 0,-17-16-339 0 0,-1-4 75 0 0,3-2-70 0 0,-7 0-141 0 0,0 0 1 0 0,0 0-1 0 0,0 1 1 0 0,0-1-1 0 0,0 0 1 0 0,0 0-1 0 0,-1 1 1 0 0,1 0-45 0 0,1 1 409 0 0,-3-3 58 0 0,1-3-262 0 0,1 1-32 0 0,1-1 86 0 0,2 0-67 0 0,2 1-49 0 0,0-1-22 0 0,-3 0 35 0 0,2-8 112 0 0,4 6-11 0 0,-3-6-12 0 0,0-3-54 0 0,-5 10-116 0 0,-1 1-27 0 0,0 1 0 0 0,0-1 1 0 0,-1 1-1 0 0,1-1 0 0 0,-1 1 0 0 0,1-1 0 0 0,-1 0 0 0 0,0-1-48 0 0,0-10 147 0 0,-1 2-41 0 0,0 2-40 0 0,1-39 26 0 0,0 0-75 0 0,0 0-64 0 0,0 1-54 0 0,0 41 88 0 0,-1 1-1 0 0,0-1 0 0 0,0 1 0 0 0,-1-6 14 0 0,-10-23-13 0 0,9 26 16 0 0,0 0-1 0 0,1 1 1 0 0,0-1 0 0 0,0 0 0 0 0,0 0-1 0 0,1-6-2 0 0,1 11 8 0 0,-1 0-1 0 0,1 0 0 0 0,-1 0 0 0 0,0 0 0 0 0,0 0 1 0 0,0 0-1 0 0,0 0 0 0 0,-1 0 0 0 0,0 0 0 0 0,0 1 0 0 0,0-1 1 0 0,0 0-8 0 0,0 0 5 0 0,0 1 1 0 0,0-1 0 0 0,0 1 0 0 0,0-1 0 0 0,1 0 0 0 0,0 0-1 0 0,0 0 1 0 0,0 0 0 0 0,0 0 0 0 0,1 0 0 0 0,-1 0-1 0 0,1 0-5 0 0,0 0-1 0 0,0 1-1 0 0,-1-1 0 0 0,1 1 0 0 0,-1-1 0 0 0,0 1 0 0 0,-1-2 2 0 0,-15-33-154 0 0,10 25 101 0 0,3-1 64 0 0,4-23 134 0 0,1 26-116 0 0,0 4-5 0 0,-2 4-2 0 0,-12-21 13 0 0,12 23-35 0 0,1 0 0 0 0,0 1 0 0 0,0-1 0 0 0,-1 0 0 0 0,1 1 0 0 0,0-1 0 0 0,0 0 0 0 0,0 0 0 0 0,0 1 0 0 0,0-1 0 0 0,0 0 0 0 0,0 1 0 0 0,0-1 0 0 0,0 0 0 0 0,0 0 0 0 0,0 1 0 0 0,1-1 0 0 0,-1 0 0 0 0,0 0 0 0 0,0 1 0 0 0,1-1 0 0 0,9-15 0 0 0,-7 3-10 0 0,0 7-54 0 0,6 0 9 0 0,7 1-107 0 0,3 3 38 0 0,-5 2 135 0 0,-11 0 7 0 0,4 0 22 0 0,-5 0-24 0 0,1 1 0 0 0,-1-1 1 0 0,0 0-1 0 0,0-1 0 0 0,0 1 0 0 0,0 0 1 0 0,1-1-1 0 0,-1 1 0 0 0,0-1 0 0 0,1 0-16 0 0,13-6 69 0 0,-4 3-59 0 0,4 2-62 0 0,7 2-64 0 0,-16-1 71 0 0,1 1 0 0 0,-1-2 0 0 0,1 1 0 0 0,5-3 45 0 0,11-1-37 0 0,2 2 101 0 0,-18 3-25 0 0,-1-1 0 0 0,1 0 0 0 0,0-1 1 0 0,0 0-1 0 0,0 0-39 0 0,0 0 38 0 0,0 0 0 0 0,0 0 0 0 0,0 1 0 0 0,-1 0 0 0 0,3 1-38 0 0,-4 0 4 0 0,1-1 0 0 0,0 0 0 0 0,0 0 0 0 0,0-1 0 0 0,-1 0 0 0 0,1 0-4 0 0,9-2 0 0 0,16-2 0 0 0,3-4 22 0 0,8 4 80 0 0,-9-4 5 0 0,-2 4-10 0 0,-15 2-49 0 0,-11 2-28 0 0,1 0 0 0 0,0 0 0 0 0,-1 1 0 0 0,1 0-1 0 0,0 0 1 0 0,0 1-20 0 0,0 0 20 0 0,1-1-1 0 0,-1 0 1 0 0,0 0 0 0 0,1-1-1 0 0,-1 0 1 0 0,5-3-20 0 0,-7 4 11 0 0,12-3 37 0 0,4 4-33 0 0,-8 1-14 0 0,-3-1-1 0 0,41 0 33 0 0,0 0 78 0 0,-3 0-15 0 0,-42 0-126 0 0,-4 0 23 0 0,-1-1-1 0 0,1 1 1 0 0,0 0-1 0 0,0 0 1 0 0,-1 0-1 0 0,1 1 1 0 0,0-1-1 0 0,-1 0 1 0 0,1 1-1 0 0,-1-1 1 0 0,1 1-1 0 0,1 0 8 0 0,1 5-117 0 0,-3-5 107 0 0,-1-1 1 0 0,0 1-1 0 0,0-1 1 0 0,1 1-1 0 0,-1-1 0 0 0,0 0 1 0 0,1 1-1 0 0,-1-1 1 0 0,0 1-1 0 0,1-1 1 0 0,-1 0-1 0 0,0 0 0 0 0,1 1 1 0 0,-1-1-1 0 0,1 0 1 0 0,-1 0-1 0 0,1 1 1 0 0,-1-1-1 0 0,1 0 0 0 0,-1 0 1 0 0,1 0-1 0 0,-1 0 1 0 0,1 0-1 0 0,-1 1 0 0 0,1-1 1 0 0,-1 0-1 0 0,1 0 1 0 0,-1 0-1 0 0,1-1 1 0 0,-1 1-1 0 0,1 0 0 0 0,0 0 10 0 0,4 0-190 0 0,5 2-137 0 0,-8-1 196 0 0,1 1-42 0 0,-1 0-89 0 0,1 1-92 0 0,0 0-116 0 0,-1-2 186 0 0,0 1-38 0 0,0 1-136 0 0,-1-3 163 0 0,0 1-34 0 0,0 1-418 0 0,1 0-101 0 0,1 0-79 0 0,-1 0-29 0 0,2 2-530 0 0</inkml:trace>
  <inkml:trace contextRef="#ctx0" brushRef="#br0" timeOffset="624.04">591 656 7568 0 0,'0'0'166'0'0,"0"0"29"0"0,0 0 14 0 0,0 3 30 0 0,1 1-111 0 0,0 0-32 0 0,4 6 91 0 0,0-2-14 0 0,-3-1 24 0 0,0 1 50 0 0,-2 1 96 0 0,0 13-45 0 0,0-22-287 0 0,0 0 0 0 0,0 1 0 0 0,0-1-1 0 0,0 0 1 0 0,0 1 0 0 0,0-1 0 0 0,0 0 0 0 0,0 1-1 0 0,0-1 1 0 0,0 0 0 0 0,0 1 0 0 0,0-1-1 0 0,0 0 1 0 0,1 0 0 0 0,-1 1 0 0 0,0-1-1 0 0,0 0 1 0 0,0 1 0 0 0,0-1 0 0 0,1 0 0 0 0,-1 0-1 0 0,0 1 1 0 0,0-1 0 0 0,0 0 0 0 0,1 0-1 0 0,-1 1-10 0 0,1-1 16 0 0,0 1 15 0 0,0 1 1 0 0,0-1-1 0 0,0 0 1 0 0,0 0-1 0 0,0 1 1 0 0,0-1-1 0 0,0 1 1 0 0,0-1-1 0 0,0 1-31 0 0,1 16 247 0 0,-2-15-206 0 0,1 0 1 0 0,-1 0-1 0 0,0 0 0 0 0,1 0 1 0 0,0 0-1 0 0,0 1 1 0 0,0 1-42 0 0,8 13 254 0 0,-9-17-227 0 0,1 1 0 0 0,-1-1 0 0 0,0 0 1 0 0,1 1-1 0 0,-1-1 0 0 0,0 1 0 0 0,0-1 1 0 0,0 1-1 0 0,0-1 0 0 0,0 1-27 0 0,0-1 26 0 0,0 1 1 0 0,0-1-1 0 0,0 1 0 0 0,0-1 1 0 0,1 1-1 0 0,-1-1 1 0 0,0 0-1 0 0,1 1 0 0 0,-1-1 1 0 0,1 1-27 0 0,1 2 71 0 0,7 13 138 0 0,-4-9-35 0 0,2-3-32 0 0,-7-5-132 0 0,0 0-1 0 0,1 0 1 0 0,-1 0-1 0 0,1 1 1 0 0,-1-1-1 0 0,1 0 1 0 0,-1 1-1 0 0,0-1 1 0 0,1 0-1 0 0,-1 1 1 0 0,0-1-1 0 0,1 1 1 0 0,-1-1-1 0 0,0 0 1 0 0,0 1-1 0 0,1-1 0 0 0,-1 1 1 0 0,0-1-1 0 0,0 1 1 0 0,0-1-1 0 0,0 1 1 0 0,1-1-1 0 0,-1 1 1 0 0,0-1-1 0 0,0 1 1 0 0,0-1-1 0 0,0 1 1 0 0,0-1-1 0 0,0 1 1 0 0,0-1-1 0 0,-1 1 1 0 0,1 0-10 0 0,0 28 588 0 0,0-26-276 0 0,0-3-20 0 0,0 0-86 0 0,0 0-40 0 0,0 0-6 0 0,0 0 4 0 0,0 0 16 0 0,0 0 4 0 0,0 0 0 0 0,0 0-2 0 0,0 0-4 0 0,0 0-2 0 0,0 0 0 0 0,0-3-19 0 0,1-4-107 0 0,-2-2-26 0 0,-12-20 38 0 0,12 26-61 0 0,0 0 0 0 0,0 0 0 0 0,1 0-1 0 0,-1 0 1 0 0,1 0 0 0 0,0 0 0 0 0,0 0 0 0 0,0 0 0 0 0,0 0 0 0 0,0 0 0 0 0,1-1-1 0 0,-1-5 1 0 0,0-41 5 0 0,0-1 51 0 0,0 47-55 0 0,1 0-1 0 0,-1 0 0 0 0,1 0 0 0 0,0 0 0 0 0,0 0 0 0 0,0 0 0 0 0,1 1 0 0 0,-1-1 0 0 0,1 0 0 0 0,2-2-1 0 0,-4 5 4 0 0,1-1 0 0 0,-1 1 1 0 0,0-1-1 0 0,1 1 0 0 0,-1 0 0 0 0,0-1 0 0 0,0 1 0 0 0,0-1 0 0 0,0 1 0 0 0,0-1-4 0 0,0 1 2 0 0,0-1-1 0 0,0 1 0 0 0,0-1 0 0 0,0 1 0 0 0,1-1 1 0 0,-1 1-1 0 0,0-1 0 0 0,1 1 0 0 0,-1 0 1 0 0,1-1-2 0 0,25-30 0 0 0,-21 22-1 0 0,-4 7 0 0 0,0 1 0 0 0,0 0 0 0 0,1-1 0 0 0,-1 1 0 0 0,0 0-1 0 0,1 0 1 0 0,0 0 0 0 0,-1 0 0 0 0,1 0 1 0 0,4-4-18 0 0,-3 3 11 0 0,0 0-1 0 0,0 1 1 0 0,0-1 0 0 0,0 0 0 0 0,0 1-1 0 0,1 0 1 0 0,1-1 7 0 0,13-4-51 0 0,-8 3 40 0 0,10-2-10 0 0,-5 0-27 0 0,-2-1 37 0 0,-7 3 11 0 0,-1 1 0 0 0,1 0-1 0 0,0 1 1 0 0,0 0 0 0 0,0-1-1 0 0,0 2 1 0 0,0-1 0 0 0,1 1 0 0 0,3-1 0 0 0,6 2 0 0 0,-13-1 0 0 0,0 1 0 0 0,0 0 0 0 0,0 0 0 0 0,0 0 0 0 0,0 0 0 0 0,0 0 0 0 0,0 1 0 0 0,-1-1 0 0 0,1 1 0 0 0,3 1 0 0 0,26 14 0 0 0,-16-3 0 0 0,-9-5 0 0 0,-3-5 0 0 0,-1 0 0 0 0,0 0 0 0 0,1 1 0 0 0,-2-1 0 0 0,1 1 0 0 0,0 0 0 0 0,2 10 0 0 0,9-6 0 0 0,-13-7-1 0 0,1 2 0 0 0,0-1 1 0 0,-1 0-1 0 0,0 0 0 0 0,1 0 1 0 0,-1 1-1 0 0,0-1 0 0 0,0 1 1 0 0,0-1-1 0 0,0 1 0 0 0,-1-1 1 0 0,1 1-1 0 0,-1-1 0 0 0,0 1 1 0 0,1 0-1 0 0,-1 1 1 0 0,0-2-4 0 0,0-1 0 0 0,0 1 0 0 0,0 0 0 0 0,1-1 1 0 0,-1 1-1 0 0,0-1 0 0 0,1 1 0 0 0,-1-1 0 0 0,1 1 0 0 0,0-1 0 0 0,0 1 1 0 0,-1-1-1 0 0,1 0 4 0 0,6 13-3 0 0,-5-3 3 0 0,-1 1 0 0 0,0-1 0 0 0,0 1 0 0 0,-1 0 0 0 0,-2 9 0 0 0,2 9 0 0 0,0-28 0 0 0,-1 0 0 0 0,1-1 0 0 0,0 1 0 0 0,-1 0 0 0 0,1 0 0 0 0,-1-1 0 0 0,1 1 0 0 0,-1 0 1 0 0,0-1-1 0 0,1 1 0 0 0,-1 0 0 0 0,0-1 0 0 0,0 1 0 0 0,0-1 4 0 0,0 1 0 0 0,0-1 0 0 0,0 1 0 0 0,0 0 0 0 0,0-1 0 0 0,1 1 0 0 0,-1 0 0 0 0,1 0 0 0 0,-1-1 0 0 0,1 1 0 0 0,0 0 0 0 0,0 0 0 0 0,0 0-4 0 0,0 6 5 0 0,-1 22 139 0 0,-1-23-125 0 0,1-7-15 0 0,1 1 1 0 0,-1-1-1 0 0,1 0 1 0 0,-1 1-1 0 0,0-1 0 0 0,1 0 1 0 0,-1 0-1 0 0,0 0 1 0 0,0 1-1 0 0,1-1 1 0 0,-1 0-1 0 0,0 0 1 0 0,1 0-1 0 0,-1 0 1 0 0,0 0-6 0 0,1 0 2 0 0,0 0 0 0 0,0 0 0 0 0,0 0 0 0 0,0 0 0 0 0,0 0 0 0 0,0 0 1 0 0,0 0-1 0 0,0 0 0 0 0,0-1 0 0 0,-1 1 0 0 0,1 0 0 0 0,0 0 1 0 0,0 0-1 0 0,0 0 0 0 0,0 1 0 0 0,0-1 0 0 0,0 0 0 0 0,0 0 1 0 0,0 0-1 0 0,0 0 0 0 0,0 0 0 0 0,-1 0 0 0 0,1 0 0 0 0,0 0 1 0 0,0 0-1 0 0,0 0 0 0 0,0 0 0 0 0,0 0 0 0 0,0 0 0 0 0,0 0 1 0 0,0 0-1 0 0,0 0 0 0 0,0 0 0 0 0,0 0 0 0 0,0 0 0 0 0,0 0 1 0 0,0 1-1 0 0,0-1 0 0 0,0 0 0 0 0,-1 0 0 0 0,1 0 0 0 0,0 0 1 0 0,0 0-1 0 0,0 0 0 0 0,0 0 0 0 0,0 0 0 0 0,0 0 0 0 0,0 0 1 0 0,0 1-1 0 0,0-1 0 0 0,0 0 0 0 0,0 0 0 0 0,0 0 1 0 0,0 0-1 0 0,0 0 0 0 0,1 0 0 0 0,-1 0 0 0 0,0 0-1 0 0,0 4-25 0 0,0-1-97 0 0,0-1-96 0 0,0-1 57 0 0,0 0-39 0 0,0 0-44 0 0,0-1-40 0 0,0 1-38 0 0,0-1-33 0 0,0 0-233 0 0,0 1-55 0 0,0-1-761 0 0,0 0-599 0 0,0 0-1134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6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402 384 6392 0 0,'0'-3'141'0'0,"0"3"-136"0"0,0-1 1 0 0,0 1-1 0 0,0 0 0 0 0,0-1 1 0 0,0 1-1 0 0,0 0 0 0 0,0-1 1 0 0,0 1-1 0 0,0 0 0 0 0,0-1 1 0 0,0 1-1 0 0,0 0 0 0 0,0-1 1 0 0,0 1-1 0 0,0 0 0 0 0,0-1 1 0 0,0 1-1 0 0,-1 0 0 0 0,1-1 1 0 0,0 1-1 0 0,0 0 0 0 0,0-1 1 0 0,-1 1-1 0 0,1 0 0 0 0,0 0 1 0 0,0-1-1 0 0,-1 1 0 0 0,1 0 1 0 0,0 0-1 0 0,0-1 0 0 0,-1 1 1 0 0,1 0-1 0 0,0 0 0 0 0,-1 0 1 0 0,1 0-1 0 0,0 0 0 0 0,-1-1-5 0 0,1 1 8 0 0,-1 0-1 0 0,1 0 1 0 0,0 0 0 0 0,-1 0-1 0 0,1 0 1 0 0,-1-1 0 0 0,1 1-1 0 0,0 0 1 0 0,-1 0-1 0 0,1-1 1 0 0,0 1 0 0 0,-1 0-1 0 0,1-1 1 0 0,0 1 0 0 0,0 0-1 0 0,-1-1 1 0 0,1 1-1 0 0,0 0 1 0 0,0-1 0 0 0,0 1-1 0 0,-1-1-7 0 0,0-2 24 0 0,1 0 0 0 0,-1 0-1 0 0,0-1 1 0 0,1 1 0 0 0,0 0-1 0 0,0 0 1 0 0,0-3-24 0 0,0 5 0 0 0,0 0-1 0 0,0 1 1 0 0,0-1 0 0 0,0 0 0 0 0,0 0 0 0 0,-1 1 0 0 0,1-1-1 0 0,0 0 1 0 0,0 0 0 0 0,0 1 0 0 0,-1-1 0 0 0,1 0 0 0 0,0 1 0 0 0,-1-1-1 0 0,1 0 1 0 0,-1 1 0 0 0,1-1 0 0 0,-1 0 0 0 0,-3-2 28 0 0,1 1 25 0 0,1 0 38 0 0,0-2 49 0 0,2 0 57 0 0,-3-2 355 0 0,-7-7 22 0 0,6 6-333 0 0,0 0 145 0 0,-4 5-101 0 0,2-1 17 0 0,-7-7-12 0 0,0 4-10 0 0,8 0-117 0 0,5 5-153 0 0,0 1-1 0 0,-1-1 1 0 0,1 1 0 0 0,0 0-1 0 0,0-1 1 0 0,-1 1 0 0 0,1-1-1 0 0,0 1 1 0 0,-1 0 0 0 0,1-1-1 0 0,-1 1 1 0 0,1 0-1 0 0,0-1 1 0 0,-1 1 0 0 0,1 0-1 0 0,-1 0 1 0 0,1-1 0 0 0,-1 1-1 0 0,1 0 1 0 0,-1 0 0 0 0,1 0-1 0 0,-1 0 1 0 0,1 0 0 0 0,-1 0-1 0 0,1 0 1 0 0,-1 0-1 0 0,1 0 1 0 0,-1 0 0 0 0,1 0-1 0 0,-1 0 1 0 0,1 0 0 0 0,-1 0-10 0 0,-13 0 190 0 0,-22 0 399 0 0,22 0-464 0 0,0 3-11 0 0,4 2-44 0 0,2 0-33 0 0,-3 1 12 0 0,-7 4 33 0 0,10-4-29 0 0,-2 0-51 0 0,0 0 0 0 0,0 1 0 0 0,1 1 0 0 0,0-1 1 0 0,-2 4-3 0 0,-5 2 10 0 0,15-12-7 0 0,0-1 0 0 0,0 1-1 0 0,0 0 1 0 0,0 0 0 0 0,0-1-1 0 0,0 1 1 0 0,0 0 0 0 0,0 0-1 0 0,0 0 1 0 0,0 0 0 0 0,0 0 0 0 0,0 0-1 0 0,1 0 1 0 0,-1 0 0 0 0,0 1-1 0 0,1-1 1 0 0,-1 0 0 0 0,1 0-1 0 0,0 1 1 0 0,-1-1 0 0 0,1 0-1 0 0,0 1-2 0 0,-1 0 4 0 0,1 0 0 0 0,-1 1 0 0 0,0-1 0 0 0,0 0 0 0 0,0 0 0 0 0,0 0 0 0 0,0 0 0 0 0,0 0 0 0 0,0 0 0 0 0,-1-1 0 0 0,1 1 0 0 0,-2 1-4 0 0,-4 4 10 0 0,3-4-10 0 0,1 1 0 0 0,0-1 1 0 0,-1 0-1 0 0,2 1 0 0 0,-1 0 0 0 0,0 0 0 0 0,-13 28 0 0 0,15-29 0 0 0,0-1 0 0 0,0 1 0 0 0,1 0 0 0 0,-1 0 0 0 0,1 0 0 0 0,0 0 0 0 0,0 0 0 0 0,0 0 0 0 0,0 0 0 0 0,0 0 0 0 0,1 1 0 0 0,-1 5 0 0 0,0 13 23 0 0,0 23 108 0 0,0-44-122 0 0,1 1 1 0 0,-1 0-1 0 0,0 0 0 0 0,1 0 0 0 0,-1-1 0 0 0,1 1 1 0 0,-1 0-1 0 0,1-1 0 0 0,0 1 0 0 0,0 1-9 0 0,2 1 26 0 0,-1-1 0 0 0,1 1-1 0 0,-1-1 1 0 0,1 0 0 0 0,0 0 0 0 0,0 0-1 0 0,3 1-25 0 0,5 4 93 0 0,-1-1 0 0 0,1-1 0 0 0,6 3-93 0 0,-15-9 9 0 0,-1 1 1 0 0,0-1-1 0 0,1 1 1 0 0,-1-1-1 0 0,1 0 1 0 0,-1 0-1 0 0,1 0 1 0 0,-1 1-1 0 0,1-1 1 0 0,-1-1-10 0 0,1 1 9 0 0,-1 0 1 0 0,1 0-1 0 0,-1 0 1 0 0,1 1 0 0 0,-1-1-1 0 0,0 0 1 0 0,1 1-1 0 0,-1-1 1 0 0,1 0 0 0 0,-1 1-10 0 0,8 4 45 0 0,-8-4-29 0 0,1 0 0 0 0,0 0 0 0 0,0 0 1 0 0,0 0-1 0 0,0 0 0 0 0,0 0 0 0 0,0-1 1 0 0,1 1-1 0 0,0 0-16 0 0,-1-1 18 0 0,0 0 0 0 0,0 0 0 0 0,0 0 0 0 0,1-1 0 0 0,-1 1 0 0 0,0 0 0 0 0,0-1 0 0 0,0 0 0 0 0,0 1-18 0 0,9-5 69 0 0,7-2 50 0 0,-2 5 36 0 0,-14 2-136 0 0,-1 0 0 0 0,1 0 1 0 0,0 0-1 0 0,-1-1 1 0 0,1 1-1 0 0,0 0 0 0 0,-1-1 1 0 0,1 0-1 0 0,-1 1 1 0 0,1-1-1 0 0,-1 0 0 0 0,1 0 1 0 0,-1 0-1 0 0,1 0-19 0 0,6-4 89 0 0,3 0 35 0 0,-9 4-97 0 0,0 0 0 0 0,0 0 0 0 0,1 0 0 0 0,-1 0 0 0 0,0-1 0 0 0,0 1 0 0 0,0-1 0 0 0,0 0 1 0 0,0 0-28 0 0,7-6 112 0 0,1-1-41 0 0,-4 4-45 0 0,0-1-1 0 0,0 0 0 0 0,0 0 1 0 0,0 0-1 0 0,-1-1 1 0 0,2-3-26 0 0,10-32 77 0 0,-2 4-54 0 0,-14 36-19 0 0,-1 1 1 0 0,1 0 0 0 0,-1-1-1 0 0,0 1 1 0 0,1-1 0 0 0,-1 1-1 0 0,0 0 1 0 0,0-1 0 0 0,0 1-1 0 0,0-1-4 0 0,2-17 24 0 0,1 11-10 0 0,5-21 25 0 0,-5 2 15 0 0,-3 23-53 0 0,0 0 0 0 0,1 0 0 0 0,0 0 0 0 0,0 0 0 0 0,0 0 0 0 0,0 0 0 0 0,0 1 0 0 0,1-1 0 0 0,0 0 1 0 0,1-2-2 0 0,-2 5 0 0 0,-1-1 0 0 0,1 1 0 0 0,-1-1 0 0 0,0 1 0 0 0,1-1 0 0 0,-1 1 0 0 0,0 0 0 0 0,0-1 0 0 0,0 1 0 0 0,0-1 0 0 0,0-15-36 0 0,0 11 11 0 0,0 13 14 0 0,0-7 11 0 0,0 1 0 0 0,-1 0 0 0 0,1-1 0 0 0,0 1 0 0 0,0-1 0 0 0,0 1 0 0 0,0-1 0 0 0,1 1 0 0 0,-1-1 0 0 0,0 1 0 0 0,0-1 0 0 0,0 1 0 0 0,0-1 0 0 0,0 1 0 0 0,1-1 0 0 0,-1 1 0 0 0,0-1 0 0 0,0 0 0 0 0,1 1 0 0 0,-1-1 0 0 0,0 1 0 0 0,1-1 0 0 0,-1 0 0 0 0,0 1 0 0 0,1-1 0 0 0,-1 0 0 0 0,1 1 0 0 0,-1-1 0 0 0,1 0 0 0 0,6 8 0 0 0,-5 3 0 0 0,-1-1 0 0 0,0 1 0 0 0,-1 0 0 0 0,0-1 0 0 0,-1 8 0 0 0,1-1 0 0 0,0-2 0 0 0,-1-11 0 0 0,1 0 0 0 0,0 0 0 0 0,0 0 0 0 0,1 0 0 0 0,-1 0 0 0 0,1 0 0 0 0,0 1 0 0 0,5 11 0 0 0,-4-13 0 0 0,-1 0 0 0 0,0 1 0 0 0,0-1 0 0 0,0 0 0 0 0,0 1 0 0 0,-1-1 0 0 0,0 1 0 0 0,1 1 0 0 0,-1 62 0 0 0,0-66-1 0 0,0 1 1 0 0,0 0 0 0 0,0 0 0 0 0,1 0 0 0 0,-1-1-1 0 0,1 1 1 0 0,-1 0 0 0 0,1-1 0 0 0,0 1-1 0 0,0 0 1 0 0,0-1 0 0 0,0 1 0 0 0,0 0 0 0 0,0-1 1 0 0,0 1 0 0 0,0-1 0 0 0,-1 1 0 0 0,1-1 0 0 0,0 1 0 0 0,0 0 0 0 0,-1 0 0 0 0,1-1 0 0 0,-1 1 0 0 0,0 0 0 0 0,0 0 0 0 0,1-1 0 0 0,-1 1-1 0 0,0-1 1 0 0,-1-1 0 0 0,1 1 1 0 0,0-1-1 0 0,0 0 0 0 0,0 1 0 0 0,0-1 0 0 0,0 1 0 0 0,0-1 0 0 0,0 0 0 0 0,0 1 0 0 0,0-1 1 0 0,0 1-1 0 0,0-1 0 0 0,0 0 0 0 0,0 1 0 0 0,0-1 0 0 0,0 0 0 0 0,0 1 0 0 0,1-1 1 0 0,-1 1-1 0 0,0-1 0 0 0,0 0 0 0 0,0 1 0 0 0,1-1 0 0 0,-1 0 0 0 0,0 1 0 0 0,0-1 1 0 0,1 0-1 0 0,-1 0 0 0 0,0 1 0 0 0,1-1-1 0 0,6 6 31 0 0,1 8 30 0 0,-2-6-52 0 0,-1-2-34 0 0,-5-6 25 0 0,3 2-133 0 0,0-1 50 0 0,1 0 24 0 0,2-3-15 0 0,-6 2 46 0 0,2 0-82 0 0,-2 0-50 0 0,1 0-70 0 0,-1 0 72 0 0,0 0-34 0 0,0 0-36 0 0,0 0-35 0 0,0 0-354 0 0,0 0 86 0 0,1 0-47 0 0,0 0-681 0 0,4 0-534 0 0,4 0-1016 0 0</inkml:trace>
  <inkml:trace contextRef="#ctx0" brushRef="#br0" timeOffset="496.57">705 0 7280 0 0,'0'0'209'0'0,"0"0"-55"0"0,0 0-19 0 0,0 0 37 0 0,0 0 135 0 0,0 0 253 0 0,0 0 15 0 0,0 0-42 0 0,0 0-372 0 0,0 0 31 0 0,0 3 80 0 0,0-2-261 0 0,0-1 0 0 0,0 0 0 0 0,0 1 0 0 0,0-1-1 0 0,0 1 1 0 0,0-1 0 0 0,0 1 0 0 0,0-1 0 0 0,0 0-1 0 0,1 1 1 0 0,-1-1 0 0 0,0 1 0 0 0,0-1 0 0 0,0 0-1 0 0,0 1 1 0 0,1-1 0 0 0,-1 0 0 0 0,0 1 0 0 0,0-1-1 0 0,1 0 1 0 0,-1 1 0 0 0,0-1 0 0 0,1 0 0 0 0,-1 1-1 0 0,0-1 1 0 0,1 0 0 0 0,-1 0 0 0 0,0 1 0 0 0,1-1 0 0 0,-1 0-1 0 0,1 0-10 0 0,6 5 177 0 0,-2 3 19 0 0,3 9 27 0 0,-5-13-152 0 0,5 15 212 0 0,0 6 1 0 0,-3-7-115 0 0,6 3 87 0 0,-6 0-58 0 0,-3-13-121 0 0,0-1 0 0 0,0 1 0 0 0,1-1 0 0 0,1 3-77 0 0,4 5 113 0 0,-4-8-56 0 0,0 0-1 0 0,-1 0 1 0 0,0 1 0 0 0,0-1 0 0 0,-1 1 0 0 0,0 0-57 0 0,2 12 104 0 0,-3-13-48 0 0,0 1 0 0 0,0-1 0 0 0,1 1 0 0 0,0-1 0 0 0,1 0 0 0 0,2 6-56 0 0,4 10 126 0 0,-2 10 12 0 0,-6-25-98 0 0,1-1 0 0 0,-1 1 0 0 0,2 0 0 0 0,-1-1 0 0 0,1 1 0 0 0,1 2-40 0 0,1-2 45 0 0,4 14 73 0 0,-7-2 29 0 0,-2-16-123 0 0,0-1-1 0 0,1 1 1 0 0,0-1 0 0 0,-1 1-1 0 0,1-1 1 0 0,0 0 0 0 0,1 1-1 0 0,0 0-23 0 0,3 12 101 0 0,1 11 48 0 0,0-14-38 0 0,-5-11-93 0 0,0-1 1 0 0,0 0 0 0 0,-1 1 0 0 0,1-1-1 0 0,0 1 1 0 0,-1-1 0 0 0,1 1 0 0 0,-1-1-1 0 0,0 1 1 0 0,1 0 0 0 0,-1-1 0 0 0,0 1 0 0 0,0-1-19 0 0,0 1-61 0 0,0-1 33 0 0,0 3 60 0 0,0 0 99 0 0,0 0 75 0 0,0 1 149 0 0,0 3 559 0 0,0-8-653 0 0,0-2-82 0 0,0-3-111 0 0,0 2-85 0 0,0-1-40 0 0,0 0 85 0 0,0 1-23 0 0,-1 1 0 0 0,1 0 0 0 0,0-1 0 0 0,1 1 0 0 0,-1-1 0 0 0,0 1 0 0 0,1 0 0 0 0,-1-1-1 0 0,2-1-4 0 0,0-1 0 0 0,1-2 0 0 0,1 1 0 0 0,-1 0 0 0 0,1 0 0 0 0,0 0 0 0 0,0 1 0 0 0,1-1 0 0 0,-2 2-2 0 0,0 0 0 0 0,0 0 0 0 0,0 0-1 0 0,-1 0 1 0 0,2-3 2 0 0,-3 4-4 0 0,1 0-1 0 0,-1 0 0 0 0,1 1 1 0 0,0-1-1 0 0,0 0 0 0 0,0 1 1 0 0,0-1-1 0 0,0 1 0 0 0,1 0 0 0 0,-1 0 1 0 0,1 0-1 0 0,-1 0 0 0 0,2-1 5 0 0,6-1 0 0 0,-7 3 0 0 0,-1 0 0 0 0,0-1 0 0 0,1 1 0 0 0,-1 0 0 0 0,0-1 0 0 0,0 1 0 0 0,0-1 0 0 0,0 1 0 0 0,0-1 0 0 0,18-13-2 0 0,2 3-40 0 0,-16 9 20 0 0,-5 3 20 0 0,0-1 0 0 0,0 1-1 0 0,0-1 1 0 0,0 1 0 0 0,0 0 0 0 0,0-1 0 0 0,0 1 0 0 0,0 0 0 0 0,0 0 0 0 0,0-1 0 0 0,0 1 0 0 0,0 0-1 0 0,1 0 1 0 0,-1 0 0 0 0,0 0 0 0 0,1 1 2 0 0,27 0-44 0 0,-20-2 42 0 0,0 1 8 0 0,21 14-63 0 0,-23-11 52 0 0,-5-1 1 0 0,1-1 0 0 0,0 0 1 0 0,0 0-1 0 0,0 1 0 0 0,-1 0 0 0 0,1-1 0 0 0,-1 1 0 0 0,0 0 0 0 0,1 0 0 0 0,-1 1 0 0 0,0-1 0 0 0,0 0 0 0 0,0 1 0 0 0,0-1 0 0 0,0 2 4 0 0,14 28-11 0 0,-11-19 1 0 0,2-9-19 0 0,-7-3 28 0 0,1-1 1 0 0,-1 0-1 0 0,1 0 0 0 0,-1 1 0 0 0,0-1 1 0 0,1 0-1 0 0,-1 1 0 0 0,1-1 0 0 0,-1 0 0 0 0,0 1 1 0 0,1-1-1 0 0,-1 0 0 0 0,0 1 0 0 0,0-1 1 0 0,1 1-1 0 0,-1-1 0 0 0,0 1 0 0 0,0-1 1 0 0,0 1-1 0 0,1-1 0 0 0,-1 1 0 0 0,0-1 0 0 0,0 1 1 0 0,0-1-1 0 0,0 1 0 0 0,0-1 0 0 0,0 1 1 0 0,0-1-1 0 0,0 1 0 0 0,0-1 0 0 0,0 1 0 0 0,-1 0 1 0 0,2 9 0 0 0,-1-7 0 0 0,1 0 0 0 0,-1-1 0 0 0,0 1 0 0 0,0 0 0 0 0,0 0 0 0 0,-1 0 0 0 0,1 0 0 0 0,-1 0 0 0 0,1-1 0 0 0,-1 1 0 0 0,0 1 0 0 0,-10 1 11 0 0,6 8 32 0 0,4-11-42 0 0,0-1 0 0 0,1 0-1 0 0,-1 0 1 0 0,0 0 0 0 0,0 0 0 0 0,0 0 0 0 0,0 0 0 0 0,0 0 0 0 0,0 0 0 0 0,0 0 0 0 0,-1 0-1 0 0,0 0 0 0 0,-9 3 5 0 0,10-3-2 0 0,0-1 0 0 0,0 1 0 0 0,0-1 0 0 0,0 0 0 0 0,0 1 0 0 0,0 0 0 0 0,0-1 1 0 0,0 1-1 0 0,0 0 0 0 0,0-1 0 0 0,0 1 0 0 0,0 0 0 0 0,0 0 0 0 0,0 0 0 0 0,1 0 0 0 0,-1 0 0 0 0,0 0 0 0 0,0 0-3 0 0,-2 7 11 0 0,-1-1-9 0 0,-10-6 13 0 0,5-1 8 0 0,6-1-12 0 0,0 1 0 0 0,0 0 0 0 0,0 0 0 0 0,0 0 0 0 0,0 0 0 0 0,0 0 0 0 0,0 1 0 0 0,0-1 0 0 0,0 1 0 0 0,0 0 0 0 0,0 0-11 0 0,-6 4 30 0 0,8-4-27 0 0,0 0-1 0 0,-1 0 1 0 0,1 0-1 0 0,-1-1 1 0 0,1 1-1 0 0,-1 0 0 0 0,1-1 1 0 0,-1 1-1 0 0,0-1 1 0 0,1 1-1 0 0,-1-1 1 0 0,0 0-1 0 0,1 0 0 0 0,-1 0-2 0 0,-1 0-6 0 0,1 0 0 0 0,-1 1 0 0 0,1-1 0 0 0,-1 0 0 0 0,1 1 0 0 0,0-1 0 0 0,-1 1 0 0 0,1 0-1 0 0,0 0 1 0 0,-1 0 0 0 0,1 0 0 0 0,0 0 6 0 0,-12 5-81 0 0,-8-4-67 0 0,14-2 152 0 0,-1 0-80 0 0,0 0-73 0 0,-2 0-64 0 0,1 0-55 0 0,0 0-49 0 0,-10 0-425 0 0,4 0 166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5.1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0 288 8952 0 0,'0'0'200'0'0,"3"0"33"0"0,0 0-180 0 0,-2 0 5 0 0,3 0 0 0 0,4 0 50 0 0,5 0 75 0 0,-3 0-333 0 0,-1 0 113 0 0,1 0 96 0 0,-1 0 82 0 0,2 0 95 0 0,0 0 62 0 0,24 0 842 0 0,-20 0-705 0 0,-6 0-228 0 0,0 0-55 0 0,2-1 46 0 0,2-5 25 0 0,0-1-12 0 0,-2 6-35 0 0,-5 1-72 0 0,-4 0-72 0 0,0 0-1 0 0,-1 0 1 0 0,1 0-1 0 0,0 0 0 0 0,-1 0 1 0 0,1 0-1 0 0,0 0 1 0 0,-1-1-1 0 0,1 1 1 0 0,0 0-1 0 0,-1-1 1 0 0,2 0-32 0 0,2-6 154 0 0,-5 7-146 0 0,0-1 1 0 0,0 1 0 0 0,1-1-1 0 0,-1 1 1 0 0,0 0-1 0 0,0-1 1 0 0,1 1 0 0 0,-1-1-1 0 0,1 1 1 0 0,-1 0-1 0 0,0-1 1 0 0,1 1 0 0 0,-1 0-1 0 0,1 0 1 0 0,-1-1-1 0 0,0 1 1 0 0,1 0 0 0 0,-1 0-1 0 0,1 0 1 0 0,-1-1-1 0 0,1 1 1 0 0,-1 0 0 0 0,1 0-1 0 0,-1 0 1 0 0,1 0-1 0 0,-1 0 1 0 0,1 0 0 0 0,-1 0-1 0 0,1 0 1 0 0,-1 0-1 0 0,1 0 1 0 0,0 1-9 0 0,1-2 19 0 0,-1 1 0 0 0,1 0 1 0 0,0 0-1 0 0,-1 0 0 0 0,1-1 1 0 0,-1 1-1 0 0,1-1 0 0 0,0 0 0 0 0,-1 1 1 0 0,1-1-1 0 0,-1 0 0 0 0,1 0 1 0 0,-1 0-1 0 0,1 0-19 0 0,6-4 85 0 0,5 0 77 0 0,-8-6-56 0 0,6 6-30 0 0,-6-6-4 0 0,6 6-12 0 0,-6-8-48 0 0,9-3-2 0 0,-1 0 33 0 0,-12 14-41 0 0,-1 1 1 0 0,0 0-1 0 0,1-1 0 0 0,-1 1 1 0 0,0-1-1 0 0,1 1 1 0 0,-1-1-1 0 0,0 1 0 0 0,0-1 1 0 0,0 1-3 0 0,0-15 69 0 0,0-4 3 0 0,0 13-47 0 0,-1 6-25 0 0,0 1 0 0 0,1 0 0 0 0,-1 0-1 0 0,1 0 1 0 0,-1 0 0 0 0,1 0 0 0 0,0 0-1 0 0,-1-1 1 0 0,1 1 0 0 0,-1 0-1 0 0,1 0 1 0 0,0 0 0 0 0,-1 0-1 0 0,1-1 1 0 0,0 1 0 0 0,-1 0 0 0 0,1 0-1 0 0,0-1 1 0 0,-1 1 0 0 0,1 0-1 0 0,0-1 1 0 0,-1 1 0 0 0,-2-5 11 0 0,-1 1 0 0 0,1-1 1 0 0,0 0-1 0 0,0 0 0 0 0,-1-3-11 0 0,2-1 11 0 0,2 8-11 0 0,0 1 0 0 0,0 0 0 0 0,0 0 1 0 0,-1-1-1 0 0,1 1 0 0 0,0 0 0 0 0,0 0 0 0 0,0-1 0 0 0,0 1 0 0 0,0 0 0 0 0,0 0 0 0 0,0 0 0 0 0,0-1 0 0 0,-1 1 0 0 0,1 0 0 0 0,0 0 0 0 0,0-1 0 0 0,0 1 0 0 0,0 0 0 0 0,-1 0 0 0 0,1 0 1 0 0,0 0-1 0 0,0 0 0 0 0,-1-1 0 0 0,1 1 0 0 0,0 0 0 0 0,-25-13-2 0 0,22 12 2 0 0,2 0 0 0 0,0 1 0 0 0,1 0 0 0 0,-1-1 0 0 0,0 1 0 0 0,1 0 0 0 0,-1 0 0 0 0,0 0 0 0 0,0 0 0 0 0,1 0 0 0 0,-1 0 0 0 0,0 0 0 0 0,0 0 0 0 0,1 0 0 0 0,-1 0 0 0 0,0 0 0 0 0,1 0 0 0 0,-1 0 0 0 0,0 1 0 0 0,0-1 0 0 0,1 0 0 0 0,-1 1 0 0 0,-15 12 0 0 0,0 3 0 0 0,-9 7 0 0 0,23-19 0 0 0,0 1 0 0 0,-1 11 0 0 0,3-16 0 0 0,0 1 0 0 0,0 0 0 0 0,0 0 0 0 0,0 0 0 0 0,0 0 0 0 0,0 0 0 0 0,0-1 0 0 0,0 1 0 0 0,-1 0 0 0 0,1 0 0 0 0,0 0 0 0 0,0 0 0 0 0,-1-1 0 0 0,1 1 0 0 0,-1 0 0 0 0,-5 3 0 0 0,1 0 0 0 0,3 9 0 0 0,2-9 0 0 0,-1 0 0 0 0,1 0 0 0 0,-1 0 0 0 0,0 0 0 0 0,0 0 0 0 0,0 0 0 0 0,-1 0 0 0 0,1 0 0 0 0,-1-1 0 0 0,-1 4 0 0 0,2-4 0 0 0,0 0 0 0 0,0 0 0 0 0,0 0 0 0 0,1 1 0 0 0,0-1 0 0 0,-1 0 0 0 0,1 0 0 0 0,1 1 0 0 0,-1-1 0 0 0,0 1 0 0 0,1 8 0 0 0,-1-11 2 0 0,0 1 1 0 0,0 0 0 0 0,1 0 0 0 0,-1 0 0 0 0,0-1 0 0 0,1 1 0 0 0,0 0 0 0 0,-1 0-1 0 0,1-1 1 0 0,0 1 0 0 0,0-1 0 0 0,0 1 0 0 0,0 0-3 0 0,0-1 4 0 0,0 1 0 0 0,0-1 0 0 0,0 1 0 0 0,-1-1 0 0 0,1 1 0 0 0,0 0 1 0 0,-1 0-1 0 0,1-1 0 0 0,-1 1 0 0 0,0 0 0 0 0,1 0 0 0 0,-1 0 0 0 0,0-1-4 0 0,0 1 10 0 0,0 0 1 0 0,0 0-1 0 0,0-1 0 0 0,1 1 0 0 0,-1 0 1 0 0,1-1-1 0 0,-1 1 0 0 0,1-1 0 0 0,0 1 0 0 0,-1-1 1 0 0,1 1-1 0 0,0-1 0 0 0,0 1 0 0 0,0-1 1 0 0,0 1-1 0 0,0-1 0 0 0,0 0 0 0 0,1 1-10 0 0,4 0 142 0 0,-5-1-123 0 0,1-1 0 0 0,0 0 0 0 0,-1 1 1 0 0,1-1-1 0 0,0 1 0 0 0,-1-1 1 0 0,1 1-1 0 0,-1 0 0 0 0,1 0 0 0 0,-1 0 1 0 0,2 1-20 0 0,6 3 52 0 0,-2-3-35 0 0,-1 1-33 0 0,-1 4-50 0 0,-5-7 61 0 0,0 1 0 0 0,0-1 0 0 0,1 1 0 0 0,-1-1 0 0 0,0 0 0 0 0,0 1 0 0 0,1-1 0 0 0,-1 0 0 0 0,0 1 1 0 0,1-1-1 0 0,-1 0 0 0 0,1 1 0 0 0,-1-1 0 0 0,1 0 0 0 0,-1 1 0 0 0,0-1 0 0 0,1 0 0 0 0,-1 0 0 0 0,1 0 0 0 0,-1 1 0 0 0,1-1 0 0 0,-1 0 0 0 0,1 0 0 0 0,-1 0 0 0 0,1 0 0 0 0,-1 0 1 0 0,1 0-1 0 0,-1 0 0 0 0,1 0 0 0 0,-1 0 0 0 0,1 0 0 0 0,0-1 5 0 0,17 1-72 0 0,-4 0 66 0 0,-1 0 55 0 0,6 0 44 0 0,-18 0-82 0 0,1 0 1 0 0,-1 0-1 0 0,1 0 1 0 0,0-1-1 0 0,-1 1 0 0 0,1 0 1 0 0,-1-1-1 0 0,1 1 1 0 0,-1-1-1 0 0,1 0 1 0 0,-1 0-1 0 0,1 1 0 0 0,-1-1-11 0 0,12-6 56 0 0,-2 5-35 0 0,2 3-39 0 0,6-1-51 0 0,2-4-37 0 0,-15 2 102 0 0,6-2-48 0 0,1 0-85 0 0,-6 3 26 0 0,0-1-32 0 0,1 2-38 0 0,0-1-40 0 0,-2 1 29 0 0,-4 0 84 0 0,1 0-37 0 0,-2 0-12 0 0,2-1-37 0 0,-1 1-44 0 0,0-1-48 0 0,1 0-53 0 0,-1 0-49 0 0,1 0-43 0 0,0-1-39 0 0,0 1-135 0 0,1-1-38 0 0,7-4-1417 0 0</inkml:trace>
  <inkml:trace contextRef="#ctx0" brushRef="#br0" timeOffset="405.41">639 97 6296 0 0,'3'2'184'0'0,"-2"0"-172"0"0,0-1-1 0 0,1 1 1 0 0,-1-1 0 0 0,0 1 0 0 0,0 0 0 0 0,-1 0-1 0 0,1-1 1 0 0,0 1 0 0 0,0 0 0 0 0,-1 0 0 0 0,1 0-1 0 0,-1-1 1 0 0,1 2-12 0 0,0 31 62 0 0,-1-31-61 0 0,0 1 28 0 0,0 1 54 0 0,0 0 49 0 0,0 0 42 0 0,0 3 201 0 0,0 0 78 0 0,0 18 1246 0 0,0-14-1033 0 0,0-7-376 0 0,0 1-48 0 0,0 0-56 0 0,0 0-67 0 0,1 2 218 0 0,1-1-48 0 0,2-1 9 0 0,2 2 98 0 0,-3-6 234 0 0,-3 0-587 0 0,0 0 66 0 0,1 1 60 0 0,-1-1 49 0 0,0 1 99 0 0,0 0 45 0 0,0 6 858 0 0,0-7-721 0 0,-1 0-47 0 0,1-2-190 0 0,0 0-42 0 0,0-1-16 0 0,0-1-95 0 0,0-2-110 0 0,0 2-46 0 0,0-1-34 0 0,0-17 129 0 0,0-17 131 0 0,1 26-142 0 0,1 2-35 0 0,4-3 36 0 0,-5 10-36 0 0,0 1 0 0 0,0-1-1 0 0,0 1 1 0 0,-1-1 0 0 0,1 0 0 0 0,-1 1 0 0 0,1-1 0 0 0,-1 0 0 0 0,1 1 0 0 0,-1-1 0 0 0,0 0 0 0 0,0 1 0 0 0,0-1-1 0 0,0 0-1 0 0,0 0 1 0 0,0-1 0 0 0,0 1-1 0 0,0-1 1 0 0,0 1-1 0 0,0-1 1 0 0,1 1-1 0 0,-1 0 1 0 0,1-1 0 0 0,0 1-1 0 0,0 0 1 0 0,0 0-1 0 0,0-1 1 0 0,0 1-1 0 0,0 0 1 0 0,0 0-1 0 0,1 0 1 0 0,-1 0 0 0 0,1 0-1 0 0,0 0 0 0 0,0 0 4 0 0,-1 0 0 0 0,1 0 0 0 0,-1 0 0 0 0,0 0 1 0 0,0 0-1 0 0,1 0 0 0 0,-2 0 0 0 0,1 0 0 0 0,0 0 0 0 0,0-1 0 0 0,0 1 0 0 0,-1 0-4 0 0,7-17 4 0 0,5 7-4 0 0,-10 10 0 0 0,0 0 0 0 0,0 0 0 0 0,0 0 0 0 0,0 0 0 0 0,0 0 0 0 0,-1 0 0 0 0,1-1 0 0 0,-1 1 0 0 0,1-1 0 0 0,1-3 0 0 0,1 1 0 0 0,0 0 0 0 0,1 0 0 0 0,-1 1 0 0 0,1-1 0 0 0,2-1 0 0 0,6-6 0 0 0,-12 10 0 0 0,1 1 0 0 0,-1-1 0 0 0,1 1 0 0 0,-1 0 0 0 0,1 0 0 0 0,0-1 0 0 0,0 1 0 0 0,-1 0 0 0 0,1 0 0 0 0,0 1 0 0 0,2-2 0 0 0,2 1 0 0 0,-1 1 0 0 0,1-1 0 0 0,0 1 0 0 0,4 1 0 0 0,15-1 0 0 0,-22 0 1 0 0,-1 1-1 0 0,1 0 0 0 0,0-1 0 0 0,0 1 0 0 0,-1 0 0 0 0,1 0 0 0 0,0 1 0 0 0,-1-1 0 0 0,1 1 0 0 0,-1-1 0 0 0,0 1 0 0 0,1 0 0 0 0,-1-1 0 0 0,0 1 0 0 0,0 1 0 0 0,0-1 0 0 0,0 0 0 0 0,-1 0 0 0 0,2 2 0 0 0,14 22 41 0 0,-5-3 77 0 0,-5-8-46 0 0,-1 5-16 0 0,-3-10-26 0 0,-2-6-10 0 0,0 0 0 0 0,0 0 0 0 0,0 0 0 0 0,-1 0 0 0 0,0 4-20 0 0,-1 16 67 0 0,1-12-40 0 0,0 0-120 0 0,0-1 75 0 0,0 6 105 0 0,0 10 168 0 0,0-16-182 0 0,0 1-65 0 0,0 1-99 0 0,0 0-101 0 0,0-7 50 0 0,0 2-35 0 0,0-1-37 0 0,0 1-40 0 0,0 1-44 0 0,0-1-45 0 0,0-8-58 0 0,0 0-63 0 0,0 0-55 0 0,0 0-49 0 0,0 0-168 0 0,0 0-48 0 0,0 0-203 0 0,0 0-546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1:53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0 6592 0 0,'0'0'149'0'0,"0"0"23"0"0,0 0 11 0 0,0 3-30 0 0,0-2-151 0 0,0-1 0 0 0,0 1 0 0 0,0 0 0 0 0,0 0 0 0 0,0-1 0 0 0,0 1 0 0 0,0 0 0 0 0,0-1 1 0 0,0 1-1 0 0,-1 0 0 0 0,1-1 0 0 0,0 1 0 0 0,-1 0 0 0 0,1-1 0 0 0,0 1-2 0 0,-6 1 6 0 0,1 1 34 0 0,2 5 101 0 0,3 7 147 0 0,0-11-186 0 0,3 1 201 0 0,8 6 6 0 0,-9-6 23 0 0,1 6-48 0 0,3-1-55 0 0,-1-2-55 0 0,1 5 129 0 0,0-1-46 0 0,-2-5-87 0 0,-4-5-130 0 0,1-1 0 0 0,-1 0-1 0 0,0 1 1 0 0,1-1 0 0 0,-1 1-1 0 0,0-1 1 0 0,0 1-1 0 0,0-1 1 0 0,0 1 0 0 0,0-1-40 0 0,0 1 40 0 0,0-1 0 0 0,0 1 0 0 0,0-1 0 0 0,1 1 0 0 0,-1-1 0 0 0,0 0 0 0 0,0 1 0 0 0,1-1 1 0 0,-1 1-1 0 0,1-1-40 0 0,3 7 183 0 0,2 3 85 0 0,0 5 55 0 0,1 4-34 0 0,10 33 486 0 0,-13-35-563 0 0,-3 0-65 0 0,-1-3 2 0 0,-1-8-72 0 0,1-1 0 0 0,0 1 0 0 0,1-1 0 0 0,0 1 0 0 0,-1-1 0 0 0,2 1-77 0 0,4 9 197 0 0,-2-4-60 0 0,-1 11-11 0 0,-2-16-86 0 0,-1 0 1 0 0,1 1 0 0 0,1-1 0 0 0,-1 0 0 0 0,1 0-1 0 0,3 6-40 0 0,-4-8 24 0 0,3 12 81 0 0,-4 4-30 0 0,-1-11-42 0 0,1 8 65 0 0,0 14-84 0 0,0-14 67 0 0,0-7 3 0 0,0 3 41 0 0,0 3 48 0 0,0 3 55 0 0,-3-17-68 0 0,-1 2-95 0 0,-2 1-44 0 0,4-4-76 0 0,1-2-111 0 0,1 0-190 0 0,0 0 265 0 0,0 0 2 0 0,0 0-16 0 0,0 0-40 0 0,0 0-11 0 0,0 0-41 0 0,0 0-43 0 0,0 0-52 0 0,0 0-53 0 0,0 0-51 0 0,0 0-45 0 0,0 0-39 0 0,0 0-139 0 0,0 0-40 0 0,0 0-168 0 0,0 0-456 0 0</inkml:trace>
  <inkml:trace contextRef="#ctx0" brushRef="#br0" timeOffset="421.38">1 320 8088 0 0,'0'0'234'0'0,"0"-3"-4"0"0,2-6-183 0 0,-2 9-47 0 0,1-1 1 0 0,-1 1 0 0 0,1 0-1 0 0,-1-1 1 0 0,1 1 0 0 0,0 0 0 0 0,-1 0-1 0 0,1 0 1 0 0,-1-1 0 0 0,1 1-1 0 0,0 0 1 0 0,-1 0 0 0 0,1 0-1 0 0,-1 0 1 0 0,1 0 0 0 0,0 0-1 0 0,0 0 0 0 0,0 0-1 0 0,1 0 0 0 0,0 0 0 0 0,0 0 0 0 0,0-1-1 0 0,0 1 1 0 0,-1 0 0 0 0,1-1 0 0 0,0 0 0 0 0,1 0 1 0 0,6-3 58 0 0,0-1 103 0 0,2-1 122 0 0,-1 1 81 0 0,2-1 108 0 0,18-5 699 0 0,-20 7-796 0 0,-2 3-126 0 0,1-1-42 0 0,-1 1-52 0 0,1 1-61 0 0,1 0 132 0 0,-2-2-61 0 0,0 0-26 0 0,0-2-2 0 0,1 0-9 0 0,-2 2-7 0 0,1 0 24 0 0,3 2 54 0 0,12-3-9 0 0,10-6-14 0 0,-31 8-162 0 0,19-3 124 0 0,-4 4-62 0 0,-4 1-38 0 0,0 0-19 0 0,8-1 6 0 0,-4-4 20 0 0,-9 1-34 0 0,1 1 0 0 0,0-1 0 0 0,0 2 0 0 0,0-1 0 0 0,0 1 1 0 0,0 0-1 0 0,9 1-11 0 0,-9 1 0 0 0,-5-1 0 0 0,0 0 0 0 0,-1 1 0 0 0,1-1 0 0 0,0-1 0 0 0,-1 1 0 0 0,1-1 0 0 0,0 1 0 0 0,-1-1 0 0 0,2-1 0 0 0,6-2-16 0 0,4-2-47 0 0,7 3-50 0 0,-16 3 56 0 0,0-1 0 0 0,0 0 0 0 0,-1 0 0 0 0,1-1 0 0 0,3-1 57 0 0,-4 1-65 0 0,1 1 0 0 0,-1-1 0 0 0,1 1 0 0 0,0 0 0 0 0,3 0 65 0 0,-7 1-37 0 0,-1 0-1 0 0,1 0 0 0 0,0 0 1 0 0,-1 0-1 0 0,1-1 0 0 0,0 1 1 0 0,-1-1-1 0 0,1 1 0 0 0,0-1 1 0 0,-1 1-1 0 0,1-1 1 0 0,-1 0-1 0 0,1 0 0 0 0,-1 0 38 0 0,12-5-273 0 0,-10 5 170 0 0,7 1-51 0 0,-6 0 56 0 0,0 0-22 0 0,-1 0-59 0 0,0 0-74 0 0,1 0-90 0 0,0-1-108 0 0,-1 0-122 0 0,-1 1 235 0 0,0-1-37 0 0,0 0-38 0 0,-1 1-41 0 0,6-5-1026 0 0,2-4-832 0 0</inkml:trace>
  <inkml:trace contextRef="#ctx0" brushRef="#br0" timeOffset="812.44">719 48 6072 0 0,'0'0'133'0'0,"0"0"23"0"0,0 0 12 0 0,0 3-23 0 0,0 0-234 0 0,0 1 108 0 0,0 1 112 0 0,0 1 87 0 0,1 15 700 0 0,0-18-755 0 0,0 0-37 0 0,4 5 119 0 0,1 3 81 0 0,-4 2 44 0 0,-2-2-95 0 0,0 1-64 0 0,3 10 138 0 0,8 0 61 0 0,-6 7-20 0 0,6 6-8 0 0,-8-15-206 0 0,2 8 87 0 0,5 1 37 0 0,-1-9-102 0 0,4 26 199 0 0,-7-23-167 0 0,1 2 76 0 0,4 5-13 0 0,-9-18-185 0 0,3 6 112 0 0,6 2 59 0 0,-8-17-235 0 0,-1 1 1 0 0,0-1 0 0 0,-1 1 0 0 0,1-1 0 0 0,0 1-1 0 0,-1-1 1 0 0,0 2-45 0 0,1 12 221 0 0,-2-17-208 0 0,0 1 0 0 0,0 0 0 0 0,0-1 0 0 0,0 1-1 0 0,0 0 1 0 0,0-1 0 0 0,0 1 0 0 0,1 0 0 0 0,-1-1-1 0 0,0 1 1 0 0,0 0 0 0 0,1-1 0 0 0,-1 1 0 0 0,0 0 0 0 0,1-1-1 0 0,-1 1 1 0 0,0-1 0 0 0,1 1 0 0 0,-1-1 0 0 0,1 1-1 0 0,-1-1 1 0 0,1 1 0 0 0,-1-1 0 0 0,1 1 0 0 0,-1-1 0 0 0,1 0-13 0 0,0 1 12 0 0,-1-1 0 0 0,1 1 1 0 0,0-1-1 0 0,-1 1 0 0 0,1-1 1 0 0,-1 0-1 0 0,1 1 0 0 0,-1 0 1 0 0,0-1-1 0 0,1 1 1 0 0,-1-1-1 0 0,0 1 0 0 0,1 0 1 0 0,-1-1-1 0 0,0 1 0 0 0,1-1 1 0 0,-1 1-1 0 0,0 0 0 0 0,0-1 1 0 0,0 1-1 0 0,0 0 0 0 0,0 0 1 0 0,0-1-1 0 0,0 1 1 0 0,0 0-1 0 0,0-1-12 0 0,0 14 203 0 0,0-12-3 0 0,0-2 0 0 0,0 0-7 0 0,0 0-26 0 0,0 0-9 0 0,0 0-4 0 0,0 0-15 0 0,0 0-49 0 0,0 0-24 0 0,0 0-2 0 0,0-2 3 0 0,0-2-37 0 0,0 1-23 0 0,0 1-1 0 0,0 0 1 0 0,0-1 0 0 0,0 1 0 0 0,0-1 0 0 0,1 1-1 0 0,-1 0 1 0 0,1-1 0 0 0,0-1-7 0 0,4-4 26 0 0,-4 7-23 0 0,0 0 0 0 0,0-1 0 0 0,0 1 0 0 0,-1-1-1 0 0,1 1 1 0 0,0-1 0 0 0,-1 0 0 0 0,1 1 0 0 0,-1-1 0 0 0,0 1 0 0 0,1-1 0 0 0,-1 0 0 0 0,0 0-1 0 0,0 1-2 0 0,1-3 2 0 0,-1 1 0 0 0,1-1-1 0 0,0 1 1 0 0,0 0 0 0 0,0-1-1 0 0,1 1 1 0 0,-1 0 0 0 0,1 0-1 0 0,0 0 1 0 0,0 0 0 0 0,0 0-1 0 0,0 0-1 0 0,9-17 34 0 0,-7 13-33 0 0,0-1 0 0 0,0 0-1 0 0,1 1 1 0 0,0 0 0 0 0,0 0 0 0 0,0 1 0 0 0,1-1 0 0 0,0 1-1 0 0,0 0 1 0 0,6-3-1 0 0,9-11-12 0 0,-20 19 8 0 0,11-11-42 0 0,4 0 27 0 0,2 6-2 0 0,-1 5-29 0 0,-2 1 38 0 0,-9-1 12 0 0,0 1 0 0 0,0 0-1 0 0,0 0 1 0 0,0 1 0 0 0,0 0-1 0 0,1 1 1 0 0,4 11 0 0 0,13 5-10 0 0,11 28-44 0 0,-32-42 54 0 0,1 0 0 0 0,-1 1 0 0 0,0-1 0 0 0,0 1 0 0 0,-1 0 0 0 0,1 0 0 0 0,-1 0 0 0 0,0 1 0 0 0,7 15 0 0 0,-4-13 0 0 0,-4-7 0 0 0,0 1 0 0 0,0-1 0 0 0,0 0 0 0 0,0 1 0 0 0,-1 0 0 0 0,1-1 0 0 0,0 1 0 0 0,-1-1 0 0 0,1 1 0 0 0,-1 0 0 0 0,0-1 0 0 0,0 1 0 0 0,1 0 0 0 0,-1 0 0 0 0,-1 4 0 0 0,1-4 0 0 0,0-1 0 0 0,0 1 0 0 0,0 0 0 0 0,0-1 0 0 0,0 1 0 0 0,0 0 0 0 0,0-1 0 0 0,1 1 0 0 0,-1 0 0 0 0,1-1 0 0 0,-1 1 0 0 0,1 1 0 0 0,6 0 0 0 0,-6-3 0 0 0,-1 0 0 0 0,0 0 0 0 0,0 0 0 0 0,0 0 0 0 0,1 0 0 0 0,-1 1 0 0 0,0-1 0 0 0,0 0 0 0 0,0 0 1 0 0,0 0-1 0 0,1 0 0 0 0,-1 0 0 0 0,0 0 0 0 0,0 0 0 0 0,0 0 0 0 0,1 0 0 0 0,-1 1 0 0 0,0-1 0 0 0,0 0 0 0 0,0 0 0 0 0,0 0 0 0 0,0 0 0 0 0,0 1 0 0 0,1-1 0 0 0,-1 0 0 0 0,0 0 0 0 0,0 0 0 0 0,0 1 0 0 0,0-1 0 0 0,0 0 0 0 0,0 0 0 0 0,0 0 0 0 0,2 25-14 0 0,-2-23-19 0 0,0-2-41 0 0,2 3-208 0 0,9 8-53 0 0,-9-9 182 0 0,-2-2-39 0 0,1 0-68 0 0,-1 0 86 0 0,0 0-36 0 0,0 0-37 0 0,0 0-36 0 0,0 0-378 0 0,0 0 95 0 0,0 0-49 0 0,0 0-721 0 0,0 0-565 0 0,0 0-1075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9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169 448 8592 0 0,'-7'0'134'0'0,"-5"0"211"0"0,7 0-230 0 0,1 0-64 0 0,0 0-99 0 0,-11 0 15 0 0,2 1 67 0 0,1 1 77 0 0,-2 2 146 0 0,12-3-204 0 0,1 0 0 0 0,-1 0 0 0 0,0 0 0 0 0,1 1 0 0 0,-1-1-1 0 0,1 0 1 0 0,0 1 0 0 0,-1-1 0 0 0,0 2-53 0 0,-3 3 117 0 0,0 2-43 0 0,-4 14 110 0 0,5-12-76 0 0,-1 3 63 0 0,-9 11 162 0 0,6-9-134 0 0,3-6-110 0 0,1 3 27 0 0,4 4-7 0 0,-1 1-11 0 0,-2-8-44 0 0,0 3 54 0 0,8 1-51 0 0,-4-12-56 0 0,0 2 7 0 0,0 0 0 0 0,-1 0 1 0 0,1-1-1 0 0,0 1 1 0 0,-1 0-1 0 0,0 0 1 0 0,0 0-1 0 0,0 0 0 0 0,0 0 1 0 0,0 0-1 0 0,0 1-8 0 0,0 20 84 0 0,1-23-82 0 0,-1 0 0 0 0,0 0 1 0 0,1 0-1 0 0,-1 0 0 0 0,0 0 0 0 0,1 0 0 0 0,0 0 1 0 0,-1 0-1 0 0,1-1 0 0 0,-1 1 0 0 0,1 0 0 0 0,0 0 0 0 0,0 0 1 0 0,0-1-1 0 0,-1 1 0 0 0,1 0 0 0 0,0-1 0 0 0,0 1 0 0 0,0-1 1 0 0,0 1-3 0 0,6 2 29 0 0,-6-3-27 0 0,-1 0-1 0 0,0 0 1 0 0,1 1 0 0 0,-1-1 0 0 0,1 0 0 0 0,-1 0 0 0 0,1 0 0 0 0,-1 1 0 0 0,1-1 0 0 0,-1 0 0 0 0,0 0 0 0 0,1 1 0 0 0,-1-1 0 0 0,0 0 0 0 0,1 1 0 0 0,-1-1-1 0 0,0 0 1 0 0,1 1 0 0 0,-1-1 0 0 0,0 1 0 0 0,0-1 0 0 0,1 0 0 0 0,-1 1 0 0 0,0-1 0 0 0,0 1 0 0 0,0-1 0 0 0,0 1 0 0 0,0-1 0 0 0,0 1 0 0 0,0-1 0 0 0,1 1 0 0 0,-1-1-1 0 0,0 1 1 0 0,-1-1 0 0 0,1 1 0 0 0,0-1-2 0 0,0 0 2 0 0,0 0-1 0 0,0 0 1 0 0,0 0-1 0 0,0 0 1 0 0,0 1 0 0 0,0-1-1 0 0,0 0 1 0 0,0 0-1 0 0,0 0 1 0 0,0 0-1 0 0,0 0 1 0 0,0 0-1 0 0,0 0 1 0 0,0 0-1 0 0,0 0 1 0 0,0 0 0 0 0,0 1-1 0 0,0-1 1 0 0,0 0-1 0 0,0 0 1 0 0,0 0-1 0 0,0 0 1 0 0,0 0-1 0 0,0 0 1 0 0,0 0-1 0 0,1 0 1 0 0,-1 0 0 0 0,0 0-1 0 0,0 0 1 0 0,0 0-1 0 0,0 1 1 0 0,0-1-1 0 0,0 0 1 0 0,0 0-1 0 0,0 0 1 0 0,0 0-1 0 0,0 0 1 0 0,0 0 0 0 0,0 0-1 0 0,1 0 1 0 0,-1 0-1 0 0,0 0 1 0 0,0 0-1 0 0,0 0 1 0 0,0 0-1 0 0,0 0 1 0 0,0 0-1 0 0,0 0 1 0 0,0 0-1 0 0,0 0 1 0 0,0 0 0 0 0,1 0-1 0 0,-1 0 1 0 0,0 0-1 0 0,0 0 1 0 0,0 0-1 0 0,0 0-1 0 0,15 0 79 0 0,9 0-10 0 0,-9 0-21 0 0,8 0 39 0 0,-19 0-82 0 0,-1-1 0 0 0,0 1 1 0 0,1-1-1 0 0,-1 1 0 0 0,0-1 0 0 0,0 0 0 0 0,0 0 0 0 0,1-1 1 0 0,1 0-6 0 0,5-3 17 0 0,2 1 11 0 0,0 0 0 0 0,-1-1 0 0 0,3-2-28 0 0,-12 6 1 0 0,2-1 8 0 0,0-1 0 0 0,-1 0 0 0 0,1 0 0 0 0,-1 0 0 0 0,0-1-1 0 0,1 1-8 0 0,3-5 1 0 0,6-8 9 0 0,-12 14-5 0 0,0 0 0 0 0,-1 0 0 0 0,1 0-1 0 0,-1 0 1 0 0,0 0 0 0 0,1 0 0 0 0,-1 0 0 0 0,0 0-1 0 0,0 0 1 0 0,0 0 0 0 0,-1 0-5 0 0,1-9 1 0 0,0 7-1 0 0,0 0 0 0 0,0 0 0 0 0,1 0 0 0 0,-1 1 0 0 0,2-4 0 0 0,1-2 0 0 0,2-4 0 0 0,-7 1 4 0 0,-6-11-51 0 0,5 18 29 0 0,1-1-1 0 0,0 0 1 0 0,1 0 0 0 0,-1 0 0 0 0,1 0 0 0 0,0-1 18 0 0,1 5-6 0 0,1 0 1 0 0,-1 0 0 0 0,0-1 0 0 0,1 1 0 0 0,-1 0 0 0 0,1 0-1 0 0,0 0 1 0 0,0-1 5 0 0,0 0-9 0 0,0 0-1 0 0,0 0 1 0 0,0 0-1 0 0,0 0 1 0 0,-1-1-1 0 0,1 1 1 0 0,-1 0-1 0 0,0-2 10 0 0,-1-18-10 0 0,1 10 7 0 0,0-1 0 0 0,0 1 1 0 0,1-1-1 0 0,2-5 3 0 0,13-59-53 0 0,-15 75 53 0 0,2-10 0 0 0,0 0 0 0 0,-1 0 0 0 0,0 0 0 0 0,0-9 0 0 0,-2 15 0 0 0,1-1 0 0 0,0 0 0 0 0,1 1 0 0 0,0-1 0 0 0,0 1 0 0 0,0-1 0 0 0,1 1 0 0 0,1-2 0 0 0,-1 3 0 0 0,-1-1 0 0 0,0 1 0 0 0,0 0 0 0 0,0-1 0 0 0,-1 1 0 0 0,1-1 0 0 0,-2 1 0 0 0,1-2 0 0 0,-1-1 5 0 0,0-45 142 0 0,-3 48-65 0 0,-7-4 78 0 0,7 7 31 0 0,3 3 8 0 0,0 0-6 0 0,0 0-29 0 0,0 4-45 0 0,0 0-35 0 0,0 3 8 0 0,0-5-77 0 0,0-1 1 0 0,0 1-1 0 0,0-1 0 0 0,0 1 0 0 0,0 0 0 0 0,-1-1 1 0 0,1 1-1 0 0,-1-1 0 0 0,0 2-15 0 0,-7 15 121 0 0,7-15-102 0 0,0 1-1 0 0,0-1 1 0 0,0 0-1 0 0,1 1 1 0 0,-1-1-1 0 0,1 1 1 0 0,0 2-19 0 0,0 9 58 0 0,-1-7-20 0 0,1 0 0 0 0,0 0 0 0 0,1 0 0 0 0,0-1 0 0 0,1 3-38 0 0,-1-7 16 0 0,2 10 66 0 0,0 0 0 0 0,-1 0 0 0 0,0 0 0 0 0,0 9-82 0 0,-1 10 173 0 0,1-3-46 0 0,3-3-55 0 0,3-1-66 0 0,2-1 28 0 0,-6-14-28 0 0,0 0 0 0 0,0-1-1 0 0,-1 1 1 0 0,2 11-6 0 0,-3 9 39 0 0,-2-21 36 0 0,1 0-1 0 0,1 0 1 0 0,0 0-1 0 0,0 0 1 0 0,0 0-1 0 0,1 0 0 0 0,1 1-74 0 0,-1-2 73 0 0,0 0-1 0 0,0 0 0 0 0,-1 1 0 0 0,0-1 0 0 0,-1 1 1 0 0,0-1-1 0 0,0 2-72 0 0,0 8 122 0 0,6 0-54 0 0,-2-3-25 0 0,-4-13-39 0 0,0 6 35 0 0,2 0-1 0 0,-1 1 1 0 0,1-1 0 0 0,3 5-39 0 0,-5-11 8 0 0,0 0-1 0 0,-1 0 1 0 0,1 0 0 0 0,-1 1 0 0 0,1-1 0 0 0,-1 0 0 0 0,0 0-1 0 0,0 1 1 0 0,0-1 0 0 0,0 0 0 0 0,0 1 0 0 0,0-1 0 0 0,-1 0-1 0 0,1 0 1 0 0,-1 0 0 0 0,1 1 0 0 0,-1-1 0 0 0,0 0 0 0 0,0 0-8 0 0,-3 6 7 0 0,0 0-33 0 0,2-4-10 0 0,0 3-208 0 0,2 2-106 0 0,0-9 290 0 0,0 1 0 0 0,0 0 1 0 0,0 0-1 0 0,0 0 0 0 0,0 0 1 0 0,0 0-1 0 0,0-1 1 0 0,0 1-1 0 0,-1 0 0 0 0,1 0 1 0 0,0 0-1 0 0,-1-1 0 0 0,1 1 1 0 0,0 0-1 0 0,-1 0 60 0 0,0-1-65 0 0,1 1 0 0 0,-1-1-1 0 0,0 1 1 0 0,0-1 0 0 0,0 0-1 0 0,0 0 1 0 0,1 1 0 0 0,-1-1-1 0 0,0 0 1 0 0,0 0 0 0 0,0 0-1 0 0,0 0 1 0 0,0 0 0 0 0,0 0 65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6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6408 0 0,'0'0'306'0'0,"0"0"145"0"0,0 0 58 0 0,0 0 17 0 0,0 2-16 0 0,1 4-285 0 0,1 0-38 0 0,8 9 249 0 0,-8-13-210 0 0,-1 0-60 0 0,0 0-52 0 0,-1 0-40 0 0,0 0-26 0 0,-1 3-3 0 0,1-4 3 0 0,0-1 5 0 0,0 6 168 0 0,-1-1-79 0 0,1 0-54 0 0,1 8 24 0 0,1-8-23 0 0,3 4 3 0 0,1 1 46 0 0,-3 3 48 0 0,-4-5-83 0 0,1-6-69 0 0,0 0 1 0 0,0 0-1 0 0,0 0 1 0 0,0 0-1 0 0,0 1 1 0 0,1-1-1 0 0,-1 0 1 0 0,1 0-1 0 0,-1 0 1 0 0,1 1-35 0 0,4 6 107 0 0,1 1 45 0 0,-3 3 37 0 0,-3-10-150 0 0,1 31 437 0 0,3-21-262 0 0,4-1-47 0 0,-6-9 27 0 0,0 0-87 0 0,-2 1-52 0 0,-1 2-28 0 0,1-4 38 0 0,0 43 575 0 0,0-42-432 0 0,2 0-18 0 0,9 7-71 0 0,-11-9-15 0 0,0-1-68 0 0,-6 2-94 0 0,3-2 109 0 0,2 0 28 0 0,0 0 47 0 0,0 0 56 0 0,0 0 67 0 0,1-3-134 0 0,-1-9 6 0 0,0-19 108 0 0,5 13-126 0 0,1 10-71 0 0,-4 7-25 0 0,0-1 0 0 0,0 1 0 0 0,0-1 0 0 0,0 1 0 0 0,-1-1 0 0 0,1 1 0 0 0,0-1 0 0 0,-1 0 0 0 0,1 1 0 0 0,-1-1 0 0 0,0 1 0 0 0,0-1 0 0 0,1 0 0 0 0,-1 0-7 0 0,-1-10 44 0 0,1 9-42 0 0,-1 0 0 0 0,1 0 0 0 0,0-1 0 0 0,0 1 0 0 0,1 0 0 0 0,-1 0 0 0 0,1-1 0 0 0,-1 1 0 0 0,1 0 0 0 0,0-1-2 0 0,2-1 0 0 0,0-2 0 0 0,0 1 0 0 0,1 0 0 0 0,-1 0 0 0 0,1 0 0 0 0,1 0 0 0 0,0 0 0 0 0,-3 3 0 0 0,1 0 0 0 0,-1 0 0 0 0,0 0 0 0 0,0 0 0 0 0,0-1 0 0 0,0-1 0 0 0,0 2 0 0 0,0-1 0 0 0,0 1 0 0 0,0 0 0 0 0,1-1 0 0 0,-1 1 0 0 0,1-1 0 0 0,28-23-10 0 0,-27 24 0 0 0,-1 0 1 0 0,1 1-1 0 0,0-1 1 0 0,1 1-1 0 0,-1 0 1 0 0,3-1 9 0 0,0 0-4 0 0,1 0 1 0 0,-1 0 0 0 0,0-1-1 0 0,3-2 4 0 0,15-7-10 0 0,-25 13 10 0 0,32-10-51 0 0,-23 8 51 0 0,0-1-1 0 0,1 2 1 0 0,-1 0-1 0 0,1 0 1 0 0,-1 0 0 0 0,4 2 0 0 0,2-2 0 0 0,-6 1 0 0 0,1-1 0 0 0,0 2 0 0 0,0-1 0 0 0,-1 1 0 0 0,2 1 0 0 0,11 9 0 0 0,4-6 0 0 0,-17-1 0 0 0,0 0 0 0 0,-1 1 0 0 0,0 0 0 0 0,0 0 0 0 0,0 1 0 0 0,-1 0 0 0 0,0 0 0 0 0,0 1 0 0 0,0 0 0 0 0,0 1 0 0 0,7 6 0 0 0,-10-8 0 0 0,-1-1 0 0 0,1 0 0 0 0,-1 1 0 0 0,0 0 0 0 0,0-1 0 0 0,-1 1 0 0 0,0 0 0 0 0,1 5 0 0 0,-1-5 0 0 0,1 12 0 0 0,-4-16 0 0 0,1-1 0 0 0,0 0 0 0 0,1 1 0 0 0,-1-1 0 0 0,0 1 0 0 0,0-1 0 0 0,1 0 0 0 0,-1 1 0 0 0,1-1 0 0 0,-1 1 0 0 0,2 2 1 0 0,0-1 0 0 0,0 1 0 0 0,0 0 0 0 0,-1 0 0 0 0,0 0 0 0 0,0-1 0 0 0,0 1 0 0 0,0 0 0 0 0,-1 0 0 0 0,1 4-1 0 0,-1-6 4 0 0,0-1 0 0 0,0 1 0 0 0,0 0 0 0 0,1 0 0 0 0,-1 0 0 0 0,0 0 0 0 0,1 0 0 0 0,0 0 0 0 0,-1 0 0 0 0,1 0 0 0 0,0-1 0 0 0,0 1 0 0 0,1 1-4 0 0,-1-1 0 0 0,0-1 1 0 0,0 0-1 0 0,0 1 0 0 0,-1-1 0 0 0,1 1 0 0 0,0-1 0 0 0,-1 1 0 0 0,1 0 0 0 0,-1-1 0 0 0,0 1 0 0 0,0 0 0 0 0,1-1 1 0 0,-1 2-1 0 0,0 1 6 0 0,0-1 1 0 0,1 0 0 0 0,-1 1 0 0 0,1-1-1 0 0,0 0 1 0 0,0 0 0 0 0,0 1 0 0 0,0-1-1 0 0,1 0 1 0 0,-1 0 0 0 0,1 0-7 0 0,0 1 16 0 0,2 7 74 0 0,-4 1-51 0 0,0-11-38 0 0,-1-1 1 0 0,1 1-1 0 0,0 0 1 0 0,0 0-1 0 0,0 0 1 0 0,0 0-1 0 0,0 0 1 0 0,0 0-1 0 0,0 0 1 0 0,1 0-1 0 0,-1-1 0 0 0,0 1 1 0 0,0 0-1 0 0,1 0 1 0 0,-1 0-2 0 0,5 8 37 0 0,-4-8-26 0 0,0 0 0 0 0,0 1 0 0 0,0-1 0 0 0,0 1-1 0 0,0 0 1 0 0,-1-1 0 0 0,1 1 0 0 0,-1 0 0 0 0,1-1 0 0 0,-1 1 0 0 0,1 1-11 0 0,-1 0 65 0 0,0-3-1 0 0,0 0 6 0 0,0 0 15 0 0,0 0-74 0 0,0 0-102 0 0,0 0-126 0 0,0 0-271 0 0,0 0-461 0 0,0 0-39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6.6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0 8808 0 0,'0'0'197'0'0,"0"0"24"0"0,0 3 19 0 0,-3 10-29 0 0,-2-5-165 0 0,4-6-46 0 0,0-1-1 0 0,1 0 1 0 0,-1 1 0 0 0,0-1 0 0 0,0 1 0 0 0,1 0-1 0 0,-1-1 1 0 0,1 1 0 0 0,-1-1 0 0 0,1 1-1 0 0,-1 0 1 0 0,1-1 0 0 0,0 1 0 0 0,0 0 0 0 0,0 5 19 0 0,0 6 106 0 0,-3-1 120 0 0,-2-4-50 0 0,0 2 86 0 0,2 4 70 0 0,1-3-69 0 0,0-4-136 0 0,-2-1-36 0 0,-2 7 75 0 0,4-2-30 0 0,2-5-152 0 0,0 2 139 0 0,0-2 34 0 0,0-2-88 0 0,0 1-58 0 0,0 0-58 0 0,0 0-53 0 0,0 1-64 0 0,0 2-73 0 0,0 0-83 0 0,0-7 32 0 0,0-1-43 0 0,0 1-40 0 0,0-1-34 0 0,0 0-115 0 0,0 1-35 0 0,0-1-1188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7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16 6296 0 0,'0'0'184'0'0,"0"0"-47"0"0,0 0-10 0 0,0 0 41 0 0,0 0 137 0 0,0 0 255 0 0,0 0 16 0 0,0 3-35 0 0,0-3-537 0 0,0 10 253 0 0,-2 13 412 0 0,1-16-452 0 0,-2 0-35 0 0,0-1-49 0 0,-1 0-63 0 0,2-4 114 0 0,1 0-48 0 0,0 2 23 0 0,1-2-116 0 0,3 5 43 0 0,-2-6-24 0 0,5 12 159 0 0,-5-10-173 0 0,0 1-1 0 0,0-1 0 0 0,0 1 0 0 0,0-1 1 0 0,0 1-1 0 0,-1-1 0 0 0,0 1 1 0 0,0 0-48 0 0,1 5 110 0 0,-1 1 34 0 0,2 2 41 0 0,3-3-35 0 0,1 5 9 0 0,-3-1-48 0 0,3 6 72 0 0,4-6-33 0 0,-2-3-32 0 0,0 5 105 0 0,-6-11-168 0 0,0-1 1 0 0,0 0-1 0 0,0 0 0 0 0,0 0 1 0 0,1 0-1 0 0,0 1-55 0 0,8 8 191 0 0,-8-8-135 0 0,0 0-1 0 0,0-1 1 0 0,0 0 0 0 0,1 0-1 0 0,-1 0 1 0 0,1 0 0 0 0,0 0 0 0 0,-1-1-1 0 0,1 1 1 0 0,1-1-56 0 0,22 4 276 0 0,-14 0-99 0 0,-4-1 2 0 0,6-3 40 0 0,-6-2-139 0 0,1 0 37 0 0,44 0 544 0 0,-44-1-562 0 0,-2-1-40 0 0,21-12 300 0 0,-2-5-79 0 0,-2-5-69 0 0,-2-1-59 0 0,3-2-43 0 0,-17 19-75 0 0,-7 7-32 0 0,-1-1 1 0 0,1 1-1 0 0,0-1 0 0 0,0 1 0 0 0,-1-1 1 0 0,1 0-1 0 0,-1 0 0 0 0,0 0 0 0 0,1 0 0 0 0,-1 0 1 0 0,0 0-1 0 0,0 0 0 0 0,0 0 0 0 0,0 0 1 0 0,-1 0-1 0 0,1-1 0 0 0,-1 1 0 0 0,1 0 0 0 0,-1-2-2 0 0,2-12 44 0 0,4 0-27 0 0,0 0-3 0 0,-4 0 25 0 0,-2 16-37 0 0,0-1 0 0 0,0 0 0 0 0,0 0-1 0 0,0 1 1 0 0,0-1 0 0 0,0 0 0 0 0,0 1 0 0 0,1-1 0 0 0,-1 0 0 0 0,0 1 0 0 0,0-1 0 0 0,1 0 0 0 0,-1 1 0 0 0,0-1 0 0 0,1 1-1 0 0,-1-1 1 0 0,0 0 0 0 0,1 1 0 0 0,-1-1 0 0 0,1 1 0 0 0,-1-1 0 0 0,1 1 0 0 0,-1 0 0 0 0,1-1 0 0 0,-1 1 0 0 0,1-1-2 0 0,0 1 2 0 0,-1 0 0 0 0,1-1 1 0 0,-1 1-1 0 0,1-1 1 0 0,-1 1-1 0 0,1-1 0 0 0,-1 1 1 0 0,1-1-1 0 0,-1 1 1 0 0,1-1-1 0 0,-1 1 0 0 0,0-1 1 0 0,1 0-1 0 0,-1 1 0 0 0,0-1 1 0 0,0 0-1 0 0,1 1 1 0 0,-1-1-1 0 0,0 0 0 0 0,0 1 1 0 0,0-1-1 0 0,0 0 1 0 0,0 1-1 0 0,0-1 0 0 0,0 0 1 0 0,0 0-3 0 0,0-12 101 0 0,0 10 0 0 0,0 3-5 0 0,0 0-33 0 0,0 0-142 0 0,0 0-66 0 0,0 0-14 0 0,0 0 15 0 0,-3 3 75 0 0,-7 8 42 0 0,6-4-50 0 0,5 2 74 0 0,-1-7-9 0 0,0 14-35 0 0,0 17 15 0 0,0-18-21 0 0,0-13 53 0 0,0-1 0 0 0,0 1 0 0 0,0-1 0 0 0,0 1 0 0 0,0-1 0 0 0,0 1 0 0 0,1-1 0 0 0,-1 1 0 0 0,1-1 0 0 0,-1 1 0 0 0,1-1 0 0 0,-1 1 0 0 0,1-1 0 0 0,0 0 0 0 0,0 0 0 0 0,0 1 0 0 0,11 21 0 0 0,-12-22 1 0 0,1 0-1 0 0,0 0 0 0 0,-1 0 0 0 0,1 0 0 0 0,0 0 0 0 0,0-1 0 0 0,0 1 0 0 0,0 0 0 0 0,0 0 0 0 0,0-1 0 0 0,0 1 0 0 0,0-1 0 0 0,0 1 0 0 0,0-1 0 0 0,0 1 0 0 0,0-1 0 0 0,10 7-11 0 0,-6-1-18 0 0,-5-5 28 0 0,0-1 1 0 0,1 1-1 0 0,-1-1 0 0 0,0 1 0 0 0,0-1 1 0 0,1 0-1 0 0,-1 1 0 0 0,0-1 0 0 0,1 1 1 0 0,-1-1-1 0 0,1 0 0 0 0,-1 0 0 0 0,0 1 0 0 0,1-1 1 0 0,-1 0-1 0 0,1 0 0 0 0,-1 1 0 0 0,1-1 1 0 0,-1 0-1 0 0,1 0 0 0 0,-1 0 0 0 0,1 0 0 0 0,-1 0 1 0 0,1 1-1 0 0,-1-1 0 0 0,1 0 0 0 0,-1 0 1 0 0,1 0-1 0 0,-1-1 0 0 0,1 1 0 0 0,-1 0 0 0 0,1 0 1 0 0,1 0 3 0 0,0 0 0 0 0,-1 1 0 0 0,1-1 0 0 0,0 0 0 0 0,0 1 0 0 0,0-1 0 0 0,-1 1 0 0 0,1-1-1 0 0,0 1 1 0 0,-1 0 0 0 0,1 0 0 0 0,-1 0 0 0 0,1 0-3 0 0,0 0 5 0 0,-1 0 1 0 0,1 0-1 0 0,-1 0 1 0 0,1 0-1 0 0,0-1 1 0 0,-1 1-1 0 0,1-1 0 0 0,0 1 1 0 0,0-1-1 0 0,-1 1 1 0 0,1-1-1 0 0,0 0 0 0 0,0 0-5 0 0,5 0 55 0 0,-5 1-31 0 0,1-1 1 0 0,-1 0-1 0 0,0 0 1 0 0,0 0-1 0 0,0-1 1 0 0,0 1-1 0 0,1 0 0 0 0,-1-1 1 0 0,0 0-1 0 0,1 0-24 0 0,34-17 364 0 0,-10 4-47 0 0,-20 10-214 0 0,9-13 251 0 0,-12 13-297 0 0,-2 0-59 0 0,3-9 129 0 0,2 8-47 0 0,-6 5-76 0 0,-1 0 1 0 0,0 0 0 0 0,1-1 0 0 0,-1 1-1 0 0,1 0 1 0 0,-1 0 0 0 0,0-1 0 0 0,1 1-1 0 0,-1-1 1 0 0,1 1 0 0 0,-1 0 0 0 0,0-1 0 0 0,0 1-1 0 0,1-1 1 0 0,-1 1 0 0 0,0 0 0 0 0,0-1-1 0 0,1 1 1 0 0,-1-1 0 0 0,0 1 0 0 0,0-1-1 0 0,0 1 1 0 0,0-1 0 0 0,0 1 0 0 0,0-1 0 0 0,0 1-1 0 0,0-1 1 0 0,0 1 0 0 0,0-1 0 0 0,0 1-1 0 0,0-1 1 0 0,0 0-5 0 0,0-23 103 0 0,0 3-53 0 0,-3 16 14 0 0,-4-5-53 0 0,-2-11 51 0 0,0 2-18 0 0,2 7-45 0 0,1 4-30 0 0,-1 3-38 0 0,0 2 2 0 0,7 3 59 0 0,-1 0 0 0 0,1 0 0 0 0,-1 0 0 0 0,1-1 0 0 0,-1 1 0 0 0,1 0 1 0 0,0 0-1 0 0,-1 0 0 0 0,1-1 0 0 0,-1 1 0 0 0,1 0 0 0 0,0-1 0 0 0,-1 1 0 0 0,1 0 0 0 0,-1-1 0 0 0,1 1 1 0 0,0 0-1 0 0,0-1 0 0 0,-1 1 0 0 0,1 0 0 0 0,0-1 0 0 0,0 1 0 0 0,-1-1 0 0 0,1 1 0 0 0,0-1 0 0 0,0 1 1 0 0,0-1-1 0 0,0 1 0 0 0,0 0 0 0 0,0-1 0 0 0,0 1 0 0 0,0-1 0 0 0,0 1 0 0 0,0-1 0 0 0,0 1 0 0 0,0-1 8 0 0,-1-2-123 0 0,-1 1 2 0 0,0 0 70 0 0,-2-2-122 0 0,2 1 37 0 0,-1 1-35 0 0,1-1-36 0 0,-1 1-39 0 0,0-2-106 0 0,0 2-63 0 0,1-1-64 0 0,0 1-68 0 0,1 1 145 0 0,0 1-57 0 0,1-1-48 0 0,-1 1-44 0 0,1 0-159 0 0,0 0-42 0 0,0 0-191 0 0,0-1-519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9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9728 0 0,'0'0'222'0'0,"0"0"30"0"0,0 0 18 0 0,0 1-117 0 0,0 1-80 0 0,0 3-33 0 0,0 10-26 0 0,0-11 21 0 0,0-1 38 0 0,1-1 115 0 0,1-2 217 0 0,-1 0-375 0 0,-1 0 0 0 0,0 0 0 0 0,1 0 0 0 0,-1 0 0 0 0,1 0 0 0 0,-1 0 0 0 0,1 0 0 0 0,-1 0 0 0 0,1 0 0 0 0,-1 0 0 0 0,0 1 0 0 0,1-1 0 0 0,-1 0 0 0 0,1 0 0 0 0,-1 0 0 0 0,0 0 0 0 0,1 1 0 0 0,-1-1 0 0 0,1 0 0 0 0,-1 0 1 0 0,0 1-1 0 0,1-1 0 0 0,-1 0 0 0 0,0 1 0 0 0,0-1 0 0 0,1 0 0 0 0,-1 1 0 0 0,0-1 0 0 0,0 0 0 0 0,1 1 0 0 0,-1-1 0 0 0,0 1 0 0 0,0-1 0 0 0,0 0 0 0 0,0 1 0 0 0,1-1 0 0 0,-1 1 0 0 0,0-1 0 0 0,0 1 0 0 0,0-1 0 0 0,0 1 0 0 0,0-1 0 0 0,0 0 0 0 0,0 1 0 0 0,0-1 0 0 0,-1 1 0 0 0,1-1-30 0 0,0 2 102 0 0,0 0 1 0 0,0 0-1 0 0,1 0 0 0 0,-1 0 1 0 0,0-1-1 0 0,1 1 0 0 0,-1 0 1 0 0,1 0-1 0 0,0 0-102 0 0,4 7 322 0 0,2 3 181 0 0,-6-1-99 0 0,-1-3-32 0 0,0 14 563 0 0,0-14-641 0 0,0-1-89 0 0,0 0-47 0 0,0-1-60 0 0,0 0-71 0 0,1 2 104 0 0,1-2-34 0 0,3 4 26 0 0,-4-8-112 0 0,0-1 1 0 0,0 1 0 0 0,0-1-1 0 0,0 1 1 0 0,0 0 0 0 0,-1-1 0 0 0,1 1-1 0 0,-1 0 1 0 0,1 0 0 0 0,-1 0 0 0 0,0-1-1 0 0,0 1 1 0 0,0 0-12 0 0,0 0 12 0 0,1 0 1 0 0,-1-1-1 0 0,0 1 0 0 0,0 0 1 0 0,1 0-1 0 0,-1-1 0 0 0,1 1 0 0 0,0 0 1 0 0,-1-1-1 0 0,1 1 0 0 0,0-1 1 0 0,0 1-1 0 0,0-1 0 0 0,0 1-12 0 0,4 5-11 0 0,-5-5 15 0 0,1 0 0 0 0,0 0-1 0 0,-1 1 1 0 0,1-1 0 0 0,-1 0-1 0 0,0 0 1 0 0,0 0 0 0 0,0 1-1 0 0,0-1 1 0 0,0 0-1 0 0,0 1-3 0 0,1 12 35 0 0,-1-15-35 0 0,0 1-1 0 0,0-1 0 0 0,1 0 0 0 0,-1 1 0 0 0,0-1 1 0 0,1 1-1 0 0,-1-1 0 0 0,0 0 0 0 0,1 1 0 0 0,-1-1 1 0 0,0 0-1 0 0,1 0 0 0 0,-1 1 0 0 0,1-1 0 0 0,-1 0 1 0 0,0 0-1 0 0,1 1 0 0 0,-1-1 0 0 0,1 0 1 0 0,-1 0-1 0 0,1 0 0 0 0,-1 0 0 0 0,1 0 0 0 0,-1 0 1 0 0,1 0-1 0 0,-1 0 0 0 0,1 0 0 0 0,-1 0 0 0 0,1 0 1 0 0,-1 0-1 0 0,0 0-1 0 0,0 0 0 0 0,0 0 1 0 0,0 0-1 0 0,0 0 0 0 0,0 0 1 0 0,0 0-1 0 0,0 0 0 0 0,0 0 1 0 0,1 0-1 0 0,-1 0 0 0 0,0 0 1 0 0,0 0-1 0 0,0 0 0 0 0,0 0 1 0 0,0 0-1 0 0,0 0 0 0 0,0 0 0 0 0,0 0 1 0 0,0 0-1 0 0,0 0 0 0 0,1 0 1 0 0,-1 0-1 0 0,0 0 0 0 0,0 0 1 0 0,0 0-1 0 0,0 0 0 0 0,0 0 1 0 0,0 0-1 0 0,0 0 0 0 0,0 0 1 0 0,0 1-1 0 0,0-1 0 0 0,0 0 1 0 0,0 0-1 0 0,0 0 0 0 0,0 0 0 0 0,0 0 1 0 0,0 0-1 0 0,0 0 0 0 0,1 0 1 0 0,-1 0-1 0 0,0 0 0 0 0,0 1 1 0 0,0-1-1 0 0,0 0 0 0 0,0 0 1 0 0,0 0-1 0 0,0 0 0 0 0,0 0 1 0 0,0 0-1 0 0,0 0 0 0 0,-1 0 1 0 0,1 0-1 0 0,0 0 0 0 0,0 1 1 0 0,0-1 0 0 0,0 0-153 0 0,0 1 44 0 0,0-1 39 0 0,0 0 35 0 0,0 1 49 0 0,0-1 84 0 0,0 2 311 0 0,0-1-333 0 0,0-1-99 0 0,0 1-61 0 0,0 0-73 0 0,0-1-85 0 0,0 1-34 0 0,0 0-73 0 0,0 0-82 0 0,0 0-88 0 0,0 0-95 0 0,0 0-102 0 0,0 0-108 0 0,0 1-116 0 0,0 2-1191 0 0,0 5-1214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10.0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82 9328 0 0,'0'0'208'0'0,"0"0"33"0"0,0-2 15 0 0,0-1-151 0 0,0-1 13 0 0,16-5-78 0 0,-13 8 7 0 0,-1-1 79 0 0,0 1 141 0 0,4-5 456 0 0,-3 2-542 0 0,-2 4 21 0 0,-1-1-45 0 0,0 0-40 0 0,0-1-34 0 0,0 0 1 0 0,0-4-38 0 0,-1 5 45 0 0,1-1 207 0 0,-2-1-8 0 0,-13-7 8 0 0,3 7-63 0 0,7 0 0 0 0,-4-4-98 0 0,-7 2 113 0 0,-3 4 0 0 0,5 1-112 0 0,11 0-113 0 0,-14-1 149 0 0,-8 0 25 0 0,22 1-181 0 0,1 0 0 0 0,0 0 0 0 0,-1 0 1 0 0,1 1-1 0 0,0-1 0 0 0,-1 1 0 0 0,1 0 0 0 0,-1 0-18 0 0,-6 4 43 0 0,8-4-34 0 0,0 0-1 0 0,-1 0 1 0 0,1 0-1 0 0,-1 0 1 0 0,1-1 0 0 0,-1 1-1 0 0,1 0 1 0 0,-1-1-1 0 0,0 0 1 0 0,1 1-1 0 0,-1-1 1 0 0,0 0-1 0 0,1 0 1 0 0,-1 1-9 0 0,0-1 6 0 0,0 0 0 0 0,0 0 0 0 0,1 0 0 0 0,-1 1 1 0 0,0-1-1 0 0,1 1 0 0 0,-1-1 0 0 0,0 1 0 0 0,1 0 0 0 0,-1-1 0 0 0,0 1 0 0 0,1 0 1 0 0,0 0-1 0 0,-1 0-6 0 0,-5 4 3 0 0,-9 0 40 0 0,2 6-22 0 0,12-6 22 0 0,2 13-31 0 0,1-10-13 0 0,0-5 1 0 0,13 13 0 0 0,-1-3 0 0 0,-8-9 0 0 0,0 1 0 0 0,0-1 0 0 0,-1 1 0 0 0,0 0 0 0 0,0 0 0 0 0,1 2 0 0 0,-5-6 0 0 0,1 0 0 0 0,-1 0 0 0 0,0 0 0 0 0,1 0 0 0 0,-1 0 0 0 0,1-1 0 0 0,0 1 0 0 0,-1 0 0 0 0,1 0 0 0 0,-1-1 0 0 0,1 1 0 0 0,0 0 0 0 0,0-1 0 0 0,-1 1 0 0 0,1-1 0 0 0,0 1 0 0 0,0-1 0 0 0,0 1 0 0 0,0-1 0 0 0,-1 0 0 0 0,1 1 0 0 0,0-1 0 0 0,0 0 0 0 0,0 1 0 0 0,14 5 0 0 0,-12-4 0 0 0,-1 0 0 0 0,0 0 0 0 0,1 1 0 0 0,-1-1 0 0 0,0 1 0 0 0,0 0 0 0 0,0 1 0 0 0,15 17 0 0 0,-4-8 0 0 0,-6-7 0 0 0,-1 0 0 0 0,1 1 0 0 0,-2 0 0 0 0,5 5 0 0 0,8 14 0 0 0,-6-16 4 0 0,-10-9 0 0 0,-1 0 0 0 0,1 0 0 0 0,-1 1 1 0 0,1-1-1 0 0,-1 0 0 0 0,0 1 0 0 0,1-1 0 0 0,-1 1 0 0 0,0-1 0 0 0,0 1 0 0 0,0-1 0 0 0,0 1 0 0 0,-1 0 0 0 0,1-1 0 0 0,0 1 0 0 0,-1 0 0 0 0,1 1-4 0 0,12 21 105 0 0,-3-6-1 0 0,-1 4 52 0 0,2 2-34 0 0,-8-17-7 0 0,-2-1-40 0 0,-2 10 24 0 0,0-8-27 0 0,0 1 8 0 0,-6 5 186 0 0,5-11-219 0 0,-1 0-42 0 0,-2 0 130 0 0,-8 0-14 0 0,-1 7 15 0 0,14-10-131 0 0,0 1 0 0 0,-1-1 0 0 0,1 0 0 0 0,0 0 0 0 0,0 0 0 0 0,-1 1 0 0 0,1-1 0 0 0,0 0 0 0 0,0 0 0 0 0,-1 0 0 0 0,1 0 0 0 0,0 1-1 0 0,-1-1 1 0 0,1 0 0 0 0,0 0 0 0 0,-1 0 0 0 0,1 0 0 0 0,0 0 0 0 0,-1 0 0 0 0,1 0 0 0 0,0 0 0 0 0,-1 0 0 0 0,1 0 0 0 0,0 0 0 0 0,0 0-1 0 0,-1 0-4 0 0,-5 0 39 0 0,3 1-26 0 0,0-1 0 0 0,0 0 0 0 0,0 0 0 0 0,0 0 0 0 0,0 0 0 0 0,0 0 0 0 0,0-1 0 0 0,0 1 0 0 0,0-1 0 0 0,0 0 0 0 0,0 0-13 0 0,-6-4 9 0 0,8 4-4 0 0,0 0-1 0 0,-1 0 1 0 0,1 0-1 0 0,-1 1 0 0 0,1-1 1 0 0,-1 0-1 0 0,0 1 0 0 0,1-1 1 0 0,-1 1-1 0 0,1-1 0 0 0,-1 1 1 0 0,0 0-1 0 0,1 0 0 0 0,-1 0-4 0 0,-1 0-3 0 0,0 0 0 0 0,1-1 0 0 0,-1 1-1 0 0,0 0 1 0 0,1-1 0 0 0,-1 0 0 0 0,1 1-1 0 0,-3-2 4 0 0,-13-10-90 0 0,-2 0-95 0 0,17 10 189 0 0,0 1-67 0 0,1 0-62 0 0,-1 0-60 0 0,0-1-138 0 0,1 1-85 0 0,-1 0-79 0 0,0-1-70 0 0,1 1-63 0 0,-1-1-55 0 0,1 0-46 0 0,-1-1-40 0 0,-1-1-518 0 0,0 0-42 0 0,-4-4-1388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10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11864 0 0,'0'0'266'0'0,"0"0"44"0"0,3-3 12 0 0,-2 2-204 0 0,0 0-100 0 0,0 0-34 0 0,1 0-19 0 0,-1 0 43 0 0,0 0 40 0 0,0-1 53 0 0,0 1 36 0 0,0 0 57 0 0,1 0 65 0 0,-1-1 75 0 0,0 2-215 0 0,0-1-35 0 0,3 1-2 0 0,1 0-93 0 0,0 1-102 0 0,-5-1 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8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194 352 6056 0 0,'0'0'176'0'0,"-3"0"-4"0"0,0 0-175 0 0,0-1 81 0 0,-2 0 182 0 0,-3-4 298 0 0,5 3-351 0 0,1 0-64 0 0,0 0-101 0 0,0 0 337 0 0,0 1-101 0 0,0 0-86 0 0,0 1-68 0 0,0 0-41 0 0,-3 1 1 0 0,4-1 0 0 0,1 0 8 0 0,-9 1 403 0 0,2-1-72 0 0,0 1-69 0 0,1 0-67 0 0,0 1-64 0 0,1 0-61 0 0,1 1-58 0 0,0 1-56 0 0,-1-2 273 0 0,2-1-277 0 0,1-1-1 0 0,1 1 1 0 0,-1-1 0 0 0,0 1-1 0 0,0 0 1 0 0,0-1-1 0 0,0 1 1 0 0,0 0 0 0 0,0 0-1 0 0,1 1 1 0 0,-1-1-1 0 0,1 0 1 0 0,-2 2-44 0 0,-11 9 239 0 0,2 1-53 0 0,3-4-80 0 0,0 3-3 0 0,-8 19 212 0 0,14-26-261 0 0,2-1 0 0 0,0 1 1 0 0,0-1-1 0 0,0 0 1 0 0,1 1 0 0 0,-1-1-1 0 0,1 1 1 0 0,0-1-1 0 0,0 1 1 0 0,1 3-55 0 0,0 8 181 0 0,-1 1 1 0 0,0 0-55 0 0,1 0-53 0 0,-1-15-67 0 0,1 0-1 0 0,0 0 1 0 0,-1 1 0 0 0,1-1-1 0 0,0 0 1 0 0,0 0-1 0 0,0 0 1 0 0,0 0 0 0 0,1 0-1 0 0,-1 0 1 0 0,1 0-1 0 0,-1 0 1 0 0,1 0-7 0 0,11 11 19 0 0,-9-8 9 0 0,0 0 0 0 0,1 0-1 0 0,0-1 1 0 0,0 0 0 0 0,0 0-1 0 0,2 1-27 0 0,28 14 146 0 0,-32-17-138 0 0,1 0 1 0 0,-1 0 0 0 0,1-1 0 0 0,0 1-1 0 0,-1-1 1 0 0,1 0 0 0 0,0 0-1 0 0,0 0 1 0 0,2 0-9 0 0,40 1 86 0 0,-35-2-66 0 0,34 0 56 0 0,3 0-88 0 0,-40 0 18 0 0,-4-1-36 0 0,0 1-28 0 0,-1 0-39 0 0,0-1-20 0 0,-1 0-38 0 0,1 1-43 0 0,0-1-48 0 0,-1 0 1 0 0,0 0-40 0 0,1-1-42 0 0,-1 1-46 0 0,1-1-48 0 0,-1 1-51 0 0,1-1-54 0 0,0 0-57 0 0,8-5-1189 0 0,8-2-1007 0 0,-19 9 2777 0 0</inkml:trace>
  <inkml:trace contextRef="#ctx0" brushRef="#br0" timeOffset="486.35">529 1 5840 0 0,'0'0'132'0'0,"0"0"17"0"0,0 0 11 0 0,3 3-21 0 0,20 21 240 0 0,-18-15 12 0 0,-4-5-178 0 0,2 4 44 0 0,2 0 58 0 0,1 2 134 0 0,-4 4 80 0 0,-1-6-290 0 0,0-2-60 0 0,1 2-25 0 0,2 2 0 0 0,2 6 69 0 0,-3-5-53 0 0,0 4 28 0 0,1 3 32 0 0,-1-5-38 0 0,1-2 20 0 0,0 3 66 0 0,0-3-127 0 0,1 2 68 0 0,7 20 366 0 0,-9-22-431 0 0,0-2-49 0 0,-1 3 24 0 0,5 10 167 0 0,2-5-53 0 0,-3-6-121 0 0,10 28 400 0 0,-11-23-342 0 0,-2-7-112 0 0,2 8 135 0 0,2 1-43 0 0,-3-5-55 0 0,5 8 179 0 0,-2-5-80 0 0,-2 10 52 0 0,1-12-88 0 0,-5-13-143 0 0,0 1 1 0 0,0-1 0 0 0,0 0-1 0 0,-1 1 1 0 0,1-1 0 0 0,-1 1-1 0 0,1-1 1 0 0,-1 1-1 0 0,1 0 1 0 0,-1-1 0 0 0,0 1-1 0 0,0-1 1 0 0,0 1-26 0 0,2 10 151 0 0,5 1 10 0 0,-1-1-19 0 0,-5-4-17 0 0,-1-5 44 0 0,0-3-60 0 0,0 0-21 0 0,0 0-7 0 0,0 0-1 0 0,0 0 0 0 0,0 0 0 0 0,0 0 0 0 0,0 0-2 0 0,3 0-22 0 0,-3 0-55 0 0,1 0 1 0 0,-1 0-1 0 0,1 0 0 0 0,-1 0 1 0 0,1 0-1 0 0,-1 0 0 0 0,1 0 1 0 0,-1 0-1 0 0,1 0 0 0 0,-1 0 1 0 0,1-1-1 0 0,-1 1 1 0 0,0 0-1 0 0,1 0 0 0 0,-1 0 1 0 0,1-1-1 0 0,-1 1 0 0 0,0 0 1 0 0,1 0-1 0 0,-1-1 1 0 0,1 1-1 0 0,-1 0 0 0 0,0-1 1 0 0,0 1-1 0 0,1-1 0 0 0,-1 1 1 0 0,0 0-1 0 0,1-1 0 0 0,-1 1-1 0 0,1-15 84 0 0,-1-1-31 0 0,3 5-48 0 0,29-53 112 0 0,-28 57-117 0 0,2 0 0 0 0,-1 1 0 0 0,1 0 0 0 0,-1 0 0 0 0,2 0 0 0 0,2-3 0 0 0,10-8 0 0 0,-14 13 0 0 0,0 1 0 0 0,1-1 0 0 0,-1 1 0 0 0,1 0 0 0 0,0 0 0 0 0,0 1 0 0 0,0 0 0 0 0,5-1 0 0 0,-6 1 0 0 0,2 0 0 0 0,1 1 0 0 0,-1 0 0 0 0,0 0 0 0 0,1 1 0 0 0,-1 0-1 0 0,0 0 1 0 0,5 1 0 0 0,5 0-13 0 0,-14-1 3 0 0,1 0 0 0 0,-1 0 0 0 0,1 1 0 0 0,-1-1 1 0 0,0 1-1 0 0,1-1 0 0 0,-1 1 0 0 0,0 0 0 0 0,1 0 0 0 0,-1 1 10 0 0,1 0-6 0 0,0 1 0 0 0,0 0 0 0 0,-1 0 0 0 0,1 0-1 0 0,-1 0 1 0 0,1 1 6 0 0,0 0-2 0 0,3 4 2 0 0,-3-5 0 0 0,-1 0 0 0 0,0 0 0 0 0,0 1 0 0 0,0-1 0 0 0,0 1 0 0 0,0 0 0 0 0,2 7 0 0 0,-4-9 0 0 0,0 0 0 0 0,0 1 0 0 0,0-1 0 0 0,0 0 0 0 0,1 0 0 0 0,-1 0 0 0 0,1 0 0 0 0,0 0 0 0 0,0 0 0 0 0,-1 0 0 0 0,0-1 0 0 0,0 0 0 0 0,1 0 0 0 0,-1 0 0 0 0,0 0 0 0 0,0 0 0 0 0,0 1 0 0 0,0-1 0 0 0,0 1 0 0 0,-1-1 0 0 0,1 0 0 0 0,0 1 0 0 0,-1 0 0 0 0,1-1 0 0 0,-1 1 0 0 0,1-1 0 0 0,-1 1 0 0 0,0-1 0 0 0,1 1 0 0 0,-1 0 0 0 0,0-1 0 0 0,0 1 0 0 0,0 0 0 0 0,0 2 2 0 0,0 0-1 0 0,1 0 0 0 0,-1 0 0 0 0,1 0 0 0 0,0 0 0 0 0,1 0 0 0 0,-1-1 0 0 0,1 1 0 0 0,-1 0 0 0 0,3 2-1 0 0,-3-4 5 0 0,-1 0 0 0 0,1 0 0 0 0,-1 0 0 0 0,1 0 0 0 0,-1 0 0 0 0,0 0 0 0 0,0 0 0 0 0,0 0 0 0 0,0 0-1 0 0,0 0 1 0 0,0 0-5 0 0,0 9 10 0 0,0-7-5 0 0,0 0 1 0 0,1 0-1 0 0,-1 0 0 0 0,1 0 1 0 0,0 0-1 0 0,1-1 0 0 0,-1 1 1 0 0,1 0-1 0 0,-1 0 0 0 0,3 2-5 0 0,-4-5 2 0 0,1 0-1 0 0,-1 0 1 0 0,1 0-1 0 0,-1 0 1 0 0,1 0-1 0 0,-1 0 0 0 0,0 0 1 0 0,1 0-1 0 0,-1 0 1 0 0,0 0-1 0 0,0 0 0 0 0,0 1 1 0 0,0-1-1 0 0,0 0 1 0 0,0 0-1 0 0,-1 1-1 0 0,0 27 49 0 0,1-28-50 0 0,0 1-1 0 0,0-1 1 0 0,1 1-1 0 0,-1-1 0 0 0,0 1 1 0 0,0-1-1 0 0,1 0 1 0 0,-1 1-1 0 0,1-1 0 0 0,-1 1 2 0 0,11 11-76 0 0,-9-10-1 0 0,-2-3-64 0 0,0 0-120 0 0,0 0 2 0 0,0 0-33 0 0,3 0-776 0 0,10 0-55 0 0,3 0-11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7.9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6384 0 0,'0'0'184'0'0,"0"0"-46"0"0,0 0-8 0 0,1 0 44 0 0,1 3 145 0 0,7 8 191 0 0,2 12 358 0 0,-5-9-423 0 0,1-1-91 0 0,-1-5-194 0 0,0 0-77 0 0,-4-7-54 0 0,-1 1-1 0 0,1-1 1 0 0,-1 1 0 0 0,0 0-1 0 0,0 0 1 0 0,0 0 0 0 0,0-1-1 0 0,0 1 1 0 0,0 1-29 0 0,0 1 49 0 0,0 0 0 0 0,0-1 0 0 0,-1 1 0 0 0,1 0 0 0 0,-1-1 0 0 0,0 4-49 0 0,-1-3 53 0 0,1 0 0 0 0,1 0 0 0 0,-1 0 0 0 0,1 0-1 0 0,-1 0 1 0 0,2 2-53 0 0,5 9 237 0 0,2-1-53 0 0,2 5 65 0 0,-7-8-23 0 0,1 0-44 0 0,5 6 85 0 0,2 8 34 0 0,-5-10-3 0 0,4 4-4 0 0,-9-15-216 0 0,1 0-1 0 0,-1 0 0 0 0,0 0 0 0 0,0 1 0 0 0,1 1-77 0 0,-1 5 186 0 0,-1 2 59 0 0,1 4-10 0 0,4-2 38 0 0,-1 1-16 0 0,1 11 43 0 0,0-14-127 0 0,-1-4-18 0 0,-3 3 35 0 0,0-1-13 0 0,4 2 9 0 0,0 0-20 0 0,-4-2-23 0 0,-2 21 237 0 0,0-16-240 0 0,0-3-44 0 0,0-10-1 0 0,0-3 0 0 0,0 0-7 0 0,0 0-7 0 0,0 0-1 0 0,0 0-2 0 0,0 0-6 0 0,0 0 13 0 0,3-3-10 0 0,-2 2-68 0 0,0 0 0 0 0,0-1 0 0 0,1 1 0 0 0,-1-1 0 0 0,0 1 0 0 0,0-1 1 0 0,0 1-1 0 0,-1-1 0 0 0,1 0 0 0 0,0 1 0 0 0,-1-1 0 0 0,1 0 0 0 0,-1 0 0 0 0,1 0 0 0 0,-1 0-7 0 0,3-4 64 0 0,-2 5-60 0 0,0 0 0 0 0,0 0 0 0 0,0-1 0 0 0,0 1 0 0 0,0 0 0 0 0,0-1-1 0 0,0 1 1 0 0,0-1 0 0 0,0 1 0 0 0,-1-1 0 0 0,1 1 0 0 0,-1-1 0 0 0,1 0-1 0 0,-1 1 1 0 0,1-1 0 0 0,-1 0 0 0 0,0 1 0 0 0,0-2-4 0 0,0 1 3 0 0,0 1 0 0 0,0-1 0 0 0,1 0 0 0 0,-1 1 0 0 0,0-1 0 0 0,1 0 0 0 0,-1 1 0 0 0,1-1 0 0 0,0 1 0 0 0,0-1 0 0 0,-1 1 1 0 0,1-1-1 0 0,0 1 0 0 0,0-1-3 0 0,4-6 21 0 0,17-40-11 0 0,-21 46-10 0 0,0 1 0 0 0,0-1 0 0 0,1 1 0 0 0,-1-1 0 0 0,1 1 0 0 0,0 0 0 0 0,-1-1 0 0 0,1 1 0 0 0,0 0 0 0 0,0 0 0 0 0,-1 0 0 0 0,1 0 0 0 0,1 0 0 0 0,0 0 0 0 0,1-1 0 0 0,-1 0 0 0 0,0 0 0 0 0,-1 0 0 0 0,1 0 0 0 0,1-1 0 0 0,12-10 0 0 0,-3 8 0 0 0,-11 1 0 0 0,4-3 0 0 0,-3 6-2 0 0,0 1 0 0 0,0-1 0 0 0,-1 1 0 0 0,1-1 0 0 0,0 1 0 0 0,0 0 0 0 0,1 0 2 0 0,-4 0 0 0 0,17-2-53 0 0,-6-4 34 0 0,-10 5 19 0 0,0 0 0 0 0,1 0 0 0 0,-1 0 0 0 0,1 1-1 0 0,-1-1 1 0 0,1 0 0 0 0,0 1 0 0 0,-1-1 0 0 0,1 1 0 0 0,-1 0 0 0 0,1 0 0 0 0,0-1-1 0 0,1 1 1 0 0,6-1 0 0 0,0 2 0 0 0,21 13 0 0 0,2 2 0 0 0,-19-11 0 0 0,-8 6 0 0 0,6-5 0 0 0,-9-5 0 0 0,-1-1 0 0 0,0 0 0 0 0,0 1 0 0 0,0-1 0 0 0,0 1 0 0 0,0 0 0 0 0,0-1 0 0 0,0 1 0 0 0,-1 0 0 0 0,1-1 0 0 0,0 1 0 0 0,0 0 0 0 0,0 0 0 0 0,-1 0 0 0 0,1 0 0 0 0,0 0 0 0 0,4 15 0 0 0,8 0 0 0 0,-8-10 0 0 0,-1-1 0 0 0,0 1 0 0 0,0 0 0 0 0,-1 0 0 0 0,1 0 0 0 0,-1 1 0 0 0,0-1 0 0 0,-3-5 0 0 0,1 1 0 0 0,-1-1 0 0 0,1 1 0 0 0,-1-1 0 0 0,0 1 0 0 0,0-1 0 0 0,0 1 0 0 0,0-1 0 0 0,0 0 0 0 0,0 1 0 0 0,0 0 0 0 0,0-1 0 0 0,0 0 0 0 0,0 1 0 0 0,1-1 0 0 0,-1 1 0 0 0,0-1 0 0 0,1 1 0 0 0,-1-1 0 0 0,0 1 0 0 0,1-1 0 0 0,5 7 2 0 0,-1 1-7 0 0,-3 25 62 0 0,-2-24-57 0 0,0-7-40 0 0,0-3-26 0 0,0 0-44 0 0,0 0-113 0 0,3 3-202 0 0,0 0 274 0 0,-1-1-2 0 0,0-1 19 0 0,-1 1-39 0 0,1-1-46 0 0,-1 0-54 0 0,-1 0 12 0 0,1 0-36 0 0,0-1-395 0 0,0 1 102 0 0,-1-1-50 0 0,2 0-746 0 0,2 0-584 0 0,5 0-1112 0 0</inkml:trace>
  <inkml:trace contextRef="#ctx0" brushRef="#br0" timeOffset="278.95">847 464 8576 0 0,'0'0'197'0'0,"0"0"24"0"0,0 0 17 0 0,3 3-38 0 0,0 0-172 0 0,4 4 65 0 0,-5-4 39 0 0,-1 0 152 0 0,-1 1-89 0 0,1 0-33 0 0,5 7 213 0 0,-2-3-107 0 0,-1-2-40 0 0,-2 1 14 0 0,0 1 64 0 0,-1-4-275 0 0,0 53 142 0 0,0-25-162 0 0,0-19-23 0 0,0-10-48 0 0</inkml:trace>
  <inkml:trace contextRef="#ctx0" brushRef="#br0" timeOffset="514.38">783 304 8864 0 0,'0'0'200'0'0,"0"-2"33"0"0,0-1-175 0 0,0 2-11 0 0,0-3 16 0 0,0-3 63 0 0,0-5 97 0 0,0 9-109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05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7920 0 0,'0'0'174'0'0,"0"0"29"0"0,0 0 13 0 0,0 0-67 0 0,0 0-2 0 0,0 0 62 0 0,0 0 186 0 0,3-2 340 0 0,7-9 29 0 0,-8 10-420 0 0,0 0-83 0 0,0 0-70 0 0,-1 0-60 0 0,1 1-37 0 0,0 0-51 0 0,3 1-20 0 0,-3-1 21 0 0,-1 0 65 0 0,28 0 747 0 0,-23-2-430 0 0,0-3-184 0 0,22-11 635 0 0,-17 10-562 0 0,-11 6-311 0 0,8-2 237 0 0,0 1-34 0 0,0 1-39 0 0,0-2-39 0 0,0-3-16 0 0,-7 4-90 0 0,1 0 1 0 0,-1 0-1 0 0,1 0 0 0 0,-1 0 0 0 0,1 1 1 0 0,-1-1-1 0 0,1 0 0 0 0,-1 1 0 0 0,1 0 1 0 0,0-1-1 0 0,-1 1 0 0 0,1 0 0 0 0,0 0 1 0 0,0-1-24 0 0,5 2 95 0 0,6-1 0 0 0,-1-3-67 0 0,-4-2-7 0 0,-7 4-19 0 0,1 0 1 0 0,-1 0-1 0 0,1 0 0 0 0,-1 0 1 0 0,1 1-1 0 0,-1-1 0 0 0,1 0 1 0 0,-1 1-1 0 0,1 0 0 0 0,0-1 1 0 0,-1 1-1 0 0,1 0 0 0 0,0 0 0 0 0,0 0-2 0 0,12 0-58 0 0,19 0 112 0 0,-23 0-90 0 0,0 0-72 0 0,-4 0-27 0 0,1 0-59 0 0,0 0-69 0 0,-1 0-79 0 0,-5 0 230 0 0,0 0 10 0 0,-1 0-13 0 0,0 0-39 0 0,0 0-9 0 0,0 0-39 0 0,0 0-44 0 0,0 0-49 0 0,0 0-53 0 0,0 0-50 0 0,0 0-43 0 0,0 0-38 0 0,0 0-139 0 0,0 0-38 0 0,0 0-1444 0 0</inkml:trace>
  <inkml:trace contextRef="#ctx0" brushRef="#br0" timeOffset="305.95">96 192 8496 0 0,'0'0'190'0'0,"0"0"28"0"0,0 0 10 0 0,3 0-26 0 0,3 0-100 0 0,-1 0-62 0 0,1 0-69 0 0,-2 0-114 0 0,-4 0 110 0 0,1 0 52 0 0,0 0 81 0 0,0 0 77 0 0,0 0 103 0 0,2 0 121 0 0,-1 0-150 0 0,-1 0 38 0 0,3 0-27 0 0,11 0 499 0 0,-7-2-296 0 0,-3-5-97 0 0,-5 6-349 0 0,0 1 1 0 0,0 0 0 0 0,1-1-1 0 0,-1 1 1 0 0,0-1-1 0 0,0 1 1 0 0,1 0 0 0 0,-1-1-1 0 0,0 1 1 0 0,1-1 0 0 0,-1 1-1 0 0,1 0 1 0 0,-1 0-1 0 0,1-1 1 0 0,-1 1 0 0 0,0 0-1 0 0,1 0 1 0 0,-1-1 0 0 0,1 1-1 0 0,-1 0 1 0 0,1 0-1 0 0,-1 0 1 0 0,1 0 0 0 0,-1 0-1 0 0,1 0 1 0 0,-1 0-1 0 0,1 0 1 0 0,-1 0 0 0 0,1 0-1 0 0,-1 0 1 0 0,1 0 0 0 0,0 0-20 0 0,12 0 446 0 0,-10 0-191 0 0,-3 0-118 0 0,0 0-41 0 0,2 0-8 0 0,5 1-29 0 0,-4-1-42 0 0,0 0 0 0 0,0 0 0 0 0,1 1 0 0 0,-1-2 0 0 0,0 1 0 0 0,0 0 0 0 0,1-1 1 0 0,-1 1-1 0 0,0-1 0 0 0,1 0-17 0 0,0-6 11 0 0,-3 6-11 0 0,-1 1 0 0 0,0 0 0 0 0,0-1 0 0 0,1 1 0 0 0,-1-1 0 0 0,0 1 0 0 0,1 0 0 0 0,-1-1 0 0 0,0 1 0 0 0,1-1 0 0 0,-1 1 0 0 0,1 0 0 0 0,-1 0 0 0 0,0-1 0 0 0,1 1 0 0 0,-1 0 0 0 0,1 0 0 0 0,-1-1 0 0 0,1 1 0 0 0,-1 0 0 0 0,1 0 0 0 0,-1 0 0 0 0,1 0 0 0 0,-1 0 0 0 0,1 0 0 0 0,-1 0 0 0 0,1 0 1 0 0,-1 0-1 0 0,1 0 0 0 0,-1 0 0 0 0,1 0 0 0 0,0 0 0 0 0,31 0-16 0 0,-29 0-29 0 0,0 0 36 0 0,7 1 14 0 0,-7-1-35 0 0,0-1-37 0 0,-1 1-25 0 0,0-1-40 0 0,0 1-49 0 0,-1-1-55 0 0,0-1-37 0 0,-1 1-54 0 0,1 0-46 0 0,0-1-42 0 0,0-1-514 0 0,0 1-94 0 0,3 0-718 0 0,5 1-991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17.8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305 1 5072 0 0,'0'0'144'0'0,"0"0"-31"0"0,0 0-1 0 0,0 0 42 0 0,0 0 132 0 0,0 0 242 0 0,0 0 16 0 0,0 0-28 0 0,0 0-145 0 0,0 0-69 0 0,0 0-12 0 0,0 0 7 0 0,0 0 39 0 0,0 0 15 0 0,0 0 1 0 0,-2 0-22 0 0,-9 0-90 0 0,8 0-42 0 0,1 0-6 0 0,-3 0-151 0 0,-2 0 67 0 0,-17 0 423 0 0,17 0-371 0 0,2 2 20 0 0,-19 21-138 0 0,15-18-42 0 0,-3-1-6 0 0,-4 10 6 0 0,2-2 7 0 0,9-8 8 0 0,0 1-1 0 0,1-1 0 0 0,-1 1 0 0 0,1 0 1 0 0,0 0-1 0 0,-1 3-14 0 0,3-3 23 0 0,2-5-18 0 0,-1 1 0 0 0,1 0 0 0 0,0-1 0 0 0,0 1 1 0 0,-1 0-1 0 0,1-1 0 0 0,-1 1 0 0 0,1-1 0 0 0,0 1 0 0 0,-1-1 0 0 0,1 1 0 0 0,-1-1 0 0 0,1 1 0 0 0,-1-1 1 0 0,0 1-1 0 0,1-1 0 0 0,-1 0 0 0 0,1 1 0 0 0,-1-1 0 0 0,0 0 0 0 0,1 1 0 0 0,-1-1-5 0 0,-4 2 20 0 0,3 0-15 0 0,0 0 0 0 0,0-1 1 0 0,0 1-1 0 0,0 0 0 0 0,0 0 0 0 0,1 0 1 0 0,-1 1-1 0 0,1-1 0 0 0,-1 0 1 0 0,1 1-1 0 0,0-1 0 0 0,-1 2-5 0 0,-8 15 9 0 0,-20 26-24 0 0,14-11-81 0 0,0-4 44 0 0,16-29 49 0 0,-1 0 0 0 0,1 0 0 0 0,-1 0 0 0 0,1 0 0 0 0,0 1-1 0 0,-1-1 1 0 0,1 0 0 0 0,0 0 0 0 0,0 0 0 0 0,0 0 0 0 0,0 0 0 0 0,0 0 0 0 0,0 1 0 0 0,0-1 0 0 0,0 1 3 0 0,0 12-23 0 0,-13 17-15 0 0,13-30 43 0 0,-1 0 0 0 0,1 1-1 0 0,-1-1 1 0 0,1 0-1 0 0,0 0 1 0 0,-1 0 0 0 0,1 0-1 0 0,0 0 1 0 0,0 1-1 0 0,0-1 1 0 0,0 0 0 0 0,0 0-1 0 0,0 1 1 0 0,0-1 0 0 0,0 0-1 0 0,0 0 1 0 0,1 0-1 0 0,-1 1-4 0 0,0-1 5 0 0,1-1-1 0 0,-1 1 1 0 0,0-1-1 0 0,0 1 0 0 0,1-1 1 0 0,-1 1-1 0 0,1-1 1 0 0,-1 1-1 0 0,0-1 0 0 0,1 1 1 0 0,-1-1-1 0 0,1 0 1 0 0,-1 1-1 0 0,1-1 0 0 0,-1 0 1 0 0,1 1-1 0 0,-1-1 1 0 0,1 0-1 0 0,0 0 0 0 0,-1 1 1 0 0,1-1-1 0 0,-1 0 0 0 0,1 0 1 0 0,-1 0-1 0 0,1 0 1 0 0,0 0-5 0 0,-1 0 2 0 0,0 0 1 0 0,0 0-1 0 0,0 0 1 0 0,1 0 0 0 0,-1 0-1 0 0,0 0 1 0 0,0 0-1 0 0,0 0 1 0 0,0 0-1 0 0,0 0 1 0 0,0 0 0 0 0,0 0-1 0 0,0 0 1 0 0,0 0-1 0 0,0 0 1 0 0,1 0-1 0 0,-1 0 1 0 0,0 0 0 0 0,0 0-1 0 0,0 0 1 0 0,0 0-1 0 0,0 0 1 0 0,0 0-1 0 0,0 0 1 0 0,0 0 0 0 0,0 0-1 0 0,0 0 1 0 0,0 1-1 0 0,0-1 1 0 0,1 0-1 0 0,-1 0 1 0 0,0 0 0 0 0,0 0-1 0 0,0 0 1 0 0,0 0-1 0 0,0 0 1 0 0,0 0-1 0 0,0 0 1 0 0,0 0 0 0 0,0 0-1 0 0,0 0 1 0 0,0 1-1 0 0,0-1 1 0 0,0 0-1 0 0,0 0 1 0 0,0 0 0 0 0,0 0-1 0 0,0 0 1 0 0,0 0-1 0 0,0 0 1 0 0,0 0-1 0 0,0 0 1 0 0,0 1 0 0 0,0-1-1 0 0,0 0 1 0 0,0 0-1 0 0,0 0-2 0 0,0 11 175 0 0,0-11-172 0 0,0 0 0 0 0,0 0 1 0 0,0 0-1 0 0,0 0 0 0 0,0 0 0 0 0,0 0 0 0 0,0 0 1 0 0,0 0-1 0 0,0 0 0 0 0,0 0 0 0 0,0 1 0 0 0,0-1 1 0 0,0 0-1 0 0,0 0 0 0 0,0 0 0 0 0,0 0 0 0 0,0 0 1 0 0,0 0-1 0 0,0 0 0 0 0,0 0 0 0 0,0 0 0 0 0,0 0 1 0 0,0 1-1 0 0,0-1 0 0 0,0 0 0 0 0,0 0 0 0 0,0 0 1 0 0,0 0-1 0 0,0 0 0 0 0,0 0 0 0 0,0 0 1 0 0,0 0-1 0 0,0 0 0 0 0,1 0 0 0 0,-1 0 0 0 0,0 0 1 0 0,0 0-1 0 0,0 0 0 0 0,0 0 0 0 0,0 0 0 0 0,0 0 1 0 0,0 0-1 0 0,0 0 0 0 0,0 0 0 0 0,0 0 0 0 0,0 0 1 0 0,1 0-1 0 0,-1 0 0 0 0,0 0 0 0 0,0 0 0 0 0,0 0 1 0 0,0 0-1 0 0,0 0 0 0 0,0 0 0 0 0,0 0 0 0 0,0 0 1 0 0,0 0-4 0 0,2 0 24 0 0,0 1 0 0 0,-1-1 1 0 0,1 0-1 0 0,0 1 0 0 0,-1-1 1 0 0,1 1-1 0 0,-1-1 0 0 0,1 1 1 0 0,-1 0-1 0 0,1 0 0 0 0,-1 0 1 0 0,0 0-25 0 0,13 5 208 0 0,-2-4-19 0 0,0-1 15 0 0,10-1 116 0 0,-8-3-195 0 0,-6-2-75 0 0,-7 4-41 0 0,0 0 0 0 0,1 0 1 0 0,-1 0-1 0 0,1 0 0 0 0,-1 0 1 0 0,1 1-1 0 0,0-1 0 0 0,-1 1 1 0 0,1-1-1 0 0,0 1 0 0 0,-1 0 1 0 0,1-1-1 0 0,0 1 0 0 0,-1 0 1 0 0,2 0-10 0 0,6 1 31 0 0,-6-1-25 0 0,0 1 0 0 0,0-1 0 0 0,0 0 0 0 0,0 0 1 0 0,0 0-1 0 0,0-1 0 0 0,0 1 0 0 0,0-1 0 0 0,0 1 0 0 0,0-1 0 0 0,1 0-6 0 0,14-10 43 0 0,9 6-22 0 0,0-8 28 0 0,-4-4-44 0 0,-19 14 1 0 0,-1 1 0 0 0,1-1 0 0 0,0 1 0 0 0,0 0 0 0 0,-1 0 0 0 0,1 0 0 0 0,1 0 0 0 0,-1 1-6 0 0,-1 0 4 0 0,0 0-1 0 0,0-1 1 0 0,0 1 0 0 0,0-1 0 0 0,0 1-1 0 0,-1-1 1 0 0,2-1-4 0 0,2-7 29 0 0,-4 4-15 0 0,25-26 50 0 0,5-31 64 0 0,-32 61-128 0 0,0 1 1 0 0,0 0-1 0 0,1 0 1 0 0,-1 0-1 0 0,0 0 0 0 0,0 0 1 0 0,0 0-1 0 0,0 0 1 0 0,0-1-1 0 0,0 1 1 0 0,0 0-1 0 0,0 0 0 0 0,-1 0 1 0 0,1 0-1 0 0,0 0 1 0 0,-1 0-1 0 0,1 0 1 0 0,-1 0-1 0 0,1 0 0 0 0,-1 0 1 0 0,1 0-1 0 0,-1 0 1 0 0,0 0-1 0 0,0 0 0 0 0,0-1 1 0 0,0 1 0 0 0,0-1 0 0 0,0 1 0 0 0,1-1 0 0 0,-1 0 0 0 0,0 1 0 0 0,1-1 0 0 0,-1 0 0 0 0,1 0 0 0 0,0 1 0 0 0,-1-2-1 0 0,2-10 35 0 0,-1-4-16 0 0,-14-17-19 0 0,13 33 0 0 0,1 0 0 0 0,-1 0 0 0 0,1 0 0 0 0,-1 0 0 0 0,1 0 0 0 0,0 0 0 0 0,-1 0 0 0 0,1-1 0 0 0,0 1 0 0 0,0 0 0 0 0,0 0 0 0 0,0 0 0 0 0,0 0 0 0 0,0 0 0 0 0,0 0 0 0 0,0-1 0 0 0,1-27 0 0 0,-1 15-12 0 0,0 12-50 0 0,0 2-14 0 0,9 0 12 0 0,-3 7 62 0 0,-2-1-9 0 0,7-1-32 0 0,-6 9 43 0 0,21 18 68 0 0,-16-9 29 0 0,-1-1-15 0 0,-4-14-10 0 0,0 1 0 0 0,-1-1 1 0 0,1 4-73 0 0,8 15 115 0 0,-1-6-24 0 0,-11-19-79 0 0,0 1 0 0 0,-1 0 0 0 0,1 0 0 0 0,-1 0 0 0 0,1 0 0 0 0,-1 0 0 0 0,0-1 0 0 0,0 3-12 0 0,0-4 8 0 0,0 1 1 0 0,0 0 0 0 0,0 0 0 0 0,0-1 0 0 0,1 1 0 0 0,-1 0 0 0 0,1-1 0 0 0,-1 1 0 0 0,1 0 0 0 0,-1-1 0 0 0,1 1 0 0 0,0-1 0 0 0,0 1 0 0 0,0-1 0 0 0,0 1-9 0 0,4 6 39 0 0,1 4 16 0 0,4 6 37 0 0,-6-13-9 0 0,-3 1-49 0 0,0-1-7 0 0,-1-5-23 0 0,1 0 1 0 0,-1 1 0 0 0,1-1 0 0 0,0 0 0 0 0,-1 1-1 0 0,1-1 1 0 0,0 0 0 0 0,-1 0 0 0 0,1 0 0 0 0,0 0-1 0 0,-1 0 1 0 0,1 0 0 0 0,0 0 0 0 0,0 0 0 0 0,-1 0-5 0 0,3 0 72 0 0,-2 9 43 0 0,-2 7-95 0 0,1-11-27 0 0,0-5 5 0 0,0 0 1 0 0,0 0-1 0 0,0 0 1 0 0,0 0 0 0 0,0 0-1 0 0,0 0 1 0 0,0 0 0 0 0,0 0-1 0 0,0 0 1 0 0,0 0 0 0 0,0 1-1 0 0,0-1 1 0 0,0 0 0 0 0,0 0-1 0 0,0 0 1 0 0,0 0-1 0 0,0 0 1 0 0,0 0 0 0 0,0 0-1 0 0,0 0 1 0 0,0 0 0 0 0,0 0-1 0 0,0 1 1 0 0,0-1 0 0 0,0 0-1 0 0,0 0 1 0 0,0 0 0 0 0,0 0-1 0 0,0 0 1 0 0,0 0-1 0 0,0 0 1 0 0,1 0 0 0 0,-1 0-1 0 0,0 0 1 0 0,0 0 0 0 0,0 0-1 0 0,0 0 1 0 0,0 0 0 0 0,0 0-1 0 0,0 0 1 0 0,0 0 0 0 0,0 0-1 0 0,0 0 1 0 0,0 0-1 0 0,1 0 1 0 0,-1 1 0 0 0,0-1-1 0 0,0-1 1 0 0,0 1 0 0 0,0 0-1 0 0,0 0 1 0 0,0 0 0 0 0,0 0-1 0 0,0 0 1 0 0,0 0 0 0 0,0 0-1 0 0,1 0 2 0 0,2 0-63 0 0,0 0-73 0 0,-1 0-84 0 0,-1 0 63 0 0,0 0-37 0 0,0 0-41 0 0,0 0-37 0 0,-1 0-374 0 0,1 1 87 0 0,-1-1-53 0 0,0 2-722 0 0,0 2-571 0 0,0 5-1084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20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12176 0 0,'38'0'222'0'0,"-21"0"-95"0"0,3 0 95 0 0,-10 0-65 0 0,0 0 37 0 0,-2 0-41 0 0,-3 1-45 0 0,7 5 7 0 0,11 6-77 0 0,-19-10-57 0 0,0 1 38 0 0,4 2 97 0 0,-7-4-96 0 0,0-1 1 0 0,1 1-1 0 0,-1-1 0 0 0,0 0 0 0 0,0 1 1 0 0,0-1-1 0 0,0 0 0 0 0,0 0 0 0 0,0 0 1 0 0,0 0-1 0 0,1 0 0 0 0,-1 0 1 0 0,0 0-21 0 0,-1 0-1144 0 0,0 0-32 0 0,0 0-2468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1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258 368 7920 0 0,'0'0'174'0'0,"0"0"29"0"0,-3 0 13 0 0,3 0-207 0 0,-1 0 1 0 0,1 0-1 0 0,-1 0 0 0 0,0 0 0 0 0,1 0 1 0 0,-1 0-1 0 0,1 0 0 0 0,-1-1 0 0 0,1 1 0 0 0,-1 0 1 0 0,1 0-1 0 0,-1 0 0 0 0,1-1 0 0 0,-1 1 1 0 0,1 0-1 0 0,-1-1 0 0 0,1 1 0 0 0,-1 0-9 0 0,1-1 4 0 0,-1 0 0 0 0,1 1 0 0 0,0-1-1 0 0,-1 0 1 0 0,1 0 0 0 0,0 1 0 0 0,-1-1-1 0 0,1 0 1 0 0,0 0 0 0 0,0 0 0 0 0,0 1-1 0 0,0-1 1 0 0,0 0 0 0 0,0 0 0 0 0,0 0-4 0 0,0-1 0 0 0,0 1 0 0 0,0-1 0 0 0,0 1 0 0 0,0-1 0 0 0,-1 1 0 0 0,1 0 0 0 0,0-1 0 0 0,-1 1 0 0 0,1-1 0 0 0,-1 1 0 0 0,-5-8 18 0 0,2 5 48 0 0,1 0 243 0 0,2 2-100 0 0,0-1-60 0 0,1 0-50 0 0,1 1-19 0 0,-3 0 48 0 0,0 0 10 0 0,-1 2-68 0 0,0 1 27 0 0,1-2 74 0 0,-1 0 78 0 0,2 0-78 0 0,-1-1 35 0 0,-8-8 195 0 0,7 7-165 0 0,0 2-81 0 0,1 0-51 0 0,-1 1-48 0 0,0 1-20 0 0,1-3 48 0 0,-3-4 125 0 0,5 5-199 0 0,0 1 1 0 0,0-1 0 0 0,-1 1-1 0 0,1-1 1 0 0,0 1-1 0 0,-1 0 1 0 0,1-1 0 0 0,0 1-1 0 0,-1 0 1 0 0,1-1 0 0 0,0 1-1 0 0,-1 0 1 0 0,1-1 0 0 0,-1 1-1 0 0,1 0 1 0 0,-1 0-1 0 0,1-1 1 0 0,-1 1 0 0 0,1 0-1 0 0,0 0 1 0 0,-1 0 0 0 0,1 0-1 0 0,-1 0 1 0 0,1-1 0 0 0,-1 1-1 0 0,1 0 1 0 0,-1 0-1 0 0,1 0 1 0 0,-1 1 0 0 0,0-1-1 0 0,1 0 1 0 0,-1 0-11 0 0,-3 0 65 0 0,1 0-36 0 0,1 0 1 0 0,0 0-1 0 0,0 0 1 0 0,0 0 0 0 0,0 0-1 0 0,-1 0 1 0 0,1 1-1 0 0,0-1 1 0 0,0 1 0 0 0,0 0-1 0 0,0-1 1 0 0,0 1-1 0 0,0 0 1 0 0,0 0-30 0 0,-5 4 141 0 0,-1 3 58 0 0,-13 5 116 0 0,-4 4-5 0 0,18-10-247 0 0,2 1-34 0 0,-14 26 126 0 0,13-21-113 0 0,0 1 1 0 0,0-1-1 0 0,-2 13-42 0 0,5-17 25 0 0,2-3-13 0 0,-1-1 0 0 0,2 1 1 0 0,-1-1-1 0 0,1 1 1 0 0,-1 0-1 0 0,2 0 1 0 0,-1-1-1 0 0,1 2-12 0 0,-1 5 13 0 0,0 70 51 0 0,0-81-64 0 0,0 0 0 0 0,0 0 0 0 0,1 0 0 0 0,-1-1 0 0 0,0 1 0 0 0,0 0 0 0 0,0 0 0 0 0,0 0 0 0 0,1-1 0 0 0,-1 1 0 0 0,0 0 0 0 0,1 0 0 0 0,-1-1 0 0 0,1 1 0 0 0,-1 0 0 0 0,1-1 0 0 0,-1 1 0 0 0,1-1 0 0 0,-1 1 0 0 0,1-1 0 0 0,0 1 0 0 0,-1-1 0 0 0,1 1 0 0 0,0-1 0 0 0,-1 1 0 0 0,1-1 0 0 0,0 0 0 0 0,0 1 0 0 0,0-1 0 0 0,0 1 0 0 0,0-1 0 0 0,1 1 0 0 0,-1-1 0 0 0,0 1 0 0 0,0 0 0 0 0,0-1 0 0 0,0 1 0 0 0,0 0 0 0 0,0 0 0 0 0,0 0 0 0 0,0 0 0 0 0,-1 0 0 0 0,1 0 0 0 0,0 0 0 0 0,0 0 0 0 0,2 7 3 0 0,1-1-11 0 0,10-6 73 0 0,-2 0-37 0 0,-7 0-13 0 0,0-1 0 0 0,0 0 0 0 0,-1 0 0 0 0,1 0 0 0 0,0 0 1 0 0,0-1-1 0 0,0 0 0 0 0,-1 0 0 0 0,2 0-15 0 0,26-26 89 0 0,-25 24-77 0 0,-4 2-7 0 0,0-1 1 0 0,0 1-1 0 0,-1 0 1 0 0,1-1-1 0 0,0 0 1 0 0,-1 1-1 0 0,1-1 1 0 0,-1 0-1 0 0,0 0 1 0 0,0 0 0 0 0,1-1-1 0 0,-1 1 1 0 0,-1-1-1 0 0,1 1 1 0 0,0-2-6 0 0,3-7-15 0 0,0 1-38 0 0,4 2-34 0 0,-4 6 48 0 0,-4 2 30 0 0,-1-1-1 0 0,1 1 1 0 0,0 0 0 0 0,-1-1 0 0 0,1 1-1 0 0,-1 0 1 0 0,1-1 0 0 0,0 1 0 0 0,-1-1 0 0 0,1 1-1 0 0,-1-1 1 0 0,1 1 0 0 0,-1-1 0 0 0,1 1-1 0 0,-1-1 1 0 0,0 1 0 0 0,1-1 0 0 0,-1 0 0 0 0,0 1-1 0 0,1-1 1 0 0,-1 1 0 0 0,0-1 9 0 0,3-4-54 0 0,1-4-72 0 0,1-1-107 0 0,2-6-87 0 0,-5 8 232 0 0,2-3-80 0 0,-1-1-60 0 0,0-3-72 0 0,-2-3-84 0 0,0 8 228 0 0,-1-1-10 0 0,0 2 24 0 0,-1 0-12 0 0,-2 0-42 0 0,2 7 158 0 0,-7-25-302 0 0,4-2 83 0 0,2 11 87 0 0,-4 0 38 0 0,1 3 37 0 0,3 8 58 0 0,2 0 1 0 0,-1 0-1 0 0,1-1 1 0 0,0-4 36 0 0,0 5-12 0 0,0 0 1 0 0,0 1-1 0 0,-1-1 1 0 0,-1-5 11 0 0,-3-4 0 0 0,3 13 0 0 0,1 0 0 0 0,0 0 0 0 0,0 0 0 0 0,0 0 0 0 0,0-1 0 0 0,1 1 0 0 0,-1 0 0 0 0,1 0 0 0 0,0-1 0 0 0,0 2 0 0 0,0-1 0 0 0,0 0 0 0 0,-1 1 0 0 0,1-1 0 0 0,0 1 0 0 0,-1-1 0 0 0,0 1 0 0 0,0-1 0 0 0,0 1 0 0 0,0-1 0 0 0,-1-1 0 0 0,1 2 0 0 0,0 0 0 0 0,0-1 0 0 0,0 1 0 0 0,0-1 0 0 0,0 1 0 0 0,0-1 0 0 0,1 1 0 0 0,0-1 0 0 0,-1 1 0 0 0,1-1 0 0 0,0-2 0 0 0,0-43 0 0 0,0 19 10 0 0,0 26 44 0 0,0 3 10 0 0,0 0 10 0 0,0 0 45 0 0,0 0 17 0 0,0 0 7 0 0,0 0 3 0 0,0 0 12 0 0,0 0 2 0 0,3 3 0 0 0,-1-1-142 0 0,3 3 73 0 0,11 12 204 0 0,-13-12-235 0 0,13 27 261 0 0,-15-30-297 0 0,-1-1 1 0 0,1 0-1 0 0,-1 1 0 0 0,0-1 1 0 0,1 1-1 0 0,-1-1 0 0 0,0 1 1 0 0,0-1-1 0 0,0 1 0 0 0,0-1-24 0 0,0 1 29 0 0,0-1-1 0 0,0 1 0 0 0,0-1 1 0 0,0 1-1 0 0,0-1 0 0 0,1 0 1 0 0,-1 1-1 0 0,1-1 0 0 0,-1 1 1 0 0,1-1-29 0 0,7 17 269 0 0,-7-15-226 0 0,0 0 0 0 0,0 1 0 0 0,-1-1 1 0 0,1 0-1 0 0,-1 0 0 0 0,1 0 1 0 0,-1 2-44 0 0,2 13 223 0 0,4 0-45 0 0,-1-3-47 0 0,1 17 133 0 0,-2-15-131 0 0,2 5 75 0 0,-3 3 37 0 0,-3-10-84 0 0,-1-7-59 0 0,1 0 0 0 0,0 0-1 0 0,1 0 1 0 0,0-1 0 0 0,1 3-102 0 0,4 10 221 0 0,6 13 225 0 0,-8-20-285 0 0,0-2-54 0 0,0 6 138 0 0,-4-4-90 0 0,1 5 4 0 0,6-5-65 0 0,-6-11-87 0 0,0-1 0 0 0,0 0 0 0 0,-1 1-1 0 0,1-1 1 0 0,0 1 0 0 0,-1-1 0 0 0,0 1 0 0 0,1 0 0 0 0,-1-1-1 0 0,0 1 1 0 0,1-1 0 0 0,-1 1 0 0 0,0 0-7 0 0,-1 3 10 0 0,2-3-15 0 0,3 4 26 0 0,5 13 50 0 0,-8-18-63 0 0,-1 0 0 0 0,1 1 1 0 0,-1-1-1 0 0,0 1 0 0 0,1-1 0 0 0,-1 0 0 0 0,0 1 0 0 0,0-1 0 0 0,0 1 0 0 0,0-1-8 0 0,0 29 64 0 0,0-28-122 0 0,0-2-92 0 0,1 0-96 0 0,0 0 69 0 0,-1 0-41 0 0,1 0-45 0 0,0 0-42 0 0,0 0-39 0 0,1 0-35 0 0,-1 0-248 0 0,1 0-57 0 0,0 0-46 0 0,-1 0-34 0 0,1 0-1368 0 0,-1 0-1214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1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8520 0 0,'0'0'190'0'0,"0"3"28"0"0,0 9-268 0 0,0 0 34 0 0,0 12 75 0 0,0-1 109 0 0,0 0 90 0 0,0-1 65 0 0,0 1 54 0 0,0 88 1606 0 0,0-73-1472 0 0,0-17-301 0 0,0 0-39 0 0,0-21-467 0 0,0 1-52 0 0,0-1-45 0 0,0 1-40 0 0,0-1-131 0 0,0 0-40 0 0,0 0-158 0 0,0 0-424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2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11256 0 0,'0'0'256'0'0,"0"0"34"0"0,0 0 21 0 0,-2-2-35 0 0,-9-9-123 0 0,9 9-51 0 0,1 1 103 0 0,1 1 188 0 0,0 0-276 0 0,0 0-131 0 0,0 0-100 0 0,0 0 11 0 0,0 0-36 0 0,0 0-39 0 0,0 0-37 0 0,0 0-312 0 0,0 0 60 0 0,0 0-52 0 0,0 0-626 0 0,0 0-504 0 0,0 0-952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14768 0 0,'0'0'332'0'0,"0"0"50"0"0,0 0 25 0 0,0 0-171 0 0,0 0-112 0 0,0 0 76 0 0,0 0-72 0 0,0 0 130 0 0,0 0 236 0 0,0 0 18 0 0,0 0-214 0 0,0 0-136 0 0,0 0-50 0 0,0 0-10 0 0,0 0 5 0 0,0 0-19 0 0,0 0-72 0 0,0 0-105 0 0,0 0-131 0 0,0 0-14 0 0,0 0-36 0 0,0 0-738 0 0,0 0-57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4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209 112 8696 0 0,'0'0'197'0'0,"0"0"24"0"0,0-3 18 0 0,2-10-34 0 0,9 0-102 0 0,-9 10 151 0 0,-1 0-96 0 0,0-1-48 0 0,-2-1-39 0 0,1 4-16 0 0,0 1-3 0 0,0-3 347 0 0,2 0-29 0 0,9-7-122 0 0,-8 7-50 0 0,-3 3-8 0 0,0 0-8 0 0,0 0-18 0 0,0 0-4 0 0,0 0 0 0 0,0-3-6 0 0,0-7-20 0 0,0 10-132 0 0,0 0 0 0 0,0 0 0 0 0,0-1 1 0 0,0 1-1 0 0,0 0 0 0 0,0 0 0 0 0,0 0 0 0 0,0 0 1 0 0,0 0-1 0 0,0 0 0 0 0,0 0 0 0 0,0 0 1 0 0,0 0-1 0 0,0 0 0 0 0,0-1 0 0 0,0 1 0 0 0,0 0 1 0 0,0 0-1 0 0,0 0 0 0 0,0 0 0 0 0,0 0 1 0 0,0 0-1 0 0,-1 0 0 0 0,1 0 0 0 0,0 0 0 0 0,0 0 1 0 0,0 0-1 0 0,0-1 0 0 0,0 1 0 0 0,0 0 1 0 0,0 0-1 0 0,0 0 0 0 0,0 0 0 0 0,0 0 0 0 0,0 0 1 0 0,0 0-1 0 0,0 0 0 0 0,0 0 0 0 0,-1 0 1 0 0,1 0-1 0 0,0 0 0 0 0,0 0 0 0 0,0 0 0 0 0,0 0 1 0 0,0 0-1 0 0,0 0 0 0 0,0 0 0 0 0,0 0 1 0 0,0 0-1 0 0,0 0 0 0 0,-1 0 0 0 0,1 0 0 0 0,0 0 1 0 0,0 0-1 0 0,0 0 0 0 0,0 0 0 0 0,0 0-2 0 0,-7 0 79 0 0,-18 0 222 0 0,17 0-246 0 0,3 0-48 0 0,4 0-5 0 0,1 0-1 0 0,-1 0 1 0 0,1 0 0 0 0,-1 0 0 0 0,1 0 0 0 0,-1 0 0 0 0,1 0 0 0 0,-1 0 0 0 0,1 0 0 0 0,-1 0 0 0 0,1 0-1 0 0,-1 0 1 0 0,1 0 0 0 0,-1 0 0 0 0,1 1 0 0 0,-1-1 0 0 0,1 0 0 0 0,-1 0 0 0 0,1 0 0 0 0,-1 1 0 0 0,1-1 0 0 0,0 0-1 0 0,-1 1 1 0 0,1-1 0 0 0,0 0 0 0 0,-1 1 0 0 0,1-1 0 0 0,0 1 0 0 0,-1-1 0 0 0,1 0 0 0 0,0 1 0 0 0,-1 0-2 0 0,-3 5 3 0 0,-25 10 7 0 0,18-11 26 0 0,9-4-21 0 0,-1 0-1 0 0,1 0 1 0 0,0 1-1 0 0,0-1 1 0 0,0 0-1 0 0,0 1 1 0 0,0-1-1 0 0,0 1 1 0 0,0 0-15 0 0,-6 5 57 0 0,4-4-27 0 0,1 1 0 0 0,0-1 1 0 0,0 0-1 0 0,0 1 0 0 0,0 0 1 0 0,0 0-31 0 0,-1 5 72 0 0,-10 17 40 0 0,2-11-73 0 0,-12 22 12 0 0,15-16 9 0 0,6 1 54 0 0,2-14-78 0 0,0 0 1 0 0,0-1 0 0 0,0 1 0 0 0,-2 4-37 0 0,0-4 40 0 0,1 1 0 0 0,0-1-1 0 0,1 1 1 0 0,0 5-40 0 0,1-5 35 0 0,0 34 84 0 0,0-28-67 0 0,3-2 22 0 0,2-3 47 0 0,0-2 1 0 0,0 3 57 0 0,-5-10-155 0 0,1 0 0 0 0,-1 0 0 0 0,1 1 0 0 0,-1-1 0 0 0,1 0-1 0 0,-1 0 1 0 0,1 0 0 0 0,0 0 0 0 0,0 0 0 0 0,-1 0 0 0 0,1 0-1 0 0,0 0 1 0 0,0 0 0 0 0,0 0 0 0 0,0 0 0 0 0,0-1 0 0 0,0 1 0 0 0,1 0-24 0 0,13 1 224 0 0,5-1 19 0 0,5-1-20 0 0,-21 0-189 0 0,0 0 0 0 0,0-1 0 0 0,0 1 0 0 0,0-1 0 0 0,0 0 0 0 0,0 0 0 0 0,0-1 0 0 0,0 1 0 0 0,0-1 0 0 0,0 0 0 0 0,0 0-1 0 0,1-2-33 0 0,57-36 468 0 0,-23 15-229 0 0,-17 11-171 0 0,-19 11-54 0 0,0 1-1 0 0,0-1 1 0 0,0 1-1 0 0,0-1 1 0 0,-1 0-1 0 0,1 0 1 0 0,-1 0-1 0 0,0 0 1 0 0,0 0-1 0 0,0-1 1 0 0,0 0-14 0 0,1-1 16 0 0,-1 1 1 0 0,1 0-1 0 0,0 0 0 0 0,0 0 1 0 0,3-3-17 0 0,-4 5 4 0 0,0 0 0 0 0,-1 0 1 0 0,0 0-1 0 0,1 0 0 0 0,-1 0 1 0 0,0 0-1 0 0,0 0 0 0 0,0 0 1 0 0,0-1-1 0 0,0 1 0 0 0,-1 0 1 0 0,1 0-1 0 0,-1-1 0 0 0,1 1-4 0 0,2-12 41 0 0,3-1 5 0 0,-5 11-41 0 0,1 1 0 0 0,-1 0 0 0 0,0-1 0 0 0,-1 1 0 0 0,1 0 0 0 0,0-1 0 0 0,-1 1-1 0 0,0-3-4 0 0,0-16 71 0 0,0-19 18 0 0,0 39-87 0 0,0 0-1 0 0,0 0 0 0 0,0 1 0 0 0,0-1 0 0 0,0 0 0 0 0,-1 1 1 0 0,1-1-1 0 0,-1 0 0 0 0,1 1 0 0 0,-1-1 0 0 0,0 1 0 0 0,0-1 1 0 0,0 1-1 0 0,0-1-1 0 0,-5-11-1 0 0,1-11 1 0 0,-2 19-8 0 0,0 0-30 0 0,1-4-38 0 0,-1-6-84 0 0,6 13 119 0 0,0-3-39 0 0,-3-3-32 0 0,3 7 32 0 0,-1 0-49 0 0,-1 0-83 0 0,0-1-68 0 0,-1 0-106 0 0,3 2 118 0 0,-1-1-41 0 0,1-1-35 0 0,-1 1-34 0 0,0-1-242 0 0,-1 0-55 0 0,-2-3-792 0 0,-1-1-515 0 0,-3-3-1121 0 0,9 8 2828 0 0</inkml:trace>
  <inkml:trace contextRef="#ctx0" brushRef="#br0" timeOffset="459.01">528 176 9008 0 0,'0'3'200'0'0,"0"-3"-190"0"0,0 0 0 0 0,0 1-1 0 0,0-1 1 0 0,0 1 0 0 0,0-1 0 0 0,0 1 0 0 0,0-1 0 0 0,0 0 0 0 0,0 1 0 0 0,0-1 0 0 0,0 1 0 0 0,1-1 0 0 0,-1 0 0 0 0,0 1 0 0 0,0-1 0 0 0,0 1-1 0 0,1-1 1 0 0,-1 0 0 0 0,0 1 0 0 0,0-1 0 0 0,1 0 0 0 0,-1 1 0 0 0,0-1 0 0 0,1 0 0 0 0,-1 0 0 0 0,0 1 0 0 0,1-1 0 0 0,-1 0 0 0 0,0 0-1 0 0,1 0 1 0 0,-1 1-10 0 0,7 3 174 0 0,-1 10 38 0 0,6 1-159 0 0,2 2-63 0 0,-9-7-4 0 0,2 3 21 0 0,0-4 90 0 0,0-1 120 0 0,-1 0 52 0 0,-1 3 107 0 0,3 5 249 0 0,1 5 118 0 0,-4-13-516 0 0,1 4 107 0 0,-4 0-73 0 0,-2-6-102 0 0,-1-4-111 0 0,1-1 0 0 0,0 1 0 0 0,0 0 0 0 0,0-1 0 0 0,0 1 0 0 0,0 0 0 0 0,1-1 0 0 0,-1 1 0 0 0,0 0 0 0 0,1-1 0 0 0,-1 1 0 0 0,2 1-48 0 0,4 1 232 0 0,-5-3-217 0 0,-1-1 0 0 0,1 0-1 0 0,-1 0 1 0 0,0 1 0 0 0,1-1 0 0 0,-1 0 0 0 0,1 0 0 0 0,-1 1-1 0 0,0-1 1 0 0,1 1 0 0 0,-1-1 0 0 0,0 0 0 0 0,1 1 0 0 0,-1-1-1 0 0,0 1 1 0 0,0-1 0 0 0,0 1 0 0 0,1-1 0 0 0,-1 1 0 0 0,0-1-1 0 0,0 1 1 0 0,0-1 0 0 0,0 1 0 0 0,0-1 0 0 0,0 1 0 0 0,0-1-1 0 0,0 1 1 0 0,0-1 0 0 0,0 1 0 0 0,0-1 0 0 0,0 1 0 0 0,0-1-15 0 0,0 30 688 0 0,0-28-419 0 0,0-2-28 0 0,-3 3-7 0 0,-7 8-6 0 0,7-9-18 0 0,3-2-9 0 0,0 0-1 0 0,0 0-22 0 0,-3 0-102 0 0,-23 0 25 0 0,20-2-32 0 0,5 0-61 0 0,0 1 0 0 0,0-1-1 0 0,0 1 1 0 0,0-1 0 0 0,0 0-1 0 0,0 1 1 0 0,0-1 0 0 0,0 0-1 0 0,1 0 1 0 0,-1 1 0 0 0,0-1-1 0 0,1 0 1 0 0,0-1-8 0 0,-2-30 32 0 0,2 30-36 0 0,0-17 4 0 0,-1 11 0 0 0,1 1 0 0 0,0-1 0 0 0,0 1 0 0 0,1-1 0 0 0,2-6 0 0 0,13-22 0 0 0,-4 12 0 0 0,-7 18 0 0 0,-2 0 0 0 0,1 0 0 0 0,-1 0 0 0 0,2-4 0 0 0,-3 4 0 0 0,2 1 0 0 0,-1 0 0 0 0,1-1 0 0 0,0 1 0 0 0,0 1 0 0 0,1-1 0 0 0,0 0 0 0 0,0 1 0 0 0,0 0 0 0 0,0 0 0 0 0,1 1 0 0 0,3-2 0 0 0,25-13 0 0 0,-10 6-8 0 0,-2 10-44 0 0,-21 3 51 0 0,1 0 0 0 0,0 0 0 0 0,0-1 0 0 0,0 1 0 0 0,-1-1 0 0 0,1 1 0 0 0,0-1 0 0 0,0 1 0 0 0,-1-1 0 0 0,1 0 0 0 0,-1 0 0 0 0,1 0 0 0 0,0 0 1 0 0,-1 0 1 0 0,1 0-1 0 0,-1 0 0 0 0,1 0 0 0 0,0 0 0 0 0,-1 1 0 0 0,1-1 0 0 0,0 1 0 0 0,-1-1 0 0 0,1 1 0 0 0,0-1 0 0 0,0 1 0 0 0,0 0 0 0 0,0 0 0 0 0,5 0 0 0 0,-5 0 0 0 0,0-1 0 0 0,0 1 0 0 0,1 0 0 0 0,-1 0 0 0 0,0 1 0 0 0,0-1 0 0 0,0 0 0 0 0,0 1 0 0 0,0 0 0 0 0,2 0 0 0 0,59 31 11 0 0,-61-31-7 0 0,0 0 0 0 0,-1 0 0 0 0,1 1 0 0 0,-1-1 0 0 0,1 1-1 0 0,-1 0 1 0 0,0-1 0 0 0,1 1 0 0 0,-1 0 0 0 0,0 0 0 0 0,0-1 0 0 0,0 1 0 0 0,0 1-4 0 0,0 0 2 0 0,1 1 1 0 0,-1-1-1 0 0,1 0 1 0 0,0-1-1 0 0,0 1 0 0 0,1 1-2 0 0,0-1 9 0 0,0 0-1 0 0,-1 1 0 0 0,0-1 1 0 0,1 1-1 0 0,-1 0 0 0 0,-1-1 0 0 0,1 1 1 0 0,-1 0-1 0 0,1 0 0 0 0,-1 0 1 0 0,0 3-9 0 0,11 26 43 0 0,1-9 5 0 0,1 0-31 0 0,-13-20-6 0 0,0-1-1 0 0,0 1 1 0 0,0 0-1 0 0,-1 1 0 0 0,0-1 1 0 0,1 0-1 0 0,-1 0 0 0 0,-1 0 1 0 0,1 0-1 0 0,-1 2-10 0 0,0 14 74 0 0,1-6-52 0 0,0-14-17 0 0,0 1-1 0 0,0 0 1 0 0,0 0-1 0 0,0 0 1 0 0,0 0-1 0 0,0 0 1 0 0,0-1-1 0 0,1 1 1 0 0,-1 0-1 0 0,0 0 1 0 0,0 0-1 0 0,1 0 1 0 0,-1-1-1 0 0,1 2-4 0 0,0-2 6 0 0,-1 1-1 0 0,1-1 1 0 0,-1 0 0 0 0,1 0-1 0 0,0 1 1 0 0,-1-1-1 0 0,1 0 1 0 0,0 0 0 0 0,-1 0-1 0 0,1 0 1 0 0,0 1-1 0 0,-1-1 1 0 0,1 0 0 0 0,0 0-1 0 0,0 0-5 0 0,-1 0 0 0 0,2 0 55 0 0,-2 0-66 0 0,0 0-35 0 0,0 0-108 0 0,0 0-134 0 0,0 0 1 0 0,0 0-37 0 0,0 0-866 0 0,0 0-59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3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210 257 6072 0 0,'0'0'133'0'0,"0"0"23"0"0,0 0 12 0 0,-2 0-23 0 0,0 0-164 0 0,1 0 39 0 0,-2 0 115 0 0,-1 0 87 0 0,-5 0 407 0 0,6 0-467 0 0,1 0-40 0 0,0 0-51 0 0,1 0-103 0 0,-2 0 474 0 0,1 0-22 0 0,-25 0 743 0 0,8 0-450 0 0,4 0-180 0 0,1 0-70 0 0,12 0-360 0 0,-1 2 4 0 0,-8 9 26 0 0,6-7-2 0 0,-1-4-77 0 0,1 1-16 0 0,0 10 52 0 0,-6-6-8 0 0,6 6-2 0 0,-2-6-28 0 0,7-5-48 0 0,-1 0-1 0 0,1 0 1 0 0,-1 0 0 0 0,1 1-1 0 0,0-1 1 0 0,-1 0-1 0 0,1 1 1 0 0,-1-1 0 0 0,1 0-1 0 0,0 1 1 0 0,-1-1-1 0 0,1 1 1 0 0,0-1 0 0 0,0 0-1 0 0,-1 1 1 0 0,1-1-1 0 0,0 1 1 0 0,0-1 0 0 0,0 1-1 0 0,-1-1 1 0 0,1 1 0 0 0,0-1-1 0 0,0 1 1 0 0,0-1-1 0 0,0 1 1 0 0,0-1 0 0 0,0 1-1 0 0,0-1 1 0 0,0 1-1 0 0,0-1 1 0 0,0 1 0 0 0,1 0-4 0 0,-2 0 9 0 0,1 1 1 0 0,0 0-1 0 0,0-1 1 0 0,0 1-1 0 0,-1 0 1 0 0,1-1-1 0 0,-1 1 1 0 0,0 0 0 0 0,1-1-1 0 0,-1 1 1 0 0,0-1-1 0 0,0 1 1 0 0,0-1-1 0 0,0 0-9 0 0,-4 8 43 0 0,-11 23 173 0 0,15-30-191 0 0,0 1 0 0 0,1-1 0 0 0,-1 1 1 0 0,1-1-1 0 0,-1 1 0 0 0,1-1 0 0 0,0 1 1 0 0,0 1-27 0 0,1 22 147 0 0,0-15-85 0 0,-2-2 28 0 0,2-1 1 0 0,-1 1 0 0 0,1-1 0 0 0,1 1 0 0 0,1 3-90 0 0,-2-8 48 0 0,0 0 0 0 0,1 0-1 0 0,0 0 1 0 0,0 0 0 0 0,0 0 0 0 0,0-1 0 0 0,0 1 0 0 0,1-1 0 0 0,0 0 0 0 0,3 3-48 0 0,6 14 200 0 0,-12-18-180 0 0,1-1-1 0 0,0 1 1 0 0,0 0-1 0 0,-1-1 0 0 0,1 1 1 0 0,0 0-1 0 0,1-1 1 0 0,-1 0-1 0 0,0 1 0 0 0,0-1 1 0 0,1 1-1 0 0,-1-1 1 0 0,0 0-1 0 0,1 0 0 0 0,-1 0 1 0 0,1 0-1 0 0,1 1-19 0 0,10 1 90 0 0,3 1 42 0 0,0 7 36 0 0,-2 1 6 0 0,-12-11-155 0 0,-1-1 1 0 0,1 1-1 0 0,-1-1 0 0 0,0 1 1 0 0,1-1-1 0 0,-1 1 0 0 0,1-1 0 0 0,-1 0 1 0 0,1 0-1 0 0,-1 0 0 0 0,1 0-19 0 0,15 2 113 0 0,-2 4-43 0 0,1 1-14 0 0,0-6 31 0 0,-9-1-43 0 0,-4 1-29 0 0,-1-1 1 0 0,0 0-1 0 0,0 0 1 0 0,0 0 0 0 0,1-1-1 0 0,-1 1 1 0 0,0 0-1 0 0,0-1 1 0 0,0 1 0 0 0,1-1-16 0 0,1-1 20 0 0,-1 0 1 0 0,1 0 0 0 0,0 0 0 0 0,0 1 0 0 0,-1 0-1 0 0,1 0 1 0 0,0 0 0 0 0,0 0 0 0 0,0 1-1 0 0,3-1-20 0 0,14-3 91 0 0,3-10-108 0 0,-5 3-44 0 0,-16 10 86 0 0,0 0-44 0 0,0 0-45 0 0,0 0-45 0 0,-1 0-42 0 0,0 0-40 0 0,0 1-37 0 0,0-1-36 0 0,0 0-32 0 0,1-1-389 0 0,0 0-106 0 0,0-1-89 0 0,1-1-71 0 0,2-1-851 0 0,3-4-1023 0 0,-8 7 2348 0 0</inkml:trace>
  <inkml:trace contextRef="#ctx0" brushRef="#br0" timeOffset="431.62">705 1 9272 0 0,'0'0'208'0'0,"0"0"33"0"0,0 0 14 0 0,0 0-92 0 0,0 0-28 0 0,0 0 37 0 0,0 0 132 0 0,0 0 244 0 0,0 0 18 0 0,0 0-24 0 0,3 0-104 0 0,3 1-180 0 0,0-1-41 0 0,1 4 113 0 0,-4-1-188 0 0,-1 0-33 0 0,0 11 96 0 0,0-1-59 0 0,2-3 1 0 0,2 4-25 0 0,-4-12-94 0 0,-1 1-1 0 0,0 0 0 0 0,0 1 1 0 0,-1-1-1 0 0,1 0 1 0 0,-1 0-1 0 0,1 3-27 0 0,-1 5 101 0 0,0 4 48 0 0,2 7 22 0 0,4 6 3 0 0,1 5 13 0 0,-6-4-1 0 0,-1-12-87 0 0,0 18 104 0 0,3-10-25 0 0,-2-22-152 0 0,8 35 225 0 0,-6-2-61 0 0,-3-6-32 0 0,-1-20-91 0 0,0 1 0 0 0,2-1 0 0 0,-1 0 0 0 0,1 1-1 0 0,2 5-66 0 0,1 0 71 0 0,-1-9-28 0 0,-2-1 0 0 0,1 1 0 0 0,-1 0 0 0 0,0-1-1 0 0,0 1 1 0 0,-1 1-43 0 0,0 7 74 0 0,0 5 5 0 0,0 7 8 0 0,0-25-9 0 0,0-2-6 0 0,3 3 13 0 0,8 8-48 0 0,-9-9-138 0 0,-2-2-56 0 0,0 0 60 0 0,0 0-72 0 0,0 0-90 0 0,0 0 78 0 0,0 0-41 0 0,0 0-44 0 0,0 0-42 0 0,0 0-38 0 0,0 0-34 0 0,0 0-246 0 0,0 0-58 0 0,0 0-805 0 0,0 0-634 0 0,0 0-1204 0 0</inkml:trace>
  <inkml:trace contextRef="#ctx0" brushRef="#br0" timeOffset="988.56">546 321 6648 0 0,'0'0'149'0'0,"0"0"23"0"0,0 0 12 0 0,0 0-60 0 0,0 0-9 0 0,0 0 40 0 0,0 0 131 0 0,0 0 242 0 0,0 0 16 0 0,0 0-16 0 0,2 0-93 0 0,5 0-53 0 0,0 0-98 0 0,-3 0-105 0 0,1 0-38 0 0,9 0 231 0 0,-7 0-164 0 0,1 0 93 0 0,-3 0-104 0 0,0 0 39 0 0,6-2 26 0 0,2-4 19 0 0,-1-1-17 0 0,0 6-31 0 0,4 0 92 0 0,-2-2-70 0 0,-1-1-65 0 0,-1 0-56 0 0,-6 2-80 0 0,7-2 160 0 0,-2 0-40 0 0,5-2 56 0 0,8 2 27 0 0,-6 2-64 0 0,-2-4-66 0 0,0-1-14 0 0,3 6 53 0 0,0-2-40 0 0,0-3-44 0 0,-13 5-71 0 0,-1-1-1 0 0,0 1 1 0 0,1 0-1 0 0,-1 0 1 0 0,4 0-11 0 0,15 1 55 0 0,0 0-43 0 0,-22 0-12 0 0,0 0 0 0 0,0 0 0 0 0,0-1 0 0 0,0 1 0 0 0,0 0 0 0 0,0-1 0 0 0,0 1 0 0 0,0-1 0 0 0,0 0 0 0 0,-1 0 0 0 0,1 0 0 0 0,0 0 0 0 0,1-1 0 0 0,-2 1 0 0 0,1 0 0 0 0,-1 1 0 0 0,1-1 0 0 0,-1 0 0 0 0,1 1 0 0 0,-1-1 0 0 0,1 0 0 0 0,0 1 0 0 0,-1 0 0 0 0,1-1 0 0 0,-1 1 0 0 0,1 0 0 0 0,1 0 0 0 0,61 0 64 0 0,-62 0-64 0 0,0 0 0 0 0,-1-1 0 0 0,1 1 0 0 0,0 0 0 0 0,0-1 1 0 0,-1 1-1 0 0,1-1 0 0 0,0 0 0 0 0,-1 1 0 0 0,1-1 0 0 0,0 0 1 0 0,-1 0-1 0 0,1 0 0 0 0,-1 0-2 0 0,1 0-1 0 0,-1 0 1 0 0,1 0 0 0 0,0 0 0 0 0,-1 1-1 0 0,1-1 1 0 0,0 1 0 0 0,0-1 0 0 0,-1 1 0 0 0,1-1-1 0 0,0 1 1 0 0,0 0 0 0 0,0 0 2 0 0,5 0-52 0 0,-5 0 31 0 0,0 1 0 0 0,1-1 0 0 0,-1 0 0 0 0,0-1 0 0 0,0 1 0 0 0,0 0 0 0 0,0-1 0 0 0,1 1 0 0 0,-1-1 1 0 0,1 0 20 0 0,0-1-54 0 0,2-1 30 0 0,2-1-15 0 0,-2 2-86 0 0,1 0-94 0 0,-2 2 57 0 0,0 0-41 0 0,0 0 59 0 0,12 0-221 0 0,-6-3 85 0 0,-2-2 5 0 0,2 0-134 0 0,-5 3 158 0 0,1 1-34 0 0,-3 1-376 0 0</inkml:trace>
  <inkml:trace contextRef="#ctx0" brushRef="#br0" timeOffset="1251.98">1329 273 8144 0 0,'0'2'234'0'0,"0"13"37"0"0,0-4-219 0 0,0 9-33 0 0,0-12 19 0 0,0 1 73 0 0,0 0 63 0 0,0 0 57 0 0,0 5 262 0 0,0 1 98 0 0,0 34 1572 0 0,0-38-1739 0 0,0-1-43 0 0,0 1-49 0 0,0-1-72 0 0,0 0-84 0 0,0 0-98 0 0,-3-7 56 0 0,-8 8-50 0 0,9-6-10 0 0,2 6 2 0 0,0-9-76 0 0,0-2-89 0 0,0 0-88 0 0,0 0 43 0 0,0 0-36 0 0,0 0-38 0 0,0 0-37 0 0,0 1-341 0 0,0-1 74 0 0,0 0-51 0 0,0 2-671 0 0,0 2-536 0 0,0 5-1018 0 0</inkml:trace>
  <inkml:trace contextRef="#ctx0" brushRef="#br0" timeOffset="1502.54">1185 33 9872 0 0,'-3'0'222'0'0,"1"0"-158"0"0,-2 0-17 0 0,2 0 11 0 0,0 0 71 0 0,-1 0 97 0 0,3 0-66 0 0,0-2-82 0 0,0-9 39 0 0,0 9-5 0 0,0 1 127 0 0,0 1 198 0 0,0 0 10 0 0,1-1-230 0 0,-1-1-76 0 0,1 0-41 0 0,-2 0-89 0 0,1-2-64 0 0,1 2 85 0 0,0 1-33 0 0,0 1 0 0 0,0 0 0 0 0,0-1 1 0 0,-1 1-1 0 0,1 0 0 0 0,0 0 0 0 0,0-1 1 0 0,0 1-1 0 0,0 0 0 0 0,-1 0 0 0 0,1 0 0 0 0,0 0 1 0 0,0 0-1 0 0,1 0 1 0 0,14 0-53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18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208 256 7136 0 0,'0'0'165'0'0,"0"0"22"0"0,0 0 6 0 0,0-3-28 0 0,-3-10-131 0 0,-3 4-20 0 0,1 5 38 0 0,5 4-52 0 0,-2-3 109 0 0,2 3 122 0 0,0 0 204 0 0,0 0 12 0 0,-3-3-10 0 0,-8-7-45 0 0,9 7-21 0 0,2 3-3 0 0,0 0 2 0 0,-3-3 13 0 0,-8-7 8 0 0,9 8-170 0 0,0 1-60 0 0,0 0-49 0 0,0 1-39 0 0,0 0-25 0 0,-2 0 1 0 0,3 1 1 0 0,0-1 4 0 0,-1 0 255 0 0,2 0-28 0 0,0-3-7 0 0,-4-7-17 0 0,4 9-252 0 0,0 1-1 0 0,0 0 0 0 0,0 0 1 0 0,0 0-1 0 0,-1 0 1 0 0,1-1-1 0 0,0 1 1 0 0,0 0-1 0 0,0 0 1 0 0,-1 0-1 0 0,1 0 1 0 0,0-1-1 0 0,0 1 1 0 0,0 0-1 0 0,-1 0 0 0 0,1 0 1 0 0,0 0-1 0 0,0 0 1 0 0,-1 0-1 0 0,1 0 1 0 0,0 0-1 0 0,0 0 1 0 0,-1 0-1 0 0,1 0 1 0 0,0 0-1 0 0,0 0 1 0 0,-1 0-1 0 0,1 0 0 0 0,0 0 1 0 0,0 0-1 0 0,-1 0 1 0 0,1 0-1 0 0,0 0 1 0 0,0 1-1 0 0,0-1 1 0 0,-1 0-1 0 0,1 0 1 0 0,0 0-1 0 0,0 0 1 0 0,0 0-1 0 0,-1 1 0 0 0,1-1 1 0 0,0 0-1 0 0,0 0 1 0 0,0 0-1 0 0,0 1-4 0 0,-5 5 122 0 0,2-1-12 0 0,-2-4 1 0 0,-4 0 72 0 0,7-1-161 0 0,-1 1 1 0 0,0 0-1 0 0,1 0 1 0 0,-1 0 0 0 0,1 0-1 0 0,0 0 1 0 0,-1 0-1 0 0,1 1 1 0 0,0-1 0 0 0,0 1-1 0 0,0-1 1 0 0,0 1-1 0 0,-1 1-22 0 0,-12 13 109 0 0,5-2-70 0 0,4-3-22 0 0,-4 7 67 0 0,4-10-14 0 0,-1 3-34 0 0,-10 17-1 0 0,16-26-25 0 0,0 0 1 0 0,1 0-1 0 0,-1 0 0 0 0,1 0 1 0 0,-1 0-1 0 0,1 0 1 0 0,-1 0-1 0 0,1 2-10 0 0,0 19 96 0 0,0 30 4 0 0,0-33-2 0 0,2-4-49 0 0,5 2-32 0 0,-3-7-3 0 0,0 1 49 0 0,1-1 1 0 0,0 1 0 0 0,2 2-64 0 0,-6-13 6 0 0,11 15 16 0 0,13 0 85 0 0,-4-2-52 0 0,-21-14-53 0 0,1 0 0 0 0,-1 0 0 0 0,0 1 0 0 0,0-1 0 0 0,1 0 0 0 0,-1 0 0 0 0,0 0 0 0 0,0 1 0 0 0,1-1 0 0 0,-1 0 0 0 0,0 0 0 0 0,1 0 1 0 0,-1 0-1 0 0,0 0 0 0 0,1 0 0 0 0,-1 0 0 0 0,0 1 0 0 0,1-1 0 0 0,-1 0 0 0 0,0 0 0 0 0,1 0 0 0 0,-1 0 0 0 0,0 0 0 0 0,1-1 0 0 0,-1 1 0 0 0,0 0-2 0 0,0 0 0 0 0,3 0 4 0 0,-1 0 0 0 0,1 0 0 0 0,-1 1-1 0 0,1-1 1 0 0,0 0 0 0 0,-1 1 0 0 0,2 0-4 0 0,3 6 41 0 0,-7-6-39 0 0,1-1-1 0 0,-1 1 1 0 0,1-1-1 0 0,-1 1 1 0 0,0-1-1 0 0,1 0 0 0 0,-1 1 1 0 0,1-1-1 0 0,-1 1 1 0 0,1-1-1 0 0,-1 0 0 0 0,1 0 1 0 0,-1 1-1 0 0,1-1 1 0 0,0 0-1 0 0,-1 0 1 0 0,1 1-1 0 0,-1-1 0 0 0,1 0 1 0 0,0 0-1 0 0,-1 0 1 0 0,1 0-1 0 0,0 0 0 0 0,-1 0 1 0 0,1 0-1 0 0,-1 0 1 0 0,1 0-1 0 0,0 0 0 0 0,-1-1 0 0 0,11 2 29 0 0,-6 0-17 0 0,0-1 0 0 0,-1 0-1 0 0,1 0 1 0 0,0 0 0 0 0,0 0 0 0 0,0-1-1 0 0,0 1 1 0 0,-1-1 0 0 0,4-1-13 0 0,6-5-36 0 0,-11 6 18 0 0,0 0 0 0 0,0 0 0 0 0,0 0 0 0 0,0 0 1 0 0,0 0-1 0 0,1 1 0 0 0,-1 0 0 0 0,3-1 18 0 0,1 1-102 0 0,-1 0-87 0 0,-1-1-78 0 0,-1-1-69 0 0,1 1-62 0 0,-2 0-52 0 0,1-1-44 0 0,-1 1-35 0 0,8-4-1260 0 0,-3 3-153 0 0,3 1-1104 0 0</inkml:trace>
  <inkml:trace contextRef="#ctx0" brushRef="#br0" timeOffset="372.88">719 208 5904 0 0,'0'0'132'0'0,"0"0"17"0"0,0 0 11 0 0,-3 0-21 0 0,-1 0-92 0 0,1-1-37 0 0,-2-5-60 0 0,2 2 81 0 0,1 2 37 0 0,-1 1 50 0 0,-2-1 134 0 0,2 2-78 0 0,-1 0 37 0 0,-22 0 662 0 0,20 3-534 0 0,-7 7-34 0 0,0-4-7 0 0,7 4-10 0 0,-7-4-35 0 0,8-3-168 0 0,-1 1 0 0 0,1 0 1 0 0,0 0-1 0 0,1 1 0 0 0,-1 0 0 0 0,1 0 0 0 0,0 0 0 0 0,-3 5-85 0 0,2 0 102 0 0,4-7-87 0 0,0-1 1 0 0,0 0-1 0 0,0 0 1 0 0,-1 1-1 0 0,1-1 1 0 0,-1 0 0 0 0,1 0-1 0 0,-1 0 1 0 0,0 0-16 0 0,-2 2 24 0 0,1-1 1 0 0,0 2 0 0 0,-1-1 0 0 0,1 0-1 0 0,1 1 1 0 0,-1-1 0 0 0,1 1 0 0 0,-1 0-1 0 0,1 1-24 0 0,-14 31 563 0 0,11-10-244 0 0,-2-14-126 0 0,6-12-170 0 0,1 1-1 0 0,-1-1 0 0 0,0 1 1 0 0,0-1-1 0 0,1 1 1 0 0,-1-1-1 0 0,1 1 0 0 0,-1 0 1 0 0,1-1-1 0 0,0 1 0 0 0,-1 0 1 0 0,1-1-1 0 0,0 1 0 0 0,0 0-22 0 0,0 7 63 0 0,-1 13 60 0 0,5-8 17 0 0,4 5 4 0 0,-7-16-124 0 0,0 0 1 0 0,0 0-1 0 0,0 0 0 0 0,-1 0 0 0 0,1 0 0 0 0,-1 0 0 0 0,0 3-20 0 0,2 7 80 0 0,3-9-3 0 0,2 0-7 0 0,-1 7 2 0 0,-5-10-69 0 0,-1 0-1 0 0,0 0 1 0 0,1 1-1 0 0,-1-1 1 0 0,1 0-1 0 0,0 0 1 0 0,-1-1-1 0 0,1 1 0 0 0,0 0 1 0 0,-1 0-1 0 0,1 0 1 0 0,0 0-1 0 0,0-1 1 0 0,0 1-1 0 0,0 0 1 0 0,0 0-3 0 0,31 15 53 0 0,-24-14-45 0 0,1 0 36 0 0,2-2 46 0 0,7-1 87 0 0,3 0 27 0 0,-12 2-139 0 0,12-1 80 0 0,-6-3 45 0 0,4-8 35 0 0,-6 8-115 0 0,-11 2-86 0 0,0 1-1 0 0,1-1 1 0 0,-1 1 0 0 0,0-1 0 0 0,1 0-1 0 0,-1 0 1 0 0,0 0 0 0 0,0 0 0 0 0,0 0-1 0 0,0 0 1 0 0,0-1 0 0 0,0 1 0 0 0,0-1 0 0 0,0 0-24 0 0,11-10 109 0 0,-8 8-77 0 0,0-1 0 0 0,0 1-1 0 0,-1-1 1 0 0,0 0 0 0 0,0 0 0 0 0,1-3-32 0 0,10-23 99 0 0,2-15-44 0 0,-16 44-51 0 0,-1 1 0 0 0,1-1 0 0 0,-1 0 0 0 0,1 0 0 0 0,-1 0 0 0 0,0 0 0 0 0,0 0 0 0 0,0 1 0 0 0,0-1 0 0 0,0 0 0 0 0,0 0 0 0 0,-1 0 0 0 0,1 0 0 0 0,-1 0 0 0 0,1 1 0 0 0,-1-1 0 0 0,1 0 0 0 0,-1 0 0 0 0,0 1 0 0 0,0-1 0 0 0,-1-1-4 0 0,1 1 4 0 0,0 1 0 0 0,0-1 0 0 0,0 0 0 0 0,0 0 0 0 0,0 0 0 0 0,1 0 0 0 0,-1 0 0 0 0,1 0 0 0 0,-1-1 0 0 0,1 1 0 0 0,0-1-4 0 0,-3-11 26 0 0,-3 4-51 0 0,1 2-25 0 0,1-3-36 0 0,3 9 65 0 0,0-1 0 0 0,0 1 0 0 0,-1 0 1 0 0,1 0-1 0 0,0 0 0 0 0,-1 0 0 0 0,0 0 0 0 0,1 0 1 0 0,-1 0 20 0 0,-4-4-52 0 0,-1-1-40 0 0,-8-7-204 0 0,12 11 179 0 0,0 1-1 0 0,0-1 1 0 0,1 0-1 0 0,0-1 1 0 0,-2-2 117 0 0,2 3-61 0 0,1 0-50 0 0,0 0-47 0 0,0 1-44 0 0,0-1-101 0 0,0 0-56 0 0,-1 1-53 0 0,1-1-46 0 0,-1 1-42 0 0,0 0-37 0 0,-3-2-627 0 0,-1 2-455 0 0,-4 2-910 0 0,10 0 2457 0 0</inkml:trace>
  <inkml:trace contextRef="#ctx0" brushRef="#br0" timeOffset="769.25">943 400 8408 0 0,'2'0'190'0'0,"6"1"-106"0"0,-4 4 34 0 0,-3 10 151 0 0,-1-2-119 0 0,3 1-89 0 0,2-6-61 0 0,-4-7 0 0 0,0 0 0 0 0,0 1 0 0 0,0-1 0 0 0,0 1 0 0 0,-1-1 0 0 0,1 1 0 0 0,0 0 0 0 0,-1-1 0 0 0,0 1 0 0 0,1-1 0 0 0,-1 1 0 0 0,0 0 0 0 0,0 0 0 0 0,1-1 0 0 0,-1 4 34 0 0,0 0 61 0 0,0 1 52 0 0,0-1 42 0 0,0 1 105 0 0,0 12 641 0 0,0-12-570 0 0,0 0-102 0 0,0-1-87 0 0,0-3 370 0 0,0-2-40 0 0,0 0-8 0 0,0 0-26 0 0,2 3-102 0 0,9 8-46 0 0,-8-9-10 0 0,-3-2-10 0 0,0 0-34 0 0,0 0-12 0 0,0 0-2 0 0,0 0-27 0 0,0 0-106 0 0,0 0-29 0 0,-3 0-19 0 0,2 0-72 0 0,0 0 0 0 0,0 0 0 0 0,1 0-1 0 0,-1-1 1 0 0,0 1 0 0 0,0 0 0 0 0,0-1 0 0 0,1 1 0 0 0,-1-1 0 0 0,0 1 0 0 0,1-1 0 0 0,-1 1-1 0 0,0-1 1 0 0,1 1 0 0 0,-1-1 0 0 0,1 0 0 0 0,-1 1 0 0 0,1-1 0 0 0,-1 0 0 0 0,1 1-3 0 0,-11-20 50 0 0,9 17-49 0 0,1 0 13 0 0,0-1 0 0 0,0 0 0 0 0,0 0 0 0 0,1 0 0 0 0,-1-1 0 0 0,1 1-1 0 0,0 0 1 0 0,0 0 0 0 0,1 0 0 0 0,0-2-14 0 0,0-14 41 0 0,-2-4-2 0 0,0 11-36 0 0,0 0 0 0 0,1 0 0 0 0,1 0 0 0 0,0 1-1 0 0,2-7-2 0 0,13-18 0 0 0,-11 28 0 0 0,-1 1 0 0 0,2 0 0 0 0,-1 0 0 0 0,1 0 0 0 0,0 1 0 0 0,0 0 0 0 0,1 0 0 0 0,4-3 0 0 0,-6 5 0 0 0,16-10-2 0 0,1 3-35 0 0,-17 10 16 0 0,-3 1 18 0 0,0 0-1 0 0,0 1 0 0 0,-1 0 0 0 0,1-1 0 0 0,0 1 0 0 0,0 0 0 0 0,0 0 0 0 0,0 0 0 0 0,-1 0 0 0 0,1 0 0 0 0,0 1 0 0 0,0-1 0 0 0,0 0 0 0 0,-1 1 1 0 0,1 0-1 0 0,0-1 0 0 0,0 1 0 0 0,-1 0 0 0 0,1 0 0 0 0,-1 0 0 0 0,1 0 0 0 0,0 0 4 0 0,5 3 10 0 0,-2-1-10 0 0,-4-3 0 0 0,0 0 0 0 0,-1 0 0 0 0,1 1 0 0 0,0-1 0 0 0,-1 0 0 0 0,1 1 0 0 0,-1-1 0 0 0,1 0 0 0 0,-1 1 0 0 0,1-1 0 0 0,-1 1 0 0 0,1-1 0 0 0,-1 1 0 0 0,1-1 0 0 0,-1 1 0 0 0,1 0 0 0 0,-1-1 0 0 0,0 1 0 0 0,1 0 0 0 0,-1-1 0 0 0,0 1 0 0 0,0 0 0 0 0,3 4 0 0 0,8 8 0 0 0,-9-11 0 0 0,0 0 0 0 0,-1-1 0 0 0,1 1 0 0 0,-1 0 0 0 0,1 0 0 0 0,-1 0 0 0 0,0 0 0 0 0,1 0 0 0 0,0 2 0 0 0,-1 13 1 0 0,-1-14-2 0 0,-1-1 0 0 0,1 1 0 0 0,0-1 0 0 0,1 1-1 0 0,-1-1 1 0 0,0 0 0 0 0,1 1 0 0 0,0-1 0 0 0,-1 0 0 0 0,2 3 1 0 0,8 18-46 0 0,-9-17 44 0 0,0 1 1 0 0,0-1-1 0 0,-1 0 1 0 0,0 0-1 0 0,0 4 2 0 0,0 117 0 0 0,0-125 0 0 0,0-1 0 0 0,0 1 0 0 0,0-1 0 0 0,0 1 0 0 0,1-1 0 0 0,-1 1 0 0 0,0-1 0 0 0,1 0 0 0 0,-1 1 0 0 0,1-1 0 0 0,3 5-34 0 0,-2-3-91 0 0,1 0-93 0 0,-2-2 58 0 0,-1 0-40 0 0,1-1-43 0 0,0 1-40 0 0,-1 0-38 0 0,1-1-33 0 0,-1 1-232 0 0,0-1-56 0 0,0 2-762 0 0,0 2-603 0 0,0 5-1143 0 0</inkml:trace>
  <inkml:trace contextRef="#ctx0" brushRef="#br0" timeOffset="1337.45">1566 0 8408 0 0,'0'0'190'0'0,"0"0"28"0"0,0 0 8 0 0,0 0-74 0 0,0 0-21 0 0,0 0 39 0 0,0 0 135 0 0,0 0 249 0 0,2 3 20 0 0,-1-2-507 0 0,2 2 91 0 0,3 6 135 0 0,-4-4-149 0 0,-1 1 69 0 0,0 2 85 0 0,-1-1-169 0 0,1-1-34 0 0,5 8 67 0 0,1 4 1 0 0,-6-10-64 0 0,0 3 40 0 0,-2 11 62 0 0,0-8-59 0 0,1-1-1 0 0,1 0 1 0 0,0 1 0 0 0,1 6-142 0 0,3-2 111 0 0,2 16 96 0 0,-5-9-21 0 0,-3 1 20 0 0,0-15-102 0 0,1 0 0 0 0,0 0 1 0 0,1 0-1 0 0,0 0 1 0 0,1 4-105 0 0,3 1 116 0 0,-3-9-58 0 0,0-1 0 0 0,-1 1 0 0 0,1 0 0 0 0,-1 0 0 0 0,-1 0 0 0 0,0 0-58 0 0,0 11 142 0 0,0 20 109 0 0,3-17-158 0 0,4-8-18 0 0,-6-12-64 0 0,-1 1-1 0 0,1-1 0 0 0,0 1 0 0 0,0-1 0 0 0,-1 1 0 0 0,1-1 0 0 0,-1 1 0 0 0,1-1 0 0 0,-1 1 1 0 0,0-1-1 0 0,0 1 0 0 0,0 0 0 0 0,0-1-10 0 0,0 23 111 0 0,0-18-102 0 0,3-1 44 0 0,8 6-29 0 0,-9-9 30 0 0,-2-2-22 0 0,0 0-136 0 0,0 0-66 0 0,0 0 73 0 0,0 0-62 0 0,0 0-78 0 0,0 0 71 0 0,0 0-36 0 0,0 0-40 0 0,0 0-37 0 0,0 0-379 0 0,0 0 90 0 0,0 0-51 0 0,0 0-730 0 0,0 0-575 0 0,0 0-1094 0 0</inkml:trace>
  <inkml:trace contextRef="#ctx0" brushRef="#br0" timeOffset="1630.82">1374 288 9416 0 0,'0'0'208'0'0,"0"0"33"0"0,0 0 16 0 0,0 0-106 0 0,3 0-78 0 0,1 0-37 0 0,5 0-26 0 0,0-1 10 0 0,-2-1 52 0 0,1-3 109 0 0,-3 2-13 0 0,0 0 38 0 0,2 1 35 0 0,2 2 33 0 0,1-1-93 0 0,-1 0 55 0 0,-3-1-1 0 0,0 0 1 0 0,-1 0-1 0 0,1 0 1 0 0,3-2-236 0 0,4-4 369 0 0,-5 3-190 0 0,0 0-43 0 0,-2 2-36 0 0,0 0 0 0 0,0 0 1 0 0,1 1-1 0 0,-1 0 0 0 0,0 0 0 0 0,6-1-100 0 0,-3 1 129 0 0,0 0-1 0 0,0-1 0 0 0,-1 0 1 0 0,2-1-129 0 0,5-3 232 0 0,0 2 0 0 0,1 0 0 0 0,0 0 0 0 0,1 1-232 0 0,-1 1 137 0 0,14-4-87 0 0,-4 3-64 0 0,30-7-111 0 0,-24 1 51 0 0,0 4 81 0 0,-25 5-30 0 0,3-2 72 0 0,6-2 63 0 0,-11 4-115 0 0,1 0-41 0 0,-1 0-33 0 0,0 0-45 0 0,0 1-52 0 0,0 0-59 0 0,-2 0 7 0 0,0 0-40 0 0,4 0-372 0 0,-2 0 82 0 0,-1 0-54 0 0,6 0-727 0 0,3 0-577 0 0,6 0-1093 0 0</inkml:trace>
  <inkml:trace contextRef="#ctx0" brushRef="#br0" timeOffset="1966.11">2141 352 7512 0 0,'2'2'166'0'0,"9"9"29"0"0,-8-8-14 0 0,-2 1-81 0 0,-1 0-52 0 0,-1 1-34 0 0,1-2 30 0 0,0-3-43 0 0,0 1 1 0 0,0 0-1 0 0,0-1 1 0 0,0 1-1 0 0,0 0 1 0 0,0-1-1 0 0,0 1 1 0 0,0 0-1 0 0,0-1 1 0 0,0 1-1 0 0,1 0 1 0 0,-1-1-1 0 0,0 1 1 0 0,1 0-1 0 0,-1-1 1 0 0,0 1-1 0 0,1-1 1 0 0,-1 1-1 0 0,1-1 1 0 0,-1 1-1 0 0,1-1 1 0 0,-1 1-1 0 0,1-1 1 0 0,-1 1-1 0 0,1-1 1 0 0,0 1-2 0 0,-1-1 0 0 0,1 0-1 0 0,-1 1 1 0 0,1-1 0 0 0,-1 1 0 0 0,1-1 0 0 0,-1 1 0 0 0,1-1 0 0 0,-1 1 0 0 0,1-1 0 0 0,-1 1-1 0 0,1-1 1 0 0,-1 1 0 0 0,0 0 0 0 0,0-1 0 0 0,1 1 0 0 0,-1 0 0 0 0,0-1 0 0 0,0 1 0 0 0,1 0-1 0 0,-1-1 1 0 0,0 1 0 0 0,0 0 0 0 0,0-1 0 0 0,0 1 0 0 0,0 0 0 0 0,0 0 0 0 0,0 7 8 0 0,3-1 62 0 0,1 1 127 0 0,2-2 74 0 0,-5-4 20 0 0,0-1-67 0 0,0 1-57 0 0,0 0-48 0 0,-1 0-26 0 0,0 0-40 0 0,-1 3 24 0 0,1-4-16 0 0,0 0 53 0 0,0 6 146 0 0,1-2-70 0 0,1 0-27 0 0,2 1 25 0 0,0 2 61 0 0,-1-2 15 0 0,-2 0 56 0 0,0 2 117 0 0,-1-6-312 0 0,0 0-35 0 0,0 11 191 0 0,0-8-125 0 0,0 0 90 0 0,0-3-57 0 0,0 1 42 0 0,0-1 51 0 0,0 1 54 0 0,0-1 60 0 0,0 0 67 0 0,0 0 72 0 0,0 0 77 0 0,-3-2-482 0 0,-8 0-2 0 0,11 0-126 0 0,0 0 0 0 0,0 0 0 0 0,0 0 0 0 0,0 0 0 0 0,0 1 0 0 0,0-1 1 0 0,0 0-1 0 0,0 0 0 0 0,-1 0 0 0 0,1 0 0 0 0,0 0 0 0 0,0 0 0 0 0,0 0 1 0 0,0 0-1 0 0,0 0 0 0 0,0 0 0 0 0,0-1 0 0 0,0 1 0 0 0,0 0 1 0 0,0 0-1 0 0,-1 0 0 0 0,1 0 0 0 0,0 0 0 0 0,0 0 0 0 0,0 0 0 0 0,0 0 1 0 0,0 0-1 0 0,0 0 0 0 0,0 0 0 0 0,0 0 0 0 0,0 0 0 0 0,0 0 1 0 0,0 0-1 0 0,0 0 0 0 0,0 0 0 0 0,0-1 0 0 0,0 1 0 0 0,0 0 0 0 0,-1 0 1 0 0,1 0-1 0 0,0 0 0 0 0,0 0 0 0 0,0 0 0 0 0,0 0 0 0 0,0 0 1 0 0,0 0-1 0 0,0 0 0 0 0,0-1 0 0 0,0 1 0 0 0,0 0 0 0 0,0 0 0 0 0,0 0 1 0 0,0 0-1 0 0,0 0 0 0 0,1 0 0 0 0,-1 0 0 0 0,0 0-2 0 0,0-1 6 0 0,0 0-1 0 0,0 1 1 0 0,0-1-1 0 0,-1 1 1 0 0,1-1 0 0 0,0 1-1 0 0,0-1 1 0 0,0 0-1 0 0,0 1 1 0 0,-1-1 0 0 0,1 1-1 0 0,0-1 1 0 0,-1 1-1 0 0,1-1 1 0 0,0 1-1 0 0,-1-1 1 0 0,1 1 0 0 0,0-1-1 0 0,-1 1 1 0 0,1 0-1 0 0,-1-1 1 0 0,1 1 0 0 0,-1 0-1 0 0,0-1-5 0 0,1 1 5 0 0,-1-1 0 0 0,0 1 0 0 0,1-1 0 0 0,-1 1 1 0 0,1-1-1 0 0,-1 1 0 0 0,1-1 0 0 0,-1 1 0 0 0,1-1 0 0 0,-1 0 0 0 0,1 1 0 0 0,0-1 0 0 0,-1 0 0 0 0,1 1 1 0 0,0-1-1 0 0,-1 0 0 0 0,1 1 0 0 0,0-1 0 0 0,0 0 0 0 0,0 0 0 0 0,0 1 0 0 0,0-1 0 0 0,0 0 0 0 0,0 0 0 0 0,0 0-5 0 0,0-5 34 0 0,0 4-25 0 0,0 1-1 0 0,0-1 0 0 0,0 0 1 0 0,0 1-1 0 0,0-1 0 0 0,0 0 0 0 0,0 0 1 0 0,0 1-1 0 0,-1-1 0 0 0,1 1 1 0 0,-1-1-1 0 0,0-1-8 0 0,-5-1 14 0 0,1 0 18 0 0,3-9 23 0 0,2-5-6 0 0,0 1 43 0 0,0-56 144 0 0,0 40-162 0 0,0 32-72 0 0,0 0 1 0 0,0 1 0 0 0,0-1-1 0 0,0 0 1 0 0,0 1-1 0 0,0-1 1 0 0,0 0 0 0 0,0 0-1 0 0,0 1 1 0 0,0-1-1 0 0,1 0 1 0 0,-1 1 0 0 0,0-1-1 0 0,1 1 1 0 0,-1-1-1 0 0,0 0 1 0 0,1 1-1 0 0,-1-1 1 0 0,1 1 0 0 0,-1-1-1 0 0,1 1 1 0 0,-1-1-1 0 0,1 1 1 0 0,-1 0 0 0 0,1-1-1 0 0,0 1-2 0 0,-1-1 3 0 0,1 1 0 0 0,-1 0 0 0 0,1-1 0 0 0,-1 1 0 0 0,1-1 1 0 0,-1 1-1 0 0,1-1 0 0 0,-1 1 0 0 0,1-1 0 0 0,-1 1 0 0 0,1-1 0 0 0,-1 0 0 0 0,0 1 0 0 0,0-1 0 0 0,1 0 0 0 0,-1 1 0 0 0,0-1 0 0 0,0 0 0 0 0,1 1 0 0 0,-1-1 0 0 0,0 0 0 0 0,0 1 0 0 0,0-1 0 0 0,0 0 0 0 0,0 1 0 0 0,0-1-3 0 0,-1-6 14 0 0,1 4-4 0 0,0 1 0 0 0,0 0-1 0 0,0 0 1 0 0,0 0 0 0 0,0-1 0 0 0,1 1 0 0 0,-1 0 0 0 0,1 0 0 0 0,-1 0-1 0 0,1-1-9 0 0,3-5 52 0 0,10-17 90 0 0,0 7 46 0 0,-12 17-179 0 0,-1 0 0 0 0,0 0 0 0 0,0-1 0 0 0,0 1 0 0 0,0 0 0 0 0,0-1 0 0 0,0 1 0 0 0,0-1 0 0 0,-1 1 0 0 0,1-1 0 0 0,-1 0 0 0 0,1 1 0 0 0,-1-1 0 0 0,1 1 0 0 0,-1-1 0 0 0,0 0 0 0 0,0 0 0 0 0,1 0-9 0 0,-2 1 4 0 0,1 1-1 0 0,0-1 1 0 0,0 1-1 0 0,0-1 0 0 0,0 1 1 0 0,0-1-1 0 0,0 1 0 0 0,0-1 1 0 0,0 1-1 0 0,0-1 0 0 0,0 1 1 0 0,0-1-1 0 0,1 1 0 0 0,-1-1 1 0 0,0 1-1 0 0,0 0 0 0 0,0-1 1 0 0,1 1-1 0 0,-1-1 0 0 0,0 1 1 0 0,1-1-1 0 0,-1 1 1 0 0,0 0-1 0 0,1-1 0 0 0,-1 1 1 0 0,0 0-1 0 0,1-1 0 0 0,-1 1 1 0 0,1 0-1 0 0,-1-1 0 0 0,0 1 1 0 0,1 0-4 0 0,6-5 39 0 0,-6 1-29 0 0,1 1-6 0 0,14-6 59 0 0,-1-1-9 0 0,-1 4-44 0 0,-9-4-10 0 0,-4 9 0 0 0,0 1 0 0 0,-1-1 0 0 0,1 1 0 0 0,0 0 0 0 0,0 0 0 0 0,0-1 0 0 0,0 1 0 0 0,-1 0 0 0 0,1 0 0 0 0,0 0 0 0 0,0 0 0 0 0,0 0 0 0 0,0 0 0 0 0,0 0 0 0 0,-1 0 0 0 0,2 0 0 0 0,-1 0 0 0 0,1 0 0 0 0,-1 0 0 0 0,1 0 0 0 0,-1 0 0 0 0,1 1 0 0 0,-1-1 0 0 0,1 1 0 0 0,-1-1 0 0 0,0 1 0 0 0,3 1-59 0 0,1 0 43 0 0,9 5 32 0 0,-9-4-73 0 0,0 0-78 0 0,0 0-56 0 0,-1 0-87 0 0,0 1-105 0 0,1 1-119 0 0,-4-5 229 0 0,0 1-40 0 0,0 1-39 0 0,0-1-33 0 0,1 1-248 0 0,1-1-56 0 0,1 2-810 0 0,3-1-635 0 0,2-1-1211 0 0,-9-1 3342 0 0</inkml:trace>
  <inkml:trace contextRef="#ctx0" brushRef="#br0" timeOffset="2246.53">2620 272 8696 0 0,'0'0'197'0'0,"0"0"24"0"0,0 0 18 0 0,0 2-34 0 0,0 4-169 0 0,3-3-34 0 0,4 3 10 0 0,2 9 62 0 0,-4-7 95 0 0,-2-3-19 0 0,-1 0 34 0 0,1 9 273 0 0,-1-3-66 0 0,4 2 54 0 0,0-1-51 0 0,-4 0-96 0 0,0-1-23 0 0,4 2 28 0 0,0-1-5 0 0,-4 0-30 0 0,-2-7-38 0 0,0 0-42 0 0,0 3 85 0 0,0-3-129 0 0,0-1-57 0 0,0 6 62 0 0,0-4-19 0 0,0-2-21 0 0,0 0 40 0 0,0 2 47 0 0,0 0 55 0 0,0-2-183 0 0,0 0 61 0 0,0 7 442 0 0,0-6-386 0 0,0-3-134 0 0,0 1-39 0 0,0-1-47 0 0,0-1-54 0 0,0 5 55 0 0,0-3-87 0 0,0 0-91 0 0,0-2 57 0 0,0 0-39 0 0,0-1-42 0 0,0 1-39 0 0,0 0-381 0 0,0 0 87 0 0,0-1-55 0 0,0 2-740 0 0,0 2-587 0 0,0 5-1114 0 0</inkml:trace>
  <inkml:trace contextRef="#ctx0" brushRef="#br0" timeOffset="2507.14">2540 96 12840 0 0,'0'-3'289'0'0,"-1"-2"-131"0"0,-5-2 136 0 0,2 4-125 0 0,1-1 58 0 0,2 0-27 0 0,0-2 49 0 0,4 6-58 0 0,-3 0-327 0 0,0 0 50 0 0,0 0 37 0 0,1 1 97 0 0,0-1 62 0 0,1 0 212 0 0,0 0-210 0 0,-1 0-123 0 0,0 0-80 0 0,0 0-61 0 0,0 0-81 0 0,0 0-90 0 0,0-1-104 0 0,0 1-113 0 0,0-1-124 0 0,-1 1 282 0 0,1-1-36 0 0,-1 1-36 0 0,1-1-39 0 0,3-3-1304 0 0,5-5-1020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34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8208 0 0,'0'0'234'0'0,"0"0"6"0"0,0 0-130 0 0,0 0-36 0 0,0 0 87 0 0,0 0 173 0 0,0 0 315 0 0,2 2 30 0 0,2 3-540 0 0,-1-1 51 0 0,-1 2 89 0 0,1 4 198 0 0,-2 1 8 0 0,-1-2-193 0 0,0-2-86 0 0,0 1-46 0 0,0-6-127 0 0,0 18 298 0 0,0 1-34 0 0,0 79 969 0 0,0-63-718 0 0,0-36-528 0 0,0 1 1 0 0,0-1 0 0 0,0 0 0 0 0,-1 1 0 0 0,1-1 0 0 0,0 0-1 0 0,-1 1 1 0 0,1-1 0 0 0,-1 0 0 0 0,0 1-21 0 0,-8 10 148 0 0,6-8-34 0 0,2 0-60 0 0,2 3-18 0 0,0-6-20 0 0,-1 1 80 0 0,-3 1-3 0 0,-8 8-12 0 0,9-9-7 0 0,2 1-2 0 0,0 8 0 0 0,-3-6-13 0 0,-4 1-70 0 0,3-1-71 0 0,2-3-145 0 0,2-2-99 0 0,0 0-445 0 0,0 0-47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29.8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96 7856 0 0,'0'0'174'0'0,"0"0"29"0"0,0 0 13 0 0,0 0 47 0 0,0 0-109 0 0,0 0 124 0 0,0 0 226 0 0,3 0 9 0 0,-2 0-481 0 0,-1 0 1 0 0,1 0-1 0 0,0 1 0 0 0,-1-1 1 0 0,1 0-1 0 0,0 0 0 0 0,-1 0 1 0 0,1 1-1 0 0,-1-1 1 0 0,1 0-1 0 0,0 0 0 0 0,-1 1 1 0 0,1-1-1 0 0,-1 1 0 0 0,1-1 1 0 0,-1 0-1 0 0,1 1 0 0 0,-1-1 1 0 0,1 1-1 0 0,-1-1 0 0 0,1 1 1 0 0,-1 0-1 0 0,0-1-32 0 0,1 1 30 0 0,-1-1-1 0 0,0 1 0 0 0,1 0 1 0 0,-1-1-1 0 0,1 1 1 0 0,-1-1-1 0 0,1 0 1 0 0,-1 1-1 0 0,1-1 1 0 0,-1 1-1 0 0,1-1 0 0 0,-1 0 1 0 0,1 1-1 0 0,0-1 1 0 0,-1 0-1 0 0,1 0 1 0 0,-1 1-1 0 0,1-1 1 0 0,0 0-1 0 0,-1 0 0 0 0,1 0 1 0 0,0 0-1 0 0,0 0-29 0 0,4 3 442 0 0,-4-2-413 0 0,1 1 48 0 0,3 3 129 0 0,8 8 379 0 0,-10-10-453 0 0,0 0-57 0 0,-1 2 245 0 0,-1 0-183 0 0,1 0-33 0 0,3 5 26 0 0,-4-9-116 0 0,0 1 0 0 0,0 0 0 0 0,0 0 1 0 0,0 0-1 0 0,-1-1 0 0 0,1 1 0 0 0,0 0 0 0 0,-1 0 0 0 0,0 0 1 0 0,1 0-1 0 0,-1 0 0 0 0,0 1-14 0 0,0-1 9 0 0,0-1 0 0 0,1 1 0 0 0,-1 0 0 0 0,0-1 1 0 0,0 1-1 0 0,1 0 0 0 0,-1-1 0 0 0,1 1 0 0 0,0-1 0 0 0,-1 1 1 0 0,1-1-1 0 0,0 1 0 0 0,1 0-9 0 0,-1 0 11 0 0,0-1-1 0 0,0 1 1 0 0,0 0 0 0 0,0 0 0 0 0,-1-1-1 0 0,1 1 1 0 0,0 0 0 0 0,-1 0 0 0 0,0 0-1 0 0,1 0 1 0 0,-1 0 0 0 0,0 0 0 0 0,0 2-11 0 0,0 70 298 0 0,0-53-148 0 0,0 10 62 0 0,0-14-56 0 0,0-4-80 0 0,0 1 33 0 0,0 38 340 0 0,0-30-280 0 0,0 3-46 0 0,0-24-112 0 0,0 1 0 0 0,0 0 0 0 0,-1 0 0 0 0,1 0 0 0 0,0-1 0 0 0,-1 1 0 0 0,0 0 0 0 0,1 0 0 0 0,-1-1 0 0 0,0 1 0 0 0,0-1 0 0 0,0 1 0 0 0,0 0-11 0 0,0-1 9 0 0,0 1 0 0 0,0-1 0 0 0,0 1 0 0 0,1-1-1 0 0,-1 1 1 0 0,0 0 0 0 0,1 0 0 0 0,-1-1 0 0 0,1 1 0 0 0,0 0 0 0 0,-1 0 0 0 0,1 0 0 0 0,0 0-9 0 0,0 3 11 0 0,0 2-2 0 0,0 13 50 0 0,0 9 15 0 0,0-27-19 0 0,0-2-11 0 0,0-2-114 0 0,0-2-5 0 0,0-5 57 0 0,0 6-18 0 0,0 0-42 0 0,1 0-30 0 0,-1 1-50 0 0,1 1-59 0 0,0-1-68 0 0,0 1 58 0 0,0 1-32 0 0,1-1-350 0 0,0 0 16 0 0,-1 0-60 0 0,1-1-46 0 0,0 0-33 0 0,0-6-1226 0 0,-2-10-1112 0 0</inkml:trace>
  <inkml:trace contextRef="#ctx0" brushRef="#br0" timeOffset="390.21">1 176 5904 0 0,'0'0'169'0'0,"0"0"-35"0"0,0 0-1 0 0,0 0 51 0 0,0 0 158 0 0,2 0 292 0 0,-1 0-596 0 0,0 0 1 0 0,-1 0 0 0 0,1 0 0 0 0,-1 0-1 0 0,1 0 1 0 0,0 0 0 0 0,-1 0-1 0 0,1-1 1 0 0,-1 1 0 0 0,1 0-1 0 0,-1 0 1 0 0,1-1 0 0 0,-1 1 0 0 0,1 0-1 0 0,-1-1 1 0 0,1 1 0 0 0,-1 0-1 0 0,1-1 1 0 0,-1 1 0 0 0,0-1-1 0 0,1 1 1 0 0,-1-1 0 0 0,0 1 0 0 0,1-1-39 0 0,5-5 465 0 0,-2 4-271 0 0,3 1-34 0 0,-1 1 11 0 0,-4 1-121 0 0,0-1 0 0 0,-1 0 1 0 0,1 0-1 0 0,0 0 0 0 0,-1 0 0 0 0,1 0 1 0 0,0-1-1 0 0,-1 1 0 0 0,1 0 1 0 0,0-1-1 0 0,-1 1 0 0 0,2-1-50 0 0,-1-3 141 0 0,4-3 98 0 0,9 6 4 0 0,-2 1-32 0 0,-6-2-64 0 0,1 0 42 0 0,10-9 211 0 0,9 6 5 0 0,-6-6 23 0 0,8 6 11 0 0,38-11 397 0 0,-34 4-657 0 0,-22 8-124 0 0,-1 0 1 0 0,1 1-1 0 0,4-1-55 0 0,28-1 115 0 0,-9-6-22 0 0,46-5-14 0 0,-46 14-62 0 0,-26 3-5 0 0,0-2 0 0 0,-1 1 0 0 0,1-1 0 0 0,7-1-12 0 0,2-3 10 0 0,-11 3-1 0 0,1 0 0 0 0,-1 1 0 0 0,1-1 0 0 0,0 1 0 0 0,0 1 0 0 0,0-1-9 0 0,-1 1 6 0 0,0-1 1 0 0,0 0-1 0 0,0 0 1 0 0,-1 0-1 0 0,1-1 1 0 0,0 0-7 0 0,12-3-10 0 0,0 2-63 0 0,-13 3 20 0 0,7 0 11 0 0,-6 0-60 0 0,-2 0-67 0 0,-2 0 42 0 0,1 0-34 0 0,-1 0-61 0 0,0 0-53 0 0,0 0-58 0 0,1 0-63 0 0,-1 0-69 0 0,1 0-75 0 0,-1 0-80 0 0,1 0-86 0 0,3 0-1003 0 0,4 0-972 0 0</inkml:trace>
  <inkml:trace contextRef="#ctx0" brushRef="#br0" timeOffset="829.79">832 96 6536 0 0,'0'0'141'0'0,"0"0"23"0"0,2 3 13 0 0,2 0-131 0 0,-3-1 1 0 0,10 22 50 0 0,-6-16-96 0 0,2 5 1 0 0,-6-2 51 0 0,0-2 89 0 0,0-2-35 0 0,5 8 90 0 0,-2-6-77 0 0,-1-1-3 0 0,-2 0 21 0 0,-1 3 49 0 0,1-6-86 0 0,-1 0-1 0 0,1 0 1 0 0,0 1 0 0 0,1-1 0 0 0,1 4-101 0 0,4 16 329 0 0,-6-8-156 0 0,0-10-78 0 0,-1-1 1 0 0,1 1-1 0 0,0 0 0 0 0,2 5-95 0 0,5 21 338 0 0,-6-9-69 0 0,-2 3 153 0 0,0 1-43 0 0,0 9 74 0 0,0-1-51 0 0,0 8 30 0 0,0 21 167 0 0,0-63-432 0 0,0-2 1 0 0,0 0 4 0 0,0 0 17 0 0,0 0 10 0 0,0 0 1 0 0,0 0-2 0 0,0 0-4 0 0,0-2-2 0 0,0-2-120 0 0,0 1-40 0 0,0 1 0 0 0,0 0 1 0 0,0-1-1 0 0,0 1 0 0 0,0-1 0 0 0,1 1 1 0 0,-1 0-1 0 0,1-1 0 0 0,0-1-32 0 0,4-3 48 0 0,-4 5-45 0 0,0 1 0 0 0,0-1 1 0 0,0 1-1 0 0,0-1 0 0 0,-1 1 0 0 0,1-1 0 0 0,-1 0 1 0 0,1 1-1 0 0,-1-1 0 0 0,1 1 0 0 0,-1-1 1 0 0,0 0-1 0 0,0 0 0 0 0,0 1 0 0 0,0-2-3 0 0,1-1 7 0 0,-1-1 1 0 0,1 1-1 0 0,-1 0 0 0 0,1 0 0 0 0,0 0 0 0 0,1 0 0 0 0,-1 0 0 0 0,2-3-7 0 0,6-17 50 0 0,-5 15-45 0 0,0 1 0 0 0,1 0 0 0 0,0 0-1 0 0,1-2-4 0 0,15-24 45 0 0,-19 30-44 0 0,1 0 0 0 0,-1 0 0 0 0,1 0 0 0 0,0 0 0 0 0,0 1 0 0 0,0 0 0 0 0,0-1 0 0 0,1 1 0 0 0,-1 0 0 0 0,1 1 0 0 0,0-1-1 0 0,23-20 0 0 0,-22 18 0 0 0,0 1 0 0 0,0 0 0 0 0,1 0 0 0 0,-1 0 0 0 0,1 1 0 0 0,0-1 0 0 0,0 1 0 0 0,-1-1 0 0 0,0 0 0 0 0,0-1 0 0 0,0 1 0 0 0,-3 2 0 0 0,0 0 0 0 0,1 1 0 0 0,-1-1 0 0 0,0 1 0 0 0,1-1 0 0 0,-1 1 0 0 0,1 0 0 0 0,0 0 0 0 0,-1 0 0 0 0,1 0 0 0 0,0 0 0 0 0,-1 1 0 0 0,1 0 0 0 0,1-1 0 0 0,8 0 0 0 0,0 1 0 0 0,12 1 0 0 0,1 0 0 0 0,-23-1 0 0 0,-1 0 0 0 0,1 0 0 0 0,0 1 0 0 0,-1-1 0 0 0,1 0 0 0 0,0 1 0 0 0,-1-1 0 0 0,1 1 0 0 0,-1 0 0 0 0,1 0 0 0 0,-1-1 0 0 0,1 1 0 0 0,-1 0 0 0 0,1 0 0 0 0,6 4 0 0 0,3 0 0 0 0,-10-5 0 0 0,0 1 0 0 0,0-1 0 0 0,0 0 0 0 0,1 1 0 0 0,-1-1 0 0 0,0 1 0 0 0,0 0 0 0 0,0-1 0 0 0,0 1 0 0 0,0 0 0 0 0,-1 0 0 0 0,1-1 0 0 0,0 1 0 0 0,0 0 0 0 0,0 0 0 0 0,-1 0 0 0 0,1 0 0 0 0,0 1 0 0 0,11 23 0 0 0,8 27 0 0 0,-19-47 0 0 0,0 0 0 0 0,0 0 0 0 0,0 0 0 0 0,-1 0 0 0 0,1 0 0 0 0,-1 0 0 0 0,0 0 0 0 0,-1 3 0 0 0,0 13 0 0 0,1 41 10 0 0,0-46 33 0 0,0-16-42 0 0,0 1 1 0 0,0 0-1 0 0,0 0 1 0 0,0 0-1 0 0,0 0 1 0 0,0 0 0 0 0,0-1-1 0 0,0 1 1 0 0,0 0-1 0 0,1 0 1 0 0,-1 0-1 0 0,0 0 1 0 0,1-1-1 0 0,-1 2-1 0 0,1-2 1 0 0,0 1-1 0 0,-1-1 1 0 0,1 0-1 0 0,-1 1 1 0 0,1-1-1 0 0,0 0 1 0 0,-1 0-1 0 0,1 0 1 0 0,0 0 0 0 0,0 1-1 0 0,-1-1 1 0 0,1 0-1 0 0,0 0 1 0 0,-1 0-1 0 0,1 0 0 0 0,1 0-48 0 0,-1 0-76 0 0,-1 0-133 0 0,0 0-20 0 0,0 0-3 0 0</inkml:trace>
  <inkml:trace contextRef="#ctx0" brushRef="#br0" timeOffset="1226.51">1550 464 7920 0 0,'0'0'174'0'0,"0"0"29"0"0,3-3 13 0 0,10-8-31 0 0,-2 6-144 0 0,3-2-39 0 0,-7 3-7 0 0,9 2 68 0 0,-8 2 24 0 0,-2-3 36 0 0,-1-8 156 0 0,6 5-12 0 0,3-1-61 0 0,-10 4-131 0 0,7-2 83 0 0,3-2 10 0 0,-7 3-82 0 0,6 2 106 0 0,-7-1-7 0 0,11-8 1 0 0,1 1-11 0 0,-5-1 20 0 0,-10 8-163 0 0,11-12 61 0 0,1 1 9 0 0,-5 1-86 0 0,-8 10-17 0 0,-1-5 0 0 0,-1-10 15 0 0,-3 12 56 0 0,-7-4 58 0 0,7 7-24 0 0,2 0-35 0 0,0 1-22 0 0,1-1-21 0 0,-1-2 30 0 0,-12-1 70 0 0,-3-4-100 0 0,15 9-26 0 0,-1 1 0 0 0,1-1 0 0 0,-1 1 0 0 0,1 0 0 0 0,0-1 0 0 0,-1 1 0 0 0,1 0 0 0 0,-1 0 0 0 0,1 0 0 0 0,-1 0 0 0 0,-20 0 0 0 0,16 0 0 0 0,2 3 0 0 0,-12 10-12 0 0,0 3-36 0 0,0 3 36 0 0,10-10 12 0 0,3-6 0 0 0,0 1 0 0 0,0 0 0 0 0,1-1 0 0 0,-1 1 0 0 0,1 0 0 0 0,0 1 0 0 0,0-1 0 0 0,1 0 0 0 0,-1 0 0 0 0,1 1 0 0 0,-1 3 0 0 0,2-6 0 0 0,0 1 0 0 0,0-1 0 0 0,0 1 0 0 0,-1-1 0 0 0,1 1 0 0 0,-1-1 0 0 0,1 0 0 0 0,-1 1 0 0 0,0-1 0 0 0,0 0 0 0 0,0 0 0 0 0,0 1 0 0 0,-1-1 0 0 0,1 1 0 0 0,0 0 0 0 0,0-1 0 0 0,0 1 0 0 0,0-1 0 0 0,1 1 0 0 0,-1 0 0 0 0,1 0 0 0 0,-1-1 0 0 0,1 1 0 0 0,0 0 0 0 0,0 0 0 0 0,0 19 38 0 0,0 43 177 0 0,3-45-148 0 0,0-13-31 0 0,0 0 0 0 0,1 0 0 0 0,3 6-36 0 0,3 4 60 0 0,-5-4-28 0 0,6-8 48 0 0,-6 6 16 0 0,24 5 96 0 0,-25-15-171 0 0,0 0 0 0 0,0 0 1 0 0,0 0-1 0 0,0-1 0 0 0,0 1 1 0 0,0-1-1 0 0,0 0 0 0 0,0 0 1 0 0,0-1-1 0 0,2 0-21 0 0,15 0 75 0 0,-4 1-32 0 0,0 0 31 0 0,-11 1-66 0 0,16 0 16 0 0,-7-5 45 0 0,-8 1-19 0 0,1-2-90 0 0,2 1-70 0 0,-8 3 65 0 0,0 0-1 0 0,-1 0 0 0 0,1-1 0 0 0,0 1 0 0 0,0 0 0 0 0,0-1 1 0 0,-1 1-1 0 0,1-1 0 0 0,-1 0 0 0 0,1 1 0 0 0,-1-1 46 0 0,5-14-384 0 0,7 0-6 0 0</inkml:trace>
  <inkml:trace contextRef="#ctx0" brushRef="#br0" timeOffset="1590.52">1982 336 7512 0 0,'0'0'166'0'0,"0"3"29"0"0,2 7-28 0 0,3 0-35 0 0,1 1-35 0 0,-3 3-70 0 0,-4-5 32 0 0,1 0-61 0 0,0 15-110 0 0,1-17 121 0 0,1 1 62 0 0,0-2 54 0 0,2 1 73 0 0,0-1 89 0 0,2 0 102 0 0,1 2-57 0 0,-3-1-82 0 0,-1 8 256 0 0,-4-15-485 0 0,1 1 1 0 0,0-1 0 0 0,0 1 0 0 0,0-1-1 0 0,0 1 1 0 0,0-1 0 0 0,0 1 0 0 0,0-1-1 0 0,0 1 1 0 0,0-1 0 0 0,0 1 0 0 0,0-1-1 0 0,0 1 1 0 0,1-1 0 0 0,-1 1 0 0 0,0-1-1 0 0,0 1 1 0 0,0-1 0 0 0,1 1-1 0 0,-1-1 1 0 0,0 1 0 0 0,0-1 0 0 0,1 1-1 0 0,-1-1 1 0 0,1 0 0 0 0,-1 1 0 0 0,0-1-1 0 0,1 0 1 0 0,-1 1 0 0 0,1-1 0 0 0,-1 0-1 0 0,0 0 1 0 0,1 1 0 0 0,-1-1 0 0 0,1 0-1 0 0,-1 0 1 0 0,1 0 0 0 0,-1 1-1 0 0,1-1 1 0 0,0 0 0 0 0,-1 0 0 0 0,1 0-1 0 0,-1 0 1 0 0,1 0 0 0 0,-1 0 0 0 0,1 0-22 0 0,-1 0 8 0 0,0 0 1 0 0,0 0-1 0 0,0-1 1 0 0,0 1-1 0 0,0 0 1 0 0,0 0 0 0 0,1 0-1 0 0,-1 0 1 0 0,0 0-1 0 0,0 0 1 0 0,0 0-1 0 0,0 0 1 0 0,0 0 0 0 0,0 0-1 0 0,0 0 1 0 0,0 0-1 0 0,0 0 1 0 0,1 0-1 0 0,-1 1 1 0 0,0-1-1 0 0,0 0 1 0 0,0 0 0 0 0,0 0-1 0 0,0 0 1 0 0,0 0-1 0 0,0 0 1 0 0,0 0-1 0 0,0 0 1 0 0,0 0-1 0 0,0 0 1 0 0,0 0 0 0 0,0 0-1 0 0,1 0 1 0 0,-1 0-1 0 0,0 0 1 0 0,0 0-1 0 0,0 1 1 0 0,0-1 0 0 0,0 0-1 0 0,0 0 1 0 0,0 0-1 0 0,0 0 1 0 0,0 0-1 0 0,0 0 1 0 0,0 0-1 0 0,0 0 1 0 0,0 0 0 0 0,0 0-1 0 0,0 1 1 0 0,0-1-1 0 0,0 0 1 0 0,0 0-1 0 0,0 0 1 0 0,0 0 0 0 0,0 0-1 0 0,0 0 1 0 0,0 0-9 0 0,0 3 13 0 0,0-1 42 0 0,0 0 37 0 0,0 0 34 0 0,0-1 217 0 0,0 0 99 0 0,0-2-36 0 0,0-1 35 0 0,0-5 945 0 0,0 0-617 0 0,0 4-433 0 0,0-1-45 0 0,0-1 10 0 0,0 3-194 0 0,0-1-33 0 0,0-1-32 0 0,0 1-113 0 0,0 1-11 0 0,0 0-33 0 0,0 1-35 0 0,0-1-37 0 0,0 1 195 0 0,0-1 0 0 0,0 1 0 0 0,0-1-1 0 0,1 1 1 0 0,-1-1 0 0 0,1 1 0 0 0,-1 0-1 0 0,1-1 1 0 0,-1 1 0 0 0,1 0 0 0 0,0-1-1 0 0,0 0-7 0 0,1 0 8 0 0,-1 0 0 0 0,0 1 0 0 0,0-1 0 0 0,0 0 0 0 0,-1 0 0 0 0,1 0 0 0 0,0 0 0 0 0,-1 0 0 0 0,1 0 0 0 0,-1 0 0 0 0,0-1 0 0 0,0 1-1 0 0,1-1-7 0 0,-2-6 23 0 0,0 6-19 0 0,1 0-1 0 0,0 0 1 0 0,0 0 0 0 0,0 0 0 0 0,0 0 0 0 0,0 0-1 0 0,1 0 1 0 0,-1 0 0 0 0,1 0 0 0 0,0 0-1 0 0,0 0-3 0 0,13-21 5 0 0,-1 0 44 0 0,-11 19-43 0 0,-2 4-6 0 0,1 1 0 0 0,-1-1 0 0 0,0 0 1 0 0,1 1-1 0 0,-1-1 0 0 0,0 0 0 0 0,1 1 0 0 0,-1-1 0 0 0,1 1 1 0 0,-1-1-1 0 0,1 1 0 0 0,-1-1 0 0 0,1 1 0 0 0,-1-1 1 0 0,1 1-1 0 0,-1 0 0 0 0,1-1 0 0 0,0 1 0 0 0,-1 0 1 0 0,1-1-1 0 0,-1 1 0 0 0,1 0 0 0 0,4-3 0 0 0,-3 2 0 0 0,-1 0 0 0 0,1 0 0 0 0,-1 0 0 0 0,0 0 0 0 0,0-1 0 0 0,1 1 0 0 0,-1 0 0 0 0,0-1 0 0 0,0 1 0 0 0,-1-1 0 0 0,1 1 0 0 0,0-1 0 0 0,0 0 0 0 0,0 0 0 0 0,-1 0 0 0 0,1 0 0 0 0,0 1 0 0 0,-1-1 0 0 0,1 1 0 0 0,0-1 0 0 0,0 1 0 0 0,0 0 0 0 0,0-1 0 0 0,0 1 0 0 0,0 0 0 0 0,0 0 0 0 0,1-1 0 0 0,-1 1 0 0 0,1 0 0 0 0,94-47 0 0 0,-78 44-34 0 0,12 4-150 0 0,-14 1 74 0 0,-11-1 107 0 0,0 0-63 0 0,-1 0-57 0 0,1 0-48 0 0,1 0-88 0 0,0 0-49 0 0,0 0-108 0 0,2 0-259 0 0,-5 0-383 0 0</inkml:trace>
  <inkml:trace contextRef="#ctx0" brushRef="#br0" timeOffset="2016.01">2685 432 7312 0 0,'2'0'209'0'0,"12"-3"-5"0"0,-6-2-167 0 0,-7 4-37 0 0,0 0 1 0 0,1 0-1 0 0,-1 0 0 0 0,1 1 1 0 0,-1-1-1 0 0,1 0 1 0 0,0 1-1 0 0,-1-1 1 0 0,1 1-1 0 0,0-1 0 0 0,-1 1 1 0 0,1 0-1 0 0,0 0 1 0 0,0 0-1 0 0,5 0 5 0 0,2 0 75 0 0,-2 0 77 0 0,-1 0 79 0 0,-1-3 270 0 0,4-4-155 0 0,-8 6-294 0 0,0 0 0 0 0,1 1 0 0 0,-1-1 1 0 0,0 0-1 0 0,1 1 0 0 0,-1-1 0 0 0,1 1 0 0 0,-1 0 0 0 0,0-1 1 0 0,1 1-1 0 0,1 0-57 0 0,-1 0 123 0 0,1-3 3 0 0,-2 2-107 0 0,1 0 0 0 0,-1-1 0 0 0,1 1-1 0 0,-1 0 1 0 0,1 0 0 0 0,-1 0 0 0 0,1 0 0 0 0,-1 0 0 0 0,1 1-1 0 0,0-1 1 0 0,0 0 0 0 0,-1 1 0 0 0,1 0 0 0 0,0-1 0 0 0,1 1-19 0 0,2-3 128 0 0,6-7 0 0 0,-6 5 19 0 0,1 5-85 0 0,-1-1-15 0 0,-1-6 40 0 0,-3 7-82 0 0,-1-1 0 0 0,0 1-1 0 0,0 0 1 0 0,0-1-1 0 0,1 1 1 0 0,-1 0 0 0 0,0-1-1 0 0,0 1 1 0 0,1 0 0 0 0,-1-1-1 0 0,0 1 1 0 0,1 0-1 0 0,-1 0 1 0 0,0-1 0 0 0,1 1-1 0 0,-1 0 1 0 0,1 0-1 0 0,-1-1 1 0 0,0 1 0 0 0,1 0-1 0 0,-1 0 1 0 0,1 0-1 0 0,-1 0 1 0 0,0 0 0 0 0,1 0-1 0 0,-1 0 1 0 0,1 0-1 0 0,-1 0 1 0 0,1 0 0 0 0,-1 0-1 0 0,1 0-4 0 0,4-3 98 0 0,6-7-2 0 0,-9 7 0 0 0,-2 3-2 0 0,0-3-4 0 0,0-7-2 0 0,0 7 6 0 0,0 0 30 0 0,-1-15 197 0 0,-3 4-108 0 0,-2 6-97 0 0,5 7-106 0 0,0 1-1 0 0,0-1 1 0 0,-1 1-1 0 0,1-1 1 0 0,0 1-1 0 0,0-1 1 0 0,0 1-1 0 0,-1 0 1 0 0,1-1-1 0 0,0 1 1 0 0,0 0-1 0 0,-1 0 1 0 0,0 0-10 0 0,-3-3 106 0 0,-4-3-49 0 0,0 1 1 0 0,0-1-1 0 0,0 1 0 0 0,0 1-57 0 0,8 4 1 0 0,-3-2 20 0 0,0 1 1 0 0,0 1 0 0 0,-1-1-1 0 0,1 0 1 0 0,-1 1 0 0 0,1 0-1 0 0,-1 0 1 0 0,1 0 0 0 0,-4 1-22 0 0,-9 0 69 0 0,1-2-19 0 0,12 1-40 0 0,-1-1 0 0 0,1 1 0 0 0,-1 0-1 0 0,1 0 1 0 0,0 0 0 0 0,-1 1 0 0 0,1 0-1 0 0,0 0 1 0 0,-4 1-10 0 0,-10 7 42 0 0,-10 4-30 0 0,10-3-2 0 0,3 0 29 0 0,11-6-34 0 0,-1 0-1 0 0,0 1 0 0 0,1 0 1 0 0,0 0-1 0 0,0 0 1 0 0,-1 2-5 0 0,1 3 33 0 0,3-7-30 0 0,0-1 0 0 0,-1 0 0 0 0,1 1 0 0 0,0-1 0 0 0,0 0 0 0 0,-1 0 0 0 0,0 0 0 0 0,1 0 0 0 0,-1 0-3 0 0,0 0 3 0 0,1-1 0 0 0,-1 1 0 0 0,1 0 0 0 0,-1 0 0 0 0,1 0 0 0 0,0 0 0 0 0,0 0 0 0 0,0 0 0 0 0,0 0 0 0 0,0 1 0 0 0,0-1 0 0 0,1 0 0 0 0,-1 1 0 0 0,1-1 0 0 0,-1 0 0 0 0,1 1 0 0 0,0-1 0 0 0,0 0 0 0 0,0 1 1 0 0,0-1-1 0 0,1 1-3 0 0,-1-1 0 0 0,-1-1 0 0 0,1 1 0 0 0,0 0 0 0 0,-1 0 0 0 0,1-1 0 0 0,-1 1 0 0 0,1 0 0 0 0,-1 0 0 0 0,0-1 0 0 0,0 2 0 0 0,-4 9 10 0 0,10 0 21 0 0,-5-11-29 0 0,1 1 0 0 0,0 0 1 0 0,0-1-1 0 0,-1 1 0 0 0,1 0 0 0 0,0-1 1 0 0,-1 1-1 0 0,0 0 0 0 0,1 0 1 0 0,-1 1-3 0 0,0-2 2 0 0,0 1 0 0 0,0 0 1 0 0,0-1-1 0 0,1 1 0 0 0,-1 0 1 0 0,1-1-1 0 0,-1 1 1 0 0,1 0-1 0 0,0-1 0 0 0,-1 1 1 0 0,1-1-1 0 0,0 1 1 0 0,0-1-1 0 0,0 0-2 0 0,4 8 20 0 0,-2-4-16 0 0,-3-5-1 0 0,0 1-1 0 0,0 0 0 0 0,1-1 0 0 0,-1 1 0 0 0,0 0 0 0 0,1-1 0 0 0,-1 1 0 0 0,0-1 1 0 0,1 1-1 0 0,-1-1 0 0 0,1 1 0 0 0,-1-1 0 0 0,1 1 0 0 0,-1-1 0 0 0,1 1 0 0 0,0-1 1 0 0,-1 0-1 0 0,1 1 0 0 0,-1-1 0 0 0,1 0 0 0 0,0 1 0 0 0,0-1-2 0 0,4 2 13 0 0,27 25-2 0 0,0-11-11 0 0,-31-16 1 0 0,0 1 0 0 0,1-1 0 0 0,-1 1 1 0 0,0-1-1 0 0,1 0 0 0 0,-1 1 1 0 0,1-1-1 0 0,-1 0 0 0 0,1 0 0 0 0,0 0-1 0 0,16 2 41 0 0,-12 0-42 0 0,-2 0 10 0 0,1 0-1 0 0,0 0 1 0 0,0-1-1 0 0,0 0 1 0 0,0 0-1 0 0,0 0 1 0 0,0-1-1 0 0,0 1 1 0 0,0-1-1 0 0,0 0 1 0 0,1-1-1 0 0,3 0-8 0 0,4-5 26 0 0,-12 5-24 0 0,0 0 0 0 0,1 0 0 0 0,-1 0 0 0 0,1 0 0 0 0,0 1 0 0 0,-1-1 0 0 0,1 1 0 0 0,0-1 0 0 0,-1 1 0 0 0,1 0 0 0 0,0 0 0 0 0,-1 0 0 0 0,1 0 0 0 0,0 0-2 0 0,3 0-53 0 0,0 0-109 0 0,0 0-116 0 0,0 0-121 0 0,1 0-128 0 0,-3 0 214 0 0,0 0-34 0 0,1 0-36 0 0,0 0-35 0 0,0 0-36 0 0,0 0-38 0 0,7 0-1195 0 0,7 0-968 0 0</inkml:trace>
  <inkml:trace contextRef="#ctx0" brushRef="#br0" timeOffset="2613.86">3483 80 7424 0 0,'0'-2'166'0'0,"0"1"-156"0"0,0 1 0 0 0,0-1-1 0 0,0 1 1 0 0,0-1-1 0 0,0 1 1 0 0,0-1-1 0 0,0 1 1 0 0,0-1-1 0 0,0 1 1 0 0,0-1 0 0 0,0 1-1 0 0,0-1 1 0 0,-1 1-1 0 0,1-1 1 0 0,0 1-1 0 0,0-1 1 0 0,-1 1-1 0 0,1 0 1 0 0,0-1 0 0 0,-1 1-1 0 0,1 0 1 0 0,0-1-1 0 0,-1 1 1 0 0,1 0-1 0 0,0-1 1 0 0,-1 1-1 0 0,1 0 1 0 0,-1-1 0 0 0,1 1-1 0 0,-1 0 1 0 0,1 0-1 0 0,-1 0 1 0 0,1 0-1 0 0,-1-1 1 0 0,1 1-1 0 0,-1 0 1 0 0,1 0 0 0 0,-1 0-1 0 0,1 0 1 0 0,-1 0-1 0 0,1 0 1 0 0,-1 0-10 0 0,-4-2 173 0 0,0-4-160 0 0,-18-15 8 0 0,22 21-19 0 0,1-1 0 0 0,-1 1-1 0 0,1 0 1 0 0,-1-1 0 0 0,1 1-1 0 0,-1 0 1 0 0,1 0-1 0 0,-1 0 1 0 0,0-1 0 0 0,1 1-1 0 0,-1 0 1 0 0,1 0-1 0 0,-1 0 1 0 0,0 0 0 0 0,1 0-1 0 0,-1 0 1 0 0,0 0-2 0 0,-3 0 31 0 0,2 0 64 0 0,-1-2 108 0 0,-11-9 170 0 0,1 6 10 0 0,8-2-124 0 0,2 2-57 0 0,-5 3-43 0 0,6 2 59 0 0,-1 0-8 0 0,-8 0-16 0 0,9 0-54 0 0,-1 0-20 0 0,0 0-84 0 0,-2 0 7 0 0,2 0 8 0 0,-2 0 37 0 0,4 0-83 0 0,0 0 0 0 0,1 0 0 0 0,-1 0 0 0 0,0 0 0 0 0,1 1 0 0 0,-1-1 0 0 0,0 0 0 0 0,1 0 0 0 0,-1 0 0 0 0,0 0 0 0 0,1 1 0 0 0,-1-1 1 0 0,0 0-1 0 0,1 1 0 0 0,-1-1-5 0 0,-4 11 69 0 0,-2-6-47 0 0,7-5-18 0 0,-1 0 0 0 0,1 0-1 0 0,-1 0 1 0 0,1 1 0 0 0,0-1 0 0 0,-1 0-1 0 0,1 0 1 0 0,0 1 0 0 0,-1-1 0 0 0,1 0-1 0 0,0 0 1 0 0,0 1 0 0 0,-1-1 0 0 0,1 1-1 0 0,0-1 1 0 0,0 0 0 0 0,-1 1 0 0 0,1-1-1 0 0,0 0 1 0 0,0 1 0 0 0,0-1 0 0 0,0 1 0 0 0,0-1-1 0 0,0 0 1 0 0,-1 1 0 0 0,1-1 0 0 0,0 1-1 0 0,0-1 1 0 0,0 1 0 0 0,1-1 0 0 0,-1 1-4 0 0,-3 4 106 0 0,-8 6-8 0 0,9-6-8 0 0,1 14 14 0 0,-1-8-61 0 0,2-10-43 0 0,0-1 1 0 0,-1 1 0 0 0,1 0 0 0 0,0-1-1 0 0,-1 1 1 0 0,1 0 0 0 0,-1-1-1 0 0,1 1 1 0 0,-1-1 0 0 0,1 1-1 0 0,-1-1 1 0 0,1 1 0 0 0,-1-1-1 0 0,1 1 1 0 0,-1-1-1 0 0,-3 4 14 0 0,1 3 50 0 0,3 2-60 0 0,1-7 5 0 0,-2 10 25 0 0,1 11 9 0 0,3-10 24 0 0,2-5-31 0 0,-4-6-29 0 0,0-1 0 0 0,0 1 0 0 0,0-1 0 0 0,0 1 0 0 0,-1-1 0 0 0,1 1 0 0 0,0-1 0 0 0,-1 1 0 0 0,1 0 0 0 0,-1-1 0 0 0,0 1 0 0 0,0 0 0 0 0,1-1 0 0 0,-1 1-7 0 0,0 97 470 0 0,0-94-441 0 0,1 1-1 0 0,0 0 0 0 0,0 0 0 0 0,1-1 1 0 0,1 4-29 0 0,-1-4 26 0 0,-1 1 0 0 0,1 0 1 0 0,-1-1-1 0 0,0 1 1 0 0,0 3-27 0 0,-2 1 45 0 0,1-7-32 0 0,0-1-1 0 0,0 0 1 0 0,0 0-1 0 0,0 0 1 0 0,0 0 0 0 0,0 0-1 0 0,1 0 1 0 0,-1 0-1 0 0,1 0 1 0 0,-1 0 0 0 0,1 0-13 0 0,5 8 57 0 0,0 5 5 0 0,-5-1-4 0 0,0 11 50 0 0,0-14-55 0 0,6 1-23 0 0,-2-3-17 0 0,-2 4 51 0 0,-3-11-218 0 0,0-1 63 0 0,0 1 54 0 0,0-1 45 0 0,0 1 108 0 0,0 0 342 0 0,0-1-361 0 0,0-1-61 0 0,0 1-53 0 0,0-1-36 0 0,0 0-40 0 0,0 1-44 0 0,0-1-67 0 0,0 1-63 0 0,0-1-69 0 0,0 1-77 0 0,0 0-81 0 0,0 0-89 0 0,0 0-93 0 0,0 0-101 0 0,0-1-873 0 0,0 0-944 0 0</inkml:trace>
  <inkml:trace contextRef="#ctx0" brushRef="#br0" timeOffset="2913.52">3084 272 7256 0 0,'0'0'165'0'0,"3"0"22"0"0,5 0-84 0 0,15 1 128 0 0,-9-5-165 0 0,-1-3-56 0 0,19-8 90 0 0,-29 14-69 0 0,1 0 0 0 0,0-1-1 0 0,-1 1 1 0 0,1 1 0 0 0,0-1-1 0 0,0 0 1 0 0,2 1-31 0 0,7 0 248 0 0,0 0-34 0 0,12 0 119 0 0,-1 0-107 0 0,0 0-87 0 0,4 0-55 0 0,52 0-44 0 0,-45 0 36 0 0,-29 0-68 0 0,0 1-1 0 0,-1 0 1 0 0,1 0-1 0 0,-1 0 1 0 0,0 1-1 0 0,2 0-7 0 0,-1 0 5 0 0,-1-1 0 0 0,0 1 0 0 0,1-1 0 0 0,-1 0 0 0 0,1 0 0 0 0,1-1-5 0 0,51 0 7 0 0,-20 0-49 0 0,-29 0-28 0 0,22 8-123 0 0,-22-5 73 0 0,1 0-73 0 0,0-2-96 0 0,-4 0 100 0 0,-1-1-34 0 0,1 0-232 0 0,1 0-107 0 0,0 0-217 0 0,5 0-505 0 0</inkml:trace>
  <inkml:trace contextRef="#ctx0" brushRef="#br0" timeOffset="3228.83">3979 256 6704 0 0,'0'0'149'0'0,"0"0"23"0"0,0 0 12 0 0,-3 0-25 0 0,-5 1-111 0 0,1 3 65 0 0,0 0 59 0 0,2 0 48 0 0,4-2-9 0 0,-1-1-40 0 0,0 0 70 0 0,0-1-89 0 0,-1-1-78 0 0,0 0-3 0 0,0 1 75 0 0,1 1 89 0 0,1 0-68 0 0,-1 1 40 0 0,-2 2-49 0 0,-6 5 52 0 0,-3 7 55 0 0,9-6-89 0 0,-2 1 6 0 0,-2 0-37 0 0,-8 8 100 0 0,14-15-202 0 0,0 0-1 0 0,0 0 1 0 0,1-1-1 0 0,-1 1 1 0 0,1 0 0 0 0,-1 4-43 0 0,-2 27 228 0 0,4-9-31 0 0,0-25-193 0 0,0 7 27 0 0,0 0-1 0 0,1 0 0 0 0,0 0 1 0 0,0 0-1 0 0,2 4-30 0 0,7 11 64 0 0,6-2-38 0 0,-13-19-15 0 0,0 1-1 0 0,0-1 1 0 0,0 0 0 0 0,0 0 0 0 0,1 0 0 0 0,0 0-11 0 0,0 0 17 0 0,0 0 0 0 0,-1 0 0 0 0,0 0 0 0 0,1 1-1 0 0,-1-1 1 0 0,1 2-17 0 0,-2-3 10 0 0,0 1-1 0 0,0 0 0 0 0,0-1 1 0 0,1 1-1 0 0,-1-1 1 0 0,1 0-1 0 0,-1 1 0 0 0,1-1 1 0 0,-1 0-1 0 0,1-1 0 0 0,0 1 1 0 0,-1 0-1 0 0,1-1 1 0 0,1 0-10 0 0,19 2 110 0 0,2-3 37 0 0,3 0 74 0 0,-20 0-159 0 0,1 0 1 0 0,-1-1 0 0 0,0 0 0 0 0,0 0 0 0 0,7-3-63 0 0,-12 4 14 0 0,11-4 130 0 0,0-1-35 0 0,-6 2-53 0 0,-1 0 0 0 0,0-1 0 0 0,0 0 0 0 0,0 0 0 0 0,-1 0 0 0 0,4-4-56 0 0,-1-2 132 0 0,-2-1-41 0 0,6-21 43 0 0,-10 25-104 0 0,-3 7-19 0 0,1-1 0 0 0,-1 0 0 0 0,1 0 0 0 0,-1 0 0 0 0,0 1 0 0 0,0-1 0 0 0,1 0 0 0 0,-1 0 0 0 0,0 0 0 0 0,-1 0 0 0 0,1 0 0 0 0,0 1 0 0 0,-1-1 0 0 0,1 0 0 0 0,-1 0 0 0 0,1 0 0 0 0,-1 1 0 0 0,0-1 0 0 0,1 0 0 0 0,-1 1 0 0 0,0-1 0 0 0,-1-1-11 0 0,-3-5 42 0 0,-6-15 65 0 0,-7-15 25 0 0,7 21-100 0 0,-2 2-35 0 0,-33-20 13 0 0,43 32-3 0 0,-1 0 0 0 0,0 0-1 0 0,0 1 1 0 0,0 0 0 0 0,0-1 0 0 0,-1 1-1 0 0,1 1 1 0 0,-2-1-7 0 0,-17-9 0 0 0,8-3-9 0 0,13 13 0 0 0,0-1 0 0 0,1 0 1 0 0,-1 1-1 0 0,0-1 1 0 0,0 1-1 0 0,0-1 1 0 0,0 1-1 0 0,0 0 0 0 0,0 0 1 0 0,-1 0 8 0 0,-14 0-73 0 0,3 0 1 0 0,0-3-48 0 0,0-6-24 0 0,11 7-45 0 0,-1 2 70 0 0,-5 2-60 0 0,7-1 64 0 0,-12 0-381 0 0,12 0-14 0 0</inkml:trace>
  <inkml:trace contextRef="#ctx0" brushRef="#br0" timeOffset="3661.25">4298 352 6120 0 0,'3'3'176'0'0,"7"10"-4"0"0,-4 0-136 0 0,4-8-36 0 0,-4 9 0 0 0,-4-10-19 0 0,1 0 74 0 0,1 0 59 0 0,-1 0 48 0 0,3 1 125 0 0,3 10 452 0 0,-8-9-548 0 0,0 0-40 0 0,0 1 56 0 0,1 1 58 0 0,0-6-121 0 0,-1 1 0 0 0,1-1 0 0 0,-1 1 1 0 0,1-1-1 0 0,0 0 0 0 0,0 0 0 0 0,0 1-144 0 0,5 3 374 0 0,-2-1-149 0 0,-2-2 263 0 0,-3-3 0 0 0,0 0 0 0 0,0 0 0 0 0,0 0-16 0 0,0 0-67 0 0,0 0-28 0 0,0 0-7 0 0,0 0-5 0 0,0 0-10 0 0,0 0-3 0 0,0 0 0 0 0,0 0-18 0 0,0 0-72 0 0,0 0-36 0 0,-3-3-8 0 0,-2-2-121 0 0,2 2-28 0 0,0 0 1 0 0,0 0 0 0 0,0 0 0 0 0,0-1 0 0 0,0-1-70 0 0,-2-4 83 0 0,4-1-37 0 0,0-10 88 0 0,1-11-5 0 0,4 5-56 0 0,3 10-21 0 0,2-6-32 0 0,-6 12-19 0 0,10-25 9 0 0,-11 29 8 0 0,1 0-12 0 0,0 0 0 0 0,1-1 0 0 0,0 1 0 0 0,0 1 0 0 0,0-1-1 0 0,1 0-5 0 0,6-5 0 0 0,-8 6 0 0 0,1 2 0 0 0,0-1 0 0 0,0 0 0 0 0,0 1 0 0 0,0-1 0 0 0,1 1 0 0 0,-1 0 0 0 0,1 1 0 0 0,0-1 0 0 0,0 1 0 0 0,3-2 0 0 0,12-7 0 0 0,-17 9 0 0 0,0 0 0 0 0,0 0 0 0 0,0 0 0 0 0,0 0 0 0 0,0 1 0 0 0,0 0 0 0 0,0-1 0 0 0,1 1 0 0 0,-1 0 0 0 0,0 0 0 0 0,1 1 0 0 0,0-1 0 0 0,-3 1-2 0 0,1 0 0 0 0,-1 0 0 0 0,1 0 0 0 0,0-1 0 0 0,-1 1 0 0 0,1-1 0 0 0,-1 1-1 0 0,1-1 1 0 0,-1 1 0 0 0,1-1 0 0 0,-1 0 0 0 0,1 0 0 0 0,-1 0 2 0 0,12-5-33 0 0,-4 4 30 0 0,-1 1-1 0 0,0 0 1 0 0,1 1-1 0 0,-1 0 1 0 0,8 1 3 0 0,3-1-48 0 0,-16 0 39 0 0,0 0-1 0 0,-1 0 1 0 0,1 1 0 0 0,-1-1-1 0 0,1 1 1 0 0,-1-1 0 0 0,1 1-1 0 0,-1 0 1 0 0,1 0 0 0 0,-1 0-1 0 0,2 1 10 0 0,9 4-100 0 0,6-4-93 0 0,-1-2 14 0 0,-14 1 133 0 0,-1-1 0 0 0,1 0 1 0 0,0 1-1 0 0,0 0 0 0 0,-1 0 1 0 0,3 0 45 0 0,2 3-136 0 0,2 1-64 0 0,-6-4 97 0 0,9 1-205 0 0,-9-3 168 0 0,-1 1-61 0 0,0 0-28 0 0,0 0-66 0 0,0 0-79 0 0,0 0-89 0 0,0 0-101 0 0,0 1-112 0 0,0 0-122 0 0,-1-1 349 0 0,-1 1-35 0 0,6 3-1358 0 0,2 5-1039 0 0,-9-9 2879 0 0</inkml:trace>
  <inkml:trace contextRef="#ctx0" brushRef="#br0" timeOffset="4101.96">4937 320 7368 0 0,'0'0'165'0'0,"3"0"22"0"0,26 0 191 0 0,-28 0-374 0 0,1 0 0 0 0,-1 0 0 0 0,1 0-1 0 0,-1 0 1 0 0,1-1 0 0 0,-1 1 0 0 0,1 0-1 0 0,-1-1 1 0 0,0 1 0 0 0,1-1-4 0 0,6-4-13 0 0,5-1 20 0 0,-2 4 84 0 0,4 2 342 0 0,4 0 88 0 0,-8 0-219 0 0,-2-1-101 0 0,-2-1-63 0 0,14-8 434 0 0,6 4-84 0 0,-12 1-182 0 0,-2 0-47 0 0,10 2 68 0 0,-8 3-115 0 0,10 0 74 0 0,-1-3-62 0 0,-21 2-185 0 0,23-6 169 0 0,-17 4-100 0 0,0-2 47 0 0,1 1-32 0 0,-1 0-38 0 0,-4 3-53 0 0,0-1 0 0 0,0 1-1 0 0,1 1 1 0 0,-1-1 0 0 0,0 1 0 0 0,1 0-1 0 0,2 0-31 0 0,4-2 66 0 0,0-4-39 0 0,-6 3-4 0 0,1 0 33 0 0,4 1 104 0 0,-11-1-85 0 0,0-7 10 0 0,0 7-14 0 0,-2 0 0 0 0,-1 1-49 0 0,-2-3 5 0 0,-3-4 68 0 0,-6-1-25 0 0,3 4-25 0 0,-4-1-21 0 0,9 4-17 0 0,-11-1 39 0 0,-13 4-39 0 0,14 1 4 0 0,-32-1 43 0 0,46 0-54 0 0,0 0 0 0 0,1 1 0 0 0,-1-1 0 0 0,0 0 0 0 0,1 1 0 0 0,-1-1 0 0 0,0 1 0 0 0,1-1 0 0 0,-1 1 0 0 0,1 0 0 0 0,-1 0 0 0 0,1-1 0 0 0,-1 1 0 0 0,1 1 0 0 0,-7 3 0 0 0,-24 10 10 0 0,27-12 2 0 0,4-3-10 0 0,0 0 0 0 0,1 1 0 0 0,-1-1 0 0 0,0 0 0 0 0,1 1 0 0 0,-1-1 0 0 0,1 0 0 0 0,-1 1 0 0 0,1-1 0 0 0,-1 1 0 0 0,1-1 0 0 0,-1 1 0 0 0,1-1-1 0 0,-1 1 1 0 0,1-1 0 0 0,-1 1 0 0 0,1 0 0 0 0,0-1 0 0 0,-1 1 0 0 0,1-1 0 0 0,0 1 0 0 0,-1 0-2 0 0,-1 4-1 0 0,1-4-1 0 0,1 0 1 0 0,-1 0 0 0 0,0 0-1 0 0,1 0 1 0 0,-1 0 0 0 0,0-1 0 0 0,0 1-1 0 0,0 0 1 0 0,0 0 0 0 0,0-1-1 0 0,0 1 1 0 0,0-1 0 0 0,0 1 0 0 0,0-1-1 0 0,0 1 1 0 0,0-1 1 0 0,-11 7-59 0 0,-4 22 43 0 0,0 3 16 0 0,16-30 0 0 0,-1 0 0 0 0,0 1 0 0 0,0-1 0 0 0,1 0 0 0 0,-1 1 0 0 0,1-1 0 0 0,0 1 0 0 0,0-1 0 0 0,0 0 0 0 0,0 1 0 0 0,0-1 0 0 0,1 1 0 0 0,-1 1 0 0 0,11 29 0 0 0,-8-24 0 0 0,1 3 0 0 0,1 0 0 0 0,0-1 0 0 0,2 3 0 0 0,-7-12 0 0 0,2 1 0 0 0,0-1 0 0 0,0 1 0 0 0,0-1 0 0 0,0 1 1 0 0,1-1-1 0 0,-1 0 0 0 0,1 0 0 0 0,-1 0 0 0 0,1 0 1 0 0,0 0-1 0 0,-1 0 0 0 0,1-1 0 0 0,1 1 0 0 0,1 0 10 0 0,-1 1 1 0 0,0-1-1 0 0,0 1 0 0 0,0 0 0 0 0,2 2-10 0 0,-5-4 1 0 0,1 1 0 0 0,0 0 0 0 0,0-1 1 0 0,0 0-1 0 0,0 1 0 0 0,0-1 0 0 0,1 0 0 0 0,-1 0 1 0 0,0 0-1 0 0,0-1 0 0 0,1 1 0 0 0,-1 0 0 0 0,0-1 1 0 0,1 1-1 0 0,-1-1 0 0 0,1 0 0 0 0,-1 0 0 0 0,0 0 1 0 0,2 0-2 0 0,-2 0 4 0 0,-1 0 0 0 0,1 0 0 0 0,0 0 0 0 0,-1 0 0 0 0,1 1 0 0 0,0-1 0 0 0,-1 0 1 0 0,1 1-1 0 0,0 0 0 0 0,-1-1 0 0 0,1 1 0 0 0,-1 0 0 0 0,1 0 0 0 0,-1 0-4 0 0,12 5 16 0 0,-3-4 4 0 0,0-1 0 0 0,-1-1-1 0 0,1 1 1 0 0,0-1 0 0 0,1-1-20 0 0,4 1 28 0 0,-6 0-62 0 0,0 0 39 0 0,18 0 117 0 0,-16 0-101 0 0,2 0-89 0 0,-2 0-109 0 0,-5 0 37 0 0,-1 0-42 0 0,1 0-45 0 0,1 0-49 0 0,-1 0-54 0 0,1 0-59 0 0,-5 0 67 0 0,1 0-47 0 0,0 0-43 0 0,0 0-36 0 0,0 0-132 0 0,1 0-35 0 0,7 0-1360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1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96 7224 0 0,'0'0'165'0'0,"0"0"22"0"0,0 0 7 0 0,0-2-23 0 0,0-12-136 0 0,0 5-21 0 0,0 5 38 0 0,0 0 146 0 0,0 1-34 0 0,0-3 78 0 0,0 1-67 0 0,0-6 113 0 0,0 8-133 0 0,-1 0 103 0 0,-1 3-119 0 0,0 0-76 0 0,-4 0 19 0 0,1 0 53 0 0,5-2-60 0 0,0 1-71 0 0,0 1 1 0 0,0-1-1 0 0,0 1 0 0 0,0-1 1 0 0,0 1-1 0 0,0-1 1 0 0,0 1-1 0 0,0-1 0 0 0,0 1 1 0 0,-1-1-1 0 0,1 1 1 0 0,0-1-1 0 0,0 1 0 0 0,0-1 1 0 0,-1 1-1 0 0,1-1 1 0 0,0 1-1 0 0,0 0 1 0 0,-1-1-1 0 0,1 1 0 0 0,0-1 1 0 0,-1 1-1 0 0,1 0 1 0 0,-1 0-1 0 0,1-1 0 0 0,0 1 1 0 0,-1 0-1 0 0,1-1 1 0 0,-1 1-1 0 0,1 0 0 0 0,-1 0 1 0 0,1 0-1 0 0,-1 0 1 0 0,1-1-1 0 0,-1 1 1 0 0,1 0-1 0 0,-1 0 0 0 0,1 0 1 0 0,-1 0-1 0 0,1 0 1 0 0,-1 0-1 0 0,0 0-4 0 0,-1 0 119 0 0,-1 0 1 0 0,3 0-114 0 0,-1 0 1 0 0,0 0-1 0 0,1 0 1 0 0,-1 0 0 0 0,1 0-1 0 0,-1 0 1 0 0,0 0-1 0 0,1-1 1 0 0,-1 1 0 0 0,1 0-1 0 0,-1 0 1 0 0,1-1-1 0 0,-1 1 1 0 0,1 0-1 0 0,-1-1 1 0 0,1 1 0 0 0,-1 0-1 0 0,1-1 1 0 0,0 1-1 0 0,-1-1 1 0 0,1 1 0 0 0,-1 0-1 0 0,1-1 1 0 0,0 0-7 0 0,-1 0 6 0 0,1 1-1 0 0,-1-1 1 0 0,1 1 0 0 0,-1-1 0 0 0,1 0 0 0 0,-1 1 0 0 0,1-1-1 0 0,-1 1 1 0 0,1-1 0 0 0,-1 1 0 0 0,0 0 0 0 0,1-1 0 0 0,-1 1-1 0 0,0 0 1 0 0,1-1 0 0 0,-1 1 0 0 0,0 0 0 0 0,0 0 0 0 0,1 0-1 0 0,-1-1 1 0 0,0 1 0 0 0,0 0 0 0 0,1 0 0 0 0,-1 0 0 0 0,0 0-6 0 0,0 0 4 0 0,0 0 0 0 0,1 0 0 0 0,-1 0 1 0 0,0 0-1 0 0,1 0 0 0 0,-1 0 0 0 0,0 1 1 0 0,1-1-1 0 0,-1 0 0 0 0,0 0 0 0 0,1 0 0 0 0,-1 1 1 0 0,0-1-1 0 0,1 0 0 0 0,-1 1 0 0 0,1-1 1 0 0,-1 1-1 0 0,1-1 0 0 0,-1 0 0 0 0,1 1 1 0 0,-1-1-1 0 0,1 1 0 0 0,-1-1 0 0 0,1 1 0 0 0,-1 0 1 0 0,1-1-5 0 0,0 1 2 0 0,-1 0 1 0 0,1-1-1 0 0,-1 1 1 0 0,1-1-1 0 0,-1 1 1 0 0,1-1-1 0 0,-1 1 1 0 0,1-1 0 0 0,-1 0-1 0 0,1 1 1 0 0,-1-1-1 0 0,1 1 1 0 0,-1-1-1 0 0,0 0 1 0 0,1 0-1 0 0,-1 1 1 0 0,0-1-1 0 0,1 0 1 0 0,-1 0-1 0 0,0 0 1 0 0,1 0 0 0 0,-1 0-1 0 0,0 0 1 0 0,0 0-1 0 0,1 0 1 0 0,-1 0-3 0 0,-15 0 0 0 0,14 0 0 0 0,1 0 0 0 0,0 0 0 0 0,-1 0 0 0 0,1 1 0 0 0,-1-1 0 0 0,1 0 0 0 0,-1 0 0 0 0,1 1 0 0 0,-1-1 0 0 0,1 1 0 0 0,-7 4 0 0 0,6-4 0 0 0,1 0 0 0 0,0 0 0 0 0,-1 0 0 0 0,1-1 0 0 0,-1 1 0 0 0,1 0 0 0 0,-1-1 0 0 0,0 1 0 0 0,1-1 0 0 0,-1 1 0 0 0,0-1 0 0 0,1 0 0 0 0,-1 0 0 0 0,0 0 0 0 0,2 0-2 0 0,-1 0 1 0 0,1 0 0 0 0,-1 0-1 0 0,1 0 1 0 0,-1 0 0 0 0,1 0-1 0 0,-1 0 1 0 0,1 0 0 0 0,-1 0 0 0 0,1 0-1 0 0,-1 0 1 0 0,1 0 0 0 0,-1 0-1 0 0,1 1 1 0 0,-1-1 0 0 0,1 0-1 0 0,-1 0 1 0 0,1 0 0 0 0,-1 1-1 0 0,1-1 1 0 0,-1 0 0 0 0,1 1-1 0 0,0-1 1 0 0,-1 0 0 0 0,1 1 0 0 0,0-1-1 0 0,-1 0 1 0 0,1 1 0 0 0,0-1-1 0 0,0 1 1 0 0,-1-1 0 0 0,1 1 1 0 0,-5 6-32 0 0,-24 9 31 0 0,13-11 54 0 0,0 8-39 0 0,-16 19-14 0 0,31-31 0 0 0,-1 0 0 0 0,1 1 0 0 0,0-1 0 0 0,0 0 0 0 0,0 0 0 0 0,0 1 0 0 0,0-1 0 0 0,0 1 0 0 0,0-1 0 0 0,0 1 0 0 0,0-1 0 0 0,1 1 0 0 0,-1 0 0 0 0,1-1 0 0 0,-1 1 0 0 0,1 0 0 0 0,0 0 0 0 0,-1-1 0 0 0,1 1 0 0 0,0 0 0 0 0,0 0 0 0 0,0 0 0 0 0,0 0 0 0 0,-1-1 0 0 0,1 1 0 0 0,0 0 0 0 0,-1 0 0 0 0,0-1 0 0 0,1 1 0 0 0,-1 0 0 0 0,0-1 0 0 0,0 1 0 0 0,0-1 0 0 0,0 1 0 0 0,0 0 0 0 0,0-1 0 0 0,0 1 0 0 0,0-1 0 0 0,1 1 0 0 0,-1 0 0 0 0,0-1 0 0 0,1 1 0 0 0,-1 0 0 0 0,1 0 0 0 0,0-1 0 0 0,-1 1 0 0 0,1 0 0 0 0,0 0 0 0 0,0 10 6 0 0,-1-9-1 0 0,1 0 1 0 0,0 1-1 0 0,0-1 0 0 0,0 0 1 0 0,0 0-1 0 0,1 1 1 0 0,-1-1-1 0 0,1 0 0 0 0,0 0 1 0 0,0 1-6 0 0,4 4 10 0 0,-4-7-11 0 0,0 1 0 0 0,0-1 0 0 0,0 1 0 0 0,-1-1 0 0 0,1 1 0 0 0,0-1 0 0 0,-1 1 0 0 0,1 0 0 0 0,-1-1 0 0 0,1 1 0 0 0,-1 0 0 0 0,0-1 0 0 0,0 1 0 0 0,0 0 1 0 0,0 0-5 0 0,0-1 0 0 0,1 1 0 0 0,-1 0 0 0 0,0-1 0 0 0,1 1 0 0 0,-1 0 0 0 0,1-1 0 0 0,-1 1 0 0 0,1-1 0 0 0,0 1 0 0 0,0-1 0 0 0,-1 1 0 0 0,1-1 0 0 0,1 1 5 0 0,3 6-10 0 0,-3-3 11 0 0,-2-4 1 0 0,0-1 0 0 0,1 1 0 0 0,-1-1 0 0 0,0 1 1 0 0,1 0-1 0 0,-1-1 0 0 0,0 1 0 0 0,1-1 0 0 0,-1 1 0 0 0,1 0 1 0 0,-1-1-1 0 0,1 1 0 0 0,-1-1 0 0 0,1 0 0 0 0,-1 1 0 0 0,1-1 1 0 0,0 1-1 0 0,-1-1 0 0 0,1 0 0 0 0,-1 0 0 0 0,1 1 1 0 0,0-1-3 0 0,4 3 17 0 0,-4-3-11 0 0,0 1 0 0 0,0 0-1 0 0,0-1 1 0 0,0 1 0 0 0,0 0 0 0 0,0 0-1 0 0,0 0 1 0 0,0 0 0 0 0,0 0-1 0 0,0 0 1 0 0,-1 0 0 0 0,1 0-1 0 0,-1 1 1 0 0,1-1 0 0 0,-1 0-6 0 0,7 9 101 0 0,-7-10-90 0 0,1 1 1 0 0,-1-1-1 0 0,1 0 0 0 0,0 1 0 0 0,-1-1 0 0 0,1 0 1 0 0,0 1-1 0 0,-1-1 0 0 0,1 0 0 0 0,0 0 0 0 0,0 1 1 0 0,-1-1-1 0 0,1 0 0 0 0,0 0 0 0 0,0 0 0 0 0,-1 0 1 0 0,1 0-12 0 0,10 1 159 0 0,1 5 30 0 0,2 1 12 0 0,0-5-30 0 0,-4-2-91 0 0,16 2 100 0 0,-23-2-149 0 0,-1 0 0 0 0,1-1 0 0 0,0 1 0 0 0,-1 0 0 0 0,1-1 0 0 0,-1 0 0 0 0,1 1 0 0 0,1-2-31 0 0,4-3 76 0 0,2-1 58 0 0,7 4 84 0 0,-14 2-175 0 0,0 0 0 0 0,0 0 0 0 0,0-1 1 0 0,0 1-1 0 0,0-1 0 0 0,0 1 1 0 0,3-2-44 0 0,-4 1 33 0 0,0 0 1 0 0,0 0-1 0 0,0 0 1 0 0,0 0 0 0 0,0-1-1 0 0,0 1 1 0 0,-1-1 0 0 0,2 0-34 0 0,8-7 186 0 0,2 2-100 0 0,-10 5-83 0 0,1 0-1 0 0,-1 0 1 0 0,1 0-1 0 0,-1 0 1 0 0,0-1 0 0 0,1 0-3 0 0,3-5 0 0 0,-3 5-12 0 0,-1 0 1 0 0,1 0-1 0 0,-1-1 0 0 0,0 1 1 0 0,-1-1-1 0 0,1 0 12 0 0,2-9 44 0 0,6 7 55 0 0,3-19 84 0 0,-12 21-162 0 0,-1 3-19 0 0,-1-1 0 0 0,0 1 0 0 0,1-1-1 0 0,-1 1 1 0 0,0 0 0 0 0,1-1 0 0 0,-1 1 0 0 0,0-1 0 0 0,0 1 0 0 0,0-1-2 0 0,0-11 2 0 0,0-15 0 0 0,0 8 28 0 0,0-2 35 0 0,0-7 52 0 0,0 28-115 0 0,0 0 0 0 0,0 1 0 0 0,0-1 1 0 0,0 0-1 0 0,0 0 0 0 0,0 0 1 0 0,-1 0-1 0 0,1 0 0 0 0,0 1 0 0 0,0-1 1 0 0,-1 0-1 0 0,1 0 0 0 0,0 0 1 0 0,-1 0-3 0 0,0 0 3 0 0,1 1 0 0 0,-1 0 0 0 0,1 0 0 0 0,-1-1 1 0 0,0 1-1 0 0,1 0 0 0 0,-1 0 0 0 0,0-1 0 0 0,1 1 1 0 0,-1 0-1 0 0,0 0 0 0 0,0 0 0 0 0,1 0 0 0 0,-1 0 1 0 0,0 0-4 0 0,1 0 0 0 0,-2 0-60 0 0,-1 3-4 0 0,-8 10 52 0 0,11-11 12 0 0,-1-1 0 0 0,1 0 0 0 0,0 1 0 0 0,-1-1 0 0 0,1 1 0 0 0,0-1 0 0 0,0 1 0 0 0,0-1 0 0 0,0 1 0 0 0,0-1 0 0 0,0-1 0 0 0,0 48 12 0 0,0-47-10 0 0,0-1 0 0 0,0 1 0 0 0,0 0 1 0 0,0 0-1 0 0,0-1 0 0 0,0 1 1 0 0,0 0-1 0 0,0-1 0 0 0,0 1 0 0 0,1 0 1 0 0,-1-1-1 0 0,0 1 0 0 0,0 0 1 0 0,1-1-1 0 0,-1 1 0 0 0,0-1 0 0 0,1 1 1 0 0,-1-1-1 0 0,1 1 0 0 0,-1-1 1 0 0,1 1-1 0 0,-1-1 0 0 0,1 1 0 0 0,-1-1 1 0 0,1 1-1 0 0,0-1-2 0 0,5 7 42 0 0,-4 2 18 0 0,-2-7-45 0 0,0 0 0 0 0,0-1 0 0 0,0 1 0 0 0,1 0 0 0 0,-1 0 0 0 0,1 0 0 0 0,-1-1-1 0 0,1 1 1 0 0,0 0 0 0 0,0-1 0 0 0,0 1 0 0 0,0-1 0 0 0,0 1-15 0 0,0-1 17 0 0,0 1 0 0 0,0 0-1 0 0,-1-1 1 0 0,1 1-1 0 0,0 0 1 0 0,-1-1 0 0 0,1 1-1 0 0,-1 0 1 0 0,1 0 0 0 0,-1-1-1 0 0,0 1 1 0 0,1 0 0 0 0,-1 0-17 0 0,-1 4 61 0 0,1-4-48 0 0,0 0 0 0 0,0-1 0 0 0,0 1-1 0 0,0 0 1 0 0,0 0 0 0 0,0-1-1 0 0,0 1 1 0 0,1 0 0 0 0,-1-1 0 0 0,1 1-1 0 0,-1-1 1 0 0,1 2-13 0 0,10 3 55 0 0,-6 7-28 0 0,5 5 38 0 0,-6-11-46 0 0,-4-6-22 0 0,0 5 12 0 0,-1-6-7 0 0,1 1-1 0 0,0-1 0 0 0,0 1 1 0 0,0-1-1 0 0,0 1 1 0 0,0-1-1 0 0,0 1 0 0 0,0-1 1 0 0,0 1-1 0 0,0-1 1 0 0,0 1-1 0 0,1-1 0 0 0,-1 1 1 0 0,0-1-1 0 0,0 1 1 0 0,0-1-1 0 0,0 1 0 0 0,1-1 1 0 0,-1 1-1 0 0,0-1 0 0 0,1 0 1 0 0,-1 1-1 0 0,0-1 1 0 0,1 1-1 0 0,-1-1 0 0 0,0 0 1 0 0,1 1-1 0 0,-1-1 1 0 0,1 0-1 0 0,-1 0 0 0 0,0 1 1 0 0,1-1-2 0 0,6 4 9 0 0,-2 7 3 0 0,2-6 20 0 0,-7-5-31 0 0,1 0 0 0 0,-1 0 0 0 0,1 1 0 0 0,-1-1 1 0 0,0 0-1 0 0,1 0 0 0 0,-1 1 0 0 0,1-1 1 0 0,-1 0-1 0 0,0 1 0 0 0,1-1 0 0 0,-1 1 0 0 0,0-1 1 0 0,0 1-1 0 0,1-1 0 0 0,-1 0 0 0 0,0 1 0 0 0,0-1 1 0 0,1 1-1 0 0,-1-1 0 0 0,0 1 0 0 0,0-1 0 0 0,0 1 1 0 0,0-1-1 0 0,0 1 0 0 0,0-1 0 0 0,0 1 0 0 0,0-1 1 0 0,0 1-1 0 0,0-1 0 0 0,0 1 0 0 0,0 0-1 0 0,0 12 15 0 0,0-11-66 0 0,0-1-37 0 0,2 1-126 0 0,9 9-12 0 0,-8-8-4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8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49 6272 0 0,'14'1'65'0'0,"-8"-1"-31"0"0,-1 0 1 0 0,1 0-1 0 0,-1 0 0 0 0,0 0 1 0 0,1-1-1 0 0,-1 0 0 0 0,1 0-34 0 0,5-10 175 0 0,2 8-64 0 0,5 3-54 0 0,-7 0-49 0 0,-9 0-8 0 0,-1 0 0 0 0,1 0 0 0 0,-1 0 0 0 0,1 0 0 0 0,-1 0 0 0 0,1 0 0 0 0,-1-1 0 0 0,0 1 0 0 0,1-1 0 0 0,-1 1 0 0 0,8-7 20 0 0,-4 3 52 0 0,-5 4-72 0 0,2-2 149 0 0,-2 1 175 0 0,0 1 296 0 0,0 0 20 0 0,0 0-263 0 0,-2 0-158 0 0,-5 0-8 0 0,1-3-57 0 0,-8-7 153 0 0,11 7-40 0 0,-6 3 125 0 0,-1 0-103 0 0,-1 0-64 0 0,2 1-71 0 0,3 1-77 0 0,1 5 72 0 0,5-7-140 0 0,0 1 0 0 0,0-1 0 0 0,0 1 0 0 0,-1-1 1 0 0,1 0-1 0 0,0 1 0 0 0,0-1 0 0 0,-1 0 0 0 0,1 1 0 0 0,0-1 0 0 0,-1 0 0 0 0,1 0 0 0 0,0 1 0 0 0,-1-1 0 0 0,1 0 0 0 0,0 0 1 0 0,-1 1-1 0 0,1-1 0 0 0,-1 0 0 0 0,1 0 0 0 0,0 0 0 0 0,-1 0 0 0 0,1 0 0 0 0,-1 0 0 0 0,1 1 0 0 0,-1-1 0 0 0,1 0 0 0 0,0 0 0 0 0,-1 0 1 0 0,1-1-1 0 0,-1 1-9 0 0,-2 0 210 0 0,1 2-89 0 0,-1 0-38 0 0,1 0-15 0 0,0 0-42 0 0,-1 2-6 0 0,-1-2 28 0 0,-7 2 75 0 0,10-3-110 0 0,0-1-1 0 0,0 0 0 0 0,0 1 0 0 0,0-1 0 0 0,0 1 0 0 0,0-1 1 0 0,0 1-1 0 0,0 0 0 0 0,0-1 0 0 0,0 1 0 0 0,0 0 0 0 0,0 0 0 0 0,0 0 1 0 0,0 0-1 0 0,1 0 0 0 0,-1 0 0 0 0,0 0 0 0 0,0 0-12 0 0,-4 10 89 0 0,4-9-73 0 0,0 1 0 0 0,0-1 0 0 0,0 0 0 0 0,0 0 0 0 0,-1 0 1 0 0,1 0-1 0 0,-1 0 0 0 0,0 0 0 0 0,1 0-16 0 0,-26 29 170 0 0,16-15-131 0 0,1-1-40 0 0,4-7 20 0 0,1 1 1 0 0,1 0 0 0 0,-3 8-20 0 0,-3 6 22 0 0,5-14-3 0 0,-4 12 52 0 0,7 0 30 0 0,2-7-53 0 0,0 25 137 0 0,0-15-132 0 0,0-22-46 0 0,0 0 0 0 0,1 0-1 0 0,-1 1 1 0 0,1-1 0 0 0,-1 0-1 0 0,1 0 1 0 0,0 0 0 0 0,0 0-1 0 0,0 0 1 0 0,0 0 0 0 0,0 0-1 0 0,0 0 1 0 0,1-1 0 0 0,-1 1-1 0 0,1 0 1 0 0,-1-1 0 0 0,2 2-7 0 0,11 6 100 0 0,-9-6-66 0 0,-5-3-26 0 0,1 0 0 0 0,0 0-1 0 0,-1 1 1 0 0,1-1 0 0 0,0 0 0 0 0,-1 1 0 0 0,1-1-1 0 0,-1 0 1 0 0,1 1 0 0 0,-1-1 0 0 0,1 1 0 0 0,-1-1-1 0 0,1 1 1 0 0,-1-1 0 0 0,1 1 0 0 0,-1 0-1 0 0,0-1 1 0 0,1 1 0 0 0,-1-1 0 0 0,0 1 0 0 0,1 0-1 0 0,-1 0-7 0 0,2 4 31 0 0,-1-4-25 0 0,-1-1 0 0 0,0 1-1 0 0,1 0 1 0 0,-1 0 0 0 0,1-1 0 0 0,-1 1 0 0 0,1 0 0 0 0,-1 0 0 0 0,1-1 0 0 0,-1 1 0 0 0,1-1 0 0 0,0 1 0 0 0,-1 0 0 0 0,1-1 0 0 0,0 1 0 0 0,-1-1 0 0 0,1 0 0 0 0,0 1 0 0 0,0-1 0 0 0,0 0 0 0 0,-1 1 0 0 0,1-1 0 0 0,0 0 0 0 0,0 0 0 0 0,0 1-6 0 0,1-2 21 0 0,1 1 1 0 0,-1 0 0 0 0,0-1 0 0 0,0 0-1 0 0,0 1 1 0 0,0-1 0 0 0,0 0-1 0 0,0 0 1 0 0,-1 0-22 0 0,2 0 30 0 0,-1 0 0 0 0,0 0 0 0 0,1 0 0 0 0,-1 0 0 0 0,1 0 0 0 0,-1 1 0 0 0,1-1 0 0 0,2 1-30 0 0,11-2 133 0 0,2-5-57 0 0,-7 2-40 0 0,3 2 17 0 0,-6 0-16 0 0,11-16 49 0 0,-10 10-45 0 0,5-3 4 0 0,6-1-23 0 0,-8 6-13 0 0,-11 6-8 0 0,-1 1 0 0 0,1-1 1 0 0,0 0-1 0 0,0 1 0 0 0,0-1 0 0 0,-1 0 0 0 0,1 1 0 0 0,0-1 0 0 0,-1 0 0 0 0,1 0 0 0 0,-1 0 1 0 0,1 0-1 0 0,-1 0 0 0 0,1 0 0 0 0,-1 0 0 0 0,0 0 0 0 0,1 0 0 0 0,-1 0 0 0 0,0 0 0 0 0,0 0 1 0 0,0 0-1 0 0,1 0 0 0 0,-1 0 0 0 0,0 0 0 0 0,-1 0 0 0 0,1 0 0 0 0,0 0 0 0 0,0 0 0 0 0,0 0 1 0 0,-1 0-1 0 0,1 0 0 0 0,0 0 0 0 0,-1 0 0 0 0,1 0 0 0 0,-1 0 0 0 0,1 0-1 0 0,-1-1 1 0 0,0 1 0 0 0,1-1 0 0 0,-1 0 0 0 0,1 1 0 0 0,-1-1 0 0 0,1 0 0 0 0,0 0 0 0 0,0 0 0 0 0,0 0 0 0 0,0 1 0 0 0,0-1 0 0 0,0 0 0 0 0,0 0 0 0 0,1 0-1 0 0,5-12 0 0 0,-5 13 0 0 0,0 0 0 0 0,0-1 0 0 0,0 1 0 0 0,-1-1 0 0 0,1 1 0 0 0,0-1 0 0 0,-1 1 0 0 0,0-1 0 0 0,1 1 0 0 0,-1-1 0 0 0,0 0 0 0 0,0 1 0 0 0,0-1 0 0 0,0-78-74 0 0,0 78 73 0 0,0 1 0 0 0,1-1 0 0 0,-1 0 0 0 0,0 0-1 0 0,1 0 1 0 0,-1 1 0 0 0,1-1 0 0 0,0 0 0 0 0,-1 1 0 0 0,1-1 0 0 0,0 0-1 0 0,0 1 1 0 0,0-1 1 0 0,0 1-1 0 0,0-1 1 0 0,0 1-1 0 0,0-1 0 0 0,0 0 0 0 0,-1 1 0 0 0,1-1 1 0 0,0 0-1 0 0,-1 0 0 0 0,0 1 0 0 0,1-1 0 0 0,-1 0 1 0 0,0 0-1 0 0,0 0 1 0 0,0 1-4 0 0,0-1-1 0 0,0 1 1 0 0,0-1 0 0 0,0 1 0 0 0,1-1-1 0 0,-1 1 1 0 0,0 0 0 0 0,1-1-1 0 0,-1 1 1 0 0,1-1 4 0 0,3-10-38 0 0,-8 7 17 0 0,-10 6 2 0 0,12-1 12 0 0,2 0 6 0 0,0 0 0 0 0,0 0 1 0 0,0 0-1 0 0,0 0 0 0 0,-1 0 0 0 0,1 0 1 0 0,0 0-1 0 0,0 0 0 0 0,0 0 0 0 0,0 0 1 0 0,0 0-1 0 0,0 0 0 0 0,0 0 0 0 0,0 0 1 0 0,0 0-1 0 0,0 0 0 0 0,-1 0 0 0 0,1 0 1 0 0,0 0-1 0 0,0 0 0 0 0,0 0 0 0 0,0 0 1 0 0,0 0-1 0 0,0 0 0 0 0,0 0 0 0 0,0 0 1 0 0,0 1-1 0 0,0-1 0 0 0,0 0 0 0 0,0 0 1 0 0,-1 0-1 0 0,1 0 0 0 0,0 0 0 0 0,0 0 1 0 0,0 0-1 0 0,0 0 0 0 0,0 0 0 0 0,0 0 1 0 0,0 0-1 0 0,0 0 0 0 0,0 1 0 0 0,0-1 1 0 0,0 0-1 0 0,0 0 0 0 0,0 0 0 0 0,0 0 1 0 0,0 0-1 0 0,0 0 0 0 0,0 0 0 0 0,0 0 1 0 0,0 0-1 0 0,0 0 0 0 0,0 1 0 0 0,0-1 1 0 0,0 0-1 0 0,0 0 0 0 0,0 0 1 0 0,0 1 0 0 0,0 0-1 0 0,0 0 1 0 0,0 0 0 0 0,0 0-1 0 0,0-1 1 0 0,-1 1-1 0 0,1 0 1 0 0,0 0 0 0 0,-1 0-1 0 0,1 0 1 0 0,0 0 0 0 0,-1-1-1 0 0,1 1 1 0 0,-1 0-1 0 0,0 0 1 0 0,1-1 0 0 0,-1 1-1 0 0,1 0 1 0 0,-1-1-1 0 0,0 1 1 0 0,0-1 0 0 0,1 1-1 0 0,-1 0 1 0 0,0-1-1 0 0,0 0 1 0 0,0 1 0 0 0,0-1-1 0 0,0 1 1 0 0,0-1-1 0 0,0 1 0 0 0,-1-1-1 0 0,1 1 1 0 0,0 0 0 0 0,0 0-1 0 0,0 0 1 0 0,0 0 0 0 0,0 0-1 0 0,0 0 1 0 0,0 0 0 0 0,0 0 1 0 0,0 0-4 0 0,1 0 1 0 0,-1 0 0 0 0,1 0 0 0 0,0 0 0 0 0,-1 0-1 0 0,1 0 1 0 0,0 0 0 0 0,0 0 0 0 0,-1 1 0 0 0,1-1-1 0 0,0 0 1 0 0,0 0 3 0 0,1 6-8 0 0,-1-4 7 0 0,0-1 1 0 0,0 0 0 0 0,0 0 0 0 0,0 0 0 0 0,0 1-1 0 0,-1-1 1 0 0,1 0 0 0 0,-1 0 0 0 0,1 0 0 0 0,-1 1 0 0 0,-4 5 0 0 0,4-6 0 0 0,0-1 0 0 0,0 1 0 0 0,0-1 0 0 0,0 1 0 0 0,1-1 0 0 0,-1 1 0 0 0,0-1 0 0 0,1 1 0 0 0,-1-1 0 0 0,1 1 0 0 0,0 0 0 0 0,0-1 0 0 0,-1 1 0 0 0,1 0 0 0 0,0 1 0 0 0,0 0 0 0 0,0 0 0 0 0,1 0 0 0 0,-1 0 0 0 0,1 0 0 0 0,-1 0 0 0 0,1 0 0 0 0,0 0 0 0 0,0-1 0 0 0,0 1 0 0 0,1 1 0 0 0,1 0 0 0 0,1 1 0 0 0,-1 0 0 0 0,1-1 0 0 0,1 1 0 0 0,0-1 0 0 0,-5-3 0 0 0,3 2 0 0 0,-1 0 0 0 0,1 0 0 0 0,-1 0 0 0 0,0 1 0 0 0,0-1 0 0 0,0 2 0 0 0,0-2 0 0 0,0 1 0 0 0,0-1 0 0 0,0 1 0 0 0,0-1 0 0 0,1 0 0 0 0,0 1 0 0 0,-1-3 0 0 0,-1 0 1 0 0,0 0-1 0 0,0 1 1 0 0,1-1-1 0 0,-1 0 1 0 0,0 1-1 0 0,0-1 1 0 0,0 1-1 0 0,0-1 1 0 0,-1 1-1 0 0,1-1 1 0 0,0 1-1 0 0,-1 0 1 0 0,1-1 0 0 0,-1 1-1 0 0,1 0 1 0 0,-1-1-1 0 0,0 1 1 0 0,0 0-1 0 0,0 0 0 0 0,0-1 3 0 0,1 0-1 0 0,-1 0 1 0 0,0 0-1 0 0,0 0 1 0 0,1 0-1 0 0,-1 0 1 0 0,0 0-1 0 0,1 0 1 0 0,-1 0 0 0 0,1-1-1 0 0,0 1 1 0 0,-1 0-1 0 0,1 0 1 0 0,0 0-1 0 0,-1-1 1 0 0,1 1-1 0 0,0 0 1 0 0,0-1-1 0 0,-1 1 1 0 0,1 0-1 0 0,0-1-2 0 0,25 14 6 0 0,-23-13-21 0 0,1 1 0 0 0,0 0 0 0 0,-1 0 0 0 0,0 0 0 0 0,3 2 15 0 0,-3-2-112 0 0,-3-1-130 0 0,5-1-216 0 0,22 0-12 0 0</inkml:trace>
  <inkml:trace contextRef="#ctx0" brushRef="#br0" timeOffset="403.7">608 161 8288 0 0,'1'2'29'0'0,"1"0"0"0"0,0-1 0 0 0,0 1 1 0 0,0 0-1 0 0,0-1 0 0 0,0 0 0 0 0,2 1-29 0 0,11 1 204 0 0,-15-3-199 0 0,1 0 0 0 0,0 0-1 0 0,-1 0 1 0 0,1 0 0 0 0,-1 0 0 0 0,1 0 0 0 0,0 0 0 0 0,-1 1 0 0 0,1-1 0 0 0,-1 0 0 0 0,1 0-1 0 0,0 0 1 0 0,-1 1 0 0 0,1-1 0 0 0,-1 0 0 0 0,1 1 0 0 0,-1-1 0 0 0,1 1 0 0 0,-1-1 0 0 0,1 0 0 0 0,-1 1-1 0 0,0-1 1 0 0,1 1 0 0 0,-1-1 0 0 0,1 1 0 0 0,-1-1 0 0 0,0 1 0 0 0,0-1 0 0 0,1 1 0 0 0,-1 0 0 0 0,0-1-1 0 0,0 1 1 0 0,0 0-5 0 0,1 3 35 0 0,-1 0-1 0 0,0 0 1 0 0,0 0-1 0 0,0 0 1 0 0,-1 3-35 0 0,0 15 87 0 0,1-20-82 0 0,1 0-1 0 0,-1 0 0 0 0,0 0 0 0 0,0 0 1 0 0,1 0-1 0 0,-1 0 0 0 0,1 0 1 0 0,0 1-5 0 0,2 1 16 0 0,-1 0 36 0 0,1 1 62 0 0,0 0 58 0 0,-1 1 61 0 0,-1 2 65 0 0,-1 0 238 0 0,0 1-36 0 0,0-1-42 0 0,0 0-48 0 0,0 0-53 0 0,0 0-60 0 0,0-2-66 0 0,0 0-71 0 0,0 1 83 0 0,1-1-39 0 0,2 1 43 0 0,0-2-47 0 0,0 2 116 0 0,-6-3 28 0 0,-3 2 59 0 0,7 3-181 0 0,3-3-113 0 0,3 1-10 0 0,-4-3-3 0 0,-2 0-52 0 0,-2 4-18 0 0,1-8-13 0 0,0 3 31 0 0,0-3-110 0 0,0 0-15 0 0,-1 0 53 0 0,-1 0 60 0 0,-2 0 67 0 0,-2 0 46 0 0,-11 0 418 0 0,17 0-555 0 0,0 0 1 0 0,0 0 0 0 0,0 0 0 0 0,0 0 0 0 0,0 0 0 0 0,0 0 0 0 0,0 0 0 0 0,0 0 0 0 0,0 0 0 0 0,-1 0 0 0 0,1 0-1 0 0,0 0 1 0 0,0 0 0 0 0,0 0 0 0 0,0 0 0 0 0,0 0 0 0 0,0 0 0 0 0,0 0 0 0 0,0 0 0 0 0,0 0 0 0 0,0 0 0 0 0,-1 0-1 0 0,1 0 1 0 0,0 0 0 0 0,0 0 0 0 0,0 0 0 0 0,0-1 0 0 0,0 1 0 0 0,0 0 0 0 0,0 0 0 0 0,0 0 0 0 0,0 0 0 0 0,0 0 0 0 0,0 0-1 0 0,0 0 1 0 0,0 0 0 0 0,0 0 0 0 0,0 0 0 0 0,0 0 0 0 0,0 0 0 0 0,-1-1 0 0 0,1 1 0 0 0,0 0 0 0 0,0 0 0 0 0,0 0-1 0 0,0 0 1 0 0,0 0 0 0 0,0 0 0 0 0,0 0 0 0 0,0 0 0 0 0,0 0 0 0 0,0 0 0 0 0,1-1 0 0 0,-1 1 0 0 0,0 0 0 0 0,0 0-1 0 0,0 0-8 0 0,-1-4 210 0 0,-1 1-64 0 0,0 0-54 0 0,-1 0-47 0 0,-3-4-57 0 0,5 6 3 0 0,1 0 1 0 0,0 1 0 0 0,-1-1-1 0 0,1 0 1 0 0,-1 0-1 0 0,1 0 1 0 0,0 0 0 0 0,0 0-1 0 0,-1 0 1 0 0,1 0 0 0 0,0 0-1 0 0,0 0 1 0 0,0 0 0 0 0,0 0-1 0 0,0 0 1 0 0,1 0-1 0 0,-1 0 1 0 0,0 0 0 0 0,0 0-1 0 0,0 0 1 0 0,1 1 0 0 0,-1-1-1 0 0,1 0 1 0 0,-1 0 0 0 0,1 0-1 0 0,-1 0 9 0 0,5-7-61 0 0,1-3 23 0 0,-3-2 90 0 0,-3 10-33 0 0,-1 0 7 0 0,1 0 1 0 0,0 1-1 0 0,1-1 1 0 0,-1 0-1 0 0,0 1 1 0 0,1-1-1 0 0,-1 0 0 0 0,1 1 1 0 0,1-3-27 0 0,12-14 105 0 0,0 5-89 0 0,31-31-8 0 0,-40 41-9 0 0,1-1 1 0 0,-1 1 0 0 0,1 0 0 0 0,-1 0 0 0 0,1 1 0 0 0,0 0-1 0 0,3-1 1 0 0,15-5 0 0 0,-20 7 0 0 0,0 0 0 0 0,0 1 0 0 0,0 0 0 0 0,0 0 0 0 0,0 0 0 0 0,0 0 0 0 0,0 1 0 0 0,4-1 0 0 0,11 1 0 0 0,-13-1 0 0 0,1 1 0 0 0,-1 0 0 0 0,0 1 0 0 0,1-1 0 0 0,-1 1 0 0 0,1 1 0 0 0,11 8 0 0 0,30 9 0 0 0,-41-16 0 0 0,-6-3 0 0 0,1 1 0 0 0,-1-1 0 0 0,0 1 0 0 0,0-1 0 0 0,1 1 0 0 0,-1 0 0 0 0,0-1 0 0 0,0 1 0 0 0,0 0 0 0 0,0 0 0 0 0,1 0 0 0 0,-1 0 0 0 0,0 0 0 0 0,-1 0 0 0 0,1 0 0 0 0,0 0 0 0 0,0 0 0 0 0,0 0 0 0 0,-1 0 0 0 0,1 1 0 0 0,0-1 0 0 0,-1 0 0 0 0,1 0 0 0 0,-1 1 0 0 0,0-1 0 0 0,1 0 0 0 0,-1 1 0 0 0,0 0 0 0 0,0 0 0 0 0,1 0 1 0 0,-1 0-1 0 0,1 0 0 0 0,-1 0 0 0 0,1 0 0 0 0,-1 0 0 0 0,1 0 0 0 0,0 0 0 0 0,0 0 0 0 0,0 0 0 0 0,0 0 0 0 0,1-1 0 0 0,-1 1 0 0 0,0 0 0 0 0,1-1 0 0 0,-1 1 0 0 0,1-1 0 0 0,0 0 0 0 0,-1 1 0 0 0,1-1 0 0 0,12 12-36 0 0,-5 4-67 0 0,-7-8 58 0 0,-1 1-33 0 0,-1-8 59 0 0,0 0 0 0 0,0 0 1 0 0,0 0-1 0 0,0 0 1 0 0,0 0-1 0 0,0 0 1 0 0,1 0-1 0 0,-1 0 0 0 0,1-1 1 0 0,0 1-1 0 0,-1 0 1 0 0,1 0-1 0 0,0 0 0 0 0,0-1 1 0 0,0 1-1 0 0,0-1 1 0 0,0 1-1 0 0,1 0 1 0 0,-1-1-1 0 0,0 0 0 0 0,1 1 1 0 0,-1-1-1 0 0,2 1 19 0 0,8 5-47 0 0,20 15-3 0 0,-30-22 48 0 0,-1 1 1 0 0,0-1-1 0 0,0 0 0 0 0,0 0 1 0 0,1 0-1 0 0,-1 1 0 0 0,0-1 1 0 0,0 0-1 0 0,0 1 0 0 0,1-1 1 0 0,-1 0-1 0 0,0 0 1 0 0,0 1-1 0 0,0-1 0 0 0,0 0 1 0 0,0 1-1 0 0,0-1 0 0 0,0 0 1 0 0,0 1-1 0 0,0-1 0 0 0,0 0 1 0 0,0 1-1 0 0,0-1 0 0 0,0 0 1 0 0,0 1-1 0 0,0-1 2 0 0,0 13-22 0 0,0-5-25 0 0,0-3-48 0 0,3-2-107 0 0,-2-1 83 0 0,2 1 49 0 0,5 5-62 0 0,-5-4 42 0 0,1-2-57 0 0,-2 1-34 0 0,1-1-66 0 0,-1 0-79 0 0,1-1-89 0 0,-2 0 57 0 0,1-1-52 0 0,0 1-47 0 0,-1-1-40 0 0,1 0-146 0 0,0 1-40 0 0,0-1-175 0 0,2 0-473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1.9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1 6160 0 0,'0'0'133'0'0,"0"0"23"0"0,0 0 13 0 0,0 2-18 0 0,0-1-193 0 0,0 0 38 0 0,0-1 36 0 0,0 1 34 0 0,0 1 155 0 0,0-1 100 0 0,0 1 71 0 0,0 0 57 0 0,0 4 1161 0 0,0-3-976 0 0,0-2-352 0 0,0 1-36 0 0,0-1-44 0 0,0 0-52 0 0,0 1-50 0 0,0-1-95 0 0,0 0-109 0 0,0 1-121 0 0,-3-2 501 0 0,3-1-242 0 0,-6 0 36 0 0,3 2 0 0 0,-1 0 38 0 0,1 1 70 0 0,-10 9 19 0 0,0-6-117 0 0,8 6-69 0 0,-9-6 5 0 0,1 6 62 0 0,8-9 12 0 0,3-1-79 0 0,0-1 1 0 0,0 0 0 0 0,1 1 0 0 0,-1-1 0 0 0,0 1-1 0 0,1-1 1 0 0,-1 1 0 0 0,1 0 0 0 0,-1 0 0 0 0,1 0-1 0 0,-2 1-11 0 0,-6 3 32 0 0,-23 11-17 0 0,31-16-14 0 0,0 1 1 0 0,-1-1 0 0 0,1 1 0 0 0,-1-1 0 0 0,1 0 0 0 0,-1 0 0 0 0,1 0 0 0 0,-1 0-1 0 0,1 0 1 0 0,-1 0-2 0 0,1 0 4 0 0,-1 0-1 0 0,1 0 1 0 0,-1 0-1 0 0,1 1 1 0 0,0-1-1 0 0,-1 0 1 0 0,1 1-1 0 0,-1-1 0 0 0,1 0 1 0 0,-1 1-4 0 0,-14 12 53 0 0,15-12-46 0 0,0 1 1 0 0,-1-1-1 0 0,1 0 1 0 0,-1 1-1 0 0,1-1 0 0 0,-1 0 1 0 0,1 0-1 0 0,-1 0 1 0 0,0 0-1 0 0,1 0 1 0 0,-1-1-1 0 0,0 1 0 0 0,0 0 1 0 0,0-1-1 0 0,1 1 1 0 0,-1-1-1 0 0,0 0 1 0 0,-1 0-8 0 0,2 0 3 0 0,0 0 0 0 0,-1 0 0 0 0,1 0 0 0 0,-1 1 1 0 0,1-1-1 0 0,-1 0 0 0 0,1 0 0 0 0,-1 1 0 0 0,1-1 1 0 0,-1 1-4 0 0,-11 10 80 0 0,11-9 10 0 0,2-2-8 0 0,0 0 40 0 0,0 0 6 0 0,2 12 37 0 0,5-8-48 0 0,-5-3-98 0 0,1-1-1 0 0,-1 0 0 0 0,0 0 1 0 0,1 0-1 0 0,-1 0 0 0 0,0 0 1 0 0,1-1-1 0 0,-1 1-18 0 0,-1-1 10 0 0,1 1 1 0 0,0-1-1 0 0,-1 1 0 0 0,1 0 1 0 0,-1 0-1 0 0,1 0 0 0 0,-1 0 1 0 0,1 0-1 0 0,-1 0 0 0 0,1 0 1 0 0,-1 0-1 0 0,1 1 0 0 0,0-1 1 0 0,-1 0-1 0 0,1 1 1 0 0,-1-1-1 0 0,0 1 0 0 0,1 0 1 0 0,0 0-11 0 0,0 3 35 0 0,4 3 24 0 0,-3-7-46 0 0,0 1 0 0 0,0-1 0 0 0,0 1 0 0 0,0-1 0 0 0,0 0 0 0 0,0 0 0 0 0,-1 0 0 0 0,1 0 0 0 0,1-1-13 0 0,19 0 115 0 0,-20 1-96 0 0,-1 1 1 0 0,0-1-1 0 0,0 0 0 0 0,1 1 1 0 0,-1-1-1 0 0,0 1 1 0 0,0 0-1 0 0,1 0-19 0 0,5 4 59 0 0,-6-4-46 0 0,-1 0 0 0 0,0 0 0 0 0,1 0 0 0 0,0-1 0 0 0,-1 1 0 0 0,1 0 0 0 0,-1-1 0 0 0,1 1 0 0 0,0-1 0 0 0,-1 1 0 0 0,1-1 0 0 0,0 0 0 0 0,-1 0 1 0 0,1 0-1 0 0,1 0-13 0 0,12 0 70 0 0,29 0 174 0 0,-29 3-166 0 0,-1 3 11 0 0,-13-5-75 0 0,1 0 0 0 0,-1 0 1 0 0,0 0-1 0 0,1-1 1 0 0,-1 1-1 0 0,1-1 0 0 0,-1 1 1 0 0,1-1-1 0 0,0 1 0 0 0,-1-1 1 0 0,1 0-1 0 0,-1 0 1 0 0,1 0-15 0 0,0 0 18 0 0,0 0 0 0 0,0 1 0 0 0,-1-1 0 0 0,1 0 0 0 0,0 1 0 0 0,0-1 0 0 0,-1 1 1 0 0,1 0-1 0 0,0-1 0 0 0,-1 1 0 0 0,1 0 0 0 0,-1 0 0 0 0,1 0-18 0 0,11 6 128 0 0,-2-6-15 0 0,-10-1-100 0 0,1 0 0 0 0,-1 0 1 0 0,1 0-1 0 0,-1 0 0 0 0,1 1 1 0 0,-1-1-1 0 0,1 0 0 0 0,-1 1 1 0 0,0-1-1 0 0,1 1-13 0 0,14 10 27 0 0,-7-9-37 0 0,-5-2-26 0 0,-2 0-38 0 0,-1 0-88 0 0,-1 0-159 0 0,0 0 170 0 0,0 0-35 0 0,0 0-65 0 0,0 0 83 0 0,0 0-33 0 0,0 0-37 0 0,0 0-33 0 0,0 0-361 0 0,0 0 90 0 0,0 0-47 0 0,0 0-687 0 0,0 0-541 0 0,0 0-1026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2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6704 0 0,'0'0'149'0'0,"0"0"23"0"0,0 0 12 0 0,0 0 24 0 0,0 0 75 0 0,0 0 33 0 0,0 0 4 0 0,0 0 5 0 0,0 0 22 0 0,0 0 6 0 0,0 2 6 0 0,1 2-262 0 0,-1-1 57 0 0,5 8 501 0 0,-2-8-427 0 0,-2-1-150 0 0,0-1-37 0 0,1 1-42 0 0,-1-1-51 0 0,1 2 332 0 0,1-3 32 0 0,12 0 7 0 0,0 0 58 0 0,37 0 1008 0 0,-28 0-840 0 0,-10 0-269 0 0,0 0-50 0 0,-1 0-72 0 0,0 0-60 0 0,-7-1-63 0 0,-1 1 0 0 0,1-1 0 0 0,0-1 0 0 0,-1 1 1 0 0,4-2-32 0 0,-3 1 20 0 0,-1 0 0 0 0,1 1 0 0 0,-1 0 0 0 0,1 0 0 0 0,3 0-20 0 0,-2 1 27 0 0,30 0 143 0 0,-18 0-18 0 0,-12 0-93 0 0,-1 0-184 0 0,0 0 65 0 0,0 0 57 0 0,0 0 46 0 0,7 0 139 0 0,18 0 390 0 0,-22 0-461 0 0,1 0-76 0 0,-5 0-60 0 0,1 0-42 0 0,-1 0-48 0 0,1 0-52 0 0,0 0-76 0 0,0 0-74 0 0,-1 0-80 0 0,1 0-87 0 0,0 0-94 0 0,-1 0-100 0 0,1 0-108 0 0,-1 0-114 0 0,4 0-1024 0 0,1 0-1102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5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8864 0 0,'0'0'200'0'0,"0"0"33"0"0,0 0 14 0 0,0-3-41 0 0,3-10-164 0 0,3 4-30 0 0,-2 5 34 0 0,-4 4-46 0 0,2-2 96 0 0,-1 1 107 0 0,-1 1 176 0 0,0 0 5 0 0,0 0-35 0 0,0 0-145 0 0,0 0-63 0 0,0 0-11 0 0,3 3-13 0 0,10 10-37 0 0,0 3 9 0 0,-12-14-80 0 0,0-1-1 0 0,-1 1 0 0 0,1 0 1 0 0,-1 0-1 0 0,0 0 0 0 0,1 0 0 0 0,-1 0 1 0 0,0 0-1 0 0,0-1 0 0 0,0 1 1 0 0,-1 2-9 0 0,1-1 8 0 0,0 0 0 0 0,0-1 0 0 0,0 1 0 0 0,0 0 0 0 0,1 0 0 0 0,-1 0 0 0 0,1-1 0 0 0,0 2-8 0 0,3 7 13 0 0,3 8 14 0 0,-5-1 55 0 0,-2 171 458 0 0,3-167-468 0 0,2-2 75 0 0,-3-15-83 0 0,0 0-1 0 0,-1 0 1 0 0,0 0-1 0 0,0 1 1 0 0,0 4-64 0 0,-1 0 122 0 0,-1-8-92 0 0,1 0 1 0 0,0 0-1 0 0,0 0 1 0 0,0 0-1 0 0,0 0 1 0 0,1 0-1 0 0,-1 0 1 0 0,1 0-1 0 0,-1 0 1 0 0,1 0-1 0 0,0 0-30 0 0,4 6 72 0 0,-4-6-61 0 0,0-1-1 0 0,-1 1 1 0 0,1-1-1 0 0,0 1 1 0 0,0-1 0 0 0,-1 1-1 0 0,1-1 1 0 0,-1 1-1 0 0,1 0 1 0 0,-1-1-1 0 0,0 1 1 0 0,1 0 0 0 0,-1-1-1 0 0,0 1-10 0 0,0 5 38 0 0,-1-4-25 0 0,1-1 1 0 0,0 0-1 0 0,0 0 0 0 0,0 0 0 0 0,1 1 0 0 0,-1-1 0 0 0,0 0 0 0 0,1 0 0 0 0,0 0 1 0 0,0 1-14 0 0,3 5 54 0 0,-2-6-40 0 0,-2-1 0 0 0,1 1 0 0 0,0-1 0 0 0,0 1 0 0 0,0-1 0 0 0,-1 1 0 0 0,1-1-1 0 0,-1 1 1 0 0,1-1 0 0 0,-1 1 0 0 0,0 0 0 0 0,1-1 0 0 0,-1 1 0 0 0,0 0-14 0 0,0-1 6 0 0,0-1 0 0 0,-1 1 0 0 0,1-1-1 0 0,0 1 1 0 0,0-1 0 0 0,0 1 0 0 0,0-1 0 0 0,0 1 0 0 0,0-1 0 0 0,0 1 0 0 0,0-1-1 0 0,0 1 1 0 0,1-1 0 0 0,-1 1 0 0 0,0-1 0 0 0,0 1 0 0 0,0-1 0 0 0,1 1 0 0 0,-1-1 0 0 0,0 1-1 0 0,0-1 1 0 0,1 1 0 0 0,-1-1 0 0 0,0 0 0 0 0,1 1 0 0 0,-1-1 0 0 0,1 0 0 0 0,-1 1 0 0 0,0-1-1 0 0,1 0 1 0 0,-1 1 0 0 0,1-1 0 0 0,-1 0 0 0 0,1 0 0 0 0,-1 1 0 0 0,1-1 0 0 0,-1 0-1 0 0,1 0 1 0 0,-1 0 0 0 0,1 0 0 0 0,-1 0 0 0 0,1 0 0 0 0,-1 0 0 0 0,1 0 0 0 0,-1 0 0 0 0,1 0-6 0 0,-1 0 2 0 0,0 0 0 0 0,0 0 1 0 0,1 0-1 0 0,-1 0 0 0 0,0 0 1 0 0,0 0-1 0 0,0 0 1 0 0,0 0-1 0 0,0 0 0 0 0,0 0 1 0 0,0 0-1 0 0,0 0 1 0 0,0 0-1 0 0,0 0 0 0 0,1 0 1 0 0,-1 0-1 0 0,0 0 0 0 0,0 0 1 0 0,0 0-1 0 0,0 0 1 0 0,0 0-1 0 0,0 0 0 0 0,0 0 1 0 0,0 0-1 0 0,0 0 1 0 0,0 0-1 0 0,0 0 0 0 0,0 0 1 0 0,1 0-1 0 0,-1 1 1 0 0,0-1-1 0 0,0 0 0 0 0,0 0 1 0 0,0 0-1 0 0,0 0 0 0 0,0 0 1 0 0,0 0-1 0 0,0 0 1 0 0,0 0-1 0 0,0 0 0 0 0,0 0 1 0 0,0 0-1 0 0,0 1 1 0 0,0-1-1 0 0,0 0 0 0 0,0 0 1 0 0,0 0-1 0 0,0 0 0 0 0,0 0 1 0 0,0 0-1 0 0,0 0 1 0 0,0 0-1 0 0,0 0 0 0 0,0 0 1 0 0,0 1-1 0 0,0-1 1 0 0,0 0-3 0 0,0 10 136 0 0,0-7 0 0 0,0-3-12 0 0,0 0-47 0 0,0 0-2 0 0,0 0 13 0 0,0 0-14 0 0,0 0-8 0 0,0 0-2 0 0,3-3-11 0 0,10-7-26 0 0,-6 7 2 0 0,-7 3-26 0 0,1-1 1 0 0,-1 1-1 0 0,1 0 0 0 0,-1 0 0 0 0,1 0 0 0 0,-1-1 0 0 0,1 1 0 0 0,-1 0 1 0 0,1 0-1 0 0,-1-1 0 0 0,0 1 0 0 0,1 0 0 0 0,-1-1 0 0 0,0 1 0 0 0,1-1 1 0 0,-1 1-1 0 0,0 0 0 0 0,1-1 0 0 0,-1 1 0 0 0,0-1 0 0 0,0 1 0 0 0,1-1 1 0 0,-1 1-1 0 0,0-1 0 0 0,0 1 0 0 0,0-1 0 0 0,0 1 0 0 0,0-1 1 0 0,0 1-1 0 0,0-1 0 0 0,0 1 0 0 0,0-1 0 0 0,0 1 0 0 0,0-1 0 0 0,0 1 1 0 0,0-1-1 0 0,0 1 0 0 0,0-1-3 0 0,0-1 10 0 0,0 1 0 0 0,0-1 0 0 0,0 0 0 0 0,1 1 0 0 0,-1-1 0 0 0,1 0 0 0 0,-1 1 0 0 0,1-1 0 0 0,0 1 0 0 0,-1-1 0 0 0,1 1 0 0 0,0-1 0 0 0,0 1 1 0 0,0-1-11 0 0,4-6 46 0 0,-2 3-13 0 0,0-2 8 0 0,7-13 61 0 0,-5 10-87 0 0,-4 7-15 0 0,0 1 0 0 0,0 0 0 0 0,0 0 0 0 0,1-1 0 0 0,-1 1 0 0 0,1 0 0 0 0,-1 0 0 0 0,1 0 1 0 0,0 0-1 0 0,43-43-76 0 0,-26 26 80 0 0,-5 8-14 0 0,-13 10 6 0 0,0 0-1 0 0,1 1 0 0 0,-1-1 1 0 0,1 1-1 0 0,-1-1 1 0 0,1 1-1 0 0,-1 0 0 0 0,1 0 1 0 0,-1-1-1 0 0,1 1 1 0 0,0 0 4 0 0,0 0-2 0 0,0 0 1 0 0,1 0 0 0 0,-1 0 0 0 0,1 0 0 0 0,-1-1 0 0 0,1 1 0 0 0,-1-1 0 0 0,0 0 0 0 0,1 0 0 0 0,-1 0 0 0 0,0 0 0 0 0,1 0 1 0 0,13-6-16 0 0,3 5-27 0 0,74 2-87 0 0,-91 0 129 0 0,0 1 0 0 0,-1-1 1 0 0,1 0-1 0 0,-1 0 0 0 0,1 1 0 0 0,-1-1 0 0 0,1 1 0 0 0,-1-1 0 0 0,1 1 0 0 0,-1 0 1 0 0,1-1-1 0 0,-1 1 0 0 0,1 0 1 0 0,11 6-11 0 0,14-2-37 0 0,-22-3 46 0 0,1 0 1 0 0,-1 1-1 0 0,1-1 1 0 0,-1 1-1 0 0,0 0 1 0 0,0 1-1 0 0,0-1 1 0 0,3 4 1 0 0,5 9 0 0 0,-10-11 0 0 0,-3-4 0 0 0,0 0 0 0 0,1-1 0 0 0,-1 1 0 0 0,0 0 0 0 0,1-1 0 0 0,-1 1 0 0 0,0-1 0 0 0,1 1 0 0 0,-1-1 0 0 0,1 1 0 0 0,-1-1 0 0 0,1 1 0 0 0,-1-1 0 0 0,1 1 0 0 0,-1-1 0 0 0,1 1 0 0 0,0-1 0 0 0,-1 0 0 0 0,1 1 0 0 0,-1-1 0 0 0,1 0 0 0 0,0 1 0 0 0,4 1 0 0 0,4 6-4 0 0,8 22-67 0 0,-14-23 74 0 0,3 7-3 0 0,0-10 0 0 0,-5-4 0 0 0,-1 0 0 0 0,1 1 0 0 0,-1-1 0 0 0,1 0 0 0 0,-1 1 0 0 0,0-1 0 0 0,1 0 0 0 0,-1 1 0 0 0,0-1 0 0 0,1 0 0 0 0,-1 1 0 0 0,0-1 0 0 0,1 0 0 0 0,-1 1 0 0 0,0-1 0 0 0,0 1 0 0 0,1-1 0 0 0,-1 1 0 0 0,0-1 0 0 0,0 1 0 0 0,0-1 0 0 0,0 1 0 0 0,0-1 0 0 0,0 1 0 0 0,1-1 0 0 0,-1 1 0 0 0,0-1 0 0 0,-1 1 0 0 0,1-1 0 0 0,0 1 0 0 0,0-1 0 0 0,0 1 0 0 0,0 1 0 0 0,0-1 0 0 0,0 1 0 0 0,0-1 0 0 0,0 1 0 0 0,0-1 0 0 0,-1 0 0 0 0,1 1 0 0 0,-1-1 0 0 0,1 1 0 0 0,-1-1 0 0 0,-12 15 0 0 0,12-15 0 0 0,0 1 0 0 0,0-1 0 0 0,-1 0 0 0 0,1 0 0 0 0,0 1 0 0 0,-1-1 0 0 0,1 0 0 0 0,-1 0 0 0 0,1-1 0 0 0,-1 1 0 0 0,1 0 0 0 0,-1 0 0 0 0,0-1 0 0 0,1 1 0 0 0,-1-1 0 0 0,0 0 0 0 0,1 1 0 0 0,-1-1 0 0 0,0 0 0 0 0,0 0 0 0 0,0 0 2 0 0,0 0 0 0 0,1 1 1 0 0,-1-1-1 0 0,0 0 1 0 0,0 1-1 0 0,1-1 1 0 0,-1 1-1 0 0,0-1 1 0 0,1 1-1 0 0,-1 0 1 0 0,0 0-1 0 0,1 0 1 0 0,-1 0-3 0 0,1 0 2 0 0,-1 0 0 0 0,1 0 1 0 0,-1 0-1 0 0,0 0 1 0 0,1-1-1 0 0,-1 1 1 0 0,0-1-1 0 0,0 1 1 0 0,1-1-1 0 0,-1 1 1 0 0,0-1-1 0 0,0 0 1 0 0,0 0-3 0 0,-6 1 17 0 0,0-1 0 0 0,-1 2 0 0 0,1-1 1 0 0,0 1-1 0 0,-1 1-17 0 0,2-1 17 0 0,0-1 0 0 0,0 1 0 0 0,-1-1 0 0 0,-6 0-17 0 0,-22-1-39 0 0,-22 0 115 0 0,34 0-72 0 0,-6 0-83 0 0,6 0-92 0 0,12 0 40 0 0,0 0-36 0 0,1 0-39 0 0,-1 0-44 0 0,0 0-46 0 0,1 0-51 0 0,-5 0-289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6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1 7552 0 0,'0'0'222'0'0,"0"0"-65"0"0,0 0-20 0 0,0 0 37 0 0,0 0 137 0 0,0 0 256 0 0,0 0 10 0 0,0 1-241 0 0,0 1-149 0 0,-2 4-20 0 0,-3-1-11 0 0,-2 0-54 0 0,2 8 29 0 0,3-10-103 0 0,-1 1 0 0 0,1-1 1 0 0,-1 0-1 0 0,0 0 0 0 0,0 0 1 0 0,-2 2-29 0 0,2-2 19 0 0,-1-1 1 0 0,2 1 0 0 0,-1 0-1 0 0,0 0 1 0 0,1 1 0 0 0,-3 2-20 0 0,-3 7 60 0 0,-3-2-12 0 0,-2-1-24 0 0,-2 11-3 0 0,-4 4 50 0 0,0-9-32 0 0,-23 16 139 0 0,36-28-135 0 0,0 0-1 0 0,1 0 1 0 0,-1 1 0 0 0,1 0-1 0 0,1 0 1 0 0,-1 0 0 0 0,1 1-1 0 0,-3 4-42 0 0,2 1 101 0 0,5-10-89 0 0,-1 0-1 0 0,1 0 0 0 0,0 0 1 0 0,-1 0-1 0 0,0 0 0 0 0,1 0 1 0 0,-1 0-1 0 0,1 0 0 0 0,-1 0 1 0 0,0 0-1 0 0,0 0 1 0 0,1 0-1 0 0,-1 0 0 0 0,0 0 1 0 0,0-1-1 0 0,0 1 0 0 0,0 0 1 0 0,-1 0-12 0 0,-5 2 66 0 0,7-3-59 0 0,-1 0 0 0 0,1 0 0 0 0,-1 0 0 0 0,1 1 0 0 0,0-1 0 0 0,-1 0 0 0 0,1 0-1 0 0,-1 0 1 0 0,1 1 0 0 0,0-1 0 0 0,-1 0 0 0 0,1 0 0 0 0,-1 1 0 0 0,1-1 0 0 0,0 0 0 0 0,-1 1-1 0 0,1-1 1 0 0,0 1 0 0 0,0-1 0 0 0,-1 0 0 0 0,1 1 0 0 0,0-1 0 0 0,0 1 0 0 0,0-1 0 0 0,-1 1-1 0 0,1-1 1 0 0,0 0 0 0 0,0 1 0 0 0,0-1 0 0 0,0 1 0 0 0,0-1 0 0 0,0 1 0 0 0,0-1 0 0 0,0 1-1 0 0,0-1 1 0 0,0 1-7 0 0,0 1 132 0 0,0-2-10 0 0,0 0-2 0 0,0 0-3 0 0,0 0-10 0 0,0 3-3 0 0,0 3-59 0 0,1 10 88 0 0,0-15-129 0 0,-1 0 1 0 0,0-1 0 0 0,1 0-1 0 0,-1 1 1 0 0,1-1 0 0 0,-1 1-1 0 0,0-1 1 0 0,1 1 0 0 0,-1-1-1 0 0,1 0 1 0 0,-1 1 0 0 0,1-1-1 0 0,0 0 1 0 0,-1 1 0 0 0,1-1-1 0 0,-1 0 1 0 0,1 0 0 0 0,-1 0-1 0 0,1 0 1 0 0,0 1 0 0 0,-1-1-1 0 0,1 0 1 0 0,-1 0 0 0 0,1 0-1 0 0,0 0 1 0 0,-1 0 0 0 0,1-1-5 0 0,6 1 44 0 0,-5 0-29 0 0,1 0-1 0 0,-1 0 1 0 0,0 0 0 0 0,0 0 0 0 0,0 0-1 0 0,1 0 1 0 0,-1 1 0 0 0,0-1 0 0 0,0 1 0 0 0,1 0-15 0 0,5 3 44 0 0,19 8 128 0 0,-20-9-146 0 0,17 4 101 0 0,9-4 60 0 0,-28-2-183 0 0,1 0 0 0 0,0 0 0 0 0,0 0 1 0 0,0 1-1 0 0,3 1-4 0 0,-4-1 0 0 0,1-1-1 0 0,-1 0 1 0 0,0 1 0 0 0,1-2 0 0 0,3 1 0 0 0,-6-1 3 0 0,-1 0 1 0 0,1 0-1 0 0,0 1 1 0 0,-1-1-1 0 0,1 0 1 0 0,0 1-1 0 0,-1 0 1 0 0,1-1 0 0 0,-1 1-1 0 0,1 0 1 0 0,-1 0-1 0 0,2 1-3 0 0,-2 0 5 0 0,0-1 0 0 0,1 0 1 0 0,-1 0-1 0 0,1 0 0 0 0,-1-1 0 0 0,1 1 0 0 0,0 0 0 0 0,-1-1 0 0 0,1 0 0 0 0,0 0 0 0 0,-1 0 1 0 0,2 0-6 0 0,6 0 24 0 0,-6-1-16 0 0,-1 1 0 0 0,1 0 0 0 0,0 0 0 0 0,0 0 0 0 0,-1 0 1 0 0,1 1-1 0 0,-1 0 0 0 0,1 0 0 0 0,1 0-8 0 0,1 1 11 0 0,13 4 54 0 0,-13-4-36 0 0,0-1 1 0 0,0 0-1 0 0,0 0 0 0 0,-1-1 1 0 0,2 0-30 0 0,0 0 27 0 0,-5 0-24 0 0,-1 0 0 0 0,1 0 0 0 0,0 0 0 0 0,-1 0 0 0 0,1 0 0 0 0,0 0 0 0 0,-1 0 0 0 0,1 0 0 0 0,0 1 0 0 0,-1-1 1 0 0,1 1-1 0 0,1 0-3 0 0,-3 0 0 0 0,0-1 1 0 0,1 1 0 0 0,-1-1-1 0 0,0 1 1 0 0,1 0 0 0 0,-1-1 0 0 0,0 1-1 0 0,0 0 1 0 0,0-1 0 0 0,0 1-1 0 0,0 0 1 0 0,0 0 0 0 0,0-1 0 0 0,0 1-1 0 0,0 0 0 0 0,0 1 27 0 0,3-2-102 0 0,8 0-47 0 0,-9 0 46 0 0,-2 0-60 0 0,0 0-74 0 0,0 0 61 0 0,0 0-32 0 0,0 0-38 0 0,0 0-33 0 0,0 0-345 0 0,0 0 82 0 0,0 0-48 0 0,0 0-662 0 0,0 0-522 0 0,0 0-991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6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7312 0 0,'0'0'165'0'0,"0"0"22"0"0,0 0 9 0 0,3 0-20 0 0,-3 0-207 0 0,3-1 48 0 0,1 1 55 0 0,1-1 61 0 0,1 1 67 0 0,-1 1 72 0 0,0 0 80 0 0,-1 2 85 0 0,-2-2-369 0 0,0 1 1 0 0,0-1-1 0 0,0 1 0 0 0,0-1 1 0 0,0 0-1 0 0,0 0 1 0 0,1 0-1 0 0,-1 0 1 0 0,0-1-1 0 0,1 1 1 0 0,-1 0-1 0 0,1-1 0 0 0,-1 0 1 0 0,1 0-1 0 0,-1 1 1 0 0,1-1-1 0 0,-1-1 1 0 0,2 1-69 0 0,9 2 299 0 0,-2 4-71 0 0,-10-5-197 0 0,1 0 0 0 0,-1 0 0 0 0,1 0 0 0 0,0-1 0 0 0,-1 1 1 0 0,1 0-1 0 0,0-1 0 0 0,0 1 0 0 0,-1-1 0 0 0,1 1 0 0 0,0-1 1 0 0,0 0-1 0 0,0 0-31 0 0,5 0 98 0 0,-5-1-66 0 0,0 1-1 0 0,0 0 0 0 0,1 0 1 0 0,-1 0-1 0 0,0 1 0 0 0,0-1 1 0 0,0 0-1 0 0,1 1 0 0 0,-1 0 1 0 0,1 0-32 0 0,5 4 95 0 0,-7-4-81 0 0,1 0 1 0 0,-1-1 0 0 0,1 1 0 0 0,-1 0-1 0 0,1 0 1 0 0,-1-1 0 0 0,1 1 0 0 0,-1-1-1 0 0,1 1 1 0 0,0-1 0 0 0,-1 1-1 0 0,1-1 1 0 0,0 0 0 0 0,0 0-15 0 0,15 0 30 0 0,20 0 243 0 0,-25 0-249 0 0,-1 0-80 0 0,-2 0-49 0 0,0 0-66 0 0,0 0-76 0 0,1 0-88 0 0,-7 0 60 0 0,-1 0-46 0 0,1 0-40 0 0,0 0-35 0 0,0 0-118 0 0,1 0-36 0 0,7 0-1219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8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11432 0 0,'0'0'256'0'0,"0"0"34"0"0,0 0 22 0 0,0 0-30 0 0,0 0-213 0 0,2 0-41 0 0,5 0 2 0 0,-3 0 41 0 0,-2 0 77 0 0,-1 0 172 0 0,-1 0 300 0 0,7 0 119 0 0,-4 1-293 0 0,-2 0-125 0 0,-1 0-62 0 0,0-1-136 0 0,0 1-34 0 0,-1 0-37 0 0,0 1-42 0 0,0-1-45 0 0,-1 1-49 0 0,0 0-53 0 0,0 0-56 0 0,0 0-68 0 0,-1 1-68 0 0,-10 10-353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7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1 689 7800 0 0,'16'7'67'0'0,"-2"-2"-27"0"0,-4-3 14 0 0,0 0 29 0 0,1-2 50 0 0,-9 0 83 0 0,-2 0 45 0 0,1 1-65 0 0,1 1 35 0 0,6 4 51 0 0,7 2 262 0 0,-2 0-91 0 0,-6-3-224 0 0,-2-3 152 0 0,7 1-70 0 0,3 8 32 0 0,-14-10-188 0 0,1 0-35 0 0,2 0 33 0 0,0-1-77 0 0,1 0-40 0 0,-3-1 54 0 0,0 1-84 0 0,1 0 41 0 0,2 1 113 0 0,9-2 341 0 0,-11 0-384 0 0,0 0-49 0 0,2-10 159 0 0,6 6-31 0 0,-6-6-4 0 0,1 6-68 0 0,-5 5-116 0 0,-1 0 0 0 0,1 0 0 0 0,-1-1 0 0 0,1 1-1 0 0,-1 0 1 0 0,1 0 0 0 0,-1-1 0 0 0,0 1 0 0 0,1 0-1 0 0,-1-1 1 0 0,0 1 0 0 0,1-1 0 0 0,-1 1 0 0 0,0-1 0 0 0,0 1-1 0 0,1 0 1 0 0,-1-1 0 0 0,0 1 0 0 0,0-1 0 0 0,0 1-1 0 0,0-1 1 0 0,1 1 0 0 0,-1-1 0 0 0,0 1 0 0 0,0-1-1 0 0,0 1 1 0 0,0-1 0 0 0,0 1 0 0 0,0-1 0 0 0,0 1-1 0 0,-1-1 1 0 0,1 0-8 0 0,1-15 190 0 0,0 11-135 0 0,-1 1-1 0 0,0 0 1 0 0,0-1-1 0 0,0 1 0 0 0,0-1 1 0 0,-1 1-1 0 0,1 0 1 0 0,-1-1-1 0 0,-1-3-54 0 0,-8-8 145 0 0,-1-4 41 0 0,5 6-95 0 0,1-13-9 0 0,-6 6-27 0 0,6-6-28 0 0,-6 6 37 0 0,6-8-48 0 0,-6-6-6 0 0,6-8 33 0 0,-6 6-32 0 0,6-5-11 0 0,-6 4 0 0 0,6-4 0 0 0,-6 7 0 0 0,-5-26 0 0 0,15 56-3 0 0,0 1 1 0 0,0 0 0 0 0,1-1 0 0 0,-1 1-1 0 0,1-1 1 0 0,0 1 0 0 0,0-5 2 0 0,1 7-4 0 0,-1 0 0 0 0,0 0-1 0 0,0 0 1 0 0,0 0 0 0 0,0 0 0 0 0,-1 0 0 0 0,1 0-1 0 0,0 0 1 0 0,-1-1 4 0 0,-7-5-13 0 0,8 7 13 0 0,-1 1 0 0 0,1 0 0 0 0,0 0 0 0 0,-1-1 1 0 0,1 1-1 0 0,-1-1 0 0 0,1 1 0 0 0,0 0 0 0 0,-1-1 0 0 0,1 1 0 0 0,0-1 0 0 0,0 1 0 0 0,-1 0 0 0 0,1-1 0 0 0,0 1 0 0 0,0-1 1 0 0,0 1-1 0 0,-1-1 0 0 0,1 1 0 0 0,0-1 0 0 0,0 1 0 0 0,0-1 0 0 0,0 1 0 0 0,0-1 0 0 0,0 0 0 0 0,0 1 0 0 0,0-1 0 0 0,0 1 1 0 0,0-1-1 0 0,0-6-16 0 0,0-15-35 0 0,3 17-13 0 0,1 0 55 0 0,-4 5 8 0 0,0-1 0 0 0,1 1 0 0 0,-1-1 0 0 0,0 1 0 0 0,1-1 0 0 0,-1 1 0 0 0,0 0 0 0 0,1-1 1 0 0,-1 1-1 0 0,1 0 0 0 0,-1-1 0 0 0,1 1 0 0 0,-1 0 0 0 0,1 0 0 0 0,-1-1 0 0 0,1 1 0 0 0,-1 0 0 0 0,1 0 0 0 0,0 0 1 0 0,34-3-50 0 0,40 3 50 0 0,-72 0 0 0 0,0 0 0 0 0,1 1 0 0 0,-1-1 0 0 0,0 1 0 0 0,0-1 0 0 0,1 1 0 0 0,-1 0 0 0 0,0 0 0 0 0,3 2 0 0 0,9 3 0 0 0,-7-5 0 0 0,-1 0 0 0 0,1 0 0 0 0,-1-1 0 0 0,9 0 0 0 0,18 2 0 0 0,-9 3 0 0 0,-16-2 3 0 0,1-1 0 0 0,0-1 0 0 0,0 0 0 0 0,9 0-3 0 0,23-1 26 0 0,2 0 53 0 0,91 0 292 0 0,-115 0-261 0 0,1-2 1 0 0,18-4-111 0 0,-2 1 122 0 0,5 2 39 0 0,8 3 26 0 0,60 0 169 0 0,-98 0-298 0 0,0-1 0 0 0,0-1-1 0 0,0 0 1 0 0,0-1-1 0 0,1 0-57 0 0,-6 1 32 0 0,25-3 109 0 0,14 6-44 0 0,-15 0-41 0 0,77-1 95 0 0,-73 0-167 0 0,0 0-91 0 0,-35 1-37 0 0,0 1-146 0 0,0 9-248 0 0,0-9-19 0 0</inkml:trace>
  <inkml:trace contextRef="#ctx0" brushRef="#br0" timeOffset="601.07">863 625 8720 0 0,'0'0'197'0'0,"0"0"24"0"0,0 0 19 0 0,0 3-29 0 0,0 8-106 0 0,0-9-3 0 0,0-2 114 0 0,-2 0 181 0 0,1 0-308 0 0,-5 1 2 0 0,3-1 7 0 0,1 0 86 0 0,1 0-45 0 0,0-1 39 0 0,0 3-2 0 0,1-1-89 0 0,0 1-59 0 0,0 3-20 0 0,1-1 73 0 0,-1-1 21 0 0,0-1 58 0 0,1 5-76 0 0,7 8 173 0 0,-6-12-217 0 0,1 1-35 0 0,-1 4 81 0 0,-2 7 127 0 0,0 1 7 0 0,3-9-155 0 0,7-2 81 0 0,-4 6-22 0 0,0-7-49 0 0,-5-4-71 0 0,-1 0 1 0 0,1 1 0 0 0,-1-1-1 0 0,1 0 1 0 0,-1 0 0 0 0,0 1 0 0 0,1-1-1 0 0,-1 0 1 0 0,1 1 0 0 0,-1-1-1 0 0,0 1 1 0 0,1-1 0 0 0,-1 0 0 0 0,0 1-1 0 0,0-1 1 0 0,1 1 0 0 0,-1-1 0 0 0,0 1-1 0 0,0-1 1 0 0,0 1 0 0 0,0-1-1 0 0,0 1 1 0 0,1-1 0 0 0,-1 1 0 0 0,0-1-1 0 0,0 1 1 0 0,0-1 0 0 0,0 1-1 0 0,0-1 1 0 0,-1 1 0 0 0,1-1 0 0 0,0 1-5 0 0,0 4 64 0 0,0 0 46 0 0,0 2 220 0 0,0 0 201 0 0,0-4 363 0 0,0-4-483 0 0,0-1-72 0 0,0-1-170 0 0,0-1-60 0 0,0 1-70 0 0,0-1-55 0 0,0-1-61 0 0,0 0-66 0 0,0 4 146 0 0,0 1 1 0 0,0-1 0 0 0,0 0 0 0 0,0 1 0 0 0,0-1 0 0 0,0 0 0 0 0,0 1 0 0 0,0-1 0 0 0,0 0-1 0 0,-1 1 1 0 0,1-1 0 0 0,0 0 0 0 0,-1 1 0 0 0,1-1 0 0 0,0 0 0 0 0,-1 1 0 0 0,1-1 0 0 0,0 1-1 0 0,-1-1 1 0 0,1 1 0 0 0,-1-1 0 0 0,1 1 0 0 0,-1-1 0 0 0,0 1 0 0 0,1 0 0 0 0,-1-1-4 0 0,1 1 2 0 0,-1-1 0 0 0,0 1-1 0 0,1 0 1 0 0,-1-1 0 0 0,1 1 0 0 0,-1-1 0 0 0,1 1 0 0 0,-1-1 0 0 0,1 1 0 0 0,0-1 0 0 0,-1 0 0 0 0,1 1 0 0 0,0-1 0 0 0,-1 1 0 0 0,1-1 0 0 0,0 0 0 0 0,0 1 0 0 0,-1-1 0 0 0,1 0 0 0 0,0 1 0 0 0,0-1 0 0 0,0 0 0 0 0,0 0 0 0 0,0 1 0 0 0,0-1-1 0 0,0 0 0 0 0,-1-15 65 0 0,1-19-39 0 0,4 22 13 0 0,28-51-29 0 0,-29 59-11 0 0,1 0 0 0 0,0 0 0 0 0,1 0-1 0 0,-1 0 1 0 0,1 1 0 0 0,2-2 0 0 0,6-7 1 0 0,-8 10-13 0 0,0-1 0 0 0,1 0 0 0 0,-1 1 0 0 0,1 0 0 0 0,0 1 0 0 0,0-1 0 0 0,0 1 0 0 0,5-1 12 0 0,-6 1 2 0 0,14 0-52 0 0,-18 2 47 0 0,1 0 0 0 0,-1 0 0 0 0,0 0 0 0 0,1-1 0 0 0,-1 1 0 0 0,1 0 0 0 0,-1 0 0 0 0,0-1 0 0 0,1 1 0 0 0,0-1 3 0 0,5-4-23 0 0,-7 5 21 0 0,1-1 1 0 0,0 0-1 0 0,0 1 0 0 0,-1-1 1 0 0,1 0-1 0 0,0 1 1 0 0,0-1-1 0 0,0 1 0 0 0,0 0 1 0 0,-1-1-1 0 0,1 1 1 0 0,0 0-1 0 0,0-1 0 0 0,0 1 1 0 0,0 0-1 0 0,0 0 1 0 0,0 0-1 0 0,0 0 0 0 0,0 0 1 0 0,0 0-1 0 0,0 0 1 0 0,0 0-1 0 0,0 0 0 0 0,0 0 1 0 0,0 1-1 0 0,0-1 1 0 0,0 0 1 0 0,7 5 0 0 0,-7-4 0 0 0,1 0 0 0 0,-1 0 0 0 0,1 0 0 0 0,-1 0 0 0 0,1-1 0 0 0,-1 1 0 0 0,1 0 0 0 0,0-1 0 0 0,-1 0 0 0 0,1 1 0 0 0,-1-1 0 0 0,1 0 0 0 0,0 0 0 0 0,0 1 0 0 0,-1-1 0 0 0,1 0 0 0 0,0 0 0 0 0,0 0 0 0 0,-1 1 0 0 0,1-1 0 0 0,-1 0 0 0 0,1 1 0 0 0,0 0 0 0 0,-1-1 0 0 0,1 1 0 0 0,-1 0 0 0 0,1 0 0 0 0,-1 0 0 0 0,1 0 0 0 0,6 4 0 0 0,2 0-1 0 0,-7-4 0 0 0,-1 0 0 0 0,0 0 0 0 0,0 0 0 0 0,1 0 0 0 0,-1 1-1 0 0,0-1 1 0 0,0 1 0 0 0,0 0 0 0 0,0-1 1 0 0,3 4-13 0 0,1 0-1 0 0,-1-1 1 0 0,1 1 0 0 0,5 1 13 0 0,1 1 0 0 0,7 9 0 0 0,-18-15 0 0 0,0 1 0 0 0,1-1 0 0 0,-1 0 0 0 0,0 0 0 0 0,0 1 0 0 0,0-1 0 0 0,0 1 0 0 0,0-1 0 0 0,0 1 0 0 0,0-1 0 0 0,-1 1 0 0 0,1-1 0 0 0,0 1 0 0 0,-1 0 0 0 0,1-1 0 0 0,-1 1 0 0 0,0 0 0 0 0,0 0 0 0 0,0-1 0 0 0,1 1 0 0 0,-1 0-1 0 0,0 0 0 0 0,0 0 1 0 0,0-1-1 0 0,1 1 1 0 0,-1 0-1 0 0,0-1 1 0 0,1 1-1 0 0,0 0 1 0 0,-1-1-1 0 0,1 1 1 0 0,0-1-1 0 0,0 1 1 0 0,0-1-1 0 0,0 1 1 0 0,0-1-1 0 0,0 0 0 0 0,0 1 1 0 0,1-1-1 0 0,-1 0 1 0 0,1 0 0 0 0,11 15-43 0 0,3 16 33 0 0,-11-18 10 0 0,6-9 0 0 0,-6 8 0 0 0,6 3 10 0 0,-11-14-4 0 0,1-1-1 0 0,-1 0 0 0 0,1 1 1 0 0,-1-1-1 0 0,0 1 0 0 0,0-1 1 0 0,0 1-1 0 0,1-1 0 0 0,-1 0 1 0 0,-1 1-6 0 0,1 11 66 0 0,0-10 9 0 0,0 3 23 0 0,0 1-39 0 0,0-4 15 0 0,0 0-5 0 0,0 5-52 0 0,0 0 26 0 0,0 8 45 0 0,0-10-199 0 0,0-1 40 0 0,0 1 16 0 0,0-1 15 0 0,0-5-14 0 0,0 1-48 0 0,0-1-43 0 0,0 2-63 0 0,0-1-74 0 0,0 2-86 0 0,0-3-465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4.3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353 48 7312 0 0,'0'0'165'0'0,"0"0"22"0"0,-3 0 9 0 0,-5-1-69 0 0,5-4-55 0 0,-2-2-59 0 0,-8 2-13 0 0,-14-7 201 0 0,17 11-1 0 0,-1-2 71 0 0,3-2-103 0 0,-3-1 71 0 0,-2 3 42 0 0,-22 3 266 0 0,12 0-228 0 0,4 0-115 0 0,0 0-82 0 0,17 0-112 0 0,1 1 0 0 0,-1-1 1 0 0,0 0-1 0 0,1 0 0 0 0,-1 1 1 0 0,0-1-1 0 0,1 1 1 0 0,-1 0-1 0 0,1-1 0 0 0,-1 1 1 0 0,1 0-1 0 0,-1 0 0 0 0,1 0 1 0 0,-1 0-11 0 0,-6 4 41 0 0,-16 5 59 0 0,0 1-50 0 0,23-10-45 0 0,-1 0 0 0 0,1 0 0 0 0,0 0-1 0 0,-1 1 1 0 0,1-1 0 0 0,0 0 0 0 0,0 1 0 0 0,0-1 0 0 0,0 0 0 0 0,0 1 0 0 0,0-1 0 0 0,1 1 0 0 0,-1 0 0 0 0,0 1-5 0 0,1-2-3 0 0,-1 1 0 0 0,0-1 0 0 0,0 1 0 0 0,1-1 0 0 0,-1 1 0 0 0,0-1 0 0 0,0 1 0 0 0,0-1 0 0 0,0 0 0 0 0,-1 0-1 0 0,1 1 1 0 0,0-1 0 0 0,0 0 0 0 0,-2 1 3 0 0,-2 0-3 0 0,5-2-1 0 0,-1 1 1 0 0,0-1 0 0 0,1 0-1 0 0,-1 0 1 0 0,0 1 0 0 0,1-1-1 0 0,-1 0 1 0 0,1 1 0 0 0,-1-1-1 0 0,0 1 1 0 0,1-1 0 0 0,0 1-1 0 0,-1-1 1 0 0,1 1 0 0 0,-1-1-1 0 0,1 1 1 0 0,-1 0 0 0 0,1-1-1 0 0,0 1 1 0 0,0 0 0 0 0,-1-1-1 0 0,1 1 4 0 0,-2 4-20 0 0,-3 3 1 0 0,4-6 19 0 0,0-1 1 0 0,0 1-1 0 0,0-1 0 0 0,0 1 0 0 0,0-1 0 0 0,1 1 0 0 0,-1-1 0 0 0,1 1 0 0 0,-1 0 0 0 0,1-1 0 0 0,0 1 0 0 0,-1 0 1 0 0,1-1-1 0 0,0 1 0 0 0,0 6-5 0 0,0 16 31 0 0,0-17 15 0 0,0-4-24 0 0,0-1 0 0 0,0 0 0 0 0,0 0 0 0 0,0 0-1 0 0,0 0 1 0 0,0 1 0 0 0,1-1 0 0 0,-1 0 0 0 0,1 0-1 0 0,0 1-16 0 0,1 1 33 0 0,5 11 16 0 0,0-5-33 0 0,4-4-16 0 0,-5 5 0 0 0,-6-10 0 0 0,1 0 0 0 0,-1 0 0 0 0,1 0 0 0 0,-1 0 0 0 0,1 0 0 0 0,0 0 0 0 0,-1 0 0 0 0,1 0 0 0 0,0 0 0 0 0,-1 0 0 0 0,1 0 0 0 0,0-1 0 0 0,0 1 0 0 0,0 0 0 0 0,0 0 0 0 0,0-1 0 0 0,16 5 65 0 0,14-6 167 0 0,-15 0-100 0 0,1 1 73 0 0,-13 0-153 0 0,-1-1 0 0 0,1 1 1 0 0,0 0-1 0 0,-1-1 0 0 0,1 0 0 0 0,0 0 0 0 0,2-1-52 0 0,9-5 217 0 0,-2 1-4 0 0,-3 3-79 0 0,12-7 87 0 0,-7 0-26 0 0,-1 0-24 0 0,5 1 39 0 0,-6 4-19 0 0,-3 0-66 0 0,-1-1-33 0 0,4-7 6 0 0,-7 7-54 0 0,-3 4-16 0 0,0-1 0 0 0,0 1 0 0 0,0-1 0 0 0,1 1 0 0 0,-1 0 0 0 0,2 0-28 0 0,-2 0 23 0 0,1 1 0 0 0,-1-1-1 0 0,0-1 1 0 0,1 1 0 0 0,-1 0-1 0 0,1-2-22 0 0,9-9 74 0 0,-9 6 22 0 0,-5-2-75 0 0,1 6-6 0 0,0-36 15 0 0,0 33-59 0 0,-1 4-67 0 0,-1-1-133 0 0,-9-11-239 0 0,10 10 323 0 0,0 2 3 0 0,0 0-17 0 0,1 0-57 0 0,-1 0-68 0 0,0 1-84 0 0,0 0 50 0 0,0 1-44 0 0,0-1-39 0 0,0 1-34 0 0,-1 0-125 0 0,0 0-34 0 0,-3-1-1306 0 0</inkml:trace>
  <inkml:trace contextRef="#ctx0" brushRef="#br0" timeOffset="357.27">528 96 6880 0 0,'0'0'157'0'0,"0"0"23"0"0,3 3 11 0 0,1 0-87 0 0,-1 1-38 0 0,19 18-44 0 0,-6-8-22 0 0,-11-12 8 0 0,2 2 101 0 0,-5-1-4 0 0,1 1 36 0 0,-1 1-15 0 0,1 0-47 0 0,2 1 114 0 0,0 0 60 0 0,11 10 607 0 0,-9-10-528 0 0,-3-2-130 0 0,-1-2-78 0 0,-1 1 278 0 0,1 0-8 0 0,7 11 20 0 0,-7-2-62 0 0,-3-9 18 0 0,0-3-2 0 0,0 0-10 0 0,0 0-39 0 0,0 0-20 0 0,0 0-3 0 0,0 0-12 0 0,0 0-50 0 0,0 0-18 0 0,0 0-6 0 0,0 0-13 0 0,0 0-45 0 0,0-3-21 0 0,0 3-123 0 0,0-1 0 0 0,0 0 1 0 0,0 1-1 0 0,0-1 0 0 0,0 0 1 0 0,-1 1-1 0 0,1-1 0 0 0,0 1 1 0 0,0-1-1 0 0,-1 0 0 0 0,1 1 1 0 0,0-1-1 0 0,-1 1 0 0 0,1-1 1 0 0,0 1-1 0 0,-1-1 0 0 0,1 1 1 0 0,-1-1-1 0 0,1 1 0 0 0,-1-1 1 0 0,1 1-1 0 0,-1 0 0 0 0,0-1-8 0 0,1 1 8 0 0,-1-1 0 0 0,1 1 0 0 0,-1 0 0 0 0,0-1 0 0 0,1 1 0 0 0,-1-1 0 0 0,1 1 0 0 0,0-1 0 0 0,-1 1 0 0 0,1-1 0 0 0,-1 1 0 0 0,1-1 0 0 0,0 0 0 0 0,0 1 0 0 0,-1-1 0 0 0,1 1 0 0 0,0-1-1 0 0,0 0 1 0 0,0 1 0 0 0,-1-1 0 0 0,1 0 0 0 0,0 1 0 0 0,0-1-8 0 0,-2-5 114 0 0,-1 4-83 0 0,-16-18 210 0 0,14 13-225 0 0,4 6-10 0 0,1-1 1 0 0,-1 1 0 0 0,1 0 0 0 0,0-1 0 0 0,0 1 0 0 0,-1-1 0 0 0,1 1 0 0 0,0-1 0 0 0,0 1 0 0 0,0-1-7 0 0,0 2 0 0 0,0-16 72 0 0,0 0-43 0 0,0 15-25 0 0,0-1 1 0 0,0 1-1 0 0,0-1 0 0 0,1 1 1 0 0,-1-1-1 0 0,0 1 0 0 0,0 0 0 0 0,1-1 1 0 0,-1 1-1 0 0,1-1-4 0 0,12-14 11 0 0,11-8-11 0 0,-21 21 0 0 0,2 1 0 0 0,9-3 0 0 0,-10-2 0 0 0,-4 7 0 0 0,0-1 0 0 0,1 1 0 0 0,-1-1 0 0 0,0 1 0 0 0,1-1 0 0 0,-1 1 0 0 0,0 0 0 0 0,1-1 0 0 0,-1 1 0 0 0,0 0 0 0 0,1-1 0 0 0,-1 1 0 0 0,0 0 0 0 0,1-1 0 0 0,-1 1 0 0 0,1 0 0 0 0,-1 0 0 0 0,1 0 0 0 0,-1-1 0 0 0,1 1 0 0 0,-1 0 0 0 0,1 0 0 0 0,-1 0 0 0 0,1 0 0 0 0,-1 0 0 0 0,1 0 0 0 0,-1 0 0 0 0,1 0 0 0 0,-1 0 0 0 0,1 0 0 0 0,-1 0 0 0 0,1 0 0 0 0,1 0 0 0 0,-1 0 0 0 0,1 0 0 0 0,0 0 1 0 0,-1-1-1 0 0,1 1 0 0 0,0 0 1 0 0,-1-1-1 0 0,1 1 0 0 0,-1-1 1 0 0,1 0-1 0 0,-1 0 0 0 0,1 1 1 0 0,0-2-1 0 0,12-5-12 0 0,0 5-34 0 0,-13 2 45 0 0,1 0 0 0 0,-1-1 0 0 0,1 1 0 0 0,-1-1-1 0 0,1 1 1 0 0,-1-1 0 0 0,1 1 0 0 0,-1-1 0 0 0,0 0 0 0 0,2-1 1 0 0,-2 1 0 0 0,0 1 0 0 0,0-1 0 0 0,0 0 0 0 0,0 1 0 0 0,0-1 0 0 0,0 0 0 0 0,0 1 0 0 0,0-1 0 0 0,0 1 0 0 0,1 0 0 0 0,-1-1 0 0 0,0 1 0 0 0,0 0 0 0 0,1 0 0 0 0,-1 0 0 0 0,0 0 0 0 0,0 0 0 0 0,1 0 0 0 0,-1 0 0 0 0,0 0 0 0 0,0 0 0 0 0,0 1 1 0 0,1-1-1 0 0,6 5-1 0 0,5 2 0 0 0,-2-6-27 0 0,-7-1-74 0 0,0 0 55 0 0,9 0 51 0 0,-7 0-38 0 0,-3 0-27 0 0,0 0-43 0 0,1 0-67 0 0,0 0-74 0 0,-1 0-86 0 0,1 0-100 0 0,-3 0 81 0 0,1 0-55 0 0,0 0-48 0 0,-1 0-42 0 0,1 0-146 0 0,0 0-43 0 0,0 0-176 0 0,2 0-476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2:43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1 687 5960 0 0,'0'0'132'0'0,"0"0"17"0"0,0 0 12 0 0,0 1-47 0 0,2 1-5 0 0,3 2 42 0 0,1 5 130 0 0,-1 4 240 0 0,6-7 21 0 0,-6 4-29 0 0,2-5-250 0 0,-6-5-249 0 0,-1 0 0 0 0,0 0 0 0 0,1 1 0 0 0,-1-1 1 0 0,1 0-1 0 0,-1 1 0 0 0,0-1 0 0 0,1 0 1 0 0,-1 1-1 0 0,1-1 0 0 0,-1 0 0 0 0,0 1 0 0 0,0-1 1 0 0,1 1-1 0 0,-1-1 0 0 0,0 1 0 0 0,0-1 0 0 0,1 0 1 0 0,-1 1-1 0 0,0-1 0 0 0,0 1 0 0 0,0-1 0 0 0,0 1 1 0 0,0-1-1 0 0,0 1 0 0 0,0-1 0 0 0,0 1 1 0 0,0-1-1 0 0,0 1 0 0 0,0-1 0 0 0,0 1 0 0 0,0 0-14 0 0,0 0 26 0 0,0 0-1 0 0,0 0 0 0 0,0 0 1 0 0,1 0-1 0 0,-1 0 1 0 0,0 0-1 0 0,0 0 0 0 0,1-1 1 0 0,-1 1-1 0 0,1 0 0 0 0,-1 0 1 0 0,1 0-1 0 0,-1 0 0 0 0,1-1 1 0 0,0 1-1 0 0,-1 0 1 0 0,1 0-1 0 0,0-1 0 0 0,0 1 1 0 0,-1-1-1 0 0,1 1 0 0 0,1 0-25 0 0,12 7 266 0 0,-8-6-204 0 0,9 1 159 0 0,-14-3-206 0 0,0-1 1 0 0,0 1-1 0 0,0 0 1 0 0,0 0-1 0 0,0 1 0 0 0,-1-1 1 0 0,1 0-1 0 0,0 0 0 0 0,0 0 1 0 0,0 0-1 0 0,0 1 1 0 0,-1-1-1 0 0,1 0 0 0 0,0 1 1 0 0,0 0-16 0 0,3 5 148 0 0,-3-5-138 0 0,-1-1 1 0 0,0 0 0 0 0,0 1-1 0 0,1-1 1 0 0,-1 1 0 0 0,0-1-1 0 0,1 1 1 0 0,-1-1 0 0 0,0 0-1 0 0,1 1 1 0 0,-1-1 0 0 0,1 0-1 0 0,-1 0 1 0 0,0 1 0 0 0,1-1-1 0 0,-1 0 1 0 0,1 0 0 0 0,-1 1-1 0 0,1-1 1 0 0,-1 0 0 0 0,1 0-1 0 0,-1 0 1 0 0,1 0 0 0 0,-1 0-1 0 0,1 0 1 0 0,-1 0 0 0 0,1 0-1 0 0,-1 0 1 0 0,1 0 0 0 0,-1 0-1 0 0,1 0 1 0 0,0 0-11 0 0,12 0 271 0 0,-13 0-267 0 0,0 0 1 0 0,0 0 0 0 0,0 0 0 0 0,0 0 0 0 0,0 0-1 0 0,0 0 1 0 0,1 0 0 0 0,-1 0 0 0 0,0 0-1 0 0,0 0 1 0 0,0 0 0 0 0,0 0 0 0 0,0 0-1 0 0,0 0 1 0 0,0 0 0 0 0,0 0 0 0 0,0 0 0 0 0,1 0-1 0 0,-1 0 1 0 0,0 0 0 0 0,0 0 0 0 0,0 0-1 0 0,0 0 1 0 0,0 0 0 0 0,0 0 0 0 0,0 0-1 0 0,0 0 1 0 0,0 0 0 0 0,0 0 0 0 0,0 0 0 0 0,0 0-1 0 0,0 0 1 0 0,1 0 0 0 0,-1 1 0 0 0,0-1-1 0 0,0 0 1 0 0,0 0 0 0 0,0 0 0 0 0,0 0 0 0 0,0 0-1 0 0,0 0 1 0 0,0 0 0 0 0,0 0 0 0 0,0 0-1 0 0,0 0 1 0 0,0 0 0 0 0,0 1 0 0 0,0-1-1 0 0,0 0 1 0 0,0 0 0 0 0,0 0 0 0 0,0 0 0 0 0,0 0-1 0 0,0 0 1 0 0,0 0 0 0 0,0 0 0 0 0,0 0-5 0 0,0 11 270 0 0,0-11-265 0 0,0 0 0 0 0,-1 0-1 0 0,1 0 1 0 0,0 1 0 0 0,0-1-1 0 0,0 0 1 0 0,0 0 0 0 0,0 0-1 0 0,0 0 1 0 0,0 0 0 0 0,0 0-1 0 0,0 0 1 0 0,0 0-1 0 0,0 0 1 0 0,0 0 0 0 0,0 1-1 0 0,0-1 1 0 0,0 0 0 0 0,0 0-1 0 0,1 0 1 0 0,-1 0 0 0 0,0 0-1 0 0,0 0 1 0 0,0 0 0 0 0,0 0-1 0 0,0 0 1 0 0,0 0 0 0 0,0 0-1 0 0,0 0 1 0 0,0 1 0 0 0,0-1-1 0 0,0 0 1 0 0,0 0 0 0 0,0 0-1 0 0,0 0 1 0 0,0 0 0 0 0,1 0-1 0 0,-1 0 1 0 0,0 0 0 0 0,0 0-1 0 0,0 0 1 0 0,0 0-1 0 0,0 0 1 0 0,0 0 0 0 0,0 0-1 0 0,0 0 1 0 0,0 0 0 0 0,0 0-1 0 0,1 0 1 0 0,-1 0 0 0 0,0 0-1 0 0,0 0 1 0 0,0 0 0 0 0,0 0-1 0 0,0 0 1 0 0,0 0 0 0 0,0 0-5 0 0,5 0 89 0 0,12-2 262 0 0,-16 2-339 0 0,-1 0 0 0 0,0 0-1 0 0,1 0 1 0 0,-1-1 0 0 0,1 1 0 0 0,-1 0 0 0 0,0 0 0 0 0,1-1 0 0 0,-1 1-1 0 0,1 0 1 0 0,-1-1 0 0 0,0 1 0 0 0,0-1 0 0 0,1 1 0 0 0,-1 0 0 0 0,0-1-1 0 0,0 1 1 0 0,1-1 0 0 0,-1 1 0 0 0,0-1 0 0 0,0 1 0 0 0,0 0 0 0 0,0-1-1 0 0,1 1 1 0 0,-1-1 0 0 0,0 1 0 0 0,0-1 0 0 0,0 1 0 0 0,0-1 0 0 0,0 0-12 0 0,0 1 5 0 0,-1 0 0 0 0,1 0 0 0 0,0 0 0 0 0,0 0 0 0 0,0 0 0 0 0,0 0 0 0 0,0 0 0 0 0,0 0 0 0 0,0 0 0 0 0,0 0 0 0 0,0-1 0 0 0,0 1 0 0 0,0 0 0 0 0,0 0 0 0 0,0 0 0 0 0,0 0 0 0 0,0 0 0 0 0,0 0 0 0 0,0 0 0 0 0,0 0 0 0 0,1 0 0 0 0,-1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0-5 0 0,7-1 185 0 0,3-4 246 0 0,-6 3-276 0 0,-1-1-61 0 0,0 1-95 0 0,-1-2 121 0 0,0 2-42 0 0,-2-1-28 0 0,0 0-28 0 0,0 1-12 0 0,1 0 27 0 0,10-4 93 0 0,-4-5-13 0 0,0-3-40 0 0,-5 10-50 0 0,1-6 49 0 0,-2-15 6 0 0,-1 15-12 0 0,-1-2 78 0 0,0 0 104 0 0,1-39 150 0 0,0 39-368 0 0,0 0-55 0 0,0 10 21 0 0,0 1 0 0 0,0-1 0 0 0,0 0 0 0 0,-1 0 0 0 0,1 0 0 0 0,-1 1 0 0 0,1-1 0 0 0,-1 0 0 0 0,0 1 0 0 0,0-1 0 0 0,1 0 0 0 0,-1 1 0 0 0,-1-1 0 0 0,1 1 0 0 0,0-1 0 0 0,1 1 0 0 0,-1-1 0 0 0,0 0 0 0 0,0 1 0 0 0,1-1 0 0 0,-1 0 0 0 0,1 0 0 0 0,-1 1 0 0 0,1-1 0 0 0,0 0 0 0 0,0 0 0 0 0,-1 0 0 0 0,1 1 0 0 0,0-1 0 0 0,0 0 0 0 0,0 1 0 0 0,0-1 0 0 0,-1 1 0 0 0,1-1 0 0 0,-1 1 0 0 0,1-1 0 0 0,-1 1 0 0 0,0-1 0 0 0,0 1 0 0 0,1-1 0 0 0,-1 1 0 0 0,-6-12 0 0 0,6 6 0 0 0,0 0 0 0 0,0 0 0 0 0,1 1 0 0 0,0-1 0 0 0,0-5 0 0 0,1 6 0 0 0,-1-1 0 0 0,0 0 0 0 0,0 0 0 0 0,-1 1 0 0 0,-1-6 0 0 0,-4-1 0 0 0,5 12 0 0 0,0-1 0 0 0,0 1 0 0 0,0-1 0 0 0,0 1 0 0 0,1-1 0 0 0,-1 1 0 0 0,1-1 0 0 0,-1 0 0 0 0,1 1 0 0 0,0-1 0 0 0,0 0 0 0 0,0 1 0 0 0,-1-1 0 0 0,2 0 0 0 0,-1-107 0 0 0,0 108 0 0 0,0 1 0 0 0,0-1 0 0 0,0 1 0 0 0,0-1 0 0 0,0 1 0 0 0,0 0 0 0 0,0-1 0 0 0,0 1 0 0 0,0-1 0 0 0,0 1 0 0 0,0-1 0 0 0,0 1 0 0 0,0-1 0 0 0,0 1 0 0 0,0-1 0 0 0,0 1 0 0 0,-1 0 0 0 0,1-1 0 0 0,0 1 0 0 0,0-1 0 0 0,0 1 0 0 0,-1 0 0 0 0,1-1 0 0 0,0 1 0 0 0,-1 0 0 0 0,1-1 0 0 0,0 1 0 0 0,-1 0 0 0 0,1-1 0 0 0,0 1 0 0 0,-1 0 0 0 0,1 0 0 0 0,0-1 0 0 0,-1 1 0 0 0,0 0 0 0 0,1 0 0 0 0,0 0 0 0 0,-1-1 0 0 0,1 1 0 0 0,-1 0 0 0 0,1 0 0 0 0,0 0 0 0 0,-1-1 0 0 0,1 1 0 0 0,0 0 0 0 0,-1 0 0 0 0,1-1 0 0 0,0 1 0 0 0,0 0 0 0 0,-1-1 0 0 0,1 1 0 0 0,0 0 0 0 0,0-1 0 0 0,-1 1 0 0 0,1 0 0 0 0,0-1 0 0 0,0 1 0 0 0,-1-4 0 0 0,0 1 0 0 0,0 0 0 0 0,1-1 0 0 0,0 1 0 0 0,-1 0 0 0 0,1-1 0 0 0,1 0 0 0 0,-2 3 0 0 0,1 0 0 0 0,0 0 0 0 0,0 0 0 0 0,0 0 0 0 0,0 1 0 0 0,1-1 0 0 0,-1 0 0 0 0,0 0 0 0 0,0 0 0 0 0,0 0 0 0 0,1 0 0 0 0,-1 1 0 0 0,0-1 0 0 0,1-1 0 0 0,10-3 0 0 0,-6-6 0 0 0,2 7 0 0 0,-6 3-1 0 0,-1 1 0 0 0,0 0 0 0 0,1 0 0 0 0,-1 0 0 0 0,0-1 1 0 0,1 1-1 0 0,-1 0 0 0 0,0 0 0 0 0,1-1 0 0 0,-1 1 0 0 0,0 0 0 0 0,1-1 0 0 0,-1 1 1 0 0,0 0-1 0 0,0-1 0 0 0,1 1 0 0 0,-1 0 0 0 0,0-1 0 0 0,0 1 0 0 0,0-1 1 0 0,0 1-1 0 0,0 0 0 0 0,1-1 0 0 0,-1 1 0 0 0,0-1 0 0 0,0 1 0 0 0,0-1 0 0 0,0 1 1 0 0,0 0-1 0 0,0-1 0 0 0,-1 0 1 0 0,1 1-3 0 0,0 0 1 0 0,0 0-1 0 0,0 0 1 0 0,0 0-1 0 0,0 0 0 0 0,0 0 1 0 0,0 0-1 0 0,0 0 1 0 0,0 0-1 0 0,0 0 1 0 0,0-1-1 0 0,0 1 0 0 0,0 0 1 0 0,0 0-1 0 0,0 0 1 0 0,0 0-1 0 0,0 0 1 0 0,0 0-1 0 0,0 0 0 0 0,0 0 1 0 0,0 0-1 0 0,0 0 1 0 0,1-1-1 0 0,-1 1 1 0 0,0 0-1 0 0,0 0 0 0 0,0 0 1 0 0,0 0-1 0 0,0 0 1 0 0,0 0-1 0 0,0 0 1 0 0,0 0-1 0 0,0 0 0 0 0,0 0 1 0 0,0 0-1 0 0,0 0 1 0 0,0 0-1 0 0,1 0 0 0 0,-1 0 1 0 0,0 0-1 0 0,0 0 1 0 0,0 0-1 0 0,0 0 1 0 0,0 0-1 0 0,0 0 0 0 0,0 0 1 0 0,0 0-1 0 0,0 0 1 0 0,0 0-1 0 0,1 0 1 0 0,-1 0-1 0 0,0 0 0 0 0,0 0 1 0 0,0 0-1 0 0,0 0 1 0 0,0 0-1 0 0,0 0 3 0 0,0 0-33 0 0,8 1-53 0 0,-4-2-32 0 0,-2 0 15 0 0,0-1-39 0 0,5-4-3 0 0,-1 1 76 0 0,3 1 32 0 0,3-2 30 0 0,-1 1 9 0 0,-9 4 0 0 0,-1 0 1 0 0,1 1 0 0 0,-1 0-1 0 0,0-1 1 0 0,1 1 0 0 0,-1 0-1 0 0,1 0 1 0 0,-1 0 0 0 0,1 0 0 0 0,-1 0-3 0 0,1 0 13 0 0,-1 0 1 0 0,1 0 0 0 0,-1 0-1 0 0,1 0 1 0 0,-1-1 0 0 0,1 1-1 0 0,-1 0 1 0 0,0-1 0 0 0,1 1 0 0 0,-1-1-14 0 0,15-12 210 0 0,-15 12-187 0 0,1 0 0 0 0,-1-1 0 0 0,0 1 0 0 0,1 0-1 0 0,-1 0 1 0 0,1-1 0 0 0,-1 1 0 0 0,1 0 0 0 0,-1 1-1 0 0,1-1 1 0 0,0 0 0 0 0,-1 0 0 0 0,1 1-1 0 0,0-1 1 0 0,0 1 0 0 0,-1 0 0 0 0,1-1 0 0 0,0 1-1 0 0,0 0 1 0 0,1 0-23 0 0,17-2 33 0 0,11-7-136 0 0,-5 1 15 0 0,6-2 8 0 0,0 4 64 0 0,3-4 32 0 0,7 4 48 0 0,-4-4-27 0 0,4 4 64 0 0,-18 1-37 0 0,-14 3-32 0 0,1 0-1 0 0,0 0 0 0 0,0 1 1 0 0,2 0-32 0 0,-3 1 24 0 0,0-1 0 0 0,-1 0 0 0 0,1 0 1 0 0,0-1-1 0 0,1-1-24 0 0,-2 1 19 0 0,-1 0 0 0 0,1 0 0 0 0,0 1 0 0 0,0 0 0 0 0,1 1-19 0 0,-2 0 18 0 0,0-1 1 0 0,0 0 0 0 0,0-1 0 0 0,0 1 0 0 0,0-2-19 0 0,0 1 6 0 0,0 0 1 0 0,-1 1 0 0 0,1-1 0 0 0,0 2 0 0 0,1-1-7 0 0,183 1 0 0 0,-190 0 0 0 0,0 0 0 0 0,-1 1 0 0 0,1-1 0 0 0,0 0 0 0 0,0 1 0 0 0,0-1 0 0 0,-1 1 0 0 0,1-1 0 0 0,0 1 0 0 0,-1 0 0 0 0,1 0 0 0 0,-1 0 0 0 0,1 0 0 0 0,-1 0 0 0 0,1 0 0 0 0,0 0 0 0 0,-1 0 0 0 0,1 0 0 0 0,0-1 0 0 0,-1 1 0 0 0,1-1 0 0 0,0 1 0 0 0,0-1 0 0 0,-1 1 0 0 0,1-1 0 0 0,0 0 0 0 0,0 0 0 0 0,5 0-38 0 0,-6 0 41 0 0,0 0 0 0 0,1-1 0 0 0,-1 1-1 0 0,0 0 1 0 0,0 0 0 0 0,0 0-1 0 0,0 0 1 0 0,0 0 0 0 0,0 1 0 0 0,0-1-1 0 0,0 0 1 0 0,0 0 0 0 0,0 1-1 0 0,0-1 1 0 0,0 1 0 0 0,0-1 0 0 0,0 1-1 0 0,0-1 1 0 0,0 1-3 0 0,1 3-58 0 0,-1 2-86 0 0,0 3-114 0 0,-1-3 78 0 0,0 0-40 0 0,-1-1-42 0 0,-2 3-30 0 0,1-5 142 0 0,0 1-107 0 0,1-2 69 0 0,-1-1-45 0 0,1 1-53 0 0,0-1-60 0 0,0 0 2 0 0,0 0-47 0 0,1-1-42 0 0,0 0-36 0 0,-1 1-134 0 0,1-1-37 0 0,0 0-1404 0 0</inkml:trace>
  <inkml:trace contextRef="#ctx0" brushRef="#br0" timeOffset="624.41">736 479 7072 0 0,'0'0'202'0'0,"0"0"72"0"0,0 0 128 0 0,0 0 57 0 0,0 0 12 0 0,0 0-15 0 0,0 3-68 0 0,0 1-288 0 0,0-1 1 0 0,0 1 0 0 0,0-1 0 0 0,1 1 0 0 0,0-1-1 0 0,0 0 1 0 0,0 1-101 0 0,3 4 188 0 0,1-1-43 0 0,-2-4 60 0 0,-2 0-95 0 0,-1 2-59 0 0,-1 0-33 0 0,1-3 42 0 0,3 13 96 0 0,10 2 161 0 0,-6-9-179 0 0,-1 0-45 0 0,-6-6-77 0 0,1-1-1 0 0,-1 0 0 0 0,1 1 1 0 0,-1-1-1 0 0,0 1 0 0 0,1-1 1 0 0,-1 1-1 0 0,0-1 0 0 0,0 1 1 0 0,0-1-16 0 0,0 1 15 0 0,-1-1 0 0 0,2 1 0 0 0,-1-1 0 0 0,0 0 0 0 0,0 1 0 0 0,0-1 0 0 0,1 1 0 0 0,-1-1 0 0 0,1 1 0 0 0,-1-1-15 0 0,5 7 71 0 0,-4-6-56 0 0,0-1 1 0 0,0 0 0 0 0,0 1-1 0 0,0-1 1 0 0,-1 1-1 0 0,1 0 1 0 0,0-1 0 0 0,-1 1-1 0 0,1-1 1 0 0,-1 1 0 0 0,0 0-1 0 0,0-1 1 0 0,1 1 0 0 0,-1 0-16 0 0,-1-1 8 0 0,1-1 0 0 0,0 1 1 0 0,0 0-1 0 0,0 0 1 0 0,1-1-1 0 0,-1 1 1 0 0,0 0-1 0 0,0-1 0 0 0,0 1 1 0 0,0 0-1 0 0,1-1 1 0 0,-1 1-1 0 0,0-1 0 0 0,1 1 1 0 0,-1 0-1 0 0,0-1 1 0 0,1 1-1 0 0,-1-1 0 0 0,1 1 1 0 0,-1-1-1 0 0,1 1 1 0 0,-1-1-1 0 0,1 1 1 0 0,-1-1-1 0 0,1 1 0 0 0,0-1-8 0 0,4 5 133 0 0,-2 6 40 0 0,-3-5 23 0 0,0 0-38 0 0,0 1 2 0 0,0-1-42 0 0,0 11 147 0 0,0-9-122 0 0,0-3-26 0 0,0 1 34 0 0,0-3 13 0 0,0 0-50 0 0,0 7-18 0 0,0-7-6 0 0,0-3-6 0 0,0 0-11 0 0,0 0 12 0 0,0 0-13 0 0,0 0 6 0 0,0-3-1 0 0,0-106 363 0 0,0 107-436 0 0,0 1 0 0 0,0-1 1 0 0,0 0-1 0 0,1 1 0 0 0,-1-1 0 0 0,0 0 0 0 0,1 1 1 0 0,0-1-1 0 0,-1 1 0 0 0,1-1 0 0 0,0 1 0 0 0,0-1 1 0 0,0 1-1 0 0,0-1-4 0 0,4-6 32 0 0,11-24 64 0 0,-14 27-88 0 0,-2 4-8 0 0,1 1 0 0 0,-1-1 0 0 0,0 1 0 0 0,1-1 0 0 0,-1 0 0 0 0,0 1 0 0 0,1-1 0 0 0,-1 1 0 0 0,1-1 0 0 0,-1 0 0 0 0,1 1 0 0 0,-1-1 0 0 0,1 1 0 0 0,-1 0 0 0 0,1-1 0 0 0,-1 1 0 0 0,1-1 0 0 0,0 1 0 0 0,-1 0 0 0 0,1 0 0 0 0,-1-1 0 0 0,1 1 0 0 0,4-2-8 0 0,-3 1 2 0 0,-1 0 0 0 0,1-1 1 0 0,-1 1-1 0 0,0 0 1 0 0,0 0-1 0 0,0 0 1 0 0,0-1-1 0 0,0 1 1 0 0,0-1-1 0 0,0 1 1 0 0,0-1-1 0 0,0 1 1 0 0,-1-1-1 0 0,1-1 6 0 0,0 2-4 0 0,0-1 0 0 0,-1 1 0 0 0,1-1 0 0 0,0 0 0 0 0,0 1 0 0 0,0 0 0 0 0,0-1 0 0 0,0 1 0 0 0,0-1 0 0 0,0 1 0 0 0,0 0 0 0 0,1 0 0 0 0,-1 0 0 0 0,1-1 4 0 0,9-3-10 0 0,-9 4 10 0 0,1 0 0 0 0,-1 0 0 0 0,0 0 0 0 0,0-1 0 0 0,0 1 0 0 0,0-1 0 0 0,0 1 0 0 0,0-1 0 0 0,0 0 0 0 0,4-2 0 0 0,-1-1 0 0 0,1 1 0 0 0,0 1 0 0 0,0-1 0 0 0,1 1 0 0 0,0 0 0 0 0,-2 0 0 0 0,-3 2 0 0 0,-1 1 0 0 0,0-1 0 0 0,1 1 0 0 0,-1 0 0 0 0,1 0 0 0 0,-1-1 0 0 0,1 1 0 0 0,-1 0 0 0 0,1 0 0 0 0,-1 0 0 0 0,1 0 0 0 0,-1 0 0 0 0,1 0 0 0 0,-1 0 0 0 0,1 0 0 0 0,-1 0 0 0 0,1 0 0 0 0,-1-1 0 0 0,0 1 0 0 0,1-1 0 0 0,-1 1 0 0 0,15-11 0 0 0,-14 10 0 0 0,-1 1 0 0 0,0 0 0 0 0,1-1 0 0 0,-1 1 0 0 0,1 0 0 0 0,-1-1 0 0 0,1 1 0 0 0,-1 0 0 0 0,1 0 0 0 0,-1 0 0 0 0,-1 0 0 0 0,2 0 0 0 0,-1 0 0 0 0,1 0 0 0 0,-1 0 0 0 0,1 1 0 0 0,-1-1 0 0 0,0 0 0 0 0,1 0 0 0 0,-1 1 0 0 0,1-1 0 0 0,-1 1 0 0 0,15 12 0 0 0,7 10-3 0 0,-22-23 3 0 0,0 1 0 0 0,-1-1 1 0 0,1 1-1 0 0,0-1 0 0 0,-1 1 1 0 0,1 0-1 0 0,0 0 1 0 0,-1-1-1 0 0,1 1 0 0 0,-1 0 1 0 0,1 0-1 0 0,-1 0 0 0 0,0-1 1 0 0,1 2-1 0 0,12 28-62 0 0,3 2 50 0 0,-15-30 12 0 0,-1-1 0 0 0,1 0 0 0 0,-1 1 0 0 0,1-1 0 0 0,-1 1 0 0 0,0-1 0 0 0,0 1 0 0 0,0-1 0 0 0,0 1 0 0 0,0-1 0 0 0,0 1 0 0 0,0-1 0 0 0,0 1 0 0 0,0-1 0 0 0,0 0 0 0 0,1 1 0 0 0,-1-1 0 0 0,0 1 0 0 0,1-1 0 0 0,-1 1 0 0 0,1-1 0 0 0,4 7 0 0 0,-4-6 0 0 0,0-1 0 0 0,0 0 0 0 0,-1 1 0 0 0,1-1 0 0 0,0 1 0 0 0,-1 0 0 0 0,1-1 0 0 0,0 1 0 0 0,-1-1 0 0 0,0 1 0 0 0,1 0 0 0 0,-1-1 0 0 0,0 1 0 0 0,0 0 0 0 0,-1 11 0 0 0,1 3 0 0 0,14 19 0 0 0,-11-22 10 0 0,0-7 33 0 0,7 4-22 0 0,-7-4 22 0 0,-3 4-54 0 0,0-5-129 0 0,0-1 71 0 0,3 3 8 0 0,-2-6 21 0 0,0 0-34 0 0,1-1-44 0 0,-1 1-56 0 0,0-1 21 0 0,1 0-33 0 0,-1 0-37 0 0,0 0-40 0 0,0 0-83 0 0,0 0-54 0 0,-1 0-47 0 0,0 0-41 0 0,1 0-144 0 0,-1 0-41 0 0,0 0-175 0 0,0 0-467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5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79 225 5848 0 0,'0'0'168'0'0,"0"0"-40"0"0,0 0-6 0 0,1 0 44 0 0,1 0 139 0 0,10-3 217 0 0,-5-1-260 0 0,1-3 90 0 0,-7 6-136 0 0,1 0-37 0 0,0-1 79 0 0,1 2-86 0 0,-2 0-119 0 0,1 0-18 0 0,1 0 19 0 0,-2 0-3 0 0,0-1 32 0 0,4-10 429 0 0,8 6-6 0 0,-8 2-338 0 0,0-1 69 0 0,14-14 738 0 0,-11 10-607 0 0,-2 1-157 0 0,-3 4-146 0 0,-1 1-33 0 0,49-49 1890 0 0,-37 38-1825 0 0,-7 6-62 0 0,-4 2-50 0 0,-1 1 24 0 0,-1 3-9 0 0,-1 1 0 0 0,0-1 0 0 0,1 0 0 0 0,-1 0 0 0 0,0 1 0 0 0,0-1 0 0 0,0 0 0 0 0,0 1 0 0 0,0-1 0 0 0,0 0 0 0 0,0 0 0 0 0,0 1 0 0 0,0-1 0 0 0,0 0 0 0 0,0 0 0 0 0,0 1 0 0 0,0-1 0 0 0,-1 0 0 0 0,1 1 0 0 0,0-1 0 0 0,-1 0 0 0 0,-12-15 0 0 0,9 11 0 0 0,-1 2 0 0 0,-18-8 0 0 0,15 6 0 0 0,7 4 0 0 0,-1 0 0 0 0,1 0 0 0 0,-1 1 0 0 0,1-1 0 0 0,-1 0 0 0 0,1 0 0 0 0,-1 1 0 0 0,0-1 0 0 0,1 1 0 0 0,-1 0 0 0 0,1-1 0 0 0,-1 1 0 0 0,0 0 0 0 0,0 0 0 0 0,-5 0 2 0 0,-11 1 107 0 0,11 1-95 0 0,-22 14-3 0 0,24-6-25 0 0,-7-3-35 0 0,11-7 48 0 0,0 1 0 0 0,0-1-1 0 0,0 1 1 0 0,0-1 0 0 0,0 1 0 0 0,0-1 0 0 0,0 1 0 0 0,0 0 0 0 0,0-1 0 0 0,1 1 0 0 0,-1 0 0 0 0,0 0 0 0 0,0 0 0 0 0,1 0 0 0 0,-1 0 0 0 0,0 0 1 0 0,-4 9 0 0 0,4-7 0 0 0,0-1 0 0 0,0 0 0 0 0,0 1 0 0 0,0-1 0 0 0,-1 0 0 0 0,1 0 0 0 0,-1 0 0 0 0,0 0 0 0 0,0 0 0 0 0,-3 4 0 0 0,2-4 0 0 0,0 1 0 0 0,0 0 0 0 0,0 0 0 0 0,1 0 0 0 0,0 0 0 0 0,0 0 0 0 0,-1 1 0 0 0,2-1 0 0 0,-1 1 0 0 0,0-1 0 0 0,1 1 0 0 0,-1 2 0 0 0,-1 5 1 0 0,-4 9 18 0 0,1-5 34 0 0,1-7-39 0 0,-2 4 33 0 0,5 0 32 0 0,0 6 35 0 0,-7 2-33 0 0,7-16-57 0 0,2-4-21 0 0,0 1 0 0 0,0-1 1 0 0,-1 0-1 0 0,1 1 1 0 0,0-1-1 0 0,0 0 1 0 0,0 1-1 0 0,0-1 1 0 0,-1 0-1 0 0,1 1 0 0 0,0-1 1 0 0,0 0-1 0 0,0 1 1 0 0,0-1-1 0 0,0 0 1 0 0,0 1-1 0 0,0-1 0 0 0,0 0 1 0 0,0 1-1 0 0,0-1 1 0 0,0 0-1 0 0,0 1 1 0 0,1-1-1 0 0,-1 1 1 0 0,0-1-1 0 0,0 0 0 0 0,0 0 1 0 0,0 1-1 0 0,1-1 1 0 0,-1 0-1 0 0,0 1-3 0 0,11 20 118 0 0,-7-12 19 0 0,-4-3-79 0 0,1 0-13 0 0,3 1-18 0 0,2 0 39 0 0,20 19 250 0 0,-17-20-221 0 0,4 0 2 0 0,-2-2-35 0 0,-5-2-38 0 0,1 0 0 0 0,-1 0 0 0 0,0-1 0 0 0,0 0 0 0 0,1-1 0 0 0,-1 1 1 0 0,6-2-25 0 0,3 0 46 0 0,2-5-28 0 0,-1 0-8 0 0,16 4 30 0 0,-28 2-35 0 0,0 0 0 0 0,1-1 0 0 0,-1 1-1 0 0,0-1 1 0 0,4 0-5 0 0,3-5 16 0 0,0 1-33 0 0,3 2-76 0 0,1 1-35 0 0,17-9-199 0 0,-27 10 319 0 0,-1 0-42 0 0,1 0-44 0 0,-1 0-42 0 0,2 0-125 0 0,0-1-80 0 0,-1 1-80 0 0,1-1-78 0 0,-1 1-76 0 0,1-1-75 0 0,0-1-74 0 0,0 0-72 0 0,7-3-1038 0 0,6-4-1038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7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8032 0 0,'0'0'233'0'0,"0"3"-9"0"0,2 4-185 0 0,3-1-29 0 0,2 1-11 0 0,-5 2 29 0 0,-2 6 113 0 0,0 11 59 0 0,3-6-82 0 0,3-4 5 0 0,-1 0 91 0 0,-3 0 50 0 0,-1-5-17 0 0,0-3-60 0 0,1 0-20 0 0,3 3 21 0 0,-1-1 22 0 0,0 0 60 0 0,-2-2-74 0 0,1 0-31 0 0,-1 1 9 0 0,1 0 14 0 0,-1-2 0 0 0,0 1 37 0 0,2 3 82 0 0,0-1-53 0 0,1 1-27 0 0,-3-3-23 0 0,-1-1 22 0 0,0 2 71 0 0,-1-3-77 0 0,2-1-62 0 0,0 0-22 0 0,1 2 21 0 0,2 0 62 0 0,-3-1 21 0 0,-1 1 52 0 0,0 0 109 0 0,-1 4-3 0 0,0-8-12 0 0,0-3-3 0 0,0 0-9 0 0,0 0-45 0 0,0 0-17 0 0,0 0-7 0 0,0 0-13 0 0,0 0-49 0 0,0 0-19 0 0,0-3-7 0 0,0-5-75 0 0,1-7-36 0 0,-1 13-101 0 0,0-1 0 0 0,0 1 1 0 0,0 0-1 0 0,-1 0 1 0 0,1-1-1 0 0,-1 1 1 0 0,1 0-1 0 0,-2-2-5 0 0,-3-4 21 0 0,4 6-19 0 0,0 1 1 0 0,1-1-1 0 0,-1 1 0 0 0,0-1 1 0 0,0 1-1 0 0,1-1 0 0 0,-1 1 1 0 0,0-1-1 0 0,1 0 0 0 0,0 1 0 0 0,-1-1 1 0 0,1 0-1 0 0,0 1 0 0 0,0-1-2 0 0,0-9 1 0 0,0 6 0 0 0,0 0 1 0 0,0 1 0 0 0,0-1 0 0 0,1 1-1 0 0,-1-1 1 0 0,2-1-2 0 0,8-16 43 0 0,-4-4-33 0 0,10-12-10 0 0,-10 25 2 0 0,1 0-1 0 0,1 0 0 0 0,8-10-1 0 0,-8 11 12 0 0,10-12 59 0 0,-12 18-56 0 0,0 1 0 0 0,0-1 0 0 0,0 1 0 0 0,0 0 0 0 0,1 0-1 0 0,2 0-14 0 0,12-3 8 0 0,-8 3-48 0 0,3-4-42 0 0,-9 5 51 0 0,24-15-98 0 0,-5 8-29 0 0,-15 6 112 0 0,7-2-32 0 0,1 5-22 0 0,-15 2 153 0 0,-1 0-44 0 0,1 0-43 0 0,1 0-40 0 0,-1 0-37 0 0,1 0-34 0 0,5 0-237 0 0,-4 0 101 0 0,1 0-34 0 0,5 0-397 0 0,2 0-244 0 0,3 0-554 0 0,-15 0 1114 0 0,0 0-44 0 0,0 0-39 0 0,0 0-35 0 0,0 0-140 0 0,0 0-35 0 0,4 0-1496 0 0</inkml:trace>
  <inkml:trace contextRef="#ctx0" brushRef="#br0" timeOffset="343">719 288 7632 0 0,'7'0'87'0'0,"2"0"-24"0"0,-3 0 21 0 0,4 0 105 0 0,-3 0-44 0 0,2 0 41 0 0,2 0-151 0 0,7 0 58 0 0,-16 0 55 0 0,2-3 170 0 0,2-2-4 0 0,16-5 480 0 0,-8 4-379 0 0,-6 3-214 0 0,-3 1-88 0 0,2-2 216 0 0,-3 2-117 0 0,-1-1-73 0 0,0 0-73 0 0,0-1-25 0 0,1 1 67 0 0,23-10 306 0 0,-25 12-382 0 0,10-4 268 0 0,-8-1-33 0 0,-1-1-138 0 0,4-1 28 0 0,7 0 135 0 0,1 0 10 0 0,-8 0-161 0 0,10-26 135 0 0,0 0-96 0 0,-3 6-54 0 0,-13 26-115 0 0,-1 0 0 0 0,1 0 1 0 0,0-1-1 0 0,-1 1 1 0 0,1 0-1 0 0,-1-1 0 0 0,0 1 1 0 0,0 0-1 0 0,0-1 1 0 0,0-1-12 0 0,-1-3 54 0 0,1-1 42 0 0,0 0 56 0 0,0 7-142 0 0,0 0 0 0 0,0-1 1 0 0,-1 1-1 0 0,1 0 0 0 0,0 0 1 0 0,0 0-1 0 0,0 0 0 0 0,-1 0 1 0 0,1 0-1 0 0,0 0 0 0 0,-1 0 1 0 0,1 0-1 0 0,-1 0 1 0 0,1 0-1 0 0,-1 0 0 0 0,0 1 1 0 0,1-1-1 0 0,-1 0 0 0 0,0 0 1 0 0,0 0-1 0 0,1 1 0 0 0,-1-1 1 0 0,0 0-1 0 0,0 1 0 0 0,0-1 1 0 0,0 1-1 0 0,0-1-10 0 0,-17-3 177 0 0,5 3-25 0 0,11 1 8 0 0,-4 0-16 0 0,-10 2-89 0 0,14-2-52 0 0,0 1 0 0 0,0-1 0 0 0,0 1 0 0 0,0 0 0 0 0,0 0 0 0 0,0 0 0 0 0,0 0 0 0 0,0 0 0 0 0,0 1 0 0 0,0-1 0 0 0,1 1 1 0 0,-2 0-4 0 0,-11 11 40 0 0,7-7-22 0 0,1 1 0 0 0,0-1 1 0 0,0 1-1 0 0,-3 5-18 0 0,-8 11 11 0 0,-9 15-11 0 0,16-9 0 0 0,-12-7 10 0 0,21-20-6 0 0,0 0 0 0 0,0 0-1 0 0,1 0 1 0 0,-1 0 0 0 0,0 0 0 0 0,1 0-1 0 0,0 0 1 0 0,-1 1-4 0 0,-1 7 13 0 0,1-7-12 0 0,0 0 1 0 0,0 1-1 0 0,-1-1 1 0 0,1 0 0 0 0,-1-1-1 0 0,0 1 1 0 0,0 1-2 0 0,-1-1 0 0 0,0 1 0 0 0,1 0 0 0 0,0 0 0 0 0,0 0 0 0 0,0 3 0 0 0,0-1 0 0 0,1 0 1 0 0,0 0-1 0 0,1 0 1 0 0,-1 0 0 0 0,1 1-1 0 0,0-1 1 0 0,1 3-1 0 0,0 19 49 0 0,-1-25-51 0 0,0 0 0 0 0,0 0 0 0 0,0 0 1 0 0,1 0-1 0 0,-1 0 0 0 0,1 0 0 0 0,1 3 2 0 0,-1-4-12 0 0,0 0 0 0 0,0 0 0 0 0,0 0 0 0 0,0 0 0 0 0,1 0 0 0 0,-1-1 0 0 0,0 1 0 0 0,2 1 12 0 0,4 3-65 0 0,13 9-218 0 0,-11-10 197 0 0,-4-2 67 0 0,-1 0 41 0 0,5 3-11 0 0,2 1 82 0 0,6-4 76 0 0,2-3-96 0 0,26 0 267 0 0,-30 0-282 0 0,-1 0-62 0 0,3 0-102 0 0,-9 0 4 0 0,0 0-39 0 0,1 0-41 0 0,-1 0-47 0 0,1 0-50 0 0,-1 0-54 0 0,-4 0-22 0 0,0 0-55 0 0,1 0-51 0 0,-1 0-43 0 0,2 0-149 0 0,-1 0-44 0 0,2 0-181 0 0,3 0-485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5.5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8928 0 0,'0'2'200'0'0,"0"-1"-186"0"0,0-1 0 0 0,0 1 0 0 0,0 0 0 0 0,0-1 0 0 0,0 1 0 0 0,0-1 0 0 0,0 1 0 0 0,-1-1 0 0 0,1 1 0 0 0,0 0 0 0 0,0-1 0 0 0,-1 1 0 0 0,1-1 0 0 0,0 1 0 0 0,-1-1 0 0 0,1 1 0 0 0,0-1 0 0 0,-1 0 0 0 0,1 1 0 0 0,-1-1 0 0 0,1 1 0 0 0,-1-1 0 0 0,1 0 1 0 0,-1 1-15 0 0,-6 6 227 0 0,5 3-105 0 0,2-5-74 0 0,0 21-54 0 0,0-20 45 0 0,1 0 70 0 0,-1 6 193 0 0,-1 6 320 0 0,-1-12-381 0 0,0-2-67 0 0,-1 1 7 0 0,-2 1 84 0 0,4-3-134 0 0,0 0 39 0 0,0 0 9 0 0,1 0 41 0 0,-1 1 49 0 0,1 0 53 0 0,0-2-321 0 0,0 0 39 0 0,0 3 136 0 0,0 0 86 0 0,0 9 465 0 0,0-10-531 0 0,0 0-38 0 0,0 0-42 0 0,0-1-99 0 0,3 2 114 0 0,10 8-25 0 0,3 3-84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6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 6968 0 0,'0'0'157'0'0,"0"0"23"0"0,0 0 11 0 0,2 3-31 0 0,9 10-128 0 0,-9-6-26 0 0,1-1 57 0 0,2-3 85 0 0,1 0 56 0 0,-1 10 241 0 0,22 19 459 0 0,-24-26-750 0 0,-1 1-36 0 0,2 3 41 0 0,5 12 78 0 0,-2-11-82 0 0,-1 0 32 0 0,4 7 189 0 0,-1-7-164 0 0,-7-10-175 0 0,-1 1 0 0 0,1 0 1 0 0,-1 0-1 0 0,1-1 0 0 0,-1 1 1 0 0,0 0-1 0 0,0 0 0 0 0,0 2-37 0 0,0-2 49 0 0,0 1 0 0 0,0 0 0 0 0,-1 0-1 0 0,1-1 1 0 0,-1 1 0 0 0,0 0 0 0 0,0 2-49 0 0,3 6 321 0 0,8 10 7 0 0,-10-17-140 0 0,1-1-41 0 0,-1 3 46 0 0,-1-1-97 0 0,-1 5 61 0 0,1-4 20 0 0,-1-3-33 0 0,1 0 49 0 0,0 8 93 0 0,0-9-4 0 0,0-2-9 0 0,0 0-28 0 0,0 0-11 0 0,0 0-2 0 0,0 0-8 0 0,0 0-35 0 0,-2-2-18 0 0,-9-9-3 0 0,8 8-69 0 0,0 2-36 0 0,1 0-25 0 0,-1 2-30 0 0,-2-2 5 0 0,0-10 11 0 0,-2 7 12 0 0,7 3-35 0 0,-1 1 0 0 0,1 0 1 0 0,-1 0-1 0 0,1-1 0 0 0,-1 1 1 0 0,1 0-1 0 0,0-1 1 0 0,-1 1-1 0 0,1 0 0 0 0,0-1 1 0 0,-1 1-1 0 0,1 0 1 0 0,0-1-1 0 0,-1 1 0 0 0,1-1 1 0 0,0 1-1 0 0,0-1 0 0 0,0 1 1 0 0,-1-1-1 0 0,1 1 1 0 0,0-1-1 0 0,0 1 0 0 0,0-1 1 0 0,0 1-1 0 0,0-1 1 0 0,0 1-1 0 0,0-1 0 0 0,0 1 1 0 0,0-1-1 0 0,0 1 0 0 0,0-1 1 0 0,0 0-2 0 0,1-6 26 0 0,-1 5-21 0 0,0 0 1 0 0,0 0-1 0 0,0 0 1 0 0,0-1-1 0 0,0 1 0 0 0,-1 0 1 0 0,1 0-1 0 0,-1 0 0 0 0,1 0 1 0 0,-1-1-6 0 0,-4-5 26 0 0,4 6-23 0 0,0 1 0 0 0,0-1 1 0 0,0 1-1 0 0,0-1 1 0 0,1 1-1 0 0,-1-1 1 0 0,0 1-1 0 0,1-1 1 0 0,-1 0-1 0 0,1 1 0 0 0,0-1 1 0 0,0 0-1 0 0,-1 0 1 0 0,1 1-1 0 0,0-2-3 0 0,1-2 10 0 0,-1-1-1 0 0,1 1 1 0 0,0 0-1 0 0,1 0 0 0 0,1-5-9 0 0,-1 5 3 0 0,0-1 0 0 0,-1 0 0 0 0,0 0 0 0 0,0 0 0 0 0,0 0 1 0 0,-1 0-5 0 0,0 2 9 0 0,1-1-1 0 0,-1 1 1 0 0,1 0-1 0 0,0 0 0 0 0,0 0 1 0 0,0 0-1 0 0,1-2-7 0 0,0 0 3 0 0,1 1 1 0 0,0-1-1 0 0,0 0 1 0 0,3-2-4 0 0,6-7-9 0 0,1 0 1 0 0,12-11 8 0 0,-19 20-1 0 0,-2 3-11 0 0,0 0 0 0 0,-1 0 0 0 0,1 0 0 0 0,1 0 0 0 0,-1 1 0 0 0,1-1 12 0 0,17-9-54 0 0,0 3 41 0 0,1-1 13 0 0,-19 8 1 0 0,0 0 0 0 0,1 0 0 0 0,-1 1 0 0 0,1-1 0 0 0,-1 1 0 0 0,1 0 0 0 0,-1 0 1 0 0,1 0-1 0 0,0 1 0 0 0,-1 0 0 0 0,1-1 0 0 0,0 2 0 0 0,0-1-1 0 0,19 1 82 0 0,-20-1-70 0 0,0 1 0 0 0,0-1 0 0 0,0 1 0 0 0,0 1 0 0 0,0-1 0 0 0,0 0 1 0 0,-1 1-1 0 0,1 0 0 0 0,1 0-12 0 0,-3-1 4 0 0,0 1 0 0 0,1-1 0 0 0,-1 0 0 0 0,0 1 0 0 0,0-1 0 0 0,0 1 0 0 0,0 0 0 0 0,0 0 0 0 0,-1 0 0 0 0,1 0 0 0 0,0 0-4 0 0,9 10 20 0 0,11 6 1 0 0,-17-15-15 0 0,0 0 1 0 0,-1 1 0 0 0,1-1 0 0 0,-1 1-1 0 0,0 0 1 0 0,0 0 0 0 0,-1 1-1 0 0,2 1-6 0 0,2 5 1 0 0,-3-5 14 0 0,0 0 0 0 0,0 0 0 0 0,0 0-1 0 0,5 4-14 0 0,-7-8 6 0 0,0 0-1 0 0,-1 0 1 0 0,1 1-1 0 0,0-1 1 0 0,-1 1-1 0 0,1-1 1 0 0,-1 1-1 0 0,0 0 1 0 0,0-1-1 0 0,0 1 1 0 0,0 0-1 0 0,0 1-5 0 0,0 0 17 0 0,0 0-1 0 0,1 1 0 0 0,-1-1 1 0 0,1 0-1 0 0,0 0 0 0 0,3 3-16 0 0,7 17 56 0 0,-8-2 20 0 0,-4-21-66 0 0,0 1 0 0 0,0 0 0 0 0,0 0 0 0 0,1 0 0 0 0,-1-1-1 0 0,1 1 1 0 0,-1 0 0 0 0,1 0 0 0 0,0-1 0 0 0,0 1-1 0 0,0-1 1 0 0,-1 1 0 0 0,2 0-10 0 0,-1-1 10 0 0,0 1 0 0 0,0-1 1 0 0,-1 1-1 0 0,1-1 0 0 0,0 1 0 0 0,-1 0 0 0 0,1 0 1 0 0,-1-1-1 0 0,1 1 0 0 0,-1 0 0 0 0,0 0 0 0 0,1 0 0 0 0,-1 0-10 0 0,0 1-176 0 0,0 0 60 0 0,0 1 55 0 0,0-1 47 0 0,0 3 80 0 0,0-1 82 0 0,0 14 531 0 0,0-15-569 0 0,0 0-36 0 0,0 0-48 0 0,0 0-61 0 0,0 0-73 0 0,0 0-84 0 0,0-1-60 0 0,0 1-85 0 0,0-1-93 0 0,0 1-101 0 0,0 0-110 0 0,0-1-118 0 0,0 1-126 0 0,0-2 393 0 0,0-1-35 0 0,0-1-1625 0 0,0 0-1234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6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9904 0 0,'0'0'222'0'0,"0"0"30"0"0,0 0 20 0 0,0 0 31 0 0,0 0 76 0 0,0 3 34 0 0,1 1-219 0 0,7 18 670 0 0,-5-16-678 0 0,0 0-51 0 0,1 1-59 0 0,6 11 239 0 0,-3-5-112 0 0,-1 1-49 0 0,-1-4-91 0 0,-1 2-40 0 0,4 11 35 0 0,11 31 178 0 0,-3 7 128 0 0,-13-43-208 0 0,-3 2-26 0 0,-1-10-64 0 0,2 11 92 0 0,0-4-49 0 0,1-7-32 0 0,1-1 0 0 0,-1 1 0 0 0,3 3-77 0 0,-2 4 117 0 0,-3-4-47 0 0,2 5 13 0 0,4-5 1 0 0,-5-11-71 0 0,0-1 0 0 0,0 1 0 0 0,0-1 0 0 0,-1 0 0 0 0,1 1 0 0 0,-1 0 0 0 0,1-1 1 0 0,-1 1-1 0 0,1-1 0 0 0,-1 1 0 0 0,0-1 0 0 0,0 1 0 0 0,0 0-13 0 0,0 7 89 0 0,0 16 192 0 0,0-14-193 0 0,0-8 23 0 0,0-3 1 0 0,0 0 0 0 0,0 0-4 0 0,0 0-17 0 0,0 0-10 0 0,0 0-1 0 0,0 0-2 0 0,0 0-6 0 0,0 0 13 0 0,0-3-13 0 0,0-18 23 0 0,0 5-40 0 0,0-19-14 0 0,0 14-3 0 0,0 19-38 0 0,0 0 0 0 0,1 0 0 0 0,-1 1 0 0 0,0-1 0 0 0,1 0 0 0 0,-1 0 0 0 0,1 1 0 0 0,0-1 0 0 0,0 0 0 0 0,-1 1 0 0 0,1-1 0 0 0,0 1 0 0 0,0-1 0 0 0,1 1 0 0 0,-1 0 0 0 0,0-1 0 0 0,0 1 0 0 0,1 0 0 0 0,-1-1 0 0 0,12-14 0 0 0,-8 5-3 0 0,-5 10 0 0 0,1-1 0 0 0,-1 1 0 0 0,1 0 1 0 0,-1 0-1 0 0,1 0 0 0 0,-1 0 0 0 0,1 0 1 0 0,0 0-1 0 0,-1 0 0 0 0,1 0 0 0 0,0 0 1 0 0,0 0-1 0 0,-1 0 0 0 0,1 1 0 0 0,0-1 1 0 0,0 0-1 0 0,0 1 0 0 0,1-1 3 0 0,9-4-13 0 0,-9 4 7 0 0,0 0 1 0 0,1 0-1 0 0,-1-1 0 0 0,0 1 1 0 0,0 0-1 0 0,0-1 0 0 0,0 1 1 0 0,0-1-1 0 0,0 0 6 0 0,17-14-24 0 0,-16 14 15 0 0,1-1 0 0 0,0 1 0 0 0,0 1 1 0 0,0-1-1 0 0,0 1 0 0 0,2-1 9 0 0,-3 1-4 0 0,-1 0 1 0 0,1 1-1 0 0,0-1 0 0 0,0 1 1 0 0,-1 0-1 0 0,1 0 0 0 0,2 0 4 0 0,8 0-48 0 0,-10 0 47 0 0,-1 0-1 0 0,1 0 0 0 0,-1 0 1 0 0,1 1-1 0 0,-1-1 0 0 0,1 1 0 0 0,1 0 2 0 0,6 9-12 0 0,3-6-15 0 0,-11-3 23 0 0,0-1 1 0 0,1 1-1 0 0,-1-1 1 0 0,0 1-1 0 0,1 0 0 0 0,-1 0 1 0 0,0 0-1 0 0,0 1 1 0 0,0-1-1 0 0,0 0 0 0 0,0 1 1 0 0,2 1 3 0 0,60 61-118 0 0,-61-61 111 0 0,0 1-1 0 0,-1 0 0 0 0,1 0 0 0 0,-1 0 1 0 0,0 1-1 0 0,0-1 0 0 0,0 0 0 0 0,0 2 8 0 0,9 17-10 0 0,-6-15 10 0 0,-4-7 0 0 0,1 1 0 0 0,-1-1 0 0 0,-1 0 0 0 0,1 1 0 0 0,0-1 0 0 0,0 1 0 0 0,0-1 0 0 0,-1 1 0 0 0,1 0 0 0 0,-1-1 0 0 0,1 1 0 0 0,-1-1 0 0 0,0 1 0 0 0,0 0 0 0 0,1-1 0 0 0,-1 2 0 0 0,0-2 0 0 0,0 1 0 0 0,0 0 0 0 0,0 0 0 0 0,1 0 0 0 0,-1-1 0 0 0,1 1 0 0 0,-1 0 0 0 0,1 0 0 0 0,0-1 0 0 0,0 1 0 0 0,-1-1 0 0 0,1 1 0 0 0,1 0 0 0 0,-1-1 0 0 0,0 1 0 0 0,0-1 0 0 0,-1 1 0 0 0,1-1 0 0 0,0 1 0 0 0,-1 0 0 0 0,1 0 0 0 0,-1-1 0 0 0,1 1 0 0 0,-1 0 0 0 0,0 0 0 0 0,0 0 0 0 0,1 0 0 0 0,-1-1 0 0 0,0 1 0 0 0,0 0 0 0 0,0-1 0 0 0,1 1 0 0 0,-1 0 0 0 0,0-1 0 0 0,1 1 0 0 0,0-1 0 0 0,-1 1 0 0 0,1-1 0 0 0,0 1 0 0 0,0-1 0 0 0,0 1 0 0 0,0-1 0 0 0,4 8 0 0 0,-5-8 0 0 0,1 0 0 0 0,-1 1 0 0 0,1-1 0 0 0,-1 1 0 0 0,0-1 0 0 0,0 0 0 0 0,1 1 0 0 0,-1-1 0 0 0,0 1 0 0 0,0-1 0 0 0,0-1 0 0 0,0 4-17 0 0,0-1 53 0 0,0 1-51 0 0,0 4-50 0 0,0 5-71 0 0,2-13-84 0 0,0 1 220 0 0,0-1-52 0 0,0 0-48 0 0,0 1-47 0 0,0-1-45 0 0,0 1-40 0 0,0 0-40 0 0,-1 0-37 0 0,3 1-408 0 0,-1 0-117 0 0,-1 1-97 0 0,1-1-77 0 0,-1 0-988 0 0,-2-2-1132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7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33 7920 0 0,'-3'0'174'0'0,"-3"0"2"0"0,-1 0-37 0 0,-6 0 51 0 0,0 0-86 0 0,-18 0 45 0 0,22 0-74 0 0,0 0 40 0 0,-1 0 56 0 0,1 0 71 0 0,0 0 84 0 0,0 0 101 0 0,7 0-384 0 0,1 0 0 0 0,-1 0 0 0 0,1 0 1 0 0,-1 1-1 0 0,1-1 0 0 0,-1 1 0 0 0,1-1 0 0 0,0 1 1 0 0,-1-1-1 0 0,1 1 0 0 0,0 0 0 0 0,-1-1 1 0 0,1 1-1 0 0,0 0-43 0 0,-10 8 357 0 0,3-1-142 0 0,0-3-56 0 0,3-2-90 0 0,4-3-54 0 0,1 0-1 0 0,-1 0 1 0 0,0 1-1 0 0,1-1 1 0 0,-1 0 0 0 0,0 1-1 0 0,1-1 1 0 0,-1 1-1 0 0,1-1 1 0 0,-1 0-1 0 0,1 1 1 0 0,-1-1-1 0 0,1 1 1 0 0,-1 0 0 0 0,1-1-1 0 0,0 1 1 0 0,-1-1-1 0 0,1 1 1 0 0,0 0-1 0 0,-1-1 1 0 0,1 1-1 0 0,0 0-14 0 0,-3 4 47 0 0,1-1-6 0 0,-1-1 1 0 0,1 1 0 0 0,-1-1 0 0 0,0 0 0 0 0,-1 0 0 0 0,1 0 0 0 0,-3 2-42 0 0,-13 13 167 0 0,17-16-150 0 0,0-1-1 0 0,1 1 1 0 0,-1 1 0 0 0,1-1-1 0 0,0 0 1 0 0,-1 0-1 0 0,1 0 1 0 0,0 2-17 0 0,0 13 61 0 0,1-14-47 0 0,0-1-1 0 0,0 1 0 0 0,0-1 1 0 0,0 1-1 0 0,-1-1 0 0 0,1 0 1 0 0,-1 1-1 0 0,1-1 0 0 0,-1 0 1 0 0,-1 3-14 0 0,-3 3 47 0 0,0 2 48 0 0,2 4 77 0 0,3 34 527 0 0,0-48-688 0 0,0 1 0 0 0,0 0 1 0 0,0 0-1 0 0,0-1 0 0 0,0 1 0 0 0,0 0 1 0 0,1 0-1 0 0,-1-1 0 0 0,0 1 0 0 0,0 0 1 0 0,1-1-1 0 0,-1 1 0 0 0,0 0 0 0 0,1-1 1 0 0,-1 1-1 0 0,1 0 0 0 0,-1-1 0 0 0,0 1 1 0 0,1-1-1 0 0,0 1 0 0 0,-1-1 0 0 0,1 1 1 0 0,-1-1-1 0 0,1 1 0 0 0,0-1-11 0 0,-1 1 9 0 0,1-1 1 0 0,-1 0-1 0 0,1 1 1 0 0,-1-1-1 0 0,1 0 0 0 0,-1 1 1 0 0,0-1-1 0 0,1 1 1 0 0,-1-1-1 0 0,1 1 0 0 0,-1-1 1 0 0,0 1-1 0 0,1-1 1 0 0,-1 1-1 0 0,0-1 0 0 0,0 1 1 0 0,0-1-1 0 0,1 1 1 0 0,-1-1-1 0 0,0 1 0 0 0,0 0 1 0 0,0-1-1 0 0,0 1 1 0 0,0 0-10 0 0,3 4 168 0 0,2 0-141 0 0,1-2 59 0 0,8 1 207 0 0,9-3 207 0 0,-12-1-319 0 0,-9 0-154 0 0,0 0 23 0 0,1 0 0 0 0,-1-1-1 0 0,1 1 1 0 0,-1-1-1 0 0,0 0 1 0 0,0 0 0 0 0,1 0-1 0 0,-1 0 1 0 0,0 0 0 0 0,0 0-1 0 0,0-1 1 0 0,0 1 0 0 0,0-1-1 0 0,1 0-49 0 0,13-14 283 0 0,-1 0-86 0 0,-7 7-136 0 0,-1 2-44 0 0,1-1 44 0 0,4-4-4 0 0,-3 0-47 0 0,-4 1-6 0 0,-4 9 1 0 0,0-1 1 0 0,0 1-1 0 0,0 0 1 0 0,1 0 0 0 0,-1 0-1 0 0,1 0 1 0 0,-1 0-1 0 0,1 0 1 0 0,0 0-6 0 0,1-2 2 0 0,0 0 0 0 0,0 0 0 0 0,0 0 0 0 0,0-1 0 0 0,0 1 0 0 0,-1-1 1 0 0,0 0-1 0 0,0 1 0 0 0,0-3-2 0 0,-1 3 9 0 0,1-1 0 0 0,-1 1 0 0 0,-1-1 0 0 0,1 1 0 0 0,0-6-9 0 0,-1 9 1 0 0,0-1-1 0 0,0 0 1 0 0,0 0 0 0 0,0 0 0 0 0,1 1-1 0 0,-1-1 1 0 0,1 0 0 0 0,-1 0 0 0 0,1 1-1 0 0,0-1 1 0 0,-1 0 0 0 0,1 1 0 0 0,0-1-1 0 0,1 0 0 0 0,-1 0 1 0 0,0 1 0 0 0,0-1 0 0 0,-1 1 0 0 0,1-1-1 0 0,0 0 1 0 0,0 0 0 0 0,-1 1 0 0 0,1-1-1 0 0,-1 0 1 0 0,0 0 0 0 0,0 0 0 0 0,1 1-1 0 0,-1-1 1 0 0,0-1-1 0 0,0-26 43 0 0,-1 26-42 0 0,1-1 1 0 0,1 1-1 0 0,-1 0 1 0 0,0 0-1 0 0,1 0 1 0 0,-1-1-1 0 0,1 0-1 0 0,0 4 0 0 0,-1 0 0 0 0,0-1-1 0 0,0 1 1 0 0,1-1-1 0 0,-1 1 1 0 0,0 0-1 0 0,1-1 1 0 0,-1 1-1 0 0,0 0 1 0 0,1 0-1 0 0,-1-1 1 0 0,1 1-1 0 0,-1 0 1 0 0,0 0 0 0 0,1 0-1 0 0,-1-1 1 0 0,1 1-1 0 0,-1 0 1 0 0,1 0-1 0 0,-1 0 1 0 0,1 0-1 0 0,-1 0 1 0 0,0 0-1 0 0,1 0 1 0 0,-1 0-1 0 0,1 0 1 0 0,2 0-64 0 0,-4 12-31 0 0,1-9 80 0 0,-1 0-1 0 0,1 1 0 0 0,0-1 1 0 0,0 0-1 0 0,1 0 0 0 0,-1 1 1 0 0,1-1-1 0 0,-1 0 0 0 0,1 0 0 0 0,0 1 16 0 0,4 4-30 0 0,-4-7 23 0 0,0 1 0 0 0,0-1 0 0 0,0 1 0 0 0,0-1 0 0 0,-1 1 0 0 0,1-1 0 0 0,0 1 0 0 0,-1 0 0 0 0,1-1 0 0 0,-1 1 0 0 0,0 0 0 0 0,0-1 0 0 0,1 1 0 0 0,-1 0 8 0 0,-1 5-31 0 0,1-5 27 0 0,0 0-1 0 0,0 1 1 0 0,0-1-1 0 0,0 0 1 0 0,0 0-1 0 0,1 0 1 0 0,-1 1-1 0 0,1-1 1 0 0,-1 0 0 0 0,1 1 2 0 0,4 5 1 0 0,-4-7 0 0 0,0 1 0 0 0,0-1 0 0 0,0 1 0 0 0,0-1 0 0 0,-1 1 0 0 0,1-1 0 0 0,0 1 0 0 0,-1 0 0 0 0,1-1 0 0 0,-1 1 0 0 0,0-1 0 0 0,0 1 0 0 0,1 0 0 0 0,-1 0 0 0 0,0-1 0 0 0,0 1 0 0 0,0 0 0 0 0,0 0 0 0 0,1-1 0 0 0,-1 1 0 0 0,0-1 0 0 0,1 1 0 0 0,0 0 0 0 0,-1-1 0 0 0,1 1 0 0 0,0-1 0 0 0,0 1 0 0 0,0-1 0 0 0,0 1 0 0 0,4 6 0 0 0,0 8 11 0 0,9 0 32 0 0,-1 0-33 0 0,-12-11-11 0 0,1-1 6 0 0,13 5-58 0 0,-7-3-54 0 0,-2-1-49 0 0,-1-2-223 0 0,-3-3 281 0 0,0 0 3 0 0,0 0-17 0 0,-1 0-40 0 0,1 1-14 0 0,-1-1-40 0 0,1 1-47 0 0,-1-1-53 0 0,1 1-57 0 0,0 0-52 0 0,-1 0-47 0 0,1 1-41 0 0,0-1-147 0 0,0 1-40 0 0,0 0-177 0 0,1 2-477 0 0,-3-4 1342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7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16 9272 0 0,'0'0'208'0'0,"0"0"33"0"0,-3 0 14 0 0,-13-1-81 0 0,7-1-91 0 0,5 0-63 0 0,2-2-33 0 0,-3-1-3 0 0,-4 3 78 0 0,2 2 189 0 0,1 0-36 0 0,-6 0 124 0 0,-1 0-59 0 0,-17 0 256 0 0,18 0-283 0 0,0 2-130 0 0,0 4 14 0 0,-1 1-4 0 0,2-6-14 0 0,9-1-100 0 0,1 0 0 0 0,-1 0 0 0 0,0 1 0 0 0,1-1 0 0 0,-1 0 0 0 0,1 1 0 0 0,-1-1 0 0 0,1 1 0 0 0,-1-1 0 0 0,0 1-19 0 0,1 0 10 0 0,0 0 0 0 0,0-1 1 0 0,0 1-1 0 0,0 0 0 0 0,0 0 1 0 0,0-1-1 0 0,0 1 0 0 0,1 0 0 0 0,-1 0 1 0 0,0 0-1 0 0,1 0 0 0 0,-1 0 1 0 0,1 0-11 0 0,-6 13 104 0 0,-4-9-28 0 0,4 8-4 0 0,-7 16-29 0 0,12-19-19 0 0,2-1-19 0 0,-1-7-5 0 0,0-1 0 0 0,0 1 0 0 0,1 0 0 0 0,-1 0 0 0 0,0-1 0 0 0,1 1 0 0 0,-1-1 0 0 0,1 1 0 0 0,0-1 0 0 0,-1 1 0 0 0,1-1 0 0 0,0 1 0 0 0,0-1 0 0 0,0 1 0 0 0,4 6 0 0 0,0 3-2 0 0,-5-10 3 0 0,1 0-1 0 0,-1 1 1 0 0,0-1 0 0 0,1 0-1 0 0,-1 0 1 0 0,1 0 0 0 0,0 0-1 0 0,-1 0 1 0 0,1 0 0 0 0,0 0-1 0 0,0 0 1 0 0,-1 0 0 0 0,1-1 0 0 0,0 1-1 0 0,0 0 1 0 0,0 0 0 0 0,0-1-1 0 0,1 1 0 0 0,-1 0 2 0 0,0-1 1 0 0,0 0-1 0 0,0 1 0 0 0,0-1 0 0 0,-1 1 1 0 0,1 0-1 0 0,0-1 0 0 0,0 1 0 0 0,0-1 0 0 0,-1 1 1 0 0,1 0-1 0 0,0 0 0 0 0,-1-1 0 0 0,1 1 1 0 0,0 0-1 0 0,-1 0 0 0 0,1 0 0 0 0,-1 0 0 0 0,0 0 1 0 0,1 0-1 0 0,-1 0 0 0 0,0 0 0 0 0,1 0 1 0 0,-1 0-3 0 0,0 0 2 0 0,0 0 0 0 0,1 0 0 0 0,-1 0 0 0 0,0 0 1 0 0,1 0-1 0 0,-1 0 0 0 0,1 0 0 0 0,-1 0 1 0 0,1-1-1 0 0,-1 1 0 0 0,1 0 0 0 0,-1 0 0 0 0,1 0 1 0 0,0-1-1 0 0,0 1 0 0 0,-1 0 0 0 0,1-1 1 0 0,0 1-1 0 0,0-1 0 0 0,0 1 0 0 0,0-1 0 0 0,0 1 1 0 0,0-1-1 0 0,0 1-2 0 0,14 10 11 0 0,0 13 90 0 0,-13-20-70 0 0,1 0 0 0 0,-1 0 0 0 0,1 0 0 0 0,0 0 0 0 0,2 2-31 0 0,1-1 18 0 0,1 3 71 0 0,9 11 174 0 0,-13-12-164 0 0,0-1-21 0 0,0-4 7 0 0,1-1 38 0 0,2-1 71 0 0,-6 2-49 0 0,0 2-99 0 0,0-2-28 0 0,0 0 1 0 0,0-1-1 0 0,0 1 1 0 0,0 0-1 0 0,0 0 1 0 0,0 0-1 0 0,0 0 1 0 0,-1 0-1 0 0,1-1 1 0 0,-1 1 0 0 0,0 1-19 0 0,-6 2 81 0 0,7-5-77 0 0,-1 0-1 0 0,1 0 1 0 0,0 1 0 0 0,-1-1 0 0 0,1 0 0 0 0,-1 0-1 0 0,1 1 1 0 0,0-1 0 0 0,-1 0 0 0 0,1 0-1 0 0,0 1 1 0 0,0-1 0 0 0,-1 0 0 0 0,1 1 0 0 0,0-1-1 0 0,0 1 1 0 0,-1-1 0 0 0,1 0 0 0 0,0 1 0 0 0,0-1-1 0 0,0 1 1 0 0,0-1 0 0 0,0 0 0 0 0,0 1-1 0 0,0-1 1 0 0,0 1 0 0 0,0-1 0 0 0,0 1 0 0 0,0-1-1 0 0,0 0 1 0 0,0 1-4 0 0,-3 4 74 0 0,-16 7 7 0 0,15-10-68 0 0,0 1-1 0 0,0-1 1 0 0,0 0-1 0 0,0 1 1 0 0,-2 3-13 0 0,0-2 10 0 0,1 0 0 0 0,-1 0 0 0 0,0 0 1 0 0,0 0-1 0 0,0-1 0 0 0,-1 0-10 0 0,1 0-8 0 0,-4 0-98 0 0,-9-2 19 0 0,10-1 22 0 0,1 0-52 0 0,2-1-74 0 0,2 1-33 0 0,1 0-74 0 0,2 0 68 0 0,0 0-36 0 0,-1 0-359 0 0,1 0 87 0 0,-1 0-50 0 0,-1 0-692 0 0,-6 0-545 0 0,-9 0-1036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8.4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481 32 7920 0 0,'-3'0'174'0'0,"-4"1"-64"0"0,-2-1 21 0 0,-1-5 3 0 0,-9-4 95 0 0,17 8-224 0 0,1 1 0 0 0,0-1-1 0 0,-1 1 1 0 0,1 0 0 0 0,0-1-1 0 0,-1 1 1 0 0,1 0 0 0 0,-1 0-1 0 0,1 0 1 0 0,-1 0-5 0 0,-17-2-9 0 0,13 0 30 0 0,-8-3 135 0 0,8 3-43 0 0,0 1 1 0 0,0 0 0 0 0,0 0-1 0 0,0 0 1 0 0,-5 0-114 0 0,-7 1 471 0 0,-2 0-106 0 0,2 0-108 0 0,1 0-111 0 0,13 0-124 0 0,-13 3 164 0 0,7 3-42 0 0,2-1-56 0 0,-3 0 12 0 0,-3 2-9 0 0,7-3-50 0 0,6-4-32 0 0,-1 1 1 0 0,1-1-1 0 0,0 0 1 0 0,-1 1-1 0 0,1-1 1 0 0,-1 0 0 0 0,1 0-1 0 0,-1 0 1 0 0,1 0-1 0 0,-1 0-9 0 0,1 0 11 0 0,-1 0-1 0 0,1 0 1 0 0,-1 0-1 0 0,1 1 0 0 0,-1-1 1 0 0,1 0-1 0 0,-1 0 1 0 0,1 1-1 0 0,0-1 1 0 0,-1 1-11 0 0,-16 10 137 0 0,6-9-74 0 0,11-2-54 0 0,0 0 0 0 0,0 1-1 0 0,0-1 1 0 0,0 0 0 0 0,0 0-1 0 0,0 1 1 0 0,0-1 0 0 0,1 0-1 0 0,-1 1 1 0 0,0-1-1 0 0,0 1 1 0 0,0-1 0 0 0,0 1-9 0 0,-6 10 127 0 0,2-4-55 0 0,0 0 0 0 0,-1 0 0 0 0,1-1 0 0 0,-1 0 0 0 0,0 0 1 0 0,-4 2-73 0 0,-9 9 175 0 0,11-9-96 0 0,5-5-47 0 0,0-1 0 0 0,0 1-1 0 0,1 0 1 0 0,-1 0 0 0 0,1 0 0 0 0,-1 1-32 0 0,2-2 17 0 0,1-1 0 0 0,-1 1 0 0 0,0-1 0 0 0,1 1 0 0 0,0 0 0 0 0,-1-1 0 0 0,1 1 0 0 0,0-1 0 0 0,0 1 0 0 0,-1 1-17 0 0,1-1 16 0 0,0 0 1 0 0,0-1-1 0 0,0 1 1 0 0,-1 0 0 0 0,1 0-1 0 0,-1 0 1 0 0,1-1 0 0 0,-1 1-1 0 0,0 0 1 0 0,0-1-1 0 0,1 1 1 0 0,-1-1 0 0 0,-1 1-17 0 0,-4 11 120 0 0,4-2-7 0 0,2 1 8 0 0,0-9-77 0 0,0 1-1 0 0,0-1 1 0 0,0 1 0 0 0,0-1-1 0 0,1 0 1 0 0,-1 1-1 0 0,1-1 1 0 0,1 3-44 0 0,3 4 139 0 0,5 2 35 0 0,1-2-38 0 0,-6-7 20 0 0,-3-3-119 0 0,0 0 0 0 0,0 1 0 0 0,0-1 0 0 0,0 1 0 0 0,0 0 0 0 0,-1-1 0 0 0,1 1 1 0 0,0 0-1 0 0,0 0 0 0 0,0 1-37 0 0,0-1 47 0 0,1 0 1 0 0,-1 1-1 0 0,0-1 0 0 0,1 0 1 0 0,-1 0-1 0 0,1-1 1 0 0,-1 1-1 0 0,2 0-47 0 0,-3-1 26 0 0,0 0-1 0 0,1 0 1 0 0,-1 0 0 0 0,0 0-1 0 0,1-1 1 0 0,-1 1 0 0 0,0 0-1 0 0,1-1 1 0 0,-1 1 0 0 0,0 0-1 0 0,0-1 1 0 0,1 0-26 0 0,6-4 116 0 0,-6 4-93 0 0,-1 0 0 0 0,1 0 0 0 0,-1 1 1 0 0,1-1-1 0 0,-1 0 0 0 0,1 0 1 0 0,-1 1-1 0 0,1-1 0 0 0,0 1 0 0 0,-1 0 1 0 0,1-1-1 0 0,0 1 0 0 0,-1 0 1 0 0,1 0-24 0 0,14-2 184 0 0,3-5-41 0 0,-8 3-65 0 0,11-6 104 0 0,6-7-10 0 0,-21 12-124 0 0,1 0-1 0 0,0 1 1 0 0,0 0-1 0 0,0 0 1 0 0,4-1-48 0 0,10-6 9 0 0,1-7 44 0 0,21-26 96 0 0,-24 24-102 0 0,-7 4 17 0 0,-10 11-55 0 0,-3 4-8 0 0,0 1-1 0 0,0-1 0 0 0,1 0 1 0 0,-1 1-1 0 0,0-1 0 0 0,1 1 0 0 0,-1-1 1 0 0,0 1-1 0 0,1-1 0 0 0,-1 0 1 0 0,1 1-1 0 0,-1-1 0 0 0,1 1 0 0 0,-1 0 1 0 0,1-1-1 0 0,0 1 0 0 0,-1-1 1 0 0,1 1-1 0 0,-1 0 0 0 0,1 0 0 0 0,0-1 1 0 0,0 1-1 0 0,4-3 0 0 0,3-4-30 0 0,-2-6 109 0 0,-4 10-50 0 0,-2 6-56 0 0,0 4-42 0 0,0 0 21 0 0,-1-4 37 0 0,1-1 0 0 0,0 0 0 0 0,0 0 0 0 0,0 0 0 0 0,0 0 0 0 0,1 1 0 0 0,-1-1 0 0 0,1 0 0 0 0,-1 0 0 0 0,1 1 11 0 0,4 5-30 0 0,-4-6 24 0 0,0-1 0 0 0,0 0-1 0 0,0 1 1 0 0,0-1 0 0 0,0 1 0 0 0,-1 0 0 0 0,1-1-1 0 0,-1 1 1 0 0,1-1 0 0 0,-1 1 0 0 0,0 0 0 0 0,1-1-1 0 0,-1 1 1 0 0,0 0 6 0 0,-1 28-10 0 0,0-18 10 0 0,0-1 0 0 0,1 1 0 0 0,1 0 0 0 0,0-1-1 0 0,2 10 1 0 0,4-7 0 0 0,-6-13 0 0 0,0 0 0 0 0,-1 1 0 0 0,1-1 0 0 0,0 1 0 0 0,-1-1 0 0 0,1 1 0 0 0,-1-1 0 0 0,1 1 0 0 0,-1-1 0 0 0,0 1 0 0 0,1 0 0 0 0,-1-1 0 0 0,0 1 0 0 0,0 0 0 0 0,0-1 0 0 0,0 1 0 0 0,0 0 0 0 0,1-1 0 0 0,-1 1 0 0 0,1 0 0 0 0,-1-1 0 0 0,1 1 0 0 0,0-1 0 0 0,-1 1 0 0 0,1-1 0 0 0,0 1 0 0 0,0-1 0 0 0,0 1 0 0 0,4 6 0 0 0,4 12 1 0 0,4 7-27 0 0,0-10-79 0 0,0-1-37 0 0,-12-15 128 0 0,-1 0 0 0 0,0 1-1 0 0,1-1 1 0 0,-1 1-1 0 0,0-1 1 0 0,1 1 0 0 0,-1-1-1 0 0,0 1 1 0 0,0-1-1 0 0,0 1 15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9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2 155 9384 0 0,'0'0'208'0'0,"0"0"33"0"0,0 0 16 0 0,0 1-106 0 0,0 1-78 0 0,0 2-18 0 0,-1 5-37 0 0,1-2 54 0 0,1 0 73 0 0,2 0 115 0 0,2 7-116 0 0,0 2 17 0 0,1-3 20 0 0,-2-5-85 0 0,8 19 186 0 0,1 5-94 0 0,-2-6-24 0 0,-3-5 28 0 0,-4-8-104 0 0,5 12 111 0 0,0-1 2 0 0,-4-11-109 0 0,4 8 167 0 0,-2-4-47 0 0,-5-2-23 0 0,-2-12-158 0 0,0 0 0 0 0,0 0 0 0 0,0 0 1 0 0,1 0-1 0 0,-1-1 0 0 0,1 1 0 0 0,0 1-31 0 0,9 7 198 0 0,-8-8-125 0 0,-1 11-18 0 0,0-7 9 0 0,-1 0 71 0 0,-1 1 106 0 0,1-4-42 0 0,0 1 53 0 0,0 0 57 0 0,0 0 65 0 0,-3-5-300 0 0,-10 0-2 0 0,12 1-67 0 0,0-1 0 0 0,1 0 0 0 0,-1 0 0 0 0,0 0 1 0 0,0 0-1 0 0,0-1 0 0 0,0 1 0 0 0,0 0 1 0 0,1 0-1 0 0,-1 0 0 0 0,0-1 0 0 0,0 1 1 0 0,0 0-1 0 0,0-1-5 0 0,-4-10 65 0 0,-6 6-38 0 0,-5-24 112 0 0,15 26-129 0 0,0 0 1 0 0,0 0 0 0 0,1 0-1 0 0,-1 0 1 0 0,1 0 0 0 0,0 0-1 0 0,0 0 1 0 0,0 0 0 0 0,0 0-1 0 0,0 0 1 0 0,1-1-11 0 0,-1-5 27 0 0,0-33 62 0 0,0-46 40 0 0,1 81-127 0 0,-1 0 0 0 0,1 0 1 0 0,0 1-1 0 0,1-1 0 0 0,0 0 0 0 0,0 1-2 0 0,3-11 1 0 0,0-15 9 0 0,6 0 33 0 0,-7 13-34 0 0,-4 15-8 0 0,1-1-1 0 0,0 0 0 0 0,1 0 0 0 0,-1 0 0 0 0,1 1 0 0 0,0-1 0 0 0,0 1 0 0 0,1-1 0 0 0,-1 2 0 0 0,12-19-87 0 0,13-13 87 0 0,-6 12-1 0 0,-15 18 2 0 0,36-34-11 0 0,-38 36 2 0 0,-1 0 1 0 0,1 1 0 0 0,0-1 0 0 0,0 1-1 0 0,0 0 1 0 0,2 0 7 0 0,11-5-11 0 0,-15 6 10 0 0,0 0 0 0 0,0 0-1 0 0,0 0 1 0 0,0 1 0 0 0,0-1-1 0 0,0 1 1 0 0,0-1 0 0 0,3 1 1 0 0,0 0-9 0 0,0 1 0 0 0,1 0-1 0 0,-1 1 1 0 0,0-1 0 0 0,1 1 0 0 0,-1 0 0 0 0,3 2 9 0 0,10 7-43 0 0,-5-8 38 0 0,-10-2 0 0 0,0 0 0 0 0,0 0 0 0 0,0 0 0 0 0,0 0 0 0 0,0 0 0 0 0,-1 0 0 0 0,1 1 0 0 0,0 0 0 0 0,-1-1 0 0 0,1 1 0 0 0,-1 0 0 0 0,1 0-1 0 0,-1 0 1 0 0,0 1 0 0 0,0-1 0 0 0,0 1 0 0 0,0-1 0 0 0,1 2 5 0 0,18 26-57 0 0,6 1 48 0 0,-26-29 9 0 0,1-1 0 0 0,-1 1 0 0 0,0 0 0 0 0,1-1 0 0 0,-1 1 0 0 0,0 0 0 0 0,0 0 0 0 0,0 0 0 0 0,0 0 0 0 0,-1 0 0 0 0,1 0 0 0 0,0 1 0 0 0,1 28 0 0 0,-2-20 0 0 0,0-4 2 0 0,0 4 0 0 0,0 5 60 0 0,0-12-57 0 0,0-3-5 0 0,0 0 0 0 0,0 0 1 0 0,0 0-1 0 0,0 0 0 0 0,0 0 0 0 0,0 0 1 0 0,0 0-1 0 0,-1 0 0 0 0,1-1 1 0 0,0 1-1 0 0,0 0 0 0 0,-1 0 0 0 0,1 0 1 0 0,-1 0-1 0 0,1 0 0 0 0,0 0 0 0 0,-1 0 1 0 0,0-1-1 0 0,1 1 0 0 0,-1 0 1 0 0,0 0-1 0 0,1-1 0 0 0,-1 1 0 0 0,0 0 1 0 0,0-1-1 0 0,1 1 0 0 0,-1-1 0 0 0,0 1 1 0 0,0-1-1 0 0,0 1 0 0 0,0-1 1 0 0,0 1-1 0 0,-1 0-3 0 0,1 0 0 0 0,-1 0 1 0 0,1 0-1 0 0,0 0 1 0 0,0 0-1 0 0,0 1 1 0 0,0-1-1 0 0,0 0 1 0 0,0 1-1 0 0,0-1 1 0 0,0 1-1 0 0,0-1 0 0 0,1 1 1 0 0,-1 1 2 0 0,0-2-3 0 0,1 1 1 0 0,-1 0-1 0 0,0-1 1 0 0,0 1-1 0 0,0-1 0 0 0,0 1 1 0 0,0-1-1 0 0,0 0 1 0 0,0 1-1 0 0,0-1 0 0 0,0 0 1 0 0,-1 0-1 0 0,1 0 0 0 0,-1 1 4 0 0,-9 3-1 0 0,9-4 1 0 0,-1 0 0 0 0,1 0 0 0 0,0 0 0 0 0,0 1 0 0 0,0-1 1 0 0,0 1-1 0 0,0-1 0 0 0,0 1 0 0 0,0 0-1 0 0,0-1 4 0 0,1 1 0 0 0,-1-1 1 0 0,0 1-1 0 0,0-1 0 0 0,0 0 0 0 0,1 0 0 0 0,-1 0 0 0 0,0 0 0 0 0,0 0 0 0 0,0 0 0 0 0,-1-1-4 0 0,-20 3-2 0 0,21-3-8 0 0,0 0 1 0 0,1 0-1 0 0,-1 0 1 0 0,0 1-1 0 0,0-1 1 0 0,0 1-1 0 0,0-1 1 0 0,0 1-1 0 0,0 0 1 0 0,0-1-1 0 0,1 1 1 0 0,-1 0-1 0 0,-1 1 10 0 0,1-1-15 0 0,1 0-1 0 0,0 0 1 0 0,-1 0-1 0 0,1-1 1 0 0,-1 1-1 0 0,1 0 1 0 0,-1-1-1 0 0,0 1 1 0 0,1-1-1 0 0,-1 0 1 0 0,0 1-1 0 0,1-1 1 0 0,-2 0 15 0 0,-8 0-127 0 0,-3 0 29 0 0,7 0 3 0 0,3 0 4 0 0,-1 0-36 0 0,-1 0-43 0 0,0 0-50 0 0,-2 0 43 0 0,3 0-22 0 0,0 0-57 0 0,1 0-112 0 0,2 0-132 0 0,0 0-118 0 0,1-1 91 0 0,0 1-44 0 0,-1-2-665 0 0,-3-4-968 0 0,-3-1-92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9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33 7568 0 0,'0'0'166'0'0,"-3"-2"29"0"0,-8-9 14 0 0,6 8-25 0 0,-11 2-168 0 0,7-1 58 0 0,4-1 48 0 0,3-1 38 0 0,2 4-144 0 0,0-1 0 0 0,0 1 0 0 0,0 0 0 0 0,0-1 0 0 0,-1 1 0 0 0,1 0 0 0 0,0-1 0 0 0,0 1 0 0 0,0 0 1 0 0,-1-1-1 0 0,1 1 0 0 0,0 0 0 0 0,-1 0 0 0 0,1-1 0 0 0,0 1 0 0 0,-1 0 0 0 0,1 0 0 0 0,0 0 0 0 0,-1 0 1 0 0,1-1-1 0 0,0 1 0 0 0,-1 0 0 0 0,1 0 0 0 0,0 0 0 0 0,-1 0 0 0 0,1 0 0 0 0,-1 0 0 0 0,1 0 1 0 0,0 0-1 0 0,-1 0 0 0 0,1 0 0 0 0,0 0 0 0 0,-1 0 0 0 0,1 0-16 0 0,-6 3 471 0 0,5-2-420 0 0,0 1-1 0 0,-1-1 1 0 0,1 0 0 0 0,-1 0 0 0 0,1 0 0 0 0,-1 0 0 0 0,0 0-1 0 0,1 0 1 0 0,-1-1 0 0 0,0 1 0 0 0,1 0 0 0 0,-1-1 0 0 0,0 1 0 0 0,0-1-1 0 0,0 0-50 0 0,-4 3 268 0 0,-7 8-10 0 0,8-9-190 0 0,4-2-51 0 0,1 0 0 0 0,-1 1 0 0 0,0-1-1 0 0,1 0 1 0 0,-1 1 0 0 0,0-1 0 0 0,1 0-1 0 0,-1 1 1 0 0,1-1 0 0 0,-1 1 0 0 0,1-1-1 0 0,-1 1 1 0 0,1-1 0 0 0,-1 1-1 0 0,1-1 1 0 0,0 1 0 0 0,-1 0 0 0 0,1-1-1 0 0,0 1 1 0 0,-1 0 0 0 0,1-1 0 0 0,0 1-17 0 0,-3 4 65 0 0,1-1-4 0 0,0-1-1 0 0,-1 0 1 0 0,0 0-1 0 0,1 0 0 0 0,-1 0 1 0 0,-3 2-61 0 0,3-2 57 0 0,0 0 1 0 0,0 0 0 0 0,0 0-1 0 0,0 0 1 0 0,1 0-1 0 0,-2 3-57 0 0,-1 5 120 0 0,4-9-99 0 0,0 0 0 0 0,0 1 0 0 0,0-1 0 0 0,-1 0 0 0 0,1 0 0 0 0,-1 0 0 0 0,1 0 1 0 0,-1 0-1 0 0,0 0-21 0 0,-6 8 71 0 0,1 1 42 0 0,4-6-33 0 0,0 0 0 0 0,1 1 0 0 0,0-1 1 0 0,0 1-1 0 0,0-1 0 0 0,1 3-80 0 0,-1 8 176 0 0,-1-2 61 0 0,-3-2-51 0 0,6-12-173 0 0,-1 1 1 0 0,0 0 0 0 0,1 0-1 0 0,-1 0 1 0 0,1 0-1 0 0,-1 0 1 0 0,1 0 0 0 0,-1-1-1 0 0,1 1 1 0 0,0 0-1 0 0,0 0 1 0 0,-1 0-1 0 0,1 0 1 0 0,0 0 0 0 0,0 1-1 0 0,0-1 1 0 0,0 0-1 0 0,0 0 1 0 0,0 0 0 0 0,0 0-1 0 0,0 0 1 0 0,1 0-1 0 0,-1 0 1 0 0,0 0 0 0 0,1 0-14 0 0,25 47 425 0 0,-23-43-360 0 0,-3-5-44 0 0,0 1-1 0 0,1 0 1 0 0,-1-1 0 0 0,0 1 0 0 0,1 0-1 0 0,-1-1 1 0 0,0 1 0 0 0,1-1 0 0 0,-1 1 0 0 0,1-1-1 0 0,-1 1 1 0 0,1-1 0 0 0,-1 1 0 0 0,1-1 0 0 0,-1 1-1 0 0,1-1 1 0 0,-1 1 0 0 0,1-1 0 0 0,0 0-1 0 0,-1 0 1 0 0,1 1 0 0 0,0-1-21 0 0,4 2 90 0 0,8 9 253 0 0,-11-9-199 0 0,0-1-35 0 0,1 0 20 0 0,1-1-82 0 0,1-1-58 0 0,-2 1 59 0 0,13 0 38 0 0,14 0 12 0 0,-12 0-3 0 0,-16 0-66 0 0,1-1-1 0 0,-1 1 1 0 0,0 0 0 0 0,1-1 0 0 0,-1 1-1 0 0,0-1 1 0 0,0 0 0 0 0,0 0 0 0 0,1 0-1 0 0,-1 0 1 0 0,1-1-29 0 0,19-8 258 0 0,3-4-68 0 0,-4 1-22 0 0,-10 9-70 0 0,-10 3-88 0 0,0 1 0 0 0,0 0-1 0 0,0-1 1 0 0,0 1 0 0 0,1-1 0 0 0,-1 1 0 0 0,0-1-1 0 0,0 0 1 0 0,0 1 0 0 0,0-1 0 0 0,-1 0 0 0 0,1 0-1 0 0,0 0 1 0 0,0 1 0 0 0,0-1 0 0 0,-1 0 0 0 0,1 0-1 0 0,0-1-9 0 0,4-14 114 0 0,9 0-92 0 0,-12 14-22 0 0,-1-1 0 0 0,1 1 0 0 0,0 0 0 0 0,-1-1 0 0 0,0 1 0 0 0,1-1 0 0 0,-1 1 0 0 0,0-1 0 0 0,0 0 0 0 0,0 0 0 0 0,-1 1 0 0 0,1-1 0 0 0,-1 0 0 0 0,0 0 0 0 0,1 0 0 0 0,-1 0 0 0 0,0 0 0 0 0,-1 1 0 0 0,1-3 0 0 0,0-4 0 0 0,0 7 0 0 0,-1 0 0 0 0,1 1 0 0 0,0-1 0 0 0,0 0 0 0 0,-1 0 0 0 0,1 0 0 0 0,-1 1 0 0 0,0-1 0 0 0,0 0 0 0 0,1 1 0 0 0,-1-1 0 0 0,0 1 0 0 0,0-1 0 0 0,-5-8-41 0 0,4-4-87 0 0,-2-1-69 0 0,-8-1-34 0 0,-2-1-28 0 0,10 7 26 0 0,3 7 176 0 0,0 1-1 0 0,-1 0 0 0 0,1-1 0 0 0,0 1 0 0 0,-1 0 1 0 0,1 0-1 0 0,-1 0 0 0 0,1 0 0 0 0,-1 0 58 0 0,-12-14-406 0 0,12 9 217 0 0,1 4 41 0 0,-1 0-38 0 0,-2 0-117 0 0,1 1-54 0 0,-1 0-245 0 0,2-7-361 0 0,2 6-297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0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192 114 6832 0 0,'0'0'200'0'0,"3"0"-8"0"0,-3 0-190 0 0,1 0 1 0 0,0 0 0 0 0,-1 0-1 0 0,1 0 1 0 0,0 0 0 0 0,-1 0-1 0 0,1 0 1 0 0,0 0 0 0 0,-1 0-1 0 0,1-1 1 0 0,0 1 0 0 0,-1 0-1 0 0,1-1 1 0 0,0 1 0 0 0,-1 0-3 0 0,1-1 0 0 0,-1 0 0 0 0,0 0 0 0 0,1 1 0 0 0,-1-1 0 0 0,0 0 0 0 0,0 0 0 0 0,1 0 0 0 0,-1 0 0 0 0,0 0 0 0 0,0 1 0 0 0,0-1 0 0 0,0 0 0 0 0,0 0 0 0 0,0-1 0 0 0,0-3 21 0 0,2 1 36 0 0,1 0 84 0 0,1 1 46 0 0,-4 2-162 0 0,1 1 0 0 0,-1 0-1 0 0,1-1 1 0 0,-1 1 0 0 0,0 0 0 0 0,1-1 0 0 0,-1 1 0 0 0,1-1 0 0 0,-1 1-1 0 0,0-1 1 0 0,1 1 0 0 0,-1-1 0 0 0,0 1 0 0 0,1-1 0 0 0,-1 1 0 0 0,0-1-1 0 0,0 1 1 0 0,0-1 0 0 0,0 1 0 0 0,1-1 0 0 0,-1 0 0 0 0,0 1 0 0 0,0-1-1 0 0,0 0-24 0 0,0-2 534 0 0,0 1-6 0 0,0-9-34 0 0,0 8-12 0 0,-3 1-2 0 0,-8-9-16 0 0,9 8-67 0 0,-1 1-28 0 0,-7-9-7 0 0,7 9-139 0 0,0 0-80 0 0,1 2-52 0 0,-1 1-50 0 0,0 1-17 0 0,1-2 38 0 0,-1-2 46 0 0,0 0 70 0 0,1 0-136 0 0,0 0 0 0 0,-1 1-1 0 0,1-1 1 0 0,-1 1-1 0 0,1 0 1 0 0,-1 0 0 0 0,1 0-1 0 0,-1 0 1 0 0,0 0 0 0 0,0 0-1 0 0,1 1 1 0 0,-1-1 0 0 0,0 1-1 0 0,-1 0-41 0 0,2 0 18 0 0,0 0 0 0 0,0 0 0 0 0,0 0 0 0 0,0 0-1 0 0,0 1 1 0 0,0-1 0 0 0,1 1 0 0 0,-1 0 0 0 0,0-1 0 0 0,0 1-18 0 0,-6 4 61 0 0,6-4-47 0 0,1 0-1 0 0,0 0 1 0 0,-1 0-1 0 0,1 0 1 0 0,-1-1 0 0 0,1 1-1 0 0,-1 0 1 0 0,0-1 0 0 0,1 0-1 0 0,-1 1 1 0 0,0-1-1 0 0,1 0 1 0 0,-1 0 0 0 0,0 0-14 0 0,1 0 6 0 0,1 0 0 0 0,-1 0 0 0 0,0 0 0 0 0,1 0 0 0 0,-1 0 0 0 0,0 1 0 0 0,0-1 0 0 0,1 0 0 0 0,-1 0 0 0 0,0 0 0 0 0,1 1 0 0 0,-1-1 0 0 0,1 0 0 0 0,-1 0 0 0 0,0 1 0 0 0,1-1 0 0 0,-1 1 0 0 0,1-1 0 0 0,-1 1 0 0 0,1-1 0 0 0,-1 1 0 0 0,1-1 0 0 0,-1 1 0 0 0,1-1 0 0 0,-1 1 0 0 0,1-1-6 0 0,0 1 5 0 0,-1 0 1 0 0,1-1-1 0 0,-1 1 1 0 0,1-1-1 0 0,0 1 1 0 0,-1-1-1 0 0,1 1 1 0 0,-1-1-1 0 0,0 1 1 0 0,1-1 0 0 0,-1 0-1 0 0,1 1 1 0 0,-1-1-1 0 0,0 0 1 0 0,1 1-1 0 0,-1-1 1 0 0,0 0-1 0 0,1 0 1 0 0,-1 0-1 0 0,0 0 1 0 0,1 1-1 0 0,-1-1 1 0 0,0 0-1 0 0,1 0 1 0 0,-1 0 0 0 0,0-1-6 0 0,1 1 2 0 0,-1 0 1 0 0,1 0 0 0 0,-1 0-1 0 0,1 0 1 0 0,-1 0 0 0 0,1 0-1 0 0,-1 0 1 0 0,1 0 0 0 0,-1 0-1 0 0,1 0 1 0 0,-1 0 0 0 0,1 0-1 0 0,-1 1 1 0 0,1-1 0 0 0,-1 0-1 0 0,1 0 1 0 0,-1 0 0 0 0,1 1-1 0 0,-1-1 1 0 0,1 0 0 0 0,0 0 0 0 0,-1 1-1 0 0,1-1 1 0 0,-1 0 0 0 0,1 1-1 0 0,0-1 1 0 0,-1 1 0 0 0,1-1-1 0 0,0 0 1 0 0,0 1 0 0 0,-1-1-1 0 0,1 1-2 0 0,-5 6 11 0 0,-5-2-11 0 0,4 6 0 0 0,-1-8 0 0 0,7-3 0 0 0,0 0 0 0 0,0 0 0 0 0,0 0 0 0 0,-1 0 0 0 0,1 0 0 0 0,0 0 0 0 0,0 0 0 0 0,0 0 0 0 0,-1 0 0 0 0,1 0 0 0 0,0 0 0 0 0,0 1 0 0 0,0-1 0 0 0,0 0 0 0 0,-1 0 0 0 0,1 0 0 0 0,0 0 0 0 0,0 0 0 0 0,0 0 0 0 0,0 0 0 0 0,0 1 0 0 0,-1-1 0 0 0,1 0 0 0 0,0 0 0 0 0,0 0 0 0 0,0 0 0 0 0,0 1 0 0 0,0-1 0 0 0,0 0 0 0 0,0 0 0 0 0,0 0 0 0 0,0 0 0 0 0,0 1 0 0 0,0-1 0 0 0,0 0 0 0 0,0 0 0 0 0,-2 27 0 0 0,2-11 0 0 0,0-14 1 0 0,0-1 0 0 0,0 1 0 0 0,0-1 0 0 0,0 1 0 0 0,1-1 0 0 0,-1 1 0 0 0,0-1 0 0 0,1 0 0 0 0,-1 1 0 0 0,1-1-1 0 0,12 15 43 0 0,-5-8-33 0 0,-5-4-10 0 0,0-1 0 0 0,0 0 0 0 0,1 0 0 0 0,-1 0 1 0 0,1 0-1 0 0,0 0 0 0 0,1-1-2 0 0,-4-2-1 0 0,-1 0 1 0 0,1 1-1 0 0,0-1 1 0 0,-1 0-1 0 0,1 1 1 0 0,0-1 0 0 0,-1 0-1 0 0,1 1 1 0 0,-1-1-1 0 0,1 1 1 0 0,-1-1-1 0 0,1 1 1 0 0,-1-1 0 0 0,1 1-1 0 0,-1-1 1 0 0,0 1-1 0 0,1 0 1 0 0,-1-1-1 0 0,0 1 1 0 0,1 0 0 0 0,-1-1-1 0 0,0 1 3 0 0,3 4-11 0 0,-2-3 9 0 0,0 0 0 0 0,0 0 1 0 0,1 0-1 0 0,-1 0 0 0 0,0 0 0 0 0,1-1 1 0 0,0 1-1 0 0,-1-1 0 0 0,2 2 2 0 0,3 0 13 0 0,-1 0-1 0 0,1 0 0 0 0,-1 0 1 0 0,6 1-13 0 0,15 9 17 0 0,-22-11-19 0 0,-1 1 1 0 0,1 0-1 0 0,-1 0 1 0 0,0-1-1 0 0,0 2 1 0 0,0-1-1 0 0,0 0 1 0 0,0 1-1 0 0,0 1 2 0 0,0 0-15 0 0,-3-4 13 0 0,0-1-1 0 0,0 1 1 0 0,1 0-1 0 0,-1-1 1 0 0,0 1 0 0 0,1 0-1 0 0,-1-1 1 0 0,0 1-1 0 0,1-1 1 0 0,-1 1-1 0 0,1-1 1 0 0,-1 1 0 0 0,1-1-1 0 0,0 1 1 0 0,-1-1-1 0 0,1 0 1 0 0,-1 1-1 0 0,1-1 1 0 0,0 0 0 0 0,-1 1-1 0 0,1-1 1 0 0,0 0 2 0 0,4 3 2 0 0,0 0 0 0 0,-1 0 1 0 0,1 1 0 0 0,-1-1 0 0 0,0 1 0 0 0,0 0 0 0 0,0 0 0 0 0,0 1-3 0 0,4 4 48 0 0,0 0 40 0 0,3 1-60 0 0,-8-7 56 0 0,-3 0 15 0 0,0 0-42 0 0,0 4 31 0 0,-3-1 41 0 0,-2-1-58 0 0,-11 10 211 0 0,13-11-226 0 0,0-2-42 0 0,0 1 94 0 0,0-2-53 0 0,-7-2-39 0 0,8 1 2 0 0,1 0-16 0 0,0 0 0 0 0,-1 0 0 0 0,1 0 0 0 0,0 0 0 0 0,0 0 0 0 0,0 0 0 0 0,0 0 0 0 0,-1 1 0 0 0,1-1-1 0 0,0 1 1 0 0,0-1 0 0 0,0 0 0 0 0,0 1 0 0 0,0 0 0 0 0,0-1 0 0 0,0 1 0 0 0,0 0-2 0 0,-12 6 38 0 0,9-6-18 0 0,-1 0 0 0 0,0-1 0 0 0,0 1 1 0 0,0-1-1 0 0,-2 0-20 0 0,-16 0 93 0 0,9 0-81 0 0,2 0-76 0 0,0 0-98 0 0,9 0 89 0 0,3 0-6 0 0,0 0-41 0 0,0 0-114 0 0,0-3-207 0 0,0 0 249 0 0,0 0-17 0 0,0 0-55 0 0,0 2-111 0 0,0-1-131 0 0,0 1-116 0 0,0 1 92 0 0,0 0-44 0 0,0 0-669 0 0,0 0-521 0 0,0 0-994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0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9216 0 0,'0'0'208'0'0,"0"0"33"0"0,0 0 14 0 0,3 3-42 0 0,8 10-170 0 0,-9-5-16 0 0,-2 0 57 0 0,0 0 69 0 0,3-3 69 0 0,4 0 112 0 0,-7-5-312 0 0,0 0 1 0 0,1 1-1 0 0,-1-1 0 0 0,1 0 1 0 0,-1 0-1 0 0,1 1 0 0 0,-1-1 1 0 0,0 0-1 0 0,1 1 0 0 0,-1-1 1 0 0,0 1-1 0 0,1-1 1 0 0,-1 0-1 0 0,0 1 0 0 0,0-1 1 0 0,1 1-1 0 0,-1-1 0 0 0,0 1 1 0 0,0-1-1 0 0,0 1 1 0 0,0-1-1 0 0,1 1 0 0 0,-1-1 1 0 0,0 1-1 0 0,0-1 0 0 0,0 1 1 0 0,0-1-1 0 0,0 1 1 0 0,0-1-1 0 0,0 1 0 0 0,-1-1 1 0 0,1 1-23 0 0,0 7 264 0 0,0 0-49 0 0,0 0-51 0 0,0-3-57 0 0,3 1 69 0 0,1-2-187 0 0,-2 0 56 0 0,4 12 241 0 0,-5-7-168 0 0,-1 1-101 0 0,0-2-90 0 0,0 0-90 0 0,0-3 43 0 0,0-5 120 0 0,0 0-190 0 0,0 1-34 0 0,0 2-312 0 0,0-2 68 0 0,-1 1-46 0 0,0 1-613 0 0,-4-1-486 0 0,-4-1-924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6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6648 0 0,'0'0'149'0'0,"0"0"23"0"0,3-3 12 0 0,5-5-24 0 0,-2 2-40 0 0,-1 1 1 0 0,-2 2-46 0 0,-2 2 37 0 0,2-2 15 0 0,0 0 447 0 0,-3 3 24 0 0,2 0-322 0 0,-1 0-61 0 0,0 0-53 0 0,1 0-45 0 0,-1 0-30 0 0,0 0-35 0 0,3 0 55 0 0,-3 0 21 0 0,2 0 414 0 0,-1 0-4 0 0,9 0-38 0 0,-9 0-345 0 0,-1 0 38 0 0,1 3 85 0 0,4 2-136 0 0,9 11 366 0 0,-11-13-417 0 0,-2-1-78 0 0,8 10 263 0 0,-5-2-73 0 0,-4-6-145 0 0,0-1-1 0 0,0 1 1 0 0,0-1-1 0 0,-1 1 1 0 0,0-1-1 0 0,0 0 1 0 0,0 1-1 0 0,0 1-57 0 0,0 7 173 0 0,1 4 25 0 0,5-1-52 0 0,1 2-15 0 0,-5 2 47 0 0,-2 206 1096 0 0,0-127-663 0 0,0-44-217 0 0,0 1 54 0 0,0-1 66 0 0,0 0 77 0 0,0-53-586 0 0,-1-1 1 0 0,1 1-1 0 0,0-1 1 0 0,0 1-1 0 0,0-1 0 0 0,0 1 1 0 0,0-1-1 0 0,0 1 1 0 0,0-1-1 0 0,0 1 1 0 0,0-1-1 0 0,0 1 1 0 0,0-1-1 0 0,1 1 0 0 0,-1-1 1 0 0,0 1-1 0 0,0-1 1 0 0,0 1-1 0 0,1-1 1 0 0,-1 1-1 0 0,0-1 1 0 0,1 1-1 0 0,-1-1 1 0 0,0 0-1 0 0,1 1 0 0 0,-1-1 1 0 0,0 0-1 0 0,1 1 1 0 0,-1-1-1 0 0,1 0 1 0 0,-1 1-1 0 0,1-1 1 0 0,-1 0-1 0 0,1 0 0 0 0,-1 0 1 0 0,1 1-1 0 0,-1-1 1 0 0,1 0-1 0 0,-1 0 1 0 0,1 0-1 0 0,-1 0 1 0 0,1 0-1 0 0,-1 0 1 0 0,1 0-1 0 0,-1 0 0 0 0,1 0-5 0 0,-1 0 3 0 0,0 0-1 0 0,0 0 0 0 0,0 0 0 0 0,0 0 0 0 0,0 0 0 0 0,1 0 0 0 0,-1 0 0 0 0,0 0 0 0 0,0 0 0 0 0,0 0 1 0 0,0 0-1 0 0,0 0 0 0 0,0 0 0 0 0,0 0 0 0 0,0 0 0 0 0,0 0 0 0 0,1 0 0 0 0,-1 0 0 0 0,0 0 1 0 0,0 0-1 0 0,0 0 0 0 0,0 0 0 0 0,0 0 0 0 0,0 0 0 0 0,0 0 0 0 0,0 0 0 0 0,0 0 0 0 0,0 0 0 0 0,0 0 1 0 0,0 0-1 0 0,0 1 0 0 0,1-1 0 0 0,-1 0 0 0 0,0 0 0 0 0,0 0 0 0 0,0 0 0 0 0,0 0 0 0 0,0 0 1 0 0,0 0-1 0 0,0 0 0 0 0,0 0 0 0 0,0 0 0 0 0,0 0 0 0 0,0 1 0 0 0,0-1 0 0 0,0 0 0 0 0,0 0 0 0 0,0 0 1 0 0,0 0-1 0 0,0 0 0 0 0,0 0 0 0 0,0 0 0 0 0,0 0 0 0 0,0 0 0 0 0,0 0 0 0 0,0 1 0 0 0,0-1-2 0 0,0 5 59 0 0,0 11 156 0 0,0-11-161 0 0,0-2 50 0 0,0-3-6 0 0,0 0-24 0 0,0 0 6 0 0,0 3-22 0 0,0 7-37 0 0,0-7 7 0 0,0-3-88 0 0,0 0-15 0 0,0 0 1 0 0,0 0-66 0 0,0 0-121 0 0,0 1 2 0 0,0 1-33 0 0,0 8-776 0 0,0-7-54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5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9184 0 0,'0'0'208'0'0,"0"0"33"0"0,0 0 14 0 0,0-2-42 0 0,0-9-94 0 0,0 9 4 0 0,0 1 142 0 0,0 1 232 0 0,0 3 14 0 0,1 5-172 0 0,5 4 18 0 0,1 2-3 0 0,-5-3-44 0 0,-2 13 60 0 0,0-1-54 0 0,0 1-47 0 0,0-1-40 0 0,0 31 176 0 0,0 71 360 0 0,0-79-405 0 0,0-27-170 0 0,0-10-97 0 0,1 0 0 0 0,0 0 0 0 0,2 7-93 0 0,4 15 220 0 0,-6-28-191 0 0,0 5 47 0 0,1-1 0 0 0,-2 0 0 0 0,1 0 0 0 0,-1 3-76 0 0,-1 29 344 0 0,-1-28-208 0 0,2 1 0 0 0,0-1 0 0 0,0 1 0 0 0,1-1 0 0 0,0 1-1 0 0,1 1-135 0 0,2 2 139 0 0,2 8 42 0 0,-5-13-120 0 0,0-1 0 0 0,0 1 0 0 0,-1 6-61 0 0,0 11 67 0 0,0 6 43 0 0,0 32 210 0 0,0-49-304 0 0,0 0-16 0 0,0-7-13 0 0,0-5-36 0 0,0-1-86 0 0,0-3-58 0 0,0 0-259 0 0,-2 0-27 0 0,-3 0 208 0 0,2-1-75 0 0,-1 0-81 0 0,1-1-91 0 0,-1 0-99 0 0,0-2-107 0 0,0 0-115 0 0,-1-1-123 0 0,-8-8-524 0 0</inkml:trace>
  <inkml:trace contextRef="#ctx0" brushRef="#br0" timeOffset="355.05">1 66 6240 0 0,'0'-13'182'0'0,"0"13"-178"0"0,-1 0-1 0 0,1 0 0 0 0,0-1 0 0 0,0 1 0 0 0,0 0 0 0 0,0 0 0 0 0,0 0 0 0 0,0 0 0 0 0,0 0 0 0 0,0 0 0 0 0,0 0 0 0 0,0 0 0 0 0,0 0 0 0 0,0 0 0 0 0,0-1 0 0 0,0 1 0 0 0,0 0 0 0 0,0 0 0 0 0,0 0 0 0 0,0 0 0 0 0,1 0 0 0 0,-1 0 0 0 0,0 0 0 0 0,0 0 0 0 0,0 0 1 0 0,0 0-1 0 0,0 0 0 0 0,0 0 0 0 0,0-1 0 0 0,0 1 0 0 0,0 0 0 0 0,0 0 0 0 0,0 0 0 0 0,0 0 0 0 0,0 0 0 0 0,0 0 0 0 0,0 0 0 0 0,1 0 0 0 0,-1 0 0 0 0,0 0 0 0 0,0 0 0 0 0,0 0 0 0 0,0 0 0 0 0,0 0 0 0 0,0 0 0 0 0,0 0 0 0 0,0 0 0 0 0,0 0 0 0 0,0 0 1 0 0,1 0-1 0 0,-1 0 0 0 0,0 0 0 0 0,0 0 0 0 0,0 0 0 0 0,0 0 0 0 0,0 0 0 0 0,0 0-3 0 0,14-3 36 0 0,-5-3-19 0 0,-5 2 46 0 0,-4 4-63 0 0,2-2 130 0 0,-1 1 148 0 0,1-1 244 0 0,9-9 20 0 0,-9 9-281 0 0,-1 1-61 0 0,1 1-51 0 0,0-1-44 0 0,0 1-25 0 0,0 0-37 0 0,3 1 11 0 0,-4-1-5 0 0,0 0 48 0 0,0 0-68 0 0,0 0-1 0 0,0 0 0 0 0,-1 0 0 0 0,1 0 1 0 0,0 0-1 0 0,-1 0 0 0 0,1 0 1 0 0,0 0-1 0 0,-1 0 0 0 0,1-1 0 0 0,0 1 1 0 0,-1 0-1 0 0,1 0 0 0 0,0-1 1 0 0,-1 1-1 0 0,1-1 0 0 0,-1 1 0 0 0,1 0 1 0 0,-1-1-1 0 0,1 1 0 0 0,-1-1 0 0 0,1 1 1 0 0,-1-1-1 0 0,1 1 0 0 0,-1-1 1 0 0,0 0-29 0 0,1 1 27 0 0,-1-1 0 0 0,1 0 0 0 0,-1 1 1 0 0,0-1-1 0 0,1 1 0 0 0,-1-1 0 0 0,1 1 1 0 0,-1-1-1 0 0,1 1 0 0 0,0 0 0 0 0,-1-1 1 0 0,1 1-1 0 0,-1 0 0 0 0,1-1 0 0 0,0 1 1 0 0,-1 0-1 0 0,1 0 0 0 0,0 0 1 0 0,-1-1-1 0 0,1 1 0 0 0,0 0 0 0 0,-1 0 1 0 0,1 0-1 0 0,0 0 0 0 0,0 0 0 0 0,-1 0-27 0 0,17-1 401 0 0,8 0 95 0 0,-23 1-441 0 0,1 1 1 0 0,-1-1 0 0 0,1 0 0 0 0,-1 1 0 0 0,0-1-1 0 0,1 1 1 0 0,-1 0 0 0 0,1 0-56 0 0,13 8 168 0 0,-9-5-99 0 0,0 0 0 0 0,0 0 0 0 0,7 2-69 0 0,-1-3 45 0 0,-11-3-41 0 0,1 1 1 0 0,-1-1-1 0 0,0 1 1 0 0,1-1-1 0 0,-1 1 1 0 0,0 0-1 0 0,0 0 1 0 0,0 0-1 0 0,0 1 1 0 0,0-1-1 0 0,0 0 1 0 0,0 1-1 0 0,0-1 1 0 0,0 1-5 0 0,14 11 48 0 0,-14-11-44 0 0,1-1 0 0 0,-1 0 1 0 0,0 0-1 0 0,0 1 1 0 0,0 0-1 0 0,0-1 0 0 0,0 1 1 0 0,0 0-1 0 0,0 0 1 0 0,-1 0-1 0 0,1 0-4 0 0,9 10 38 0 0,6 1 33 0 0,-14-11-51 0 0,0-1-1 0 0,0 1 1 0 0,0 0-1 0 0,-1 1 1 0 0,1-1-1 0 0,-1 0 1 0 0,1 1-1 0 0,-1-1 1 0 0,2 4-20 0 0,3 6 52 0 0,-1 2 37 0 0,-2-5 14 0 0,0 0-1 0 0,0-1 0 0 0,3 4-102 0 0,0 0 75 0 0,-5-7-30 0 0,-1-1-1 0 0,1 0 1 0 0,-1 1-1 0 0,0-1 1 0 0,0 1-1 0 0,-1 0 1 0 0,1-1-1 0 0,-1 4-44 0 0,-3 10 116 0 0,-3-4-8 0 0,5-13-91 0 0,0 0 0 0 0,0 1-1 0 0,1-1 1 0 0,-1 1-1 0 0,0-1 1 0 0,1 1-1 0 0,-1-1 1 0 0,1 1-1 0 0,0-1 1 0 0,-1 1-1 0 0,1-1 1 0 0,0 1 0 0 0,0 0-17 0 0,-2 18 195 0 0,-3-5-62 0 0,-5-2-51 0 0,-4 2-40 0 0,13-14-41 0 0,-6 6 8 0 0,4-3 5 0 0,-1-1-1 0 0,1 0 1 0 0,0 0-1 0 0,-1 0 1 0 0,0 0 0 0 0,0 0-14 0 0,-22 9 170 0 0,-25 8-170 0 0,46-19 11 0 0,0 0 0 0 0,0 0 0 0 0,0 0-1 0 0,0-1 1 0 0,0 1 0 0 0,0-1 0 0 0,0-1-1 0 0,-3 1-10 0 0,-13-1 45 0 0,-16 1-65 0 0,34 0-95 0 0,3 0-87 0 0,-2 0 56 0 0,-2 0-36 0 0,3 0-41 0 0,-1 0-37 0 0,-1 0-358 0 0,1 0 82 0 0,0 0-51 0 0,-1 0-693 0 0,1 0-543 0 0,1 0-1030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0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65 10104 0 0,'-3'-4'11'0'0,"-2"-1"81"0"0,-11-11 425 0 0,11 11-368 0 0,2 2 12 0 0,3 1-83 0 0,0-2-41 0 0,-2-3-26 0 0,1 7-10 0 0,0 0 0 0 0,1-1 0 0 0,-1 1 0 0 0,1 0 0 0 0,-1-1 0 0 0,0 1 0 0 0,1 0-1 0 0,-1 0 1 0 0,0 0 0 0 0,1 0 0 0 0,-1 0 0 0 0,0 0 0 0 0,0 0 0 0 0,1 0 0 0 0,-1 0-1 0 0,1 0 0 0 0,-2-1 31 0 0,4-1 10 0 0,11-11 41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3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67 482 7856 0 0,'0'0'174'0'0,"0"0"29"0"0,0 0 13 0 0,2 0-31 0 0,16 0 72 0 0,7 0 669 0 0,-25 0-915 0 0,0 0-1 0 0,0 0 1 0 0,0 0 0 0 0,0 0-1 0 0,0 0 1 0 0,1 0 0 0 0,-1 0-1 0 0,0 0 1 0 0,0 0 0 0 0,0 0-1 0 0,0 0 1 0 0,0 0 0 0 0,0 0-1 0 0,0 0 1 0 0,0 0 0 0 0,0 0-1 0 0,0 0 1 0 0,1 0 0 0 0,-1 0-1 0 0,0 0 1 0 0,0 0 0 0 0,0 0-1 0 0,0 0 1 0 0,0 0 0 0 0,0-1-1 0 0,0 1 1 0 0,0 0 0 0 0,0 0-1 0 0,0 0 1 0 0,0 0 0 0 0,0 0-1 0 0,1 0 1 0 0,-1 0 0 0 0,0 0-1 0 0,0 0 1 0 0,0 0 0 0 0,0 0-1 0 0,0 0 1 0 0,0 0 0 0 0,0-1-1 0 0,0 1 1 0 0,0 0 0 0 0,0 0-1 0 0,0 0 1 0 0,0 0 0 0 0,0 0-1 0 0,0 0 1 0 0,0 0 0 0 0,0 0-1 0 0,0 0 1 0 0,0 0 0 0 0,0-1-1 0 0,0 1 1 0 0,0 0 0 0 0,0 0-1 0 0,0 0 1 0 0,0 0-11 0 0,1-8 394 0 0,4 5-36 0 0,2-2-19 0 0,-2-6 119 0 0,6 6-8 0 0,-6-2-148 0 0,-2 2-64 0 0,5 4-49 0 0,-5 1 64 0 0,-3-7 5 0 0,1 2-101 0 0,2-2-53 0 0,3-1-35 0 0,-3 5-9 0 0,0-1 96 0 0,-2 0-82 0 0,-2-3-13 0 0,1 6-38 0 0,0-4 90 0 0,0 2-50 0 0,0-2-31 0 0,0 2-3 0 0,0 1 46 0 0,0-1-3 0 0,0-10-12 0 0,0-3-38 0 0,0 3 34 0 0,-3 7 8 0 0,-8-4-37 0 0,8 4 93 0 0,4-4-15 0 0,-1 10-85 0 0,0-3 171 0 0,-3 3 8 0 0,-11 0-111 0 0,4 0-93 0 0,-4 0-231 0 0,12 0 224 0 0,-1 0 41 0 0,-2 3 25 0 0,2-1-27 0 0,-16 18 265 0 0,16-16-264 0 0,1-1-37 0 0,-3 9-24 0 0,-3 7-66 0 0,-3 6-58 0 0,3-9 89 0 0,-1-3 64 0 0,0-2 69 0 0,7-10-61 0 0,0 1 1 0 0,1 0-1 0 0,0 0 1 0 0,-1 0 0 0 0,1 0-1 0 0,0 0 1 0 0,0 1 0 0 0,0-1-1 0 0,0 0 1 0 0,0 0-1 0 0,0 1 1 0 0,1-1 0 0 0,-1 0-1 0 0,1 1 1 0 0,0-1 0 0 0,0 1-1 0 0,-1-1 1 0 0,2 1 0 0 0,-1 0-5 0 0,0-1 14 0 0,0 0 0 0 0,0 0 0 0 0,-1 0 0 0 0,1 0 0 0 0,0 0 0 0 0,-1 0 1 0 0,0 0-1 0 0,1-1 0 0 0,-1 1 0 0 0,0 0 0 0 0,0 0 0 0 0,0-1 1 0 0,-1 3-16 0 0,1-3 14 0 0,0 0 0 0 0,1 1 0 0 0,-1-1 0 0 0,0 1 0 0 0,0-1 0 0 0,1 1 0 0 0,-1-1 0 0 0,1 1 0 0 0,0 0 0 0 0,-1-1 0 0 0,1 1 0 0 0,0 0 0 0 0,0 1-13 0 0,-1 13 111 0 0,0-12-89 0 0,1 1 1 0 0,0-1-1 0 0,0 1 0 0 0,0-1 0 0 0,0 0 1 0 0,1 1-1 0 0,-1-1 0 0 0,1 1 1 0 0,1 2-23 0 0,12 9 66 0 0,-1 0-2 0 0,-10-9-54 0 0,-3-6-8 0 0,0-1 0 0 0,1 1 0 0 0,-1-1 0 0 0,0 1-1 0 0,0-1 1 0 0,0 1 0 0 0,1-1 0 0 0,-1 1 0 0 0,0-1 0 0 0,1 1-1 0 0,-1-1 1 0 0,0 0 0 0 0,1 1 0 0 0,-1-1 0 0 0,0 0 0 0 0,1 1-1 0 0,-1-1 1 0 0,1 0 0 0 0,-1 1 0 0 0,1-1 0 0 0,-1 0 0 0 0,1 0 0 0 0,-1 0-1 0 0,1 1 1 0 0,-1-1 0 0 0,1 0 0 0 0,-1 0 0 0 0,1 0 0 0 0,-1 0-1 0 0,1 0 1 0 0,-1 0 0 0 0,1 0 0 0 0,-1 0 0 0 0,1 0 0 0 0,-1 0-1 0 0,1 0 1 0 0,-1 0 0 0 0,1-1-2 0 0,4 1 12 0 0,-3 0-17 0 0,5 4 28 0 0,11 6 56 0 0,1-6 8 0 0,12-5-80 0 0,-20 0-5 0 0,0 1-98 0 0,21 0 53 0 0,-18 0-33 0 0,-8 0 2 0 0,0 0-32 0 0,0 0-41 0 0,0 0-44 0 0,1 0-83 0 0,-1 0-72 0 0,0 0-81 0 0,1 0-89 0 0,-1 0-98 0 0,0 0-106 0 0,0 0-115 0 0,-1 0-123 0 0,8 0-945 0 0,6 0-1074 0 0</inkml:trace>
  <inkml:trace contextRef="#ctx0" brushRef="#br0" timeOffset="555.67">977 66 6448 0 0,'0'0'190'0'0,"-2"-2"-10"0"0,-6-6-116 0 0,5 5-10 0 0,1 1 76 0 0,-1 1 148 0 0,-10-2 209 0 0,-1-7 90 0 0,12 9-373 0 0,1-1-35 0 0,-2 1 75 0 0,1 0-79 0 0,-1 2-78 0 0,0-1-31 0 0,1-1 75 0 0,-3-6 225 0 0,5 6-334 0 0,0 1-1 0 0,0 0 1 0 0,0-1-1 0 0,-1 1 1 0 0,1-1 0 0 0,0 1-1 0 0,0 0 1 0 0,-1-1-1 0 0,1 1 1 0 0,0 0-1 0 0,-1 0 1 0 0,1-1-1 0 0,0 1 1 0 0,-1 0-1 0 0,1 0 1 0 0,0-1-1 0 0,-1 1 1 0 0,1 0-1 0 0,-1 0 1 0 0,1 0-1 0 0,0 0 1 0 0,-1-1-1 0 0,1 1 1 0 0,-1 0 0 0 0,1 0-1 0 0,-1 0 1 0 0,1 0-1 0 0,0 0 1 0 0,-1 0-1 0 0,1 0 1 0 0,-1 0-22 0 0,-4-2 492 0 0,0-3-398 0 0,-1 2 66 0 0,0 1 54 0 0,-1 0 42 0 0,-29 0 941 0 0,32 2-1082 0 0,-6 0 108 0 0,-18-1 134 0 0,26 1-334 0 0,1 0-1 0 0,-1 0 0 0 0,1 0 0 0 0,-1 0 0 0 0,1 0 0 0 0,-1 1 0 0 0,0-1 1 0 0,1 0-1 0 0,-1 1 0 0 0,1-1 0 0 0,-1 1 0 0 0,0 0-22 0 0,-2 6 101 0 0,4-7-95 0 0,-1 1 0 0 0,1-1 0 0 0,0 0 0 0 0,0 1 0 0 0,-1-1 0 0 0,1 1 0 0 0,0-1 0 0 0,-1 0 0 0 0,1 1-1 0 0,0-1 1 0 0,-1 0 0 0 0,1 1 0 0 0,-1-1 0 0 0,1 0 0 0 0,-1 1 0 0 0,1-1 0 0 0,0 0 0 0 0,-1 0 0 0 0,1 0 0 0 0,-1 0 0 0 0,1 1 0 0 0,-1-1 0 0 0,1 0 0 0 0,-1 0 0 0 0,1 0 0 0 0,-1 0 0 0 0,1 0 0 0 0,-1 0 0 0 0,1 0 0 0 0,-1 0 0 0 0,1 0 0 0 0,-1-1-6 0 0,-10 1 65 0 0,8-1-56 0 0,1 1 0 0 0,-1 0 0 0 0,0 0 0 0 0,0 0 0 0 0,0 0 1 0 0,0 0-1 0 0,0 1 0 0 0,1-1 0 0 0,-1 1 0 0 0,0 0 1 0 0,-1 0-10 0 0,0 6 45 0 0,3-7-44 0 0,1 1 1 0 0,0-1-1 0 0,0 0 1 0 0,0 1-1 0 0,-1-1 1 0 0,1 1 0 0 0,0-1-1 0 0,0 0 1 0 0,-1 1-1 0 0,1-1 1 0 0,0 0-1 0 0,-1 0 1 0 0,1 1-1 0 0,0-1 1 0 0,-1 0-1 0 0,1 0 1 0 0,0 1-1 0 0,-1-1 1 0 0,1 0-1 0 0,-1 0 1 0 0,1 0-1 0 0,-1 0 1 0 0,1 0-1 0 0,0 0 1 0 0,-1 0-1 0 0,1 0 1 0 0,-1 1-1 0 0,1-2 1 0 0,-1 1-1 0 0,1 0 1 0 0,-1 0-2 0 0,-4 3 48 0 0,-8 8-26 0 0,-1-6 21 0 0,9 6-32 0 0,-8-6-11 0 0,-3 8 0 0 0,11-7 0 0 0,1-1 0 0 0,0 1 0 0 0,0 0 0 0 0,1 0 0 0 0,0 0 0 0 0,-1 2 0 0 0,2-3 0 0 0,-1 11 12 0 0,3-15-8 0 0,0 0 0 0 0,0 0 0 0 0,0-1 0 0 0,0 1 0 0 0,0 0 0 0 0,0 0 0 0 0,0 0 0 0 0,0 0 0 0 0,0-1 0 0 0,-1 1 0 0 0,1 0 0 0 0,0 0 0 0 0,-1 0 0 0 0,1-1 0 0 0,-1 1-4 0 0,-3 2 26 0 0,-2 2 20 0 0,2 13 5 0 0,4 48 252 0 0,1-46-225 0 0,-1-13-34 0 0,0-1 0 0 0,1 0 1 0 0,0 0-1 0 0,0 0 0 0 0,1 1-44 0 0,4 12 103 0 0,-4-12-74 0 0,1 12 103 0 0,-3-18-120 0 0,0 1 1 0 0,0-1 0 0 0,0 0-1 0 0,0 1 1 0 0,0-1 0 0 0,0 1-1 0 0,1-1 1 0 0,-1 0 0 0 0,1 1 0 0 0,0 0-13 0 0,9 16 65 0 0,-4 9-38 0 0,0-14 15 0 0,-5-11-38 0 0,0-1 1 0 0,0 1-1 0 0,-1-1 0 0 0,1 0 1 0 0,0 1-1 0 0,-1 0 0 0 0,1-1 1 0 0,-1 1-1 0 0,0-1 0 0 0,1 1 1 0 0,-1-1-1 0 0,0 1 0 0 0,0 0-4 0 0,0-1 9 0 0,0 1 0 0 0,0 0 1 0 0,0-1-1 0 0,1 1 0 0 0,-1-1 0 0 0,1 1 0 0 0,-1-1 0 0 0,1 1 0 0 0,-1-1 1 0 0,1 1-1 0 0,0-1 0 0 0,0 1 0 0 0,0-1-9 0 0,5 12 53 0 0,-5 4-7 0 0,-1-14-37 0 0,0-1 0 0 0,0 1-1 0 0,0-1 1 0 0,0 0 0 0 0,1 1 0 0 0,-1-1-1 0 0,1 1 1 0 0,-1-1 0 0 0,1 0 0 0 0,0 3-9 0 0,10 11 22 0 0,-10-15-16 0 0,-1 0-1 0 0,1 1 0 0 0,-1-1 0 0 0,0 1 1 0 0,1-1-1 0 0,-1 0 0 0 0,0 1 1 0 0,0-1-1 0 0,0 1 0 0 0,0-1-5 0 0,0-1 0 0 0,1 18 54 0 0,-1-16-53 0 0,0 0 1 0 0,0-1-1 0 0,1 1 1 0 0,-1 0-1 0 0,1 0 1 0 0,0 0-1 0 0,-1 0 1 0 0,1-1-1 0 0,0 1 1 0 0,0 0-1 0 0,0-1 1 0 0,0 1-1 0 0,0-1 1 0 0,0 1 0 0 0,1 0-2 0 0,2 4 55 0 0,-5 4-44 0 0,1-10-5 0 0,0 8 49 0 0,0-3-60 0 0,0-2-2 0 0,0-1-73 0 0,0-2-15 0 0,0 0 26 0 0,0 0-10 0 0,0 0-45 0 0,0 0-118 0 0,0 0-215 0 0,0 0-20 0 0,0 0 178 0 0,0 0 67 0 0,0 0-43 0 0,0 0-194 0 0,0 0-371 0 0,0 0-21 0 0</inkml:trace>
  <inkml:trace contextRef="#ctx0" brushRef="#br0" timeOffset="1184.83">386 418 7200 0 0,'0'0'165'0'0,"0"0"22"0"0,0 0 6 0 0,3-3-28 0 0,3-3-114 0 0,-1 1 20 0 0,-3 2 255 0 0,0 1-105 0 0,-2-1-63 0 0,0 0-53 0 0,0 0-17 0 0,1 1 48 0 0,0 2-94 0 0,-1 0 0 0 0,1-1-1 0 0,0 1 1 0 0,0 0 0 0 0,0-1-1 0 0,-1 1 1 0 0,1 0-1 0 0,0 0 1 0 0,0 0 0 0 0,0-1-1 0 0,0 1 1 0 0,-1 0 0 0 0,1 0-1 0 0,0 0 1 0 0,0 1-42 0 0,15-4 567 0 0,-1-5-126 0 0,10-5 297 0 0,0-1-35 0 0,-10 7-323 0 0,-3 3-84 0 0,-4 3-139 0 0,1 1-36 0 0,10-1 129 0 0,-4-4-56 0 0,3-2-23 0 0,0 6-143 0 0,5 1-137 0 0,2 0 45 0 0,91 0-42 0 0,-80 0-5 0 0,-2 0-107 0 0,-17 1-22 0 0,1 6 37 0 0,-3-2 53 0 0,-7-3 115 0 0,-1-1-33 0 0,10 0-149 0 0,5-1-145 0 0,9 0-257 0 0,-18-1 343 0 0,-1 1 43 0 0,6 0-256 0 0,12 0-432 0 0,-25 0 656 0 0,0-1 39 0 0,3 0-129 0 0,0-1 60 0 0,1-2-8 0 0,-1 0 9 0 0,-1 1 5 0 0,0 2-51 0 0,-3 1 126 0 0,1 0-35 0 0,3 0-143 0 0,-1 0 44 0 0,6 0-149 0 0,0 0 106 0 0,-2-1 92 0 0,-2-1 76 0 0,5-4-200 0 0,-5 1 162 0 0,-4 3 176 0 0,2 2 41 0 0,-1 0 27 0 0,12-1-40 0 0,-12-3 91 0 0,-4-4 86 0 0,-2 8-117 0 0,0-1 1 0 0,0 1 0 0 0,0 0 0 0 0,0 0-1 0 0,0 0 1 0 0,0 0 0 0 0,0 0 0 0 0,0 0-1 0 0,0 0 1 0 0,0 0 0 0 0,0 0 0 0 0,0 0 0 0 0,0-1-1 0 0,0 1 1 0 0,0 0 0 0 0,0 0 0 0 0,0 0-1 0 0,0 0 1 0 0,0 0 0 0 0,0 0 0 0 0,0 0-1 0 0,0 0 1 0 0,0 0 0 0 0,0 0 0 0 0,0-1-1 0 0,0 1 1 0 0,0 0 0 0 0,0 0 0 0 0,0 0 0 0 0,0 0-1 0 0,0 0 1 0 0,0 0 0 0 0,0 0 0 0 0,1 0-1 0 0,-1 0 1 0 0,0 0 0 0 0,0 0 0 0 0,0 0-1 0 0,0 0 1 0 0,0 0 0 0 0,0 0 0 0 0,0 0-1 0 0,0 0 1 0 0,0 0 0 0 0,0 0 0 0 0,1 0 0 0 0,-1 0-1 0 0,0 0 1 0 0,0 0 0 0 0,0 0 0 0 0,0 0-1 0 0,0 0 1 0 0,0 0 0 0 0,0 0 0 0 0,0 0-1 0 0,0 0 1 0 0,1 0-4 0 0,1 0-76 0 0,0 0 79 0 0,-1 0 74 0 0,1 0 68 0 0,-1 0 61 0 0,-1 0 55 0 0,1 0 49 0 0,-1 0 44 0 0,0-1 286 0 0,-1 1 70 0 0,-3 0 1589 0 0,2 0-1632 0 0,0 0-42 0 0,0 0-61 0 0,-1 0-79 0 0,2 0-214 0 0,0 1-49 0 0,-1-1-54 0 0,1 0-60 0 0,0 0-67 0 0,0 1-48 0 0,0-1-51 0 0,0 0-54 0 0,0 0-58 0 0,1 1-61 0 0,-1-1-63 0 0,1 1-67 0 0,-6 9 538 0 0,-4-4 40 0 0,3 5 8 0 0,7-10-209 0 0,-1 0 0 0 0,1 0 0 0 0,-1 0 0 0 0,1 0-1 0 0,-1 0 1 0 0,1 0 0 0 0,-1 0 0 0 0,0 0-1 0 0,0 0 1 0 0,1 0 0 0 0,-1-1 0 0 0,0 1-1 0 0,0 0 1 0 0,0 0 0 0 0,0-1 0 0 0,0 1-16 0 0,-4 2 66 0 0,-2 1 83 0 0,3 3-48 0 0,1-2-77 0 0,-6 11 58 0 0,5-9-37 0 0,0-1-1 0 0,1 1 1 0 0,-3 7-45 0 0,0 13 12 0 0,0-14-12 0 0,5-11 0 0 0,0-1 0 0 0,0 1 0 0 0,1-1 0 0 0,-1 0 0 0 0,0 1 0 0 0,1-1 0 0 0,-1 1 0 0 0,1 0 0 0 0,0-1 0 0 0,-1 1 0 0 0,1-1 0 0 0,0 1 0 0 0,0 0 0 0 0,0 26 72 0 0,0 18 172 0 0,0-25-180 0 0,0-18-56 0 0,0-1 1 0 0,1 0 0 0 0,-1-1 0 0 0,0 1-1 0 0,1 0 1 0 0,0 0 0 0 0,-1 0-1 0 0,1 0 1 0 0,0 0 0 0 0,0 0 0 0 0,0-1-1 0 0,1 2-8 0 0,-1-2 8 0 0,0 1 0 0 0,-1-1-1 0 0,1 0 1 0 0,0 1-1 0 0,-1-1 1 0 0,1 1 0 0 0,0 0-1 0 0,-1-1 1 0 0,0 1-1 0 0,1-1 1 0 0,-1 1 0 0 0,0 0-8 0 0,3 3 73 0 0,10 6 39 0 0,0-6 15 0 0,-8 2-44 0 0,-5-7-77 0 0,0 1-1 0 0,0-1 1 0 0,1 0 0 0 0,-1 1-1 0 0,0-1 1 0 0,1 1 0 0 0,-1-1 0 0 0,0 0-1 0 0,1 1 1 0 0,-1-1 0 0 0,0 0-1 0 0,1 1 1 0 0,-1-1 0 0 0,1 0-1 0 0,-1 1 1 0 0,1-1 0 0 0,-1 0-1 0 0,1 0 1 0 0,-1 0 0 0 0,0 0-1 0 0,1 1 1 0 0,-1-1 0 0 0,1 0-1 0 0,-1 0 1 0 0,1 0 0 0 0,0 0 0 0 0,-1 0-1 0 0,1 0 1 0 0,-1 0 0 0 0,1 0-1 0 0,-1 0 1 0 0,1-1-6 0 0,1 1 20 0 0,-1 0 1 0 0,1 0-1 0 0,0 0 1 0 0,-1-1-1 0 0,1 1 1 0 0,0 0-1 0 0,-1-1 0 0 0,1 0 1 0 0,-1 1-1 0 0,1-1 1 0 0,-1 0-1 0 0,1 0 1 0 0,-1 0-1 0 0,1 0 1 0 0,-1 0-1 0 0,0 0 0 0 0,0 0 1 0 0,1-1-21 0 0,4-1 199 0 0,-5 3-170 0 0,1 0 0 0 0,0 0 0 0 0,-1-1 0 0 0,1 1 0 0 0,0-1 0 0 0,-1 0 0 0 0,1 1 0 0 0,-1-1 0 0 0,1 0 0 0 0,-1 0 0 0 0,2-1-29 0 0,6-3 122 0 0,-3 3-11 0 0,-1 0-40 0 0,3 0 25 0 0,-2-2 4 0 0,-1-2 38 0 0,-1-2 74 0 0,10-13-39 0 0,-4 14-63 0 0,-10 6-104 0 0,0 1 0 0 0,1 0 0 0 0,-1 0 0 0 0,1-1-1 0 0,-1 1 1 0 0,1 0 0 0 0,-1-1 0 0 0,0 1 0 0 0,1 0 0 0 0,-1-1 0 0 0,0 1-1 0 0,0-1 1 0 0,1 1 0 0 0,-1 0 0 0 0,0-1 0 0 0,0 1 0 0 0,1-1 0 0 0,-1 1-1 0 0,0-1 1 0 0,0 1 0 0 0,0-1 0 0 0,0 1 0 0 0,0-1 0 0 0,0 1 0 0 0,0-1-1 0 0,0 1 1 0 0,0-1 0 0 0,0 1 0 0 0,0-1 0 0 0,0 1 0 0 0,0-1 0 0 0,0 1-6 0 0,2-14 116 0 0,4 4-45 0 0,-5 8-62 0 0,0 1 0 0 0,0-1 0 0 0,-1 0 0 0 0,1 1 0 0 0,0-1 0 0 0,0 0 0 0 0,-1 1 0 0 0,1-1 0 0 0,-1 0 0 0 0,0 0 0 0 0,0 0 0 0 0,1 1 0 0 0,-1-1-9 0 0,1-15 81 0 0,0-8-22 0 0,-2 23-57 0 0,1-1 0 0 0,0 1 0 0 0,0-1 0 0 0,-1 1 0 0 0,1 0 0 0 0,-1-1 0 0 0,0 1 0 0 0,0-1-2 0 0,-4-5 23 0 0,4 6-19 0 0,0 1-1 0 0,0-1 1 0 0,0 1-1 0 0,1-1 1 0 0,-1 1-1 0 0,0-1 0 0 0,1 1 1 0 0,-1-1-1 0 0,1 0 1 0 0,-1 1-1 0 0,1-1 1 0 0,0 0-1 0 0,0 1 1 0 0,0-1-4 0 0,0 0 4 0 0,-1 0 0 0 0,1 0 0 0 0,0 1 0 0 0,-1-1 0 0 0,1 0 0 0 0,-1 0 1 0 0,1 1-1 0 0,-1-1 0 0 0,0 0 0 0 0,0 1 0 0 0,1-1 0 0 0,-1 1 0 0 0,-1-1 1 0 0,1 1-1 0 0,0 0 0 0 0,0-1 0 0 0,0 1 0 0 0,-1 0 0 0 0,1-1-4 0 0,-13-14 62 0 0,10 5-61 0 0,-1 0-88 0 0,-4 4-61 0 0,7 6-8 0 0,1 0 36 0 0,-1 0-25 0 0,-1 0 104 0 0,1 0 81 0 0,0 1 38 0 0,-2-2 185 0 0,3 1-219 0 0,-1 1-49 0 0,1-1-48 0 0,0 0-56 0 0,0 0-65 0 0,0 0-75 0 0,-1 1-23 0 0,1-1-63 0 0,0-1-71 0 0,0 1-74 0 0,-1 0-82 0 0,1 0-86 0 0,-1-1-92 0 0,0 0-98 0 0,-2-2-1009 0 0,-5-5-1044 0 0</inkml:trace>
  <inkml:trace contextRef="#ctx0" brushRef="#br0" timeOffset="1553.21">1488 338 7912 0 0,'0'3'232'0'0,"3"7"-85"0"0,3 0-56 0 0,-1-1-65 0 0,0 4-26 0 0,2-8-16 0 0,-2 0 28 0 0,-4 4 78 0 0,-1-8-37 0 0,1 1-1 0 0,-1 0 1 0 0,0-1 0 0 0,0 1-1 0 0,1 0 1 0 0,-1-1-1 0 0,1 1 1 0 0,0 0-1 0 0,-1-1 1 0 0,1 1-1 0 0,0-1 1 0 0,0 1-1 0 0,0-1 1 0 0,0 1-53 0 0,4 6 274 0 0,1 5 225 0 0,0-2-101 0 0,-2-3-150 0 0,-3-6-166 0 0,-1 0 0 0 0,1 1-1 0 0,-1-1 1 0 0,1 1 0 0 0,-1-1 0 0 0,0 0 0 0 0,1 1-1 0 0,-1-1 1 0 0,-1 1 0 0 0,1-1 0 0 0,0 1 0 0 0,-1-1-82 0 0,1 1 79 0 0,0-1 0 0 0,-1 1 0 0 0,1-1 0 0 0,0 1 0 0 0,0-1 0 0 0,1 1 0 0 0,-1-1 0 0 0,0 1 0 0 0,1-1 0 0 0,-1 1 1 0 0,1-1-1 0 0,0 1-79 0 0,1 0 123 0 0,1 2-12 0 0,1 1 41 0 0,-2-3-67 0 0,-1 0 34 0 0,-1 0 11 0 0,1 0 37 0 0,-1 1 40 0 0,0 0 47 0 0,1 2-32 0 0,1 0-36 0 0,2 1 1 0 0,3 1 48 0 0,-5-6 141 0 0,-2-2-6 0 0,0 3-32 0 0,0 8-122 0 0,0-11-213 0 0,0 0 0 0 0,0 0 0 0 0,0 0 0 0 0,0 0 0 0 0,1 0 0 0 0,-1 0-1 0 0,0 0 1 0 0,0 0 0 0 0,0 1 0 0 0,0-1 0 0 0,0 0 0 0 0,0 0 0 0 0,0 0 0 0 0,0 0 0 0 0,0 0 0 0 0,0 0-1 0 0,-1 0 1 0 0,1 0 0 0 0,0 0 0 0 0,0 0 0 0 0,0 1 0 0 0,0-1 0 0 0,0 0 0 0 0,0 0 0 0 0,0 0 0 0 0,0 0-1 0 0,0 0 1 0 0,0 0 0 0 0,0 0 0 0 0,0 0 0 0 0,0 0 0 0 0,0 0 0 0 0,0 0 0 0 0,0 0 0 0 0,0 0 0 0 0,-1 0-1 0 0,1 0 1 0 0,0 1 0 0 0,0-1 0 0 0,0 0 0 0 0,0 0 0 0 0,0 0 0 0 0,0 0 0 0 0,0 0 0 0 0,0 0 0 0 0,0 0-1 0 0,0 0 1 0 0,-1 0 0 0 0,1 0 0 0 0,0 0 0 0 0,0 0 0 0 0,0 0 0 0 0,0 0 0 0 0,0 0 0 0 0,0 0 0 0 0,0-1-1 0 0,0 1-1 0 0,-8 0 107 0 0,6 0-33 0 0,-2 0 53 0 0,4 3 24 0 0,0 8 0 0 0,0-9 0 0 0,0-2 7 0 0,0 0 29 0 0,-2 0-48 0 0,0 0-52 0 0,0 0-21 0 0,-1 0-35 0 0,1 0 7 0 0,0 0 47 0 0,-1 0 69 0 0,3-2-25 0 0,0 0-116 0 0,0 0-1 0 0,-1 0 0 0 0,1 0 0 0 0,-1 1 0 0 0,1-1 0 0 0,-1 0 0 0 0,0 1 0 0 0,0-1 0 0 0,1 0 0 0 0,-1 1 0 0 0,0-1 0 0 0,-1 1 0 0 0,1-1 0 0 0,0 1 0 0 0,-1-1-13 0 0,2 2 4 0 0,0 0-1 0 0,-1-1 0 0 0,1 1 0 0 0,0 0 0 0 0,0 0 0 0 0,-1-1 0 0 0,1 1 0 0 0,0 0 0 0 0,0 0 0 0 0,0-1 0 0 0,0 1 0 0 0,0 0 0 0 0,-1-1 1 0 0,1 1-1 0 0,0 0 0 0 0,0-1 0 0 0,0 1 0 0 0,0 0 0 0 0,0-1 0 0 0,0 1 0 0 0,0 0 0 0 0,0-1 0 0 0,0 1 0 0 0,0 0 0 0 0,0 0 0 0 0,0-1-3 0 0,1-1 3 0 0,-2-1-1 0 0,1 0 0 0 0,0 1 1 0 0,0-1-1 0 0,-1 1 0 0 0,1-1 0 0 0,-1 0-2 0 0,-10-8 11 0 0,9 1 6 0 0,1-1 0 0 0,0 0-1 0 0,1 1 1 0 0,0-1 0 0 0,1-6-17 0 0,-1-1 43 0 0,1 12-29 0 0,-1-1 1 0 0,1 1-1 0 0,0-1 1 0 0,0 1-1 0 0,0-1 1 0 0,1 1-1 0 0,2-5-14 0 0,-1 3-7 0 0,-1-10 7 0 0,-2 17 0 0 0,0-1 0 0 0,0 1 0 0 0,0-1 0 0 0,0 1 0 0 0,1-1 0 0 0,-1 1 0 0 0,0 0 0 0 0,1-1 0 0 0,-1 1 0 0 0,1-1 0 0 0,4-6 0 0 0,-4 6 0 0 0,0 1 0 0 0,0-1 0 0 0,0 1 0 0 0,-1-1 0 0 0,1 1 0 0 0,0-1 0 0 0,-1 1 0 0 0,1-1 0 0 0,-1 0 0 0 0,1 1 0 0 0,-1-1 0 0 0,0 0 0 0 0,0 1 0 0 0,0-1 0 0 0,0 1 0 0 0,0 0 0 0 0,0 0 0 0 0,1 1 0 0 0,-1-1 0 0 0,0 0 0 0 0,0 0 0 0 0,0 0 0 0 0,1 1 0 0 0,-1-1 0 0 0,0 0 0 0 0,1 0 0 0 0,-1 1 0 0 0,0-1 0 0 0,1 0 0 0 0,-1 1 0 0 0,1-1 0 0 0,-1 0 0 0 0,1 1 0 0 0,0-1 0 0 0,-1 1 0 0 0,1-1 0 0 0,-1 1 0 0 0,1-1 0 0 0,0 1 0 0 0,0 0 0 0 0,-1-1 0 0 0,1 1 0 0 0,0 0 0 0 0,0-1 0 0 0,0 1 0 0 0,1-1 0 0 0,-1 1 0 0 0,0-1 0 0 0,0 0 0 0 0,0 1 0 0 0,0-1 0 0 0,0 0 0 0 0,0 0 0 0 0,0 0 0 0 0,0 0 0 0 0,0 0 0 0 0,-1 0 0 0 0,1 0 0 0 0,0 0 0 0 0,0 0 0 0 0,4-12 0 0 0,6 7-12 0 0,-6-4-36 0 0,24-6-17 0 0,3 0 44 0 0,-19 12-23 0 0,22 4 33 0 0,-19 1-57 0 0,-12-1-81 0 0,0 0 52 0 0,9 0-80 0 0,-7 0 54 0 0,-3 0 5 0 0,1 0-46 0 0,-1 0-75 0 0,1 0-79 0 0,-1 0-90 0 0,1 0-105 0 0,-2 0 115 0 0,-1 0-57 0 0,1 0-52 0 0,-1 0-45 0 0,1 0-161 0 0,0 0-44 0 0,1 0-194 0 0,0 0-524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2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17 225 7136 0 0,'0'0'165'0'0,"0"0"22"0"0,0 0 6 0 0,0-3-28 0 0,0 2-162 0 0,0 1-1 0 0,0-1 0 0 0,0 0 0 0 0,0 1 1 0 0,1-1-1 0 0,-1 0 0 0 0,0 0 0 0 0,0 1 0 0 0,0-1 1 0 0,0 0-1 0 0,1 1 0 0 0,-1-1 0 0 0,0 1 1 0 0,1-1-1 0 0,-1 0-2 0 0,1 1 0 0 0,0 0 0 0 0,-1-1 0 0 0,1 1 0 0 0,0 0 0 0 0,0-1 0 0 0,0 1 0 0 0,0 0 0 0 0,-1 0 0 0 0,1 0 0 0 0,0-1 0 0 0,0 1 0 0 0,0 0 0 0 0,0 0 0 0 0,0 1 0 0 0,6-1 21 0 0,0 0 37 0 0,-1 0 38 0 0,0-1 40 0 0,-2-1 41 0 0,1-5 184 0 0,-5 7-339 0 0,0-1 1 0 0,0 1 0 0 0,0 0-1 0 0,0-1 1 0 0,1 1 0 0 0,-1-1-1 0 0,0 1 1 0 0,0 0 0 0 0,1-1-1 0 0,-1 1 1 0 0,0 0 0 0 0,1 0 0 0 0,-1-1-1 0 0,0 1 1 0 0,1 0 0 0 0,-1 0-1 0 0,1-1 1 0 0,-1 1 0 0 0,0 0-1 0 0,1 0 1 0 0,-1 0 0 0 0,1 0-1 0 0,-1 0 1 0 0,0 0 0 0 0,1 0-1 0 0,-1 0 1 0 0,1 0 0 0 0,-1 0-1 0 0,1 0 1 0 0,-1 0 0 0 0,1 0-23 0 0,4-3 529 0 0,9-7-29 0 0,-1 7-83 0 0,-13 3-409 0 0,0 0 0 0 0,0 0 0 0 0,0 0-1 0 0,0 0 1 0 0,0 0 0 0 0,0 0 0 0 0,0 0-1 0 0,0 0 1 0 0,0 0 0 0 0,1 0 0 0 0,-1 0-1 0 0,0 0 1 0 0,0 0 0 0 0,0 0-1 0 0,0 0 1 0 0,0 0 0 0 0,0 0 0 0 0,0 0-1 0 0,0 0 1 0 0,0 0 0 0 0,0 0 0 0 0,1 0-1 0 0,-1 0 1 0 0,0 0 0 0 0,0 0 0 0 0,0 0-1 0 0,0-1 1 0 0,0 1 0 0 0,0 0 0 0 0,0 0-1 0 0,0 0 1 0 0,0 0 0 0 0,0 0 0 0 0,0 0-1 0 0,0 0 1 0 0,0 0 0 0 0,0 0 0 0 0,0 0-1 0 0,0 0 1 0 0,0 0 0 0 0,0-1 0 0 0,0 1-1 0 0,1 0 1 0 0,-1 0 0 0 0,0 0 0 0 0,0 0-1 0 0,0 0 1 0 0,0 0 0 0 0,0 0-1 0 0,0 0 1 0 0,-1 0 0 0 0,1 0 0 0 0,0-1-1 0 0,0 1 1 0 0,0 0 0 0 0,0 0 0 0 0,0 0-8 0 0,2-8 274 0 0,3 5-71 0 0,2-2-72 0 0,-3-2-35 0 0,-3 7-91 0 0,-1-1 0 0 0,0 1-1 0 0,0 0 1 0 0,0-1 0 0 0,1 1 0 0 0,-1 0 0 0 0,0-1 0 0 0,0 1 0 0 0,1 0 0 0 0,-1-1 0 0 0,0 1 0 0 0,1 0-1 0 0,-1-1 1 0 0,0 1 0 0 0,1 0 0 0 0,-1 0 0 0 0,0 0 0 0 0,1-1 0 0 0,-1 1 0 0 0,1 0 0 0 0,-1 0 0 0 0,0 0-1 0 0,1 0 1 0 0,-1 0 0 0 0,1 0 0 0 0,-1 0 0 0 0,1 0 0 0 0,-1 0 0 0 0,0 0 0 0 0,1 0 0 0 0,0 0-5 0 0,1 0 108 0 0,-2-6 9 0 0,0-2-62 0 0,0 6 25 0 0,3-1-3 0 0,8-8-10 0 0,-8 4 25 0 0,-4-1-66 0 0,1 8-16 0 0,0-51 54 0 0,0 35-64 0 0,0 0 0 0 0,0 15 0 0 0,0 0 0 0 0,0 0 0 0 0,0 1 0 0 0,0-1 0 0 0,0 0 0 0 0,0 0 0 0 0,0 0 0 0 0,0 0 0 0 0,0 0 0 0 0,-1 1 0 0 0,1-1 0 0 0,0 0 0 0 0,-1 0 0 0 0,1 0 0 0 0,-1 0 0 0 0,0 1 0 0 0,0-1 0 0 0,0 1 0 0 0,1 0 0 0 0,-1 0 0 0 0,0-1 0 0 0,0 1 0 0 0,0 0 0 0 0,0 0 0 0 0,0 0 0 0 0,1 0 0 0 0,-1 0 0 0 0,0 0 0 0 0,-1 0 0 0 0,-2 0 7 0 0,2 0 0 0 0,0-1-1 0 0,0 1 1 0 0,0 0 0 0 0,0 0-1 0 0,0 0 1 0 0,0 1-1 0 0,0-1 1 0 0,0 0-1 0 0,0 1 1 0 0,0-1 0 0 0,-1 2-7 0 0,-2 11 0 0 0,2-8 0 0 0,1-2 0 0 0,-23 21 0 0 0,18-17 0 0 0,5-5 0 0 0,-1 0 0 0 0,1 0 0 0 0,0 0 0 0 0,0 1 0 0 0,0-1 0 0 0,0 0 0 0 0,0 1 0 0 0,1 0 0 0 0,-1-1 0 0 0,0 3 0 0 0,-3 21 0 0 0,-11 11-12 0 0,11-26-7 0 0,4-8 15 0 0,-1 0 0 0 0,1 0 0 0 0,0 0-1 0 0,0 0 1 0 0,0 1 0 0 0,1-1 0 0 0,-1 0 0 0 0,1 0 0 0 0,0 1 0 0 0,-1 1 4 0 0,1-1 1 0 0,0-1 1 0 0,0 0 0 0 0,-1 0 0 0 0,1 0 0 0 0,-1 0 0 0 0,0 0 0 0 0,-1 2-2 0 0,-6 14 61 0 0,4-5 40 0 0,5 8-2 0 0,-1-13-52 0 0,0 1 22 0 0,0-8-47 0 0,0 0-1 0 0,0 0 0 0 0,0 0 1 0 0,0 0-1 0 0,0 0 0 0 0,0 0 1 0 0,1 0-1 0 0,-1 0 0 0 0,1 0 1 0 0,-1 0-1 0 0,1 0-21 0 0,4 7 88 0 0,-4-7-64 0 0,0-1 0 0 0,0 0 0 0 0,0 1-1 0 0,0-1 1 0 0,-1 1 0 0 0,1 0 0 0 0,0-1 0 0 0,-1 1 0 0 0,1 0 0 0 0,-1-1 0 0 0,0 3-24 0 0,3 1 173 0 0,10 6-10 0 0,1-6-3 0 0,-10 2-56 0 0,-4-7-98 0 0,1 1 1 0 0,-1-1-1 0 0,0 1 0 0 0,0-1 0 0 0,1 0 1 0 0,-1 1-1 0 0,0-1 0 0 0,1 0 1 0 0,-1 1-1 0 0,0-1 0 0 0,1 0 1 0 0,-1 1-1 0 0,1-1 0 0 0,-1 0 1 0 0,1 1-1 0 0,-1-1 0 0 0,0 0 1 0 0,1 0-1 0 0,-1 0 0 0 0,1 1 1 0 0,-1-1-1 0 0,1 0 0 0 0,-1 0 1 0 0,1 0-1 0 0,-1 0 0 0 0,1 0 1 0 0,-1 0-1 0 0,1 0 0 0 0,-1 0 1 0 0,1 0-1 0 0,-1 0 0 0 0,1-1-6 0 0,113 1 462 0 0,-84 0-325 0 0,-18-2-130 0 0,-3-2-37 0 0,5-3-26 0 0,12 2-25 0 0,-12-2 12 0 0,-10 5 3 0 0,1 0-38 0 0,0 0-48 0 0,2 1-58 0 0,-6 2 150 0 0,1-1 1 0 0,-1-1 0 0 0,1 1-1 0 0,-1 0 1 0 0,1 0 0 0 0,-1 0-1 0 0,1-1 1 0 0,-1 1 0 0 0,0-1-1 0 0,1 1 60 0 0,14-14-614 0 0</inkml:trace>
  <inkml:trace contextRef="#ctx0" brushRef="#br0" timeOffset="346.17">513 97 8408 0 0,'0'0'190'0'0,"0"0"28"0"0,0 3 8 0 0,1 4-98 0 0,4-3-48 0 0,2 0-50 0 0,9 26-30 0 0,-11-21 34 0 0,-2-3 35 0 0,0 0 40 0 0,-1-1 41 0 0,1 1 42 0 0,-3-5-130 0 0,1 0-1 0 0,-1 1 1 0 0,1-1-1 0 0,-1 1 0 0 0,0-1 1 0 0,1 0-1 0 0,-1 1 1 0 0,0-1-1 0 0,0 1 1 0 0,0 0-62 0 0,2 16 607 0 0,3-7-351 0 0,-1 0-34 0 0,-1-3-37 0 0,-2-1 11 0 0,0 2 53 0 0,0 2 79 0 0,6 2 41 0 0,-1-1-12 0 0,-4 0-50 0 0,-2-6-159 0 0,5 7 408 0 0,-2-8-362 0 0,0-1-104 0 0,-1-1-83 0 0,-1 0 46 0 0,-1-1 0 0 0,1 0 1 0 0,-1 1-1 0 0,1-1 0 0 0,-1 0 1 0 0,0 1-1 0 0,0-1 0 0 0,0 1 1 0 0,0 1-54 0 0,0 0 102 0 0,0-2 164 0 0,0-2-2 0 0,0 3-16 0 0,0 8-67 0 0,0-9-28 0 0,0-2-7 0 0,0 0 9 0 0,0 0 51 0 0,0 0 18 0 0,-4 0-31 0 0,2 0-82 0 0,0 0-61 0 0,-2 0-8 0 0,2 0 11 0 0,2 0-50 0 0,0 0 0 0 0,0 1 0 0 0,0-1-1 0 0,0 0 1 0 0,0 0 0 0 0,0 0 0 0 0,0 0 0 0 0,-1 0 0 0 0,1 0-1 0 0,0 0 1 0 0,0 0 0 0 0,0 0 0 0 0,0 0 0 0 0,0 0 0 0 0,0 0-1 0 0,0 0 1 0 0,0 0 0 0 0,0 0 0 0 0,0 0 0 0 0,-1-1 0 0 0,1 1-1 0 0,0 0 1 0 0,0 0 0 0 0,0 0 0 0 0,0 0 0 0 0,0 0 0 0 0,0 0-1 0 0,0 0 1 0 0,0 0 0 0 0,0 0 0 0 0,0 0 0 0 0,0 0 0 0 0,0 0-1 0 0,0 0 1 0 0,0 0 0 0 0,-1 0 0 0 0,1-1 0 0 0,0 1 0 0 0,0 0-1 0 0,0 0 1 0 0,0 0 0 0 0,0 0 0 0 0,0 0 0 0 0,0 0-1 0 0,0 0 1 0 0,0 0 0 0 0,0 0 0 0 0,0 0 0 0 0,0-1 0 0 0,0 1-1 0 0,0 0 1 0 0,0 0 0 0 0,0 0 0 0 0,0 0 0 0 0,0 0 0 0 0,0 0-1 0 0,1 0-2 0 0,-2-1 12 0 0,1 0 1 0 0,0 0-1 0 0,-1 0 0 0 0,1 0 0 0 0,-1 0 0 0 0,1 0 0 0 0,-1 0 0 0 0,1 0 0 0 0,-1 0 0 0 0,0 0 0 0 0,1 0 0 0 0,-1 1 0 0 0,0-1 0 0 0,0 0 0 0 0,0 0 0 0 0,0 1 0 0 0,1-1 0 0 0,-1 1 0 0 0,0-1 0 0 0,0 1 0 0 0,0-1 0 0 0,0 1 0 0 0,0-1-12 0 0,-12-7 109 0 0,13 8-105 0 0,0 0 1 0 0,0-1-1 0 0,-1 1 0 0 0,1 0 1 0 0,0 0-1 0 0,0-1 0 0 0,-1 1 1 0 0,1 0-1 0 0,0 0 0 0 0,0-1 1 0 0,0 1-1 0 0,0 0 0 0 0,0-1 1 0 0,0 1-1 0 0,-1 0 1 0 0,1-1-1 0 0,0 1 0 0 0,0 0 1 0 0,0-1-1 0 0,0 1 0 0 0,0 0 1 0 0,0-1-1 0 0,0 1 0 0 0,0 0 1 0 0,0 0-1 0 0,1-1-4 0 0,-1-20 105 0 0,-3 10-1 0 0,-8-15-2 0 0,10 17-75 0 0,0 1 0 0 0,0-1 0 0 0,1 1 0 0 0,0-7-27 0 0,1 0 49 0 0,-1 13-48 0 0,0 0 0 0 0,0 1 0 0 0,0-1 1 0 0,0 0-1 0 0,1 1 0 0 0,-1-1 0 0 0,1 1 0 0 0,-1-1 0 0 0,1 1 0 0 0,0-1 0 0 0,0 1 1 0 0,-1-1-1 0 0,2 0-1 0 0,-1 0 0 0 0,0 0-1 0 0,0 1 1 0 0,0-1 0 0 0,0 0 0 0 0,0 0 0 0 0,-1 0 0 0 0,1 1 0 0 0,-1-1 0 0 0,1 0 0 0 0,-1 0 0 0 0,0 0 0 0 0,1 0-1 0 0,-1-2 1 0 0,-1 2 0 0 0,1-1 0 0 0,0 1 0 0 0,0-1 0 0 0,1 1 0 0 0,-1 0 0 0 0,0-1 0 0 0,1 1 0 0 0,0-1 0 0 0,-1 1 0 0 0,1 0 0 0 0,0 0 0 0 0,0-1 0 0 0,0 1 0 0 0,0 0 0 0 0,1 0 0 0 0,-1 0 0 0 0,1 0 0 0 0,-1 0 0 0 0,2 0 0 0 0,-1-1 1 0 0,1 0-1 0 0,-1 0 0 0 0,0-1 0 0 0,0 1 0 0 0,0 0 1 0 0,1-2-1 0 0,-2 1-3 0 0,1 1 0 0 0,0-1 1 0 0,0 1-1 0 0,1 0 0 0 0,-1 0 1 0 0,2-1 2 0 0,9-12-70 0 0,-11 11 51 0 0,-2 4 15 0 0,1 1-1 0 0,-1-1 1 0 0,0 0 0 0 0,1 1-1 0 0,-1-1 1 0 0,0 0 0 0 0,1 1-1 0 0,-1-1 1 0 0,1 1 0 0 0,-1-1-1 0 0,1 1 1 0 0,-1-1 0 0 0,1 1-1 0 0,-1-1 1 0 0,1 1 0 0 0,-1 0-1 0 0,1-1 1 0 0,-1 1 0 0 0,1 0-1 0 0,0-1 1 0 0,-1 1 0 0 0,1 0 4 0 0,4-3-18 0 0,1 0 22 0 0,3-1-97 0 0,0 0-83 0 0,-5 1 37 0 0,0 1-1 0 0,0-1 1 0 0,0 0 0 0 0,0 0 0 0 0,0-1 139 0 0,3-2-136 0 0,1 2-76 0 0,-1 1-67 0 0,1 1-59 0 0,1 1-49 0 0,0 1-41 0 0,9 0-516 0 0,-4 0 164 0 0,2 0-90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11.1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241 112 4232 0 0,'0'0'91'0'0,"0"0"11"0"0,0 0 12 0 0,0 0-31 0 0,0-3 0 0 0,0 2 28 0 0,0-1-48 0 0,0-6 4 0 0,0 4-5 0 0,0 2 11 0 0,0 0 39 0 0,0-1 61 0 0,0 1 66 0 0,0 0 78 0 0,0-1 89 0 0,2 0 68 0 0,-2 3-292 0 0,0 0-38 0 0,1 0 45 0 0,-1 0-115 0 0,1-1-92 0 0,-1 1-52 0 0,1 0-36 0 0,1-2-336 0 0,-1 1 284 0 0,0 1 62 0 0,0-1 104 0 0,-1 0 54 0 0,1 1 63 0 0,0-1 70 0 0,-1 1 116 0 0,1-1 111 0 0,0 0 124 0 0,-1 1-224 0 0,0-1 36 0 0,0 1 37 0 0,1 0 39 0 0,-1-1 39 0 0,0 1 41 0 0,0-1 44 0 0,0 1 44 0 0,0 0 47 0 0,1-1 46 0 0,-2 6-497 0 0,1-1-49 0 0,2-1-20 0 0,2 1-2 0 0,4 4 66 0 0,-6-4-93 0 0,-2 3 38 0 0,1-6-130 0 0,-1 1 1 0 0,0 0-1 0 0,1-1 1 0 0,-1 1 0 0 0,0-1-1 0 0,1 1 1 0 0,0 0-1 0 0,-1-1 1 0 0,1 0-1 0 0,0 1 1 0 0,0-1 0 0 0,0 1-9 0 0,0-1 9 0 0,0 1 0 0 0,0 0 0 0 0,0 0 0 0 0,0-1 1 0 0,0 1-1 0 0,-1 0 0 0 0,1 0 0 0 0,-1 0 0 0 0,1 0 1 0 0,-1 0-1 0 0,0 0 0 0 0,0 1-9 0 0,1-1 13 0 0,-1 0 1 0 0,0-1-1 0 0,0 1 0 0 0,1 0 1 0 0,-1 0-1 0 0,1 0 1 0 0,-1-1-1 0 0,1 1 0 0 0,0 0 1 0 0,-1-1-1 0 0,1 1 0 0 0,0-1 1 0 0,0 1-14 0 0,0-1 15 0 0,0 1-1 0 0,0 0 1 0 0,0-1 0 0 0,0 1 0 0 0,0 0 0 0 0,-1-1 0 0 0,1 1-1 0 0,-1 0 1 0 0,1 0 0 0 0,-1-1 0 0 0,0 1 0 0 0,0 0 0 0 0,0 0-15 0 0,2 14 114 0 0,5 2-21 0 0,-2-7-35 0 0,1 7 68 0 0,-2-1-38 0 0,1-1 2 0 0,1 2 39 0 0,-1-7-64 0 0,1 8 46 0 0,-4-3 31 0 0,0 0-2 0 0,4 0-40 0 0,1-1-9 0 0,-6 2 34 0 0,-1-10-63 0 0,0-5-41 0 0,0 0 0 0 0,0 0 0 0 0,0 1 0 0 0,0-1 0 0 0,0 0 0 0 0,0 0 0 0 0,1 0 0 0 0,-1 0 0 0 0,1 0-1 0 0,0 2-20 0 0,4 4 67 0 0,2 4 21 0 0,-6 2 19 0 0,-1-5-80 0 0,0 3 37 0 0,0 2 44 0 0,0-4 47 0 0,-2-7-88 0 0,-9 8-43 0 0,9-9-10 0 0,1-2-43 0 0,1 0-56 0 0,0 0-119 0 0,0 0-211 0 0,0 0 227 0 0,0 0-29 0 0,0 0-64 0 0,0 0 95 0 0,0 0-35 0 0,0 0-37 0 0,0 0-37 0 0,0 0-389 0 0,0 0 101 0 0,0 0-50 0 0,0 0-738 0 0,0 0-575 0 0,0 0-1098 0 0</inkml:trace>
  <inkml:trace contextRef="#ctx0" brushRef="#br0" timeOffset="400.24">1 128 7632 0 0,'0'0'166'0'0,"0"0"29"0"0,0 0 14 0 0,3-3-25 0 0,-3 3-257 0 0,2-2 54 0 0,1-1 82 0 0,0-1 91 0 0,1 0 55 0 0,7-5 343 0 0,-5 5-294 0 0,7-2 340 0 0,-11 3-376 0 0,4-4 141 0 0,7 3-63 0 0,4-2 96 0 0,-4-3-77 0 0,3-2 93 0 0,0 7-84 0 0,-3 1-99 0 0,2-3 79 0 0,-2 1-51 0 0,10 2 65 0 0,-16 3-196 0 0,1-1 0 0 0,0 0 0 0 0,0 0 0 0 0,-1-1 0 0 0,2-1-126 0 0,14-2 253 0 0,2 2-90 0 0,0 2-58 0 0,5-6-1 0 0,-20 5-70 0 0,-1 0 1 0 0,1 0-1 0 0,0 1 0 0 0,-1 1 0 0 0,3-1-34 0 0,13 1-49 0 0,-1 0 50 0 0,70 0 185 0 0,-70 0-163 0 0,-3 0-31 0 0,0 0-39 0 0,3 0-56 0 0,-1 0-65 0 0,1 0-78 0 0,-1 0-89 0 0,7 0-113 0 0</inkml:trace>
  <inkml:trace contextRef="#ctx0" brushRef="#br0" timeOffset="835.32">816 16 6776 0 0,'0'0'198'0'0,"0"0"-53"0"0,0 0-12 0 0,0 0 44 0 0,0 0 147 0 0,2 3 268 0 0,1 0-431 0 0,1 0 90 0 0,6 8 521 0 0,-6-7-493 0 0,-2-2-165 0 0,0-1-40 0 0,-1 1-47 0 0,0-1-57 0 0,2 4 427 0 0,-2 5-90 0 0,6 4 33 0 0,-1-1-93 0 0,-2-2-45 0 0,0 0-82 0 0,1 1 50 0 0,7 22 280 0 0,-9-24-328 0 0,0 0-36 0 0,2 19 241 0 0,6-7 8 0 0,-6 4 1 0 0,6-5-38 0 0,-9-7-210 0 0,1-1-34 0 0,8 8 18 0 0,-6 9-19 0 0,1-15-40 0 0,0 3 37 0 0,-5-1 88 0 0,-1 39 221 0 0,0-18-74 0 0,0-6 31 0 0,0-1 107 0 0,-3-16-272 0 0,-7 0-3 0 0,7-11-16 0 0,2 0-68 0 0,2 3-14 0 0,-1-6-31 0 0,0 1 84 0 0,0-2-9 0 0,0 0-5 0 0,-2 0-5 0 0,-9 0-10 0 0,11 0-73 0 0,0 0 1 0 0,0 0-1 0 0,0 0 1 0 0,0 0-1 0 0,0 0 1 0 0,0 1-1 0 0,-1-1 1 0 0,1 0-1 0 0,0 0 1 0 0,0 0-1 0 0,0 0 1 0 0,0 0-1 0 0,0 0 1 0 0,0 0-1 0 0,0 0 1 0 0,0-1-1 0 0,0 1 1 0 0,0 0-1 0 0,-1 0 1 0 0,1 0-1 0 0,0 0 1 0 0,0 0-1 0 0,0 0 1 0 0,0 0-1 0 0,0 0 1 0 0,0 0-1 0 0,0 0 1 0 0,0 0-1 0 0,0 0 1 0 0,0 0-1 0 0,0 0 1 0 0,0 0-1 0 0,0 0 1 0 0,0 0-1 0 0,-1 0 1 0 0,1-1-1 0 0,0 1 1 0 0,0 0-1 0 0,0 0 1 0 0,0 0-1 0 0,0 0 1 0 0,0 0-1 0 0,0 0 1 0 0,0 0-1 0 0,0 0 1 0 0,0 0-1 0 0,0 0 1 0 0,0-1-1 0 0,0 1 1 0 0,0 0-1 0 0,0 0 1 0 0,0 0-1 0 0,0 0 1 0 0,0 0-1 0 0,0 0 1 0 0,0 0-1 0 0,0 0-1 0 0,0-1 4 0 0,0 0 1 0 0,0 1-1 0 0,0-1 0 0 0,0 1 1 0 0,0-1-1 0 0,0 1 0 0 0,0-1 1 0 0,0 0-1 0 0,-1 1 0 0 0,1-1 1 0 0,0 1-1 0 0,0-1 0 0 0,-1 1 1 0 0,1-1-1 0 0,0 1 0 0 0,-1-1 1 0 0,1 1-1 0 0,-1-1 0 0 0,1 1 0 0 0,0 0 1 0 0,-1-1-1 0 0,1 1 0 0 0,-1 0 1 0 0,0-1-5 0 0,1 1 5 0 0,-1-1 0 0 0,0 1 0 0 0,1-1 0 0 0,-1 1 0 0 0,1-1 0 0 0,-1 1 0 0 0,1-1 0 0 0,-1 1 0 0 0,1-1 0 0 0,-1 0 0 0 0,1 1 0 0 0,-1-1 0 0 0,1 0 0 0 0,0 1 0 0 0,-1-1 0 0 0,1 0 0 0 0,0 1 0 0 0,0-1 0 0 0,0 0 0 0 0,0 0 0 0 0,-1 1 0 0 0,1-1 0 0 0,0 0 0 0 0,0 0 0 0 0,0 0-5 0 0,0-31 140 0 0,0-13-53 0 0,0 42-81 0 0,1-1 0 0 0,-1 1 0 0 0,0 0 0 0 0,1 0 0 0 0,0-1 0 0 0,-1 1 0 0 0,1 0 0 0 0,1 0 0 0 0,0-3-6 0 0,4-9 26 0 0,-5-5-13 0 0,-1 16-13 0 0,0 1 0 0 0,0-1 0 0 0,0 1 0 0 0,1 0 0 0 0,-1-1 0 0 0,1 1 0 0 0,0 0 0 0 0,0-1 0 0 0,6-9 0 0 0,0-1 0 0 0,0 2 0 0 0,9-12 0 0 0,-8 12 0 0 0,-4 7 0 0 0,0 1 0 0 0,0-1 0 0 0,1 0 0 0 0,2-1 0 0 0,-4 3 0 0 0,0 0 0 0 0,0 0 0 0 0,0 0 0 0 0,-1 0 0 0 0,1 0 0 0 0,-1 0 0 0 0,1-1 0 0 0,-3 3-1 0 0,0 0 0 0 0,1 0-1 0 0,-1 0 1 0 0,0 0-1 0 0,1 1 1 0 0,-1-1-1 0 0,1 0 1 0 0,0 0 0 0 0,-1 1-1 0 0,1-1 1 0 0,0 0-1 0 0,-1 1 1 0 0,1-1-1 0 0,0 0 1 0 0,0 1 0 0 0,-1-1-1 0 0,1 1 1 0 0,0-1-1 0 0,0 1 1 0 0,0 0-1 0 0,0-1 1 0 0,0 1 0 0 0,-1 0-1 0 0,1 0 1 0 0,0-1-1 0 0,0 1 2 0 0,10-3-23 0 0,0-7 11 0 0,-10 9 12 0 0,0 1 0 0 0,0-1-1 0 0,0 1 1 0 0,0-1-1 0 0,0 1 1 0 0,0 0-1 0 0,0 0 1 0 0,0-1-1 0 0,0 1 1 0 0,0 0-1 0 0,1 0 1 0 0,-1 0 0 0 0,0 0-1 0 0,1 1 1 0 0,13-1-47 0 0,-13 0 46 0 0,1 0-1 0 0,-1 0 1 0 0,1 0-1 0 0,-1 1 1 0 0,1-1-1 0 0,-1 1 0 0 0,2 0 2 0 0,6 9 0 0 0,12-4-12 0 0,-12 7-36 0 0,0-5 38 0 0,-8-7 9 0 0,0 1 0 0 0,0-1 0 0 0,0 1-1 0 0,-1 0 1 0 0,1 0 0 0 0,0 0 0 0 0,-1 0-1 0 0,1 0 1 0 0,-1 0 0 0 0,0 1-1 0 0,1 0 2 0 0,0 0-9 0 0,0 1 0 0 0,1-1-1 0 0,0 0 1 0 0,0 0-1 0 0,-1 0 1 0 0,4 2 9 0 0,-3-3-1 0 0,0 1 1 0 0,0 0-1 0 0,0 0 1 0 0,0 0-1 0 0,-1 1 0 0 0,2 2 1 0 0,33 66-4 0 0,-26-48-45 0 0,-8-9 38 0 0,-3-14 11 0 0,0 0 0 0 0,-1 0 0 0 0,1 0 0 0 0,1 0 0 0 0,-1-1 0 0 0,0 1 0 0 0,0 0 0 0 0,0 0 0 0 0,0 0 0 0 0,1 0 0 0 0,-1-1 0 0 0,0 1 0 0 0,1 0 0 0 0,-1 0 0 0 0,1 0 0 0 0,5 3 0 0 0,-5-3 0 0 0,-1-1 0 0 0,1 0 0 0 0,-1 0 0 0 0,0 1 0 0 0,1-1 0 0 0,-1 0 0 0 0,1 0 0 0 0,-1 1 0 0 0,0-1 0 0 0,1 1 0 0 0,-1-1 0 0 0,0 0 0 0 0,1 1 0 0 0,-1-1 0 0 0,0 1 0 0 0,0-1 0 0 0,1 1 0 0 0,-1-1 0 0 0,0 1 0 0 0,0-1 0 0 0,0 1 0 0 0,0-1 0 0 0,0 1 0 0 0,0-1 0 0 0,0 1 0 0 0,0-1 0 0 0,0 1 0 0 0,0-1 0 0 0,0 1 0 0 0,0-1 0 0 0,0 1 0 0 0,0-1 0 0 0,0 2 2 0 0,0-1-1 0 0,0 1 0 0 0,0-1 0 0 0,0 1 0 0 0,0-1 0 0 0,1 1 0 0 0,-1-1 0 0 0,0 1 0 0 0,1-1 0 0 0,0 0-1 0 0,9 13 13 0 0,-8-12-52 0 0,-1-2-66 0 0,-1 0-111 0 0,0 0 104 0 0,0 0-60 0 0,0 0-78 0 0,0 0 77 0 0,0 0-37 0 0,0 0-40 0 0,0 0-39 0 0,0 0-391 0 0,0 0 95 0 0,1 0-52 0 0,1 0-751 0 0,2 0-590 0 0,5 0-1121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8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1 112 8928 0 0,'0'0'200'0'0,"0"0"33"0"0,0 0 14 0 0,0 0 41 0 0,0 0-78 0 0,2 0 37 0 0,9 0 288 0 0,-11 0-526 0 0,0 0 1 0 0,0 0-1 0 0,0 0 1 0 0,0 0 0 0 0,0 0-1 0 0,1 0 1 0 0,-1 0-1 0 0,0 0 1 0 0,0 0-1 0 0,0 0 1 0 0,0 0-1 0 0,0 0 1 0 0,0 0 0 0 0,0 0-1 0 0,0 0 1 0 0,0 0-1 0 0,0 0 1 0 0,1 0-1 0 0,-1 0 1 0 0,0 0 0 0 0,0 0-1 0 0,0 0 1 0 0,0 0-1 0 0,0 0 1 0 0,0 0-1 0 0,0 0 1 0 0,0 0 0 0 0,0 1-1 0 0,0-1 1 0 0,0 0-1 0 0,0 0 1 0 0,0 0-1 0 0,1 0 1 0 0,-1 0 0 0 0,0 0-1 0 0,0 0 1 0 0,0 0-1 0 0,0 0 1 0 0,0 0-1 0 0,0 0 1 0 0,0 1-1 0 0,0-1 1 0 0,0 0 0 0 0,0 0-1 0 0,0 0 1 0 0,0 0-1 0 0,0 0 1 0 0,0 0-1 0 0,0 0 1 0 0,0 0 0 0 0,0 0-1 0 0,0 0 1 0 0,0 1-1 0 0,0-1 1 0 0,0 0-1 0 0,0 0 1 0 0,0 0-10 0 0,0 3 192 0 0,-1-1-116 0 0,1 0 0 0 0,0 0 0 0 0,0 0 0 0 0,0 0 0 0 0,0-1 1 0 0,0 1-1 0 0,1 0 0 0 0,-1 0 0 0 0,1 0 0 0 0,-1 0 0 0 0,1 1-76 0 0,10 2 472 0 0,-6 6-6 0 0,6-6-16 0 0,-6 5-56 0 0,9-4-30 0 0,-6 0-115 0 0,7 9 249 0 0,-7-7-259 0 0,-1-1-61 0 0,-2-3-110 0 0,-1-2-54 0 0,1 1 53 0 0,-4-3-51 0 0,0 0 0 0 0,-1 1 1 0 0,1-1-1 0 0,0 0 0 0 0,-1 1 1 0 0,1-1-1 0 0,0 0 0 0 0,-1 1 1 0 0,1-1-1 0 0,-1 1 0 0 0,1-1 0 0 0,-1 1 1 0 0,1-1-1 0 0,-1 1 0 0 0,0-1 1 0 0,1 1-1 0 0,-1-1 0 0 0,1 1 1 0 0,-1 0-1 0 0,0-1 0 0 0,0 1 1 0 0,1 0-17 0 0,1 4 60 0 0,4 4 18 0 0,1-1 35 0 0,12 11 187 0 0,-3-4-21 0 0,-3-5-183 0 0,1-4-7 0 0,-10 0-31 0 0,-4-5-54 0 0,1-1 0 0 0,-1 1 0 0 0,0-1 0 0 0,0 0 0 0 0,1 1 0 0 0,-1-1 0 0 0,0 1 0 0 0,1-1 0 0 0,-1 0 0 0 0,0 1 0 0 0,1-1 0 0 0,-1 0-1 0 0,1 1 1 0 0,-1-1 0 0 0,1 0 0 0 0,-1 0 0 0 0,0 1 0 0 0,1-1 0 0 0,-1 0 0 0 0,1 0 0 0 0,-1 0 0 0 0,1 0 0 0 0,-1 0 0 0 0,1 0 0 0 0,-1 0 0 0 0,1 0 0 0 0,-1 0 0 0 0,1 0 0 0 0,-1 0 0 0 0,1 0 0 0 0,-1 0-1 0 0,1 0-3 0 0,0 0 6 0 0,0 0 0 0 0,-1 0-1 0 0,1 0 1 0 0,0 0-1 0 0,-1 0 1 0 0,1 0-1 0 0,0 0 1 0 0,0 0-1 0 0,-1 1 1 0 0,1-1-1 0 0,-1 0 1 0 0,1 0 0 0 0,0 1-1 0 0,-1-1 1 0 0,1 0-1 0 0,0 1 1 0 0,-1-1-1 0 0,1 1 1 0 0,-1-1-1 0 0,1 0 1 0 0,-1 1-1 0 0,1-1 1 0 0,-1 1-1 0 0,0 0 1 0 0,1-1 0 0 0,-1 1-6 0 0,1 0 5 0 0,-1-1 1 0 0,0 1-1 0 0,1-1 0 0 0,-1 1 1 0 0,1-1-1 0 0,-1 1 1 0 0,1-1-1 0 0,-1 1 1 0 0,1-1-1 0 0,-1 0 1 0 0,1 1-1 0 0,0-1 1 0 0,-1 0-1 0 0,1 1 1 0 0,0-1-1 0 0,-1 0 1 0 0,1 0-1 0 0,0 1 1 0 0,-1-1-1 0 0,1 0 1 0 0,0 0-1 0 0,-1 0 1 0 0,1 0-1 0 0,0 0 1 0 0,-1 0-1 0 0,1 0-5 0 0,1 0 17 0 0,0 0 0 0 0,0-1 0 0 0,-1 1 0 0 0,1 0 0 0 0,0-1 0 0 0,-1 1 0 0 0,1-1 0 0 0,0 1 0 0 0,-1-1 0 0 0,1 0 0 0 0,-1 0 0 0 0,1 0 0 0 0,-1 0 0 0 0,1 0-17 0 0,5-3 27 0 0,7 1 61 0 0,-9 0 0 0 0,8-7 0 0 0,-8 7-64 0 0,-4 3-18 0 0,-1 0-1 0 0,1-1 1 0 0,0 1 0 0 0,-1 0 0 0 0,1 0 0 0 0,0-1-1 0 0,-1 1 1 0 0,1-1 0 0 0,-1 1 0 0 0,1-1-1 0 0,-1 1 1 0 0,1-1 0 0 0,-1 1 0 0 0,1-1 0 0 0,-1 1-1 0 0,1-1 1 0 0,-1 1 0 0 0,0-1 0 0 0,1 0-1 0 0,-1 1 1 0 0,0-1 0 0 0,0 0-6 0 0,3-4 21 0 0,10-11 53 0 0,-10 12-50 0 0,0 1 0 0 0,0-1 1 0 0,0 0-1 0 0,0 0 0 0 0,0-2-24 0 0,6-11 38 0 0,-7 11-43 0 0,-1 4 8 0 0,0 1 1 0 0,-1-1-1 0 0,1 0 0 0 0,-1 0 0 0 0,0 0 0 0 0,0 0 0 0 0,1 0 0 0 0,-1 1 0 0 0,0-1 0 0 0,-1 0 0 0 0,1-1-3 0 0,0 1 4 0 0,0 0-1 0 0,-1 0 1 0 0,1 0-1 0 0,1 0 0 0 0,-1 0 1 0 0,0 0-1 0 0,0 0 1 0 0,1 0-1 0 0,-1 0 1 0 0,1 0-1 0 0,0-1-3 0 0,4-5 1 0 0,-4 7 3 0 0,0-1-1 0 0,0 1 1 0 0,-1-1 0 0 0,1 1 0 0 0,0-1 0 0 0,-1 1-1 0 0,1-1 1 0 0,0 0 0 0 0,-1 1 0 0 0,0-1-1 0 0,1 1 1 0 0,-1-1 0 0 0,0 0 0 0 0,0 0-4 0 0,0-14 14 0 0,0 0-39 0 0,0 0-57 0 0,0 0-71 0 0,1 7 54 0 0,7-7-63 0 0,-6 11 81 0 0,1 1-35 0 0,-2-1-50 0 0,0-1-62 0 0,2 1-346 0 0,0 1 329 0 0,0 1-8 0 0,-1 1-59 0 0,-1 1 111 0 0,0 0-35 0 0,0 0-38 0 0,0 1-35 0 0,-1-1-405 0 0,1 0 107 0 0,-1 1-49 0 0,0-2-761 0 0,0-3-593 0 0,0-4-1129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8.6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34 177 6768 0 0,'0'0'149'0'0,"0"0"23"0"0,0 0 12 0 0,2 0-25 0 0,7 0-130 0 0,11 0 60 0 0,-17 0-87 0 0,0 0 50 0 0,1 0 43 0 0,-1 0 40 0 0,3 0 163 0 0,0 0 70 0 0,14 0 1007 0 0,-13 0-861 0 0,-4 0-304 0 0,0 0-46 0 0,-1 0-57 0 0,0 0-65 0 0,-2 0-32 0 0,0 0 0 0 0,0 0 0 0 0,0 0 0 0 0,0 0-1 0 0,0 0 1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0-1 0 0,0-1 1 0 0,0 1 0 0 0,0 0 0 0 0,0 0 0 0 0,1 0 0 0 0,-1 0 0 0 0,0 0 0 0 0,0 0 0 0 0,0 0 0 0 0,0 0 0 0 0,0 0 0 0 0,0 0 0 0 0,0-1 0 0 0,0 1 0 0 0,0 0 0 0 0,0 0 0 0 0,0 0 0 0 0,0 0 0 0 0,0 0 0 0 0,0 0 0 0 0,0 0 0 0 0,0 0 0 0 0,-1 0 0 0 0,1-1-10 0 0,1-4 245 0 0,1 1-51 0 0,3 2-12 0 0,2 0 28 0 0,2 1-1 0 0,-4-2-40 0 0,-3-2 12 0 0,-1-2 51 0 0,2 7-73 0 0,-2 0-151 0 0,-1 0 1 0 0,1 0-1 0 0,0 0 0 0 0,-1 0 1 0 0,1 0-1 0 0,0-1 0 0 0,-1 1 0 0 0,1 0 1 0 0,-1 0-1 0 0,1-1 0 0 0,0 1 1 0 0,-1 0-1 0 0,1-1 0 0 0,-1 1 1 0 0,1 0-1 0 0,-1-1 0 0 0,1 1 1 0 0,-1-1-1 0 0,1 1 0 0 0,-1-1 1 0 0,1 1-1 0 0,-1-1 0 0 0,0 0-8 0 0,1 1 8 0 0,-1-1-1 0 0,0 1 0 0 0,1-1 1 0 0,-1 0-1 0 0,1 1 1 0 0,-1 0-1 0 0,1-1 0 0 0,-1 1 1 0 0,1-1-1 0 0,-1 1 1 0 0,1-1-1 0 0,-1 1 0 0 0,1 0 1 0 0,0 0-1 0 0,-1-1 1 0 0,1 1-1 0 0,-1 0 0 0 0,1 0 1 0 0,0 0-1 0 0,-1-1 0 0 0,1 1 1 0 0,0 0-1 0 0,0 0-7 0 0,-1 0 1 0 0,0 0 0 0 0,0 0 1 0 0,0 0-1 0 0,0 0 0 0 0,0 0 0 0 0,0 0 0 0 0,0 0 0 0 0,0 0 0 0 0,0 0 0 0 0,1 0 0 0 0,-1 0 0 0 0,0 0 1 0 0,0 0-1 0 0,0 0 0 0 0,0 0 0 0 0,0 0 0 0 0,0 0 0 0 0,0 0 0 0 0,0 0 0 0 0,0 0 0 0 0,0 0 0 0 0,1 0 1 0 0,-1 0-1 0 0,0 0 0 0 0,0 0 0 0 0,0 0 0 0 0,0 0 0 0 0,0 0 0 0 0,0 0 0 0 0,0 0 0 0 0,0 0 0 0 0,0 0 1 0 0,0 0-1 0 0,0 0 0 0 0,0-1 0 0 0,0 1 0 0 0,0 0 0 0 0,0 0 0 0 0,0 0 0 0 0,0 0 0 0 0,0 0 0 0 0,0 0 1 0 0,1 0-1 0 0,-1 0 0 0 0,0 0 0 0 0,0 0 0 0 0,0-1 0 0 0,0 1 0 0 0,0 0 0 0 0,0 0 0 0 0,-1 0 0 0 0,1 0 1 0 0,0 0-1 0 0,0 0 0 0 0,0 0 0 0 0,0 0 0 0 0,0 0-1 0 0,0-2 8 0 0,1 0 0 0 0,-1 1 0 0 0,0-1 0 0 0,1 1 1 0 0,-1-1-1 0 0,1 1 0 0 0,-1 0 0 0 0,1-1 0 0 0,-1 1 0 0 0,1-1 0 0 0,0 1 0 0 0,0 0 1 0 0,0-1-9 0 0,5-4 5 0 0,-4 1 43 0 0,-2-25 24 0 0,0 30-72 0 0,0-1 1 0 0,0-1 0 0 0,0 1 0 0 0,0-1 0 0 0,0 1 1 0 0,0 0-1 0 0,-1-1 0 0 0,1 1 0 0 0,0-1 0 0 0,-1 1 1 0 0,1-1-2 0 0,-11-11 10 0 0,11 13-9 0 0,-1 0 1 0 0,1 0-1 0 0,0 0 0 0 0,0 0 0 0 0,0-1 1 0 0,-1 1-1 0 0,1 0 0 0 0,0 0 0 0 0,0 0 1 0 0,-1 0-1 0 0,1 0 0 0 0,0-1 0 0 0,0 1 1 0 0,0 0-1 0 0,0 0 0 0 0,0 0 0 0 0,-1-1 1 0 0,1 1-1 0 0,0 0 0 0 0,0 0 0 0 0,0-1 1 0 0,0 1-1 0 0,0 0 0 0 0,0 0 0 0 0,0-1 1 0 0,0 1-1 0 0,0 0 0 0 0,0 0 0 0 0,0-1 1 0 0,0 1-1 0 0,0 0 0 0 0,0 0 0 0 0,0-1 1 0 0,0 1-1 0 0,0 0 0 0 0,0 0 0 0 0,0-1 1 0 0,0 1-1 0 0,0 0 0 0 0,0 0 0 0 0,0-1 1 0 0,0 1-1 0 0,1 0 0 0 0,-1 0-1 0 0,0-4-3 0 0,-16-4 15 0 0,-9-6 44 0 0,24 14-60 0 0,-5 0 6 0 0,5 0-2 0 0,-1 0 0 0 0,1 0 0 0 0,-1 0 0 0 0,1 1 0 0 0,0-1 0 0 0,-1 0 0 0 0,1 1 0 0 0,-1-1 0 0 0,1 0 0 0 0,-1 1 0 0 0,-27 15 0 0 0,23-5 0 0 0,5-10 0 0 0,1 0 0 0 0,-1 1 0 0 0,1-1 0 0 0,-1 0 0 0 0,1 0 0 0 0,-1 0 0 0 0,0 0 0 0 0,1-1 0 0 0,-1 1 0 0 0,0 0 0 0 0,0 0 0 0 0,1 0 0 0 0,-1 0 0 0 0,0-1 0 0 0,0 1 0 0 0,-1 0 0 0 0,-3 1 0 0 0,5-2 0 0 0,-1 1 0 0 0,0-1 0 0 0,1 0 0 0 0,-1 0 0 0 0,1 1 0 0 0,-1-1 0 0 0,0 1 0 0 0,1-1 0 0 0,-1 0 0 0 0,1 1 0 0 0,-1-1 0 0 0,1 1 0 0 0,-1-1 0 0 0,1 1 0 0 0,0 0 0 0 0,-1-1 0 0 0,1 1 0 0 0,-1-1 0 0 0,1 1 0 0 0,0 0 0 0 0,0-1 0 0 0,-1 1 0 0 0,-1 4 0 0 0,-11 12 0 0 0,11-16 0 0 0,1 0 0 0 0,0 0 0 0 0,-1 1 0 0 0,1-1 0 0 0,0 0 0 0 0,0 1 0 0 0,0-1 0 0 0,0 1 0 0 0,0 0 0 0 0,0-1 0 0 0,1 1 0 0 0,-1 0 0 0 0,0-1 0 0 0,1 1 0 0 0,-1 0 0 0 0,1-1 0 0 0,0 1 0 0 0,0 0 0 0 0,0 0 0 0 0,-4 13-8 0 0,-9 2 140 0 0,0-1 8 0 0,12-13-118 0 0,0 0 1 0 0,1 1 0 0 0,-1-1 0 0 0,1 0 0 0 0,-1 0 0 0 0,1 1 0 0 0,0-1 0 0 0,0 0 0 0 0,1 0 0 0 0,-1 1-23 0 0,1 8 73 0 0,-1-10-63 0 0,0-1 0 0 0,0 1-1 0 0,0 0 1 0 0,1 0-1 0 0,-1-1 1 0 0,1 1 0 0 0,-1-1-1 0 0,1 1 1 0 0,-1-1 0 0 0,1 1-1 0 0,0-1 1 0 0,0 1 0 0 0,0-1-1 0 0,0 1-9 0 0,4 6 43 0 0,0 3 24 0 0,6 7 92 0 0,-6-12-55 0 0,-1-1-35 0 0,-2-1-22 0 0,0 2-21 0 0,4 3 30 0 0,4-3 48 0 0,-5-4-44 0 0,4 2 32 0 0,1 1 61 0 0,6 2 47 0 0,-8-5-147 0 0,3 2 54 0 0,1-1 36 0 0,3 0 35 0 0,3-2 34 0 0,81-1 450 0 0,-78 0-557 0 0,0 0-40 0 0,-15 0-42 0 0,0-1 0 0 0,0 0 0 0 0,1 0 0 0 0,-1 0 0 0 0,4-2-23 0 0,5-2-6 0 0,-10 4-16 0 0,-1 0-49 0 0,-1 0 0 0 0,0 0-1 0 0,1 0 1 0 0,-1 1 0 0 0,0 0 0 0 0,1 0 0 0 0,-1 0 0 0 0,1 0 71 0 0,16-2-367 0 0,12-11-214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27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1 7024 0 0,'0'0'157'0'0,"0"0"23"0"0,0 0 12 0 0,0 0-64 0 0,0 0-13 0 0,0 0 36 0 0,0 0 126 0 0,0 0 229 0 0,0 0 20 0 0,0 0-24 0 0,0 0-106 0 0,0 0-48 0 0,0 0-10 0 0,0 2-5 0 0,0 2-246 0 0,-1-1 69 0 0,-4 8 545 0 0,2-7-453 0 0,2-2-169 0 0,0 0-37 0 0,0 0-43 0 0,0 0-51 0 0,0 2 156 0 0,-1 0 0 0 0,2 1-1 0 0,-1-1 1 0 0,0 0 0 0 0,1 1 0 0 0,0-1 0 0 0,0 1 0 0 0,0-1-1 0 0,1 4-103 0 0,0 9 334 0 0,-1 17 232 0 0,0 1-89 0 0,0 71 757 0 0,2-90-1179 0 0,4 0-42 0 0,0 0 13 0 0,-4 0 51 0 0,-2-4 42 0 0,-1-9-77 0 0,1 1 0 0 0,0-1 0 0 0,0 0 0 0 0,0 0 0 0 0,0 1 0 0 0,0-1 0 0 0,1 0 0 0 0,0 0 0 0 0,0 0-1 0 0,0 1-41 0 0,4 4 92 0 0,-4-6-77 0 0,0-1 1 0 0,0 0 0 0 0,-1 1-1 0 0,1-1 1 0 0,0 1-1 0 0,0 0 1 0 0,-1-1-1 0 0,1 1 1 0 0,-1-1 0 0 0,0 1-1 0 0,1 0 1 0 0,-1-1-1 0 0,0 1 1 0 0,0 0-16 0 0,0 10 146 0 0,0-3-60 0 0,0 15 61 0 0,0-10-56 0 0,0 4 61 0 0,3-12-104 0 0,7 4-25 0 0,-7-7-16 0 0,-3-3-76 0 0,0 0-44 0 0,0 0-167 0 0,0 0 138 0 0,0 0-52 0 0,0 0-77 0 0,0 0 87 0 0,0 0-39 0 0,0 0-41 0 0,0 0-39 0 0,0 0-406 0 0,0 0 100 0 0,0 0-54 0 0,0 0-777 0 0,0 0-611 0 0,0 0-1163 0 0</inkml:trace>
  <inkml:trace contextRef="#ctx0" brushRef="#br0" timeOffset="435.22">1 304 5672 0 0,'0'0'165'0'0,"2"0"-10"0"0,2 0-140 0 0,2 1 61 0 0,1-2 70 0 0,-1 1 82 0 0,-2-2 91 0 0,-2-1-44 0 0,0-1-17 0 0,0 1-5 0 0,0 1 8 0 0,0 1-26 0 0,1 1 73 0 0,0-1 90 0 0,2 1 104 0 0,0 0-261 0 0,-1-1-63 0 0,0-1-24 0 0,1-1 11 0 0,4-2 66 0 0,-2 2 24 0 0,0 2 68 0 0,-2 0-112 0 0,0 1 38 0 0,0 0-145 0 0,3 1 47 0 0,3 0 103 0 0,2-1 51 0 0,-7 0-130 0 0,-1 0 0 0 0,0 0 0 0 0,1-1 0 0 0,-1 1 0 0 0,1-2 0 0 0,1 1-175 0 0,4-4 155 0 0,7-2 80 0 0,-9 6-115 0 0,1 0 39 0 0,4 1-3 0 0,26 0 338 0 0,-29 0-380 0 0,-2 0-48 0 0,-2 0 2 0 0,7 0 60 0 0,12 0 66 0 0,-10 0-64 0 0,-9 0-69 0 0,3 0-186 0 0,0 0 50 0 0,0 0 44 0 0,0 0 37 0 0,10 0 84 0 0,35 0 373 0 0,-31 0-337 0 0,-9 0-118 0 0,0 0-80 0 0,0 0-98 0 0,0 0-117 0 0,-4 0 0 0 0,-1 0-77 0 0,1 0-83 0 0,-1 0-89 0 0,1 0-98 0 0,-1 0-103 0 0,0 0-111 0 0,0 0-117 0 0,-2 0-772 0 0,3 0-978 0 0</inkml:trace>
  <inkml:trace contextRef="#ctx0" brushRef="#br0" timeOffset="690.17">815 288 7424 0 0,'0'0'166'0'0,"0"0"29"0"0,0 3 12 0 0,-2 5-70 0 0,-3-4-77 0 0,4-3-60 0 0,1-1 1 0 0,-1 1-1 0 0,1-1 1 0 0,-1 1-1 0 0,0-1 1 0 0,1 1-1 0 0,-1-1 0 0 0,1 1 1 0 0,-1 0-1 0 0,1-1 1 0 0,0 1-1 0 0,-1-1 1 0 0,1 1-1 0 0,0 0 0 0 0,-1 0 1 0 0,1-1-1 0 0,0 1 1 0 0,0 0-1 0 0,0-1 1 0 0,-1 1-1 0 0,1 0 0 0 0,0 0 1 0 0,0-1-1 0 0,0 1 1 0 0,0 0-1 0 0,0 5-33 0 0,0 0 40 0 0,0 0 38 0 0,0 0 34 0 0,0 7 172 0 0,0 0 105 0 0,0-1 35 0 0,0 0 51 0 0,0 27 1155 0 0,0-24-940 0 0,2-6-362 0 0,4-3 23 0 0,-3-3-114 0 0,1 2 84 0 0,-3 0-24 0 0,-1 2 73 0 0,0-6-392 0 0,0-1 63 0 0,0 3 213 0 0,0-2-160 0 0,0 0-69 0 0,0 0-47 0 0,0 0-69 0 0,0 1-83 0 0,0-1-96 0 0,0 1-111 0 0,0-2-40 0 0</inkml:trace>
  <inkml:trace contextRef="#ctx0" brushRef="#br0" timeOffset="854.31">783 113 7800 0 0,'0'0'174'0'0,"-2"-3"29"0"0,-9-8 13 0 0,7 5-104 0 0,4 1-39 0 0,-1 0-35 0 0,-6 3-18 0 0,3 2 52 0 0,2 0 77 0 0,1 0 174 0 0,1 0 291 0 0,0 0 24 0 0,0 0-268 0 0,0 0-164 0 0,0 0-55 0 0,0 0 4 0 0,0 0 32 0 0,0 0-153 0 0,0 0-86 0 0,0 0-77 0 0,0 0-103 0 0,0 0-122 0 0,1 0-109 0 0,-1 0 56 0 0,0 0-41 0 0,2 0-536 0 0,2 0-427 0 0,5 0-812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37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417 129 7024 0 0,'0'0'157'0'0,"0"-3"23"0"0,0 3-154 0 0,1-8 55 0 0,-2 4 3 0 0,-2 0 82 0 0,-7-9-132 0 0,4-1-34 0 0,-1 9 25 0 0,3 2 117 0 0,2-5 123 0 0,-1 3 200 0 0,-10-6 14 0 0,0 6-15 0 0,8-2-199 0 0,5 7-249 0 0,0 0 0 0 0,-1-1 0 0 0,1 1 0 0 0,0-1 0 0 0,0 1 0 0 0,-1-1-1 0 0,1 1 1 0 0,0 0 0 0 0,-1-1 0 0 0,1 1 0 0 0,-1 0 0 0 0,1-1 0 0 0,0 1 0 0 0,-1 0 0 0 0,1 0 0 0 0,-1-1 0 0 0,1 1 0 0 0,-1 0-1 0 0,1 0 1 0 0,-1 0 0 0 0,1 0 0 0 0,-1-1 0 0 0,1 1 0 0 0,-1 0 0 0 0,1 0 0 0 0,-1 0 0 0 0,1 0 0 0 0,-1 0 0 0 0,1 0 0 0 0,-1 0-1 0 0,1 0 1 0 0,-1 1-16 0 0,0-1 22 0 0,1 0-1 0 0,-1 0 0 0 0,0 0 0 0 0,0 0 1 0 0,1 0-1 0 0,-1 0 0 0 0,0-1 0 0 0,1 1 1 0 0,-1 0-1 0 0,0 0 0 0 0,1 0 0 0 0,-1-1 1 0 0,0 1-1 0 0,1 0 0 0 0,-1-1 0 0 0,1 1 1 0 0,-1 0-1 0 0,1-1 0 0 0,-1 1 0 0 0,1-1 1 0 0,-1 1-1 0 0,1-1 0 0 0,-1 1 0 0 0,1-1 1 0 0,-1 0-1 0 0,1 1-21 0 0,0-1 20 0 0,-1 1 0 0 0,1-1 0 0 0,-1 0 0 0 0,1 1 0 0 0,-1-1 0 0 0,1 1 0 0 0,-1-1 0 0 0,1 1 0 0 0,-1 0 0 0 0,1-1 0 0 0,-1 1 0 0 0,1 0 0 0 0,-1-1 0 0 0,0 1 0 0 0,1 0-1 0 0,-1-1 1 0 0,0 1 0 0 0,1 0 0 0 0,-1 0 0 0 0,0 0 0 0 0,1 0 0 0 0,-1 0 0 0 0,0 0 0 0 0,1 0 0 0 0,-1 0 0 0 0,0 0-20 0 0,-10-2 232 0 0,-2-4 31 0 0,0-1-7 0 0,2 6-39 0 0,4 1-100 0 0,5-1-85 0 0,0 1-1 0 0,-1 0 1 0 0,1 0 0 0 0,0 0-1 0 0,0 1 1 0 0,0-1 0 0 0,-1 0-1 0 0,1 1 1 0 0,0-1 0 0 0,-1 1-32 0 0,-10 6 135 0 0,10-6-104 0 0,-1 0 0 0 0,1 0-1 0 0,0 0 1 0 0,-1 0 0 0 0,1-1 0 0 0,-1 1 0 0 0,1-1-31 0 0,-8 1 93 0 0,-2-1 37 0 0,-3 2 35 0 0,-2 5-37 0 0,7-3-51 0 0,-7 2 94 0 0,-13 8 105 0 0,29-13-259 0 0,-6 6 59 0 0,-1 0 1 0 0,1 0 0 0 0,0 0 0 0 0,0 1 0 0 0,1 1-77 0 0,-6 8 96 0 0,13-16-93 0 0,-1 0 1 0 0,1 1 0 0 0,-1-1 0 0 0,1 1 0 0 0,0-1 0 0 0,0 1 0 0 0,-1-1-1 0 0,1 0 1 0 0,0 1 0 0 0,0 0-4 0 0,0 9-42 0 0,-1-7 28 0 0,1-1 1 0 0,0 0-1 0 0,0 0 0 0 0,0 1 0 0 0,0-1 0 0 0,1 0 1 0 0,-1 0-1 0 0,1 1 0 0 0,0-1 0 0 0,0 1 14 0 0,2 0-4 0 0,-1 1 3 0 0,0 0 1 0 0,0 0-1 0 0,1 0 1 0 0,0-1-1 0 0,0 1 1 0 0,0-1-1 0 0,0 0 1 0 0,1 0-1 0 0,0 0 1 0 0,-1 0-1 0 0,2-1 1 0 0,0 2 0 0 0,6 0 0 0 0,-9-4 0 0 0,1 0 0 0 0,-1 0 0 0 0,0 0 0 0 0,0 0 0 0 0,0 1 0 0 0,0-1 0 0 0,0 1 0 0 0,0-1 0 0 0,0 1 0 0 0,9 10 0 0 0,-7-8 0 0 0,0 0 0 0 0,-1 0 0 0 0,1-1 0 0 0,1 1 0 0 0,-1-1 0 0 0,0 0 0 0 0,1 0 0 0 0,-1 0 0 0 0,1-1 0 0 0,0 1 0 0 0,4 0 0 0 0,16 11 0 0 0,-5-1 0 0 0,44 19 10 0 0,-51-27 33 0 0,-7 6-19 0 0,-6-11-19 0 0,1 0 0 0 0,0 1 1 0 0,-1-1-1 0 0,1 0 0 0 0,-1 0 0 0 0,1 1 1 0 0,0-1-1 0 0,-1 0 0 0 0,1 0 0 0 0,0 0 1 0 0,0 0-1 0 0,-1 0 0 0 0,1 0 0 0 0,0 0 1 0 0,-1 0-6 0 0,0 0 0 0 0,3 0 136 0 0,-3 0-4 0 0,0 0-4 0 0,0 6 11 0 0,-1-3-37 0 0,-5 2 75 0 0,0 0-26 0 0,2 2-2 0 0,0-3 1 0 0,-10-2 80 0 0,13-2-226 0 0,-1 0 0 0 0,0 1 1 0 0,1-1-1 0 0,-1 1 0 0 0,1-1 0 0 0,-1 1 0 0 0,1-1 0 0 0,-1 1 1 0 0,1 0-1 0 0,-1 0 0 0 0,1-1 0 0 0,-1 1-4 0 0,1 1 4 0 0,-1-1 1 0 0,0 0 0 0 0,1 0-1 0 0,-1-1 1 0 0,0 1-1 0 0,0 0 1 0 0,0-1-1 0 0,0 1 1 0 0,0-1-1 0 0,0 1 1 0 0,0-1-1 0 0,-1 0-4 0 0,-27 0 61 0 0,-20 0-90 0 0,45 0 33 0 0,0 0-56 0 0,-2 0-71 0 0,0 0-87 0 0,0 0-102 0 0,1 0-117 0 0,4 0 165 0 0,-1 0-35 0 0,2 0-38 0 0,-1 0-38 0 0,1 0 24 0 0,1 0-49 0 0,-1 0-45 0 0,1 0-39 0 0,0 0-140 0 0,-1 0-37 0 0,1 0-171 0 0,0 0-456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45.2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1 592 9152 0 0,'0'0'208'0'0,"0"0"33"0"0,0 0 14 0 0,0 3-42 0 0,0 1-177 0 0,0 11-24 0 0,0-8 59 0 0,0-5 52 0 0,2 1 142 0 0,4 4-42 0 0,-2 1 57 0 0,-3-4-138 0 0,0-1 0 0 0,-1 1 1 0 0,1 0-1 0 0,-1 0 0 0 0,1 0 0 0 0,-1-1 0 0 0,0 2-142 0 0,1 6 285 0 0,6 2 26 0 0,-2-5-135 0 0,2 7 192 0 0,-1 0-49 0 0,5 10 183 0 0,-2-8-139 0 0,0-4-11 0 0,2 0 70 0 0,16 14 46 0 0,-24-25-323 0 0,-1 0-52 0 0,1-2-34 0 0,0 0-37 0 0,0 0-16 0 0,-1 1 34 0 0,-2 0-32 0 0,0-1 0 0 0,1 1 0 0 0,-1 0 0 0 0,0-1 0 0 0,1 1 0 0 0,-1 0 0 0 0,0-1 1 0 0,0 1-1 0 0,0 0 0 0 0,0-1 0 0 0,0 1 0 0 0,0 0 0 0 0,0-1 0 0 0,0 1 0 0 0,0 0-8 0 0,0 1 114 0 0,3-2-1 0 0,2 0-110 0 0,1 0 72 0 0,19 0 335 0 0,-18 0-324 0 0,-2-2 10 0 0,0-3-53 0 0,-2 2-3 0 0,0 0 0 0 0,0 0 0 0 0,0 0 0 0 0,0-1 0 0 0,1-1-40 0 0,0-4 30 0 0,-3-1-47 0 0,-1 2 17 0 0,1 6 7 0 0,-1 0 0 0 0,0 0-1 0 0,0 0 1 0 0,0-1 0 0 0,0 1-1 0 0,-1 0 1 0 0,1 0 0 0 0,-1 0-1 0 0,1 0 1 0 0,-1-1-7 0 0,-2-1 8 0 0,1-1 0 0 0,0 1 0 0 0,1 0 0 0 0,-1-1 0 0 0,1 1 0 0 0,0-1 0 0 0,0 1 0 0 0,0-1 0 0 0,1 1 0 0 0,0-1 0 0 0,-1 0 0 0 0,2 1 0 0 0,-1-5-8 0 0,0 1 11 0 0,-2 0 0 0 0,1-1 0 0 0,-1 1 0 0 0,0 0-1 0 0,-3-7-10 0 0,4 12-1 0 0,0-1 2 0 0,0 0 1 0 0,0-1-1 0 0,0 0 0 0 0,0 1 0 0 0,1-1 0 0 0,0 1 0 0 0,0-1 0 0 0,0 0 0 0 0,1 0-1 0 0,0 0 7 0 0,-1 1 0 0 0,0-1 1 0 0,0 1-1 0 0,0-1 0 0 0,-1 1 1 0 0,0-5-8 0 0,-26-100 32 0 0,26 100 6 0 0,0 0 0 0 0,0 0 0 0 0,1 0 0 0 0,0-6-38 0 0,1 6 36 0 0,-1 0 1 0 0,0 0 0 0 0,-1 1-1 0 0,-1-7-36 0 0,-4-4 42 0 0,0-2-19 0 0,4-3-78 0 0,2 2-1 0 0,0-1-64 0 0,0-56-417 0 0,0 48 390 0 0,0 30 145 0 0,0-1 0 0 0,0 0-1 0 0,0 0 1 0 0,0 1 0 0 0,1-1 0 0 0,-1 0 0 0 0,0 1 0 0 0,1-1 0 0 0,-1 0-1 0 0,1 1 3 0 0,4-8 0 0 0,-4 8-4 0 0,0 0-1 0 0,0-1 1 0 0,0 1 0 0 0,-1-1 0 0 0,1 1-1 0 0,0-1 1 0 0,-1 1 0 0 0,1-1 0 0 0,-1 0-1 0 0,1 1 1 0 0,-1-1 0 0 0,0 0 0 0 0,0 1-1 0 0,0-1 5 0 0,0 1 0 0 0,0 0-1 0 0,0 0 0 0 0,0 0 0 0 0,0 0 0 0 0,0 0 0 0 0,0 1 0 0 0,1-1 1 0 0,-1 0-1 0 0,0 0 0 0 0,0 0 0 0 0,1 0 0 0 0,-1 1 0 0 0,0-1 0 0 0,1-1 1 0 0,0 2 0 0 0,-1 0-1 0 0,1-1 0 0 0,-1 1 1 0 0,1 0-1 0 0,0 0 0 0 0,-1-1 1 0 0,1 1-1 0 0,0 0 0 0 0,-1 0 0 0 0,1 0 1 0 0,0 0-1 0 0,0 0 0 0 0,-1 0 1 0 0,1 0-1 0 0,0 0 1 0 0,-1 0 0 0 0,0 0-1 0 0,0 0 0 0 0,0 0 1 0 0,0 0-1 0 0,0 0 0 0 0,0 0 0 0 0,0 0 1 0 0,0 0-1 0 0,0 0 0 0 0,0 0 0 0 0,1 0 1 0 0,-1 0-1 0 0,0 0 0 0 0,0 0 0 0 0,0 0 1 0 0,0 0-1 0 0,0 0 0 0 0,0 0 0 0 0,0 0 1 0 0,0 0-1 0 0,0 0 0 0 0,0 0 0 0 0,1 0 1 0 0,-1 0-1 0 0,0 0 0 0 0,0 0 0 0 0,0 0 1 0 0,0-1-1 0 0,0 1 0 0 0,0 0 0 0 0,0 0 1 0 0,0 0-1 0 0,0 0 0 0 0,0 0 0 0 0,0 0 1 0 0,0 0-1 0 0,0 0 0 0 0,0 0 0 0 0,0 0 1 0 0,0 0-1 0 0,0 0 0 0 0,1-1 0 0 0,-1 1 1 0 0,0 0-1 0 0,0 0 0 0 0,0 0 0 0 0,0 0 1 0 0,0 0-1 0 0,0 0 0 0 0,0 0 0 0 0,0 0 1 0 0,0 0-1 0 0,0 0 0 0 0,-1-1 0 0 0,1 1 1 0 0,0 0-1 0 0,0 0 0 0 0,0 0 1 0 0,0 0 0 0 0,0-1-1 0 0,0 1 1 0 0,0-1-1 0 0,0 0 0 0 0,0 1 1 0 0,0-1-1 0 0,1 0 0 0 0,-1 1 0 0 0,0-1 1 0 0,0 0-1 0 0,0 1 0 0 0,1-1 1 0 0,-1 0-1 0 0,0 1 0 0 0,1-1 0 0 0,-1 0 1 0 0,1 1 0 0 0,0 0 0 0 0,-1-1 0 0 0,1 1 0 0 0,0 0 0 0 0,0-1 0 0 0,0 1 0 0 0,-1 0 0 0 0,1 0 0 0 0,0 0 0 0 0,0 0 0 0 0,0 0 0 0 0,0 0 0 0 0,0 0 0 0 0,0 0 0 0 0,31 0 0 0 0,-25 0 1 0 0,-4-1 0 0 0,-1 1 0 0 0,0 0 0 0 0,0 0 0 0 0,0 0 0 0 0,1 0 0 0 0,-1 1 0 0 0,0-1 0 0 0,0 1 0 0 0,0-1 0 0 0,1 1-1 0 0,5 4 21 0 0,-6-4-18 0 0,-1 0 0 0 0,0 0 0 0 0,1 0 0 0 0,-1 0 0 0 0,1 0 0 0 0,0-1 0 0 0,-1 1 0 0 0,1-1 0 0 0,-1 1 0 0 0,1-1 1 0 0,0 0-1 0 0,0 1 0 0 0,-1-1 0 0 0,1 0 0 0 0,1 0-3 0 0,38 0 83 0 0,27 0 139 0 0,-60-1-190 0 0,0 1-1 0 0,0-2 1 0 0,-1 1 0 0 0,1-1-1 0 0,1 0-31 0 0,-1 0 34 0 0,-1 0 1 0 0,1 0-1 0 0,0 1 0 0 0,0 0 0 0 0,1 1-34 0 0,30 1 150 0 0,25-1 69 0 0,-26-4-124 0 0,-14-2-26 0 0,-18 4-41 0 0,0 1 0 0 0,1-1 0 0 0,-1 1 0 0 0,0 0-1 0 0,6 1-27 0 0,-5-1 28 0 0,1 1-1 0 0,0-2 0 0 0,0 1 0 0 0,0-1 0 0 0,0 0-27 0 0,0 0 17 0 0,0 0 0 0 0,0 0 1 0 0,-1 1-1 0 0,1 0 0 0 0,1 1-17 0 0,17 1 20 0 0,17-1 54 0 0,-18-4-62 0 0,-12-2-12 0 0,-12 5 0 0 0,1 0 0 0 0,-1 0 0 0 0,0 0 0 0 0,1 1 0 0 0,-1-1 0 0 0,1 1 0 0 0,0-1 0 0 0,-1 1 0 0 0,1-1 0 0 0,-1 1 0 0 0,1 0 0 0 0,0 0 0 0 0,-1 0 0 0 0,9 0-57 0 0,13 0 177 0 0,-18 0-126 0 0,2 0-39 0 0,-1 0-39 0 0,2 0-49 0 0,0 0-59 0 0,2 0-68 0 0,-8 0 96 0 0,-1 2-147 0 0,-1 9-271 0 0,0-9 335 0 0,1-1-6 0 0,-1-1-56 0 0,1 0 111 0 0,0 0-35 0 0,0 0-37 0 0,0 0-35 0 0,1 0-397 0 0,0 0 106 0 0,-1 0-49 0 0,2 0-746 0 0,-1 0-583 0 0,-1 0-1108 0 0</inkml:trace>
  <inkml:trace contextRef="#ctx0" brushRef="#br0" timeOffset="870.81">688 672 7512 0 0,'0'0'166'0'0,"0"0"29"0"0,0 0 13 0 0,0 0-68 0 0,0 0-11 0 0,0 0 47 0 0,0 0 150 0 0,0 0 280 0 0,0 0 24 0 0,0 0-26 0 0,0 0-118 0 0,2-3-50 0 0,-1 2-312 0 0,0 1-63 0 0,0-2-58 0 0,1 1-92 0 0,-1 0 81 0 0,0 0 57 0 0,0-1 85 0 0,0 1 78 0 0,0 0 107 0 0,0 0-112 0 0,0 0 33 0 0,0 1 37 0 0,-1-1 38 0 0,-1 5-99 0 0,1 5-59 0 0,1-1-50 0 0,-1 0-41 0 0,0-5-34 0 0,1 4 22 0 0,-1-5-37 0 0,0 0-1 0 0,0 0 1 0 0,0 1-1 0 0,0-1 1 0 0,0 0-1 0 0,-1 0 1 0 0,1 0-1 0 0,-1 0 1 0 0,1 1 0 0 0,-1 0-17 0 0,-4 5 48 0 0,4-7-38 0 0,0 0 1 0 0,0 1-1 0 0,0-1 0 0 0,0 1 0 0 0,1-1 1 0 0,-1 1-1 0 0,0 0 0 0 0,1-1 1 0 0,-1 1-1 0 0,1 0 0 0 0,0-1 0 0 0,0 1 1 0 0,0 0-1 0 0,-1-1 0 0 0,2 2-10 0 0,-1 138 432 0 0,0-139-421 0 0,0 0-1 0 0,0-1 1 0 0,0 1-1 0 0,0 0 1 0 0,1-1-1 0 0,-1 1 1 0 0,1 0-1 0 0,-1-1 1 0 0,1 1-1 0 0,0-1 1 0 0,0 1-1 0 0,0-1 1 0 0,0 1-1 0 0,0-1 1 0 0,0 0 0 0 0,0 1-1 0 0,0-1 1 0 0,1 1-11 0 0,0 0 96 0 0,-2-2 5 0 0,0 0 24 0 0,0 0 17 0 0,0 0 2 0 0,0 0 4 0 0,0 0 17 0 0,0 0 10 0 0,0 0 1 0 0,0 0-7 0 0,1 0-156 0 0,0 1-1 0 0,-1-1 1 0 0,1 0 0 0 0,0 0 0 0 0,-1-1 0 0 0,1 1-1 0 0,0 0 1 0 0,-1 0 0 0 0,1 0 0 0 0,0 0 0 0 0,-1 0-1 0 0,1-1 1 0 0,0 1 0 0 0,-1 0 0 0 0,1-1 0 0 0,-1 1-1 0 0,1 0 1 0 0,0-1 0 0 0,-1 1 0 0 0,1-1-13 0 0,1-9 200 0 0,-2 8-182 0 0,0 1 0 0 0,0-1 0 0 0,0 0 1 0 0,0 1-1 0 0,1-1 0 0 0,-1 0 0 0 0,0 1 1 0 0,1-1-1 0 0,0-1-18 0 0,4-5 41 0 0,-4 7-33 0 0,0-1 1 0 0,0 1 0 0 0,0 0-1 0 0,0-1 1 0 0,-1 1 0 0 0,1-1 0 0 0,-1 0-1 0 0,1 1 1 0 0,-1-1 0 0 0,1 0-1 0 0,-1 1 1 0 0,0-1 0 0 0,0 0-1 0 0,0 0-8 0 0,3-11 59 0 0,2 4-40 0 0,-4 7-18 0 0,0 0 0 0 0,0 0 0 0 0,0 1 1 0 0,0-1-1 0 0,-1 0 0 0 0,1 0 0 0 0,0 0 0 0 0,-1 0 0 0 0,1 1 0 0 0,-1-1 0 0 0,0 0 0 0 0,0 0 0 0 0,0-2-1 0 0,0-11 32 0 0,-1 5-24 0 0,1 1 0 0 0,1-1-1 0 0,-1 0 1 0 0,1 0 0 0 0,1-1-8 0 0,14-26 53 0 0,11-38-53 0 0,-22 60 0 0 0,-4 11 0 0 0,0 0 0 0 0,0 0 0 0 0,1 0 0 0 0,-1 0 0 0 0,1 0 0 0 0,0 1 0 0 0,0-1 0 0 0,0 1 0 0 0,1-1 0 0 0,-1 1 0 0 0,1 0 0 0 0,0 0 0 0 0,1-1 0 0 0,-1 1 0 0 0,-1 0 0 0 0,1 0 0 0 0,-1 0 0 0 0,0-1 0 0 0,0 1 0 0 0,0-2 0 0 0,0 2 0 0 0,0-1 0 0 0,0 1 0 0 0,0-1 0 0 0,0 1 0 0 0,1 0 0 0 0,0-1 0 0 0,5-4 0 0 0,-5 5 0 0 0,0-1 0 0 0,0 1 0 0 0,1 0 0 0 0,-1 0 0 0 0,1 1 0 0 0,0-1 0 0 0,28-13 0 0 0,-31 15-1 0 0,1 1-1 0 0,-1-1 1 0 0,1 1-1 0 0,-1 0 1 0 0,1-1-1 0 0,-1 1 1 0 0,1 0-1 0 0,-1 0 1 0 0,1 0-1 0 0,-1 0 2 0 0,1 0-5 0 0,-1 0 0 0 0,1 0 0 0 0,-1 0 0 0 0,0 0 0 0 0,1 0-1 0 0,-1-1 1 0 0,1 1 0 0 0,-1 0 0 0 0,1-1 0 0 0,-1 0 5 0 0,6-3-11 0 0,-6 3 8 0 0,-1 0 1 0 0,1 1-1 0 0,0-1 1 0 0,0 1-1 0 0,-1-1 1 0 0,1 0-1 0 0,0 1 1 0 0,0-1-1 0 0,0 1 0 0 0,0 0 1 0 0,0-1-1 0 0,0 1 1 0 0,-1 0-1 0 0,1 0 1 0 0,0-1-1 0 0,0 1 0 0 0,0 0 1 0 0,0 0-1 0 0,0 0 1 0 0,0 0-1 0 0,0 0 1 0 0,0 0-1 0 0,0 1 1 0 0,0-1-1 0 0,0 0 0 0 0,0 0 1 0 0,0 1 2 0 0,47 25-14 0 0,-36-21 9 0 0,-3-1-16 0 0,18 22-27 0 0,-20-19 27 0 0,-4-5 17 0 0,-1 0-1 0 0,0 0 1 0 0,0 0 0 0 0,1 1-1 0 0,-2-1 1 0 0,1 1 0 0 0,0-1-1 0 0,0 1 1 0 0,-1-1 0 0 0,1 3 4 0 0,3 21-43 0 0,9 0 32 0 0,-12-23 10 0 0,0 0 0 0 0,0 0 0 0 0,-1-1 1 0 0,1 2-1 0 0,-1-1 0 0 0,0 0 0 0 0,0 0 0 0 0,0 0 0 0 0,0 1 0 0 0,0-1 1 0 0,-1 0-1 0 0,1 3 1 0 0,-2 3-15 0 0,1-6 12 0 0,-1 0-1 0 0,1 0 1 0 0,0 0-1 0 0,0 0 1 0 0,0 0-1 0 0,1 0 1 0 0,-1 0-1 0 0,1 0 1 0 0,-1 0-1 0 0,1 0 0 0 0,0 1 4 0 0,2 0 0 0 0,-1 0 0 0 0,0 0 0 0 0,-1 1 0 0 0,1-1 0 0 0,-1 1 0 0 0,0-1 0 0 0,0 1 0 0 0,0 0 0 0 0,-1-1 0 0 0,0 1 0 0 0,0 0 0 0 0,0-1 0 0 0,0 2 0 0 0,0 9 4 0 0,0 2 38 0 0,0 2 47 0 0,0 7 88 0 0,0-23-81 0 0,0-1-16 0 0,0 9-53 0 0,0-9 26 0 0,0-2 11 0 0,0 0-32 0 0,0 0-136 0 0,0 0-65 0 0,0 0 69 0 0,0 0-69 0 0,0 0-88 0 0,0 0 77 0 0,0 0-39 0 0,0 0-44 0 0,0 0-41 0 0,0 0-37 0 0,0 0-34 0 0,0 0-244 0 0,0 0-56 0 0,0 0-795 0 0,0 0-627 0 0,0 0-1192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38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304 128 6384 0 0,'0'0'184'0'0,"3"0"-6"0"0,-3 1-175 0 0,1-1-1 0 0,0 0 1 0 0,-1 0-1 0 0,1-1 1 0 0,0 1-1 0 0,-1 0 1 0 0,1 0-1 0 0,0 0 1 0 0,-1 0-1 0 0,1-1 1 0 0,0 1-1 0 0,-1 0 1 0 0,1 0-1 0 0,0-1 1 0 0,-1 1-3 0 0,1-2-70 0 0,0 0 40 0 0,0-5 74 0 0,0 1 65 0 0,-1-1 51 0 0,-1-6 268 0 0,1 5 29 0 0,0-6 133 0 0,0 12-30 0 0,0-1-135 0 0,0-1-326 0 0,-1 1 34 0 0,-4-7 384 0 0,3 6-332 0 0,-1 1-69 0 0,1 0-111 0 0,-1 1 264 0 0,0-1-28 0 0,-7-8-7 0 0,7 9 2 0 0,-7 2 83 0 0,0 0-34 0 0,-10 0 188 0 0,0 0-126 0 0,0 0-119 0 0,5 3-39 0 0,-1 10-14 0 0,-1 0-27 0 0,1-3-2 0 0,3 7-33 0 0,-6 7-31 0 0,14-19-67 0 0,0 1 0 0 0,1 0 0 0 0,0 0 0 0 0,0 1 0 0 0,0-1-1 0 0,-2 7-13 0 0,-10 15 29 0 0,-1-4 24 0 0,12-17-41 0 0,0 0 0 0 0,0 0 1 0 0,1 0-1 0 0,0 1 0 0 0,0 0 0 0 0,1-1 1 0 0,0 3-14 0 0,-2 1 28 0 0,4-7-13 0 0,0-1 0 0 0,-1 1-1 0 0,1-1 1 0 0,1 1 0 0 0,-1 0 0 0 0,0 1-15 0 0,-1 34 160 0 0,5-24-91 0 0,-2-14-66 0 0,-1 0-1 0 0,1 0 1 0 0,-1 0-1 0 0,1 0 1 0 0,0 0-1 0 0,-1 0 1 0 0,1 0-1 0 0,0 0 1 0 0,0 0-1 0 0,0 0 1 0 0,0-1-1 0 0,-1 1 1 0 0,1 0-1 0 0,0-1 1 0 0,1 1-3 0 0,12 5 64 0 0,-10 0-45 0 0,-4-5-16 0 0,1-1-1 0 0,-1 1 0 0 0,0-1 1 0 0,0 1-1 0 0,1-1 1 0 0,-1 0-1 0 0,0 1 0 0 0,1-1 1 0 0,-1 0-1 0 0,0 1 0 0 0,1-1 1 0 0,-1 0-1 0 0,1 1 1 0 0,-1-1-1 0 0,1 0 0 0 0,-1 0 1 0 0,0 1-1 0 0,1-1 1 0 0,-1 0-1 0 0,1 0 0 0 0,-1 0 1 0 0,1 0-1 0 0,-1 0 0 0 0,1 1 1 0 0,-1-1-1 0 0,1 0 1 0 0,-1 0-1 0 0,1 0 0 0 0,-1-1 1 0 0,1 1-1 0 0,-1 0 1 0 0,1 0-3 0 0,36 0 80 0 0,-25 0-10 0 0,3 0 64 0 0,1-2 32 0 0,3-5-32 0 0,-9 3-54 0 0,12-5 142 0 0,-6 2-84 0 0,6 1-10 0 0,-17 5-90 0 0,0-1 0 0 0,0 1 0 0 0,0-1-1 0 0,0 0 1 0 0,2-1-38 0 0,-3 0 36 0 0,0 1-1 0 0,-1 0 0 0 0,1-1 1 0 0,-1 0-1 0 0,2-2-35 0 0,2-3 62 0 0,-4 5-36 0 0,1 0 0 0 0,-1-1 0 0 0,0 1 0 0 0,1 0 0 0 0,0 1-1 0 0,0-1-25 0 0,5-2 64 0 0,13-6 50 0 0,-21 9-108 0 0,0 1-1 0 0,1 0 1 0 0,-1 0 0 0 0,0-1-1 0 0,0 1 1 0 0,1-1 0 0 0,-1 1-1 0 0,0-1 1 0 0,-1 0 0 0 0,1 1-1 0 0,0-1 1 0 0,0-1-6 0 0,5-24 25 0 0,0 14 15 0 0,-5 11-38 0 0,0 1 1 0 0,0-1-1 0 0,-1 1 1 0 0,1 0 0 0 0,0-1-1 0 0,-1 1 1 0 0,1-1-1 0 0,-1 0 1 0 0,0 1 0 0 0,0-1-1 0 0,1 1 1 0 0,-1-1-1 0 0,0 0-2 0 0,0-43 0 0 0,0 43 0 0 0,0 1 0 0 0,0-1 0 0 0,0 0 0 0 0,-1 1 0 0 0,1-1 0 0 0,0 0 0 0 0,-1 1-1 0 0,1-1 1 0 0,-1 0 0 0 0,0 1 0 0 0,1-1 0 0 0,-1 1 0 0 0,0-1 0 0 0,0 1 0 0 0,-5-12-35 0 0,2 0-38 0 0,0-3-86 0 0,-7 0-78 0 0,7 12 222 0 0,0 1-127 0 0,1 0-79 0 0,0 0-96 0 0,0-1-97 0 0,0 1-102 0 0,0 0-104 0 0,0-1-107 0 0,1 0-109 0 0,1 0-113 0 0,-1-7-1000 0 0,1-7-1103 0 0</inkml:trace>
  <inkml:trace contextRef="#ctx0" brushRef="#br0" timeOffset="312.24">528 224 8176 0 0,'4'5'62'0'0,"1"0"35"0"0,20 20 422 0 0,-18-19-397 0 0,0-1-74 0 0,24 11-48 0 0,-24-14 10 0 0,-3-1 23 0 0,-1 1 41 0 0,-1 3 154 0 0,1 1 147 0 0,10-1 413 0 0,1 5 32 0 0,-12-7-340 0 0,-2-3-202 0 0,0 0-55 0 0,0 0 38 0 0,3 0 103 0 0,8 0-20 0 0,-9 0-9 0 0,-2 0-14 0 0,0 0-7 0 0,0 0-2 0 0,0 0-24 0 0,0 0-100 0 0,0 0-42 0 0,0 0-8 0 0,-2 0-6 0 0,-3 0-64 0 0,-21 1 197 0 0,19-2-201 0 0,2-2-35 0 0,-1-8 64 0 0,5 10-87 0 0,1 0 0 0 0,-1 0 1 0 0,1 0-1 0 0,-1 0 0 0 0,1 0 1 0 0,-1 0-1 0 0,0 0 0 0 0,1 0 0 0 0,-1 0 1 0 0,0 0-1 0 0,0 1 0 0 0,1-1 1 0 0,-1 0-1 0 0,0 0 0 0 0,0 1 1 0 0,-1-1-7 0 0,-5-2 42 0 0,7 3-38 0 0,-1 0 0 0 0,1-1 0 0 0,-1 1 0 0 0,1 0 0 0 0,0 0 0 0 0,-1 0 0 0 0,1-1 0 0 0,-1 1 0 0 0,1 0 0 0 0,-1-1 0 0 0,1 1 0 0 0,0 0 0 0 0,-1-1 0 0 0,1 1 0 0 0,-1 0 0 0 0,1-1 0 0 0,0 1 0 0 0,0-1 0 0 0,-1 1 0 0 0,1-1 0 0 0,0 1 0 0 0,0-1 0 0 0,-1 1 0 0 0,1-1 0 0 0,0 1 0 0 0,0-1 0 0 0,0 1 0 0 0,0-1 0 0 0,0 1 0 0 0,0-1 0 0 0,0 1 0 0 0,0-1 0 0 0,0 1 0 0 0,0-1 0 0 0,0 1 0 0 0,0-1 0 0 0,0 1 0 0 0,0-1-4 0 0,0-1 13 0 0,0 1 1 0 0,0-1-1 0 0,-1 0 0 0 0,1 0 1 0 0,-1 1-1 0 0,0-1 0 0 0,1 0 1 0 0,-1 1-1 0 0,0-1 0 0 0,0 0 1 0 0,-1 0-14 0 0,2 1 7 0 0,-1 0 1 0 0,0 0 0 0 0,1 0 0 0 0,-1 0 0 0 0,0 0-1 0 0,1 0 1 0 0,0 0 0 0 0,-1 0 0 0 0,1 0 0 0 0,-1 0-1 0 0,1 0 1 0 0,0 0 0 0 0,0 0 0 0 0,0 0-1 0 0,0 0 1 0 0,0-1 0 0 0,0 1 0 0 0,0 0 0 0 0,0 0-1 0 0,0 0 1 0 0,0 0 0 0 0,0 0 0 0 0,1 0 0 0 0,-1-1-9 0 0,11-11 109 0 0,-9 8-17 0 0,-1 3-82 0 0,-1 0 1 0 0,0 0-1 0 0,1 1 0 0 0,-1-1 0 0 0,1 0 1 0 0,0 1-1 0 0,-1-1 0 0 0,1 1 0 0 0,0-1 0 0 0,0 1 1 0 0,0-1-1 0 0,0 1 0 0 0,0-1 0 0 0,0 1 1 0 0,1 0-1 0 0,-1 0 0 0 0,1-1-9 0 0,12-16 82 0 0,-9 8-40 0 0,-4 8-37 0 0,0-1-1 0 0,0 1 1 0 0,0 0-1 0 0,0 0 1 0 0,1-1-1 0 0,-1 1 1 0 0,1 0-1 0 0,-1 0 0 0 0,1 0-4 0 0,6-5 33 0 0,-5 3-16 0 0,0 1 0 0 0,0 0-1 0 0,1 0 1 0 0,-1 0 0 0 0,1 0 0 0 0,0 0-17 0 0,28-13 10 0 0,-20 13-4 0 0,-3 2 15 0 0,18-11 16 0 0,-16 9-50 0 0,0 2-63 0 0,-8 1 30 0 0,0 0 0 0 0,0 1 0 0 0,0-1 1 0 0,0 1-1 0 0,0 0 0 0 0,-1 0 0 0 0,1 0 0 0 0,0 0 1 0 0,2 2 45 0 0,3 3-118 0 0,-6-5-134 0 0,0 0 55 0 0,0 0 48 0 0,-1 0 40 0 0,1-1 20 0 0,0 0 34 0 0,4-1-45 0 0,-5 1 35 0 0,0 0-45 0 0,3 0-9 0 0,0 0-77 0 0,-1 1-73 0 0,0 0-66 0 0,-1 0-61 0 0,1 1-57 0 0,-1-1-51 0 0,1 1-46 0 0,1 0-418 0 0,0 1-83 0 0,2-1-766 0 0,4-1-1018 0 0,-10-1 2834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4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480 273 6240 0 0,'9'0'19'0'0,"4"0"141"0"0,-9 0 9 0 0,-12 0-48 0 0,6 0 5 0 0,2-3 143 0 0,-1 3-232 0 0,1-1 1 0 0,0 0-1 0 0,0 0 0 0 0,-1 0 1 0 0,1 1-1 0 0,0-1 1 0 0,-1 0-1 0 0,1 1 1 0 0,-1-1-1 0 0,1 0 0 0 0,-1 1 1 0 0,1-1-1 0 0,-1 0 1 0 0,1 1-1 0 0,-1-1 0 0 0,0 1 1 0 0,1-1-1 0 0,-1 1 1 0 0,0-1-1 0 0,0 1 1 0 0,1 0-1 0 0,-1-1 0 0 0,0 1 1 0 0,0 0-1 0 0,1 0 1 0 0,-1-1-1 0 0,0 1 1 0 0,0 0-1 0 0,0 0-37 0 0,0 0 24 0 0,1 0 1 0 0,-1 0-1 0 0,0 0 1 0 0,1 0-1 0 0,-1 0 1 0 0,0 1-1 0 0,1-1 1 0 0,-1 0-1 0 0,1 0 0 0 0,-1 0 1 0 0,0 1-1 0 0,1-1 1 0 0,-1 0-1 0 0,1 1 1 0 0,-1-1-1 0 0,1 1 1 0 0,-1-1-1 0 0,0 1-24 0 0,-3 5 231 0 0,0-1-25 0 0,-9-3-18 0 0,-3-2-40 0 0,9 1-38 0 0,1 0-1 0 0,-1 0 1 0 0,0 0-1 0 0,-4 2-109 0 0,0 1 97 0 0,2 1-45 0 0,-8 6 94 0 0,9-5-72 0 0,-1 0 0 0 0,0-1 0 0 0,0 0-1 0 0,0 0 1 0 0,-1-1 0 0 0,-7 2-74 0 0,-5 0 96 0 0,-18 6 105 0 0,11 5 20 0 0,16-8-106 0 0,-23 18 437 0 0,0 3-552 0 0,14-9 139 0 0,4 1-41 0 0,13-15-58 0 0,-10 14 85 0 0,3 1 34 0 0,7-1-78 0 0,4-16-65 0 0,0-1 1 0 0,0 1-1 0 0,-1 0 0 0 0,0-1 0 0 0,1 1 0 0 0,-1-1 0 0 0,-2 2-16 0 0,-9 19 92 0 0,10-2-36 0 0,3-21-55 0 0,0 0 0 0 0,1 0 0 0 0,-1 0 0 0 0,0 0 0 0 0,1 0 0 0 0,-1-1 0 0 0,1 1 1 0 0,-1 0-1 0 0,1 0 0 0 0,0 0 0 0 0,0 0 0 0 0,0-1 0 0 0,1 2-1 0 0,-1-1 1 0 0,0-1-1 0 0,0 1 1 0 0,-1-1 0 0 0,1 1 0 0 0,0-1 0 0 0,-1 1-1 0 0,1-1 1 0 0,-1 1 0 0 0,1 0 0 0 0,-1-1 0 0 0,0 1-1 0 0,0-1 1 0 0,0 2-1 0 0,1-1 4 0 0,-1-1 0 0 0,0 0 0 0 0,0 1-1 0 0,0-1 1 0 0,1 0 0 0 0,-1 0 0 0 0,1 1-1 0 0,-1-1 1 0 0,1 0 0 0 0,0 0 0 0 0,-1 0-1 0 0,1 0 1 0 0,0 0 0 0 0,0 1 0 0 0,0-2-1 0 0,-1 1 1 0 0,1 0 0 0 0,0 0 0 0 0,0 0-1 0 0,1 0 1 0 0,-1 0 0 0 0,0-1 0 0 0,0 1-1 0 0,0-1 1 0 0,0 1 0 0 0,2 0-4 0 0,5 3 20 0 0,0 2 27 0 0,0-1 0 0 0,0-1 0 0 0,0 1 1 0 0,8 1-48 0 0,-12-4 34 0 0,0-1 1 0 0,1 0-1 0 0,-1 0 1 0 0,1 0-1 0 0,-1-1 1 0 0,4 0-35 0 0,18 1 183 0 0,-15 0-80 0 0,0-1 1 0 0,0 0-1 0 0,0-1 0 0 0,0 0 1 0 0,4-1-104 0 0,17-9 316 0 0,0 6 32 0 0,0-6 4 0 0,-17 7-185 0 0,-5 2-79 0 0,1-1-32 0 0,9-3-30 0 0,3-5-109 0 0,-17 8 32 0 0,0-2 0 0 0,0 1 0 0 0,0 0 0 0 0,-1-1 1 0 0,1-1 50 0 0,9-8-81 0 0,3 0 37 0 0,-4 5 47 0 0,1 1 32 0 0,-13 6-27 0 0,1 1 5 0 0,-1 0 0 0 0,1 0 1 0 0,-1-1-1 0 0,1 0 0 0 0,-1 1 1 0 0,1-1-1 0 0,1-2-13 0 0,6-12 138 0 0,-8 12-116 0 0,0 1 1 0 0,1 0-1 0 0,-1 0 1 0 0,0 1-1 0 0,1-1 1 0 0,0 1-1 0 0,1-2-22 0 0,-2 3 9 0 0,0-1 0 0 0,-1 1 0 0 0,1-1 0 0 0,0 1 0 0 0,0-1 0 0 0,-1 0 0 0 0,1 0 0 0 0,-1 0 0 0 0,1 0 0 0 0,-1 0 0 0 0,0 0 0 0 0,0-1 0 0 0,0 1 0 0 0,0 0 0 0 0,0-1 0 0 0,-1 1 0 0 0,1 0 0 0 0,-1-1 0 0 0,1 1-9 0 0,-1-62 64 0 0,-1 61-70 0 0,1 1 0 0 0,0-1 1 0 0,-1 1-1 0 0,0-1 1 0 0,1 1-1 0 0,-1-1 1 0 0,0 1-1 0 0,0 0 1 0 0,-1-1-1 0 0,1 1 6 0 0,-7-12-73 0 0,-1 3-35 0 0,3 2-30 0 0,-8-10-299 0 0,12 14 310 0 0,2 4 95 0 0,-1 1 0 0 0,1-1 0 0 0,0 0 0 0 0,0 1 0 0 0,-1-1 1 0 0,1 0-1 0 0,-1 1 0 0 0,1-1 0 0 0,0 1 0 0 0,-1-1 0 0 0,1 1 0 0 0,-1-1 0 0 0,1 1 0 0 0,-1-1 0 0 0,0 1 0 0 0,1 0 0 0 0,-1-1 0 0 0,1 1 0 0 0,-1 0 0 0 0,0-1 0 0 0,1 1 0 0 0,-1 0 32 0 0,-4-3-146 0 0,-7-2-272 0 0,6 2 161 0 0,0-1-40 0 0,-2 0-119 0 0,-8-9-320 0 0</inkml:trace>
  <inkml:trace contextRef="#ctx0" brushRef="#br0" timeOffset="482.84">1310 113 5840 0 0,'8'0'45'0'0,"8"0"-51"0"0,-9 0 52 0 0,1 0 77 0 0,1 0 110 0 0,-9-2-94 0 0,0-15 254 0 0,0 5 87 0 0,0 2 176 0 0,0-4 409 0 0,0 3-398 0 0,0 0-174 0 0,0 11-484 0 0,0 0-1 0 0,0 0 1 0 0,0 0-1 0 0,0 0 1 0 0,0 0-1 0 0,0 0 0 0 0,1-1 1 0 0,-1 1-1 0 0,0 0 1 0 0,0 0-1 0 0,0 0 1 0 0,0 0-1 0 0,0 0 1 0 0,0 0-1 0 0,-1 0 0 0 0,1 0 1 0 0,0 0-1 0 0,0 0 1 0 0,0-1-1 0 0,0 1 1 0 0,0 0-1 0 0,0 0 1 0 0,0 0-1 0 0,0 0 0 0 0,0 0 1 0 0,0 0-1 0 0,0 0 1 0 0,0 0-1 0 0,0 0 1 0 0,0 0-1 0 0,0 0 1 0 0,0 0-1 0 0,0 0 0 0 0,0-1 1 0 0,0 1-1 0 0,-1 0 1 0 0,1 0-1 0 0,0 0 1 0 0,0 0-1 0 0,0 0 1 0 0,0 0-1 0 0,0 0 0 0 0,0 0 1 0 0,0 0-1 0 0,0 0 1 0 0,0 0-1 0 0,0 0 1 0 0,-1 0-1 0 0,1 0 1 0 0,0 0-1 0 0,0 0 0 0 0,0 0 1 0 0,0 0-1 0 0,0 0 1 0 0,0 0-1 0 0,0 0 1 0 0,0 0-9 0 0,-1 1 20 0 0,1-1 0 0 0,-1 0 0 0 0,1 0 0 0 0,-1 0 1 0 0,1 0-1 0 0,0 0 0 0 0,-1-1 0 0 0,1 1 0 0 0,-1 0 0 0 0,1 0 1 0 0,0 0-1 0 0,-1 0 0 0 0,1 0 0 0 0,-1 0 0 0 0,1-1 1 0 0,0 1-1 0 0,-1 0 0 0 0,1 0 0 0 0,0-1 0 0 0,-1 1 0 0 0,1 0 1 0 0,0 0-1 0 0,-1-1 0 0 0,1 1 0 0 0,0 0 0 0 0,0-1 1 0 0,-1 1-1 0 0,1-1 0 0 0,0 1 0 0 0,0 0 0 0 0,-1-1-20 0 0,-3-6 335 0 0,-7 2 145 0 0,7-2-167 0 0,3 7-294 0 0,1-1 1 0 0,0 1 0 0 0,0-1-1 0 0,-1 1 1 0 0,1 0 0 0 0,0-1-1 0 0,-1 1 1 0 0,1-1 0 0 0,0 1-1 0 0,-1 0 1 0 0,1-1 0 0 0,-1 1-1 0 0,1 0 1 0 0,0 0 0 0 0,-1-1-1 0 0,1 1 1 0 0,-1 0 0 0 0,1 0-1 0 0,-1 0 1 0 0,1-1 0 0 0,-1 1-1 0 0,1 0 1 0 0,-1 0 0 0 0,1 0 0 0 0,-1 0-1 0 0,1 0 1 0 0,-1 0 0 0 0,1 0-1 0 0,-1 0 1 0 0,1 0 0 0 0,-1 0-1 0 0,0 0-19 0 0,-9 0 443 0 0,0 0-85 0 0,0 0-75 0 0,0 0-67 0 0,1 0-59 0 0,-1 0-50 0 0,0 0-41 0 0,-1 0-33 0 0,10 0-32 0 0,0 0 0 0 0,-1 0 0 0 0,1 1 0 0 0,-1-1 0 0 0,1 0 0 0 0,-1 0 0 0 0,1 1 0 0 0,-1-1 0 0 0,1 1 1 0 0,0-1-2 0 0,-15 13 0 0 0,13-10 0 0 0,0-1 0 0 0,0 0 0 0 0,0 0 0 0 0,0 0 0 0 0,0-1 0 0 0,-1 1 0 0 0,2-1 0 0 0,0 0 0 0 0,0 0 0 0 0,0 0 0 0 0,1 0 0 0 0,-1 0 0 0 0,0 0 0 0 0,0 0 0 0 0,1 1 0 0 0,-1-1 0 0 0,1 1 0 0 0,-1-1 0 0 0,1 1 0 0 0,-1 0 0 0 0,-3 9 0 0 0,5-9 0 0 0,-2 1 0 0 0,1-1 0 0 0,0 0 0 0 0,0 0 0 0 0,-1 0 0 0 0,1 0 0 0 0,-1 0 0 0 0,1 0 0 0 0,-1 0 0 0 0,0-1 0 0 0,1 1 0 0 0,0-1 0 0 0,-1 0 0 0 0,1 0 0 0 0,0 1 0 0 0,0-1 0 0 0,0 1 0 0 0,0-1 0 0 0,0 1 0 0 0,1-1 0 0 0,-1 1 0 0 0,0-1 0 0 0,1 1 0 0 0,-1 0 0 0 0,1-1 0 0 0,-1 1 0 0 0,1 0 0 0 0,0 0 0 0 0,0-1 0 0 0,0 1 0 0 0,0 2 0 0 0,-1-1 0 0 0,1 0 0 0 0,-1 0 0 0 0,1 1 0 0 0,-1-1 0 0 0,0 0 0 0 0,0 0 0 0 0,0 0 0 0 0,-1 0 0 0 0,-4 13 0 0 0,5 4 0 0 0,1-16 0 0 0,0-1 0 0 0,0 0 0 0 0,0 1 0 0 0,-1-1 0 0 0,1 1 0 0 0,-1-1 0 0 0,0 0 0 0 0,0 1 0 0 0,-1 1 0 0 0,0 2 0 0 0,0 0 0 0 0,0 0 0 0 0,0 0 0 0 0,1 0 0 0 0,0 1 0 0 0,0 5 0 0 0,1 2 0 0 0,0-7 14 0 0,0 0 1 0 0,0 0 0 0 0,0 0-1 0 0,-1 0 1 0 0,-1 1-15 0 0,-1 2 11 0 0,-2 10 6 0 0,16 40 70 0 0,-12-33 35 0 0,0-22-99 0 0,1 0 0 0 0,0 0 0 0 0,0 1 0 0 0,1-1 0 0 0,-1 0 1 0 0,1 0-1 0 0,1 3-23 0 0,5 4 54 0 0,-6-12-47 0 0,-1 1 1 0 0,1-1-1 0 0,0 1 1 0 0,0-1-1 0 0,-1 1 1 0 0,1-1 0 0 0,-1 1-1 0 0,1 0 1 0 0,-1-1-1 0 0,0 1 1 0 0,1 0-1 0 0,-1 0 1 0 0,0-1 0 0 0,0 1-8 0 0,0 5 20 0 0,2 11 24 0 0,3-4 5 0 0,6 9 52 0 0,-5-15-67 0 0,-1 1-14 0 0,-2 19 57 0 0,-1-23-18 0 0,9 6-63 0 0,-8-9-71 0 0,-3-2 16 0 0,0 0-23 0 0,0 0-61 0 0,0 0-152 0 0,0 0-271 0 0,0 0-30 0 0,0 0-4 0 0</inkml:trace>
  <inkml:trace contextRef="#ctx0" brushRef="#br0" timeOffset="751.21">735 433 8808 0 0,'0'0'197'0'0,"0"0"24"0"0,3 0 19 0 0,28 0-102 0 0,-16 0-52 0 0,-2-3-56 0 0,-4-1-27 0 0,5-2 42 0 0,8 3 66 0 0,3 3 71 0 0,-13 1-51 0 0,0-1-1 0 0,0-1 1 0 0,1 0 0 0 0,1-1-131 0 0,4-2 123 0 0,16-3 100 0 0,-4 5-35 0 0,2 2-45 0 0,59 0 317 0 0,-65 0-365 0 0,3-1-9 0 0,3-4-27 0 0,6 0-14 0 0,-26 6-39 0 0,-3 0-33 0 0,-3 0-30 0 0,1 1-42 0 0,2 0-124 0 0,-4-2 66 0 0,0 1-35 0 0,1 0-70 0 0,0 0-43 0 0,-1-1-40 0 0,2 0-34 0 0,0 1-114 0 0,0-1-34 0 0,16 0-1171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36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464 479 5840 0 0,'0'0'132'0'0,"0"0"17"0"0,0 0 11 0 0,0-2-21 0 0,0 1-137 0 0,0 0 0 0 0,0 0-1 0 0,0 1 1 0 0,0-1 0 0 0,0 0 0 0 0,0 1 0 0 0,0-1 0 0 0,-1 0 0 0 0,1 1-1 0 0,0-1 1 0 0,0 0 0 0 0,-1 1 0 0 0,1-1 0 0 0,0 1 0 0 0,-1-1-2 0 0,-1 0 37 0 0,0-1 64 0 0,-2 0 80 0 0,3 2-153 0 0,1 0 0 0 0,0 0 0 0 0,-1-1 0 0 0,1 1 0 0 0,-1 0 0 0 0,1 0 0 0 0,0-1 0 0 0,-1 1 0 0 0,1 0 0 0 0,0-1 0 0 0,-1 1 0 0 0,1-1 0 0 0,0 1 0 0 0,0 0 0 0 0,-1-1 0 0 0,1 1 0 0 0,0-1 0 0 0,0 0-28 0 0,1-6 233 0 0,-4 5 113 0 0,-7-9-88 0 0,7 8-110 0 0,0 2-55 0 0,1 1-36 0 0,-1 1-31 0 0,0 1-1 0 0,1-3 31 0 0,-1 0 36 0 0,0-1 55 0 0,-7-9 103 0 0,8 9-98 0 0,0 1-40 0 0,-2 0 15 0 0,-4 2-16 0 0,8-1-71 0 0,-13 0 239 0 0,1 0-51 0 0,1 0-45 0 0,-1 0-36 0 0,-8 0 50 0 0,-27 0 153 0 0,45 0-338 0 0,1 1 0 0 0,-1-1 0 0 0,0 0 0 0 0,0 0 0 0 0,1 1 0 0 0,-1-1-1 0 0,0 1 1 0 0,0 0 0 0 0,1 0 0 0 0,-1-1 0 0 0,0 1 0 0 0,1 0 0 0 0,-1 0-12 0 0,1 0 10 0 0,-1 0-1 0 0,1 0 1 0 0,-1 0 0 0 0,0 0-1 0 0,1 0 1 0 0,-1-1-1 0 0,0 1 1 0 0,1-1-1 0 0,-1 1 1 0 0,0-1 0 0 0,0 0-1 0 0,0 0 1 0 0,0 0-10 0 0,0 0 13 0 0,0 1 0 0 0,-1-1 0 0 0,1 0 1 0 0,0 1-1 0 0,-1-1 0 0 0,1 1 0 0 0,0 0 0 0 0,0 0 1 0 0,0 0-1 0 0,0 0 0 0 0,-2 1-13 0 0,-6 3 71 0 0,-2 0 45 0 0,6-3-90 0 0,-10 3 98 0 0,11-3-72 0 0,1 0-1 0 0,-1 0 1 0 0,1 0 0 0 0,0 0 0 0 0,0 1-1 0 0,0-1 1 0 0,0 1 0 0 0,-1 1-52 0 0,2-1 31 0 0,0-1 1 0 0,0 0 0 0 0,0 0 0 0 0,0-1-1 0 0,0 1 1 0 0,-1 0-32 0 0,2-1 18 0 0,0 0 0 0 0,0-1 0 0 0,0 1 0 0 0,1 1 0 0 0,-1-1 0 0 0,0 0 0 0 0,0 0 0 0 0,1 1 0 0 0,-1-1 0 0 0,1 1 0 0 0,-1-1 0 0 0,1 1 0 0 0,-1 0-18 0 0,-2 9 67 0 0,-1 0-15 0 0,-4-4-35 0 0,2-3-13 0 0,6-4-3 0 0,1 0 0 0 0,-1 0 1 0 0,1 0-1 0 0,-1 0 0 0 0,1 1 1 0 0,-1-1-1 0 0,1 0 0 0 0,-1 0 0 0 0,1 1 1 0 0,-1-1-1 0 0,1 0 0 0 0,0 1 1 0 0,-1-1-1 0 0,1 0 0 0 0,0 1 0 0 0,-1-1 1 0 0,1 1-1 0 0,0-1 0 0 0,-1 1 1 0 0,1-1-1 0 0,0 0 0 0 0,0 1 1 0 0,0-1-1 0 0,0 1 0 0 0,-1-1 0 0 0,1 1 1 0 0,0-1-1 0 0,0 1 0 0 0,0 0 1 0 0,0-1-1 0 0,0 1 0 0 0,0-1 0 0 0,0 1 1 0 0,0-1-1 0 0,0 1 0 0 0,0-1 1 0 0,1 1-1 0 0,-1-1-1 0 0,0 2 1 0 0,-1 0-1 0 0,1-1 1 0 0,0 1 0 0 0,0 0 0 0 0,-1-1-1 0 0,1 1 1 0 0,-1-1 0 0 0,1 1 0 0 0,-1 0-1 0 0,0-1 1 0 0,0 1 0 0 0,0-1 0 0 0,0 0-1 0 0,0 1 0 0 0,-4 6 1 0 0,-11 24-1 0 0,16-31 0 0 0,-1 1 0 0 0,1-1 0 0 0,0 1 0 0 0,-1-1 0 0 0,1 1 0 0 0,0-1 0 0 0,0 0 0 0 0,0 1 0 0 0,0-1 0 0 0,0 1 0 0 0,0 30 0 0 0,0-31 1 0 0,0 1 0 0 0,0-1 1 0 0,0 1-1 0 0,0-1 0 0 0,0 1 1 0 0,0-1-1 0 0,1 1 0 0 0,-1-1 1 0 0,1 0-1 0 0,-1 1-1 0 0,14 14 64 0 0,-1-3 7 0 0,-10-10 13 0 0,5-4 48 0 0,1 5-73 0 0,2 6 7 0 0,-10-10-53 0 0,-1 0-10 0 0,0 1 0 0 0,0-1 0 0 0,0 0 0 0 0,1 0-1 0 0,-1 0 1 0 0,0 0 0 0 0,0 0 0 0 0,0 1 0 0 0,0-1-1 0 0,1 0 1 0 0,-1 0 0 0 0,0 0 0 0 0,0 0 0 0 0,0 0 0 0 0,1 0-1 0 0,-1 0 1 0 0,0 0 0 0 0,0 0 0 0 0,0 0 0 0 0,1 0 0 0 0,-1 0-1 0 0,0 0 1 0 0,0 0 0 0 0,1 0 0 0 0,-1 0 0 0 0,0 0-1 0 0,0 0 1 0 0,0 0 0 0 0,1 0 0 0 0,-1 0 0 0 0,0 0 0 0 0,0 0-1 0 0,0 0 1 0 0,1 0 0 0 0,-1-1 0 0 0,0 1 0 0 0,0 0-1 0 0,0 0 1 0 0,0 0 0 0 0,0 0 0 0 0,1 0 0 0 0,-1-1 0 0 0,0 1-3 0 0,21-10 129 0 0,-10 7 6 0 0,10 0-19 0 0,-16 1-71 0 0,0 0 0 0 0,1 0 0 0 0,-1 0 0 0 0,0 0-1 0 0,0-1 1 0 0,0 0 0 0 0,-1 0 0 0 0,1 0 0 0 0,3-4-45 0 0,-6 5 12 0 0,0 1 1 0 0,0-1 0 0 0,0 1 0 0 0,0 0 0 0 0,0 0 0 0 0,0 0-1 0 0,0 0 1 0 0,0 0 0 0 0,0 0 0 0 0,1 0 0 0 0,-1 1 0 0 0,0-1-13 0 0,17-6 67 0 0,-7-5-17 0 0,-10 10-38 0 0,0 0 1 0 0,0 0-1 0 0,0 0 1 0 0,0 0-1 0 0,0 0 1 0 0,1 1-1 0 0,-1-1 1 0 0,0 1 0 0 0,1-1-13 0 0,11-6 54 0 0,7-6-26 0 0,-10 7-17 0 0,-6 3 6 0 0,0 0-1 0 0,-1 0 1 0 0,1 0 0 0 0,2-4-17 0 0,-3 3 16 0 0,1 1 1 0 0,-1 0 0 0 0,1 0-1 0 0,4-3-16 0 0,-2 3 5 0 0,8-9-13 0 0,-5-2-69 0 0,-8 12 57 0 0,0-1 0 0 0,1 1 0 0 0,0 0 0 0 0,0 0 0 0 0,0 0 0 0 0,2-2 20 0 0,-2 3-28 0 0,0-1 1 0 0,0 0-1 0 0,0 0 1 0 0,0 0-1 0 0,-1-1 1 0 0,2-2 27 0 0,4-14-155 0 0,-1-8 24 0 0,0-1-31 0 0,-2 14 5 0 0,-3 11 116 0 0,-1 1 0 0 0,0 0 0 0 0,0-1 0 0 0,0 1 0 0 0,0-1 0 0 0,-1 1 0 0 0,1-1 0 0 0,-1 0 1 0 0,0 0 40 0 0,0-60-562 0 0,0 3 92 0 0,-3 39 247 0 0,-2 10 104 0 0,4 9 110 0 0,0 1 1 0 0,-1 0-1 0 0,2-1 0 0 0,-1 1 0 0 0,0-1 0 0 0,0 0 0 0 0,1 1 0 0 0,-1-1 0 0 0,1 0 0 0 0,0 1 1 0 0,0-1-1 0 0,0-1 9 0 0,1-5 0 0 0,-1 6 0 0 0,0 0 0 0 0,1 0 0 0 0,-1 0 0 0 0,0 0 0 0 0,-1 0 0 0 0,1 0 0 0 0,0 0 0 0 0,-1 0 0 0 0,0 0 0 0 0,1 0 0 0 0,-2 0 0 0 0,-3-5 0 0 0,4 6 0 0 0,0 1 0 0 0,1-1 0 0 0,-1 1 0 0 0,0-1 0 0 0,0 1 0 0 0,1-1 0 0 0,-1 1 0 0 0,1-1 0 0 0,-1 1 0 0 0,1-1 0 0 0,-1 0 0 0 0,1 0 0 0 0,0 1 0 0 0,0-1 0 0 0,0 1 0 0 0,0 1 0 0 0,0-1 0 0 0,0 1 0 0 0,1-1 0 0 0,-1 1 0 0 0,0-1 0 0 0,0 1 0 0 0,-1-1 0 0 0,1 1 0 0 0,0-1 0 0 0,0 1 0 0 0,0-1 0 0 0,0 1 0 0 0,0-1 0 0 0,0 1 0 0 0,-1-1 0 0 0,1 1 0 0 0,0 0 0 0 0,0-1 0 0 0,-1 1 0 0 0,1-1 0 0 0,0 1 0 0 0,-1 0 0 0 0,1-1 0 0 0,0 1 0 0 0,-1 0 0 0 0,1-1 0 0 0,0 1 0 0 0,-1 0 0 0 0,1-1 0 0 0,-1 1 0 0 0,0 0 0 0 0,-5-5 0 0 0,3-1-10 0 0,3 2-23 0 0,0 4 33 0 0,0-2-69 0 0,0 1-77 0 0,0 1-116 0 0,0 0-2 0 0,0 0 118 0 0,0 0 88 0 0,0 0 49 0 0,0 0 54 0 0,0 0 51 0 0,0 0 0 0 0,0 12 71 0 0,-1-9-144 0 0,1 0 0 0 0,0 1 0 0 0,0-1 0 0 0,0 0 0 0 0,0 0 0 0 0,0 1 0 0 0,1-1 0 0 0,0 0 0 0 0,0 0 0 0 0,0 1-23 0 0,9 14 165 0 0,-4 9 25 0 0,0-14-71 0 0,-5-12-101 0 0,0 1 1 0 0,0-1 0 0 0,-1 1-1 0 0,1-1 1 0 0,0 1 0 0 0,-1 0-1 0 0,1-1 1 0 0,-1 1-1 0 0,0 0 1 0 0,1-1 0 0 0,-1 1-1 0 0,0 0 1 0 0,0-1 0 0 0,0 1-19 0 0,4 26 151 0 0,9 16 142 0 0,-1-6-49 0 0,-6-6-14 0 0,-2-16-103 0 0,-2-9-63 0 0,0-1-1 0 0,0 1 1 0 0,-1 0 0 0 0,0 0 0 0 0,0-1 0 0 0,-1 1-64 0 0,1 5 112 0 0,1 0 1 0 0,0 0 0 0 0,1 0 0 0 0,0 0 0 0 0,1-1 0 0 0,3 7-113 0 0,0 3 147 0 0,-4-3 27 0 0,-3-17-158 0 0,0 1 0 0 0,0-1 0 0 0,0 1 0 0 0,0-1 0 0 0,0 1 0 0 0,0-1 0 0 0,1 0 0 0 0,-1 1 0 0 0,1-1 0 0 0,0 1-16 0 0,3 6 71 0 0,-3-6-56 0 0,0-1 1 0 0,0 1-1 0 0,0-1 1 0 0,0 1 0 0 0,0-1-1 0 0,-1 1 1 0 0,1-1 0 0 0,-1 1-1 0 0,1-1 1 0 0,-1 1 0 0 0,0 0-1 0 0,1 0 1 0 0,-1-1 0 0 0,0 1-16 0 0,0 8 76 0 0,0 18 207 0 0,3-21-202 0 0,7-1 9 0 0,-9-6-85 0 0,-1 1 1 0 0,0 0-1 0 0,1 0 0 0 0,-1 0 0 0 0,0-1 1 0 0,0 1-1 0 0,1 0 0 0 0,-1 0 0 0 0,0 0 1 0 0,0 0-1 0 0,0 0 0 0 0,0 0 0 0 0,0-1 1 0 0,0 2-6 0 0,0 11 81 0 0,0-7 33 0 0,0-1-94 0 0,0 3-101 0 0,0 2-153 0 0,0-7 159 0 0,0-1-40 0 0,0-1-52 0 0,0-1-72 0 0,0 0 74 0 0,0 0-34 0 0,0 0-39 0 0,0 0-35 0 0,0 0-368 0 0,-1 0 89 0 0,1 0-48 0 0,-2 0-707 0 0,-2 0-555 0 0,-5 0-1057 0 0</inkml:trace>
  <inkml:trace contextRef="#ctx0" brushRef="#br0" timeOffset="291.25">783 479 10624 0 0,'0'0'241'0'0,"0"0"38"0"0,0 0 10 0 0,0 0-33 0 0,0 1-192 0 0,0 1-36 0 0,0 3-153 0 0,0 0 107 0 0,0 0 89 0 0,0 1 77 0 0,0 0 55 0 0,0 0 44 0 0,0 13 691 0 0,0-10-563 0 0,0-1-67 0 0,0-4-196 0 0,0 0-34 0 0,3-1 116 0 0,8 7-16 0 0,-8-6-62 0 0,-2 0-62 0 0,-2 4-19 0 0,0-8-20 0 0,1 3 75 0 0,3 0-17 0 0,8 7-46 0 0,-6-4 21 0 0,6 4-52 0 0,-9-8-49 0 0,-2-1-77 0 0,0-1-79 0 0,0 0 59 0 0,0 0-35 0 0,0 0-38 0 0,0 0-35 0 0,0 0-353 0 0,0 0 82 0 0,0 0-48 0 0,0 0-684 0 0,0 0-538 0 0,0 0-1024 0 0</inkml:trace>
  <inkml:trace contextRef="#ctx0" brushRef="#br0" timeOffset="613.31">1039 415 9072 0 0,'0'0'200'0'0,"0"0"33"0"0,0 0 15 0 0,3 0-36 0 0,21 2-167 0 0,-24-2-45 0 0,0 0 0 0 0,1 0 0 0 0,-1 0 0 0 0,0 0 0 0 0,0 0 0 0 0,0 0 0 0 0,1 0 1 0 0,-1 0-1 0 0,0 1 0 0 0,0-1 0 0 0,0 0 0 0 0,0 0 0 0 0,1 0 0 0 0,-1 0 0 0 0,0 0 0 0 0,0 0 0 0 0,0 1 0 0 0,0-1 1 0 0,0 0-1 0 0,1 0 0 0 0,-1 0 0 0 0,0 1 0 0 0,0-1 0 0 0,0 0 0 0 0,0 0 0 0 0,0 0 0 0 0,0 0 0 0 0,0 1 0 0 0,0-1 1 0 0,0 0-1 0 0,0 0 0 0 0,0 1 0 0 0,1 2 26 0 0,2 1 33 0 0,8 2 369 0 0,-1 0-38 0 0,-5 0-160 0 0,-2-1-70 0 0,-3-4-120 0 0,0 0 0 0 0,0-1-1 0 0,1 1 1 0 0,-1 0 0 0 0,0-1 0 0 0,1 1-1 0 0,-1-1 1 0 0,1 1 0 0 0,-1-1-1 0 0,1 1 1 0 0,-1-1 0 0 0,1 1 0 0 0,-1-1-1 0 0,1 1 1 0 0,-1-1 0 0 0,1 1-1 0 0,-1-1 1 0 0,1 0 0 0 0,0 1 0 0 0,-1-1-1 0 0,1 0 1 0 0,0 0-40 0 0,4 3 142 0 0,-1-1-27 0 0,-1 1-1 0 0,1-1 0 0 0,0 1 0 0 0,-1 0 1 0 0,2 2-115 0 0,19 20 486 0 0,-7-7-120 0 0,-6-7-215 0 0,0 1 45 0 0,13 11 291 0 0,15 16 457 0 0,-27-26-659 0 0,0-2-40 0 0,-6-7-152 0 0,4-5-46 0 0,-10 1-35 0 0,3 0 95 0 0,-3 0 12 0 0,0 0 0 0 0,0 0 29 0 0,2 0 118 0 0,25 0 370 0 0,-24 0-346 0 0,-4-7-131 0 0,1-1-97 0 0,0 7-59 0 0,0 0 1 0 0,0 0-1 0 0,0 0 0 0 0,0 0 0 0 0,0 0 0 0 0,0 0 0 0 0,1 0 1 0 0,-1 1-1 0 0,0-1 0 0 0,0 0 0 0 0,1 0 0 0 0,-1 0 1 0 0,0 0-1 0 0,1 0-3 0 0,10-5 21 0 0,-11 6-18 0 0,1-1 0 0 0,-1 0 0 0 0,0 0 0 0 0,1 0 0 0 0,-1 1 0 0 0,0-1 0 0 0,0 0 0 0 0,1 0 1 0 0,-1 0-1 0 0,0 0 0 0 0,0 0 0 0 0,0 1 0 0 0,0-1 0 0 0,0-1-3 0 0,0-30 10 0 0,0 0-27 0 0,0 20-47 0 0,1 9 41 0 0,-1 0 0 0 0,0 0 0 0 0,0-1 0 0 0,0 1 0 0 0,0 0 0 0 0,-1 0 0 0 0,1-1 0 0 0,-1 1 0 0 0,0 0-1 0 0,0-1 24 0 0,-4-4-53 0 0,-1-2-90 0 0,4 4 15 0 0,2-2-53 0 0,0 4 2 0 0,0-7-29 0 0,0 7 88 0 0,0 1-76 0 0,0 1-6 0 0,0-1-64 0 0,0 1-73 0 0,0-1-85 0 0,0 2 38 0 0,0-1-56 0 0,0 1-49 0 0,0-1-44 0 0,0 0-155 0 0,0 0-42 0 0,0 0-189 0 0,0-2-506 0 0</inkml:trace>
  <inkml:trace contextRef="#ctx0" brushRef="#br0" timeOffset="864.63">1502 320 8720 0 0,'3'0'197'0'0,"-3"-1"-188"0"0,1 1 1 0 0,-1 0-1 0 0,1 0 1 0 0,-1 0-1 0 0,1 0 1 0 0,-1 0-1 0 0,0 0 1 0 0,1 1-1 0 0,-1-1 0 0 0,1 0 1 0 0,-1 0-1 0 0,0 0 1 0 0,1 0-1 0 0,-1 0 1 0 0,1 1-1 0 0,-1-1 0 0 0,0 0 1 0 0,1 0-1 0 0,-1 1 1 0 0,0-1-1 0 0,1 0 1 0 0,-1 0-1 0 0,0 1 0 0 0,1-1 1 0 0,-1 0-1 0 0,0 1 1 0 0,0-1-1 0 0,1 0 1 0 0,-1 1-1 0 0,0-1 0 0 0,0 1-9 0 0,5 6 169 0 0,6-2 42 0 0,-6 3-162 0 0,4 9-52 0 0,-7-13 0 0 0,6 14-28 0 0,-4-11 59 0 0,0 0 99 0 0,-2-2 2 0 0,1 2 261 0 0,5-2 337 0 0,-3-3-503 0 0,2 3 173 0 0,6 15 712 0 0,-10-13-812 0 0,0-1-61 0 0,-1-2-127 0 0,0-1-41 0 0,0 13 348 0 0,-2-15-388 0 0,0 0 0 0 0,0 0 0 0 0,0-1 0 0 0,0 1 0 0 0,0 0 0 0 0,0 0 0 0 0,0 0 0 0 0,0 0 0 0 0,1 0 0 0 0,-1-1 0 0 0,0 1 0 0 0,0 0 0 0 0,1 0 0 0 0,-1 0 0 0 0,1 0-28 0 0,5 3 254 0 0,-1 0-43 0 0,-3 6-57 0 0,-2-5-98 0 0,1-1 35 0 0,4 8 293 0 0,-2-8-261 0 0,-1-1-78 0 0,0 1-92 0 0,1 9 146 0 0,-3-10-3 0 0,0 0-16 0 0,0 3-92 0 0,0-2-83 0 0,0-1-105 0 0,0-3-235 0 0,0 0-410 0 0,0 0-32 0 0</inkml:trace>
  <inkml:trace contextRef="#ctx0" brushRef="#br0" timeOffset="2517.37">1790 0 7792 0 0,'-3'0'230'0'0,"-1"0"-40"0"0,-2 0-140 0 0,-13 0-32 0 0,15 0 16 0 0,0 0 56 0 0,-3 0 102 0 0,-7 0 317 0 0,11 0-78 0 0,2 0-184 0 0,-1 0-117 0 0,-2 0-46 0 0,-2 0-16 0 0,4 0-72 0 0,1 0-96 0 0,1 0-90 0 0,0 0 48 0 0,0 0-38 0 0,0 0-39 0 0,0 0-38 0 0,0 0-351 0 0,0 0-249 0 0,0 0-571 0 0</inkml:trace>
  <inkml:trace contextRef="#ctx0" brushRef="#br0" timeOffset="2813.22">975 16 11376 0 0,'0'0'256'0'0,"0"0"34"0"0,0 0 21 0 0,0 0-35 0 0,0 0-248 0 0,0 0-101 0 0,0 0-81 0 0,0 0-111 0 0,0 0-129 0 0,0 0-116 0 0,0 0 66 0 0,0 0-44 0 0,0 0-579 0 0,0 0-460 0 0,0 0-872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1.7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209 81 6768 0 0,'0'0'149'0'0,"0"0"23"0"0,0 0 12 0 0,0-3-25 0 0,0-2-224 0 0,0 0 111 0 0,0 1 98 0 0,0 0 81 0 0,0 1 47 0 0,0 0 48 0 0,0 0 79 0 0,0-4 1313 0 0,0 6-1313 0 0,0 0-64 0 0,0 0-165 0 0,0 0-39 0 0,0 1-45 0 0,0-1-51 0 0,0 0-55 0 0,0 0-60 0 0,0 1-67 0 0,0-1-71 0 0,0-2 711 0 0,0 3-146 0 0,-3-3-69 0 0,-8-7-12 0 0,9 8-116 0 0,0 1-39 0 0,-2 0 17 0 0,-4 2-14 0 0,8-1-73 0 0,-2 0 239 0 0,-1 0 0 0 0,-4-1-115 0 0,2-5-3 0 0,-3-1 48 0 0,-4 5 37 0 0,8 2-190 0 0,-12 0 158 0 0,11 1-176 0 0,1 1-38 0 0,-10 8 25 0 0,9-7 17 0 0,-8 0-32 0 0,-3 7-11 0 0,2-4 0 0 0,9 4 0 0 0,4-9 0 0 0,1-1 0 0 0,-1 0 0 0 0,0 1 0 0 0,0-1 0 0 0,0 0 0 0 0,0 1 0 0 0,1-1 0 0 0,-1 0 0 0 0,0 0 0 0 0,0 0 0 0 0,0 0 0 0 0,0 0 0 0 0,0 0 0 0 0,0 0 0 0 0,0 0 0 0 0,0 0 0 0 0,0 0 0 0 0,0 0 0 0 0,0 0 0 0 0,1 0 0 0 0,-1 0 0 0 0,0 0 0 0 0,0 0 0 0 0,0 1 0 0 0,0-1 0 0 0,1 0 0 0 0,-1 0 0 0 0,0 1 0 0 0,-1 0 0 0 0,-3 9 0 0 0,-6-4 0 0 0,11-6 0 0 0,0 1 0 0 0,-1 0 0 0 0,1 0 0 0 0,0 0 0 0 0,-1-1 0 0 0,1 1 0 0 0,0 0 0 0 0,0 0 0 0 0,0 0 0 0 0,0 0 0 0 0,0-1 0 0 0,0 1 0 0 0,0 0 0 0 0,0 1 0 0 0,1 34 0 0 0,-1-35 0 0 0,0-1 0 0 0,0 0 0 0 0,0 1 0 0 0,0-1 0 0 0,0 1 0 0 0,0-1 0 0 0,0 0 0 0 0,0 1 0 0 0,0-1 0 0 0,1 1 0 0 0,-1-1 0 0 0,0 0 0 0 0,0 1 0 0 0,1-1 0 0 0,-1 0 0 0 0,0 1 0 0 0,0-1 0 0 0,1 0 0 0 0,-1 0 0 0 0,0 1 0 0 0,1-1 0 0 0,-1 0 0 0 0,0 0 0 0 0,1 1 0 0 0,6 4 0 0 0,-5-2 0 0 0,-1-1 0 0 0,1 0 0 0 0,-1 0 0 0 0,0 1 0 0 0,0-1 0 0 0,0 0 0 0 0,0 1 0 0 0,0 0 0 0 0,0-1 0 0 0,-1 1 0 0 0,1-1 0 0 0,0 1 0 0 0,1-1 0 0 0,-1 0 0 0 0,0 0 0 0 0,1 1 0 0 0,-1-1 0 0 0,11 5 10 0 0,-11-7-8 0 0,0 0 1 0 0,0 1 0 0 0,0-1-1 0 0,0 1 1 0 0,0-1 0 0 0,0 1 0 0 0,0 0-1 0 0,0-1 1 0 0,0 1 0 0 0,0 0-1 0 0,-1 0 1 0 0,1 0 0 0 0,0 0-1 0 0,0-1 1 0 0,-1 1 0 0 0,1 1-3 0 0,4 8 14 0 0,-4-7-6 0 0,0-1 1 0 0,0 0-1 0 0,0 0 0 0 0,1 1 0 0 0,-1-1 0 0 0,0 0 0 0 0,1 0 1 0 0,0 0-1 0 0,0 0-8 0 0,5 5 33 0 0,-4-3-17 0 0,0-1 1 0 0,1 0-1 0 0,-1 1 0 0 0,1-2 0 0 0,0 1 1 0 0,0 0-17 0 0,6 2 48 0 0,-7-4-30 0 0,-1 0 1 0 0,0 0 0 0 0,0 0 0 0 0,1 0 0 0 0,-1 1-1 0 0,0-1 1 0 0,0 1 0 0 0,0 0 0 0 0,0 0-19 0 0,5 4 87 0 0,14 9 200 0 0,-12-9-187 0 0,-4-1-81 0 0,3 8 141 0 0,6-8-6 0 0,-11-3-146 0 0,0 1 37 0 0,17 16 322 0 0,-17-16-324 0 0,-1-1 117 0 0,-2-2 0 0 0,0 0 7 0 0,0 0 29 0 0,0 0 17 0 0,0 0 3 0 0,0 3-20 0 0,0-2-182 0 0,0 0 0 0 0,0 1 0 0 0,0-1 0 0 0,0 0 0 0 0,0 0-1 0 0,0 0 1 0 0,-1 0 0 0 0,1 0 0 0 0,0 0 0 0 0,-1 1 0 0 0,1-1-1 0 0,-1 0-13 0 0,-14 16 132 0 0,14-16-132 0 0,-1 1 1 0 0,1-1 0 0 0,0 0-1 0 0,0 0 1 0 0,-1 0-1 0 0,1 0 1 0 0,-1 0 0 0 0,1-1-1 0 0,-1 1 1 0 0,1 0-1 0 0,-1-1 1 0 0,0 1-1 0 0,1-1 1 0 0,-1 1 0 0 0,0-1-1 0 0,1 0 1 0 0,-1 0-1 0 0,0 0 0 0 0,0 0 0 0 0,0 1-1 0 0,0-1 1 0 0,1 0-1 0 0,-1 0 0 0 0,0 1 1 0 0,1-1-1 0 0,-1 1 1 0 0,1-1-1 0 0,-1 1 1 0 0,1 0-1 0 0,-1 0 0 0 0,1 0 1 0 0,-1-1-1 0 0,1 1 1 0 0,-1 1-1 0 0,1-1 0 0 0,0 0 1 0 0,-1 1 0 0 0,2-2-3 0 0,0 0 1 0 0,0 0-1 0 0,-1 1 1 0 0,1-1-1 0 0,0 0 1 0 0,0 0 0 0 0,-1 0-1 0 0,1 1 1 0 0,0-1-1 0 0,-1 0 1 0 0,1 0-1 0 0,0 0 1 0 0,0 0-1 0 0,-1 0 1 0 0,1 0-1 0 0,0 1 1 0 0,-1-1-1 0 0,1 0 1 0 0,0 0 0 0 0,-1 0-1 0 0,1 0 1 0 0,0 0-1 0 0,-1 0 1 0 0,1 0-1 0 0,0-1 1 0 0,-1 1 2 0 0,-20 0-118 0 0,21 0 113 0 0,-1 0 1 0 0,1 0-1 0 0,0 0 0 0 0,-1 0 0 0 0,1 0 0 0 0,0 0 0 0 0,-1 0 0 0 0,1 0 0 0 0,0 0 0 0 0,-1 0 0 0 0,1 0 0 0 0,0 0 0 0 0,-1 1 0 0 0,1-1 0 0 0,0 0 0 0 0,0 0 0 0 0,-1 0 0 0 0,1 0 0 0 0,0 0 0 0 0,-1 1 0 0 0,1-1 0 0 0,0 0 0 0 0,0 0 0 0 0,-1 0 0 0 0,1 1 0 0 0,0-1 5 0 0,-8 7-91 0 0,2-4-17 0 0,-1 0-33 0 0,-1-3-62 0 0,3 1-2 0 0,1-1 83 0 0,-7 5-73 0 0,9-4 123 0 0,0 0-34 0 0,-1 1-81 0 0,1-1-81 0 0,-1 1-100 0 0,0-1-117 0 0,2-1 192 0 0,-1 1-35 0 0,1-1-39 0 0,-1 1-41 0 0,0-1-42 0 0,1 0-45 0 0,-1 0-48 0 0,0 0-50 0 0,-5 0-1401 0 0,-2 0-1126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2.9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208 384 6160 0 0,'0'0'133'0'0,"0"0"23"0"0,0 0 13 0 0,0 0 45 0 0,0 0 136 0 0,0 0 60 0 0,-3-3 7 0 0,-7-7 12 0 0,7 7 30 0 0,3 3 12 0 0,0 0 1 0 0,0 0-15 0 0,-3 0-62 0 0,-3-1-179 0 0,0-5 43 0 0,3 2-46 0 0,-1 1-29 0 0,-1 2 9 0 0,-2 0 46 0 0,-4 1-37 0 0,8 0-8 0 0,3 0-22 0 0,-2 0-92 0 0,-25 0 56 0 0,25 0-65 0 0,-1 3 79 0 0,-8 7 121 0 0,8-7-100 0 0,1-2-55 0 0,-1-1-33 0 0,0-1-34 0 0,-2 0-3 0 0,3 2 2 0 0,-1 2 36 0 0,-8 10-73 0 0,-21 51-11 0 0,32-63-2 0 0,-1 1 0 0 0,1-1 0 0 0,-1 0 0 0 0,1 1 0 0 0,0-1 0 0 0,-1 1-1 0 0,1-1 1 0 0,0 1 0 0 0,0-1 0 0 0,0 1 2 0 0,0-1-9 0 0,0 1-1 0 0,0-1 1 0 0,0 1-1 0 0,0-1 1 0 0,0 1-1 0 0,0-1 0 0 0,-1 1 1 0 0,1-1-1 0 0,-1 0 1 0 0,1 1 9 0 0,-7 11-67 0 0,2-4-34 0 0,1-1 1 0 0,0 1 0 0 0,-3 9 100 0 0,4 2-52 0 0,3 28 100 0 0,0 16 112 0 0,0-62-147 0 0,0-1 0 0 0,0 1 0 0 0,1 0 0 0 0,-1-1 0 0 0,0 1 0 0 0,1 0 0 0 0,-1-1 1 0 0,1 1-1 0 0,-1 0 0 0 0,1-1 0 0 0,0 1 0 0 0,-1-1 0 0 0,1 1 0 0 0,0-1 0 0 0,1 2-13 0 0,3 4 45 0 0,0 9-22 0 0,8 0-23 0 0,19 16 0 0 0,-31-30 0 0 0,1-1 0 0 0,-1 0 0 0 0,0 1 0 0 0,0-1 0 0 0,1 0 0 0 0,-1 0 0 0 0,1 0 0 0 0,-1 0 0 0 0,1 0 0 0 0,-1-1 0 0 0,1 1 0 0 0,-1 0 0 0 0,1-1 0 0 0,0 1 0 0 0,-1-1 0 0 0,1 1 0 0 0,0-1 0 0 0,-1 0 0 0 0,1 0 0 0 0,0 0 0 0 0,0 0 0 0 0,0 1 0 0 0,0-1 0 0 0,-1 0 0 0 0,1 1 0 0 0,0-1 0 0 0,0 1 0 0 0,-1 0 0 0 0,1-1 0 0 0,0 1 0 0 0,0 1 0 0 0,10 2 0 0 0,0-8 0 0 0,-10 3 0 0 0,-1 0 0 0 0,1 0 0 0 0,0 0 0 0 0,-1 1 0 0 0,1-1 0 0 0,0 1 0 0 0,0-1 0 0 0,-1 1 0 0 0,1 0 0 0 0,1-1 0 0 0,0 1 2 0 0,0 0 1 0 0,0 0 0 0 0,0 0 0 0 0,0 0 0 0 0,0-1 0 0 0,0 0 0 0 0,0 1-1 0 0,0-1 1 0 0,-1 0 0 0 0,1 0 0 0 0,1-1-3 0 0,1-1 7 0 0,-1-1-1 0 0,1 0 1 0 0,-1 0-1 0 0,1 0 1 0 0,-1-1-7 0 0,-3 4 0 0 0,13-12-27 0 0,17-18 79 0 0,-20 19-91 0 0,1 1-90 0 0,-6 5 19 0 0,0 0-37 0 0,2-4-99 0 0,-1 1 35 0 0,-4 5 107 0 0,0 0 0 0 0,-1 0 0 0 0,0 0 0 0 0,0-1 1 0 0,0-1 103 0 0,7-18-749 0 0,-2 5 69 0 0,-4-2 98 0 0,-3 6-147 0 0,0 0 85 0 0,0 0 75 0 0,0 0 66 0 0,0-2-29 0 0,0 0 62 0 0,0-4-38 0 0,0-13-202 0 0,-2 20 570 0 0,-4-7-110 0 0,0-4 3 0 0,4 8 145 0 0,2 2 68 0 0,1 7 36 0 0,-1 0-1 0 0,-1 0 1 0 0,1 0-1 0 0,-1 0 1 0 0,-1-1-2 0 0,-2-7 32 0 0,-3-12 35 0 0,5 8 14 0 0,0 1 75 0 0,-4 3 87 0 0,1 1 5 0 0,-1-12 134 0 0,0 14-126 0 0,1 3 1 0 0,3-2 88 0 0,2 5-122 0 0,0 5-147 0 0,1 0-1 0 0,-1 0 1 0 0,0 0 0 0 0,0-1 0 0 0,-1 1 0 0 0,1 0 0 0 0,0 0 0 0 0,-1 0 0 0 0,0 0 0 0 0,0-2-76 0 0,-1 1 116 0 0,-1-2 12 0 0,-1-1 44 0 0,2 0-13 0 0,0 0 36 0 0,2-2 83 0 0,0-3-24 0 0,0 9-3 0 0,0 2 4 0 0,-3-3 1 0 0,-7-8 0 0 0,7 9 1 0 0,3 2 7 0 0,0 0 7 0 0,0 0 1 0 0,0 0-10 0 0,0 0-39 0 0,0 0-20 0 0,0 0-3 0 0,3 0-4 0 0,11 3-42 0 0,-12-2-126 0 0,-1 0 0 0 0,1 0 0 0 0,0 0 1 0 0,-1 0-1 0 0,1 0 0 0 0,-1 0 0 0 0,0 1 0 0 0,1-1 0 0 0,-1 1 0 0 0,0 0-28 0 0,11 18 280 0 0,-5-5-127 0 0,-1-2-52 0 0,0-1-66 0 0,5 8 110 0 0,-3 7 17 0 0,-6-20-99 0 0,0 0 0 0 0,1 0 0 0 0,3 7-63 0 0,2 2 86 0 0,-3-7-20 0 0,-1-1 1 0 0,0 2-1 0 0,0-1 1 0 0,0 3-67 0 0,2 20 181 0 0,4 0 23 0 0,-5 0 11 0 0,6 0 1 0 0,-6-3-10 0 0,1-13-90 0 0,-4-13-94 0 0,-1 0 0 0 0,0 1 0 0 0,0-1 0 0 0,0 1 0 0 0,0-1 0 0 0,-1 1 0 0 0,0-1 0 0 0,1 1 0 0 0,-1 0-22 0 0,0 57 345 0 0,0 36 157 0 0,0-18-104 0 0,0-77-468 0 0,0-1-47 0 0,0-1-176 0 0,0-1 148 0 0,0 1-45 0 0,1-1-74 0 0,0 1 86 0 0,-1-1-37 0 0,2 0-109 0 0,-1-1-56 0 0,0 1-51 0 0,1 0-45 0 0,1-2-582 0 0,-1 0-101 0 0,0 1-806 0 0,-1 2-1111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3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10304 0 0,'0'0'233'0'0,"0"0"39"0"0,0 0 15 0 0,0 1-125 0 0,0 1-84 0 0,1 4-37 0 0,6 8-20 0 0,-4-11 14 0 0,0 0 36 0 0,-2-1 179 0 0,0-1-48 0 0,0 0-43 0 0,-1 1-39 0 0,1-1-17 0 0,-1 0-35 0 0,-2 2 17 0 0,1-1-34 0 0,1-1 18 0 0,0 0 25 0 0,0 0 44 0 0,1 0 17 0 0,-1 1 43 0 0,2-1 48 0 0,-1 1 56 0 0,12 19 776 0 0,-6-9-618 0 0,-4-7-276 0 0,1-1-37 0 0,-2 1 336 0 0,0 4-168 0 0,4 2 2 0 0,0 3-26 0 0,-4-2-40 0 0,1 1 28 0 0,2-2-66 0 0,1-1-68 0 0,-4 4-71 0 0,-3 2-58 0 0,0 2-30 0 0,2-6 61 0 0,0-3 63 0 0,2 0 91 0 0,8 4 203 0 0,-10-11-196 0 0,0-1-49 0 0,0 1-41 0 0,-1 0-36 0 0,1 0-23 0 0,-2 0-32 0 0,1 3-41 0 0,-1-3 41 0 0,1 2-74 0 0,0-1-39 0 0,0 1-98 0 0,0-1-44 0 0,0-1-111 0 0,0-2-211 0 0,0 0 180 0 0,0 0 36 0 0,0 0-40 0 0,0 0 143 0 0,0 0-32 0 0,0 0-37 0 0,0 0-34 0 0,0 0-424 0 0,0 0 122 0 0,0 0-47 0 0,0 0-782 0 0,0 0-602 0 0,0 0-1151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8464 0 0,'0'0'190'0'0,"0"0"28"0"0,2 0 10 0 0,-1 0-220 0 0,0 0 1 0 0,0 0 0 0 0,0 1-1 0 0,-1-1 1 0 0,1 0 0 0 0,0 1-1 0 0,0-1 1 0 0,-1 0 0 0 0,1 1-1 0 0,0-1 1 0 0,0 1-1 0 0,-1-1 1 0 0,1 1 0 0 0,-1 0-1 0 0,1-1 1 0 0,0 1 0 0 0,-1-1-1 0 0,1 1 1 0 0,-1 0 0 0 0,1 0-9 0 0,10 18 70 0 0,-10-16-69 0 0,-1-2-3 0 0,1 1 0 0 0,-1-1 0 0 0,1 0 1 0 0,-1 1-1 0 0,0-1 0 0 0,1 1 0 0 0,-1-1 1 0 0,0 1-1 0 0,0-1 0 0 0,0 1 2 0 0,0 6 18 0 0,2 0 52 0 0,2-2 35 0 0,3 6 150 0 0,-2 15 204 0 0,2-11-80 0 0,-3-7-123 0 0,1 3 45 0 0,6 8 25 0 0,-2-7-91 0 0,-2 2 67 0 0,-6 2-42 0 0,-1-9-135 0 0,1 1 35 0 0,2 3 139 0 0,10 14 334 0 0,6 11 307 0 0,-12-28-743 0 0,2-4 38 0 0,-8-4-212 0 0,0-1 0 0 0,0 0 0 0 0,-1 0 0 0 0,1 1 0 0 0,0-1 0 0 0,-1 1 0 0 0,1-1 0 0 0,0 0 0 0 0,-1 1 1 0 0,1-1-1 0 0,-1 1 0 0 0,1-1 0 0 0,-1 1 0 0 0,1-1 0 0 0,-1 1 0 0 0,1 0 0 0 0,-1-1 0 0 0,0 1 0 0 0,1 0 0 0 0,-1-1 0 0 0,0 1 0 0 0,1 0 0 0 0,-1-1 0 0 0,0 1 0 0 0,0 0 0 0 0,0 0 1 0 0,0 0-24 0 0,0 1 341 0 0,2-2-186 0 0,0 0-34 0 0,0 0 38 0 0,0 0-78 0 0,2 0-13 0 0,-2 0 6 0 0,0 0 254 0 0,1 0-5 0 0,-3 0-310 0 0,1 1-1 0 0,-1-1 1 0 0,1 0-1 0 0,-1 0 1 0 0,1 0-1 0 0,-1-1 1 0 0,0 1-1 0 0,1 0 1 0 0,-1 0-1 0 0,1 0 1 0 0,-1 0-1 0 0,1 0 1 0 0,-1 0-1 0 0,0 0 1 0 0,1-1 0 0 0,-1 1-1 0 0,0 0 1 0 0,1 0-1 0 0,-1-1 1 0 0,0 1-1 0 0,1 0 1 0 0,-1-1-1 0 0,0 1 1 0 0,1 0-1 0 0,-1-1 1 0 0,0 1-1 0 0,0 0 1 0 0,1-1-1 0 0,-1 1 1 0 0,0 0-1 0 0,0-1-12 0 0,5-6 201 0 0,6 0 73 0 0,-10 7-256 0 0,0 0 1 0 0,0-1-1 0 0,1 1 0 0 0,-1-1 0 0 0,0 1 0 0 0,0-1 0 0 0,-1 0 0 0 0,1 1 1 0 0,0-1-1 0 0,0 0 0 0 0,0 0 0 0 0,0 1 0 0 0,-1-1 0 0 0,1 0 0 0 0,0 0 0 0 0,0-1-18 0 0,-1 1 23 0 0,1 0-1 0 0,-1-1 1 0 0,0 1-1 0 0,1-1 0 0 0,-1 1 1 0 0,0-1-1 0 0,0 1 1 0 0,0 0-1 0 0,0-1 0 0 0,0 0-22 0 0,0 1 20 0 0,0 0 0 0 0,0-1-1 0 0,0 1 1 0 0,1-1-1 0 0,-1 1 1 0 0,0-1 0 0 0,0 1-1 0 0,1-1 1 0 0,-1 1-1 0 0,1-1-19 0 0,12-22 284 0 0,-4 10-137 0 0,-4 5-103 0 0,-5 7-35 0 0,1 0 0 0 0,0 0 0 0 0,-1 0 1 0 0,0 0-1 0 0,1 0 0 0 0,-1 0 0 0 0,0 0 0 0 0,0 0 0 0 0,0 0 0 0 0,0 0 0 0 0,0-1-9 0 0,-1-7 33 0 0,1 7-20 0 0,0 0-1 0 0,1-1 0 0 0,-1 1 0 0 0,1 0 0 0 0,0 0 0 0 0,-1 0 1 0 0,2-2-13 0 0,7-13 125 0 0,-8 15-90 0 0,-1-1 0 0 0,1 1 1 0 0,0 0-1 0 0,-1 0 0 0 0,0 0 0 0 0,1-1 1 0 0,-1 1-1 0 0,0 0 0 0 0,-1-1 0 0 0,1 1-35 0 0,-1-9 99 0 0,1-4-73 0 0,0 2-51 0 0,0 10-95 0 0,0 0 47 0 0,0-1-9 0 0,0 2 20 0 0,0 1-160 0 0,0 2 61 0 0,0 0-27 0 0,0 0-106 0 0,0 0-288 0 0,0 0-526 0 0,0 0 653 0 0,0 0 260 0 0,0 0-38 0 0,0 0 4 0 0,0 0-37 0 0,0 0-43 0 0,0 0-48 0 0,0 0-51 0 0,0 0-49 0 0,0 0-42 0 0,0 0-38 0 0,0 0-149 0 0,0 0-36 0 0,0 0-1575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3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10448 0 0,'0'0'233'0'0,"0"0"39"0"0,2 0 16 0 0,9 0-32 0 0,-9 0-192 0 0,-1 3-36 0 0,-2 0-27 0 0,2 0 1 0 0,-1 0-1 0 0,0 0 1 0 0,1 1-1 0 0,-1-1 0 0 0,1 0 1 0 0,0 0-1 0 0,0 0 1 0 0,0 1-2 0 0,7 6 78 0 0,-7-8 134 0 0,0 0-45 0 0,0-1-40 0 0,0 1-33 0 0,-1 2 33 0 0,-1 1-32 0 0,1-3-37 0 0,0-1 39 0 0,0 7 213 0 0,1 0-38 0 0,0-1-36 0 0,0 0-35 0 0,3 6 105 0 0,0-1-116 0 0,-2-6-129 0 0,0 13 304 0 0,-2-18-328 0 0,0 0 0 0 0,0 1 0 0 0,0-1 0 0 0,1 1 0 0 0,-1-1 0 0 0,0 1 0 0 0,0-1 0 0 0,1 0 0 0 0,-1 1 0 0 0,1 0-37 0 0,4 6 172 0 0,-4-7-138 0 0,0 1 1 0 0,0-1-1 0 0,0 1 1 0 0,0-1-1 0 0,-1 1 1 0 0,1-1-1 0 0,0 1 0 0 0,-1-1 1 0 0,0 1-1 0 0,1 0 1 0 0,-1-1-1 0 0,0 1 1 0 0,0 0-1 0 0,0 0-34 0 0,0 8 181 0 0,0 0-53 0 0,0 15 133 0 0,2-11-67 0 0,5 0-30 0 0,-6-13-150 0 0,0 0 0 0 0,0 1 0 0 0,-1-1 1 0 0,1 1-1 0 0,0-1 0 0 0,-1 1 0 0 0,1-1 0 0 0,-1 1 0 0 0,1 0 1 0 0,-1-1-1 0 0,0 1 0 0 0,0 0 0 0 0,0 0-14 0 0,1 10 95 0 0,-1-9-45 0 0,1 0-1 0 0,-1 0 1 0 0,1 0 0 0 0,-1 0 0 0 0,1 0 0 0 0,0-1 0 0 0,0 1-50 0 0,3 3 74 0 0,0-1-45 0 0,-2 0 137 0 0,-2 6-15 0 0,0-6-80 0 0,0 2-87 0 0,0-3-78 0 0,0-3-17 0 0,0 0-36 0 0,0-1-224 0 0,0 0-502 0 0,0 0-58 0 0,0 0-11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4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33 6536 0 0,'0'0'141'0'0,"0"0"23"0"0,0 0 13 0 0,0 0 34 0 0,0 0 93 0 0,0 0 43 0 0,0 0 5 0 0,0 0 20 0 0,-2 0 84 0 0,-15 0 248 0 0,-27 0 1057 0 0,27 0-1185 0 0,6-2-370 0 0,-2-4 4 0 0,1 0-19 0 0,0 4-19 0 0,-5 3 82 0 0,12-1-185 0 0,-1 1 1 0 0,1-1-1 0 0,0 0 0 0 0,-1-1 0 0 0,1 1 0 0 0,0-1 0 0 0,0 0 1 0 0,-2-1-70 0 0,1 0 38 0 0,-1 0 9 0 0,1 0-1 0 0,-1 0 1 0 0,0 0 0 0 0,0 1 0 0 0,0 0 0 0 0,0 0 0 0 0,0 1-47 0 0,-9 0 82 0 0,14 0-76 0 0,1 0 1 0 0,-1 0 0 0 0,1 0-1 0 0,-1 0 1 0 0,1 0 0 0 0,-1 1-1 0 0,1-1 1 0 0,0 1 0 0 0,-1-1-1 0 0,1 1-6 0 0,-7 4 14 0 0,-5 1-14 0 0,-1-4 53 0 0,13-2-52 0 0,1 0-1 0 0,-1 0 1 0 0,0 0 0 0 0,1 0-1 0 0,-1 0 1 0 0,0 0 0 0 0,1 0 0 0 0,-1 1-1 0 0,0-1 1 0 0,1 0 0 0 0,-1 0-1 0 0,0 1 1 0 0,1-1 0 0 0,-1 0 0 0 0,0 1-1 0 0,1-1 0 0 0,0 1 0 0 0,-1 0 0 0 0,1 0 0 0 0,0 0 0 0 0,-1-1 0 0 0,1 1 0 0 0,0 0 0 0 0,0 0 0 0 0,0 0 0 0 0,0 0 0 0 0,0 0 0 0 0,0-1 0 0 0,0 1 0 0 0,0 1 0 0 0,0-2 0 0 0,0 1 0 0 0,-1-1 0 0 0,1 1 0 0 0,0-1 0 0 0,0 1 0 0 0,0-1 0 0 0,0 1 0 0 0,0-1 0 0 0,0 1 0 0 0,1-1 0 0 0,-1 1 0 0 0,0-1 0 0 0,0 1 0 0 0,0-1 0 0 0,0 1 0 0 0,0-1 0 0 0,1 1 0 0 0,-1-1 0 0 0,0 1 0 0 0,0-1 0 0 0,1 0 0 0 0,-1 1 0 0 0,0-1 0 0 0,1 1 0 0 0,-1-1 0 0 0,1 0 0 0 0,-1 1 0 0 0,0-1 0 0 0,1 0 0 0 0,-1 0 0 0 0,1 1 0 0 0,0-1 0 0 0,5 5 0 0 0,1 6 0 0 0,-7-10 0 0 0,0 0 0 0 0,1 0 0 0 0,-1 0 0 0 0,1 0 0 0 0,0 0 0 0 0,-1 0 0 0 0,1 0 0 0 0,0 0 0 0 0,-1 0 0 0 0,1 0 0 0 0,0-1 0 0 0,0 1 0 0 0,0 0 0 0 0,-1 0 0 0 0,1-1 0 0 0,1 1 0 0 0,8 4 0 0 0,-7-4 0 0 0,-1 0 0 0 0,0 0 0 0 0,0 0 0 0 0,1 1 0 0 0,-1-1 0 0 0,0 1 0 0 0,0-1 0 0 0,0 1 0 0 0,0 0 0 0 0,1 1 0 0 0,1 0 0 0 0,0 0 0 0 0,0 0 0 0 0,0-1 0 0 0,0 1 0 0 0,2-1 0 0 0,15 11 0 0 0,-9-6 0 0 0,-6-3 0 0 0,0 0 0 0 0,0 0 0 0 0,0 0 0 0 0,4 5 0 0 0,-4-3 0 0 0,1 0 0 0 0,1 0 0 0 0,-1 0 0 0 0,1-1 0 0 0,0 0 0 0 0,14 9 0 0 0,-3-1 0 0 0,-1 1 0 0 0,0 1 0 0 0,4 7 0 0 0,-11-12 8 0 0,-9-9-10 0 0,-1 0 1 0 0,1 1-1 0 0,0-1 1 0 0,-1 1-1 0 0,0 0 0 0 0,1-1 1 0 0,-1 1-1 0 0,0 0 1 0 0,0 0-1 0 0,0 0 0 0 0,1 1 2 0 0,1 15 24 0 0,-2 12 58 0 0,-1-19-20 0 0,-1 19 146 0 0,-4-18-128 0 0,-5-3-44 0 0,-29 10 183 0 0,11-7-115 0 0,6-3-63 0 0,2-1-55 0 0,15-7 20 0 0,-1 0 1 0 0,0 0 0 0 0,1 0 0 0 0,-1-1-1 0 0,0 0 1 0 0,1 0 0 0 0,-1 0 0 0 0,-1-1-7 0 0,-5 0 10 0 0,-52 1 0 0 0,62 0-6 0 0,0 0 0 0 0,0 0 0 0 0,0 0 0 0 0,1-1 0 0 0,-1 1 0 0 0,0 0 0 0 0,0-1 0 0 0,0 0 0 0 0,0 1 0 0 0,0-1 0 0 0,1 0 0 0 0,-1 0-1 0 0,-1-1-3 0 0,1 1 1 0 0,1 0 0 0 0,0 0 0 0 0,-1 0 0 0 0,1 1 0 0 0,-1-1 0 0 0,0 0 0 0 0,1 1 0 0 0,-1-1 0 0 0,1 1 0 0 0,-1 0 0 0 0,0 0 0 0 0,1-1 0 0 0,-2 1-1 0 0,-5-1 14 0 0,3-1-109 0 0,2-2-123 0 0,3 1 60 0 0,0 0-37 0 0,-3-2-617 0 0,-8-6-48 0 0,9 8-10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5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9008 0 0,'0'0'200'0'0,"0"0"33"0"0,0 0 15 0 0,0 0-85 0 0,0 0-22 0 0,0 0 42 0 0,0 0 146 0 0,0 0 272 0 0,0 0 21 0 0,0 0-26 0 0,0 0-118 0 0,0 0-50 0 0,0 0-10 0 0,0 3-28 0 0,-1-3-378 0 0,1 1-1 0 0,0-1 1 0 0,0 0-1 0 0,0 1 1 0 0,0-1 0 0 0,0 1-1 0 0,0-1 1 0 0,1 1-1 0 0,-1-1 1 0 0,0 0-1 0 0,0 1 1 0 0,0-1-1 0 0,0 1 1 0 0,0-1-1 0 0,1 0 1 0 0,-1 1 0 0 0,0-1-1 0 0,0 0 1 0 0,1 1-1 0 0,-1-1 1 0 0,0 0-1 0 0,0 1 1 0 0,1-1-1 0 0,-1 0 1 0 0,0 1-1 0 0,1-1 1 0 0,-1 0 0 0 0,1 0-1 0 0,-1 0 1 0 0,0 1-1 0 0,1-1-11 0 0,6 5 162 0 0,-2 3 15 0 0,4 9 29 0 0,-7-13-141 0 0,-1-2-28 0 0,-1 1-1 0 0,1-1 1 0 0,0 0-1 0 0,-1 1 1 0 0,1-1 0 0 0,-1 1-1 0 0,0-1 1 0 0,0 1-1 0 0,0-1 1 0 0,0 1-1 0 0,0-1 1 0 0,-1 1-37 0 0,1 1 49 0 0,-1-1-1 0 0,1 1 1 0 0,0-1 0 0 0,0 1-1 0 0,1-1 1 0 0,-1 1 0 0 0,1-1-1 0 0,0 4-48 0 0,2 0 39 0 0,4 17 89 0 0,-4 8 55 0 0,-3 0-46 0 0,0-5 105 0 0,0-5-5 0 0,0 5 40 0 0,0 52 357 0 0,0-77-693 0 0,0-2-94 0 0,0 0-165 0 0,0 0 163 0 0,0 0-45 0 0,0 0-75 0 0,0 0 89 0 0,0 0-38 0 0,0 0-41 0 0,0 0-38 0 0,0 0-405 0 0,0 0 101 0 0,0 0-53 0 0,0 0-774 0 0,0 0-607 0 0,0 0-1154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5.9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18 8496 0 0,'0'0'190'0'0,"0"0"28"0"0,0 0 10 0 0,-3 0-26 0 0,-1 0-151 0 0,-21 0-60 0 0,15-1 29 0 0,2-2 41 0 0,1-2 42 0 0,2 1 45 0 0,4 2 22 0 0,-1 1-38 0 0,-1 0 36 0 0,-2 1-83 0 0,0 1-42 0 0,3-1 59 0 0,-3 0 24 0 0,-1 0 67 0 0,-14 0 617 0 0,12 0-523 0 0,3 0-173 0 0,1 0-60 0 0,-2 0 113 0 0,1 2-43 0 0,0 0-18 0 0,-2 2 7 0 0,-1 0 13 0 0,2-2-3 0 0,0 0 26 0 0,-2-2 55 0 0,-4 3-16 0 0,-2 7-36 0 0,7-5-30 0 0,5-7-91 0 0,2 2-30 0 0,0 0-1 0 0,0 0 0 0 0,0 0 1 0 0,0 0-1 0 0,0 0 1 0 0,0-1-1 0 0,0 1 0 0 0,0 0 1 0 0,0 0-1 0 0,0 0 1 0 0,0 0-1 0 0,0 0 0 0 0,0 0 1 0 0,-1 0-1 0 0,1-1 1 0 0,0 1-1 0 0,0 0 0 0 0,0 0 1 0 0,0 0-1 0 0,0 0 1 0 0,0 0-1 0 0,0 0 0 0 0,0 0 1 0 0,-1 0-1 0 0,1 0 1 0 0,0 0-1 0 0,0 0 0 0 0,0 0 1 0 0,0 0-1 0 0,0 0 1 0 0,0 0-1 0 0,-1 0 0 0 0,1 0 1 0 0,0 0-1 0 0,0 0 1 0 0,0 0-1 0 0,0 0 0 0 0,0 0 1 0 0,-1 0-1 0 0,1 0 1 0 0,0 0-1 0 0,0 0 0 0 0,0 0 1 0 0,0 0-1 0 0,0 0 1 0 0,0 0-1 0 0,0 0 0 0 0,-1 0 1 0 0,1 0-1 0 0,0 0 1 0 0,0 0-1 0 0,-8 6 61 0 0,-8 9 73 0 0,6-2-123 0 0,9-12-11 0 0,1-1 0 0 0,0 1 0 0 0,0 0 0 0 0,-1-1 0 0 0,1 1 0 0 0,0 0 0 0 0,0 0 0 0 0,0-1 0 0 0,0 1 0 0 0,0 0 0 0 0,0-1 0 0 0,0 1 0 0 0,0 0 0 0 0,0 0 0 0 0,0-1 0 0 0,0 1 0 0 0,0 0 0 0 0,1 0 0 0 0,-1-1 0 0 0,0 1 0 0 0,1 0 0 0 0,10 22 0 0 0,-10-21 0 0 0,-1 0 0 0 0,1-1 0 0 0,0 1 0 0 0,0 0 0 0 0,0 0 0 0 0,0-1 0 0 0,0 1 0 0 0,1-1 0 0 0,-1 1 0 0 0,1 0 0 0 0,4 4 0 0 0,10 7 14 0 0,-11-10 2 0 0,-4-3-11 0 0,-1 0 0 0 0,1 0 1 0 0,0 1-1 0 0,-1-1 0 0 0,1 0 1 0 0,-1 1-1 0 0,1-1 0 0 0,0 0 1 0 0,-1 1-1 0 0,1-1 0 0 0,-1 1 1 0 0,1-1-1 0 0,-1 1 0 0 0,1-1 1 0 0,-1 1-1 0 0,0 0 0 0 0,1-1 1 0 0,-1 1-1 0 0,0-1 0 0 0,1 1 1 0 0,-1 0-1 0 0,0 0-5 0 0,3 4 21 0 0,0 0 9 0 0,1 0 0 0 0,0 1 0 0 0,1-2 0 0 0,-1 1 0 0 0,1 0 0 0 0,0-1 0 0 0,0 0 0 0 0,5 3-30 0 0,0-2 54 0 0,-7-4-43 0 0,-1 0 1 0 0,0 0 0 0 0,1 0 0 0 0,-1 1 0 0 0,0-1-1 0 0,0 0 1 0 0,0 1 0 0 0,0 0 0 0 0,0 0-12 0 0,3 3 38 0 0,1-1 0 0 0,0 1 1 0 0,0-1-1 0 0,5 2-38 0 0,0 2 57 0 0,8 5 85 0 0,-14-11-104 0 0,-5-1-28 0 0,1-1-1 0 0,0 0 1 0 0,-1 0-1 0 0,1 1 1 0 0,0-1-1 0 0,-1 0 1 0 0,1 1-1 0 0,-1-1 1 0 0,1 1-1 0 0,-1-1 1 0 0,1 1-1 0 0,-1-1 1 0 0,1 1-1 0 0,-1-1 1 0 0,1 1-1 0 0,-1-1 1 0 0,0 1-1 0 0,1 0 1 0 0,-1-1-1 0 0,0 1 1 0 0,1 0-1 0 0,-1 0-9 0 0,2 4 37 0 0,1-1 1 0 0,1 0 0 0 0,-1 0 1 0 0,1 0-1 0 0,-1 0 0 0 0,3 1-38 0 0,-2-1 45 0 0,-1-1 67 0 0,-3-3 2 0 0,0 0 12 0 0,0 2 2 0 0,0 2-81 0 0,0 9 224 0 0,-1-8-180 0 0,0-2-67 0 0,0-1-49 0 0,-28 14 157 0 0,18-13-140 0 0,-1-2-37 0 0,-13-2-127 0 0,9 0 2 0 0,11 2-18 0 0,-2-1-10 0 0,-1 0 17 0 0,2 1 27 0 0,2-1-20 0 0,-1-1-57 0 0,2 1-18 0 0,-1-1-62 0 0,1 0-70 0 0,0 0-81 0 0,1 0 118 0 0,1 0-45 0 0,-1 0-42 0 0,0-1-35 0 0,1 1-134 0 0,-1-1-36 0 0,-4-4-1394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6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34 10928 0 0,'0'0'322'0'0,"0"-3"-7"0"0,1 0-271 0 0,-2-1 0 0 0,-15-5-9 0 0,13 7 8 0 0,-2-1-59 0 0,1 0-8 0 0,1 1 41 0 0,1 1 37 0 0,-1 0 48 0 0,0 1 30 0 0,-1-1 51 0 0,1 1 57 0 0,-1 0 65 0 0,2 0-238 0 0,0-1 47 0 0,-3 1 208 0 0,-4 0 216 0 0,4-1-338 0 0,0 1-36 0 0,1 0-87 0 0,0 0-101 0 0,0 1-97 0 0,1-1-114 0 0,2 0 70 0 0,-1 1-35 0 0,2-1-109 0 0,0 0-53 0 0,0 0-47 0 0,0 0-41 0 0,0 0-138 0 0,0 0-40 0 0,0 0-165 0 0,0 0-441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2.2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0 6952 0 0,'0'0'201'0'0,"0"0"70"0"0,0 0 143 0 0,0 0 60 0 0,0 3 7 0 0,0 6-144 0 0,0 2-41 0 0,-1 8 81 0 0,1 0-81 0 0,1-1-73 0 0,2-4-65 0 0,8 8 130 0 0,-6 4 0 0 0,1-10-93 0 0,-5-13-152 0 0,0 0 1 0 0,1 1-1 0 0,-1-1 1 0 0,-1 1-1 0 0,1-1 1 0 0,0 1-1 0 0,-1-1 1 0 0,0 1-1 0 0,0 0-43 0 0,0 11 163 0 0,0-7-54 0 0,0 0 1 0 0,0 0-1 0 0,0 0 0 0 0,1 0 1 0 0,1 1-110 0 0,9 23 368 0 0,-6 0 10 0 0,6 0 46 0 0,-9-21-251 0 0,2 4 32 0 0,0 3 35 0 0,-1-5-41 0 0,0-2 17 0 0,2 3 67 0 0,-2-3-146 0 0,3 8 72 0 0,-3-11-103 0 0,1 0 34 0 0,7 10 126 0 0,-6 9-20 0 0,10 5 39 0 0,-4-16-137 0 0,-8-13-45 0 0,-2 1-48 0 0,-1 5-26 0 0,-1-7-2 0 0,1-1-24 0 0,0-1 0 0 0,0 1 0 0 0,0-1 0 0 0,0 1 0 0 0,0-1 1 0 0,0 1-1 0 0,0-1 0 0 0,0 1 0 0 0,0-1 0 0 0,0 1 0 0 0,0-1 0 0 0,0 1 0 0 0,0-1 0 0 0,0 1 1 0 0,1-1-1 0 0,-1 1 0 0 0,0-1 0 0 0,0 1 0 0 0,0-1 0 0 0,1 0 0 0 0,-1 1 0 0 0,0-1 1 0 0,1 1-1 0 0,-1-1 0 0 0,0 0 0 0 0,1 1 0 0 0,-1-1 0 0 0,1 0 0 0 0,-1 1 0 0 0,1-1 0 0 0,-1 0 1 0 0,1 0-4 0 0,5 5 46 0 0,-5-4-42 0 0,-1-1-1 0 0,1 1 0 0 0,-1-1 0 0 0,0 1 0 0 0,0 0 0 0 0,1-1 0 0 0,-1 1 0 0 0,0 0 0 0 0,0-1 0 0 0,0 1 0 0 0,0 0 0 0 0,0 0 0 0 0,0-1 0 0 0,0 1 0 0 0,0 0-3 0 0,0 1-24 0 0,0-2-42 0 0,0 0-168 0 0,0 0-57 0 0,0 0 152 0 0,0 0-46 0 0,0 0-71 0 0,0 0 82 0 0,0 0-36 0 0,0 0-38 0 0,0 0-37 0 0,0 0-381 0 0,0 0 95 0 0,0 0-51 0 0,0 0-728 0 0,0 0-572 0 0,0 0-1088 0 0</inkml:trace>
  <inkml:trace contextRef="#ctx0" brushRef="#br0" timeOffset="253.25">1 336 9760 0 0,'0'0'222'0'0,"0"0"30"0"0,0 0 18 0 0,0 0-117 0 0,2 0-80 0 0,5-1-26 0 0,-3-5-39 0 0,1-1-17 0 0,0 4 27 0 0,1 0 37 0 0,1-1 38 0 0,0 1 38 0 0,-2 0 17 0 0,-4 3-101 0 0,0-1 0 0 0,1 1-1 0 0,-1 0 1 0 0,1-1 0 0 0,-1 1 0 0 0,0 0-1 0 0,1 0 1 0 0,-1 0 0 0 0,1 0 0 0 0,0 0-47 0 0,-1 0 48 0 0,0 0-1 0 0,1 0 1 0 0,-1 0 0 0 0,1 0 0 0 0,-1-1 0 0 0,1 1 0 0 0,-1 0 0 0 0,1-1 0 0 0,-1 1 0 0 0,0-1-48 0 0,9-3 238 0 0,-1 0-40 0 0,1 1-1 0 0,7 1 47 0 0,-7 1-47 0 0,-2 0-50 0 0,1-2-18 0 0,1-1 11 0 0,1 0 18 0 0,2-1 75 0 0,-2 1-76 0 0,-1 1-56 0 0,22-3 55 0 0,-16 5-59 0 0,-1 1-21 0 0,-8 1-41 0 0,-1-1 0 0 0,1 0 0 0 0,0-1 0 0 0,-1 1 0 0 0,1-1 0 0 0,-1-1-35 0 0,10-3 24 0 0,-13 3-24 0 0,0 1 0 0 0,1 0 1 0 0,-1 0-1 0 0,1 0 0 0 0,-1 0 0 0 0,1 1 0 0 0,0-1 0 0 0,-1 1 1 0 0,1 0-1 0 0,4 0-170 0 0,1 0 66 0 0,-1 0 57 0 0,0 0 47 0 0,8 0 102 0 0,20 0 316 0 0,-25 0-344 0 0,0 0-68 0 0,-4 0-46 0 0,-1 0-39 0 0,1 0-45 0 0,0 0-49 0 0,0 0-74 0 0,1 0-69 0 0,-1 0-77 0 0,1 0-83 0 0,-1 0-90 0 0,1 0-96 0 0,0 0-103 0 0,-1 0-109 0 0,4 0-875 0 0,8 0-994 0 0</inkml:trace>
  <inkml:trace contextRef="#ctx0" brushRef="#br0" timeOffset="622.28">959 240 8464 0 0,'0'0'190'0'0,"0"0"28"0"0,0 0 10 0 0,-3 3-26 0 0,-10 7-160 0 0,8-8-15 0 0,-1-1 47 0 0,-7-1 173 0 0,11 0-188 0 0,0 0-1 0 0,-1 0 0 0 0,1 0 0 0 0,0 0 0 0 0,0 0 1 0 0,0 0-1 0 0,0 1 0 0 0,0-1 0 0 0,0 1 0 0 0,-1 0-58 0 0,-3 3 246 0 0,-15 15 686 0 0,12-9-610 0 0,3-4-186 0 0,0 0-112 0 0,-22 23 530 0 0,8-10-262 0 0,10-6-137 0 0,2 8 17 0 0,2-3-27 0 0,-2-4-19 0 0,0 3-14 0 0,-10 32 222 0 0,15-40-286 0 0,2-6-19 0 0,0 0 0 0 0,0 0 0 0 0,1 1 0 0 0,-1-1 0 0 0,1 0 0 0 0,0 4-29 0 0,0-3 19 0 0,1 1 1 0 0,0 0 0 0 0,0-1-1 0 0,0 1 1 0 0,1 0 0 0 0,0-1 0 0 0,0 0-1 0 0,0 1 1 0 0,2 2-20 0 0,0 1 49 0 0,23 24 103 0 0,-25-27-131 0 0,-2-4-16 0 0,1 0 1 0 0,-1-1-1 0 0,0 1 0 0 0,0 0 1 0 0,1-1-1 0 0,-1 1 0 0 0,1-1 1 0 0,-1 1-1 0 0,0-1 0 0 0,1 1 1 0 0,-1-1-1 0 0,1 1 0 0 0,-1-1 1 0 0,1 1-1 0 0,0-1 0 0 0,-1 1 0 0 0,1-1 1 0 0,-1 0-1 0 0,1 1 0 0 0,0-1 1 0 0,-1 0-1 0 0,1 1-5 0 0,4 1 22 0 0,14 9 60 0 0,8-6 12 0 0,-14 1-31 0 0,-12-5-54 0 0,1 0 1 0 0,-1 0 0 0 0,1 0 0 0 0,-1-1 0 0 0,1 1 0 0 0,-1-1 0 0 0,1 1 0 0 0,-1-1 0 0 0,1 1 0 0 0,-1-1 0 0 0,1 0 0 0 0,0 0 0 0 0,-1 0-10 0 0,15 0 89 0 0,1 0-17 0 0,-1 0 17 0 0,-1 0 29 0 0,1-2 9 0 0,3-5-28 0 0,-9 3-47 0 0,8-2 40 0 0,13-9 49 0 0,-29 15-132 0 0,14-14 51 0 0,3-2-48 0 0,3 6-3 0 0,-17 8-1 0 0,-1 0 0 0 0,1 1 0 0 0,-1-2-1 0 0,0 1 1 0 0,0 0 0 0 0,0-1 0 0 0,0 0 0 0 0,1-1-8 0 0,2-3 0 0 0,-4 6 0 0 0,-1-2 0 0 0,0 1 0 0 0,0 0 0 0 0,0 0 0 0 0,0-1 0 0 0,0 1 0 0 0,0-1 0 0 0,0 1 0 0 0,-1-1 0 0 0,1-1 0 0 0,3-23 0 0 0,2 14 0 0 0,-6 11 0 0 0,0 1 0 0 0,-1 0 0 0 0,1-1 0 0 0,0 1 0 0 0,-1-1 0 0 0,1 1 0 0 0,-1-1 0 0 0,1 1 0 0 0,-1-1 0 0 0,0 0 0 0 0,1 1 0 0 0,-1-1 0 0 0,0 1 0 0 0,0-45 0 0 0,0 44-8 0 0,0-1 1 0 0,0 0 0 0 0,0 1-1 0 0,-1-1 1 0 0,1 0 0 0 0,-1 1 0 0 0,1-1-1 0 0,-1 1 1 0 0,0-1 0 0 0,0 1 0 0 0,0-1-1 0 0,-1 0 8 0 0,-4-10-100 0 0,4-9-98 0 0,2 19 164 0 0,-1-1 1 0 0,1 1-1 0 0,-1-1 0 0 0,0 1 0 0 0,1-1 0 0 0,-2 1 0 0 0,1 0 1 0 0,-1-2 33 0 0,-4-11-166 0 0,1-10-152 0 0,0 15 69 0 0,-3-4-8 0 0,3 6 98 0 0,2 4 23 0 0,0 0-6 0 0,1 0-34 0 0,0-4-211 0 0,1 4 142 0 0,1-1-42 0 0,0-7-199 0 0</inkml:trace>
  <inkml:trace contextRef="#ctx0" brushRef="#br0" timeOffset="930.89">1295 416 6648 0 0,'17'18'173'0'0,"-12"-11"-91"0"0,1-1 0 0 0,0 0-1 0 0,0 0 1 0 0,0-1 0 0 0,1 1 0 0 0,3 1-82 0 0,-3-4 19 0 0,-4-2-18 0 0,0 1 0 0 0,0-1 0 0 0,0 0-1 0 0,-1 1 1 0 0,1-1 0 0 0,0 1 0 0 0,-1 0 0 0 0,0 0 0 0 0,1 0 0 0 0,-1 0-1 0 0,0 1 1 0 0,0-1 0 0 0,0 1 0 0 0,0-1 0 0 0,0 1-1 0 0,3 8 31 0 0,0 0 109 0 0,3-1 122 0 0,-5-7-250 0 0,0 0 87 0 0,2 3 159 0 0,8 6 514 0 0,-9-9-587 0 0,0 0-67 0 0,3 0 96 0 0,-7-3-191 0 0,1 0 0 0 0,-1 0 0 0 0,1 0 0 0 0,-1 0 0 0 0,1 1 0 0 0,-1-1 0 0 0,1 0 0 0 0,-1 0 0 0 0,0 0 0 0 0,1 1 0 0 0,-1-1 0 0 0,1 0 0 0 0,-1 1 0 0 0,0-1 0 0 0,1 0 0 0 0,-1 1 0 0 0,0-1 0 0 0,1 0 0 0 0,-1 1 0 0 0,0-1 0 0 0,0 1 0 0 0,0-1 0 0 0,1 0 0 0 0,-1 1 0 0 0,0-1 0 0 0,0 1 0 0 0,0-1 0 0 0,0 1 1 0 0,0-1-1 0 0,0 1 0 0 0,0-1 0 0 0,0 1 0 0 0,0-1 0 0 0,0 1 0 0 0,0-1 0 0 0,0 1-23 0 0,0 1 528 0 0,0-2 1 0 0,0 0 6 0 0,0 0 1 0 0,0 0 0 0 0,0 0-14 0 0,0 0-54 0 0,0 0-20 0 0,0 0-6 0 0,0 0-191 0 0,0 0-121 0 0,0 0-37 0 0,-2-2-54 0 0,-12-9-24 0 0,7 8-14 0 0,7 3-1 0 0,-1 0 0 0 0,1 0 0 0 0,-1-1 0 0 0,1 1 0 0 0,-1 0 0 0 0,1 0 1 0 0,0 0-1 0 0,-1-1 0 0 0,1 1 0 0 0,-1 0 0 0 0,1-1 0 0 0,0 1 0 0 0,-1 0 0 0 0,1-1 0 0 0,0 1 0 0 0,-1 0 0 0 0,1-1 0 0 0,0 1 0 0 0,0-1 0 0 0,-2-9 40 0 0,2 9-13 0 0,0-1-1 0 0,0 0 1 0 0,-1 0 0 0 0,1 0-1 0 0,0 1 1 0 0,-1-1 0 0 0,0 0-1 0 0,1 1 1 0 0,-1-1 0 0 0,0 0-1 0 0,0 1 1 0 0,0-1 0 0 0,0 1-1 0 0,0 0 1 0 0,0-1-1 0 0,0 1 1 0 0,-1 0 0 0 0,1-1-1 0 0,-1 1-26 0 0,-11-16 308 0 0,8 8-115 0 0,0-1-66 0 0,0-2-39 0 0,-4-4-28 0 0,1 0-3 0 0,7 11-48 0 0,0 1-1 0 0,0 0 1 0 0,0-1 0 0 0,1 1-1 0 0,-1-1 1 0 0,1 1 0 0 0,0 0-1 0 0,1-1 1 0 0,0-3-9 0 0,-1-8-4 0 0,0 13 9 0 0,0 0 0 0 0,0 0-1 0 0,1 0 1 0 0,-1 0 0 0 0,1 0-1 0 0,-1 0 1 0 0,1 0 0 0 0,0 0-1 0 0,0 0 1 0 0,0 1 0 0 0,1-2-5 0 0,1-1 2 0 0,1 1 1 0 0,0-1 0 0 0,-1 0 0 0 0,2 1-1 0 0,0 0-2 0 0,-5 3-1 0 0,3-2 1 0 0,0 1 0 0 0,1-1 0 0 0,-1 1 0 0 0,0 0 0 0 0,1 0 0 0 0,0 0 0 0 0,0 0 0 0 0,-1 0 0 0 0,1 0 0 0 0,-1 0 0 0 0,0 0 0 0 0,0-1 0 0 0,1 0 0 0 0,-2 1 0 0 0,0 1 0 0 0,0-1 0 0 0,0 1 0 0 0,0-1 0 0 0,0 1 0 0 0,0 0 0 0 0,0 0 0 0 0,0 0 0 0 0,1 0 0 0 0,-1 0 0 0 0,0 1 0 0 0,0-1 0 0 0,1 1 0 0 0,-1-1 0 0 0,12-2 0 0 0,1-3 0 0 0,-11 5 0 0 0,-1 0 0 0 0,0 0 0 0 0,1 0 0 0 0,-1 0 0 0 0,0 0 0 0 0,1 1 0 0 0,-1-1 0 0 0,3 1 0 0 0,-3 0 0 0 0,0 0 0 0 0,0-1 0 0 0,1 1 0 0 0,-1-1 0 0 0,0 1 0 0 0,0-1 0 0 0,1 0 0 0 0,-1 0 0 0 0,3-2 0 0 0,9-2 0 0 0,4 3-2 0 0,-4 2-18 0 0,-1-4-46 0 0,-3-1-8 0 0,10-2 29 0 0,-13 6-38 0 0,4 1-110 0 0,-5 0 44 0 0,1 0-42 0 0,1-1-59 0 0,7-1-28 0 0,-9 0 134 0 0,1 0-100 0 0,-4 0 65 0 0,0 1-43 0 0,0 0-49 0 0,0-1-58 0 0,-2 2 74 0 0,0-1-103 0 0,1 0-47 0 0,-1 1-42 0 0,0 0-38 0 0,0-1-137 0 0,0 1-38 0 0,4 0-1447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9.1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0 162 8840 0 0,'0'0'197'0'0,"0"3"24"0"0,0 2-34 0 0,0 0-49 0 0,0 0-43 0 0,0 0-35 0 0,0 8-19 0 0,0 8-90 0 0,0-12 52 0 0,0 2 70 0 0,0-2 90 0 0,0-4-37 0 0,0 0 35 0 0,0-5-130 0 0,0 1 0 0 0,0 0 0 0 0,0 0 0 0 0,0-1 0 0 0,0 1 0 0 0,0 0 0 0 0,1-1 0 0 0,-1 1 0 0 0,0 0 0 0 0,0-1 0 0 0,0 1 0 0 0,1 0 0 0 0,-1-1 0 0 0,0 1 0 0 0,1-1 1 0 0,-1 1-1 0 0,1 0 0 0 0,-1-1 0 0 0,0 1 0 0 0,1-1 0 0 0,-1 1 0 0 0,1-1 0 0 0,-1 0 0 0 0,1 1 0 0 0,0-1 0 0 0,-1 1-31 0 0,1-1 32 0 0,0 0 0 0 0,-1 1-1 0 0,1-1 1 0 0,-1 1 0 0 0,1-1 0 0 0,-1 1 0 0 0,1-1 0 0 0,-1 1-1 0 0,1-1 1 0 0,-1 1 0 0 0,0-1 0 0 0,1 1 0 0 0,-1 0-1 0 0,0-1 1 0 0,0 1 0 0 0,1 0 0 0 0,-1-1 0 0 0,0 1 0 0 0,0 0-1 0 0,0-1 1 0 0,0 1 0 0 0,0 0 0 0 0,0-1 0 0 0,0 1-1 0 0,0 0 1 0 0,0 0-32 0 0,0 9 401 0 0,-1-7-282 0 0,1 0-1 0 0,0 0 0 0 0,0-1 0 0 0,0 1 0 0 0,0 0 1 0 0,0 0-1 0 0,1 0 0 0 0,-1 0 0 0 0,1-1 0 0 0,0 1 1 0 0,0 1-119 0 0,0-3 157 0 0,0-1-38 0 0,0 1 26 0 0,1 1-101 0 0,0-1-127 0 0,0 0-15 0 0,-1 0 108 0 0,0-1 37 0 0,-1 0 29 0 0,0 1 37 0 0,1 0 46 0 0,-1-1 49 0 0,0 1 8 0 0,1-1 41 0 0,-1 1 46 0 0,0 0 49 0 0,0 0 51 0 0,0 0 55 0 0,0 0 59 0 0,0 0 61 0 0,0-14-246 0 0,0-3-59 0 0,0 0-56 0 0,0-1-49 0 0,0 0-44 0 0,0 1-38 0 0,0-12-5 0 0,0 26-71 0 0,0-1 0 0 0,0 1 0 0 0,-1-1 0 0 0,0 1 0 0 0,1-1 0 0 0,-1 1 0 0 0,0 0 0 0 0,0-1 0 0 0,0 1 0 0 0,0 0 0 0 0,-1-1-10 0 0,-5-14 59 0 0,6 16-58 0 0,1 0 1 0 0,0-1 0 0 0,0 1 0 0 0,0 0-1 0 0,0-1 1 0 0,0 1 0 0 0,1 0 0 0 0,-1-1 0 0 0,0 1-1 0 0,1 0 1 0 0,-1 0 0 0 0,0-1 0 0 0,1 1-1 0 0,0-1-1 0 0,4-6 1 0 0,-4 6 3 0 0,0 1 0 0 0,0 0 1 0 0,0-1-1 0 0,-1 1 0 0 0,1-1 0 0 0,0 0 1 0 0,-1 1-1 0 0,1-1 0 0 0,-1 1 0 0 0,1-1 1 0 0,-1 0-1 0 0,0 1 0 0 0,0-1 0 0 0,0 0-4 0 0,0-3 8 0 0,0 3-5 0 0,14-23-2 0 0,-10 14-1 0 0,-3 10 0 0 0,-1 0 0 0 0,0-1 0 0 0,1 1 0 0 0,-1 0 0 0 0,1 0 0 0 0,-1 0 0 0 0,1 0 0 0 0,0 0 0 0 0,-1 0 0 0 0,1 0 0 0 0,0 0 0 0 0,0 0 0 0 0,0 1 0 0 0,0-1 0 0 0,0 0 0 0 0,0 0 0 0 0,0 1 0 0 0,0-1 0 0 0,4-2 0 0 0,-4 3 0 0 0,0 0 0 0 0,-1 0 0 0 0,1-1 0 0 0,0 1 0 0 0,-1 0 0 0 0,1-1 0 0 0,-1 1 0 0 0,1-1 0 0 0,-1 1 0 0 0,1 0 0 0 0,-1-1 0 0 0,1 0 0 0 0,-1 1 0 0 0,1-1 0 0 0,-1 1 0 0 0,1-1 0 0 0,-1 1 0 0 0,0-1 0 0 0,1 0 0 0 0,-1 1 0 0 0,0-1 0 0 0,0 0 0 0 0,3-4 0 0 0,-2 4 0 0 0,-1 0 0 0 0,1 0 0 0 0,0 0 0 0 0,-1 0 0 0 0,1 0 0 0 0,0 0 0 0 0,0 1 0 0 0,0-1 0 0 0,0 0 0 0 0,0 0 0 0 0,0 1 0 0 0,0-1 0 0 0,0 0 0 0 0,0 1 0 0 0,0-1 0 0 0,0 1 0 0 0,0 0 0 0 0,1-1 0 0 0,9-4 0 0 0,17-7 0 0 0,-20 11 0 0 0,-1-2 0 0 0,3-7-16 0 0,8 6-53 0 0,-5 4-8 0 0,1 0-40 0 0,6 0-119 0 0,-1 1-111 0 0,-8-1-2 0 0,-2 0-85 0 0,-1 0-49 0 0,-1 0 105 0 0,-1 0 95 0 0,6 0-319 0 0,-9 0 353 0 0,0 1 9 0 0,0-1-41 0 0,0 1-49 0 0,0 0-60 0 0,0 0-3 0 0,-1 0-44 0 0,0 0-39 0 0,0 0-35 0 0,0 1-140 0 0,0-1-34 0 0,4 5-1488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10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9016 0 0,'0'0'265'0'0,"0"0"-4"0"0,3 0-127 0 0,-3 0-118 0 0,1 0 1 0 0,0 0 0 0 0,0 1 0 0 0,-1-1 0 0 0,1 0-1 0 0,0 0 1 0 0,0 1 0 0 0,-1-1 0 0 0,1 0-1 0 0,0 1 1 0 0,-1-1 0 0 0,1 1 0 0 0,0-1 0 0 0,-1 1-1 0 0,1-1 1 0 0,-1 1 0 0 0,1-1 0 0 0,-1 1-1 0 0,1-1 1 0 0,-1 1 0 0 0,1 0 0 0 0,-1 0-17 0 0,11 21 373 0 0,-4-6-63 0 0,-3-8-153 0 0,1 0 47 0 0,6 12 304 0 0,-5-5-225 0 0,0 11 98 0 0,4-4-77 0 0,-4-1-92 0 0,-4-13-130 0 0,0-1-1 0 0,0 1 1 0 0,1-1 0 0 0,1 3-82 0 0,2 4 111 0 0,3 9 152 0 0,1 3 48 0 0,-3-9-172 0 0,-5-12-86 0 0,1 0 1 0 0,-1 0-1 0 0,0 1 0 0 0,0-1 1 0 0,-1 1-1 0 0,0-1 1 0 0,0 1-1 0 0,0 0 1 0 0,0-1-1 0 0,-1 5-53 0 0,1-2 51 0 0,0 0 0 0 0,1 1 0 0 0,0-1 0 0 0,0 0 0 0 0,1 0 0 0 0,0 0 0 0 0,2 3-51 0 0,5 14 106 0 0,-9-21-43 0 0,1 1 1 0 0,-2 0-1 0 0,1 0 1 0 0,0 0-1 0 0,-1 0 0 0 0,0 3-63 0 0,-1 15 284 0 0,0-3 45 0 0,1-18-207 0 0,0-2-33 0 0,0 0-129 0 0,-3-2-40 0 0,-20-22 61 0 0,19 14 21 0 0,-1-2-22 0 0,-4-9-86 0 0,-2-13-5 0 0,4 12 44 0 0,4 5-6 0 0,3-4 8 0 0,1 6 27 0 0,-2 2-4 0 0,0 0 0 0 0,-1 0 1 0 0,-1 0-1 0 0,-3-9 42 0 0,6 19-9 0 0,-4-22-50 0 0,4-10 26 0 0,1 17 19 0 0,-1 12-5 0 0,1-1-1 0 0,-1 0 1 0 0,1 1-1 0 0,1-1 0 0 0,-1 0 1 0 0,2-3 19 0 0,2-6-23 0 0,0-16 13 0 0,6 0 10 0 0,-7 14 0 0 0,-2 10 0 0 0,0 1 0 0 0,0-1 0 0 0,0 1 0 0 0,1-1 0 0 0,1 0 0 0 0,9-27-63 0 0,-10 27 26 0 0,0 0 1 0 0,1 0 0 0 0,0 0 0 0 0,1-2 36 0 0,-3 7-15 0 0,0 0 1 0 0,0 0-1 0 0,0 0 1 0 0,1 1 0 0 0,-1-1-1 0 0,1 1 1 0 0,0 0 0 0 0,-1-1-1 0 0,1 1 1 0 0,0 0 0 0 0,1 1-1 0 0,-1-1 1 0 0,3-1 14 0 0,2 0-5 0 0,8-11 5 0 0,-15 13 0 0 0,0 0 0 0 0,1-1 0 0 0,-1 1 0 0 0,0 0 0 0 0,1 0 0 0 0,-1 0 0 0 0,1 0 0 0 0,-1 0 0 0 0,1 0 0 0 0,0 0 0 0 0,-1 0 0 0 0,1 1 0 0 0,0-1 0 0 0,-1 1 0 0 0,1-1 0 0 0,0 1 0 0 0,0 0 0 0 0,-1-1 0 0 0,2 1 0 0 0,32 2 23 0 0,-31 0-11 0 0,1-1 0 0 0,0 1 0 0 0,-1 0 0 0 0,1 0 1 0 0,0 1-13 0 0,19 6 64 0 0,-2 0-44 0 0,-17-5 0 0 0,0 0 0 0 0,0 1 0 0 0,-1-1 0 0 0,0 1 0 0 0,1 0 0 0 0,-1 0 0 0 0,-1 0 0 0 0,1 1 0 0 0,0 1-20 0 0,3 5 17 0 0,1 0-8 0 0,16 21-7 0 0,-10-23-2 0 0,-9 14 10 0 0,1-10 22 0 0,-5-13-26 0 0,0 0 1 0 0,0 1 0 0 0,0-1-1 0 0,-1 1 1 0 0,1-1-1 0 0,-1 1 1 0 0,1-1 0 0 0,-1 1-1 0 0,1 0 1 0 0,-1-1-1 0 0,0 1 1 0 0,0-1 0 0 0,0 1-7 0 0,0 30 117 0 0,0-31-116 0 0,0 1 0 0 0,0-1 0 0 0,0 1 0 0 0,0-1 0 0 0,0 1 0 0 0,-1-1 0 0 0,1 1 0 0 0,0-1 0 0 0,-1 0 1 0 0,1 1-2 0 0,-16 27 0 0 0,2-23 10 0 0,-2 7 48 0 0,15-12-53 0 0,-12 10 68 0 0,11-10-62 0 0,0-1 0 0 0,1 1 0 0 0,-1 0 0 0 0,0-1 0 0 0,0 0 1 0 0,0 1-1 0 0,1-1 0 0 0,-1 0 0 0 0,0 0 0 0 0,0 0-11 0 0,-2 0 22 0 0,0 0 0 0 0,0 1 1 0 0,0 0-1 0 0,0 0 0 0 0,0 0 0 0 0,0 0 1 0 0,0 0-1 0 0,0 1 0 0 0,1 0 1 0 0,-4 1-23 0 0,-8 1 9 0 0,3-3-67 0 0,2-2-85 0 0,5 1 26 0 0,0 0-37 0 0,0-1-24 0 0,1 1-40 0 0,0 0-41 0 0,1 0-47 0 0,1 0 68 0 0,0 0-33 0 0,-1 0-361 0 0,1 0 90 0 0,-1 0-47 0 0,-1 0-687 0 0,-3 0-541 0 0,-2 0-1026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11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1 273 8208 0 0,'0'0'234'0'0,"2"0"6"0"0,13 0-172 0 0,1 1-33 0 0,-4 0 38 0 0,-5-2 72 0 0,-1 0 75 0 0,-3 0-68 0 0,0-1 33 0 0,5-3 214 0 0,-4 2-110 0 0,2 1 34 0 0,1 0 43 0 0,2 1 50 0 0,-3 1-164 0 0,0-1 0 0 0,-1 0 0 0 0,1 0 0 0 0,0-1-1 0 0,3-1-251 0 0,10-2 577 0 0,-10 3-338 0 0,0 1-45 0 0,1 1 135 0 0,5 0 238 0 0,-6-3-245 0 0,-2 0-180 0 0,5-4 24 0 0,12 1 26 0 0,-16-1-56 0 0,-8 7-130 0 0,1-1 0 0 0,-1 1 0 0 0,0-1 0 0 0,0 1 1 0 0,1 0-1 0 0,-1-1 0 0 0,1 1 0 0 0,-1-1 0 0 0,0 1 1 0 0,1 0-1 0 0,-1 0 0 0 0,1-1 0 0 0,-1 1 0 0 0,1 0 1 0 0,-1 0-1 0 0,1-1 0 0 0,-1 1 0 0 0,1 0 0 0 0,-1 0 1 0 0,1 0-1 0 0,-1 0 0 0 0,1 0 0 0 0,-1 0 1 0 0,1 0-1 0 0,-1 0 0 0 0,1 0 0 0 0,-1 0 0 0 0,1 0 1 0 0,-1 0-7 0 0,1 0 4 0 0,-1 0 1 0 0,1 1 0 0 0,-1-1 0 0 0,1 0-1 0 0,-1 0 1 0 0,1 0 0 0 0,-1 0 0 0 0,1 0-1 0 0,-1 0 1 0 0,1-1 0 0 0,-1 1 0 0 0,1 0 0 0 0,-1 0-1 0 0,1 0 1 0 0,-1 0 0 0 0,1 0 0 0 0,-1-1-1 0 0,1 1 1 0 0,-1 0 0 0 0,1 0 0 0 0,-1-1-1 0 0,0 1 1 0 0,1 0 0 0 0,-1-1 0 0 0,0 1 0 0 0,1-1-1 0 0,-1 1 1 0 0,0 0 0 0 0,1-1 0 0 0,-1 1-1 0 0,0-1 1 0 0,1 0-5 0 0,3-5 64 0 0,3 2-2 0 0,-2 0-3 0 0,-4-1-2 0 0,-1-3 35 0 0,0-19 54 0 0,-2 22-65 0 0,-1 1-40 0 0,0 0 0 0 0,0 1 0 0 0,1-1 0 0 0,0 0 0 0 0,0 0 0 0 0,0-1 0 0 0,0 0-41 0 0,-10-19 228 0 0,-5 1 79 0 0,12 19-253 0 0,1 0-13 0 0,1 0 0 0 0,-1 1 1 0 0,1-1-1 0 0,-1-1 0 0 0,0-1-41 0 0,2 1 26 0 0,1 5-24 0 0,1-1 1 0 0,0 0-1 0 0,0 1 1 0 0,-1-1 0 0 0,1 1-1 0 0,0-1 1 0 0,-1 0-1 0 0,1 1 1 0 0,-1-1-1 0 0,1 1 1 0 0,-1-1-1 0 0,1 1 1 0 0,-1-1 0 0 0,1 1-1 0 0,-1-1 1 0 0,1 1-1 0 0,-1 0 1 0 0,0-1-1 0 0,1 1 1 0 0,-1 0-1 0 0,0 0 1 0 0,0-1-3 0 0,-4-1 6 0 0,-11-9 42 0 0,15 11-46 0 0,0-1-1 0 0,-1 1 0 0 0,1-1 0 0 0,-1 1 0 0 0,1 0 1 0 0,0 0-1 0 0,-1-1 0 0 0,1 1 0 0 0,-1 0 0 0 0,1 0-1 0 0,1 0 0 0 0,-8 0 0 0 0,6 0 0 0 0,0 0 0 0 0,0 0 0 0 0,0 0 0 0 0,-1 0 0 0 0,1 0 0 0 0,0 1 0 0 0,0-1 0 0 0,0 0 0 0 0,0 1 0 0 0,-1 0 0 0 0,-13 12 0 0 0,4 0 0 0 0,1-1 0 0 0,0 1 0 0 0,1 1-1 0 0,0 0 1 0 0,-3 9 0 0 0,8-15 2 0 0,1 1-1 0 0,0 0 1 0 0,0 0 0 0 0,1 0-1 0 0,1 0 1 0 0,0 1-1 0 0,0-1 1 0 0,0 1 0 0 0,1-1-1 0 0,1 3-1 0 0,0 26 72 0 0,0 17 115 0 0,0-53-176 0 0,0 0 0 0 0,0-1 1 0 0,0 1-1 0 0,0 0 1 0 0,0 0-1 0 0,1-1 0 0 0,-1 1 1 0 0,1 0-1 0 0,-1-1 0 0 0,1 1 1 0 0,0-1-1 0 0,0 1 0 0 0,0-1 1 0 0,-1 1-1 0 0,2 0-11 0 0,3 6 52 0 0,0 3 27 0 0,-5-10-72 0 0,0 0 1 0 0,1 0 0 0 0,-1 1-1 0 0,1-1 1 0 0,-1 0 0 0 0,1 0-1 0 0,-1 0 1 0 0,1 0 0 0 0,0 0-1 0 0,0 0 1 0 0,-1 0 0 0 0,1-1-1 0 0,0 1 1 0 0,0 0-1 0 0,0 0 1 0 0,0 0 0 0 0,0-1-1 0 0,1 1-7 0 0,3 2 28 0 0,-5-3-21 0 0,1 0 0 0 0,0 0 0 0 0,-1 1 0 0 0,1-1 0 0 0,0 0 0 0 0,-1 1 0 0 0,1-1 0 0 0,-1 1 0 0 0,1-1 0 0 0,-1 0-1 0 0,1 1 1 0 0,-1-1 0 0 0,1 1 0 0 0,-1 0 0 0 0,1-1 0 0 0,-1 1 0 0 0,0-1 0 0 0,1 1 0 0 0,-1 0 0 0 0,0-1 0 0 0,1 1 0 0 0,-1 0-7 0 0,2 4 27 0 0,0-2-10 0 0,0 0-1 0 0,0 0 0 0 0,1-1 0 0 0,-1 1 0 0 0,0-1 0 0 0,1 1 0 0 0,0-1 0 0 0,-1 0 0 0 0,1 0 1 0 0,0 0-1 0 0,2 0-16 0 0,20 12 65 0 0,-20-12-60 0 0,-4-1 5 0 0,1-1 0 0 0,0 1-1 0 0,0-1 1 0 0,0 1 0 0 0,0-1-1 0 0,0 0 1 0 0,0 0 0 0 0,0 0-1 0 0,0 0 1 0 0,-1 0-1 0 0,3 0-9 0 0,-3 0 5 0 0,1-1 0 0 0,0 1 0 0 0,0 0 0 0 0,0 0-1 0 0,0 0 1 0 0,0 1 0 0 0,0-1 0 0 0,0 0 0 0 0,0 1-1 0 0,0-1 1 0 0,0 1-5 0 0,2 1-31 0 0,1 2 72 0 0,1 0 51 0 0,-3-3-94 0 0,0 0-34 0 0,0 0-27 0 0,0-1-36 0 0,1 1-43 0 0,0-1-49 0 0,-4 0 40 0 0,1 0 74 0 0,-1 0 57 0 0,4-1 115 0 0,-3 1-90 0 0,1 0-73 0 0,-1 0-101 0 0,1 0-95 0 0,-2 0 86 0 0,1 0-37 0 0,-1 0-37 0 0,1 0-41 0 0,-1 1-44 0 0,0-1-46 0 0,0 0-29 0 0,0 0-57 0 0,0 0-50 0 0,0 0-44 0 0,0 0-162 0 0,0 0-44 0 0,0 0-196 0 0,0 0-529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11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12032 0 0,'0'0'273'0'0,"-3"0"40"0"0,3 0-430 0 0,-1 0 41 0 0,1 0 28 0 0,-1 0 93 0 0,0 0 56 0 0,0 0 358 0 0,0 0-333 0 0,0 0-107 0 0,1 0-41 0 0,-1 0-49 0 0,0 0-55 0 0,1 0-41 0 0,-1 0-57 0 0,1 0-61 0 0,-1 0-68 0 0,0 0-74 0 0,0 0-78 0 0,1 0-84 0 0,-1 0-89 0 0,1 0-937 0 0,0 0-922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10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1 177 9616 0 0,'0'0'216'0'0,"0"0"32"0"0,2 0 12 0 0,6 2-112 0 0,-4 3-55 0 0,0 1-58 0 0,10 0-35 0 0,-5 1 18 0 0,-2-1 46 0 0,-1 0 70 0 0,1 4 154 0 0,-5-5-147 0 0,-1-4-105 0 0,-1-1 0 0 0,0 1 0 0 0,0 0 1 0 0,1-1-1 0 0,-1 1 0 0 0,0 0 0 0 0,1-1 0 0 0,-1 1 0 0 0,1-1 0 0 0,-1 1 0 0 0,1-1 0 0 0,-1 1 0 0 0,1-1 0 0 0,-1 1 0 0 0,1-1 0 0 0,-1 0 0 0 0,1 1 0 0 0,0-1 0 0 0,-1 0 0 0 0,1 1 1 0 0,0-1-1 0 0,0 0-36 0 0,4 3 146 0 0,11 8 553 0 0,-7 1-184 0 0,-4-1-20 0 0,-3 3 85 0 0,-2-8-412 0 0,3 0-33 0 0,7 8 166 0 0,-7-11-27 0 0,-3 0-6 0 0,0-3-168 0 0,0 1-55 0 0,0 0-56 0 0,0 1-90 0 0,0-1 84 0 0,0 0 50 0 0,0 0 73 0 0,0 0 70 0 0,0 1 94 0 0,0-1 112 0 0,0 0-145 0 0,0 0 34 0 0,-3-1-109 0 0,-8 0-28 0 0,9 0-7 0 0,-1 0-6 0 0,-4-1-44 0 0,-7-6 177 0 0,11 4-208 0 0,0 1-39 0 0,1-1 86 0 0,1 0-34 0 0,2-2-7 0 0,0 0 1 0 0,-2 2 5 0 0,-2 0 35 0 0,-4-8 6 0 0,1-10 94 0 0,5-4-3 0 0,1 7-96 0 0,1-3-46 0 0,-1 15-46 0 0,1-1-1 0 0,1 1 0 0 0,-1-1 1 0 0,1 1-1 0 0,1 0 0 0 0,-1 0 1 0 0,1-1-1 0 0,0 2 0 0 0,0-1 1 0 0,0 0-1 0 0,1 1 0 0 0,1-1-1 0 0,7-21 0 0 0,-11 24 0 0 0,1-1 0 0 0,-1 1 0 0 0,0 0 0 0 0,1-1 0 0 0,0 1 0 0 0,0 0 0 0 0,0 0 0 0 0,0 0 0 0 0,0 0 0 0 0,0 1 0 0 0,1-1 0 0 0,-1 1 0 0 0,1-1 0 0 0,0 1 0 0 0,3-2 0 0 0,4-1 0 0 0,-8 4 0 0 0,1 0 0 0 0,-1 0 0 0 0,0 0 0 0 0,0-1 0 0 0,1 1 0 0 0,-1 0 0 0 0,0-1 0 0 0,-1 0 0 0 0,1 0 0 0 0,2-1-1 0 0,0 0 0 0 0,0 0 0 0 0,0 0-1 0 0,0 1 1 0 0,1-1 1 0 0,13-6-55 0 0,-13 6 16 0 0,3 1-34 0 0,2 1-38 0 0,0 1-50 0 0,0 0-64 0 0,-5 0 42 0 0,0 0-36 0 0,-1 1 41 0 0,0-1 36 0 0,5 3-220 0 0,-6-1 173 0 0,-1 0 44 0 0,0-1-32 0 0,0 0-42 0 0,0 0-50 0 0,0 1-55 0 0,0-1-65 0 0,0-1-12 0 0,-1 1-54 0 0,1-1-49 0 0,0 1-41 0 0,0-1-157 0 0,0 0-41 0 0,0 0-189 0 0,1 0-511 0 0</inkml:trace>
  <inkml:trace contextRef="#ctx0" brushRef="#br0" timeOffset="272.88">496 209 11168 0 0,'0'0'256'0'0,"0"0"34"0"0,0 3 20 0 0,0 5-108 0 0,0 13-39 0 0,1-11-136 0 0,1-4 37 0 0,-1-3 39 0 0,3 2-21 0 0,-1-1-12 0 0,-1-1 9 0 0,-1 0 24 0 0,0 0 45 0 0,0-1 19 0 0,-1 1 47 0 0,0 0 54 0 0,0 0 59 0 0,3 0 245 0 0,7 7-76 0 0,-7-7-31 0 0,-3 0-7 0 0,0 3-195 0 0,0-2-117 0 0,0-2-40 0 0,3-1 1 0 0,7-1 20 0 0,-7 0-21 0 0,-3 3-19 0 0,0 2-79 0 0,0 0-60 0 0,0 0-233 0 0,0-1 113 0 0,0-2 72 0 0,0 1-22 0 0,0-1 28 0 0,0 0-18 0 0,0-2 8 0 0,0 0-16 0 0,0 1-40 0 0,0-1-12 0 0,0 0-41 0 0,0 0-46 0 0,0 0-53 0 0,0 0-57 0 0,0 0-52 0 0,0 0-47 0 0,0 0-41 0 0,0 0-148 0 0,0 0-40 0 0,0 0-178 0 0,0 0-482 0 0</inkml:trace>
  <inkml:trace contextRef="#ctx0" brushRef="#br0" timeOffset="841.67">784 65 10016 0 0,'0'0'230'0'0,"0"0"30"0"0,0 0 18 0 0,0 1-120 0 0,0 1-83 0 0,0 2-38 0 0,2 5-27 0 0,5 1 12 0 0,0-4 61 0 0,-3 0 91 0 0,1 1 61 0 0,0 2 111 0 0,1 6 256 0 0,2 3 193 0 0,-2-8-309 0 0,0-3-145 0 0,1-2-85 0 0,1 0 64 0 0,-3 0-85 0 0,-2 1-28 0 0,-3 4 52 0 0,0-6-180 0 0,0-4-60 0 0,0 0 1 0 0,0 1 0 0 0,0-1 0 0 0,0 0 0 0 0,0 1 0 0 0,0-1 0 0 0,0 0 0 0 0,0 1 0 0 0,0-1-1 0 0,0 0 1 0 0,0 1 0 0 0,0-1 0 0 0,1 0 0 0 0,-1 1 0 0 0,0-1 0 0 0,0 0 0 0 0,0 0 0 0 0,0 1 0 0 0,0-1-1 0 0,1 0 1 0 0,-1 1 0 0 0,0-1 0 0 0,0 0 0 0 0,1 0 0 0 0,-1 0 0 0 0,0 1-20 0 0,13 20 587 0 0,-5-7-246 0 0,-2-7-156 0 0,-5-5-9 0 0,1 0-50 0 0,-2 0-41 0 0,1 0-34 0 0,-3 6 15 0 0,2-8-29 0 0,0 3 142 0 0,0-3-10 0 0,0 3-37 0 0,0 0-60 0 0,0 4 10 0 0,0-4 24 0 0,0-3-2 0 0,0 0-5 0 0,0 0-23 0 0,0 3-11 0 0,0 7-1 0 0,0-7 0 0 0,0-3 0 0 0,0 0 0 0 0,0-3 0 0 0,0-25 34 0 0,0-5 44 0 0,0 31-140 0 0,1 1-1 0 0,-1-1 0 0 0,0 0 0 0 0,0 1 0 0 0,1-1 0 0 0,-1 0 0 0 0,1 1 0 0 0,-1-1 0 0 0,1 1 1 0 0,0-1-1 0 0,0 1 0 0 0,0-1 0 0 0,0 1 0 0 0,0-1-1 0 0,4-6 0 0 0,0-2 0 0 0,-5 7-1 0 0,1 1 0 0 0,1 0 0 0 0,-1-1 0 0 0,0 1-1 0 0,1 0 1 0 0,-1 0 0 0 0,1 0 0 0 0,-1 0 0 0 0,1 0 1 0 0,1-1-15 0 0,-1 0 0 0 0,1 0 0 0 0,-1 0 1 0 0,0-1-1 0 0,0 1 0 0 0,0-2 15 0 0,0 2-18 0 0,0-1 0 0 0,0 1 0 0 0,0-1 0 0 0,0 1 0 0 0,1 0-1 0 0,0-1 19 0 0,5-4-35 0 0,-5 5 13 0 0,0 0 0 0 0,0-1 0 0 0,1 1 0 0 0,-1 0 0 0 0,1 1-1 0 0,0-1 23 0 0,10-2-96 0 0,-6-9 0 0 0,15-2 16 0 0,-15 10 68 0 0,-7 6 12 0 0,0-1 0 0 0,-1 0 0 0 0,1 0 0 0 0,0 1 0 0 0,0-1 0 0 0,-1 1-1 0 0,1-1 1 0 0,0 0 0 0 0,0 1 0 0 0,0 0 0 0 0,0-1 0 0 0,0 1 0 0 0,0-1-1 0 0,0 1 1 0 0,0 0 0 0 0,0 0 0 0 0,0 0 0 0 0,0-1 0 0 0,0 1 0 0 0,0 0-1 0 0,0 0 1 0 0,0 0 0 0 0,0 1 0 0 0,0-1 0 0 0,0 0 0 0 0,0 0 0 0 0,0 0-1 0 0,0 1 1 0 0,15 10 0 0 0,-11-9 0 0 0,-4-2 0 0 0,-1 1 0 0 0,1-1 0 0 0,0 0 0 0 0,-1 0 0 0 0,1 1 0 0 0,0-1 0 0 0,-1 0 0 0 0,1 1 0 0 0,-1-1 0 0 0,1 1 0 0 0,-1-1 0 0 0,1 1 0 0 0,-1-1 0 0 0,1 1 0 0 0,-1-1 0 0 0,0 1 0 0 0,1 0 0 0 0,-1-1 0 0 0,0 1 0 0 0,1 0 0 0 0,-1-1 0 0 0,0 1 0 0 0,3 4 0 0 0,10 12 0 0 0,-12-16 0 0 0,1 0 0 0 0,-1 0 0 0 0,0 1 0 0 0,0-1 0 0 0,1 0 0 0 0,-1 1 0 0 0,0-1 0 0 0,-1 1 0 0 0,1 0 0 0 0,0-1 0 0 0,0 1 0 0 0,0-1 0 0 0,-1 1 0 0 0,1 0 0 0 0,-1 0 0 0 0,0-1 0 0 0,1 1 0 0 0,-1 0 0 0 0,0 0 0 0 0,0 0 0 0 0,0 0 0 0 0,0 0 0 0 0,1-1 0 0 0,-1 1 0 0 0,1 0 0 0 0,-1 0 0 0 0,1-1 0 0 0,-1 1 0 0 0,1 0 0 0 0,0-1 0 0 0,0 1 0 0 0,0 0 0 0 0,0-1 0 0 0,0 1 0 0 0,0-1 0 0 0,0 1 0 0 0,0-1 0 0 0,-1 1 0 0 0,1 0 0 0 0,0-1 0 0 0,-1 1 0 0 0,1 0 0 0 0,-1 0 0 0 0,0 0 0 0 0,1-1 0 0 0,-1 1 0 0 0,0 0 0 0 0,0 0 0 0 0,0 0 0 0 0,0 0 0 0 0,1-1 0 0 0,-1 1 0 0 0,1 0 0 0 0,-1 0 0 0 0,1-1 0 0 0,-1 1 0 0 0,1 0 0 0 0,0-1 0 0 0,0 1 0 0 0,0-1 0 0 0,0 1 0 0 0,0 0 0 0 0,0-1 0 0 0,0 1 0 0 0,0-1 0 0 0,-1 1 0 0 0,1 0 0 0 0,0-1 0 0 0,-1 1 0 0 0,1 0 0 0 0,-1 0 0 0 0,0-1 0 0 0,1 1 0 0 0,-1 0 0 0 0,0 0 0 0 0,0 30 0 0 0,0-16 0 0 0,0-15 1 0 0,0 0 0 0 0,0 0 0 0 0,0-1-1 0 0,0 1 1 0 0,0 0 0 0 0,0 0 0 0 0,0 0 0 0 0,0 0-1 0 0,1 0 1 0 0,-1-1 0 0 0,0 1 0 0 0,0 0-1 0 0,1 0 1 0 0,0 0-1 0 0,-1 0 4 0 0,1-1-1 0 0,-1 0 1 0 0,1 1-1 0 0,0-1 1 0 0,-1 0-1 0 0,1 0 1 0 0,0 1 0 0 0,-1-1-1 0 0,1 0 1 0 0,0 0-1 0 0,-1 0 1 0 0,1 0-1 0 0,0 0 1 0 0,0 0-1 0 0,-1 0-3 0 0,3 0 64 0 0,-3 0 4 0 0,0 0 12 0 0,0 0-12 0 0,0 0-4 0 0,0 0 0 0 0,0 0 0 0 0,0 0 0 0 0,0 0 0 0 0,3-3-10 0 0,7-15-43 0 0,-4 7 4 0 0,7-5 65 0 0,-5 8-34 0 0,4-4-3 0 0,0-3-36 0 0,-8 8-8 0 0,9-8-15 0 0,2 5-47 0 0,-12 8 56 0 0,0 0-1 0 0,0 0 1 0 0,0 0-1 0 0,0-1 1 0 0,-1 1-1 0 0,1-1 0 0 0,0-1 8 0 0,-2 2-2 0 0,1 0-1 0 0,-1 0 0 0 0,1 0 0 0 0,0 1 0 0 0,0-1 0 0 0,-1 0 0 0 0,1 1 0 0 0,0 0 0 0 0,0-1 0 0 0,1 1 1 0 0,-1 0-1 0 0,0 0 0 0 0,0 0 0 0 0,0 0 0 0 0,1 0 0 0 0,-1 1 0 0 0,1-1 0 0 0,-1 1 0 0 0,1-1 3 0 0,-2 1-5 0 0,1 0 0 0 0,0-1 0 0 0,0 1 0 0 0,0-1 0 0 0,-1 1 0 0 0,1-1 0 0 0,0 0 0 0 0,-1 1 0 0 0,1-1 0 0 0,-1 0 0 0 0,2-1 5 0 0,-2 1-1 0 0,0 1 1 0 0,0-1 0 0 0,0 0 0 0 0,-1 1 0 0 0,1-1 0 0 0,0 1-1 0 0,1-1 1 0 0,-1 1 0 0 0,0-1 0 0 0,0 1 0 0 0,0 0 0 0 0,0 0-1 0 0,0-1 1 0 0,0 1 0 0 0,0 0 0 0 0,0 0 0 0 0,1 0-1 0 0,-1 0 1 0 0,0 0 0 0 0,0 1 0 0 0,0-1 0 0 0,0 0 0 0 0,0 0-1 0 0,1 1 1 0 0,14 10 0 0 0,-15-11 0 0 0,0 1 0 0 0,1-1 0 0 0,-1 0 0 0 0,1 1 0 0 0,-1-1 0 0 0,0 0 0 0 0,1 0 0 0 0,-1 0 0 0 0,1 0 0 0 0,0 0 0 0 0,-2 0 0 0 0,1 0 0 0 0,0 0 0 0 0,1 0 0 0 0,-1 0 0 0 0,1 0 0 0 0,-1 1 0 0 0,1-1 0 0 0,-1 0 0 0 0,1 1 0 0 0,-1-1 0 0 0,1 1 0 0 0,13 12 0 0 0,-9-7 1 0 0,2 1-9 0 0,10 12-38 0 0,-4-3 35 0 0,-9-3 11 0 0,6-7 0 0 0,-6 7 0 0 0,8 3 0 0 0,2-2-30 0 0,2 3 38 0 0,-13-12-72 0 0,-2-3-23 0 0,1 1-51 0 0,1 1-62 0 0,2 2-74 0 0,-6-6 100 0 0,1 1 47 0 0,-1-1 44 0 0,1 0 37 0 0,-1 1 40 0 0,1-1 66 0 0,0 2 308 0 0,0-1-283 0 0,-1-1-91 0 0,1 0-46 0 0,-1 1-55 0 0,1 0-63 0 0,0-1-88 0 0,-1 1-89 0 0,1 0-102 0 0,0 0-112 0 0,1 0-121 0 0,-2 0 292 0 0,1 0-34 0 0,0-1-36 0 0,-1 1-37 0 0,1 0-38 0 0,0 0-40 0 0,3 3-1615 0 0,5 5-1238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6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1 446 9152 0 0,'0'0'208'0'0,"0"0"33"0"0,2 0 14 0 0,11 0-42 0 0,-11 0-209 0 0,-1 0 1 0 0,1 0-1 0 0,-1 0 0 0 0,1 0 0 0 0,-1 0 1 0 0,1-1-1 0 0,-1 1 0 0 0,1-1 0 0 0,-1 1 1 0 0,0-1-5 0 0,8-4-12 0 0,3-1 18 0 0,-1 4 74 0 0,6 2 361 0 0,-4 0-145 0 0,17 0 329 0 0,-20 0-402 0 0,0 0 36 0 0,-1 0-90 0 0,-2-2-49 0 0,0 0-23 0 0,2-2-9 0 0,7-2 64 0 0,-9 4-57 0 0,2 2 42 0 0,0 0 2 0 0,0 0-39 0 0,13 0 78 0 0,-17 0-134 0 0,9-2 97 0 0,0-4 20 0 0,-13 5-141 0 0,1 0 0 0 0,-1 0 0 0 0,1 0 0 0 0,-1 0 0 0 0,1 1 0 0 0,-1-1 0 0 0,1 1 0 0 0,0-1 0 0 0,-1 1-1 0 0,1 0 1 0 0,-1-1 0 0 0,1 1 0 0 0,1 0-20 0 0,2 0 34 0 0,5 0 29 0 0,-8 0-57 0 0,-1 0 0 0 0,1 0 0 0 0,0-1 0 0 0,-1 1-1 0 0,1 0 1 0 0,0-1 0 0 0,-1 1 0 0 0,1-1 0 0 0,-1 0 0 0 0,1 1 0 0 0,-1-1 0 0 0,1 0-1 0 0,-1 0 1 0 0,1 0-6 0 0,10-10 71 0 0,-2 1-45 0 0,-4 6 19 0 0,-1 4-35 0 0,0-2-11 0 0,-2-5 26 0 0,-3-9 98 0 0,0 8-39 0 0,-3-6-31 0 0,1 10-49 0 0,-3 0 3 0 0,-17-6-21 0 0,14 5-15 0 0,6 4 23 0 0,0-1-1 0 0,0 1 0 0 0,-1 0 1 0 0,1 0-1 0 0,0 0 0 0 0,-1 0 1 0 0,1 0-1 0 0,-2 1 7 0 0,3 0-6 0 0,-1-1-1 0 0,1 1 1 0 0,0 0 0 0 0,-1 1 0 0 0,1-1-1 0 0,0 0 1 0 0,0 0 0 0 0,-1 0-1 0 0,1 1 1 0 0,0-1 0 0 0,-1 1 0 0 0,1-1-1 0 0,0 1 7 0 0,-7 4-36 0 0,7-4 33 0 0,-1 0 0 0 0,1 0-1 0 0,-1 0 1 0 0,1-1 0 0 0,-1 1 0 0 0,1 0 0 0 0,-1-1-1 0 0,0 1 1 0 0,1-1 0 0 0,-1 1 0 0 0,0-1-1 0 0,1 0 1 0 0,-1 0 0 0 0,0 0 3 0 0,0 0-3 0 0,1 0-1 0 0,-1 1 1 0 0,1-1 0 0 0,-1 0 0 0 0,1 1-1 0 0,-1-1 1 0 0,1 0 0 0 0,-1 1-1 0 0,1 0 1 0 0,-1-1 0 0 0,1 1 0 0 0,-1 0-1 0 0,1 0 1 0 0,0 0 0 0 0,0 0-1 0 0,-1 0 1 0 0,1 0 0 0 0,0 0 0 0 0,-1 1 3 0 0,1 0-5 0 0,-1 0 1 0 0,0-1-1 0 0,1 1 1 0 0,-1-1-1 0 0,0 1 1 0 0,0-1 0 0 0,0 0-1 0 0,0 0 1 0 0,0 0-1 0 0,-1 1 5 0 0,-21 3-10 0 0,13 8-2 0 0,2-5-13 0 0,7-7 22 0 0,0 1 0 0 0,0 0 0 0 0,0-1-1 0 0,0 1 1 0 0,0 0 0 0 0,1 0 0 0 0,-1 0-1 0 0,1 0 1 0 0,-1 1 0 0 0,1-1 0 0 0,0 1 3 0 0,-2 1 0 0 0,0 1 0 0 0,-1-1 0 0 0,1 0 0 0 0,0-1 0 0 0,-1 1 0 0 0,0 0 0 0 0,-2 0 0 0 0,2-1 0 0 0,0 1 0 0 0,1-1 0 0 0,-1 1 0 0 0,0 0 0 0 0,1 0 0 0 0,0 0 0 0 0,-1 2 0 0 0,1-1 1 0 0,0 0 1 0 0,1 1-1 0 0,0-1 1 0 0,0 1 0 0 0,0-1-1 0 0,1 1 1 0 0,0 0-1 0 0,0-1 1 0 0,0 1 0 0 0,0 0-2 0 0,1-4 10 0 0,0 0 1 0 0,0 0 0 0 0,0 0 0 0 0,-1 0 0 0 0,1 0-1 0 0,-1-1 1 0 0,1 1 0 0 0,-1 0 0 0 0,0 0-1 0 0,1-1 1 0 0,-2 3-11 0 0,-2 7 90 0 0,8 1 6 0 0,-3-11-79 0 0,0 1 0 0 0,0 0 0 0 0,-1-1-1 0 0,1 1 1 0 0,0 0 0 0 0,-1-1-1 0 0,1 1 1 0 0,-1 0 0 0 0,0 0 0 0 0,0 1-17 0 0,0-2 14 0 0,1 1 1 0 0,-1 0 0 0 0,0 0 0 0 0,0-1-1 0 0,1 1 1 0 0,-1-1 0 0 0,1 1 0 0 0,-1 0-1 0 0,1-1 1 0 0,0 1 0 0 0,0-1 0 0 0,0 1-1 0 0,0-1 1 0 0,0 1-15 0 0,4 6 66 0 0,-1 3 29 0 0,-3-10-85 0 0,-1 0 0 0 0,0 0 0 0 0,1 0-1 0 0,-1 0 1 0 0,1 1 0 0 0,-1-1 0 0 0,1 0 0 0 0,0 0-1 0 0,-1 0 1 0 0,1 0 0 0 0,0-1 0 0 0,0 1 0 0 0,0 0-1 0 0,0 0 1 0 0,0 0 0 0 0,0-1 0 0 0,0 1 0 0 0,0 0-10 0 0,31 15 346 0 0,-18-11-124 0 0,-12-1-139 0 0,4 3 58 0 0,8-6-9 0 0,0-1-64 0 0,0 4-34 0 0,-13-3-32 0 0,0 0 0 0 0,0-1 0 0 0,0 1-1 0 0,0-1 1 0 0,-1 1 0 0 0,1-1-1 0 0,0 1 1 0 0,0-1 0 0 0,0 0-1 0 0,0 1 1 0 0,0-1 0 0 0,0 0-1 0 0,0 0 1 0 0,0 0 0 0 0,0 0-1 0 0,0 0 1 0 0,0 0 0 0 0,0 0-1 0 0,0 0 1 0 0,0 0 0 0 0,0 0-1 0 0,0 0 1 0 0,0 0 0 0 0,-1-1-1 0 0,1 1 1 0 0,0 0 0 0 0,0-1-1 0 0,0 1 1 0 0,0-1 0 0 0,0 1-1 0 0,0-1 1 0 0,0 0-2 0 0,0 0 0 0 0,1 0 3 0 0,1 1 1 0 0,-1-1-1 0 0,0 0 1 0 0,1 1 0 0 0,-1-1-1 0 0,1 1 1 0 0,-1 0 0 0 0,0 0-1 0 0,1 0 1 0 0,1 0-4 0 0,13-1 48 0 0,-4-5-8 0 0,-11 5-37 0 0,-1 0 1 0 0,1 0-1 0 0,-1 0 0 0 0,1 1 0 0 0,-1-1 0 0 0,1 0 0 0 0,0 1 0 0 0,-1 0 0 0 0,1-1 0 0 0,0 1 0 0 0,-1 0 0 0 0,1 0 0 0 0,0 0 1 0 0,0 0-4 0 0,1 0 9 0 0,1-1 1 0 0,-1 1 0 0 0,0-1 0 0 0,1 1 0 0 0,-1-1-1 0 0,0 0 1 0 0,2 0-10 0 0,7-4 5 0 0,-1 1-33 0 0,2-1-39 0 0,11-9-12 0 0,-14 7 22 0 0,1 1-57 0 0,-1 2-195 0 0,-7 3 217 0 0,-1 0-1 0 0,0-1 1 0 0,1 1 0 0 0,-1 0 0 0 0,0-1 0 0 0,0 1-1 0 0,0-1 1 0 0,0 1 0 0 0,0-1 92 0 0,14-14-669 0 0</inkml:trace>
  <inkml:trace contextRef="#ctx0" brushRef="#br0" timeOffset="322.62">703 382 7512 0 0,'0'0'166'0'0,"0"0"29"0"0,0 0 13 0 0,0 3-29 0 0,3 10-143 0 0,4-3-16 0 0,-1-4 52 0 0,-6-6-72 0 0,7 6 149 0 0,0 1 174 0 0,-6-5-88 0 0,0-1-41 0 0,1 2 90 0 0,-2-2-170 0 0,0 0-34 0 0,0 1-18 0 0,0-1-15 0 0,0 2 31 0 0,0-2-17 0 0,1 0 36 0 0,6 4 316 0 0,-7-5-389 0 0,1 0-1 0 0,-1 0 1 0 0,0 1 0 0 0,1-1 0 0 0,-1 0 0 0 0,1 1 0 0 0,-1-1 0 0 0,0 0 0 0 0,1 1 0 0 0,-1-1 0 0 0,0 0 0 0 0,1 1 0 0 0,-1-1 0 0 0,0 1 0 0 0,1-1 0 0 0,-1 1 0 0 0,0-1 0 0 0,0 1 0 0 0,0-1 0 0 0,0 1 0 0 0,1-1 0 0 0,-1 1 0 0 0,0-1 0 0 0,0 1 0 0 0,0-1 0 0 0,0 1 0 0 0,0-1 0 0 0,0 1 0 0 0,0-1 0 0 0,0 1 0 0 0,0-1 0 0 0,-1 1-24 0 0,2 7 262 0 0,1-1-35 0 0,9 7 328 0 0,-10-12-319 0 0,0 0-57 0 0,0-1-47 0 0,-1 1-42 0 0,1 0-24 0 0,-1 0-34 0 0,-1 3-11 0 0,0-3 11 0 0,1-1 45 0 0,0 5 116 0 0,0 9 261 0 0,0-1-96 0 0,0-3-140 0 0,0-1-34 0 0,0 11 112 0 0,0-18-224 0 0,0-3-35 0 0,0 0-146 0 0,0 0-69 0 0,0 0 81 0 0,0 0-53 0 0,0 0-72 0 0,0 0 69 0 0,0 0-34 0 0,0 0-36 0 0,0 0-34 0 0,0 0-347 0 0,0 0 83 0 0,0 0-47 0 0,0 0-667 0 0,0 0-525 0 0,0 0-997 0 0</inkml:trace>
  <inkml:trace contextRef="#ctx0" brushRef="#br0" timeOffset="584.29">735 142 8432 0 0,'0'0'190'0'0,"0"0"28"0"0,0 0 10 0 0,0 0 1 0 0,0 0-56 0 0,0 0-21 0 0,0 0-6 0 0,0 0-2 0 0</inkml:trace>
  <inkml:trace contextRef="#ctx0" brushRef="#br0" timeOffset="782.54">1231 47 10248 0 0,'0'0'230'0'0,"0"-3"30"0"0,0 3-221 0 0,-2-8 77 0 0,3 4 10 0 0,1 2-19 0 0,-1 0 40 0 0,10-9 18 0 0,-9 9-37 0 0,-1 2 134 0 0,-1-1-70 0 0,0 1-36 0 0,0-1 63 0 0,0 0-89 0 0,0 0-102 0 0,0-1-38 0 0,0-1-51 0 0,0 1 71 0 0,0 1 79 0 0,1 0 110 0 0,-1 0 76 0 0,0 1 121 0 0,0 0-146 0 0,1 0 37 0 0,-1 0 40 0 0,0 0 43 0 0,1 2-348 0 0,1-1 0 0 0,-1 0 1 0 0,0 0-1 0 0,0 1 0 0 0,0-1 1 0 0,0 0-1 0 0,0 1 0 0 0,-1-1 1 0 0,1 1-1 0 0,0 0 0 0 0,-1-1 0 0 0,1 1 1 0 0,-1-1-1 0 0,1 1 0 0 0,-1 0 1 0 0,0-1-1 0 0,0 1 0 0 0,1 1-22 0 0,-1-2 19 0 0,0 1-1 0 0,0-1 0 0 0,0 1 0 0 0,0 0 1 0 0,1-1-1 0 0,-1 1 0 0 0,1-1 1 0 0,-1 1-1 0 0,1-1 0 0 0,0 1 0 0 0,0-1 1 0 0,-1 1-1 0 0,1-1-18 0 0,6 12 114 0 0,-5 1-32 0 0,-1 10 95 0 0,-1 1-8 0 0,2-11-91 0 0,3 3 5 0 0,-3-11-45 0 0,0 1 0 0 0,-1 0-1 0 0,0-1 1 0 0,0 1 0 0 0,0 0 0 0 0,-1 3-38 0 0,0 31 135 0 0,0 27 138 0 0,1-62-241 0 0,-1-1-1 0 0,1 1 1 0 0,0-1-1 0 0,1 1 1 0 0,-1-1 0 0 0,1 2-32 0 0,0-2 30 0 0,0 1 0 0 0,-1-1-1 0 0,0 1 1 0 0,0-1 0 0 0,0 1 0 0 0,-1 1-30 0 0,0 16 99 0 0,0 17 161 0 0,0-26-177 0 0,3 3 63 0 0,3-6-34 0 0,-5-10-102 0 0,0 1 0 0 0,0-1 0 0 0,-1 1 0 0 0,1-1 0 0 0,0 1 0 0 0,-1-1 0 0 0,1 1 0 0 0,-1-1 0 0 0,1 1 0 0 0,-1 0 0 0 0,0-1 0 0 0,0 1 0 0 0,0 1-10 0 0,0 1-211 0 0,0 0 68 0 0,0-1 61 0 0,0 1 54 0 0,0 1 81 0 0,0 0 95 0 0,0 12 559 0 0,0-14-591 0 0,0 1-41 0 0,0 0-52 0 0,0 0-68 0 0,0 1-79 0 0,0-1-93 0 0,0 1-66 0 0,0 0-94 0 0,0 0-103 0 0,0 0-112 0 0,0 1-121 0 0,0-3 309 0 0,0 0-35 0 0,0 0-34 0 0,0 1-37 0 0,0-1-37 0 0,0 1-38 0 0,0-4-1547 0 0,0 0-1210 0 0</inkml:trace>
  <inkml:trace contextRef="#ctx0" brushRef="#br0" timeOffset="1073.9">991 446 7920 0 0,'0'0'174'0'0,"0"0"29"0"0,3 0 13 0 0,6 0-108 0 0,-1 0-38 0 0,5 1-11 0 0,9-1-74 0 0,-13-4 101 0 0,-6 2 14 0 0,1 0 1 0 0,0 1-1 0 0,-1-1 0 0 0,1 1 0 0 0,0 0 1 0 0,0 0-1 0 0,0 0 0 0 0,0 0 0 0 0,0 0 1 0 0,3 1-101 0 0,8-2 438 0 0,-5-3-80 0 0,2-1-22 0 0,10 0 11 0 0,-14 4-227 0 0,-1 0 0 0 0,0 0 0 0 0,1-1 1 0 0,2-1-121 0 0,5-4 187 0 0,14-6 156 0 0,-9 7-141 0 0,-3 3-62 0 0,-9 2-86 0 0,0 0 0 0 0,-1 0 0 0 0,1 0 0 0 0,-1-1 0 0 0,1-1-54 0 0,0 1 66 0 0,0 0-1 0 0,0 0 1 0 0,6-1-66 0 0,12-2 99 0 0,-2 0-54 0 0,-2-1-70 0 0,0-2-33 0 0,-9 3 5 0 0,-1 2 0 0 0,2-1 0 0 0,4 0 53 0 0,9 0-95 0 0,-9 1-29 0 0,0 1-38 0 0,15-6-252 0 0,-31 8 377 0 0,0 0-1 0 0,0 0 1 0 0,0 0-1 0 0,0 0 1 0 0,-1 0 0 0 0,1-1-1 0 0,-1 1 1 0 0,1-1-1 0 0,-1 1 1 0 0,1-1 37 0 0</inkml:trace>
  <inkml:trace contextRef="#ctx0" brushRef="#br0" timeOffset="1456.64">1838 111 7568 0 0,'0'0'166'0'0,"0"0"29"0"0,0 0 14 0 0,0 2-25 0 0,0 2-165 0 0,0 1 0 0 0,0-1 0 0 0,0 0 1 0 0,1 0-1 0 0,1 4-19 0 0,4 4 201 0 0,-1-5 32 0 0,-3 6 75 0 0,-2-4-97 0 0,1-2-58 0 0,1 0-27 0 0,2 1 0 0 0,1 1 14 0 0,-3-1 6 0 0,-1 0 36 0 0,0 3 72 0 0,3 18 254 0 0,4-2-39 0 0,-7-24-424 0 0,1 6 192 0 0,0-1-53 0 0,-2 5 75 0 0,1 7 43 0 0,2-10-176 0 0,0 0 55 0 0,9 24 487 0 0,-7-21-426 0 0,-1-3-84 0 0,0 12 271 0 0,-4-4-119 0 0,-1-5-138 0 0,3-2-48 0 0,5 3 86 0 0,-6-13-184 0 0,-1 0 0 0 0,1 1 0 0 0,0-1-1 0 0,0 1 1 0 0,-1-1 0 0 0,1 1 0 0 0,-1-1 0 0 0,1 1 0 0 0,-1-1 0 0 0,0 1-1 0 0,0 0 1 0 0,0-1 0 0 0,0 1-26 0 0,0 1 35 0 0,2 30 377 0 0,2-19-229 0 0,4-3-39 0 0,-5-7 43 0 0,-2 0-96 0 0,-2 4-14 0 0,0-8-49 0 0,-1 5 156 0 0,-9 6-34 0 0,8-8-20 0 0,3-3-2 0 0,0 0-8 0 0,0 0-34 0 0,0 0-20 0 0,0-3-12 0 0,1 3-53 0 0,-1-1 0 0 0,0 0 1 0 0,-1 1-1 0 0,1-1 0 0 0,0 1 1 0 0,0-1-1 0 0,0 1 0 0 0,0-1 1 0 0,0 1-1 0 0,0-1 0 0 0,-1 1 1 0 0,1-1-1 0 0,0 1 0 0 0,0-1 0 0 0,-1 1 1 0 0,1 0-1 0 0,0-1 0 0 0,-1 1 1 0 0,1-1-1 0 0,0 1 0 0 0,-1 0 1 0 0,1-1-1 0 0,-1 1 0 0 0,1 0 1 0 0,0-1-1 0 0,-1 1-1 0 0,-6-6 52 0 0,4-8 64 0 0,3 10-92 0 0,0 2-13 0 0,0-1-1 0 0,0 1 1 0 0,0 0-1 0 0,0-1 0 0 0,0 1 1 0 0,1-1-1 0 0,-1 1 0 0 0,1 0 1 0 0,0-2-11 0 0,4-4 9 0 0,-4 6-5 0 0,0 1 0 0 0,0-1 0 0 0,0 1 0 0 0,0-1 0 0 0,-1 1 0 0 0,1-1 0 0 0,-1 1-1 0 0,1-1 1 0 0,-1 0 0 0 0,1 1 0 0 0,-1-1 0 0 0,0 0 0 0 0,0 1 0 0 0,0-1-4 0 0,0 1 2 0 0,0 0-1 0 0,0 1 1 0 0,0-1 0 0 0,0 0-1 0 0,0 1 1 0 0,1-1 0 0 0,-1 0 0 0 0,0 1-1 0 0,0-1 1 0 0,0 0 0 0 0,1 1-1 0 0,-1-1 1 0 0,0 0 0 0 0,0 1 0 0 0,1-1-1 0 0,-1 1 1 0 0,1-1 0 0 0,-1 1-1 0 0,1-1 1 0 0,-1 1 0 0 0,1-1 0 0 0,-1 1-1 0 0,1-1 1 0 0,-1 1 0 0 0,1-1 0 0 0,-1 1-2 0 0,1 0 0 0 0,0-1 1 0 0,-1 1-1 0 0,1-1 1 0 0,-1 1-1 0 0,1-1 1 0 0,-1 1 0 0 0,1-1-1 0 0,-1 1 1 0 0,1-1-1 0 0,-1 1 1 0 0,0-1 0 0 0,1 1-1 0 0,-1-1 1 0 0,0 0-1 0 0,1 1 1 0 0,-1-1-1 0 0,0 0 1 0 0,0 1 0 0 0,0-1-1 0 0,0 0 1 0 0,1 1-1 0 0,-1-1 1 0 0,0 0 0 0 0,0 0-1 0 0,0 1 1 0 0,-1-1-1 0 0,1 0-6 0 0,0-1 1 0 0,0 1-1 0 0,0 0 1 0 0,1-1-1 0 0,-1 1 1 0 0,0 0-1 0 0,0-1 1 0 0,1 1-1 0 0,-1 0 1 0 0,1 0-1 0 0,-1 0 1 0 0,1-1-1 0 0,-1 1 1 0 0,1 0-1 0 0,0 0 1 0 0,0 0-1 0 0,-1 0 1 0 0,1 0-1 0 0,0 0 1 0 0,0 0-1 0 0,0 0 1 0 0,0 0-1 0 0,0 1 1 0 0,0-1-1 0 0,1 0 6 0 0,12-5-53 0 0,-10 0 47 0 0,-4 5 8 0 0,1 1 1 0 0,-1-1-1 0 0,0 1 1 0 0,0-1-1 0 0,1 1 1 0 0,-1 0-1 0 0,0-1 1 0 0,1 1-1 0 0,-1 0 1 0 0,0-1-1 0 0,1 1 1 0 0,-1 0-1 0 0,1-1 1 0 0,-1 1-1 0 0,1 0 1 0 0,-1 0-1 0 0,0-1 1 0 0,1 1-1 0 0,-1 0 1 0 0,1 0-1 0 0,-1 0 1 0 0,1 0-1 0 0,-1 0 1 0 0,1 0-1 0 0,-1-1 1 0 0,1 1-1 0 0,-1 0 1 0 0,1 1-1 0 0,-1-1 1 0 0,1 0-1 0 0,-1 0 0 0 0,1 0-2 0 0,9-3 66 0 0,-2-3-37 0 0,3-2-62 0 0,-10 8 24 0 0,0 0 1 0 0,0 0-1 0 0,1 0 0 0 0,-1 0 1 0 0,0 0-1 0 0,0 0 0 0 0,0 0 1 0 0,0 0-1 0 0,0 0 0 0 0,1 1 1 0 0,-1-1-1 0 0,0 0 0 0 0,0 1 0 0 0,0-1 1 0 0,0 1-1 0 0,0 0 9 0 0,13 9-127 0 0,-11-7 43 0 0,1-2 44 0 0,5-2 45 0 0,-7 1-14 0 0,-1 0 9 0 0,-1 0 0 0 0,1 0 0 0 0,-1 0 0 0 0,1 0 0 0 0,-1-1 0 0 0,1 1 0 0 0,-1 0 0 0 0,1 1 0 0 0,-1-1 0 0 0,1 0 0 0 0,-1 0 0 0 0,1 0 0 0 0,-1 0 0 0 0,1 0 0 0 0,-1 0 0 0 0,1 1 0 0 0,-1-1 0 0 0,1 0 0 0 0,-1 0 0 0 0,0 1 0 0 0,1-1 0 0 0,-1 0 0 0 0,1 1 0 0 0,-1-1 0 0 0,0 0 0 0 0,1 1 0 0 0,-1-1 0 0 0,0 1 0 0 0,1-1 0 0 0,-1 0 0 0 0,0 1 0 0 0,0 0 0 0 0,5 5 0 0 0,6 0 0 0 0,-6 7 0 0 0,8 3 0 0 0,-8-12 0 0 0,-2 1 0 0 0,8 18 0 0 0,-9-19-2 0 0,6 13 5 0 0,-2-9-34 0 0,1-3-66 0 0,-7-5 89 0 0,0 0 1 0 0,1 0 0 0 0,-1 1 0 0 0,1-1-1 0 0,-1 0 1 0 0,0 0 0 0 0,1 1 0 0 0,-1-1 0 0 0,0 0-1 0 0,1 1 1 0 0,-1-1 0 0 0,0 0 0 0 0,0 1-1 0 0,1-1 1 0 0,-1 0 0 0 0,0 1 0 0 0,0-1-1 0 0,0 0 1 0 0,1 1 0 0 0,-1-1 0 0 0,0 1 0 0 0,0-1-1 0 0,0 0 1 0 0,0 1 0 0 0,0-1 0 0 0,0 1-1 0 0,0-1 1 0 0,0 1 0 0 0,0-1 0 0 0,0 0-1 0 0,0 1 8 0 0,3 4-168 0 0,-2-4 246 0 0,0 1-64 0 0,1-1-55 0 0,-1 1-45 0 0,2 1-56 0 0,0-1-34 0 0,6 8-506 0 0,-6-7 415 0 0,0 0 31 0 0,0 0-507 0 0,-3-3-7 0 0</inkml:trace>
  <inkml:trace contextRef="#ctx0" brushRef="#br0" timeOffset="1877.09">2381 574 7344 0 0,'0'0'165'0'0,"0"0"22"0"0,2-3 9 0 0,12-8-20 0 0,-13 11-173 0 0,0-1 1 0 0,1 1 0 0 0,-1 0-1 0 0,1-1 1 0 0,-1 1-1 0 0,1 0 1 0 0,-1 0 0 0 0,1 0-1 0 0,-1 0 1 0 0,1 0-4 0 0,10 0 28 0 0,7 1 119 0 0,-10-2-23 0 0,-1-2 34 0 0,0-2 76 0 0,2-1 107 0 0,4 4 91 0 0,-6 1-174 0 0,0 0-66 0 0,0-2-27 0 0,2-1 12 0 0,1 0 23 0 0,9-4 330 0 0,25-13 797 0 0,-19 6-595 0 0,-6 5-296 0 0,-10 5-268 0 0,-1 0-41 0 0,23-11-111 0 0,-16 13-16 0 0,-15 3 0 0 0,0 0 0 0 0,0 0 0 0 0,-1 0 0 0 0,1 0 0 0 0,0 0 0 0 0,0 0 0 0 0,0 0 0 0 0,0 0 0 0 0,0 0 0 0 0,-1-1 0 0 0,1 1 0 0 0,0 0 0 0 0,0-1 0 0 0,0 1 0 0 0,0-1 0 0 0,4-9 0 0 0,-5 9 0 0 0,1 1 1 0 0,0 0 0 0 0,-1-1-1 0 0,1 1 1 0 0,0 0 0 0 0,-1 0 0 0 0,1-1-1 0 0,0 1 1 0 0,-1 0 0 0 0,1 0-1 0 0,0 0 1 0 0,-1 0 0 0 0,1 0 0 0 0,0 0-1 0 0,0 0 0 0 0,-1 0 0 0 0,2 0 54 0 0,-2 0 10 0 0,0-3 0 0 0,0 1-56 0 0,0-1 0 0 0,0 0 0 0 0,0 0 0 0 0,0 0 1 0 0,-1 1-1 0 0,1-1 0 0 0,-1 0 0 0 0,0 0-8 0 0,1 2 0 0 0,-1 1 0 0 0,1 0 0 0 0,0-1 0 0 0,0 1 0 0 0,-1-1 0 0 0,1 1 0 0 0,0 0 0 0 0,-1-1 0 0 0,1 1-1 0 0,0 0 1 0 0,-1-1 0 0 0,1 1 0 0 0,0 0 0 0 0,-1 0 0 0 0,1-1 0 0 0,-1 1 0 0 0,1 0 0 0 0,-1 0 0 0 0,1 0 0 0 0,0 0 1 0 0,-1-1-1 0 0,1 1 1 0 0,0 0 0 0 0,-1 0 0 0 0,1 0-1 0 0,0-1 1 0 0,-1 1 0 0 0,1 0 0 0 0,0 0 0 0 0,-1 0-1 0 0,1-1 1 0 0,0 1 0 0 0,0 0 0 0 0,-1-1-1 0 0,1 1 1 0 0,0 0 0 0 0,0-1 0 0 0,0 1 0 0 0,-1 0-1 0 0,1-1 1 0 0,0 1 0 0 0,0 0 0 0 0,0-1-1 0 0,0 1 1 0 0,0-1 0 0 0,0 1 0 0 0,0 0 0 0 0,0-1-1 0 0,0 1 1 0 0,0 0 0 0 0,0-1 0 0 0,0 1-1 0 0,0-1 1 0 0,0 1-1 0 0,0 0 3 0 0,0 0-1 0 0,0 0 0 0 0,0-1 1 0 0,0 1-1 0 0,0 0 0 0 0,0 0 1 0 0,0 0-1 0 0,0 0 0 0 0,0 0 1 0 0,0 0-1 0 0,0 0 0 0 0,0 0 1 0 0,0 0-1 0 0,0 0 0 0 0,0-1 1 0 0,0 1-1 0 0,0 0 0 0 0,0 0 1 0 0,0 0-1 0 0,0 0 0 0 0,0 0 1 0 0,0 0-1 0 0,0 0 0 0 0,0 0 1 0 0,0 0-1 0 0,0 0 0 0 0,0 0 1 0 0,0-1-1 0 0,0 1 0 0 0,0 0 1 0 0,0 0-1 0 0,0 0 0 0 0,0 0 1 0 0,0 0-1 0 0,-1 0 0 0 0,1 0 1 0 0,0 0-1 0 0,0 0 0 0 0,0 0 1 0 0,0 0-1 0 0,0 0 0 0 0,0 0 1 0 0,0 0-1 0 0,0 0 0 0 0,0 0 1 0 0,0 0-1 0 0,-1 0 0 0 0,1 0 1 0 0,0 0-1 0 0,0 0 1 0 0,0 0-1 0 0,0 0 0 0 0,0 0 1 0 0,0 0-1 0 0,0 0 0 0 0,0 0 1 0 0,0 0-3 0 0,-7 0 64 0 0,-21 0 346 0 0,17 0-294 0 0,11 0-109 0 0,-1 0 0 0 0,0 0 0 0 0,1 0 0 0 0,-1 0 0 0 0,0 0 0 0 0,0 0 0 0 0,1 0 0 0 0,-1 0 0 0 0,0 1 0 0 0,1-1 0 0 0,-1 0 0 0 0,0 0 0 0 0,1 1 0 0 0,-1-1 0 0 0,1 0 0 0 0,-1 1 0 0 0,0-1 0 0 0,1 1 0 0 0,-1-1 0 0 0,1 1 0 0 0,-1-1 0 0 0,1 1 0 0 0,0-1 0 0 0,-1 1 0 0 0,1-1 0 0 0,-1 1-7 0 0,1 0 7 0 0,0-1-1 0 0,-1 1 1 0 0,1-1 0 0 0,-1 1-1 0 0,1-1 1 0 0,-1 1 0 0 0,1-1-1 0 0,-1 1 1 0 0,1-1 0 0 0,-1 1-1 0 0,1-1 1 0 0,-1 0 0 0 0,0 1-1 0 0,1-1 1 0 0,-1 0-1 0 0,0 0 1 0 0,1 1 0 0 0,-1-1-1 0 0,0 0 1 0 0,1 0 0 0 0,-1 0-1 0 0,0 0 1 0 0,1 0 0 0 0,-1 0-1 0 0,0 0 1 0 0,0 0-7 0 0,1 0 3 0 0,-1 0 1 0 0,1 0-1 0 0,-1 0 1 0 0,1 0-1 0 0,-1 0 1 0 0,1 0-1 0 0,-1 0 1 0 0,1 0-1 0 0,-1 0 1 0 0,1 0-1 0 0,-1 0 1 0 0,1 0-1 0 0,-1 0 1 0 0,1 0-1 0 0,-1 0 1 0 0,1 1-1 0 0,-1-1 1 0 0,1 0-1 0 0,0 0 0 0 0,-1 1 1 0 0,1-1-1 0 0,-1 0 1 0 0,1 1-1 0 0,0-1 1 0 0,-1 0-1 0 0,1 1 1 0 0,0-1-1 0 0,-1 1 1 0 0,1-1-1 0 0,0 0 1 0 0,0 1-1 0 0,-1 0-3 0 0,-3 5 48 0 0,-8 1 20 0 0,11-7-64 0 0,0 1 0 0 0,0-1 0 0 0,0 1 0 0 0,0-1 0 0 0,0 1 0 0 0,0-1 0 0 0,0 1 0 0 0,0 0 0 0 0,0-1 0 0 0,1 1 0 0 0,-1 0 0 0 0,0 0 0 0 0,0 0 0 0 0,1 0 0 0 0,-1 0 0 0 0,0 0-4 0 0,-31 63 129 0 0,29-49-119 0 0,4-14-8 0 0,-1 1-1 0 0,0-1 0 0 0,-1 1 0 0 0,1 0 0 0 0,0-1 1 0 0,0 1-1 0 0,-1-1 0 0 0,1 1 0 0 0,-1-1 1 0 0,1 1-2 0 0,-5 6 24 0 0,4-7-20 0 0,0 1 0 0 0,0-1 0 0 0,0 1 0 0 0,0-1 0 0 0,1 1 0 0 0,-1-1 0 0 0,0 1 0 0 0,1 0 0 0 0,0-1 0 0 0,-1 1 0 0 0,1 0 0 0 0,0-1 0 0 0,0 1 0 0 0,-1 0-4 0 0,1 4 36 0 0,0-4-22 0 0,0 0 0 0 0,0-1 0 0 0,0 1 0 0 0,0 0 0 0 0,0-1 0 0 0,0 1 0 0 0,0 0 0 0 0,1-1 0 0 0,-1 1 0 0 0,0 0 0 0 0,1-1 0 0 0,0 2-14 0 0,10 2 104 0 0,-5 5-25 0 0,-1 1-57 0 0,1 3-55 0 0,-6-13 29 0 0,0 0-1 0 0,1-1 1 0 0,-1 1 0 0 0,1 0-1 0 0,-1-1 1 0 0,1 1 0 0 0,0 0-1 0 0,-1-1 1 0 0,1 1 0 0 0,0-1-1 0 0,-1 1 1 0 0,1-1 0 0 0,0 0-1 0 0,-1 1 1 0 0,1-1 0 0 0,0 0-1 0 0,0 1 1 0 0,0-1 0 0 0,-1 0-1 0 0,1 0 1 0 0,0 1 0 0 0,0-1-1 0 0,0 0 1 0 0,-1 0 0 0 0,1 0 4 0 0,1 0-5 0 0,0 0 0 0 0,-1 0 0 0 0,1 0 1 0 0,-1 1-1 0 0,1-1 0 0 0,0 0 1 0 0,-1 1-1 0 0,1 0 0 0 0,-1-1 1 0 0,0 1-1 0 0,1 0 0 0 0,-1 0 1 0 0,1-1 4 0 0,11 7-3 0 0,-6-6 3 0 0,0 0 0 0 0,0 0 0 0 0,0-1 0 0 0,0 0 0 0 0,5 0 0 0 0,0 0 0 0 0,-9 0 0 0 0,0 0 0 0 0,1-1 0 0 0,-1 1 0 0 0,0-1 0 0 0,0 1 0 0 0,1-1 0 0 0,-1 0 0 0 0,0 0 0 0 0,3-2 0 0 0,9-3 0 0 0,-9 5 0 0 0,-1 1 0 0 0,1-1 0 0 0,0 1 0 0 0,3 0 0 0 0,-3 0 0 0 0,-1 0 0 0 0,1-1 0 0 0,0 1 0 0 0,3-2 0 0 0,8-3-4 0 0,5-1-91 0 0,-9 4 0 0 0,2 2-34 0 0,-9 0 1 0 0,0-1 57 0 0,26-2-13 0 0,-22 1-43 0 0,-5 1 16 0 0,0 0-41 0 0,0 0-73 0 0,1-1-67 0 0,-1 1-76 0 0,1 0-84 0 0,0-1-94 0 0,-1 1-102 0 0,1-1-111 0 0,0 1-119 0 0,7-3-938 0 0,6-5-1026 0 0,-19 9 2840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04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34 6448 0 0,'0'0'190'0'0,"0"0"60"0"0,0 0 142 0 0,0-3 65 0 0,0-3-381 0 0,-2 3 102 0 0,-2 1 133 0 0,-4 1 250 0 0,2 1-208 0 0,2-1-146 0 0,0 0-62 0 0,0-1-33 0 0,-9-8 392 0 0,11 8-267 0 0,1 1-54 0 0,-1 0-48 0 0,0 1-41 0 0,0 0-23 0 0,0 0-33 0 0,-3 0 3 0 0,3 1 1 0 0,1-1 43 0 0,-9 0 178 0 0,0 0 41 0 0,-23 0 800 0 0,19 0-673 0 0,0 0-79 0 0,7 0-223 0 0,0 0-38 0 0,-5 2 32 0 0,0 4-43 0 0,4-1-45 0 0,-3 0 10 0 0,9-4-37 0 0,-1 0 0 0 0,1 0 0 0 0,0 0 1 0 0,0 1-1 0 0,0-1 0 0 0,0 1 0 0 0,0-1 1 0 0,0 1-1 0 0,0 0-8 0 0,-17 16 26 0 0,10-11-12 0 0,0 2 0 0 0,1-1 0 0 0,1 1 1 0 0,-5 6-15 0 0,5-5 0 0 0,3-5 0 0 0,0 0 0 0 0,1 1 0 0 0,-1 0 0 0 0,1 0 0 0 0,-2 4 0 0 0,0 17 10 0 0,-6-6 33 0 0,6 6-32 0 0,-1-11-11 0 0,5-13 0 0 0,0 0 0 0 0,0 1 0 0 0,0-1 0 0 0,0 0 0 0 0,0 1 0 0 0,0-1 0 0 0,1 1 0 0 0,0 1 0 0 0,0 12 20 0 0,-1-10-8 0 0,1-1 0 0 0,0 1 0 0 0,1 0 0 0 0,-1-1 0 0 0,3 7-12 0 0,-3-11 15 0 0,1 0 0 0 0,0 0 1 0 0,0 0-1 0 0,0 0 0 0 0,0 0 0 0 0,0-1 0 0 0,0 1 1 0 0,1 1-16 0 0,7 5 106 0 0,2-1 40 0 0,-9-6-118 0 0,1-1 0 0 0,-1 1 1 0 0,1 0-1 0 0,-1-1 0 0 0,1 1 0 0 0,0-1 0 0 0,-1 0 0 0 0,3 0-28 0 0,21-1 160 0 0,-16 0-95 0 0,5 1 51 0 0,-11 1-87 0 0,0-1 0 0 0,0 0 0 0 0,0 0 0 0 0,0-1 0 0 0,0 1 0 0 0,0-1 1 0 0,1 0-30 0 0,16-10 145 0 0,1 5-75 0 0,-15 5-53 0 0,1-1 1 0 0,-1-1-1 0 0,0 1 1 0 0,3-3-18 0 0,12-6 17 0 0,26-21 84 0 0,-40 27-98 0 0,1-2 29 0 0,0 0 0 0 0,0-1 0 0 0,-1 0 0 0 0,5-7-32 0 0,5-3 26 0 0,-14 14-20 0 0,0 0 1 0 0,-1 0 0 0 0,0-1-1 0 0,0 1 1 0 0,0 0 0 0 0,-1-1-1 0 0,1 0 1 0 0,-1 0 0 0 0,1-1-7 0 0,5-17-11 0 0,-1 4-104 0 0,-4-5-77 0 0,-3 21 56 0 0,0 0 33 0 0,0-3-20 0 0,0 0 79 0 0,0-10 44 0 0,0 10-59 0 0,0 2-39 0 0,0 0-58 0 0,0 0-74 0 0,0 0-87 0 0,0 1 31 0 0,0 0-55 0 0,0 0-62 0 0,0 1-65 0 0,0-1-70 0 0,0 0-75 0 0,0 1-80 0 0,0-1-85 0 0,0 1-975 0 0,0 2-986 0 0</inkml:trace>
  <inkml:trace contextRef="#ctx0" brushRef="#br0" timeOffset="280.16">464 98 8288 0 0,'2'2'34'0'0,"-1"-1"-16"0"0,1 0 1 0 0,-1 0-1 0 0,0 1 0 0 0,0-1 0 0 0,0 1 0 0 0,0-1 0 0 0,0 1 0 0 0,0-1 1 0 0,1 2-19 0 0,-1 5 151 0 0,0-4-29 0 0,-1 1 40 0 0,0-3-146 0 0,0-1-1 0 0,0 0 1 0 0,1 0 0 0 0,-1 1-1 0 0,0-1 1 0 0,1 0 0 0 0,-1 0-1 0 0,0 1 1 0 0,1-1 0 0 0,0 0-1 0 0,-1 0-15 0 0,12 14 59 0 0,4 3-59 0 0,-12-11 18 0 0,1 0 54 0 0,0-1 59 0 0,2 0 61 0 0,4 0 64 0 0,-9-5-232 0 0,1 1 33 0 0,1 2 145 0 0,2 2 159 0 0,4 3 321 0 0,-2 0 3 0 0,-2-3-294 0 0,-1-3-144 0 0,-1 0-100 0 0,7 2 238 0 0,-3-1-98 0 0,2 3 80 0 0,-7-5 119 0 0,-3-2-106 0 0,0 0-48 0 0,2 0-10 0 0,9 0-20 0 0,-8 0-72 0 0,-3 0-36 0 0,0 0-8 0 0,0 0-12 0 0,0 0-36 0 0,0 0-12 0 0,0 0-5 0 0,-3 0-2 0 0,0 1-79 0 0,1-1-23 0 0,0 0 0 0 0,0 0 0 0 0,0 0-1 0 0,0 0 1 0 0,1 0 0 0 0,-1 0 0 0 0,0-1 0 0 0,0 1 0 0 0,0-1 0 0 0,0 1-1 0 0,0-1-16 0 0,-4-10 112 0 0,-7 6-6 0 0,10 3-86 0 0,0 0 1 0 0,0-1 0 0 0,1 1-1 0 0,-1-1 1 0 0,1 1 0 0 0,-1-1-1 0 0,1 0 1 0 0,0 0 0 0 0,-1-2-21 0 0,-10-16 93 0 0,7 9-91 0 0,5 11 1 0 0,0 0 0 0 0,1 0 0 0 0,0 0-1 0 0,-1 0 1 0 0,1 0 0 0 0,-1-1 0 0 0,1 1 0 0 0,0 0-1 0 0,0 0 1 0 0,0 0 0 0 0,0 0 0 0 0,-1 0 0 0 0,1 0-1 0 0,1 0 1 0 0,-1 0 0 0 0,0-1-3 0 0,1-27 62 0 0,-1-5-53 0 0,0 26 22 0 0,0-1 35 0 0,0 9-62 0 0,0-1 1 0 0,0 1-1 0 0,0-1 0 0 0,0 1 0 0 0,0 0 0 0 0,0-1 0 0 0,0 1 0 0 0,0-1 0 0 0,0 1 0 0 0,0-1 0 0 0,0 1 0 0 0,0 0 0 0 0,1-1 0 0 0,-1 1 0 0 0,0-1 0 0 0,0 1 0 0 0,0 0 0 0 0,1-1 0 0 0,-1 1 0 0 0,0 0 0 0 0,1-1 0 0 0,-1 1 0 0 0,0 0 0 0 0,1-1 0 0 0,-1 1 0 0 0,0 0 0 0 0,1 0 0 0 0,-1 0 1 0 0,0-1-1 0 0,1 1 0 0 0,-1 0-4 0 0,7-5 66 0 0,-4 0-23 0 0,0-1-35 0 0,2 4-63 0 0,0-1-29 0 0,0-3-55 0 0,-5 5 129 0 0,0 1 1 0 0,0-1-1 0 0,1 1 0 0 0,-1-1 0 0 0,0 1 0 0 0,1-1 0 0 0,-1 1 0 0 0,0 0 0 0 0,1-1 0 0 0,-1 1 0 0 0,0 0 0 0 0,1-1 1 0 0,-1 1-1 0 0,1 0 0 0 0,-1 0 0 0 0,1-1 0 0 0,-1 1 0 0 0,0 0 0 0 0,1 0 0 0 0,-1 0 0 0 0,1 0 0 0 0,-1-1 1 0 0,1 1-1 0 0,-1 0 0 0 0,1 0 0 0 0,-1 0 0 0 0,1 0 0 0 0,-1 0 0 0 0,1 0 0 0 0,-1 0 0 0 0,1 1 0 0 0,0-1 10 0 0,4 0-55 0 0,-1-1-88 0 0,0 0-47 0 0,4-4-455 0 0,-4 3 400 0 0,-1 0 55 0 0,-1 1 146 0 0,0 0 43 0 0,1-1-154 0 0,0 2 24 0 0,-1-1-9 0 0,0 1-37 0 0,0 0-6 0 0,0 0-39 0 0,0 0-43 0 0,0 0-50 0 0,1 0-52 0 0,0 0-49 0 0,-1 0-44 0 0,1 0-38 0 0,1 0-143 0 0,-1 0-37 0 0,9 0-1488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56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96 6176 0 0,'0'0'177'0'0,"0"0"59"0"0,0 0 100 0 0,0 0 44 0 0,0 0 11 0 0,0 0 25 0 0,3 0 100 0 0,8 0 41 0 0,-9 0 10 0 0,-2 0-41 0 0,0 0-366 0 0,0 0 35 0 0,0 3 89 0 0,0-2-223 0 0,0 3-4 0 0,0-1 8 0 0,0-1 61 0 0,0 1 94 0 0,3-3 36 0 0,1 0-164 0 0,3 4 58 0 0,-6-1-47 0 0,0 1 52 0 0,-1 1 88 0 0,3-2-8 0 0,8 8-3 0 0,-9-8-31 0 0,-1 0-90 0 0,0 1-55 0 0,-2 2-28 0 0,0-4 38 0 0,1 7 157 0 0,0-1-39 0 0,0 8 88 0 0,0 2-63 0 0,0 11 9 0 0,0-27-207 0 0,1-1 1 0 0,-1 1-1 0 0,0 0 1 0 0,0-1-1 0 0,1 1 0 0 0,-1-1 1 0 0,1 1-1 0 0,-1 0 1 0 0,1-1-1 0 0,0 1 1 0 0,-1-1-1 0 0,1 1 1 0 0,1 0-12 0 0,-1 0 5 0 0,0-1 1 0 0,0 1-1 0 0,0 0 1 0 0,0 0-1 0 0,-1-1 1 0 0,1 1-1 0 0,0 0 0 0 0,-1 0 1 0 0,1 0-1 0 0,-1 0 1 0 0,0 0-1 0 0,0 0 1 0 0,0 2-6 0 0,0 60 102 0 0,0-19 25 0 0,1-37-93 0 0,0 0 0 0 0,0 0 1 0 0,0 0-1 0 0,1 0 0 0 0,1 1-34 0 0,-1-1 34 0 0,0-1-1 0 0,-1 1 0 0 0,0-1 0 0 0,0 1 0 0 0,-1 1-33 0 0,0 84 382 0 0,2-74-267 0 0,5-3-36 0 0,-1-1 0 0 0,-5 1 32 0 0,0 19 121 0 0,0 2 28 0 0,-2-25-216 0 0,0 0-37 0 0,1-12-118 0 0,-2 0-11 0 0,-6-2-214 0 0,4-3-78 0 0,2-13-515 0 0,2 11 688 0 0,0-9-469 0 0</inkml:trace>
  <inkml:trace contextRef="#ctx0" brushRef="#br0" timeOffset="803.15">1 208 6704 0 0,'0'0'149'0'0,"0"0"23"0"0,0 0 12 0 0,3 0-25 0 0,4-1-110 0 0,1-2 71 0 0,-2-2 63 0 0,-1 1 53 0 0,0 1 370 0 0,4 2-185 0 0,2-5 60 0 0,3-1 14 0 0,-2 5-88 0 0,-1 1-100 0 0,-3-1-79 0 0,1-2-26 0 0,2-3 26 0 0,3-3 69 0 0,-1 5 11 0 0,0 1-106 0 0,6-2 112 0 0,-3-3-64 0 0,-11 7-187 0 0,-1 0-1 0 0,1 0 0 0 0,-1 0 1 0 0,1 0-1 0 0,0 1 0 0 0,-1-1 0 0 0,1 1 1 0 0,1 1-63 0 0,12-4 177 0 0,14-7 22 0 0,0 6-58 0 0,0-6-11 0 0,0 6-24 0 0,-15 0-84 0 0,-11 3-22 0 0,1 0 0 0 0,0 0 0 0 0,0 1 0 0 0,-1 0 0 0 0,1 1 0 0 0,0-1 0 0 0,-1 1 0 0 0,0-1 1 0 0,0 0-1 0 0,0 0 1 0 0,0 0 0 0 0,0-1-1 0 0,0 0 0 0 0,-1 0-3 0 0,0 1-1 0 0,0-1 0 0 0,0 1 1 0 0,0 0-1 0 0,5 0 4 0 0,9 0-68 0 0,-2-6 30 0 0,-2 1-20 0 0,1 4-41 0 0,-14 2 61 0 0,0 0 1 0 0,-1 0-1 0 0,1 0 0 0 0,0-1 0 0 0,0 1 0 0 0,-1-1 1 0 0,1 1-1 0 0,0-1 0 0 0,0 0 0 0 0,-1 0 0 0 0,1 0 1 0 0,-1 0-1 0 0,1 0 38 0 0,11-5-325 0 0,-2 4 43 0 0,18 2-568 0 0,-24-2 404 0 0,7-7 55 0 0,-11 8 343 0 0,0 1 0 0 0,1-1 0 0 0,-1 1 0 0 0,0-1 0 0 0,1 1 0 0 0,-1-1 0 0 0,0 1 0 0 0,1 0 0 0 0,-1 0 0 0 0,1-1 48 0 0,1 1-317 0 0,-3 0 42 0 0,0 0 10 0 0,0 0 25 0 0,0 0 101 0 0,0 0 47 0 0,0 3 11 0 0,0 15 12 0 0,0 1 57 0 0,0-8-41 0 0,0-9 53 0 0,0-1-1 0 0,0 1 0 0 0,1-1 0 0 0,-1 1 0 0 0,1 0 0 0 0,-1-1 0 0 0,1 1 0 0 0,0-1 0 0 0,-1 1 0 0 0,1-1 1 0 0,0 1-1 0 0,0-1 1 0 0,0 1 4 0 0,0-1 1 0 0,0 1-1 0 0,0 0 0 0 0,0 0 1 0 0,0 0-1 0 0,-1-1 1 0 0,1 1-1 0 0,0 0 1 0 0,-1 0-1 0 0,0 0 1 0 0,1 0-1 0 0,-1 1-4 0 0,-1 5 7 0 0,1 1 40 0 0,-1 6 90 0 0,1-12-91 0 0,0 0 0 0 0,0 0-1 0 0,0 0 1 0 0,0 0 0 0 0,1 0 0 0 0,-1 0-1 0 0,1 0 1 0 0,0 0 0 0 0,0 2-46 0 0,5 8 131 0 0,-4-10-102 0 0,-1 1-1 0 0,0-1 0 0 0,0 1 1 0 0,0-1-1 0 0,-1 1 0 0 0,1-1 0 0 0,-1 1 1 0 0,0-1-29 0 0,1 17 146 0 0,0-9-45 0 0,5 1 7 0 0,-2-6-36 0 0,-1 2 34 0 0,-1 6 121 0 0,-2-11-173 0 0,0 0 1 0 0,0 0-1 0 0,1 0 0 0 0,-1 0 0 0 0,1 1 0 0 0,0-1 0 0 0,1 2-54 0 0,6 13 343 0 0,-5-11-171 0 0,-2 0-48 0 0,-1 2-24 0 0,-1 4-7 0 0,1-1-12 0 0,0 53 356 0 0,0 15 73 0 0,0-26-226 0 0,0-8-100 0 0,0-1-63 0 0,0-34-43 0 0,0-9-1 0 0,0-2-10 0 0,0 0 2 0 0,0 0 22 0 0,-1 1-88 0 0,1-1 1 0 0,0 0 0 0 0,-1 0 0 0 0,1 0 0 0 0,-1 0-1 0 0,1 1 1 0 0,0-1 0 0 0,-1 0 0 0 0,1 0 0 0 0,-1 0-1 0 0,1 0 1 0 0,0 0 0 0 0,-1 0 0 0 0,1 0 0 0 0,-1 0 0 0 0,1 0-1 0 0,0 0 1 0 0,-1 0 0 0 0,1 0 0 0 0,-1 0 0 0 0,1 0-1 0 0,0-1 1 0 0,-1 1 0 0 0,1 0 0 0 0,0 0 0 0 0,-1 0-4 0 0,-4-11 50 0 0,4-19 7 0 0,2 22-21 0 0,-2-4-17 0 0,1 8-10 0 0,-1 0 0 0 0,1 0-1 0 0,1 0 1 0 0,-1 0-1 0 0,0 0 1 0 0,1 0 0 0 0,0 0-1 0 0,0-2-8 0 0,4-5 20 0 0,-4 8-17 0 0,1 0 1 0 0,-1 0-1 0 0,0 0 0 0 0,0 0 1 0 0,0 0-1 0 0,-1-1 0 0 0,1 1 1 0 0,-1 0-1 0 0,1 0 1 0 0,-1-3-4 0 0,0 3 0 0 0,0 0 0 0 0,0 0 0 0 0,0-1 0 0 0,1 1 0 0 0,-1 0 0 0 0,1 0 0 0 0,0 0 0 0 0,0 0 0 0 0,0 0 0 0 0,0 1 0 0 0,1-1 0 0 0,-1 0 0 0 0,1 0 0 0 0,0 1 0 0 0,1-2 0 0 0,7-19 0 0 0,-8 19 0 0 0,0-1 0 0 0,-1 1 0 0 0,2 0 0 0 0,-1-1 0 0 0,0 1 0 0 0,1 0 0 0 0,0 1 0 0 0,1-2 0 0 0,59-59 0 0 0,-57 60 0 0 0,-1 0 0 0 0,0 1 0 0 0,1 0 0 0 0,0 0 0 0 0,-1 0 0 0 0,1 1 0 0 0,0-1 0 0 0,5 0 0 0 0,-5 2 0 0 0,12-2 0 0 0,-17 3 0 0 0,0 0 0 0 0,-1 0 0 0 0,1 0 0 0 0,0 0 0 0 0,0 0 0 0 0,0 0 0 0 0,0 0 0 0 0,0 0 0 0 0,-1 0 0 0 0,1-1 0 0 0,0 1 0 0 0,0 0 0 0 0,0-1 0 0 0,-1 1 0 0 0,2-1 0 0 0,1-5 0 0 0,-3 6 0 0 0,0 0 0 0 0,0-1 0 0 0,1 1 0 0 0,-1-1 0 0 0,0 1 0 0 0,0 0 0 0 0,0-1 0 0 0,0 1 0 0 0,1 0 0 0 0,-1-1 0 0 0,0 1 0 0 0,0 0 0 0 0,1 0 0 0 0,-1-1 0 0 0,0 1 0 0 0,0 0 0 0 0,1 0 0 0 0,-1-1 0 0 0,0 1 0 0 0,1 0 0 0 0,-1 0 0 0 0,0 0 0 0 0,1-1 0 0 0,-1 1 0 0 0,1 0 0 0 0,-1 0 0 0 0,0 0 0 0 0,1 0 0 0 0,-1 0 0 0 0,1 0 0 0 0,-1 0 0 0 0,0 0 0 0 0,1 0 0 0 0,-1 0 0 0 0,0 0 0 0 0,1 0 0 0 0,-1 0 0 0 0,1 0 0 0 0,-1 0 0 0 0,0 1 0 0 0,1-1 0 0 0,-1 0 0 0 0,0 0 0 0 0,1 0 0 0 0,-1 1 0 0 0,0-1 0 0 0,1 0 0 0 0,-1 0 0 0 0,0 1 0 0 0,8 4 0 0 0,-6-4 0 0 0,-1-1 0 0 0,1 1 0 0 0,-1 0 0 0 0,1 0 0 0 0,-1 0 0 0 0,1-1 0 0 0,-1 1 0 0 0,1-1 0 0 0,0 1 0 0 0,-1-1 0 0 0,1 0 0 0 0,0 1 0 0 0,-1-1 0 0 0,1 0 0 0 0,0 0-2 0 0,-1 0 1 0 0,1 0 0 0 0,-1 0 0 0 0,1 0 0 0 0,-1 0-1 0 0,0 1 1 0 0,1-1 0 0 0,-1 0 0 0 0,1 1 0 0 0,-1 0 1 0 0,10 6-29 0 0,18 22-140 0 0,-24-20 163 0 0,11 23 6 0 0,-15-30 0 0 0,0-1 0 0 0,-1 1 0 0 0,1 0 0 0 0,-1 0 0 0 0,0 0 0 0 0,1 0 0 0 0,-1 0 0 0 0,0 0 0 0 0,0-1 0 0 0,0 1 0 0 0,-1 1 0 0 0,1-1 0 0 0,0 0 0 0 0,0 0 0 0 0,0 0 0 0 0,0 0 0 0 0,0 0 0 0 0,0 0 0 0 0,0 0 0 0 0,1 0 0 0 0,-1 0 0 0 0,1 0 0 0 0,0 1 0 0 0,4 5 0 0 0,-4-7 0 0 0,0 1 0 0 0,0-1 0 0 0,-1 1 0 0 0,1-1 0 0 0,0 1 0 0 0,0-1 0 0 0,-1 1 0 0 0,1-1 0 0 0,-1 1 0 0 0,0 0 0 0 0,1-1 0 0 0,-1 1 0 0 0,0 0 0 0 0,0 0 0 0 0,0 42 66 0 0,0-24-68 0 0,0-19 4 0 0,0 1 0 0 0,0 0 1 0 0,1-1-1 0 0,-1 1 0 0 0,1 0 0 0 0,-1-1 1 0 0,1 1-1 0 0,-1-1 0 0 0,1 1 1 0 0,0-1-1 0 0,-1 1 0 0 0,1-1 1 0 0,0 1-1 0 0,0-1-2 0 0,4 7 21 0 0,-4-6-19 0 0,-1-1 0 0 0,1 1 0 0 0,-1-1 0 0 0,1 1 1 0 0,-1-1-1 0 0,0 0 0 0 0,0 1 0 0 0,0-1 0 0 0,0 1 0 0 0,0-1-2 0 0,0 3 10 0 0,0 13 29 0 0,0-12-44 0 0,0-1-12 0 0,0-2-127 0 0,0-2-71 0 0,0 0 92 0 0,0 0 39 0 0,0 0-35 0 0,0 0-15 0 0,0 0-37 0 0,0 0-42 0 0,0 0-47 0 0,0 0-50 0 0,0 0-48 0 0,0 0-42 0 0,0 0-36 0 0,0 0-128 0 0,0 0-37 0 0,0 0-1328 0 0</inkml:trace>
  <inkml:trace contextRef="#ctx0" brushRef="#br0" timeOffset="1103.83">1343 320 9272 0 0,'0'0'208'0'0,"0"0"33"0"0,0 0 14 0 0,0 0 38 0 0,0 0-130 0 0,2 3 125 0 0,9 7 233 0 0,-9-8-259 0 0,-1 0-60 0 0,-1-1-52 0 0,1 1-44 0 0,-1 0-24 0 0,0 0-37 0 0,-1 3 9 0 0,1-3-7 0 0,0-1 46 0 0,-1 6 96 0 0,1-5-136 0 0,0 0 0 0 0,0 1-1 0 0,0-1 1 0 0,0 0 0 0 0,0 0-1 0 0,1 0 1 0 0,-1 0 0 0 0,1 1 0 0 0,-1-1-1 0 0,1 1-52 0 0,4 5 155 0 0,1 2 62 0 0,-3 4 51 0 0,-3 30 589 0 0,0-24-522 0 0,0 1-39 0 0,0-11-192 0 0,0-1-37 0 0,0-4-46 0 0,0-3 6 0 0,0 0-1 0 0,0 0 1 0 0,0 0-1 0 0,0-1 1 0 0,1 1 0 0 0,-1 0-1 0 0,1 0 1 0 0,-1 0-1 0 0,2 1-26 0 0,6 8 170 0 0,-7-10-160 0 0,2 2 110 0 0,-2 1-56 0 0,-2 5-22 0 0,1-7-7 0 0,-1 5 14 0 0,1-5-36 0 0,0-1 0 0 0,0 1 0 0 0,0 0 0 0 0,0-1 0 0 0,0 1 1 0 0,0 0-1 0 0,0-1 0 0 0,1 1 0 0 0,-1 0 0 0 0,1-1 1 0 0,-1 1-1 0 0,1 1-13 0 0,10 2 31 0 0,-11-4-27 0 0,1 0 0 0 0,-1-1 0 0 0,1 1 0 0 0,-1 0 0 0 0,0 0 1 0 0,0 0-1 0 0,0 0 0 0 0,1-1 0 0 0,-1 1 0 0 0,0 0 1 0 0,0 0-1 0 0,0 0 0 0 0,0 0 0 0 0,0 0-4 0 0,0 13 34 0 0,0-12-125 0 0,0-2 20 0 0,0 0-73 0 0,0 0-84 0 0,0 0 66 0 0,0 0-38 0 0,0 0-42 0 0,0 0-38 0 0,0 1-383 0 0,0-1 88 0 0,1 0-52 0 0,0 2-742 0 0,2 1 10 0 0,1 1-47 0 0,3 2-849 0 0</inkml:trace>
  <inkml:trace contextRef="#ctx0" brushRef="#br0" timeOffset="5515.76">1439 80 11048 0 0,'0'0'324'0'0,"0"-2"-4"0"0,-1-3-252 0 0,-1-4-24 0 0,-2 4-60 0 0,1 1-71 0 0,1 2-69 0 0,0 0-101 0 0,2 2 257 0 0,-1-1-377 0 0,0 0-106 0 0,1 1 63 0 0,0-1-39 0 0,0 1-544 0 0,0 0-428 0 0,0 0-812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30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1 298 9384 0 0,'0'0'208'0'0,"3"0"33"0"0,1 1-146 0 0,11-2 159 0 0,-5-1-122 0 0,1-4-93 0 0,7-5-31 0 0,12-7-3 0 0,-12 10 82 0 0,-6 4 265 0 0,-1-1-46 0 0,0-2 17 0 0,6-4 106 0 0,11-6 287 0 0,-18 12-436 0 0,2 1 38 0 0,-6 1-210 0 0,1 0-1 0 0,-1 0 1 0 0,-1 0 0 0 0,1-1 0 0 0,0 0-1 0 0,-1 0 1 0 0,5-5-108 0 0,15-15 314 0 0,-2-1-100 0 0,-9 11-152 0 0,-2 1-59 0 0,2-3 21 0 0,-9 4 11 0 0,6-6 6 0 0,-8 12 62 0 0,-3-4-76 0 0,-1 8-5 0 0,1-12 50 0 0,0 14-71 0 0,0 0 0 0 0,0 0 0 0 0,0 0 1 0 0,1 0-1 0 0,-1 0 0 0 0,0 0 0 0 0,0 0 0 0 0,0 0 1 0 0,0 0-1 0 0,0 0 0 0 0,0-1 0 0 0,0 1 1 0 0,0 0-1 0 0,0 0 0 0 0,0 0 0 0 0,0 0 1 0 0,0 0-1 0 0,-1 0 0 0 0,1 0 0 0 0,0 0 1 0 0,0 0-1 0 0,0 0 0 0 0,0 0 0 0 0,0-1 1 0 0,0 1-1 0 0,0 0 0 0 0,0 0 0 0 0,0 0 1 0 0,0 0-1 0 0,0 0 0 0 0,0 0 0 0 0,0 0 0 0 0,0 0 1 0 0,0 0-1 0 0,0 0 0 0 0,-1 0 0 0 0,1 0 1 0 0,0 0-1 0 0,0 0 0 0 0,0 0 0 0 0,0 0 1 0 0,0 0-1 0 0,0 0 0 0 0,0 0 0 0 0,0 0 1 0 0,0 0-1 0 0,0 0 0 0 0,-1 0 0 0 0,1 0 1 0 0,0 0-1 0 0,0 0 0 0 0,0 0 0 0 0,0 0 1 0 0,0 0-1 0 0,0 0 0 0 0,0 0 0 0 0,0 0-1 0 0,-18-6 137 0 0,11 2-91 0 0,2 3-35 0 0,-8 6 47 0 0,-3 1 69 0 0,8-4 0 0 0,1 2-84 0 0,-2 1 10 0 0,2-2 4 0 0,-2 1 36 0 0,3-1-72 0 0,0 1 0 0 0,1-1 0 0 0,-1 1 0 0 0,1 0 0 0 0,-1 0 0 0 0,1 0 0 0 0,1 1 0 0 0,-1 0 0 0 0,1 0 0 0 0,-2 2-21 0 0,-1 5 27 0 0,3-6-18 0 0,0 0 1 0 0,0 0-1 0 0,0-1 1 0 0,-1 0-1 0 0,-2 3-9 0 0,0-1 11 0 0,4-5-7 0 0,1 1 0 0 0,0-1 0 0 0,-1 1 0 0 0,1-1 0 0 0,0 1 1 0 0,1 0-1 0 0,-1 0 0 0 0,0-1 0 0 0,1 1 0 0 0,0 0 0 0 0,0 1 0 0 0,0-1 0 0 0,-1 2-4 0 0,-30 75 66 0 0,30-74-55 0 0,0 1-2 0 0,-1-1-1 0 0,2 1 1 0 0,-1 0-1 0 0,1 0 0 0 0,0 0 1 0 0,0 0-1 0 0,1 0-8 0 0,0 0 21 0 0,-1-4-18 0 0,1-1 0 0 0,0 0 1 0 0,0 0-1 0 0,0 0 0 0 0,0 1 0 0 0,1-1 1 0 0,-1 0-1 0 0,1 0 0 0 0,-1 0 1 0 0,1 1-4 0 0,15 27 10 0 0,9-17 45 0 0,-20-10-56 0 0,27 13 1 0 0,-30-16-1 0 0,-1 1 1 0 0,1-1 0 0 0,0 1 0 0 0,0-1 0 0 0,0 1 0 0 0,0-1 0 0 0,0 0-1 0 0,0 0 1 0 0,1 0 0 0 0,-1 0 0 0 0,0-1 0 0 0,8 1-9 0 0,5 1-19 0 0,-1 2-48 0 0,0 1-43 0 0,-1 1-38 0 0,-10-4 121 0 0,6 1-153 0 0,-1-1 39 0 0,1 0 7 0 0,3-2-25 0 0,0 0-5 0 0,20 1-249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35.7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8784 0 0,'0'0'197'0'0,"0"0"24"0"0,0 0 19 0 0,0 0-78 0 0,0 0-22 0 0,0 0 40 0 0,0 0 145 0 0,0 0 267 0 0,0 3 16 0 0,0 2-235 0 0,0 0-37 0 0,0 5 234 0 0,0 1-118 0 0,0 0-96 0 0,0-1-99 0 0,0 0-45 0 0,0 23 364 0 0,0-19-285 0 0,0 18 206 0 0,0 0-53 0 0,0 0-47 0 0,0 0-41 0 0,0 6 26 0 0,0 1-39 0 0,0 73 555 0 0,2-93-753 0 0,5-3-42 0 0,-1-1-10 0 0,-5 1 34 0 0,-1-2-71 0 0,0 22 50 0 0,0-6-32 0 0,0-21-95 0 0,0-4-92 0 0,0-4-20 0 0,0 0-44 0 0,0-1-271 0 0,0 0 39 0 0,-2 3-248 0 0,-12 10-478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10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703 176 7248 0 0,'0'0'209'0'0,"-3"0"-5"0"0,-4-1-129 0 0,4 0-9 0 0,2-1-32 0 0,0 1 41 0 0,0-3 173 0 0,1-10 881 0 0,0 11-947 0 0,0 1-62 0 0,0 1-84 0 0,0 1-38 0 0,0-3 643 0 0,0 3-128 0 0,-2-2-53 0 0,1 1-374 0 0,-1-1-28 0 0,-2 0-2 0 0,1-1 62 0 0,1 1 90 0 0,1 0-52 0 0,0 0 41 0 0,-1 2 154 0 0,1 0-337 0 0,1 0 1 0 0,-1 0 0 0 0,1 0 0 0 0,-1 0-1 0 0,1 0 1 0 0,-1 0 0 0 0,1 0 0 0 0,-1 0-1 0 0,1 0 1 0 0,-1 0 0 0 0,1 0 0 0 0,-1 0 0 0 0,1-1-1 0 0,-1 1 1 0 0,1 0 0 0 0,-1 0 0 0 0,1-1-1 0 0,0 1 1 0 0,-1 0 0 0 0,1-1 0 0 0,-1 1-1 0 0,1 0 1 0 0,0-1 0 0 0,-1 1 0 0 0,1 0-1 0 0,0-1 1 0 0,0 1 0 0 0,-1-1 0 0 0,1 1-1 0 0,0-1 1 0 0,0 1 0 0 0,0-1 0 0 0,-1 1 0 0 0,1-1-1 0 0,0 1 1 0 0,0-1 0 0 0,0 1 0 0 0,0-1-1 0 0,0 1 1 0 0,0-1 0 0 0,0 1 0 0 0,0-1-15 0 0,-2-4 300 0 0,-3 0-150 0 0,-11-11 398 0 0,12 12-443 0 0,2 2-80 0 0,-3-1 239 0 0,-8 0-90 0 0,-3-10 192 0 0,7 5-152 0 0,1 3-114 0 0,-25-12 329 0 0,2 2-74 0 0,30 14-341 0 0,-1 1 1 0 0,0-1-1 0 0,0 1 0 0 0,0-1 0 0 0,0 1 0 0 0,0 0 0 0 0,0 0 1 0 0,0 0-1 0 0,0 0 0 0 0,0 0 0 0 0,-1 1-14 0 0,1-1 10 0 0,0 0 0 0 0,0 0 0 0 0,0 0 0 0 0,1 0 0 0 0,-1 0 0 0 0,0 0 0 0 0,0-1 0 0 0,0 1 0 0 0,0-1 0 0 0,0 1 0 0 0,0-1-10 0 0,-6-4 33 0 0,6 4-29 0 0,1 0-1 0 0,-1 0 1 0 0,1 0 0 0 0,-1 0-1 0 0,1 1 1 0 0,-1-1-1 0 0,1 0 1 0 0,-1 1 0 0 0,0-1-1 0 0,1 1 1 0 0,-1 0 0 0 0,0 0-1 0 0,0-1 1 0 0,1 1-1 0 0,-2 0-2 0 0,-1 1 8 0 0,0-1 1 0 0,0 1-1 0 0,0-1 1 0 0,0 1-1 0 0,0 0 1 0 0,0 1 0 0 0,0-1-1 0 0,1 1 1 0 0,-1-1-1 0 0,-2 3-9 0 0,-14 0 71 0 0,-11-5-63 0 0,20 0-7 0 0,10 1 2 0 0,-1 0-1 0 0,0 1 0 0 0,1-1 0 0 0,-1 0 1 0 0,0 0-1 0 0,1 1 0 0 0,-1-1 0 0 0,0 1 0 0 0,1-1 1 0 0,-1 1-1 0 0,0 0 0 0 0,1-1 0 0 0,-1 1 0 0 0,1 0 1 0 0,-1 1-3 0 0,-6 3 20 0 0,-40 16-10 0 0,32-8-10 0 0,3 3-14 0 0,0 9-60 0 0,10-18 74 0 0,2-6 0 0 0,1 0 0 0 0,0 1 0 0 0,-1-1 0 0 0,1 0 0 0 0,0 0 0 0 0,0 0 0 0 0,0 0 0 0 0,0 0 0 0 0,0 0 0 0 0,0 1 0 0 0,0-1 0 0 0,1 0 0 0 0,-1 0 0 0 0,0 0 0 0 0,0 0 0 0 0,1 0 0 0 0,-1 0 0 0 0,1 0 0 0 0,-1 0 0 0 0,1 0 0 0 0,0 0 0 0 0,-1 0 0 0 0,1 0 0 0 0,0 0 0 0 0,0 0 0 0 0,0 1 0 0 0,0 0 0 0 0,0-1 0 0 0,-1 1 0 0 0,1-1 0 0 0,0 1 0 0 0,-1 0 0 0 0,1 0 0 0 0,-1-1 0 0 0,1 1 0 0 0,-1 1 0 0 0,0 1-6 0 0,0-1 0 0 0,1 0 0 0 0,-1 1 0 0 0,1-1 0 0 0,0 0 0 0 0,0 0 0 0 0,0 1 0 0 0,0-1 0 0 0,2 2 6 0 0,1 6-25 0 0,2 6-1 0 0,7 16-45 0 0,-9-23 66 0 0,0 1-1 0 0,0-1 1 0 0,2 11 5 0 0,8 26 1 0 0,34 75-1 0 0,-45-115 0 0 0,0 0 0 0 0,1-1 0 0 0,0 1 0 0 0,0-1 0 0 0,4 4 0 0 0,8 14 0 0 0,-5 8 0 0 0,10 0 0 0 0,-13-12 0 0 0,-7-16 0 0 0,1 0 0 0 0,-1 0-1 0 0,1 0 1 0 0,0 0 0 0 0,0 0 0 0 0,2 2 0 0 0,3 6 6 0 0,-1 0-1 0 0,0 0 0 0 0,4 11-4 0 0,-1 0 95 0 0,-2-4-52 0 0,-4 5-41 0 0,-4-18-3 0 0,1-5 0 0 0,14 24 0 0 0,-14-23 0 0 0,1-1 0 0 0,-1 0 0 0 0,1 1 0 0 0,-1-1 0 0 0,0 1 0 0 0,0-1 0 0 0,1 1 0 0 0,-1-1 0 0 0,0 1 0 0 0,0-1 0 0 0,0-1 0 0 0,0 1 0 0 0,0 0 0 0 0,0 0 0 0 0,0 0 0 0 0,0 0 0 0 0,0-1 0 0 0,-1 1 0 0 0,1 0 0 0 0,0 0 0 0 0,0 0 0 0 0,0 0 0 0 0,-1-1 0 0 0,1 1 0 0 0,0 0 0 0 0,-1 1 0 0 0,-10 3 0 0 0,6 5-16 0 0,1-8-40 0 0,1-1-86 0 0,1-1-89 0 0,1 0 65 0 0,0 0-38 0 0,0 0-43 0 0,1 0-39 0 0,-1 0-37 0 0,1 0-32 0 0,0 0-233 0 0,0-1-53 0 0,0-1-758 0 0,0-2-598 0 0,0-5-1135 0 0</inkml:trace>
  <inkml:trace contextRef="#ctx0" brushRef="#br0" timeOffset="268.35">0 592 7568 0 0,'0'0'166'0'0,"0"0"29"0"0,0 0 14 0 0,3 0-25 0 0,6-2-144 0 0,3-5-36 0 0,-4 2-10 0 0,0 2 24 0 0,0-1 35 0 0,9-3 129 0 0,-7 4 56 0 0,-1-1 0 0 0,1-1 1 0 0,5-3-239 0 0,-3 0 265 0 0,-2 4-33 0 0,11-1 151 0 0,-10 3-255 0 0,3-1 6 0 0,14-2 130 0 0,-15 2-94 0 0,-1 0 1 0 0,0-1-1 0 0,0 0 1 0 0,6-3-171 0 0,2-1 201 0 0,0 3-50 0 0,11 2 5 0 0,-1 3-61 0 0,-22 0-74 0 0,0-1 10 0 0,0 1 0 0 0,-1-1 0 0 0,1 0 0 0 0,0-1 1 0 0,4-1-32 0 0,11-3 65 0 0,4 4-38 0 0,-14 1-15 0 0,1-1 1 0 0,-1 0-1 0 0,0 0 1 0 0,8-4-13 0 0,-18 5 3 0 0,8-1-18 0 0,-1 1-1 0 0,0 0 1 0 0,1 0-1 0 0,-1 1 1 0 0,2 0 15 0 0,2 1-65 0 0,0 0-51 0 0,-5-1-2 0 0,0 0-37 0 0,0 1-41 0 0,0-1-48 0 0,-2 0-150 0 0,-1 0-102 0 0,-1 0 70 0 0,0 0-39 0 0,4 0-544 0 0,4 0-430 0 0,6 0-814 0 0</inkml:trace>
  <inkml:trace contextRef="#ctx0" brushRef="#br0" timeOffset="679.65">1182 416 5840 0 0,'0'0'132'0'0,"0"0"17"0"0,3 0 11 0 0,-2 0-151 0 0,-1 0 1 0 0,1 0-1 0 0,0 0 0 0 0,0 0 0 0 0,-1 0 1 0 0,1 0-1 0 0,0-1 0 0 0,-1 1 0 0 0,1 0 1 0 0,0 0-1 0 0,-1 0 0 0 0,1-1 0 0 0,-1 1 1 0 0,1 0-1 0 0,0-1-9 0 0,1-5 45 0 0,-2 2 24 0 0,0 4-69 0 0,0-3 141 0 0,0 3 164 0 0,0 0 277 0 0,0 0 24 0 0,0 0-30 0 0,0 0-134 0 0,0 0-52 0 0,-5 0 41 0 0,-2-1-106 0 0,1 1-50 0 0,-1 1-41 0 0,0 2-35 0 0,1 0-68 0 0,-28 14 559 0 0,11-6-313 0 0,21-9-347 0 0,0-1-1 0 0,1 0 1 0 0,-1 1-1 0 0,1-1 1 0 0,-1 1-1 0 0,1-1 1 0 0,0 1-1 0 0,-1 0 1 0 0,1 0-1 0 0,0-1 1 0 0,0 1-1 0 0,0 0 1 0 0,0 1-30 0 0,-5 9 111 0 0,-1-2-80 0 0,1-5-20 0 0,0 1 0 0 0,1 0 0 0 0,0 0 0 0 0,0 0 0 0 0,0 1 0 0 0,1-1 0 0 0,0 1 0 0 0,-2 5-11 0 0,1 6 42 0 0,4-14-37 0 0,-1 0 0 0 0,1 0 0 0 0,-1 0 1 0 0,1-1-1 0 0,-1 1 0 0 0,-2 3-5 0 0,1-4 9 0 0,1 1 0 0 0,0 0 0 0 0,0 0 0 0 0,1-1 0 0 0,-1 1-1 0 0,1 0 1 0 0,0 0 0 0 0,0 1-9 0 0,-3 8 30 0 0,-2 0 66 0 0,5-12-76 0 0,0 0 0 0 0,0 1 0 0 0,0-1-1 0 0,1 1 1 0 0,-1 0 0 0 0,0-1 0 0 0,1 1 0 0 0,0 0-1 0 0,-1-1 1 0 0,1 1 0 0 0,0 0 0 0 0,0-1 0 0 0,0 1 0 0 0,0 0-20 0 0,0 3 32 0 0,0 45 335 0 0,0-28-313 0 0,0-20-53 0 0,0 0 0 0 0,0-1 0 0 0,0 1 0 0 0,1 0 0 0 0,-1-1-1 0 0,1 1 1 0 0,-1 0 0 0 0,1-1 0 0 0,0 1 0 0 0,-1-1 0 0 0,1 1 0 0 0,0-1 0 0 0,0 1 0 0 0,0-1-1 0 0,4 7 15 0 0,0 6 69 0 0,6-9 5 0 0,-7 2-35 0 0,-3-7-50 0 0,-1 0 0 0 0,0 1-1 0 0,0-1 1 0 0,1 1 0 0 0,-1-1 0 0 0,0 1 0 0 0,1-1 0 0 0,-1 0 0 0 0,0 1 0 0 0,1-1 0 0 0,-1 0 0 0 0,1 1 0 0 0,-1-1-1 0 0,0 0 1 0 0,1 0 0 0 0,-1 1 0 0 0,1-1 0 0 0,-1 0 0 0 0,1 0 0 0 0,-1 0 0 0 0,1 0 0 0 0,-1 1 0 0 0,1-1 0 0 0,-1 0 0 0 0,1 0-1 0 0,-1 0 1 0 0,1 0 0 0 0,-1 0 0 0 0,1 0 0 0 0,-1 0 0 0 0,1-1 0 0 0,0 1-4 0 0,5 0 49 0 0,2 0 39 0 0,17 0 319 0 0,-15 0-256 0 0,-1 0-61 0 0,2-2 132 0 0,-8 0-175 0 0,0 0-20 0 0,2 0 2 0 0,0 0 33 0 0,1-2 45 0 0,4 0 69 0 0,11-10 10 0 0,-13 1-148 0 0,5 8-38 0 0,-9 2 0 0 0,0 0 0 0 0,0 0 0 0 0,-1 0 0 0 0,0 0 0 0 0,1 0 0 0 0,-1-1 0 0 0,4-4 0 0 0,18-15 0 0 0,-22 20 0 0 0,-1-3 0 0 0,-2 5 0 0 0,1 0 0 0 0,-1-1 0 0 0,1 1 0 0 0,-1-1 0 0 0,0 1 0 0 0,0-1 0 0 0,0 1 0 0 0,0-1 0 0 0,0 1 0 0 0,0-1 0 0 0,3-14 0 0 0,-1 12 0 0 0,0 0 1 0 0,0 0 0 0 0,0-1 0 0 0,-1 1 0 0 0,0-1-1 0 0,1 1 1 0 0,-2-1 0 0 0,1 1 0 0 0,0-1 0 0 0,-1 0 0 0 0,0 0-1 0 0,0 1 1 0 0,-1-1-1 0 0,1-11 45 0 0,0-22 121 0 0,0 24-141 0 0,0 1-49 0 0,0 0-73 0 0,0 13 95 0 0,0 0 0 0 0,0 0 0 0 0,0 0 0 0 0,0 0 0 0 0,0 0 0 0 0,0 0 1 0 0,0 0-1 0 0,0 0 0 0 0,0 0 0 0 0,0-1 0 0 0,0 1 0 0 0,0 0 0 0 0,0 0 0 0 0,0 0 0 0 0,0 0 1 0 0,0 0-1 0 0,0 0 0 0 0,0 0 0 0 0,0 0 0 0 0,0 0 0 0 0,0 0 0 0 0,0-1 0 0 0,0 1 0 0 0,0 0 0 0 0,0 0 1 0 0,0 0-1 0 0,1 0 0 0 0,-1 0 0 0 0,0 0 0 0 0,0 0 0 0 0,0 0 0 0 0,0 0 0 0 0,0 0 0 0 0,0 0 1 0 0,0 0-1 0 0,0 0 0 0 0,0 0 0 0 0,0 0 0 0 0,0 0 0 0 0,0 0 0 0 0,1 0 0 0 0,-1-1 0 0 0,0 1 0 0 0,0 0 1 0 0,0 0-1 0 0,0 0 0 0 0,0 0 0 0 0,0 0 0 0 0,0 0 0 0 0,0 0 0 0 0,0 0 0 0 0,0 1 0 0 0,1-1 1 0 0,-1 0-1 0 0,0 0 0 0 0,0 0 0 0 0,0 0 2 0 0,11 0-68 0 0,-9 0 89 0 0,-2 0-85 0 0,0 0-17 0 0,0 0 38 0 0,0 2 121 0 0,0 6-16 0 0,0 15 36 0 0,3-8-86 0 0,2-7-12 0 0,-4-7 0 0 0,0 1 0 0 0,0-1 0 0 0,0 0 0 0 0,-1 1 0 0 0,1 0 0 0 0,0-1 0 0 0,-1 1 0 0 0,1-1 0 0 0,-1 1 0 0 0,1 0 0 0 0,-1-1 0 0 0,0 1 0 0 0,0 0 0 0 0,0 0 0 0 0,0-1 0 0 0,0 1 0 0 0,1 0 0 0 0,-1 0 0 0 0,0 0 0 0 0,1-1 0 0 0,-1 1 0 0 0,1 0 0 0 0,0-1 0 0 0,-1 1 0 0 0,1 0 0 0 0,0-1 0 0 0,0 1 0 0 0,0 0 0 0 0,0-1 0 0 0,0 1 0 0 0,0-1 0 0 0,0 1 0 0 0,0-1 0 0 0,-1 1 0 0 0,1 0 0 0 0,0 0 0 0 0,-1-1 0 0 0,0 1 0 0 0,1 0 0 0 0,-1 0 0 0 0,0 0 0 0 0,0-1 0 0 0,0 3-3 0 0,0-1 1 0 0,0 1 0 0 0,0-1-1 0 0,1 1 1 0 0,-1-1 0 0 0,1 1 0 0 0,0-1-1 0 0,0 0 3 0 0,0-1-10 0 0,0 0 0 0 0,0 0 0 0 0,0 0 0 0 0,1 0 0 0 0,-1 0 0 0 0,1 0 0 0 0,-1-1 0 0 0,1 1 10 0 0,3 4-49 0 0,-1-1 1 0 0,0 1 0 0 0,0 0-1 0 0,-1 0 1 0 0,0 1-1 0 0,1 0 49 0 0,-2-2-24 0 0,1 0 14 0 0,-3-4 9 0 0,0 0 1 0 0,1-1 0 0 0,-1 1-1 0 0,0 0 1 0 0,1-1 0 0 0,-1 1-1 0 0,0-1 1 0 0,1 1 0 0 0,-1-1-1 0 0,1 1 1 0 0,-1 0 0 0 0,1-1-1 0 0,-1 0 1 0 0,1 1 0 0 0,-1-1-1 0 0,1 1 1 0 0,0-1 0 0 0,-1 0-1 0 0,1 1 1 0 0,-1-1 0 0 0,1 0-1 0 0,0 1 1 0 0,4 1 0 0 0,1 2-1 0 0,0 1 1 0 0,0 0 0 0 0,-1 0-1 0 0,1 0 1 0 0,2 5 0 0 0,0-1-13 0 0,-2-7-46 0 0,-4-2 92 0 0,0 1-52 0 0,-1-1-50 0 0,1 0-46 0 0,0 1-45 0 0,0 0-42 0 0,0-1-39 0 0,0 1-37 0 0,1 2-378 0 0,0-1-119 0 0,0 2-96 0 0,-1-1-78 0 0,0 4-921 0 0,-1 2-1058 0 0,-1-9 2926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3:42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4697 669 7632 0 0,'0'0'166'0'0,"0"0"29"0"0,0 0 14 0 0,3-2-25 0 0,10-9-146 0 0,-3 8-20 0 0,-4 3 50 0 0,2 0 88 0 0,-1-2 56 0 0,-1-2 50 0 0,0 0 40 0 0,3-3 245 0 0,3-7 354 0 0,-2 1-134 0 0,-2 6-294 0 0,-1 1-120 0 0,0 2-51 0 0,-2 2-202 0 0,1-2 79 0 0,-1-4 37 0 0,-2 3-154 0 0,-3 4-47 0 0,1 0 0 0 0,0 1 0 0 0,-1-1 0 0 0,1 0-1 0 0,0 0 1 0 0,0 0 0 0 0,0 0 0 0 0,0 1 0 0 0,0-1 0 0 0,0 0 0 0 0,0 1-1 0 0,0-1 1 0 0,0 1 0 0 0,0-1 0 0 0,0 1 0 0 0,0-1-15 0 0,10-5 196 0 0,-5-2-81 0 0,2-9-9 0 0,-6 12-73 0 0,4-6 44 0 0,4-7 54 0 0,-7 15-48 0 0,-2-1-38 0 0,-1-5-14 0 0,-1 7-4 0 0,1-46 245 0 0,0 47-268 0 0,0 1 0 0 0,0-1 0 0 0,0 1 0 0 0,1-1 0 0 0,-1 1 0 0 0,0-1 0 0 0,0 1 0 0 0,0-1 0 0 0,-1 1 0 0 0,1-1 0 0 0,0 1 0 0 0,0-1 0 0 0,0 1 0 0 0,0-1 0 0 0,0 1 0 0 0,-1-1 0 0 0,1 1 0 0 0,0-1 0 0 0,0 1 0 0 0,-1-1 0 0 0,1 1 1 0 0,0 0-1 0 0,-1-1 0 0 0,1 1 0 0 0,0 0 0 0 0,-1-1 0 0 0,1 1 0 0 0,0 0 0 0 0,-1-1 0 0 0,1 1 0 0 0,-1 0 0 0 0,0-1-4 0 0,-5-3 63 0 0,0-7 33 0 0,0 6-29 0 0,5 5-63 0 0,1 0 0 0 0,-1 0 1 0 0,1 0-1 0 0,0 0 0 0 0,-1-1 1 0 0,1 1-1 0 0,0 0 0 0 0,-1 0 0 0 0,1-1 1 0 0,0 1-1 0 0,-1 0 0 0 0,1-1 1 0 0,0 1-1 0 0,0 0 0 0 0,-1-1 0 0 0,1 1 1 0 0,0-1-1 0 0,0 1 0 0 0,0 0 0 0 0,-1-1 1 0 0,1 1-1 0 0,0-1 0 0 0,0 1 1 0 0,0 0-1 0 0,0-1 0 0 0,0 1 0 0 0,0-1 1 0 0,0 1-1 0 0,0-1 0 0 0,0 1 1 0 0,0-1-5 0 0,0 1 1 0 0,0 0 1 0 0,0 0 0 0 0,0 0 0 0 0,0 0 0 0 0,0 0-1 0 0,0 0 1 0 0,0 0 0 0 0,0 0 0 0 0,0 0 0 0 0,0-1 0 0 0,0 1-1 0 0,0 0 1 0 0,0 0 0 0 0,0 0 0 0 0,0 0 0 0 0,0 0 0 0 0,0 0-1 0 0,0 0 1 0 0,0 0 0 0 0,0 0 0 0 0,0 0 0 0 0,0-1-1 0 0,0 1 1 0 0,0 0 0 0 0,0 0 0 0 0,0 0 0 0 0,0 0 0 0 0,0 0-1 0 0,0 0 1 0 0,0 0 0 0 0,0 0 0 0 0,0 0 0 0 0,-1 0 0 0 0,1 0-1 0 0,0 0 1 0 0,0 0 0 0 0,0 0 0 0 0,0 0 0 0 0,0 0 0 0 0,0 0-1 0 0,0-1 1 0 0,0 1 0 0 0,0 0 0 0 0,0 0 0 0 0,0 0-1 0 0,-1 0 1 0 0,1 0 0 0 0,0 0 0 0 0,0 0 0 0 0,0 0 0 0 0,0 0-1 0 0,0 0 1 0 0,0 1 0 0 0,0-1 0 0 0,0 0 0 0 0,0 0 0 0 0,-1 0-2 0 0,-9 0 73 0 0,-6 0-28 0 0,11 2 14 0 0,-14 10-10 0 0,14-10-40 0 0,1 1 0 0 0,0-1 0 0 0,1 0 0 0 0,-1 1 1 0 0,-3 3-10 0 0,-5 5 0 0 0,8-8 0 0 0,1 0 0 0 0,-1 0 0 0 0,1 0 0 0 0,0 1 0 0 0,0-1 0 0 0,0 1 0 0 0,0-1 0 0 0,1 1 0 0 0,0 0 0 0 0,-1 1 0 0 0,-1 8 0 0 0,3-9 0 0 0,0 0 0 0 0,0 0 0 0 0,0 0 0 0 0,-1 0 0 0 0,0 0 0 0 0,0 0 0 0 0,0-1 0 0 0,-1 1 0 0 0,-3 9 0 0 0,0 0 0 0 0,1 1 0 0 0,-4 12 0 0 0,6-17 0 0 0,-6 15 0 0 0,7-21 0 0 0,1 1 0 0 0,-1 0 0 0 0,1 1 0 0 0,0-1 0 0 0,0 0 0 0 0,0 0 0 0 0,1 0 0 0 0,-1 4 0 0 0,1 6 0 0 0,-1-12 0 0 0,1 1 0 0 0,0-1 0 0 0,0 1 0 0 0,0-1 0 0 0,0 1 0 0 0,0 0 0 0 0,0-1 0 0 0,1 1 0 0 0,-1-1 0 0 0,1 1 0 0 0,0-1 0 0 0,0 2 0 0 0,10 2-28 0 0,-10-6 19 0 0,1 1 0 0 0,-1-1 0 0 0,0 1 0 0 0,0-1 0 0 0,0 1 0 0 0,0 0 0 0 0,0-1 0 0 0,-1 1 0 0 0,1 0 0 0 0,0-1 0 0 0,0 1 0 0 0,0 0 0 0 0,0 0 0 0 0,-1 0 0 0 0,1 0 0 0 0,0 0 9 0 0,2 6-72 0 0,1 0-44 0 0,10-5 4 0 0,-5-1 79 0 0,0 1-36 0 0,10 3-148 0 0,-13-3 112 0 0,-1 0 1 0 0,1-1-1 0 0,0 0 1 0 0,-1 0-1 0 0,5 0 105 0 0,-4-1-143 0 0,0 0-76 0 0,-1 0-66 0 0,0 0-61 0 0,0 0-138 0 0,0 0-62 0 0,1 0-173 0 0,5 0-446 0 0,-7 0 840 0 0,13 0-1355 0 0,11 0-950 0 0</inkml:trace>
  <inkml:trace contextRef="#ctx0" brushRef="#br0" timeOffset="521.31">5448 462 9616 0 0,'-16'-14'216'0'0,"10"11"-115"0"0,5 3-90 0 0,1 0 1 0 0,-1 0-1 0 0,1 0 0 0 0,-1 0 0 0 0,1-1 1 0 0,-1 1-1 0 0,1 0 0 0 0,-1 0 1 0 0,1 0-1 0 0,0-1 0 0 0,-1 1 1 0 0,1 0-1 0 0,0-1 0 0 0,-1 1 0 0 0,1 0 1 0 0,0-1-1 0 0,-1 1 0 0 0,1 0 1 0 0,0-1-1 0 0,-1 1 0 0 0,1-1 1 0 0,0 1-1 0 0,0-1 0 0 0,0 1 0 0 0,0 0 1 0 0,-1-1-1 0 0,1 1 0 0 0,0-1 1 0 0,0 1-1 0 0,0-1 0 0 0,0 1 1 0 0,0-1-1 0 0,0 1 0 0 0,0-1 0 0 0,0 1 1 0 0,0-1-12 0 0,0-2 154 0 0,-2 1-79 0 0,-3-2-38 0 0,-4-3-27 0 0,0 5 6 0 0,2 2 44 0 0,3 0 11 0 0,0 0 91 0 0,0 0 54 0 0,-5 0 350 0 0,4 0-300 0 0,3 0-179 0 0,1 0-75 0 0,-2 0 450 0 0,3 0-327 0 0,-2 2 21 0 0,-3 2-66 0 0,1 0-23 0 0,1 0-1 0 0,-1-1 1 0 0,1 1-1 0 0,-1 1 1 0 0,0 1-67 0 0,-1 4 128 0 0,0 1-34 0 0,-4 0-56 0 0,8-10-35 0 0,-1 1 0 0 0,1 0 1 0 0,0 0-1 0 0,-1 0 0 0 0,1 0 1 0 0,0 0-1 0 0,0 0 1 0 0,0 0-1 0 0,0 1 0 0 0,1-1 1 0 0,-1 0-1 0 0,0 0-3 0 0,-6 17 38 0 0,-14 2-6 0 0,15-3 22 0 0,4-9-18 0 0,0-5-14 0 0,0 1 1 0 0,0 0-1 0 0,-1-1 1 0 0,0 0-1 0 0,-1 2-22 0 0,-7 14 60 0 0,1 2 14 0 0,9-20-73 0 0,0 0-1 0 0,0 0 1 0 0,0 0-1 0 0,0 0 1 0 0,0 1-1 0 0,1-1 1 0 0,-1 0-1 0 0,0 0 1 0 0,1 1-1 0 0,0-1 1 0 0,0 2-1 0 0,-1 2-3 0 0,1-5 9 0 0,4 6-23 0 0,6 11-43 0 0,-9-16 61 0 0,-1-1-1 0 0,1 1 1 0 0,-1 0-1 0 0,1-1 1 0 0,-1 1-1 0 0,0 0 1 0 0,0-1 0 0 0,0 1-1 0 0,0 0 1 0 0,0-1-1 0 0,0 0 1 0 0,0-1 1 0 0,0 1-1 0 0,0-1 1 0 0,0 1-1 0 0,0-1 1 0 0,0 1-1 0 0,0-1 1 0 0,0 1 0 0 0,0-1-1 0 0,0 1 1 0 0,0-1-1 0 0,1 1 1 0 0,-1-1-1 0 0,0 1 1 0 0,0-1-1 0 0,0 1 1 0 0,1-1-1 0 0,-1 0 1 0 0,0 1 0 0 0,0-1-1 0 0,1 1 1 0 0,-1-1-1 0 0,0 0 1 0 0,1 1-1 0 0,-1-1 1 0 0,0 0-1 0 0,1 1 1 0 0,-1-1 0 0 0,1 0-1 0 0,-1 1 1 0 0,1-1-1 0 0,-1 0 1 0 0,1 0-1 0 0,-1 0 1 0 0,0 0-1 0 0,1 1 1 0 0,-1-1 0 0 0,1 0-1 0 0,-1 0 1 0 0,1 0-1 0 0,-1 0 1 0 0,1 0-1 0 0,-1 0 1 0 0,1 0-1 0 0,-1 0 1 0 0,1 0-1 0 0,-1-1 1 0 0,1 1 0 0 0,0 0-2 0 0,17 3 76 0 0,2 5-16 0 0,-16-6-46 0 0,6 2 69 0 0,-2-4-58 0 0,-2-1-3 0 0,3 2 1 0 0,-6-1-18 0 0,0 1 0 0 0,0-1 0 0 0,0 0 1 0 0,0 0-1 0 0,0 0 0 0 0,0-1 0 0 0,0 1 0 0 0,0-1 0 0 0,0 1 0 0 0,0-1 1 0 0,0-1-6 0 0,6-3 34 0 0,-8 4-24 0 0,1 0 0 0 0,-1 0 0 0 0,1 1 0 0 0,-1-1 0 0 0,1 0 0 0 0,0 0 0 0 0,-1 1 0 0 0,1-1 0 0 0,0 1 0 0 0,-1 0 0 0 0,3-1-10 0 0,1-2 64 0 0,3-3-19 0 0,1 1 0 0 0,0-1 0 0 0,0 2 1 0 0,1-1-46 0 0,-10 5 0 0 0,5-3 6 0 0,-4 3-6 0 0,0 0 0 0 0,-1 0 0 0 0,1-1 1 0 0,-1 1-1 0 0,1 0 0 0 0,0-1 0 0 0,-1 1 0 0 0,1 0 1 0 0,-1-1-1 0 0,1 1 0 0 0,-1-1 0 0 0,1 1 0 0 0,-1-1 0 0 0,1 1 1 0 0,-1-1-1 0 0,1 0 0 0 0,-1 1 0 0 0,0-1 0 0 0,1 1 1 0 0,-1-1-1 0 0,0 0 0 0 0,0 0 0 0 0,3-4 1 0 0,10-11-1 0 0,-12 15 0 0 0,1 0 0 0 0,-1 0 0 0 0,0-1 0 0 0,0 1 0 0 0,0 0 0 0 0,1-1 0 0 0,-1 0 0 0 0,0 1 0 0 0,-1-1 0 0 0,1 1 0 0 0,0-1 0 0 0,0 0 0 0 0,-1 0 0 0 0,1 1 0 0 0,-1-1 0 0 0,1 0 0 0 0,-1 0 0 0 0,0 0 0 0 0,0 1 0 0 0,0-2 0 0 0,1-8 0 0 0,0 0 0 0 0,1 0 0 0 0,0 1 0 0 0,2-8 0 0 0,5-17 0 0 0,-5 17 0 0 0,-2 13 0 0 0,0 0 0 0 0,-1 0 0 0 0,0 0 0 0 0,0 0 0 0 0,0-1 0 0 0,-1 1 0 0 0,0 0 0 0 0,0 0 0 0 0,0-1 0 0 0,-1 1 0 0 0,0 0 0 0 0,-3-14 0 0 0,1 10 0 0 0,1-1 0 0 0,1 0 0 0 0,-1 0 0 0 0,2 0 0 0 0,-1-2 0 0 0,2-6 0 0 0,-1 8 0 0 0,0-1 0 0 0,0 0 0 0 0,-1 0 0 0 0,-2-8 0 0 0,-1 1 0 0 0,2 8 0 0 0,-1 0 0 0 0,2 0 0 0 0,-1 0 0 0 0,2 0 0 0 0,-1-2 0 0 0,1-62 0 0 0,0 70 0 0 0,0 1 0 0 0,0 0 0 0 0,-1 0 0 0 0,1-1 0 0 0,-1 1 0 0 0,0 0 0 0 0,0 0 0 0 0,0 0 0 0 0,0 0 0 0 0,-2-3 0 0 0,-1-4 0 0 0,-12-38 0 0 0,13 29 0 0 0,3 18 0 0 0,0-1 0 0 0,0 1 0 0 0,0-1 0 0 0,0 1 0 0 0,0-1 0 0 0,-1 1 0 0 0,1 0 0 0 0,0-1 0 0 0,-1 1 0 0 0,1-1 0 0 0,-11-11 10 0 0,9 15 75 0 0,1 9-36 0 0,1-9-48 0 0,0-1 1 0 0,0 1-1 0 0,0-1 1 0 0,0 1 0 0 0,0-1-1 0 0,-1 1 1 0 0,1-1-1 0 0,0 0 1 0 0,-1 1 0 0 0,1-1-2 0 0,-3 5 0 0 0,1-4 0 0 0,1-1 0 0 0,0 1 0 0 0,0 0 0 0 0,0 0 0 0 0,1 0 0 0 0,-1 0 0 0 0,0 0 0 0 0,1 0 0 0 0,-1 0 0 0 0,1 0 0 0 0,0 0 0 0 0,0 0 0 0 0,-1 0 0 0 0,1 0 0 0 0,1 0 0 0 0,-1 0 0 0 0,0 0 0 0 0,0 0 0 0 0,1 0 0 0 0,5 11 0 0 0,-5-11 0 0 0,0-1 0 0 0,0 1 0 0 0,0-1 0 0 0,-1 1 0 0 0,1-1 0 0 0,-1 1 0 0 0,1 0 0 0 0,-1-1 0 0 0,1 1 0 0 0,-1 0 0 0 0,0-1 0 0 0,0 1 0 0 0,0 0 0 0 0,0 0 0 0 0,0 10 0 0 0,0-4 4 0 0,0 0 0 0 0,0 1 0 0 0,1-1 0 0 0,1 8-4 0 0,3 1 34 0 0,-3-11-13 0 0,-1 1-1 0 0,1 0 1 0 0,-1-1 0 0 0,0 1-1 0 0,0 0 1 0 0,-1 0-21 0 0,0 1 17 0 0,1-1 1 0 0,0 1-1 0 0,0 0 0 0 0,1-1 0 0 0,0 1 0 0 0,0-1 0 0 0,0 0 1 0 0,3 4-18 0 0,8 30 88 0 0,-8-24-45 0 0,-3-4 15 0 0,2-1 1 0 0,4 12-59 0 0,3 3 57 0 0,1 0 1 0 0,1-1 0 0 0,15 22-58 0 0,-17-25 44 0 0,-10-19-33 0 0,1 1 0 0 0,0-1 0 0 0,0 1 0 0 0,0-1 1 0 0,1 0-1 0 0,-1 0 0 0 0,1 0 0 0 0,1 0-11 0 0,-3-2 4 0 0,1-1 0 0 0,-1 0 0 0 0,0 0 0 0 0,1 1-1 0 0,-1-1 1 0 0,0 1 0 0 0,0-1 0 0 0,0 1 0 0 0,0 0 0 0 0,-1-1-1 0 0,1 1 1 0 0,0 0 0 0 0,-1 0 0 0 0,1-1 0 0 0,-1 1 0 0 0,1 0 0 0 0,-1 1-4 0 0,0-1-66 0 0,0-2-50 0 0,0 0 79 0 0,0 0-18 0 0,0 0-25 0 0,0 0-43 0 0,0 0-18 0 0,0 0-43 0 0,0 0-49 0 0,0 0-55 0 0,0 0-59 0 0,0 0-54 0 0,0 0-49 0 0,0 0-43 0 0,0 0-146 0 0,0 0-42 0 0,0 0-177 0 0,0 0-474 0 0</inkml:trace>
  <inkml:trace contextRef="#ctx0" brushRef="#br0" timeOffset="804.48">5911 302 10328 0 0,'0'2'300'0'0,"3"10"-81"0"0,1-5-105 0 0,0 0-50 0 0,-1-1-41 0 0,2 21-23 0 0,-2-18 28 0 0,1-2 61 0 0,0 2 94 0 0,1 3 93 0 0,6 8 194 0 0,-2-7-105 0 0,-6-6-143 0 0,1 1 34 0 0,-1 5 63 0 0,2 3 108 0 0,5 3 44 0 0,-1-5-210 0 0,6 9 251 0 0,0 1-23 0 0,-6-10-268 0 0,-1-4-66 0 0,0-2-35 0 0,6 8 88 0 0,-10-5-79 0 0,2 0 4 0 0,2-1-39 0 0,5 6-21 0 0,-7-2-49 0 0,4-9 2 0 0,-7 0-72 0 0,-3 1-42 0 0,0-4-147 0 0,0-2 113 0 0,0 0-54 0 0,0 0-74 0 0,0 0 78 0 0,0 0-36 0 0,0 0-39 0 0,0 0-37 0 0,0 0-384 0 0,0 0 94 0 0,0 0-51 0 0,0 0-734 0 0,0 0-577 0 0,0 0-1097 0 0</inkml:trace>
  <inkml:trace contextRef="#ctx0" brushRef="#br0" timeOffset="1118.59">6231 366 7512 0 0,'0'0'166'0'0,"0"5"29"0"0,-1 12-9 0 0,1 6-48 0 0,0 1-43 0 0,1-1-57 0 0,2-6-72 0 0,0-9 32 0 0,-1-1 36 0 0,1 1 58 0 0,0 0 43 0 0,-1 11 228 0 0,-2-10-169 0 0,0 5 100 0 0,0-5-41 0 0,0-1 26 0 0,0 0 88 0 0,0-1-91 0 0,2-2-37 0 0,3 5 148 0 0,1 3-6 0 0,-5-10-391 0 0,-1 1 75 0 0,0 0 61 0 0,0 1 46 0 0,1 1 93 0 0,0 9 408 0 0,2-7-340 0 0,7 6 107 0 0,-7-12-38 0 0,-3 1-8 0 0,0-1-373 0 0,0-1 56 0 0,0 1 48 0 0,1-1 40 0 0,-1 0 76 0 0,1 0 34 0 0,1-1 625 0 0,0 0-488 0 0,-1-2-83 0 0,0 1-178 0 0,0 0-69 0 0,0-1-77 0 0,0 1-64 0 0,0-1-73 0 0,0 0-79 0 0,2-7 220 0 0,-3-6 47 0 0,0 12-44 0 0,0 1 0 0 0,0-1 0 0 0,0 0-1 0 0,0 0 1 0 0,0 0 0 0 0,1 1 0 0 0,-1-1 0 0 0,2-1-12 0 0,11-34 17 0 0,0 1 36 0 0,-11 31-53 0 0,1-3 11 0 0,0 1 0 0 0,0-1-1 0 0,6-8-10 0 0,-7 14 5 0 0,1-1 0 0 0,-1 0 0 0 0,1 1 0 0 0,1-1 0 0 0,-1 1 0 0 0,0 0 0 0 0,1 0 0 0 0,-1 1-1 0 0,3-2-4 0 0,6-4 1 0 0,-6 5 1 0 0,0-1 1 0 0,0 0 0 0 0,0-1-1 0 0,4-3-2 0 0,-7 5 7 0 0,0 0 0 0 0,0 0-1 0 0,1 0 1 0 0,-1 1 0 0 0,1 0 0 0 0,0-1 0 0 0,0 2-1 0 0,0-1 1 0 0,0 0 0 0 0,3 0-7 0 0,18-3 58 0 0,3 4 93 0 0,-27 1-141 0 0,1 0 0 0 0,-1 0 0 0 0,1 0 0 0 0,-1 1 0 0 0,1-1 0 0 0,0 0 0 0 0,-1 1 0 0 0,1 0 0 0 0,-1-1 0 0 0,0 1 0 0 0,1 0 0 0 0,-1 0 0 0 0,0-1 0 0 0,1 1 0 0 0,-1 0 0 0 0,0 0 0 0 0,0 1-1 0 0,0-1 1 0 0,1 1-10 0 0,0 0 11 0 0,-1-1 0 0 0,1 1-1 0 0,0-1 1 0 0,0 1-1 0 0,0-1 1 0 0,0 0-1 0 0,0 1 1 0 0,0-1 0 0 0,0 0-1 0 0,1 0-10 0 0,9 3 34 0 0,-9-4-23 0 0,0 1 1 0 0,0 0-1 0 0,0 0 1 0 0,0 0-1 0 0,0 0 0 0 0,0 1 1 0 0,0-1-1 0 0,0 1 0 0 0,-1 0 1 0 0,1 0-1 0 0,-1-1 1 0 0,1 2-1 0 0,-1-1 0 0 0,0 0 1 0 0,0 0-1 0 0,0 1 0 0 0,0-1 1 0 0,0 2-12 0 0,6 8 30 0 0,-5-6-17 0 0,1 0 0 0 0,0 0 0 0 0,1 0 0 0 0,3 3-13 0 0,12 14 88 0 0,-6-1-42 0 0,0 0-36 0 0,-7-10-9 0 0,-3-6 14 0 0,0 0 0 0 0,0 0-1 0 0,1 0 1 0 0,3 3-15 0 0,-5-5 3 0 0,0 0 0 0 0,0 0-1 0 0,0 0 1 0 0,0 0 0 0 0,0 3-3 0 0,-2-4-1 0 0,1 0 1 0 0,-1-1 0 0 0,1 1 0 0 0,0 0 0 0 0,0 0 0 0 0,0-1 0 0 0,0 0 0 0 0,0 1 0 0 0,1-1 0 0 0,-1 0 0 0 0,1 0 0 0 0,-1 0-1 0 0,2 1 1 0 0,7 1-23 0 0,0 1-121 0 0,-4 4-79 0 0,-4-5 87 0 0,-1 0 35 0 0,-2-4 78 0 0,1 1 0 0 0,-1 0 0 0 0,1-1 0 0 0,-1 1 0 0 0,1-1 0 0 0,0 1 0 0 0,-1-1 0 0 0,1 1 1 0 0,-1-1-1 0 0,1 0 0 0 0,0 1 0 0 0,0-1 0 0 0,-1 0 0 0 0,1 0 0 0 0,0 1 23 0 0,3 0-215 0 0,-2-1 30 0 0,1 1-57 0 0,0 0-67 0 0,0 0-78 0 0,-2 0-8 0 0,0 0-58 0 0,0 0-51 0 0,0 0-45 0 0,-1 1-160 0 0,1 0-44 0 0,-1 0-194 0 0,0 1-521 0 0</inkml:trace>
  <inkml:trace contextRef="#ctx0" brushRef="#br0" timeOffset="1673.96">7205 382 7312 0 0,'0'0'165'0'0,"0"0"22"0"0,0 2 9 0 0,-2 7-49 0 0,-5-5-82 0 0,0-1-65 0 0,-9 11 0 0 0,9-7 3 0 0,-6 5 102 0 0,4 1 127 0 0,4-3 8 0 0,1-1-29 0 0,-5 4 62 0 0,3-8-148 0 0,-2 3 33 0 0,6-6-104 0 0,-1 1 0 0 0,1 0 0 0 0,0 0 0 0 0,0 0 0 0 0,0 0 0 0 0,0 1 0 0 0,1-1 0 0 0,-1 1-1 0 0,1-1 1 0 0,-1 3-54 0 0,-1 4 84 0 0,-3 10 63 0 0,-1-5 33 0 0,2-7-88 0 0,1-1-34 0 0,1-1 15 0 0,2 0 34 0 0,1 2 58 0 0,0 19 196 0 0,0-25-154 0 0,0 1 1 0 0,0-3-198 0 0,0 1 0 0 0,-1-1 0 0 0,1 1 0 0 0,0-1 0 0 0,1 1 1 0 0,-1-1-1 0 0,0 0 0 0 0,0 1 0 0 0,0-1 0 0 0,0 1 0 0 0,0-1 0 0 0,0 0 1 0 0,0 1-1 0 0,1-1 0 0 0,-1 1 0 0 0,0-1 0 0 0,0 0 0 0 0,0 1 1 0 0,1-1-1 0 0,-1 0 0 0 0,0 1 0 0 0,1-1 0 0 0,-1 0 0 0 0,0 1 0 0 0,1-1 1 0 0,-1 0-1 0 0,0 0 0 0 0,1 0 0 0 0,-1 1 0 0 0,0-1 0 0 0,1 0-10 0 0,6 5 226 0 0,-3 2 0 0 0,-3-7-211 0 0,-1 0 0 0 0,0 1 0 0 0,0-1 0 0 0,1 1 0 0 0,-1-1 0 0 0,0 1 0 0 0,1-1 0 0 0,-1 0 0 0 0,0 1 0 0 0,1-1 0 0 0,-1 0 0 0 0,1 1 0 0 0,-1-1 1 0 0,0 0-1 0 0,1 0 0 0 0,-1 1 0 0 0,1-1 0 0 0,-1 0 0 0 0,1 0 0 0 0,-1 0 0 0 0,1 0 0 0 0,-1 1 0 0 0,1-1 0 0 0,-1 0 0 0 0,1 0 0 0 0,-1 0 0 0 0,1 0 0 0 0,-1 0 0 0 0,1 0 0 0 0,-1 0 1 0 0,1-1-1 0 0,0 1-15 0 0,10 3 263 0 0,-1 2-85 0 0,5 2 45 0 0,-3-8-33 0 0,-4-5-72 0 0,-2 2-28 0 0,0 2 6 0 0,0 1 30 0 0,2 0 58 0 0,4-2-61 0 0,-10 3-113 0 0,-1-1 0 0 0,0 1-1 0 0,0-1 1 0 0,0 0 0 0 0,0 1 0 0 0,0-1-1 0 0,0 0 1 0 0,0 0 0 0 0,0 0 0 0 0,0 0-1 0 0,-1 0 1 0 0,1 0 0 0 0,0 0 0 0 0,0-1-10 0 0,1-3 35 0 0,-2 5-29 0 0,1-1 1 0 0,-1 0 0 0 0,0 1-1 0 0,1-1 1 0 0,-1 0-1 0 0,0 1 1 0 0,1-1 0 0 0,-1 1-1 0 0,0-1 1 0 0,1 1 0 0 0,-1-1-1 0 0,1 1 1 0 0,0-1-1 0 0,-1 1 1 0 0,1-1 0 0 0,-1 1-1 0 0,1 0 1 0 0,-1-1 0 0 0,1 1-1 0 0,0 0 1 0 0,-1-1-1 0 0,1 1-6 0 0,4-2 18 0 0,-4 1-14 0 0,0 1 0 0 0,0-1-1 0 0,0 0 1 0 0,0 1 0 0 0,0-1-1 0 0,0 0 1 0 0,0 1 0 0 0,0-1-1 0 0,-1 0 1 0 0,1 0 0 0 0,0 0-1 0 0,0 0 1 0 0,-1 0-4 0 0,1-1 2 0 0,0 0 0 0 0,-1 1-1 0 0,1-1 1 0 0,-1 0 0 0 0,0 0 0 0 0,1 0-1 0 0,-1 0 1 0 0,0 0 0 0 0,0 0 0 0 0,-1-1-2 0 0,2-11 26 0 0,2-3 41 0 0,-1 12-52 0 0,0-2 9 0 0,1 0-1 0 0,-2 0 0 0 0,1-1 0 0 0,-1 1 0 0 0,0 0 1 0 0,0-7-24 0 0,0 7 20 0 0,-1 0 1 0 0,2-1 0 0 0,-1 1-1 0 0,1 0 1 0 0,0 0 0 0 0,2-6-21 0 0,-2 8 8 0 0,-1 2-4 0 0,0 0 1 0 0,-1-1-1 0 0,1 1 1 0 0,-1 0 0 0 0,0 0-1 0 0,1-1 1 0 0,-1 1 0 0 0,-1-1-5 0 0,3-14 28 0 0,4 5-15 0 0,-5 12-9 0 0,0-1 0 0 0,0 1 0 0 0,0-1 0 0 0,-1 1 0 0 0,1-1 0 0 0,0 1 0 0 0,-1-1-1 0 0,0 1 1 0 0,1-1 0 0 0,-1 1 0 0 0,0-1 0 0 0,0 0 0 0 0,0 1-4 0 0,0-1 1 0 0,0 1 0 0 0,0-1 0 0 0,0 1 0 0 0,1-1 0 0 0,-1 1 0 0 0,0-1 0 0 0,0 1 0 0 0,1 0 0 0 0,-1-1 1 0 0,1 1-2 0 0,10-13-15 0 0,-10 16-80 0 0,0 10 57 0 0,-1-10 36 0 0,0-1 1 0 0,1 1 0 0 0,-1 0 0 0 0,0 0 0 0 0,1 0 0 0 0,-1-1-1 0 0,1 1 1 0 0,0 0 0 0 0,-1-1 0 0 0,1 1 0 0 0,0 0 0 0 0,0-1 0 0 0,0 1 1 0 0,0-1 0 0 0,0 1 0 0 0,0-1 0 0 0,0 1 0 0 0,0 0 1 0 0,-1-1-1 0 0,1 1 0 0 0,0 0 0 0 0,-1-1 1 0 0,0 1-1 0 0,1 0 0 0 0,-1 0 0 0 0,0 0 1 0 0,0 0-1 0 0,0-1 0 0 0,0 1 0 0 0,1-1 0 0 0,-1 1 0 0 0,0 0 0 0 0,1-1 0 0 0,-1 1 0 0 0,1-1 0 0 0,-1 1 0 0 0,1-1 0 0 0,0 1 0 0 0,-1-1 0 0 0,1 1 0 0 0,0-1 0 0 0,6 12 0 0 0,-2 17 10 0 0,22 79 136 0 0,-25-95-110 0 0,2 0 1 0 0,0 0 0 0 0,1 0-1 0 0,1 0 1 0 0,0-1 0 0 0,1 2-37 0 0,-2-4 36 0 0,-1 1 0 0 0,0-1 0 0 0,-1 1 0 0 0,1 6-36 0 0,8 27 88 0 0,9 11 24 0 0,22 67 16 0 0,-38-102-107 0 0,-1 0 0 0 0,0 1 0 0 0,-2-1 0 0 0,0 1 0 0 0,-2 0 0 0 0,-1 11-21 0 0,1-6-2 0 0,0-20 12 0 0,-1 1 0 0 0,0-1 1 0 0,0 0-1 0 0,-1 0 1 0 0,0 0-1 0 0,0 0 1 0 0,0 0-1 0 0,-1 0 0 0 0,0 0 1 0 0,-1-1-1 0 0,0 2-10 0 0,-3 5 38 0 0,4-8-26 0 0,1-1 0 0 0,-1 1 1 0 0,0-1-1 0 0,-1 0 0 0 0,1 0 1 0 0,-1 0-1 0 0,0-1 1 0 0,0 1-1 0 0,0-1 0 0 0,0 0 1 0 0,0 0-1 0 0,-1 0-12 0 0,-12 6 68 0 0,-1 0 0 0 0,-14 4-68 0 0,2-4 60 0 0,0-1 0 0 0,0-1 1 0 0,-6-2-61 0 0,17-2 7 0 0,0-2 1 0 0,0 0-1 0 0,-1-1-7 0 0,-28-5 48 0 0,11-5-36 0 0,-6 5-12 0 0,9-6-13 0 0,4 2-38 0 0,11 1-46 0 0,4-1-64 0 0,2-2-100 0 0,-3-9-152 0 0,5 4 60 0 0,3 4 37 0 0,-8-18-234 0 0</inkml:trace>
  <inkml:trace contextRef="#ctx0" brushRef="#br0" timeOffset="-1695.21">2461 462 6768 0 0,'0'0'149'0'0,"0"-3"23"0"0,0-1-110 0 0,0-11 123 0 0,3 7-89 0 0,7 3-64 0 0,-4-8-32 0 0,1 3 17 0 0,-1 4 46 0 0,-3 3-97 0 0,0 0 112 0 0,0 0 53 0 0,0 0 46 0 0,7-7 516 0 0,-6 5-437 0 0,-2 2-142 0 0,-1 1-40 0 0,2-3 77 0 0,1-2 195 0 0,3 3-105 0 0,-2 1-182 0 0,-4 2-45 0 0,0 1 0 0 0,0-1-1 0 0,0 0 1 0 0,-1 1-1 0 0,1-1 1 0 0,0 0 0 0 0,0 0-1 0 0,-1 0 1 0 0,1 0 0 0 0,0 0-1 0 0,-1 0 1 0 0,1 0-1 0 0,-1 0 1 0 0,1 0 0 0 0,-1 0-1 0 0,1 0-13 0 0,5-11 182 0 0,5 7-7 0 0,-6-6-47 0 0,2 7-57 0 0,-2 1-7 0 0,-4-2-2 0 0,0-4 38 0 0,-1 3-76 0 0,-2-10 105 0 0,-4 10-64 0 0,-2 5-49 0 0,3 1-18 0 0,0 0 0 0 0,0 0 0 0 0,0 1 1 0 0,0 0-1 0 0,-2 0 2 0 0,-5 6-21 0 0,11-7 19 0 0,0 1 0 0 0,0 0-1 0 0,0-1 1 0 0,0 1 0 0 0,0-1 0 0 0,0 1 0 0 0,0-1 0 0 0,0 1-1 0 0,0-1 1 0 0,0 0 0 0 0,-1 1 0 0 0,1-1 0 0 0,0 0 0 0 0,0 0-1 0 0,0 0 1 0 0,0 0 0 0 0,-1 0 2 0 0,0 0-4 0 0,0 0-1 0 0,0 0 1 0 0,1 1 0 0 0,-1-1 0 0 0,0 0-1 0 0,0 1 1 0 0,1 0 0 0 0,-1-1 0 0 0,0 1-1 0 0,1 0 1 0 0,-1 0 0 0 0,0 0 0 0 0,1 0-1 0 0,-1 0 1 0 0,1 0 0 0 0,0 0 0 0 0,-1 1-1 0 0,1-1 1 0 0,-1 1 4 0 0,-16 14-2 0 0,7-9 18 0 0,-15 11 91 0 0,22-15-77 0 0,0 0 0 0 0,1 0 0 0 0,0 1 0 0 0,-1 0 0 0 0,1 0 0 0 0,0 0-30 0 0,-16 23 148 0 0,-3 5 274 0 0,-2 6-422 0 0,12-12 149 0 0,7-12-18 0 0,1-1-35 0 0,-3 22 120 0 0,5-19-95 0 0,1 2 70 0 0,1 3 104 0 0,3-1-90 0 0,-3-18-172 0 0,1 1 0 0 0,0-1 0 0 0,-1 0 0 0 0,1 1 0 0 0,1-1 0 0 0,-1 0-1 0 0,0 0 1 0 0,0 0 0 0 0,1 0 0 0 0,-1 0 0 0 0,1 0 0 0 0,0 0-1 0 0,0 0 1 0 0,-1-1 0 0 0,1 1 0 0 0,0-1 0 0 0,0 1 0 0 0,0-1 0 0 0,1 1-33 0 0,8 2 93 0 0,-9-3-82 0 0,0 0 0 0 0,1 1 0 0 0,-1-1 0 0 0,0 0 0 0 0,0 1 0 0 0,0-1 0 0 0,0 1 0 0 0,0-1 0 0 0,0 1-11 0 0,1 1 10 0 0,0-1 0 0 0,0 1 1 0 0,0-1-1 0 0,0 0 1 0 0,0 0-1 0 0,0-1 0 0 0,1 1 1 0 0,-1-1-1 0 0,2 1-10 0 0,34 8 127 0 0,-15-5-37 0 0,-9 0-37 0 0,3 2 17 0 0,-1-6 10 0 0,-1-1-35 0 0,22 1 38 0 0,-14-5-60 0 0,-8-1 3 0 0,-6 1-30 0 0,-3 2-57 0 0,0 1-46 0 0,1 0-67 0 0,0 1-59 0 0,0-2 54 0 0,0 0 18 0 0,2-3-22 0 0,1 1-23 0 0,8 1-296 0 0</inkml:trace>
  <inkml:trace contextRef="#ctx0" brushRef="#br0" timeOffset="-1410.01">2860 270 7800 0 0,'0'0'174'0'0,"0"0"29"0"0,0 0 13 0 0,3 3-31 0 0,10 10-147 0 0,1 1 11 0 0,-4-2 83 0 0,-4-3 109 0 0,-1 1 208 0 0,0 0 53 0 0,3-1-259 0 0,-5-6-113 0 0,-1 0 0 0 0,1 0 0 0 0,-1 0 1 0 0,0 1-1 0 0,0-1 0 0 0,0 2-130 0 0,5 7 347 0 0,2 0-85 0 0,0-3-51 0 0,-2 0-37 0 0,0 2-3 0 0,-1 8 40 0 0,-4-9-110 0 0,-1-8-77 0 0,-1 0 0 0 0,0 0 0 0 0,1 0 1 0 0,0 0-1 0 0,-1 0 0 0 0,1 0 0 0 0,0 0 1 0 0,0 1-25 0 0,21 18 258 0 0,-21-19-236 0 0,0 0-1 0 0,-1 0 0 0 0,1 0 1 0 0,0 0-1 0 0,-1 0 1 0 0,1 0-1 0 0,-1 0 0 0 0,1 1-21 0 0,1 7 79 0 0,-1-4-31 0 0,1-1 1 0 0,0 0-1 0 0,1 0 1 0 0,-1 0-1 0 0,3 2-48 0 0,16 25 153 0 0,-12-19-118 0 0,6 6 43 0 0,24 20 35 0 0,-11-12 18 0 0,-14-14-115 0 0,2 0-6 0 0,-15-12-55 0 0,0-1 44 0 0,4 1 104 0 0,-2-1-91 0 0,-1 0-56 0 0,-1 0-49 0 0,1 0-124 0 0,-2 1 60 0 0,1-1-37 0 0,-1 0-196 0 0</inkml:trace>
  <inkml:trace contextRef="#ctx0" brushRef="#br0" timeOffset="-1125.15">3100 318 9168 0 0,'0'0'266'0'0,"0"0"1"0"0,0 0-199 0 0,-3 0-40 0 0,-3 0-3 0 0,2 2 31 0 0,-12 28 803 0 0,11-20-500 0 0,1 0-51 0 0,-1 2-3 0 0,-1-1-59 0 0,-1 0-50 0 0,-1-1-46 0 0,6-8-99 0 0,0 1 0 0 0,0-1-1 0 0,0 1 1 0 0,0 0 0 0 0,0 0 0 0 0,-1 3-51 0 0,-3 10 169 0 0,1-4-80 0 0,-1-1-60 0 0,-26 26 190 0 0,21-22-165 0 0,0 1 52 0 0,-5 3 69 0 0,-10 8 130 0 0,14-13-171 0 0,-2 1-86 0 0,11-13-48 0 0,0 1 1 0 0,0 0-1 0 0,0-1 0 0 0,0 0 1 0 0,-4 3-1 0 0,-6 0 0 0 0,8 6-22 0 0,-2-7-48 0 0,6-3 64 0 0,1-1-1 0 0,0 0 1 0 0,-1 0 0 0 0,1 0-1 0 0,-1 1 1 0 0,1-1 0 0 0,0 0-1 0 0,-1 0 1 0 0,1 1 0 0 0,0-1-1 0 0,0 0 1 0 0,-1 1 0 0 0,1-1-1 0 0,0 0 1 0 0,0 1 0 0 0,-1-1-1 0 0,1 0 1 0 0,0 1 0 0 0,0-1-1 0 0,0 1 1 0 0,-1-1 0 0 0,1 0-1 0 0,0 1 1 0 0,0-1 0 0 0,0 1-1 0 0,0-1 1 0 0,0 1 0 0 0,0-1-1 0 0,0 0 1 0 0,0 1 0 0 0,0 0 6 0 0,0 1-160 0 0</inkml:trace>
  <inkml:trace contextRef="#ctx0" brushRef="#br0" timeOffset="-793.72">3691 334 8232 0 0,'0'0'182'0'0,"0"0"29"0"0,0 0 14 0 0,3 0-27 0 0,4 0-130 0 0,-4 0-10 0 0,-1 0 83 0 0,-1 0 161 0 0,-1 0 267 0 0,-3-3 21 0 0,-3-3-248 0 0,2 1-152 0 0,0 3 38 0 0,1 1-109 0 0,-1 0-71 0 0,-1 2-47 0 0,2 0 53 0 0,-17 1 131 0 0,5 3-55 0 0,10-1-96 0 0,0-1 0 0 0,0 1 0 0 0,1 0 0 0 0,0 0 0 0 0,-1 1-34 0 0,4-4 3 0 0,-8 7 50 0 0,0-1 0 0 0,0 0-1 0 0,-1 0 1 0 0,-1 0-53 0 0,5-4 28 0 0,0 0 1 0 0,0 1 0 0 0,1 0-1 0 0,0 0 1 0 0,-1 1-1 0 0,1-1 1 0 0,1 1-1 0 0,-1 0 1 0 0,1 1-1 0 0,0-1 1 0 0,0 1 0 0 0,0 0-29 0 0,-44 73 392 0 0,37-58-305 0 0,8-17-54 0 0,1 1-1 0 0,-1-1 1 0 0,1 1 0 0 0,0-1 0 0 0,0 1 0 0 0,0 0 0 0 0,1 0 0 0 0,0 0 0 0 0,0 0 0 0 0,-1 5-33 0 0,2-4 50 0 0,0-4-29 0 0,0 0-1 0 0,0 0 1 0 0,0 1-1 0 0,0-1 1 0 0,0 0 0 0 0,0 0-1 0 0,1 0 1 0 0,-1 0 0 0 0,1 1-1 0 0,0-1 1 0 0,-1 0 0 0 0,1 0-1 0 0,0 0 1 0 0,1 1-21 0 0,10 11 219 0 0,-8-10-170 0 0,0 0-11 0 0,-1 0 1 0 0,1 0-1 0 0,0-1 1 0 0,0 0 0 0 0,2 2-39 0 0,13 3 139 0 0,6 0-8 0 0,-7-3-57 0 0,-3 0 1 0 0,-12-3-59 0 0,1-1-1 0 0,-1 0 1 0 0,0 0 0 0 0,1 0-1 0 0,-1 0 1 0 0,1-1-1 0 0,0 1 1 0 0,-1-1 0 0 0,1 0-16 0 0,44 0 150 0 0,-15 0-123 0 0,-7 0-87 0 0,1 0-106 0 0,-4 0-71 0 0,-1 0-106 0 0,0 0-123 0 0,-10 0 183 0 0,-1 0-37 0 0,21 0-390 0 0</inkml:trace>
  <inkml:trace contextRef="#ctx0" brushRef="#br0" timeOffset="-387.58">4026 669 8408 0 0,'0'0'190'0'0,"3"0"28"0"0,1 0-142 0 0,11 0 152 0 0,-7-2-108 0 0,-4-5-75 0 0,-4 6-45 0 0,1 1 0 0 0,-1 0 0 0 0,0-1 0 0 0,0 1-1 0 0,1-1 1 0 0,-1 1 0 0 0,0 0 0 0 0,1-1 0 0 0,-1 1 0 0 0,0-1-1 0 0,1 1 1 0 0,-1 0 0 0 0,1 0 0 0 0,-1-1 0 0 0,1 1-1 0 0,-1 0 1 0 0,0 0 0 0 0,1-1 0 0 0,-1 1 0 0 0,1 0 0 0 0,-1 0-1 0 0,1 0 1 0 0,-1 0 0 0 0,1 0 0 0 0,-1 0 0 0 0,1 0 0 0 0,-1 0-1 0 0,1 0 1 0 0,-1 0 0 0 0,1 0 0 0 0,-1 0 0 0 0,1 0 0 0 0,7 0-13 0 0,7 0 13 0 0,-10-1 45 0 0,-1 0 40 0 0,2-3 90 0 0,7-3 253 0 0,14 2 360 0 0,-22 3-576 0 0,1-1 35 0 0,13-6 647 0 0,-12 4-544 0 0,0 0-64 0 0,-1-1-105 0 0,7-3 162 0 0,6 2 38 0 0,0 1-21 0 0,-6-4-56 0 0,0-3-41 0 0,-9 8-169 0 0,0 0 1 0 0,1 1-1 0 0,0-1 0 0 0,0 1 0 0 0,0 0 0 0 0,2-1-94 0 0,0 1 118 0 0,-1 0-39 0 0,-1-1-23 0 0,1-2-20 0 0,2-2-9 0 0,5 1 0 0 0,1-17 41 0 0,-12 21-69 0 0,-1 2 1 0 0,-1 1 0 0 0,1-1 0 0 0,-1 1 0 0 0,0 0 0 0 0,1-1 0 0 0,-1 1 0 0 0,0-1 0 0 0,0 1 0 0 0,0-1 0 0 0,0 1 0 0 0,0-7 0 0 0,0 6 1 0 0,1 0 0 0 0,-1 0 0 0 0,0 0 0 0 0,-1-1 0 0 0,1 1 0 0 0,0 0 0 0 0,-1 0 0 0 0,1 0 0 0 0,-1 0 0 0 0,0-1-1 0 0,-15-29 54 0 0,3 16-54 0 0,-3 2 0 0 0,3 9 0 0 0,8-2 0 0 0,5 7 0 0 0,0 0 0 0 0,-1-1 0 0 0,1 1 0 0 0,0-1 0 0 0,0 1 0 0 0,-1-1 0 0 0,1 1 0 0 0,0 0 0 0 0,-1-1 0 0 0,1 1 0 0 0,0 0 0 0 0,-1-1 0 0 0,1 1 0 0 0,-1 0 0 0 0,1 0 0 0 0,-1-1 0 0 0,1 1 0 0 0,-1 0 0 0 0,1 0 0 0 0,-1 0 0 0 0,1 0 0 0 0,-1-1 0 0 0,1 1 0 0 0,-1 0 0 0 0,1 0 0 0 0,-1 0 0 0 0,1 0 0 0 0,-1 0 0 0 0,1 0 0 0 0,-1 0 0 0 0,1 1 0 0 0,-1-1 0 0 0,-6 0 0 0 0,5-1-6 0 0,-1 1 1 0 0,1 0 0 0 0,0 0-1 0 0,0 0 1 0 0,0 0 0 0 0,0 1-1 0 0,-1-1 1 0 0,1 1 0 0 0,0-1-1 0 0,-1 1 6 0 0,-3 2-2 0 0,-24 14-81 0 0,18-7 78 0 0,4-2 4 0 0,4-4-1 0 0,-1 1-1 0 0,1 0 0 0 0,-2-1 1 0 0,-1 2 2 0 0,-2-1-12 0 0,7-4 10 0 0,1 0 0 0 0,-1-1 0 0 0,1 1-1 0 0,-1 1 1 0 0,1-1 0 0 0,-1 0 0 0 0,1 0 0 0 0,0 0 0 0 0,0 1 0 0 0,-1-1 0 0 0,1 1 0 0 0,0-1 0 0 0,0 1 0 0 0,0-1 0 0 0,1 1 0 0 0,-1 0 0 0 0,0-1 0 0 0,1 1 0 0 0,-1 0 0 0 0,1 0 2 0 0,-3 5-5 0 0,-1-1 0 0 0,1 0 0 0 0,-1-1 1 0 0,0 1-1 0 0,0-1 0 0 0,-1 1 5 0 0,0 0-5 0 0,1-1 0 0 0,0 0 0 0 0,0 1 0 0 0,0 0 0 0 0,1 0 0 0 0,0 0 0 0 0,-2 6 5 0 0,4 8 0 0 0,1-18 0 0 0,0 1 0 0 0,0-1 0 0 0,0 1 0 0 0,0-1 0 0 0,0 1 0 0 0,-1-1 0 0 0,1 0 0 0 0,-1 1 0 0 0,0-1 0 0 0,0 2 0 0 0,-4 3 0 0 0,4-6 0 0 0,1 0 0 0 0,-1-1 0 0 0,0 1 0 0 0,1 0 0 0 0,-1 0 0 0 0,1-1 0 0 0,-1 1 0 0 0,1 0 0 0 0,-1 0 0 0 0,1 0 0 0 0,0 0 0 0 0,-1 0 0 0 0,1 0 0 0 0,0 0 0 0 0,0 0 0 0 0,0 0 0 0 0,-1 0 0 0 0,1 0 0 0 0,0 0 0 0 0,0 0 0 0 0,1 0 0 0 0,-1 0 0 0 0,0-1 0 0 0,0 1 0 0 0,0 0 0 0 0,1 0 0 0 0,-1 0 0 0 0,5 8 0 0 0,-4-8 0 0 0,0 0 0 0 0,0 1 0 0 0,0-1 0 0 0,-1 1 0 0 0,1-1 0 0 0,0 1 0 0 0,-1-1 0 0 0,1 1 0 0 0,-1 0 0 0 0,1-1 0 0 0,-1 1 0 0 0,0 0 0 0 0,0-1 0 0 0,0 1 0 0 0,0 0 0 0 0,0 0 0 0 0,1 0 0 0 0,-1-1 0 0 0,0 1 0 0 0,1 0 0 0 0,-1-1 0 0 0,1 1 0 0 0,-1 0 0 0 0,1-1 0 0 0,0 1 0 0 0,0-1 0 0 0,0 1 0 0 0,0-1 0 0 0,0 1 0 0 0,0-1 0 0 0,0 0 0 0 0,0 1 0 0 0,0-1 0 0 0,1 0 0 0 0,-1 0 0 0 0,1 1 0 0 0,-1-1 0 0 0,1 1 0 0 0,-1-1 0 0 0,1 0 0 0 0,0 1 0 0 0,-1-1 0 0 0,1 0 0 0 0,0 0 0 0 0,0 0 0 0 0,0 0 0 0 0,25 4 0 0 0,-15 1 12 0 0,-10-5-9 0 0,-1 0 0 0 0,1 0 1 0 0,-1 0-1 0 0,1-1 1 0 0,-1 1-1 0 0,1-1 1 0 0,0 1-1 0 0,-1-1 0 0 0,1 1 1 0 0,0-1-1 0 0,-1 0 1 0 0,1 0-1 0 0,0 0 1 0 0,0 0-4 0 0,3 1 2 0 0,0-1 1 0 0,0 1 0 0 0,0 0 0 0 0,0 0 0 0 0,3 2-3 0 0,-2-1-5 0 0,0 0 0 0 0,1 0 1 0 0,-1-1-1 0 0,1 0 0 0 0,2 0 5 0 0,4-1-9 0 0,-5 0-25 0 0,-2 0-27 0 0,0 0-39 0 0,-1 0-21 0 0,-1 0-40 0 0,1 0-46 0 0,-1 0-52 0 0,0 0 0 0 0,0 0-43 0 0,-1 0-47 0 0,1 0-50 0 0,0 0-53 0 0,0 0-57 0 0,1 0-60 0 0,-1 0-62 0 0,9 0-1211 0 0,6 0-1048 0 0</inkml:trace>
  <inkml:trace contextRef="#ctx0" brushRef="#br0" timeOffset="-2996.84">1 286 9040 0 0,'0'0'200'0'0,"0"0"33"0"0,0 0 15 0 0,0 0 39 0 0,0 0 135 0 0,0 0 61 0 0,0 2 12 0 0,0 3-305 0 0,-1 7 157 0 0,4 1-83 0 0,7 5 39 0 0,4 8 147 0 0,-6-4-99 0 0,-7-18-323 0 0,5 12 159 0 0,10 27 376 0 0,-9-28-441 0 0,-3-7-47 0 0,5 14 105 0 0,-7-13-88 0 0,-1 2 36 0 0,1 9 26 0 0,2-11 5 0 0,-1 0 1 0 0,1 0-1 0 0,5 8-159 0 0,-2-4 96 0 0,-6-11-78 0 0,-1 1 1 0 0,1-1 0 0 0,0 0 0 0 0,-1 0 0 0 0,0 0 0 0 0,0 1 0 0 0,1-1-1 0 0,-1 0 1 0 0,0 0 0 0 0,-1 0 0 0 0,1 1-19 0 0,1 12 129 0 0,-1-14-126 0 0,0-1 1 0 0,1 0 0 0 0,-1 1 0 0 0,0-1 0 0 0,0 1-1 0 0,1-1 1 0 0,-1 0 0 0 0,0 1 0 0 0,1-1 0 0 0,-1 0 0 0 0,1 0-1 0 0,-1 1 1 0 0,0-1 0 0 0,1 0 0 0 0,-1 0 0 0 0,1 1-1 0 0,-1-1 1 0 0,1 0 0 0 0,-1 0 0 0 0,1 0 0 0 0,-1 0-1 0 0,1 0 1 0 0,-1 0 0 0 0,0 0 0 0 0,1 0 0 0 0,-1 0 0 0 0,1 0-1 0 0,-1 0 1 0 0,1 0-4 0 0,-1 0 2 0 0,0 0-1 0 0,0 0 1 0 0,0 0-1 0 0,0 0 1 0 0,0 0 0 0 0,0 0-1 0 0,1 0 1 0 0,-1 0-1 0 0,0 0 1 0 0,0 0-1 0 0,0 0 1 0 0,0 0 0 0 0,0 0-1 0 0,0 0 1 0 0,0 0-1 0 0,0 0 1 0 0,0 0-1 0 0,0 0 1 0 0,1 0 0 0 0,-1 0-1 0 0,0 0 1 0 0,0 0-1 0 0,0 0 1 0 0,0 0-1 0 0,0 0 1 0 0,0 0 0 0 0,0 1-1 0 0,0-1 1 0 0,0 0-1 0 0,0 0 1 0 0,0 0-1 0 0,0 0 1 0 0,0 0-1 0 0,1 0 1 0 0,-1 0 0 0 0,0 0-1 0 0,0 0 1 0 0,0 0-1 0 0,0 0 1 0 0,0 0-1 0 0,0 1 1 0 0,0-1 0 0 0,0 0-1 0 0,0 0 1 0 0,0 0-1 0 0,0 0 1 0 0,0 0-1 0 0,0 0 1 0 0,0 0 0 0 0,0 0-1 0 0,0 0 1 0 0,0 0-1 0 0,0 1 1 0 0,0-1-1 0 0,0 0 1 0 0,0 0 0 0 0,0 0-2 0 0,-3 13 86 0 0,-8 1-4 0 0,9-12-5 0 0,2 1-21 0 0,0 8-29 0 0,0-9 47 0 0,-3-2-15 0 0,-10-2-34 0 0,-1-9 44 0 0,11 4-2 0 0,3-2-62 0 0,1 6 7 0 0,-1-17 90 0 0,0 1-40 0 0,0-39 31 0 0,0 43-62 0 0,0 12-26 0 0,0 0-1 0 0,0 0 1 0 0,0 0-1 0 0,0-1 1 0 0,1 1-1 0 0,0 0 1 0 0,-1 0-1 0 0,2-1-4 0 0,10-17 54 0 0,-5 3-37 0 0,-6 14-7 0 0,1 0 1 0 0,-1 0 0 0 0,1 0 0 0 0,0 0-1 0 0,0 1 1 0 0,2-4-11 0 0,11-12 9 0 0,17-10-69 0 0,30-16-52 0 0,-53 38 112 0 0,-3 3 0 0 0,-1 0 0 0 0,1 1 0 0 0,-1-1 0 0 0,1 1 0 0 0,5-2 0 0 0,18 0 0 0 0,-13 1 0 0 0,-11 2 0 0 0,-1 0 0 0 0,0 1 0 0 0,1 0 0 0 0,-1 0 0 0 0,1 0 0 0 0,-1 1 0 0 0,1 0 0 0 0,-1-1 0 0 0,1 1 0 0 0,-1 1 0 0 0,1-1 0 0 0,3 1 0 0 0,29 15 0 0 0,-34-15 0 0 0,-1 1 0 0 0,1-1 0 0 0,0 0 0 0 0,0 1 0 0 0,-1-1 0 0 0,1 1 0 0 0,-1 0 0 0 0,1 0 0 0 0,7 14-12 0 0,0-8-8 0 0,-8-7 16 0 0,0 1 1 0 0,0-1-1 0 0,-1 1 1 0 0,1 0-1 0 0,0 0 0 0 0,0 0 1 0 0,-1 0-1 0 0,1 0 1 0 0,-1 0-1 0 0,0 0 0 0 0,1 2 4 0 0,24 36 0 0 0,-20-33 0 0 0,-1 1 0 0 0,1 0 0 0 0,-2 0 0 0 0,1 0 0 0 0,1 6 0 0 0,26 66 0 0 0,-26-43 0 0 0,4-10 0 0 0,-10-26 0 0 0,0 0 0 0 0,1 0 0 0 0,-1-1 0 0 0,0 1 0 0 0,0 0 0 0 0,1 0 0 0 0,-1 0 0 0 0,1 0 0 0 0,-1 0 0 0 0,1 0 0 0 0,-1-1 0 0 0,1 1 0 0 0,-1 0 0 0 0,1 0 0 0 0,0-1 0 0 0,-1 1 0 0 0,1 0 0 0 0,0-1 0 0 0,0 1 0 0 0,5 4 0 0 0,-5-4-1 0 0,-1-1 0 0 0,1 1 0 0 0,-1 0 0 0 0,1-1-1 0 0,-1 1 1 0 0,0 0 0 0 0,1 0 0 0 0,-1 0 0 0 0,0-1-1 0 0,0 1 1 0 0,1 0 0 0 0,-1 0 0 0 0,0 0-1 0 0,0 0 1 0 0,0-1 0 0 0,0 1 0 0 0,0 0 0 0 0,0 0-1 0 0,0 0 2 0 0,-1 0-2 0 0,1-1 0 0 0,0 1 0 0 0,0-1 0 0 0,0 0-1 0 0,0 1 1 0 0,0-1 0 0 0,0 1 0 0 0,0-1 0 0 0,0 0-1 0 0,0 1 1 0 0,0-1 0 0 0,0 1 0 0 0,0-1 0 0 0,0 1-1 0 0,0-1 1 0 0,0 0 0 0 0,1 1 0 0 0,-1-1 0 0 0,0 1 0 0 0,0-1-1 0 0,0 0 1 0 0,1 1 0 0 0,-1-1 0 0 0,0 0 0 0 0,0 1-1 0 0,1-1 1 0 0,-1 0 0 0 0,0 0 0 0 0,1 1 0 0 0,-1-1-1 0 0,0 0 1 0 0,1 0 0 0 0,-1 1 0 0 0,1-1 0 0 0,-1 0-1 0 0,0 0 1 0 0,1 0 0 0 0,-1 0 0 0 0,1 0 0 0 0,-1 0-1 0 0,0 1 1 0 0,1-1 0 0 0,-1 0 0 0 0,1 0 0 0 0,-1 0-1 0 0,1 0 1 0 0,-1-1 0 0 0,0 1 0 0 0,1 0 2 0 0,1 0-95 0 0,-1 3-109 0 0,-1 1 44 0 0,3 2-8 0 0,-2-5 65 0 0,1 0-73 0 0,0 0-8 0 0,-1-1-61 0 0,1 0-71 0 0,0 0-80 0 0,-1 0 34 0 0,-1 0-54 0 0,1 0-47 0 0,-1 0-42 0 0,0 0-146 0 0,1 0-42 0 0,-1 0-177 0 0,0 0-480 0 0</inkml:trace>
  <inkml:trace contextRef="#ctx0" brushRef="#br0" timeOffset="-2683.82">1119 382 8840 0 0,'0'0'197'0'0,"0"0"24"0"0,-3 0 19 0 0,-13 0-63 0 0,4 0-95 0 0,4 0-65 0 0,-6 0-53 0 0,3 0 86 0 0,9 0-30 0 0,1 0 0 0 0,-1 0 1 0 0,0 0-1 0 0,1 1 0 0 0,-1-1 1 0 0,0 1-1 0 0,1-1 0 0 0,-1 1 1 0 0,1-1-1 0 0,-1 1 0 0 0,1 0 1 0 0,-1 0-1 0 0,1 0 0 0 0,-1 0-20 0 0,-6 4 96 0 0,-2 0 39 0 0,7-4-105 0 0,1 0-1 0 0,0 0 1 0 0,-1 0-1 0 0,1 0 1 0 0,0 1-1 0 0,0-1 1 0 0,0 1-1 0 0,0 0 1 0 0,0 0-30 0 0,-11 11 172 0 0,6-7-60 0 0,0 0 1 0 0,1 0 0 0 0,0 1 0 0 0,-3 5-113 0 0,6-6 46 0 0,-2-1 1 0 0,1 0 0 0 0,0 0 0 0 0,-1 0 0 0 0,0 0 0 0 0,0-1-1 0 0,0 0 1 0 0,-4 2-47 0 0,-7 8 136 0 0,1 8-4 0 0,5-5-22 0 0,0-6-2 0 0,9-9-81 0 0,-1 0 1 0 0,0 0-1 0 0,1 0 0 0 0,-1 0 1 0 0,1 0-1 0 0,-1 0 1 0 0,0 1-28 0 0,-1 12 172 0 0,3-13-150 0 0,0 0 0 0 0,0 0 1 0 0,-1-1-1 0 0,1 1 0 0 0,-1 0 1 0 0,0 0-1 0 0,1-1 0 0 0,-1 1 1 0 0,0 0-1 0 0,0-1 0 0 0,-1 2-22 0 0,-5 12 157 0 0,9-4-23 0 0,9 3 34 0 0,-9-12 0 0 0,1 1 4 0 0,4 2-76 0 0,20 11 265 0 0,-16-11-232 0 0,-11-4-127 0 0,17 2 227 0 0,1-3 48 0 0,-2-1-39 0 0,-13 1-196 0 0,0 0 1 0 0,0 0 0 0 0,1-1-1 0 0,-1 1 1 0 0,0-1 0 0 0,0 0-1 0 0,2-1-42 0 0,13-6 255 0 0,-6 4-79 0 0,5 4-16 0 0,-1-1-17 0 0,0-7 21 0 0,-3 0-36 0 0,6-3 21 0 0,5 0-25 0 0,-20 8-109 0 0,0 0 0 0 0,0 0 1 0 0,0 0-1 0 0,0-1 1 0 0,-1 0-1 0 0,1 0-15 0 0,15-24 63 0 0,-9 8 10 0 0,-9 19-70 0 0,-1 0 0 0 0,1-1 0 0 0,-1 1 1 0 0,0-1-1 0 0,1 1 0 0 0,-1-1 0 0 0,0 1 0 0 0,0-1 1 0 0,0 1-1 0 0,0-1-3 0 0,0 1 1 0 0,0-1 0 0 0,0 1 0 0 0,0 0 1 0 0,0-1-1 0 0,0 1 0 0 0,1-1 0 0 0,-1 1 0 0 0,1-1 1 0 0,-1 1-1 0 0,1-1-1 0 0,3-4-57 0 0,3-6-103 0 0,-7 12 146 0 0,1-1 0 0 0,-1 0 1 0 0,0 1-1 0 0,0-1 0 0 0,0 0 0 0 0,0 0 1 0 0,0 1-1 0 0,0-1 0 0 0,0 0 1 0 0,0 0-1 0 0,0 1 0 0 0,0-1 0 0 0,0 0 1 0 0,0 1-1 0 0,-1-1 0 0 0,1 0 1 0 0,0 1-1 0 0,-1-2 14 0 0,-1-1-75 0 0,1 1-5 0 0,-1 0-21 0 0,1 0-42 0 0,0 0-16 0 0,-1 1-43 0 0,1-1-49 0 0,1 1-54 0 0,-1-1-59 0 0,0 0-55 0 0,1 1-49 0 0,0-1-42 0 0,-1 0-150 0 0,1 0-43 0 0,0 0-180 0 0,0-1-487 0 0</inkml:trace>
  <inkml:trace contextRef="#ctx0" brushRef="#br0" timeOffset="-2411.56">1439 30 11072 0 0,'0'0'324'0'0,"0"0"-3"0"0,0 0-238 0 0,2 0-49 0 0,5 0-5 0 0,-3-2 30 0 0,-2-3 63 0 0,-2-1 143 0 0,0 6-265 0 0,0 0 9 0 0,0 0 0 0 0,0 0 0 0 0,0 0 0 0 0,0 0 0 0 0,0-1 0 0 0,0 1 0 0 0,0 0 1 0 0,0 0-1 0 0,0 0 0 0 0,0 0 0 0 0,0 0 0 0 0,0 0 0 0 0,0 0 0 0 0,0 0 0 0 0,0 0 0 0 0,0 0 0 0 0,0-1 0 0 0,0 1 0 0 0,0 0 0 0 0,0 0 1 0 0,0 0-1 0 0,0 0 0 0 0,1 0 0 0 0,-1 0 0 0 0,0 0 0 0 0,0 0 0 0 0,0 0 0 0 0,0 0 0 0 0,0 0 0 0 0,0 0 0 0 0,0-1 0 0 0,0 1 0 0 0,0 0 1 0 0,0 0-1 0 0,0 0 0 0 0,0 0 0 0 0,0 0 0 0 0,0 0 0 0 0,1 0 0 0 0,-1 0 0 0 0,0 0 0 0 0,0 0 0 0 0,0 0 0 0 0,0 0 0 0 0,0 0 0 0 0,0 0 1 0 0,0 0-1 0 0,0 0 0 0 0,0 0 0 0 0,0 0 0 0 0,1 0 0 0 0,-1 0 0 0 0,0 0 0 0 0,0 0 0 0 0,0 0 0 0 0,0 0 0 0 0,0 0-9 0 0,8 2 299 0 0,-6-1-187 0 0,1 0-1 0 0,-1 0 1 0 0,0 0-1 0 0,1 0 1 0 0,-1 1-1 0 0,0-1 1 0 0,1 2-112 0 0,3 3 237 0 0,0 1-47 0 0,-2-1-93 0 0,1 5 56 0 0,0-1 6 0 0,3 1-43 0 0,-5-8-93 0 0,-1-1-1 0 0,0 1 0 0 0,0 0 1 0 0,0 0-1 0 0,0 0 1 0 0,0 0-1 0 0,0 3-22 0 0,2 4 37 0 0,-1-1 1 0 0,-1 1-1 0 0,2 7-37 0 0,1 7 51 0 0,0-7-13 0 0,-3-11-18 0 0,0 0 0 0 0,-1 1 0 0 0,0 0 0 0 0,0-1 0 0 0,0 1 0 0 0,-1 4-20 0 0,1 2 39 0 0,1 0 0 0 0,0 0 1 0 0,0 0-1 0 0,4 8-39 0 0,-5-17 11 0 0,1 10 67 0 0,0 1 1 0 0,-1 0-1 0 0,-1 0 1 0 0,0 0-1 0 0,-2 4-78 0 0,1 13 152 0 0,3-17-76 0 0,2 1-13 0 0,-3-14-56 0 0,0 0 1 0 0,0 0-1 0 0,-1 0 1 0 0,1 0-1 0 0,-1 0 0 0 0,1 1 1 0 0,-1-1-1 0 0,0 1-7 0 0,0-1 9 0 0,0 0-1 0 0,-1 1 1 0 0,1-1 0 0 0,-1 1-1 0 0,0-1 1 0 0,1 0 0 0 0,-2 2-9 0 0,1-1 14 0 0,0 0 1 0 0,0 0 0 0 0,0 0-1 0 0,1 0 1 0 0,-1 0-1 0 0,1 0 1 0 0,-1 3-15 0 0,1 74 15 0 0,0-74-50 0 0,-3 1 82 0 0,1-6-67 0 0,1-1-47 0 0,-1 1-34 0 0,0 0-51 0 0,1 0-60 0 0,-1 1-70 0 0,1-1-30 0 0,0 0-60 0 0,1 1-53 0 0,-1-1-47 0 0,1 1-39 0 0,-1-1-34 0 0,0 2-618 0 0,-4-1-812 0 0,-4-2-1124 0 0</inkml:trace>
  <inkml:trace contextRef="#ctx0" brushRef="#br0" timeOffset="-2117.34">1279 350 11720 0 0,'0'0'264'0'0,"0"0"34"0"0,0-3 22 0 0,2-5-116 0 0,2 5-71 0 0,3-2-83 0 0,-2-6-39 0 0,9 6-11 0 0,-1-6 30 0 0,-3 2 60 0 0,1 2 60 0 0,11 2 79 0 0,-15 3-134 0 0,1 0 0 0 0,-1 0 0 0 0,1-1 1 0 0,2-1-96 0 0,7-4 178 0 0,2 2-50 0 0,11-1-9 0 0,-2 1-57 0 0,-13 4-39 0 0,-9 0 16 0 0,-1 1-47 0 0,1 0-44 0 0,-1 0-41 0 0,2 0-85 0 0,-1-1-60 0 0,0 1-53 0 0,0 0-50 0 0,1 0-123 0 0,0-1-52 0 0,4 0-335 0 0,-1 1-62 0 0,9-1-839 0 0,10 1-1002 0 0,-29 1 2752 0 0</inkml:trace>
  <inkml:trace contextRef="#ctx0" brushRef="#br0" timeOffset="48261.52">895 1340 8840 0 0,'0'0'197'0'0,"0"0"24"0"0,0 0 19 0 0,0 0 50 0 0,0 0 152 0 0,0 0 64 0 0,0 0 7 0 0,-2-2-37 0 0,-2-3-337 0 0,-3-1 21 0 0,4 3 29 0 0,-1 2-85 0 0,0 1-54 0 0,-1 1-29 0 0,2-1 39 0 0,-12-3 120 0 0,1-7 0 0 0,14 10-174 0 0,0-1 0 0 0,-1 1 0 0 0,1 0 0 0 0,0 0 0 0 0,0-1 0 0 0,-1 1 0 0 0,1 0 0 0 0,0 0 1 0 0,0 0-1 0 0,-1 0 0 0 0,1 0 0 0 0,0-1 0 0 0,-1 1 0 0 0,1 0 0 0 0,0 0 0 0 0,-1 0 0 0 0,1 0 0 0 0,0 0 1 0 0,-1 0-1 0 0,1 0 0 0 0,0 0 0 0 0,0 0 0 0 0,-1 0 0 0 0,1 0 0 0 0,0 0 0 0 0,-1 0-6 0 0,-23 0 176 0 0,-49 0 519 0 0,40 0-470 0 0,19 0-168 0 0,-1 0-34 0 0,1 0-42 0 0,1 0-48 0 0,11 0 67 0 0,0 0 1 0 0,1 1 0 0 0,-1-1 0 0 0,0 0-1 0 0,1 1 1 0 0,-1-1 0 0 0,0 1 0 0 0,1-1-1 0 0,-1 1 1 0 0,1 0 0 0 0,-1-1-1 0 0,1 1 1 0 0,-1 0 0 0 0,1 0 0 0 0,0 0-1 0 0,-1 0 1 0 0,1 1 0 0 0,-1 0-1 0 0,-4 1 64 0 0,-4-3-60 0 0,8-1 7 0 0,1 1-7 0 0,0 0 0 0 0,0 0 0 0 0,0 0 1 0 0,0 0-1 0 0,1 0 0 0 0,-1 0 1 0 0,0 0-1 0 0,0 1 0 0 0,0-1 0 0 0,0 0 1 0 0,1 0-1 0 0,-1 1 0 0 0,0-1 1 0 0,0 1-5 0 0,-5 10 60 0 0,-4-6-48 0 0,4 8-12 0 0,-8 22 0 0 0,14-19 0 0 0,1-3 0 0 0,-1-11 0 0 0,0 0 0 0 0,0-1 0 0 0,1 1 0 0 0,-1 0 0 0 0,0 0 0 0 0,1 0 0 0 0,0-1 0 0 0,-1 1 0 0 0,1 0 0 0 0,0-1 0 0 0,0 1 0 0 0,0-1 0 0 0,0 1 0 0 0,0 0 0 0 0,0-1 0 0 0,0 1 0 0 0,0-1 0 0 0,-1 1 0 0 0,1 0 0 0 0,0-1 0 0 0,-1 1 0 0 0,1 0 0 0 0,-1 0 0 0 0,0-1 0 0 0,1 1 0 0 0,-1 0 0 0 0,0 0 0 0 0,0 9 0 0 0,0-6 0 0 0,0-1 0 0 0,0 1 0 0 0,0-1 0 0 0,-1 1 0 0 0,1 0 0 0 0,-2 1 0 0 0,-3 10 0 0 0,3-13 0 0 0,1 0 0 0 0,0 1 0 0 0,0-1 0 0 0,0 1 0 0 0,0-1 0 0 0,1 1 0 0 0,-1-1 0 0 0,1 1 0 0 0,0 0 0 0 0,0 203 0 0 0,-3-181 9 0 0,-2-2 45 0 0,2-17-12 0 0,2 1 0 0 0,-1-1 0 0 0,1 1 1 0 0,0 6-43 0 0,1 27 209 0 0,0 48 398 0 0,0-88-606 0 0,0-1 1 0 0,0 1 0 0 0,-1-1-1 0 0,1 1 1 0 0,0-1 0 0 0,0 1 0 0 0,0-1-1 0 0,0 1 1 0 0,0-1 0 0 0,0 1 0 0 0,0-1-1 0 0,1 1 1 0 0,-1-1 0 0 0,0 1 0 0 0,0-1-1 0 0,0 1 1 0 0,0-1 0 0 0,1 1 0 0 0,-1-1-1 0 0,0 1 1 0 0,0-1 0 0 0,1 1 0 0 0,-1-1-1 0 0,0 0 1 0 0,1 1 0 0 0,-1-1-1 0 0,1 0 1 0 0,-1 1 0 0 0,0-1 0 0 0,1 0-1 0 0,-1 1 1 0 0,1-1 0 0 0,-1 0 0 0 0,1 0-1 0 0,-1 1 1 0 0,1-1 0 0 0,-1 0 0 0 0,1 0-1 0 0,-1 0 1 0 0,1 0 0 0 0,-1 0 0 0 0,1 0-1 0 0,-1 0 1 0 0,1 0 0 0 0,-1 0 0 0 0,1 0-2 0 0,2 0 76 0 0,-3 0-2 0 0,0 0-44 0 0,0 0-38 0 0,0 0-39 0 0,0 0-72 0 0,0 0-130 0 0,0 0 124 0 0,0 0-45 0 0,0 0-69 0 0,0 0 77 0 0,0 0-34 0 0,0 0-36 0 0,0 0-35 0 0,0 0-357 0 0,0 0 88 0 0,1-1-48 0 0,1-1-684 0 0,1-1-182 0 0,1-1-54 0 0,2-2-176 0 0</inkml:trace>
  <inkml:trace contextRef="#ctx0" brushRef="#br0" timeOffset="48542.84">528 1692 9272 0 0,'0'0'208'0'0,"0"0"33"0"0,3 0 14 0 0,10-3-42 0 0,0-4-192 0 0,-4 3 24 0 0,-1 0 32 0 0,-1 0 52 0 0,0 1 28 0 0,-1 0 53 0 0,1-1 61 0 0,0 1 71 0 0,6-3 72 0 0,-3 2-85 0 0,0 2-83 0 0,23 1 262 0 0,-27 0-463 0 0,0 0 0 0 0,0 0-1 0 0,-1 0 1 0 0,1 0 0 0 0,3-2-45 0 0,10-3 98 0 0,-1 4-34 0 0,18 3-10 0 0,12 0-23 0 0,-18-6-79 0 0,-14-1-51 0 0,-8 3 20 0 0,2 0-53 0 0,-3 2 0 0 0,3 1-46 0 0,0 0 0 0 0,-3 0-47 0 0,-1 0-81 0 0,-3 0 101 0 0,0 0-42 0 0,0 0-45 0 0,1 0-40 0 0,2 0-439 0 0,2 0-296 0 0,3 0-691 0 0</inkml:trace>
  <inkml:trace contextRef="#ctx0" brushRef="#br0" timeOffset="48814.07">1199 1660 7632 0 0,'0'0'166'0'0,"0"0"29"0"0,0 2 14 0 0,0 28 13 0 0,0-16-248 0 0,0 0 57 0 0,0 0 53 0 0,0-1 47 0 0,0 1 41 0 0,0 0 37 0 0,0 17 295 0 0,0-28-460 0 0,0 0-1 0 0,0 1 1 0 0,1-1 0 0 0,0 0-1 0 0,-1 0 1 0 0,1 0 0 0 0,1 2-44 0 0,6 13 269 0 0,-7-16-240 0 0,-1-1 1 0 0,1 0-1 0 0,-1 1 0 0 0,0-1 1 0 0,1 1-1 0 0,-1-1 1 0 0,0 0-1 0 0,0 1 1 0 0,0-1-1 0 0,0 2-29 0 0,3 15 294 0 0,-1-12-183 0 0,5 9 28 0 0,-3-10-68 0 0,0 0 41 0 0,-1-1 1 0 0,0 0 35 0 0,1 0 40 0 0,0 1 46 0 0,7 8 155 0 0,-8-6-211 0 0,-3-6-161 0 0,0-1 0 0 0,1 1 0 0 0,-1-1 0 0 0,0 1 1 0 0,0-1-1 0 0,0 1 0 0 0,1-1 0 0 0,-1 1 0 0 0,0-1 0 0 0,1 0 0 0 0,-1 1 0 0 0,0-1 0 0 0,1 1 0 0 0,-1-1 1 0 0,0 0-1 0 0,1 1 0 0 0,-1-1 0 0 0,1 0 0 0 0,-1 0 0 0 0,1 1 0 0 0,-1-1 0 0 0,1 0 0 0 0,-1 0 1 0 0,1 0-1 0 0,-1 0 0 0 0,1 1 0 0 0,-1-1 0 0 0,1 0 0 0 0,-1 0 0 0 0,1 0 0 0 0,-1 0 0 0 0,1 0 0 0 0,-1 0 1 0 0,1 0-1 0 0,-1 0 0 0 0,1-1 0 0 0,-1 1 0 0 0,1 0-17 0 0,10 3 318 0 0,-1 2-71 0 0,5 2 103 0 0,-3-8-70 0 0,-4-4-119 0 0,2-1 61 0 0,4 3 55 0 0,-13 3-250 0 0,0 0 1 0 0,0 0 0 0 0,0 0-1 0 0,0-1 1 0 0,0 1 0 0 0,-1 0-1 0 0,1-1 1 0 0,0 1 0 0 0,0 0-1 0 0,0-1 1 0 0,0 1 0 0 0,0-1-1 0 0,0 1 1 0 0,-1-1 0 0 0,1 0-1 0 0,0 1 1 0 0,0-1 0 0 0,-1 0-1 0 0,1 0 1 0 0,-1 0 0 0 0,1 1-1 0 0,-1-1 1 0 0,1 0 0 0 0,-1 0-1 0 0,1 0 1 0 0,-1 0 0 0 0,1 0-28 0 0,10-15 350 0 0,5 3 41 0 0,-7 7-149 0 0,0-1-62 0 0,0-3-24 0 0,4-6 17 0 0,0-1 8 0 0,-3 6-10 0 0,5-6 26 0 0,-5 1-71 0 0,-3 4-51 0 0,-4 9-44 0 0,-1-1-1 0 0,0 0 1 0 0,0 1 0 0 0,-1-1 0 0 0,1 0 0 0 0,-1 0 0 0 0,0 0 0 0 0,0-1-31 0 0,3-8 75 0 0,2-3 27 0 0,-2 4-55 0 0,-1-8-36 0 0,-3 18-10 0 0,0-1-1 0 0,0 0 0 0 0,1 1 0 0 0,-1-1 0 0 0,0 0 0 0 0,1 1 1 0 0,0-1-1 0 0,-1 1 0 0 0,1-1 0 0 0,0 1 0 0 0,0-1 0 0 0,1 0 0 0 0,0 0-2 0 0,-1 1 0 0 0,0-1 1 0 0,0 1-1 0 0,0-1 0 0 0,-1 1 0 0 0,1-1 0 0 0,0 1 0 0 0,-1-1 0 0 0,0 0 0 0 0,0 1 0 0 0,0-1 0 0 0,0-1 2 0 0,0-8-36 0 0,0-4-61 0 0,0 0-61 0 0,0-1-58 0 0,0 10 159 0 0,-2 3-117 0 0,-1 1-100 0 0,0 0-81 0 0,-2 0-256 0 0,2-6-435 0 0,3 6-220 0 0</inkml:trace>
  <inkml:trace contextRef="#ctx0" brushRef="#br0" timeOffset="49164.18">1838 1660 8208 0 0,'3'0'234'0'0,"-3"0"-222"0"0,1 0-1 0 0,0 0 0 0 0,0 0 0 0 0,0 1 0 0 0,-1-1 0 0 0,1 0 0 0 0,0 1 0 0 0,0-1 0 0 0,-1 1 1 0 0,1-1-1 0 0,0 1 0 0 0,-1-1 0 0 0,1 1 0 0 0,0-1 0 0 0,-1 1 0 0 0,1 0 0 0 0,-1-1 0 0 0,1 1 0 0 0,-1 0 1 0 0,1-1-12 0 0,5 10 78 0 0,-1 0-39 0 0,-4-7-37 0 0,2 8 25 0 0,-3 2 59 0 0,0-1 62 0 0,2 0 68 0 0,7 6 281 0 0,-8-15-411 0 0,0 0 0 0 0,0 0 0 0 0,-1 0 0 0 0,1 0 0 0 0,-1 0 0 0 0,1 0 0 0 0,-1 3-86 0 0,0 1 222 0 0,2 0-37 0 0,0-1 0 0 0,2 1 46 0 0,2 5 118 0 0,-4-1-43 0 0,-2 1 36 0 0,1-8-241 0 0,-1-1-1 0 0,0 0 1 0 0,0 0-1 0 0,0 1 0 0 0,0-1 1 0 0,-1 0-1 0 0,1 0 1 0 0,-1 0-1 0 0,0 1 1 0 0,0-1-101 0 0,-1 1 126 0 0,-1 0-10 0 0,-1 3 45 0 0,2-4-71 0 0,1 0 33 0 0,1 0 13 0 0,-1 0 35 0 0,1 1 43 0 0,0 0 46 0 0,0 7 123 0 0,0-9-30 0 0,0 1-7 0 0,0 8-22 0 0,0-9-86 0 0,0-2-41 0 0,0 0-5 0 0,0 0-16 0 0,0 0-69 0 0,-3-2-38 0 0,2 0-60 0 0,0 1 0 0 0,-1-1-1 0 0,1 1 1 0 0,0-1 0 0 0,0 0-1 0 0,1 1 1 0 0,-1-1 0 0 0,0 0-1 0 0,0 0 1 0 0,1 0 0 0 0,-1 0-1 0 0,1 1 1 0 0,-1-2-9 0 0,0-31 175 0 0,1 31-159 0 0,0-4 24 0 0,-1 5-27 0 0,1 0-1 0 0,0 0 0 0 0,0-1 0 0 0,0 1 0 0 0,1 0 0 0 0,-1 0 0 0 0,0 0 1 0 0,1 0-1 0 0,-1-1 0 0 0,1 0-12 0 0,10-15 28 0 0,-6-9 25 0 0,6 6-26 0 0,-7 8 0 0 0,-3 9-10 0 0,0 0-1 0 0,0 0 1 0 0,1 0 0 0 0,-1 0 0 0 0,1 0 0 0 0,0 1 0 0 0,0-1 0 0 0,1 0-17 0 0,4-8 42 0 0,-3 6-4 0 0,0 0-1 0 0,0 0 1 0 0,0 0-1 0 0,5-3-37 0 0,7-14 70 0 0,-4 7-101 0 0,-10 15 18 0 0,0-1-1 0 0,0 1 1 0 0,0-1 0 0 0,0 1-1 0 0,0 0 1 0 0,1 0 0 0 0,-1 0-1 0 0,0 0 1 0 0,1 0 13 0 0,17-10-86 0 0,4-3-19 0 0,-6 10 73 0 0,16 4 32 0 0,-30 0 0 0 0,0 0 0 0 0,0 0 0 0 0,0 0 0 0 0,0 1 0 0 0,3 0 0 0 0,-3 2 0 0 0,1 0 0 0 0,-1-1 0 0 0,0 2 0 0 0,0-1 0 0 0,0 0 0 0 0,0 1 0 0 0,0 0 0 0 0,-1 0 0 0 0,1 0 0 0 0,-1 0 0 0 0,2 4 0 0 0,11 24 0 0 0,-16-31 0 0 0,1 0 0 0 0,-1 1 0 0 0,1-1 0 0 0,-1 1 0 0 0,0-1 0 0 0,0 1 0 0 0,0-1 0 0 0,0 1 0 0 0,0-1 0 0 0,0 1 0 0 0,0-1 0 0 0,0 1 0 0 0,0-1 0 0 0,0 0 0 0 0,1 1 0 0 0,-1-1 0 0 0,0 1 0 0 0,0-1 0 0 0,1 1 0 0 0,-1-1 0 0 0,1 1 0 0 0,1 2 0 0 0,0 0 0 0 0,0 0 0 0 0,0 1 0 0 0,-1-1 0 0 0,0 1 0 0 0,1-1 0 0 0,-2 1 0 0 0,1-1 0 0 0,0 1 0 0 0,-1 0 0 0 0,0 0 0 0 0,0-1 0 0 0,-1 1 0 0 0,4 9-17 0 0,2-4-43 0 0,1 1-53 0 0,-4 2-59 0 0,-2-11 192 0 0,0 0-40 0 0,0 0-40 0 0,0 0-43 0 0,0 0-41 0 0,0 0-44 0 0,0 0-44 0 0,0 0-45 0 0,0 0-46 0 0,0 0-46 0 0,0 0-47 0 0,0 0-49 0 0,0 0-49 0 0,0 0-50 0 0,0 0-50 0 0,0 0-52 0 0,0 5-1396 0 0,0 2-1170 0 0</inkml:trace>
  <inkml:trace contextRef="#ctx0" brushRef="#br0" timeOffset="49737.14">2860 1676 6384 0 0,'0'-1'149'0'0,"-2"-1"-78"0"0,-3-2-37 0 0,-4-3-24 0 0,3 5-2 0 0,2 1 21 0 0,1-1 34 0 0,0-1 67 0 0,1-1 38 0 0,2 4-141 0 0,0-1 0 0 0,0 1 1 0 0,0 0-1 0 0,-1-1 0 0 0,1 1 0 0 0,0-1 0 0 0,-1 1 0 0 0,1 0 0 0 0,0-1 0 0 0,-1 1 0 0 0,1 0 0 0 0,-1-1 0 0 0,1 1 1 0 0,0 0-1 0 0,-1 0 0 0 0,1-1 0 0 0,-1 1 0 0 0,1 0 0 0 0,-1 0 0 0 0,1 0 0 0 0,-1-1 0 0 0,1 1 0 0 0,-1 0 0 0 0,1 0 0 0 0,-1 0 1 0 0,1 0-1 0 0,-1 0 0 0 0,1 0 0 0 0,-1 0 0 0 0,1 0 0 0 0,-1 0 0 0 0,0 1-27 0 0,-5-1 285 0 0,-10 0 351 0 0,9-3-254 0 0,3-4-83 0 0,3 7-285 0 0,1-1 1 0 0,0 1 0 0 0,0 0 0 0 0,-1-1 0 0 0,1 1 0 0 0,0-1-1 0 0,-1 1 1 0 0,1 0 0 0 0,0-1 0 0 0,-1 1 0 0 0,1 0 0 0 0,0-1-1 0 0,-1 1 1 0 0,1 0 0 0 0,-1 0 0 0 0,1-1 0 0 0,-1 1-1 0 0,1 0 1 0 0,-1 0 0 0 0,1 0 0 0 0,-1-1 0 0 0,1 1 0 0 0,-1 0-1 0 0,1 0 1 0 0,-1 0 0 0 0,1 0 0 0 0,-1 0 0 0 0,1 0 0 0 0,-1 0-1 0 0,1 0 1 0 0,-1 0 0 0 0,0 1-15 0 0,-5-1 138 0 0,4-1-98 0 0,1 1 0 0 0,-1 0 0 0 0,0 0 0 0 0,1 0-1 0 0,-1 0 1 0 0,0 0 0 0 0,1 0 0 0 0,-1 1 0 0 0,0-1-1 0 0,1 1 1 0 0,-1-1 0 0 0,-1 1-40 0 0,-1 6 128 0 0,3-7-122 0 0,1 1 0 0 0,0-1 0 0 0,0 1 0 0 0,-1-1-1 0 0,1 1 1 0 0,0-1 0 0 0,-1 0 0 0 0,1 1 0 0 0,0-1 0 0 0,-1 0-1 0 0,1 1 1 0 0,0-1 0 0 0,-1 0 0 0 0,1 1 0 0 0,-1-1 0 0 0,1 0-1 0 0,-1 0 1 0 0,1 0 0 0 0,-1 1 0 0 0,1-1 0 0 0,-1 0-1 0 0,1 0 1 0 0,-1 0 0 0 0,1 0 0 0 0,-1 0 0 0 0,1 0 0 0 0,-1 0-1 0 0,1 0 1 0 0,-1 0 0 0 0,1 0 0 0 0,-1 0 0 0 0,0 0-6 0 0,-6 0 75 0 0,6 0-68 0 0,-1 0 1 0 0,1 0-1 0 0,0 1 0 0 0,0-1 1 0 0,0 0-1 0 0,0 1 0 0 0,0-1 1 0 0,0 0-1 0 0,-1 1 0 0 0,1 0 1 0 0,0-1-1 0 0,0 1 0 0 0,1 0 1 0 0,-1-1-1 0 0,0 1-7 0 0,-4 5 68 0 0,0 2 39 0 0,-8 13 5 0 0,-1-10 0 0 0,9 13 0 0 0,-8 2 50 0 0,11-24-138 0 0,0 1-1 0 0,0 0 1 0 0,0 0 0 0 0,1 0-1 0 0,-1 0 1 0 0,1 0 0 0 0,0 1 0 0 0,0-1-1 0 0,0 0 1 0 0,1 1 0 0 0,-1-1-1 0 0,1 3-23 0 0,-1-2 21 0 0,1 0 0 0 0,-1 0 0 0 0,1 0 0 0 0,-1 0 0 0 0,0 0 0 0 0,0 0 0 0 0,-1 0 0 0 0,1-1 0 0 0,-1 1 0 0 0,-2 2-21 0 0,4-5 7 0 0,-1 0 1 0 0,1 0 0 0 0,-1 0 0 0 0,1 0-1 0 0,-1 0 1 0 0,1 0 0 0 0,0 1 0 0 0,0-1 0 0 0,-1 0-1 0 0,1 0 1 0 0,0 0 0 0 0,0 0 0 0 0,0 0-1 0 0,0 0 1 0 0,0 0 0 0 0,1 1-8 0 0,-1 9 58 0 0,1 7 36 0 0,-1-4 14 0 0,2-9 98 0 0,9 6 20 0 0,-8-9-32 0 0,1-1-87 0 0,0 0-54 0 0,1-2-31 0 0,-2 0 36 0 0,0 1-12 0 0,0 0-1 0 0,0 0 0 0 0,0 0 1 0 0,0 0-1 0 0,0-1 0 0 0,0 1 1 0 0,0-1-1 0 0,0 0 0 0 0,0 0 1 0 0,1-1-46 0 0,3-2 53 0 0,0-2-44 0 0,-5 4 8 0 0,2-1 0 0 0,-1 1 0 0 0,0 0 0 0 0,0 0 0 0 0,1 0 0 0 0,1-1-17 0 0,-2 2 8 0 0,1-1 1 0 0,-1 0 0 0 0,0 0-1 0 0,0-1 1 0 0,1 1 0 0 0,-1-2-9 0 0,11-8 28 0 0,-9 8-19 0 0,0-1-1 0 0,-1 1 1 0 0,1-1-1 0 0,-1 0 1 0 0,0 0 0 0 0,1-3-9 0 0,13-26 0 0 0,-15 30 0 0 0,-1 0 0 0 0,0-1 0 0 0,0 1 0 0 0,-1 0 0 0 0,1-1 0 0 0,-1 1 0 0 0,0-1 0 0 0,0 0 0 0 0,0 1 0 0 0,-1-1 0 0 0,0 0 0 0 0,0-2 0 0 0,1 1 0 0 0,-1 0 0 0 0,1 1 0 0 0,0-1 0 0 0,0 1 0 0 0,1 0 0 0 0,0-2 0 0 0,0 1 0 0 0,0 1 0 0 0,-1 0 0 0 0,0-1 0 0 0,0 1 0 0 0,0-1 0 0 0,-1-1 0 0 0,0-297-60 0 0,0 302 58 0 0,0 1 1 0 0,1-1 0 0 0,-1 0-1 0 0,0 1 1 0 0,1-1 0 0 0,-1 0-1 0 0,1 1 1 0 0,-1-1 0 0 0,1 1-1 0 0,0-1 1 0 0,0 1 0 0 0,-1-1-1 0 0,1 1 1 0 0,0-1 0 0 0,0 1-1 0 0,1 0 1 0 0,-1 0 0 0 0,1-1 1 0 0,0-1-62 0 0,-2 3-16 0 0,-2 3 11 0 0,0-2 66 0 0,1 1 0 0 0,0-1 0 0 0,0 1-1 0 0,0 0 1 0 0,0-1 0 0 0,0 1 0 0 0,0 0 0 0 0,1-1 0 0 0,-1 1 0 0 0,0 0 0 0 0,1 0 0 0 0,-1 0-1 0 0,1 1 2 0 0,-2 30 2 0 0,2-30-2 0 0,0 38 19 0 0,0-14 45 0 0,0-12-19 0 0,1-8-22 0 0,0 1 1 0 0,0-1-1 0 0,0 1 0 0 0,3 5-23 0 0,-2-5 22 0 0,0 1 0 0 0,0-1 0 0 0,-1 0 0 0 0,0 9-22 0 0,-2 22 10 0 0,0-20-10 0 0,1 0 0 0 0,1 0 1 0 0,0 0-1 0 0,2 4 0 0 0,8 1 0 0 0,-10-19 0 0 0,-1-1 0 0 0,1 1 0 0 0,-1-1 0 0 0,1 1 0 0 0,-1 0 0 0 0,0-1 0 0 0,-1 1 0 0 0,1 0 0 0 0,-1 1 0 0 0,0-1 0 0 0,1 1 0 0 0,0 0 0 0 0,0 0 0 0 0,1-1 0 0 0,0 1 0 0 0,0 0 0 0 0,1 2 0 0 0,2 3 0 0 0,-2-8 1 0 0,-1 1 0 0 0,1-1 1 0 0,-1 0-1 0 0,0 1 0 0 0,0-1 1 0 0,-1 0-1 0 0,1 1 0 0 0,-1 1-1 0 0,3 0 16 0 0,6 6-122 0 0,-8-9 83 0 0,-1-1 1 0 0,1 1-1 0 0,-1-1 1 0 0,1 1-1 0 0,-1-1 0 0 0,1 1 1 0 0,-1-1-1 0 0,0 1 1 0 0,0 0-1 0 0,0 0 23 0 0,0 14-214 0 0</inkml:trace>
  <inkml:trace contextRef="#ctx0" brushRef="#br0" timeOffset="50200.61">3627 1708 8640 0 0,'0'0'197'0'0,"-3"-3"24"0"0,-10-8 17 0 0,8 9-178 0 0,-2-2 60 0 0,3-3-65 0 0,1 2-50 0 0,2 3-7 0 0,0 0 0 0 0,0 0 0 0 0,0 0 1 0 0,-1 0-1 0 0,1 0 0 0 0,-1 1 0 0 0,1-1 1 0 0,-1 1-1 0 0,0-1 0 0 0,0 1 0 0 0,0-1 1 0 0,0 1 1 0 0,-16-9 55 0 0,11 7-4 0 0,-1-4 130 0 0,4-1 102 0 0,1 2-34 0 0,0 0 41 0 0,-11 1 287 0 0,1-6-29 0 0,8 9-145 0 0,-4 0-168 0 0,-1-3-25 0 0,2 0-54 0 0,1 3-2 0 0,0 0 27 0 0,0 2 63 0 0,3 0-178 0 0,2-1-39 0 0,1 1 0 0 0,-1 0 0 0 0,0 0 0 0 0,0 0 0 0 0,0 0 0 0 0,0 1 0 0 0,0-1 1 0 0,1 0-1 0 0,-1 1 0 0 0,0-1 0 0 0,-1 1-27 0 0,-2 10 146 0 0,-9-6-116 0 0,-2 9-20 0 0,11-8 7 0 0,2-4-14 0 0,0 1 0 0 0,0 0 0 0 0,1 0 0 0 0,-1 0 0 0 0,1 0 0 0 0,0 0 0 0 0,0 0 0 0 0,0 1 0 0 0,0-1 0 0 0,0 1 1 0 0,1 0-1 0 0,-1 2-3 0 0,-9 14 5 0 0,8-16 4 0 0,0 0 1 0 0,1 0 0 0 0,-1 1-1 0 0,1-1 1 0 0,-1 3-10 0 0,2-2 5 0 0,1-1-1 0 0,-1 0 1 0 0,1 0-1 0 0,-1 1 1 0 0,2 3-5 0 0,-1-4 8 0 0,0 0 0 0 0,-1 1 1 0 0,1-1-1 0 0,-1 0 0 0 0,0 4-8 0 0,-5 8 14 0 0,5-13-6 0 0,-1 0 0 0 0,1 0 1 0 0,0 1-1 0 0,0-1 0 0 0,1 1 0 0 0,-1-1 1 0 0,1 1-1 0 0,0 1-8 0 0,0 104 523 0 0,-1-109-519 0 0,1 1 1 0 0,0-1 0 0 0,0 0 0 0 0,0 1 0 0 0,0-1 0 0 0,0 0 0 0 0,0 1 0 0 0,0-1 0 0 0,0 0 0 0 0,0 0 0 0 0,1 1 0 0 0,-1-1 0 0 0,0 0-1 0 0,0 1 1 0 0,0-1 0 0 0,0 0 0 0 0,0 1 0 0 0,0-1 0 0 0,1 0 0 0 0,-1 0 0 0 0,0 1 0 0 0,0-1 0 0 0,0 0 0 0 0,1 0 0 0 0,-1 1 0 0 0,0-1-5 0 0,10 14 135 0 0,-6-1-2 0 0,-2-8 59 0 0,2-2-164 0 0,1 0 41 0 0,12 3 270 0 0,-6-5-135 0 0,-3-1-108 0 0,-1 0-57 0 0,0 0-49 0 0,-7 0 9 0 0,5-2 65 0 0,-3 0-58 0 0,0 1 1 0 0,0-1 0 0 0,0 1-1 0 0,0 0 1 0 0,1 0 0 0 0,-1 0 0 0 0,0 0-1 0 0,1 0 1 0 0,-1 1 0 0 0,3-1-7 0 0,8-3 63 0 0,-2-10 29 0 0,31-18 56 0 0,-9 0-134 0 0,-2 0 39 0 0,-28 29-50 0 0,-1 0-1 0 0,1 0 1 0 0,-1 0 0 0 0,0 0-1 0 0,0-1 1 0 0,0-1-3 0 0,0 2 9 0 0,0-1 0 0 0,0 1 0 0 0,0 0 0 0 0,0-1 0 0 0,1 1 0 0 0,0-1-9 0 0,-1 3 2 0 0,0-1-1 0 0,-1 0 0 0 0,1 0 1 0 0,-1 0-1 0 0,0-1 0 0 0,1 1 1 0 0,-1 0-1 0 0,0 0 0 0 0,0-1-1 0 0,4-8 0 0 0,-5 11 0 0 0,1-1-1 0 0,-1 0 1 0 0,0 0-1 0 0,1 1 0 0 0,-1-1 1 0 0,1 0-1 0 0,0 1 0 0 0,-1-1 1 0 0,1 0-1 0 0,0 1 0 0 0,-1-1 1 0 0,1 1-1 0 0,0-1 0 0 0,-1 1 1 0 0,1-1-1 0 0,0 1 1 0 0,0 1-4 0 0,-1 0 1 0 0,1 1 0 0 0,-1-1-1 0 0,1 0 1 0 0,-1 0 0 0 0,0 1-1 0 0,0-1 1 0 0,0 0 0 0 0,0 1-1 0 0,0-1 1 0 0,0 0-1 0 0,0 1 1 0 0,0-1 0 0 0,0 0-1 0 0,0 1 1 0 0,-1-1 0 0 0,1 0-1 0 0,-1 0 1 0 0,0 1 3 0 0,-13 33-57 0 0,14-19 63 0 0,1-3-19 0 0,-1 2-28 0 0,-1 1-79 0 0,1-12 71 0 0,0-1 0 0 0,0 1 0 0 0,0 0 0 0 0,0 0 0 0 0,1-1 1 0 0,0 1-1 0 0,0-1 0 0 0,0 1 49 0 0,1 1-99 0 0,1 1-52 0 0,1 2-38 0 0,0-2-42 0 0,-1-1-42 0 0,-3-5 234 0 0,1 0 1 0 0,0 1-1 0 0,0-1 0 0 0,0 0 0 0 0,0 1 1 0 0,-1-1-1 0 0,1 0 0 0 0,0 0 0 0 0,0 0 1 0 0,0 0-1 0 0,0 0 0 0 0,0 0 0 0 0,-1 0 1 0 0,2 0 38 0 0</inkml:trace>
  <inkml:trace contextRef="#ctx0" brushRef="#br0" timeOffset="50888.53">3994 1644 8808 0 0,'0'0'197'0'0,"0"2"24"0"0,0 6-95 0 0,0 15 159 0 0,1-15-225 0 0,1-1-37 0 0,3 1-23 0 0,-4-7 0 0 0,0 1 0 0 0,0-1 0 0 0,0 0 0 0 0,0 1 0 0 0,-1 0 0 0 0,1-1 0 0 0,-1 1 0 0 0,1-1 0 0 0,-1 1 0 0 0,1 0 0 0 0,-1-1 0 0 0,0 1 0 0 0,0 0 0 0 0,0 0 0 0 0,3 10 42 0 0,1-3 89 0 0,0-3-1 0 0,-1 1 37 0 0,-2 0-66 0 0,0 1 43 0 0,-2 9 252 0 0,0 2 121 0 0,1-16-421 0 0,0 0 0 0 0,0-1 1 0 0,1 1-1 0 0,-1-1 1 0 0,1 1-1 0 0,-1 0 1 0 0,1-1-1 0 0,0 0 1 0 0,0 1-97 0 0,4 6 242 0 0,1 1 98 0 0,-4 3 86 0 0,-2 0-36 0 0,0 0-79 0 0,0 23 428 0 0,0-36-735 0 0,0 0 1 0 0,1 0 0 0 0,-1 0 0 0 0,0 0 0 0 0,0 0 0 0 0,0 0 0 0 0,0 0 0 0 0,0 0 0 0 0,0 0-1 0 0,0 0 1 0 0,0 1 0 0 0,0-1 0 0 0,0 0 0 0 0,0 0 0 0 0,0 0 0 0 0,0 0 0 0 0,0 0 0 0 0,0 0-1 0 0,0 0 1 0 0,-1 0 0 0 0,1 0 0 0 0,0 0 0 0 0,0 1 0 0 0,0-1 0 0 0,0 0 0 0 0,0 0 0 0 0,0 0-1 0 0,0 0 1 0 0,0 0 0 0 0,0 0 0 0 0,0 0 0 0 0,0 0 0 0 0,0 0 0 0 0,0 0 0 0 0,0 0 0 0 0,0 0-1 0 0,-1 0 1 0 0,1 0 0 0 0,0 0 0 0 0,0 0 0 0 0,0 0 0 0 0,0 0 0 0 0,0 0 0 0 0,0 0 0 0 0,0 0-1 0 0,0 0 1 0 0,0 0 0 0 0,0 0 0 0 0,-1 0 0 0 0,1 0 0 0 0,0 0 0 0 0,0 0 0 0 0,0 0 0 0 0,0 0-1 0 0,0 0 1 0 0,0 0 0 0 0,0 0-5 0 0,-2 0 64 0 0,-2 0-44 0 0,2 0 41 0 0,0 0 81 0 0,0 0-26 0 0,0 0 35 0 0,2 3 7 0 0,0 8-39 0 0,0-9-20 0 0,0-2-3 0 0,0 0-2 0 0,0-2-19 0 0,0-2-63 0 0,0-5 9 0 0,0-8 41 0 0,0-11 9 0 0,-1 13-20 0 0,1 0 1 0 0,1-8-52 0 0,-1 18 6 0 0,1 1 0 0 0,0-1 0 0 0,0 0 0 0 0,0 1 0 0 0,1-1 0 0 0,-1 1 0 0 0,1 0 0 0 0,0 0 0 0 0,1-1 0 0 0,-1 1-6 0 0,0 0 6 0 0,0 0 1 0 0,0 0-1 0 0,0 0 0 0 0,-1 0 0 0 0,0 0 0 0 0,0 0 1 0 0,1-2-7 0 0,-2 3 0 0 0,1-1 1 0 0,0 1 0 0 0,0-1 0 0 0,0 1 0 0 0,0 0 0 0 0,1-1-1 0 0,-1 1 1 0 0,1 0 0 0 0,0 0 0 0 0,0 0 0 0 0,0 0-1 0 0,1-1 0 0 0,1 0 1 0 0,-1 0-1 0 0,0 0 0 0 0,0 0 0 0 0,0-1 0 0 0,1-3 0 0 0,8-10-17 0 0,-10 15 6 0 0,0 1 1 0 0,1-1-1 0 0,-1 1 1 0 0,1 0-1 0 0,0 0 1 0 0,1-1 9 0 0,3-2-1 0 0,0 0-23 0 0,1 0 1 0 0,1 0-1 0 0,-1 1 1 0 0,1 0-1 0 0,7-3 25 0 0,-10 5-13 0 0,0 0 4 0 0,1-1-1 0 0,0 2 1 0 0,0-1 0 0 0,0 1-1 0 0,0 0 1 0 0,0 0 0 0 0,0 1 9 0 0,10 1-46 0 0,1 5 29 0 0,-13-2 16 0 0,0-1-1 0 0,0 1 1 0 0,-1 0 0 0 0,1 0-1 0 0,-1 1 2 0 0,-3-4-1 0 0,6 6-20 0 0,-4-5 18 0 0,-1 0 0 0 0,0 0-1 0 0,1 0 1 0 0,-1 0 0 0 0,0 1 0 0 0,-1-1-1 0 0,1 1 1 0 0,0-1 0 0 0,-1 1 0 0 0,1 1 3 0 0,4 23 0 0 0,0-11-7 0 0,4 5-40 0 0,-6-10 39 0 0,-2-8 8 0 0,-1 0-1 0 0,0 0 1 0 0,0 0 0 0 0,0 0 0 0 0,0 0-1 0 0,0 1 1 0 0,-1-1 0 0 0,1 0 0 0 0,-1 0 0 0 0,0 3 0 0 0,0 35 1 0 0,0 27 62 0 0,0-57-57 0 0,0-5-8 0 0,0 1 39 0 0,0 4 36 0 0,0 5 53 0 0,0-5-30 0 0,0-9-1 0 0,0-2 1 0 0,0 0 4 0 0,0 0 16 0 0,0 0 4 0 0,0 0 0 0 0,0 0-5 0 0,0-2-23 0 0,-1-16 15 0 0,0-19 58 0 0,6 12-116 0 0,19-41 92 0 0,-20 56-140 0 0,1-1 0 0 0,1 1 0 0 0,0 0-1 0 0,-4 6 0 0 0,0 0 0 0 0,0 0 0 0 0,0 0 0 0 0,0 0 0 0 0,0 0 0 0 0,0-5 0 0 0,-1 7 0 0 0,-1-1 0 0 0,1 0 0 0 0,0 0 0 0 0,0 0 0 0 0,1 1 0 0 0,-1-1 0 0 0,0 1 0 0 0,1-1 0 0 0,0 1 0 0 0,-1 0 0 0 0,1-1 0 0 0,1 1 0 0 0,3-4 0 0 0,-4 3 0 0 0,1 0 0 0 0,0 0 0 0 0,0 1 0 0 0,0-1 0 0 0,0 1 0 0 0,0 0 0 0 0,0 0 0 0 0,1 0 0 0 0,-1 0 0 0 0,1 1 0 0 0,0-1 0 0 0,2 0 0 0 0,4-2-2 0 0,-7 2 1 0 0,1 0 1 0 0,0 1-1 0 0,0-1 1 0 0,0 1-1 0 0,0 0 1 0 0,2 0 0 0 0,-4 1-6 0 0,-1-1 0 0 0,1 1-1 0 0,0 0 1 0 0,-1 0 0 0 0,1 1 0 0 0,0-1 0 0 0,0 0-1 0 0,-1 1 1 0 0,1-1 0 0 0,-1 1 0 0 0,1-1-1 0 0,1 1 7 0 0,13 13 0 0 0,-12-9 0 0 0,0 1 0 0 0,0 0 0 0 0,0-1 0 0 0,0 2 0 0 0,-1-1 0 0 0,0 1 0 0 0,0-1 0 0 0,-3-5 0 0 0,1 0 0 0 0,-1 1 0 0 0,1-1 0 0 0,-1 1 0 0 0,0-1 0 0 0,0 1 0 0 0,1-1 0 0 0,-1 0 0 0 0,0 1 0 0 0,-1 0 0 0 0,1-1 0 0 0,0 1 0 0 0,0-1 0 0 0,1 0 0 0 0,-1 1 0 0 0,0-1 0 0 0,0 1 0 0 0,1-1 0 0 0,-1 1 0 0 0,1-1 0 0 0,-1 1 0 0 0,2 2 0 0 0,0 0 0 0 0,0 0 0 0 0,0 1 0 0 0,-1-1 0 0 0,1 1 0 0 0,-1-1 0 0 0,0 1 0 0 0,-1-1 0 0 0,1 1 0 0 0,-1 0 0 0 0,0-1 0 0 0,0 1 0 0 0,-1 0 0 0 0,1 8 0 0 0,0-9 0 0 0,-1 0 0 0 0,1 0 0 0 0,0 0 0 0 0,1 0 0 0 0,-1 0 0 0 0,1 0 0 0 0,0 0 0 0 0,0 2 0 0 0,4 5 0 0 0,-4-8 0 0 0,0 0 0 0 0,1 0 0 0 0,-1 0 0 0 0,0 0 0 0 0,0 1 0 0 0,-1-1 0 0 0,1 0 0 0 0,-1 1 0 0 0,0 1 0 0 0,3 9-32 0 0,2-4-83 0 0,1 1-80 0 0,-4 2-80 0 0,-1-9 272 0 0,-1-1-71 0 0,0-1-72 0 0,1 0-74 0 0,0-1-76 0 0,0 0-78 0 0,1 0-80 0 0,-1-1-82 0 0,1 1-63 0 0,-1 0-79 0 0,1 0-83 0 0,0 1-83 0 0,0 2-1185 0 0,-2 5-1147 0 0</inkml:trace>
  <inkml:trace contextRef="#ctx0" brushRef="#br0" timeOffset="51366.33">5097 1835 6824 0 0,'0'0'149'0'0,"0"0"23"0"0,0 0 13 0 0,2 0-21 0 0,12 0-130 0 0,-5 0-19 0 0,-2-2 39 0 0,1-3 96 0 0,2-1 126 0 0,1 3 95 0 0,-6 1 91 0 0,10-9-13 0 0,0 8-194 0 0,-4 2-110 0 0,1-6 17 0 0,-3 2-69 0 0,6-2 79 0 0,-2 1-100 0 0,17-8-20 0 0,-9 4 6 0 0,-5-3-15 0 0,9-11-31 0 0,-22 21-9 0 0,-1-2 3 0 0,-2 3-1 0 0,1 1-1 0 0,-1-1 0 0 0,1 1 0 0 0,-1 0 1 0 0,0-1-1 0 0,0 1 0 0 0,0-1 0 0 0,0 1 1 0 0,0-1-1 0 0,0 1-4 0 0,0 1 0 0 0,0-32 11 0 0,0 30-10 0 0,0 1 0 0 0,0-1 0 0 0,0 1 0 0 0,0-1 0 0 0,0 1 0 0 0,0-1 0 0 0,-1 1 0 0 0,1 0 0 0 0,-1-1 0 0 0,1 1-1 0 0,-5-7 20 0 0,4 6-17 0 0,0 1-1 0 0,0-1 0 0 0,0 1 1 0 0,0-1-1 0 0,1 1 1 0 0,-1-1-1 0 0,0 1 0 0 0,1-1 1 0 0,-1 0-1 0 0,1 1 1 0 0,0-1-1 0 0,0 0 0 0 0,-1 1 1 0 0,1-1-3 0 0,1 1 0 0 0,-1 1 0 0 0,0-1 0 0 0,0 1 1 0 0,0-1-1 0 0,0 1 0 0 0,0-1 0 0 0,0 1 1 0 0,0-1-1 0 0,0 1 0 0 0,0-1 0 0 0,0 1 0 0 0,0-1 1 0 0,0 0-1 0 0,-1 1 0 0 0,1-1 0 0 0,0 1 1 0 0,0 0-1 0 0,0-1 0 0 0,-1 1 0 0 0,1-1 1 0 0,0 1-1 0 0,0-1 0 0 0,-1 1 0 0 0,1-1 0 0 0,-1 1 1 0 0,1 0-1 0 0,0-1 0 0 0,-1 1 0 0 0,1 0 1 0 0,-1-1-1 0 0,1 1 0 0 0,-1 0 0 0 0,1 0 1 0 0,0-1-1 0 0,-1 1 0 0 0,1 0 0 0 0,-1 0 1 0 0,1 0-1 0 0,-1 0 0 0 0,0 0 0 0 0,1 0 0 0 0,-1 0 1 0 0,1 0-1 0 0,-1 0 0 0 0,1 0 0 0 0,-1 0 0 0 0,1 0 1 0 0,0 0 0 0 0,0 0 0 0 0,0 0-1 0 0,0 0 1 0 0,0 0 0 0 0,-1 0 0 0 0,1 0-1 0 0,0 0 1 0 0,0 0 0 0 0,0 0 0 0 0,0 0-1 0 0,0 0 1 0 0,0 0 0 0 0,0 0 0 0 0,0 0-1 0 0,0 0 1 0 0,0 0 0 0 0,-1 0 0 0 0,1 0-1 0 0,0 0 1 0 0,0 0 0 0 0,0 0 0 0 0,0 0-1 0 0,0 0 1 0 0,0 0 0 0 0,0 0 0 0 0,0 0-1 0 0,0-1 1 0 0,0 1 0 0 0,0 0 0 0 0,0 0-1 0 0,0 0 1 0 0,-1 0 0 0 0,1 0 0 0 0,0 0-1 0 0,0 0 1 0 0,0 0 0 0 0,0 0 0 0 0,0 0-1 0 0,0 0 1 0 0,0 0 0 0 0,0-1 0 0 0,0 1-1 0 0,0 0 1 0 0,0 0 0 0 0,0 0 0 0 0,0 0-1 0 0,0 0 1 0 0,0 0 0 0 0,0 0 0 0 0,0 0-1 0 0,0 0 1 0 0,0-1 0 0 0,0 1 0 0 0,0 0-1 0 0,0 0 1 0 0,0 0-1 0 0,0 0 1 0 0,1-1 0 0 0,-1 1 0 0 0,0 0 1 0 0,0-1-1 0 0,0 1 0 0 0,0 0 0 0 0,0 0 0 0 0,0-1 0 0 0,0 1 0 0 0,0 0 0 0 0,-1-1 1 0 0,1 1-1 0 0,0 0 0 0 0,0-1 0 0 0,0 1 0 0 0,0 0 0 0 0,0-1 0 0 0,0 1 0 0 0,-1 0 1 0 0,1 0-1 0 0,0-1 0 0 0,0 1 0 0 0,0 0 0 0 0,-1 0 0 0 0,1-1 0 0 0,0 1-1 0 0,-8 4 55 0 0,6-3-39 0 0,0 0-1 0 0,0 0 1 0 0,0 0 0 0 0,0-1-1 0 0,0 1 1 0 0,0 0 0 0 0,0-1-1 0 0,-1 1-15 0 0,-2 1 82 0 0,-9 9 18 0 0,9-8-58 0 0,5-3-28 0 0,-1 0-1 0 0,0 0 1 0 0,1 1 0 0 0,-1-1 0 0 0,1 0 0 0 0,-1 1-1 0 0,0-1 1 0 0,1 0 0 0 0,-1 1 0 0 0,1-1-1 0 0,-1 1 1 0 0,1-1 0 0 0,-1 1 0 0 0,1-1-1 0 0,0 1 1 0 0,-1 0 0 0 0,1-1 0 0 0,-1 1-1 0 0,1-1 1 0 0,0 1 0 0 0,0 0 0 0 0,-1 0-14 0 0,-1 4 60 0 0,-9 8 138 0 0,9-11-173 0 0,0-1 0 0 0,0 1 0 0 0,1 0 0 0 0,-1 0 0 0 0,1 0 1 0 0,0 0-1 0 0,-1 0 0 0 0,1 0 0 0 0,-1 2-25 0 0,-1 9 42 0 0,3-10-43 0 0,-1-1 1 0 0,1 1 0 0 0,-1-1 0 0 0,0 0 0 0 0,0 0-1 0 0,1 1 1 0 0,-2-1 0 0 0,1 0 0 0 0,0 0-1 0 0,0 0 1 0 0,-1 0 0 0 0,1 0 0 0 0,-1 0 0 0 0,1 0 0 0 0,-1 0 0 0 0,0 0 0 0 0,0 0 0 0 0,1 0 0 0 0,-1 1 0 0 0,1-1 0 0 0,0 1 0 0 0,0-1 0 0 0,-1 1 0 0 0,2 0 0 0 0,-1-1 0 0 0,0 1 0 0 0,1 0 0 0 0,-1 0 0 0 0,1 1 0 0 0,-1 8 0 0 0,1-1 0 0 0,1 13 0 0 0,0 1 0 0 0,-2-17 0 0 0,1-6 0 0 0,0 0 0 0 0,0 0 0 0 0,0 0 0 0 0,0 1 0 0 0,0-1 0 0 0,1 0 0 0 0,-1 0 0 0 0,1 0 0 0 0,-1 0 0 0 0,1 1 0 0 0,15 27 0 0 0,-2-25 21 0 0,2 8 80 0 0,-15-11-91 0 0,0-1 1 0 0,1 0-1 0 0,-1 0 0 0 0,0 1 1 0 0,1-1-1 0 0,-1 0 1 0 0,1 0-1 0 0,-1 0 0 0 0,1 0 1 0 0,-1-1-1 0 0,1 1 1 0 0,0 0-1 0 0,-1-1 1 0 0,1 1-1 0 0,0-1 0 0 0,0 1 1 0 0,-1-1-1 0 0,1 0 1 0 0,0 0-11 0 0,12 3 69 0 0,-5 2-44 0 0,-7-4-25 0 0,0 0 0 0 0,-1 0 0 0 0,1 0 0 0 0,0 0 1 0 0,0-1-1 0 0,0 1 0 0 0,0 0 0 0 0,-1-1 0 0 0,1 0 0 0 0,0 1 0 0 0,0-1 0 0 0,0 0 1 0 0,2 0-1 0 0,5 1-1 0 0,-6-1 0 0 0,0 1 0 0 0,0-1 0 0 0,0 0 0 0 0,0 0 0 0 0,0 0 1 0 0,0-1-1 0 0,0 1 0 0 0,0-1 0 0 0,0 1 0 0 0,0-1 0 0 0,0 0 1 0 0,1-1-13 0 0,-1 0-1 0 0,1 0 1 0 0,0 0 0 0 0,0 1-1 0 0,0 0 1 0 0,-1 0 0 0 0,1 0-1 0 0,0 0 1 0 0,0 1 0 0 0,4-1 13 0 0,-8 1 0 0 0,7 0-66 0 0,-2 0-87 0 0,-3-1 45 0 0,0 1-33 0 0,1-1-38 0 0,-1 1-42 0 0,0-1-47 0 0,1 0-41 0 0,0 0-39 0 0,0-1-33 0 0,4-1-639 0 0,4-3-674 0 0</inkml:trace>
  <inkml:trace contextRef="#ctx0" brushRef="#br0" timeOffset="51735.64">5720 1708 7512 0 0,'0'16'166'0'0,"0"21"298"0"0,0-23-343 0 0,0 1-57 0 0,0 1-95 0 0,0-13 31 0 0,0 1 0 0 0,0-1 1 0 0,1 0-1 0 0,0 0 0 0 0,-1 1 0 0 0,1-1 1 0 0,0 0-1 0 0,2 2 0 0 0,3 9 78 0 0,-5-11 13 0 0,0 0 1 0 0,0 0-1 0 0,-1 0 0 0 0,1 0 1 0 0,-1 0-1 0 0,1 0 1 0 0,-1 0-1 0 0,0 0 1 0 0,0 1-92 0 0,-1 6 246 0 0,0 0-37 0 0,1-4-86 0 0,0-1-35 0 0,0 4 406 0 0,0-4-236 0 0,0 0-38 0 0,0 4 129 0 0,0 0-62 0 0,0 10 275 0 0,0-11-292 0 0,0-6 85 0 0,0-2-41 0 0,0 0-8 0 0,0 0-10 0 0,0 0-32 0 0,0 0-10 0 0,0 0-4 0 0,0 0-12 0 0,0 0-39 0 0,0 0-20 0 0,2-2-3 0 0,3-3-98 0 0,-1 2-32 0 0,-1 0-1 0 0,0 0 1 0 0,0-1 0 0 0,-1 1-1 0 0,2-3-45 0 0,0-3 33 0 0,-2-1-36 0 0,-2 7 9 0 0,0 0 1 0 0,1 0 0 0 0,-1 0 0 0 0,1 0-1 0 0,0-1 1 0 0,0 1 0 0 0,0 0 0 0 0,0 0-1 0 0,0 1 1 0 0,1-1 0 0 0,0 0-7 0 0,22-30 37 0 0,-20 28-32 0 0,0 0 1 0 0,0 0-1 0 0,-1 0 1 0 0,0 0-1 0 0,0-1 1 0 0,2-3-6 0 0,-5 7 0 0 0,1 0 0 0 0,0 1 0 0 0,-1-1 0 0 0,1 0 0 0 0,0 1 0 0 0,0-1 0 0 0,0 0 0 0 0,0 1 0 0 0,0-1 0 0 0,0 1 0 0 0,0-1 0 0 0,1 1 0 0 0,-1 0 0 0 0,0-1 0 0 0,1 1 0 0 0,-1 0 0 0 0,2 0 0 0 0,9-9 0 0 0,0-8 0 0 0,-10 16 0 0 0,-1 0 0 0 0,0-1 0 0 0,1 1 0 0 0,-1 0 0 0 0,1 0 0 0 0,0 0 0 0 0,0 0 0 0 0,0 0 0 0 0,0 0 0 0 0,0 1 0 0 0,1-2 0 0 0,2 1 0 0 0,-1 0 0 0 0,0 1 0 0 0,0-1 0 0 0,1 1 0 0 0,-1 0 0 0 0,2 0 0 0 0,-1 0 0 0 0,-1 0 0 0 0,1-1 0 0 0,-1 1 0 0 0,1-1 0 0 0,-1 1 0 0 0,1-2 0 0 0,4-2 3 0 0,-8 4-7 0 0,1 0 1 0 0,-1 0-1 0 0,1 0 1 0 0,0 0 0 0 0,-1 0-1 0 0,1 1 1 0 0,0-1-1 0 0,0 1 1 0 0,0-1 0 0 0,-1 1-1 0 0,1 0 1 0 0,0-1-1 0 0,0 1 1 0 0,0 0-1 0 0,0 0 1 0 0,0 0 0 0 0,-1 1-1 0 0,1-1 1 0 0,0 0-1 0 0,0 1 1 0 0,0-1 0 0 0,1 1 3 0 0,24 10-12 0 0,-25-10 8 0 0,-2-1 2 0 0,1 0-1 0 0,0 0 1 0 0,0 0 0 0 0,-1 0 0 0 0,1 0 0 0 0,0 0 0 0 0,-1 0 0 0 0,1 1 0 0 0,0-1 0 0 0,-1 0 0 0 0,1 1-1 0 0,0-1 1 0 0,-1 0 0 0 0,1 1 0 0 0,-1-1 0 0 0,1 1 0 0 0,0-1 0 0 0,-1 1 0 0 0,1-1 0 0 0,-1 1-1 0 0,0-1 1 0 0,1 1 0 0 0,-1 0 0 0 0,1-1 0 0 0,-1 1 0 0 0,0 0 0 0 0,1 0 2 0 0,2 6 1 0 0,24 24-1 0 0,-8 9 0 0 0,9 30 0 0 0,-26-64 0 0 0,-1 1 0 0 0,0-1 0 0 0,0 1 0 0 0,-1 0 0 0 0,1-1 0 0 0,-2 1 0 0 0,1 0 0 0 0,-1 0 0 0 0,0 15 0 0 0,2-13-24 0 0,6 5 65 0 0,-4-8-59 0 0,0 2-75 0 0,-1-2-29 0 0,-2 2-62 0 0,0-8 15 0 0,0 0 62 0 0,0 0 51 0 0,0 0 45 0 0,0 1 83 0 0,1 2 261 0 0,-1-2-280 0 0,0 0-63 0 0,0 0-35 0 0,0 0-37 0 0,0-1-40 0 0,0 1-46 0 0,0 0-69 0 0,0-1-63 0 0,0 1-71 0 0,0-1-76 0 0,0 1-82 0 0,0-1-89 0 0,-1 1-95 0 0,1-1-100 0 0,0 0-984 0 0,0 0-1018 0 0</inkml:trace>
  <inkml:trace contextRef="#ctx0" brushRef="#br0" timeOffset="51982.08">6503 1404 8576 0 0,'0'0'197'0'0,"0"0"24"0"0,0 0 17 0 0,0 3-38 0 0,0 4-226 0 0,0 0 84 0 0,0 1 71 0 0,0 0 59 0 0,0 8 300 0 0,0 12 432 0 0,0-16-567 0 0,0 1-69 0 0,0 0-110 0 0,0-4 9 0 0,2 1 38 0 0,7 22 525 0 0,-5-19-482 0 0,-1 0-53 0 0,2 3 18 0 0,-3-9-131 0 0,0 0 1 0 0,-1-1 0 0 0,1 1 0 0 0,-2 0-1 0 0,1 0 1 0 0,-1 0-99 0 0,1 1 113 0 0,0-1-1 0 0,0 1 0 0 0,0 0 1 0 0,1 0-1 0 0,0 1-112 0 0,4 14 229 0 0,-4 2-48 0 0,-1-19-133 0 0,-1 1 0 0 0,1 0 0 0 0,1 0 0 0 0,-1 0 1 0 0,1-1-1 0 0,0 1-48 0 0,3 9 93 0 0,0 14 73 0 0,6-9-71 0 0,-6 6-39 0 0,2-14-41 0 0,-7-12-9 0 0,1 1 0 0 0,0-1-1 0 0,0 1 1 0 0,-1-1 0 0 0,1 1 0 0 0,0-1 0 0 0,-1 1-1 0 0,0-1 1 0 0,1 1 0 0 0,-1-1 0 0 0,0 1 0 0 0,0 0 0 0 0,0-1-6 0 0,0 6 13 0 0,0-4-12 0 0,0-1 0 0 0,0 0 1 0 0,0 0-1 0 0,0 0 0 0 0,0 1 1 0 0,0-1-1 0 0,1 0 0 0 0,-1 0 1 0 0,1 0-1 0 0,0 1-1 0 0,-1-2-165 0 0,1 0 43 0 0,-1 0 39 0 0,1-1 36 0 0,0 2 34 0 0,-1-1 59 0 0,2 1 168 0 0,1 2 297 0 0,-2-2-387 0 0,0-1-59 0 0,0 1-73 0 0,-1-1-68 0 0,1 0-82 0 0,-1 1-94 0 0,1-1-40 0 0,-1 0-81 0 0,0 1-89 0 0,0-1-96 0 0,1 1-103 0 0,-1-1-111 0 0,0 1-118 0 0,-1-1-126 0 0,1-1-869 0 0,0 0-1068 0 0</inkml:trace>
  <inkml:trace contextRef="#ctx0" brushRef="#br0" timeOffset="52226.35">6263 1756 9376 0 0,'0'0'273'0'0,"3"-3"-5"0"0,2-3-200 0 0,0-1-40 0 0,-2 2-21 0 0,-3 4-7 0 0,0 0 0 0 0,0 1 1 0 0,1-1-1 0 0,-1 0 0 0 0,0 1 0 0 0,1-1 0 0 0,-1 0 1 0 0,1 1-1 0 0,-1-1 0 0 0,0 1 0 0 0,1-1 0 0 0,-1 1 0 0 0,1-1 1 0 0,0 1-1 0 0,-1 0 0 0 0,1-1 0 0 0,-1 1 0 0 0,1-1 1 0 0,0 1-1 0 0,-1 0 0 0 0,1 0 0 0 0,0-1 0 0 0,4-1 0 0 0,4-3 35 0 0,0 0 58 0 0,22-11 387 0 0,-14 10-320 0 0,3-5 42 0 0,-7 2-48 0 0,2 2 50 0 0,-10 6-146 0 0,-1 1 1 0 0,0-1 0 0 0,0 1-1 0 0,1-1 1 0 0,3 2-59 0 0,24-4 283 0 0,-29 2-250 0 0,17-4 118 0 0,-2 1-45 0 0,18 1 14 0 0,-30 3-98 0 0,1-1 1 0 0,-1 0-1 0 0,1 0 0 0 0,-1 0 0 0 0,0-1 0 0 0,2 0-22 0 0,15-4 57 0 0,13 2 9 0 0,-7 3-52 0 0,-6 3-33 0 0,-2 1-38 0 0,-4 2 20 0 0,10 2-22 0 0,-7-5-25 0 0,-5-3-48 0 0,5 1-86 0 0,9 3-152 0 0,-21 0 295 0 0,1-1-103 0 0,-4 0-4 0 0,1-1-58 0 0,0 1-60 0 0,-1-1-66 0 0,1 0-70 0 0,-1 0-75 0 0,1-1-79 0 0,-1 1-84 0 0,4-1-688 0 0,1 0-764 0 0</inkml:trace>
  <inkml:trace contextRef="#ctx0" brushRef="#br0" timeOffset="52589.66">7221 1708 8408 0 0,'0'0'190'0'0,"0"0"28"0"0,0 0 8 0 0,0 0-73 0 0,0 0-19 0 0,0 0 42 0 0,0 0 144 0 0,0 0 265 0 0,0 0 21 0 0,0 0-30 0 0,0 0-135 0 0,0-3-60 0 0,0-1-338 0 0,-1 1 39 0 0,-1 0 100 0 0,-2 1 47 0 0,-6 1 260 0 0,1 1-224 0 0,3 0-153 0 0,6-1-99 0 0,-1 1 1 0 0,1 0 0 0 0,-1 0 0 0 0,1 0 0 0 0,-1 0-1 0 0,1 0 1 0 0,-1 0 0 0 0,1 0 0 0 0,-1 0-1 0 0,1 0 1 0 0,-1 0 0 0 0,1 1 0 0 0,-1-1 0 0 0,1 0-1 0 0,0 0 1 0 0,-1 0 0 0 0,1 0 0 0 0,-1 1 0 0 0,1-1-1 0 0,-1 0 1 0 0,1 1 0 0 0,-1-1 0 0 0,1 0 0 0 0,0 1-1 0 0,-1-1 1 0 0,1 0 0 0 0,0 1 0 0 0,-1-1 0 0 0,1 1-1 0 0,0-1 1 0 0,0 0 0 0 0,-1 1-14 0 0,-3 6 196 0 0,-10-2 35 0 0,12-3-195 0 0,-1 0 1 0 0,0 0-1 0 0,1 0 1 0 0,-1 1-1 0 0,1-1 1 0 0,-1 1-1 0 0,1 0-36 0 0,0 0 30 0 0,0-1-1 0 0,-1 0 1 0 0,1 1-1 0 0,0-1 1 0 0,-1 0-1 0 0,1 0 1 0 0,-1 0-1 0 0,0 0 1 0 0,0-1-1 0 0,-2 2-29 0 0,-4-1 44 0 0,8-2-37 0 0,0 0 0 0 0,-1 1-1 0 0,1-1 1 0 0,0 0-1 0 0,0 1 1 0 0,-1-1-1 0 0,1 1 1 0 0,0-1-1 0 0,0 1 1 0 0,0 0-1 0 0,-1 0-6 0 0,-9 23 96 0 0,-1-11-43 0 0,10-12-39 0 0,0 1-1 0 0,0 0 1 0 0,0 0-1 0 0,1 0 1 0 0,-1 0-1 0 0,0 1 1 0 0,1-1-1 0 0,0 0 1 0 0,-1 1-14 0 0,-11 14 75 0 0,11-16-67 0 0,1 0 0 0 0,0 1-1 0 0,0-1 1 0 0,-1 0-1 0 0,1 1 1 0 0,0-1-1 0 0,0 1 1 0 0,0-1-1 0 0,0 1 1 0 0,1-1-1 0 0,-1 1 1 0 0,0 0-1 0 0,1-1 1 0 0,-1 1-1 0 0,1 0 1 0 0,-1 0-1 0 0,1-1 1 0 0,0 1 0 0 0,0 0-8 0 0,0 12 61 0 0,0 15-49 0 0,0-14 41 0 0,0 7 67 0 0,0-21-116 0 0,0 0 0 0 0,0-1 1 0 0,0 1-1 0 0,0-1 0 0 0,0 1 0 0 0,0 0 0 0 0,0-1 0 0 0,1 1 0 0 0,-1 0 0 0 0,0-1 1 0 0,0 1-1 0 0,1-1 0 0 0,-1 1 0 0 0,0-1 0 0 0,1 1 0 0 0,-1-1 0 0 0,1 1 0 0 0,-1 0-4 0 0,11 4 115 0 0,-5-5-47 0 0,0 1-1 0 0,-1-1 1 0 0,1 0 0 0 0,4-1-68 0 0,6 0 117 0 0,-15 1-107 0 0,1 0 0 0 0,0 0 0 0 0,-1 0 0 0 0,1-1-1 0 0,0 1 1 0 0,-1-1 0 0 0,1 1 0 0 0,-1-1-1 0 0,1 0 1 0 0,0 1 0 0 0,-1-1 0 0 0,0 0-1 0 0,1 0 1 0 0,-1 0-10 0 0,8-4 31 0 0,0 1 2 0 0,1 0 0 0 0,-1 0 0 0 0,7 0-33 0 0,1-1 45 0 0,-13 2-37 0 0,0 1-1 0 0,0 0 1 0 0,0-1-1 0 0,-1 0 0 0 0,1 0 1 0 0,-1 0-1 0 0,1 0 1 0 0,-1 0-1 0 0,0-1 1 0 0,0 0-8 0 0,8-9 5 0 0,8-4-5 0 0,-12 12 0 0 0,-1-1 0 0 0,0 0 0 0 0,0 0 0 0 0,-1 0 0 0 0,0-1 0 0 0,3-4 0 0 0,-4 1 4 0 0,-3 8 1 0 0,0-1 1 0 0,1 1-1 0 0,-1 0 1 0 0,0 0 0 0 0,1-1-1 0 0,-1 1 1 0 0,1 0-1 0 0,-1 0 1 0 0,1 0-6 0 0,6-5 9 0 0,-4 4-9 0 0,-1 0 0 0 0,0-1 1 0 0,0 1-1 0 0,0-1 0 0 0,0 1 0 0 0,0-1 0 0 0,13-28 0 0 0,-11 18 0 0 0,6 9 0 0 0,-11 4 0 0 0,0 1-1 0 0,1-1 0 0 0,-1 0 0 0 0,0 1 0 0 0,0-1 0 0 0,1 1 0 0 0,-1-1 0 0 0,0 0 0 0 0,0 0 1 0 0,0 1-1 0 0,0-1 0 0 0,0 0 0 0 0,0 1 0 0 0,0-1 0 0 0,0 0 1 0 0,1-1-27 0 0,1 4 1 0 0,2 2 14 0 0,0 0 1 0 0,0 0 0 0 0,-1 0-1 0 0,0 1 1 0 0,1-1 0 0 0,-1 1-1 0 0,0 1 12 0 0,-2-4 0 0 0,0 0-1 0 0,-1 0 0 0 0,0 0 1 0 0,1 0-1 0 0,-1 0 1 0 0,0 0-1 0 0,0 0 0 0 0,0 0 1 0 0,0 0-1 0 0,0 0 0 0 0,-1 2 1 0 0,0 14-11 0 0,0-6-13 0 0,1-6 20 0 0,-1-1-1 0 0,1 1 1 0 0,0 0-1 0 0,1 0 1 0 0,-1-1-1 0 0,1 1 1 0 0,0 0-1 0 0,1 0 5 0 0,2 5 0 0 0,-2-8 0 0 0,-1 0 0 0 0,0 0 0 0 0,0 0 0 0 0,0 0 0 0 0,0 0 0 0 0,0 0 0 0 0,-1 1 0 0 0,1-1 0 0 0,-1 0 0 0 0,0 3 0 0 0,0-2 0 0 0,1 0 0 0 0,-1 0 0 0 0,1 0 0 0 0,0 0 0 0 0,0 0 0 0 0,0 0 0 0 0,1 0 0 0 0,-1-1 0 0 0,1 1 0 0 0,1 2 0 0 0,-2-4 0 0 0,-1-1 0 0 0,1 0 0 0 0,-1 1 0 0 0,1-1 0 0 0,-1 1 0 0 0,0-1 0 0 0,0 1 0 0 0,0-1 0 0 0,0 1 0 0 0,0-1 0 0 0,0 1 0 0 0,0-1 0 0 0,0 1 0 0 0,0-1 0 0 0,0 1 0 0 0,1-1 0 0 0,-1 0 0 0 0,0 1 0 0 0,1-1 0 0 0,-1 1 0 0 0,1-1 0 0 0,15 31 0 0 0,-3-16 0 0 0,0-3 11 0 0,-10-7 32 0 0,-3-6-45 0 0,0 1 1 0 0,0 0 0 0 0,0 0-1 0 0,0-1 1 0 0,0 1-1 0 0,0 0 1 0 0,0-1-1 0 0,1 1 1 0 0,-1 0 0 0 0,0-1-1 0 0,0 1 1 0 0,1 0-1 0 0,-1-1 1 0 0,0 1-1 0 0,1-1 2 0 0,7 3-181 0 0,-1-3-22 0 0,-1 0-68 0 0,-4 0 89 0 0,0 0-36 0 0,-1 0-146 0 0,0 0 111 0 0,0 0-36 0 0,-1 0-389 0 0,1 0 96 0 0,-1 0-52 0 0,0 0-742 0 0,0 0-585 0 0,0 0-1110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29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1 7424 0 0,'0'0'166'0'0,"0"0"29"0"0,0 0 12 0 0,0 0-70 0 0,0 0-10 0 0,0 0 47 0 0,0 0 152 0 0,0 0 280 0 0,0 0 24 0 0,0 0-25 0 0,0 0-112 0 0,0 0-49 0 0,0 0-10 0 0,0 0-34 0 0,0 0-135 0 0,0 0-60 0 0,0 0-11 0 0,0 0-5 0 0,0 3-12 0 0,0 38 297 0 0,0 3-88 0 0,0 10-5 0 0,0 28 108 0 0,0-74-434 0 0,1-1 0 0 0,0 1 0 0 0,1 0 0 0 0,0 0 1 0 0,0 1-56 0 0,0-2 55 0 0,0 1 0 0 0,0 0 0 0 0,-1-1 0 0 0,-1 1 1 0 0,1 1-56 0 0,-1 7 89 0 0,-1-8-34 0 0,1 0 0 0 0,0-1 0 0 0,1 1 0 0 0,0 0 0 0 0,1 1-55 0 0,3 7 82 0 0,1 2 25 0 0,-4-1 20 0 0,-2-15-118 0 0,0 25 158 0 0,0 5 96 0 0,1-21-166 0 0,5 1-1 0 0,1 2 28 0 0,-5 0 21 0 0,-2-8-124 0 0,0 11 84 0 0,0-14-97 0 0,0 0 130 0 0,0-3 15 0 0,0 0-8 0 0,0 0-68 0 0,0 0-55 0 0,0 0-38 0 0,0 0-59 0 0,0 0-95 0 0,0 0-20 0 0,0 0 64 0 0,0 0 8 0 0,0 0-43 0 0,0 0-140 0 0,0 0-258 0 0,0 0 426 0 0,0 0 15 0 0,0 0-12 0 0,0 0-40 0 0,0 0-9 0 0,0 0-40 0 0,0 0-47 0 0,0 0-51 0 0,0 0-55 0 0,0 0-53 0 0,0 0-45 0 0,0 0-40 0 0,0 0-148 0 0,0 0-39 0 0,0 0-178 0 0,0 0-480 0 0</inkml:trace>
  <inkml:trace contextRef="#ctx0" brushRef="#br0" timeOffset="296.02">0 241 5848 0 0,'0'0'168'0'0,"0"0"64"0"0,0 0 142 0 0,0 0 61 0 0,3 2 12 0 0,8 9-7 0 0,-10-10-242 0 0,1 0-45 0 0,0 0-40 0 0,0 0-33 0 0,2-1 16 0 0,1-1-51 0 0,-4 1-6 0 0,0 0 37 0 0,12-1 190 0 0,-2 1-74 0 0,-3-1-51 0 0,11-5 129 0 0,-6 0-47 0 0,1 0-10 0 0,0 1-33 0 0,15-1 100 0 0,-7 1-113 0 0,11-7 41 0 0,-26 9-167 0 0,0 0-1 0 0,0 0 1 0 0,1 1 0 0 0,-1 1 0 0 0,1-1 0 0 0,5 0-41 0 0,7-1 71 0 0,17-8 55 0 0,-8 7-98 0 0,-17 2-12 0 0,0 0 0 0 0,1-1 0 0 0,-2 0 0 0 0,3-1-16 0 0,14-6-21 0 0,-5 5 95 0 0,19-2-74 0 0,-16 3-65 0 0,-13 2-16 0 0,0-1-40 0 0,-1 0-49 0 0,1-1-55 0 0,-1-1-61 0 0,0 0-69 0 0,-8 3 104 0 0,-1 1-36 0 0,3-3-383 0 0,2 1-262 0 0,3-3-608 0 0</inkml:trace>
  <inkml:trace contextRef="#ctx0" brushRef="#br0" timeOffset="635.71">815 1 6000 0 0,'0'0'174'0'0,"0"3"-7"0"0,0 11 362 0 0,0 24 811 0 0,0-25-966 0 0,0-1-48 0 0,0-4-130 0 0,0 0-39 0 0,0-1-44 0 0,0-1-51 0 0,0 4 146 0 0,2-2-49 0 0,0-1-16 0 0,2 3 12 0 0,1 6 63 0 0,-2-2 36 0 0,-2 0 1 0 0,0 0-1 0 0,0 0 0 0 0,-1 0 0 0 0,-2 7-254 0 0,1 16 512 0 0,1 11 68 0 0,0-4-5 0 0,0 0 59 0 0,0-1 66 0 0,0-1 75 0 0,0-40-511 0 0,0-2-3 0 0,0 0-12 0 0,0 0-8 0 0,0 0-1 0 0,0 0-8 0 0,0 0-32 0 0,0 0-9 0 0,0-2-6 0 0,0-11 36 0 0,0 4-124 0 0,0 2-45 0 0,0 5-47 0 0,0 0 1 0 0,0 0 0 0 0,1 1 0 0 0,-1-1-1 0 0,1 0 1 0 0,-1 0 0 0 0,1 0-1 0 0,0 1 1 0 0,0-1 0 0 0,-1 1 0 0 0,2-3-6 0 0,7-6 79 0 0,1-3-8 0 0,-2-8-33 0 0,-7 17-27 0 0,0 0 1 0 0,1-1-1 0 0,0 1 1 0 0,0 0-1 0 0,0 0 1 0 0,2-3-12 0 0,9-14 22 0 0,9-14 42 0 0,-6 16-56 0 0,29-15-8 0 0,-40 29 0 0 0,1 0 0 0 0,0 1 0 0 0,0-1 0 0 0,5-1 0 0 0,0-1 0 0 0,-3 0 0 0 0,-6 6 0 0 0,-1 0 0 0 0,0 0 0 0 0,1 0 0 0 0,-1 1 0 0 0,1-1 0 0 0,-1 0 0 0 0,1 0 0 0 0,-1 1 0 0 0,1-1 0 0 0,-1 1 0 0 0,1-1 0 0 0,0 1 0 0 0,-1 0 0 0 0,1 0 0 0 0,0 0 0 0 0,-1-1 0 0 0,2 2 0 0 0,21-1-13 0 0,-23 0 11 0 0,-1-1 0 0 0,0 1 0 0 0,1 0 0 0 0,-1 0 0 0 0,0 0 0 0 0,1 0 0 0 0,-1 0 0 0 0,0 0 0 0 0,1 0 0 0 0,-1 1 0 0 0,0-1 0 0 0,0 0-1 0 0,1 0 1 0 0,-1 0 0 0 0,0 0 0 0 0,1 0 0 0 0,-1 0 0 0 0,0 0 0 0 0,1 1 0 0 0,-1-1 0 0 0,0 0 0 0 0,0 0 0 0 0,1 0 0 0 0,-1 1 0 0 0,0-1 0 0 0,0 0 2 0 0,4 5-11 0 0,0-1 8 0 0,0-1 0 0 0,-1 1 0 0 0,1-1 0 0 0,1 1 0 0 0,1 0 3 0 0,-5-4-3 0 0,0 1-1 0 0,0-1 0 0 0,0 1 0 0 0,0 0 0 0 0,0-1 0 0 0,0 1 1 0 0,0 0-1 0 0,0 0 0 0 0,0 0 0 0 0,0 0 0 0 0,0 0 0 0 0,0 0 1 0 0,0 0 3 0 0,-1 10-11 0 0,0-9 11 0 0,-1 0 0 0 0,1 0 0 0 0,0-1 0 0 0,0 1 0 0 0,0 0 0 0 0,0 0 0 0 0,1-1 0 0 0,-1 1 0 0 0,0 0 0 0 0,1 0 0 0 0,-1-1 0 0 0,1 1 0 0 0,-1 0 0 0 0,1-1 0 0 0,0 1 0 0 0,4 7 0 0 0,-4-8-4 0 0,0 0 0 0 0,0 1 1 0 0,0-1-1 0 0,0 1 0 0 0,-1-1 0 0 0,1 1 1 0 0,0 0-1 0 0,-1-1 0 0 0,0 1 0 0 0,1-1 0 0 0,-1 1 1 0 0,0 0-1 0 0,0 0 0 0 0,1-1 4 0 0,-2 19 25 0 0,1 18 110 0 0,1-28-114 0 0,1 0-34 0 0,5 3-58 0 0,-3-4-41 0 0,-2 3-45 0 0,-2 1 12 0 0,0 0-79 0 0,1-2-80 0 0,3-3-92 0 0,5-5-104 0 0,-7-3 255 0 0,-1 1-4 0 0,0 0-52 0 0,-1-1 108 0 0,1 1-32 0 0,0 0-36 0 0,0 0-34 0 0,1 1-383 0 0,0 0 103 0 0,0 0-46 0 0,1 1-720 0 0,-1-1-560 0 0,-2-2-1067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40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288 450 6176 0 0,'0'0'177'0'0,"0"-1"-42"0"0,-2-1-13 0 0,-2-2 38 0 0,-3-3 126 0 0,6 6-87 0 0,-1-1-33 0 0,1 0 75 0 0,0-1-76 0 0,2 0-72 0 0,-1 1-27 0 0,-1 0 68 0 0,-1 0-2 0 0,-1 2-64 0 0,0 1 25 0 0,0-2 67 0 0,1 0 70 0 0,-1-2 117 0 0,-8-7 135 0 0,9 8-247 0 0,1 1-54 0 0,-1 0-47 0 0,0 1-38 0 0,0 0-22 0 0,0 0-33 0 0,-3 0 11 0 0,4 1-8 0 0,-1-1 43 0 0,2 0-65 0 0,-1 0 1 0 0,0 0-1 0 0,1 0 1 0 0,-1 0-1 0 0,0 0 1 0 0,1 0-1 0 0,-1 0 1 0 0,0-1-1 0 0,1 1 0 0 0,-1 0 1 0 0,0 0-1 0 0,1 0 1 0 0,-1-1-1 0 0,0 1 1 0 0,1 0-1 0 0,-1-1 1 0 0,1 1-1 0 0,-1-1 1 0 0,1 1-1 0 0,-1-1 1 0 0,1 1-1 0 0,-1-1 1 0 0,1 1-1 0 0,-1-1 1 0 0,1 1-1 0 0,-1-1-22 0 0,1 0 21 0 0,0 1 0 0 0,-1-1 0 0 0,1 1 0 0 0,-1-1 0 0 0,1 1 0 0 0,-1-1-1 0 0,1 1 1 0 0,-1-1 0 0 0,1 1 0 0 0,-1-1 0 0 0,1 1 0 0 0,-1 0 0 0 0,0-1 0 0 0,1 1 0 0 0,-1 0 0 0 0,1 0 0 0 0,-1-1-1 0 0,0 1 1 0 0,0 0 0 0 0,1 0 0 0 0,-1 0 0 0 0,0 0 0 0 0,1 0 0 0 0,-1 0 0 0 0,0 0 0 0 0,0 0-21 0 0,-13 0 322 0 0,-6 0 81 0 0,12 0-190 0 0,-2 0 79 0 0,-1 0 110 0 0,-1 2-233 0 0,0 4 9 0 0,4-1-79 0 0,3-2-46 0 0,4-3-40 0 0,0 0-1 0 0,1 0 1 0 0,-1 1 0 0 0,0-1 0 0 0,1 0-1 0 0,-1 1 1 0 0,1-1 0 0 0,-1 0 0 0 0,0 1-1 0 0,1-1 1 0 0,-1 1 0 0 0,1-1-1 0 0,-1 1 1 0 0,1 0 0 0 0,0-1 0 0 0,-1 1-1 0 0,1-1 1 0 0,0 1 0 0 0,-1 0 0 0 0,1-1-1 0 0,0 1 1 0 0,-1 0-13 0 0,-1 4 35 0 0,-11 11 0 0 0,-1 0-26 0 0,10-6 21 0 0,3-7-26 0 0,0-1 0 0 0,-1 0 0 0 0,1 1-1 0 0,0-1 1 0 0,-1 0 0 0 0,1 0 0 0 0,-1 0-1 0 0,1 0 1 0 0,-1 0-4 0 0,0-1 4 0 0,0 1 0 0 0,1 0 0 0 0,0 0-1 0 0,-1 0 1 0 0,1 0 0 0 0,0 0 0 0 0,0 0 0 0 0,0 0-1 0 0,0 1 1 0 0,0-1 0 0 0,1 0 0 0 0,-1 1 0 0 0,1-1-1 0 0,-1 0 1 0 0,1 1-4 0 0,-3 11 13 0 0,2-9-8 0 0,-3 9 24 0 0,1 0 0 0 0,0 1 0 0 0,1-1 0 0 0,1 3-29 0 0,1-11 4 0 0,0-1 1 0 0,1 0-1 0 0,-1 1 1 0 0,1-1 0 0 0,0 0-5 0 0,5 11 10 0 0,-4-13-5 0 0,-1 0-1 0 0,0 1 1 0 0,0-1 0 0 0,0 0 0 0 0,-1 0 0 0 0,1 0-1 0 0,-1 1 1 0 0,1-1 0 0 0,-1 0-5 0 0,0-1 0 0 0,0 0-1 0 0,0 1 1 0 0,1-1 0 0 0,-1 0-1 0 0,1 0 1 0 0,-1-1 0 0 0,1 1-1 0 0,0 0 1 0 0,0 0 0 0 0,0 0 0 0 0,0 0-1 0 0,0-1 1 0 0,0 1 0 0 0,1 1 0 0 0,1 0 6 0 0,0 0 0 0 0,0 0 1 0 0,1 0-1 0 0,-1 0 0 0 0,1 0 0 0 0,2 1-6 0 0,25 12 82 0 0,-6-6 46 0 0,-8-7-28 0 0,4-3-10 0 0,-8-1-39 0 0,-10 1-32 0 0,1 0 0 0 0,-1 0 0 0 0,1-1 0 0 0,-1 0 0 0 0,1 1 0 0 0,-1-1 0 0 0,1-1 0 0 0,-1 1 0 0 0,1 0-19 0 0,11-5 92 0 0,-2 3-27 0 0,-10 2-51 0 0,-1 1 0 0 0,0-1 0 0 0,1 1 0 0 0,-1-1 1 0 0,0 0-1 0 0,0 0 0 0 0,1 0 0 0 0,-1 0 1 0 0,0 0-1 0 0,0 0 0 0 0,0-1 0 0 0,0 1 0 0 0,-1-1 1 0 0,1 0-15 0 0,12-10 78 0 0,-9 8-51 0 0,-1-1 0 0 0,1 1 0 0 0,0-1 0 0 0,-1 0 0 0 0,0 0 0 0 0,1-3-27 0 0,13-26 160 0 0,-5 10-83 0 0,-10 3 22 0 0,-1 3-30 0 0,6 0-48 0 0,-3 4-7 0 0,-4 0 23 0 0,-1 3-25 0 0,1 7-6 0 0,-1 0 0 0 0,0 1 0 0 0,0-1 0 0 0,-1 1-1 0 0,1-1 1 0 0,-1 1 0 0 0,0-4-6 0 0,-10-4-48 0 0,10-3-7 0 0,1 0 2 0 0,-4 0-33 0 0,1 8 71 0 0,0 0-53 0 0,-1-1-44 0 0,2 2-36 0 0,-1 1-1 0 0,0-1 1 0 0,0 1 0 0 0,0 0 0 0 0,-3-3 148 0 0,5 6-167 0 0,1 0 52 0 0,-1 1 47 0 0,0-1 38 0 0,1 0 37 0 0,-1 1 35 0 0,-1-2 179 0 0,2 1-133 0 0,-1 0-55 0 0,0 1-59 0 0,1-1-50 0 0,-1 1-32 0 0,0-1-48 0 0,1 0-53 0 0,-1 1-59 0 0,0-1-4 0 0,1 0-48 0 0,-1 0-51 0 0,0 0-56 0 0,0 1-57 0 0,0-1-62 0 0,0-1-65 0 0,0 1-68 0 0,-2-2-596 0 0,-1-1-42 0 0,-3-2-653 0 0</inkml:trace>
  <inkml:trace contextRef="#ctx0" brushRef="#br0" timeOffset="390.96">1167 146 7800 0 0,'-3'-2'174'0'0,"-7"-9"29"0"0,7 8-52 0 0,2 0-52 0 0,0 1-33 0 0,1-1-33 0 0,1 0-20 0 0,-3 1 26 0 0,-8-3-1 0 0,4-9-38 0 0,-1 5 19 0 0,1 2 52 0 0,6 7-71 0 0,-7-7 189 0 0,-3-3 138 0 0,-5-2 229 0 0,9 9-276 0 0,1 1-94 0 0,-2-1 70 0 0,2 0-14 0 0,0-1 73 0 0,2 1-104 0 0,-1 0 45 0 0,-4-4 44 0 0,-20-8 531 0 0,19 10-610 0 0,9 5-217 0 0,-2-1 54 0 0,0 0 0 0 0,-1 1 0 0 0,1-1 1 0 0,0 1-1 0 0,-1-1 0 0 0,1 1 1 0 0,0 0-1 0 0,-2 0-58 0 0,-21 1 399 0 0,8 0-128 0 0,-5 0-81 0 0,20-1-177 0 0,1 1-1 0 0,-1-1 1 0 0,0 1-1 0 0,0-1 0 0 0,1 1 1 0 0,-1 0-1 0 0,0 0 1 0 0,1 0-1 0 0,-1 0 0 0 0,1 0 1 0 0,-1 0-1 0 0,1 0 1 0 0,-1 1-13 0 0,-3 0 80 0 0,3-1-79 0 0,0-1 1 0 0,1 0-1 0 0,-1 1 1 0 0,0-1-1 0 0,1 1 1 0 0,-1-1-1 0 0,0 1 1 0 0,1 0-1 0 0,-1 0 1 0 0,1 0 0 0 0,-2 1-2 0 0,-6 3 9 0 0,-2-1 22 0 0,10-3-29 0 0,0-1 0 0 0,0 1 1 0 0,0-1-1 0 0,0 0 0 0 0,0 1 0 0 0,0 0 0 0 0,0-1 0 0 0,0 1 0 0 0,0 0 1 0 0,0-1-1 0 0,0 1 0 0 0,0 0 0 0 0,0 0 0 0 0,0 0 0 0 0,1 0 0 0 0,-1 0 0 0 0,0 0 1 0 0,0 0-3 0 0,-4 10 49 0 0,4-9-36 0 0,0 1 0 0 0,0-1 1 0 0,0 0-1 0 0,0 0 0 0 0,-1 0 0 0 0,1 0 0 0 0,-1 0 0 0 0,0 0 1 0 0,0 0-14 0 0,-1 2 25 0 0,1 0 0 0 0,-1 0 0 0 0,0 0 0 0 0,1 0 0 0 0,0 0 0 0 0,0 1 0 0 0,0-1 0 0 0,0 2-25 0 0,-8 17 106 0 0,-1-4 23 0 0,2 9 14 0 0,7-21-91 0 0,0 0 0 0 0,0 0 0 0 0,-4 7-52 0 0,3-9 26 0 0,1 0 0 0 0,0 0 0 0 0,0 0 0 0 0,0 0 0 0 0,1 0-1 0 0,0 1 1 0 0,0-1 0 0 0,0 1 0 0 0,0 0-26 0 0,1 24 177 0 0,-1-25-136 0 0,0 1 1 0 0,0 0-1 0 0,0-1 1 0 0,0 1-1 0 0,-2 3-41 0 0,1-4 44 0 0,0 1-1 0 0,1 0 0 0 0,0-1 0 0 0,0 1 1 0 0,0 3-44 0 0,0 6 104 0 0,1-11-79 0 0,0 0 0 0 0,0 0 0 0 0,0 0 0 0 0,1 0 0 0 0,-1 0 0 0 0,1 0 1 0 0,0 1-26 0 0,5 11 73 0 0,-5-13-59 0 0,1 0 0 0 0,-1 1 0 0 0,0-1-1 0 0,0 1 1 0 0,-1-1 0 0 0,1 1 0 0 0,-1-1-1 0 0,1 2-13 0 0,-2 2 28 0 0,1-1-1 0 0,1 1 0 0 0,-1-1 0 0 0,1 1 0 0 0,0-1 0 0 0,1 0 0 0 0,-1 1 0 0 0,1 0-27 0 0,9 17 159 0 0,-6-16-105 0 0,-4-7-43 0 0,0 1 0 0 0,0-1-1 0 0,0 0 1 0 0,0 1 0 0 0,-1 0 0 0 0,1-1 0 0 0,0 1 0 0 0,-1-1 0 0 0,1 1-1 0 0,-1 0 1 0 0,0-1 0 0 0,0 1 0 0 0,1 0 0 0 0,-1 0-11 0 0,0-1 1 0 0,0 1 1 0 0,0 0-1 0 0,0 0 1 0 0,1 0 0 0 0,-1-1-1 0 0,1 1 1 0 0,-1 0-1 0 0,1 0 1 0 0,0-1-1 0 0,0 1 1 0 0,-1-1 0 0 0,1 1-1 0 0,1 0-1 0 0,-1-1 0 0 0,0 1 0 0 0,-1-1 0 0 0,1 1 0 0 0,0-1-1 0 0,0 1 1 0 0,-1 0 0 0 0,1 0 0 0 0,-1-1 0 0 0,1 1 0 0 0,-1 0 0 0 0,0 0 0 0 0,0 0-1 0 0,1-1 1 0 0,-1 5 1 0 0,0 1 7 0 0,0 10 73 0 0,0-15-21 0 0,0-2-136 0 0,0 0-30 0 0,0 0 33 0 0,0 0-7 0 0,0 0-42 0 0,0 0-116 0 0,0 0-211 0 0,0 0 338 0 0,0 0 8 0 0,0 0-17 0 0,0 0-40 0 0,0 0-13 0 0,0 0-41 0 0,0 0-48 0 0,0 0-52 0 0,0 0-59 0 0,0 0-52 0 0,0 0-48 0 0,0 0-42 0 0,0 0-149 0 0,0 0-40 0 0,0 0-182 0 0,0 0-486 0 0</inkml:trace>
  <inkml:trace contextRef="#ctx0" brushRef="#br0" timeOffset="674.79">528 562 10304 0 0,'0'0'233'0'0,"0"0"39"0"0,0 0 15 0 0,1-1-125 0 0,1-1-84 0 0,2-2-41 0 0,5-3-26 0 0,4 2-11 0 0,-8-2 16 0 0,-2 3 98 0 0,8 2 101 0 0,-3 1-37 0 0,0 0-44 0 0,0-2-16 0 0,2-1 13 0 0,1-1 19 0 0,1 1 82 0 0,-3-1-48 0 0,7-2 69 0 0,14 2 46 0 0,2-6-3 0 0,0 6 2 0 0,-16 0-143 0 0,-9 3-77 0 0,-1 0 0 0 0,1 1-1 0 0,0 0 1 0 0,0 0 0 0 0,0 0 0 0 0,-1 1-78 0 0,3-1 96 0 0,-1 0 0 0 0,0 0 1 0 0,0 0-1 0 0,1-1 1 0 0,0-1-97 0 0,13-2 142 0 0,1 3-89 0 0,-14 1-50 0 0,-1 0 0 0 0,1 0 0 0 0,-1 0 1 0 0,8-4-4 0 0,-9 3-5 0 0,1 1 1 0 0,-1-1 0 0 0,1 1 0 0 0,6 0 4 0 0,-4 0-121 0 0,-2 0 90 0 0,8-5 130 0 0,-12 4-107 0 0,-1 0-42 0 0,1 1-57 0 0,1 0-72 0 0,-1 0 13 0 0,0 0-43 0 0,1 1-47 0 0,1 0-51 0 0,-4 0-28 0 0,1 0-53 0 0,0 0-47 0 0,-1 0-40 0 0,2 0-142 0 0,0 0-40 0 0,0 0-170 0 0,3 0-457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37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64 7856 0 0,'0'0'174'0'0,"0"0"29"0"0,0 0 13 0 0,0 3-31 0 0,0 10-147 0 0,1-3-24 0 0,1-4 37 0 0,3 3 101 0 0,3 6 232 0 0,1 0 40 0 0,-4-6-201 0 0,-5-8-182 0 0,1 1 0 0 0,-1-1 0 0 0,1 0 0 0 0,-1 1 0 0 0,0-1 1 0 0,0 1-1 0 0,0-1 0 0 0,1 1 0 0 0,-1-1 0 0 0,-1 1-41 0 0,4 17 287 0 0,8 0-106 0 0,-3-8-67 0 0,-2 2 33 0 0,-2 8 131 0 0,-1 1-30 0 0,10 3 102 0 0,-11-22-312 0 0,0 1 1 0 0,-1-1-1 0 0,1 0 1 0 0,-1 0 0 0 0,0 1-1 0 0,0-1 1 0 0,0 1 0 0 0,0-1-1 0 0,0 2-38 0 0,0 33 389 0 0,-1-29-251 0 0,1 0 0 0 0,-1 1 0 0 0,1-1 0 0 0,2 7-138 0 0,7 16 336 0 0,-4-3-26 0 0,0-13-159 0 0,-5-13-125 0 0,0 0 0 0 0,0 0 0 0 0,0 1 1 0 0,0-1-1 0 0,0 1 0 0 0,-1-1 0 0 0,1 1 0 0 0,-1 1-26 0 0,0 14 154 0 0,0 6 11 0 0,3-5-76 0 0,3-9-23 0 0,-1-1 0 0 0,-3 1 5 0 0,-2 7 45 0 0,0-7-95 0 0,0 8 17 0 0,0-17-101 0 0,0-2-52 0 0,0 0 41 0 0,0 0-64 0 0,0 0-76 0 0,0 0 64 0 0,0 0-35 0 0,0 0-37 0 0,0 0-35 0 0,0 0-349 0 0,0 0 82 0 0,0 0-49 0 0,0 0-674 0 0,0 0-535 0 0,0 0-1012 0 0</inkml:trace>
  <inkml:trace contextRef="#ctx0" brushRef="#br0" timeOffset="750.08">1 208 6824 0 0,'0'0'149'0'0,"0"0"23"0"0,2 0 13 0 0,6 0-71 0 0,1 0-52 0 0,4 0-34 0 0,19 0-34 0 0,-26-1 6 0 0,0 0 35 0 0,3-4 121 0 0,4-1 150 0 0,5 4 37 0 0,-5 2-52 0 0,-5-1-88 0 0,1-2 55 0 0,15-5 206 0 0,-4 0-158 0 0,-7 4-145 0 0,-2 0-67 0 0,-2 2-47 0 0,23-4 175 0 0,0-4-6 0 0,-13 6-94 0 0,-14 3-85 0 0,0 0 0 0 0,-1 0 0 0 0,1-1 0 0 0,0 1 0 0 0,0-1 0 0 0,-1 0 0 0 0,1 0 0 0 0,-1-1-37 0 0,23-14 249 0 0,-2 2-109 0 0,-3 4-74 0 0,38-13 33 0 0,-36 12-78 0 0,-14 6-26 0 0,2 0-32 0 0,6-1-92 0 0,1-5 18 0 0,-5 3 30 0 0,-4 4-16 0 0,-1 2-26 0 0,0 2-51 0 0,-4 1 20 0 0,2 1-57 0 0,9-1-310 0 0,4-1-379 0 0,-18 4 840 0 0,9 8 58 0 0,-7-5 54 0 0,-5 4-48 0 0,1-8 4 0 0,0 20 43 0 0,0 4 33 0 0,0-24-67 0 0,0-1 0 0 0,0 1 0 0 0,0 0 0 0 0,1 0 0 0 0,-1-1 0 0 0,1 1 0 0 0,-1-1 0 0 0,1 1 0 0 0,-1-1 0 0 0,1 1 0 0 0,0-1 0 0 0,0 1 0 0 0,0-1 0 0 0,0 1-17 0 0,4 6 81 0 0,16 40 401 0 0,-15-33-362 0 0,-1-1-34 0 0,2 4 87 0 0,-5-14-125 0 0,0-1-1 0 0,1 1 1 0 0,-1-1-1 0 0,1 0 1 0 0,0 0-1 0 0,-1 0 1 0 0,3 1-48 0 0,1 2 80 0 0,5 7 105 0 0,2 6 0 0 0,-1-1 3 0 0,-1-4 5 0 0,4 3 74 0 0,-5 0-58 0 0,-3-6-70 0 0,2 5 86 0 0,-2 3 29 0 0,0 0-20 0 0,2-4-45 0 0,-7-13-166 0 0,0 1 13 0 0,-1 0-1 0 0,1 0 1 0 0,0 0 0 0 0,-1 0-1 0 0,1 0 1 0 0,-1 2-36 0 0,2 5 112 0 0,-3 3 53 0 0,1-9-124 0 0,-1 0 0 0 0,0 0 0 0 0,1 0 0 0 0,0 0 0 0 0,0 0 0 0 0,0 0 0 0 0,1 0 0 0 0,-1 0 0 0 0,1-1 0 0 0,2 3-41 0 0,-3-1 45 0 0,0 0-1 0 0,0 0 0 0 0,0-1 1 0 0,-1 1-1 0 0,0 0 1 0 0,0 0-1 0 0,0 0 1 0 0,0-1-1 0 0,-1 2-44 0 0,0 7 150 0 0,1-11 10 0 0,0 1 0 0 0,0 8 6 0 0,0-9 30 0 0,-7-2 106 0 0,-1 0 20 0 0,4 0-201 0 0,1 0-37 0 0,-1-1-42 0 0,1 0-99 0 0,-11-24 179 0 0,12 20-111 0 0,1 1 2 0 0,0-1-1 0 0,0 0 1 0 0,0 0 0 0 0,1 1 0 0 0,-1-1 0 0 0,1 0 0 0 0,0 0-1 0 0,1 0 1 0 0,0-2-13 0 0,-1-4 2 0 0,0 8 4 0 0,1-1 0 0 0,-1 1 0 0 0,0 0-1 0 0,1 0 1 0 0,0-1 0 0 0,-1 1 0 0 0,1 0 0 0 0,0 0-1 0 0,2-3-5 0 0,3-9 2 0 0,-6 13-3 0 0,7-22 11 0 0,2 2 34 0 0,0-3-33 0 0,-9 23-11 0 0,1-1 0 0 0,0 1 0 0 0,0-1 0 0 0,0 1 0 0 0,0 0 0 0 0,0-1 0 0 0,0 1 0 0 0,1 0 0 0 0,-1 0 0 0 0,1 0 0 0 0,-1 0 0 0 0,1 0 0 0 0,0 0 0 0 0,0 0 0 0 0,0 1 0 0 0,0-1 0 0 0,0 1 0 0 0,1-1 0 0 0,23-11 0 0 0,-17 9-4 0 0,0 0-1 0 0,-1 0 0 0 0,4-3 5 0 0,-4 3-10 0 0,0 1 0 0 0,0 1 0 0 0,0-1 0 0 0,0 1 0 0 0,1 1 0 0 0,-1 0 0 0 0,1 0 0 0 0,-1 0 0 0 0,1 1 0 0 0,0 0 0 0 0,-1 1 0 0 0,1 0 0 0 0,4 1 10 0 0,-12-1 0 0 0,0-1 0 0 0,0 1 0 0 0,0-1 0 0 0,0 0 0 0 0,0 1 0 0 0,0-1 0 0 0,-1 1 0 0 0,1 0 0 0 0,0-1 0 0 0,0 1 0 0 0,-1 0 0 0 0,1 0 0 0 0,0-1 0 0 0,-1 1 0 0 0,1 0 0 0 0,-1 0 0 0 0,1 0 0 0 0,-1 0 0 0 0,1-1 0 0 0,-1 1 0 0 0,0 0 0 0 0,1 1 0 0 0,5 8-11 0 0,7-5-32 0 0,-10-3 42 0 0,1 0 0 0 0,-1 1 1 0 0,0-1-1 0 0,0 1 0 0 0,0-1 0 0 0,-1 1 0 0 0,1 0 0 0 0,-1 0 0 0 0,1 0 0 0 0,-1 0 1 0 0,0 0-1 0 0,0 1 0 0 0,0 0 1 0 0,5 11 0 0 0,-1 0 1 0 0,4 11-1 0 0,7 19 0 0 0,-12-31 10 0 0,6-9 33 0 0,-9-3-42 0 0,-1 0 1 0 0,1 1-1 0 0,-1-1 1 0 0,0 0-1 0 0,0 1 0 0 0,0-1 1 0 0,0 0-1 0 0,0 1-1 0 0,3 9-22 0 0,2-2-44 0 0,-5-9-3 0 0,0-1 48 0 0,2 0 98 0 0,-1-1-47 0 0,-1 1-50 0 0,0 1-37 0 0,1-1-44 0 0,-1 1-26 0 0,0-1-43 0 0,1 2-49 0 0,-1-1-55 0 0,0 0 33 0 0,0 0-37 0 0,2 1-379 0 0,-2 0 89 0 0,1 0-52 0 0,1 1-731 0 0,-1-1-576 0 0,-1-2-1096 0 0</inkml:trace>
  <inkml:trace contextRef="#ctx0" brushRef="#br0" timeOffset="1235.61">1534 384 7920 0 0,'0'0'174'0'0,"3"0"29"0"0,5 0-105 0 0,26 1 165 0 0,-23-3-206 0 0,-3 0-36 0 0,1-3 15 0 0,1-1 100 0 0,0 4 105 0 0,-4-1 195 0 0,5-6-47 0 0,-9 8-340 0 0,-1 1-1 0 0,0-1 1 0 0,1 1-1 0 0,-1-1 1 0 0,1 1-1 0 0,0-1 1 0 0,-1 1 0 0 0,1 0-1 0 0,-1 0 1 0 0,2 0-49 0 0,-2 0 14 0 0,-1 0 0 0 0,1 0 0 0 0,-1 0 1 0 0,1 0-1 0 0,-1 0 0 0 0,1 0 0 0 0,-1 0 1 0 0,1 0-1 0 0,-1 0 0 0 0,1 0 0 0 0,-1 0 1 0 0,1 0-1 0 0,-1 0 0 0 0,1-1 0 0 0,-1 1 1 0 0,0 0-1 0 0,1 0 0 0 0,-1 0 0 0 0,1-1 1 0 0,-1 1-1 0 0,1 0 0 0 0,-1-1 0 0 0,0 1 0 0 0,1 0 1 0 0,-1-1-1 0 0,0 1 0 0 0,1 0 0 0 0,-1-1 1 0 0,0 1-1 0 0,1-1 0 0 0,-1 1 0 0 0,0-1-14 0 0,5-6 203 0 0,5 2 103 0 0,-5-2-115 0 0,-1 3-34 0 0,6 2-45 0 0,0 2-16 0 0,-7 0-33 0 0,0 0 46 0 0,-3-3-3 0 0,3-10-84 0 0,7-1-12 0 0,-7 9 44 0 0,-3 5-54 0 0,0-1 3 0 0,0 1 1 0 0,0-1-1 0 0,0 0 1 0 0,0 1-1 0 0,0-1 1 0 0,0 0 0 0 0,0 1-1 0 0,-1-1 1 0 0,1 0-1 0 0,0 1 1 0 0,0-1-1 0 0,-1 0 1 0 0,1 1-1 0 0,0-1 1 0 0,-1 0-4 0 0,-9-4 11 0 0,4-6-11 0 0,6 11 0 0 0,-1 0 0 0 0,0-1 0 0 0,0 1 0 0 0,0 0 0 0 0,1-1 0 0 0,-1 1 0 0 0,0 0 0 0 0,0 0 0 0 0,0 0 0 0 0,0 0 0 0 0,0 0 0 0 0,1 0 0 0 0,-1 0 0 0 0,-1 0 0 0 0,-62 0 0 0 0,63 0 1 0 0,1 0 0 0 0,-1 0 0 0 0,0 0 1 0 0,1 0-1 0 0,-1 0 0 0 0,0 0 0 0 0,1 0 0 0 0,-1 0 1 0 0,0 0-1 0 0,1 1 0 0 0,-1-1 0 0 0,0 0 1 0 0,1 0-1 0 0,-1 1 0 0 0,0-1 0 0 0,1 1 1 0 0,-1-1-1 0 0,1 0 0 0 0,-1 1 0 0 0,1-1 0 0 0,-1 1 1 0 0,1-1-1 0 0,-1 1 0 0 0,1 0 0 0 0,0-1 1 0 0,-1 1-2 0 0,1-1 1 0 0,-1 1 0 0 0,1 0 0 0 0,0-1 1 0 0,-1 1-1 0 0,1-1 0 0 0,-1 1 0 0 0,1-1 0 0 0,-1 1 1 0 0,1-1-1 0 0,-1 0 0 0 0,0 1 0 0 0,1-1 1 0 0,-1 0-1 0 0,0 1 0 0 0,1-1 0 0 0,-1 0 1 0 0,1 0-1 0 0,-1 1 0 0 0,0-1 0 0 0,0 0 0 0 0,1 0 1 0 0,-1 0-1 0 0,0 0 0 0 0,1 0 0 0 0,-1 0 1 0 0,0 0-2 0 0,-1 0 4 0 0,-1 1 0 0 0,1-1 0 0 0,-1 1 0 0 0,1-1 0 0 0,0 1 0 0 0,0 0 0 0 0,-1 0 1 0 0,1 0-1 0 0,0 0 0 0 0,0 1 0 0 0,0-1 0 0 0,0 1 0 0 0,0-1 0 0 0,0 1 0 0 0,0 0 1 0 0,1-1-1 0 0,-1 1 0 0 0,1 0 0 0 0,-1 0 0 0 0,1 0 0 0 0,0 0 0 0 0,-1 2-4 0 0,-1 1 12 0 0,3-5-8 0 0,0 1 0 0 0,0 0 0 0 0,-1-1 0 0 0,1 1 0 0 0,0 0 0 0 0,-1-1 0 0 0,1 1 0 0 0,0-1 0 0 0,-1 1 0 0 0,1-1 0 0 0,-1 1 0 0 0,1-1 0 0 0,-1 1 0 0 0,1-1 1 0 0,-1 1-1 0 0,0-1 0 0 0,1 0 0 0 0,-1 1 0 0 0,1-1 0 0 0,-1 0 0 0 0,0 1 0 0 0,0-1-4 0 0,-4 2 17 0 0,4 0-9 0 0,-1-1 0 0 0,0 0-1 0 0,1 0 1 0 0,-1 1 0 0 0,1-1 0 0 0,-1 1 0 0 0,1-1 0 0 0,0 1 0 0 0,0 0 0 0 0,0-1 0 0 0,0 1 0 0 0,0 0 0 0 0,0 0 0 0 0,0 1-8 0 0,-10 31 189 0 0,7-18-19 0 0,-3-3 29 0 0,2-3-8 0 0,3 2 45 0 0,1 4 90 0 0,1-12-250 0 0,-1 1-1 0 0,1-1 1 0 0,0 1 0 0 0,0-1 0 0 0,1 0-1 0 0,-1 1 1 0 0,1-1 0 0 0,0 0 0 0 0,1 4-76 0 0,1-1 98 0 0,9 16 116 0 0,-11-22-201 0 0,0 1 0 0 0,0-1-1 0 0,0 1 1 0 0,0-1-1 0 0,0 1 1 0 0,0-1-1 0 0,1 0 1 0 0,-1 1 0 0 0,1-1-1 0 0,0 1-12 0 0,41 19 229 0 0,-22-10-136 0 0,-19-11-84 0 0,0 1 0 0 0,0 0 0 0 0,0-1 1 0 0,-1 1-1 0 0,1-1 0 0 0,0 0 0 0 0,0 1 1 0 0,2-1-10 0 0,14-1 40 0 0,-10 0-22 0 0,-4 1-17 0 0,-1 0 0 0 0,0 0 1 0 0,1-1-1 0 0,-1 1 0 0 0,0-1 1 0 0,0 0-1 0 0,1 0 0 0 0,-1 0 1 0 0,3-1-2 0 0,9-4 0 0 0,-9 5 0 0 0,-1 0 1 0 0,1 1-1 0 0,0-1 1 0 0,3 1-1 0 0,7 0-11 0 0,0-2-36 0 0,0-4-76 0 0,0-2-53 0 0,16-5-256 0 0,-27 12 317 0 0,1 0-1 0 0,0 1 1 0 0,-1-1 0 0 0,5 1 115 0 0,-10 0 0 0 0</inkml:trace>
  <inkml:trace contextRef="#ctx0" brushRef="#br0" timeOffset="1614.02">2285 192 5192 0 0,'0'0'151'0'0,"-3"0"-5"0"0,0 0-109 0 0,-23 0-43 0 0,22 0 27 0 0,0 0 38 0 0,-4 0 161 0 0,1 0 47 0 0,1 0 57 0 0,-16 0 881 0 0,14 0-738 0 0,3 0-267 0 0,1 0-34 0 0,-1 0-43 0 0,1 0-49 0 0,-1 3 301 0 0,-7 5-65 0 0,11-7-272 0 0,0 0 0 0 0,-1-1 0 0 0,1 1 0 0 0,0-1 0 0 0,0 1 0 0 0,-1-1 0 0 0,1 0 0 0 0,0 1 1 0 0,-1-1-1 0 0,0 0-38 0 0,-3 3 266 0 0,-22 23 188 0 0,24-20-242 0 0,2 3-83 0 0,-6 6-6 0 0,-3 8 45 0 0,7-15-142 0 0,-1 3 36 0 0,1 2 39 0 0,0 1 48 0 0,2 4 57 0 0,1-9-128 0 0,-1 13 87 0 0,5-7 17 0 0,12 16 157 0 0,0 1 23 0 0,-15-31-346 0 0,-1 0 0 0 0,1 0 0 0 0,0 0 0 0 0,-1 0 0 0 0,1 0 0 0 0,0 0 0 0 0,0 0 0 0 0,0-1 0 0 0,0 1 0 0 0,0 0 0 0 0,0-1 0 0 0,0 1 0 0 0,0-1 0 0 0,0 1 0 0 0,0-1 0 0 0,0 1-16 0 0,11 5 251 0 0,-8 1-75 0 0,-4-7-165 0 0,1 1 0 0 0,-1-1 1 0 0,0 1-1 0 0,0-1 0 0 0,1 0 0 0 0,-1 1 0 0 0,0-1 1 0 0,1 1-1 0 0,-1-1 0 0 0,0 0 0 0 0,1 1 0 0 0,-1-1 1 0 0,1 0-1 0 0,-1 0 0 0 0,1 1 0 0 0,-1-1 0 0 0,0 0 1 0 0,1 0-1 0 0,-1 0 0 0 0,1 1 0 0 0,-1-1 1 0 0,1 0-1 0 0,-1 0 0 0 0,1 0 0 0 0,-1 0 0 0 0,1 0 1 0 0,-1 0-1 0 0,1 0 0 0 0,-1 0 0 0 0,1 0 0 0 0,-1 0 1 0 0,1-1-12 0 0,47 1 655 0 0,-32 0-481 0 0,0 0-57 0 0,-14 0-110 0 0,0 0 0 0 0,0 0 0 0 0,-1 0 0 0 0,1-1 0 0 0,0 1 0 0 0,0-1 0 0 0,-1 0-1 0 0,1 1 1 0 0,0-1 0 0 0,-1 0 0 0 0,1 0 0 0 0,-1 0 0 0 0,1 0 0 0 0,-1 0 0 0 0,0 0 0 0 0,1 0 0 0 0,-1-1-1 0 0,0 1 1 0 0,1-1-7 0 0,14-11 93 0 0,-5 8 35 0 0,-9 4-93 0 0,0 0 1 0 0,1 0-1 0 0,-1 0 1 0 0,0 0-1 0 0,0-1 1 0 0,0 1-1 0 0,0-1 0 0 0,0 0 1 0 0,0 1-36 0 0,0-1 37 0 0,0 0 0 0 0,0 0 1 0 0,0 1-1 0 0,0-1 0 0 0,0 1 0 0 0,0 0 0 0 0,1 0 1 0 0,-1 0-1 0 0,1 0-37 0 0,7-4 133 0 0,-2-1-98 0 0,0-1-45 0 0,-6 5 0 0 0,-1 0 0 0 0,1 1 0 0 0,-1-1 0 0 0,0 0 0 0 0,1 0 0 0 0,-1 0 0 0 0,0 0 0 0 0,0-1 10 0 0,0 0-21 0 0,0 0 0 0 0,0 0 1 0 0,-1 0-1 0 0,1 0 0 0 0,-1 0 0 0 0,0 0 0 0 0,0 0 1 0 0,0-1 20 0 0,-3-1-88 0 0,-7-6 0 0 0,7 8 19 0 0,3 1-22 0 0,0 0 22 0 0,-1 1 1 0 0,1-1 0 0 0,0 0-1 0 0,-1 1 1 0 0,1-1 0 0 0,-1 0-1 0 0,0 1 1 0 0,0-1 0 0 0,1 1-1 0 0,-1-1 1 0 0,-1-1 68 0 0,-3-5-308 0 0,-1-8-320 0 0,-7 0-4 0 0</inkml:trace>
  <inkml:trace contextRef="#ctx0" brushRef="#br0" timeOffset="1931.95">2557 224 7688 0 0,'0'3'166'0'0,"0"-3"-157"0"0,0 0-1 0 0,0 1 0 0 0,-1-1 1 0 0,2 1-1 0 0,-1-1 0 0 0,0 1 0 0 0,0-1 1 0 0,0 0-1 0 0,0 1 0 0 0,0-1 1 0 0,0 1-1 0 0,0-1 0 0 0,0 0 0 0 0,1 1 1 0 0,-1-1-1 0 0,0 1 0 0 0,0-1 1 0 0,0 0-1 0 0,1 1 0 0 0,-1-1 0 0 0,0 0 1 0 0,1 1-1 0 0,-1-1 0 0 0,0 0 1 0 0,1 0-1 0 0,-1 1 0 0 0,0-1 0 0 0,1 0 1 0 0,-1 0-1 0 0,0 0 0 0 0,1 1-8 0 0,6 4 147 0 0,0 5-4 0 0,0 5-72 0 0,-5-11-63 0 0,3 6-8 0 0,-4-7 0 0 0,0-1 0 0 0,0 0 0 0 0,0 1 0 0 0,0-1 0 0 0,1 0 0 0 0,-1 0 0 0 0,1 0 0 0 0,0 0 0 0 0,0 0 0 0 0,4 4 56 0 0,-1 2 95 0 0,2 2 170 0 0,2 6 305 0 0,-7-11-384 0 0,-1-2-137 0 0,3 8 319 0 0,-1-4-59 0 0,1 0-49 0 0,3 0-38 0 0,6 10 375 0 0,-11-11-407 0 0,-2 0 33 0 0,3-1 275 0 0,3 2-301 0 0,-3 1 50 0 0,0 2 108 0 0,-2 8 262 0 0,-1-16-129 0 0,0-2-39 0 0,0 0-316 0 0,0 0-37 0 0,0 0 114 0 0,0 0-12 0 0,0 0-3 0 0,0 0 3 0 0,0 0 2 0 0,0 0 0 0 0,0 0-4 0 0,0 0-16 0 0,-2-2-4 0 0,-3-3-123 0 0,2 2-11 0 0,-1 0 1 0 0,1 0 0 0 0,1 0 0 0 0,-1-1 0 0 0,-1-1-99 0 0,0-4 119 0 0,3-1-66 0 0,1 2 14 0 0,0 6-46 0 0,0 0 0 0 0,0 0 0 0 0,0 0 0 0 0,0-1-1 0 0,0 1 1 0 0,-1 0 0 0 0,1 0 0 0 0,0 0 0 0 0,-1 0 0 0 0,0-1-21 0 0,-4-6 41 0 0,5 9-40 0 0,0 0 0 0 0,0 0-1 0 0,-1 0 1 0 0,1 0 0 0 0,0-1 0 0 0,0 1 0 0 0,0 0-1 0 0,0 0 1 0 0,0 0 0 0 0,0 0 0 0 0,0 0 0 0 0,0 0-1 0 0,0-1 1 0 0,-1 1 0 0 0,1 0 0 0 0,0 0-1 0 0,0 0 1 0 0,0 0 0 0 0,0 0 0 0 0,0-1 0 0 0,0 1-1 0 0,0 0 1 0 0,0 0 0 0 0,0 0 0 0 0,0 0-1 0 0,0-1 1 0 0,0 1 0 0 0,0 0 0 0 0,0 0 0 0 0,1 0-1 0 0,-1 0 1 0 0,0 0 0 0 0,0-1 0 0 0,0 1 0 0 0,0 0-1 0 0,0 0 1 0 0,0 0 0 0 0,0 0 0 0 0,0 0-1 0 0,0 0 1 0 0,0 0 0 0 0,1-1 0 0 0,-1 1 0 0 0,0 0-1 0 0,0 0 1 0 0,0 0 0 0 0,0 0 0 0 0,0 0-1 0 0,0 0 1 0 0,1 0 0 0 0,-1 0-1 0 0,4-4 12 0 0,-4 3-6 0 0,1 0-1 0 0,0-1 0 0 0,-1 1 0 0 0,0 0 0 0 0,1 0 0 0 0,-1-1 0 0 0,0 1 0 0 0,1 0 1 0 0,-1 0-1 0 0,0-1 0 0 0,0 1 0 0 0,0 0 0 0 0,0-1 0 0 0,-1 1 0 0 0,1 0 0 0 0,0-1-5 0 0,0-13 50 0 0,2 7 13 0 0,14-22 110 0 0,-5 25-106 0 0,-6-8-54 0 0,8-3-13 0 0,3 3 0 0 0,-2 7 0 0 0,-9-4 0 0 0,20-4-20 0 0,-21 12-16 0 0,4-1-81 0 0,0 3-46 0 0,-7 0 135 0 0,0 0 0 0 0,0 0 0 0 0,0 0 0 0 0,-1 0 0 0 0,1 0 0 0 0,0 0 0 0 0,0 0 0 0 0,0 0 0 0 0,0 0 0 0 0,-1-1 0 0 0,1 1 0 0 0,0 0 0 0 0,0-1 0 0 0,0 1 0 0 0,0-1 28 0 0,3-5-283 0 0,1 0-88 0 0,4 5 17 0 0,3 1-524 0 0,-4 1 332 0 0,-2-1 139 0 0,-2 0 22 0 0,1 0-52 0 0,-2-1 22 0 0,1 1-52 0 0,-1-1-60 0 0,0-1-66 0 0,-1 1 207 0 0,-1 0-40 0 0,3-1-528 0 0,-1-1-328 0 0,3-3-794 0 0</inkml:trace>
  <inkml:trace contextRef="#ctx0" brushRef="#br0" timeOffset="2329.37">3084 320 6000 0 0,'0'0'174'0'0,"3"2"-7"0"0,10 9-132 0 0,-5-9-7 0 0,0-1 58 0 0,0-1 61 0 0,0 2 64 0 0,5 9 295 0 0,-11-10-248 0 0,-1 1-60 0 0,1-2-50 0 0,0 1-43 0 0,0-1-24 0 0,0 0-35 0 0,3-1 15 0 0,-3 1-10 0 0,-1 0 47 0 0,3 0 54 0 0,1 0 56 0 0,12 0 644 0 0,-9 0-519 0 0,-2 0-87 0 0,-3 0-176 0 0,-1 0-43 0 0,-2 0-21 0 0,0 0 0 0 0,0 0 0 0 0,0 0 0 0 0,0 0 0 0 0,0 0 0 0 0,1 0 0 0 0,-1 0 1 0 0,0 0-1 0 0,0 0 0 0 0,0 0 0 0 0,0 0 0 0 0,0 0 0 0 0,0 0 0 0 0,0 0 0 0 0,0 0 0 0 0,0 0 0 0 0,0 0 1 0 0,1 0-1 0 0,-1 0 0 0 0,0 0 0 0 0,0 0 0 0 0,0 0 0 0 0,0 0 0 0 0,0 0 0 0 0,0 0 0 0 0,0-1 1 0 0,0 1-1 0 0,0 0 0 0 0,0 0 0 0 0,0 0 0 0 0,0 0 0 0 0,1 0 0 0 0,-1 0 0 0 0,0 0 0 0 0,0 0 0 0 0,0 0 1 0 0,0 0-1 0 0,0 0 0 0 0,0 0 0 0 0,0 0 0 0 0,0-1 0 0 0,0 1 0 0 0,0 0 0 0 0,0 0 0 0 0,0 0 1 0 0,0 0-1 0 0,0 0 0 0 0,0 0 0 0 0,0 0 0 0 0,0 0 0 0 0,0 0 0 0 0,0-1 0 0 0,0 1 0 0 0,0 0 0 0 0,0 0 1 0 0,0 0-1 0 0,0 0-6 0 0,0 0 13 0 0,0-1 1 0 0,0 1-1 0 0,0-1 1 0 0,0 1-1 0 0,0-1 1 0 0,0 1-1 0 0,0-1 1 0 0,0 1-1 0 0,0-1 1 0 0,0 1-1 0 0,0-1 1 0 0,0 1-1 0 0,1 0 0 0 0,-1-1 1 0 0,0 1-1 0 0,0-1 1 0 0,1 1-1 0 0,-1 0 1 0 0,0-1-1 0 0,1 1 1 0 0,-1-1-1 0 0,0 1 1 0 0,1 0-1 0 0,-1 0 1 0 0,0-1-1 0 0,1 1 1 0 0,-1 0-1 0 0,1 0 1 0 0,-1-1-1 0 0,1 1-13 0 0,17-1 389 0 0,-11 1-289 0 0,2-2 70 0 0,-3-4 9 0 0,-3 3-65 0 0,1 0 47 0 0,1 1-13 0 0,2 2 41 0 0,-5 0-168 0 0,-1-1-1 0 0,1 1 0 0 0,-1 0 0 0 0,0 0 1 0 0,1-1-1 0 0,-1 1 0 0 0,1-1 0 0 0,-1 1 1 0 0,0-1-1 0 0,1 0 0 0 0,-1 0 0 0 0,0 0-20 0 0,4-2 50 0 0,-1-1-41 0 0,1 0 97 0 0,1 4-52 0 0,-1-1-6 0 0,-4-4-2 0 0,-1 0 17 0 0,4-1 92 0 0,9-5-31 0 0,-12 11-120 0 0,9-5 53 0 0,-4 2-40 0 0,-6 3-17 0 0,0 0 0 0 0,0-1 0 0 0,0 1 0 0 0,0 0 0 0 0,0 0 0 0 0,0 0 0 0 0,0 0 0 0 0,1 0 0 0 0,-1 0 0 0 0,0 0 0 0 0,0-1 0 0 0,0 1 0 0 0,0 0 0 0 0,0 0 0 0 0,0 0 0 0 0,0 0 0 0 0,0-1 0 0 0,0 1 0 0 0,0 0 0 0 0,0 0 0 0 0,0 0 0 0 0,0 0 0 0 0,0 0 0 0 0,0-1-1 0 0,0 1 1 0 0,0 0 0 0 0,0 0 0 0 0,0 0 0 0 0,0 0 0 0 0,0-1 0 0 0,0 1 0 0 0,0 0 0 0 0,0 0 0 0 0,0 0 0 0 0,-2-8 52 0 0,2-2-25 0 0,0 1 66 0 0,-1 4-42 0 0,-4 1-25 0 0,-2 0-20 0 0,2-6-6 0 0,4 9 1 0 0,0 1 1 0 0,0-1-1 0 0,1 1 1 0 0,-1 0-1 0 0,0-1 1 0 0,0 1-1 0 0,0 0 1 0 0,0 0-1 0 0,1 0 1 0 0,-1 0-1 0 0,0 0 1 0 0,0 0-1 0 0,0 0 1 0 0,-1 0-2 0 0,-4 0 41 0 0,-12 1 198 0 0,13 1-212 0 0,0 8 53 0 0,-8-4-64 0 0,-3 7-30 0 0,11-8 7 0 0,1 1 0 0 0,0-1 0 0 0,0 1 0 0 0,1 0-1 0 0,-1 0 1 0 0,1 0 0 0 0,1 1 7 0 0,-17 28-16 0 0,9-13 13 0 0,1 2 18 0 0,4-16 9 0 0,4-7-20 0 0,0 1 0 0 0,0-1 0 0 0,0 0 0 0 0,1 1 0 0 0,-1 0 0 0 0,0-1 0 0 0,1 1 0 0 0,-1-1 0 0 0,1 1 1 0 0,-1 0-1 0 0,1-1 0 0 0,0 1 0 0 0,0 0 0 0 0,0 0-4 0 0,-1 5 41 0 0,1-5-25 0 0,0 0 0 0 0,0 0 0 0 0,0 1 0 0 0,0-1 0 0 0,0 0 0 0 0,1 0 0 0 0,-1 0 0 0 0,1 0 0 0 0,-1 0 0 0 0,1 2-16 0 0,15 25 163 0 0,-5-24-148 0 0,-6 8-15 0 0,-4-11 0 0 0,0-1 0 0 0,0 0 0 0 0,-1 0 0 0 0,1 0 0 0 0,0 0 0 0 0,0 0 0 0 0,0 0 0 0 0,0 0 0 0 0,0 0 0 0 0,0 0 0 0 0,1 0 0 0 0,0 0 0 0 0,2 0 0 0 0,0 0 0 0 0,0 0 0 0 0,1 0 0 0 0,-1-1 0 0 0,1 1 0 0 0,-1-1 0 0 0,1 0 0 0 0,-1-1 0 0 0,4 0 0 0 0,9 0 0 0 0,-6 2-7 0 0,-7-1-7 0 0,-1 1-1 0 0,0-1 0 0 0,0 0 1 0 0,1 0-1 0 0,-1-1 1 0 0,0 1-1 0 0,0-1 1 0 0,1 1-1 0 0,-1-1 1 0 0,0 0 14 0 0,4-3-27 0 0,5-3-72 0 0,1 4-62 0 0,1 1-60 0 0,0-4-109 0 0,-1 0-81 0 0,-6 2 146 0 0,9-9-253 0 0</inkml:trace>
  <inkml:trace contextRef="#ctx0" brushRef="#br0" timeOffset="2919.92">3579 224 7200 0 0,'0'0'165'0'0,"0"0"22"0"0,0 0 6 0 0,0 3-28 0 0,1 4-113 0 0,1-1 26 0 0,0-2 30 0 0,1 3 71 0 0,1 0 54 0 0,0 0 51 0 0,-1-3 50 0 0,3 1 102 0 0,-5-5-408 0 0,-1 0 0 0 0,1 0 0 0 0,-1 1 0 0 0,1-1 0 0 0,-1 0 0 0 0,0 0 0 0 0,1 1 0 0 0,-1-1 0 0 0,0 0 1 0 0,1 1-1 0 0,-1-1 0 0 0,0 1 0 0 0,1-1 0 0 0,-1 1 0 0 0,0-1 0 0 0,0 0 0 0 0,1 1 0 0 0,-1-1 0 0 0,0 1 0 0 0,0-1 0 0 0,0 1 0 0 0,0-1 0 0 0,0 1 0 0 0,0-1 0 0 0,1 1 0 0 0,-1-1 0 0 0,0 1 0 0 0,-1-1 1 0 0,1 1-1 0 0,0-1 0 0 0,0 1 0 0 0,0 0-28 0 0,1 6 285 0 0,1-1-36 0 0,3 5 168 0 0,0-3-120 0 0,-1-1 10 0 0,-1 0-39 0 0,2 2 77 0 0,-1 0-47 0 0,-3-8-243 0 0,-1 0-1 0 0,1 1 1 0 0,-1-1-1 0 0,0 1 1 0 0,1-1 0 0 0,-1 1-1 0 0,0-1 1 0 0,0 1-1 0 0,0-1 1 0 0,0 1-55 0 0,0-1 51 0 0,0 1 1 0 0,0-1-1 0 0,0 1 1 0 0,0-1 0 0 0,0 0-1 0 0,1 1 1 0 0,-1-1-1 0 0,1 1 1 0 0,-1-1 0 0 0,1 1-52 0 0,4 6 245 0 0,0 2 102 0 0,-2 4 59 0 0,-3-6-212 0 0,2 0-55 0 0,0-1-26 0 0,2 2-6 0 0,0-1-10 0 0,-2-1-1 0 0,-1 1 24 0 0,0 0 47 0 0,-1 22 465 0 0,0-21-490 0 0,0-2-92 0 0,0-5 100 0 0,0-2-12 0 0,0 0-2 0 0,0 0 0 0 0,0 0 4 0 0,0 0 16 0 0,0 0 4 0 0,0 0 0 0 0,0-2-26 0 0,-3-12-108 0 0,-2 6-25 0 0,4 7 4 0 0,0-1-1 0 0,0 1 1 0 0,1 0 0 0 0,-1-1 0 0 0,0 1-1 0 0,0-1 1 0 0,1 0 0 0 0,-1 1-1 0 0,1-1 1 0 0,0 0 0 0 0,-1 1 0 0 0,1-1-1 0 0,0 0 1 0 0,0 0-5 0 0,0-45 105 0 0,0 15-5 0 0,0 30-93 0 0,0 0 0 0 0,0 1-1 0 0,1-1 1 0 0,-1 1-1 0 0,0-1 1 0 0,1 0 0 0 0,-1 1-1 0 0,1-1 1 0 0,-1 1-1 0 0,1 0 1 0 0,0-1-1 0 0,0 1 1 0 0,0-1-7 0 0,5-11 32 0 0,-5-4-25 0 0,0 3-28 0 0,3 0-48 0 0,-3 11 57 0 0,0 1 0 0 0,1 0 1 0 0,0 0-1 0 0,0-1 0 0 0,-1 1 0 0 0,1 0 0 0 0,0 1 1 0 0,1-1-1 0 0,-1 0 12 0 0,7-4-30 0 0,-1 1 0 0 0,1 0 1 0 0,3-1 29 0 0,-7 3-13 0 0,8-2-8 0 0,-8-1-8 0 0,-5 5 28 0 0,0 1 1 0 0,0-1-1 0 0,1 1 0 0 0,-1-1 0 0 0,0 1 1 0 0,0-1-1 0 0,1 1 0 0 0,-1 0 0 0 0,0-1 0 0 0,1 1 1 0 0,-1 0-1 0 0,1-1 0 0 0,-1 1 0 0 0,1 0 1 0 0,-1 0-1 0 0,0-1 0 0 0,1 1 0 0 0,-1 0 1 0 0,1 0-1 0 0,-1 0 0 0 0,1 0 0 0 0,-1-1 0 0 0,1 1 1 0 0,-1 0-1 0 0,1 0 0 0 0,-1 0 0 0 0,1 0 1 0 0,-1 0-1 0 0,1 0 0 0 0,-1 0 0 0 0,1 1 0 0 0,0-1 1 0 0,8-1-1 0 0,1 2-21 0 0,19 12-27 0 0,-19-8 49 0 0,-7-4 0 0 0,-1 0 0 0 0,0 0 0 0 0,0 0 0 0 0,1 1 0 0 0,-1-1 0 0 0,0 1 0 0 0,0-1 0 0 0,0 1 0 0 0,0 0 0 0 0,30 30 0 0 0,-25-25 0 0 0,-3-4 0 0 0,-1 0 0 0 0,0 1 0 0 0,0-1 0 0 0,0 1 0 0 0,0 0 0 0 0,0 0 0 0 0,2 6 0 0 0,-4-7 0 0 0,0-1 0 0 0,0 0 0 0 0,0 0 0 0 0,0 1 0 0 0,1-1 0 0 0,-1 0 0 0 0,1 0 0 0 0,0 0 0 0 0,0 0 0 0 0,-1-1 0 0 0,0 0-1 0 0,0 0 1 0 0,1 0-1 0 0,-1 1 1 0 0,0-1-1 0 0,0 0 1 0 0,0 1-1 0 0,0-1 1 0 0,0 1-1 0 0,0-1 1 0 0,-1 1-1 0 0,1 0 1 0 0,0-1-1 0 0,-1 1 0 0 0,0 0 1 0 0,1-1-1 0 0,-1 1 1 0 0,0 0-1 0 0,0 0 1 0 0,0 0 0 0 0,1-1-4 0 0,-1 1 0 0 0,0 0 0 0 0,0-1 1 0 0,0 1-1 0 0,1 0 0 0 0,-1-1 0 0 0,1 1 1 0 0,0-1-1 0 0,-1 1 0 0 0,1-1 0 0 0,0 1 0 0 0,0-1 1 0 0,0 1-1 0 0,0-1 4 0 0,4 8-1 0 0,11 22 17 0 0,-15-28-1 0 0,-1-1-1 0 0,1 0 1 0 0,-1 1-1 0 0,1-1 1 0 0,-1 0-1 0 0,0 1 1 0 0,0-1-1 0 0,0 1 1 0 0,0 1-15 0 0,-1 0 29 0 0,1-2 50 0 0,0-2-4 0 0,0 0 1 0 0,0 0-4 0 0,0 0 13 0 0,0 0-12 0 0,1 1-68 0 0,0-1-1 0 0,-1 0 0 0 0,1 0 0 0 0,-1 0 0 0 0,1 0 0 0 0,0 0 0 0 0,-1 0 0 0 0,1-1 1 0 0,0 1-1 0 0,-1 0 0 0 0,1 0 0 0 0,-1 0 0 0 0,1-1 0 0 0,-1 1 0 0 0,1 0 0 0 0,-1 0 1 0 0,1-1-1 0 0,-1 1 0 0 0,1 0 0 0 0,-1-1 0 0 0,1 1 0 0 0,-1-1 0 0 0,1 1 1 0 0,-1-1-1 0 0,0 1 0 0 0,1-1-4 0 0,0-15 37 0 0,-1 14-37 0 0,0 0 1 0 0,0 0-1 0 0,0 0 0 0 0,0 0 0 0 0,0 0 1 0 0,0-1-1 0 0,0 1 0 0 0,1 0 1 0 0,-1 0-1 0 0,1 0 0 0 0,0-1 0 0 0,4-5 1 0 0,-4 7 5 0 0,0 0-1 0 0,0-1 1 0 0,0 1 0 0 0,-1-1-1 0 0,1 1 1 0 0,0-1 0 0 0,-1 0-1 0 0,1 1 1 0 0,-1-1 0 0 0,1 1-1 0 0,-1-1 1 0 0,0 0 0 0 0,0 0-1 0 0,0 1-5 0 0,0-12 21 0 0,1-16 43 0 0,0 28-63 0 0,-1 0 0 0 0,0 0 1 0 0,1 0-1 0 0,-1 0 1 0 0,1-1-1 0 0,-1 1 0 0 0,1 0 1 0 0,-1 0-1 0 0,1 0 1 0 0,0 0-1 0 0,-1 0 0 0 0,1 0 1 0 0,0 1-1 0 0,0-1 0 0 0,0 0 1 0 0,0 0-1 0 0,0 0 1 0 0,0 1-1 0 0,0-1 0 0 0,0 0-1 0 0,4-1 2 0 0,-4 2-5 0 0,0-1-1 0 0,-1 1 1 0 0,1 0 0 0 0,0 0 0 0 0,-1-1 0 0 0,1 1-1 0 0,-1-1 1 0 0,1 1 0 0 0,0 0 0 0 0,-1-1 0 0 0,1 1-1 0 0,-1-1 1 0 0,0 1 0 0 0,1-1 0 0 0,-1 0 0 0 0,1 1-1 0 0,-1-1 1 0 0,0 1 0 0 0,1-1 0 0 0,-1 0 0 0 0,0 1 0 0 0,1-1 3 0 0,1-4-28 0 0,8-10-33 0 0,5 0-102 0 0,-13 13 131 0 0,0 0 1 0 0,0 0-1 0 0,0 1 1 0 0,0-1 0 0 0,1 1-1 0 0,-1-1 1 0 0,0 1 0 0 0,1 0-1 0 0,-1 0 1 0 0,1 0 0 0 0,-1 0-1 0 0,1 1 1 0 0,0-1-1 0 0,0 1 32 0 0,13 0-130 0 0,0 0 100 0 0,-14 0 30 0 0,-1 0 0 0 0,1 0 0 0 0,-1 0 0 0 0,1 0 0 0 0,-1 0 0 0 0,0 1 0 0 0,1-1 0 0 0,-1 0 0 0 0,1 1 0 0 0,-1-1 0 0 0,28 16 0 0 0,-13 14 0 0 0,0 2 0 0 0,-15-31 0 0 0,-1 0 0 0 0,1 1 0 0 0,-1-1 0 0 0,1 1 0 0 0,-1-1 0 0 0,0 1 0 0 0,0-1 0 0 0,0 1 0 0 0,0-1 0 0 0,0 1 0 0 0,0-1 0 0 0,0 1 0 0 0,0-1 0 0 0,0 0 0 0 0,0 1 0 0 0,1-1 0 0 0,-1 1 0 0 0,0-1 0 0 0,1 1 0 0 0,-1-1 0 0 0,1 1 0 0 0,4 6 0 0 0,-4-7-1 0 0,0 0 1 0 0,0 1-1 0 0,-1-1 0 0 0,1 1 0 0 0,0-1 1 0 0,-1 1-1 0 0,1 0 0 0 0,0-1 0 0 0,-1 1 1 0 0,0 0-1 0 0,1-1 0 0 0,-1 1 1 0 0,0 0-1 0 0,0 0 1 0 0,0-1-4 0 0,0 1 0 0 0,0 0 0 0 0,1 0 0 0 0,-1 0 0 0 0,1-1 0 0 0,-1 1 0 0 0,1 0 0 0 0,-1-1 0 0 0,1 1 0 0 0,0 0 0 0 0,0-1 0 0 0,0 1 0 0 0,0-1 4 0 0,0 1 0 0 0,0 0 0 0 0,0-1 0 0 0,0 1 0 0 0,0-1-1 0 0,-1 1 1 0 0,1 0 0 0 0,-1 0 0 0 0,1-1 0 0 0,-1 1 0 0 0,1 0 0 0 0,-1 0 0 0 0,0-1-1 0 0,0 1 1 0 0,-1 4 0 0 0,2-4 0 0 0,12 22 0 0 0,-10-19 5 0 0,1 2-73 0 0,3-2-122 0 0,-2-3 90 0 0,8 9-260 0 0,-11-10-201 0 0,-1 0 71 0 0,1 0 63 0 0,-1-1 53 0 0,1 0 6 0 0,0 0 41 0 0,4-2-1037 0 0,-4 1 770 0 0,-1 1-1 0 0,5-5-1470 0 0,4-4-1168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48.9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210 113 6536 0 0,'0'0'141'0'0,"0"0"23"0"0,0 0 13 0 0,0-3-19 0 0,0-10-126 0 0,-1 4-16 0 0,-1 5 44 0 0,-1 1 60 0 0,-1 1-9 0 0,1 1 20 0 0,2-1 24 0 0,0 0-12 0 0,0-1 47 0 0,1-1 55 0 0,0-1 65 0 0,-1 0-101 0 0,-3-5 355 0 0,1 5-289 0 0,0 1-169 0 0,1 2-111 0 0,-1-1 206 0 0,1 0-68 0 0,2 1-43 0 0,0-1-40 0 0,0 0-13 0 0,-1 1 39 0 0,-6-3 155 0 0,7 5-216 0 0,-1 0-1 0 0,1-1 1 0 0,0 1 0 0 0,-1 0-1 0 0,1 0 1 0 0,0-1 0 0 0,-1 1 0 0 0,1 0-1 0 0,0 0 1 0 0,-1-1 0 0 0,1 1-1 0 0,0 0 1 0 0,0-1 0 0 0,-1 1-1 0 0,1 0 1 0 0,0-1 0 0 0,0 1 0 0 0,-1-1-1 0 0,1 1 1 0 0,0 0 0 0 0,0-1-1 0 0,0 1 1 0 0,0-1 0 0 0,0 1-1 0 0,0 0 1 0 0,0-1 0 0 0,0 1 0 0 0,0-1-1 0 0,0 1 1 0 0,0-1 0 0 0,0 1-15 0 0,0 0 6 0 0,0 0 0 0 0,0 0 0 0 0,0-1 0 0 0,0 1 1 0 0,0 0-1 0 0,0 0 0 0 0,0 0 0 0 0,0 0 0 0 0,0 0 0 0 0,0 0 1 0 0,0 0-1 0 0,0 0 0 0 0,0 0 0 0 0,0 0 0 0 0,0-1 0 0 0,0 1 1 0 0,0 0-1 0 0,0 0 0 0 0,0 0 0 0 0,0 0 0 0 0,0 0 1 0 0,0 0-1 0 0,0 0 0 0 0,0 0 0 0 0,0 0 0 0 0,0 0 0 0 0,0 0 1 0 0,0-1-1 0 0,0 1 0 0 0,-1 0 0 0 0,1 0 0 0 0,0 0 0 0 0,0 0 1 0 0,0 0-1 0 0,0 0 0 0 0,0 0 0 0 0,0 0 0 0 0,0 0 1 0 0,0 0-1 0 0,0 0 0 0 0,0 0 0 0 0,0 0 0 0 0,-1 0 0 0 0,1 0 1 0 0,0 0-1 0 0,0 0 0 0 0,0 0 0 0 0,0 0 0 0 0,0 0 0 0 0,0 0 1 0 0,0 0-1 0 0,0 0 0 0 0,0 0 0 0 0,0 0 0 0 0,-1 0 0 0 0,1 0 1 0 0,0 0-7 0 0,-10 0 515 0 0,-7 0 334 0 0,6 1-388 0 0,5 1-249 0 0,0 1-77 0 0,1 1-92 0 0,2 2-108 0 0,0-1 108 0 0,3-4-33 0 0,0-1 0 0 0,-1 1 0 0 0,1 0 0 0 0,0-1 1 0 0,0 1-1 0 0,-1 0 0 0 0,1-1 0 0 0,-1 1 0 0 0,1-1 0 0 0,-1 1 1 0 0,1-1-1 0 0,-1 1 0 0 0,1-1 0 0 0,-1 1 0 0 0,1-1 1 0 0,-1 0-1 0 0,1 1 0 0 0,-1-1 0 0 0,0 0 0 0 0,1 1 1 0 0,-1-1-1 0 0,0 0-10 0 0,-4 3 28 0 0,2-2-21 0 0,1 1-1 0 0,-1 0 1 0 0,0 0 0 0 0,1 1-1 0 0,0-1 1 0 0,0 0 0 0 0,-1 1-1 0 0,2-1 1 0 0,-1 1 0 0 0,0 0 0 0 0,0 0-1 0 0,1 0 1 0 0,-1 1-7 0 0,0 0 5 0 0,-1 0 1 0 0,1 0 0 0 0,-1 1-1 0 0,0-2 1 0 0,-2 3-6 0 0,1-1 18 0 0,1 0 0 0 0,-1 1 0 0 0,1-1 0 0 0,0 1 0 0 0,0 0 0 0 0,1 0 0 0 0,0 0 0 0 0,-1 5-18 0 0,1-6 16 0 0,-1 5-2 0 0,2 0 35 0 0,1 19 207 0 0,1-11-95 0 0,1-2-37 0 0,5 2-35 0 0,-3-7-40 0 0,1 2 35 0 0,-4-11-67 0 0,0 1 1 0 0,1 0 0 0 0,-1-1 0 0 0,1 0 0 0 0,-1 1 0 0 0,1-1-1 0 0,0 0 1 0 0,0 1-18 0 0,8 7 91 0 0,-1-2 8 0 0,-3-1-62 0 0,-5-6-28 0 0,0 1 0 0 0,1 0 0 0 0,-1 0 0 0 0,1-1 0 0 0,0 1 0 0 0,0-1 0 0 0,-1 1 0 0 0,1-1 0 0 0,0 0 0 0 0,0 0 0 0 0,0 0 0 0 0,0 0 0 0 0,1 0 0 0 0,-1 0 0 0 0,0 0 1 0 0,0-1-1 0 0,1 1 0 0 0,-1-1 0 0 0,0 0 0 0 0,2 1-9 0 0,0-1 14 0 0,0 0 0 0 0,0 1 1 0 0,0-1-1 0 0,0 1 1 0 0,0 0-1 0 0,-1 1 0 0 0,1-1 1 0 0,0 1-1 0 0,0-1 1 0 0,2 3-15 0 0,-5-4 6 0 0,0 1-1 0 0,0-1 1 0 0,1 1 0 0 0,-1-1 0 0 0,0 1 0 0 0,0-1 0 0 0,0 0 0 0 0,1 0 0 0 0,-1 0 0 0 0,0 0 0 0 0,0 0 0 0 0,1 0 0 0 0,-1 0 0 0 0,0 0 0 0 0,0 0 0 0 0,1 0 0 0 0,0-1-6 0 0,11-5 40 0 0,1-1-37 0 0,-8 6 78 0 0,0 0-35 0 0,3 1-72 0 0,-1-1-103 0 0,-3 1 19 0 0,-1 1-34 0 0,1-1-91 0 0,0 0-66 0 0,0 0-73 0 0,0-1-78 0 0,0 1-87 0 0,-1 0-92 0 0,0-1-98 0 0,0 0-106 0 0,4-3-1057 0 0,2-5-1076 0 0,-9 9 2902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46.3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49 6648 0 0,'0'0'149'0'0,"0"0"23"0"0,0 0 12 0 0,0 0 25 0 0,0 0 81 0 0,0 0 35 0 0,0 0 10 0 0,0 0-42 0 0,0 0-217 0 0,0 2-43 0 0,0 6-53 0 0,0 0 78 0 0,0 5 108 0 0,0 18 308 0 0,-1-23-389 0 0,-1-1-66 0 0,-4 6 136 0 0,5-12-137 0 0,0 0 1 0 0,0 1-1 0 0,0 0 1 0 0,1-1-1 0 0,-1 1 1 0 0,0-1-1 0 0,1 1 0 0 0,0 0 1 0 0,-1-1-1 0 0,1 1 1 0 0,0 0-1 0 0,0-1 1 0 0,0 1-1 0 0,0 0-18 0 0,1 30 160 0 0,0-17-84 0 0,-1 0-1 0 0,0 0 1 0 0,-1 0-1 0 0,0 0 0 0 0,-2 3-75 0 0,-2-1 58 0 0,3-11-30 0 0,0 1 0 0 0,1 0 0 0 0,0 0 0 0 0,0-1 0 0 0,0 1 0 0 0,1 0-28 0 0,0 9 56 0 0,0 8 78 0 0,-3 0 65 0 0,-2-7-50 0 0,3-11-72 0 0,0 1 0 0 0,1 0 0 0 0,0-1 0 0 0,0 1 0 0 0,0 0 0 0 0,1 0-77 0 0,0 6 128 0 0,1 8 97 0 0,-5-4 12 0 0,1-10-174 0 0,0 4 58 0 0,-1 2 42 0 0,2 2 45 0 0,1 2 49 0 0,1-13-220 0 0,0-1 0 0 0,-1 0 1 0 0,1 0-1 0 0,-1 0 0 0 0,0 0 0 0 0,1 0 0 0 0,-2 3-37 0 0,-7 12 218 0 0,7-10-20 0 0,0 21 45 0 0,3-23-156 0 0,-1 0 43 0 0,1 1 134 0 0,-1-5-84 0 0,0 1 36 0 0,0-8-314 0 0,4-5-30 0 0,-2 7 60 0 0,0 1-39 0 0,0-2-142 0 0,0 3 72 0 0,-1-1-44 0 0,0 2-2 0 0,-1-1-33 0 0,1 0-347 0 0,0 0 85 0 0,-1 1-46 0 0,0-2-664 0 0,0-2-520 0 0,0-5-990 0 0</inkml:trace>
  <inkml:trace contextRef="#ctx0" brushRef="#br0" timeOffset="175.75">130 17 7280 0 0,'0'0'165'0'0,"0"0"22"0"0,0 0 9 0 0,0 2-20 0 0,-1 2-146 0 0,1-1-29 0 0,0-1-1 0 0,0 1 1 0 0,0-1 0 0 0,0 0-1 0 0,1 1 1 0 0,-1-1 0 0 0,0 0-1 0 0,1 1 1 0 0,0 1-1 0 0,2 1 21 0 0,0 1 38 0 0,5 7 138 0 0,5 11 279 0 0,-10-9-89 0 0,-4-13-348 0 0,1-1-1 0 0,0 1 1 0 0,1-1 0 0 0,-1 1 0 0 0,0-1 0 0 0,0 1-1 0 0,1-1 1 0 0,-1 1 0 0 0,1-1 0 0 0,-1 1-39 0 0,11 16 274 0 0,-6 9-46 0 0,6-6-10 0 0,-8-8-114 0 0,2 3 97 0 0,-1-7-49 0 0,2 1 47 0 0,3 8 90 0 0,0 13 195 0 0,-2-4-78 0 0,0-10-165 0 0,-3-8-112 0 0,-1-1 0 0 0,0 1 0 0 0,0 0 1 0 0,-1 1-130 0 0,-1-4 91 0 0,1 1 1 0 0,0-1 0 0 0,0 1 0 0 0,0-1 0 0 0,1 0 0 0 0,2 4-92 0 0,4 6 231 0 0,-2 3 1 0 0,0 0-38 0 0,2-3-27 0 0,-2-4-76 0 0,-1 2 62 0 0,-2-5-16 0 0,0 0-1 0 0,0-1 0 0 0,3 4-136 0 0,3 9 137 0 0,-7-10-53 0 0,3 2 50 0 0,2 2 10 0 0,-1 1-42 0 0,2 0-40 0 0,-1 1-34 0 0,2-1 46 0 0,-9-15-67 0 0,0 0 0 0 0,-1 1 0 0 0,0-1 0 0 0,1 1 0 0 0,-1-1 0 0 0,0 1 0 0 0,0-1 0 0 0,0 1 0 0 0,0-1 0 0 0,0 1-7 0 0,0 7 24 0 0,0-5-48 0 0,0-2-83 0 0,0-1-62 0 0,0-1-254 0 0,0 0 317 0 0,0 0 7 0 0,0 0-13 0 0,0 0-38 0 0,0 0-10 0 0,0 0-39 0 0,0 0-43 0 0,0 0-49 0 0,0 0-52 0 0,0 0-50 0 0,0 0-42 0 0,0 0-39 0 0,0 0-137 0 0,0 0-38 0 0,0 0-1428 0 0</inkml:trace>
  <inkml:trace contextRef="#ctx0" brushRef="#br0" timeOffset="176.75">66 512 8952 0 0,'0'0'200'0'0,"0"0"33"0"0,0 0 15 0 0,0-3-36 0 0,1-4-170 0 0,4 2-38 0 0,10 4-6 0 0,-9 2 40 0 0,1-1 40 0 0,0-1 51 0 0,0-2 63 0 0,6-7 275 0 0,-13 9-449 0 0,0 1 1 0 0,1 0-1 0 0,-1 0 1 0 0,0-1-1 0 0,0 1 0 0 0,1 0 1 0 0,-1 0-1 0 0,0 0 1 0 0,0 0-1 0 0,1-1 1 0 0,-1 1-1 0 0,0 0 0 0 0,1 0 1 0 0,-1 0-1 0 0,0 0 1 0 0,1 0-1 0 0,-1 0 0 0 0,0 0 1 0 0,1 0-1 0 0,-1 0 1 0 0,0 0-1 0 0,1 0 0 0 0,-1 0 1 0 0,0 0-1 0 0,1 0 1 0 0,-1 0-19 0 0,6 0 147 0 0,-3 1-102 0 0,0-1-1 0 0,0 1 1 0 0,0-1 0 0 0,0 0-1 0 0,0-1 1 0 0,0 1 0 0 0,0 0-1 0 0,0-1 1 0 0,0 0 0 0 0,0 0-1 0 0,1 0-44 0 0,8-5 81 0 0,-7 4-59 0 0,0 1 0 0 0,-1 0-1 0 0,1 0 1 0 0,0 0-1 0 0,0 0 1 0 0,0 1 0 0 0,0-1-1 0 0,0 1 1 0 0,0 1 0 0 0,0-1-22 0 0,4 0-66 0 0,7 1 131 0 0,2-1 9 0 0,-11 1-89 0 0,-1-1-34 0 0,-1 0-25 0 0,1 0-36 0 0,-1 0-40 0 0,0-1-46 0 0,0 1-7 0 0,-1 0-37 0 0,0-1-42 0 0,0 1-44 0 0,0-1-48 0 0,0 1-50 0 0,0-1-54 0 0,-1 0-56 0 0,10-3-947 0 0,6-5-839 0 0,-19 9 2319 0 0</inkml:trace>
  <inkml:trace contextRef="#ctx0" brushRef="#br0" timeOffset="177.75">737 464 7344 0 0,'0'0'165'0'0,"0"0"22"0"0,2 3 9 0 0,9 10-20 0 0,-11-12-173 0 0,1 1 1 0 0,-1-1 0 0 0,1 1-1 0 0,-1-1 1 0 0,0 0-1 0 0,1 1 1 0 0,-1-1 0 0 0,0 1-1 0 0,0-1 1 0 0,0 1-4 0 0,1 6 27 0 0,1-1 48 0 0,3 0 64 0 0,3 3 128 0 0,5 6 178 0 0,-10-3 66 0 0,-1-7-13 0 0,8 8-27 0 0,-6-2-80 0 0,-2-7 25 0 0,9 6 13 0 0,-9-8 56 0 0,-2-3 25 0 0,0 0 2 0 0,0 0-217 0 0,0 2-134 0 0,0 5 95 0 0,0-1-46 0 0,-1 1 36 0 0,2-1 42 0 0,-1-2 53 0 0,-2-4-234 0 0,-3 0-74 0 0,-12-2 202 0 0,11-3-109 0 0,5-2-88 0 0,-2 2 74 0 0,-18-16 119 0 0,15 15-198 0 0,3 2 37 0 0,2 0-36 0 0,3-3-6 0 0,-2 6-18 0 0,0-26 171 0 0,0 4-91 0 0,0 22-87 0 0,0 0-1 0 0,0 0 1 0 0,0 1 0 0 0,0-1 0 0 0,0 0-1 0 0,0 0 1 0 0,0 0 0 0 0,1 1 0 0 0,-1-1-1 0 0,0 0 1 0 0,1 1 0 0 0,-1-1 0 0 0,1 0-1 0 0,-1 0 1 0 0,1 1 0 0 0,-1-1 0 0 0,1 1-1 0 0,-1-1 1 0 0,1 0 0 0 0,-1 1-1 0 0,1-1 1 0 0,0 1 0 0 0,-1-1 0 0 0,1 1-1 0 0,0 0 1 0 0,-1-1 0 0 0,1 1 0 0 0,0 0-1 0 0,0-1-2 0 0,1 1 4 0 0,-1-1 0 0 0,0 1-1 0 0,0-1 1 0 0,0 0-1 0 0,0 1 1 0 0,0-1 0 0 0,0 0-1 0 0,0 0 1 0 0,0 0-1 0 0,0 0 1 0 0,0 0-1 0 0,0 0 1 0 0,-1 0 0 0 0,1 0-1 0 0,0 0-3 0 0,9-22 5 0 0,-8 19 2 0 0,0-1 1 0 0,0 0-1 0 0,1 1 0 0 0,0 0 0 0 0,0-1-7 0 0,8-9 18 0 0,2 0 0 0 0,4-4-18 0 0,-9 10 0 0 0,-5 5 0 0 0,0 0 0 0 0,0-1 0 0 0,1 1 0 0 0,0 0 0 0 0,-1 1 0 0 0,1-1 0 0 0,1 0-1 0 0,-3 3 8 0 0,5-4-19 0 0,11-5-38 0 0,-16 8-77 0 0,0 0 33 0 0,3 0-15 0 0,12-1 21 0 0,-13 2 26 0 0,0 1-47 0 0,0-1-65 0 0,0 0-79 0 0,0 0-95 0 0,-1 1-109 0 0,-1-1 164 0 0,0 0-38 0 0,0 0-39 0 0,-1 0-42 0 0,1 0-45 0 0,-1 0-46 0 0,0 0-50 0 0,1 0-50 0 0,0 0-1281 0 0,-2 0-1064 0 0</inkml:trace>
  <inkml:trace contextRef="#ctx0" brushRef="#br0" timeOffset="178.75">1248 544 9960 0 0,'0'0'222'0'0,"0"0"30"0"0,0 0 20 0 0,0 0-24 0 0,0 0-184 0 0,0 3-37 0 0,0-3-26 0 0,0 1-1 0 0,0 0 1 0 0,0-1 0 0 0,0 1 0 0 0,0 0-1 0 0,0-1 1 0 0,0 1 0 0 0,0 0-1 0 0,1-1 1 0 0,-1 1 0 0 0,0 0 0 0 0,0-1-1 0 0,1 1 1 0 0,-1 0 0 0 0,0-1-1 0 0,7 5 41 0 0,-2-2 76 0 0,-3 5 86 0 0,-2-5 197 0 0,0-2-200 0 0,1 0-44 0 0,-1 0-40 0 0,0 1-32 0 0,0 1 19 0 0,-1 0-57 0 0,1-2-8 0 0,0 0 40 0 0,0 2 254 0 0,0-3-38 0 0,0 0-6 0 0,0 0-38 0 0,0 0-193 0 0,0 0-76 0 0,0 0-60 0 0,0 0-112 0 0,0 0-198 0 0,0 0-24 0 0,0 0-3 0 0</inkml:trace>
  <inkml:trace contextRef="#ctx0" brushRef="#br0" timeOffset="179.75">1152 288 6992 0 0,'0'0'157'0'0,"0"0"23"0"0,0-2 12 0 0,0 1-181 0 0,0 0 0 0 0,0 1 0 0 0,0-1 0 0 0,0 0 0 0 0,0 0 0 0 0,0 1 0 0 0,0-1 0 0 0,-1 0 0 0 0,1 1 0 0 0,0-1 0 0 0,0 0 0 0 0,-1 1 0 0 0,1-1 0 0 0,0 1 0 0 0,-1-1-11 0 0,-9-4 34 0 0,9 4-32 0 0,1 0 1 0 0,0 1-1 0 0,-1-1 1 0 0,1 1 0 0 0,0-1-1 0 0,0 0 1 0 0,-1 1-1 0 0,1-1 1 0 0,0 0 0 0 0,0 1-1 0 0,0-1 1 0 0,0 0-1 0 0,0 0 1 0 0,0 1-1 0 0,0-1-2 0 0,0 1 0 0 0,0-3 195 0 0,0 3 44 0 0,0 0-172 0 0,0 0-79 0 0,0 0-61 0 0,0 0-79 0 0,0 0-92 0 0,0 0-82 0 0,0 0-285 0 0,0 0-97 0 0,0 0-312 0 0,0 0-589 0 0</inkml:trace>
  <inkml:trace contextRef="#ctx0" brushRef="#br0" timeOffset="180.75">1791 17 9728 0 0,'0'0'222'0'0,"0"0"30"0"0,0 0 18 0 0,0 0 24 0 0,0 0 96 0 0,0 0 39 0 0,0 2 10 0 0,0 6-149 0 0,-1 7 19 0 0,1-12-265 0 0,0-1 0 0 0,0 0 0 0 0,0 1 0 0 0,1-1-1 0 0,-1 0 1 0 0,1 0 0 0 0,-1 0 0 0 0,2 3-44 0 0,6 13 218 0 0,-7-15-183 0 0,0 0 1 0 0,0 1-1 0 0,0-1 0 0 0,-1 0 0 0 0,1 1 0 0 0,-1-1 0 0 0,0 4-35 0 0,0 8 110 0 0,-1-7-43 0 0,1 0-1 0 0,0 0 0 0 0,1-1 0 0 0,0 1 1 0 0,1 1-67 0 0,2 8 108 0 0,-2-10-54 0 0,0-1 0 0 0,0 1-1 0 0,-1 0 1 0 0,0 0 0 0 0,0-1-1 0 0,-1 1-53 0 0,1 14 130 0 0,4 4 7 0 0,3 12 41 0 0,-6-8 3 0 0,1-3-17 0 0,2-2-36 0 0,-3-16-87 0 0,0-1 0 0 0,0 0-1 0 0,-1 1 1 0 0,-1 0 0 0 0,1 0-41 0 0,-1-2 35 0 0,1 0 1 0 0,0 0-1 0 0,0 0 1 0 0,0 0-1 0 0,1-1 1 0 0,0 2-36 0 0,0-2 40 0 0,0 0 1 0 0,-1 0 0 0 0,0 0-1 0 0,0 0 1 0 0,0 5-41 0 0,-1-8 17 0 0,0 0 0 0 0,0 0 0 0 0,0 0 1 0 0,1 0-1 0 0,-1 0 0 0 0,1 0 0 0 0,-1 0 1 0 0,1 0-1 0 0,0-1 0 0 0,-1 1 1 0 0,1 0-1 0 0,0 0 0 0 0,1 1-17 0 0,-1-2 15 0 0,0 1 0 0 0,0-1 0 0 0,0 1 0 0 0,0-1 0 0 0,-1 1 0 0 0,1-1 0 0 0,-1 1 0 0 0,1-1-1 0 0,-1 1 1 0 0,0 0 0 0 0,1-1 0 0 0,-1 1 0 0 0,0 1-15 0 0,0 11 62 0 0,0 20 14 0 0,0-33-75 0 0,0-1 1 0 0,0 1-1 0 0,0 0 1 0 0,0 0 0 0 0,0 0-1 0 0,0 0 1 0 0,0 0-1 0 0,0 0 1 0 0,0-1 0 0 0,1 1-1 0 0,-1 0 1 0 0,0 0 0 0 0,1 0-1 0 0,-1 0-1 0 0,11 4 55 0 0,-10-4-51 0 0,-1 0 1 0 0,0-1 0 0 0,0 1-1 0 0,1-1 1 0 0,-1 1 0 0 0,0 0-1 0 0,0-1 1 0 0,1 1-1 0 0,-1 0 1 0 0,0 0 0 0 0,0-1-1 0 0,0 1 1 0 0,0 0 0 0 0,0-1-1 0 0,0 1-4 0 0,0-1 0 0 0,0 3 25 0 0,0-3-53 0 0,0 0-57 0 0,0 0-119 0 0,0 0-210 0 0,0 0-30 0 0</inkml:trace>
  <inkml:trace contextRef="#ctx0" brushRef="#br0" timeOffset="181.75">1503 384 7968 0 0,'0'0'233'0'0,"0"0"-97"0"0,0 0 33 0 0,0 0 293 0 0,0-3 67 0 0,4-6 2 0 0,2 4-217 0 0,4-1 1 0 0,-5 4-200 0 0,0-1-35 0 0,-3 2-52 0 0,0 0 7 0 0,0 0 0 0 0,0 1 0 0 0,0-1 1 0 0,0 1-1 0 0,0 0 0 0 0,0 0 0 0 0,0-1 1 0 0,0 1-1 0 0,0 0 0 0 0,0 1 0 0 0,1-1-35 0 0,7 0 131 0 0,-7 0-96 0 0,1 0 1 0 0,-1-1-1 0 0,1 1 0 0 0,-1-1 0 0 0,1 0 0 0 0,-1 0 0 0 0,0 0 0 0 0,2-1-35 0 0,11-4 94 0 0,11 1 19 0 0,-6-6-7 0 0,11 6-20 0 0,-7 0-86 0 0,12-2-34 0 0,2-2-46 0 0,-1-2-59 0 0,-4-3-68 0 0,-24 10 95 0 0,12-3 4 0 0,-15 5 21 0 0,0 1-65 0 0,-3 0 20 0 0,1 0-37 0 0,-1 0-42 0 0,1 0-47 0 0,-2 0 1 0 0,0 0-38 0 0,4-2-390 0 0,0 0-268 0 0,5-3-620 0 0,-12 6 1571 0 0</inkml:trace>
  <inkml:trace contextRef="#ctx0" brushRef="#br0" timeOffset="182.75">2190 272 7136 0 0,'0'0'165'0'0,"0"6"22"0"0,1-1-143 0 0,0-1 1 0 0,0 1-1 0 0,0 0 0 0 0,0 0 1 0 0,1 1-45 0 0,5 20 136 0 0,-5-8-102 0 0,-2-5-34 0 0,-1-9 0 0 0,1-1 0 0 0,0 1 0 0 0,0-1 0 0 0,0 1 0 0 0,0 0 0 0 0,1-1 0 0 0,0 1 0 0 0,-1 0 0 0 0,2 1 0 0 0,2 5 41 0 0,0-3 30 0 0,-2 1 38 0 0,1 2 38 0 0,-3 3 41 0 0,2 1 111 0 0,1-1 50 0 0,1-5-76 0 0,1 2 42 0 0,-5-9-254 0 0,1 1 1 0 0,-1-1 0 0 0,1 0 0 0 0,-1 1-1 0 0,0-1 1 0 0,0 1 0 0 0,0-1 0 0 0,1 0 0 0 0,-1 1-1 0 0,-1 0-61 0 0,4 17 491 0 0,8 5-33 0 0,-9-19-149 0 0,-1-2-104 0 0,0 0-66 0 0,-1 0-63 0 0,0 0-32 0 0,1 1 62 0 0,4 4 80 0 0,1 4 81 0 0,-4-3-55 0 0,-2-6 94 0 0,0-3-21 0 0,0 0-80 0 0,0 0-39 0 0,0 0-6 0 0,0 0-2 0 0,0 0-6 0 0,0 0-6 0 0,0 0-2 0 0,0 0 0 0 0,0 0 0 0 0,0 0 0 0 0,0 0 0 0 0,0-3-24 0 0,0-1-103 0 0,0 2-16 0 0,0-1-1 0 0,0 1 1 0 0,0 0 0 0 0,0-1 0 0 0,0 1-1 0 0,1-1 1 0 0,-1 1 0 0 0,1 0 0 0 0,0-2-1 0 0,12-12 0 0 0,-9 12 3 0 0,-1-1 1 0 0,1 1-1 0 0,-1-1 1 0 0,0 0-1 0 0,0 0 1 0 0,-1 0-1 0 0,1-3-3 0 0,-1 3 4 0 0,0 1-1 0 0,0-1 0 0 0,1 1 0 0 0,-1-1 1 0 0,1 1-1 0 0,0 0 0 0 0,0 0 1 0 0,0 0-1 0 0,1 1 0 0 0,-1-1 0 0 0,1 1 1 0 0,4-3-4 0 0,1-1 1 0 0,-6 4-3 0 0,1 1 1 0 0,0-1-1 0 0,0 0 1 0 0,0 1-1 0 0,0 0 0 0 0,0 0 1 0 0,0 0-1 0 0,0 0 1 0 0,1 1-1 0 0,-1 0 1 0 0,4-1 1 0 0,7 2-67 0 0,34 0-101 0 0,-47 0 167 0 0,1 1 0 0 0,-1-1 1 0 0,0 1-1 0 0,1 0 0 0 0,-1 0 1 0 0,0 0-1 0 0,1 0 0 0 0,-1 0 0 0 0,0 0 1 0 0,0 0-1 0 0,0 1 0 0 0,0-1 0 0 0,0 1 1 0 0,0-1-1 0 0,-1 1 0 0 0,1 0 1 0 0,-1 0-1 0 0,1 0 0 0 0,0 0 1 0 0,0 1 0 0 0,0 0 0 0 0,1-1 0 0 0,0 1 0 0 0,0-1 0 0 0,0 0 0 0 0,0 1 1 0 0,1-1-1 0 0,1 1 0 0 0,-5-3 0 0 0,1 0 0 0 0,0 0 0 0 0,-1 1 0 0 0,1-1 0 0 0,0 0 0 0 0,-1 1 0 0 0,1-1 0 0 0,-1 1 0 0 0,1-1 0 0 0,-1 1 0 0 0,1-1 0 0 0,-1 1 0 0 0,1-1 0 0 0,-1 1 0 0 0,1-1 0 0 0,-1 1 0 0 0,0-1 0 0 0,1 1 0 0 0,-1 0 0 0 0,0-1 0 0 0,1 1 0 0 0,-1 0 0 0 0,2 4 0 0 0,41 75 0 0 0,-41-76 0 0 0,-1 2 0 0 0,-1 16 0 0 0,0 10 0 0 0,0-27-32 0 0,0-1-80 0 0,1-2-86 0 0,0-1 54 0 0,-1 0-37 0 0,1 0-39 0 0,0-1-36 0 0,1 1-354 0 0,0-1 79 0 0,0 1-50 0 0,1-1-689 0 0,-3 0 1270 0 0,2 0-1818 0 0,-1 0-1037 0 0</inkml:trace>
  <inkml:trace contextRef="#ctx0" brushRef="#br0" timeOffset="818.71">2765 416 8208 0 0,'0'0'234'0'0,"0"0"6"0"0,0 0-109 0 0,0 3 86 0 0,4 9 35 0 0,8 4 41 0 0,2 1 8 0 0,-5 3 40 0 0,1 3 33 0 0,5-2-41 0 0,-1-5-133 0 0,-9-3-28 0 0,6-7-4 0 0,5 23 217 0 0,-11-18-223 0 0,6 7 123 0 0,-9-14-98 0 0,-1 0-104 0 0,-2 4-57 0 0,1-8-5 0 0,0 3 60 0 0,0-3-7 0 0,0 0 23 0 0,0 0 107 0 0,0 0 48 0 0,0 0 11 0 0,0 0-25 0 0,0 0-106 0 0,0 0-48 0 0,0 0-10 0 0,0 0-4 0 0,0-15-19 0 0,0-16 134 0 0,0 13-131 0 0,0 17-54 0 0,0 0 0 0 0,0 0 0 0 0,0 1 0 0 0,1-1 0 0 0,-1 0 0 0 0,0 0 0 0 0,0 0 0 0 0,0 1 0 0 0,1-1 0 0 0,-1 0 0 0 0,0 0 0 0 0,1 1 0 0 0,-1-1 0 0 0,1 0 0 0 0,-1 1 0 0 0,1-1 0 0 0,-1 0 0 0 0,1 1 0 0 0,-1-1 0 0 0,1 1 0 0 0,0-1 0 0 0,-1 1 0 0 0,1-1 0 0 0,0 1 0 0 0,-1 0 0 0 0,1-1 0 0 0,0 1 0 0 0,0 0 0 0 0,0-1 0 0 0,0 1 0 0 0,0-1 0 0 0,1 1 0 0 0,-1-1 0 0 0,0 0 0 0 0,0 1 0 0 0,0-1 0 0 0,0 0 0 0 0,0 0 0 0 0,0 0 0 0 0,0 0 0 0 0,0 0 0 0 0,-1 0 0 0 0,1 0 0 0 0,0 0 0 0 0,0 0 0 0 0,3-10 2 0 0,-3 10-3 0 0,-1 0 0 0 0,0-1 0 0 0,1 1 0 0 0,-1 0 0 0 0,1 0 0 0 0,-1 0 0 0 0,1 0 0 0 0,0 0 0 0 0,-1 0 0 0 0,1 0 0 0 0,0 0 0 0 0,0 0 0 0 0,0 1 0 0 0,-1-1 0 0 0,1 0 0 0 0,0 0 0 0 0,0 1 0 0 0,1-1 1 0 0,54-24-119 0 0,-35 18 94 0 0,-17 6 25 0 0,0 0 0 0 0,0 0 0 0 0,0 0 0 0 0,0 1 0 0 0,0 0 0 0 0,0 0 0 0 0,0 0 0 0 0,2 0 0 0 0,7 1 0 0 0,-11-1 0 0 0,1 0 0 0 0,-1 1 0 0 0,0-1 0 0 0,1 0 0 0 0,-1 1 0 0 0,0 0 0 0 0,0 0 0 0 0,0-1 0 0 0,1 1 0 0 0,-1 0 0 0 0,1 2 0 0 0,20 7 0 0 0,-18-9-2 0 0,1 1-5 0 0,0 0 0 0 0,0 0-1 0 0,0 1 1 0 0,0 0 0 0 0,0 0-1 0 0,-1 0 1 0 0,1 0 0 0 0,3 4 7 0 0,9 10-12 0 0,-11-11 12 0 0,-1-1 0 0 0,0 1 0 0 0,0 0 0 0 0,-1 1 0 0 0,1-1 0 0 0,1 5 0 0 0,-1 3 7 0 0,-1-1 31 0 0,5 8 50 0 0,-5-13-46 0 0,-4-7-31 0 0,0 1 1 0 0,0-1-1 0 0,0 1 1 0 0,0-1-1 0 0,-1 1 1 0 0,1-1-1 0 0,0 1 1 0 0,-1-1-1 0 0,1 1 1 0 0,-1 0-1 0 0,0-1 1 0 0,0 1-1 0 0,1 0 1 0 0,-1 0-12 0 0,0 27 224 0 0,0-26-100 0 0,-3-1 49 0 0,-8 9 19 0 0,9-8 7 0 0,2-3-6 0 0,0 0-29 0 0,0 0-17 0 0,0 0-3 0 0,-3 0-11 0 0,-4-1-62 0 0,6 0-46 0 0,0 1 0 0 0,-1 0-1 0 0,1-1 1 0 0,0 1-1 0 0,0-1 1 0 0,0 0 0 0 0,-1 1-1 0 0,1-1 1 0 0,0 0-1 0 0,0 0 1 0 0,0 0-25 0 0,-2-2 35 0 0,0-1-58 0 0,0-2 33 0 0,2-2 89 0 0,3-42 20 0 0,-2 45-110 0 0,0 0-1 0 0,1 1 0 0 0,-1-1 1 0 0,1 1-1 0 0,0-1 0 0 0,1 0-8 0 0,-1 0 3 0 0,1 1-1 0 0,0-1 1 0 0,0 1-1 0 0,1-1 1 0 0,0 0-3 0 0,6-6-1 0 0,0 0 0 0 0,0 0 0 0 0,8-5 1 0 0,-15 14 0 0 0,14-11 0 0 0,-3 7 0 0 0,-5-7 0 0 0,-5 10-5 0 0,-3 2 6 0 0,1 0 0 0 0,0 0 0 0 0,0 1 0 0 0,0-1 0 0 0,0 0 0 0 0,0 0 0 0 0,0 1-1 0 0,0-1 1 0 0,0 0 0 0 0,0 1 0 0 0,1-1 0 0 0,-1 1 0 0 0,0-1-1 0 0,14-1-14 0 0,11 1-45 0 0,-24 1 56 0 0,0 0-1 0 0,0 0 1 0 0,-1 1 0 0 0,1-1 0 0 0,-1 0-1 0 0,1 1 1 0 0,0-1 0 0 0,-1 1 0 0 0,1 0-1 0 0,-1 0 1 0 0,1-1 0 0 0,-1 1 0 0 0,1 0-1 0 0,-1 0 4 0 0,7 4-21 0 0,24 11 10 0 0,-18-10 11 0 0,-9 4 0 0 0,6-3 0 0 0,-10-7 0 0 0,0 1 0 0 0,0-1 0 0 0,1 1 0 0 0,-1-1 0 0 0,0 1 0 0 0,-1-1 0 0 0,1 1 0 0 0,0 0 0 0 0,0-1 0 0 0,0 1 0 0 0,0 0 0 0 0,0 0 0 0 0,-1 0 0 0 0,1 0 0 0 0,0 0 0 0 0,0 0 0 0 0,4 12 0 0 0,2-8 0 0 0,-7-5 0 0 0,0 0 0 0 0,1 0 0 0 0,-1 1 0 0 0,1-1 0 0 0,-1 0 0 0 0,1 0 0 0 0,-1 1 0 0 0,0-1 0 0 0,1 1 0 0 0,-1-1 0 0 0,0 0 0 0 0,1 1 0 0 0,-1-1 0 0 0,0 1 0 0 0,0-1 0 0 0,1 0 0 0 0,-1 1 0 0 0,0-1 0 0 0,0 1 0 0 0,0-1 0 0 0,0 1 0 0 0,1-1 0 0 0,-1 1 0 0 0,0-1 0 0 0,0 1 0 0 0,0-1 0 0 0,0 1 0 0 0,0-1 0 0 0,0 1 0 0 0,0-1 0 0 0,-1 1 0 0 0,1 0 1 0 0,0-1-1 0 0,0 1 0 0 0,0-1 0 0 0,0 1 0 0 0,0-1 0 0 0,0 1 0 0 0,0-1 0 0 0,0 1 0 0 0,0-1 0 0 0,0 1 0 0 0,0-1 0 0 0,0 1 0 0 0,0-1 0 0 0,0 1 0 0 0,0-1 0 0 0,1 1 0 0 0,-1-1 0 0 0,0 1 0 0 0,0-1 0 0 0,1 1 0 0 0,-1-1 0 0 0,0 0 0 0 0,1 1 0 0 0,-1-1 0 0 0,0 1 0 0 0,1-1 0 0 0,-1 0 0 0 0,0 1 0 0 0,1-1 0 0 0,-1 0 0 0 0,1 0 0 0 0,-1 1 0 0 0,1-1-1 0 0,6 4 1 0 0,-6-1 0 0 0,1-1 0 0 0,-1 0 0 0 0,0 0 0 0 0,0 0 0 0 0,0 1 0 0 0,0-1 0 0 0,0 1 0 0 0,0 0 0 0 0,0-1 0 0 0,0 1 0 0 0,0-1 0 0 0,0 1 0 0 0,0-1 0 0 0,0 0 0 0 0,1 0 0 0 0,-1 1 0 0 0,1-1 0 0 0,0-1-16 0 0,1-1 39 0 0,0 0-18 0 0,-1 0-39 0 0,1 2-33 0 0,0 0-45 0 0,-2 0 151 0 0,1 0-45 0 0,1 0-41 0 0,0 1-37 0 0,2 2-101 0 0,0 0-61 0 0,2 3-369 0 0,-4-5-413 0 0,0-3-48 0 0,10 0-10 0 0</inkml:trace>
  <inkml:trace contextRef="#ctx0" brushRef="#br0" timeOffset="1206.83">3852 624 8464 0 0,'0'0'190'0'0,"2"0"28"0"0,2 0-135 0 0,12 0 144 0 0,-6-3-107 0 0,-2-2-75 0 0,-7 4-45 0 0,1 0-1 0 0,-1 0 1 0 0,1 0 0 0 0,-1 1 0 0 0,1-1-1 0 0,-1 0 1 0 0,1 1 0 0 0,-1-1 0 0 0,1 1 0 0 0,0-1-1 0 0,-1 1 1 0 0,1 0 0 0 0,0 0 0 0 0,0 0 0 0 0,1 0 2 0 0,6 0 35 0 0,-1 0 37 0 0,8-2 148 0 0,-14 2-182 0 0,0 0-1 0 0,0-1 1 0 0,-1 1-1 0 0,1-1 1 0 0,0 0-1 0 0,0 1 1 0 0,0-1-1 0 0,-1 0 1 0 0,1 0-1 0 0,0 0 1 0 0,-1 0-1 0 0,1-1 1 0 0,0 0-40 0 0,-2 2 17 0 0,0 0 0 0 0,1 0 1 0 0,-1-1-1 0 0,0 1 0 0 0,0 0 0 0 0,1 0 0 0 0,-1 0 0 0 0,0 0 1 0 0,0-1-1 0 0,1 1 0 0 0,-1 0 0 0 0,0 0 0 0 0,1 0 1 0 0,-1 0-1 0 0,0 0 0 0 0,1 0 0 0 0,-1 0 0 0 0,0 0 0 0 0,0 0 1 0 0,1 0-1 0 0,-1 0 0 0 0,0 0 0 0 0,1 0 0 0 0,-1 0 1 0 0,0 0-1 0 0,1 0-17 0 0,-1 0 0 0 0,2 0 59 0 0,1 0 0 0 0,0 0 0 0 0,-1 0 0 0 0,1-1 0 0 0,-1 1 0 0 0,1-1 0 0 0,0 0-59 0 0,3-6 182 0 0,-4 3-96 0 0,11-1 119 0 0,1-5-11 0 0,-11 7-76 0 0,-1 1-44 0 0,1 2-27 0 0,0 0-32 0 0,0 0-14 0 0,-1-1 29 0 0,3-9 51 0 0,6 4-7 0 0,-7-1-26 0 0,1 2 9 0 0,-1 4 4 0 0,1 1 37 0 0,-5-3-45 0 0,0 0-45 0 0,1 1-7 0 0,-1 0-1 0 0,0 0 0 0 0,0 0 0 0 0,0 1 0 0 0,0-1 1 0 0,0 0-1 0 0,-1 0 0 0 0,1 0 0 0 0,-1 0 0 0 0,1 1 1 0 0,-1-2-1 0 0,-10-3 0 0 0,6-4 0 0 0,-6 4 0 0 0,6-4-16 0 0,4 9 10 0 0,0 1 1 0 0,0-1 0 0 0,1 1-1 0 0,-1 0 1 0 0,0 0 0 0 0,0-1-1 0 0,0 1 1 0 0,0 0 0 0 0,1 0-1 0 0,-1 0 1 0 0,0 0 0 0 0,0 0-1 0 0,0 0 1 0 0,-1 0 5 0 0,-14 0-55 0 0,0 0 41 0 0,15 0 14 0 0,0 0 0 0 0,-1 0 0 0 0,1 0 0 0 0,-1 0 0 0 0,1 0 0 0 0,-1 1 0 0 0,1-1 0 0 0,-1 1 0 0 0,1-1 0 0 0,-1 1 0 0 0,-4 2 0 0 0,2-2 0 0 0,0 1 0 0 0,1 0 0 0 0,-1-1 0 0 0,1 2 0 0 0,-1-1 0 0 0,1 0 0 0 0,0 0 0 0 0,0 1 0 0 0,0 0 0 0 0,-2 2 0 0 0,0 5-2 0 0,4-7 3 0 0,0-1 1 0 0,0 0-1 0 0,0 1 0 0 0,0-1 1 0 0,-1 0-1 0 0,1 0 1 0 0,-1 0-1 0 0,1 0 0 0 0,-1 0-1 0 0,-12 10 45 0 0,-4 6 35 0 0,4 0 33 0 0,11-11-5 0 0,-1 1 1 0 0,-4 12 108 0 0,6-10-93 0 0,1 1 38 0 0,1 2 72 0 0,0-10-201 0 0,0-1 0 0 0,0 1 0 0 0,0-1-1 0 0,0 1 1 0 0,1-1 0 0 0,-1 1 0 0 0,1 0-33 0 0,6 3 140 0 0,-3-4-56 0 0,1 12 140 0 0,6 1-34 0 0,4 0-77 0 0,-13-13-106 0 0,0 0-1 0 0,0 0 1 0 0,0-1 0 0 0,0 1 0 0 0,1-1 0 0 0,-1 0 0 0 0,1 0 0 0 0,-1 1 0 0 0,1-2 0 0 0,-1 1 0 0 0,1 0 0 0 0,-1 0 0 0 0,1-1 0 0 0,0 1-7 0 0,-2-1 8 0 0,1 0 1 0 0,-1 0 0 0 0,1 0-1 0 0,0 0 1 0 0,-1 1 0 0 0,1-1-1 0 0,-1 1 1 0 0,1-1-1 0 0,-1 1 1 0 0,1 0 0 0 0,-1 0-1 0 0,0-1 1 0 0,1 1-9 0 0,11 6 62 0 0,-8-6-42 0 0,0-1 0 0 0,0 1 0 0 0,1-1 1 0 0,-1 0-1 0 0,0 0 0 0 0,0-1 0 0 0,0 1 0 0 0,0-1 0 0 0,0 0 0 0 0,0-1 0 0 0,2 0-20 0 0,17-4 48 0 0,-2 4-51 0 0,6-2 41 0 0,-18 1-66 0 0,-4 1-33 0 0,-1-1-47 0 0,1 1-57 0 0,-1 0-68 0 0,0 0-1 0 0,-1 0-52 0 0,0 0-58 0 0,1 0-61 0 0,-1 1-68 0 0,1-1-71 0 0,-1 1-78 0 0,1-1-81 0 0,8 0-1120 0 0,6 2-1034 0 0</inkml:trace>
  <inkml:trace contextRef="#ctx0" brushRef="#br0" timeOffset="1507.94">4523 1 8720 0 0,'0'0'197'0'0,"0"0"24"0"0,0 0 19 0 0,2 2-29 0 0,12 9-168 0 0,-9-9-35 0 0,-1 1 33 0 0,-1-1 35 0 0,-1 0 36 0 0,0 3 38 0 0,0 0-15 0 0,0-2 4 0 0,1-1-77 0 0,-1-1-22 0 0,-1 1 15 0 0,1 1 122 0 0,1 1 88 0 0,-1-1-82 0 0,-1 0 39 0 0,3 7 19 0 0,4 10 207 0 0,-2-3-115 0 0,-2-6-144 0 0,0-2-67 0 0,0-1-42 0 0,-1-1 33 0 0,0 0 0 0 0,-1 1 0 0 0,0-1-1 0 0,0 1 1 0 0,0 0-113 0 0,2 10 211 0 0,7 17 126 0 0,-6 10-17 0 0,0-20-156 0 0,1 1 33 0 0,-4 6 54 0 0,-1-19-140 0 0,1 0 0 0 0,0 0 0 0 0,0 0-1 0 0,4 8-110 0 0,-5-17 25 0 0,2 19 132 0 0,-3 38 271 0 0,-1-36-291 0 0,1-6 13 0 0,0-1-43 0 0,0 35 112 0 0,0-28-101 0 0,0-14-102 0 0,0-3 41 0 0,0 7 59 0 0,0-9-108 0 0,0-1-49 0 0,0-3-65 0 0,0-1-48 0 0,0-1-210 0 0,0 0-18 0 0</inkml:trace>
  <inkml:trace contextRef="#ctx0" brushRef="#br0" timeOffset="2041.44">4331 496 7400 0 0,'0'0'216'0'0,"3"0"-11"0"0,11-1-164 0 0,17-7-26 0 0,-21 5 38 0 0,-7 2-14 0 0,14-3 387 0 0,-4 4-79 0 0,5-2 112 0 0,6-8 253 0 0,-3 6-333 0 0,-14 3-227 0 0,1 0 0 0 0,-1-1 0 0 0,1 0 0 0 0,-1 0 0 0 0,0-1 0 0 0,3-1-152 0 0,11-6 358 0 0,9-2 53 0 0,5-2 46 0 0,-10 2-71 0 0,-2 3-108 0 0,1 2-37 0 0,1 1-37 0 0,-2 2-38 0 0,-8 1-71 0 0,4 0 67 0 0,-1 2-51 0 0,17 1-7 0 0,-9 1-87 0 0,-19-1-9 0 0,0 1 0 0 0,0 0 0 0 0,-1 0 0 0 0,1 1 0 0 0,0 0-1 0 0,-1 0-7 0 0,11 2 7 0 0,2 1-7 0 0,-15-5 0 0 0,0 1 0 0 0,1 0 0 0 0,-1 0 0 0 0,0 1 0 0 0,0-1 0 0 0,0 1 0 0 0,0 0 0 0 0,0 0 0 0 0,0 0 0 0 0,-1 0 0 0 0,1 1 0 0 0,-1-1 0 0 0,1 1 0 0 0,2 3 0 0 0,74 74-74 0 0,-79-78 73 0 0,1 0 0 0 0,-1-1 0 0 0,1 1-1 0 0,-1 0 1 0 0,0 0 0 0 0,1 1 0 0 0,-1-1 0 0 0,0 0-1 0 0,-1 0 1 0 0,1 0 0 0 0,0 1 0 0 0,-1-1 0 0 0,1 0-1 0 0,-1 1 2 0 0,3 10 3 0 0,4 1-3 0 0,-6-13 0 0 0,0 0 0 0 0,-1 1 0 0 0,1-1 0 0 0,0 1 0 0 0,-1-1 0 0 0,1 1 0 0 0,-1-1 0 0 0,1 1 0 0 0,-1-1 0 0 0,0 1 0 0 0,1 0 0 0 0,-1-1 0 0 0,0 1 0 0 0,0 0 0 0 0,0-1 0 0 0,0 1 0 0 0,0 0 0 0 0,1 0 0 0 0,-1 0 0 0 0,1-1 0 0 0,-1 1 0 0 0,1 0 0 0 0,0-1 0 0 0,0 1 0 0 0,0 0 0 0 0,0-1 0 0 0,0 1 0 0 0,0-1 0 0 0,0 1 0 0 0,0-1 0 0 0,-1 1 0 0 0,1 0 0 0 0,0-1 0 0 0,0 1 0 0 0,-1 0 0 0 0,1 0 0 0 0,-1-1 0 0 0,0 1 0 0 0,0 0 0 0 0,1 0 0 0 0,-1 0 0 0 0,0 30 12 0 0,0-31-8 0 0,0 1 1 0 0,0-1 0 0 0,0 1 0 0 0,-1-1 0 0 0,1 1-1 0 0,0-1 1 0 0,0 0 0 0 0,-1 1 0 0 0,1-1 0 0 0,-1 1-5 0 0,-10 14 22 0 0,11-15-17 0 0,-1 0-1 0 0,1 1 0 0 0,0-1 0 0 0,-1 1 1 0 0,1-1-1 0 0,0 1 0 0 0,0-1 0 0 0,0 1 1 0 0,0-1-1 0 0,0 1-4 0 0,0-2 0 0 0,0 1-165 0 0,0 1 64 0 0,0-1 56 0 0,-1 0 48 0 0,1 2 103 0 0,-1 1 333 0 0,0-3-348 0 0,0-1-64 0 0,0 1-52 0 0,1-1-35 0 0,-1 0-42 0 0,0 1-46 0 0,0-1-68 0 0,0 0-66 0 0,0 0-72 0 0,0 0-78 0 0,0 0-85 0 0,0 1-90 0 0,-1-1-98 0 0,1 0-103 0 0,1 0-922 0 0,0 0-996 0 0</inkml:trace>
  <inkml:trace contextRef="#ctx0" brushRef="#br0" timeOffset="2301.4">4986 224 8752 0 0,'0'0'197'0'0,"0"0"24"0"0,0 0 19 0 0,3 0-29 0 0,7 0-154 0 0,-1 0 47 0 0,1 0-54 0 0,6 0-34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4:27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975 1 7080 0 0,'0'0'157'0'0,"0"0"23"0"0,0 0 13 0 0,0 0 45 0 0,3 0 136 0 0,-2 0-430 0 0,1 0 93 0 0,0 0 81 0 0,1 0 67 0 0,0 0 87 0 0,0 0 52 0 0,9 0 871 0 0,-7 0-728 0 0,-2 0-233 0 0,0 0-44 0 0,-2 0-67 0 0,1 0-52 0 0,0 0-58 0 0,-1 0-67 0 0,-1 0 60 0 0,0 0-1 0 0,0 0 1 0 0,0 0-1 0 0,0 0 1 0 0,0 0-1 0 0,0 0 1 0 0,0 0 0 0 0,0 0-1 0 0,0 0 1 0 0,0 0-1 0 0,1 0 1 0 0,-1 0-1 0 0,0 0 1 0 0,0 0-1 0 0,0 0 1 0 0,0 0 0 0 0,0 0-1 0 0,0 0 1 0 0,0 0-1 0 0,0 0 1 0 0,0 0-1 0 0,0 0 1 0 0,1 0 0 0 0,-1 0-1 0 0,0 0 1 0 0,0 0-1 0 0,0 0 1 0 0,0 0-1 0 0,0 0 1 0 0,0 0 0 0 0,0 0-1 0 0,0 0 1 0 0,0 1-1 0 0,0-1 1 0 0,0 0-1 0 0,0 0 1 0 0,0 0 0 0 0,0 0-1 0 0,0 0 1 0 0,0 0-1 0 0,0 0 1 0 0,0 0-1 0 0,0 0 1 0 0,0 0 0 0 0,0 1-1 0 0,0-1 1 0 0,0 0-1 0 0,0 0 1 0 0,0 0-1 0 0,0 0 1 0 0,0 0-1 0 0,0 0 1 0 0,0 0 0 0 0,0 0-1 0 0,0 0 1 0 0,0 0-1 0 0,0 1-5 0 0,0 9 268 0 0,0-10-263 0 0,0 0-1 0 0,0 0 1 0 0,0 1-1 0 0,0-1 1 0 0,0 0-1 0 0,0 0 1 0 0,0 0-1 0 0,0 0 1 0 0,0 0-1 0 0,0 0 1 0 0,0 0-1 0 0,0 0 1 0 0,0 0 0 0 0,0 0-1 0 0,0 1 1 0 0,0-1-1 0 0,0 0 1 0 0,0 0-1 0 0,0 0 1 0 0,0 0-1 0 0,0 0 1 0 0,0 0-1 0 0,0 0 1 0 0,0 0-1 0 0,0 0 1 0 0,0 0-1 0 0,0 0 1 0 0,1 1-1 0 0,-1-1 1 0 0,0 0-1 0 0,0 0 1 0 0,0 0-1 0 0,0 0 1 0 0,0 0-1 0 0,0 0 1 0 0,0 0-1 0 0,0 0 1 0 0,0 0-1 0 0,0 0 1 0 0,0 0-1 0 0,0 0 1 0 0,1 0-1 0 0,-1 0 1 0 0,0 0-1 0 0,0 0 1 0 0,0 0-1 0 0,0 0 1 0 0,0 0 0 0 0,0 0-1 0 0,0 0 1 0 0,0 0-1 0 0,0 0 1 0 0,1 0-1 0 0,-1 0 1 0 0,0 0-1 0 0,0 0 1 0 0,0 0-5 0 0,12 3 225 0 0,3 7-40 0 0,-13-4-51 0 0,-2-5-117 0 0,1 1 1 0 0,-1 0-1 0 0,0-1 1 0 0,1 1-1 0 0,0 0 1 0 0,-1-1-1 0 0,1 1 1 0 0,0-1-1 0 0,0 1 1 0 0,-1-1-1 0 0,2 2-17 0 0,3 6 77 0 0,11 23 342 0 0,-12-18-229 0 0,-3 0-72 0 0,0 3-16 0 0,4-2-67 0 0,-3-11-33 0 0,-1-1-1 0 0,0 0 1 0 0,0 1-1 0 0,0-1 1 0 0,0 1-1 0 0,-1 0 0 0 0,1-1 1 0 0,-1 1-1 0 0,0 0-1 0 0,1 6 16 0 0,0 1-1 0 0,0-1 0 0 0,1 1 1 0 0,0-1-1 0 0,2 1-15 0 0,4 24 115 0 0,4 19 86 0 0,2 1 40 0 0,18 54 347 0 0,-28-97-450 0 0,1 0 0 0 0,0-1 1 0 0,2 3-139 0 0,-6-12 17 0 0,12 15 125 0 0,-12-16-129 0 0,1 0 0 0 0,-1 0 1 0 0,0 0-1 0 0,0 1 0 0 0,0-1 0 0 0,0 1 0 0 0,0-1 0 0 0,0 1 0 0 0,0-1 0 0 0,0 1 1 0 0,0 0-1 0 0,-1-1 0 0 0,1 1 0 0 0,0 0 0 0 0,-1-1 0 0 0,0 1 0 0 0,1 0 0 0 0,-1 0 1 0 0,0 0-14 0 0,0-2 4 0 0,0 1 1 0 0,0-1 0 0 0,-1 1 0 0 0,1-1 0 0 0,0 1-1 0 0,0 0 1 0 0,0-1 0 0 0,0 1 0 0 0,0-1 0 0 0,0 1 0 0 0,1-1-1 0 0,-1 1 1 0 0,0-1 0 0 0,0 1 0 0 0,0-1 0 0 0,0 1-1 0 0,0-1 1 0 0,1 1 0 0 0,-1-1 0 0 0,0 0 0 0 0,1 1 0 0 0,-1-1-1 0 0,0 1 1 0 0,1-1 0 0 0,-1 0 0 0 0,0 1 0 0 0,1-1-1 0 0,-1 0 1 0 0,1 1 0 0 0,-1-1 0 0 0,0 0 0 0 0,1 1 0 0 0,-1-1-1 0 0,1 0 1 0 0,-1 0 0 0 0,1 0 0 0 0,-1 0 0 0 0,1 1-5 0 0,6 2 37 0 0,6 7-1 0 0,-10-7 40 0 0,-3-3-2 0 0,0 0-8 0 0,0 0-3 0 0,0 0 1 0 0,0-19 75 0 0,0-1-63 0 0,0-2-38 0 0,0-13-24 0 0,4 18 31 0 0,10-7-36 0 0,-3 4-10 0 0,-10 16 1 0 0,0 1 0 0 0,1 0 0 0 0,-1-1 0 0 0,1 1 0 0 0,0 0 0 0 0,0 0 0 0 0,0 0 0 0 0,0 0 0 0 0,0 1 0 0 0,1-1 0 0 0,12-16 0 0 0,14-27 0 0 0,-24 36 0 0 0,-4 7 0 0 0,0 1 0 0 0,0 0 0 0 0,0 0 0 0 0,1-1 0 0 0,-1 1 0 0 0,0 0 0 0 0,1 0 0 0 0,0 0 0 0 0,0 0 0 0 0,5-5 0 0 0,-4 3 0 0 0,0 1 0 0 0,1 0 0 0 0,-1 0 0 0 0,1 0 0 0 0,-1 0 0 0 0,2 0 0 0 0,27-13-60 0 0,-29 15 59 0 0,0 0 0 0 0,0 1 0 0 0,0-1 0 0 0,0 0-1 0 0,1 1 1 0 0,-1 0 0 0 0,0 0 0 0 0,1 0 0 0 0,-1 0-1 0 0,1 1 2 0 0,8-1-13 0 0,-11 0 8 0 0,1 1 1 0 0,0-1-1 0 0,-1 0 0 0 0,1 0 0 0 0,0 1 0 0 0,-1-1 0 0 0,1 1 1 0 0,-1 0-1 0 0,1-1 0 0 0,-1 1 0 0 0,1 0 0 0 0,-1 0 0 0 0,1 0 1 0 0,-1 0 4 0 0,7 4-10 0 0,-1-2-14 0 0,7 4-2 0 0,-11-6 25 0 0,-1 1 1 0 0,0-1 0 0 0,0 0 0 0 0,-1 1-1 0 0,1-1 1 0 0,0 1 0 0 0,0 0 0 0 0,-1 0-1 0 0,1-1 1 0 0,-1 1 0 0 0,1 0 0 0 0,-1 0-1 0 0,1 1 1 0 0,3 8 0 0 0,-5-9-1 0 0,2 1 0 0 0,-1-1 0 0 0,0 0 0 0 0,0 0 0 0 0,1 0-1 0 0,-1 0 1 0 0,1 0 0 0 0,-1 0 0 0 0,1 0 1 0 0,0 0-4 0 0,0 0 0 0 0,-1 0 0 0 0,0 0 0 0 0,1 0 0 0 0,-1 0 0 0 0,0 0 0 0 0,0 0 0 0 0,0 0 0 0 0,0 0 0 0 0,-1 0 0 0 0,1 1 0 0 0,0-1 0 0 0,-1 1 4 0 0,2 33 0 0 0,-3-22-2 0 0,1-12 2 0 0,0 0 0 0 0,0-1 0 0 0,0 1 0 0 0,-1 0 0 0 0,1 0 0 0 0,-1-1 0 0 0,1 1 0 0 0,-1 0 0 0 0,1-1 0 0 0,-1 1 0 0 0,0-1 0 0 0,0 1 0 0 0,0-1 0 0 0,0 1 0 0 0,0-1 0 0 0,0 0 0 0 0,0 1 0 0 0,-1-1 0 0 0,1 0 0 0 0,-1 0 0 0 0,-30 31 15 0 0,14-16 60 0 0,-6-3 14 0 0,15-9-11 0 0,3-4-46 0 0,0 2-9 0 0,-3 3 8 0 0,8-4-25 0 0,0 0 0 0 0,-1 0 1 0 0,1-1-1 0 0,-1 1 0 0 0,1 0 0 0 0,-1-1 0 0 0,0 1 1 0 0,1 0-1 0 0,-1-1 0 0 0,1 0 0 0 0,-1 1 0 0 0,0-1 1 0 0,0 0-1 0 0,1 0-6 0 0,-16 0-23 0 0,-25 0 120 0 0,23 0-97 0 0,-3 0-79 0 0,-4 0-110 0 0,26 0 185 0 0,0 0-1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1 0 0,0-1 3 0 0,0 1-13 0 0,0-1-1 0 0,0 1 1 0 0,0-1-1 0 0,0 1 1 0 0,0-1-1 0 0,0 1 1 0 0,0-1-1 0 0,0 1 0 0 0,-1-1 1 0 0,1 1-1 0 0,0-1 1 0 0,0 1-1 0 0,0 0 1 0 0,0-1-1 0 0,-1 1 1 0 0,1-1-1 0 0,0 1 0 0 0,-1-1 1 0 0,1 1-1 0 0,0 0 1 0 0,-1-1-1 0 0,1 1 1 0 0,0 0-1 0 0,-1-1 1 0 0,1 1-1 0 0,-1 0 0 0 0,1 0 1 0 0,-1-1 14 0 0,-6 0-226 0 0,5 1 18 0 0,2 0-170 0 0,0 0-316 0 0,0 0-16 0 0</inkml:trace>
  <inkml:trace contextRef="#ctx0" brushRef="#br0" timeOffset="501.2">1822 352 7920 0 0,'0'0'174'0'0,"0"3"29"0"0,0-2-192 0 0,0-1-1 0 0,0 1 1 0 0,0-1 0 0 0,0 1-1 0 0,0 0 1 0 0,0-1 0 0 0,-1 1-1 0 0,1-1 1 0 0,0 1 0 0 0,0-1-1 0 0,-1 1 1 0 0,1-1 0 0 0,0 1-1 0 0,0-1 1 0 0,-1 1 0 0 0,1-1-1 0 0,-1 1 1 0 0,1-1 0 0 0,0 1-1 0 0,-1-1 1 0 0,1 0 0 0 0,-1 1-1 0 0,1-1 1 0 0,-1 1-11 0 0,-6 6 147 0 0,5 2-111 0 0,2-5-38 0 0,0 0-1 0 0,0 0 1 0 0,1 0 0 0 0,-1 0 0 0 0,1-1 0 0 0,0 1-1 0 0,0 0 3 0 0,3 4 25 0 0,1-1 36 0 0,-3-5 54 0 0,-1 1 130 0 0,2 9 176 0 0,10 4 61 0 0,0 1 10 0 0,-8-6-182 0 0,-1-2-66 0 0,-4-8-221 0 0,1 0 1 0 0,-1-1 0 0 0,1 1 0 0 0,-1 0-1 0 0,1 0 1 0 0,0-1 0 0 0,0 1 0 0 0,-1 0 0 0 0,1-1-1 0 0,0 1 1 0 0,0-1 0 0 0,-1 1 0 0 0,2-1-24 0 0,8 5 286 0 0,1 1 16 0 0,0 2-60 0 0,-9-6-191 0 0,-1 0-1 0 0,1-1 0 0 0,0 1 0 0 0,0-1 1 0 0,0 1-1 0 0,0-1 0 0 0,2 1-50 0 0,11 1 274 0 0,-4-1-73 0 0,2 4 29 0 0,-12-5-203 0 0,1 0 0 0 0,-1 0 0 0 0,1 0 0 0 0,0 0 0 0 0,-1-1 0 0 0,1 1-1 0 0,0-1 1 0 0,0 1 0 0 0,-1-1 0 0 0,1 1 0 0 0,0-1 0 0 0,0 0 0 0 0,0 0-27 0 0,36 0 452 0 0,-12 0-232 0 0,-26 0-216 0 0,1 0 0 0 0,-1 0 0 0 0,1 0 0 0 0,-1 1 1 0 0,1-1-1 0 0,-1 0 0 0 0,1 0 0 0 0,-1-1 0 0 0,1 1 0 0 0,-1 0 0 0 0,1 0 0 0 0,-1 0 1 0 0,1 0-1 0 0,-1 0 0 0 0,1 0 0 0 0,-1-1 0 0 0,0 1 0 0 0,1 0 0 0 0,-1 0 0 0 0,1-1 1 0 0,-1 1-1 0 0,1 0 0 0 0,-1-1 0 0 0,0 1 0 0 0,1 0 0 0 0,-1-1 0 0 0,0 1 0 0 0,1 0 1 0 0,-1-1-1 0 0,0 1 0 0 0,0-1 0 0 0,1 0-4 0 0,3-5 63 0 0,-2 4-48 0 0,1 1 1 0 0,-1-1 0 0 0,0 1 0 0 0,0 0-1 0 0,1 0 1 0 0,-1 0 0 0 0,1 0-1 0 0,0 0-15 0 0,-1 0 7 0 0,1 0-1 0 0,-1 1 0 0 0,0-2 0 0 0,1 1 0 0 0,-1 0 0 0 0,0 0 0 0 0,0-1 0 0 0,1 0-6 0 0,2-8 59 0 0,-1 7-47 0 0,3-2 3 0 0,-6-10 16 0 0,-1 13-29 0 0,0-1 1 0 0,0 1 0 0 0,0 0-1 0 0,0-1 1 0 0,0 1-1 0 0,1 0 1 0 0,-1 0 0 0 0,1-1-1 0 0,-1 1 1 0 0,1 0 0 0 0,0-1-3 0 0,4-5 0 0 0,-4 7 4 0 0,0-1 1 0 0,0 1-1 0 0,0-1 0 0 0,0 1 0 0 0,-1-1 1 0 0,1 1-1 0 0,-1-1 0 0 0,1 1 0 0 0,-1-1 1 0 0,1 0-1 0 0,-1 1 0 0 0,0-1 0 0 0,0 0 1 0 0,0 0-5 0 0,0-104 136 0 0,0 37-132 0 0,1 67-5 0 0,-1 0 0 0 0,0 0 0 0 0,0 1 0 0 0,0-1 0 0 0,1 0 1 0 0,-1 1-1 0 0,1-1 0 0 0,-1 1 0 0 0,1-1 0 0 0,0 1 1 0 0,0-1-1 0 0,0 1 0 0 0,0-1 0 0 0,0 1 0 0 0,0-1 1 0 0,0 1-1 0 0,0 0 0 0 0,1-1 1 0 0,-1 4-98 0 0,0 10 56 0 0,-1 0 20 0 0,-1-8 9 0 0,1 0 1 0 0,0 0 0 0 0,0 0 0 0 0,1 0 0 0 0,-1 0-1 0 0,1 0 1 0 0,0 0 0 0 0,0 2 12 0 0,4 5-20 0 0,-4-8 17 0 0,0 0 0 0 0,1 0-1 0 0,-1 0 1 0 0,0 0-1 0 0,0 0 1 0 0,-1 0 0 0 0,1 1-1 0 0,-1-1 1 0 0,0 0 0 0 0,0 3 3 0 0,0 73 12 0 0,0 3 38 0 0,0 26 112 0 0,0-99-16 0 0,-1-2-39 0 0,-1 0-16 0 0,-3 2 2 0 0,-1 7 85 0 0,5-9-76 0 0,0 2 38 0 0,0 4 10 0 0,-6 2-15 0 0,-3 7 27 0 0,8-16-144 0 0,-6 16 105 0 0,7-18-86 0 0,-1 0 0 0 0,0 0 0 0 0,0 0 0 0 0,0 0 0 0 0,-1 0 0 0 0,1-1-1 0 0,-3 4-36 0 0,-8 4 106 0 0,-10 11 60 0 0,13-5-95 0 0,8-11-56 0 0,2-4-12 0 0,0 0 0 0 0,-1 0-1 0 0,1 0 1 0 0,-1-1 0 0 0,1 1 0 0 0,-1 0-1 0 0,0 0 1 0 0,0-1 0 0 0,0 1 0 0 0,0 0 0 0 0,0-1-1 0 0,0 1 1 0 0,-1-1 0 0 0,1 1 0 0 0,0-1-1 0 0,-1 0 1 0 0,1 1 0 0 0,-1-1 0 0 0,1 0-1 0 0,-1 0 1 0 0,0 0 0 0 0,1 0 0 0 0,-1 0-1 0 0,-2 0-2 0 0,1 0 11 0 0,-15 6 48 0 0,5 4-49 0 0,7-6-64 0 0,-1-1 49 0 0,-15 2 94 0 0,10-4-108 0 0,6-2-36 0 0,0 0-40 0 0,-3-1-110 0 0,1 1-106 0 0,3 0 59 0 0,0 0-50 0 0,0 0-57 0 0,0-1-60 0 0,3 1 45 0 0,1 0-55 0 0,-1 0-49 0 0,0 0-43 0 0,1 0-153 0 0,-1 0-43 0 0,-1 0-184 0 0,0 0-497 0 0</inkml:trace>
  <inkml:trace contextRef="#ctx0" brushRef="#br0" timeOffset="46886.2">1 592 7136 0 0,'0'0'165'0'0,"0"0"22"0"0,0 0 6 0 0,0 0 31 0 0,0 0 107 0 0,0 0 42 0 0,0 0 10 0 0,3 3-5 0 0,-2-2-301 0 0,1 1-32 0 0,0 0 2 0 0,1 1 53 0 0,-1-1 67 0 0,1 1 107 0 0,-3-2-108 0 0,1 0-36 0 0,-1 1 39 0 0,0 2-78 0 0,-1 1-47 0 0,1-3-6 0 0,0-1 38 0 0,0 0-52 0 0,0-1-1 0 0,0 1 1 0 0,0 0 0 0 0,0-1-1 0 0,0 1 1 0 0,0 0-1 0 0,0-1 1 0 0,0 1-1 0 0,0 0 1 0 0,1-1 0 0 0,-1 1-1 0 0,0 0 1 0 0,0-1-1 0 0,1 1 1 0 0,-1 0-1 0 0,1-1 1 0 0,-1 1 0 0 0,0-1-1 0 0,1 1 1 0 0,-1-1-1 0 0,1 1 1 0 0,-1-1-1 0 0,1 1 1 0 0,-1-1-1 0 0,1 0 1 0 0,0 1-24 0 0,-1-1 24 0 0,1 1 1 0 0,0-1-1 0 0,-1 0 0 0 0,1 1 1 0 0,-1-1-1 0 0,1 1 0 0 0,-1-1 1 0 0,1 1-1 0 0,-1 0 0 0 0,0-1 1 0 0,1 1-1 0 0,-1-1 0 0 0,0 1 1 0 0,1 0-1 0 0,-1-1 0 0 0,0 1 1 0 0,0 0-1 0 0,1-1 0 0 0,-1 1 1 0 0,0 0-1 0 0,0-1 0 0 0,0 1 1 0 0,0 0-1 0 0,0-1 0 0 0,0 1 1 0 0,0 0-25 0 0,0 5 181 0 0,0 8 121 0 0,-3-5-47 0 0,-3-4-62 0 0,5-5-181 0 0,1 0 0 0 0,-1 0 1 0 0,1 1-1 0 0,-1-1 0 0 0,1 0 0 0 0,-1 0 0 0 0,1 1 0 0 0,0-1 0 0 0,-1 1 1 0 0,1-1-1 0 0,0 0 0 0 0,-1 1 0 0 0,1-1 0 0 0,0 1 0 0 0,0-1 0 0 0,-1 0 1 0 0,1 1-1 0 0,0-1 0 0 0,0 1 0 0 0,0-1 0 0 0,0 1 0 0 0,-1-1 0 0 0,1 1 0 0 0,0-1 1 0 0,0 1-1 0 0,0-1 0 0 0,0 1 0 0 0,0-1 0 0 0,0 1 0 0 0,0-1 0 0 0,1 1 1 0 0,-1 0-13 0 0,0 11 181 0 0,0-3-70 0 0,0 18 49 0 0,0-11-38 0 0,0-15-108 0 0,0 1-1 0 0,0 0 1 0 0,-1-1-1 0 0,1 1 1 0 0,0 0-1 0 0,-1-1 1 0 0,1 1-1 0 0,-1-1 1 0 0,0 1-1 0 0,1-1 1 0 0,-1 1-1 0 0,0-1 1 0 0,-1 2-14 0 0,1-2 11 0 0,0 1 0 0 0,0 0 0 0 0,0-1 0 0 0,0 1 0 0 0,1 0 0 0 0,-1 0 0 0 0,1 0 1 0 0,-1 0-1 0 0,1 0 0 0 0,-1 0 0 0 0,1 0 0 0 0,0 0 0 0 0,0 1-11 0 0,0 25 83 0 0,0 35 116 0 0,0-61-161 0 0,0-2-96 0 0,0 0 2 0 0,0 0-67 0 0,0 0-78 0 0,0 0 57 0 0,0 0-34 0 0,0 0-37 0 0,0 0-34 0 0,0 0-344 0 0,0 0 80 0 0,0 0-48 0 0,0 0-664 0 0,0 0-523 0 0,0 0-994 0 0</inkml:trace>
  <inkml:trace contextRef="#ctx0" brushRef="#br0" timeOffset="47421.3">272 320 6272 0 0,'0'0'141'0'0,"0"0"23"0"0,0 0 11 0 0,0 3-29 0 0,0 2-127 0 0,-1-1 41 0 0,-6 9 204 0 0,4-9-203 0 0,1-1-43 0 0,1 1 44 0 0,0-1 1 0 0,1 0-1 0 0,-1 0 1 0 0,1 1-1 0 0,-1-1 1 0 0,1 0-1 0 0,0 1 1 0 0,0-1-1 0 0,1 3-62 0 0,-1 9 134 0 0,0 10 80 0 0,0 52 531 0 0,0-43-479 0 0,0-10-142 0 0,1-21-101 0 0,-1 1-1 0 0,0-1 0 0 0,1 1 1 0 0,0-1-1 0 0,0 1 1 0 0,0 1-23 0 0,17 33 305 0 0,-11-25-200 0 0,-5 3 20 0 0,-2-15-117 0 0,0-1 0 0 0,0 1 1 0 0,0 0-1 0 0,0 0 0 0 0,0 0 1 0 0,0 0-1 0 0,0 0 0 0 0,1-1 1 0 0,-1 1-1 0 0,0 0 0 0 0,0 0 1 0 0,1 0-1 0 0,-1-1 0 0 0,0 1 1 0 0,1 0-9 0 0,12 5 120 0 0,1 4 20 0 0,-9-7 84 0 0,2-2-72 0 0,3 5 24 0 0,7 2 77 0 0,-17-8-236 0 0,1 0 0 0 0,0 0-1 0 0,0 0 1 0 0,-1 0 0 0 0,1 0 0 0 0,0 0 0 0 0,0 0 0 0 0,-1 0 0 0 0,1 0 0 0 0,0-1-1 0 0,0 1 1 0 0,-1 0 0 0 0,1 0 0 0 0,0-1-17 0 0,1 0 42 0 0,22-11 466 0 0,14-7 370 0 0,-19 9-545 0 0,-7 7-183 0 0,5-1 68 0 0,-16 3-199 0 0,0 1-1 0 0,0-1 0 0 0,0 1 0 0 0,0-1 0 0 0,0 1 1 0 0,0-1-1 0 0,0 0 0 0 0,-1 1 0 0 0,1-1 1 0 0,0 0-1 0 0,0 0 0 0 0,-1 0 0 0 0,1 1 0 0 0,-1-1 1 0 0,1-1-19 0 0,4-6 146 0 0,-2 3-40 0 0,3-1-6 0 0,-1 1-46 0 0,6-6 30 0 0,-3-2 48 0 0,-7 11-113 0 0,0 0-1 0 0,1 0 0 0 0,-1 0 1 0 0,1 0-1 0 0,0 0 0 0 0,-1 0 1 0 0,1 1-1 0 0,0-1 0 0 0,2-1-18 0 0,-2 1 10 0 0,0 1-1 0 0,1-1 1 0 0,-2 0-1 0 0,1 0 1 0 0,0 0-1 0 0,0 0 1 0 0,0 0-1 0 0,-1 0 0 0 0,1 0 1 0 0,-1-1-1 0 0,0 1 1 0 0,0 0-1 0 0,0-1 1 0 0,0 1-1 0 0,0-1 1 0 0,0 0-1 0 0,-1 1 1 0 0,1-1-1 0 0,-1 1 0 0 0,0-1 1 0 0,1 0-1 0 0,-1 0 1 0 0,-1 1-1 0 0,1-3-9 0 0,0-2 28 0 0,0 5-25 0 0,1 0 1 0 0,-1-1 0 0 0,0 1 0 0 0,-1 0 0 0 0,1 0-1 0 0,0 0 1 0 0,-1-1 0 0 0,1 1 0 0 0,-1 0 0 0 0,0-1-4 0 0,-12-13 0 0 0,0 0 0 0 0,10 11 0 0 0,3 5 0 0 0,0-1 0 0 0,0 0 0 0 0,-1 1 0 0 0,1-1 0 0 0,0 0 0 0 0,-1 1 0 0 0,1-1 0 0 0,-1 1 0 0 0,1-1 0 0 0,-1 1 0 0 0,1-1 0 0 0,-1 1 0 0 0,1-1 0 0 0,-1 1 0 0 0,1-1 0 0 0,-1 1 0 0 0,1 0 0 0 0,-1-1 0 0 0,0 1 0 0 0,1 0 0 0 0,-1-1 0 0 0,0 1 0 0 0,-4-2 0 0 0,-24-14-18 0 0,24 9-33 0 0,5 7 47 0 0,0-1 0 0 0,0 1 0 0 0,-1-1 0 0 0,1 1 0 0 0,0-1 0 0 0,-1 1 0 0 0,1 0-1 0 0,0-1 1 0 0,-1 1 0 0 0,1 0 0 0 0,0-1 0 0 0,-1 1 0 0 0,1 0 0 0 0,-1-1 0 0 0,1 1-1 0 0,-1 0 1 0 0,1 0 0 0 0,-1-1 0 0 0,1 1 0 0 0,0 0 0 0 0,-1 0 0 0 0,1 0 0 0 0,-1 0-1 0 0,1 0 1 0 0,-1 0 0 0 0,1 0 0 0 0,-1 0 0 0 0,1 0 0 0 0,-1 0 0 0 0,1 0 0 0 0,-1 0 0 0 0,0 0 4 0 0,-1 0-12 0 0,0 0 0 0 0,1 0-1 0 0,-1 0 1 0 0,0-1 0 0 0,0 1 0 0 0,1-1 0 0 0,-1 1 0 0 0,0-1 0 0 0,1 0 0 0 0,-1 0 0 0 0,0 0 0 0 0,1 0 0 0 0,-1 0 12 0 0,1 0-14 0 0,-1 0 1 0 0,1 0-1 0 0,-1 1 0 0 0,0-1 0 0 0,1 0 0 0 0,-1 0 1 0 0,0 1-1 0 0,0-1 0 0 0,1 1 0 0 0,-1 0 0 0 0,0 0 0 0 0,0-1 1 0 0,0 1 13 0 0,-28 0-230 0 0,17 0 94 0 0,4 0-21 0 0,-3 0-72 0 0,11 0 215 0 0,1 0 1 0 0,-1 0 0 0 0,0 0 0 0 0,0 0-1 0 0,0 0 1 0 0,1 0 0 0 0,-1 0-1 0 0,0 0 1 0 0,0 0 0 0 0,0-1 0 0 0,1 1-1 0 0,-1 0 1 0 0,0-1 0 0 0,0 1 0 0 0,0-1 13 0 0,1 1-16 0 0,0-1 0 0 0,-1 1 0 0 0,1-1 0 0 0,0 1 0 0 0,-1-1 1 0 0,1 1-1 0 0,0-1 0 0 0,0 1 0 0 0,0-1 0 0 0,0 1 0 0 0,-1-1 1 0 0,1 0-1 0 0,0 1 0 0 0,0-1 0 0 0,0 1 0 0 0,0-1 0 0 0,0 1 1 0 0,0-1 15 0 0,0-2-326 0 0,0 3 183 0 0,0 0-24 0 0,0 0-50 0 0,0 0-98 0 0,0 0-115 0 0,0 0-102 0 0,0 0 77 0 0,0 0-38 0 0,0 0-575 0 0,0 0-449 0 0,0 0-856 0 0</inkml:trace>
  <inkml:trace contextRef="#ctx0" brushRef="#br0" timeOffset="47821.39">672 480 6072 0 0,'0'3'133'0'0,"0"23"191"0"0,2-20-179 0 0,9 7-115 0 0,-10-12-30 0 0,-1 1 0 0 0,1-1 0 0 0,-1 1 0 0 0,0-1 0 0 0,1 1 0 0 0,-1-1 0 0 0,0 1 0 0 0,0-1 0 0 0,0 0 0 0 0,0 1 0 0 0,1 6 50 0 0,1-1 86 0 0,3 2 153 0 0,6 3 276 0 0,-6-7-347 0 0,0-1-20 0 0,-3-2 89 0 0,-1 0-76 0 0,0 0-66 0 0,-1 0-50 0 0,0 1-32 0 0,-1 1 7 0 0,1-3 0 0 0,0-1 5 0 0,0 3 429 0 0,0-3 0 0 0,0 0-4 0 0,0 0-18 0 0,0 0-8 0 0,0 0-2 0 0,0 0-10 0 0,0 0-39 0 0,0 0-20 0 0,0 0-3 0 0,0 0 2 0 0,0 0 12 0 0,0 0 2 0 0,2-3 0 0 0,9-7-34 0 0,-8 6-186 0 0,-2 1-88 0 0,-2 0-63 0 0,-1-3-20 0 0,1 6 24 0 0,1 0-48 0 0,-7-5 110 0 0,7 5-104 0 0,-1 0 0 0 0,1 0-1 0 0,0-1 1 0 0,-1 1 0 0 0,1 0 0 0 0,-1-1-1 0 0,1 1 1 0 0,0 0 0 0 0,-1-1 0 0 0,1 1 0 0 0,0 0-1 0 0,-1-1 1 0 0,1 1 0 0 0,0-1 0 0 0,0 1 0 0 0,-1-1-1 0 0,1 1 1 0 0,0-1 0 0 0,0 1 0 0 0,0-1 0 0 0,-1 1-1 0 0,1-1 1 0 0,0 1 0 0 0,0-1 0 0 0,0 1-1 0 0,0-1 1 0 0,0 1 0 0 0,0-1 0 0 0,0 1 0 0 0,0-1-1 0 0,0 1 1 0 0,1-1-7 0 0,-1-26 179 0 0,0-7-45 0 0,-2 15-63 0 0,-4 3-44 0 0,-1 0-16 0 0,6-2 30 0 0,1 9-33 0 0,1 6-8 0 0,-1 0 0 0 0,0 0 0 0 0,0 0 1 0 0,0 0-1 0 0,0 0 0 0 0,0 0 0 0 0,-1 0 1 0 0,1 0-1 0 0,-1 0 0 0 0,0 0 0 0 0,0-1 0 0 0,-4-4 0 0 0,4 7 0 0 0,0 0 0 0 0,0-1 0 0 0,0 1 0 0 0,1-1 0 0 0,-1 1 0 0 0,0-1 0 0 0,1 0 0 0 0,-1 1 0 0 0,1-1 0 0 0,-1 0 0 0 0,1 1 0 0 0,0-1 0 0 0,0 0 0 0 0,0 1 0 0 0,0-2 0 0 0,0-59 0 0 0,-1 57 0 0 0,2 3 0 0 0,12-22 0 0 0,3-8 0 0 0,-15 30 0 0 0,-1 1 0 0 0,1-1 0 0 0,-1 1 0 0 0,0 0 0 0 0,0-1 0 0 0,1 1 0 0 0,-1-1 0 0 0,0 1 0 0 0,0-1 0 0 0,0 1 0 0 0,0-1 0 0 0,0 1 0 0 0,0-1 0 0 0,0 1 0 0 0,0-1 0 0 0,0 1 0 0 0,0-1 0 0 0,1 1 0 0 0,-1 0 0 0 0,1-1 0 0 0,-1 1 0 0 0,16-29 0 0 0,-2 25 0 0 0,2-6 0 0 0,-7 9-23 0 0,-2 2-64 0 0,-2 0-110 0 0,5 0-93 0 0,-7 0 144 0 0,1 0-73 0 0,-2 0 4 0 0,1 0-59 0 0,1 0-70 0 0,-1 0-78 0 0,11 0-368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18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 8232 0 0,'0'0'182'0'0,"0"0"29"0"0,0 0 14 0 0,0-3-27 0 0,0-3 5 0 0,0 1-100 0 0,0 2-78 0 0,0 0-40 0 0,0-1-141 0 0,0 3 128 0 0,0 0 81 0 0,0 1 18 0 0,0 0 36 0 0,0 0 24 0 0,0-1 36 0 0,0 1 41 0 0,0-1 44 0 0,0 0 48 0 0,0 0 52 0 0,0 0 55 0 0,0 0 59 0 0,3 3-314 0 0,10 9-30 0 0,-8-8-110 0 0,-4-3-10 0 0,0 0 0 0 0,-1 0 1 0 0,1 0-1 0 0,0 1 0 0 0,-1-1 1 0 0,1 1-1 0 0,-1-1 0 0 0,1 0 1 0 0,0 1-1 0 0,-1-1 1 0 0,1 1-1 0 0,-1-1 0 0 0,1 1 1 0 0,-1-1-1 0 0,0 1 0 0 0,1 0 1 0 0,-1-1-1 0 0,0 1 1 0 0,1-1-1 0 0,-1 1 0 0 0,0 0 1 0 0,1 0-3 0 0,1 4 13 0 0,7 11 15 0 0,-5-9 20 0 0,0-1-1 0 0,0 1 1 0 0,2 7-48 0 0,-3-1 34 0 0,-2-9-19 0 0,0 0-1 0 0,1 0 1 0 0,-1 0 0 0 0,1 0-1 0 0,0 0 1 0 0,0 0 0 0 0,0-1 0 0 0,0 1-15 0 0,2 4 34 0 0,0-1 0 0 0,-1 1 1 0 0,0 0-1 0 0,-1 0 0 0 0,0 0 1 0 0,0 1-1 0 0,-1-1-34 0 0,10 35 128 0 0,2-17-34 0 0,-10-20-67 0 0,0 0 1 0 0,0 1-1 0 0,-1-1 1 0 0,1 1 0 0 0,0 4-28 0 0,2 32 104 0 0,6-9 0 0 0,-6-2 20 0 0,0-15-29 0 0,-3-11-36 0 0,-1 1-1 0 0,1 0 0 0 0,-1-1 0 0 0,0 1 1 0 0,0 0-1 0 0,-1 0-58 0 0,0-3 36 0 0,0-1 0 0 0,1 1 0 0 0,-1-1 0 0 0,1 1-1 0 0,-1-1 1 0 0,2 2-36 0 0,8 17 260 0 0,-7-10-152 0 0,-2 4-25 0 0,0 1-16 0 0,5-3 3 0 0,-5-13-59 0 0,0 0 0 0 0,0 1 0 0 0,0-1 0 0 0,-1 1 0 0 0,1-1 0 0 0,-1 1 0 0 0,1-1 0 0 0,-1 1 0 0 0,1-1 0 0 0,-1 1 0 0 0,0 0 0 0 0,0-1 1 0 0,0 1-12 0 0,0 75 612 0 0,0-74-508 0 0,0-3 0 0 0,0 0-4 0 0,0 0-18 0 0,0 0-8 0 0,0 0-2 0 0,0 0-2 0 0,0 0 1 0 0,0 0 14 0 0,0 0-13 0 0,-3 0-8 0 0,3 0-57 0 0,-9 1 5 0 0,3-5 49 0 0,-5-9-35 0 0,8 3 12 0 0,2-15-15 0 0,2 9 29 0 0,-1 4-42 0 0,-1 7-10 0 0,0 0 0 0 0,1 0 0 0 0,0 1 0 0 0,0-1 0 0 0,1 0 0 0 0,-1 0 0 0 0,1 0 0 0 0,0 1 0 0 0,1-2 1 0 0,11-10-20 0 0,0 0-42 0 0,-8 5 45 0 0,-4 9 16 0 0,0 0 0 0 0,0-1 0 0 0,1 1 0 0 0,-1 0 0 0 0,0 0 0 0 0,1 0 0 0 0,-1 0 0 0 0,1 0 0 0 0,0 0 0 0 0,0-1-4 0 0,1 1 0 0 0,-1-1 0 0 0,-1 0 0 0 0,1 0 0 0 0,0 0 0 0 0,0-2 4 0 0,-1 3-3 0 0,-1 1 0 0 0,1-1 0 0 0,0 0-1 0 0,0 0 1 0 0,1 0 0 0 0,-1 1 0 0 0,0-1 0 0 0,0 0 0 0 0,1 1 0 0 0,-1-1 0 0 0,1 1 0 0 0,0 0 0 0 0,0-1 3 0 0,11-4 0 0 0,-8 0-3 0 0,-5 5 1 0 0,0 1 0 0 0,1-1 1 0 0,-1 1-1 0 0,0 0 1 0 0,0-1-1 0 0,1 1 1 0 0,-1-1-1 0 0,0 1 0 0 0,1 0 1 0 0,-1-1-1 0 0,1 1 1 0 0,-1 0-1 0 0,0-1 1 0 0,1 1-1 0 0,-1 0 0 0 0,1 0 1 0 0,-1-1-1 0 0,1 1 1 0 0,-1 0-1 0 0,1 0 0 0 0,-1 0 1 0 0,1 0-1 0 0,-1 0 1 0 0,1 0-1 0 0,-1 0 1 0 0,1 0-1 0 0,-1 0 0 0 0,1 0 1 0 0,-1 0-1 0 0,1 0 1 0 0,-1 0-1 0 0,1 0 2 0 0,14 0-8 0 0,20 1 5 0 0,-33-1 3 0 0,0 1 0 0 0,1 0 0 0 0,-1-1 0 0 0,0 1 0 0 0,0 0 0 0 0,1 0 0 0 0,-1 0 0 0 0,0 0 0 0 0,0 0 0 0 0,0 1 0 0 0,-1-1 0 0 0,1 1 1 0 0,1 0-1 0 0,93 94 0 0 0,-92-91 0 0 0,1 1 0 0 0,-1 0 0 0 0,-1 0 0 0 0,1 0 0 0 0,-1 0 0 0 0,0 1 0 0 0,0-1 0 0 0,2 7 0 0 0,6-8 0 0 0,-11-4 0 0 0,1 0 0 0 0,-1 0 0 0 0,1 0 0 0 0,-1-1 0 0 0,0 1 0 0 0,0 0 0 0 0,1 0 0 0 0,-1 0 0 0 0,0 0 0 0 0,0 0 0 0 0,0-1 0 0 0,0 1 0 0 0,0 0 0 0 0,0 1 0 0 0,0-1-180 0 0,0 0 57 0 0,0 0 51 0 0,0 0 44 0 0,0-1 64 0 0,0 1 79 0 0,0-1 439 0 0,0 1-468 0 0,0-1-34 0 0,0 1-45 0 0,0-1-57 0 0,0 1-68 0 0,0 1-78 0 0,0-1-55 0 0,0 1-79 0 0,0 0-87 0 0,0 1-95 0 0,0-1-102 0 0,0 2-110 0 0,0-1-117 0 0,0 2-127 0 0,0-5-978 0 0,0 0-1110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18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1 6216 0 0,'0'0'133'0'0,"0"0"23"0"0,0 0 15 0 0,-1 0-45 0 0,-1 0 5 0 0,1 0-155 0 0,0 0 38 0 0,-1 0 114 0 0,-2 0 143 0 0,0 0 100 0 0,-12 0 1084 0 0,13 0-1180 0 0,0 1-41 0 0,0-1-52 0 0,1 0-68 0 0,0 1-85 0 0,1 0-95 0 0,-4 6 238 0 0,5-7-162 0 0,0 0-1 0 0,-1 1 1 0 0,1-1 0 0 0,0 1 0 0 0,0-1-1 0 0,-1 1 1 0 0,1-1 0 0 0,0 0-1 0 0,-1 1 1 0 0,1-1 0 0 0,-1 0 0 0 0,1 1-1 0 0,0-1 1 0 0,-1 0 0 0 0,1 0 0 0 0,-1 1-1 0 0,1-1 1 0 0,-1 0 0 0 0,1 0 0 0 0,-1 0-1 0 0,1 0 1 0 0,-1 1 0 0 0,1-1 0 0 0,-1 0-1 0 0,1 0 1 0 0,-1 0 0 0 0,1 0 0 0 0,-1 0-1 0 0,1 0 1 0 0,-1 0 0 0 0,1-1 0 0 0,-1 1-10 0 0,0 0 10 0 0,1 0 1 0 0,-1 0 0 0 0,1 0 0 0 0,-1 0-1 0 0,1 0 1 0 0,-1 0 0 0 0,1 0-1 0 0,-1 0 1 0 0,1 0 0 0 0,-1 0 0 0 0,1 0-1 0 0,-1 0 1 0 0,1 0 0 0 0,-1 0 0 0 0,1 1-1 0 0,0-1 1 0 0,-1 0 0 0 0,1 0-1 0 0,-1 1 1 0 0,1-1 0 0 0,-1 0 0 0 0,1 1-1 0 0,0-1 1 0 0,-1 0 0 0 0,1 1-1 0 0,0-1 1 0 0,-1 0 0 0 0,1 1 0 0 0,0-1-1 0 0,-1 1 1 0 0,1-1 0 0 0,0 1-11 0 0,-5 6 213 0 0,-5-2 135 0 0,3 6-14 0 0,3-2-142 0 0,-4-2-37 0 0,1-4-36 0 0,-7 4 69 0 0,12-6-164 0 0,0 0-1 0 0,0 1 1 0 0,0-1 0 0 0,0 1-1 0 0,0-1 1 0 0,0 1 0 0 0,1 0-1 0 0,-1-1 1 0 0,1 1 0 0 0,-1 0-1 0 0,1 0 1 0 0,-1 0 0 0 0,1 1-24 0 0,-4 8 121 0 0,1-3-32 0 0,-6 5 2 0 0,7-10-64 0 0,1 0 1 0 0,-1 1-1 0 0,1-1 1 0 0,0 0-1 0 0,0 1 1 0 0,0 1-28 0 0,0-2 24 0 0,0 1 1 0 0,0-1 0 0 0,0 0 0 0 0,0 0-1 0 0,-1 0 1 0 0,0 1-25 0 0,2-3 10 0 0,-1 0-1 0 0,1 0 0 0 0,0 1 0 0 0,0-1 1 0 0,0 0-1 0 0,0 1 0 0 0,0-1 0 0 0,0 1 1 0 0,0-1-1 0 0,0 1 0 0 0,0-1 0 0 0,1 1 1 0 0,-1 0-1 0 0,1-1 0 0 0,-1 1 1 0 0,1 0-1 0 0,0-1 0 0 0,-1 1 0 0 0,1 0 1 0 0,0 0-10 0 0,0 0 9 0 0,0-1 1 0 0,0 1 0 0 0,0 0 0 0 0,-1-1 0 0 0,1 1 0 0 0,-1 0 0 0 0,1-1-1 0 0,-1 1 1 0 0,1-1 0 0 0,-1 1 0 0 0,0-1 0 0 0,0 1 0 0 0,0-1 0 0 0,0 1-1 0 0,0-1 1 0 0,0 0 0 0 0,0 0 0 0 0,-1 1-10 0 0,-1 2 84 0 0,2-1-37 0 0,2 6-9 0 0,-1-6-8 0 0,0 1-1 0 0,0-1-14 0 0,0-1-1 0 0,0 0 0 0 0,0 0 1 0 0,0 0-1 0 0,0 0 1 0 0,1 1-1 0 0,-1-1 1 0 0,0 0-1 0 0,1 0 0 0 0,0 0 1 0 0,0 0-1 0 0,-1 0 1 0 0,1 0-1 0 0,1 0-14 0 0,10 12 113 0 0,-2-3-49 0 0,-4-7 21 0 0,0-4-41 0 0,-2 1-4 0 0,1 6 32 0 0,-5-6-68 0 0,0-1 1 0 0,1 0 0 0 0,-1 1 0 0 0,0-1-1 0 0,0 1 1 0 0,1-1 0 0 0,-1 0-1 0 0,0 1 1 0 0,1-1 0 0 0,-1 1 0 0 0,1-1-1 0 0,-1 0 1 0 0,0 0 0 0 0,1 1-1 0 0,-1-1 1 0 0,1 0 0 0 0,-1 0 0 0 0,1 1-1 0 0,-1-1 1 0 0,1 0 0 0 0,-1 0-1 0 0,1 0 1 0 0,-1 0 0 0 0,1 0 0 0 0,-1 0-1 0 0,1 0 1 0 0,-1 0 0 0 0,1 0-1 0 0,-1 0 1 0 0,1 0 0 0 0,-1 0 0 0 0,1 0-5 0 0,18 0 146 0 0,7 0 132 0 0,-20-3-118 0 0,13-9 31 0 0,-15 10-157 0 0,0 0-1 0 0,0 0 1 0 0,0-1 0 0 0,-1 0 0 0 0,4-2-34 0 0,9-9 96 0 0,-11 12-69 0 0,-4 2-23 0 0,-1 0-1 0 0,1-1 0 0 0,0 1 1 0 0,-1 0-1 0 0,1-1 1 0 0,-1 1-1 0 0,1 0 0 0 0,0-1 1 0 0,-1 1-1 0 0,1-1 1 0 0,-1 1-1 0 0,1-1 1 0 0,-1 1-1 0 0,0-1 0 0 0,1 1 1 0 0,-1-1-1 0 0,1 0 1 0 0,-1 1-1 0 0,0-1 0 0 0,1 1 1 0 0,-1-1-1 0 0,0 0-3 0 0,3-4 6 0 0,23-27 64 0 0,-20 19-16 0 0,0 8-16 0 0,-5 5-36 0 0,-1 0-1 0 0,1-1 0 0 0,-1 1 0 0 0,0 0 1 0 0,1 0-1 0 0,-1-1 0 0 0,1 1 1 0 0,-1 0-1 0 0,0-1 0 0 0,1 1 0 0 0,-1-1 1 0 0,0 1-1 0 0,1 0 0 0 0,-1-1 1 0 0,0 1-1 0 0,0-1 0 0 0,0 1 0 0 0,1-1 1 0 0,-1 1-1 0 0,0-1 0 0 0,0 1 1 0 0,0-1-1 0 0,0 1 0 0 0,0-1 1 0 0,0 1-1 0 0,0-1 0 0 0,0 1 0 0 0,0-1 1 0 0,0 1-1 0 0,0-1 0 0 0,0 1 1 0 0,0-1-2 0 0,0-18 79 0 0,0 0-36 0 0,0-42-21 0 0,0 57-21 0 0,-1 0 0 0 0,1 0 0 0 0,-1 0 0 0 0,0 0 0 0 0,0 0 0 0 0,0 1 0 0 0,-1-1 0 0 0,1 0 0 0 0,-1 0 0 0 0,-1-2-1 0 0,2 5 3 0 0,0 0 0 0 0,1 0 0 0 0,-1 0-1 0 0,1 0 1 0 0,0 0 0 0 0,-1 0 0 0 0,1 0 0 0 0,0 0-1 0 0,0 0 1 0 0,-1 0 0 0 0,1 0 0 0 0,0-1 0 0 0,0 1-1 0 0,0 0 1 0 0,1 0 0 0 0,-1-1-3 0 0,1-27 62 0 0,-1 29-62 0 0,0-1 1 0 0,0 1-1 0 0,-1 0 1 0 0,1-1-1 0 0,0 1 1 0 0,0-1-1 0 0,0 1 0 0 0,0-1 1 0 0,0 1-1 0 0,0-1 1 0 0,1 1-1 0 0,-1 0 1 0 0,0-1-1 0 0,0 1 1 0 0,0-1-1 0 0,0 1 0 0 0,0-1 1 0 0,1 1-1 0 0,-1 0 1 0 0,0-1-1 0 0,0 1 1 0 0,1 0-1 0 0,-1-1 1 0 0,1 1-1 0 0,-1 0 0 0 0,1 0 0 0 0,0 1 0 0 0,0-1 0 0 0,-1 1 0 0 0,1-1 0 0 0,0 1 0 0 0,-1-1 0 0 0,1 1 0 0 0,0 0 0 0 0,-1-1 0 0 0,1 1 0 0 0,-1 0 0 0 0,1-1 0 0 0,-1 1 0 0 0,1 0 0 0 0,-1 0 0 0 0,1 1-2 0 0,-1-1 0 0 0,1 0 0 0 0,-1 1 0 0 0,0-1 0 0 0,1 1 0 0 0,-1-1 0 0 0,0 1 1 0 0,0-1-1 0 0,0 1 0 0 0,0-1 2 0 0,-1 16-93 0 0,0-13 72 0 0,1 0 0 0 0,0 1 0 0 0,0-1 0 0 0,0 1 0 0 0,0-1-1 0 0,1 0 1 0 0,-1 1 0 0 0,1-1 0 0 0,1 4 21 0 0,4 0-5 0 0,0 5 32 0 0,-4 1 93 0 0,-2-13-115 0 0,0 1 1 0 0,1 0 0 0 0,-1 0-1 0 0,1-1 1 0 0,-1 1 0 0 0,1-1 0 0 0,0 1-1 0 0,-1 0 1 0 0,1-1 0 0 0,0 1 0 0 0,1 0-6 0 0,3 7 1 0 0,0 4-1 0 0,6-7 10 0 0,-6 7 33 0 0,9 3-32 0 0,-9-12-17 0 0,1 1 0 0 0,0-1 0 0 0,0 0 0 0 0,0-1 0 0 0,0 0 0 0 0,1 0 6 0 0,-1 0-18 0 0,7 0-6 0 0,-11-3-28 0 0,-1 0-83 0 0,0 1-88 0 0,0 0 63 0 0,-1 0-38 0 0,0-1 198 0 0,1 0-239 0 0,0 1-38 0 0,2 2-381 0 0,-1-2 88 0 0,0 1-52 0 0,3 1-737 0 0,1-1-580 0 0,4-1-1103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19.1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81 7424 0 0,'0'0'166'0'0,"0"0"29"0"0,0 0 12 0 0,0-2-34 0 0,0-28-138 0 0,0 24-60 0 0,0-2 72 0 0,0 1 101 0 0,0 3-27 0 0,0 0 36 0 0,0-1 116 0 0,0 0 79 0 0,0 1 90 0 0,0-1 96 0 0,-3 5-167 0 0,-7 0-3 0 0,7 0-28 0 0,0 0-118 0 0,-31 0 457 0 0,7 0-272 0 0,27 0-400 0 0,-1 0 1 0 0,1 0 0 0 0,-1 0-1 0 0,1 0 1 0 0,-1 0-1 0 0,1 0 1 0 0,-1 0 0 0 0,0 0-1 0 0,1 0 1 0 0,-1 0 0 0 0,1 0-1 0 0,-1 0 1 0 0,1 0-1 0 0,0 1 1 0 0,-1-1 0 0 0,1 0-1 0 0,-1 0 1 0 0,1 0 0 0 0,-1 1-1 0 0,1-1 1 0 0,-1 0 0 0 0,1 1-1 0 0,0-1 1 0 0,-1 0-1 0 0,1 1 1 0 0,0-1 0 0 0,-1 0-1 0 0,1 1 1 0 0,0-1 0 0 0,-1 1-1 0 0,1-1 1 0 0,0 1-8 0 0,-5 6 90 0 0,-8-2 38 0 0,-19 22 104 0 0,27-25-210 0 0,4-2-18 0 0,1 1 1 0 0,-1-1-1 0 0,0 0 0 0 0,1 0 0 0 0,-1 1 0 0 0,1-1 1 0 0,-1 1-1 0 0,0-1 0 0 0,1 0 0 0 0,-1 1 1 0 0,1-1-1 0 0,-1 1 0 0 0,1-1 0 0 0,0 1 1 0 0,-1 0-1 0 0,1-1 0 0 0,-1 1 0 0 0,1-1 1 0 0,0 1-1 0 0,-1 0 0 0 0,1-1 0 0 0,0 1-4 0 0,-3 4 12 0 0,1 0-7 0 0,-5 9 21 0 0,0-3 34 0 0,0-8-43 0 0,7-3-17 0 0,0 0 0 0 0,0 0 0 0 0,0 0 0 0 0,-1 0 0 0 0,1 0 1 0 0,0 0-1 0 0,0 0 0 0 0,0 0 0 0 0,-1 0 0 0 0,1 0 0 0 0,0 0 0 0 0,0 0 0 0 0,0 0 0 0 0,0 1 0 0 0,-1-1 0 0 0,1 0 0 0 0,0 0 0 0 0,0 0 0 0 0,0 0 0 0 0,0 0 0 0 0,0 0 0 0 0,0 1 0 0 0,-1-1 0 0 0,1 0 0 0 0,0 0 0 0 0,0 0 0 0 0,0 0 0 0 0,0 1 0 0 0,0-1 0 0 0,0 0 0 0 0,0 0 1 0 0,0 0-1 0 0,0 0 0 0 0,0 1 0 0 0,0-1 0 0 0,0 0 0 0 0,-2 27-3 0 0,2-26 3 0 0,0-1 0 0 0,0 1 0 0 0,0-1 0 0 0,0 1 0 0 0,0-1 0 0 0,0 1 0 0 0,0-1 0 0 0,0 1 0 0 0,0-1 0 0 0,0 1 0 0 0,0-1 0 0 0,0 1 0 0 0,0-1 0 0 0,0 1 0 0 0,1-1 0 0 0,-1 1 0 0 0,0-1 0 0 0,0 0 0 0 0,1 1 0 0 0,-1-1 0 0 0,0 1 0 0 0,0-1 0 0 0,1 1 0 0 0,-1-1 0 0 0,1 0 0 0 0,-1 1 0 0 0,0-1 0 0 0,1 0 0 0 0,-1 0 0 0 0,1 1 0 0 0,-1-1 0 0 0,1 0 0 0 0,5 5 0 0 0,1 6 0 0 0,-7-10 0 0 0,1 0 0 0 0,-1 0 0 0 0,1 0 0 0 0,-1 0 0 0 0,1 0 0 0 0,-1 0 0 0 0,1 0 0 0 0,0 0 0 0 0,0 0 0 0 0,-1 0 0 0 0,1 0 0 0 0,0 0 0 0 0,0-1 0 0 0,0 1 0 0 0,0 0 0 0 0,0-1 0 0 0,30 14 26 0 0,-23-11-10 0 0,0 0 1 0 0,-1 0 0 0 0,1 1-1 0 0,-1 0 1 0 0,0 1 0 0 0,0 0-1 0 0,6 5-16 0 0,-10-7 12 0 0,0-1 0 0 0,0 0-1 0 0,0 0 1 0 0,0 0 0 0 0,0 0 0 0 0,1 0-12 0 0,0 0 21 0 0,0 0 0 0 0,0 0-1 0 0,-1 0 1 0 0,0 1 0 0 0,1-1 0 0 0,0 2-21 0 0,14 11 98 0 0,-14-12-79 0 0,0 0-1 0 0,0-1 0 0 0,1 0 0 0 0,-1 0 1 0 0,2 0-19 0 0,25 10 189 0 0,-13-3-5 0 0,-16-8-165 0 0,-1-1-9 0 0,0 1 1 0 0,0-1-1 0 0,0 1 1 0 0,-1 0-1 0 0,1 0 1 0 0,0 0-1 0 0,0-1 1 0 0,-1 1-1 0 0,1 0 1 0 0,0 0-1 0 0,-1 0 1 0 0,1 0-1 0 0,-1 0 1 0 0,1 0-1 0 0,-1 0 1 0 0,1 1-11 0 0,5 9 145 0 0,5-5-20 0 0,-6 7-11 0 0,6 0-2 0 0,-8-10 13 0 0,-3-3 55 0 0,0 0 20 0 0,0 2 7 0 0,-2 7-70 0 0,-1-2-36 0 0,-2 0-49 0 0,-1 0-60 0 0,-10 6 63 0 0,4-8-9 0 0,-6 6-8 0 0,18-11-36 0 0,0 1 0 0 0,0-1 0 0 0,0 0 0 0 0,-1 0 0 0 0,1 0 0 0 0,0 1 0 0 0,0-1 0 0 0,-1 0 0 0 0,1 0 0 0 0,0 0 0 0 0,-1 0 0 0 0,1 1 1 0 0,0-1-1 0 0,-1 0 0 0 0,1 0 0 0 0,0 0 0 0 0,-1 0 0 0 0,1 0 0 0 0,0 0 0 0 0,-1 0 0 0 0,1 0 0 0 0,0 0 0 0 0,-1 0 0 0 0,1 0 0 0 0,0 0 0 0 0,-1 0-2 0 0,-57 0 14 0 0,44-3-51 0 0,4-2-91 0 0,0-1-102 0 0,-4 4-113 0 0,11 2 243 0 0,0 0 4 0 0,2-1-15 0 0,-1 1-40 0 0,1 0-12 0 0,0-1-40 0 0,0 1-45 0 0,0-1-52 0 0,0 0-54 0 0,0 0-52 0 0,1 0-46 0 0,0 0-39 0 0,-1-1-144 0 0,1 0-38 0 0,0 0-174 0 0,0-1-465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56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33 7968 0 0,'-14'0'233'0'0,"14"0"-229"0"0,0 0 0 0 0,0 0 0 0 0,0 0 0 0 0,0 0 0 0 0,0 0 0 0 0,0 0 0 0 0,0 0 0 0 0,-1 0-1 0 0,1 0 1 0 0,0 0 0 0 0,0 0 0 0 0,0 0 0 0 0,0 0 0 0 0,0 0 0 0 0,0 0 0 0 0,0 0 0 0 0,0 0 0 0 0,0 0 0 0 0,0 0 0 0 0,-1 0 0 0 0,1 0 0 0 0,0 0-1 0 0,0 0 1 0 0,0 0 0 0 0,0 0 0 0 0,0 0 0 0 0,0 0 0 0 0,0-1 0 0 0,0 1 0 0 0,0 0 0 0 0,0 0 0 0 0,0 0 0 0 0,0 0 0 0 0,0 0 0 0 0,0 0 0 0 0,-1 0-1 0 0,1 0 1 0 0,0 0 0 0 0,0 0 0 0 0,0 0 0 0 0,0 0 0 0 0,0-1 0 0 0,0 1 0 0 0,0 0 0 0 0,0 0 0 0 0,0 0 0 0 0,0 0 0 0 0,0 0 0 0 0,0 0 0 0 0,0 0-1 0 0,0 0 1 0 0,0 0 0 0 0,0 0 0 0 0,0-1 0 0 0,0 1 0 0 0,0 0 0 0 0,1 0-4 0 0,-1-11 119 0 0,0 4-35 0 0,0 2 95 0 0,0 2-77 0 0,0 0 358 0 0,0 3 11 0 0,0 0-198 0 0,0 0-121 0 0,0 0-39 0 0,0 0 5 0 0,2 0 31 0 0,12 0-18 0 0,1 0-3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19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64 6120 0 0,'0'0'176'0'0,"0"-2"-4"0"0,-1-6-138 0 0,-7 3-34 0 0,1 2 2 0 0,-3-4 23 0 0,4 1 67 0 0,-1-1 109 0 0,0 2 101 0 0,-1 2 97 0 0,-2 2 88 0 0,9 1-440 0 0,1 0 0 0 0,-1 0 0 0 0,0 0 0 0 0,1 0-1 0 0,-1 0 1 0 0,0-1 0 0 0,1 1 0 0 0,-1 0 0 0 0,0 0-1 0 0,1 0 1 0 0,-1-1 0 0 0,0 1 0 0 0,1 0 0 0 0,-1 0-1 0 0,0-1 1 0 0,1 1 0 0 0,-1-1 0 0 0,1 1 0 0 0,-1-1-1 0 0,1 1 1 0 0,-1-1 0 0 0,1 1 0 0 0,-1-1 0 0 0,1 1-1 0 0,0-1 1 0 0,-1 1-47 0 0,-4-6 544 0 0,1 4-312 0 0,-3 2-35 0 0,-22 0 729 0 0,20 0-655 0 0,-1 0-37 0 0,2 0-74 0 0,0 0-39 0 0,0 0-45 0 0,0 0-51 0 0,7 0-14 0 0,-1 0 1 0 0,0 0-1 0 0,0 0 1 0 0,1 1-1 0 0,-1-1 0 0 0,1 0 1 0 0,-1 1-1 0 0,0 0 1 0 0,1-1-1 0 0,-1 1 1 0 0,1 0-1 0 0,-1 0 0 0 0,1 0 1 0 0,-1 0-12 0 0,-6 4 45 0 0,-3 0 11 0 0,10-5-52 0 0,0 0 1 0 0,0 1 0 0 0,0-1 0 0 0,0 1-1 0 0,-1-1 1 0 0,1 1 0 0 0,0-1 0 0 0,0 1 0 0 0,0 0-1 0 0,1-1 1 0 0,-1 1 0 0 0,0 0 0 0 0,0 0 0 0 0,0 0-1 0 0,0 0 1 0 0,1 0 0 0 0,-1 0 0 0 0,0 1-5 0 0,-4 8 43 0 0,4-8-35 0 0,0 1 0 0 0,0-1 1 0 0,0 0-1 0 0,0 0 0 0 0,-1 1 0 0 0,1-1 0 0 0,-1 0 1 0 0,0-1-1 0 0,0 1-8 0 0,-11 11 11 0 0,8-9-11 0 0,0 1 0 0 0,1-1 0 0 0,-1 1 0 0 0,1 0 0 0 0,0 0 0 0 0,-1 2 0 0 0,-5 15 0 0 0,1 1 0 0 0,-4 14 0 0 0,8-20 0 0 0,3-11-1 0 0,-1 1 3 0 0,1-1-1 0 0,0 1 1 0 0,1 0 0 0 0,-1 0-1 0 0,2 0 1 0 0,-1 0-1 0 0,1 0-1 0 0,0 73 184 0 0,-1-80-180 0 0,1 1-1 0 0,0-1 0 0 0,0 1 0 0 0,0-1 1 0 0,0 1-1 0 0,0 0 0 0 0,0-1 1 0 0,0 1-1 0 0,0-1 0 0 0,0 1 0 0 0,0-1 1 0 0,0 1-1 0 0,1-1 0 0 0,-1 0 1 0 0,0 1-1 0 0,0-1 0 0 0,0 1 0 0 0,1-1 1 0 0,-1 1-1 0 0,0-1 0 0 0,0 1 1 0 0,1-1-1 0 0,-1 0 0 0 0,0 1 0 0 0,1-1 1 0 0,-1 0-1 0 0,1 1 0 0 0,-1-1 1 0 0,0 0-1 0 0,1 1 0 0 0,-1-1 0 0 0,1 0-3 0 0,6 5 53 0 0,-1 6 22 0 0,-5-10-68 0 0,-1 0-1 0 0,1 0 0 0 0,-1 0 1 0 0,1 0-1 0 0,-1 0 0 0 0,1 0 1 0 0,-1 0-1 0 0,1 0 0 0 0,0 0 1 0 0,0 0-1 0 0,0 0 1 0 0,-1-1-1 0 0,1 1 0 0 0,0 0 1 0 0,0-1-1 0 0,0 1-6 0 0,13 2 169 0 0,-9 0 30 0 0,2 3-84 0 0,-5-5-91 0 0,-1 0 0 0 0,1-1 0 0 0,-1 1 0 0 0,1 0-1 0 0,0 0 1 0 0,-1-1 0 0 0,1 1 0 0 0,0-1 0 0 0,0 1 0 0 0,-1-1-1 0 0,1 0 1 0 0,0 0 0 0 0,0 1 0 0 0,1-1-24 0 0,8-4 90 0 0,-3-1-38 0 0,-6 4-42 0 0,-1 0 1 0 0,1 0 0 0 0,-1 1-1 0 0,1-1 1 0 0,-1 0 0 0 0,1 0-1 0 0,-1 1 1 0 0,1-1 0 0 0,0 1-1 0 0,-1 0 1 0 0,1-1 0 0 0,0 1-1 0 0,-1 0 1 0 0,1 0 0 0 0,1 0-11 0 0,22-4 99 0 0,-15 0-34 0 0,-1 1 0 0 0,1-2 1 0 0,-1 1-1 0 0,0-1 0 0 0,7-5-65 0 0,0-3 59 0 0,-6 0 15 0 0,1 10-42 0 0,-10 2-28 0 0,0 1-1 0 0,0 0 1 0 0,0 0 0 0 0,0 0 0 0 0,0-1-1 0 0,-1 1 1 0 0,1-1 0 0 0,0 1 0 0 0,0 0-1 0 0,0-1 1 0 0,0 1 0 0 0,-1-1 0 0 0,1 0-1 0 0,0 1 1 0 0,-1-1 0 0 0,1 0 0 0 0,0 1-1 0 0,-1-1 1 0 0,1 0 0 0 0,-1 0 0 0 0,1 0 0 0 0,-1 1-1 0 0,1-1 1 0 0,-1 0 0 0 0,0 0 0 0 0,1 0-4 0 0,12-15 52 0 0,0 0-40 0 0,-7-3-12 0 0,7-10 0 0 0,0 3 10 0 0,-9 17 35 0 0,-4 3-35 0 0,2-1-11 0 0,8-9 1 0 0,-10 16 0 0 0,0 0 0 0 0,0 0 0 0 0,0 0 0 0 0,0 1 0 0 0,0-1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12 0 0 0,-1-7 0 0 0,1-1 0 0 0,0 0 0 0 0,1 1 0 0 0,-1-1 0 0 0,1 0 0 0 0,0 1 0 0 0,0-1 0 0 0,4 4 0 0 0,1 2 0 0 0,-4 20 0 0 0,-3-21 0 0 0,2 1 0 0 0,12 19 0 0 0,-10-13 0 0 0,-3-15 0 0 0,0 0 0 0 0,-1-1 0 0 0,1 1 0 0 0,1 0 0 0 0,-1 0 0 0 0,0 0 0 0 0,0 0 0 0 0,0 0 0 0 0,0-1 0 0 0,1 1 0 0 0,-1 0 0 0 0,0 0 0 0 0,1 0 0 0 0,-1-1 0 0 0,1 1 0 0 0,9 5 0 0 0,-5 0 0 0 0,-5-5-1 0 0,0-1 0 0 0,0 1 0 0 0,1-1 0 0 0,-1 1 0 0 0,0-1 1 0 0,1 0-1 0 0,-1 1 0 0 0,0-1 0 0 0,1 0 0 0 0,-1 1 0 0 0,0-1 1 0 0,1 0-1 0 0,-1 1 0 0 0,1-1 0 0 0,-1 0 0 0 0,1 0 0 0 0,-1 1 1 0 0,0-1-1 0 0,1 0 0 0 0,-1 0 0 0 0,1 0 0 0 0,-1 0 0 0 0,1 0 1 0 0,-1 0-1 0 0,1 0 0 0 0,-1 0 0 0 0,1 0 0 0 0,-1 0 0 0 0,1 0 1 0 0,-1 0-1 0 0,1 0 0 0 0,0 0 1 0 0,2 0-58 0 0,0 0 33 0 0,3 3 34 0 0,-5-2-36 0 0,0 2-93 0 0,0-2-21 0 0,0 1-65 0 0,0 0-78 0 0,1-1-91 0 0,-2 0 47 0 0,1 0-53 0 0,1-1-45 0 0,-1 0-40 0 0,0 1-139 0 0,1-1-39 0 0,0 0-168 0 0,2 0-448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3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336 257 6296 0 0,'-3'0'184'0'0,"3"0"-178"0"0,-1 0 0 0 0,0 0 1 0 0,1-1-1 0 0,-1 1 0 0 0,1 0 1 0 0,-1 0-1 0 0,1 0 0 0 0,-1 0 1 0 0,0 0-1 0 0,1-1 0 0 0,-1 1 0 0 0,1 0 1 0 0,-1-1-1 0 0,1 1 0 0 0,-1 0 1 0 0,1-1-1 0 0,0 1 0 0 0,-1 0 1 0 0,1-1-1 0 0,-1 1 0 0 0,1-1 0 0 0,0 1 1 0 0,-1-1-1 0 0,1 0-6 0 0,-1 1 3 0 0,1-1-1 0 0,-1 0 1 0 0,1 1-1 0 0,-1-1 1 0 0,1 1 0 0 0,-1-1-1 0 0,1 1 1 0 0,-1-1-1 0 0,1 1 1 0 0,-1-1 0 0 0,0 1-1 0 0,1 0 1 0 0,-1-1-1 0 0,0 1 1 0 0,1 0-1 0 0,-1-1 1 0 0,0 1 0 0 0,0 0-1 0 0,1 0 1 0 0,-1 0-1 0 0,0 0 1 0 0,0 0 0 0 0,1 0-1 0 0,-1 0 1 0 0,0 0-3 0 0,-3 0 18 0 0,0 0 34 0 0,-4 0 141 0 0,1 0 43 0 0,0 0 50 0 0,-14 0 795 0 0,11 0-652 0 0,1 0-80 0 0,4 0-224 0 0,0 0-40 0 0,-1 0 68 0 0,1 1-40 0 0,-1 2-18 0 0,-1 1-3 0 0,-1 1-3 0 0,-2 0 23 0 0,7-4-89 0 0,1 0 1 0 0,0 0 0 0 0,-1 0-1 0 0,1 0 1 0 0,0 1 0 0 0,0-1 0 0 0,0 1-1 0 0,0 0 1 0 0,0 0-24 0 0,-1 0 42 0 0,0 1-1 0 0,0-1 1 0 0,0 0 0 0 0,-1 0-1 0 0,1 0 1 0 0,-2 1-42 0 0,2-2 42 0 0,-1 1 0 0 0,1 0 0 0 0,0 0 1 0 0,-1 1-1 0 0,1-1 0 0 0,-1 2-42 0 0,-12 13 554 0 0,-15 20-554 0 0,14-14 166 0 0,9-12-74 0 0,1-3-36 0 0,-1 2-22 0 0,-3 14-32 0 0,6-13-2 0 0,4-8 1 0 0,-1 0 0 0 0,1 0 0 0 0,0 0 0 0 0,0 0 0 0 0,0 0 0 0 0,1 0 0 0 0,-1 1 0 0 0,1-1 0 0 0,0 0 0 0 0,-1 3-1 0 0,1 23 56 0 0,0-18-14 0 0,1 13-27 0 0,2-15 23 0 0,2 2 74 0 0,5 1 111 0 0,-5-7-146 0 0,-2-2-32 0 0,0 0-1 0 0,0 0 1 0 0,0 0-1 0 0,0-1 1 0 0,3 3-45 0 0,-4-4 17 0 0,-1-1 0 0 0,1 1 0 0 0,-1 0 0 0 0,1-1 0 0 0,-1 1 0 0 0,1-1 0 0 0,-1 0-1 0 0,1 1 1 0 0,0-1 0 0 0,-1 0 0 0 0,1 0-17 0 0,-1 0 9 0 0,0 0-1 0 0,-1 0 0 0 0,1 0 1 0 0,0 0-1 0 0,0 0 1 0 0,-1 0-1 0 0,1 0 0 0 0,0 0 1 0 0,-1 1-1 0 0,1-1 0 0 0,0 0 1 0 0,-1 0-1 0 0,1 1 1 0 0,-1-1-1 0 0,1 0 0 0 0,0 1 1 0 0,-1-1-1 0 0,1 1 0 0 0,-1-1 1 0 0,1 1-1 0 0,-1-1 1 0 0,1 1-1 0 0,-1-1 0 0 0,0 1 1 0 0,1-1-1 0 0,-1 1-8 0 0,1 0 8 0 0,-1-1 0 0 0,0 1 0 0 0,1-1 1 0 0,-1 1-1 0 0,1-1 0 0 0,-1 1 0 0 0,1-1 0 0 0,-1 1 0 0 0,1-1 0 0 0,0 1 1 0 0,-1-1-1 0 0,1 0 0 0 0,-1 1 0 0 0,1-1 0 0 0,0 0 0 0 0,-1 0 0 0 0,1 1 0 0 0,0-1 1 0 0,-1 0-1 0 0,1 0 0 0 0,0 0 0 0 0,-1 0 0 0 0,1 0 0 0 0,0 0 0 0 0,-1 0 1 0 0,1 0-9 0 0,11 1 96 0 0,-9-1-71 0 0,1 0 0 0 0,-1 0 0 0 0,0 0 0 0 0,0 0 1 0 0,1 0-1 0 0,-1 0 0 0 0,0-1 0 0 0,0 0 0 0 0,1 1 1 0 0,-1-2-26 0 0,18-8 147 0 0,22-12 218 0 0,-26 9-252 0 0,1-3-90 0 0,8 3-23 0 0,-24 12 0 0 0,0 1 0 0 0,0-1 0 0 0,-1 1 0 0 0,1-1 0 0 0,0 0 0 0 0,-1 0 0 0 0,1 0 0 0 0,0 0 0 0 0,-1 0 0 0 0,0 0 0 0 0,1 0 0 0 0,-1-1 0 0 0,1 1 0 0 0,-1 0 0 0 0,0-1 0 0 0,0 1 0 0 0,1-2 0 0 0,5-6 0 0 0,9-2 0 0 0,-10 3-3 0 0,0 0 0 0 0,0-1 1 0 0,-1 1-1 0 0,0-1 1 0 0,2-7 2 0 0,9-18-59 0 0,-6 6-45 0 0,-6 11 30 0 0,-5-4 16 0 0,1 11 30 0 0,0-18-78 0 0,0-2 44 0 0,0-104-40 0 0,0 132 105 0 0,0-1 0 0 0,0 0-1 0 0,0 0 1 0 0,-1 0 0 0 0,1 1 0 0 0,-1-1-1 0 0,0 0 1 0 0,0 1 0 0 0,0-1 0 0 0,0 0-1 0 0,0 1 1 0 0,0-1-3 0 0,-1 1 9 0 0,1 0 0 0 0,0-1 0 0 0,0 1 0 0 0,1 0 0 0 0,-1-1 0 0 0,0 1 0 0 0,1 0 0 0 0,-1-1 0 0 0,1 1 0 0 0,0-1 1 0 0,0 1-1 0 0,0-1-9 0 0,0-16 53 0 0,0 15-51 0 0,0 0 0 0 0,0 0 0 0 0,-1 0 0 0 0,1 1 1 0 0,-2-4-3 0 0,-8-12 0 0 0,7 6 10 0 0,3 10 44 0 0,0 3-16 0 0,0 3-67 0 0,0-2 38 0 0,0 1 1 0 0,1 0-1 0 0,-1-1 0 0 0,0 1 1 0 0,1-1-1 0 0,-1 1 0 0 0,1-1 1 0 0,0 1-1 0 0,-1-1 0 0 0,1 1 1 0 0,0-1-1 0 0,0 1-9 0 0,0-1 12 0 0,0 1 0 0 0,0 0 0 0 0,0 0 0 0 0,0-1 1 0 0,0 1-1 0 0,0 0 0 0 0,-1 0 0 0 0,1 0 0 0 0,-1 0 0 0 0,0 0 0 0 0,1 0 0 0 0,-1 1-12 0 0,0-1 16 0 0,0-1 0 0 0,0 1-1 0 0,0 0 1 0 0,1-1 0 0 0,-1 1 0 0 0,1-1-1 0 0,-1 1 1 0 0,1 0 0 0 0,-1-1 0 0 0,1 1-1 0 0,0-1 1 0 0,0 0 0 0 0,0 2-16 0 0,0-2 19 0 0,1 1 0 0 0,-2 0 0 0 0,1 0 0 0 0,0-1 0 0 0,0 1 1 0 0,0 0-1 0 0,-1 0 0 0 0,1 0 0 0 0,-1 0 0 0 0,0 0 0 0 0,1 0 0 0 0,-1 0 1 0 0,0 1-20 0 0,0 6 54 0 0,2 0 0 0 0,-1-1 0 0 0,1 1 0 0 0,0-1 0 0 0,0 1 0 0 0,4 6-54 0 0,-3-6 42 0 0,1 0 0 0 0,-2 1 0 0 0,1-1-1 0 0,-1 1 1 0 0,-1 0 0 0 0,0 0 0 0 0,0 0-42 0 0,-1 31 116 0 0,0 25 127 0 0,1-49-142 0 0,6 1-13 0 0,-2-3-20 0 0,-2 3 12 0 0,-3 26 188 0 0,0-28-197 0 0,0 16 50 0 0,0 50 1 0 0,0-45-174 0 0,0-33-10 0 0,0 0-49 0 0,0-2-151 0 0,0-1 52 0 0,0-1-148 0 0,-3 0-734 0 0,-8 0-42 0 0,9 0-8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3.2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6120 0 0,'0'0'176'0'0,"0"0"-43"0"0,0 2-6 0 0,0 4 31 0 0,0-1 53 0 0,0 1 46 0 0,0 1 37 0 0,0 5 364 0 0,0 20 1019 0 0,0-22-1206 0 0,0-1-57 0 0,0 3-21 0 0,0-7-249 0 0,0 0-39 0 0,0 6 277 0 0,0-1-46 0 0,0 9 227 0 0,0-7-251 0 0,0 21 472 0 0,0-18-423 0 0,0-1 7 0 0,0 0 62 0 0,2-3-199 0 0,4 2 5 0 0,1 0-20 0 0,-6-2-21 0 0,0 3 43 0 0,1-2-56 0 0,2-1-69 0 0,3-3-87 0 0,-4-2 49 0 0,-4 4-66 0 0,1-10-2 0 0,0 6 36 0 0,0 4-22 0 0,0-10-21 0 0,0 0 1 0 0,0 0-1 0 0,0 1 0 0 0,0-1 1 0 0,0 0-1 0 0,0 0 0 0 0,0 0 1 0 0,0 0-1 0 0,0 0 0 0 0,0 0 1 0 0,0 0-1 0 0,0 0 0 0 0,0 0 0 0 0,0 1 1 0 0,0-1-1 0 0,0 0 0 0 0,0 0 1 0 0,0 0-1 0 0,0 0 0 0 0,0 0 1 0 0,0 0-1 0 0,0 0 0 0 0,0 0 0 0 0,0 0 1 0 0,0 0-1 0 0,0 0 0 0 0,0 0 1 0 0,1 1-1 0 0,-1-1 0 0 0,0 0 1 0 0,0 0-1 0 0,0 0 0 0 0,0 0 1 0 0,0 0-1 0 0,0 0 0 0 0,0 0 0 0 0,0 0 1 0 0,0 0-1 0 0,0 0 0 0 0,0 0 1 0 0,0 0-1 0 0,1 0 0 0 0,-1 0 1 0 0,0 0-1 0 0,0 0 0 0 0,0 0 0 0 0,0 0 1 0 0,0 0-1 0 0,0 0 0 0 0,0 0 1 0 0,0 0-1 0 0,0 0 0 0 0,1 0 1 0 0,-1 0-1 0 0,0 0 0 0 0,0 0 1 0 0,0 0-2 0 0,9 0-87 0 0,-4 0-10 0 0,-2 0-2 0 0,0 0-45 0 0,0 0-54 0 0,0 0-63 0 0,0 0-11 0 0,-1 0-56 0 0,1 0-61 0 0,-1 0-66 0 0,0 0-73 0 0,0 0-76 0 0,-1 0-83 0 0,1 0-88 0 0,0 0-1157 0 0,-2 0-1095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4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1 129 7224 0 0,'0'0'165'0'0,"0"0"22"0"0,0 0 7 0 0,0 0 38 0 0,0 0 115 0 0,0 0 49 0 0,0 2 11 0 0,3 10-99 0 0,10 4 279 0 0,-6-7-303 0 0,-1-1-79 0 0,-1 3 14 0 0,-4-9-166 0 0,0 1 0 0 0,0-1 0 0 0,0 0 0 0 0,0 0 1 0 0,1 0-1 0 0,-1 1 0 0 0,1-2 0 0 0,0 1 0 0 0,0 0-53 0 0,1 2 103 0 0,0 0 0 0 0,-1 0 1 0 0,1 0-1 0 0,-1 0 0 0 0,0 0 0 0 0,0 1 1 0 0,0-1-1 0 0,0 2-103 0 0,3 6 196 0 0,1-1-93 0 0,9 7 144 0 0,-1-2-30 0 0,-9-5-80 0 0,-4-9-107 0 0,0 0 0 0 0,0 1-1 0 0,0-1 1 0 0,0 0 0 0 0,1 0 0 0 0,-1 0 0 0 0,1 0 0 0 0,0 0 0 0 0,0 0-30 0 0,9 10 163 0 0,-9-9-129 0 0,1 0 0 0 0,-1 0 0 0 0,0 1 0 0 0,0-1 1 0 0,0 1-1 0 0,0-1 0 0 0,0 3-34 0 0,1 4 108 0 0,-3 0 50 0 0,3-4 46 0 0,7 4-102 0 0,7 6 6 0 0,-14-10-5 0 0,-4 4-53 0 0,1-10-37 0 0,0 3 88 0 0,0-3 10 0 0,0 0 1 0 0,0 0 16 0 0,0 0 66 0 0,0 0 29 0 0,0 0 8 0 0,0 0-18 0 0,0 0-78 0 0,0 0-37 0 0,3-3-8 0 0,8-10-17 0 0,-10 9-62 0 0,0 0 0 0 0,0-1 0 0 0,0 1 0 0 0,-1-1 0 0 0,0 1 1 0 0,1 0-1 0 0,-1-1 0 0 0,-1 1 0 0 0,0-4-11 0 0,0-9 40 0 0,1-40 43 0 0,0 21-75 0 0,0 33-8 0 0,0 1 0 0 0,0-1 0 0 0,1 0 0 0 0,-1 1 0 0 0,0-1 0 0 0,1 0 0 0 0,0 1 0 0 0,-1-1 0 0 0,1 1 0 0 0,0-1 0 0 0,0 1 0 0 0,1-2 0 0 0,0 2 0 0 0,-1 0 0 0 0,0-1 0 0 0,0 1 0 0 0,0-1 0 0 0,-1 1 0 0 0,1-1 0 0 0,0 0 0 0 0,-1 1 0 0 0,0-1 0 0 0,0 0 0 0 0,1 1 0 0 0,-2-2-1 0 0,3-5 2 0 0,-1 0-1 0 0,1 0 0 0 0,1 0 0 0 0,0 1 0 0 0,0-1 0 0 0,3-3 0 0 0,4-14 0 0 0,-9 22-4 0 0,0 1 1 0 0,1-1 0 0 0,-1 1 0 0 0,1-1 0 0 0,0 1 0 0 0,0-1 0 0 0,0 1 0 0 0,0 0 0 0 0,1 0 0 0 0,0 0 0 0 0,-1 0 0 0 0,3-2 3 0 0,1 0-17 0 0,8-11-20 0 0,-11 9-12 0 0,-3 6 42 0 0,0 1 0 0 0,0-1 1 0 0,0 1-1 0 0,0-1 0 0 0,1 1 1 0 0,-1-1-1 0 0,0 1 1 0 0,0-1-1 0 0,1 1 0 0 0,-1 0 1 0 0,0-1-1 0 0,1 1 0 0 0,-1-1 1 0 0,1 1-1 0 0,-1 0 0 0 0,0-1 1 0 0,1 1-1 0 0,-1 0 1 0 0,1 0-1 0 0,-1-1 0 0 0,1 1 1 0 0,-1 0-1 0 0,1 0 0 0 0,-1 0 1 0 0,1-1-1 0 0,-1 1 0 0 0,1 0 1 0 0,-1 0-1 0 0,1 0 1 0 0,-1 0-1 0 0,1 0 0 0 0,-1 0 1 0 0,1 0-1 0 0,-1 0 0 0 0,1 0 1 0 0,-1 0-1 0 0,1 1 1 0 0,-1-1 6 0 0,1 0-11 0 0,0 0 1 0 0,-1 0 0 0 0,1 0 0 0 0,0 0-1 0 0,-1 0 1 0 0,1 0 0 0 0,0-1 0 0 0,-1 1 0 0 0,1 0-1 0 0,0 0 1 0 0,-1 0 0 0 0,1-1 0 0 0,0 1 0 0 0,-1 0-1 0 0,1-1 1 0 0,-1 1 0 0 0,1 0 0 0 0,0-1 0 0 0,-1 1-1 0 0,1-1 1 0 0,-1 1 0 0 0,1-1 0 0 0,-1 1 0 0 0,0-1-1 0 0,1 0 1 0 0,-1 1 10 0 0,2-3-104 0 0,1 0-35 0 0,2 1-46 0 0,1 2-56 0 0,-5 0 117 0 0,1 0 60 0 0,3 1-11 0 0,-3-1 18 0 0,0 0-47 0 0,0-1-32 0 0,-1 1-54 0 0,1-1-66 0 0,0-1-77 0 0,11-11-353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4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8576 0 0,'0'0'197'0'0,"0"0"24"0"0,0 2 17 0 0,0 11-75 0 0,0-7-93 0 0,0 2-61 0 0,0-1 31 0 0,0 5 40 0 0,0 3 696 0 0,0 28 1500 0 0,0-24-1340 0 0,0-2-165 0 0,0 1-88 0 0,0-9-352 0 0,0 1-40 0 0,0 0-44 0 0,0 0-49 0 0,0 0-54 0 0,0 0-58 0 0,0 0-63 0 0,0 0-68 0 0,0-9 45 0 0,-1 0 0 0 0,1 0 0 0 0,0 0 0 0 0,0 0 0 0 0,1-1 0 0 0,-1 1 0 0 0,0 0 0 0 0,0 0 0 0 0,0 0 0 0 0,1 0 0 0 0,-1-1 0 0 0,0 1 0 0 0,1 0 0 0 0,-1 1 1 0 0,1-2-4 0 0,0 0 1 0 0,-1 1-1 0 0,1-1 1 0 0,-1 0 0 0 0,1 0-1 0 0,0 1 1 0 0,-1-1-1 0 0,1 0 1 0 0,0 0 0 0 0,-1 0-1 0 0,1 0 1 0 0,0 0-1 0 0,0 0 1 0 0,-1 0-1 0 0,1 0 4 0 0,2 0-188 0 0,-3 5 19 0 0,1-2-82 0 0,0 0-104 0 0,-1-2 132 0 0,1 0-34 0 0,0 0-37 0 0,0 0-39 0 0,0-1-41 0 0,0 1-46 0 0,0-1-47 0 0,1 0-50 0 0,-1 0-53 0 0,1 0-56 0 0,0 0-1260 0 0,-1 0-1068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5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18 8264 0 0,'0'0'182'0'0,"0"0"29"0"0,0 0 14 0 0,-3 0-27 0 0,-8 0-109 0 0,9 0-9 0 0,-1-3 89 0 0,2 2-109 0 0,0-1-21 0 0,-2-2-3 0 0,1 2 47 0 0,-1 0 66 0 0,0 0 106 0 0,0 1-104 0 0,1 1-34 0 0,-4 1 33 0 0,0 2-78 0 0,-3 3-59 0 0,5-4 2 0 0,2 0 33 0 0,0-1-21 0 0,1-1 0 0 0,-1 1 0 0 0,0 0-1 0 0,1-1 1 0 0,-1 1 0 0 0,0-1 0 0 0,0 0 0 0 0,1 0-1 0 0,-2 0-26 0 0,-13-1 281 0 0,15 0-237 0 0,-1 1 0 0 0,0 0 0 0 0,0 0 0 0 0,0-1 0 0 0,0 1 0 0 0,-1 0 1 0 0,1 1-1 0 0,0-1 0 0 0,0 0 0 0 0,0 1 0 0 0,1-1 0 0 0,-1 1 0 0 0,0-1 0 0 0,-1 1-44 0 0,-10 10 297 0 0,9-8-152 0 0,1-2-69 0 0,-1-1-45 0 0,-1-1-27 0 0,2 1 32 0 0,3-1-31 0 0,-1 1-1 0 0,0 0 0 0 0,1 0 0 0 0,-1 0 0 0 0,1 0 1 0 0,-1 0-1 0 0,1 0 0 0 0,-1 0 0 0 0,1 0 0 0 0,-1 0 1 0 0,1 0-1 0 0,-1 0 0 0 0,1 0 0 0 0,-1 1 0 0 0,1-1 1 0 0,-1 0-1 0 0,1 0 0 0 0,-1 0 0 0 0,1 1 0 0 0,0-1 1 0 0,-1 0-1 0 0,1 1 0 0 0,-1-1 0 0 0,1 0 1 0 0,0 1-1 0 0,-1-1 0 0 0,1 0 0 0 0,0 1 0 0 0,-1-1 1 0 0,1 1-1 0 0,0-1 0 0 0,-1 1 0 0 0,1-1 0 0 0,0 1 1 0 0,0-1-1 0 0,0 1 0 0 0,0-1 0 0 0,-1 1-4 0 0,-2 6 32 0 0,-7 6-4 0 0,4-9 17 0 0,1-4-35 0 0,0 1-11 0 0,4 0 1 0 0,1-1 0 0 0,0 0 0 0 0,0 1 0 0 0,0-1 0 0 0,-1 0 0 0 0,1 1 0 0 0,0-1 0 0 0,0 0 0 0 0,0 1 0 0 0,0-1 0 0 0,0 1 0 0 0,0-1 0 0 0,-1 0 0 0 0,1 1 0 0 0,0-1 0 0 0,0 1 0 0 0,0-1 0 0 0,0 1 0 0 0,1-1 0 0 0,-1 0 0 0 0,0 1 0 0 0,0-1 0 0 0,0 1 0 0 0,0-1 0 0 0,0 0 0 0 0,0 1 0 0 0,1-1 0 0 0,6 12 0 0 0,-3-5 0 0 0,12 25 0 0 0,-13-27 0 0 0,-3-5 0 0 0,0 1 0 0 0,1-1 0 0 0,-1 1 0 0 0,0 0 0 0 0,0-1 0 0 0,1 1 0 0 0,-1 0 0 0 0,1-1 0 0 0,-1 1 0 0 0,1-1 0 0 0,-1 1 0 0 0,1-1 0 0 0,-1 1 0 0 0,1-1 0 0 0,-1 0 0 0 0,1 1 0 0 0,-1-1 0 0 0,1 1 0 0 0,0-1 0 0 0,-1 0 0 0 0,1 0 0 0 0,0 1 0 0 0,4 1 0 0 0,-4-1 0 0 0,1 0 0 0 0,-1 0 1 0 0,0 0-1 0 0,1 1 0 0 0,-1-1 1 0 0,0 0-1 0 0,0 1 0 0 0,0-1 1 0 0,0 0-1 0 0,0 1 0 0 0,0-1 1 0 0,-1 1-1 0 0,1 0 0 0 0,0 0 0 0 0,0 0 4 0 0,-1 0 0 0 0,1-1 0 0 0,0 1 0 0 0,-1-1 0 0 0,1 1 0 0 0,0-1 0 0 0,0 1 0 0 0,0-1 0 0 0,0 0 0 0 0,1 1 0 0 0,-1-1 0 0 0,0 0 0 0 0,0 0 0 0 0,2 1-4 0 0,8 2 15 0 0,-10-3-12 0 0,0-1 1 0 0,0 0-1 0 0,1 1 1 0 0,-1-1-1 0 0,0 1 0 0 0,0 0 1 0 0,0-1-1 0 0,0 1 0 0 0,0 0 1 0 0,0-1-1 0 0,0 1 0 0 0,-1 0 1 0 0,1 0-1 0 0,0 0 1 0 0,0 0-1 0 0,0 0 0 0 0,-1 0 1 0 0,1 0-4 0 0,4 10 41 0 0,-5-9-39 0 0,1-1 0 0 0,-1 0 0 0 0,0 0 0 0 0,1 0 1 0 0,-1 0-1 0 0,1 0 0 0 0,0 0 0 0 0,-1 0 0 0 0,1 0 0 0 0,0 0 1 0 0,0 0-1 0 0,-1 0 0 0 0,1 0 0 0 0,0 0 0 0 0,0-1 0 0 0,0 1 0 0 0,0 0 1 0 0,1 0-3 0 0,8 3 44 0 0,-9-3-36 0 0,1-1 1 0 0,-1 1-1 0 0,0 0 0 0 0,1 0 0 0 0,-1-1 0 0 0,0 1 0 0 0,1 0 1 0 0,-1 0-1 0 0,0 0 0 0 0,0 1-8 0 0,9 21 123 0 0,-9-20-109 0 0,1 0 0 0 0,-1-1-1 0 0,0 1 1 0 0,1 0 0 0 0,-1-1 0 0 0,1 1 0 0 0,0-1 0 0 0,0 1-14 0 0,11 8 112 0 0,-8 10-2 0 0,3-13-23 0 0,-8-8-83 0 0,1 0 1 0 0,-1 1-1 0 0,1-1 0 0 0,-1 0 0 0 0,0 1 1 0 0,1-1-1 0 0,-1 0 0 0 0,0 1 0 0 0,1-1 0 0 0,-1 1 1 0 0,0-1-1 0 0,1 0 0 0 0,-1 1 0 0 0,0-1 1 0 0,0 1-1 0 0,0-1 0 0 0,1 1 0 0 0,-1-1 0 0 0,0 1 1 0 0,0-1-1 0 0,0 1 0 0 0,0-1 0 0 0,0 1 1 0 0,0-1-1 0 0,0 1 0 0 0,0-1 0 0 0,0 1 0 0 0,0 0 1 0 0,0-1-5 0 0,0 1 4 0 0,-1-1 1 0 0,1 1 0 0 0,0-1-1 0 0,0 1 1 0 0,0-1 0 0 0,0 1 0 0 0,0-1-1 0 0,0 1 1 0 0,0-1 0 0 0,0 1 0 0 0,0-1-1 0 0,0 1 1 0 0,0-1 0 0 0,1 1-1 0 0,-1-1 1 0 0,0 1 0 0 0,0-1 0 0 0,0 1-1 0 0,1-1 1 0 0,-1 1 0 0 0,0-1 0 0 0,1 1-1 0 0,-1-1 1 0 0,0 0 0 0 0,1 1-1 0 0,-1-1 1 0 0,0 1 0 0 0,1-1 0 0 0,-1 0-1 0 0,1 0 1 0 0,-1 1 0 0 0,1-1-1 0 0,-1 0 1 0 0,1 0 0 0 0,-1 1 0 0 0,1-1-1 0 0,-1 0 1 0 0,1 0 0 0 0,-1 0 0 0 0,1 0-1 0 0,-1 0 1 0 0,1 0 0 0 0,-1 0-1 0 0,1 0 1 0 0,-1 0 0 0 0,1 0-5 0 0,-1 0 3 0 0,0 0-1 0 0,0 0 1 0 0,0 0 0 0 0,0 0-1 0 0,1 0 1 0 0,-1 0 0 0 0,0 0-1 0 0,0 0 1 0 0,0 0 0 0 0,0 0 0 0 0,0 0-1 0 0,0 0 1 0 0,0 0 0 0 0,0 0-1 0 0,0 0 1 0 0,0 0 0 0 0,1 0-1 0 0,-1 0 1 0 0,0 0 0 0 0,0 0-1 0 0,0 0 1 0 0,0 0 0 0 0,0 0-1 0 0,0 0 1 0 0,0 0 0 0 0,0 0 0 0 0,0 0-1 0 0,0 0 1 0 0,0 0 0 0 0,0 1-1 0 0,1-1 1 0 0,-1 0 0 0 0,0 0-1 0 0,0 0 1 0 0,0 0 0 0 0,0 0-1 0 0,0 0 1 0 0,0 0 0 0 0,0 0 0 0 0,0 0-1 0 0,0 0 1 0 0,0 0 0 0 0,0 1-1 0 0,0-1 1 0 0,0 0 0 0 0,0 0-1 0 0,0 0 1 0 0,0 0 0 0 0,0 0-1 0 0,0 0 1 0 0,0 0 0 0 0,0 0 0 0 0,0 0-1 0 0,0 0 1 0 0,0 1 0 0 0,0-1-1 0 0,0 0-2 0 0,-1 7 109 0 0,-6 7 240 0 0,4-11-289 0 0,0-1-54 0 0,1 1 112 0 0,0 0-41 0 0,2-1-24 0 0,0 1-25 0 0,0 0-9 0 0,-1-1 24 0 0,-2 0 23 0 0,-10 0 177 0 0,6-2-147 0 0,3 1-84 0 0,2 0-33 0 0,-12 9 49 0 0,14-9-25 0 0,-1-1 0 0 0,1 1 0 0 0,-1-1 0 0 0,1 0 0 0 0,-1 1 0 0 0,0-1 0 0 0,1 0 0 0 0,-1 1 0 0 0,1-1 0 0 0,-1 0 0 0 0,0 0 1 0 0,1 0-1 0 0,-1 0 0 0 0,0 0 0 0 0,1 0 0 0 0,-1 0 0 0 0,0 0 0 0 0,0 0 0 0 0,1 0 0 0 0,-1 0 0 0 0,0 0 0 0 0,1 0 0 0 0,-1 0 1 0 0,0-1-4 0 0,-1 1 6 0 0,-15 1-6 0 0,13-1 0 0 0,0 1 0 0 0,-1-1 0 0 0,1 0 0 0 0,-1 0 0 0 0,1 0 0 0 0,0-1 0 0 0,-1 0 0 0 0,1 1 0 0 0,-4-3 0 0 0,0-2-8 0 0,6 4 3 0 0,1 0-1 0 0,0 1 0 0 0,-1-1 0 0 0,1 0 0 0 0,-1 0 1 0 0,0 1-1 0 0,1-1 0 0 0,-1 1 0 0 0,1-1 1 0 0,-1 1-1 0 0,0-1 0 0 0,1 1 0 0 0,-1 0 1 0 0,0 0 5 0 0,0 0-12 0 0,1 0 1 0 0,-1 0 0 0 0,0-1-1 0 0,1 1 1 0 0,-1 0 0 0 0,0-1 0 0 0,1 1-1 0 0,-1-1 1 0 0,1 0 0 0 0,-1 1 0 0 0,1-1-1 0 0,-1 0 1 0 0,1 0 0 0 0,-1 0 0 0 0,1 0-1 0 0,0 0 1 0 0,-1 0 0 0 0,1-1 11 0 0,-2-1-162 0 0,0 2 53 0 0,1 0 32 0 0,-1 1 28 0 0,0 1 9 0 0,1-3-26 0 0,0-1-64 0 0,1 0-39 0 0,1 1-64 0 0,0 0-113 0 0,0 2 346 0 0,0-2-480 0 0,0 2-120 0 0,0-1 86 0 0,0 1-46 0 0,0 0-654 0 0,0 0-516 0 0,0 0-980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6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8352 0 0,'0'0'190'0'0,"0"0"28"0"0,-2 0 7 0 0,-12 0-33 0 0,1 0-143 0 0,8 0-13 0 0,4 0-34 0 0,1 0-1 0 0,-1 0 0 0 0,1 0 1 0 0,-1 0-1 0 0,1 0 0 0 0,-1 0 0 0 0,1 0 1 0 0,-1 0-1 0 0,1 0 0 0 0,0 0 0 0 0,-1 0 1 0 0,1 0-1 0 0,-1 0 0 0 0,1 0 1 0 0,-1 0-1 0 0,1 1 0 0 0,-1-1 0 0 0,1 0 1 0 0,0 0-1 0 0,-1 1 0 0 0,1-1 0 0 0,-1 0 1 0 0,1 1-2 0 0,-1-1 4 0 0,1 1 0 0 0,0 0 1 0 0,-1 0-1 0 0,1 0 0 0 0,0-1 0 0 0,0 1 1 0 0,-1 0-1 0 0,1 0 0 0 0,0 0 1 0 0,0 0-1 0 0,0 0 0 0 0,0-1 0 0 0,0 1 1 0 0,0 1-5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6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10968 0 0,'0'0'248'0'0,"0"0"34"0"0,0 0 21 0 0,0 0-34 0 0,0 0-241 0 0,0 0-98 0 0,0 0-77 0 0,0 0-109 0 0,0 0-124 0 0,0 0-111 0 0,0 0 62 0 0,0 0-41 0 0,0 0-560 0 0,0 0-445 0 0,0 0-843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6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13360 0 0,'0'0'298'0'0,"0"0"46"0"0,0 0 24 0 0,0 0-151 0 0,0 0-104 0 0,0 0-45 0 0,-2 0-24 0 0,-5 0-13 0 0,3 0 43 0 0,1 0-52 0 0,1 0 97 0 0,0 0 92 0 0,-1 0 360 0 0,2 0-420 0 0,1 0-71 0 0,-1 0-73 0 0,1 0-68 0 0,-1 0-73 0 0,1 0-83 0 0,-1 0-92 0 0,0 0-104 0 0,0 0-114 0 0,0 0-124 0 0,0 0 276 0 0,0 0-35 0 0,1 0-1760 0 0,0 0-1233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5.4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321 114 8288 0 0,'0'0'190'0'0,"0"0"28"0"0,0 0 7 0 0,-3-3-33 0 0,1 1-291 0 0,-1 0 47 0 0,0 0 44 0 0,0 0 37 0 0,-4 0 128 0 0,0 0 98 0 0,-16 1 669 0 0,12 1-583 0 0,9 0-291 0 0,-3 0 92 0 0,0-1 59 0 0,-12 1 457 0 0,10 0-402 0 0,-1 1-47 0 0,5 0-149 0 0,0 0-38 0 0,-27 14 469 0 0,-4 2-10 0 0,31-14-448 0 0,-1-1-1 0 0,1 0 1 0 0,0 1-1 0 0,0 0 1 0 0,0 0-1 0 0,-2 2-32 0 0,-6 6 61 0 0,1-1-18 0 0,-11 10 35 0 0,7-2 11 0 0,3-2-20 0 0,-13 21 82 0 0,22-34-132 0 0,0 1 0 0 0,0-1 1 0 0,1 1-1 0 0,0-1 0 0 0,0 1 0 0 0,0-1 0 0 0,0 1 0 0 0,0 0 0 0 0,1 0 1 0 0,-1 0-20 0 0,1-3 4 0 0,0 0 1 0 0,0-1-1 0 0,0 1 1 0 0,0 0 0 0 0,0 0-1 0 0,0-1 1 0 0,0 1 0 0 0,0 0-1 0 0,0-1 1 0 0,-1 1-1 0 0,1 0 1 0 0,0-1 0 0 0,0 1-1 0 0,-1-1 1 0 0,1 1-1 0 0,0 0 1 0 0,-1-1 0 0 0,1 1-1 0 0,-1-1 1 0 0,1 1 0 0 0,-1-1-1 0 0,1 1 1 0 0,-1-1-1 0 0,1 1 1 0 0,-1-1 0 0 0,0 0-5 0 0,1 1 4 0 0,-1-1 0 0 0,1 0 0 0 0,-1 1 0 0 0,0-1 0 0 0,1 1 1 0 0,-1-1-1 0 0,1 1 0 0 0,0-1 0 0 0,-1 1 0 0 0,1 0 0 0 0,-1-1 0 0 0,1 1 1 0 0,0-1-1 0 0,-1 1 0 0 0,1 0 0 0 0,0-1 0 0 0,0 1 0 0 0,0 0 1 0 0,-1-1-1 0 0,1 1 0 0 0,0 0 0 0 0,0-1 0 0 0,0 1 0 0 0,0 0 0 0 0,0-1 1 0 0,0 1-5 0 0,0 4 22 0 0,0-3-10 0 0,0 0 0 0 0,0 0 0 0 0,0 1 0 0 0,0-1 0 0 0,0 0 0 0 0,1 0 0 0 0,-1 0 0 0 0,1 0 0 0 0,-1 0 0 0 0,1 0 0 0 0,0 0 0 0 0,0 0 0 0 0,0 0 0 0 0,0 0-12 0 0,11 13 146 0 0,15 12 63 0 0,-22-25-82 0 0,-4-2-111 0 0,1 1 0 0 0,0-1 0 0 0,-1 1 0 0 0,0-1 0 0 0,1 1 0 0 0,-1-1 0 0 0,1 1 0 0 0,-1 0 0 0 0,1 0 0 0 0,0 0-16 0 0,14 7 120 0 0,-15-8-112 0 0,0 0 0 0 0,0 0 0 0 0,-1 0 0 0 0,1 0 1 0 0,0 0-1 0 0,0 0 0 0 0,0 0 0 0 0,-1 0 0 0 0,1 0 0 0 0,0 0 0 0 0,0 0 0 0 0,-1-1 0 0 0,1 1 0 0 0,0 0-8 0 0,17-9 133 0 0,-15 8-111 0 0,0 0 0 0 0,0 0 0 0 0,1 1 0 0 0,-1-1 0 0 0,0 1 0 0 0,0-1 0 0 0,2 1-22 0 0,9-2 101 0 0,0-4-11 0 0,-13 5-81 0 0,1 0 0 0 0,-1 0-1 0 0,1 0 1 0 0,-1 1 0 0 0,1-1-1 0 0,-1 0 1 0 0,1 1-1 0 0,0-1 1 0 0,-1 1 0 0 0,1 0-1 0 0,-1-1 1 0 0,1 1 0 0 0,1 0-9 0 0,-1 0 9 0 0,-1 0 1 0 0,1 0 0 0 0,0-1 0 0 0,-1 1 0 0 0,1 0 0 0 0,0-1-1 0 0,-1 1 1 0 0,1-1 0 0 0,0 0-10 0 0,15-10 44 0 0,14-21-32 0 0,-16 15-12 0 0,-14 16 0 0 0,1 0 1 0 0,-1 0-1 0 0,0 0 1 0 0,0-1-1 0 0,0 1 1 0 0,0 0-1 0 0,0-1 1 0 0,0 1-1 0 0,0-1 1 0 0,0 1-1 0 0,0-1 1 0 0,-1 0-1 0 0,1 1 1 0 0,-1-1 0 0 0,1 0-1 0 0,-1 1 1 0 0,0-1-1 0 0,1 0 1 0 0,-1 0-1 0 0,0 0 0 0 0,0 1 4 0 0,0-1 0 0 0,0 0 0 0 0,1 0 0 0 0,-1 0 0 0 0,0 1 0 0 0,1-1 0 0 0,0 0 0 0 0,-1 0 0 0 0,1 1 0 0 0,0-1 0 0 0,0 1 0 0 0,0-1 0 0 0,0 0-4 0 0,0 1 0 0 0,0-1 0 0 0,0 1 0 0 0,0-1 0 0 0,-1 1 1 0 0,1-1-1 0 0,0 0 0 0 0,-1 0 0 0 0,1 1 0 0 0,-1-1 0 0 0,0 0 0 0 0,1 0 0 0 0,-1 0 1 0 0,0 0-1 0 0,0-17-36 0 0,0-21-133 0 0,0 38 166 0 0,-3-14-119 0 0,-3 5-70 0 0,1 1-70 0 0,3-3-101 0 0,2 9 288 0 0,-1 0-82 0 0,0 1-76 0 0,0 0-70 0 0,0 0-65 0 0,0 1-59 0 0,-1-1-53 0 0,0 1-48 0 0,0-2-408 0 0,0 0-86 0 0,0-2-623 0 0,1-3-925 0 0,1 8 2253 0 0</inkml:trace>
  <inkml:trace contextRef="#ctx0" brushRef="#br0" timeOffset="343.75">512 273 9472 0 0,'0'0'216'0'0,"0"3"32"0"0,1-1-225 0 0,-1 0 0 0 0,0-1-1 0 0,1 1 1 0 0,-1 0 0 0 0,1-1 0 0 0,0 1 0 0 0,-1 0 0 0 0,1-1 0 0 0,0 1 0 0 0,0-1 0 0 0,0 1 0 0 0,0-1 0 0 0,0 0 0 0 0,0 1 0 0 0,1-1-1 0 0,-1 0 1 0 0,1 1-23 0 0,6 6 94 0 0,-2 1-57 0 0,-1 2-37 0 0,-4-9 0 0 0,0 1 0 0 0,0-1 0 0 0,0 0 0 0 0,0 0 0 0 0,1 0 0 0 0,-1 0 0 0 0,1 0 0 0 0,-1 0 0 0 0,1 0 0 0 0,2 2 34 0 0,0-1 63 0 0,-1 1 53 0 0,1 0 45 0 0,4 4 242 0 0,9 9 752 0 0,-11-11-833 0 0,-1-1-54 0 0,1 1-74 0 0,-1-1-98 0 0,-3-3 270 0 0,-2-2-14 0 0,0 0-2 0 0,0 0 0 0 0,0 0 0 0 0,0 0 0 0 0,-2 3-14 0 0,-9 8-55 0 0,8-9-26 0 0,3-2-8 0 0,-2-2-14 0 0,-3-4-151 0 0,-11-9 270 0 0,12 11-314 0 0,2 2-57 0 0,2 2-8 0 0,0-1 0 0 0,-1 1 0 0 0,1 0-1 0 0,0 0 1 0 0,0 0 0 0 0,-1-1-1 0 0,1 1 1 0 0,0 0 0 0 0,0-1 0 0 0,0 1-1 0 0,0 0 1 0 0,0-1 0 0 0,-1 1-1 0 0,1 0 1 0 0,0 0 0 0 0,0-1 0 0 0,0 1-1 0 0,0 0 1 0 0,0-1 0 0 0,0 1 0 0 0,0 0-1 0 0,0-1 1 0 0,0 1 0 0 0,0 0-1 0 0,0-1 1 0 0,0 1-7 0 0,0-3 20 0 0,0 1-1 0 0,0-1 1 0 0,0 1 0 0 0,0-1-1 0 0,-1 1 1 0 0,1-1-1 0 0,-1 0-19 0 0,-10-8 127 0 0,10-4-50 0 0,1 13-64 0 0,0-1 0 0 0,0 1 1 0 0,0 0-1 0 0,0 0 0 0 0,0-1 0 0 0,-1 1 0 0 0,1 0 0 0 0,-1 0 0 0 0,1-1 0 0 0,-1 1 0 0 0,0-1-13 0 0,-1-1 8 0 0,0 0 0 0 0,0 0 0 0 0,0-1 0 0 0,1 1 0 0 0,-1-1 0 0 0,1 1 0 0 0,0-1 0 0 0,1 0 0 0 0,-1 1-1 0 0,1-1 1 0 0,0 0 0 0 0,0 1 0 0 0,0-2-8 0 0,0-5 30 0 0,0 7-26 0 0,0-1 0 0 0,0 1-1 0 0,0-1 1 0 0,1 0 0 0 0,0 1 0 0 0,0-3-4 0 0,10-14 0 0 0,-6-6 0 0 0,-3 22 0 0 0,0-1 0 0 0,1 1 0 0 0,-1-1 0 0 0,1 1 0 0 0,0 0 0 0 0,1 0 0 0 0,-1 0 0 0 0,4-3 0 0 0,-4 5 5 0 0,-1 0-1 0 0,0 0 0 0 0,0 0 0 0 0,-1 0 0 0 0,1 0 0 0 0,0-1-4 0 0,8-12 36 0 0,-2 8-47 0 0,3 4-34 0 0,-9 3 35 0 0,1 0 0 0 0,-1-1-1 0 0,0 1 1 0 0,0 0 0 0 0,0 0-1 0 0,0-1 1 0 0,0 0 0 0 0,0 1-1 0 0,0-1 11 0 0,-1 0-3 0 0,0 1-1 0 0,1 0 0 0 0,-1 0 0 0 0,0-1 0 0 0,1 1 0 0 0,-1 0 0 0 0,0 0 0 0 0,1 0 1 0 0,-1 1-1 0 0,1-1 0 0 0,0 0 0 0 0,-1 0 0 0 0,1 1 0 0 0,0-1 0 0 0,-1 1 1 0 0,1-1-1 0 0,0 1 0 0 0,-1 0 0 0 0,1 0 0 0 0,0 0 4 0 0,0 0-5 0 0,-1 0 0 0 0,1-1 1 0 0,0 1-1 0 0,-1 0 0 0 0,1 0 0 0 0,-1-1 0 0 0,1 1 0 0 0,-1-1 0 0 0,1 0 1 0 0,-1 1-1 0 0,1-1 0 0 0,-1 0 0 0 0,0 0 5 0 0,13-6-17 0 0,-8 6 7 0 0,0 0 0 0 0,0 0 0 0 0,0 1-1 0 0,0-1 1 0 0,0 1 0 0 0,1 1 10 0 0,24-3-6 0 0,-26 1 9 0 0,0 0 0 0 0,0-1-1 0 0,0 0 1 0 0,-1 0 0 0 0,2 0-3 0 0,-6 2 0 0 0,9-4 60 0 0,0 4-59 0 0,-1 1-8 0 0,27-1-55 0 0,-25 0 11 0 0,1 0-34 0 0,-8 0-65 0 0,-2 0 44 0 0,3 3-9 0 0,5 1-72 0 0,3 2-138 0 0,-4-3-314 0 0,6-3-28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57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0,'6'0'208'0'0,"-2"0"-180"0"0,12 0 144 0 0,-14 1-128 0 0,1-1-1 0 0,0 0 1 0 0,0 1-1 0 0,0-1 0 0 0,-1 1 1 0 0,1 0-1 0 0,0 0 0 0 0,-1 0 1 0 0,1 1-44 0 0,8 6 131 0 0,2 5-83 0 0,-9-8-48 0 0,0 0-1 0 0,1 0 1 0 0,0-1-1 0 0,0 0 1 0 0,0 0 0 0 0,2 1 0 0 0,4 0 41 0 0,-5-3 33 0 0,-1 1 39 0 0,-1 1 41 0 0,-1 4 41 0 0,-1 1-2 0 0,-1 2 86 0 0,-1 2 83 0 0,0 0 77 0 0,0 2 168 0 0,0-6-318 0 0,-2-2-80 0 0,0 0-37 0 0,-2 2-2 0 0,0 0-4 0 0,2-2-1 0 0,1 0 34 0 0,0 2 78 0 0,0-1-8 0 0,-1-1-49 0 0,-3 0-6 0 0,-3 2 44 0 0,-5 8 163 0 0,4-1-2 0 0,1 1 96 0 0,0-2 75 0 0,1 1 55 0 0,2-3 61 0 0,-1-10-371 0 0,3-2-203 0 0,1 0-43 0 0,0 2-53 0 0,1 1-57 0 0,-1 3-86 0 0,-9 6-269 0 0,9-11 162 0 0,1-1 50 0 0,1 1 41 0 0,-1 0 36 0 0,1 2-15 0 0,1 1 64 0 0,-1-4 5 0 0,0 1-36 0 0,0 1 8 0 0,0 4-19 0 0,0-1-44 0 0,0-6 57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1.8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0 112 7312 0 0,'0'0'165'0'0,"0"0"22"0"0,0 0 9 0 0,0 3-20 0 0,1 4-144 0 0,6 6-14 0 0,-4-9 19 0 0,0-1 36 0 0,-2-2 252 0 0,0 1-70 0 0,0 0-61 0 0,0 0-52 0 0,-1 0-25 0 0,0 0-42 0 0,-1 3 63 0 0,1-4-51 0 0,-1 0 58 0 0,1 0-95 0 0,0 0 0 0 0,0-1 1 0 0,0 1-1 0 0,0 0 0 0 0,0-1 0 0 0,1 1 0 0 0,-1 0 0 0 0,0 0 0 0 0,0-1 0 0 0,0 1 0 0 0,1-1 0 0 0,-1 1 0 0 0,0 0 0 0 0,0-1 0 0 0,1 1 0 0 0,-1 0 0 0 0,1-1 0 0 0,-1 1 0 0 0,1-1 0 0 0,-1 1 0 0 0,0-1 1 0 0,1 1-1 0 0,0-1 0 0 0,-1 0 0 0 0,1 1 0 0 0,-1-1-50 0 0,6 5 590 0 0,-4 0-333 0 0,-2 1-34 0 0,1 0 14 0 0,0-1-55 0 0,1 0-13 0 0,2 1 38 0 0,0 2 73 0 0,-2-1-3 0 0,0 0 46 0 0,-2 3 110 0 0,1-8-378 0 0,-1 1-1 0 0,0 0 0 0 0,1 0 1 0 0,-1 0-1 0 0,1 0 1 0 0,0 0-1 0 0,0 1-54 0 0,8 14 327 0 0,-8-13-65 0 0,0 3-95 0 0,0 22 104 0 0,-1-21-101 0 0,0-5-41 0 0,0-2 41 0 0,0-2 49 0 0,-1-2 58 0 0,1-2 65 0 0,0-3 74 0 0,0-58-300 0 0,0 37-102 0 0,0 25-14 0 0,1-1 0 0 0,-1 0 0 0 0,1 1 0 0 0,-1-1 0 0 0,1 1 0 0 0,0-1 0 0 0,0 1 0 0 0,0 0 0 0 0,1-1 0 0 0,4-11 0 0 0,-1-12 0 0 0,6 6-12 0 0,-8 8-12 0 0,-3 10 14 0 0,1 1 0 0 0,-1-1 0 0 0,1 1 0 0 0,0 0 0 0 0,-1 0-1 0 0,1-1 1 0 0,0 1 0 0 0,0 0 0 0 0,1 0 0 0 0,-1 0 0 0 0,0 0 0 0 0,1 0 0 0 0,-1 0 0 0 0,1 0 10 0 0,0 0-13 0 0,0 0 0 0 0,-1 0 0 0 0,0 0 0 0 0,1 0 0 0 0,-1-1 0 0 0,0 1 0 0 0,0 0 0 0 0,0-1 0 0 0,0 1 0 0 0,-1-1 0 0 0,1 0-1 0 0,0 0 15 0 0,4-14-53 0 0,-5 16 51 0 0,1 0 0 0 0,0 0 0 0 0,-1 0 0 0 0,1 0 0 0 0,0 0 0 0 0,-1 0 0 0 0,1 0 0 0 0,0 0 0 0 0,0 1 0 0 0,0-1 0 0 0,0 0 0 0 0,0 1 0 0 0,0-1-1 0 0,0 0 2 0 0,10-4 1 0 0,-9 4 0 0 0,0 0 1 0 0,1 0-1 0 0,-1 0 0 0 0,0 0 1 0 0,0-1-1 0 0,0 1 1 0 0,0-1-1 0 0,0 0 1 0 0,0 1-2 0 0,14-13 53 0 0,-14 14-52 0 0,-1-1 1 0 0,0 1-1 0 0,1-1 0 0 0,-1 1 1 0 0,1 0-1 0 0,-1 0 0 0 0,1 0 1 0 0,-1-1-1 0 0,1 1 0 0 0,-1 1-1 0 0,0-2 0 0 0,-1 1 0 0 0,1 0 0 0 0,-1 0 0 0 0,1 0 0 0 0,-1 0 0 0 0,1 0 0 0 0,-1 0 0 0 0,1 0 0 0 0,-1 0 0 0 0,1 0 0 0 0,-1 0 0 0 0,1 0 0 0 0,-1 1 0 0 0,1-1 0 0 0,-1 0 0 0 0,1 0 0 0 0,-1 0 0 0 0,0 1 0 0 0,1-1 0 0 0,-1 0 0 0 0,1 1 0 0 0,-1-1 0 0 0,0 0 0 0 0,1 1 0 0 0,-1-1 0 0 0,1 0 0 0 0,-1 1 0 0 0,0-1 0 0 0,0 1 0 0 0,1-1 0 0 0,-1 0 0 0 0,0 1 0 0 0,5 6 0 0 0,6-1 0 0 0,-10-5 0 0 0,0-1 0 0 0,0 1 0 0 0,0-1 0 0 0,0 1 0 0 0,0-1 0 0 0,0 1 0 0 0,0 0 0 0 0,0-1 0 0 0,0 1 0 0 0,0 0 0 0 0,0 0 0 0 0,-1-1 0 0 0,1 1 0 0 0,0 0 0 0 0,0 0 0 0 0,-1 1 0 0 0,13 22 16 0 0,5 12-59 0 0,2 5-20 0 0,-7-15 57 0 0,-12-24 6 0 0,-1-1 0 0 0,1 0 0 0 0,-1 1 0 0 0,0-1 0 0 0,1 1 0 0 0,-1-1 0 0 0,0 1 0 0 0,0-1 0 0 0,0 1 0 0 0,0-1 0 0 0,0 1 0 0 0,0-1 0 0 0,0 1 0 0 0,0-1 0 0 0,0 1 0 0 0,0-1 0 0 0,1 1 0 0 0,-1-1 0 0 0,1 0 0 0 0,-1 1 0 0 0,1-1 0 0 0,9 18 0 0 0,-4 10 0 0 0,-1-13 2 0 0,1 1 19 0 0,-4-2 36 0 0,-2-7-120 0 0,0 0 100 0 0,0-1 105 0 0,0 2 195 0 0,0-7-77 0 0,0-4-29 0 0,0-3-71 0 0,0 0-121 0 0,0-1-35 0 0,0-39 63 0 0,0 43-67 0 0,0 0 1 0 0,0 1-1 0 0,0-1 1 0 0,0 0 0 0 0,1 1-1 0 0,-1-1 1 0 0,1 1-1 0 0,-1-1 1 0 0,1 0-1 0 0,-1 1 1 0 0,1-1 0 0 0,0 1-1 0 0,0-1 1 0 0,0 1-1 0 0,0 0 1 0 0,0-1-1 0 0,0 1 1 0 0,0 0-1 0 0,0 0 1 0 0,2-1-1 0 0,-2 0 0 0 0,1 1 0 0 0,-1-1 0 0 0,1 1 0 0 0,-1-1 0 0 0,0 0 0 0 0,0 0 0 0 0,1 0 0 0 0,-1 1 0 0 0,0-1-1 0 0,-1 0 1 0 0,1 0 0 0 0,3-11-1 0 0,-4 10 1 0 0,1 0-1 0 0,0 0 0 0 0,0 0 1 0 0,0 0-1 0 0,1 0 0 0 0,-1 1 1 0 0,0-1-1 0 0,1 0 0 0 0,0 1 1 0 0,0-1-1 0 0,0 1 0 0 0,0-1 0 0 0,0 1 1 0 0,0 0-1 0 0,1 0 0 0 0,-1 0 1 0 0,1 0-1 0 0,0-1 1 0 0,21-13-53 0 0,-13 0 29 0 0,-9 15 20 0 0,-1 0 1 0 0,1 0 0 0 0,-1 0 0 0 0,1 0-1 0 0,-1 0 1 0 0,1 0 0 0 0,0 0-1 0 0,0 1 1 0 0,-1-1 0 0 0,1 1 0 0 0,1-1 3 0 0,19-7-28 0 0,-14 3 7 0 0,-7 4 19 0 0,1 0-1 0 0,-1 0 1 0 0,1 0 0 0 0,-1 0-1 0 0,1 1 1 0 0,-1-1 0 0 0,1 0-1 0 0,-1 1 1 0 0,1-1 0 0 0,0 1-1 0 0,-1 0 1 0 0,1 0 0 0 0,0-1-1 0 0,0 1 3 0 0,-1 0 0 0 0,1 0 0 0 0,-1 0 0 0 0,1 0 0 0 0,-1 1 0 0 0,0-1 0 0 0,1 0 0 0 0,-1 1 0 0 0,1-1 0 0 0,-1 0 0 0 0,1 1 0 0 0,6 4 0 0 0,-7-4-1 0 0,1 0 0 0 0,-1 0 0 0 0,0 0 0 0 0,1 0 0 0 0,-1-1 1 0 0,1 1-1 0 0,0-1 0 0 0,-1 1 0 0 0,1-1 0 0 0,0 1 0 0 0,-1-1 0 0 0,1 0 0 0 0,0 0 0 0 0,0 0 1 0 0,-1 0-5 0 0,1 1 1 0 0,0-1-1 0 0,-1 0 0 0 0,1 0 1 0 0,0 1-1 0 0,-1-1 0 0 0,1 1 0 0 0,-1-1 1 0 0,1 1-1 0 0,-1 0 0 0 0,1 0 0 0 0,-1 0 1 0 0,1 0-1 0 0,-1 0 5 0 0,8 4-1 0 0,-3-2 1 0 0,-3-2 0 0 0,0 0 0 0 0,0 1 0 0 0,0-1 0 0 0,-1 1 0 0 0,1-1 0 0 0,0 1 0 0 0,-1 0 0 0 0,0 0 0 0 0,1 0 0 0 0,-1 0 0 0 0,0 1 0 0 0,0-1 0 0 0,0 0 0 0 0,0 1 0 0 0,0 0 0 0 0,3 8 0 0 0,-4-9 0 0 0,0 1 0 0 0,0-1 0 0 0,0 0 0 0 0,0 0 0 0 0,1 0 0 0 0,-1 0 0 0 0,1 0 0 0 0,-1 0 0 0 0,1 0 0 0 0,12 14 0 0 0,-9-2 0 0 0,6-9 0 0 0,5 24 0 0 0,-14-13 0 0 0,-2-15 0 0 0,0 0 0 0 0,0 0 0 0 0,0-1 0 0 0,0 1 0 0 0,0 0 0 0 0,0 0 0 0 0,0 0 0 0 0,0 0 0 0 0,1-1 0 0 0,-1 1 0 0 0,0 0 0 0 0,1 0 0 0 0,-1 0 0 0 0,0-1 0 0 0,1 1 0 0 0,6 4-3 0 0,-7-5 1 0 0,1 0 0 0 0,-1 1 0 0 0,0-1 0 0 0,1 0 0 0 0,-1 0 0 0 0,1 1 0 0 0,-1-1 0 0 0,0 0 0 0 0,1 1 0 0 0,-1-1 0 0 0,0 1 0 0 0,1-1 0 0 0,-1 0 0 0 0,0 1 0 0 0,0-1 0 0 0,1 1 0 0 0,-1-1 0 0 0,0 1 0 0 0,0-1 0 0 0,0 1 0 0 0,1-1 0 0 0,-1 1 0 0 0,0-1 1 0 0,0 1-1 0 0,0-1 0 0 0,0 1 0 0 0,0-1 0 0 0,0 1 0 0 0,0-1 0 0 0,0 1 0 0 0,0-1 0 0 0,-1 1 2 0 0,1 6-48 0 0,0 9 57 0 0,0-10-45 0 0,0-1-50 0 0,0-1-17 0 0,0-1-41 0 0,0 1-48 0 0,0-1-55 0 0,0-3 69 0 0,1 1-35 0 0,0-1-71 0 0,-1 1 95 0 0,1 0-37 0 0,-1-1 225 0 0,1 1-264 0 0,0 0-39 0 0,1 1-404 0 0,0 0 103 0 0,0 0-52 0 0,1 3-767 0 0,-1 1-601 0 0,-2 4-1142 0 0</inkml:trace>
  <inkml:trace contextRef="#ctx0" brushRef="#br0" timeOffset="406.56">959 320 5064 0 0,'3'-3'108'0'0,"-2"2"-99"0"0,5-5 69 0 0,4 2 84 0 0,10 2-25 0 0,4 2-103 0 0,-23 0-36 0 0,1 0 1 0 0,0 0 0 0 0,-1 0-1 0 0,1-1 1 0 0,-1 1-1 0 0,1 0 1 0 0,-1-1 0 0 0,1 1-1 0 0,-1-1 1 0 0,1 0-1 0 0,-1 1 1 0 0,2-2 1 0 0,1-2 27 0 0,0 1 41 0 0,-1 0 230 0 0,0 2-114 0 0,-1 1-72 0 0,1 1-55 0 0,0 0 22 0 0,-1-1 74 0 0,0-1 79 0 0,0 0-70 0 0,-1-1 36 0 0,10-8 345 0 0,-8 7-34 0 0,-1 3-18 0 0,-1 0-471 0 0,-1 0 1 0 0,1 0-1 0 0,-1 0 1 0 0,1 0-1 0 0,-1 0 1 0 0,0 0-1 0 0,1 0 1 0 0,-1 0-1 0 0,1 0 1 0 0,-1 0-1 0 0,1 0 1 0 0,-1 0-1 0 0,0-1 1 0 0,1 1-1 0 0,-1 0 1 0 0,0 0-1 0 0,1 0 1 0 0,-1-1-1 0 0,0 1 1 0 0,1 0-1 0 0,-1 0 1 0 0,0-1-1 0 0,1 1 1 0 0,-1 0-1 0 0,0-1 1 0 0,0 1-1 0 0,1 0 1 0 0,-1-1-1 0 0,0 1 1 0 0,0-1-1 0 0,1 1-20 0 0,3-7 325 0 0,-1 4-181 0 0,1 1-11 0 0,0 0 14 0 0,-2-1 21 0 0,-2 0 58 0 0,1-3 108 0 0,1 6 6 0 0,-1 0-332 0 0,-1 0 1 0 0,1 0-1 0 0,-1 0 1 0 0,1 0-1 0 0,-1 0 1 0 0,1 0-1 0 0,-1 0 1 0 0,1 0-1 0 0,-1 0 1 0 0,1 0-1 0 0,-1 0 1 0 0,1 0-1 0 0,-1-1 1 0 0,0 1-1 0 0,1 0 1 0 0,-1 0-1 0 0,1-1 1 0 0,-1 1-1 0 0,0 0 1 0 0,1-1-1 0 0,-1 1 1 0 0,1 0-1 0 0,-1-1-8 0 0,1-8 153 0 0,-1 8-142 0 0,0 1 0 0 0,0-1 0 0 0,0 0 0 0 0,0 0 0 0 0,0 0 0 0 0,0 0-1 0 0,0 0 1 0 0,0 1 0 0 0,0-1 0 0 0,0 0 0 0 0,1 0 0 0 0,-1 0 0 0 0,0 1 0 0 0,1-1 0 0 0,-1 0 0 0 0,1 0 0 0 0,-1 1 0 0 0,1-1 0 0 0,-1 0-11 0 0,7-4 107 0 0,-6 5-102 0 0,-1 0 0 0 0,0 0 0 0 0,1-1-1 0 0,-1 1 1 0 0,1 0 0 0 0,-1 0 0 0 0,0-1-1 0 0,1 1 1 0 0,-1 0 0 0 0,0-1-1 0 0,0 1 1 0 0,1 0 0 0 0,-1-1 0 0 0,0 1-1 0 0,0 0 1 0 0,1-1 0 0 0,-1 1 0 0 0,0 0-1 0 0,0-1 1 0 0,0 1 0 0 0,0-1 0 0 0,1 1-1 0 0,-1 0 1 0 0,0-1 0 0 0,0 1 0 0 0,0-1-1 0 0,0 1 1 0 0,0-1 0 0 0,0 1 0 0 0,0 0-1 0 0,0-1-4 0 0,0-2 88 0 0,0 1-6 0 0,0-2-56 0 0,0-2 7 0 0,0-14 57 0 0,0 11-24 0 0,0-12 30 0 0,0 20-92 0 0,0 0 0 0 0,0 0-1 0 0,0-1 1 0 0,0 1 0 0 0,0 0 0 0 0,0 0 0 0 0,-1 0 0 0 0,1 0-1 0 0,0 0 1 0 0,-1 0 0 0 0,1 0 0 0 0,-1-1-4 0 0,-10-3 21 0 0,6-6 22 0 0,-6 6-32 0 0,6-6-11 0 0,-6 6 10 0 0,7-2 25 0 0,0 2 15 0 0,0 4 23 0 0,-5 0 55 0 0,-3 5-36 0 0,-4 8 103 0 0,-1 2-34 0 0,6-9-91 0 0,9-4-55 0 0,0 0 0 0 0,-1 0 0 0 0,1 0 1 0 0,0 0-1 0 0,0 1 0 0 0,0-1 0 0 0,0 1 0 0 0,0-1 0 0 0,0 1-15 0 0,-6 5 45 0 0,6-5-30 0 0,0 0 0 0 0,-1 0 0 0 0,1 1 0 0 0,0-1 0 0 0,0 0-1 0 0,0 1 1 0 0,1-1 0 0 0,-1 1 0 0 0,1 0 0 0 0,-1 1-15 0 0,-2 9 46 0 0,4-11-36 0 0,0 1 1 0 0,-1-1 0 0 0,0 0-1 0 0,1 1 1 0 0,-1-1-1 0 0,0 0 1 0 0,0 0 0 0 0,0 1-1 0 0,0-1 1 0 0,-1 0-1 0 0,1 0 1 0 0,-1-1 0 0 0,1 1-1 0 0,-1 0-10 0 0,0 0 12 0 0,1 0 0 0 0,-1 0 0 0 0,1 0 0 0 0,0 0 0 0 0,-1 0 0 0 0,1 0 0 0 0,0 0 0 0 0,0 0 0 0 0,0 0 0 0 0,1 1 0 0 0,-1-1 0 0 0,0 0 0 0 0,1 1 0 0 0,0-1-12 0 0,-4 12 54 0 0,-1 1 24 0 0,3-11-60 0 0,1-1 0 0 0,0 0 1 0 0,0 1-1 0 0,0-1 1 0 0,0 0-1 0 0,1 1 0 0 0,-1-1 1 0 0,1 2-19 0 0,0 13 115 0 0,0 19 155 0 0,5-22-182 0 0,-4-14-86 0 0,0 0 0 0 0,-1 0-1 0 0,1 0 1 0 0,0 0 0 0 0,-1 0-1 0 0,1-1 1 0 0,0 1 0 0 0,0 0-1 0 0,0-1 1 0 0,0 1 0 0 0,0 0-1 0 0,0-1-1 0 0,4 3 18 0 0,-4-3-16 0 0,-1 0 1 0 0,1 0 0 0 0,0 1 0 0 0,-1-1 0 0 0,1 0 0 0 0,-1 1 0 0 0,1-1 0 0 0,0 1 0 0 0,-1-1 0 0 0,1 1-1 0 0,-1-1 1 0 0,1 1 0 0 0,-1-1 0 0 0,1 1 0 0 0,-1-1 0 0 0,0 1 0 0 0,1-1 0 0 0,-1 1 0 0 0,0 0 0 0 0,1-1 0 0 0,-1 1-1 0 0,0 0-2 0 0,3 4 6 0 0,-2-3-1 0 0,0-1 1 0 0,0 1-1 0 0,1-1 1 0 0,-1 0-1 0 0,1 1 0 0 0,-1-1 1 0 0,1 0-1 0 0,0 0 1 0 0,-1 0-1 0 0,1 0 1 0 0,0 0-1 0 0,0 0 0 0 0,0 0-5 0 0,28 9 57 0 0,-24-8-37 0 0,-3-1-14 0 0,1 0 1 0 0,-1 0 0 0 0,0-1 0 0 0,1 1-1 0 0,-1-1 1 0 0,1 0 0 0 0,-1 0 0 0 0,1 0-7 0 0,16 2 42 0 0,-4 3-26 0 0,-13-4-16 0 0,0 0 0 0 0,1 0 0 0 0,-1 0 0 0 0,0 0 0 0 0,1 0 0 0 0,-1-1 0 0 0,1 0 0 0 0,-1 1 0 0 0,1-1 0 0 0,-1 0 0 0 0,1-1 0 0 0,-1 1 0 0 0,1-1 0 0 0,2 0-24 0 0,4-2-97 0 0,-1 1-106 0 0,0 0-110 0 0,-1 0-116 0 0,1 1-119 0 0,0 0-124 0 0,-4 0 300 0 0,0 1-33 0 0,0 0-33 0 0,0 0-35 0 0,14 0-1340 0 0,9 0-1040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5:20.4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65 6896 0 0,'0'0'200'0'0,"0"2"-8"0"0,0 12-152 0 0,0-13-40 0 0,0 0 0 0 0,0 1 0 0 0,0-1 0 0 0,0 1 0 0 0,-1-1 0 0 0,1 1 0 0 0,0-1 0 0 0,-1 1 0 0 0,1-1 0 0 0,-1 1 0 0 0,-3 5 25 0 0,0 2 21 0 0,0 0 38 0 0,1 4 123 0 0,4 0 82 0 0,0-6-96 0 0,1 1 37 0 0,2 3-14 0 0,1 2 89 0 0,2 7 175 0 0,-2-7-195 0 0,-2-2-107 0 0,0-2-82 0 0,2 23 292 0 0,6 3-10 0 0,-9-18-227 0 0,1-2-7 0 0,0-4-19 0 0,1-2 12 0 0,3 3 42 0 0,-4-6-87 0 0,0 0 1 0 0,0 0 0 0 0,-1 0 0 0 0,0 1 0 0 0,0-1 0 0 0,-1 1 0 0 0,1 5-93 0 0,5 15 327 0 0,2-1 102 0 0,0-8-129 0 0,-8-15-251 0 0,0 0 0 0 0,0 0 0 0 0,-1 0-1 0 0,1 0 1 0 0,-1 1 0 0 0,0-1 0 0 0,1 2-49 0 0,0 9 225 0 0,6 0-17 0 0,-1-2-58 0 0,-4-1-23 0 0,-2 50 563 0 0,0-58-522 0 0,0-1 0 0 0,0 9 0 0 0,0-8 0 0 0,0-3 0 0 0,-3 2-15 0 0,-8 9-61 0 0,9-8-20 0 0,2-6 3 0 0,0 3-75 0 0,0-1 1 0 0,0 1-1 0 0,0-1 1 0 0,0 1-1 0 0,0-1 1 0 0,0 1-1 0 0,0 0 1 0 0,0-1-1 0 0,0 1 1 0 0,-1-1-1 0 0,1 1 1 0 0,0-1-1 0 0,0 1 1 0 0,0 0-1 0 0,0-1 1 0 0,-1 1-1 0 0,1 0 1 0 0,0-1-1 0 0,0 1 1 0 0,-1 0-1 0 0,1-1 1 0 0,0 1-1 0 0,-1 0 1 0 0,1-1 0 0 0,0 1-1 0 0,-1 0 1 0 0,1 0-1 0 0,0-1 1 0 0,-1 1-1 0 0,1 0 1 0 0,-1 0-1 0 0,-6-5 0 0 0,7 4 0 0 0,0 0 0 0 0,-1 1 0 0 0,1-1 0 0 0,0 0 0 0 0,-1 0 0 0 0,1 0 0 0 0,0 1 0 0 0,0-1 0 0 0,0 0 0 0 0,-1 0 0 0 0,1 0 0 0 0,0 0 0 0 0,1 0 0 0 0,-1 0 0 0 0,0-6 0 0 0,0 4 0 0 0,0 1 0 0 0,0 0 0 0 0,0 0 0 0 0,0 0 0 0 0,0-1 0 0 0,0 1 0 0 0,-1 0 0 0 0,1 0 0 0 0,-1 0 0 0 0,0-1 0 0 0,-4-5 0 0 0,4 6 0 0 0,0 1 0 0 0,0-1 0 0 0,0 1 0 0 0,1-1 0 0 0,-1 1 0 0 0,0-1 0 0 0,1 1 0 0 0,-1-1 0 0 0,1 0 0 0 0,-1 1 0 0 0,1-1 0 0 0,0 0 0 0 0,0 1 0 0 0,0-1 0 0 0,0 0 0 0 0,0 0 0 0 0,-1 1 0 0 0,1-1 0 0 0,0 1 0 0 0,-1-1 0 0 0,1 0 0 0 0,-1 1 0 0 0,1-1 0 0 0,-1 1 0 0 0,1-1 0 0 0,-1 1 0 0 0,0-1 0 0 0,-1 0 0 0 0,1 0 0 0 0,0 1 0 0 0,0-1 0 0 0,0 0 0 0 0,0 0 0 0 0,1 0 0 0 0,-1 1 0 0 0,0-1 0 0 0,1 0 0 0 0,0 0 0 0 0,-1 0 0 0 0,1 0 0 0 0,0 0 0 0 0,0-2 0 0 0,0-5 18 0 0,2 1-42 0 0,3-10-115 0 0,-3 12 67 0 0,0 0 0 0 0,-1 0 0 0 0,1 0 0 0 0,-1 1 0 0 0,-1-1 1 0 0,1-1 71 0 0,-1-12-197 0 0,-1-9-19 0 0,3 0 84 0 0,3 1 79 0 0,5 1 75 0 0,-8 21-22 0 0,1 0 0 0 0,-1 0 0 0 0,0-1 0 0 0,0 1 0 0 0,-1-1 0 0 0,0 1 0 0 0,0-1 0 0 0,0 0 0 0 0,-1 1 0 0 0,1-5 0 0 0,-2 8-1 0 0,1-1 0 0 0,0 1 0 0 0,0-1 0 0 0,0 1 0 0 0,1-1 0 0 0,-1 1 0 0 0,0 0 1 0 0,1-1-1 0 0,0 1 0 0 0,-1-1 0 0 0,1 1 0 0 0,0 0 0 0 0,0 0 0 0 0,0-1 1 0 0,1 1-1 0 0,-1 0 0 0 0,0 0 0 0 0,1 0 0 0 0,0 0 0 0 0,0 0 1 0 0,9-15-81 0 0,-4-1 35 0 0,-7 15 42 0 0,1 1-1 0 0,0-1 1 0 0,-1 1-1 0 0,1 0 1 0 0,0-1-1 0 0,0 1 1 0 0,1 0-1 0 0,-1 0 1 0 0,0 0-1 0 0,1-1 1 0 0,-1 1 0 0 0,1 1-1 0 0,0-1 1 0 0,-1 0-1 0 0,1 0 1 0 0,0 1-1 0 0,0-1 1 0 0,0 1-1 0 0,3-2 5 0 0,11-2-21 0 0,0-8-22 0 0,-14 10 46 0 0,0 1 0 0 0,1 0-1 0 0,-1 0 1 0 0,1 1 0 0 0,0-1-1 0 0,0 0 1 0 0,0 1-3 0 0,-2 0 1 0 0,0 1 1 0 0,0-1-1 0 0,-1 1 0 0 0,1 0 1 0 0,0 0-1 0 0,0-1 0 0 0,0 1 1 0 0,0 0-1 0 0,0 0 0 0 0,0 0 1 0 0,0 0-1 0 0,-1 0 0 0 0,1 0 1 0 0,0 0-1 0 0,0 0 0 0 0,0 0 1 0 0,0 0-1 0 0,0 1 0 0 0,0-1 1 0 0,-1 0-1 0 0,1 1 0 0 0,0-1 1 0 0,0 0-1 0 0,0 1 0 0 0,-1-1 1 0 0,2 1-2 0 0,-2-1 0 0 0,0 0 0 0 0,0 0 0 0 0,0 0 0 0 0,0 0 0 0 0,0 0 0 0 0,0 0 0 0 0,1 0 0 0 0,-1 0 0 0 0,0 1 0 0 0,0-1 0 0 0,0 0 0 0 0,0 0 0 0 0,0 0 0 0 0,0 0 0 0 0,0 0 0 0 0,0 0 0 0 0,0 0 0 0 0,1 0 0 0 0,-1 0 0 0 0,0 0 0 0 0,0 0 0 0 0,0 1 0 0 0,0-1 0 0 0,0 0 0 0 0,0 0 0 0 0,0 0 0 0 0,0 0 0 0 0,0 0 0 0 0,0 0 0 0 0,0 0 0 0 0,0 0 0 0 0,0 1 0 0 0,0-1 0 0 0,0 0 0 0 0,0 0 0 0 0,0 0 0 0 0,0 0 0 0 0,0 0 0 0 0,0 0 0 0 0,0 0 0 0 0,0 1 0 0 0,0-1 0 0 0,0 0 0 0 0,0 0 0 0 0,0 0 0 0 0,0 0 0 0 0,0 0 0 0 0,-1 0 0 0 0,1 0 0 0 0,0 0 0 0 0,0 0 0 0 0,0 1 0 0 0,0-1 0 0 0,0 0 0 0 0,0 0 0 0 0,0 0 0 0 0,15 6 0 0 0,1-1 0 0 0,-13-3 0 0 0,0-1 0 0 0,-1 1 0 0 0,1-1 0 0 0,0 1 0 0 0,-1 0 0 0 0,1 0 0 0 0,-1 1 0 0 0,1-1 0 0 0,-1 0 0 0 0,1 3 0 0 0,0-2 0 0 0,-1-1 0 0 0,0 1 0 0 0,1-1 0 0 0,-1 0 0 0 0,1 0 0 0 0,0 0 0 0 0,0 1 0 0 0,4 0 0 0 0,-4-2 0 0 0,0 0 0 0 0,0 1 0 0 0,0-1 0 0 0,-1 1 0 0 0,1-1 0 0 0,-1 1 0 0 0,1 0 0 0 0,-1 0 0 0 0,1 0 0 0 0,-1 0 0 0 0,0 1 0 0 0,0-1 0 0 0,0 0 0 0 0,-1 1 0 0 0,2 0 0 0 0,6 18 9 0 0,-7-15 3 0 0,0-1 1 0 0,1 1-1 0 0,0-1 1 0 0,0 0-1 0 0,0 0 1 0 0,4 4-13 0 0,-2-1 68 0 0,5 13-4 0 0,-6-12-10 0 0,-3-3-43 0 0,0 0-12 0 0,-1-5 0 0 0,1 0 1 0 0,0 0-1 0 0,-1 0 1 0 0,1 0 0 0 0,-1-1-1 0 0,1 1 1 0 0,-1 0-1 0 0,0 0 1 0 0,1 0 0 0 0,-1 0-1 0 0,0 0 1 0 0,1 0-1 0 0,-1 0 1 0 0,0 0 0 0 0,0 0-1 0 0,0 0 1 0 0,0 0-1 0 0,0 0 1 0 0,0 0 0 0 0,0 0-1 0 0,0 0 1 0 0,-1 0-1 0 0,1 0 1 0 0,0-1-1 0 0,-1 1 1 0 0,1 0 0 0 0,0 0-1 0 0,-1 0 1 0 0,1 0-1 0 0,-1 0 1 0 0,1 0 0 0 0,-2 0 0 0 0,2 0-2 0 0,-3 12-43 0 0,0-7 102 0 0,-5 2 38 0 0,-19 20 233 0 0,20-22-276 0 0,2-3 76 0 0,3-3-112 0 0,0 1 1 0 0,0-1 0 0 0,1 0 0 0 0,-1 1 0 0 0,0-1 0 0 0,1 1-1 0 0,-1 0 1 0 0,1 0 0 0 0,-1-1 0 0 0,1 1 0 0 0,-2 1-17 0 0,-6 3 23 0 0,3-2-56 0 0,-20 10-270 0 0,24-12 261 0 0,0 0 0 0 0,-1-1 0 0 0,1 1 1 0 0,0-1-1 0 0,-1 0 0 0 0,1 1 1 0 0,0-1-1 0 0,-1 0 0 0 0,-1-1 42 0 0,0 1-108 0 0,-1 3-270 0 0,-2 2 127 0 0,-10 1-147 0 0,9-5 184 0 0,0 0-107 0 0,4-1 107 0 0,-1 0-42 0 0,0 0-49 0 0,0 0-54 0 0,0 0-72 0 0,1 0 130 0 0,1 0 12 0 0,1 0-49 0 0,1 0 125 0 0,0 0-34 0 0,0 0-36 0 0,1 0-35 0 0,-1 0-404 0 0,1 0-262 0 0,0 0-622 0 0</inkml:trace>
  <inkml:trace contextRef="#ctx0" brushRef="#br0" timeOffset="385.58">609 176 6000 0 0,'0'0'174'0'0,"0"3"-7"0"0,0 12-155 0 0,0-4 72 0 0,1-2 58 0 0,0-2 38 0 0,5 5 387 0 0,-1-7-364 0 0,-3-4 99 0 0,-1 1-69 0 0,-1 0-60 0 0,1 0-50 0 0,-1 0-28 0 0,0 0-42 0 0,-1 3 16 0 0,1-4-11 0 0,0 0 53 0 0,0 6 134 0 0,-1-4-170 0 0,1-1-1 0 0,0 0 0 0 0,0 0 1 0 0,0 0-1 0 0,1 1 0 0 0,-1-1 0 0 0,0 0 1 0 0,1 0-1 0 0,-1 0 0 0 0,2 1-74 0 0,9 21 661 0 0,1 0 89 0 0,-4-8-206 0 0,1 2-60 0 0,-6-5-192 0 0,-1-1-37 0 0,-2-12-237 0 0,0 0 0 0 0,0 1 1 0 0,0-1-1 0 0,0 0 0 0 0,-1 1 1 0 0,2-1-1 0 0,-1 0 0 0 0,0 1 1 0 0,0-1-1 0 0,0 0 1 0 0,0 1-1 0 0,0-1 0 0 0,0 0 1 0 0,0 1-1 0 0,0-1 0 0 0,0 0 1 0 0,0 0-1 0 0,1 1 0 0 0,-1-1 1 0 0,0 0-1 0 0,0 1 0 0 0,0-1 1 0 0,1 0-1 0 0,-1 0 1 0 0,0 0-1 0 0,0 1-18 0 0,12 16 559 0 0,-8-8-309 0 0,2 0 69 0 0,-2-3-53 0 0,2 1 57 0 0,5 3 3 0 0,-8-7-104 0 0,-2 0-76 0 0,0-1-48 0 0,-2 1-47 0 0,1 0-23 0 0,1-1 41 0 0,0-1-56 0 0,0-1-1 0 0,-1 0 1 0 0,1 1-1 0 0,-1-1 1 0 0,1 0-1 0 0,0 0 1 0 0,-1 1-1 0 0,1-1 1 0 0,0 0 0 0 0,-1 0-1 0 0,1 0 1 0 0,0 0-1 0 0,0 0 1 0 0,-1 0-1 0 0,1 0-12 0 0,2 0 140 0 0,-3 0-10 0 0,0 0-4 0 0,0 0-6 0 0,0 0-7 0 0,0 0-1 0 0,0 0 0 0 0,0 0 0 0 0,0-3 0 0 0,-1-4-40 0 0,-7-7 175 0 0,3 6-188 0 0,4 5-22 0 0,0 0-1 0 0,1 0 1 0 0,-1 0 0 0 0,0 0-1 0 0,1 0 1 0 0,0 0 0 0 0,0 0 0 0 0,0 0-1 0 0,0-2-36 0 0,1-11 112 0 0,-1 8-76 0 0,1 0-36 0 0,-1-53 0 0 0,0 59 0 0 0,0 0 0 0 0,0 1 0 0 0,0-1 0 0 0,0 0 0 0 0,1 1 0 0 0,-1-1 0 0 0,0 0 0 0 0,1 1 0 0 0,0-1 0 0 0,-1 0 0 0 0,1 1 0 0 0,0-1 0 0 0,0 1 0 0 0,0-1 0 0 0,5-10 0 0 0,-5-5 2 0 0,-1 14-5 0 0,0 1 0 0 0,0-1 0 0 0,0 1-1 0 0,0-1 1 0 0,0 1 0 0 0,1 0 0 0 0,-1-1 0 0 0,1 1 0 0 0,0 0 0 0 0,0-3 3 0 0,2 0-34 0 0,4-8-116 0 0,-5 8 58 0 0,1 0 0 0 0,0 1 1 0 0,0-1-1 0 0,0 1 0 0 0,3-3 92 0 0,2-2-152 0 0,-1-2 77 0 0,-1 0 65 0 0,-1 0 52 0 0,-2 5 0 0 0,2-7 55 0 0,6 8-30 0 0,-5-6-118 0 0,-5 9 43 0 0,-1 1 1 0 0,1 0-1 0 0,-1 0 1 0 0,1 0-1 0 0,-1 0 1 0 0,1 0-1 0 0,0 0 1 0 0,-1 0-1 0 0,1 1 0 0 0,0-1 1 0 0,0 0-1 0 0,-1 0 1 0 0,1 0-1 0 0,0 1 1 0 0,0-1-1 0 0,1 0 8 0 0,11-1-127 0 0,-10 1 41 0 0,-1-1 2 0 0,3-3-72 0 0,1-1-38 0 0,-4 4-232 0 0,1 2-19 0 0,3 0 212 0 0,1 0-106 0 0,1 0-117 0 0,-2 0-124 0 0,-4 0-680 0 0,1 0-42 0 0,10 0-8 0 0</inkml:trace>
  <inkml:trace contextRef="#ctx0" brushRef="#br0" timeOffset="664.74">1104 320 6568 0 0,'0'0'190'0'0,"0"3"-10"0"0,0 1-134 0 0,0 21-54 0 0,0-21 66 0 0,0 0 98 0 0,0 3 175 0 0,0 4 316 0 0,0-8-398 0 0,0 0 527 0 0,0-2-319 0 0,0 1-189 0 0,0-1-218 0 0,0 1 44 0 0,0 3 133 0 0,0 7 392 0 0,0-8-478 0 0,0-2-54 0 0,0-2-82 0 0,0 1 1 0 0,0-1-1 0 0,0 0 1 0 0,0 0-1 0 0,0 0 1 0 0,0 0-1 0 0,0 0 1 0 0,0 0-1 0 0,0 0 1 0 0,0 0-1 0 0,0 0 1 0 0,0 0-1 0 0,0 1 1 0 0,0-1-1 0 0,0 0 1 0 0,0 0 0 0 0,0 0-1 0 0,0 0 1 0 0,0 0-1 0 0,0 0 1 0 0,0 0-1 0 0,0 0 1 0 0,0 0-1 0 0,0 0 1 0 0,0 0-1 0 0,0 1 1 0 0,0-1-1 0 0,0 0 1 0 0,0 0-1 0 0,1 0 1 0 0,-1 0-1 0 0,0 0 1 0 0,0 0-1 0 0,0 0 1 0 0,0 0-1 0 0,0 0 1 0 0,0 0-1 0 0,0 0 1 0 0,0 0-1 0 0,0 0 1 0 0,0 0 0 0 0,0 0-1 0 0,1 0 1 0 0,-1 0-1 0 0,0 0 1 0 0,0 0-1 0 0,0 0 1 0 0,0 0-1 0 0,0 0 1 0 0,0 0-1 0 0,0 0 1 0 0,0 0-1 0 0,0 0 1 0 0,0 0-1 0 0,1 0 1 0 0,-1 0-1 0 0,0 0-5 0 0,0 0-111 0 0,1 0 38 0 0,-1 0 22 0 0,1 0 112 0 0,0 0 52 0 0,0 0 214 0 0,0 0-202 0 0,0 0-114 0 0,-1 0-39 0 0,1 0-44 0 0,-1 0-53 0 0,1 0-37 0 0,0 0-52 0 0,-1 0-58 0 0,1 0-63 0 0,0 0-67 0 0,-1 0-74 0 0,1 0-77 0 0,0 0-84 0 0,-1 0-798 0 0,0 0-818 0 0</inkml:trace>
  <inkml:trace contextRef="#ctx0" brushRef="#br0" timeOffset="923.08">1072 17 6624 0 0,'0'0'192'0'0,"0"-3"-7"0"0,0-4-128 0 0,-3 3 22 0 0,1 3-42 0 0,-2 1 148 0 0,2 0-90 0 0,0 0-91 0 0,0 0-55 0 0,1-1-66 0 0,1 1-1099 0 0,0 0-698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03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4666 641 6072 0 0,'0'0'133'0'0,"0"0"23"0"0,0 0 12 0 0,0 0-47 0 0,0 2 7 0 0,0 7 536 0 0,0 1-33 0 0,0 9 539 0 0,0 0-114 0 0,0 1-101 0 0,0 0-91 0 0,0 0-76 0 0,0 0-67 0 0,0 0-54 0 0,3-5-471 0 0,7 0 10 0 0,-8-12-28 0 0,0 0-77 0 0,-2 1-54 0 0,-1 2-1 0 0,1-4 23 0 0,-1-1-60 0 0,1-1 0 0 0,0 0 0 0 0,0 1 1 0 0,0-1-1 0 0,0 1 0 0 0,0-1 0 0 0,0 1 0 0 0,0-1 1 0 0,0 1-1 0 0,0-1 0 0 0,0 1 0 0 0,0-1 0 0 0,0 1 0 0 0,0-1 1 0 0,0 0-1 0 0,0 1 0 0 0,1-1 0 0 0,-1 1 0 0 0,0-1 0 0 0,0 0 1 0 0,0 1-1 0 0,1-1 0 0 0,-1 1 0 0 0,0-1 0 0 0,1 0 1 0 0,-1 1-1 0 0,0-1 0 0 0,1 0 0 0 0,-1 1 0 0 0,0-1 0 0 0,1 0 1 0 0,-1 0-1 0 0,0 1 0 0 0,1-1 0 0 0,0 0-9 0 0,-1 0 11 0 0,0 0-1 0 0,1 0 1 0 0,-1 1 0 0 0,1-1-1 0 0,-1 0 1 0 0,0 0-1 0 0,1 0 1 0 0,-1 1 0 0 0,0-1-1 0 0,1 0 1 0 0,-1 0-1 0 0,0 1 1 0 0,0-1-1 0 0,1 0 1 0 0,-1 1 0 0 0,0-1-1 0 0,0 0 1 0 0,1 1-1 0 0,-1-1 1 0 0,0 0 0 0 0,0 1-11 0 0,1 2 31 0 0,0 1 1 0 0,0-1 0 0 0,-1 0 0 0 0,0 1 0 0 0,1-1 0 0 0,-1 1 0 0 0,-1 0-32 0 0,1 23 0 0 0,0-6-30 0 0,0-8-86 0 0,0 3-149 0 0,0-14 148 0 0,0-1-51 0 0,0-1-71 0 0,0 0 75 0 0,0 0-35 0 0,0 0-37 0 0,0 0-35 0 0,0 0-366 0 0,0 0 90 0 0,0 0-49 0 0,0 0-701 0 0,0 0-550 0 0,0 0-1048 0 0</inkml:trace>
  <inkml:trace contextRef="#ctx0" brushRef="#br0" timeOffset="466.71">4586 513 9312 0 0,'0'0'268'0'0,"0"0"4"0"0,0-1-203 0 0,0-1-41 0 0,0 2-27 0 0,0-1-1 0 0,0 1 1 0 0,0-1 0 0 0,0 1-1 0 0,0-1 1 0 0,0 1-1 0 0,0-1 1 0 0,-1 1 0 0 0,1-1-1 0 0,0 1 1 0 0,0-1 0 0 0,0 1-1 0 0,0-1 1 0 0,-1 1-1 0 0,1-1 1 0 0,0 1 0 0 0,0 0-1 0 0,-1-1 1 0 0,1 1 0 0 0,0-1-1 0 0,-1 1 1 0 0,1 0-1 0 0,0-1 1 0 0,-1 1 0 0 0,1 0-1 0 0,-1-1 1 0 0,1 1 0 0 0,-1 0-1 0 0,-6-1 86 0 0,5 1 66 0 0,2 0 179 0 0,0 0 311 0 0,0 0 29 0 0,0 0-278 0 0,0 0-170 0 0,0 0-53 0 0,0 0 13 0 0,0 0 53 0 0,0 0-20 0 0,0 0-169 0 0,0 0-104 0 0,1 0-89 0 0,0 0 30 0 0,-1 0-34 0 0,1 0-38 0 0,0 0-34 0 0,1 0-314 0 0,0 0 64 0 0,0 1-46 0 0,1 0-621 0 0,-1 4-493 0 0,-1 4-933 0 0</inkml:trace>
  <inkml:trace contextRef="#ctx0" brushRef="#br0" timeOffset="2492.61">6758 641 6296 0 0,'0'0'184'0'0,"0"0"-46"0"0,0 0-7 0 0,0 0 46 0 0,0 0 149 0 0,0 0 280 0 0,0 0 24 0 0,0 0-34 0 0,0 0-402 0 0,-2 0 56 0 0,0 0-164 0 0,-2 0-4 0 0,2 0 8 0 0,-1 0 85 0 0,2 0-42 0 0,-1 0 37 0 0,2-3 174 0 0,0-8-67 0 0,0 11-273 0 0,0 0 1 0 0,0 0-1 0 0,0 0 0 0 0,0 0 1 0 0,0 0-1 0 0,0 0 1 0 0,0 0-1 0 0,0-1 0 0 0,1 1 1 0 0,-1 0-1 0 0,0 0 0 0 0,0 0 1 0 0,-1 0-1 0 0,1 0 1 0 0,0 0-1 0 0,0 0 0 0 0,0 0 1 0 0,0 0-1 0 0,0 0 0 0 0,0-1 1 0 0,0 1-1 0 0,0 0 1 0 0,0 0-1 0 0,0 0 0 0 0,0 0 1 0 0,0 0-1 0 0,0 0 0 0 0,0 0 1 0 0,0 0-1 0 0,0 0 1 0 0,0 0-1 0 0,0 0 0 0 0,0 0 1 0 0,0 0-1 0 0,-1 0 0 0 0,1 0 1 0 0,0-1-1 0 0,0 1 1 0 0,0 0-1 0 0,0 0 0 0 0,0 0 1 0 0,0 0-1 0 0,0 0 0 0 0,0 0 1 0 0,0 0-1 0 0,0 0 1 0 0,0 0-1 0 0,-1 0 0 0 0,1 0 1 0 0,0 0-1 0 0,0 0 0 0 0,0 0 1 0 0,0 0-1 0 0,0 0 1 0 0,0 0-1 0 0,0 0 0 0 0,0 1-4 0 0,-14-1 273 0 0,-49 0 900 0 0,62 0-1156 0 0,1 0-10 0 0,-1 0 1 0 0,0 0-1 0 0,1 0 1 0 0,-1 0-1 0 0,0 0 1 0 0,1-1-1 0 0,-1 1 1 0 0,0 0-1 0 0,1 0 1 0 0,-1 0-1 0 0,0-1 0 0 0,1 1 1 0 0,-1 0-1 0 0,0 0 1 0 0,1-1-1 0 0,-1 1 1 0 0,1-1-1 0 0,-1 1 1 0 0,1-1-1 0 0,-1 1 1 0 0,1-1-1 0 0,-1 1 1 0 0,1-1-1 0 0,-1 1 0 0 0,1-1 1 0 0,-1 1-8 0 0,1-1 8 0 0,0 0 0 0 0,-1 1-1 0 0,1-1 1 0 0,-1 1 0 0 0,1-1 0 0 0,-1 1 0 0 0,1-1 0 0 0,-1 1-1 0 0,1-1 1 0 0,-1 1 0 0 0,1 0 0 0 0,-1-1 0 0 0,0 1-1 0 0,1 0 1 0 0,-1-1 0 0 0,0 1 0 0 0,1 0 0 0 0,-1 0 0 0 0,0 0-1 0 0,1 0 1 0 0,-1 0 0 0 0,0-1 0 0 0,1 1 0 0 0,-1 0-1 0 0,0 0 1 0 0,0 1-8 0 0,-20-1 65 0 0,0 0 41 0 0,-48 0 353 0 0,40 0-300 0 0,11 0-100 0 0,1 0-37 0 0,16-1-22 0 0,0 1 0 0 0,1 0 0 0 0,-1 0 0 0 0,0 0 0 0 0,1 1 0 0 0,-1-1 0 0 0,0 0 0 0 0,1 0 0 0 0,-1 0 0 0 0,0 0 0 0 0,1 1 0 0 0,-1-1 0 0 0,0 0 0 0 0,1 1 0 0 0,-1-1 0 0 0,0 0 0 0 0,1 1 0 0 0,-1-1 0 0 0,1 1 0 0 0,-1-1 0 0 0,1 1 0 0 0,-1-1 0 0 0,1 1 0 0 0,0-1 0 0 0,-1 1 0 0 0,1 0 0 0 0,-1-1 0 0 0,1 1 0 0 0,0-1 0 0 0,-1 1 0 0 0,1-1 0 0 0,-1 1 0 0 0,1-1 0 0 0,-1 1 0 0 0,1-1 0 0 0,-1 1 0 0 0,1-1 0 0 0,-1 0 0 0 0,0 1 0 0 0,1-1 0 0 0,-1 0 0 0 0,0 1 0 0 0,1-1 0 0 0,-1 0 0 0 0,0 0 0 0 0,1 0 0 0 0,-1 1 0 0 0,0-1 0 0 0,1 0 0 0 0,-1 0 0 0 0,0 0 0 0 0,1 0 0 0 0,-1 0 0 0 0,0-1 0 0 0,0 1 0 0 0,0 0 0 0 0,0 0 0 0 0,0 0 0 0 0,1 0 0 0 0,-1 1 0 0 0,0-1 0 0 0,0 0 0 0 0,0 0 0 0 0,0 0 0 0 0,1 1 0 0 0,-1-1 0 0 0,0 0 0 0 0,-1 1 0 0 0,2 0-1 0 0,0-1 0 0 0,-1 1 0 0 0,1 0 0 0 0,0-1 0 0 0,0 1 0 0 0,-1 0 0 0 0,1-1 0 0 0,0 1 0 0 0,0 0 0 0 0,0-1 0 0 0,0 1 0 0 0,0 0 0 0 0,0-1 0 0 0,0 1 0 0 0,0 0 1 0 0,0-1-1 0 0,0 0 0 0 0,0 0 0 0 0,0 0 0 0 0,0 0 0 0 0,0 0 0 0 0,0 0 0 0 0,0 0 0 0 0,0 1 0 0 0,0-1 0 0 0,0 0 0 0 0,0 0 0 0 0,0 0 0 0 0,0 0 0 0 0,0 0-1 0 0,0 0 1 0 0,0 0 0 0 0,0 0 0 0 0,0 0 0 0 0,0 1 0 0 0,0-1 0 0 0,0 0 0 0 0,0 0 0 0 0,0 0 0 0 0,0 0 0 0 0,0 0 0 0 0,0 0 0 0 0,0 0 0 0 0,-1 0 0 0 0,1 0 0 0 0,0 0 0 0 0,0 0 0 0 0,0 0 0 0 0,0 0 0 0 0,0 0 0 0 0,0 1 0 0 0,0-1 0 0 0,0 0 0 0 0,0 0 0 0 0,0 0 0 0 0,0 0 0 0 0,0 0 0 0 0,-1 0 0 0 0,1 0 0 0 0,0 0 0 0 0,0 0 0 0 0,0 0 0 0 0,0 0 0 0 0,0 0-1 0 0,0 0 1 0 0,0 0 0 0 0,0 0 0 0 0,0 0 0 0 0,0 0 0 0 0,-1 0 0 0 0,1 0 0 0 0,0 0 0 0 0,0 0 1 0 0,-11 0-30 0 0,9 0-20 0 0,-1 2 104 0 0,-7 11 14 0 0,9-12-67 0 0,1-1 1 0 0,0 1-1 0 0,-1-1 1 0 0,1 1-1 0 0,0-1 1 0 0,0 1-1 0 0,0-1 0 0 0,0 1 1 0 0,0-1-1 0 0,0 1 1 0 0,-1-1-1 0 0,1 1 1 0 0,0-1-1 0 0,0 1 1 0 0,1-1-1 0 0,-1 1 1 0 0,0-1-1 0 0,0 1 1 0 0,0-1-1 0 0,0 1 1 0 0,0-1-1 0 0,0 1 1 0 0,1-1-1 0 0,-1 1 1 0 0,0-1-1 0 0,1 1-1 0 0,5 3-32 0 0,-5-4 29 0 0,-1 1 0 0 0,0-1 0 0 0,1 0 0 0 0,-1 0 0 0 0,1 1 0 0 0,-1-1 1 0 0,1 0-1 0 0,-1 1 0 0 0,0-1 0 0 0,1 1 0 0 0,-1-1 0 0 0,0 0 0 0 0,0 1 0 0 0,1-1 0 0 0,-1 1 0 0 0,0-1 0 0 0,0 1 0 0 0,1-1 0 0 0,-1 1 0 0 0,0-1 0 0 0,0 0 0 0 0,0 1 0 0 0,0-1 0 0 0,0 1 0 0 0,0 0 0 0 0,0-1 0 0 0,0 1 0 0 0,0-1 0 0 0,0 1 0 0 0,0-1 1 0 0,0 1-1 0 0,0-1 3 0 0,0 1-2 0 0,0 0 0 0 0,0 0 0 0 0,0-1 0 0 0,0 1 0 0 0,0 0 1 0 0,0-1-1 0 0,0 1 0 0 0,0 0 0 0 0,0-1 0 0 0,1 1 0 0 0,-1 0 0 0 0,0-1 1 0 0,0 1-1 0 0,1-1 0 0 0,-1 1 0 0 0,1 0 0 0 0,-1-1 0 0 0,0 1 1 0 0,1-1-1 0 0,-1 1 0 0 0,1-1 0 0 0,-1 1 0 0 0,1-1 0 0 0,-1 1 0 0 0,1-1 1 0 0,0 0 1 0 0,-1 1-1 0 0,1-1 0 0 0,0 1 1 0 0,-1-1-1 0 0,1 0 1 0 0,-1 1-1 0 0,1-1 0 0 0,-1 1 1 0 0,1-1-1 0 0,-1 1 0 0 0,0 0 1 0 0,1-1-1 0 0,-1 1 1 0 0,0-1-1 0 0,1 1 0 0 0,-1 0 1 0 0,0-1-1 0 0,0 1 1 0 0,1 0-1 0 0,-1-1 0 0 0,0 1 1 0 0,0 0-1 0 0,0-1 0 0 0,0 1 1 0 0,0 0-1 0 0,0 0 1 0 0,0-1 0 0 0,0 2-3 0 0,0 0 1 0 0,0-1-1 0 0,0 1 1 0 0,1 0 0 0 0,-1-1-1 0 0,1 1 1 0 0,-1 0 0 0 0,1-1-1 0 0,0 1 1 0 0,-1-1-1 0 0,1 1 1 0 0,0-1 0 0 0,0 1-1 0 0,0-1 3 0 0,4 7-20 0 0,-2-1 10 0 0,-3-6 10 0 0,0-1 0 0 0,1 1 0 0 0,-1-1 0 0 0,0 1 0 0 0,0-1 0 0 0,0 1 0 0 0,1-1 0 0 0,-1 1 0 0 0,0-1 0 0 0,1 0 0 0 0,-1 1 0 0 0,0-1 0 0 0,1 1 0 0 0,-1-1 0 0 0,0 0 0 0 0,1 1 0 0 0,-1-1 0 0 0,1 0 0 0 0,-1 0 0 0 0,1 1 0 0 0,-1-1 0 0 0,1 0 0 0 0,-1 0 0 0 0,1 0 0 0 0,-1 1 0 0 0,1-1 0 0 0,-1 0 0 0 0,1 0 0 0 0,-1 0 0 0 0,1 0 0 0 0,-1 0 0 0 0,1 0 0 0 0,-1 0 0 0 0,1 0 0 0 0,-1 0 0 0 0,1 0 0 0 0,-1-1 0 0 0,1 1 0 0 0,0 0 1 0 0,1 0 1 0 0,-1 0-1 0 0,1 0 0 0 0,-1 1 1 0 0,1-1-1 0 0,-1 0 1 0 0,0 0-1 0 0,1 1 1 0 0,-1-1-1 0 0,1 1-1 0 0,7 4 34 0 0,6 3 67 0 0,9 6 86 0 0,-10-10-85 0 0,0-4-54 0 0,3 1-17 0 0,4 10-6 0 0,6-6 34 0 0,-12 1-39 0 0,-12-5-8 0 0,1 0 0 0 0,-1 0 0 0 0,1 0 1 0 0,-1 0-1 0 0,1 0 0 0 0,-1 0 0 0 0,1-1 0 0 0,-1 0 0 0 0,1 0-12 0 0,9-1 41 0 0,-9 1-26 0 0,-1 0-1 0 0,1 0 1 0 0,0 0 0 0 0,-1 0 0 0 0,1 0-1 0 0,0 1 1 0 0,-1 0 0 0 0,1-1 0 0 0,1 2-15 0 0,5 1 30 0 0,25 10 33 0 0,-27-8-37 0 0,-6-4-23 0 0,-1 0 1 0 0,0 0 0 0 0,1 0-1 0 0,-1-1 1 0 0,1 1-1 0 0,0 0 1 0 0,-1-1 0 0 0,1 1-1 0 0,0-1 1 0 0,-1 1-1 0 0,1-1 1 0 0,0 0 0 0 0,-1 0-1 0 0,1 0 1 0 0,1 0-4 0 0,0 0 8 0 0,0 0-1 0 0,0 0 1 0 0,-1 0-1 0 0,1 1 1 0 0,0-1 0 0 0,0 1-1 0 0,1 0-7 0 0,2 6 16 0 0,-4-4-8 0 0,27 13 56 0 0,-13-10-21 0 0,-15-6-42 0 0,1 1 0 0 0,-1 0 0 0 0,0 0-1 0 0,0 0 1 0 0,0 0 0 0 0,0 0 0 0 0,0 0 0 0 0,0 0 0 0 0,0 0 0 0 0,-1 0 0 0 0,1 0 0 0 0,0 1-1 0 0,5 11 0 0 0,0-8 3 0 0,-5-5-1 0 0,-1 0 0 0 0,1 1 0 0 0,-1-1 0 0 0,1 0 0 0 0,-1 0 0 0 0,0 1 0 0 0,1-1 0 0 0,-1 0 0 0 0,0 1 0 0 0,1-1 0 0 0,-1 1 0 0 0,0-1 0 0 0,1 0 0 0 0,-1 1 0 0 0,0-1 0 0 0,0 1 0 0 0,1-1 0 0 0,-1 1 0 0 0,0-1 0 0 0,0 1 0 0 0,0-1 0 0 0,0 1-1 0 0,0-1 1 0 0,1 1 0 0 0,-1-1 0 0 0,0 1 0 0 0,0-1 0 0 0,0 1 0 0 0,-1-1 0 0 0,1 1 0 0 0,0-1 0 0 0,0 1-2 0 0,0 3 26 0 0,0-3-44 0 0,0 1 4 0 0,0 3 51 0 0,0 3 47 0 0,0 7 65 0 0,1-12-138 0 0,-1-2-14 0 0,-5 6 25 0 0,-4 11 51 0 0,4-8-16 0 0,0 1-24 0 0,4-10-33 0 0,1 0 0 0 0,-1-1 1 0 0,0 1-1 0 0,1 0 0 0 0,-1 0 0 0 0,0-1 0 0 0,0 1 1 0 0,0 0-1 0 0,0-1 0 0 0,0 1 0 0 0,0-1 0 0 0,1 1 0 0 0,-1-1 1 0 0,0 1-1 0 0,0-1 0 0 0,-1 0 0 0 0,1 1 0 0 0,0-1 0 0 0,0 0 1 0 0,0 0-1 0 0,0 0 0 0 0,0 0 0 0 0,0 0 0 0 0,0 0 1 0 0,-1 0-1 0 0,0 0 0 0 0,0 0 0 0 0,1 0 0 0 0,-1 1 0 0 0,0-1 0 0 0,0 0 0 0 0,1 1 0 0 0,-1 0 0 0 0,0-1 0 0 0,1 1 0 0 0,-1 0 0 0 0,0 0 0 0 0,1 0 0 0 0,-1 0 0 0 0,1 0 0 0 0,-1 0 0 0 0,1 0 0 0 0,-1 0 0 0 0,0-1 0 0 0,1 1 0 0 0,-1 0 0 0 0,0-1 0 0 0,0 1 0 0 0,1-1 0 0 0,-1 0 0 0 0,0 1 0 0 0,0-1 0 0 0,0 0 0 0 0,1 0 0 0 0,-1 0 0 0 0,0 0 0 0 0,1 0 0 0 0,-1 1 0 0 0,1-1 0 0 0,-1 1 0 0 0,1-1 0 0 0,-1 1 0 0 0,1-1 0 0 0,-1 1 0 0 0,1 0 0 0 0,-1 0 0 0 0,1 0 0 0 0,-12 5 0 0 0,-8-3-9 0 0,-17-3-119 0 0,19 0 57 0 0,13-1 41 0 0,0 1 1 0 0,0-1-1 0 0,1 0 1 0 0,-1-1-1 0 0,0 1 1 0 0,0-2 29 0 0,1 2-28 0 0,0-1 0 0 0,0 1-1 0 0,-1 0 1 0 0,1 0 0 0 0,-5 0 28 0 0,0 1-16 0 0,8 0 14 0 0,0 1 1 0 0,0-1 0 0 0,0 0-1 0 0,0 0 1 0 0,0-1-1 0 0,0 1 1 0 0,0 0-1 0 0,0-1 1 0 0,0 1 0 0 0,0-1-1 0 0,0 0 2 0 0,-7-4-26 0 0,8 4 21 0 0,0 0 1 0 0,-1 0-1 0 0,1 1 1 0 0,-1-1 0 0 0,1 0-1 0 0,-1 0 1 0 0,0 1-1 0 0,1-1 1 0 0,-1 1 0 0 0,1 0-1 0 0,-1-1 1 0 0,0 1 0 0 0,1 0-1 0 0,-1 0 5 0 0,-13-3-82 0 0,12 1 33 0 0,-1 0 0 0 0,1 0 0 0 0,0-1 0 0 0,0 1 0 0 0,0-1 0 0 0,1 1 0 0 0,-3-3 49 0 0,0 0-60 0 0,3 2-79 0 0,1 0 53 0 0,0-1 30 0 0,3-2-3 0 0,-2 6 32 0 0,0-2-71 0 0,0 1-48 0 0,0 1-66 0 0,0 0-112 0 0,0 0-131 0 0,0 0-117 0 0,0 0 80 0 0,1-1-44 0 0,0-1-631 0 0,4-2-496 0 0,4-5-942 0 0</inkml:trace>
  <inkml:trace contextRef="#ctx0" brushRef="#br0" timeOffset="3010.96">7365 656 5848 0 0,'0'0'168'0'0,"0"1"-27"0"0,0 1 27 0 0,1 3 71 0 0,1-2 39 0 0,3 2 369 0 0,-5-5-582 0 0,1 1 0 0 0,-1-1-1 0 0,1 0 1 0 0,0 1 0 0 0,-1-1-1 0 0,1 1 1 0 0,-1 0-1 0 0,1-1 1 0 0,-1 1 0 0 0,1-1-1 0 0,-1 1 1 0 0,0 0 0 0 0,1-1-1 0 0,-1 1 1 0 0,0 0-1 0 0,1 0 1 0 0,-1-1 0 0 0,0 1-1 0 0,0 0 1 0 0,0-1 0 0 0,0 1-1 0 0,0 0 1 0 0,0 0-1 0 0,0 0 1 0 0,0-1-65 0 0,0 4 231 0 0,1 0 38 0 0,3 6 715 0 0,-2-7-596 0 0,-1-1-190 0 0,0 0-33 0 0,0 0-45 0 0,0 0-45 0 0,1 0-51 0 0,-1-1-58 0 0,-1 1 100 0 0,1-1 1 0 0,-1 1-1 0 0,0-1 0 0 0,1 1 1 0 0,-1-1-1 0 0,0 1 0 0 0,0-1 0 0 0,0 1 1 0 0,0-1-1 0 0,0 1-66 0 0,3 13 618 0 0,8-1-62 0 0,-10-12-265 0 0,0 0-78 0 0,0 0-65 0 0,-1 0-53 0 0,1 0-30 0 0,-2 2 6 0 0,0-3 0 0 0,1 0 5 0 0,0 2 194 0 0,0 1-67 0 0,0-1-56 0 0,0-1-45 0 0,0 1-21 0 0,0 5 34 0 0,0-4-23 0 0,0-1 61 0 0,0 1 98 0 0,3-1 8 0 0,8 8-96 0 0,-9-7-45 0 0,-1 0-62 0 0,-2 3-12 0 0,1-6-26 0 0,0 4 75 0 0,0 6-91 0 0,0-9-87 0 0,-2 1-40 0 0,-2 0 42 0 0,1 0-69 0 0,1 0-84 0 0,1-2 70 0 0,0-1-38 0 0,0 1-41 0 0,1 0-39 0 0,-1 0-385 0 0,0-1 90 0 0,1 0-52 0 0,0 0-745 0 0,0 0-588 0 0,0 0-1116 0 0</inkml:trace>
  <inkml:trace contextRef="#ctx0" brushRef="#br0" timeOffset="3207.52">7222 529 9848 0 0,'0'0'222'0'0,"-3"0"30"0"0,2 0-93 0 0,0 0-94 0 0,1 0-66 0 0,-1 0-36 0 0,-1 0-168 0 0,1 0 163 0 0,0 0 85 0 0,1 0 24 0 0,-1 0 36 0 0,1 0 24 0 0,-1 0 36 0 0,0 0 42 0 0,1 0 43 0 0,-1 0 48 0 0,0 0 50 0 0,0 0 56 0 0,1 0 58 0 0,0-1-88 0 0,0-1-169 0 0,0-1-241 0 0,1 0 68 0 0,1 0 90 0 0,6-1 241 0 0,-5 4-310 0 0,0-1-37 0 0,-1 1-49 0 0,1 0-60 0 0,1 0-70 0 0,-1 0-81 0 0,0 0-93 0 0,0 0-102 0 0,-1 0-36 0 0,1 1-92 0 0,-1-1-102 0 0,1 0-107 0 0,-1 0-893 0 0,-2 0-956 0 0</inkml:trace>
  <inkml:trace contextRef="#ctx0" brushRef="#br0" timeOffset="4584.72">9554 720 8520 0 0,'0'0'190'0'0,"0"0"28"0"0,0 0 11 0 0,0 0-68 0 0,2 0-13 0 0,7-2 231 0 0,-5-3 67 0 0,-4 4-402 0 0,1 1 0 0 0,-1-1-1 0 0,1 1 1 0 0,-1-1 0 0 0,1 0-1 0 0,-1 1 1 0 0,1-1 0 0 0,0 1-1 0 0,-1 0 1 0 0,1-1 0 0 0,-1 1 0 0 0,1-1-1 0 0,0 1 1 0 0,-1 0 0 0 0,1-1-1 0 0,0 1 1 0 0,0 0 0 0 0,-1 0-1 0 0,1 0 1 0 0,0 0 0 0 0,0-1 0 0 0,-1 1-1 0 0,1 0 1 0 0,0 0 0 0 0,0 0-44 0 0,5 0 290 0 0,6-5 512 0 0,-8 3-589 0 0,-2 1-44 0 0,2-2-44 0 0,-2 2-111 0 0,0 0-37 0 0,5-2 222 0 0,0 2-43 0 0,7 1 66 0 0,3-1 1 0 0,-4-5-59 0 0,-12 5-146 0 0,1 0 0 0 0,-1 0 0 0 0,1 0 0 0 0,-1 0 0 0 0,1 1 0 0 0,-1-1 0 0 0,1 1 0 0 0,0-1 0 0 0,-1 1 0 0 0,1 0 0 0 0,0 0 0 0 0,0-1 0 0 0,-1 1 0 0 0,1 0-18 0 0,6 0 58 0 0,-1-1 0 0 0,1 0 0 0 0,-1-1 0 0 0,7-1-58 0 0,10-3 75 0 0,1 3-74 0 0,7 3-66 0 0,0 0-8 0 0</inkml:trace>
  <inkml:trace contextRef="#ctx0" brushRef="#br0" timeOffset="6467.76">12094 513 8032 0 0,'0'0'182'0'0,"0"0"29"0"0,2 0 12 0 0,7 0-82 0 0,-3 1-91 0 0,-4-1-46 0 0,-1 0-1 0 0,1 0 0 0 0,-1 0 0 0 0,1 0 0 0 0,-1 0 0 0 0,1-1 0 0 0,-1 1 1 0 0,1 0-1 0 0,-1-1 0 0 0,0 1 0 0 0,1-1 0 0 0,-1 0 0 0 0,0 1 1 0 0,1-1-4 0 0,9-9 42 0 0,-2 7 163 0 0,4 3 55 0 0,-11 1-208 0 0,0-1 0 0 0,0 0 0 0 0,1 0 0 0 0,-1 0 0 0 0,0 0 0 0 0,0-1 0 0 0,0 1 0 0 0,0-1 1 0 0,0 1-1 0 0,1-1-52 0 0,5-4 179 0 0,-6 4-145 0 0,-1 0 1 0 0,1 0-1 0 0,-1 0 0 0 0,1 0 0 0 0,-1 1 0 0 0,1-1 0 0 0,0 1 0 0 0,-1-1 0 0 0,1 1 0 0 0,0-1 0 0 0,1 1-34 0 0,2-3 172 0 0,-4 2-155 0 0,1 0 0 0 0,-1-1 0 0 0,0 1 0 0 0,1 0 1 0 0,-1 0-1 0 0,0 0 0 0 0,1 1 0 0 0,-1-1 0 0 0,1 0 0 0 0,-1 0 0 0 0,1 1 0 0 0,0-1 0 0 0,-1 1 0 0 0,1 0 0 0 0,0-1 0 0 0,-1 1 0 0 0,1 0 0 0 0,1 0-17 0 0,12-3 72 0 0,-1-8-41 0 0,-9 9 43 0 0,-1 3-49 0 0,-4-1-19 0 0,25-14 43 0 0,-23 13-43 0 0,-1 1-1 0 0,0-1 1 0 0,0 0-1 0 0,0 1 0 0 0,0-1 1 0 0,0 0-1 0 0,0 0 1 0 0,0 0-1 0 0,0 1 0 0 0,0-1 1 0 0,0 0-1 0 0,0 0 1 0 0,0 0-1 0 0,-1-1 0 0 0,1 1 1 0 0,0 0-1 0 0,-1 0 1 0 0,1-1-6 0 0,-1 1 3 0 0,0 0 1 0 0,1 0 0 0 0,-1 0-1 0 0,0 1 1 0 0,0-1 0 0 0,0 0-1 0 0,-1 0 1 0 0,1 0 0 0 0,0 0 0 0 0,0 0-1 0 0,0 0 1 0 0,-1 1 0 0 0,1-2-4 0 0,-1 1-2 0 0,1 0 3 0 0,1 1 0 0 0,-1 0 0 0 0,0 0-1 0 0,0 0 1 0 0,0 0 0 0 0,0 0 0 0 0,0 0-1 0 0,0 0 1 0 0,0 0 0 0 0,0 0 0 0 0,0 0-1 0 0,0-1 1 0 0,0 1 0 0 0,0 0 0 0 0,0 0-1 0 0,0 0 1 0 0,0 0 0 0 0,0 0 0 0 0,0 0-1 0 0,0 0 1 0 0,-1 0 0 0 0,1 0 0 0 0,0 0-1 0 0,0 0 1 0 0,0-1 0 0 0,0 1 0 0 0,0 0-1 0 0,0 0 1 0 0,0 0 0 0 0,0 0 0 0 0,0 0-1 0 0,0 0 1 0 0,0 0 0 0 0,0 0 0 0 0,0 0-1 0 0,0 0 1 0 0,0 0 0 0 0,-1 0-1 0 0,1 0 1 0 0,0 0 0 0 0,0 0 0 0 0,0 0-1 0 0,0 0 1 0 0,0 0 0 0 0,0 0 0 0 0,0 0-1 0 0,0 0 1 0 0,0 0 0 0 0,0 0 0 0 0,-1 0-1 0 0,1 0 1 0 0,0 0 0 0 0,0 0 0 0 0,0 0-1 0 0,0 0 1 0 0,0 0 0 0 0,0 0-1 0 0,-1 0 0 0 0,1 0 1 0 0,0 0-1 0 0,-1 0 1 0 0,1 0-1 0 0,-1 0 0 0 0,1 0 1 0 0,-1 0-1 0 0,1 0 1 0 0,0 0-1 0 0,-1 0 1 0 0,1 0-1 0 0,-1-1 0 0 0,1 1 1 0 0,0 0-1 0 0,-1 0 1 0 0,1 0-1 0 0,-1-1 0 0 0,1 1 1 0 0,0 0-1 0 0,-1 0 1 0 0,1-1-1 0 0,0 1 0 0 0,-1 0 1 0 0,1-1-1 0 0,0 1 1 0 0,0 0-1 0 0,-1-1 0 0 0,1 1 1 0 0,0 0-1 0 0,0-1 1 0 0,0 1-1 0 0,-5-7-2 0 0,4 6 1 0 0,0 1 0 0 0,1-1 0 0 0,-1 1-1 0 0,0 0 1 0 0,0-1 0 0 0,0 1 0 0 0,0 0 0 0 0,1 0 0 0 0,-1 0 0 0 0,0 0 0 0 0,0 0 0 0 0,0 0 0 0 0,0 0 0 0 0,0 0 1 0 0,-24 0-88 0 0,-30 0-15 0 0,53 0 102 0 0,0 0 1 0 0,1 0-1 0 0,-1 1 0 0 0,0-1 0 0 0,1 0 0 0 0,-1 1 0 0 0,0-1 0 0 0,1 1 0 0 0,-1 0 1 0 0,1-1-1 0 0,-1 1 0 0 0,1 0 0 0 0,-1 0 0 0 0,1 0 1 0 0,-7 4 2 0 0,-6 1-2 0 0,12-3 0 0 0,-4 4 0 0 0,-4-4-3 0 0,9-2 4 0 0,0-1-1 0 0,0 0 1 0 0,0 0 0 0 0,0 0-1 0 0,0 1 1 0 0,0-1 0 0 0,1 0-1 0 0,-1 1 1 0 0,0-1 0 0 0,0 1-1 0 0,0-1 1 0 0,0 1 0 0 0,1 0-1 0 0,-1-1 1 0 0,0 1 0 0 0,1 0-1 0 0,-1-1 1 0 0,1 1 0 0 0,-1 0-1 0 0,0 0 1 0 0,1-1 0 0 0,0 1-1 0 0,-1 0 1 0 0,1 0 0 0 0,-1 0-1 0 0,1 0 0 0 0,-4 4 31 0 0,1 0 1 0 0,-2 1-1 0 0,1-2 0 0 0,0 1 0 0 0,-1 0 0 0 0,-2 0-31 0 0,-6 8 79 0 0,-3 0 17 0 0,3-5-13 0 0,2 4-17 0 0,3-3-23 0 0,-5-1 53 0 0,-1 17 56 0 0,12-20-128 0 0,1-3-13 0 0,0 0 1 0 0,0 0-1 0 0,1 0 1 0 0,-1 0 0 0 0,1 0-1 0 0,-1 1 1 0 0,1-1 0 0 0,0 0-1 0 0,0 0 1 0 0,0 1-1 0 0,0-1 1 0 0,0 0 0 0 0,0 0-1 0 0,1 1 1 0 0,-1-1-1 0 0,1 0 1 0 0,0 0 0 0 0,-1 0-1 0 0,1 0 1 0 0,0 0 0 0 0,1 1-12 0 0,12 15 196 0 0,-6-12-121 0 0,1 0 1 0 0,0-1-1 0 0,0 0 1 0 0,1 0-76 0 0,-10-5 0 0 0,3 1 19 0 0,0 0 0 0 0,-1-1 0 0 0,1 1 0 0 0,0-1 0 0 0,0 1 0 0 0,0-1 0 0 0,0 0 0 0 0,0 0 0 0 0,0 0 0 0 0,3-1-19 0 0,9 0 61 0 0,-8 2-114 0 0,1-1 70 0 0,15 0 96 0 0,-15 0-121 0 0,0 0-55 0 0,-2 0-46 0 0,0-1-64 0 0,-1 0-74 0 0,-1 0-86 0 0,-2 0 53 0 0,0 0-46 0 0,0 0-40 0 0,0 0-35 0 0,0-1-121 0 0,1 0-35 0 0,2-3-1242 0 0,-4 5 1697 0 0</inkml:trace>
  <inkml:trace contextRef="#ctx0" brushRef="#br0" timeOffset="6883.14">12925 385 6768 0 0,'0'0'149'0'0,"-3"0"23"0"0,-28 0 145 0 0,17 0-259 0 0,4 0-41 0 0,4 3 44 0 0,-4 1 139 0 0,2 1 50 0 0,-5 2 173 0 0,-23 9 667 0 0,19-8-818 0 0,-30 25 584 0 0,33-22-622 0 0,2-2-79 0 0,6-5-46 0 0,0 0-1 0 0,1 1 1 0 0,-1 0 0 0 0,1 0-1 0 0,-3 5-108 0 0,-6 8 224 0 0,2 0-46 0 0,7-10-113 0 0,-4 5 90 0 0,-7 15 284 0 0,12-18-313 0 0,3-9-89 0 0,0 0-1 0 0,1 1 1 0 0,-1-1 0 0 0,1 0 0 0 0,0 1 0 0 0,-1-1 0 0 0,1 1 0 0 0,0-1 0 0 0,0 0 0 0 0,0 1 0 0 0,0 0-37 0 0,5 14 324 0 0,5-3-61 0 0,2-2-41 0 0,-6-5-100 0 0,-4-4-87 0 0,-1 0 0 0 0,1 0 0 0 0,0-1 1 0 0,0 1-1 0 0,0-1 0 0 0,0 1 0 0 0,2 0-35 0 0,11 0 217 0 0,1 0-23 0 0,0 4-67 0 0,0 1-27 0 0,0-6 47 0 0,1-1 22 0 0,-1 0-44 0 0,0 0-43 0 0,-4 0-44 0 0,-10 0-29 0 0,-1 0 0 0 0,1 0 0 0 0,0 0-1 0 0,0 0 1 0 0,-1 0 0 0 0,1-1 0 0 0,0 1-1 0 0,-1-1 1 0 0,1 1 0 0 0,-1-1 0 0 0,1 0 0 0 0,0 0-1 0 0,-1 1 1 0 0,0-1 0 0 0,2-1-9 0 0,5-3 38 0 0,2 0 11 0 0,-7 4-44 0 0,-1 0-1 0 0,0 0 1 0 0,0 0 0 0 0,1 0-1 0 0,-1-1 1 0 0,0 1-1 0 0,0-1 1 0 0,0 0-1 0 0,0 0-4 0 0,5-5 22 0 0,-4 3-15 0 0,0 1 0 0 0,1 0 0 0 0,-1 0 0 0 0,1 0 0 0 0,-1 0 0 0 0,2 0-7 0 0,6-2 31 0 0,-10 5-30 0 0,0 0 1 0 0,0-1-1 0 0,0 1 0 0 0,0 0 0 0 0,0-1 1 0 0,0 0-1 0 0,0 1 0 0 0,0-1 0 0 0,0 0 1 0 0,0 1-1 0 0,0-1 0 0 0,0 0 0 0 0,0 0 1 0 0,0 0-1 0 0,-1 0 0 0 0,1 0 0 0 0,0 0 1 0 0,0 0-2 0 0,4-13 12 0 0,2 10 20 0 0,-7 4-31 0 0,1-1-1 0 0,-1 1 1 0 0,1 0 0 0 0,-1 0 0 0 0,0-1 0 0 0,1 1 0 0 0,-1 0 0 0 0,1-1-1 0 0,-1 1 1 0 0,0-1 0 0 0,1 1 0 0 0,-1 0 0 0 0,0-1 0 0 0,0 1 0 0 0,1-1 0 0 0,-1 1-1 0 0,0-1 1 0 0,0 1 0 0 0,0 0 0 0 0,1-1 0 0 0,-1 1 0 0 0,0-1 0 0 0,0 1 0 0 0,0-1-1 0 0,0 1 1 0 0,0-1 0 0 0,0 1 0 0 0,0-1 0 0 0,0 1 0 0 0,0-1 0 0 0,0 1 0 0 0,0-1-1 0 0,0-1 2 0 0,0 0 0 0 0,0 0 1 0 0,0 0-1 0 0,1 1 1 0 0,-1-1-1 0 0,1 0 1 0 0,-1 0-1 0 0,1 1 1 0 0,0-1-1 0 0,-1 0 1 0 0,1 1-1 0 0,0-1 1 0 0,0 1-3 0 0,1-1 2 0 0,-1 1 0 0 0,-1-1 1 0 0,1 0-1 0 0,0 1 1 0 0,0-1-1 0 0,-1 0 1 0 0,1 1-1 0 0,-1-1 1 0 0,1 0-1 0 0,-1 0 1 0 0,0 0-1 0 0,0 1 1 0 0,0-1-3 0 0,-2-17-24 0 0,-9-5-92 0 0,5 14-26 0 0,1 4 76 0 0,2 4 33 0 0,1-1-18 0 0,-3-8-203 0 0,4 9 181 0 0,0 0 1 0 0,0-1 0 0 0,0 1-1 0 0,0 0 1 0 0,-1 0-1 0 0,1 0 1 0 0,-1 0 0 0 0,0 0-1 0 0,1 0 73 0 0,-5-4-212 0 0,3 3-7 0 0,0 0-49 0 0,1 2-107 0 0,1-1-126 0 0,0 1-112 0 0,1 1 93 0 0,0-1-43 0 0,0-1-651 0 0,0-2-507 0 0,0-5-967 0 0</inkml:trace>
  <inkml:trace contextRef="#ctx0" brushRef="#br0" timeOffset="7153.14">13212 688 9272 0 0,'0'0'208'0'0,"3"3"33"0"0,-1-1-151 0 0,14 14 233 0 0,-11-10-252 0 0,-2-1-44 0 0,3 9-27 0 0,1-9-21 0 0,-2-1 39 0 0,-4 3 90 0 0,-1-5 63 0 0,3 1 197 0 0,3 2-24 0 0,2 0 52 0 0,-2-3-87 0 0,0-1 47 0 0,0 2 329 0 0,4 8-138 0 0,-7-9-60 0 0,-3-2-9 0 0,0 0-38 0 0,0 0-141 0 0,0 0-62 0 0,0 0-11 0 0,0 0-4 0 0,0 0-6 0 0,0 0-6 0 0,0 0-3 0 0,0 0-8 0 0,0 0-40 0 0,0 0-21 0 0,0 0-2 0 0,0 0-5 0 0,-2-9 18 0 0,-4 2-35 0 0,5 7-109 0 0,1 0 0 0 0,-1-1 1 0 0,1 1-1 0 0,-1-1 0 0 0,1 1 0 0 0,-1-1 0 0 0,1 1 0 0 0,-1-1 1 0 0,1 1-1 0 0,-1-1 0 0 0,1 1 0 0 0,0-1 0 0 0,-1 0 0 0 0,1 1 1 0 0,0-1-1 0 0,0 0 0 0 0,-1 1 0 0 0,1-1 0 0 0,0 0 0 0 0,0 1 1 0 0,0-1-1 0 0,0 0 0 0 0,0 1 0 0 0,0-1 0 0 0,0 0 0 0 0,0 0-5 0 0,0-1 16 0 0,-1 0 0 0 0,0-1 0 0 0,1 1-1 0 0,-1 0 1 0 0,0 0 0 0 0,0 0-1 0 0,0 0 1 0 0,-1-2-16 0 0,1 3 6 0 0,1 0 1 0 0,-1 0-1 0 0,0 1 1 0 0,1-1-1 0 0,-1 0 0 0 0,1 0 1 0 0,-1 0-1 0 0,1 0 0 0 0,0 0 1 0 0,-1 0-1 0 0,1 0 0 0 0,0 0 1 0 0,0 0-1 0 0,0 0 1 0 0,-1 0-1 0 0,1 0 0 0 0,0 0 1 0 0,0 0-1 0 0,1 0 0 0 0,-1 0 1 0 0,0 0-1 0 0,0 0 0 0 0,1-1-6 0 0,9-3 74 0 0,6-25 7 0 0,-11 20-64 0 0,-4 8-10 0 0,0-1 0 0 0,0 1 0 0 0,0 0 0 0 0,1 0 0 0 0,-1-1 0 0 0,1 1 0 0 0,-1 0 0 0 0,1 1 0 0 0,0-1-7 0 0,10-12 13 0 0,-7 9-13 0 0,-1 0 0 0 0,1 1 0 0 0,-1-1 0 0 0,1 1 0 0 0,1 0 0 0 0,1-1 0 0 0,15-5-5 0 0,0 1 0 0 0,16-4 5 0 0,-22 8-23 0 0,-5 1-34 0 0,0-1-11 0 0,-3 3-4 0 0,8 0-131 0 0,-13 2 197 0 0,0-1-83 0 0,0 0-77 0 0,0 1-71 0 0,-1-1-68 0 0,0-1-63 0 0,1 1-57 0 0,-1 0-52 0 0,1-1-191 0 0,0 0-66 0 0,0 1-55 0 0,1-1-47 0 0,7 0-1290 0 0,7 2-1206 0 0</inkml:trace>
  <inkml:trace contextRef="#ctx0" brushRef="#br0" timeOffset="9933">18388 625 6336 0 0,'-22'0'204'0'0,"11"0"-88"0"0,-3 0 10 0 0,-6 0 54 0 0,12-1-151 0 0,5 0-29 0 0,0 1 0 0 0,0 0 0 0 0,0 0 1 0 0,0 0-1 0 0,0 0 0 0 0,0 0 0 0 0,0 1 0 0 0,0-1 0 0 0,0 1 0 0 0,0 0 0 0 0,-1 0 0 0 0,-4 4 40 0 0,3-2 28 0 0,0 0 34 0 0,-1-1 36 0 0,-2-1 36 0 0,2-1 42 0 0,0 0-35 0 0,-5 3 97 0 0,8-2-200 0 0,0 0-1 0 0,0 1 1 0 0,-1-1 0 0 0,1 1 0 0 0,0 0 0 0 0,0 0 0 0 0,1 0 0 0 0,-3 2-78 0 0,-1 2 179 0 0,0-1 51 0 0,3-2-131 0 0,0 0 0 0 0,0-1 0 0 0,0 0 0 0 0,-1 0 1 0 0,1 0-1 0 0,-2 0-99 0 0,-7 5 283 0 0,0 2-54 0 0,5-2-75 0 0,-6 6 77 0 0,4 2-36 0 0,6 9 33 0 0,1-13-4 0 0,0-8-170 0 0,-6 13 68 0 0,4-2 0 0 0,3-2 45 0 0,5 1 88 0 0,-2-9-208 0 0,7 13 107 0 0,-4-8-11 0 0,3-4 1 0 0,9 3 25 0 0,-13-6-114 0 0,10 5 113 0 0,-2-1-38 0 0,-6-3-68 0 0,-3-2-25 0 0,0 0 1 0 0,0 0 0 0 0,0 0 0 0 0,0-1 0 0 0,0 0-1 0 0,0 1 1 0 0,0-1 0 0 0,-1 0 0 0 0,1 0-1 0 0,3-1-37 0 0,10 0 141 0 0,-12 1-117 0 0,0 0-1 0 0,0-1 0 0 0,0 0 1 0 0,0 0-1 0 0,0 0 0 0 0,0 0 1 0 0,-1 0-1 0 0,1-1 0 0 0,0 0 1 0 0,2-1-24 0 0,9-1 88 0 0,-2 4-33 0 0,4-2-8 0 0,-8-1-27 0 0,-1-1 0 0 0,0 0 0 0 0,0 0 0 0 0,-1-1 0 0 0,4-2-20 0 0,-8 5 0 0 0,23-14 43 0 0,-24 15-42 0 0,1-1-1 0 0,-1 1 1 0 0,0-1 0 0 0,0 1-1 0 0,-1-1 1 0 0,1 0 0 0 0,0 0-1 0 0,0 0 1 0 0,-1 0 0 0 0,0 0-1 0 0,1-1 1 0 0,-1 1 0 0 0,0 0 0 0 0,0 0-1 0 0,0-1 1 0 0,0 1 0 0 0,0-1-1 0 0,-1 0 0 0 0,10-22-40 0 0,-8 22 2 0 0,-1-1 0 0 0,1 1 0 0 0,0-1 1 0 0,-1 0-1 0 0,0 1 0 0 0,0-1 0 0 0,0 0 0 0 0,0 0 1 0 0,-1 0-1 0 0,1 0 0 0 0,-1-3 38 0 0,1-5-90 0 0,-1-9-72 0 0,-4 4-19 0 0,-5-17-62 0 0,-11-28-162 0 0,12 38 292 0 0,2-2-45 0 0,2 9-59 0 0,-1-1 1 0 0,-4-9 216 0 0,-1 2-148 0 0,-15-36-210 0 0,19 42 267 0 0,2 2 33 0 0,1 4 6 0 0,2 5 11 0 0,-1 0 0 0 0,0 1 0 0 0,0-1 0 0 0,0 1 1 0 0,-1-1-1 0 0,-1 0 41 0 0,-9-24-120 0 0,10 3 96 0 0,3 27 24 0 0,0 1 1 0 0,0-1-1 0 0,0 0 1 0 0,0 1-1 0 0,0-1 1 0 0,-1 1-1 0 0,1-1 1 0 0,-1 0 0 0 0,1 1-1 0 0,-1-1 1 0 0,1 1-1 0 0,-1-1 1 0 0,0 1-1 0 0,0 0 1 0 0,0-1-1 0 0,1 1 1 0 0,-2 0-1 0 0,1-1 1 0 0,0 1-1 0 0,-1 0 0 0 0,2 0 3 0 0,-3-2 66 0 0,3 3 26 0 0,0 0 8 0 0,-3 0 18 0 0,3 0-114 0 0,-1 0 0 0 0,1 0 0 0 0,-1 0 0 0 0,1 1 0 0 0,-1-1 0 0 0,1 0 0 0 0,0 0 0 0 0,-1 0 0 0 0,1 0 0 0 0,-1 1 0 0 0,1-1 0 0 0,-1 0 0 0 0,1 0 0 0 0,0 1 0 0 0,-1-1 0 0 0,1 0 0 0 0,-1 1 0 0 0,1-1 0 0 0,0 0 0 0 0,-1 1-1 0 0,1-1 1 0 0,0 1 0 0 0,0-1 0 0 0,-1 1 0 0 0,1-1-7 0 0,-4 17 254 0 0,5 8 52 0 0,2-10-161 0 0,2 1-31 0 0,2 1 43 0 0,-6 1 36 0 0,-1-12-140 0 0,1 0 0 0 0,0-1 0 0 0,0 1 0 0 0,0 0 1 0 0,0 0-1 0 0,1-1 0 0 0,0 1 0 0 0,0-1 0 0 0,3 5-53 0 0,4 13 210 0 0,-2 10 57 0 0,0 0 15 0 0,2-10-47 0 0,-1-8-70 0 0,-4-8-90 0 0,0 0-1 0 0,-1 0 1 0 0,0 1 0 0 0,0-1-1 0 0,-1 1 1 0 0,0-1-75 0 0,4 36 259 0 0,0-19-90 0 0,-4-18-105 0 0,-1 0 0 0 0,0 1 1 0 0,0-1-1 0 0,0 0 0 0 0,0 6-64 0 0,-1-6 34 0 0,1-1 0 0 0,0 1 0 0 0,0 0 0 0 0,1 0 0 0 0,-1 0-1 0 0,1 0-33 0 0,0-1 26 0 0,0 0 0 0 0,-1 0 0 0 0,0 0 0 0 0,0 1 1 0 0,0 4-27 0 0,0 19 82 0 0,0-20-64 0 0,1 0 0 0 0,0 1 0 0 0,1-2 0 0 0,1 7-18 0 0,-2-8-36 0 0,0 0 43 0 0,-1 17 146 0 0,-1-14-119 0 0,-1-4-47 0 0,1 0-36 0 0,0 0-43 0 0,-1-1-51 0 0,1 1-61 0 0,0-1-69 0 0,0-3 40 0 0,0-1-40 0 0,0 3-377 0 0,0-2 85 0 0,0 0-54 0 0,0 3-737 0 0,0 2-587 0 0,0 2-1116 0 0</inkml:trace>
  <inkml:trace contextRef="#ctx0" brushRef="#br0" timeOffset="10513.39">19490 177 8328 0 0,'0'0'241'0'0,"0"-2"0"0"0,1-2-162 0 0,-1 4-66 0 0,-14-26-3 0 0,11 17 20 0 0,3 5 78 0 0,0 2 118 0 0,0 1 268 0 0,0 1 477 0 0,0 0 49 0 0,0 0-412 0 0,0 0-233 0 0,0 0-41 0 0,0 0 114 0 0,0 0 247 0 0,0 0-20 0 0,0 0-45 0 0,0 0-428 0 0,0 3 54 0 0,0 1-107 0 0,1-2-83 0 0,-1 1 0 0 0,0-1 0 0 0,0 1 0 0 0,0-1 0 0 0,-1 0 0 0 0,1 1 0 0 0,-1-1 0 0 0,1 0 0 0 0,-1 2-66 0 0,-4 6 179 0 0,1-2-37 0 0,1 3-7 0 0,1 8 20 0 0,2 106 733 0 0,0-77-587 0 0,0-41-237 0 0,1 0 0 0 0,0 0 0 0 0,0 0 0 0 0,0 0 0 0 0,1-1 0 0 0,0 1 0 0 0,1 2-64 0 0,0-2 54 0 0,1 13 142 0 0,-5 6-20 0 0,1-22-150 0 0,-1-1-1 0 0,1 1 1 0 0,0-1 0 0 0,0 1 0 0 0,1-1 0 0 0,-1 1 0 0 0,1-1-1 0 0,0 3-25 0 0,5 10 125 0 0,-5-13-101 0 0,0 0-1 0 0,0 1 0 0 0,0-1 1 0 0,0 0-1 0 0,0 1 1 0 0,0-1-1 0 0,-1 1 0 0 0,0 1-23 0 0,0 5 66 0 0,0-8-49 0 0,-1 0-1 0 0,1 0 1 0 0,0 0-1 0 0,1 0 1 0 0,-1 0 0 0 0,0 0-1 0 0,0 0 1 0 0,1 0-1 0 0,-1 0 1 0 0,1 0-1 0 0,0 1-16 0 0,4 5 58 0 0,-4-7-48 0 0,0 0 1 0 0,0 1 0 0 0,0-1-1 0 0,-1 1 1 0 0,1-1 0 0 0,0 1-1 0 0,-1 0 1 0 0,1-1 0 0 0,-1 1-1 0 0,0 0 1 0 0,1-1 0 0 0,-1 1-1 0 0,0 0 1 0 0,0 0-11 0 0,0-1 9 0 0,0 1 1 0 0,1 0-1 0 0,-1 0 0 0 0,0 0 1 0 0,1-1-1 0 0,-1 1 0 0 0,1 0 1 0 0,0-1-1 0 0,-1 1 1 0 0,1 0-1 0 0,0-1 0 0 0,0 1 1 0 0,0-1-10 0 0,0 1 9 0 0,0 0 0 0 0,0-1 0 0 0,0 1 0 0 0,0-1 0 0 0,-1 1 0 0 0,1 0 0 0 0,0 0 0 0 0,-1-1 1 0 0,0 1-1 0 0,1 0 0 0 0,-1 0 0 0 0,0-1 0 0 0,0 1-9 0 0,0 22 183 0 0,0-18-149 0 0,0-4 38 0 0,0-2-22 0 0,0 0-92 0 0,0 0-22 0 0,0 0-37 0 0,0 0-155 0 0,-7 0 71 0 0,2-2-59 0 0,2-3-207 0 0,3-2-69 0 0,0 5 401 0 0,0 1-1 0 0,0-1 0 0 0,0 0 0 0 0,-1 1 1 0 0,1-1-1 0 0,0 0 0 0 0,-1 1 1 0 0,1-1-1 0 0,-1-1 120 0 0,-2-2-213 0 0,1 2-5 0 0,0 1-23 0 0,0-1-81 0 0,1 1-99 0 0,0-1-116 0 0,0 2 219 0 0,1-1-36 0 0,-1 1-38 0 0,1-1-40 0 0,0 0-43 0 0,-1 0-44 0 0,1 1-47 0 0,0-2-49 0 0,0-3-1472 0 0,0-3-1168 0 0</inkml:trace>
  <inkml:trace contextRef="#ctx0" brushRef="#br0" timeOffset="10807.54">19522 129 7344 0 0,'0'0'216'0'0,"-3"-2"-11"0"0,-4-7-133 0 0,4 4-12 0 0,3 4-25 0 0,-1 0 0 0 0,1 0 0 0 0,0 0 0 0 0,0 0 0 0 0,0 0 0 0 0,0 0 0 0 0,0 0 0 0 0,0 0 0 0 0,0 0 0 0 0,0 0 0 0 0,0-1 0 0 0,0 1 0 0 0,1 0 0 0 0,-1 0 0 0 0,0 0 0 0 0,1 0 0 0 0,-1 0 0 0 0,1 0 0 0 0,-1 0 0 0 0,1 1 0 0 0,0-1 0 0 0,-1 0 0 0 0,1 0 0 0 0,0 0 0 0 0,-1 0 0 0 0,1 1 0 0 0,0-1 0 0 0,1 0-35 0 0,-2 0 61 0 0,3-2 545 0 0,-3 1-285 0 0,0-1-62 0 0,1 1-54 0 0,-1 0-46 0 0,1 0-26 0 0,0 1-35 0 0,6-2 217 0 0,-4 2-111 0 0,3-1 334 0 0,-6 1-509 0 0,2 0 30 0 0,-1 0 0 0 0,0 0-1 0 0,0 0 1 0 0,0 0-1 0 0,1 0 1 0 0,-1 0 0 0 0,1 0-1 0 0,-1 0 1 0 0,1 0-59 0 0,16-2 383 0 0,-15 3-325 0 0,0 0 1 0 0,0 0 0 0 0,0-1 0 0 0,1 1 0 0 0,-1-1 0 0 0,0 0-1 0 0,2-1-58 0 0,13-6 353 0 0,-11 6-176 0 0,0 0-44 0 0,2 2-17 0 0,4 1 5 0 0,-1-1-8 0 0,-5 1-47 0 0,0-1 1 0 0,-1 1-1 0 0,1 1 1 0 0,0-1-1 0 0,0 1 0 0 0,-1 0-66 0 0,11 3 134 0 0,1-1 15 0 0,5 1 1 0 0,-3 4-53 0 0,-6 1-22 0 0,23 12 70 0 0,-16-7-77 0 0,-5 1-35 0 0,-3-1-30 0 0,4-3-1 0 0,-14-10 4 0 0,0 0 0 0 0,0 0-1 0 0,0 0 1 0 0,0 0-1 0 0,-1 0 1 0 0,1 1 0 0 0,-1-1-1 0 0,1 1 1 0 0,0 2-6 0 0,45 85 11 0 0,-45-87-10 0 0,-1 1 0 0 0,-1-1 0 0 0,1 0 0 0 0,0 0 0 0 0,-1 1 0 0 0,0-1 0 0 0,0 1 0 0 0,0-1 0 0 0,0 1 0 0 0,0 2-1 0 0,0 22 71 0 0,-2-10-3 0 0,2-8-66 0 0,0 11 41 0 0,-1-18-30 0 0,0 0 0 0 0,0 0 0 0 0,0 0-1 0 0,0 0 1 0 0,-1 0 0 0 0,1 0-1 0 0,-1 0 1 0 0,0-1 0 0 0,0 2-13 0 0,-3 1 14 0 0,0 1 0 0 0,0-1 0 0 0,0 0 1 0 0,-1-1-1 0 0,0 1 0 0 0,1-1 0 0 0,-2 0 0 0 0,-4 3-14 0 0,1-2 39 0 0,-16 9 9 0 0,3-5-6 0 0,-1 0-7 0 0,0 1 10 0 0,20-9-43 0 0,-1 0-1 0 0,1 0 0 0 0,-1-1 1 0 0,1 1-1 0 0,-1-1 1 0 0,0 0-2 0 0,-5 0-1 0 0,1 1 0 0 0,-1 0 1 0 0,1 1-1 0 0,-8 2 1 0 0,-6 1-28 0 0,0-2-49 0 0,6-3 1 0 0,-1 0-37 0 0,0 0-38 0 0,0 0-39 0 0,0 0-43 0 0,1 0-42 0 0,2 0-46 0 0,1 0-46 0 0,11 0 302 0 0,0 0 1 0 0,1 0-1 0 0,-1 0 0 0 0,0 0 0 0 0,0-1 0 0 0,1 1 1 0 0,-1 0-1 0 0,0-1 0 0 0,1 1 0 0 0,-1-1 65 0 0,-14-12-654 0 0</inkml:trace>
  <inkml:trace contextRef="#ctx0" brushRef="#br0" timeOffset="11175.77">20257 337 7640 0 0,'0'3'224'0'0,"3"7"-81"0"0,2 0-56 0 0,0-1-61 0 0,0 1-26 0 0,-4-7 0 0 0,0-1 0 0 0,0 0 0 0 0,0 1 0 0 0,1-1 0 0 0,-1 0 0 0 0,1 0 0 0 0,-1 0 0 0 0,1 0 0 0 0,0 0 0 0 0,3 3 36 0 0,-1 1 65 0 0,0 1 85 0 0,3 4 176 0 0,-1 2 47 0 0,0-5-166 0 0,-3-3-154 0 0,-1 1 46 0 0,4 6 245 0 0,7 16 658 0 0,-5-17-636 0 0,-1-2-100 0 0,-2 0-42 0 0,-2 1 12 0 0,-2 7 89 0 0,0-7-62 0 0,1-2-64 0 0,4 2 27 0 0,2-2-71 0 0,4 8 131 0 0,-9-1-15 0 0,-3-4-93 0 0,0 1-42 0 0,0 44 444 0 0,0-40-356 0 0,0 0 102 0 0,-3-16-250 0 0,2 1-102 0 0,0-1 1 0 0,0 0 0 0 0,1 0 0 0 0,-1 1 0 0 0,0-1 0 0 0,0 1 0 0 0,0-1 0 0 0,1 1 0 0 0,-1-1 0 0 0,0 1 0 0 0,1-1 0 0 0,-1 1 0 0 0,0 0 0 0 0,1-1 0 0 0,-1 1-11 0 0,1 0 7 0 0,0-1 0 0 0,-1 1 1 0 0,1-1-1 0 0,0 0 0 0 0,0 1 1 0 0,-1-1-1 0 0,1 0 0 0 0,0 1 0 0 0,-1-1 1 0 0,1 0-1 0 0,0 1 0 0 0,-1-1 0 0 0,1 0 1 0 0,0 0-1 0 0,-1 1 0 0 0,1-1 0 0 0,-1 0 1 0 0,1 0-1 0 0,0 0 0 0 0,-1 0 1 0 0,1 1-1 0 0,-1-1 0 0 0,1 0 0 0 0,-1 0 1 0 0,1 0-1 0 0,-1 0 0 0 0,1 0 0 0 0,0 0 1 0 0,-1 0-1 0 0,1 0 0 0 0,-1 0 0 0 0,1 0 1 0 0,-1-1-1 0 0,1 1 0 0 0,0 0 1 0 0,-1 0-1 0 0,0 0-7 0 0,-3-7 108 0 0,4 7-101 0 0,0-1 0 0 0,-1 1 0 0 0,1-1 0 0 0,0 1-1 0 0,-1-1 1 0 0,1 1 0 0 0,0 0 0 0 0,-1-1 0 0 0,1 1 0 0 0,0 0 0 0 0,-1-1-1 0 0,1 1 1 0 0,0 0 0 0 0,-1-1 0 0 0,1 1 0 0 0,-1 0 0 0 0,1 0 0 0 0,-1 0 0 0 0,1-1-1 0 0,-1 1 1 0 0,1 0 0 0 0,-1 0 0 0 0,1 0 0 0 0,-1 0 0 0 0,1 0 0 0 0,-1 0-1 0 0,1 0 1 0 0,-1 0 0 0 0,1 0 0 0 0,-1 0 0 0 0,1 0 0 0 0,-1 0-7 0 0,0 1 5 0 0,1-1 1 0 0,-1 0-1 0 0,1 0 0 0 0,-1 0 1 0 0,1 0-1 0 0,-1 0 0 0 0,1 0 1 0 0,-1 0-1 0 0,1 0 0 0 0,-1 0 1 0 0,1 0-1 0 0,-1 0 1 0 0,1 0-1 0 0,-1-1 0 0 0,1 1 1 0 0,-1 0-1 0 0,1 0 0 0 0,-1 0 1 0 0,1-1-1 0 0,-1 1 0 0 0,1 0 1 0 0,-1 0-1 0 0,1-1 0 0 0,0 1 1 0 0,-1-1-1 0 0,1 1 1 0 0,-1 0-1 0 0,1-1 0 0 0,0 1 1 0 0,0-1-1 0 0,-1 1 0 0 0,1-1 1 0 0,0 1-1 0 0,0 0 0 0 0,-1-1 1 0 0,1 1-1 0 0,0-1 1 0 0,0 1-1 0 0,0-1 0 0 0,0 0 1 0 0,0 1-1 0 0,0-1 0 0 0,0 1 1 0 0,0-1-1 0 0,0 1 0 0 0,0-1-5 0 0,-3-4 112 0 0,-3-1-60 0 0,5 5-41 0 0,-1-1 0 0 0,0 1 0 0 0,0-1 0 0 0,0 0 0 0 0,1 0 0 0 0,-1 1 0 0 0,1-1 0 0 0,-1 0-1 0 0,1-1 1 0 0,0 1 0 0 0,0 0 0 0 0,0 0 0 0 0,0 0 0 0 0,0-1 0 0 0,0 1 0 0 0,1 0 0 0 0,-1-1-1 0 0,1-1-10 0 0,0-10 54 0 0,1-21 52 0 0,-1 32-101 0 0,1 1 0 0 0,-1 0-1 0 0,1-1 1 0 0,0 1 0 0 0,0 0 0 0 0,0 0-1 0 0,0 0 1 0 0,0 0 0 0 0,0 0 0 0 0,1 0-1 0 0,-1 0 1 0 0,0 0 0 0 0,2 0-5 0 0,12-16 51 0 0,-4 1-36 0 0,-8 11-15 0 0,0 1 0 0 0,1 0 0 0 0,0 0 0 0 0,4-3 0 0 0,10-8 0 0 0,1 0 0 0 0,1 2 0 0 0,13-7 0 0 0,-14 8 0 0 0,-14 10 0 0 0,0 0 0 0 0,0 1 0 0 0,0-1 0 0 0,1 1 0 0 0,-1 0 0 0 0,1 1 0 0 0,1-1 0 0 0,-2 1 0 0 0,-1 0 0 0 0,1-1 0 0 0,-1 1 0 0 0,1-1 0 0 0,-1 0 0 0 0,0 0 0 0 0,1-1 0 0 0,-2 1 0 0 0,1-1 0 0 0,0 1-1 0 0,-1 1 1 0 0,1-1 0 0 0,0 0-1 0 0,0 1 1 0 0,0 0-1 0 0,1 0 1 0 0,8-3-17 0 0,-1-2-36 0 0,-10 5 44 0 0,-1 0 0 0 0,1 0 0 0 0,-1 1 0 0 0,1-1 0 0 0,0 0 0 0 0,-1 1 0 0 0,1-1 0 0 0,0 1 0 0 0,-1-1 0 0 0,1 1 1 0 0,0 0-1 0 0,-1 0 0 0 0,1 0 0 0 0,0 0 9 0 0,4 0-47 0 0,15 0 20 0 0,-11 0-16 0 0,-1 0-51 0 0,0 0-77 0 0,-4 0 34 0 0,0 0-36 0 0,0 0-38 0 0,0 0-45 0 0,-1 0-46 0 0,1 0-53 0 0,0 0-55 0 0,-1 0-60 0 0,-2 0 95 0 0,-1 0-52 0 0,1 0-46 0 0,0 0-41 0 0,0 0-149 0 0,-1 0-39 0 0,2 0-180 0 0,0 0-483 0 0</inkml:trace>
  <inkml:trace contextRef="#ctx0" brushRef="#br0" timeOffset="11560.66">21215 433 6216 0 0,'0'0'133'0'0,"0"0"23"0"0,0 0 15 0 0,0-3-15 0 0,0-8-104 0 0,0 0-93 0 0,0 10 78 0 0,0-1 97 0 0,0 1-18 0 0,0-2 40 0 0,-2 3 296 0 0,1 0-424 0 0,1 0-1 0 0,-1 0 1 0 0,0 0 0 0 0,1 0-1 0 0,-1 0 1 0 0,1-1-1 0 0,-1 1 1 0 0,1 0-1 0 0,-1 0 1 0 0,0 0-1 0 0,1-1 1 0 0,-1 1-1 0 0,1 0 1 0 0,-1-1-1 0 0,1 1 1 0 0,0 0-1 0 0,-1-1 1 0 0,1 1-1 0 0,-1-1 1 0 0,1 1 0 0 0,-1 0-1 0 0,1-1 1 0 0,0 1-1 0 0,-1-1-27 0 0,-4-5 335 0 0,-6 3-75 0 0,5 3-147 0 0,0-1 43 0 0,-9 1 303 0 0,7 0-292 0 0,0 1-43 0 0,0 2-99 0 0,-3 1 53 0 0,-7 3 49 0 0,2-5 30 0 0,-6 1 36 0 0,19-1-167 0 0,0-1-1 0 0,-1 1 1 0 0,1 0-1 0 0,0 0 1 0 0,0 0-1 0 0,0 0-25 0 0,-6 5 73 0 0,-2-1 36 0 0,-8 5 69 0 0,2 3-61 0 0,2 0 2 0 0,-1-2 45 0 0,-1 0-19 0 0,-9 9 187 0 0,4 4-16 0 0,13-6-202 0 0,0 5 119 0 0,3-8-97 0 0,2 8 20 0 0,5-14-70 0 0,-1-9-62 0 0,0 1-1 0 0,0-1 1 0 0,1 0-1 0 0,-1 0 1 0 0,1 1 0 0 0,-1-1-1 0 0,1 0 1 0 0,-1 0-1 0 0,1 0 1 0 0,0 0 0 0 0,0 1-24 0 0,6 5 79 0 0,-5-5-82 0 0,11 12 134 0 0,-6-6-33 0 0,1 0 0 0 0,-1-1 0 0 0,8 5-98 0 0,-12-10 24 0 0,0 0 0 0 0,0-1 0 0 0,1 1 0 0 0,-1 0 0 0 0,0-1 0 0 0,1 0 0 0 0,-1 0 0 0 0,0 0 0 0 0,1 0 0 0 0,0-1 0 0 0,-1 1 0 0 0,1-1 0 0 0,1 0-24 0 0,2 1 41 0 0,1 0 1 0 0,-1 0 0 0 0,1 0-1 0 0,5 3-41 0 0,-5-2 40 0 0,0 0 0 0 0,1 0 0 0 0,-1-1 1 0 0,9 0-41 0 0,-2 0 50 0 0,-7-1-20 0 0,0 0 0 0 0,0 0 0 0 0,-1-1 0 0 0,1 0 0 0 0,2 0-30 0 0,22-10 96 0 0,-1 6 0 0 0,1-6 0 0 0,0 6-2 0 0,0-6-4 0 0,-18 8-54 0 0,-12 3-27 0 0,1 0 0 0 0,-1-1 0 0 0,0 1 0 0 0,1-1 0 0 0,-1 0 0 0 0,0 1 0 0 0,0-1 0 0 0,0 0 0 0 0,0-1 0 0 0,1 1 0 0 0,-1 0 0 0 0,-1 0 0 0 0,1-1 0 0 0,0 1 1 0 0,0-2-10 0 0,11-10 56 0 0,-9 8-33 0 0,0 0 1 0 0,1 1-1 0 0,0-1 0 0 0,0 1 0 0 0,0 0 1 0 0,2-1-24 0 0,6-3 54 0 0,-12 7-53 0 0,-1 0 0 0 0,1-1 0 0 0,-1 1 0 0 0,0 0 0 0 0,1 0 0 0 0,-1 0 0 0 0,0 0 0 0 0,0-1 0 0 0,1 1 0 0 0,-1 0 0 0 0,0 0 0 0 0,0-1 0 0 0,0 1 0 0 0,-1 0 0 0 0,1-1-1 0 0,0-4 7 0 0,0-15 42 0 0,0-4-28 0 0,0 24-18 0 0,0 0-1 0 0,0 0 1 0 0,0 0 0 0 0,0 0-1 0 0,0 0 1 0 0,-1 0-1 0 0,1 0 1 0 0,0 0-1 0 0,0 0 1 0 0,-1 0 0 0 0,1 0-1 0 0,-1 0 1 0 0,1 0-1 0 0,-1 1 1 0 0,0-1 0 0 0,1 0-1 0 0,-1 0 1 0 0,0 0-1 0 0,1 1 1 0 0,-1-1 0 0 0,0 0-1 0 0,0 1 1 0 0,0-1-1 0 0,1 0 1 0 0,-1 1-1 0 0,0-1 1 0 0,0 1 0 0 0,0 0-1 0 0,-1-1-2 0 0,-13-9 45 0 0,2-4-24 0 0,-2-1-41 0 0,-9-8-64 0 0,19 19 62 0 0,1 1-1 0 0,-1-1 1 0 0,1 1 0 0 0,-1 0-1 0 0,0 0 1 0 0,0 1-1 0 0,-3-1 23 0 0,-19-8-238 0 0,14 5 90 0 0,0 1 20 0 0,-11-5-98 0 0,21 8 41 0 0,0 1 38 0 0,-1 0-53 0 0,0 0 81 0 0,1 2 50 0 0,0 0 4 0 0,2-1-23 0 0,-15 0-405 0 0</inkml:trace>
  <inkml:trace contextRef="#ctx0" brushRef="#br0" timeOffset="12009.71">21807 449 6448 0 0,'0'0'141'0'0,"0"0"23"0"0,0 0 13 0 0,0-3-19 0 0,0-3-3 0 0,0 1-66 0 0,0-1-47 0 0,0 1-94 0 0,0 5 103 0 0,0-1 79 0 0,0 0 74 0 0,0 0 104 0 0,0 0-110 0 0,0 0 33 0 0,0 0 36 0 0,0 0 38 0 0,-1 1 86 0 0,-1 0-166 0 0,-2 0-70 0 0,-6 0 75 0 0,9 0-209 0 0,0 0 1 0 0,0 0-1 0 0,1 0 0 0 0,-1 0 0 0 0,0 0 1 0 0,0 0-1 0 0,0 0 0 0 0,0-1 0 0 0,0 1 0 0 0,0 0 1 0 0,0-1-1 0 0,0 1 0 0 0,0-1-21 0 0,-1-2 87 0 0,2 3-81 0 0,0-1 0 0 0,0 1 1 0 0,0 0-1 0 0,0 0 0 0 0,0-1 0 0 0,-1 1 0 0 0,1 0 0 0 0,0 0 0 0 0,0 0 0 0 0,0-1 1 0 0,0 1-1 0 0,-1 0 0 0 0,1 0 0 0 0,0 0 0 0 0,0-1 0 0 0,-1 1 0 0 0,1 0 0 0 0,0 0 1 0 0,0 0-1 0 0,-1 0 0 0 0,1 0 0 0 0,0 0 0 0 0,0-1 0 0 0,-1 1 0 0 0,1 0 0 0 0,0 0 1 0 0,0 0-1 0 0,-1 0-6 0 0,-20 8 250 0 0,10-5-23 0 0,8-3-195 0 0,1 0 0 0 0,-1 0 0 0 0,0 0 0 0 0,0 1 0 0 0,0-1 0 0 0,1 1 1 0 0,-3 1-33 0 0,3-1 24 0 0,0 0 0 0 0,0 0 0 0 0,0 0 1 0 0,0 0-1 0 0,0 1 0 0 0,0-1 0 0 0,0 0 1 0 0,0 2-25 0 0,-1-1 48 0 0,0 0 0 0 0,1 1 0 0 0,-1-1 0 0 0,0-1 0 0 0,0 1 0 0 0,-3 1-48 0 0,2-1 53 0 0,1 0 0 0 0,-1 0 1 0 0,0 0-1 0 0,1 1 0 0 0,-1 0 1 0 0,-2 2-54 0 0,-6 8 94 0 0,-7 5 51 0 0,5-3 9 0 0,11-12-110 0 0,0 1-1 0 0,0 0 1 0 0,1 0 0 0 0,-1 0-1 0 0,1 1 1 0 0,0-1-1 0 0,1 0 1 0 0,-1 2-44 0 0,-3 6 81 0 0,-1-1-32 0 0,-7 13 154 0 0,12-20-157 0 0,0-1 0 0 0,1 1 0 0 0,-1 0 0 0 0,1-1 0 0 0,0 1 1 0 0,0 1-47 0 0,0 2 77 0 0,-1-5-51 0 0,1 0 0 0 0,0 0 0 0 0,0 0 0 0 0,0 1 0 0 0,1-1 0 0 0,-1 0 0 0 0,0 0 0 0 0,1 0 0 0 0,0 0 0 0 0,0 1-26 0 0,1 2 39 0 0,0 0 25 0 0,0 0-1 0 0,1-1 0 0 0,0 1 1 0 0,0 0-1 0 0,0-1 1 0 0,0 1-1 0 0,1-1 1 0 0,-1 0-1 0 0,5 3-63 0 0,-4-5 35 0 0,-1 1 0 0 0,0-1 0 0 0,1 0 0 0 0,0-1 0 0 0,-1 1 0 0 0,4 0-35 0 0,3 1 43 0 0,10 3 31 0 0,-5 1 20 0 0,-12-5-76 0 0,1 0 0 0 0,-1 0 0 0 0,1-1 0 0 0,0 0 0 0 0,-1 1 1 0 0,1-1-1 0 0,0 0 0 0 0,0-1 0 0 0,0 1 0 0 0,0-1 1 0 0,3 0-19 0 0,18 1 79 0 0,-15 0-44 0 0,-1-1-1 0 0,0 0 1 0 0,0 0 0 0 0,1-1 0 0 0,-1 0 0 0 0,3-1-35 0 0,9-9 94 0 0,-8 7-51 0 0,-9 3-26 0 0,0 0 0 0 0,0 0-1 0 0,0 0 1 0 0,0-1 0 0 0,0 0 0 0 0,-1 0 0 0 0,1 0 0 0 0,0-1-17 0 0,23-10 88 0 0,-19 10-40 0 0,1-1 0 0 0,0-1 0 0 0,2-2-48 0 0,13-9 72 0 0,-16 3-2 0 0,3 7-18 0 0,-10 5-50 0 0,0 1 0 0 0,0-1 0 0 0,0 1 0 0 0,0-1-1 0 0,0 1 1 0 0,0-1 0 0 0,0 0 0 0 0,0 1 0 0 0,0-1 0 0 0,0 0-1 0 0,0 0 1 0 0,0 1 0 0 0,-1-1 0 0 0,1 0 0 0 0,0 0 0 0 0,0 0-2 0 0,-1-1 7 0 0,1 1 0 0 0,-1-1 1 0 0,0 1-1 0 0,1-1 0 0 0,-1 1 1 0 0,0 0-1 0 0,0-1 0 0 0,0 1 1 0 0,0-1-1 0 0,0 0-7 0 0,0 1 7 0 0,0 0 0 0 0,0-1 0 0 0,0 1 0 0 0,0-1 0 0 0,1 1 0 0 0,-1-1 0 0 0,0 1 0 0 0,1-1 0 0 0,-1 1 1 0 0,1 0-8 0 0,3-7 31 0 0,-2 6-25 0 0,-1-1 0 0 0,0 1 0 0 0,0 0-1 0 0,1 0 1 0 0,-2-1 0 0 0,1 1 0 0 0,0-1 0 0 0,0 0-6 0 0,-1 1 5 0 0,0 1 1 0 0,0 0 0 0 0,0-1 0 0 0,0 1 0 0 0,0 0 0 0 0,0-1 0 0 0,-1 1 0 0 0,1 0 0 0 0,0 0-1 0 0,-1-1 1 0 0,1 1 0 0 0,-1 0 0 0 0,1 0-6 0 0,-5-7 33 0 0,-6-19 4 0 0,9 22-41 0 0,-1 1 1 0 0,1-1 0 0 0,0 1-1 0 0,-1-1 1 0 0,0 1 0 0 0,0 0-1 0 0,-1-1 4 0 0,-10-10-48 0 0,4 5-42 0 0,0-1-69 0 0,4 6 36 0 0,-2-2 7 0 0,2 3-38 0 0,1 1-71 0 0,2 2 70 0 0,0-1-36 0 0,0 1-78 0 0,0-1-59 0 0,1 1-65 0 0,-1-1-71 0 0,0 0-77 0 0,0 0-85 0 0,0-1-90 0 0,0 1-97 0 0,-3-5-1024 0 0,-4-2-1035 0 0</inkml:trace>
  <inkml:trace contextRef="#ctx0" brushRef="#br0" timeOffset="12479.28">22669 97 7800 0 0,'1'0'11'0'0,"0"-1"1"0"0,0 0 0 0 0,0 0-1 0 0,-1 0 1 0 0,1 0 0 0 0,0 0 0 0 0,-1 1-1 0 0,1-1 1 0 0,-1 0 0 0 0,1-1-1 0 0,-1 1 1 0 0,1 0 0 0 0,-1 0-1 0 0,1 0 1 0 0,-1-1-12 0 0,0 1 11 0 0,0 1 0 0 0,0-1 1 0 0,-1 0-1 0 0,1 0 0 0 0,0 1 0 0 0,0-1 1 0 0,-1 0-1 0 0,1 0 0 0 0,0 1 0 0 0,-1-1 0 0 0,1 0 1 0 0,-1 1-1 0 0,1-1 0 0 0,-1 0 0 0 0,1 1 1 0 0,-1-1-1 0 0,1 1 0 0 0,-1-1-11 0 0,-2-4 216 0 0,1-9-31 0 0,-6 5-128 0 0,2 2 25 0 0,5 6-204 0 0,0 0 68 0 0,-1 0 61 0 0,1-1 53 0 0,-1 0 48 0 0,1 1 39 0 0,-3-3 241 0 0,-4-4 723 0 0,5 5-678 0 0,1 1-235 0 0,1 1-42 0 0,-1-1-52 0 0,1 1-60 0 0,-1 0 201 0 0,1 0-58 0 0,-1 0-49 0 0,0 0-42 0 0,0 1-24 0 0,0 0-35 0 0,-3 1 1 0 0,3-1 3 0 0,1 1 46 0 0,-10-1 362 0 0,0 0-94 0 0,0 0-81 0 0,0 0-68 0 0,-2 0-33 0 0,-1 0-60 0 0,-29 0 81 0 0,40-1-190 0 0,0 1 0 0 0,0 0 0 0 0,0 1 0 0 0,0-1 0 0 0,1 1 0 0 0,-1-1 0 0 0,-1 1-4 0 0,-7 10 59 0 0,-4-10-41 0 0,-1 0 11 0 0,5 2 19 0 0,5 0-47 0 0,-7 3 50 0 0,8-3-14 0 0,1 0 1 0 0,-1-1-1 0 0,1 1 0 0 0,-1 1 0 0 0,-1 1-37 0 0,-13 13 103 0 0,10-10-23 0 0,0 0 1 0 0,1 1 0 0 0,1 0 0 0 0,-5 6-81 0 0,-12 22 189 0 0,9-13-82 0 0,6-10-69 0 0,7-11-25 0 0,-1 1-1 0 0,1 0 0 0 0,1-1 1 0 0,-1 1-1 0 0,0 0 1 0 0,1 0-1 0 0,0 0 0 0 0,0 1 1 0 0,0-1-1 0 0,1 0 1 0 0,-1 0-1 0 0,1 1 0 0 0,0-1 1 0 0,0 0-1 0 0,1 3-12 0 0,-1 8 37 0 0,-1-9-11 0 0,1 1 0 0 0,-1-1 0 0 0,0 0 0 0 0,-1 0 1 0 0,-1 4-27 0 0,2-6 17 0 0,-1 1 1 0 0,1-1-1 0 0,0 0 0 0 0,0 1 1 0 0,1-1-1 0 0,-1 0 1 0 0,1 1-1 0 0,0-1 1 0 0,0 1-1 0 0,1-1 1 0 0,0 3-18 0 0,4 8 55 0 0,1 3 25 0 0,-4 0 25 0 0,-2-11-59 0 0,1 1 1 0 0,0 0 0 0 0,0 0 0 0 0,2 3-47 0 0,1 2 85 0 0,0 1 0 0 0,1-1-1 0 0,1 0 1 0 0,0 0 0 0 0,1 0-1 0 0,3 4-84 0 0,-5-9 100 0 0,-1 1 0 0 0,0-1 0 0 0,2 4-100 0 0,0 3 83 0 0,1-3-52 0 0,0-1 13 0 0,1 1 20 0 0,6 15 70 0 0,-9-15-81 0 0,6 6-12 0 0,-8-16 23 0 0,-3-2 8 0 0,0 0 13 0 0,0 1-53 0 0,0 1-48 0 0,0 3-67 0 0,0 1-53 0 0,0-6 131 0 0,0 0-1 0 0,0 0 0 0 0,0 0 0 0 0,0 0 0 0 0,0 0 0 0 0,0 0 0 0 0,0 0 0 0 0,0 0 0 0 0,0 1 0 0 0,0-1 0 0 0,0 0 0 0 0,0 0 0 0 0,0 0 0 0 0,0 0 0 0 0,0 0 0 0 0,0 0 0 0 0,0 0 0 0 0,0 0 0 0 0,0 0 0 0 0,0 0 0 0 0,0 1 0 0 0,0-1 0 0 0,0 0 0 0 0,0 0 0 0 0,0 0 0 0 0,-1 0 0 0 0,1 0 0 0 0,0 0 1 0 0,0 0-1 0 0,0 0 0 0 0,0 0 0 0 0,0 0 0 0 0,0 0 0 0 0,0 0 0 0 0,0 0 0 0 0,0 0 0 0 0,0 0 0 0 0,0 0 0 0 0,0 1 0 0 0,-1-1 0 0 0,1 0 0 0 0,0 0 0 0 0,0 0 0 0 0,0 0 0 0 0,0 0 0 0 0,0 0 0 0 0,0 0 0 0 0,0 0 0 0 0,0 0 0 0 0,0 0 0 0 0,0 0 0 0 0,-1 0 0 0 0,1 0 0 0 0,0 0 0 0 0,0-1 0 0 0,0 1 0 0 0,0 0 6 0 0,-1 0-11 0 0,-1 1-75 0 0,-1-1-115 0 0,0 0-112 0 0,-1 0-114 0 0,1 0-119 0 0,-1-1-122 0 0,2 1-125 0 0,-1-1-129 0 0,2 0 412 0 0,0 1-34 0 0,-1-5-1482 0 0,2-4-1146 0 0</inkml:trace>
  <inkml:trace contextRef="#ctx0" brushRef="#br0" timeOffset="12783.2">22094 529 8288 0 0,'0'0'190'0'0,"0"0"28"0"0,3 0 7 0 0,-2 0-211 0 0,1-1 0 0 0,0 1-1 0 0,-1 0 1 0 0,1-1 0 0 0,-1 1 0 0 0,1-1 0 0 0,0 1-1 0 0,-1-1 1 0 0,0 0 0 0 0,1 0 0 0 0,-1 0 0 0 0,1 0-14 0 0,-1 0 5 0 0,1 0 1 0 0,0 0-1 0 0,0 0 0 0 0,-1 0 1 0 0,1 1-1 0 0,0-1 1 0 0,0 0-1 0 0,0 1 0 0 0,0-1 1 0 0,0 1-1 0 0,0 0 1 0 0,1 0-6 0 0,16 0 36 0 0,-6 0 75 0 0,0 0 79 0 0,9 0 85 0 0,-16-1-101 0 0,0 1 0 0 0,1-1 1 0 0,-1-1-1 0 0,0 1 0 0 0,1-1-174 0 0,18-5 470 0 0,-10 5-144 0 0,0 1 0 0 0,0 1-1 0 0,5 0-325 0 0,10 0 385 0 0,-15 1-208 0 0,-2-1-37 0 0,7 0 129 0 0,-2 0-55 0 0,33 0 321 0 0,-23 0-277 0 0,5 0-23 0 0,28 0 268 0 0,-34 0-323 0 0,0 0-64 0 0,-2 0-101 0 0,-18 0 39 0 0,-1 0-91 0 0,0 1-91 0 0,0 0-88 0 0,0 1-86 0 0,-1-1-86 0 0,1 1-84 0 0,-1-1-82 0 0,-1 1 96 0 0,1-1-44 0 0,-1 0-42 0 0,0 0-41 0 0,9 1-1245 0 0,6-1-1051 0 0,-19-1 2879 0 0</inkml:trace>
  <inkml:trace contextRef="#ctx0" brushRef="#br0" timeOffset="9021.94">16727 593 7112 0 0,'0'0'157'0'0,"0"0"23"0"0,0-3 13 0 0,0 2-181 0 0,0 1-1 0 0,0-1 1 0 0,0 0-1 0 0,0 0 0 0 0,-1 1 1 0 0,1-1-1 0 0,0 0 0 0 0,0 1 1 0 0,0-1-1 0 0,0 0 1 0 0,-1 1-1 0 0,1-1 0 0 0,0 0 1 0 0,-1 1-1 0 0,1-1-11 0 0,-11-4 35 0 0,6-6-35 0 0,2 9 3 0 0,-1 1 17 0 0,0-1 37 0 0,-2-9 321 0 0,5 10-343 0 0,1 0-1 0 0,-1 0 1 0 0,1-1-1 0 0,-1 1 1 0 0,1 0-1 0 0,-1 0 1 0 0,1 1-1 0 0,-1-1 1 0 0,0 0-1 0 0,0 0 1 0 0,1 0-1 0 0,-1 0 1 0 0,0 1-1 0 0,0-1 1 0 0,0 0-1 0 0,0 0-34 0 0,-5 0 267 0 0,-12 0 485 0 0,10 1-448 0 0,1 0-102 0 0,3-1-149 0 0,1-1-84 0 0,-1-5 159 0 0,4 7-119 0 0,-1-1-1 0 0,1 1 1 0 0,0 0 0 0 0,0-1 0 0 0,-1 1-1 0 0,1-1 1 0 0,0 1 0 0 0,-1 0 0 0 0,1-1-1 0 0,0 1 1 0 0,-1 0 0 0 0,1-1 0 0 0,-1 1-1 0 0,1 0 1 0 0,0 0 0 0 0,-1-1 0 0 0,1 1-1 0 0,-1 0 1 0 0,1 0 0 0 0,-1 0 0 0 0,1-1-1 0 0,-1 1 1 0 0,1 0 0 0 0,-1 0 0 0 0,1 0-1 0 0,-1 0 1 0 0,1 0 0 0 0,-1 0 0 0 0,1 0-1 0 0,-1 0 1 0 0,1 0 0 0 0,-1 1-9 0 0,-10-2 209 0 0,9 1-139 0 0,-1 0 0 0 0,0-1 0 0 0,0 1 0 0 0,0 0 0 0 0,0 0 0 0 0,0 1 0 0 0,1-1 0 0 0,-1 1 0 0 0,0-1 0 0 0,0 1 0 0 0,-1 0-70 0 0,0 6 215 0 0,0-2-47 0 0,-6-3-62 0 0,-17 0 85 0 0,25-1-179 0 0,0-1-1 0 0,0 1 1 0 0,0 0 0 0 0,1 0 0 0 0,-1 0-1 0 0,0 0 1 0 0,0 1 0 0 0,1-1-1 0 0,-1 0 1 0 0,1 1 0 0 0,-1 0-12 0 0,-1 0 12 0 0,0 1 0 0 0,0-1 1 0 0,-1 0-1 0 0,1 0 0 0 0,0 0 1 0 0,-2 1-13 0 0,1-2 11 0 0,1 1 1 0 0,0 0 0 0 0,-1 0-1 0 0,1 1 1 0 0,0-1 0 0 0,-1 2-12 0 0,-2 2 2 0 0,-1 1 34 0 0,-7 8 122 0 0,12-12-92 0 0,-1-1 0 0 0,0 1 0 0 0,0-1 0 0 0,0 1 1 0 0,-4 1-67 0 0,-3 0 170 0 0,-2 1 13 0 0,12-4-174 0 0,-1 0 1 0 0,0-1 0 0 0,1 1 0 0 0,-1 0-1 0 0,0 0 1 0 0,1 0 0 0 0,-1-1 0 0 0,1 1-1 0 0,-1 0 1 0 0,1 0 0 0 0,-1 0 0 0 0,1 0 0 0 0,0 0-10 0 0,-6 26 85 0 0,-7 0-73 0 0,11-25-13 0 0,0 1 1 0 0,0 0 0 0 0,0 0 0 0 0,1 0 0 0 0,0 0 0 0 0,-1 0 0 0 0,1 1 0 0 0,0-1 0 0 0,1 0 0 0 0,-1 0 0 0 0,0 3 0 0 0,1 26 17 0 0,0-2 140 0 0,0-30-156 0 0,0 0 1 0 0,0 0-1 0 0,0 0 0 0 0,0 0 0 0 0,0 0 0 0 0,0 0 0 0 0,0 0 0 0 0,0 0 1 0 0,0 0-1 0 0,0 1 0 0 0,0-1 0 0 0,0 0 0 0 0,0 0 0 0 0,0 0 0 0 0,0 0 1 0 0,0 0-1 0 0,0 0 0 0 0,0 0 0 0 0,0 0 0 0 0,0 0 0 0 0,0 0 0 0 0,0 0 1 0 0,0 1-1 0 0,0-1 0 0 0,0 0 0 0 0,0 0 0 0 0,0 0 0 0 0,0 0 0 0 0,1 0 1 0 0,-1 0-1 0 0,0 0 0 0 0,0 0 0 0 0,0 0 0 0 0,0 0 0 0 0,0 0 1 0 0,0 0-1 0 0,0 0 0 0 0,0 0 0 0 0,0 0 0 0 0,0 0 0 0 0,0 0 0 0 0,0 0 1 0 0,1 0-1 0 0,-1 0 0 0 0,0 1 0 0 0,0-1 0 0 0,0 0 0 0 0,0 0 0 0 0,0-1 1 0 0,0 1-1 0 0,0 0 0 0 0,0 0 0 0 0,0 0 0 0 0,0 0 0 0 0,1 0 0 0 0,-1 0 1 0 0,0 0-2 0 0,3 0 21 0 0,10 0 59 0 0,-3 3 47 0 0,-5 4-11 0 0,-5-7-109 0 0,0 0 1 0 0,1 1 0 0 0,-1-1 0 0 0,0 1-1 0 0,0-1 1 0 0,1 1 0 0 0,-1-1 0 0 0,0 0-1 0 0,1 1 1 0 0,-1-1 0 0 0,1 0 0 0 0,-1 1-1 0 0,0-1 1 0 0,1 0 0 0 0,-1 0 0 0 0,1 1-1 0 0,-1-1 1 0 0,1 0 0 0 0,-1 0 0 0 0,1 0-1 0 0,-1 0 1 0 0,1 1 0 0 0,-1-1 0 0 0,1 0-1 0 0,-1 0 1 0 0,1 0 0 0 0,-1 0 0 0 0,1 0-1 0 0,-1 0 1 0 0,1 0 0 0 0,-1-1 0 0 0,1 1-8 0 0,6 0 84 0 0,-5 0-58 0 0,1 0 0 0 0,-1 0 0 0 0,0 0 0 0 0,0 0 0 0 0,0 0 0 0 0,1 0 0 0 0,-1 1 0 0 0,0-1 0 0 0,0 1 0 0 0,1 0-26 0 0,3 2 51 0 0,-4-2-37 0 0,-1 0 0 0 0,1 0 0 0 0,0 0 0 0 0,0 0 1 0 0,0 0-1 0 0,0 0 0 0 0,0-1 0 0 0,-1 1 0 0 0,1-1 0 0 0,1 0 0 0 0,-1 1 1 0 0,0-1-1 0 0,0 0 0 0 0,0 0 0 0 0,0 0 0 0 0,0 0 0 0 0,0-1 0 0 0,0 1 1 0 0,0 0-15 0 0,11-7 96 0 0,-12 6-84 0 0,1 0-1 0 0,-1 1 0 0 0,1-1 0 0 0,0 0 1 0 0,-1 1-1 0 0,1-1 0 0 0,-1 1 1 0 0,1-1-1 0 0,0 1 0 0 0,-1 0 0 0 0,1-1 1 0 0,0 1-1 0 0,0 0 0 0 0,0 0-11 0 0,2 0 18 0 0,0 0 1 0 0,0-1-1 0 0,1 0 0 0 0,-1 0 0 0 0,0 0 0 0 0,0 0 0 0 0,0-1 0 0 0,3-1-18 0 0,16-5 91 0 0,-3-3-78 0 0,-16 8-11 0 0,0 0 1 0 0,0 0-1 0 0,1 1 1 0 0,0 0 0 0 0,1-1-3 0 0,7-1 23 0 0,-9 3-19 0 0,0 0 1 0 0,0 0-1 0 0,0 0 1 0 0,0-1 0 0 0,0 0-1 0 0,0 0 1 0 0,-1 0 0 0 0,1-1-5 0 0,14-9 2 0 0,-6 4 29 0 0,-1-1 0 0 0,10-10-31 0 0,-19 17 0 0 0,1 0 0 0 0,0 0 0 0 0,0 0 0 0 0,0 0 0 0 0,0 1 0 0 0,1-1 0 0 0,-2 1 0 0 0,0 0 0 0 0,0 0 0 0 0,0 0 0 0 0,0 0 0 0 0,-1 0 0 0 0,1 0 0 0 0,0-1 0 0 0,-1 1 0 0 0,1 0 0 0 0,-1-1 0 0 0,1 1 0 0 0,-1-1 0 0 0,1-1 0 0 0,19-44 0 0 0,-16 38-1 0 0,-4 8-1 0 0,0-1 0 0 0,0 1 0 0 0,0-1 0 0 0,0 1 1 0 0,-1-1-1 0 0,1 0 0 0 0,0 1 0 0 0,-1-1 0 0 0,1 0 0 0 0,-1 1 0 0 0,0-3 2 0 0,0 2-106 0 0,0 2-24 0 0,0 0-4 0 0,0 0 8 0 0,0 0 38 0 0,0 0-4 0 0,0 0 16 0 0,10 1-17 0 0,-10-1 90 0 0,1 0 1 0 0,-1 0-1 0 0,1 1 1 0 0,-1-1-1 0 0,1 0 1 0 0,-1 1 0 0 0,0-1-1 0 0,1 0 1 0 0,-1 1-1 0 0,0-1 1 0 0,1 1 0 0 0,-1-1-1 0 0,0 1 1 0 0,1-1-1 0 0,-1 0 1 0 0,0 1 0 0 0,0-1-1 0 0,0 1 1 0 0,1-1-1 0 0,-1 1 1 0 0,0 0 0 0 0,0-1-1 0 0,0 1 1 0 0,0-1-1 0 0,0 1 1 0 0,0-1 0 0 0,0 1-1 0 0,0-1 1 0 0,0 1-1 0 0,0-1 1 0 0,0 1 0 0 0,-1 0 2 0 0,1 0-2 0 0,0 1 0 0 0,0-1 1 0 0,0 0-1 0 0,1 1 1 0 0,-1-1-1 0 0,0 1 0 0 0,1-1 1 0 0,-1 1-1 0 0,0-1 1 0 0,1 1 1 0 0,4 6-1 0 0,-4-7-3 0 0,0 0 1 0 0,0 1-1 0 0,0-1 0 0 0,-1 1 0 0 0,1-1 0 0 0,0 1 1 0 0,-1 0-1 0 0,1-1 0 0 0,-1 1 0 0 0,1 0 1 0 0,-1-1-1 0 0,0 1 0 0 0,0 0 0 0 0,0-1 4 0 0,0 0 0 0 0,0 0-1 0 0,0 0 1 0 0,0-1-1 0 0,0 1 1 0 0,0 0 0 0 0,0-1-1 0 0,1 1 1 0 0,-1 0-1 0 0,0-1 1 0 0,0 1-1 0 0,0 0 1 0 0,1-1-1 0 0,-1 1 1 0 0,0 0 0 0 0,1-1-1 0 0,-1 1 1 0 0,1-1-1 0 0,-1 1 1 0 0,0-1-1 0 0,1 1 1 0 0,-1-1-1 0 0,1 1 1 0 0,-1-1 0 0 0,1 1-1 0 0,0-1 1 0 0,-1 0 0 0 0,1 1 0 0 0,0-1 0 0 0,-1 1 0 0 0,1-1 0 0 0,-1 0 0 0 0,1 1 0 0 0,-1-1 0 0 0,1 1 0 0 0,-1 0 0 0 0,0-1 0 0 0,1 1 0 0 0,-1-1 0 0 0,1 1 0 0 0,-1-1 0 0 0,0 1 0 0 0,0 0 0 0 0,1-1 0 0 0,-1 1 0 0 0,0 0 0 0 0,0-1 0 0 0,0 1 0 0 0,0 0 0 0 0,0 0 0 0 0,0-1 0 0 0,0 1 1 0 0,0 0-1 0 0,0-1 0 0 0,0 2 0 0 0,0-1 0 0 0,0 1 0 0 0,0-1 0 0 0,1 1 0 0 0,-1-1 0 0 0,0 1 0 0 0,0-1 0 0 0,1 1 0 0 0,-1-1 0 0 0,1 0 0 0 0,12 15 0 0 0,-11-14 0 0 0,0 0 0 0 0,-1 0 0 0 0,1 0 0 0 0,-1 0 0 0 0,1 0 0 0 0,-1 1 0 0 0,0-1 0 0 0,0 0 0 0 0,0 1 0 0 0,4 7 0 0 0,-4-8 0 0 0,-1-1 0 0 0,1 0 0 0 0,0 0 0 0 0,0 0 0 0 0,0 0 0 0 0,0 0 0 0 0,0 0 0 0 0,0 0 0 0 0,0 0 0 0 0,0 0 0 0 0,0-1 0 0 0,1 2 0 0 0,10 3 1 0 0,0 1-1 0 0,-1 4 52 0 0,0 1-31 0 0,-6-9 22 0 0,6-2-59 0 0,-9 0-112 0 0,-2 0 48 0 0,1 0-60 0 0,0 0-75 0 0,-1 0 63 0 0,1 0-34 0 0,0 0-38 0 0,0 0-35 0 0,1 0-352 0 0,0 0 83 0 0,0 0-49 0 0,0 0-680 0 0,1 0-537 0 0,-3 0-1020 0 0</inkml:trace>
  <inkml:trace contextRef="#ctx0" brushRef="#br0" timeOffset="9406.48">17190 609 6720 0 0,'0'0'197'0'0,"0"2"-16"0"0,0 2-149 0 0,0 11-21 0 0,1-10 25 0 0,0-2 45 0 0,3 0 79 0 0,-1-2 48 0 0,0 1 96 0 0,-2-1-265 0 0,-1-1 1 0 0,0 1-1 0 0,1-1 0 0 0,-1 1 0 0 0,0-1 1 0 0,1 1-1 0 0,-1-1 0 0 0,0 1 1 0 0,0 0-1 0 0,1-1 0 0 0,-1 1 0 0 0,0-1 1 0 0,0 1-1 0 0,0 0 0 0 0,0-1 1 0 0,0 1-1 0 0,0-1 0 0 0,0 1 0 0 0,0 0 1 0 0,0-1-40 0 0,0 7 321 0 0,1-2-40 0 0,2 1 86 0 0,1 0-46 0 0,2 7 289 0 0,-4-2-145 0 0,-2-4-199 0 0,-1-5-186 0 0,1-1-1 0 0,0 1 1 0 0,0 0-1 0 0,0-1 1 0 0,0 1 0 0 0,0 0-1 0 0,1-1 1 0 0,-1 1-1 0 0,0 0 1 0 0,1-1 0 0 0,-1 1-1 0 0,1 1-79 0 0,3-1 223 0 0,3 4 133 0 0,-2 15 127 0 0,3-13-118 0 0,-8-8-347 0 0,1 0-1 0 0,-1 1 1 0 0,1-1-1 0 0,-1 0 1 0 0,0 1 0 0 0,1-1-1 0 0,-1 0 1 0 0,0 1-1 0 0,1-1 1 0 0,-1 1 0 0 0,0-1-1 0 0,1 1 1 0 0,-1-1-1 0 0,0 1 1 0 0,0-1 0 0 0,0 0-1 0 0,1 1 1 0 0,-1-1 0 0 0,0 1-1 0 0,0 0 1 0 0,0-1-1 0 0,0 1 1 0 0,0-1 0 0 0,0 1-1 0 0,0-1 1 0 0,0 1-1 0 0,0-1 1 0 0,0 1 0 0 0,0-1-18 0 0,0 7 155 0 0,0 3 96 0 0,1-2-46 0 0,-1-7-194 0 0,0-1 0 0 0,1 0 0 0 0,-1 1 0 0 0,0-1 0 0 0,0 1 0 0 0,1-1 0 0 0,-1 0 0 0 0,0 1 0 0 0,1-1 0 0 0,-1 0 0 0 0,0 1 1 0 0,1-1-1 0 0,-1 0 0 0 0,1 1 0 0 0,-1-1 0 0 0,0 0 0 0 0,1 0 0 0 0,-1 1 0 0 0,1-1 0 0 0,-1 0 0 0 0,1 0 0 0 0,-1 0 0 0 0,0 0 0 0 0,1 0 0 0 0,-1 0 0 0 0,1 0 0 0 0,-1 0 0 0 0,1 0 0 0 0,-1 0 0 0 0,1 0-11 0 0,-1 0 4 0 0,0 0 0 0 0,0 0 0 0 0,0 0 1 0 0,0 0-1 0 0,1 0 0 0 0,-1 0 0 0 0,0 0 0 0 0,0 0 0 0 0,0 0 0 0 0,0 0 0 0 0,0 0 0 0 0,0 0 0 0 0,0 0 1 0 0,0 0-1 0 0,0 0 0 0 0,0 0 0 0 0,1 0 0 0 0,-1 0 0 0 0,0 0 0 0 0,0 0 0 0 0,0 0 0 0 0,0 0 0 0 0,0 0 0 0 0,0 0 1 0 0,0 0-1 0 0,0 0 0 0 0,0 0 0 0 0,0 1 0 0 0,0-1 0 0 0,0 0 0 0 0,0 0 0 0 0,1 0 0 0 0,-1 0 0 0 0,0 0 0 0 0,0 0 1 0 0,0 0-1 0 0,0 0 0 0 0,0 0 0 0 0,0 0 0 0 0,0 0 0 0 0,0 0 0 0 0,0 1 0 0 0,0-1 0 0 0,0 0 0 0 0,0 0 1 0 0,0 0-1 0 0,0 0 0 0 0,0 0 0 0 0,0 0 0 0 0,0 0 0 0 0,0 0 0 0 0,0 0 0 0 0,0 1 0 0 0,0-1 0 0 0,0 0 0 0 0,0 0 1 0 0,0 0-5 0 0,0 2-1 0 0,0-1 42 0 0,-1 2 140 0 0,0-1 171 0 0,-1-2 313 0 0,1 0-267 0 0,0-1-163 0 0,0 0-70 0 0,0 0-36 0 0,0 1-55 0 0,0-1-36 0 0,0 0-40 0 0,0 0-45 0 0,0 0-57 0 0,0 0-61 0 0,-2-6 259 0 0,3-2-91 0 0,1 6 11 0 0,-2-14 43 0 0,0 12-45 0 0,1-1 0 0 0,0 1 0 0 0,0 0 0 0 0,0-1 0 0 0,1 1 0 0 0,0 0 0 0 0,0-1 0 0 0,0 0-12 0 0,1-1 0 0 0,9-22 4 0 0,-11 27 0 0 0,1 0 0 0 0,0 0 0 0 0,0 1 0 0 0,0-1-1 0 0,0 0 1 0 0,0 0 0 0 0,0 1 0 0 0,1-1 0 0 0,-1 1-1 0 0,1-1 1 0 0,-1 1 0 0 0,1 0 0 0 0,0-1-4 0 0,9-3 10 0 0,-10 5-10 0 0,0 0 0 0 0,0-1 0 0 0,0 1 0 0 0,0-1 0 0 0,0 1 0 0 0,1-1 0 0 0,-1 1 0 0 0,0-1 0 0 0,-1 0 0 0 0,1 1 0 0 0,0-1 0 0 0,0 0 0 0 0,0 0 0 0 0,0 0 0 0 0,0 0 0 0 0,-1 0 0 0 0,1 0 0 0 0,0-1 0 0 0,-1 2 0 0 0,1-1 0 0 0,-1 0 0 0 0,0 0 0 0 0,1 0 0 0 0,-1 0 0 0 0,1 0 0 0 0,-1 1 0 0 0,1-1 0 0 0,0 0 0 0 0,-1 0 0 0 0,1 1 0 0 0,0-1 0 0 0,-1 0 0 0 0,1 1 0 0 0,0-1 0 0 0,0 1 0 0 0,0-1 0 0 0,-1 1 0 0 0,1-1 0 0 0,0 1 0 0 0,0 0 0 0 0,0-1 0 0 0,0 1 0 0 0,0 0 0 0 0,0 0 0 0 0,0 0 0 0 0,0 0 0 0 0,11-3 0 0 0,1-4 1 0 0,-11 6-2 0 0,-1 1 0 0 0,0-1 0 0 0,1 0 0 0 0,-1 0 0 0 0,1 1-1 0 0,-1-1 1 0 0,1 1 0 0 0,-1-1 0 0 0,1 1 0 0 0,0 0 0 0 0,-1 0 0 0 0,1 0 0 0 0,0 0 1 0 0,-1-1-6 0 0,1 1 1 0 0,0 0-1 0 0,-1 0 0 0 0,1-1 1 0 0,-1 1-1 0 0,1-1 0 0 0,0 1 0 0 0,-1-1 1 0 0,1 0-1 0 0,0 0 6 0 0,-1 0-2 0 0,1 0 0 0 0,-1 1 0 0 0,0-1 0 0 0,1 1 0 0 0,-1-1 0 0 0,1 1 0 0 0,-1 0 0 0 0,0-1 0 0 0,1 1 0 0 0,0 0 2 0 0,15 4-28 0 0,-14-3 25 0 0,0 1 0 0 0,0-1-1 0 0,0-1 1 0 0,0 1 0 0 0,0 0 0 0 0,1-1 0 0 0,-1 0-1 0 0,0 1 4 0 0,-1-1-2 0 0,0 0-1 0 0,-1 0 1 0 0,1 0-1 0 0,0 1 0 0 0,-1-1 1 0 0,1 0-1 0 0,0 1 1 0 0,-1 0-1 0 0,1-1 0 0 0,-1 1 1 0 0,1 0-1 0 0,-1 0 1 0 0,1 0-1 0 0,-1 0 3 0 0,7 4-24 0 0,3 0 13 0 0,-9-4 11 0 0,1 0 0 0 0,-1 0 0 0 0,0 0 0 0 0,0 0 0 0 0,0 1 0 0 0,0-1 0 0 0,0 1 0 0 0,0 0-1 0 0,0-1 1 0 0,6 7 0 0 0,-4-5 0 0 0,-1 0 0 0 0,0 0 0 0 0,0 1 0 0 0,0 0 0 0 0,0-1 0 0 0,0 1 0 0 0,1 7 0 0 0,-3-9 0 0 0,0 1 0 0 0,1-1 0 0 0,-1 0 0 0 0,0 0 0 0 0,0 0 0 0 0,1 0 0 0 0,0 0 0 0 0,-1 0 0 0 0,1 0 0 0 0,0-1 0 0 0,-1 1 0 0 0,0-1 0 0 0,0 0 0 0 0,1 0 0 0 0,-1 1 0 0 0,0-1 0 0 0,0 1 0 0 0,0-1 0 0 0,-1 1 0 0 0,1-1 0 0 0,0 1 0 0 0,0-1 0 0 0,-1 1 0 0 0,1 0 0 0 0,-1-1 0 0 0,1 1 0 0 0,-1 0 0 0 0,0 0 0 0 0,0-1 0 0 0,0 1 0 0 0,0 0 0 0 0,0-1 0 0 0,0 1 0 0 0,0-1 0 0 0,0 1 0 0 0,1-1 0 0 0,-1 1 0 0 0,0-1 0 0 0,1 0 0 0 0,-1 1 0 0 0,1-1 0 0 0,12 15 0 0 0,0 1-28 0 0,-10-4-82 0 0,0-8-40 0 0,-1-3 139 0 0,0 0-33 0 0,-1 0-30 0 0,0-1-45 0 0,0 1-21 0 0,0 0-44 0 0,0-1-50 0 0,0 1-55 0 0,0 0 2 0 0,-1-1-47 0 0,1 1-48 0 0,-1 0-53 0 0,1 0-56 0 0,-1 0-59 0 0,0 0-63 0 0,0 0-66 0 0,0 5-1385 0 0,0 2-1173 0 0</inkml:trace>
  <inkml:trace contextRef="#ctx0" brushRef="#br0" timeOffset="7554.87">13851 752 7016 0 0,'0'0'201'0'0,"3"0"-4"0"0,5-1-158 0 0,4-6-37 0 0,-3 2-1 0 0,0 1-87 0 0,-1 0 106 0 0,0-1 95 0 0,1 1 84 0 0,-2 0 61 0 0,1 1 57 0 0,0-1 48 0 0,-1 0 39 0 0,8 1 400 0 0,-5 3-260 0 0,-3-2-216 0 0,-1-2-89 0 0,7-3 96 0 0,10 2 131 0 0,-12-6-18 0 0,1 8-219 0 0,0 1-59 0 0,-2-2-41 0 0,12-8 97 0 0,-17 1-100 0 0,3 6-41 0 0,9-4-44 0 0,-12 7-33 0 0,11-3 50 0 0,-3-6 10 0 0,-9 4 37 0 0,-5-2-77 0 0,1 7-6 0 0,0 0-14 0 0,0 1 1 0 0,0 0-1 0 0,-1-1 1 0 0,1 1-1 0 0,0-1 1 0 0,0 1-1 0 0,-1 0 1 0 0,1 0-1 0 0,-1-1 0 0 0,1 1 1 0 0,-1 0-1 0 0,1 0 1 0 0,-1-1-1 0 0,0 1 1 0 0,0 0-1 0 0,1 0 1 0 0,-1 0-1 0 0,0 0 0 0 0,0 0 1 0 0,0 0-1 0 0,0 0 1 0 0,0 1-1 0 0,0-1 1 0 0,-1 0-9 0 0,-12-2 56 0 0,9 0-3 0 0,-3-3-45 0 0,5 5 6 0 0,1-1 0 0 0,-1 1-1 0 0,0 0 1 0 0,0 0-1 0 0,0 0 1 0 0,0 1-1 0 0,1-1 1 0 0,-1 1 0 0 0,0-1-1 0 0,0 1 1 0 0,-3 0-14 0 0,-10 4 23 0 0,8 1-2 0 0,6-4-18 0 0,1 0 1 0 0,-1 0-1 0 0,1 0 0 0 0,-1 0 0 0 0,1-1 0 0 0,-1 1 0 0 0,1 0 0 0 0,-1-1 0 0 0,0 1 0 0 0,1-1 0 0 0,-1 0 0 0 0,0 0 0 0 0,1 1 0 0 0,-1-1-3 0 0,-14 3 41 0 0,0 10-28 0 0,0 0-13 0 0,5-8 3 0 0,9-4 2 0 0,0 0 1 0 0,-1 0 0 0 0,1 0-1 0 0,0 0 1 0 0,0 1-1 0 0,0-1 1 0 0,0 1-1 0 0,0 0 1 0 0,0 0-6 0 0,-4 3 9 0 0,1 1 0 0 0,-1-1-1 0 0,1 2 1 0 0,0-1 0 0 0,1 0 0 0 0,0 1 0 0 0,0 0 0 0 0,-2 5-9 0 0,5-9 3 0 0,0-1-1 0 0,0 1-1 0 0,1-1 1 0 0,-1 1-1 0 0,0-1 0 0 0,0 0 1 0 0,-1 1-1 0 0,1-1 1 0 0,0 0-1 0 0,-1 0 1 0 0,1 0-1 0 0,-1 0 1 0 0,0 0-1 0 0,0 0-1 0 0,0 0 5 0 0,1 0 0 0 0,0-1 0 0 0,-1 1 0 0 0,1 0 0 0 0,0 0 0 0 0,0 0 0 0 0,0 0-1 0 0,0 0 1 0 0,-1 2-5 0 0,1 0 3 0 0,0 1-1 0 0,1-1 1 0 0,-1 1-1 0 0,1 0 1 0 0,0-1-1 0 0,0 4-2 0 0,0 0 5 0 0,0-7-3 0 0,0 0 0 0 0,0 0 0 0 0,0 0-1 0 0,0-1 1 0 0,1 1 0 0 0,-1 0 0 0 0,0 0 0 0 0,0-1-1 0 0,1 1 1 0 0,-1 0 0 0 0,0 0 0 0 0,1-1 0 0 0,-1 1 0 0 0,0 0-1 0 0,1-1 1 0 0,-1 1 0 0 0,1 0 0 0 0,0-1 0 0 0,-1 1-1 0 0,1-1 1 0 0,-1 1 0 0 0,1-1 0 0 0,0 1 0 0 0,-1-1-1 0 0,1 1 1 0 0,0-1 0 0 0,0 0 0 0 0,-1 1 0 0 0,2-1-2 0 0,-1 0 1 0 0,0 1 0 0 0,0 0 0 0 0,0-1 0 0 0,1 1 0 0 0,-1 0 0 0 0,0-1 1 0 0,0 1-1 0 0,0 0 0 0 0,0 0 0 0 0,-1 0 0 0 0,1 0 0 0 0,0 0 0 0 0,0 0 0 0 0,0 0 1 0 0,-1 0-2 0 0,3 4 17 0 0,-3-4-12 0 0,0 0 0 0 0,0-1 1 0 0,1 1-1 0 0,-1 0 0 0 0,0-1 1 0 0,1 1-1 0 0,-1-1 0 0 0,1 1 0 0 0,-1-1 1 0 0,1 1-1 0 0,-1-1 0 0 0,1 1 1 0 0,-1-1-1 0 0,1 1 0 0 0,-1-1 1 0 0,1 1-1 0 0,-1-1 0 0 0,1 0 0 0 0,0 1 1 0 0,-1-1-1 0 0,1 0 0 0 0,0 0-5 0 0,4 3 19 0 0,-1-1-4 0 0,0 0 0 0 0,1 0 0 0 0,-1 0 0 0 0,1-1 0 0 0,-1 0 1 0 0,1 0-1 0 0,-1 0 0 0 0,1 0 0 0 0,0-1 0 0 0,-1 1 1 0 0,1-1-1 0 0,0 0 0 0 0,0-1-15 0 0,32 2 82 0 0,19 0 0 0 0,-44-2-79 0 0,0 1 1 0 0,12-3-4 0 0,11-8 0 0 0,-19 8-18 0 0,-8 2-24 0 0,0 0-38 0 0,4-4-148 0 0,7-1-271 0 0,11 1-480 0 0,-28 4 878 0 0,0 0-1 0 0,-1 0 0 0 0,1 0 1 0 0,0 0-1 0 0,0 0 0 0 0,-1-1 1 0 0,1 1-1 0 0,-1 0 0 0 0,1-1 1 0 0,-1 0 101 0 0,-1 2-10 0 0</inkml:trace>
  <inkml:trace contextRef="#ctx0" brushRef="#br0" timeOffset="8158.15">14458 672 8752 0 0,'3'0'197'0'0,"-3"0"-192"0"0,1 0 0 0 0,-1 1 0 0 0,1-1 0 0 0,-1 0 0 0 0,0 0 0 0 0,1 0 0 0 0,-1 0 0 0 0,1 0 0 0 0,-1 0 1 0 0,1 1-1 0 0,-1-1 0 0 0,0 0 0 0 0,1 0 0 0 0,-1 1 0 0 0,1-1 0 0 0,-1 0 0 0 0,0 0 0 0 0,1 1 0 0 0,-1-1-5 0 0,1 2 20 0 0,0-1-1 0 0,-1 0 1 0 0,1 0-1 0 0,0 1 1 0 0,-1-1-1 0 0,0 0 1 0 0,1 1 0 0 0,-1-1-1 0 0,0 1 1 0 0,1-1-1 0 0,-1 1-19 0 0,1 23 227 0 0,-2-9-112 0 0,0 2-53 0 0,2-11-28 0 0,1-3 60 0 0,0-1 46 0 0,1-1 33 0 0,-2-1-136 0 0,-1-1 0 0 0,1 0-1 0 0,-1 1 1 0 0,1-1-1 0 0,-1 1 1 0 0,1-1-1 0 0,-1 1 1 0 0,1-1 0 0 0,-1 1-1 0 0,0-1 1 0 0,1 1-1 0 0,-1-1 1 0 0,0 1 0 0 0,1 0-1 0 0,-1 0-36 0 0,1 6 211 0 0,-1-4-19 0 0,1 0-40 0 0,0 3 57 0 0,0-2-97 0 0,4 4 69 0 0,-3-5-80 0 0,0 0 51 0 0,-1 0 72 0 0,0 1 90 0 0,0-2-43 0 0,0 1 54 0 0,-1 0 62 0 0,0 0 68 0 0,3-3-161 0 0,-3 0-282 0 0,1 0-1 0 0,-1 0 0 0 0,1 0 1 0 0,-1 0-1 0 0,1 0 0 0 0,-1 0 1 0 0,1 0-1 0 0,-1 0 1 0 0,1 0-1 0 0,-1 1 0 0 0,1-1 1 0 0,-1 0-1 0 0,1 0 0 0 0,-1 0 1 0 0,0 1-1 0 0,1-1 0 0 0,-1 0 1 0 0,1 0-1 0 0,-1 1 1 0 0,0-1-1 0 0,1 0 0 0 0,-1 1 1 0 0,1-1-1 0 0,-1 1 0 0 0,0-1 1 0 0,0 0-1 0 0,1 1 0 0 0,-1-1 1 0 0,0 1-1 0 0,0-1 1 0 0,1 1-1 0 0,-1-1 0 0 0,0 1 1 0 0,0-1-1 0 0,0 1 0 0 0,0-1 1 0 0,0 1-1 0 0,0-1 0 0 0,0 1 1 0 0,0-1-1 0 0,0 1 1 0 0,0 0-12 0 0,0 1 225 0 0,0-2-26 0 0,0 0-9 0 0,0 0-4 0 0,0 0-8 0 0,0 0-22 0 0,0-2-10 0 0,0 0-116 0 0,1 0 1 0 0,-1 0 0 0 0,0 0-1 0 0,1 1 1 0 0,0-1 0 0 0,-1 0-1 0 0,1 0 1 0 0,0 1 0 0 0,0-1-1 0 0,0 1 1 0 0,1-2-31 0 0,0-1 24 0 0,0 0-44 0 0,0 0 31 0 0,-1 0-1 0 0,0-1 1 0 0,-1 1 0 0 0,1 0-1 0 0,-1-1 1 0 0,0 1 0 0 0,0-1-1 0 0,0 1 1 0 0,-1-4-11 0 0,0-9 40 0 0,1 10-39 0 0,1 0 1 0 0,0 0-1 0 0,0 0 0 0 0,1 0 1 0 0,0 1-1 0 0,0-1 1 0 0,0 0-2 0 0,0 1 0 0 0,-1 3 0 0 0,0 1 0 0 0,-1-1 0 0 0,1 0 0 0 0,-1 0 0 0 0,0 1 0 0 0,0-1 0 0 0,0 0 0 0 0,0-1 0 0 0,-1 2 0 0 0,1 0 0 0 0,0 0 0 0 0,0 0 0 0 0,0 0 0 0 0,0 0 0 0 0,1 0 0 0 0,-1 1 0 0 0,0-1 0 0 0,1 0 0 0 0,-1 0 0 0 0,2-1 0 0 0,0-2-1 0 0,1 1 0 0 0,-1 1 0 0 0,1-1 0 0 0,0 0 0 0 0,0 1-1 0 0,2-2 2 0 0,15-13-66 0 0,-9 8-19 0 0,1-1-47 0 0,-11 10 125 0 0,0-1 1 0 0,1 1-1 0 0,0 0 0 0 0,-1 0 1 0 0,1 0-1 0 0,0 0 1 0 0,-1 1-1 0 0,1-1 0 0 0,0 0 1 0 0,0 1-1 0 0,0-1 1 0 0,-1 1-1 0 0,2-1 7 0 0,31 0-127 0 0,-31 1 113 0 0,4-1 6 0 0,-5 1 2 0 0,0 0 1 0 0,0 0-1 0 0,1 0 0 0 0,-1 0 1 0 0,0 0-1 0 0,0 1 1 0 0,0-1-1 0 0,1 1 1 0 0,-1-1-1 0 0,1 1 6 0 0,43 23-68 0 0,4 0 62 0 0,-18 3 6 0 0,-26-24-2 0 0,20 13 27 0 0,-24-15-14 0 0,0 1-1 0 0,-1-1 1 0 0,1 1 0 0 0,-1 0 0 0 0,0-1-1 0 0,0 1 1 0 0,0 0 0 0 0,1 0-11 0 0,2 10 70 0 0,-3-11-63 0 0,-1 0 0 0 0,0 0 0 0 0,1 0 0 0 0,-1 0 0 0 0,1 0-1 0 0,0 0 1 0 0,-1 0 0 0 0,1 0 0 0 0,0 0 0 0 0,-1 0 0 0 0,1 0 0 0 0,0 0 0 0 0,0 0 0 0 0,0 0 0 0 0,0-1 0 0 0,0 1 0 0 0,0 0 0 0 0,0 0-7 0 0,13 4 90 0 0,-9 6-20 0 0,2-8-31 0 0,-7-3-39 0 0,0 0 1 0 0,1 0-1 0 0,-1 0 1 0 0,0 0-1 0 0,0 0 1 0 0,0 0-1 0 0,1 0 1 0 0,-1 1-1 0 0,0-1 1 0 0,0 0-1 0 0,0 0 1 0 0,1 0-1 0 0,-1 0 1 0 0,0 0-1 0 0,0 0 1 0 0,0 0-1 0 0,0 1 1 0 0,1-1-1 0 0,-1 0 1 0 0,0 0-1 0 0,0 0 1 0 0,0 0-1 0 0,0 0 1 0 0,0 1-1 0 0,0-1 1 0 0,0 0-1 0 0,1 0 1 0 0,-1 0-1 0 0,0 1 1 0 0,0-1 0 0 0,0 0-1 0 0,0 0 0 0 0,1 9 33 0 0,-1 7 37 0 0,0-14 18 0 0,0 1-4 0 0,0 8 9 0 0,0-9 3 0 0,0-2 0 0 0,0 0-5 0 0,0 0-16 0 0,0 0 10 0 0,0 0-14 0 0,0 0-66 0 0,-1 1-1 0 0,1-1 1 0 0,-1 0 0 0 0,1 0-1 0 0,-1 0 1 0 0,1 0 0 0 0,-1 0 0 0 0,1 0-1 0 0,-1 0 1 0 0,1 0 0 0 0,-1 0 0 0 0,1-1-1 0 0,0 1 1 0 0,-1 0 0 0 0,1 0-1 0 0,-1 0 1 0 0,1 0 0 0 0,-1-1 0 0 0,1 1-1 0 0,-1 0 1 0 0,1 0 0 0 0,0-1 0 0 0,-1 1-1 0 0,1-1-4 0 0,-1 0 4 0 0,0 1 0 0 0,1-1 0 0 0,-1 0 0 0 0,1 0 0 0 0,-1 0 0 0 0,1 0 0 0 0,-1 0 0 0 0,1 0 0 0 0,0 0 0 0 0,-1 0 0 0 0,1 0 0 0 0,0-1-4 0 0,0 0 3 0 0,-1-1 1 0 0,1 1-1 0 0,0-1 0 0 0,0 1 1 0 0,1-1-1 0 0,-1 1 1 0 0,0-1-1 0 0,1 1 1 0 0,0-1-1 0 0,-1 1 0 0 0,2-3-3 0 0,3-3 1 0 0,-4 7 3 0 0,0-1 0 0 0,0 1 1 0 0,0 0-1 0 0,-1-1 0 0 0,1 1 0 0 0,0-1 1 0 0,-1 0-1 0 0,1 1 0 0 0,-1-1 0 0 0,1 0 1 0 0,-1 1-1 0 0,0-1 0 0 0,0 0 0 0 0,0 0-4 0 0,1 0 1 0 0,-1 0 0 0 0,1-1-1 0 0,-1 1 1 0 0,1 0 0 0 0,0-1-1 0 0,0 1 1 0 0,0 0 0 0 0,0 0-1 0 0,0-1 1 0 0,1 1 0 0 0,-1 0-1 0 0,0 0 1 0 0,1 1 0 0 0,0-1-1 0 0,-1 0 1 0 0,1 0 0 0 0,0 1-1 0 0,0-1 1 0 0,0 1-1 0 0,1-2 0 0 0,0 1 0 0 0,0-1 0 0 0,-1 1 0 0 0,0-1 0 0 0,1 0 0 0 0,-1 0-1 0 0,1-1 1 0 0,-2 1 0 0 0,0 1 0 0 0,0 0 0 0 0,0 0 0 0 0,0 0 0 0 0,1 0 0 0 0,-1 0 0 0 0,1 1 0 0 0,-1-1 0 0 0,1 0 0 0 0,0 1 0 0 0,0-1 0 0 0,0 1 0 0 0,0-1 0 0 0,2 0 0 0 0,3-2 0 0 0,-4 1-6 0 0,1 1 0 0 0,-1 0-1 0 0,1 0 1 0 0,0 1 0 0 0,0-1-1 0 0,0 1 1 0 0,0 0-1 0 0,1 0 8 0 0,7-3-43 0 0,15-9-61 0 0,0-1 53 0 0,-21 13 38 0 0,0 0-1 0 0,0 0 1 0 0,0 0 0 0 0,0 1-1 0 0,0 0 1 0 0,0 0 12 0 0,13 4-59 0 0,-11 1 48 0 0,-7-4 10 0 0,1 0 1 0 0,-1 0 0 0 0,1 0 0 0 0,-1 0 0 0 0,1 0 0 0 0,-1-1 0 0 0,1 1-1 0 0,0-1 1 0 0,-1 1 0 0 0,1-1 0 0 0,0 0 0 0 0,-1 1 0 0 0,1-1 0 0 0,0 0-1 0 0,1 0 1 0 0,-1 0 0 0 0,1 0 0 0 0,0 0 0 0 0,-1 0 0 0 0,1 1 0 0 0,0-1 0 0 0,-1 1 0 0 0,1 0 0 0 0,0 0-1 0 0,-1 0 1 0 0,1 0 0 0 0,0 0 0 0 0,2 3 3 0 0,0-1 1 0 0,0 1-1 0 0,-1 0 0 0 0,1 1 0 0 0,0 0-3 0 0,2 2 30 0 0,-4-3-20 0 0,1-1 0 0 0,-1 0 0 0 0,0 0 0 0 0,1 0 0 0 0,0 0-1 0 0,0 0-9 0 0,3 0 38 0 0,-4-2-19 0 0,0 1-1 0 0,-1-1 0 0 0,1 0 1 0 0,0 1-1 0 0,-1 0 0 0 0,1-1 0 0 0,-1 1 1 0 0,1 0-1 0 0,-1 0 0 0 0,0 0 0 0 0,0 1 1 0 0,0-1-1 0 0,0 1 0 0 0,0-1 0 0 0,0 1-18 0 0,4 10 91 0 0,-3-2-34 0 0,7 11 27 0 0,9 14 63 0 0,-4-7-37 0 0,-1-12-81 0 0,-4-3 56 0 0,-4-3-66 0 0,-1-2-43 0 0,-1 0-51 0 0,0 1-83 0 0,1-1-97 0 0,0 0-113 0 0,-2-6 136 0 0,0 1-35 0 0,0-2-535 0 0</inkml:trace>
  <inkml:trace contextRef="#ctx0" brushRef="#br0" timeOffset="5244.44">10688 305 6296 0 0,'0'0'184'0'0,"0"0"-42"0"0,0 0 1 0 0,0 0 60 0 0,0 0 178 0 0,0 0 328 0 0,0 0 26 0 0,0 0-300 0 0,0 0-175 0 0,0 0-41 0 0,0 0 56 0 0,0 0 132 0 0,0 0-20 0 0,0 3-2 0 0,-1 9-8 0 0,1-7-247 0 0,-1 0 1 0 0,1-1 0 0 0,0 1-1 0 0,0 0 1 0 0,1 0-1 0 0,-1 0 1 0 0,1-1-1 0 0,0 1 1 0 0,1 1-131 0 0,3 2 155 0 0,1 5 95 0 0,-4 1-50 0 0,-2 9 68 0 0,0 41 494 0 0,0-42-550 0 0,0-15-110 0 0,0-5-69 0 0,-1 0 0 0 0,1 0 0 0 0,0 1 0 0 0,1-1-1 0 0,-1 0 1 0 0,0 0 0 0 0,0 0 0 0 0,1 0-1 0 0,0 1 1 0 0,0 0-33 0 0,4 5 97 0 0,0 2 39 0 0,-2 4 33 0 0,-3 9 89 0 0,0 32 414 0 0,0-24-323 0 0,3-26-254 0 0,7 6-6 0 0,-7-9-1 0 0,-3 1-14 0 0,0 0-292 0 0,0 0 69 0 0,0 0 63 0 0,0-1 53 0 0,0 0 52 0 0,0 0 48 0 0,0 1 122 0 0,0 0 366 0 0,0-2-428 0 0,0-1-53 0 0,0 0-69 0 0,0 1-70 0 0,0-1-85 0 0,0 0-96 0 0,0 1-68 0 0,0-1-97 0 0,0 0-107 0 0,0 1-117 0 0,0 0-127 0 0,0-1 331 0 0,0 1-35 0 0,0-1-36 0 0,0 1-38 0 0,0 0-38 0 0,0-1-41 0 0,0 0-1286 0 0,0 0-1072 0 0</inkml:trace>
  <inkml:trace contextRef="#ctx0" brushRef="#br0" timeOffset="5610.69">10353 401 6536 0 0,'0'0'190'0'0,"2"0"-10"0"0,26-2-141 0 0,-18-4-23 0 0,-7 4 24 0 0,2-1 33 0 0,7-4 527 0 0,20-7 955 0 0,-21 10-1066 0 0,-5 2-263 0 0,0 0-34 0 0,0 0-39 0 0,0 1-44 0 0,3-1 64 0 0,19-7 472 0 0,-11 1-328 0 0,1 1-101 0 0,15-1 222 0 0,1-1 1 0 0,-10 1-197 0 0,82-30 516 0 0,-48 18-424 0 0,1-2-80 0 0,-47 18-202 0 0,0 1-1 0 0,0 0 0 0 0,0 1 0 0 0,2 0-51 0 0,15-2 75 0 0,6-7-49 0 0,-20 7-81 0 0,0 1-115 0 0,-2 1-120 0 0,-1 0-126 0 0,-5 1 158 0 0,-1 0-34 0 0,1 0-34 0 0,-1 0-36 0 0,1 0-37 0 0,1-1-37 0 0,-1 1-37 0 0,1-1-40 0 0,5-3-1244 0 0,6-4-1008 0 0</inkml:trace>
  <inkml:trace contextRef="#ctx0" brushRef="#br0" timeOffset="6042.13">11279 273 8176 0 0,'0'0'182'0'0,"0"3"29"0"0,0 1-128 0 0,0 11 137 0 0,3-5-107 0 0,2-2-71 0 0,-4-6-43 0 0,0-1 1 0 0,0 0 0 0 0,-1 1 0 0 0,1-1 0 0 0,0 1-1 0 0,0 0 1 0 0,-1-1 0 0 0,1 1 0 0 0,-1-1 0 0 0,0 1-1 0 0,1 0 1 0 0,-1-1 0 0 0,0 1 0 0 0,0 0 0 0 0,0 1-1 0 0,1 1 0 0 0,-1-1 1 0 0,1 0-1 0 0,-1 1 1 0 0,1-1-1 0 0,0 0 0 0 0,0 0 1 0 0,0 0-1 0 0,2 3 1 0 0,1 4 84 0 0,12 28 824 0 0,-12-26-661 0 0,1 4 113 0 0,5 3 64 0 0,-3-6-250 0 0,-1 1 83 0 0,-2-5-20 0 0,0-1 0 0 0,0 1 1 0 0,3 2-238 0 0,0 2 176 0 0,8 27 333 0 0,-11-27-369 0 0,-1-4-69 0 0,6 14 254 0 0,-1 0 37 0 0,-6-3-81 0 0,1-8-96 0 0,2 0-33 0 0,4 9 56 0 0,-9-21-198 0 0,0 1-1 0 0,1 0 0 0 0,-1-1 0 0 0,0 1 1 0 0,0 0-1 0 0,0 0 0 0 0,0-1 0 0 0,0 1 1 0 0,0 0-1 0 0,0 0 0 0 0,0-1 0 0 0,-1 1 1 0 0,1 0-1 0 0,0 0 0 0 0,0-1 0 0 0,-1 1 1 0 0,1 0-1 0 0,0-1 0 0 0,-1 1 0 0 0,1 0 1 0 0,-1-1-1 0 0,1 1 0 0 0,-1 0-9 0 0,-6 3 96 0 0,3 0-9 0 0,2 0 9 0 0,2 5 67 0 0,0-5-127 0 0,-1-2 76 0 0,0 0 88 0 0,-1-2 152 0 0,-1-2-57 0 0,0 0-198 0 0,1-1-111 0 0,1-1-110 0 0,0 3 131 0 0,0 0 0 0 0,1-1-1 0 0,-1 1 1 0 0,1 0 0 0 0,-1-1-1 0 0,1 1 1 0 0,0-1 0 0 0,0 1 0 0 0,0-1-1 0 0,-1 1 1 0 0,2-1 0 0 0,-1 1-7 0 0,0-2 1 0 0,1 1 1 0 0,-1 0-1 0 0,1 0 1 0 0,0 0-1 0 0,-1 0 1 0 0,1 0-1 0 0,0 0 1 0 0,1 0 0 0 0,0-1-2 0 0,-1 2 0 0 0,0-1 1 0 0,0 1 0 0 0,-1-1 0 0 0,1 0 0 0 0,0 1 0 0 0,0-1 0 0 0,-1 0 0 0 0,1 1-1 0 0,-1-1 1 0 0,0 0 0 0 0,1-1-1 0 0,2-2 43 0 0,26-25-47 0 0,-26 28-12 0 0,0-1 0 0 0,0 0 0 0 0,1 1 1 0 0,-1-1-1 0 0,4 0 16 0 0,32-13-70 0 0,-5 3-1 0 0,-32 13 70 0 0,0-1-1 0 0,-1 0 1 0 0,1 1 0 0 0,0-1 0 0 0,0 1 0 0 0,0 0 0 0 0,0 0-1 0 0,1 0 1 0 0,-1 0 0 0 0,0 0 0 0 0,0 0 1 0 0,8 1 0 0 0,-6-1 0 0 0,0 0 0 0 0,0-1 0 0 0,0 1 0 0 0,0-1 0 0 0,3 0 0 0 0,2-2-1 0 0,-9 2 0 0 0,1 1 1 0 0,0 0 0 0 0,0-1-1 0 0,0 1 1 0 0,0 0-1 0 0,0 0 1 0 0,0-1-1 0 0,0 1 1 0 0,0 0-1 0 0,0 0 1 0 0,0 0 0 0 0,0 0-1 0 0,0 0 1 0 0,0 0-1 0 0,0 0 1 0 0,-1 1-1 0 0,1-1 1 0 0,0 0-1 0 0,0 0 1 0 0,0 1 0 0 0,0-1-1 0 0,0 1 1 0 0,0-1-1 0 0,-1 1 1 0 0,1-1-1 0 0,0 1 1 0 0,0 0 0 0 0,0-1-1 0 0,0 0-4 0 0,0 1 0 0 0,1-1 0 0 0,-1 1 0 0 0,1-1 0 0 0,-1 0 0 0 0,0 0 0 0 0,1 1-1 0 0,-1-1 1 0 0,1 0 0 0 0,-1 0 5 0 0,1-1-3 0 0,-1 1 0 0 0,1 1 1 0 0,-1-1-1 0 0,1 0 0 0 0,-1 0 0 0 0,1 0 0 0 0,-1 1 0 0 0,1-1 0 0 0,-1 1 0 0 0,0-1 3 0 0,29 16-66 0 0,-25-2 66 0 0,6 1 0 0 0,-6-1 0 0 0,6-9 10 0 0,-6 8 33 0 0,-3-9-49 0 0,0 0 1 0 0,0 0 0 0 0,0 0-1 0 0,0 0 1 0 0,-1 0-1 0 0,0 0 1 0 0,1 2 5 0 0,-1-3-12 0 0,0 1 0 0 0,0 0 0 0 0,0 0 0 0 0,1-1-1 0 0,0 1 1 0 0,0-1 0 0 0,1 2 12 0 0,-1 4-23 0 0,-2-4-27 0 0,0 0-225 0 0,0-2 113 0 0,0-1 71 0 0,0 2-5 0 0,0-2 13 0 0,0 0-315 0 0</inkml:trace>
  <inkml:trace contextRef="#ctx0" brushRef="#br0" timeOffset="3769.8">8036 672 7688 0 0,'0'0'166'0'0,"-2"0"29"0"0,0 1-140 0 0,-14-1 231 0 0,11-1-221 0 0,1-1-40 0 0,-1-9-25 0 0,-2 9 15 0 0,3 1 39 0 0,4 1-54 0 0,-2 0 112 0 0,-1-2 128 0 0,-8-9 203 0 0,9 10-190 0 0,0-1-67 0 0,0 2-58 0 0,0-1-45 0 0,0 1-28 0 0,-3 1-1 0 0,4-1 0 0 0,1 1 6 0 0,-10-1 313 0 0,0 0-95 0 0,-1 0-41 0 0,-14 0 229 0 0,14 0-253 0 0,-2 2-60 0 0,3 4-58 0 0,2-1-42 0 0,-6 0 44 0 0,9 6-7 0 0,-6-5-21 0 0,10-5-67 0 0,-1-1 1 0 0,1 1-1 0 0,0-1 0 0 0,0 1 0 0 0,0-1 0 0 0,0 1 0 0 0,0-1 0 0 0,0 1 1 0 0,1 0-1 0 0,-1 0 0 0 0,0 0 0 0 0,0-1 0 0 0,0 1 0 0 0,1 0 0 0 0,-1 0 1 0 0,0 0-3 0 0,-17 39 128 0 0,4-2-70 0 0,13-35-52 0 0,0 1 1 0 0,1-1-1 0 0,-1 1 0 0 0,1 0 0 0 0,-1-1 0 0 0,1 1 0 0 0,0 0 1 0 0,0-1-1 0 0,1 3-6 0 0,0 4 8 0 0,-1 13 36 0 0,0 2-34 0 0,0-24-10 0 0,0 1 0 0 0,0 0 0 0 0,0-1 0 0 0,0 1 0 0 0,0 0 0 0 0,1-1 0 0 0,-1 1 0 0 0,1 0 1 0 0,-1-1-1 0 0,1 1 0 0 0,0-1 0 0 0,0 1 0 0 0,-1-1 0 0 0,1 1 0 0 0,1 0 0 0 0,3 6 9 0 0,0 3 28 0 0,-4-9-21 0 0,0 0 1 0 0,0 1-1 0 0,0-1 0 0 0,0 0 1 0 0,1 0-1 0 0,-1 0 1 0 0,1 0-1 0 0,0 0 0 0 0,0 0-16 0 0,5 6 68 0 0,-4-5-32 0 0,0 1 0 0 0,1-1 1 0 0,-1 0-1 0 0,1 0 0 0 0,-1 0 1 0 0,2-1-37 0 0,15 7 202 0 0,-14-7-136 0 0,0 0 0 0 0,0 0 0 0 0,0-1 0 0 0,0 0 0 0 0,0 0 0 0 0,2-1-66 0 0,7 1 168 0 0,4-1 52 0 0,-4 0-114 0 0,30 0 229 0 0,-30-3-234 0 0,1-4 24 0 0,-7 3-83 0 0,3-1-33 0 0,-7 4-11 0 0,34-15 19 0 0,-21 4 33 0 0,-17 11-37 0 0,1-1 1 0 0,0 0-1 0 0,-1 1 1 0 0,1-1-1 0 0,-1 0 1 0 0,0 0 0 0 0,1-2-14 0 0,4-9 97 0 0,4 7 6 0 0,6-23 97 0 0,-12 12-99 0 0,-3 10-30 0 0,-1 1 0 0 0,0 0 0 0 0,-1-1 0 0 0,1 1 0 0 0,-1 0 1 0 0,-2-5-72 0 0,2 8 15 0 0,0 0 0 0 0,0 0 0 0 0,0 0 0 0 0,-1 1 0 0 0,1-1 0 0 0,-1 1 0 0 0,0-1 0 0 0,0 1-15 0 0,-14-9 100 0 0,14 9-96 0 0,0-1 0 0 0,1 1 0 0 0,-1-1 0 0 0,1 0 0 0 0,-1 1 0 0 0,1-1 0 0 0,0 0 0 0 0,0 0-4 0 0,0 1 7 0 0,0-1 0 0 0,0 1 0 0 0,0 0 1 0 0,0-1-1 0 0,0 1 0 0 0,-1 0 0 0 0,-1-2-7 0 0,2 3 2 0 0,0-1-1 0 0,0 1 1 0 0,-1 0-1 0 0,1 0 1 0 0,-1 0-1 0 0,1 0 1 0 0,-1 1-1 0 0,0-1 1 0 0,1 0-1 0 0,-1 1 1 0 0,0-1 0 0 0,0 1-2 0 0,1-1 1 0 0,-2 0 5 0 0,1 0-1 0 0,0 1 0 0 0,0-1 1 0 0,-1-1-1 0 0,1 1 1 0 0,0 0-1 0 0,0-1 1 0 0,0 1-1 0 0,0-1-5 0 0,-10-14-11 0 0,-5-7-104 0 0,10 16 59 0 0,4 3 28 0 0,0 1-1 0 0,-1 0 1 0 0,1 0-1 0 0,-1 0 1 0 0,0 0-1 0 0,0 0 29 0 0,-7-1-139 0 0,10 3 121 0 0,0 1 1 0 0,0-1-1 0 0,0 1 0 0 0,0 0 0 0 0,-1-1 1 0 0,1 0-1 0 0,0 1 0 0 0,0-1 0 0 0,0 0 1 0 0,1 1-1 0 0,-1-1 0 0 0,0 0 0 0 0,0 0 1 0 0,0 0-1 0 0,0 0 0 0 0,1 0 0 0 0,-1 0 1 0 0,0 0 17 0 0,-4-10-186 0 0,-2-3-41 0 0,3 7 98 0 0,2-1-114 0 0,6 1-48 0 0,-1 4 136 0 0,0 1-30 0 0,0-1-65 0 0,-1 0-82 0 0,-2-1-102 0 0,0 3-45 0 0,0 0-107 0 0,0 1 87 0 0,0 0-40 0 0,0 0-626 0 0,0 0-488 0 0,0 0-930 0 0</inkml:trace>
  <inkml:trace contextRef="#ctx0" brushRef="#br0" timeOffset="4146.2">8388 736 6448 0 0,'2'3'190'0'0,"12"10"-10"0"0,11 14-124 0 0,-21-22-1 0 0,-3-1 46 0 0,0 1 46 0 0,2 2 70 0 0,-1-2-48 0 0,5 9 273 0 0,-3-8-174 0 0,-1-1 43 0 0,4-1 83 0 0,-7-4-369 0 0,1 0-1 0 0,-1 1 0 0 0,1-1 1 0 0,-1 0-1 0 0,0 1 1 0 0,1-1-1 0 0,-1 0 0 0 0,1 1 1 0 0,-1-1-1 0 0,0 0 0 0 0,1 1 1 0 0,-1-1-1 0 0,0 1 1 0 0,0-1-1 0 0,1 0 0 0 0,-1 1 1 0 0,0-1-1 0 0,0 1 0 0 0,1-1 1 0 0,-1 1-1 0 0,0-1 1 0 0,0 1-1 0 0,0-1 0 0 0,0 1 1 0 0,0-1-1 0 0,0 1 0 0 0,0-1 1 0 0,0 1-1 0 0,0-1 1 0 0,0 1-1 0 0,0-1 0 0 0,0 1-24 0 0,0 3 115 0 0,0-1 67 0 0,0 1 76 0 0,0 6 399 0 0,0-7-456 0 0,0-1-78 0 0,0-1-34 0 0,0 1-43 0 0,0-2-49 0 0,2 6 495 0 0,-1-6-379 0 0,-1 1-45 0 0,1-1-32 0 0,0 1-53 0 0,1 0-64 0 0,0 1 68 0 0,-1-1 75 0 0,0 0 100 0 0,1 0 73 0 0,-1 1 111 0 0,-1-1-126 0 0,1-1 35 0 0,-1 1 36 0 0,1 0 40 0 0,-4 2-49 0 0,-8 7-9 0 0,9-7-28 0 0,2-3-11 0 0,0 0-2 0 0,-6 0-42 0 0,2-1-66 0 0,2-1-42 0 0,-1-1-27 0 0,1-1-9 0 0,0 1 15 0 0,-5-1 40 0 0,2 0-7 0 0,4-1-4 0 0,1-4 57 0 0,0-11 27 0 0,0-1-58 0 0,0-49 93 0 0,0 65-208 0 0,0 1 0 0 0,1-1 1 0 0,-1 1-1 0 0,1-1 0 0 0,0 1 1 0 0,1 0-1 0 0,-1 0 0 0 0,1 0 1 0 0,0-1-1 0 0,0 1 0 0 0,0 1 1 0 0,3-5-2 0 0,4-4-1 0 0,1 0 1 0 0,0 1-1 0 0,5-5 1 0 0,6 1-2 0 0,1 4-49 0 0,-17 8 24 0 0,-3 3 26 0 0,-1-1-1 0 0,1 1 1 0 0,-1-1-1 0 0,0 1 0 0 0,1 0 1 0 0,-1 0-1 0 0,1-1 1 0 0,-1 1-1 0 0,1 0 0 0 0,-1 1 2 0 0,1-1-1 0 0,-1 0 0 0 0,1 0-1 0 0,-1-1 1 0 0,1 1 0 0 0,-1 0-1 0 0,1 0 1 0 0,-1-1 0 0 0,0 1-1 0 0,1-1 1 0 0,-1 1 1 0 0,22-10-56 0 0,0 7 46 0 0,-21 3 7 0 0,0 0 0 0 0,0 0 0 0 0,0 0 0 0 0,-1 0 0 0 0,1 1 0 0 0,0-1 0 0 0,0 1 0 0 0,0 0 0 0 0,0-1 0 0 0,0 1 0 0 0,-1 0 0 0 0,1 0 0 0 0,1 1 3 0 0,-1-1-3 0 0,-1 0 1 0 0,0 0-1 0 0,1 0 1 0 0,-1-1-1 0 0,1 1 0 0 0,0-1 1 0 0,-1 1-1 0 0,1-1 1 0 0,-1 1-1 0 0,1-1 1 0 0,0 0-1 0 0,-1 0 1 0 0,2 1 2 0 0,-1-1-3 0 0,0 0 1 0 0,-1 0 0 0 0,1 0-1 0 0,0 1 1 0 0,-1-1 0 0 0,1 0-1 0 0,-1 1 1 0 0,1 0 0 0 0,0-1-1 0 0,-1 1 1 0 0,1 0 0 0 0,-1 0-1 0 0,0 0 1 0 0,1 0 2 0 0,6 4-21 0 0,5 0 11 0 0,-5 8 10 0 0,16 3 0 0 0,-18-12 0 0 0,0 1 0 0 0,-1-1 0 0 0,1 1 0 0 0,-1 0 0 0 0,-1 0 0 0 0,1 0 0 0 0,-1 0 0 0 0,3 5 0 0 0,9 22 0 0 0,-10-18 0 0 0,7-6 0 0 0,-11-6 0 0 0,0 0 0 0 0,-1 1 0 0 0,1 0 0 0 0,-1-1 0 0 0,1 1 0 0 0,-1 0 0 0 0,0 0 0 0 0,0 0 0 0 0,9 19 0 0 0,-9-20 0 0 0,1 0 0 0 0,-1 0 0 0 0,0 0 0 0 0,0 0 0 0 0,-1 0 0 0 0,1 1 0 0 0,0-1 0 0 0,-1 0 0 0 0,0 1 0 0 0,1-1 0 0 0,-1 2 0 0 0,0 27-20 0 0,0-22-86 0 0,0-4 21 0 0,0-2-171 0 0,0-3-21 0 0</inkml:trace>
  <inkml:trace contextRef="#ctx0" brushRef="#br0" timeOffset="1129.9">4985 641 8984 0 0,'0'0'200'0'0,"0"0"33"0"0,0 0 15 0 0,3 0-36 0 0,1 0-244 0 0,0 0 47 0 0,1 0 41 0 0,-1 0 35 0 0,5 0 152 0 0,16 0 655 0 0,-15 0-566 0 0,-4 0-128 0 0,-1 1-35 0 0,2 2 32 0 0,-1 1-41 0 0,7 2 133 0 0,-2-5-42 0 0,-11-1-236 0 0,1 0-1 0 0,-1 0 1 0 0,1 0-1 0 0,-1 0 1 0 0,1 0-1 0 0,-1 0 1 0 0,1 0-1 0 0,-1 0 1 0 0,1 0-1 0 0,-1 0 1 0 0,1 0-1 0 0,-1 0 1 0 0,1 1 0 0 0,-1-1-1 0 0,1 0 1 0 0,-1 0-1 0 0,1 0 1 0 0,-1 1-1 0 0,1-1 1 0 0,-1 0-1 0 0,0 0 1 0 0,1 1-1 0 0,-1-1 1 0 0,1 0-1 0 0,-1 1 1 0 0,0-1-1 0 0,1 1 1 0 0,-1-1-1 0 0,0 0 1 0 0,0 1-1 0 0,1-1 1 0 0,-1 1-15 0 0,4 6 215 0 0,10-2 80 0 0,18 22 252 0 0,-21-23-362 0 0,-3 0-60 0 0,-7-3-115 0 0,0-1 0 0 0,0 1-1 0 0,0-1 1 0 0,-1 1 0 0 0,1 0 0 0 0,0-1-1 0 0,0 1 1 0 0,-1 0 0 0 0,1-1 0 0 0,-1 1-1 0 0,1 0 1 0 0,-1 0 0 0 0,1 0-10 0 0,4 10 105 0 0,-4-9-84 0 0,0 1 1 0 0,0-1-1 0 0,0 0 1 0 0,1 0-1 0 0,-1 0 1 0 0,0 0-1 0 0,1 0 1 0 0,0 0 0 0 0,0 0-22 0 0,13 17 139 0 0,-12-15-111 0 0,-1 0 0 0 0,1 0 0 0 0,-1 0 0 0 0,0 0 1 0 0,0 3-29 0 0,-1-4 19 0 0,0-1 0 0 0,-1 1 1 0 0,1-1-1 0 0,0 1 0 0 0,0-1 1 0 0,0 0-1 0 0,0 1 1 0 0,0-1-1 0 0,1 0 1 0 0,-1 0-1 0 0,1 0 1 0 0,0 0-1 0 0,-1 0 1 0 0,2 0-20 0 0,-2 0 16 0 0,1 0 1 0 0,0 0-1 0 0,-1 0 1 0 0,1 0 0 0 0,-1 1-1 0 0,0-1 1 0 0,0 0 0 0 0,0 1-1 0 0,0-1 1 0 0,0 0 0 0 0,0 1-1 0 0,-1-1 1 0 0,1 1-17 0 0,5 16 127 0 0,4-6-14 0 0,-7-9-61 0 0,1 1 0 0 0,-1-1 1 0 0,0 1-1 0 0,0-1 1 0 0,-1 1-1 0 0,1 0 1 0 0,-1 0-1 0 0,0 2-52 0 0,7 13 172 0 0,-5-12-99 0 0,10 17 129 0 0,-8-16-90 0 0,2 0 45 0 0,-7-9-55 0 0,0 1-62 0 0,-1 0-51 0 0,2 0-74 0 0,-1 1-11 0 0,0-1 91 0 0,0 0 68 0 0,0 0 85 0 0,0 0 56 0 0,1 0 85 0 0,-1 0 99 0 0,0 1 111 0 0,1-1-367 0 0,1-1-55 0 0,6-4 42 0 0,-4-6 57 0 0,2 5-64 0 0,-7 5-107 0 0,1 0 0 0 0,-1-1 1 0 0,0 1-1 0 0,1 0 0 0 0,-1 0 0 0 0,1-1 0 0 0,-1 1 1 0 0,0 0-1 0 0,1-1 0 0 0,-1 1 0 0 0,0-1 1 0 0,1 1-1 0 0,-1 0 0 0 0,0-1 0 0 0,1 1 0 0 0,-1-1 1 0 0,0 1-1 0 0,0-1 0 0 0,0 1 0 0 0,0-1 1 0 0,1 1-1 0 0,-1-1 0 0 0,0 1 0 0 0,0-1 1 0 0,0 1-1 0 0,0-1 0 0 0,0 1 0 0 0,0-1 0 0 0,0 1 1 0 0,0-1-1 0 0,0 1 0 0 0,-1-1-5 0 0,1-37 220 0 0,0-20 49 0 0,3 44-215 0 0,2 4-36 0 0,-4 9-18 0 0,0-1 0 0 0,0 1 0 0 0,0-1 0 0 0,0 0 0 0 0,0 1 0 0 0,-1-1 0 0 0,1 0 0 0 0,-1 0 0 0 0,1 1 0 0 0,-1-1 0 0 0,0 0 0 0 0,0 0 0 0 0,0 0 0 0 0,0-5 0 0 0,0 5 0 0 0,0 0 0 0 0,0-1 0 0 0,0 1 0 0 0,0 0 0 0 0,0 0 0 0 0,0 0 0 0 0,1 0 0 0 0,-1-1 0 0 0,1 1 0 0 0,0-1 0 0 0,10-15 0 0 0,-10 14 0 0 0,-1 0 0 0 0,1 0 0 0 0,-1 0 0 0 0,0 0 0 0 0,0-3 0 0 0,0 5 0 0 0,0 1 0 0 0,0-1 0 0 0,1 0 0 0 0,-1 0 0 0 0,0 1 0 0 0,0-1 0 0 0,1 0 0 0 0,-1 1 0 0 0,1-1 0 0 0,0 1 0 0 0,-1-1 0 0 0,1 1 0 0 0,0-1 0 0 0,0 1 0 0 0,1-2 0 0 0,3-5 0 0 0,16-40 0 0 0,-9 23 0 0 0,-11 24 0 0 0,-1 0 0 0 0,0 0-1 0 0,0 0 1 0 0,1 0-1 0 0,-1 0 1 0 0,1 0 0 0 0,-1 0-1 0 0,1 0 1 0 0,-1 0 0 0 0,1 0-1 0 0,0 0 1 0 0,-1 0-1 0 0,1 1 1 0 0,0-1 0 0 0,0 0-1 0 0,0 0 1 0 0,0 1 0 0 0,-1-1-1 0 0,1 1 1 0 0,0-1-1 0 0,1 0 1 0 0,0 0-2 0 0,12-4-41 0 0,-9-6 32 0 0,6 6 11 0 0,-6-6-26 0 0,2 6-59 0 0,-7 5 78 0 0,1 0 1 0 0,-1 0-1 0 0,0 0 1 0 0,1-1 0 0 0,-1 1-1 0 0,0 0 1 0 0,1 0-1 0 0,-1-1 1 0 0,0 1-1 0 0,1 0 1 0 0,-1 0-1 0 0,0-1 1 0 0,0 1-1 0 0,1-1 1 0 0,-1 1-1 0 0,0 0 1 0 0,0-1-1 0 0,1 1 1 0 0,-1 0 0 0 0,0-1-1 0 0,0 1 1 0 0,0-1-1 0 0,0 1 1 0 0,0-1-1 0 0,0 1 1 0 0,0 0-1 0 0,0-1 1 0 0,0 1-1 0 0,0-1 1 0 0,0 1-1 0 0,0-1 7 0 0,0-1-152 0 0,1 2 49 0 0,1 0-3 0 0,2 0-50 0 0,2 0-33 0 0,10 0-474 0 0,-14 0 424 0 0,-1 0-18 0 0,-1 0-67 0 0,0 0 114 0 0,0 0-39 0 0,0 0-40 0 0,0 0-39 0 0,0 0-432 0 0,0 0 114 0 0,0 1-54 0 0,0 0-814 0 0,0 4-634 0 0,0 4-1210 0 0</inkml:trace>
  <inkml:trace contextRef="#ctx0" brushRef="#br0" timeOffset="1456.03">5896 641 4744 0 0,'0'0'135'0'0,"0"0"-22"0"0,0 0 24 0 0,0 0 76 0 0,0 0 205 0 0,0 0 371 0 0,0 0 38 0 0,0 0-35 0 0,0 0-525 0 0,0 0 90 0 0,0 0 195 0 0,2 2-10 0 0,9 9-7 0 0,-8-9-12 0 0,-3-2-3 0 0,2 3 0 0 0,9 8-14 0 0,-10-10-288 0 0,0 1-50 0 0,0 0-44 0 0,0 0-36 0 0,-1 2 15 0 0,-1 1-57 0 0,1-4-5 0 0,0 0 41 0 0,1 9 173 0 0,2-2-40 0 0,6 4 132 0 0,-8-11-182 0 0,0 1-39 0 0,1 2 34 0 0,-2 0-83 0 0,-1 1-43 0 0,1-3 57 0 0,-1 6 50 0 0,1-6-95 0 0,0 0 1 0 0,0 0-1 0 0,0 0 1 0 0,0 0-1 0 0,0 1 1 0 0,1-1-1 0 0,-1 0 1 0 0,1 0-1 0 0,-1 0 1 0 0,1 1-47 0 0,4 5 137 0 0,1 3 51 0 0,-4 2 43 0 0,-2 17 294 0 0,3-25-352 0 0,-2-4-155 0 0,1 1 0 0 0,-1 0-1 0 0,0-1 1 0 0,0 1 0 0 0,0 0 0 0 0,0 0-1 0 0,0-1 1 0 0,-1 1 0 0 0,1 0-1 0 0,0 0 1 0 0,-1 0 0 0 0,0 0 0 0 0,1 1-18 0 0,0 28 253 0 0,-1-30-245 0 0,3 5 89 0 0,8 7-1 0 0,-11-12-88 0 0,1 1 0 0 0,-1-1 0 0 0,1 1 0 0 0,-1-1 0 0 0,0 1 0 0 0,0-1 0 0 0,0 0 0 0 0,1 1 0 0 0,-1-1 0 0 0,-1 1-8 0 0,1-2 0 0 0,0 29 27 0 0,0-26-110 0 0,0-3-50 0 0,0 0-192 0 0,0 0 168 0 0,0 0-43 0 0,0 0-74 0 0,0 0 90 0 0,0 0-37 0 0,0 0-40 0 0,0 0-39 0 0,0 0-398 0 0,0 0 99 0 0,0 0-52 0 0,0 0-763 0 0,0 0-596 0 0,0 0-1138 0 0</inkml:trace>
  <inkml:trace contextRef="#ctx0" brushRef="#br0" timeOffset="1728.34">5816 529 11088 0 0,'0'0'248'0'0,"0"0"34"0"0,-3-3 22 0 0,-8-8-29 0 0,8 9-146 0 0,0 1-43 0 0,-6 2 113 0 0,8-1-161 0 0,-1 0 347 0 0,2 0-270 0 0,0 0-129 0 0,0 0-99 0 0,0 0 12 0 0,0 0-36 0 0,0 0-39 0 0,0 0-35 0 0,0 0-308 0 0,0 0 59 0 0,0 0-51 0 0,0 0-616 0 0,0 0-498 0 0,0 0-938 0 0</inkml:trace>
  <inkml:trace contextRef="#ctx0" brushRef="#br0" timeOffset="-782.81">3515 337 6776 0 0,'0'0'198'0'0,"0"0"53"0"0,3 0 112 0 0,1 0-258 0 0,-1 1 91 0 0,0 0 54 0 0,4 3 401 0 0,-3-2-326 0 0,-3-1-214 0 0,1 1-52 0 0,-1-1-61 0 0,1 0-73 0 0,0 5 459 0 0,1 4-66 0 0,3 0-62 0 0,-1-1-57 0 0,-4-6-124 0 0,5 9 268 0 0,3 5 66 0 0,-8-15-332 0 0,-1 1 1 0 0,1-1-1 0 0,0 0 1 0 0,-1 1 0 0 0,1-1-1 0 0,-1 1 1 0 0,0 0-1 0 0,0-1 1 0 0,0 1-78 0 0,-1 16 420 0 0,1-1-74 0 0,0-11-217 0 0,2-2-34 0 0,9 6 337 0 0,-10 4-169 0 0,-1-13-229 0 0,0 1 0 0 0,-1-1 1 0 0,2 0-1 0 0,-1 0 0 0 0,0 1 0 0 0,0-1 1 0 0,1 0-1 0 0,-1 1 0 0 0,1-1 0 0 0,0 0 1 0 0,0 1-35 0 0,4 5 87 0 0,-4-7-69 0 0,0 1 0 0 0,0-1-1 0 0,0 1 1 0 0,-1-1 0 0 0,1 1 0 0 0,0-1-1 0 0,-1 1 1 0 0,1-1 0 0 0,-1 1 0 0 0,1 0-1 0 0,-1-1 1 0 0,0 1 0 0 0,0 0 0 0 0,0 0-18 0 0,0 3 73 0 0,0 0 0 0 0,0 1 0 0 0,0-1 0 0 0,1 0 1 0 0,0 1-1 0 0,0-1 0 0 0,1 3-73 0 0,2 1 141 0 0,1 1 39 0 0,-2 5 201 0 0,-3 2-90 0 0,-1-1-117 0 0,4 2-117 0 0,-1-12-37 0 0,7 24 24 0 0,-8-18-1 0 0,0 1 38 0 0,-1 0-8 0 0,0 21 174 0 0,0-25-200 0 0,0-3-36 0 0,3-1 48 0 0,7 6-34 0 0,-7-9 2 0 0,-3-2-97 0 0,0 0 2 0 0,0 0-77 0 0,0 0-88 0 0,0 0 67 0 0,0 0-39 0 0,0 0-42 0 0,0 0-40 0 0,0 0-36 0 0,0 0-33 0 0,0 0-232 0 0,0 0-55 0 0,0 0-759 0 0,0 0-601 0 0,0 0-1138 0 0</inkml:trace>
  <inkml:trace contextRef="#ctx0" brushRef="#br0" timeOffset="-311.55">3547 465 7368 0 0,'0'0'165'0'0,"0"0"22"0"0,0-3 10 0 0,0-1-36 0 0,0-21-103 0 0,0 16-28 0 0,0 1 56 0 0,0 3 47 0 0,0 0 37 0 0,0 1 95 0 0,0-3 578 0 0,0 4-514 0 0,0-1-92 0 0,0-2-78 0 0,0 6-139 0 0,0-1 0 0 0,0 1 0 0 0,0 0 1 0 0,0-1-1 0 0,0 1 0 0 0,0-1 0 0 0,0 1 0 0 0,0-1 1 0 0,0 1-1 0 0,1 0 0 0 0,-1-1 0 0 0,0 1 0 0 0,0-1 1 0 0,0 1-1 0 0,0 0 0 0 0,1-1 0 0 0,-1 1 1 0 0,0 0-1 0 0,0-1 0 0 0,1 1 0 0 0,-1 0 0 0 0,0-1 1 0 0,1 1-1 0 0,-1 0 0 0 0,0-1 0 0 0,1 1 0 0 0,-1 0 1 0 0,0 0-1 0 0,1 0 0 0 0,-1-1 0 0 0,1 1-20 0 0,6-5 312 0 0,-5 2-169 0 0,0 0 3 0 0,-1-1-3 0 0,2 3-13 0 0,1-1 120 0 0,0 2-74 0 0,1 0 43 0 0,-4 0-201 0 0,-1 0 1 0 0,1 0-1 0 0,-1 0 0 0 0,1 0 1 0 0,-1 0-1 0 0,1 0 1 0 0,0-1-1 0 0,-1 1 0 0 0,1 0 1 0 0,-1 0-1 0 0,1-1 0 0 0,-1 1 1 0 0,1 0-1 0 0,-1 0 0 0 0,1-1 1 0 0,-1 1-1 0 0,1-1 1 0 0,-1 1-1 0 0,0 0 0 0 0,1-1 1 0 0,-1 1-1 0 0,1-1 0 0 0,-1 1 1 0 0,0-1-19 0 0,1 0 18 0 0,-1 0 1 0 0,1 1 0 0 0,-1-1-1 0 0,1 1 1 0 0,-1-1 0 0 0,1 1-1 0 0,-1-1 1 0 0,1 1-1 0 0,0-1 1 0 0,-1 1 0 0 0,1-1-1 0 0,-1 1 1 0 0,1 0 0 0 0,0-1-1 0 0,0 1 1 0 0,-1 0 0 0 0,1 0-1 0 0,0-1 1 0 0,-1 1-1 0 0,1 0 1 0 0,0 0 0 0 0,0 0-1 0 0,-1 0 1 0 0,1 0 0 0 0,0 0-19 0 0,6 0 108 0 0,-4 0-77 0 0,-1 1-1 0 0,0-1 1 0 0,0 0-1 0 0,0 0 1 0 0,0-1 0 0 0,1 1-1 0 0,-1 0 1 0 0,0-1 0 0 0,0 0-1 0 0,1 0-30 0 0,5-4 87 0 0,-7 4-69 0 0,1 0 1 0 0,-1 0-1 0 0,1 1 0 0 0,-1-1 0 0 0,1 0 0 0 0,0 1 1 0 0,-1-1-1 0 0,1 0 0 0 0,-1 1 0 0 0,1 0 0 0 0,0-1 1 0 0,0 1-1 0 0,-1 0 0 0 0,1 0 0 0 0,1 0-18 0 0,9-1 64 0 0,12 0 63 0 0,-20 1-93 0 0,0 1 0 0 0,0-1 0 0 0,1 1 0 0 0,-1 0 1 0 0,3 1-35 0 0,-5-2 10 0 0,31 10 100 0 0,-10-7-65 0 0,-19-3-39 0 0,-1 0 0 0 0,0 0 0 0 0,0 1 0 0 0,1-1 0 0 0,-1 1 0 0 0,0 0 0 0 0,0 0 0 0 0,0 0 1 0 0,0 0-1 0 0,3 2-6 0 0,4 1 23 0 0,70 28 56 0 0,-77-31-80 0 0,1 1 1 0 0,-1-1 0 0 0,0 0 0 0 0,1 1-1 0 0,-1 0 1 0 0,0 0 0 0 0,0 0 0 0 0,0 0-1 0 0,-1 0 1 0 0,1 1 0 0 0,16 12 16 0 0,-7-8 7 0 0,-6-3-9 0 0,0 0-1 0 0,0 0 1 0 0,0 0-1 0 0,4 5-13 0 0,-6-5 11 0 0,1 1-1 0 0,1-1 1 0 0,-1 0-1 0 0,1-1 1 0 0,-1 1-11 0 0,1-1 0 0 0,0 1 0 0 0,-1 0 0 0 0,0 0 0 0 0,1 0 1 0 0,-2 1-1 0 0,92 91 0 0 0,-83-80 3 0 0,0 11-51 0 0,-4-7 31 0 0,-4-11 39 0 0,1 1 32 0 0,-4 3 37 0 0,-2-10-72 0 0,1-1-1 0 0,-1 0 1 0 0,1 0 0 0 0,-1 1-1 0 0,1-1 1 0 0,0 0 0 0 0,0 0 0 0 0,0 0-1 0 0,0 0 1 0 0,1 2-19 0 0,-1-3 8 0 0,0 0 1 0 0,0 1-1 0 0,-1-1 1 0 0,1 1-1 0 0,0-1 1 0 0,0 0-1 0 0,-1 1 1 0 0,1 0-1 0 0,-1-1 1 0 0,0 1-1 0 0,1-1 1 0 0,-1 1-1 0 0,0-1 1 0 0,0 1-1 0 0,0 0 1 0 0,0-1-1 0 0,0 1 1 0 0,0-1-1 0 0,-1 1 1 0 0,1 0-1 0 0,-1-1 1 0 0,1 1-1 0 0,-1-1 1 0 0,1 1-9 0 0,-5 7 34 0 0,4-8-26 0 0,0 0 0 0 0,0 1-1 0 0,0-1 1 0 0,0 1 0 0 0,0-1-1 0 0,1 1 1 0 0,-1-1 0 0 0,1 1 0 0 0,-1 0-1 0 0,1-1 1 0 0,0 1 0 0 0,-1 0-1 0 0,1-1 1 0 0,0 1-8 0 0,-4 16 55 0 0,-10 6-14 0 0,3-4 19 0 0,3-1 0 0 0,7-16-53 0 0,-1 0-1 0 0,1-1 0 0 0,-1 1 1 0 0,0 0-1 0 0,0-1 0 0 0,0 0 1 0 0,-1 0-1 0 0,1 1 0 0 0,-1-1 1 0 0,1-1-1 0 0,-1 1 0 0 0,-1 1-6 0 0,-8 4 11 0 0,6-3 6 0 0,0 0 1 0 0,0 0-1 0 0,0 1 0 0 0,-4 3-17 0 0,7-5 2 0 0,-1 0 0 0 0,0 0-1 0 0,0-1 1 0 0,0 0 0 0 0,0 1-1 0 0,-1-1 1 0 0,1-1 0 0 0,-2 1-2 0 0,-17 9 0 0 0,21-9 0 0 0,-1 0 0 0 0,1-1 0 0 0,-1 1 0 0 0,0 0 0 0 0,0-1 0 0 0,0 0 0 0 0,0 0 0 0 0,0 0 0 0 0,0 0 0 0 0,0 0 0 0 0,0-1 0 0 0,0 1 0 0 0,0-1 0 0 0,0 0 0 0 0,0 0 0 0 0,-1 0 0 0 0,-5 0 9 0 0,1 1 1 0 0,-1 1-1 0 0,1-1 1 0 0,-8 3-10 0 0,9-2 8 0 0,-1 0 1 0 0,1 0-1 0 0,-1-1 1 0 0,-6 0-9 0 0,-13 0 0 0 0,21-1 1 0 0,-1 1 1 0 0,1-1-1 0 0,0 0 1 0 0,0-1-1 0 0,0 0 1 0 0,-1 0-1 0 0,-1-1-1 0 0,-8-3 31 0 0,12 3-27 0 0,1 1 0 0 0,0 0 0 0 0,-1 0 1 0 0,1 0-1 0 0,0 0 0 0 0,-1 1 0 0 0,1-1 0 0 0,-2 1-4 0 0,2 0 6 0 0,1 0-1 0 0,0-1 1 0 0,0 1 0 0 0,-1 0-1 0 0,1-1 1 0 0,0 0-1 0 0,0 1 1 0 0,0-1 0 0 0,0 0-1 0 0,0 0 1 0 0,0 0-1 0 0,0-1 1 0 0,0 1 0 0 0,0 0-1 0 0,0-1 1 0 0,1 1-1 0 0,-1-1 1 0 0,1 1-1 0 0,-1-1 1 0 0,0-1-6 0 0,1 1 0 0 0,0 1-1 0 0,0-1 1 0 0,0 1-1 0 0,0-1 1 0 0,0 0-1 0 0,1 1 1 0 0,-1-1 0 0 0,0 0-1 0 0,1 0 1 0 0,0 0-1 0 0,-1 1 1 0 0,1-2 0 0 0,0-3-5 0 0,0-2-43 0 0,0 1-40 0 0,0-1-59 0 0,2-3-126 0 0,3-5-196 0 0,1 8 246 0 0,-3 5-193 0 0</inkml:trace>
  <inkml:trace contextRef="#ctx0" brushRef="#br0" timeOffset="-1721.02">2477 641 6056 0 0,'0'0'176'0'0,"0"-1"-42"0"0,0-1-6 0 0,0 1-50 0 0,0 0-35 0 0,0-3 34 0 0,0 2 46 0 0,0 1-5 0 0,0 0 45 0 0,0-1 55 0 0,0 1 61 0 0,-3 1 337 0 0,0 0-408 0 0,-1 0 26 0 0,-5-1 369 0 0,6 1-416 0 0,1 0-62 0 0,0-1-36 0 0,0 1-46 0 0,1-1-55 0 0,-2-2 149 0 0,1-1-9 0 0,1 1-8 0 0,-1 1 2 0 0,0 2-12 0 0,-1-1 35 0 0,-1 1 42 0 0,-1 0 50 0 0,0 0-84 0 0,-1 0 34 0 0,-14 0 515 0 0,12 0-430 0 0,-3 0-36 0 0,6 0-161 0 0,-1 0-62 0 0,5-1 0 0 0,1 1 0 0 0,-1 0 0 0 0,0 0 0 0 0,1 0 0 0 0,-1 1 0 0 0,0-1 0 0 0,1 0 0 0 0,-1 0 0 0 0,0 0 0 0 0,1 0 0 0 0,-1 1 0 0 0,0-1 0 0 0,1 0 0 0 0,-1 1 0 0 0,1-1 0 0 0,-1 0 0 0 0,0 1 0 0 0,1-1 0 0 0,-1 1 0 0 0,1-1 0 0 0,-1 1 0 0 0,1-1 0 0 0,-1 1 0 0 0,1-1 0 0 0,0 1 0 0 0,-1 0-13 0 0,1-1 13 0 0,-1 1 0 0 0,1-1-1 0 0,0 1 1 0 0,-1-1 0 0 0,1 1 0 0 0,-1-1 0 0 0,1 1 0 0 0,-1-1 0 0 0,1 1 0 0 0,-1-1 0 0 0,0 0 0 0 0,1 1 0 0 0,-1-1 0 0 0,1 0-1 0 0,-1 1 1 0 0,0-1 0 0 0,1 0 0 0 0,-1 0 0 0 0,0 0 0 0 0,1 1 0 0 0,-1-1 0 0 0,0 0 0 0 0,0 0 0 0 0,1 0 0 0 0,-1 0 0 0 0,0 0-13 0 0,-12 2 189 0 0,2 4-38 0 0,3-1-43 0 0,-2 0 35 0 0,-1 0-37 0 0,0 3-65 0 0,10-6-37 0 0,-1 0-1 0 0,0-1 1 0 0,0 0-1 0 0,1 1 1 0 0,-1-1-1 0 0,0 0 1 0 0,0 0-1 0 0,0 0 1 0 0,0 0 0 0 0,-1-1-1 0 0,1 1 1 0 0,-1 0-4 0 0,1-1 3 0 0,1 0 0 0 0,0 1 0 0 0,-1-1 0 0 0,1 0 0 0 0,0 1 0 0 0,0-1 0 0 0,0 1 0 0 0,-1 0 1 0 0,1-1-1 0 0,0 1 0 0 0,0 0 0 0 0,0 0 0 0 0,0-1 0 0 0,0 1 0 0 0,0 0 0 0 0,0 0 0 0 0,0 0 0 0 0,1 0 1 0 0,-1 0-1 0 0,0 1 0 0 0,1-1 0 0 0,-1 0-3 0 0,-29 45 165 0 0,1-12-15 0 0,24-23-89 0 0,4-9-46 0 0,0 1 0 0 0,0-1 0 0 0,0 0 0 0 0,0 0 0 0 0,-1 0 0 0 0,1 0 0 0 0,-1 0 0 0 0,0 0 0 0 0,1 0-15 0 0,-1 0 14 0 0,0 0 1 0 0,1 0-1 0 0,0 0 1 0 0,-1-1-1 0 0,1 1 1 0 0,0 1 0 0 0,0-1-1 0 0,0 0 1 0 0,0 0-1 0 0,0 0 1 0 0,1 1-1 0 0,-1-1 1 0 0,1 1-15 0 0,-2 33 242 0 0,3-22-153 0 0,-1-5-14 0 0,8 6 217 0 0,-6-12-251 0 0,1-1-57 0 0,0 1 105 0 0,1-2-37 0 0,5-1-4 0 0,-7-1-13 0 0,24 0 171 0 0,-2-2-41 0 0,-10-2-92 0 0,0-2-37 0 0,-9 4-12 0 0,0 0 1 0 0,0 1 0 0 0,0-1 0 0 0,0 1-1 0 0,1 1 1 0 0,-1-1 0 0 0,3 0-25 0 0,-4 1 14 0 0,1 0 0 0 0,0-1 0 0 0,-1 1 0 0 0,0-1 0 0 0,1 0 0 0 0,-1 0 0 0 0,1-1-13 0 0,74-45 97 0 0,-74 45-89 0 0,-1 1-1 0 0,1-1 1 0 0,-1 1 0 0 0,1 0-1 0 0,0 0 1 0 0,2 0-9 0 0,-2 1 0 0 0,0-1 0 0 0,0 0 1 0 0,-1 0-1 0 0,1 0 0 0 0,-1-1 0 0 0,3-1 0 0 0,12-4 0 0 0,3-1 9 0 0,-7-2 40 0 0,6-9 51 0 0,-5 7-26 0 0,-3 8-58 0 0,-12 4-16 0 0,-1 0 0 0 0,0 0 0 0 0,1 1 0 0 0,-1-1 0 0 0,0 0 0 0 0,0 0 0 0 0,1 0 0 0 0,-1 0 0 0 0,0 1 0 0 0,0-1 0 0 0,0 0 0 0 0,0 0 0 0 0,0 0 0 0 0,0-1 0 0 0,0-14 0 0 0,0 3-13 0 0,0 10-51 0 0,0 3-5 0 0,0 3 5 0 0,0 1 54 0 0,0-1 10 0 0,0-1-1 0 0,0 0 1 0 0,0 1 0 0 0,0-1-1 0 0,0 0 1 0 0,-1 1-1 0 0,1-1 1 0 0,-1 0 0 0 0,0 2-1 0 0,-4 5 1 0 0,4-8 0 0 0,0 0 0 0 0,0 1 0 0 0,1-1 0 0 0,-1 1 0 0 0,0-1 0 0 0,0 1 0 0 0,1-1 0 0 0,-1 1 0 0 0,1 0 0 0 0,0-1 0 0 0,-1 1 0 0 0,1 0 0 0 0,0-1 0 0 0,0 1 1 0 0,0 6-2 0 0,-1-6 0 0 0,1 0 0 0 0,0 0 0 0 0,0 0 0 0 0,0 0 0 0 0,1 1 0 0 0,-1-1 0 0 0,0 0 0 0 0,1 0 0 0 0,-1 0 0 0 0,2 1 1 0 0,2 5-21 0 0,-3-6 17 0 0,0-1 1 0 0,0 1 0 0 0,0-1 0 0 0,0 1-1 0 0,0-1 1 0 0,-1 1 0 0 0,1-1 0 0 0,-1 1-1 0 0,1 0 1 0 0,-1-1 0 0 0,0 1 0 0 0,1 0-1 0 0,-1-1 1 0 0,0 1 3 0 0,0 0-5 0 0,0 0 1 0 0,0-1-1 0 0,0 1 0 0 0,1 0 1 0 0,-1-1-1 0 0,1 1 0 0 0,-1 0 0 0 0,1-1 1 0 0,0 1-1 0 0,-1-1 0 0 0,1 1 1 0 0,0-1-1 0 0,0 0 0 0 0,0 1 5 0 0,4 6 0 0 0,11 24-11 0 0,-13-16-29 0 0,-4-15 39 0 0,1 0 0 0 0,0 0 0 0 0,0-1 0 0 0,0 1 0 0 0,0 0 0 0 0,1 0 0 0 0,-1 0 1 0 0,0 0-1 0 0,0-1 0 0 0,0 1 0 0 0,1 0 0 0 0,-1 0 0 0 0,0 0 0 0 0,1-1 1 0 0,-1 1 0 0 0,7 4 3 0 0,-6-5-1 0 0,-1 0 0 0 0,0 1 0 0 0,1-1 0 0 0,-1 0 0 0 0,1 0 0 0 0,-1 1 0 0 0,0-1 0 0 0,1 0 0 0 0,-1 1 0 0 0,1-1 0 0 0,-1 1 0 0 0,0-1 0 0 0,0 0 0 0 0,1 1 0 0 0,-1-1 0 0 0,0 1 0 0 0,0-1 0 0 0,1 1 0 0 0,-1-1 0 0 0,0 1 0 0 0,0-1-1 0 0,0 1 1 0 0,0-1 0 0 0,0 1 0 0 0,0-1 0 0 0,0 1 0 0 0,0-1 0 0 0,0 1 0 0 0,0-1 0 0 0,0 1 0 0 0,0-1 0 0 0,0 1-2 0 0,0 0 1 0 0,0 0 0 0 0,0 0 0 0 0,0 0 0 0 0,0-1 0 0 0,0 1 0 0 0,0 0 0 0 0,0 0 0 0 0,0 0 0 0 0,0 0 0 0 0,1 0 0 0 0,-1-1 0 0 0,0 1 0 0 0,1 0 0 0 0,-1 0-2 0 0,11 5 1 0 0,-11-6 1 0 0,1 1 0 0 0,-1 0 0 0 0,0-1-1 0 0,1 1 1 0 0,-1-1 0 0 0,0 1-1 0 0,0 0 1 0 0,0-1 0 0 0,1 1 0 0 0,-1 0-1 0 0,0 0 1 0 0,0-1 0 0 0,0 1-1 0 0,0 0 1 0 0,0-1-1 0 0,0 0 0 0 0,2 6 43 0 0,9 4-47 0 0,-8-7-80 0 0,-3-3-59 0 0,0 0 54 0 0,0 0-67 0 0,0 0-81 0 0,0 0 70 0 0,0 0-37 0 0,0 0-41 0 0,0 0-38 0 0,0 0-385 0 0,0 0 92 0 0,0 0-53 0 0,0 0-742 0 0,0 0-584 0 0,0 0-1111 0 0</inkml:trace>
  <inkml:trace contextRef="#ctx0" brushRef="#br0" timeOffset="-1393.34">2796 385 8720 0 0,'0'-3'197'0'0,"0"-4"-71"0"0,0 5-81 0 0,-1 0-1 0 0,1 0 1 0 0,0 0-1 0 0,0 0 0 0 0,0 0 1 0 0,0 1-1 0 0,1-1 1 0 0,-1 0-1 0 0,0 0 1 0 0,1-1-45 0 0,4-6 103 0 0,3-1-62 0 0,-6 4-19 0 0,-2 2 57 0 0,0 2 86 0 0,0 1 190 0 0,0 1 322 0 0,0 0 25 0 0,0 0-290 0 0,0 0-168 0 0,0 0-41 0 0,0 3 50 0 0,0-3-238 0 0,0 1 1 0 0,0-1-1 0 0,0 0 1 0 0,0 1-1 0 0,0-1 1 0 0,0 1-1 0 0,0-1 1 0 0,0 1 0 0 0,1-1-1 0 0,-1 0 1 0 0,0 1-1 0 0,0-1 1 0 0,0 1-1 0 0,0-1 1 0 0,1 0-1 0 0,-1 1 1 0 0,0-1-1 0 0,0 0 1 0 0,0 1-1 0 0,1-1 1 0 0,-1 0 0 0 0,0 1-1 0 0,1-1 1 0 0,-1 0-1 0 0,0 1 1 0 0,1-1-1 0 0,-1 0 1 0 0,0 0-1 0 0,1 0 1 0 0,-1 1-1 0 0,1-1-15 0 0,6 5 247 0 0,-4-1-75 0 0,0 2-45 0 0,3 6-3 0 0,-2-2-51 0 0,1 16 37 0 0,1-10-41 0 0,-5-13-51 0 0,1 1 0 0 0,-1-1 0 0 0,0 0 1 0 0,-1 1-1 0 0,1-1 0 0 0,0 1 1 0 0,-1-1-1 0 0,0 2-18 0 0,2 14 180 0 0,5-1-15 0 0,-2-7-66 0 0,3 12 217 0 0,-2-7-117 0 0,-4-12-158 0 0,-2 0 0 0 0,1-1-1 0 0,0 1 1 0 0,-1 0 0 0 0,0 0 0 0 0,0 1-41 0 0,0 7 111 0 0,-1 9 92 0 0,5-4 26 0 0,1-6-118 0 0,1 7 72 0 0,-4 1 33 0 0,-2-16-180 0 0,1 1-1 0 0,-1-1 1 0 0,0 0-1 0 0,1 0 1 0 0,0 0-1 0 0,0 0 1 0 0,0 2-36 0 0,8 13 216 0 0,-6-6-49 0 0,-2 5-2 0 0,0 0-9 0 0,5-5 3 0 0,-1-2 0 0 0,-3 5 35 0 0,-2-5-83 0 0,-1 22 81 0 0,5-13-145 0 0,6 1 39 0 0,-5-10-38 0 0,-5-3-39 0 0,-2 20-14 0 0,2-21-108 0 0,0 1-54 0 0,0 9-494 0 0,0-13 57 0 0,0-3-11 0 0</inkml:trace>
  <inkml:trace contextRef="#ctx0" brushRef="#br0" timeOffset="-4020.2">416 529 6056 0 0,'0'0'176'0'0,"0"0"-43"0"0,0 0-6 0 0,0 0 44 0 0,0 0 144 0 0,0 0 269 0 0,0 0 22 0 0,0 0-24 0 0,0 0-104 0 0,0 0-44 0 0,0 0-8 0 0,0 0-14 0 0,0 0-52 0 0,0 0-28 0 0,0 0-4 0 0,0 0 2 0 0,0 0 12 0 0,0 0 2 0 0,0 0 0 0 0,0 0-14 0 0,0 0-54 0 0,0 0-20 0 0,0 0-6 0 0,0 0-12 0 0,0 0-39 0 0,0 0-20 0 0,0 0-3 0 0,0 0-8 0 0,0 0-32 0 0,0 0-10 0 0,0 0-4 0 0,0 2-4 0 0,0 25 108 0 0,3-22-114 0 0,8 6 2 0 0,-9-8 13 0 0,-1 3 5 0 0,1-1-35 0 0,3 0 24 0 0,-4-5-114 0 0,-1 0 0 0 0,1 1 0 0 0,-1-1 0 0 0,1 1 0 0 0,0-1 0 0 0,-1 1 0 0 0,0-1 1 0 0,1 1-1 0 0,-1-1 0 0 0,1 1 0 0 0,-1-1 0 0 0,0 1 0 0 0,1 0 0 0 0,-1-1 0 0 0,0 1 0 0 0,1-1 0 0 0,-1 1 0 0 0,0 0 0 0 0,0 0 0 0 0,0-1 0 0 0,0 1 0 0 0,0 0 0 0 0,0-1 0 0 0,0 1 0 0 0,0 0 0 0 0,0 0-7 0 0,0-1 7 0 0,0 1 0 0 0,0 0 0 0 0,0-1 0 0 0,0 1 0 0 0,0 0 0 0 0,0-1 0 0 0,0 1 0 0 0,1 0 0 0 0,-1-1 0 0 0,0 1 0 0 0,0 0 0 0 0,1-1 0 0 0,-1 1 0 0 0,0 0 0 0 0,1-1 0 0 0,-1 1 0 0 0,0-1 0 0 0,1 1 0 0 0,-1-1 0 0 0,1 1 0 0 0,-1-1 0 0 0,1 1 0 0 0,-1-1 0 0 0,1 1 0 0 0,-1-1-1 0 0,1 1-6 0 0,0-1 7 0 0,-1 0 0 0 0,1 1 0 0 0,-1-1 0 0 0,1 1 0 0 0,-1-1 0 0 0,1 1 0 0 0,-1-1 0 0 0,1 1 0 0 0,-1-1 0 0 0,1 1 0 0 0,-1-1 0 0 0,0 1 0 0 0,1 0 0 0 0,-1-1 0 0 0,0 1 0 0 0,0-1 0 0 0,1 1 0 0 0,-1 0 0 0 0,0 0 0 0 0,0-1 0 0 0,0 1 0 0 0,0 0 0 0 0,0-1 0 0 0,0 1 0 0 0,0 0 0 0 0,0 0-7 0 0,0 5 60 0 0,1 13 224 0 0,1-13-246 0 0,3 3 24 0 0,-4-8-48 0 0,0 0 0 0 0,0 1 0 0 0,-1-1 0 0 0,1 1-1 0 0,0-1 1 0 0,0 1 0 0 0,-1 0 0 0 0,1-1 0 0 0,-1 1 0 0 0,0-1 0 0 0,1 1 0 0 0,-1 0 0 0 0,0-1-1 0 0,0 1-13 0 0,0 7 134 0 0,0-2-39 0 0,0 4 3 0 0,0 11 41 0 0,0-14-61 0 0,0 2 42 0 0,0-8-102 0 0,0-1-1 0 0,1 1 0 0 0,-1-1 0 0 0,1 1 0 0 0,-1 0 0 0 0,1-1 1 0 0,-1 1-1 0 0,1-1 0 0 0,0 1 0 0 0,0-1 0 0 0,-1 1 1 0 0,1-1-18 0 0,1 1 18 0 0,-1-1 1 0 0,0 1 0 0 0,0 0 0 0 0,-1 0 0 0 0,1 0-1 0 0,0-1 1 0 0,-1 1 0 0 0,1 0 0 0 0,-1 0 0 0 0,1 0 0 0 0,-1 0-1 0 0,0 1-18 0 0,0 16 102 0 0,0 0 38 0 0,0 44 412 0 0,0-39-363 0 0,0-21-100 0 0,1 2 24 0 0,-2 1-78 0 0,1-4-5 0 0,0-2-29 0 0,0 1 1 0 0,0-1 0 0 0,0 0-1 0 0,0 0 1 0 0,0 0 0 0 0,0 0-1 0 0,0 0 1 0 0,0 0 0 0 0,0 0-1 0 0,0 0 1 0 0,0 0 0 0 0,0 0-1 0 0,0 1 1 0 0,0-1 0 0 0,0 0-1 0 0,0 0 1 0 0,0 0 0 0 0,0 0-1 0 0,0 0 1 0 0,0 0 0 0 0,0 0-1 0 0,0 0 1 0 0,0 0 0 0 0,0 0-1 0 0,0 0 1 0 0,0 1 0 0 0,0-1-1 0 0,0 0 1 0 0,0 0 0 0 0,1 0-1 0 0,-1 0 1 0 0,0 0 0 0 0,0 0-1 0 0,0 0 1 0 0,0 0-1 0 0,0 0 1 0 0,0 0 0 0 0,0 0-1 0 0,0 0 1 0 0,0 0 0 0 0,0 0-1 0 0,0 0 1 0 0,1 0 0 0 0,-1 0-1 0 0,0 0 1 0 0,0 0 0 0 0,0 0-1 0 0,0 0 1 0 0,0 0 0 0 0,0 0-1 0 0,0 0 1 0 0,0 0 0 0 0,0 0-1 0 0,0 0 1 0 0,1 0 0 0 0,-1 0-1 0 0,0 0-1 0 0,10 0 96 0 0,-7 0 0 0 0,-3 3-5 0 0,0 7-22 0 0,0-7-5 0 0,0-3-26 0 0,0 0-117 0 0,0 0-65 0 0,0 0-16 0 0,0 0 32 0 0,0 0-41 0 0,0 1-222 0 0,0 1 77 0 0,-1-1 68 0 0,1 0 59 0 0,0 0 25 0 0,0 1 54 0 0,1 0-60 0 0,-1 0 16 0 0,0-1-51 0 0,0 1-49 0 0,0-2 55 0 0,0 1 1 0 0,0-1-40 0 0,0 0 3 0 0,0 0-40 0 0,0 0-46 0 0,0 0-51 0 0,0 0-54 0 0,0 0-52 0 0,0 0-45 0 0,0 0-40 0 0,0 0-156 0 0,0 0-40 0 0,0 0-188 0 0,0 0-516 0 0</inkml:trace>
  <inkml:trace contextRef="#ctx0" brushRef="#br0" timeOffset="-3475.72">49 529 6480 0 0,'0'0'141'0'0,"0"0"23"0"0,0 0 13 0 0,0 0-53 0 0,0 0-8 0 0,0 0 44 0 0,0 0 136 0 0,2 0 256 0 0,9 0 22 0 0,-8 0-2 0 0,-1 2-16 0 0,3 2-503 0 0,-1-1 103 0 0,0-1 15 0 0,0-1 38 0 0,4 1 287 0 0,12 0 574 0 0,-13-2-765 0 0,1 0-59 0 0,-6 0-192 0 0,11-3 398 0 0,-3-2-105 0 0,-9 4-298 0 0,1 0 1 0 0,0 0-1 0 0,-1 0 0 0 0,1 0 1 0 0,0 1-1 0 0,0-1 0 0 0,0 0 0 0 0,0 1 1 0 0,0-1-1 0 0,0 1 0 0 0,0 0 0 0 0,-1 0 1 0 0,3 0-50 0 0,16 0 239 0 0,37 0 408 0 0,-40 0-476 0 0,-2 0-36 0 0,-8-1-52 0 0,-1 1 1 0 0,1-1-1 0 0,-1 0 1 0 0,0-1 0 0 0,5-1-84 0 0,13-3 206 0 0,8 5 15 0 0,-24 1-157 0 0,-1 0-1 0 0,1-1 1 0 0,0 0 0 0 0,6-1-64 0 0,3-3 75 0 0,-11 3-40 0 0,1 0 0 0 0,0 1-1 0 0,-1 0 1 0 0,1 0 0 0 0,0 0-1 0 0,0 1-34 0 0,1-1 36 0 0,1 0-1 0 0,-1 0 0 0 0,0 0 1 0 0,0-1-1 0 0,1-1-35 0 0,-1 1 17 0 0,-1 0 0 0 0,0 1 0 0 0,1 0 0 0 0,-1 0 0 0 0,2 1-17 0 0,-1-1 12 0 0,0 1 0 0 0,0-2 0 0 0,-1 1-1 0 0,1-1 1 0 0,1 0-12 0 0,-2 0 10 0 0,1 0-1 0 0,0 0 1 0 0,0 1-1 0 0,0 0 0 0 0,1 1-9 0 0,153 0-13 0 0,-151 1-81 0 0,11 5 49 0 0,-11-3-72 0 0,-6-2 2 0 0,1 1-50 0 0,0-1-59 0 0,1 0-68 0 0,0 0-78 0 0,1-1-85 0 0,-7 0 202 0 0,1 0-36 0 0,3 0-382 0 0,-1 0 97 0 0,-1 0-48 0 0,3 0-728 0 0,-2 0-567 0 0,-3 0-1084 0 0</inkml:trace>
  <inkml:trace contextRef="#ctx0" brushRef="#br0" timeOffset="-2719.4">1151 609 5344 0 0,'0'0'157'0'0,"0"0"-40"0"0,0 0-3 0 0,0 0 44 0 0,0 0 138 0 0,0 0 256 0 0,0 2 22 0 0,0-1-482 0 0,-1 1 47 0 0,1 2 44 0 0,-1 2 44 0 0,1-1 41 0 0,1 1 40 0 0,0-2 37 0 0,2 0 37 0 0,7 7 35 0 0,-8-9-259 0 0,-1 0-44 0 0,0 2 12 0 0,-2 4-43 0 0,1-8-45 0 0,0 7 186 0 0,2 0-73 0 0,0-2-39 0 0,2 2-6 0 0,0 1 39 0 0,-2-3 34 0 0,0 1 53 0 0,-2 2 99 0 0,2 1-94 0 0,3 2 12 0 0,2 3-6 0 0,-5-3-30 0 0,0 1-18 0 0,4 0 38 0 0,-1-4-93 0 0,2 6 147 0 0,-1-2-55 0 0,-3-6-116 0 0,-2-4-72 0 0,0 0 1 0 0,-1 0-1 0 0,1 0 0 0 0,-1 0 1 0 0,0 0-1 0 0,0-1 0 0 0,1 1 1 0 0,-1 0-1 0 0,-1 0 1 0 0,1 0-1 0 0,0 1-44 0 0,0 9 197 0 0,3 0-74 0 0,2-4-60 0 0,-4-6-50 0 0,0-1-1 0 0,-1 0 1 0 0,1 1-1 0 0,0-1 1 0 0,0 1-1 0 0,-1 0 1 0 0,1-1-1 0 0,-1 1 1 0 0,1-1-1 0 0,-1 1 1 0 0,1 0 0 0 0,-1-1-1 0 0,0 1 1 0 0,0 0-13 0 0,0 5 48 0 0,-1-6-29 0 0,1 1-1 0 0,0 0 1 0 0,0-1 0 0 0,0 1 0 0 0,0 0 0 0 0,0-1 0 0 0,1 1 0 0 0,-1 0 0 0 0,0-1-1 0 0,1 1 1 0 0,-1-1 0 0 0,2 2-19 0 0,4 2 112 0 0,-5-5-104 0 0,-1 0-1 0 0,1 1 1 0 0,-1-1-1 0 0,0 0 0 0 0,1 0 1 0 0,-1 1-1 0 0,1-1 1 0 0,-1 0-1 0 0,0 1 1 0 0,1-1-1 0 0,-1 1 0 0 0,0-1 1 0 0,1 0-1 0 0,-1 1 1 0 0,0-1-1 0 0,0 1 0 0 0,1-1 1 0 0,-1 1-1 0 0,0-1 1 0 0,0 1-1 0 0,0-1 0 0 0,0 1 1 0 0,0-1-1 0 0,0 1 1 0 0,0-1-1 0 0,0 1 0 0 0,0-1 1 0 0,0 1-1 0 0,0-1 1 0 0,0 1-1 0 0,0-1 1 0 0,0 1-8 0 0,0 12 170 0 0,0-10-22 0 0,0-3-10 0 0,0 0-2 0 0,0 0-8 0 0,0 0-35 0 0,0 0-19 0 0,0 0-1 0 0,0 0-2 0 0,0 0 0 0 0,0 0-3 0 0,0 0 8 0 0,0-3-4 0 0,0 3-70 0 0,0-1 0 0 0,0 1 0 0 0,0 0 0 0 0,0-1 0 0 0,0 1 0 0 0,0-1 0 0 0,0 1 0 0 0,0-1 0 0 0,0 1 0 0 0,0 0 0 0 0,0-1 0 0 0,-1 1 0 0 0,1-1 0 0 0,0 1 0 0 0,0 0 0 0 0,0-1 0 0 0,-1 1 0 0 0,1 0 0 0 0,0-1 0 0 0,0 1 0 0 0,-1 0 0 0 0,1-1 0 0 0,0 1 0 0 0,-1 0 0 0 0,1-1 0 0 0,0 1 0 0 0,-1 0 0 0 0,1 0 0 0 0,0 0 0 0 0,-1-1 0 0 0,1 1-2 0 0,-7-5 3 0 0,6 5-2 0 0,1-1 0 0 0,-1 0 0 0 0,1 0 0 0 0,0 0-1 0 0,-1 1 1 0 0,1-1 0 0 0,0 0 0 0 0,0 0-1 0 0,0 0 1 0 0,0 0 0 0 0,0 0 0 0 0,0 1-1 0 0,0-1 1 0 0,0-1-1 0 0,0 1 2 0 0,0 1 0 0 0,0-1 0 0 0,0 0 0 0 0,0 1 0 0 0,0-1 0 0 0,0 0 0 0 0,0 1 0 0 0,0-1 0 0 0,-1 0-1 0 0,1 0 1 0 0,0 1 0 0 0,0-1 0 0 0,-1 1 0 0 0,1-1 0 0 0,0 0 0 0 0,-1 1 0 0 0,1-1 0 0 0,-1 1 0 0 0,1-1 0 0 0,-1 1 0 0 0,1-1 0 0 0,-1 1 0 0 0,1-1 0 0 0,-1 1-1 0 0,1 0 1 0 0,-1-1-2 0 0,0 1 0 0 0,1-1 1 0 0,-1 1-1 0 0,1-1 0 0 0,-1 1 0 0 0,1 0 0 0 0,-1-1 0 0 0,1 1 0 0 0,-1-1 0 0 0,1 0 1 0 0,-1 1-1 0 0,1-1 0 0 0,0 1 0 0 0,-1-1 0 0 0,1 0 0 0 0,0 1 0 0 0,0-1 0 0 0,-1 0 1 0 0,1 1-1 0 0,0-1 0 0 0,0 0 0 0 0,0 1 0 0 0,0-1 0 0 0,0 0 0 0 0,0 1 0 0 0,0-1 0 0 0,0 0 0 0 0,0 0 0 0 0,0-1 0 0 0,0 1 0 0 0,0-1 0 0 0,0 1 0 0 0,-1-1 0 0 0,1 1 0 0 0,0-1 0 0 0,-1 1 0 0 0,1 0 0 0 0,-1-1 0 0 0,-9-14 0 0 0,4 3 0 0 0,-1 10 0 0 0,7 3 0 0 0,0 0 0 0 0,0 0 0 0 0,-1 0 0 0 0,1 0 0 0 0,0-1 0 0 0,0 1 0 0 0,0 0 0 0 0,-1 0 0 0 0,1 0 0 0 0,0 0 0 0 0,0 0 0 0 0,0 0 0 0 0,0 0 0 0 0,-1 0 0 0 0,1 0 0 0 0,0 0 0 0 0,0 0 0 0 0,0-1 0 0 0,0 1 0 0 0,0 0 0 0 0,-1 0 0 0 0,1 0 0 0 0,0 0 0 0 0,0 0 0 0 0,0-1 0 0 0,0 1 0 0 0,0 0 0 0 0,0 0 0 0 0,0 0 0 0 0,0 0 0 0 0,0-1 0 0 0,0 1 0 0 0,0 0 0 0 0,-1 0 0 0 0,1 0 0 0 0,0-1 0 0 0,-1-26 0 0 0,1 26 0 0 0,0-1 0 0 0,0 1 0 0 0,0-1 0 0 0,0 1 0 0 0,0-1 0 0 0,-1 1 0 0 0,1 0 0 0 0,-1-1 0 0 0,1 1 0 0 0,-1-1 0 0 0,-9-14 0 0 0,9 16 0 0 0,1-1 0 0 0,0 0 0 0 0,0 1 0 0 0,-1-1 0 0 0,1 0 0 0 0,0 0 0 0 0,0 1 0 0 0,0-1 0 0 0,0 0 0 0 0,0 0 0 0 0,0 1 0 0 0,0-1 0 0 0,0 0 0 0 0,0 0 0 0 0,0 1 0 0 0,0-1 0 0 0,0 0 0 0 0,1 1 0 0 0,-1-1 0 0 0,0 0 0 0 0,1 0 0 0 0,12-24 0 0 0,-12 24 0 0 0,-2-5 0 0 0,1 6 2 0 0,0-1-1 0 0,0 0 0 0 0,0 1 0 0 0,0-1 1 0 0,0 0-1 0 0,0 0 0 0 0,0 1 0 0 0,0-1 1 0 0,1 0-1 0 0,-1 1 0 0 0,0-1 0 0 0,0 1 0 0 0,1-1 1 0 0,-1 0-1 0 0,0 1 0 0 0,1-1 0 0 0,-1 1 1 0 0,1-1-1 0 0,-1 0 0 0 0,1 1 0 0 0,-1-1 1 0 0,1 1-1 0 0,-1 0 0 0 0,1-1 0 0 0,-1 1 0 0 0,1-1-1 0 0,0 1 2 0 0,-1 0-1 0 0,1-1 0 0 0,-1 1 0 0 0,1-1 1 0 0,-1 1-1 0 0,1-1 0 0 0,-1 1 0 0 0,1-1 1 0 0,-1 1-1 0 0,1-1 0 0 0,-1 1 0 0 0,0-1 0 0 0,1 0 1 0 0,-1 1-1 0 0,0-1 0 0 0,0 0 0 0 0,1 1 1 0 0,-1-1-1 0 0,0 0 0 0 0,0 1 0 0 0,0-1 1 0 0,0 0-1 0 0,0 1 0 0 0,0-1 0 0 0,0 0 0 0 0,0 0-1 0 0,0 1 1 0 0,0 0-1 0 0,0-1 1 0 0,-1 1-1 0 0,1 0 0 0 0,0-1 1 0 0,0 1-1 0 0,0-1 0 0 0,0 1 1 0 0,0 0-1 0 0,0-1 0 0 0,0 1 1 0 0,0-1-1 0 0,0 1 1 0 0,0 0-1 0 0,0-1 0 0 0,0 1 1 0 0,1-1-1 0 0,-1 1 0 0 0,0 0 1 0 0,0-1-1 0 0,0 1 1 0 0,0 0-1 0 0,1-1 0 0 0,-1 1 1 0 0,0 0-1 0 0,0-1 0 0 0,1 1 1 0 0,-1 0-1 0 0,0-1 0 0 0,1 1 1 0 0,-1 0-1 0 0,1-1 4 0 0,1 0 0 0 0,-1 0 1 0 0,0 0-1 0 0,0 0 0 0 0,1-1 1 0 0,-1 1-1 0 0,0 0 0 0 0,0-1 1 0 0,0 1-1 0 0,-1 0 0 0 0,1-1 1 0 0,0 1-1 0 0,0-1 0 0 0,0-1-4 0 0,-1 2 0 0 0,1 1 0 0 0,0-1 0 0 0,-1 0 0 0 0,1 0 0 0 0,0 0 0 0 0,0 0 0 0 0,0 0 0 0 0,-1 1 0 0 0,1-1 0 0 0,0 0 0 0 0,0 1 0 0 0,0-1 0 0 0,0 1 0 0 0,0-1 0 0 0,1 1 0 0 0,-1-1 0 0 0,10-5 0 0 0,-5-5 0 0 0,7 6 0 0 0,3-8 0 0 0,-11 8 0 0 0,1 1 0 0 0,0 0 0 0 0,0 0 0 0 0,0 0 0 0 0,0 1 0 0 0,1 0 0 0 0,-1 0 0 0 0,-5 3 0 0 0,1-1 0 0 0,-1 1 0 0 0,0-1 0 0 0,1 1 0 0 0,-1 0 0 0 0,1 0 0 0 0,-1 0 0 0 0,1-1 0 0 0,-1 1 0 0 0,1 1 0 0 0,14-4 0 0 0,-8-2 0 0 0,-7 4 0 0 0,1 0 0 0 0,-1 0 0 0 0,1 0 0 0 0,-1 0 0 0 0,1 1 0 0 0,-1-1 0 0 0,1 1 0 0 0,-1-1 0 0 0,1 1 0 0 0,0-1 0 0 0,-1 1 0 0 0,1 0 0 0 0,0 0 0 0 0,0 0 0 0 0,32 0 0 0 0,-11 0-37 0 0,-4 0-43 0 0,1 0-64 0 0,-19 0 98 0 0,1 0-1 0 0,-1 0 1 0 0,1 0 0 0 0,0 1 0 0 0,-1-1-1 0 0,1 0 1 0 0,-1 1 0 0 0,1-1-1 0 0,-1 1 1 0 0,1 0 0 0 0,-1 0-1 0 0,0-1 1 0 0,1 1 46 0 0,11 6-364 0 0,-12-7 180 0 0,1 1 59 0 0,-1-1 50 0 0,0 0 44 0 0,0 1 38 0 0,0-1 33 0 0,3 1 268 0 0,-2-1-290 0 0,-1 0-89 0 0,1 0-98 0 0,-1 0 41 0 0,0 0-34 0 0,0 0-35 0 0,1 0-39 0 0,-1 0-53 0 0,0 0-49 0 0,1 0-51 0 0,0 0-54 0 0,-1 0-57 0 0,1 0-61 0 0,1 0-65 0 0,-1 0-66 0 0,6 0-1161 0 0,10 0-1039 0 0</inkml:trace>
  <inkml:trace contextRef="#ctx0" brushRef="#br0" timeOffset="-2428.94">1822 656 8664 0 0,'0'0'197'0'0,"0"0"24"0"0,0 0 18 0 0,3 0-34 0 0,5 2-154 0 0,-7-1-52 0 0,-1-1 1 0 0,1 1-1 0 0,-1-1 1 0 0,1 1 0 0 0,-1-1-1 0 0,0 1 1 0 0,1 0-1 0 0,-1-1 1 0 0,0 1 0 0 0,0-1-1 0 0,1 1 1 0 0,-1 0-1 0 0,0-1 1 0 0,0 1 0 0 0,0 0-1 0 0,0-1 1 0 0,0 1-1 0 0,0 0 1 0 0,0-1 0 0 0,0 1-1 0 0,0 0 1 0 0,0-1 0 0 0,1 10 20 0 0,1-4 56 0 0,3 3 119 0 0,-2-5-19 0 0,-1 2 39 0 0,0 0 35 0 0,-1 1 35 0 0,-1-1-19 0 0,1-1-59 0 0,2 1-14 0 0,0 0 47 0 0,2 2 56 0 0,-3-2-18 0 0,-1 0 36 0 0,0 2 97 0 0,-1-4-249 0 0,0-2-89 0 0,-1 1 0 0 0,1-1 1 0 0,0 1-1 0 0,1-1 0 0 0,-1 0 1 0 0,0 1-1 0 0,1-1 0 0 0,-1 0 1 0 0,2 2-74 0 0,3 4 146 0 0,-4-6-121 0 0,0-1 0 0 0,-1 1 1 0 0,1-1-1 0 0,0 1 0 0 0,0-1 0 0 0,-1 1 0 0 0,1-1 0 0 0,-1 1 0 0 0,1 0 1 0 0,-1-1-1 0 0,1 1 0 0 0,-1 0 0 0 0,0-1 0 0 0,0 1-25 0 0,0 11 174 0 0,0-3-48 0 0,0 31 185 0 0,0-12-115 0 0,0-26-111 0 0,0-3-51 0 0,0 0-41 0 0,0 0-37 0 0,0 0-69 0 0,0 0-122 0 0,0 0 116 0 0,0 0-45 0 0,0 0-68 0 0,0 0 74 0 0,0 0-33 0 0,0 0-36 0 0,0 0-33 0 0,0 0-350 0 0,-1 0 86 0 0,1 0-47 0 0,-2 0-669 0 0,-2 0-526 0 0,-5 0-1001 0 0</inkml:trace>
  <inkml:trace contextRef="#ctx0" brushRef="#br0" timeOffset="-2229.28">1758 529 8288 0 0,'0'0'190'0'0,"-3"-3"28"0"0,-7-8 7 0 0,7 6-33 0 0,3 4-189 0 0,0 1-1 0 0,0-1 1 0 0,0 0-1 0 0,0 1 1 0 0,0-1 0 0 0,0 0-1 0 0,0 1 1 0 0,0-1-1 0 0,-1 0 1 0 0,1 1-1 0 0,0-1 1 0 0,0 0 0 0 0,-1 1-1 0 0,1-1 1 0 0,-1 0-3 0 0,-5-1 20 0 0,2 2 56 0 0,4 0-76 0 0,-2 0 156 0 0,1 0 180 0 0,4 0 302 0 0,7 0 24 0 0,-7 0-283 0 0,-3 0-184 0 0,0 0-55 0 0,3 0-84 0 0,-2 0-224 0 0,-1 0 105 0 0,1 0 79 0 0,0 0 55 0 0,0 0 219 0 0,0 0-235 0 0,-1 0-67 0 0,1 0-42 0 0,0 0-49 0 0,-1 0-57 0 0,1 0-23 0 0,0 0-49 0 0,0 0-54 0 0,0 0-60 0 0,0 0-63 0 0,0 0-68 0 0,0 0-72 0 0,1 0-78 0 0,2 0-806 0 0,5 0-819 0 0</inkml:trace>
  <inkml:trace contextRef="#ctx0" brushRef="#br0" timeOffset="15811.19">1 1711 4752 0 0,'0'0'101'0'0,"0"0"22"0"0,3 0 6 0 0,0 0-81 0 0,10 0 25 0 0,-3-3-59 0 0,-5-7-14 0 0,-4 9 1 0 0,0 1-1 0 0,0-1 1 0 0,0 1 0 0 0,-1 0 0 0 0,1-1-1 0 0,0 1 1 0 0,0 0 0 0 0,0 0 0 0 0,0 0-1 0 0,0 0 1 0 0,-1 0 0 0 0,1 0 0 0 0,0 0 0 0 0,1 0-1 0 0,-1 0 5 0 0,1 0 0 0 0,-1 0 1 0 0,1 0-1 0 0,-1 0 1 0 0,1-1-1 0 0,-1 1 1 0 0,0 0-1 0 0,1-1 1 0 0,-1 1-1 0 0,1-1-5 0 0,11-9 71 0 0,-7 6-4 0 0,4 5-58 0 0,-10-1-2 0 0,5 0 35 0 0,22 0 62 0 0,-24 0-23 0 0,-3 0-7 0 0,0 0-29 0 0,2 0-92 0 0,9 0 50 0 0,-8 0 82 0 0,-3 0 11 0 0,0 0-6 0 0,0 0 18 0 0,2 0 84 0 0,25 0 276 0 0,-24 0-231 0 0,-1 3-10 0 0,9 7-3 0 0,-6-7 0 0 0,7 0-15 0 0,3 7 28 0 0,-12-7-48 0 0,1-2-85 0 0,0-1-52 0 0,1-1-26 0 0,-2 1 37 0 0,39 0 509 0 0,-1 0-106 0 0,9 0-5 0 0,22 0 138 0 0,-54-2-505 0 0,-2-4-33 0 0,0 0-12 0 0,3 4 25 0 0,-9 2-44 0 0,-7 1-23 0 0,1-1-1 0 0,0 0 1 0 0,-1 0 0 0 0,1 0-1 0 0,0 0 1 0 0,-1-1 0 0 0,1 1 0 0 0,0-1-1 0 0,1-1-6 0 0,0 0 9 0 0,2 0 0 0 0,0 0 0 0 0,0 0 1 0 0,0 0-1 0 0,0 1 0 0 0,1 0 0 0 0,5 0-9 0 0,147 1 171 0 0,-152-1-169 0 0,0 1 0 0 0,-1-1 0 0 0,1-1 1 0 0,0 0-1 0 0,1 0-2 0 0,-2 0 2 0 0,1 0 0 0 0,0 0 0 0 0,0 1 0 0 0,-1 0 0 0 0,2 1-2 0 0,24 0 44 0 0,46 0-24 0 0,-72 0-10 0 0,-1-1 1 0 0,1 0-1 0 0,-1 0 0 0 0,0 0 0 0 0,5-2-10 0 0,13-3 13 0 0,-14 4 1 0 0,-1 2 1 0 0,1-1-1 0 0,8 2-14 0 0,-8-1 15 0 0,1 0 0 0 0,-1 0 0 0 0,0-1 1 0 0,0 0-1 0 0,1-1-15 0 0,6-2 35 0 0,-11 1-17 0 0,1 2 0 0 0,-1-1 0 0 0,1 1 0 0 0,-1 0 0 0 0,1 0 0 0 0,4 1-18 0 0,6 0 30 0 0,-6 1-2 0 0,0-1 0 0 0,0 0 0 0 0,-1-1 0 0 0,9-2-28 0 0,0-1 29 0 0,-9 1-16 0 0,0 1 0 0 0,0 0 1 0 0,1 1-1 0 0,7 0-13 0 0,37 1 109 0 0,4 0-64 0 0,-30-1-16 0 0,-8 1-3 0 0,1 0 0 0 0,0 1 0 0 0,7 2-26 0 0,-5 3 10 0 0,-18-4-7 0 0,0-1-1 0 0,0 0 1 0 0,1 1-1 0 0,-1-2 1 0 0,5 1-3 0 0,104-1 113 0 0,7 0-38 0 0,379 0 53 0 0,-487-1-128 0 0,1 0 0 0 0,0-2 0 0 0,0 0 0 0 0,1 0 0 0 0,0 1 0 0 0,-1 0 0 0 0,4 1 0 0 0,130 1 43 0 0,201 0 179 0 0,-223 0-191 0 0,-114-1-16 0 0,0 0 1 0 0,13-3-16 0 0,-8 0 24 0 0,0 1 1 0 0,16 0-25 0 0,18 4 34 0 0,-17 0-14 0 0,0-2 0 0 0,19-3-20 0 0,-20-1 24 0 0,-19 2-14 0 0,0 1 0 0 0,0 0 0 0 0,2 1-10 0 0,69 1 16 0 0,246 0 149 0 0,-319 0-161 0 0,0-2 0 0 0,1 1 0 0 0,11-4-4 0 0,-13 2-1 0 0,1 1 1 0 0,0 1 0 0 0,11-1 0 0 0,133 2 87 0 0,-1 0-38 0 0,314 0-9 0 0,-451 1 31 0 0,0 1 1 0 0,17 3-72 0 0,-19-2 92 0 0,1 0 1 0 0,14-1-93 0 0,80-2-144 0 0,-1 0 60 0 0,0 0 52 0 0,-1 0 42 0 0,34 0 49 0 0,258 0 218 0 0,-231 0-193 0 0,-18 0-71 0 0,0 0-84 0 0,-139 0 75 0 0,0 1 0 0 0,-1 1 1 0 0,1 0-1 0 0,3 1-4 0 0,-5 0 0 0 0,0-1-1 0 0,1 0 1 0 0,-1-1 0 0 0,3-1 0 0 0,7-1-1 0 0,1-1 1 0 0,7-3 0 0 0,11 0-31 0 0,0 2-61 0 0,-8 3-13 0 0,0 0 44 0 0,32 0 42 0 0,-1 0 93 0 0,84 0 171 0 0,-104 0-222 0 0,0 0-56 0 0,-25-1 33 0 0,-1 0 0 0 0,17-5 0 0 0,-17 3 0 0 0,1 0 0 0 0,16 1 0 0 0,5 3 0 0 0,-16 0 0 0 0,0-1 0 0 0,-1-1 0 0 0,10-3 0 0 0,-8 0-2 0 0,9-2-37 0 0,3 3-44 0 0,30 3-40 0 0,0 0 106 0 0,-1 0 70 0 0,87 0 157 0 0,-59 0-158 0 0,-38 0-96 0 0,0 0-81 0 0,-38-1 59 0 0,0 0 0 0 0,18-5 66 0 0,-18 3-39 0 0,0 1 0 0 0,18-1 39 0 0,13 4-3 0 0,-26 0 9 0 0,-1 0-1 0 0,1-2 0 0 0,20-4-5 0 0,-19 1 29 0 0,-8 1 16 0 0,0 0-1 0 0,0 2 1 0 0,7-1-45 0 0,18 3 80 0 0,21-1 21 0 0,-18-4-113 0 0,-18 0-30 0 0,-5 1-45 0 0,0 0 0 0 0,20 0 87 0 0,0 1-73 0 0,19-7 48 0 0,-15 2 26 0 0,-18 2-1 0 0,-7 2 0 0 0,1 0 0 0 0,-1 1 0 0 0,4 1 0 0 0,2 2 0 0 0,15-1 33 0 0,1-3 58 0 0,-17-2-36 0 0,-9 2-11 0 0,-1 0 0 0 0,1 2 1 0 0,8-1-45 0 0,3 2 15 0 0,-2 1-15 0 0,-1-2 1 0 0,9-1-1 0 0,1-4 0 0 0,-20 3 0 0 0,1 1 0 0 0,0 0 0 0 0,6 1 0 0 0,-6 1-20 0 0,0-2 0 0 0,0 0 1 0 0,5-1 19 0 0,13-3-65 0 0,26 1-42 0 0,-26-1 50 0 0,-1 1 23 0 0,4 2 49 0 0,32 3 37 0 0,96 0 144 0 0,-60 0-137 0 0,-87-1-59 0 0,1 0 0 0 0,14-4 0 0 0,-13 1 0 0 0,0 2 0 0 0,17-1 0 0 0,8 3-30 0 0,82 0-194 0 0,-73 0 166 0 0,-16-2 52 0 0,-1-4 62 0 0,-18 3 26 0 0,0 1 0 0 0,17-1-82 0 0,41 3 84 0 0,-1 0-51 0 0,1 0-65 0 0,1 0-79 0 0,-62 0 60 0 0,0-2 1 0 0,0 0 0 0 0,3-2 50 0 0,14-1-50 0 0,0 2 47 0 0,123 3 3 0 0,-59 0 0 0 0,-82 0 0 0 0,0-1 0 0 0,0-1 0 0 0,0 0 0 0 0,3-1 0 0 0,-6 0 0 0 0,1 1 0 0 0,0 1 0 0 0,0 0 0 0 0,1 0 0 0 0,131 1 0 0 0,-108-2 8 0 0,0-4 51 0 0,-18 3 23 0 0,0 1-1 0 0,17-1-81 0 0,-11 4 43 0 0,-7-1-25 0 0,0 0 0 0 0,0-1 1 0 0,4-1-19 0 0,4-3 1 0 0,-9 2-6 0 0,-1 1 0 0 0,1 0 0 0 0,8 0 5 0 0,25 4-51 0 0,-26-1 49 0 0,0-1 1 0 0,-1-1-1 0 0,21-3 2 0 0,-19-1 23 0 0,-8 2-13 0 0,0 1 0 0 0,0 0 1 0 0,8 0-11 0 0,58 2-2 0 0,37 0-44 0 0,-1 0 36 0 0,-35 0 68 0 0,-61-1-58 0 0,0-1 0 0 0,4-2 0 0 0,-10 1 0 0 0,0 1 0 0 0,0 1 0 0 0,1 0 0 0 0,-1 1 0 0 0,3 1 0 0 0,1 3 0 0 0,11 0 0 0 0,-1-8 0 0 0,-10 0 0 0 0,36 0 4 0 0,35 5-49 0 0,-33 0 22 0 0,115-1 85 0 0,86 0-76 0 0,-242 0-25 0 0,1 2 0 0 0,-1 0 0 0 0,1 1 39 0 0,1 1-37 0 0,-1-2 1 0 0,1 0-1 0 0,1-2 37 0 0,151 0-13 0 0,-6 0 13 0 0,426 0 0 0 0,-571 1 0 0 0,0 1 0 0 0,15 3 0 0 0,-14-1 0 0 0,1-2 0 0 0,17 0 0 0 0,810-2 0 0 0,-836 1 0 0 0,0 1 0 0 0,0 0 0 0 0,0 0 0 0 0,9 4 0 0 0,-19-5 0 0 0,6 0 0 0 0,0 1 0 0 0,0-2 0 0 0,0 1 0 0 0,0-1 0 0 0,6-1 0 0 0,5 0 0 0 0,-8 1 0 0 0,0-1 0 0 0,1-1 0 0 0,-1 0 0 0 0,0-1 0 0 0,0 0 0 0 0,-5 1 0 0 0,2 1 0 0 0,0-1 0 0 0,0 2 0 0 0,0-1 0 0 0,1 1 0 0 0,4 1 0 0 0,3-1 0 0 0,303 0 128 0 0,-314 0-128 0 0,1 0-1 0 0,-1-1 1 0 0,1 0 0 0 0,-1 0 0 0 0,0-1 0 0 0,2 0 0 0 0,15-4-10 0 0,-1 4-6 0 0,0 0 0 0 0,-1 2 0 0 0,8 1 16 0 0,-1-1-5 0 0,-9 1 5 0 0,-11-1 0 0 0,-1 0 0 0 0,1 0 0 0 0,-1 0 0 0 0,0-1 0 0 0,4-1 0 0 0,-7 1 0 0 0,8-3 0 0 0,1 1 0 0 0,0 1 0 0 0,0 0 0 0 0,9 1 0 0 0,110 1 50 0 0,78 0 124 0 0,-115 0-122 0 0,-82-1-21 0 0,0-1 0 0 0,0 0 0 0 0,0 0 0 0 0,8-4-31 0 0,-17 5 8 0 0,4 0 6 0 0,0-1 0 0 0,0 1 0 0 0,0 1 1 0 0,1 0-15 0 0,33 1-38 0 0,-16 0-25 0 0,11-1-58 0 0,0 0 90 0 0,6 0 75 0 0,16 0 90 0 0,-32-3-77 0 0,-3-2-33 0 0,-17 2-27 0 0,1 2 1 0 0,-1-1-1 0 0,1 1 1 0 0,0 0-1 0 0,4 1 3 0 0,40 1-56 0 0,-21 0 52 0 0,0-1 1 0 0,0-1 0 0 0,13-3 3 0 0,-19-1 0 0 0,-15 2 0 0 0,-1 1 0 0 0,1 1 0 0 0,0 0 0 0 0,9 0 0 0 0,191 1-2 0 0,-117 0 88 0 0,-75-1-60 0 0,0-1 0 0 0,14-3-26 0 0,-13 2 8 0 0,0 0 0 0 0,16 1-8 0 0,479 2 0 0 0,-491-2 0 0 0,-1 0 0 0 0,8-2 0 0 0,-6 0 0 0 0,0 2 0 0 0,10 0 0 0 0,736 2 10 0 0,-741-2 40 0 0,27-4-50 0 0,-27 2 4 0 0,27 0-4 0 0,39 4-8 0 0,165 0 204 0 0,-149 0-190 0 0,-81-2 44 0 0,30-5-50 0 0,-32 4 4 0 0,27-1-4 0 0,110 4 16 0 0,-124 1 30 0 0,29-1 8 0 0,-21-4 19 0 0,-23 0-35 0 0,-5 0 3 0 0,-1 1 1 0 0,1 2 0 0 0,3 0-42 0 0,24 2 64 0 0,26 0 17 0 0,-21-6-66 0 0,-26 1-15 0 0,-7 0 0 0 0,1 1 0 0 0,-1 2 0 0 0,4 0 0 0 0,2 1 0 0 0,-7 1 0 0 0,0-1 0 0 0,0-1 0 0 0,7-2 0 0 0,-1-1-1 0 0,-10 0-4 0 0,1 2 1 0 0,0 0-1 0 0,11 1 5 0 0,-1 1-26 0 0,23 0 7 0 0,-15-3 59 0 0,14-8 45 0 0,0 6 10 0 0,-35 3-69 0 0,13-3 78 0 0,-1 2 0 0 0,20 0-104 0 0,18 4 190 0 0,-8 0-25 0 0,-20-1-90 0 0,-8-2-50 0 0,-2-1-45 0 0,15-8-71 0 0,-26 10 56 0 0,0 0 1 0 0,0 0-1 0 0,0 1 0 0 0,0 1 35 0 0,22-1-22 0 0,-1-3 65 0 0,-10-1-2 0 0,-10 0 5 0 0,1 2 0 0 0,0 0 1 0 0,8 1-47 0 0,0 1 46 0 0,12 0-4 0 0,-3-3-34 0 0,-23 1-8 0 0,7-2 0 0 0,0 1 0 0 0,1 1 0 0 0,16 0 0 0 0,38 2-132 0 0,-3 0 71 0 0,46 0 70 0 0,72 0 128 0 0,-104 0-104 0 0,5 0-54 0 0,4 0-86 0 0,-47 0 22 0 0,-42 0 32 0 0,-3 0-47 0 0,0 0-151 0 0,0 0-62 0 0,0 0 234 0 0,0 0-1 0 0,0 0-18 0 0,0 0-39 0 0,0 0-13 0 0,0 0-40 0 0,0 0-44 0 0,0 0-50 0 0,0 0-55 0 0,0 0-50 0 0,0 0-45 0 0,0 0-38 0 0,0 0-140 0 0,0 0-38 0 0,0 0-167 0 0,0 0-450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51:08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432 0 5264 0 0,'0'0'116'0'0,"0"0"17"0"0,0 0 12 0 0,0 0-41 0 0,0 0-5 0 0,0 0 39 0 0,0 0 120 0 0,0 0 223 0 0,0 0 21 0 0,0 0 3 0 0,0 0 6 0 0,0 0 1 0 0,0 0 0 0 0,0 0-18 0 0,0 0-72 0 0,0 0-34 0 0,0 0-4 0 0,0 0-20 0 0,0 0-84 0 0,0 0-38 0 0,0 0-8 0 0,0 0-14 0 0,0 3-50 0 0,0-3-163 0 0,0 1 0 0 0,0-1 1 0 0,0 1-1 0 0,0-1 0 0 0,0 1 0 0 0,0-1 0 0 0,0 1 0 0 0,0-1 0 0 0,0 1 0 0 0,0-1 0 0 0,0 1 0 0 0,-1-1 0 0 0,1 1 0 0 0,0-1 0 0 0,0 1 1 0 0,-1-1-1 0 0,1 1 0 0 0,0-1 0 0 0,0 0 0 0 0,-1 1 0 0 0,1-1 0 0 0,0 0 0 0 0,-1 1 0 0 0,1-1 0 0 0,-1 0 0 0 0,1 1 0 0 0,-1-1 0 0 0,1 0 1 0 0,0 0-1 0 0,-1 1 0 0 0,1-1 0 0 0,-1 0 0 0 0,1 0 0 0 0,-1 0 0 0 0,1 0 0 0 0,-1 0 0 0 0,1 0 0 0 0,-1 0 0 0 0,1 0 0 0 0,-1 0 1 0 0,1 0-1 0 0,-1 0-7 0 0,-2 0 134 0 0,0 3-39 0 0,2-2-85 0 0,0 1-1 0 0,-1-1 1 0 0,1 0 0 0 0,0 0 0 0 0,-1 0 0 0 0,0 0-1 0 0,1 0 1 0 0,-1 0 0 0 0,0-1 0 0 0,1 1-1 0 0,-1 0 1 0 0,0-1 0 0 0,0 1 0 0 0,1-1 0 0 0,-2 0-10 0 0,-2 3 74 0 0,-4 3-9 0 0,0 0 1 0 0,0-1-1 0 0,0 0 0 0 0,-1-1-65 0 0,10-3 1 0 0,-15 5 83 0 0,-5 0-2 0 0,10-3-30 0 0,-8 0 86 0 0,16-3-123 0 0,1 0 0 0 0,-1 0-1 0 0,1 0 1 0 0,-1 0 0 0 0,1 0 0 0 0,0 1-1 0 0,-1-1 1 0 0,1 0 0 0 0,-1 1 0 0 0,0 0-15 0 0,-27 13 132 0 0,12-5-78 0 0,0 0-32 0 0,0 4 25 0 0,16-12-40 0 0,0 1 1 0 0,-1-1-1 0 0,1 0 1 0 0,0 0-1 0 0,-1 1 1 0 0,1-1 0 0 0,-1 0-1 0 0,1 0 1 0 0,-1-1-1 0 0,1 1 1 0 0,-1 0-1 0 0,0 0 1 0 0,1-1-1 0 0,-1 1 1 0 0,0-1 0 0 0,0 0-1 0 0,1 1 1 0 0,-1-1-1 0 0,0 0-7 0 0,0 0 9 0 0,0 0-1 0 0,1 0 0 0 0,-1 0 0 0 0,1 1 1 0 0,-1-1-1 0 0,0 0 0 0 0,1 1 1 0 0,-1-1-1 0 0,1 1 0 0 0,-1 0-8 0 0,0 0 4 0 0,2-1 0 0 0,-1 1 0 0 0,0 0 0 0 0,0 0 0 0 0,0-1 0 0 0,0 1-1 0 0,0 0 1 0 0,0 0 0 0 0,1 0 0 0 0,-1 0 0 0 0,0 0 0 0 0,1 0 0 0 0,-1 0-4 0 0,-2 6 9 0 0,3-6-9 0 0,0-1 0 0 0,0 1 0 0 0,0-1 0 0 0,-1 1 0 0 0,1-1 0 0 0,0 0 0 0 0,0 1 1 0 0,-1-1-1 0 0,1 1 0 0 0,0-1 0 0 0,-1 1 0 0 0,1-1 0 0 0,0 0 0 0 0,-1 1 0 0 0,1-1 0 0 0,0 0 0 0 0,-1 1 0 0 0,1-1 0 0 0,-1 0 0 0 0,1 0 0 0 0,-1 1 0 0 0,1-1 1 0 0,-1 0-1 0 0,1 0 0 0 0,-1 0 0 0 0,1 0 0 0 0,-1 1 0 0 0,1-1 0 0 0,-1 0 0 0 0,1 0 0 0 0,-1 0 0 0 0,1 0 0 0 0,-1 0 0 0 0,1 0 0 0 0,-1-1 0 0 0,1 1 0 0 0,-1 0 1 0 0,1 0-1 0 0,-2 0 0 0 0,1 0 0 0 0,0 0 1 0 0,-1 0-1 0 0,1 0 1 0 0,0 0-1 0 0,-1 1 1 0 0,1-1-1 0 0,0 0 0 0 0,0 1 1 0 0,-1-1-1 0 0,1 1 1 0 0,0-1-1 0 0,0 1 1 0 0,0 0-1 0 0,0-1 0 0 0,0 1 1 0 0,0 0-1 0 0,0 0 1 0 0,0 0-1 0 0,0 0 1 0 0,0 0-1 0 0,0 0 0 0 0,0 0 1 0 0,1 0-1 0 0,-2 1 0 0 0,-1 5 20 0 0,3-7-18 0 0,0 1-1 0 0,0-1 0 0 0,0 1 1 0 0,-1-1-1 0 0,1 1 0 0 0,0-1 0 0 0,0 1 1 0 0,-1-1-1 0 0,1 1 0 0 0,0-1 1 0 0,0 1-1 0 0,-1-1 0 0 0,1 0 1 0 0,-1 1-1 0 0,1-1 0 0 0,0 0 0 0 0,-1 1 1 0 0,1-1-1 0 0,-1 0 0 0 0,1 0 1 0 0,-1 1-1 0 0,1-1 0 0 0,-1 0 0 0 0,1 0 1 0 0,-1 0-1 0 0,1 0 0 0 0,-1 0 1 0 0,1 1-1 0 0,-1-1 0 0 0,1 0 1 0 0,-1 0-1 0 0,1 0 0 0 0,-1 0 0 0 0,1-1 1 0 0,-1 1-1 0 0,1 0 0 0 0,-1 0 1 0 0,1 0-2 0 0,-1 0 3 0 0,1 0 0 0 0,-1 0 0 0 0,1 0 0 0 0,-1-1 0 0 0,1 1 0 0 0,-1 0 1 0 0,1 0-1 0 0,-1 0 0 0 0,1 1 0 0 0,-1-1 0 0 0,1 0 0 0 0,-1 0 0 0 0,1 0 0 0 0,-1 0 1 0 0,1 0-1 0 0,-1 1 0 0 0,1-1 0 0 0,-1 0 0 0 0,1 0 0 0 0,0 1 0 0 0,-1-1 1 0 0,1 0-1 0 0,-1 1 0 0 0,1-1 0 0 0,0 0 0 0 0,-1 1 0 0 0,1-1 0 0 0,0 0 0 0 0,-1 1 1 0 0,1-1-1 0 0,0 1 0 0 0,0 0-3 0 0,-5 5 33 0 0,-8 0-22 0 0,-1 4 2 0 0,12-7 54 0 0,2-3 10 0 0,0 0-10 0 0,2 0-3 0 0,5 1-24 0 0,-1 5-24 0 0,1 1 35 0 0,5-5 67 0 0,13-2 52 0 0,0 0-56 0 0,62 0 117 0 0,-51 0-75 0 0,-34 0-149 0 0,0 0 0 0 0,0 0 1 0 0,0 1-1 0 0,0-1 0 0 0,-1 0 1 0 0,1 1-1 0 0,0 0 1 0 0,-1-1-1 0 0,1 1 0 0 0,0 0 1 0 0,-1 0-1 0 0,1 0 1 0 0,-1 0-8 0 0,1 0 7 0 0,-1 0 0 0 0,1 0 1 0 0,0 0-1 0 0,-1-1 0 0 0,1 1 1 0 0,0 0-1 0 0,-1-1 1 0 0,1 1-1 0 0,0-1 0 0 0,0 0 1 0 0,0 1-1 0 0,-1-1 1 0 0,1 0-8 0 0,13 0 49 0 0,16 0-22 0 0,-26 3 21 0 0,-4-2-46 0 0,0 0 1 0 0,1 0 0 0 0,-1 0 0 0 0,0 0 0 0 0,1 0 0 0 0,-1 0 0 0 0,1-1 0 0 0,-1 1 0 0 0,1 0-1 0 0,-1-1 1 0 0,2 1-3 0 0,10 1 40 0 0,4-1 43 0 0,-5 2-25 0 0,3 7-32 0 0,-9-6 26 0 0,4-5-54 0 0,-8 1 5 0 0,11 0 13 0 0,-12 0-14 0 0,-1 0-1 0 0,0 0 0 0 0,0 0 1 0 0,0 0-1 0 0,0 0 0 0 0,0 0 1 0 0,0 0-1 0 0,0 0 0 0 0,0 0 1 0 0,0 0-1 0 0,0 0 0 0 0,1 0 1 0 0,-1 0-1 0 0,0 0 0 0 0,0 0 0 0 0,0 0 1 0 0,0 0-1 0 0,0 0 0 0 0,0 0 1 0 0,0 0-1 0 0,0 0 0 0 0,0 0 1 0 0,0 0-1 0 0,1 0 0 0 0,-1 0 1 0 0,0 0-1 0 0,0 0 0 0 0,0 0 0 0 0,0 0 1 0 0,0 0-1 0 0,0 0 0 0 0,0 0 1 0 0,0 0-1 0 0,0 1 0 0 0,0-1 1 0 0,0 0-1 0 0,0 0 0 0 0,0 0 1 0 0,0 0-1 0 0,0 0 0 0 0,0 0 1 0 0,0 0-1 0 0,0 0 0 0 0,0 0 0 0 0,0 0 1 0 0,0 0-1 0 0,0 1 0 0 0,0-1 1 0 0,0 0-1 0 0,0 0 0 0 0,0 0 1 0 0,0 0-1 0 0,0 0 0 0 0,0 0 1 0 0,0 0-1 0 0,0 0 0 0 0,0 0-1 0 0,0 11 69 0 0,0-11-67 0 0,0 0-1 0 0,0 0 0 0 0,0 0 0 0 0,0 1 0 0 0,0-1 0 0 0,0 0 0 0 0,0 0 0 0 0,0 0 1 0 0,0 0-1 0 0,0 0 0 0 0,0 0 0 0 0,0 0 0 0 0,0 0 0 0 0,0 0 0 0 0,0 0 0 0 0,0 1 1 0 0,0-1-1 0 0,0 0 0 0 0,0 0 0 0 0,0 0 0 0 0,0 0 0 0 0,0 0 0 0 0,0 0 0 0 0,0 0 1 0 0,0 0-1 0 0,0 0 0 0 0,0 0 0 0 0,0 0 0 0 0,1 0 0 0 0,-1 1 0 0 0,0-1 0 0 0,0 0 1 0 0,0 0-1 0 0,0 0 0 0 0,0 0 0 0 0,0 0 0 0 0,0 0 0 0 0,0 0 0 0 0,0 0 0 0 0,0 0 1 0 0,0 0-1 0 0,0 0 0 0 0,1 0 0 0 0,-1 0 0 0 0,0 0 0 0 0,0 0 0 0 0,0 0 0 0 0,0 0 1 0 0,0 0-1 0 0,0 0 0 0 0,0 0 0 0 0,0 0 0 0 0,0 0 0 0 0,1 0 0 0 0,-1 0 0 0 0,0 0 1 0 0,0 0-3 0 0,13 0 55 0 0,0 0-58 0 0,-7 0-55 0 0,0 0 12 0 0,-2 0-74 0 0,-1 0-128 0 0,-3 0 50 0 0,0 0-142 0 0,0 0-698 0 0,0 0-43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51:09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6896 0 0,'0'0'200'0'0,"0"0"-54"0"0,0 0-16 0 0,0 0 37 0 0,0 0 134 0 0,0 0 245 0 0,0 0 20 0 0,0 0-13 0 0,0 0-62 0 0,0 0-31 0 0,0 0-4 0 0,0 0-2 0 0,3 0-6 0 0,6 0-104 0 0,21 0 441 0 0,-16 0-405 0 0,-1 0 46 0 0,-6 0-170 0 0,-1 0 35 0 0,3 1-62 0 0,-1 1-79 0 0,-1 1-63 0 0,7 3 52 0 0,-12-4-92 0 0,5 1 185 0 0,-1-2-80 0 0,1-1-45 0 0,2-1-18 0 0,-3 1-16 0 0,-1-1 7 0 0,19 1 167 0 0,-23 0-238 0 0,-1 0 1 0 0,0 0-1 0 0,1 0 1 0 0,-1 0-1 0 0,0 0 1 0 0,1 0-1 0 0,-1 0 1 0 0,0 0-1 0 0,0 0 1 0 0,1 0-1 0 0,-1 0 1 0 0,0 0 0 0 0,1 0-1 0 0,-1 1 1 0 0,0-1-1 0 0,1 0 1 0 0,-1 0-1 0 0,0 0 1 0 0,1 0-1 0 0,-1 1 1 0 0,0-1-1 0 0,0 0 1 0 0,1 0-1 0 0,-1 0 1 0 0,0 1-1 0 0,0-1-8 0 0,2 1 30 0 0,-1 1 0 0 0,1-1 0 0 0,0 0 0 0 0,0 0 1 0 0,-1 0-1 0 0,1 0 0 0 0,0 0 0 0 0,0-1 0 0 0,0 1 1 0 0,0-1-1 0 0,0 1 0 0 0,0-1 0 0 0,0 1-31 0 0,14 0 169 0 0,-1-1-78 0 0,-13 0-87 0 0,12 0 131 0 0,24 1 316 0 0,-23 3-294 0 0,-8 0-118 0 0,-1 1-35 0 0,-4-3 87 0 0,1-2-32 0 0,74 0 158 0 0,-48 0-181 0 0,-28 0-35 0 0,-1 0 0 0 0,0 0-1 0 0,0 0 1 0 0,0 0 0 0 0,0 0 0 0 0,0 0-1 0 0,0 0 1 0 0,0 0 0 0 0,0 0 0 0 0,0 0-1 0 0,0 0 1 0 0,1 0 0 0 0,-1 0 0 0 0,0 0-1 0 0,0 0 1 0 0,0 0 0 0 0,0 0 0 0 0,0 0-1 0 0,0 0 1 0 0,0 0 0 0 0,0 0 0 0 0,0 0-1 0 0,0 0 1 0 0,1 0 0 0 0,-1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1 0 0 0,0-1-1 0 0,0 0 1 0 0,0 0 0 0 0,0 0-1 0 0,0 2 55 0 0,0-1-44 0 0,1 1-46 0 0,-1-1-46 0 0,0 0-47 0 0,1 0-48 0 0,0 0-49 0 0,-1 0-50 0 0,1 0-50 0 0,0-1-53 0 0,0 1-52 0 0,1-1-53 0 0,-1 1-54 0 0,0-1-56 0 0,1 0-56 0 0,-1 0-57 0 0,2 0-1481 0 0,-3 0-1252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51:10.3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448 0 5328 0 0,'0'0'116'0'0,"0"0"17"0"0,0 0 12 0 0,0 0 45 0 0,0 0 135 0 0,0 0 56 0 0,-3 3 17 0 0,-7 8 0 0 0,7-8-124 0 0,2-1-95 0 0,0 1-56 0 0,2 0-57 0 0,-1 0-20 0 0,-1-1 52 0 0,-6 3 175 0 0,6-5-257 0 0,1 0 0 0 0,-1 0 0 0 0,1 0 0 0 0,0 0 0 0 0,-1 1 0 0 0,1-1 1 0 0,0 0-1 0 0,-1 1 0 0 0,1-1 0 0 0,0 0 0 0 0,-1 0 0 0 0,1 1 0 0 0,0-1 0 0 0,0 0 0 0 0,-1 1 0 0 0,1-1 0 0 0,0 1 1 0 0,0-1-1 0 0,0 0 0 0 0,-1 1 0 0 0,1-1 0 0 0,0 1 0 0 0,0-1 0 0 0,0 0 0 0 0,0 1 0 0 0,0-1 0 0 0,0 1 0 0 0,0-1 1 0 0,0 1-1 0 0,0-1 0 0 0,0 1-16 0 0,0-1 6 0 0,0 0-1 0 0,0 0 1 0 0,0 0 0 0 0,0 0 0 0 0,0 0 0 0 0,0 0-1 0 0,0 0 1 0 0,0 0 0 0 0,0 1 0 0 0,0-1 0 0 0,0 0-1 0 0,0 0 1 0 0,0 0 0 0 0,0 0 0 0 0,0 0 0 0 0,0 0-1 0 0,0 0 1 0 0,0 0 0 0 0,0 0 0 0 0,0 0 0 0 0,0 1-1 0 0,0-1 1 0 0,0 0 0 0 0,0 0 0 0 0,0 0 0 0 0,0 0-1 0 0,0 0 1 0 0,0 0 0 0 0,0 0 0 0 0,0 0 0 0 0,0 0-1 0 0,0 0 1 0 0,0 0 0 0 0,-1 0 0 0 0,1 0 0 0 0,0 0-1 0 0,0 0 1 0 0,0 0 0 0 0,0 0 0 0 0,0 1 0 0 0,0-1-1 0 0,0 0 1 0 0,0 0 0 0 0,0 0 0 0 0,0 0 0 0 0,0 0-1 0 0,-1 0 1 0 0,1 0 0 0 0,0 0 0 0 0,0 0 0 0 0,0 0-1 0 0,0 0 1 0 0,0 0 0 0 0,0-1 0 0 0,0 1 0 0 0,0 0-1 0 0,0 0-5 0 0,-7 1 220 0 0,-12 7 383 0 0,12-5-443 0 0,1 0-33 0 0,-1 1-37 0 0,0 0 32 0 0,-2 5 147 0 0,0-1 33 0 0,1-3-129 0 0,1-3-68 0 0,-1-1-53 0 0,-7 3 131 0 0,-1 8 19 0 0,-1 2-22 0 0,-3-6-49 0 0,-8-2-40 0 0,-1 1-3 0 0,27-6-78 0 0,0 0 0 0 0,0 0 0 0 0,0 0 0 0 0,0 0 0 0 0,0 0 0 0 0,0 1 0 0 0,0-1 0 0 0,0 1 0 0 0,1-1 0 0 0,-2 2-10 0 0,2-2 8 0 0,0 0 0 0 0,0 1-1 0 0,0-1 1 0 0,0 0 0 0 0,0 0 0 0 0,-1 0-1 0 0,1 0 1 0 0,0-1 0 0 0,-1 1 0 0 0,1 0-1 0 0,-1-1 1 0 0,1 1 0 0 0,-1 0 0 0 0,1-1 0 0 0,-1 0-1 0 0,1 1 1 0 0,-1-1 0 0 0,0 0 0 0 0,0 0-8 0 0,-15 2 71 0 0,2 4-23 0 0,-1 0 4 0 0,0-4 25 0 0,15-2-72 0 0,0 0 0 0 0,1 0 0 0 0,-1 0 0 0 0,0 0 0 0 0,1 0 0 0 0,-1 0 0 0 0,0 0 0 0 0,1 1 0 0 0,-1-1 0 0 0,0 0 1 0 0,1 0-1 0 0,-1 0 0 0 0,0 1 0 0 0,1-1 0 0 0,-1 1 0 0 0,0-1 0 0 0,1 0 0 0 0,-1 1 0 0 0,1-1 0 0 0,-1 1 0 0 0,1-1 0 0 0,-1 1 0 0 0,1-1 1 0 0,0 1-1 0 0,-1-1 0 0 0,1 1-5 0 0,-1 0 5 0 0,1-1 0 0 0,0 1 0 0 0,-1-1 0 0 0,1 1 0 0 0,-1-1 0 0 0,1 1 0 0 0,-1-1 0 0 0,1 1 0 0 0,-1-1 0 0 0,1 1 0 0 0,-1-1 0 0 0,0 0 0 0 0,1 1 0 0 0,-1-1 0 0 0,0 0 0 0 0,1 0 0 0 0,-1 1 0 0 0,0-1 0 0 0,1 0 0 0 0,-1 0 0 0 0,0 0 0 0 0,1 0 0 0 0,-1 0 0 0 0,0 0 0 0 0,1 0 0 0 0,-1 0-5 0 0,-5 0 36 0 0,-13 1 145 0 0,14 1-156 0 0,0 8 52 0 0,5-9-72 0 0,-1-1 0 0 0,0 0-1 0 0,1 1 1 0 0,-1-1 0 0 0,0 0 0 0 0,1 1 0 0 0,-1-1-1 0 0,0 0 1 0 0,1 0 0 0 0,-1 0 0 0 0,0 0 0 0 0,1 0-1 0 0,-1 0 1 0 0,0 0 0 0 0,1 0-5 0 0,0 0 0 0 0,-3 0 85 0 0,3 0-15 0 0,0 0-1 0 0,0 0 16 0 0,0 0-15 0 0,0 0-6 0 0,0 0 1 0 0,0 0 6 0 0,0 0 1 0 0,3 3 0 0 0,-2-2-63 0 0,0 0 1 0 0,1 1-1 0 0,-1-1 1 0 0,0 0 0 0 0,1 0-1 0 0,0 0 1 0 0,-1 0-1 0 0,1-1 1 0 0,0 1 0 0 0,-1 0-1 0 0,1-1 1 0 0,0 1-1 0 0,0-1 1 0 0,-1 1 0 0 0,2-1-10 0 0,-3 0 1 0 0,0 0 0 0 0,0 0 0 0 0,0 0 1 0 0,1 0-1 0 0,-1 0 0 0 0,0 0 0 0 0,0 0 1 0 0,0 0-1 0 0,0 0 0 0 0,0 0 0 0 0,0 0 1 0 0,0 0-1 0 0,0 0 0 0 0,0 0 1 0 0,0 0-1 0 0,1 0 0 0 0,-1 0 0 0 0,0 0 1 0 0,0 0-1 0 0,0 0 0 0 0,0 0 0 0 0,0 0 1 0 0,0 0-1 0 0,0 0 0 0 0,0 0 0 0 0,0 0 1 0 0,0 0-1 0 0,0 0 0 0 0,0 0 0 0 0,1 0 1 0 0,-1 1-1 0 0,0-1 0 0 0,0 0 0 0 0,0 0 1 0 0,0 0-1 0 0,0 0 0 0 0,0 0 1 0 0,0 0-1 0 0,0 0 0 0 0,0 0 0 0 0,0 0 1 0 0,0 0-1 0 0,0 0 0 0 0,0 1 0 0 0,0-1 1 0 0,0 0-1 0 0,0 0 0 0 0,0 0 0 0 0,0 0 1 0 0,0 0-1 0 0,0 0 0 0 0,0 0 0 0 0,0 0 1 0 0,0 0-1 0 0,0 0 0 0 0,0 1 1 0 0,0-1-2 0 0,0 0 3 0 0,0 1 0 0 0,0 0 0 0 0,0-1 0 0 0,0 1 0 0 0,1 0 0 0 0,-1-1 0 0 0,0 1 0 0 0,0-1 1 0 0,1 1-1 0 0,-1-1 0 0 0,0 1 0 0 0,1 0 0 0 0,-1-1 0 0 0,1 1 0 0 0,-1-1 0 0 0,1 0 0 0 0,-1 1 1 0 0,1-1-1 0 0,-1 1 0 0 0,1-1 0 0 0,-1 0 0 0 0,1 1 0 0 0,-1-1 0 0 0,1 0 0 0 0,0 0 1 0 0,-1 1-1 0 0,1-1 0 0 0,-1 0 0 0 0,1 0 0 0 0,0 0 0 0 0,-1 0 0 0 0,1 0 0 0 0,0 0 0 0 0,-1 0 1 0 0,1 0-1 0 0,0 0-3 0 0,8 3 34 0 0,2 7 52 0 0,-10-9-81 0 0,0-1-1 0 0,0 1 1 0 0,0-1 0 0 0,0 1 0 0 0,0-1 0 0 0,0 0 0 0 0,1 0 0 0 0,-1 0 0 0 0,0 1 0 0 0,0-1 0 0 0,0 0 0 0 0,0 0 0 0 0,0-1 0 0 0,1 1-5 0 0,13 0 107 0 0,-8 1-83 0 0,0 1 0 0 0,0 0 0 0 0,0 0 0 0 0,-1 0 0 0 0,1 1 0 0 0,0 0 0 0 0,-1 0 0 0 0,3 2-24 0 0,3 1 50 0 0,-6-4-22 0 0,0-2 5 0 0,3 4 48 0 0,12 6-9 0 0,-16-7 0 0 0,-2-3 4 0 0,7 0-13 0 0,7 0-18 0 0,-12 3 19 0 0,6 7-36 0 0,-9-7 30 0 0,-2-3 8 0 0,0 0-41 0 0,0 0-46 0 0,1 0-77 0 0,1 3-56 0 0,9 7-226 0 0,-9-8 205 0 0,-2-1-25 0 0,0-1-60 0 0,0 0-115 0 0,0 0 137 0 0,0 0-33 0 0,0 0-359 0 0,0 0 92 0 0,0 0-44 0 0,0 0-680 0 0,0 0-530 0 0,0 0-1009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20:51:10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5584 0 0,'0'0'165'0'0,"0"0"-45"0"0,0 0-8 0 0,0 0 39 0 0,0 0 126 0 0,0 0 236 0 0,0 0 21 0 0,3 0-2 0 0,2 0-153 0 0,0 0-68 0 0,-1 0-58 0 0,0 0-46 0 0,2 0 49 0 0,9 0 237 0 0,-9 0-274 0 0,1 0 85 0 0,2 0 100 0 0,-9 0-382 0 0,1 0-1 0 0,0 0 0 0 0,0 0 0 0 0,-1 0 0 0 0,1 0 1 0 0,0 1-1 0 0,-1-1 0 0 0,1 0 0 0 0,0 0 1 0 0,-1 0-1 0 0,1 0 0 0 0,0 1 0 0 0,-1-1 0 0 0,1 0 1 0 0,-1 1-1 0 0,1-1 0 0 0,0 1 0 0 0,-1-1 1 0 0,1 0-1 0 0,-1 1 0 0 0,1-1 0 0 0,-1 1 0 0 0,1 0 1 0 0,-1-1-1 0 0,0 1 0 0 0,1-1-21 0 0,-1 1 20 0 0,0 0-1 0 0,1-1 0 0 0,-1 1 1 0 0,1-1-1 0 0,-1 1 1 0 0,1-1-1 0 0,-1 1 1 0 0,1-1-1 0 0,-1 1 1 0 0,1-1-1 0 0,0 0 0 0 0,-1 1 1 0 0,1-1-1 0 0,-1 0 1 0 0,1 0-1 0 0,0 1 1 0 0,-1-1-1 0 0,1 0 1 0 0,0 0-1 0 0,-1 0 0 0 0,1 0 1 0 0,0 0-1 0 0,-1 1 1 0 0,1-1-1 0 0,0-1 1 0 0,0 1-20 0 0,10 2 225 0 0,2 4 25 0 0,-1 1-1 0 0,0-6-27 0 0,1 2 53 0 0,-3 3-50 0 0,-1-1-63 0 0,4 1 131 0 0,-2 0-64 0 0,-3-2-98 0 0,2-2 30 0 0,5-2 39 0 0,-11 0-126 0 0,1 3 118 0 0,-3-2-169 0 0,-1 0 1 0 0,1 1 0 0 0,-1-1-1 0 0,1 0 1 0 0,-1 0 0 0 0,1 0-1 0 0,0-1 1 0 0,0 1 0 0 0,0 0-1 0 0,-1-1 1 0 0,1 1 0 0 0,0-1-1 0 0,1 1-23 0 0,30 0 345 0 0,-30-1-317 0 0,-1 0-10 0 0,0 0 1 0 0,0 1 0 0 0,0-1 0 0 0,-1 0-1 0 0,1 1 1 0 0,0-1 0 0 0,0 1 0 0 0,-1 0-1 0 0,1-1 1 0 0,0 1 0 0 0,-1 0 0 0 0,1 0 0 0 0,-1 0-19 0 0,12 6 133 0 0,-2-6-14 0 0,-4-1-116 0 0,0 0 54 0 0,14 0 283 0 0,-12 0-239 0 0,-3 0-86 0 0,-1 0-46 0 0,1 0-67 0 0,0 0-79 0 0,1 0-93 0 0,-1 0-106 0 0,-6 0-252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19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7256 0 0,'0'0'165'0'0,"0"0"22"0"0,0 0 7 0 0,-3 0-23 0 0,-5 0-246 0 0,0 0 47 0 0,2 0 41 0 0,0 0 35 0 0,-2 0 114 0 0,-9 0 503 0 0,9 0-439 0 0,-1-1 27 0 0,-16 1 404 0 0,18 1-510 0 0,3 1-84 0 0,-1 5 100 0 0,5-7-154 0 0,0 1-1 0 0,-1-1 1 0 0,1 1-1 0 0,0-1 1 0 0,0 1-1 0 0,-1-1 1 0 0,1 0-1 0 0,0 1 1 0 0,-1-1-1 0 0,1 0 1 0 0,-1 1-1 0 0,1-1 1 0 0,0 0-1 0 0,-1 1 1 0 0,1-1-1 0 0,-1 0 1 0 0,1 0 0 0 0,-1 1-1 0 0,1-1 1 0 0,-1 0-1 0 0,1 0 1 0 0,-1 0-1 0 0,1 0 1 0 0,-1 0-1 0 0,1 0 1 0 0,-1 0-1 0 0,1 0 1 0 0,-1 0-1 0 0,1 0 1 0 0,-1 0-1 0 0,1 0 1 0 0,-1 0-9 0 0,-14 3 153 0 0,1 7 18 0 0,11-7-68 0 0,0-2-36 0 0,1 0-24 0 0,-1-2-25 0 0,-2 2 20 0 0,-1 13 61 0 0,1-7-44 0 0,-5 5 77 0 0,2-4-51 0 0,5-3-71 0 0,-13 27 152 0 0,13-17-87 0 0,3-14-71 0 0,1 0 1 0 0,-1 0-1 0 0,0 0 1 0 0,0 0 0 0 0,-1-1-1 0 0,1 1 1 0 0,0 0-1 0 0,0 0 1 0 0,0 0 0 0 0,-1 0-1 0 0,1 0 1 0 0,0-1-1 0 0,-1 1 1 0 0,1 0 0 0 0,-1 0-5 0 0,-5 3 41 0 0,5-3-38 0 0,1-1 0 0 0,-1 0-1 0 0,1 0 1 0 0,0 1 0 0 0,-1-1 0 0 0,1 0-1 0 0,-1 0 1 0 0,1 1 0 0 0,0-1-1 0 0,-1 1 1 0 0,1-1 0 0 0,0 0-1 0 0,-1 1 1 0 0,1-1 0 0 0,0 1 0 0 0,0-1-1 0 0,0 1 1 0 0,-1-1 0 0 0,1 1-1 0 0,0-1 1 0 0,0 1 0 0 0,0-1-1 0 0,0 1 1 0 0,0-1 0 0 0,0 1-1 0 0,0-1 1 0 0,0 1 0 0 0,0-1 0 0 0,0 1-1 0 0,0-1 1 0 0,0 1 0 0 0,0-1-3 0 0,-2 17 56 0 0,-4-2-16 0 0,0 1-1 0 0,4 0 18 0 0,2 32 93 0 0,0-18-92 0 0,0-21-26 0 0,0-7-24 0 0,-1-1 0 0 0,1 1 0 0 0,0-1-1 0 0,0 1 1 0 0,0-1 0 0 0,0 1 0 0 0,1-1-1 0 0,-1 1 1 0 0,0-1 0 0 0,1 1-1 0 0,-1-1 1 0 0,1 1 0 0 0,0 1-8 0 0,9 2 21 0 0,-4 8 22 0 0,0-4-25 0 0,12 9 102 0 0,-16-16-103 0 0,-1-1-8 0 0,7 7 79 0 0,1-1-28 0 0,-8-7-52 0 0,0 1-1 0 0,1-1 0 0 0,-1 1 0 0 0,0-1 1 0 0,1 1-1 0 0,-1-1 0 0 0,0 0 0 0 0,1 0 0 0 0,-1 0 1 0 0,1 0-1 0 0,0 0-7 0 0,0 0 7 0 0,-1 0 0 0 0,0 0 1 0 0,1 0-1 0 0,-1 0 0 0 0,1 0 0 0 0,-1-1 0 0 0,1 1 1 0 0,-1 0-1 0 0,1-1 0 0 0,-1 0-7 0 0,7-3 41 0 0,-6 3-34 0 0,-1 0 1 0 0,0 0-1 0 0,1 0 0 0 0,-1 0 1 0 0,1 0-1 0 0,-1 1 0 0 0,1-1 1 0 0,0 1-1 0 0,-1-1 0 0 0,1 1 1 0 0,0 0-1 0 0,-1-1 1 0 0,1 1-1 0 0,0 0-7 0 0,0 0 4 0 0,-1 0 0 0 0,1 0 1 0 0,0-1-1 0 0,-1 1 0 0 0,1 0 0 0 0,0-1 0 0 0,-1 1 1 0 0,1-1-1 0 0,-1 0 0 0 0,1 1 0 0 0,-1-1 1 0 0,1 0-1 0 0,-1 0 0 0 0,1 0-4 0 0,6-4 32 0 0,-1 1-19 0 0,-4 3-6 0 0,0 0 1 0 0,-1 0-1 0 0,1-1 1 0 0,0 1-1 0 0,-1-1 1 0 0,1 0-1 0 0,-1 1 0 0 0,1-1 1 0 0,-1-1-1 0 0,0 1 1 0 0,0 0-1 0 0,0 0 1 0 0,0-1-1 0 0,0 1 1 0 0,0-2-8 0 0,1-1 16 0 0,-3 5-14 0 0,0-1 1 0 0,0 0 0 0 0,1 1-1 0 0,-1-1 1 0 0,0 0 0 0 0,1 1-1 0 0,-1-1 1 0 0,0 1 0 0 0,1-1-1 0 0,-1 1 1 0 0,1-1 0 0 0,-1 1-1 0 0,1-1 1 0 0,-1 1 0 0 0,1-1-1 0 0,0 1 1 0 0,-1 0 0 0 0,1-1-1 0 0,-1 1 1 0 0,1 0 0 0 0,0-1-1 0 0,0 1-2 0 0,4-2 6 0 0,-4 1-3 0 0,0 0 0 0 0,1 0 1 0 0,-1 0-1 0 0,0 0 0 0 0,0-1 0 0 0,0 1 1 0 0,0 0-1 0 0,0 0 0 0 0,0-1 0 0 0,-1 1 1 0 0,1 0-1 0 0,0-1 0 0 0,-1 1 0 0 0,1-1 1 0 0,-1 1-1 0 0,1-1 0 0 0,-1 1 0 0 0,0-1 0 0 0,1 1 1 0 0,-1-1-1 0 0,0-1-3 0 0,2-9 9 0 0,0 6 5 0 0,1 1-1 0 0,-1-1 0 0 0,1 1 1 0 0,0 0-1 0 0,0 0 0 0 0,0 0 1 0 0,1 0-1 0 0,3-4-13 0 0,-6 8 5 0 0,1-1 0 0 0,0 0 0 0 0,-1 0-1 0 0,1 0 1 0 0,-1 0 0 0 0,0-1 0 0 0,0 1 0 0 0,0 0 0 0 0,0-1 0 0 0,0 1 0 0 0,0 0 0 0 0,-1-1 0 0 0,1 1-1 0 0,-1-1 1 0 0,1 1 0 0 0,-1-1 0 0 0,0 1 0 0 0,0-1 0 0 0,0 1 0 0 0,-1-1 0 0 0,1 0-5 0 0,0-10 20 0 0,2 0 36 0 0,4 3-35 0 0,-5 8-21 0 0,0 0 1 0 0,0 1-1 0 0,-1-1 0 0 0,1 1 0 0 0,0-1 0 0 0,0 0 0 0 0,-1 1 1 0 0,1-1-1 0 0,-1 0 0 0 0,0 0 0 0 0,0 0 0 0 0,1 1 1 0 0,-1-1-1 0 0,0 0 2 0 0,0 0 0 0 0,0 0 1 0 0,0 1-1 0 0,1-1 0 0 0,-1 1 0 0 0,1-1 1 0 0,-1 0-1 0 0,1 1 0 0 0,-1-1 1 0 0,1 1-1 0 0,0-1 0 0 0,0 1 1 0 0,0-1-1 0 0,0 1-2 0 0,4-7 21 0 0,-4 6-20 0 0,-1 1 0 0 0,0-1 0 0 0,1 1 0 0 0,-1 0 0 0 0,0-1 0 0 0,1 1 0 0 0,-1-1 0 0 0,0 1 1 0 0,0-1-1 0 0,0 1-1 0 0,0-10-4 0 0,0-10-66 0 0,0 7 45 0 0,0 14 24 0 0,0 0 0 0 0,0 0 0 0 0,0 0 0 0 0,0 0 0 0 0,-1 0 0 0 0,1 0 0 0 0,0 0 0 0 0,0 0 0 0 0,0 0 1 0 0,0-1-1 0 0,0 1 0 0 0,0 0 0 0 0,0 0 0 0 0,0 0 0 0 0,0 0 0 0 0,0 0 0 0 0,1 0 0 0 0,-1 0 0 0 0,0 0 0 0 0,0 0 0 0 0,0 0 0 0 0,0-1 0 0 0,0 1 0 0 0,0 0 1 0 0,0 0-1 0 0,0 0 0 0 0,0 0 0 0 0,0 0 0 0 0,0 0 0 0 0,0 0 0 0 0,0 0 0 0 0,0 0 0 0 0,0 0 0 0 0,0 0 0 0 0,0 0 0 0 0,1 0 0 0 0,-1 0 0 0 0,0 0 0 0 0,0 0 0 0 0,0 0 1 0 0,0 0-1 0 0,0 0 0 0 0,0-1 0 0 0,0 1 0 0 0,0 0 0 0 0,0 0 0 0 0,0 0 0 0 0,1 0 0 0 0,-1 0 0 0 0,0 0 0 0 0,0 1 0 0 0,0-1 0 0 0,0 0 0 0 0,0 0 0 0 0,0 0 1 0 0,0 0-1 0 0,0 0 1 0 0,11 0-64 0 0,-8 0 0 0 0,-1 2 10 0 0,4 7 34 0 0,0 0-1 0 0,-1 0 0 0 0,0 0 1 0 0,0 0 20 0 0,-5-8 0 0 0,1 0-3 0 0,-1 1 1 0 0,1 0-1 0 0,0-1 1 0 0,-1 1-1 0 0,1 0 1 0 0,-1 0 0 0 0,0-1-1 0 0,0 1 1 0 0,1 0-1 0 0,-1 0 1 0 0,0 0-1 0 0,-1-1 1 0 0,1 1 0 0 0,0 0-1 0 0,0 0 1 0 0,-1 0-1 0 0,1 0 3 0 0,-1-1-3 0 0,1 1 0 0 0,-1 0-1 0 0,1 0 1 0 0,0-1-1 0 0,0 1 1 0 0,0 0 0 0 0,0 0-1 0 0,0 0 1 0 0,0-1 0 0 0,0 1-1 0 0,0 0 1 0 0,1 0-1 0 0,-1 0 1 0 0,1-1 0 0 0,0 1-1 0 0,-1 0 1 0 0,1 0 3 0 0,9 20-45 0 0,-9-19 43 0 0,0 1 1 0 0,0-1 0 0 0,-1 1-1 0 0,0-1 1 0 0,1 1 0 0 0,-1 0 1 0 0,0 60 0 0 0,0-62 2 0 0,0 0 0 0 0,0-1 0 0 0,0 1 0 0 0,0-1 0 0 0,1 1 1 0 0,-1-1-1 0 0,1 1 0 0 0,-1 0 0 0 0,1-1 0 0 0,0 0 0 0 0,0 1 1 0 0,-1-1-1 0 0,1 1-2 0 0,6 11 42 0 0,-6 4-4 0 0,-1-15-33 0 0,0 1-1 0 0,0-1 1 0 0,0 1 0 0 0,0-1 0 0 0,0 0 0 0 0,1 1-1 0 0,-1-1 1 0 0,1 1 0 0 0,0-1 0 0 0,0 2-5 0 0,10 10 94 0 0,-9-11-15 0 0,0 0-37 0 0,-3 7-13 0 0,1-8-5 0 0,-1-1-21 0 0,1-1 1 0 0,0 1-1 0 0,0-1 1 0 0,0 1-1 0 0,0-1 1 0 0,0 1-1 0 0,0-1 1 0 0,0 1 0 0 0,0-1-1 0 0,0 1 1 0 0,0 0-1 0 0,0-1 1 0 0,0 1-1 0 0,1-1 1 0 0,-1 1 0 0 0,0-1-1 0 0,0 1 1 0 0,0-1-1 0 0,1 1 1 0 0,-1-1-1 0 0,0 0 1 0 0,1 1-1 0 0,-1-1 1 0 0,0 1 0 0 0,1-1-1 0 0,-1 0 1 0 0,1 1-1 0 0,-1-1 1 0 0,0 0-1 0 0,1 1 1 0 0,-1-1 0 0 0,1 0-4 0 0,8 1 142 0 0,-9 2-54 0 0,0 7-2 0 0,0-7-4 0 0,0 0-16 0 0,0 3-82 0 0,0-2-88 0 0,0-1-113 0 0,0-3-260 0 0,0 0-470 0 0,0 0-54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19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5584 0 0,'0'0'165'0'0,"0"0"-42"0"0,0 0-2 0 0,0 0 49 0 0,0 0 151 0 0,0 3 276 0 0,0 17 265 0 0,0-13-516 0 0,3-2 118 0 0,4 3-223 0 0,-3 2 48 0 0,-2 20 362 0 0,-2-15-457 0 0,0 29 416 0 0,3-29-428 0 0,3-1 22 0 0,2-2-50 0 0,-6-9-120 0 0,0 0 0 0 0,-1 0 0 0 0,1 0 1 0 0,0 0-1 0 0,-1 0 0 0 0,0 0 0 0 0,0 1-34 0 0,1 3 80 0 0,-1 1-1 0 0,-1-1 1 0 0,1 0-1 0 0,-1 0 1 0 0,-1 5-80 0 0,1-5 80 0 0,-1 1 0 0 0,2-1 0 0 0,-1 0-1 0 0,1 1 1 0 0,1 3-80 0 0,11 25 307 0 0,-10-31-248 0 0,-1 1 0 0 0,1 0 0 0 0,-1 0 0 0 0,-1 0 0 0 0,1 0 0 0 0,-1 0 0 0 0,0 0 0 0 0,0 0 0 0 0,-1 1-59 0 0,0-1 61 0 0,1 0 1 0 0,-1 0 0 0 0,1 0 0 0 0,1-1 0 0 0,-1 2-62 0 0,11 27 230 0 0,0 5-17 0 0,-10-30-128 0 0,-1 0 1 0 0,-1 0 0 0 0,0-1 0 0 0,0 7-86 0 0,-1-8 81 0 0,1 1-1 0 0,0-1 0 0 0,1 0 1 0 0,0 0-1 0 0,1 5-80 0 0,2 5 147 0 0,-1-10-62 0 0,-2 0 1 0 0,1 0-1 0 0,-1 0 1 0 0,0 0 0 0 0,0 3-86 0 0,-1 0 147 0 0,-1-8-111 0 0,1 0 0 0 0,0 0 0 0 0,0 0 0 0 0,0 0 0 0 0,1 0 0 0 0,-1 0 0 0 0,0 0 0 0 0,1 0-1 0 0,-1 0 1 0 0,1 0 0 0 0,0 0-36 0 0,4 6 121 0 0,0 3 46 0 0,-2 2 42 0 0,0 2 11 0 0,7 0-25 0 0,-7-12-57 0 0,-2 0-62 0 0,-2 7-21 0 0,1-8-11 0 0,0 11 99 0 0,0-10-40 0 0,0-3-21 0 0,0 0-2 0 0,0 3-2 0 0,0 0-90 0 0,0 0-105 0 0,0-2 24 0 0,0 1-33 0 0,0-1-38 0 0,0-1-43 0 0,0 1-45 0 0,0 0-43 0 0,0-1-41 0 0,0 1-35 0 0,0-1-244 0 0,0 0-61 0 0,0 0-47 0 0,0 0-34 0 0,0 0-1365 0 0,0 0-1217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5208 0 0,'0'0'116'0'0,"0"0"17"0"0,0 0 11 0 0,2 0-19 0 0,4 0-97 0 0,2 0 58 0 0,-1 0 72 0 0,-1 0 88 0 0,-3 0 296 0 0,-3 0 24 0 0,2 3-20 0 0,8 7-174 0 0,7 6 132 0 0,-16-14-303 0 0,0 0-47 0 0,0-1-39 0 0,0 1-34 0 0,-1 2 16 0 0,-1 1-55 0 0,1-3-6 0 0,-1-1 36 0 0,2 13 195 0 0,1-2-39 0 0,2-2-36 0 0,3-1-35 0 0,-7-9-147 0 0,0 0 1 0 0,1 1 0 0 0,-1-1 0 0 0,0 0-1 0 0,0 0 1 0 0,0 1 0 0 0,1-1-1 0 0,-1 0 1 0 0,0 1 0 0 0,0-1 0 0 0,0 0-1 0 0,0 0 1 0 0,0 1 0 0 0,0-1-1 0 0,1 0 1 0 0,-1 1 0 0 0,0-1 0 0 0,0 0-1 0 0,0 1 1 0 0,0-1 0 0 0,0 0-1 0 0,0 1 1 0 0,0-1 0 0 0,0 0 0 0 0,0 1-1 0 0,-1-1-10 0 0,1 22 315 0 0,0-12-149 0 0,0-2 67 0 0,3-3 143 0 0,7 10-14 0 0,-7 0-163 0 0,-2-14-183 0 0,-1 1 0 0 0,0-1 1 0 0,0 1-1 0 0,0 0 0 0 0,1-1 0 0 0,-1 1 1 0 0,1-1-1 0 0,0 1 0 0 0,-1-1 0 0 0,1 1 1 0 0,0 0-17 0 0,2 1 85 0 0,-1 1 1 0 0,1-1-1 0 0,0 1 1 0 0,0-1-1 0 0,2 1-85 0 0,0 1 133 0 0,-3-3 176 0 0,-2-2 10 0 0,0 0-37 0 0,0 5-189 0 0,0-3-54 0 0,0 5-30 0 0,0 11 64 0 0,0-17-73 0 0,0 0 0 0 0,0 0 0 0 0,0 0 0 0 0,0 0 0 0 0,0 0 0 0 0,0 0 0 0 0,1-1 0 0 0,-1 1 0 0 0,0 0 0 0 0,0 0 0 0 0,1 0 0 0 0,-1 0 0 0 0,0-1 0 0 0,1 2 0 0 0,0-2-2 0 0,-1 0 1 0 0,1 1 0 0 0,-1-1-1 0 0,1 0 1 0 0,0 1 0 0 0,-1-1-1 0 0,1 0 1 0 0,0 0 0 0 0,0 0-1 0 0,-1 0 1 0 0,1 0 0 0 0,0 0-1 0 0,-1 1 1 0 0,1-2 0 0 0,0 1 1 0 0,1 0-98 0 0,-2 0 16 0 0,0 0 11 0 0,0 0-39 0 0,0 0-17 0 0,0 0-38 0 0,0 0-45 0 0,0 0-49 0 0,0 0-53 0 0,0 0-50 0 0,0 0-43 0 0,0 0-40 0 0,0 0-131 0 0,0 0-38 0 0,0 0-160 0 0,0 0-428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57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97 7800 0 0,'0'0'174'0'0,"0"0"29"0"0,0 0 13 0 0,0-3-31 0 0,0-3-188 0 0,1 0 112 0 0,-1 1 47 0 0,0 0 46 0 0,-1-8 541 0 0,-2 7-314 0 0,-1 4-198 0 0,0 0-94 0 0,-1 2-63 0 0,5 0-51 0 0,-1 0 1 0 0,0 0-1 0 0,0 0 1 0 0,1 0-1 0 0,-1-1 1 0 0,0 1 0 0 0,0 0-1 0 0,1 0 1 0 0,-1 0-1 0 0,0-1 1 0 0,1 1-1 0 0,-1 0 1 0 0,0-1 0 0 0,1 1-1 0 0,-1 0 1 0 0,0-1-1 0 0,1 1-23 0 0,-6-10 338 0 0,1 1-117 0 0,-4 2-36 0 0,-8 3 211 0 0,-13 5 75 0 0,13 0-202 0 0,-4-2 48 0 0,0 0-100 0 0,1 3-61 0 0,18-2-137 0 0,-1 1 0 0 0,1-1-1 0 0,0 1 1 0 0,-1 0-1 0 0,1-1 1 0 0,-1 1-1 0 0,1 0 1 0 0,0 1-1 0 0,0-1 1 0 0,-1 0 0 0 0,1 1-1 0 0,0-1 1 0 0,0 1-1 0 0,1 0-18 0 0,-4 1 20 0 0,1 1 0 0 0,0-1 0 0 0,-1 0 0 0 0,0 0 0 0 0,0-1 0 0 0,0 1 0 0 0,-2 0-20 0 0,2-1 16 0 0,0 0 0 0 0,0 0 0 0 0,0 1 0 0 0,0 0 0 0 0,1 0 0 0 0,-1 0 0 0 0,-1 3-16 0 0,0-1 10 0 0,-1 2-1 0 0,-12 13 39 0 0,-11 9-27 0 0,27-22 31 0 0,3 2-54 0 0,1-6 6 0 0,-1 4-5 0 0,-1-5 0 0 0,1 0 0 0 0,0 0-1 0 0,0 0 1 0 0,0 1 0 0 0,1-1-1 0 0,-1 0 1 0 0,0 0 0 0 0,1 0 0 0 0,-1 0-1 0 0,1 2 2 0 0,2 1-20 0 0,11 22-47 0 0,-1-12-4 0 0,33 27-108 0 0,-15-20 154 0 0,-9-8 24 0 0,-14-9-2 0 0,0 0 0 0 0,-1 1 0 0 0,1 0 0 0 0,-1 0 0 0 0,0 0 3 0 0,-3-1-37 0 0,1-1 1 0 0,0 0-1 0 0,1 0 1 0 0,5 3 36 0 0,4 3-96 0 0,2 4-46 0 0,-5-5 40 0 0,1-2 109 0 0,-10-5 24 0 0,1 0-1 0 0,-1 0 1 0 0,0 0 0 0 0,0 0-1 0 0,0 1 1 0 0,1 0-31 0 0,-2-1 23 0 0,0 0 0 0 0,0-1 1 0 0,0 1-1 0 0,0-1 0 0 0,0 1 0 0 0,1-1 0 0 0,-1 0 1 0 0,0 0-1 0 0,1 0-23 0 0,7 4 83 0 0,6 8-56 0 0,-2 0-14 0 0,-12-10 51 0 0,-4-3 3 0 0,-25 0 56 0 0,11 0-118 0 0,7 0-371 0 0,1 0 37 0 0,-3 0-236 0 0,5 0 129 0 0,1 0-491 0 0,2 0 357 0 0,0 0 241 0 0,0 0-40 0 0,-5 0-1346 0 0,-3 0-983 0 0</inkml:trace>
  <inkml:trace contextRef="#ctx0" brushRef="#br0" timeOffset="370.91">737 224 7512 0 0,'2'0'166'0'0,"-1"1"-158"0"0,-1-1 0 0 0,1 0 0 0 0,-1 0 0 0 0,0 0-1 0 0,1 0 1 0 0,-1-1 0 0 0,1 1 0 0 0,-1 0-1 0 0,0 0 1 0 0,1 0 0 0 0,-1 0 0 0 0,1 0 0 0 0,-1 0-1 0 0,0-1 1 0 0,1 1 0 0 0,-1 0 0 0 0,0 0 0 0 0,1-1-1 0 0,-1 1 1 0 0,0 0 0 0 0,1 0 0 0 0,-1-1-1 0 0,0 1 1 0 0,1 0 0 0 0,-1-1 0 0 0,0 1 0 0 0,0 0-1 0 0,1-1-7 0 0,7-7 185 0 0,16 3-6 0 0,-10-1-146 0 0,6-6-30 0 0,-4 3-3 0 0,-5 4 17 0 0,-2 1 74 0 0,3-5 133 0 0,-9 6-147 0 0,0 1 1 0 0,-1 0-1 0 0,1 0 0 0 0,0 0 1 0 0,0 1-1 0 0,3-2-77 0 0,0-1 155 0 0,1 0 46 0 0,0-1 65 0 0,1-2 84 0 0,3-4 18 0 0,-9 9 0 0 0,-2 1-165 0 0,0-1-117 0 0,0-2-66 0 0,0-3-67 0 0,0 5-63 0 0,0 1 53 0 0,0-1 48 0 0,0-2 40 0 0,1-6 73 0 0,-4-5 109 0 0,-2 6-94 0 0,4 8-88 0 0,0-1 1 0 0,0 1-1 0 0,0-1 0 0 0,0 1 0 0 0,0-1 1 0 0,1 1-1 0 0,-1-1 0 0 0,1 0 0 0 0,-1 1 1 0 0,1-1-1 0 0,-1-2-31 0 0,-1-1 163 0 0,0 4-146 0 0,1 0 0 0 0,0-1 1 0 0,-1 1-1 0 0,1 0 0 0 0,-1 0 1 0 0,1 0-1 0 0,-1 0 0 0 0,0 0 1 0 0,1 1-1 0 0,-1-1 0 0 0,0 0 1 0 0,0 1-1 0 0,1 0 0 0 0,-1-1 1 0 0,-1 1-18 0 0,-2-3 136 0 0,0 0-128 0 0,1 0 41 0 0,-3 0 53 0 0,-3 0 102 0 0,-9 2 136 0 0,12 1-263 0 0,0 0-35 0 0,7 0-42 0 0,-5 2 96 0 0,4 0-86 0 0,-1-1 0 0 0,1 0-1 0 0,0 0 1 0 0,0 0 0 0 0,-1 0-1 0 0,1 0 1 0 0,-1 0 0 0 0,1 0 0 0 0,-1-1-1 0 0,1 1 1 0 0,-1 0 0 0 0,0-1-1 0 0,1 1 1 0 0,-1-1 0 0 0,0 0 0 0 0,1 1-1 0 0,-1-1 1 0 0,0 0-10 0 0,0 0 7 0 0,1 0 0 0 0,-1 0-1 0 0,1 0 1 0 0,-1 1 0 0 0,1-1 0 0 0,-1 0-1 0 0,1 1 1 0 0,-1-1 0 0 0,1 1 0 0 0,0 0 0 0 0,-1-1-1 0 0,1 1 1 0 0,0 0 0 0 0,-1 0 0 0 0,1 0 0 0 0,0 0-1 0 0,0 0 1 0 0,0 0 0 0 0,0 0 0 0 0,0 0-1 0 0,0 1 1 0 0,0-1 0 0 0,0 0 0 0 0,1 0 0 0 0,-1 1-1 0 0,0-1 1 0 0,1 1 0 0 0,-1-1 0 0 0,1 1-7 0 0,-2 1 13 0 0,1 0 1 0 0,-1 0 0 0 0,0 0-1 0 0,0 0 1 0 0,0 0 0 0 0,-1 1-14 0 0,-5 4 35 0 0,0 0 0 0 0,0 1 0 0 0,-5 9-35 0 0,4 0 19 0 0,4 0 55 0 0,4-14-46 0 0,-1 0 0 0 0,1 0-1 0 0,-1 0 1 0 0,1-1 0 0 0,-1 1 0 0 0,-2 3-28 0 0,-2 1 62 0 0,-2 4 60 0 0,6 5 37 0 0,1-8-96 0 0,1 13 61 0 0,3-8-10 0 0,10 7 6 0 0,1 4-13 0 0,-12-21-79 0 0,0 1 0 0 0,0-1 0 0 0,0 1 1 0 0,1-1-1 0 0,-1 0 0 0 0,1 1-28 0 0,21 21 128 0 0,-9-14-41 0 0,-1-1 0 0 0,10 5-87 0 0,-21-14 9 0 0,50 30 205 0 0,-49-30-205 0 0,-1 0 0 0 0,1 0 0 0 0,0 0 0 0 0,0-1 1 0 0,0 1-1 0 0,0-1 0 0 0,0 0 0 0 0,0 0 0 0 0,4 0-9 0 0,42 0 114 0 0,-31-1-71 0 0,-17 0-145 0 0,1 0 43 0 0,0 0 69 0 0,1 0 55 0 0,5 0 154 0 0,-6 0-172 0 0,3 0-62 0 0,-3 0-49 0 0,0 0-47 0 0,0 0-77 0 0,0 0-79 0 0,0 0-88 0 0,0 0-99 0 0,1 0-108 0 0,-1 0-120 0 0,-2 0 293 0 0,1 0-34 0 0,0 0-35 0 0,-1 0-35 0 0,6 0-1426 0 0,2 0-1102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1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48 6768 0 0,'0'0'149'0'0,"0"0"23"0"0,0 0 12 0 0,-3 0-25 0 0,2 0-157 0 0,1 0 0 0 0,-1 0 0 0 0,0 0 0 0 0,0 0 0 0 0,1 0 1 0 0,-1 0-1 0 0,0 0 0 0 0,1 0 0 0 0,-1-1 0 0 0,0 1 0 0 0,1 0 0 0 0,-1 0 1 0 0,0-1-1 0 0,1 1 0 0 0,-1-1-2 0 0,-1-5 10 0 0,2 2 25 0 0,0 2 39 0 0,0 1 81 0 0,0 1 131 0 0,0-2-117 0 0,0 0-11 0 0,0 0-71 0 0,0 0-47 0 0,1-2-12 0 0,0 3 18 0 0,3-1-28 0 0,-1 1-73 0 0,0 1-53 0 0,1 0-75 0 0,-1 0-86 0 0,0 0-75 0 0,2-1-285 0 0,0 0-93 0 0,1-3-243 0 0,2-5-557 0 0,-6 8 1333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2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6120 0 0,'0'0'176'0'0,"0"3"-4"0"0,0 7-63 0 0,0-8 10 0 0,0-1 135 0 0,0-1 222 0 0,0 3 18 0 0,0 1-375 0 0,0 1 61 0 0,0 5 221 0 0,0 16 676 0 0,0-18-805 0 0,0 0-68 0 0,2 3 42 0 0,4 2 12 0 0,0 0-16 0 0,-4-2-25 0 0,0 1 6 0 0,3-3-44 0 0,1 4 9 0 0,-5 4-15 0 0,0 0 16 0 0,3-5 11 0 0,6 6 78 0 0,-4 9-4 0 0,0-14-96 0 0,-1-3-13 0 0,-3 2 36 0 0,0 0-3 0 0,3-3-47 0 0,1 4 2 0 0,-5 4-14 0 0,0 0 12 0 0,2-6 9 0 0,10 6 133 0 0,0-1 32 0 0,-9-1-199 0 0,-4-14-119 0 0,-1-1 0 0 0,1 1 0 0 0,0-1 0 0 0,0 1 0 0 0,0-1 0 0 0,0 1 0 0 0,0-1 1 0 0,0 1-1 0 0,0 0 0 0 0,0-1 0 0 0,0 1 0 0 0,0-1 0 0 0,1 1 0 0 0,-1-1 0 0 0,0 1 1 0 0,0-1-1 0 0,0 1 0 0 0,0-1 0 0 0,1 1 0 0 0,-1-1 0 0 0,0 0 0 0 0,1 1 1 0 0,-1-1-1 0 0,0 1 0 0 0,1-1 0 0 0,-1 0 0 0 0,0 1 0 0 0,1-1 0 0 0,-1 0 0 0 0,1 1 1 0 0,-1-1-1 0 0,1 0 0 0 0,-1 0 0 0 0,1 1 0 0 0,-1-1 0 0 0,1 0 0 0 0,-1 0 1 0 0,1 0-1 0 0,-1 0 0 0 0,1 0 0 0 0,-1 0 0 0 0,1 0 0 0 0,-1 0 0 0 0,1 0 0 0 0,-1 0 1 0 0,1 0-8 0 0,2 0 160 0 0,-3 0 0 0 0,0 0 0 0 0,0 0 0 0 0,0 0 0 0 0,0 0 0 0 0,0 0 1 0 0,0 0 5 0 0,0 0 2 0 0,0 0 0 0 0,2 0-1 0 0,5 0-97 0 0,9-1 136 0 0,-16 1-198 0 0,1-1-1 0 0,-1 1 1 0 0,1 0 0 0 0,-1-1-1 0 0,1 1 1 0 0,-1-1-1 0 0,1 1 1 0 0,-1-1 0 0 0,0 1-1 0 0,1-1 1 0 0,-1 1-1 0 0,0-1 1 0 0,1 1 0 0 0,-1-1-1 0 0,0 1 1 0 0,0-1-1 0 0,0 1 1 0 0,1-1 0 0 0,-1 0-1 0 0,0 1 1 0 0,0-1-1 0 0,0 1 1 0 0,0-1 0 0 0,0 0-1 0 0,0 1 1 0 0,0-1-1 0 0,0 0-7 0 0,-1-6 74 0 0,1 5-57 0 0,0 0 0 0 0,0 0 0 0 0,0-1 0 0 0,0 1 0 0 0,0 0 0 0 0,1 0 0 0 0,-1 0 0 0 0,1 0 0 0 0,-1-1 0 0 0,1 0-17 0 0,5-5 37 0 0,0-1 1 0 0,-4-22 73 0 0,-2 29-106 0 0,0 0 0 0 0,0-1 1 0 0,1 1-1 0 0,-1 0 1 0 0,1 0-1 0 0,-1-1 0 0 0,1 1 1 0 0,0 0-1 0 0,0 0 0 0 0,0 0 1 0 0,1-2-6 0 0,8-18 34 0 0,-8 16-22 0 0,7-24 28 0 0,-6 5 15 0 0,-3 23-54 0 0,0 0-1 0 0,0 1 1 0 0,0-1 0 0 0,1 0-1 0 0,-1 1 1 0 0,1-1 0 0 0,-1 0 0 0 0,1 1-1 0 0,-1-1 1 0 0,1 1 0 0 0,0-1 0 0 0,0 1-1 0 0,0-1 1 0 0,0 1-1 0 0,4-7 0 0 0,43-88 0 0 0,-45 89-20 0 0,-2 0-48 0 0,-1-2-104 0 0,-1 1-55 0 0,2-4-282 0 0,3 8 310 0 0,4 3 86 0 0,-3-2-295 0 0,6-7-37 0 0,-9 7 129 0 0,0 0 107 0 0,-2 1 66 0 0,0-1 59 0 0,0 0 15 0 0,1 1-62 0 0,7-1-296 0 0,7 3-296 0 0,-11 0 464 0 0,-2 0-498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2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6536 0 0,'0'0'141'0'0,"0"0"23"0"0,3 3 13 0 0,2 3-74 0 0,1 3-44 0 0,0 4-30 0 0,3 4-30 0 0,-9-17 1 0 0,3 16-3 0 0,-3-8 14 0 0,3 0 37 0 0,1 0 59 0 0,1 2 119 0 0,2 6 82 0 0,3 8 59 0 0,-7-13 14 0 0,-3 10 58 0 0,3-10 29 0 0,3 5-157 0 0,-2-2-12 0 0,-3-7-128 0 0,0 0 35 0 0,0 1 44 0 0,-1 1 47 0 0,0-5-193 0 0,-1-1-56 0 0,1-1-1 0 0,0 0 0 0 0,0 1 0 0 0,1-1 1 0 0,-1 1-1 0 0,0-1 0 0 0,1 0 0 0 0,-1 1 1 0 0,1 1-48 0 0,4 4 98 0 0,-4-7-80 0 0,0 0 0 0 0,0 1 0 0 0,0-1 0 0 0,0 1 0 0 0,0-1 0 0 0,-1 1 0 0 0,1 0 0 0 0,-1-1 0 0 0,1 1 0 0 0,-1 0 0 0 0,0-1 0 0 0,1 1 0 0 0,-1 0 0 0 0,0-1-18 0 0,0 23 320 0 0,0-19-297 0 0,0-2-47 0 0,0 11 88 0 0,0 3-115 0 0,0-11-40 0 0,0-4-15 0 0,0 0-54 0 0,0 0-67 0 0,0 0-77 0 0,0-1 171 0 0,0-1-139 0 0,0 1-42 0 0,0-1-38 0 0,0 1-32 0 0,0-1-647 0 0,0 0-677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2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16 7136 0 0,'0'0'165'0'0,"0"0"22"0"0,0 0 6 0 0,-3-2-28 0 0,-10-9-131 0 0,4 8-18 0 0,5 3 45 0 0,4 0-61 0 0,-2 0 126 0 0,1 0 143 0 0,1 0 237 0 0,0 0 20 0 0,0 0-220 0 0,0 0-135 0 0,0 0-42 0 0,0 0 6 0 0,0 0 33 0 0,0 0-21 0 0,-3 0-27 0 0,-10 0-96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0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5848 0 0,'0'0'168'0'0,"0"0"-40"0"0,0 0-4 0 0,0 0 44 0 0,0 0 142 0 0,0 0 266 0 0,0 0 22 0 0,0 0-33 0 0,2 2-145 0 0,9 9-61 0 0,-9-9-188 0 0,-1-1-39 0 0,0 3 36 0 0,-1 0-85 0 0,-1 1-46 0 0,1-3 58 0 0,0 12 284 0 0,0 0-71 0 0,0-1-62 0 0,0 0-52 0 0,0 11 56 0 0,0-4-117 0 0,0 28 110 0 0,0-33-138 0 0,0 0 37 0 0,0-7-94 0 0,1 0-1 0 0,0 1 0 0 0,1-1 1 0 0,0 0-1 0 0,0 1-47 0 0,0-2 45 0 0,0 1 0 0 0,-1-1 0 0 0,1 1 0 0 0,-2-1 0 0 0,1 2-45 0 0,-1 2 70 0 0,1-1 1 0 0,1 1-1 0 0,0-1 1 0 0,0 1-1 0 0,1 0-70 0 0,5 24 188 0 0,-4-17-111 0 0,3 16 75 0 0,-2-9-13 0 0,-4-22-119 0 0,7 28 137 0 0,-7-22-93 0 0,1 0-1 0 0,-1 0 1 0 0,0 7-64 0 0,0 3 99 0 0,6 6 93 0 0,-5-20-145 0 0,-1 0 1 0 0,1 0-1 0 0,-1 0 1 0 0,0 0-1 0 0,-1 0 1 0 0,1 4-48 0 0,-1 2 79 0 0,0 29 164 0 0,0-27-119 0 0,0 2 55 0 0,1 2 24 0 0,6-2-59 0 0,-1 1-3 0 0,-4 0 54 0 0,-2-10-140 0 0,0 2 33 0 0,0 21 291 0 0,0-15-57 0 0,0-14-201 0 0,0-9-50 0 0,-1 1-169 0 0,-2 3-65 0 0,-1 3-72 0 0,-2 1-77 0 0,6 1 299 0 0,0 0 1 0 0,0 0 0 0 0,0 0 0 0 0,0 0 0 0 0,0 0 0 0 0,0 0 0 0 0,0 0 0 0 0,0 0 0 0 0,0 0 0 0 0,-1 0-1 0 0,1 0 1 0 0,0 0 0 0 0,0 0 0 0 0,0 0 0 0 0,0 0 0 0 0,0 0 0 0 0,0 0 0 0 0,0 0 0 0 0,0 0 0 0 0,0 0 0 0 0,0 0-1 0 0,-1 0 1 0 0,1 0 0 0 0,0 0 0 0 0,0 0 0 0 0,0 0 0 0 0,0 0 0 0 0,0 0 0 0 0,0 0 0 0 0,0 0 0 0 0,0 0 0 0 0,0 0-1 0 0,0 0 1 0 0,0 0 0 0 0,0-1 0 0 0,0 1 0 0 0,0 0 0 0 0,0 0 0 0 0,0 0 0 0 0,0 0 0 0 0,-1 0 0 0 0,1 0 0 0 0,0 0-1 0 0,0 0 1 0 0,0 0 0 0 0,0 0 0 0 0,0-1 0 0 0,0 1 0 0 0,0 0 0 0 0,0 0 0 0 0,0 0 0 0 0,0 0 0 0 0,1 0-1 0 0,-1 0 1 0 0,0 0 0 0 0,0 0 0 0 0,0 0 12 0 0,0-3-136 0 0,0 0-122 0 0,0-1-125 0 0,0 2 142 0 0,0 0-32 0 0,0 0-35 0 0,0 0-34 0 0,0 0-36 0 0,0 0-35 0 0,0 0-36 0 0,0 0-38 0 0,0 0-37 0 0,0 0-38 0 0,0-4-1187 0 0,0-4-978 0 0</inkml:trace>
  <inkml:trace contextRef="#ctx0" brushRef="#br0" timeOffset="563.29">1 64 6536 0 0,'0'0'141'0'0,"0"0"23"0"0,0 0 13 0 0,0 0 34 0 0,2 0 93 0 0,-1 0-287 0 0,-1 1-1 0 0,1-1 1 0 0,-1 0 0 0 0,1 0-1 0 0,-1 0 1 0 0,1-1 0 0 0,-1 1-1 0 0,1 0 1 0 0,-1 0-1 0 0,1 0 1 0 0,-1 0 0 0 0,1 0-1 0 0,-1-1 1 0 0,1 1 0 0 0,-1 0-1 0 0,1 0 1 0 0,-1-1 0 0 0,1 1-1 0 0,-1 0 1 0 0,0 0-1 0 0,1-1 1 0 0,-1 1 0 0 0,0-1-1 0 0,1 1 1 0 0,-1 0 0 0 0,0-1-1 0 0,0 1 1 0 0,1-1-1 0 0,-1 1 1 0 0,0-1 0 0 0,0 1-1 0 0,0-1 1 0 0,1 1 0 0 0,-1 0-1 0 0,0-1 1 0 0,0 1 0 0 0,0-1-1 0 0,0 1 1 0 0,0-1-1 0 0,0 1 1 0 0,0-1 0 0 0,0 0-17 0 0,0-2 340 0 0,0 3-51 0 0,0 0-22 0 0,0 0-3 0 0,0 0-23 0 0,0 0-94 0 0,0 0-41 0 0,0 0-8 0 0,0 0 7 0 0,0 0 39 0 0,0 0 15 0 0,0 0 1 0 0,0 0-6 0 0,0 0-20 0 0,0 0-6 0 0,2 0 0 0 0,-1 0-121 0 0,0 0 0 0 0,-1 0 0 0 0,1 1 0 0 0,-1-1 0 0 0,1 0 0 0 0,0 0 0 0 0,-1 0 0 0 0,1 0 0 0 0,-1 0 0 0 0,1 1 0 0 0,-1-1 0 0 0,1 0 0 0 0,-1 1 0 0 0,1-1 1 0 0,-1 0-1 0 0,1 1 0 0 0,-1-1 0 0 0,1 0 0 0 0,-1 1 0 0 0,0-1 0 0 0,1 1 0 0 0,-1-1 0 0 0,0 1 0 0 0,1 0-7 0 0,-1-1 6 0 0,1 1 1 0 0,-1 0-1 0 0,1-1 0 0 0,-1 1 1 0 0,1-1-1 0 0,-1 1 0 0 0,1-1 1 0 0,-1 1-1 0 0,1-1 1 0 0,0 1-1 0 0,-1-1 0 0 0,1 0 1 0 0,0 1-1 0 0,-1-1 0 0 0,1 0 1 0 0,0 1-1 0 0,0-1 0 0 0,-1 0 1 0 0,1 0-1 0 0,0 0 0 0 0,0 0 1 0 0,-1 0-1 0 0,1 0 0 0 0,0 0 1 0 0,0 0-7 0 0,12 0 96 0 0,-10 0 2 0 0,-3 0 12 0 0,2 0 2 0 0,6 0-35 0 0,16 0 53 0 0,-10 3-99 0 0,-6 2-2 0 0,-7-4-25 0 0,1 0 1 0 0,-1 0-1 0 0,0 0 0 0 0,1 0 0 0 0,0-1 0 0 0,-1 1 0 0 0,1-1 0 0 0,-1 1 0 0 0,1-1 1 0 0,0 1-1 0 0,-1-1 0 0 0,1 0 0 0 0,0 0 0 0 0,0 0-4 0 0,19 4 55 0 0,5 9-41 0 0,-20-9-15 0 0,0 0 1 0 0,0-1-1 0 0,0 0 1 0 0,5 1 0 0 0,0 0 0 0 0,0 1 0 0 0,-1 0 0 0 0,1 0 0 0 0,-1 1 0 0 0,-1 0 0 0 0,1 1 0 0 0,-1 0 0 0 0,0 1 0 0 0,0 0 0 0 0,-1 0 0 0 0,0 0 0 0 0,2 6 0 0 0,4 8 0 0 0,4 4 15 0 0,1-5 43 0 0,5 5-22 0 0,-14-4 65 0 0,-3-14-57 0 0,0 0 1 0 0,1 0-1 0 0,1 1-44 0 0,3 3 65 0 0,-10-10-53 0 0,0 0 1 0 0,-1 0 0 0 0,1 0-1 0 0,-1 0 1 0 0,1 0 0 0 0,-1 1-1 0 0,0-1 1 0 0,0 2-13 0 0,6 19 66 0 0,-6-19-55 0 0,0 0 1 0 0,0 0-1 0 0,0 0 1 0 0,1 0-1 0 0,-1 0 1 0 0,1 0 0 0 0,1 1-12 0 0,1 2 27 0 0,0-1 1 0 0,-1 1 0 0 0,0 0 0 0 0,0 0 0 0 0,-1 1 0 0 0,0-1-1 0 0,0 2-27 0 0,4 13 122 0 0,0 15 258 0 0,-4-29-327 0 0,6 16 51 0 0,-5 8-69 0 0,-3-13-14 0 0,1-7 29 0 0,-1 0 1 0 0,0 0 0 0 0,-1 0 0 0 0,-2 12-51 0 0,-1-13 37 0 0,-2 0 51 0 0,-18 22 329 0 0,13-22-295 0 0,-2 5 15 0 0,2 1-18 0 0,9-15-108 0 0,0-1-1 0 0,1 1 0 0 0,-1-1 0 0 0,0 0 0 0 0,0 1 1 0 0,0-1-1 0 0,0 0 0 0 0,0 0-10 0 0,0 0 6 0 0,-8 4 105 0 0,5 1-66 0 0,-1-1-12 0 0,-26 11 122 0 0,31-16-148 0 0,-1 1 0 0 0,0-1 0 0 0,1 1 0 0 0,-1-1 1 0 0,0 0-1 0 0,0 0 0 0 0,1 0 0 0 0,-1 0 0 0 0,0 0 1 0 0,1 0-8 0 0,-31 0 105 0 0,16 0-59 0 0,2 0-31 0 0,3 0 7 0 0,-10 0 38 0 0,19 0-59 0 0,0 0 1 0 0,-1 0-1 0 0,1-1 1 0 0,0 1-1 0 0,-1-1 1 0 0,1 0-1 0 0,0 1 1 0 0,0-1-1 0 0,0 0 1 0 0,0 0-1 0 0,-2-2-1 0 0,-18-6 0 0 0,12 6 2 0 0,-8-5 8 0 0,-15-8 52 0 0,14 6 9 0 0,9 4-64 0 0,7 0-68 0 0,2 0-74 0 0,2 2 47 0 0,-1 1-288 0 0,0 3 204 0 0,0 0-27 0 0,0-1-59 0 0,0 0-116 0 0,0 0 136 0 0,0 0-33 0 0,0-2-358 0 0,0 2 91 0 0,0-1-44 0 0,0-1-680 0 0,0 1-530 0 0,0 1-1009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16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591 49 6880 0 0,'0'0'157'0'0,"0"0"23"0"0,0 0 11 0 0,0 0 31 0 0,0 0 130 0 0,0 0 58 0 0,0 0 7 0 0,0 0-14 0 0,0 0-83 0 0,0 0-38 0 0,0 0-8 0 0,0 0-13 0 0,0 0-45 0 0,0 0-21 0 0,0 0-3 0 0,0 0 0 0 0,0 0 0 0 0,0 0 0 0 0,0 0 0 0 0,0 0-6 0 0,-3 3-20 0 0,2-2-144 0 0,0 0-6 0 0,0 0-1 0 0,0 0 1 0 0,0 0 0 0 0,0 1-1 0 0,0-1 1 0 0,0 0 0 0 0,1 0-1 0 0,-1 1 1 0 0,0 1-16 0 0,-1 4 106 0 0,1 3 85 0 0,1 0-61 0 0,0-7-8 0 0,0-3-2 0 0,0 3-6 0 0,0 64 393 0 0,0 39 145 0 0,0-105-638 0 0,0 1 1 0 0,0 0-1 0 0,1-1 1 0 0,-1 1-1 0 0,0 0 1 0 0,1-1-1 0 0,-1 1 0 0 0,1-1 1 0 0,0 1-1 0 0,-1-1 1 0 0,1 1-1 0 0,0-1 1 0 0,1 2-15 0 0,-1-2 16 0 0,0 1 0 0 0,0 0 0 0 0,0 0 1 0 0,-1-1-1 0 0,1 1 0 0 0,0 0 0 0 0,-1 0 0 0 0,1 0 1 0 0,-1 0-1 0 0,1 0 0 0 0,-1 0 0 0 0,0 0 1 0 0,0 1-17 0 0,0 15 93 0 0,0-11-19 0 0,0 3 56 0 0,0 17 77 0 0,0 53 425 0 0,0-61-422 0 0,0 34 176 0 0,0-27-142 0 0,0 13 14 0 0,0 2 115 0 0,0 9 186 0 0,0 22 410 0 0,0-69-890 0 0,-3-3-18 0 0,-7 0-34 0 0,7 0 42 0 0,3 3-1 0 0,0 7-4 0 0,0-7-33 0 0,0-3-128 0 0,0 0-11 0 0,0 0 35 0 0,0 0-16 0 0,0 0-53 0 0,-3 0-145 0 0,3 0 143 0 0,-1 0 71 0 0,0 0 64 0 0,-1 0 102 0 0,1 0-90 0 0,0 0-65 0 0,0 0-97 0 0,0 0-91 0 0,0 0 80 0 0,0 0-34 0 0,1 0-36 0 0,-1 0-40 0 0,0 0-41 0 0,0 0-45 0 0,1 0-41 0 0,0 0-56 0 0,0 0-52 0 0,0 0-44 0 0,0 0-161 0 0,0 0-45 0 0,0 0-195 0 0,0 0-527 0 0</inkml:trace>
  <inkml:trace contextRef="#ctx0" brushRef="#br0" timeOffset="696.23">0 113 5136 0 0,'0'0'149'0'0,"0"0"54"0"0,0 0 139 0 0,0 0 61 0 0,0 0 12 0 0,3 0-5 0 0,3 0 72 0 0,0 0-88 0 0,1 0-77 0 0,0 0-66 0 0,0 0-66 0 0,-1 0-38 0 0,5 0 38 0 0,16 0 167 0 0,-19 0-203 0 0,0 0 47 0 0,1 0-63 0 0,-2-2-37 0 0,9-4 63 0 0,0 0-2 0 0,-9 5-62 0 0,2 0 37 0 0,-2 1-15 0 0,-5 1-80 0 0,0-1 0 0 0,1 0 0 0 0,-1 0 0 0 0,0 0 0 0 0,0-1 0 0 0,0 1 0 0 0,0 0 0 0 0,1-1-1 0 0,-1 0 1 0 0,1 0-37 0 0,5-3 106 0 0,2-2 47 0 0,6 3 38 0 0,-4 4-94 0 0,13 0 129 0 0,-21-1-164 0 0,0-1-1 0 0,0 1 1 0 0,0-1 0 0 0,0 0 0 0 0,3-1-62 0 0,1 0 43 0 0,10-4 118 0 0,-12 4-95 0 0,0 1 0 0 0,1 0 0 0 0,-1 1 0 0 0,0-1 0 0 0,1 1-66 0 0,2 1 48 0 0,13-1 48 0 0,-8-4 10 0 0,5-4 1 0 0,-16 7-93 0 0,0 0 0 0 0,0 0 1 0 0,0 1-1 0 0,0-1 0 0 0,0 1 0 0 0,0-1 0 0 0,3 1-14 0 0,-4 0 9 0 0,-1 0 0 0 0,1 0 0 0 0,0 0-1 0 0,0 0 1 0 0,0-1 0 0 0,-1 1 0 0 0,1-1-1 0 0,0 1 1 0 0,0-1 0 0 0,-1 0 0 0 0,1 0-1 0 0,0 1 1 0 0,-1-1 0 0 0,1-1-9 0 0,0 1 7 0 0,-1 0 1 0 0,1 0-1 0 0,0 0 1 0 0,-1 1 0 0 0,1-1-1 0 0,0 0 1 0 0,-1 1-1 0 0,1-1 1 0 0,0 1-1 0 0,0 0 1 0 0,0-1-1 0 0,0 1 1 0 0,-1 0-1 0 0,2 0-7 0 0,33 0 12 0 0,-7 0 24 0 0,-6 0 23 0 0,-5 0 33 0 0,-16 0-80 0 0,0 0 1 0 0,-1 0-1 0 0,1 0 0 0 0,0 0 1 0 0,-1 0-1 0 0,1-1 1 0 0,-1 1-1 0 0,1 0 0 0 0,-1-1 1 0 0,1 0-1 0 0,-1 1 1 0 0,1-1-1 0 0,-1 0 0 0 0,1 0 1 0 0,-1 1-1 0 0,0-1 0 0 0,1 0 1 0 0,-1 0-1 0 0,0-1 1 0 0,1 1-13 0 0,-2 0 7 0 0,1 1-4 0 0,-1-1 0 0 0,0 1 1 0 0,0 0-1 0 0,1 0 0 0 0,-1-1 1 0 0,0 1-1 0 0,0 0 0 0 0,1 0 1 0 0,-1 0-1 0 0,0 0 0 0 0,0 0 1 0 0,1-1-1 0 0,-1 1 0 0 0,0 0 1 0 0,1 0-1 0 0,-1 0 0 0 0,0 0 1 0 0,1 0-1 0 0,-1 0 0 0 0,0 0 1 0 0,1 0-1 0 0,-1 0 0 0 0,0 0 1 0 0,1 0-1 0 0,-1 0 0 0 0,0 0-3 0 0,0 0 0 0 0,3 0-10 0 0,-1 0-1 0 0,1 0 0 0 0,0 0 1 0 0,-1 0-1 0 0,1-1 0 0 0,-1 1 1 0 0,2-1 10 0 0,4-7-83 0 0,-8 8 80 0 0,0-1 0 0 0,0 1-1 0 0,1-1 1 0 0,-1 1 0 0 0,0 0 0 0 0,1-1 0 0 0,-1 1 0 0 0,1 0 0 0 0,-1-1 0 0 0,0 1-1 0 0,1 0 1 0 0,-1-1 0 0 0,1 1 0 0 0,-1 0 0 0 0,1 0 0 0 0,-1 0 0 0 0,1-1 0 0 0,-1 1 0 0 0,1 0-1 0 0,-1 0 1 0 0,1 0 0 0 0,-1 0 0 0 0,1 0 0 0 0,-1 0 0 0 0,1 0 0 0 0,-1 0 0 0 0,1 0-1 0 0,-1 0 1 0 0,1 0 3 0 0,7 0-19 0 0,1 0 38 0 0,18 0 157 0 0,-15 0-133 0 0,-1 0-75 0 0,-6 0-24 0 0,0 0-35 0 0,-2 0-174 0 0,-3 0 138 0 0,0 0-33 0 0,0 0-57 0 0,0 0-103 0 0,0 0-122 0 0,0 0-109 0 0,0 0 80 0 0,1 0-41 0 0,0 0-600 0 0,4 0-468 0 0,4 0-893 0 0</inkml:trace>
  <inkml:trace contextRef="#ctx0" brushRef="#br0" timeOffset="1636.66">895 241 5072 0 0,'0'0'144'0'0,"0"3"1"0"0,0 0 296 0 0,-1 1-35 0 0,1 0-34 0 0,0 0-34 0 0,0 3 93 0 0,0-1-64 0 0,-1 0-62 0 0,2 1-58 0 0,-1-2-56 0 0,1 1-53 0 0,0-1-50 0 0,0-1-47 0 0,4 4 64 0 0,1 2 41 0 0,-3 4 38 0 0,-4-14-175 0 0,1 1 0 0 0,0-1 0 0 0,0 1 0 0 0,0-1 0 0 0,0 1 0 0 0,0-1 0 0 0,0 1 0 0 0,0-1 0 0 0,0 1 0 0 0,1-1 1 0 0,-1 1-1 0 0,0-1 0 0 0,0 1 0 0 0,0-1 0 0 0,0 1 0 0 0,1-1 0 0 0,-1 1 0 0 0,0-1 0 0 0,1 1 0 0 0,-1-1 0 0 0,0 0 0 0 0,1 1 0 0 0,-1-1 0 0 0,0 1 0 0 0,1-1 0 0 0,-1 0 0 0 0,0 1 0 0 0,1-1 0 0 0,-1 0-9 0 0,8 8 185 0 0,-5 11-2 0 0,-3 7 115 0 0,0-15-123 0 0,2-3 33 0 0,3 2-123 0 0,-1 4 46 0 0,-3-8-39 0 0,1 0-1 0 0,-2 0 1 0 0,1 0-1 0 0,0 4-91 0 0,0 2 110 0 0,5-1 14 0 0,1 3 7 0 0,-5 0-14 0 0,-2 5-10 0 0,0 3 70 0 0,0 6 95 0 0,0 12 180 0 0,-1-39-442 0 0,1 0 1 0 0,0-1-1 0 0,0 1 1 0 0,0 0 0 0 0,1-1-1 0 0,-1 1 1 0 0,0 0-1 0 0,0-1 1 0 0,0 1-1 0 0,0 0 1 0 0,1-1 0 0 0,-1 1-1 0 0,0 0 1 0 0,1-1-1 0 0,-1 1 1 0 0,0-1 0 0 0,1 1-1 0 0,-1 0 1 0 0,1-1-1 0 0,-1 1 1 0 0,1-1-1 0 0,-1 1 1 0 0,1-1 0 0 0,-1 0-1 0 0,1 1 1 0 0,0-1-11 0 0,-1 1 9 0 0,1-1 1 0 0,-1 0 0 0 0,1 1 0 0 0,-1-1-1 0 0,1 1 1 0 0,-1-1 0 0 0,1 1 0 0 0,-1-1-1 0 0,1 1 1 0 0,-1-1 0 0 0,0 1-1 0 0,1 0 1 0 0,-1-1 0 0 0,0 1 0 0 0,1-1-1 0 0,-1 1 1 0 0,0 0 0 0 0,0-1 0 0 0,0 1-1 0 0,0 0 1 0 0,1 0 0 0 0,-1-1-1 0 0,0 1 1 0 0,0 0 0 0 0,0-1 0 0 0,0 1-10 0 0,0 0-17 0 0,0 0 8 0 0,0 0 76 0 0,0 1 66 0 0,0 0 56 0 0,0 0 97 0 0,0-1 50 0 0,0 2 794 0 0,0-3-603 0 0,0-1-299 0 0,0 0-32 0 0,0-2 2 0 0,0 0-90 0 0,0-1-97 0 0,0-1-84 0 0,0 0-93 0 0,0-2-104 0 0,0 1 289 0 0,0 4-16 0 0,0 0 0 0 0,0 1 0 0 0,0-1 0 0 0,0 0 0 0 0,0 1-1 0 0,0-1 1 0 0,0 0 0 0 0,-1 1 0 0 0,1-1 0 0 0,0 0 0 0 0,-1 1 0 0 0,0-2-3 0 0,-6-2 0 0 0,7 5 0 0 0,-1 0 0 0 0,1 0 1 0 0,-1 0-1 0 0,1-1 0 0 0,0 1 1 0 0,-1 0-1 0 0,1-1 0 0 0,-1 1 1 0 0,1 0-1 0 0,0-1 0 0 0,-1 1 1 0 0,1-1-1 0 0,0 1 0 0 0,0 0 1 0 0,-1-1-1 0 0,1 1 0 0 0,0-1 1 0 0,0 1-1 0 0,0-1 0 0 0,-1 1 1 0 0,1-1-1 0 0,0 1 0 0 0,0-1 1 0 0,0 1-1 0 0,0-1 0 0 0,0 1 1 0 0,0-1-1 0 0,0 1 0 0 0,0-1 1 0 0,0 1-1 0 0,0-1 0 0 0,1 0 0 0 0,-1-32 54 0 0,0-46-54 0 0,-1 78 0 0 0,1 0 0 0 0,0-1 0 0 0,1 1 0 0 0,-1-1 0 0 0,0 1 0 0 0,0-1 0 0 0,1 1 0 0 0,-1-1 0 0 0,1 1 0 0 0,-1-1 0 0 0,5-6 0 0 0,-4 7 0 0 0,0 0 0 0 0,0-1 0 0 0,0 1 0 0 0,0-1 0 0 0,-1 1 0 0 0,1-1 0 0 0,0 0 0 0 0,-1 1 0 0 0,0-1 0 0 0,1 1 0 0 0,-1-1 0 0 0,0 0 0 0 0,0 0 0 0 0,1 1 0 0 0,-2 0 0 0 0,1 1 0 0 0,0-1 0 0 0,0 1 0 0 0,0-1 0 0 0,0 1 0 0 0,0-1 0 0 0,0 1 0 0 0,0-1 0 0 0,0 1 0 0 0,0-1 0 0 0,0 1 0 0 0,0-1 0 0 0,1 1 0 0 0,-1-1 0 0 0,0 1 0 0 0,0-1 0 0 0,0 1 0 0 0,1-1 0 0 0,-1 1 0 0 0,0-1 0 0 0,0 1 0 0 0,1 0 0 0 0,-1-1 0 0 0,0 1 0 0 0,1 0 0 0 0,-1-1 0 0 0,1 1 0 0 0,-1 0 0 0 0,0-1 0 0 0,1 1 0 0 0,-1 0 0 0 0,1-1 0 0 0,6-3 0 0 0,-7 3 0 0 0,1 0 0 0 0,-1 1 0 0 0,0-1 0 0 0,1 0 0 0 0,-1 0 0 0 0,0 0 0 0 0,0 0 0 0 0,0 1 0 0 0,1-1 0 0 0,-1 0 0 0 0,0 0 0 0 0,0 0 0 0 0,0 0 0 0 0,-1 0 0 0 0,1-1-2 0 0,0 1 1 0 0,0-1 0 0 0,1 1 0 0 0,-1-1 0 0 0,0 1 0 0 0,0-1 0 0 0,1 1 0 0 0,-1 0 0 0 0,1-1 0 0 0,-1 1 1 0 0,13-15-43 0 0,-8 11 38 0 0,-2 0 0 0 0,8-17 5 0 0,2 6 0 0 0,11-9 0 0 0,-21 23 0 0 0,2-1 0 0 0,9-2-11 0 0,-9-6-32 0 0,-4 11 42 0 0,0 0 1 0 0,-1-1-1 0 0,1 1 0 0 0,0 0 0 0 0,0-1 1 0 0,0 1-1 0 0,-1 0 0 0 0,1 0 0 0 0,0 0 1 0 0,0 0-1 0 0,0 0 0 0 0,0 0 0 0 0,0 0 1 0 0,0 0 0 0 0,0 0 0 0 0,0 0 0 0 0,0 0 0 0 0,0 0 0 0 0,0 0 0 0 0,0 0 0 0 0,-1 0 0 0 0,1 0 0 0 0,0-1 0 0 0,0 1 0 0 0,0 0 0 0 0,0 0 0 0 0,-1-1 0 0 0,1 1 0 0 0,1-1 0 0 0,1-6-3 0 0,-3 7 3 0 0,0 0-1 0 0,0-1 0 0 0,0 1 1 0 0,0 0-1 0 0,0 0 1 0 0,0 0-1 0 0,0-1 1 0 0,0 1-1 0 0,0 0 1 0 0,0 0-1 0 0,0 0 0 0 0,0 0 1 0 0,0-1-1 0 0,1 1 1 0 0,-1 0-1 0 0,0 0 1 0 0,0 0-1 0 0,0 0 1 0 0,0 0-1 0 0,0-1 0 0 0,0 1 1 0 0,1 0-1 0 0,-1 0 1 0 0,0 0-1 0 0,0 0 1 0 0,0 0-1 0 0,0 0 1 0 0,1 0-1 0 0,-1 0 0 0 0,0-1 1 0 0,0 1-1 0 0,0 0 1 0 0,0 0-1 0 0,1 0 1 0 0,-1 0-1 0 0,0 0 1 0 0,27-1-41 0 0,-17 0 41 0 0,-1 2 0 0 0,20 12 0 0 0,-27-12 0 0 0,-1-1 0 0 0,0 1 0 0 0,1-1 0 0 0,-1 0 0 0 0,1 1 0 0 0,-1-1 0 0 0,1 0 0 0 0,-1 0 0 0 0,1 0 0 0 0,-1 0 0 0 0,-1 0 0 0 0,16 0 0 0 0,0 0 0 0 0,0 0 10 0 0,-7 0 4 0 0,-5 0-44 0 0,-2 0-57 0 0,-1 0-124 0 0,-1 0-225 0 0,0 0 327 0 0,0 0 8 0 0,0 0-13 0 0,0 0-38 0 0,0 0-10 0 0,0 0-39 0 0,0 0-43 0 0,0 0-49 0 0,0 0-53 0 0,0 0-49 0 0,0 0-44 0 0,0 0-37 0 0,0 0-139 0 0,0 0-37 0 0,0 0-1437 0 0</inkml:trace>
  <inkml:trace contextRef="#ctx0" brushRef="#br0" timeOffset="1987.37">1518 337 5672 0 0,'0'0'165'0'0,"0"2"-10"0"0,0 26-116 0 0,0-13-46 0 0,0-7 50 0 0,2-2 74 0 0,1-3 58 0 0,0-1 40 0 0,-2-2-178 0 0,-1 1-1 0 0,1-1 0 0 0,-1 0 0 0 0,1 1 0 0 0,-1-1 1 0 0,0 1-1 0 0,1-1 0 0 0,-1 0 0 0 0,1 1 1 0 0,-1-1-1 0 0,0 1 0 0 0,0-1 0 0 0,1 1 0 0 0,-1-1 1 0 0,0 1-1 0 0,0-1 0 0 0,1 1-36 0 0,0 7 238 0 0,-1 0 255 0 0,0 1-77 0 0,0-1-65 0 0,0 1-55 0 0,0 7 166 0 0,0 21 409 0 0,0-25-543 0 0,0 0 80 0 0,2 0-68 0 0,2-2-76 0 0,3 3 15 0 0,-5-8-168 0 0,-1 2-51 0 0,-1-4-8 0 0,0 2 81 0 0,0 2 54 0 0,0 1 95 0 0,0 19 61 0 0,0-14-113 0 0,0-11 28 0 0,0 1-18 0 0,2 6-99 0 0,-2-9-134 0 0,0 0 1 0 0,1 1-1 0 0,-1-1 0 0 0,1 0 1 0 0,-1 1-1 0 0,0-1 1 0 0,1 0-1 0 0,-1 1 0 0 0,1-1 1 0 0,-1 0-1 0 0,1 0 1 0 0,-1 1-1 0 0,1-1 0 0 0,-1 0 1 0 0,1 0-1 0 0,-1 0 1 0 0,1 0-1 0 0,-1 0 0 0 0,1 0 1 0 0,-1 0-1 0 0,1 0 1 0 0,0 0-8 0 0,2 0 128 0 0,-3 0-10 0 0,0 0-38 0 0,-3 3-9 0 0,-2 2-36 0 0,-1 1-49 0 0,4-4-60 0 0,2-2-116 0 0,0 0-199 0 0,0 0-24 0 0</inkml:trace>
  <inkml:trace contextRef="#ctx0" brushRef="#br0" timeOffset="2271.06">1438 161 7200 0 0,'0'0'165'0'0,"0"0"22"0"0,0 0 6 0 0,-3-3-28 0 0,3 3-165 0 0,-8-7 59 0 0,3 4-7 0 0,4 2-91 0 0,0 1 40 0 0,-1-1 64 0 0,-2 0 169 0 0,3 1-206 0 0,0 0-50 0 0,0 0-52 0 0,0 0-64 0 0,0 0-76 0 0,0 0-88 0 0,6 0-957 0 0,4 0-722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4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16 4744 0 0,'0'0'135'0'0,"0"0"-28"0"0,0 0 6 0 0,0 0 49 0 0,0 0 149 0 0,0 0 271 0 0,0 0 24 0 0,0 0-30 0 0,-3 0-135 0 0,1 0-331 0 0,1 0-37 0 0,-2 0-11 0 0,-5 0 18 0 0,6 0-10 0 0,-1 0 50 0 0,0 0 42 0 0,-1 0 63 0 0,0 0 76 0 0,-1 0 85 0 0,-15 4-196 0 0,-2 5 42 0 0,9-6-79 0 0,12-3-151 0 0,1 0 1 0 0,0 0-1 0 0,0 0 0 0 0,0 0 0 0 0,0 0 1 0 0,0 0-1 0 0,0 0 0 0 0,0 0 1 0 0,0 0-1 0 0,0 0 0 0 0,0 0 1 0 0,-1 0-1 0 0,1 0 0 0 0,0 0 0 0 0,0 0 1 0 0,0 0-1 0 0,0 0 0 0 0,0 0 1 0 0,0 0-1 0 0,0 0 0 0 0,0 0 0 0 0,0 0 1 0 0,0 0-1 0 0,-1 0 0 0 0,1 0 1 0 0,0 0-1 0 0,0 0 0 0 0,0 0 0 0 0,0 0 1 0 0,0 0-1 0 0,0 1 0 0 0,0-1 1 0 0,0 0-1 0 0,0 0 0 0 0,0 0 1 0 0,0 0-1 0 0,0 0 0 0 0,0 0 0 0 0,0 0 1 0 0,0 0-1 0 0,0 0 0 0 0,0 0 1 0 0,0 0-1 0 0,0 1 0 0 0,0-1 0 0 0,0 0 1 0 0,0 0-1 0 0,0 0 0 0 0,0 0 1 0 0,0 0-1 0 0,0 0 0 0 0,0 0 1 0 0,0 0-1 0 0,0 0 0 0 0,0 1 0 0 0,0-1 1 0 0,0 0-3 0 0,0 1 12 0 0,0 1 1 0 0,-1-1 0 0 0,1 0 0 0 0,0 1-1 0 0,-1-1 1 0 0,1 0 0 0 0,0 1 0 0 0,-1-1-1 0 0,0 0 1 0 0,1 1 0 0 0,-1-1 0 0 0,0 0 0 0 0,0 0-1 0 0,0 0-12 0 0,-15 17 115 0 0,13-16-97 0 0,0 1 0 0 0,0 0-1 0 0,0 0 1 0 0,0 0 0 0 0,1 0 0 0 0,-2 4-18 0 0,-12 25 134 0 0,15-30-120 0 0,0 0 0 0 0,0 1 1 0 0,1-1-1 0 0,-1 1 0 0 0,1-1 0 0 0,-1 0 0 0 0,1 1 0 0 0,0-1 0 0 0,0 1 0 0 0,0 1-14 0 0,-1 13 69 0 0,-5-1 9 0 0,5-15-70 0 0,0 1 0 0 0,1-1 0 0 0,-1 1 0 0 0,0 0 0 0 0,1-1 0 0 0,-1 1 0 0 0,1-1 0 0 0,-1 1 0 0 0,1 0 0 0 0,0-1 0 0 0,0 1-1 0 0,0 0 1 0 0,0 0 0 0 0,0-1 0 0 0,0 1 0 0 0,1 0 0 0 0,-1-1 0 0 0,1 2-8 0 0,4 13 69 0 0,-3-13-53 0 0,-1 0 0 0 0,0 1-1 0 0,0-1 1 0 0,0 1 0 0 0,0-1-1 0 0,-1 0 1 0 0,1 1 0 0 0,-1 1-16 0 0,0 10 68 0 0,0 3 4 0 0,0-16-66 0 0,0 0 0 0 0,0 0 0 0 0,1 0 0 0 0,-1 0 1 0 0,1 0-1 0 0,0 0 0 0 0,-1 0 0 0 0,1 0 0 0 0,0 0 1 0 0,0-1-1 0 0,0 1 0 0 0,0 0 0 0 0,0 0 0 0 0,1-1 1 0 0,-1 1-1 0 0,0-1 0 0 0,2 2-6 0 0,5 4 9 0 0,-5-4 4 0 0,1 0-1 0 0,-1 1 1 0 0,0-1-1 0 0,0 1 1 0 0,-1-1-1 0 0,1 2-12 0 0,0 0 6 0 0,-3-5-1 0 0,0 1-1 0 0,0 0 1 0 0,1-1-1 0 0,-1 1 0 0 0,0-1 1 0 0,1 1-1 0 0,-1 0 1 0 0,0-1-1 0 0,1 1 1 0 0,-1-1-1 0 0,1 1 1 0 0,-1-1-1 0 0,1 1 0 0 0,0-1 1 0 0,-1 1-1 0 0,1-1 1 0 0,-1 0-1 0 0,1 1 1 0 0,0-1-1 0 0,-1 0 1 0 0,1 0-1 0 0,0 1-4 0 0,4 1 35 0 0,3 2 16 0 0,18 8 102 0 0,-17-8-125 0 0,16 5 86 0 0,-23-9-98 0 0,-1 1-1 0 0,1-1 1 0 0,0 0-1 0 0,0 0 1 0 0,0 0-1 0 0,-1 0 1 0 0,1 0 0 0 0,0 0-1 0 0,0 0 1 0 0,-1-1-1 0 0,1 1 1 0 0,0 0-1 0 0,0-1 1 0 0,1 0-16 0 0,5-3 62 0 0,18-8 146 0 0,-20 10-187 0 0,10-3 62 0 0,-11 3-50 0 0,-1 0 0 0 0,1 0 0 0 0,-1 0 1 0 0,0 0-1 0 0,0-1 0 0 0,1 1 0 0 0,-2-1 1 0 0,3-1-34 0 0,12-14 157 0 0,-11 13-63 0 0,-1-1 0 0 0,0 0-1 0 0,0 0 1 0 0,-1 0 0 0 0,0-1 0 0 0,3-3-94 0 0,-4 0 121 0 0,1 1-51 0 0,4-7-53 0 0,-6 12-20 0 0,-1-1-1 0 0,0 1 1 0 0,0-1 0 0 0,0 1 0 0 0,-1-1 0 0 0,0 0 0 0 0,0 1 0 0 0,0-1 0 0 0,0 0 0 0 0,-1-1 3 0 0,1-24 15 0 0,-1-1 68 0 0,-1 3 90 0 0,1 26-172 0 0,0 1 0 0 0,0-1 1 0 0,0 1-1 0 0,0 0 1 0 0,-1-1-1 0 0,1 1 1 0 0,0-1-1 0 0,-1 1 1 0 0,0 0-1 0 0,1-1 0 0 0,-1 1 1 0 0,0 0-2 0 0,-10-12-16 0 0,-2-4-36 0 0,8 4 23 0 0,-6 7-35 0 0,6-7 30 0 0,2 9 50 0 0,0 0-45 0 0,-2-2-44 0 0,0 1-42 0 0,-1-1-43 0 0,0 0-42 0 0,1 1-42 0 0,1 1-40 0 0,-2-1-309 0 0,5 3 152 0 0,0 2-104 0 0,1-1 80 0 0,0 1-39 0 0,0 0-586 0 0,0 0-457 0 0,0 0-871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5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0 130 7200 0 0,'3'0'165'0'0,"-3"0"-158"0"0,1 0 1 0 0,-1 0-1 0 0,0 0 0 0 0,1 0 1 0 0,-1 0-1 0 0,1 0 1 0 0,-1 0-1 0 0,1 0 0 0 0,-1 0 1 0 0,1 0-1 0 0,-1 0 0 0 0,0 0 1 0 0,1 0-1 0 0,-1 0 0 0 0,1 1 1 0 0,-1-1-1 0 0,0 0 0 0 0,1 0 1 0 0,-1 1-1 0 0,1-1 0 0 0,-1 0 1 0 0,0 0-1 0 0,1 1 0 0 0,-1-1 1 0 0,0 0-1 0 0,0 1 0 0 0,1-1 1 0 0,-1 1-1 0 0,0-1 0 0 0,0 0 1 0 0,0 1-1 0 0,1-1 1 0 0,-1 1-1 0 0,0-1 0 0 0,0 0 1 0 0,0 1-1 0 0,0-1 0 0 0,0 1 1 0 0,0-1-1 0 0,0 1 0 0 0,0-1 1 0 0,0 0-1 0 0,0 1 0 0 0,0-1 1 0 0,0 1-1 0 0,0-1 0 0 0,0 1-7 0 0,0 1 23 0 0,0 0-1 0 0,0-1 0 0 0,0 1 0 0 0,1 0 1 0 0,-1 0-1 0 0,0 0 0 0 0,1-1 0 0 0,0 1 0 0 0,0 1-22 0 0,12 21 42 0 0,0 0-50 0 0,-10-16 38 0 0,-3 0 65 0 0,0 0 55 0 0,3 0 63 0 0,2 0 34 0 0,0 2 112 0 0,-2 4 99 0 0,-1-3-76 0 0,4 2 39 0 0,0-1-8 0 0,-4 0-45 0 0,-2-6-146 0 0,-1-4-155 0 0,1-1 0 0 0,0 1 0 0 0,0 0 0 0 0,0-1 0 0 0,0 1 0 0 0,0 0-1 0 0,1-1 1 0 0,-1 1 0 0 0,0 0 0 0 0,1-1 0 0 0,-1 1 0 0 0,2 1-67 0 0,4 1 295 0 0,-5-3-277 0 0,-1-1-1 0 0,1 0 1 0 0,-1 0 0 0 0,0 1-1 0 0,1-1 1 0 0,-1 0 0 0 0,1 1 0 0 0,-1-1-1 0 0,0 0 1 0 0,1 1 0 0 0,-1-1-1 0 0,0 0 1 0 0,1 1 0 0 0,-1-1-1 0 0,0 1 1 0 0,0-1 0 0 0,1 1 0 0 0,-1-1-1 0 0,0 1 1 0 0,0-1 0 0 0,0 1-1 0 0,0-1 1 0 0,0 1 0 0 0,0-1-1 0 0,0 1 1 0 0,0-1 0 0 0,0 1-1 0 0,0-1 1 0 0,0 1 0 0 0,0-1 0 0 0,0 1-1 0 0,0 0-17 0 0,0 12 410 0 0,0-11-44 0 0,0-2-270 0 0,0 0 3 0 0,0 3 25 0 0,0 8-17 0 0,0-11-105 0 0,0 0 0 0 0,0 0 0 0 0,0 0 0 0 0,0 0 0 0 0,0 0-1 0 0,0 0 1 0 0,0 0 0 0 0,0 1 0 0 0,0-1 0 0 0,0 0 0 0 0,0 0 0 0 0,0 0 0 0 0,0 0 0 0 0,0 0 0 0 0,0 0 0 0 0,0 0 0 0 0,0 0 0 0 0,0 0 0 0 0,0 0 0 0 0,0 1 0 0 0,0-1 0 0 0,0 0 0 0 0,0 0 0 0 0,0 0 0 0 0,0 0 0 0 0,0 0 0 0 0,0 0 0 0 0,0 0 0 0 0,0 0 0 0 0,-1 0 0 0 0,1 0 0 0 0,0 0 0 0 0,0 0 0 0 0,0 0 0 0 0,0 0 0 0 0,0 1 0 0 0,0-1 0 0 0,0 0 0 0 0,0 0 0 0 0,0 0 0 0 0,0 0 0 0 0,0 0 0 0 0,-1 0 0 0 0,1 0 0 0 0,0 0 0 0 0,0 0 0 0 0,0 0 0 0 0,0 0 0 0 0,0 0 0 0 0,0 0 0 0 0,0 0 0 0 0,0 0 0 0 0,0 0 0 0 0,0 0 0 0 0,-1 0 0 0 0,1 0 0 0 0,0-1-2 0 0,-10 1 153 0 0,7 0 21 0 0,3 0 2 0 0,0 0 8 0 0,0 0 34 0 0,-3 0 20 0 0,-7 0 2 0 0,10 1-237 0 0,-1-1 1 0 0,1 0 0 0 0,0 0 0 0 0,0 0-1 0 0,0 0 1 0 0,0 0 0 0 0,0 0 0 0 0,0 0 0 0 0,0 0-1 0 0,0 0 1 0 0,0 0 0 0 0,0 0 0 0 0,-1 0 0 0 0,1 0-1 0 0,0 0 1 0 0,0 0 0 0 0,0 0 0 0 0,0 0 0 0 0,0 0-1 0 0,0 0 1 0 0,0 0 0 0 0,0-1 0 0 0,0 1-1 0 0,0 0 1 0 0,0 0 0 0 0,-1 0 0 0 0,1 0 0 0 0,0 0-1 0 0,0 0 1 0 0,0 0 0 0 0,0 0 0 0 0,0 0 0 0 0,0 0-1 0 0,0 0 1 0 0,0 0 0 0 0,0 0 0 0 0,0 0 0 0 0,0-1-1 0 0,0 1 1 0 0,0 0 0 0 0,0 0 0 0 0,0 0-1 0 0,0 0 1 0 0,0 0 0 0 0,0 0 0 0 0,0 0 0 0 0,0 0-1 0 0,0 0 1 0 0,0 0 0 0 0,0-1 0 0 0,0 1 0 0 0,0 0-1 0 0,0 0 1 0 0,0 0 0 0 0,0 0 0 0 0,0 0-1 0 0,0 0-2 0 0,1-4 48 0 0,-1 4-40 0 0,-5-8 38 0 0,-4-9 37 0 0,8 15-73 0 0,0 0 0 0 0,1 0 0 0 0,-1 0 0 0 0,1 0 1 0 0,0 0-1 0 0,0 0 0 0 0,-1 0 0 0 0,1 0 0 0 0,0 0 0 0 0,1 0 1 0 0,-1-1-12 0 0,0 1 7 0 0,0 1 1 0 0,1-1 0 0 0,-1 0 0 0 0,0 0-1 0 0,-1 0 1 0 0,1 0 0 0 0,0 0 0 0 0,-1 0-1 0 0,1 0 1 0 0,-1 0 0 0 0,0 0-8 0 0,-4-6 9 0 0,4 6-3 0 0,0 1-1 0 0,0-1 1 0 0,1 1-1 0 0,-1-1 0 0 0,0 1 1 0 0,1-1-1 0 0,-1 1 1 0 0,0-1-1 0 0,1 0 0 0 0,0 1 1 0 0,-1-1-1 0 0,1 0 1 0 0,0 1-1 0 0,0-1 1 0 0,0-1-6 0 0,-1-21 15 0 0,0 11-15 0 0,1 0 0 0 0,0 0 0 0 0,1 0 0 0 0,0 0 1 0 0,2-5-1 0 0,7-3 0 0 0,-6 8-1 0 0,-4 11-3 0 0,0-1 0 0 0,1 1-1 0 0,0 0 1 0 0,-1-1 0 0 0,1 1 0 0 0,0 0-1 0 0,0 0 1 0 0,0 0 0 0 0,0 0 0 0 0,1 0-1 0 0,-1 0 1 0 0,1 0 0 0 0,-1 0 0 0 0,1 0 4 0 0,3-4-12 0 0,0 0 1 0 0,0 0 0 0 0,-1 0-1 0 0,1-4 12 0 0,-2 6-3 0 0,-1 0-1 0 0,0 0 1 0 0,1 1-1 0 0,0-1 1 0 0,-1 0-1 0 0,2 1 0 0 0,-1 0 1 0 0,0 0-1 0 0,1 0 1 0 0,-1 0-1 0 0,1 0 1 0 0,0 1 3 0 0,16-8-56 0 0,9-5 53 0 0,-14 8 2 0 0,-12 6-2 0 0,0 0 1 0 0,0 0 0 0 0,0 1 0 0 0,1-1-1 0 0,-1 1 1 0 0,0 0 0 0 0,0 0 0 0 0,2 0 2 0 0,4 1-47 0 0,-3 2-43 0 0,-1 7-42 0 0,9-4 31 0 0,2 7 91 0 0,0 0 64 0 0,-11-10-36 0 0,-5-3-16 0 0,1 0 0 0 0,0 0 0 0 0,-1 1 0 0 0,1-1 0 0 0,-1 0 0 0 0,1 1 0 0 0,0-1 1 0 0,-1 1-1 0 0,1-1 0 0 0,-1 1 0 0 0,1-1 0 0 0,-1 1 0 0 0,1-1 0 0 0,-1 1 1 0 0,1-1-1 0 0,-1 1 0 0 0,0-1 0 0 0,1 1 0 0 0,-1 0 0 0 0,0-1 0 0 0,0 1 0 0 0,1 0-2 0 0,1 4 0 0 0,1-1 0 0 0,0 0 0 0 0,-1-1 0 0 0,1 1 0 0 0,1-1 0 0 0,-1 0 0 0 0,1 0 0 0 0,4 5 0 0 0,23 24 0 0 0,-27-28 0 0 0,-1 0 1 0 0,1 1 0 0 0,-1-1 0 0 0,-1 1 0 0 0,1 0 0 0 0,-1 0 0 0 0,1 0 0 0 0,-1 2-1 0 0,2 3 37 0 0,1 0 33 0 0,0-2-20 0 0,2 4 18 0 0,-6 2 73 0 0,0-12-126 0 0,-1 0 0 0 0,0 0 0 0 0,1 0 0 0 0,-1-1 0 0 0,1 1 1 0 0,0 0-1 0 0,-1 0 0 0 0,1-1 0 0 0,0 1 0 0 0,0-1 0 0 0,0 1 0 0 0,0-1 0 0 0,1 1 0 0 0,-1-1 1 0 0,1 1-17 0 0,0 1 121 0 0,-2-1-4 0 0,0 25 72 0 0,0-24-100 0 0,0-1-14 0 0,0 7-150 0 0,0-3 56 0 0,0 9 144 0 0,0-13-115 0 0,0 1-71 0 0,0-2-17 0 0,0 1-40 0 0,0 0-75 0 0,0 0-69 0 0,0 1-80 0 0,0 0-89 0 0,0-2 58 0 0,0 0-59 0 0,0 0-53 0 0,0 1-45 0 0,0-1-158 0 0,0 1-46 0 0,0 0-190 0 0,0 2-512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3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192 128 5696 0 0,'13'-13'166'0'0,"-10"11"-50"0"0,0 0-52 0 0,7 3-14 0 0,-10-1-26 0 0,2 0 73 0 0,-1 0 111 0 0,-1 0 180 0 0,0 0 11 0 0,0 0-25 0 0,0 0-106 0 0,0 0-48 0 0,0 0-10 0 0,0 0-21 0 0,0 0-80 0 0,0 0-39 0 0,-5 0 9 0 0,-7 0-11 0 0,7 0 2 0 0,0 0 68 0 0,0 0 108 0 0,2 3 9 0 0,-7 8-26 0 0,6-9-132 0 0,1-1-46 0 0,-6-1-29 0 0,6-1 1 0 0,-10 1 43 0 0,10 0 0 0 0,0 3 12 0 0,0 1-51 0 0,-4 1 16 0 0,-7 2 19 0 0,-7 3 32 0 0,10-4-81 0 0,-7 4-2 0 0,13-6 34 0 0,-1-5-37 0 0,1 0 5 0 0,0 5 41 0 0,1-1-44 0 0,-1 3 2 0 0,-16 14 70 0 0,8-4-39 0 0,12-15-42 0 0,1 1 0 0 0,0-1 0 0 0,-1 1 0 0 0,1-1 0 0 0,0 0 0 0 0,-1 1 0 0 0,1-1 1 0 0,0 1-1 0 0,0-1 0 0 0,0 1-1 0 0,0 43-99 0 0,0-45 98 0 0,0 0 1 0 0,0 0-1 0 0,0 1 0 0 0,0-1 0 0 0,0 0 1 0 0,0 0-1 0 0,0 0 0 0 0,0 0 0 0 0,0 0 1 0 0,0 0-1 0 0,0 0 0 0 0,0 0 0 0 0,0 0 1 0 0,0 0-1 0 0,0 1 0 0 0,0-1 0 0 0,0 0 1 0 0,0 0-1 0 0,0 0 0 0 0,0 0 0 0 0,0 0 1 0 0,0 0-1 0 0,0 0 0 0 0,0 0 0 0 0,1 0 1 0 0,-1 0-1 0 0,0 0 0 0 0,0 1 0 0 0,0-1 1 0 0,0 0-1 0 0,0 0 0 0 0,0 0 0 0 0,0 0 1 0 0,0 0-1 0 0,0 0 0 0 0,0 0 0 0 0,0 0 1 0 0,0 0-1 0 0,0 0 0 0 0,1 0 0 0 0,-1 0 1 0 0,0 0-1 0 0,0 0 0 0 0,0 0 0 0 0,0 0 1 0 0,0 0-1 0 0,0 0 0 0 0,0 0 0 0 0,0 0 1 0 0,0 0-1 0 0,0 0 0 0 0,1 0 0 0 0,-1 0 1 0 0,0 0-1 0 0,0 0 0 0 0,0 0 0 0 0,0 0 1 0 0,3 0-8 0 0,-1 0 8 0 0,0-1-1 0 0,0 1 1 0 0,0 0 0 0 0,0 0 0 0 0,0 1 0 0 0,-1-1-1 0 0,1 0 1 0 0,0 0 0 0 0,0 1 0 0 0,0-1 0 0 0,1 2 0 0 0,2 8 0 0 0,-4-9 0 0 0,-1-1 0 0 0,1 0 0 0 0,0 1 0 0 0,0-1 0 0 0,0 0 0 0 0,0 1 0 0 0,-1-1 0 0 0,1 0 0 0 0,0 0 0 0 0,0 0 0 0 0,0 0 0 0 0,0 0 0 0 0,-1 0 0 0 0,1 0 0 0 0,1 0 0 0 0,13 3 0 0 0,1 6 0 0 0,-9-5 0 0 0,0 0 0 0 0,0-1 0 0 0,7 3 0 0 0,12 0 0 0 0,-18-4 16 0 0,-1 2 0 0 0,0-1 0 0 0,6 5-16 0 0,3 1 60 0 0,-5-4 2 0 0,-9-4-50 0 0,0 0 0 0 0,1 0 0 0 0,-1 0 0 0 0,0 1 0 0 0,0-1 0 0 0,0 1-1 0 0,0-1 1 0 0,0 1 0 0 0,0 0-12 0 0,11 11 55 0 0,-9-8-31 0 0,0 0-1 0 0,1-1 0 0 0,0 1 0 0 0,0-1 0 0 0,0 0 1 0 0,2 1-24 0 0,4 0 53 0 0,-10-5-41 0 0,0 0 0 0 0,0 1 0 0 0,1-1 0 0 0,-1 1 0 0 0,0-1 0 0 0,0 1 0 0 0,0-1-1 0 0,0 1 1 0 0,0 0 0 0 0,0 0 0 0 0,0-1 0 0 0,-1 1 0 0 0,1 0 0 0 0,0 0 0 0 0,0 0 0 0 0,0 0 0 0 0,-1 0 0 0 0,1 1-12 0 0,5 9 160 0 0,4 7 132 0 0,-7-15-56 0 0,-3-1 16 0 0,0 2-180 0 0,0-1 1 0 0,0 1 0 0 0,1-1 0 0 0,-1 1-1 0 0,1-1 1 0 0,0 1 0 0 0,0-1-73 0 0,8 12 259 0 0,-6-12-45 0 0,-2 1-91 0 0,-2-1-60 0 0,-1 2-10 0 0,1-4 5 0 0,1-1-57 0 0,-3 2 99 0 0,-1 0-30 0 0,1 0-9 0 0,2 0 22 0 0,0 0 3 0 0,0 1 36 0 0,1 0 43 0 0,0 2 52 0 0,-1 0-142 0 0,-7 12 332 0 0,6-13-358 0 0,0-1-55 0 0,-2 5 77 0 0,0-1 10 0 0,-1-6-2 0 0,-4-1 55 0 0,6 0-118 0 0,2 0-17 0 0,-6 4 22 0 0,-11 6 42 0 0,-1-7 31 0 0,17-2-75 0 0,0-1-1 0 0,0 0 1 0 0,0 0 0 0 0,0 0-1 0 0,0 0 1 0 0,0-1-1 0 0,0 1 1 0 0,-1-1-1 0 0,1 1 1 0 0,0-1 0 0 0,-1 0-19 0 0,-2-6 78 0 0,5 7-74 0 0,0-1 1 0 0,0 1-1 0 0,-1-1 0 0 0,1 1 1 0 0,0-1-1 0 0,-1 1 1 0 0,1 0-1 0 0,0-1 1 0 0,-1 1-1 0 0,1 0 0 0 0,0-1 1 0 0,-1 1-1 0 0,1 0 1 0 0,-1-1-1 0 0,1 1 1 0 0,-1 0-1 0 0,1 0 0 0 0,-1 0 1 0 0,1-1-1 0 0,0 1 1 0 0,-1 0-1 0 0,1 0 1 0 0,-1 0-1 0 0,1 0 1 0 0,-1 0-1 0 0,1 0 0 0 0,-1 0 1 0 0,1 0-1 0 0,-1 0 1 0 0,0 0-1 0 0,1 0 1 0 0,-1 0-5 0 0,-1 0 1 0 0,1 0 0 0 0,-1 0 1 0 0,0 0-1 0 0,1-1 0 0 0,-1 1 1 0 0,0 0-1 0 0,1-1 1 0 0,-1 0-1 0 0,1 1 0 0 0,-1-1 1 0 0,1 0-1 0 0,-1 0 1 0 0,1 0-1 0 0,-1 0-1 0 0,-6-4 1 0 0,-5 0-1 0 0,8-2 0 0 0,5 7 0 0 0,0-1 0 0 0,0 1 0 0 0,-1-1 0 0 0,1 1 0 0 0,0 0 0 0 0,0-1 0 0 0,-1 1 0 0 0,1-1 0 0 0,-1 1 0 0 0,1 0 0 0 0,0-1 0 0 0,-1 1 0 0 0,1 0 0 0 0,-1 0 0 0 0,1-1 0 0 0,0 1 0 0 0,-1 0 0 0 0,1 0 0 0 0,-1 0 0 0 0,1-1 0 0 0,-1 1 0 0 0,1 0 0 0 0,-1 0 0 0 0,1 0 0 0 0,-1 0 0 0 0,1 0 0 0 0,-1 0 0 0 0,1 0 0 0 0,-1 0 0 0 0,1 0 0 0 0,-1 0 0 0 0,0 0 0 0 0,1 1 0 0 0,-1-1 0 0 0,1 0 0 0 0,-1 0 0 0 0,1 0 0 0 0,-1 0 0 0 0,1 0 0 0 0,-1 0 0 0 0,1 0 0 0 0,-1 0 0 0 0,1 0 0 0 0,-1 0 0 0 0,1 0 0 0 0,-1-1 0 0 0,1 1 0 0 0,-1 0 0 0 0,1 0 0 0 0,-1 0 0 0 0,1-1 0 0 0,-1 1 0 0 0,1 0 0 0 0,0 0 0 0 0,-1-1 0 0 0,1 1 0 0 0,-1 0 0 0 0,1-1 0 0 0,0 1 0 0 0,-1-1 0 0 0,1 1 0 0 0,0 0 0 0 0,0-1 0 0 0,-1 1 0 0 0,1-1 0 0 0,-4-6 0 0 0,-2 4-9 0 0,1 1-50 0 0,2-2-37 0 0,1 1-32 0 0,0-1-108 0 0,-7 2-159 0 0,7 1 180 0 0,1 1-7 0 0,0-1-51 0 0,0 0-109 0 0,-1-1-134 0 0,-1 0-116 0 0,2 0 104 0 0,-1 0-41 0 0,-1-1-661 0 0,1 1-524 0 0,1 2-986 0 0</inkml:trace>
  <inkml:trace contextRef="#ctx0" brushRef="#br0" timeOffset="321.85">591 224 6072 0 0,'0'0'133'0'0,"0"0"23"0"0,0 0 12 0 0,0 3-23 0 0,0 1-120 0 0,0-2-24 0 0,0 0-1 0 0,0 1 1 0 0,0-1-1 0 0,0 1 1 0 0,0-1-1 0 0,1 0 1 0 0,-1 1-1 0 0,1-1 1 0 0,0 2-1 0 0,2 0 44 0 0,-1 0 75 0 0,2 2 160 0 0,-3-5-209 0 0,-1 1 0 0 0,1-1 0 0 0,0 1 0 0 0,-1 0 0 0 0,0-1 0 0 0,1 1 0 0 0,-1 0 0 0 0,0-1 0 0 0,0 1 0 0 0,0 0 0 0 0,0 1-70 0 0,0 7 529 0 0,0 0-78 0 0,0 1-65 0 0,0 0-55 0 0,0 9 162 0 0,0 27 470 0 0,0-22-351 0 0,0 14 245 0 0,2-28-621 0 0,4 2 22 0 0,1-1-5 0 0,-6 0-26 0 0,-1 0 11 0 0,0 0-85 0 0,0-2-67 0 0,0 22 45 0 0,0-16-46 0 0,0-12-185 0 0,-1-1 97 0 0,-5 3 218 0 0,4-5-184 0 0,0 1-54 0 0,0-1-76 0 0,1 2-96 0 0,0-1 0 0 0,1 0-59 0 0,-1 0-66 0 0,1 1-72 0 0,0-3-126 0 0</inkml:trace>
  <inkml:trace contextRef="#ctx0" brushRef="#br0" timeOffset="511.35">512 0 7256 0 0,'-2'0'-68'0'0,"1"0"53"0"0,-1 0 73 0 0,0 0 118 0 0,1 0-127 0 0,0 0-46 0 0,-1 0-72 0 0,1 0-70 0 0,0 0-92 0 0,-1 0-106 0 0,1 0 123 0 0,1 0-33 0 0,0 0-790 0 0,0 0-596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9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5792 0 0,'3'3'166'0'0,"10"7"-6"0"0,-7-9-134 0 0,-2 1-27 0 0,-1 3 37 0 0,3 6 49 0 0,0-3 157 0 0,1 0 86 0 0,7 8 424 0 0,-10-6-229 0 0,2 1 32 0 0,2 0-95 0 0,-6-10-405 0 0,-1 1 22 0 0,1-1 0 0 0,-1 0 0 0 0,0 1 0 0 0,0-1 0 0 0,1 1 0 0 0,-1-1 0 0 0,0 1 0 0 0,0 0 0 0 0,0 0-77 0 0,1 6 269 0 0,-2 1 36 0 0,1-3-154 0 0,-1 0-1 0 0,1 0 0 0 0,0-1 1 0 0,0 1-1 0 0,1 0-150 0 0,5 16 419 0 0,-6-20-375 0 0,1 5 107 0 0,-1 0-35 0 0,-1 2 9 0 0,0-2-41 0 0,2 11 88 0 0,4-3 4 0 0,-5-11-138 0 0,0-1 1 0 0,0 0 0 0 0,0 1-1 0 0,0-1 1 0 0,0 1 0 0 0,0-1 0 0 0,-1 1-1 0 0,0 0 1 0 0,0 0-39 0 0,2 13 144 0 0,1 2 47 0 0,14 33 488 0 0,-9-31-414 0 0,-6-12-82 0 0,-1-1-35 0 0,-1 5 76 0 0,2 7 54 0 0,0-12-210 0 0,1-1 48 0 0,8 20 405 0 0,-6-17-328 0 0,-2-3-113 0 0,-1-2-37 0 0,-1-3-33 0 0,0-1 1 0 0,-1 0-1 0 0,0 1 0 0 0,1-1 1 0 0,-1 1-1 0 0,0-1 0 0 0,0 1 1 0 0,0-1-1 0 0,0 1 0 0 0,0-1-10 0 0,0 1 9 0 0,0-1-1 0 0,0 1 0 0 0,0-1 0 0 0,0 1 0 0 0,1-1 1 0 0,-1 0-1 0 0,0 1 0 0 0,1-1 0 0 0,-1 1 1 0 0,1-1-9 0 0,4 7 39 0 0,1 2 35 0 0,-4 4 57 0 0,-2-10-118 0 0,0 0 58 0 0,0 12 292 0 0,0-11-275 0 0,0-2 34 0 0,0-3-24 0 0,0 0-2 0 0,0 0-4 0 0,0 0-17 0 0,0 0-10 0 0,-6 0 20 0 0,-1 0-42 0 0,1-3 21 0 0,-7-7 0 0 0,6 7-36 0 0,7 3-26 0 0,-1-1 1 0 0,1 1-1 0 0,-1 0 1 0 0,1 0-1 0 0,-1 0 0 0 0,1-1 1 0 0,-1 1-1 0 0,1 0 0 0 0,-1 0 1 0 0,1-1-1 0 0,0 1 0 0 0,-1 0 1 0 0,1-1-1 0 0,0 1 1 0 0,-1-1-1 0 0,1 1 0 0 0,0 0 1 0 0,-1-1-1 0 0,1 1 0 0 0,0-1 1 0 0,0 1-1 0 0,-1-1 0 0 0,1 1 1 0 0,0-1-1 0 0,0 1 0 0 0,0-1 1 0 0,0 1-1 0 0,0-1 1 0 0,0 1-1 0 0,0-1 0 0 0,0 1 1 0 0,0-1-1 0 0,0 1 0 0 0,0-1 1 0 0,0 1-1 0 0,0-1 0 0 0,0 1 1 0 0,0-1-3 0 0,0-1 1 0 0,0 1-1 0 0,0-1 1 0 0,0 1 0 0 0,-1-1 0 0 0,1 1 0 0 0,-1-1 0 0 0,1 0 0 0 0,-1 1-1 0 0,1-1 1 0 0,-1 1 0 0 0,0 0 0 0 0,0-1 0 0 0,0 1-1 0 0,-5-12-1 0 0,1-14 1 0 0,-2 14-5 0 0,2 4-33 0 0,3-6-63 0 0,3-1 4 0 0,-2-28-259 0 0,-1 26 236 0 0,-2 8 40 0 0,0-12-101 0 0,4 20 158 0 0,0 0 1 0 0,0 0-1 0 0,1 0 1 0 0,-1 0-1 0 0,1-1 0 0 0,-1 1 1 0 0,1 0-1 0 0,0 0 23 0 0,3-11-146 0 0,-2 5 37 0 0,-2-2-36 0 0,-1-15-91 0 0,1-36-373 0 0,4 40 398 0 0,-3 19 183 0 0,0 0 0 0 0,0 0 0 0 0,0 0 0 0 0,1 0 0 0 0,-1 0 0 0 0,1 0 0 0 0,-1 0 0 0 0,1 0 0 0 0,1-1 28 0 0,9-10-112 0 0,-8 2 43 0 0,-3 9 56 0 0,0 0 0 0 0,0-1-1 0 0,1 1 1 0 0,-1 0 0 0 0,0 0-1 0 0,1 0 1 0 0,0 0 0 0 0,-1 0 0 0 0,1 0 13 0 0,4-4-52 0 0,20-20 16 0 0,-18 17 32 0 0,-7 7 0 0 0,1 1 1 0 0,-1-1 0 0 0,1 0 0 0 0,0 1-1 0 0,-1-1 1 0 0,1 0 0 0 0,0 1-1 0 0,0 0 1 0 0,0-1 0 0 0,0 1-1 0 0,0 0 1 0 0,0 0 0 0 0,0 0-1 0 0,0 1 1 0 0,1-1 0 0 0,-1 0 0 0 0,0 1-1 0 0,0-1 1 0 0,2 1 3 0 0,1 1-12 0 0,-3-2 16 0 0,5-3-25 0 0,11-5-54 0 0,-6 5 24 0 0,6 4 33 0 0,13 1 7 0 0,-22-1-40 0 0,1 0 49 0 0,-9 0 2 0 0,0 0 0 0 0,-1 0 0 0 0,1 0 0 0 0,0 0 0 0 0,0 0 0 0 0,0 0 0 0 0,0 0 0 0 0,0 0 0 0 0,-1 1 0 0 0,1-1 0 0 0,0 0 0 0 0,0 0 0 0 0,0 1 0 0 0,0 0 0 0 0,4 9 0 0 0,2-5 0 0 0,-6-5 0 0 0,-1 0 0 0 0,0 0 0 0 0,1 1 0 0 0,-1-1 0 0 0,1 0 0 0 0,-1 1 0 0 0,1-1 0 0 0,-1 0 0 0 0,0 1 0 0 0,1-1 0 0 0,-1 0 0 0 0,0 1 0 0 0,0-1 0 0 0,1 1 0 0 0,-1-1 0 0 0,0 1 0 0 0,0-1 0 0 0,1 0 0 0 0,-1 1 0 0 0,0-1 0 0 0,0 1 0 0 0,0-1 0 0 0,0 1 0 0 0,0-1 0 0 0,0 1 0 0 0,0-1 0 0 0,0 1 0 0 0,0-1 0 0 0,0 1 0 0 0,0-1 0 0 0,0 1 0 0 0,0 0 0 0 0,0 44 80 0 0,-3-40 1 0 0,2-3-67 0 0,0-1-1 0 0,-1 0 1 0 0,1 1 0 0 0,0-1 0 0 0,0 1 0 0 0,0 0-1 0 0,0-1 1 0 0,0 1 0 0 0,1 0 0 0 0,-1-1-1 0 0,0 1 1 0 0,1 0 0 0 0,0 0 0 0 0,-1-1 0 0 0,1 2-14 0 0,-3 2 104 0 0,-33 32 77 0 0,27-28-157 0 0,-7 4 29 0 0,3-8-39 0 0,11-1-15 0 0,1-1 0 0 0,-15 6-71 0 0,3 2 26 0 0,10-8-114 0 0,0-3-32 0 0,-7 0 0 0 0,7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56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9072 0 0,'0'0'200'0'0,"0"0"33"0"0,0 0 15 0 0,0 3-36 0 0,0 0-197 0 0,0 1 34 0 0,0 24 419 0 0,1-21-398 0 0,1-1-37 0 0,-1-1 23 0 0,3 4-23 0 0,-1-4 29 0 0,0 1 56 0 0,2 4 79 0 0,-3-6-134 0 0,6 15 157 0 0,-6-10-100 0 0,-1 1 51 0 0,1 2 26 0 0,4 0-3 0 0,0 1-35 0 0,-4-2-21 0 0,-1 5 52 0 0,2-1-39 0 0,4 9 48 0 0,-5-18-165 0 0,4 10 125 0 0,0-5-33 0 0,-2-3-41 0 0,1 5 100 0 0,6-7 7 0 0,-6 7 7 0 0,3-2-86 0 0,9 8 189 0 0,5-5 52 0 0,-7-10-147 0 0,-2-1-95 0 0,-3 2-48 0 0,-1 0-48 0 0,-8-4-14 0 0,0-1 0 0 0,1 1 1 0 0,-1-1-1 0 0,1 0 1 0 0,-1 1-1 0 0,1-1 0 0 0,-1 0 1 0 0,1 0-1 0 0,-1 0 1 0 0,1 0-3 0 0,4 0 43 0 0,5 0 59 0 0,-10 0-87 0 0,-1 0 0 0 0,1 0 0 0 0,0 0 0 0 0,0 0 0 0 0,0 0 0 0 0,0 0 0 0 0,-1 0 0 0 0,1-1 0 0 0,0 1 0 0 0,0 0 0 0 0,0 0 0 0 0,-1-1 1 0 0,1 1-1 0 0,0-1-15 0 0,4-9 252 0 0,9 4-39 0 0,-8 2-180 0 0,1-5-23 0 0,-7 8-10 0 0,1-1 0 0 0,-1 1 0 0 0,1-1 0 0 0,-1 1 0 0 0,0-1 0 0 0,0 1 0 0 0,1 0 0 0 0,-1-1 0 0 0,0 1 0 0 0,0-1 0 0 0,0 2 0 0 0,-1-7-1 0 0,1 5 7 0 0,0-1 0 0 0,0 1 0 0 0,0 0 0 0 0,0 0 0 0 0,0 0 0 0 0,1-1 0 0 0,-1 1 0 0 0,1 0 1 0 0,-1 0-1 0 0,1-1-6 0 0,10-13 22 0 0,-11 15-16 0 0,1-1-1 0 0,-1 1 0 0 0,1-1 1 0 0,-1 1-1 0 0,0 0 0 0 0,0-1 0 0 0,1 1 1 0 0,-1-1-1 0 0,0 1 0 0 0,-1-1-5 0 0,1 2 1 0 0,0-6 26 0 0,0 4-23 0 0,0 0 0 0 0,0 1 0 0 0,0-1 0 0 0,0 0 0 0 0,0 1 0 0 0,0-1 0 0 0,0 0 0 0 0,1 1-1 0 0,-1-1 1 0 0,0 0 0 0 0,1 1 0 0 0,0-2-4 0 0,0 2 2 0 0,-1 1 0 0 0,1 0 0 0 0,0-1 0 0 0,-1 1 0 0 0,1 0-1 0 0,0 0 1 0 0,-1 0 0 0 0,1-1 0 0 0,0 1 0 0 0,-1 0 0 0 0,1 0 0 0 0,0 0-1 0 0,-1 0 1 0 0,1 0 0 0 0,0 0-2 0 0,1 0-58 0 0,-2 0-10 0 0,0 0-3 0 0,0 0-20 0 0,3 0 31 0 0,10 3 50 0 0,3 10 26 0 0,-12-9-5 0 0,-1-2 5 0 0,22 24 67 0 0,-11-10-180 0 0,-9-3-11 0 0,6-7 27 0 0,-6 4 65 0 0,24 6 16 0 0,19 6 0 0 0,-45-21-1 0 0,1 1 0 0 0,-1 0 1 0 0,0-1-1 0 0,1 1 1 0 0,-1-1-1 0 0,1 0 1 0 0,-1 0-1 0 0,1-1 0 0 0,0 1 1 0 0,0-1 0 0 0,21 1-76 0 0,20-1-48 0 0,-26 0 98 0 0,-17 0 25 0 0,-1 0 1 0 0,1 0-1 0 0,-1-1 1 0 0,1 1-1 0 0,-1 0 1 0 0,1-1-1 0 0,-1 1 1 0 0,1-1-1 0 0,-1 1 1 0 0,1-1-1 0 0,-1 0 1 0 0,2 0 0 0 0,5-6 32 0 0,-2 3 140 0 0,-1 3-85 0 0,0 0-10 0 0,0-6 71 0 0,-5 7-139 0 0,0 0 0 0 0,1-1-1 0 0,-1 1 1 0 0,0-1 0 0 0,0 1 0 0 0,0 0 0 0 0,1-1-1 0 0,-1 1 1 0 0,0 0 0 0 0,1-1 0 0 0,-1 1-1 0 0,0 0 1 0 0,1 0 0 0 0,-1-1 0 0 0,0 1 0 0 0,1 0-1 0 0,-1 0 1 0 0,1 0 0 0 0,-1-1 0 0 0,0 1-1 0 0,1 0 1 0 0,-1 0 0 0 0,1 0 0 0 0,-1 0 0 0 0,0 0-1 0 0,1 0 1 0 0,-1 0 0 0 0,1 0 0 0 0,-1 0-1 0 0,1 0 1 0 0,-1 0-9 0 0,0 0 3 0 0,0 0 0 0 0,0 0 0 0 0,1 0 0 0 0,-1 0 0 0 0,0 0 0 0 0,0 0 0 0 0,0 0 0 0 0,0 0-1 0 0,0 0 1 0 0,0 0 0 0 0,0 0 0 0 0,0 0 0 0 0,0 0 0 0 0,0 0 0 0 0,1 0 0 0 0,-1 0 0 0 0,0 0 0 0 0,0 0 0 0 0,0 0 0 0 0,0 0 0 0 0,0 0 0 0 0,0 0-1 0 0,0 0 1 0 0,0 0 0 0 0,0 0 0 0 0,0 0 0 0 0,0 0 0 0 0,1 0 0 0 0,-1 0 0 0 0,0 0 0 0 0,0-1 0 0 0,0 1 0 0 0,0 0 0 0 0,0 0 0 0 0,0 0-1 0 0,0 0 1 0 0,0 0 0 0 0,0 0 0 0 0,0 0 0 0 0,0 0 0 0 0,0 0 0 0 0,0 0 0 0 0,0 0 0 0 0,0-1 0 0 0,0 1 0 0 0,0 0 0 0 0,0 0 0 0 0,0 0-1 0 0,0 0 1 0 0,0 0 0 0 0,0 0 0 0 0,0 0 0 0 0,0 0 0 0 0,0 0 0 0 0,0 0 0 0 0,0-1 0 0 0,0 1-3 0 0,3-12 137 0 0,-3 11-126 0 0,1 0 0 0 0,-1 0 0 0 0,1 0 0 0 0,0-1 0 0 0,0 1 0 0 0,-1 0 0 0 0,1 1 0 0 0,0-1 0 0 0,0 0 0 0 0,0 0 0 0 0,0 0 0 0 0,0 0 0 0 0,0 1-1 0 0,1-1-10 0 0,5-2 63 0 0,-7 2-58 0 0,1 1-1 0 0,-1 0 0 0 0,1 0 0 0 0,-1 0 0 0 0,1 0 0 0 0,-1-1 1 0 0,1 1-1 0 0,-1 0 0 0 0,1-1 0 0 0,-1 1 0 0 0,0 0 0 0 0,1-1 1 0 0,-1 1-1 0 0,1 0 0 0 0,-1-1 0 0 0,0 1 0 0 0,0-1 0 0 0,1 1 1 0 0,-1 0-1 0 0,0-1 0 0 0,0 1 0 0 0,1-1 0 0 0,-1 1 0 0 0,0-1 1 0 0,0 1-1 0 0,0-1 0 0 0,0 1 0 0 0,0-1 0 0 0,0 1 0 0 0,0-1 1 0 0,0 1-1 0 0,0-1 0 0 0,0 1 0 0 0,0-1 0 0 0,0 1 1 0 0,0-1-1 0 0,0 1 0 0 0,0-1-4 0 0,0-1 7 0 0,0 0 1 0 0,0 1 0 0 0,1-1 0 0 0,-1 0-1 0 0,0 0 1 0 0,1 0 0 0 0,0 1-1 0 0,-1-1 1 0 0,1 0 0 0 0,0 1-1 0 0,0-1 1 0 0,0 1 0 0 0,0-1-8 0 0,0 1 6 0 0,0-1 1 0 0,0 0-1 0 0,0 1 1 0 0,-1-1-1 0 0,1 0 0 0 0,0 1 1 0 0,-1-1-1 0 0,1 0 1 0 0,-1 0-1 0 0,0 1 1 0 0,1-1-1 0 0,-1 0 1 0 0,0 0-7 0 0,0-9 13 0 0,0-10 48 0 0,0 14-31 0 0,0 5-27 0 0,0 0 1 0 0,0-1-1 0 0,0 1 1 0 0,0 0-1 0 0,0 0 1 0 0,0 0-1 0 0,-1 0 1 0 0,1-1-1 0 0,-1 1 0 0 0,0-1-3 0 0,-4-5 0 0 0,4 7 0 0 0,0-1 0 0 0,0 1 0 0 0,0-1 0 0 0,1 1 0 0 0,-1-1 0 0 0,0 1 0 0 0,1-1 0 0 0,-1 1 0 0 0,1-1 0 0 0,0 0 0 0 0,-1 1 0 0 0,1-1 0 0 0,0 0 0 0 0,0 0 0 0 0,0-4 12 0 0,0 0-50 0 0,0-1-41 0 0,0 1-36 0 0,0-6-155 0 0,0-12-473 0 0,0 21 289 0 0</inkml:trace>
  <inkml:trace contextRef="#ctx0" brushRef="#br0" timeOffset="343.62">927 80 8640 0 0,'3'15'184'0'0,"8"0"50"0"0,-11-15-224 0 0,0 0-1 0 0,1 0 0 0 0,-1 1 0 0 0,0-1 0 0 0,0 0 0 0 0,0 0 0 0 0,1 1 0 0 0,-1-1 1 0 0,0 0-1 0 0,0 0 0 0 0,0 1 0 0 0,0-1 0 0 0,0 0 0 0 0,0 1 0 0 0,1-1 0 0 0,-1 0 1 0 0,0 1-1 0 0,0-1 0 0 0,0 0 0 0 0,0 1 0 0 0,0-1 0 0 0,0 0 0 0 0,0 1 0 0 0,0-1 1 0 0,0 0-1 0 0,-1 1-9 0 0,1-1 0 0 0,0 2 28 0 0,0 1 1 0 0,1-1-1 0 0,-1 1 1 0 0,0-1 0 0 0,1 1-1 0 0,-1-1 1 0 0,1 2-29 0 0,7 4 49 0 0,-8-8-50 0 0,0 0 1 0 0,1 1 0 0 0,-1-1-1 0 0,1 0 1 0 0,-1 1 0 0 0,0-1-1 0 0,1 0 1 0 0,-1 1 0 0 0,0-1 0 0 0,1 1-1 0 0,-1-1 1 0 0,0 1 0 0 0,1-1-1 0 0,-1 0 1 0 0,0 1 0 0 0,0-1-1 0 0,0 1 1 0 0,0-1 0 0 0,1 1-1 0 0,-1-1 1 0 0,0 1 0 0 0,0-1 0 0 0,0 1-1 0 0,0 0 1 0 0,0-1 0 0 0,0 1-1 0 0,0-1 1 0 0,0 1 0 0 0,-1-1 0 0 0,2 15 44 0 0,1-3 92 0 0,2-2 98 0 0,3-2 104 0 0,-5-2 480 0 0,-1-1-452 0 0,1 0-48 0 0,3 5 213 0 0,-4-9-446 0 0,0 1 1 0 0,0 0 0 0 0,0 0 0 0 0,0 0 0 0 0,-1-1-1 0 0,1 1 1 0 0,0 0 0 0 0,-1 0 0 0 0,1 0 0 0 0,-1 0-1 0 0,0 0 1 0 0,0 1-86 0 0,0-2 32 0 0,0 0 0 0 0,0-1-1 0 0,0 1 1 0 0,0 0 0 0 0,1 0-1 0 0,-1-1 1 0 0,0 1 0 0 0,0 0-1 0 0,0 0 1 0 0,1-1 0 0 0,-1 1 0 0 0,0 0-1 0 0,1-1 1 0 0,-1 1 0 0 0,0 0-1 0 0,1-1 1 0 0,-1 1 0 0 0,1-1-1 0 0,-1 1 1 0 0,1-1 0 0 0,-1 1-1 0 0,1-1 1 0 0,0 1 0 0 0,-1-1 0 0 0,1 1-32 0 0,4 3 328 0 0,-3 4-33 0 0,-2-6-183 0 0,0-1-1 0 0,0-1 17 0 0,0 0-21 0 0,3 3 1 0 0,-2-3-266 0 0,-1 1 52 0 0,1 0 47 0 0,0-1 41 0 0,0 2 63 0 0,0-1 72 0 0,2 4 432 0 0,-2-3-403 0 0,0-1-129 0 0,0 0-53 0 0,-1 1-60 0 0,1-1-73 0 0,-1 0-51 0 0,0 1-71 0 0,1-1-80 0 0,-1 1-86 0 0,0-1-93 0 0,0 1-101 0 0,0-1-107 0 0,0 1-115 0 0,0-2-1028 0 0,0 0-1087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8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32 4544 0 0,'0'0'101'0'0,"0"0"22"0"0,0 0 5 0 0,0-3-21 0 0,0 3-106 0 0,0-1 0 0 0,0 0 1 0 0,0 1-1 0 0,0-1 1 0 0,0 0-1 0 0,0 1 0 0 0,-1-1 1 0 0,1 0-1 0 0,0 1 1 0 0,0-1-1 0 0,-1 0 1 0 0,1 1-1 0 0,0-1 0 0 0,-1 0 1 0 0,1 1-2 0 0,-1-1 96 0 0,-1 0-88 0 0,0 0-34 0 0,-2-1-55 0 0,2 1 76 0 0,0-1 72 0 0,1 0 96 0 0,0 0 68 0 0,1 0 103 0 0,1 0 120 0 0,-1 1-176 0 0,1-1 36 0 0,-2 2 66 0 0,-1 0-164 0 0,-2 0-67 0 0,-7 0 244 0 0,6 0-248 0 0,0 1-38 0 0,1 1-84 0 0,-11 5 186 0 0,-1 1 40 0 0,-17 9 335 0 0,31-16-553 0 0,1 0 0 0 0,-1 1 1 0 0,0-1-1 0 0,1 1 0 0 0,0-1 1 0 0,-1 1-1 0 0,1-1 0 0 0,0 1 1 0 0,0 0-1 0 0,0 0 0 0 0,0 0 1 0 0,0 0-1 0 0,0 0-31 0 0,-5 10 126 0 0,-2-2-35 0 0,-4 2 33 0 0,-10 10 103 0 0,8-8-41 0 0,4-1-18 0 0,2 8 24 0 0,2-3-29 0 0,-2-3-25 0 0,6-11-106 0 0,0 0-1 0 0,0 1 0 0 0,0-1 1 0 0,0 1-1 0 0,1-1 1 0 0,0 1-1 0 0,0 2-31 0 0,-5 13 118 0 0,0-7-19 0 0,5-12-84 0 0,0 1 0 0 0,1-1 1 0 0,-1 1-1 0 0,0-1 0 0 0,0 1 0 0 0,1 0 0 0 0,-1-1 1 0 0,1 1-1 0 0,0 0 0 0 0,-1-1 0 0 0,1 1 0 0 0,0 0 0 0 0,0-1 1 0 0,0 1-16 0 0,0 15 72 0 0,0 32 170 0 0,0-24-151 0 0,2-12-34 0 0,3-9-5 0 0,1 0-6 0 0,-4-2-33 0 0,0 0 1 0 0,-1 1-1 0 0,0-1 1 0 0,0 0-1 0 0,0 1 1 0 0,0-1-1 0 0,0 1 1 0 0,0-1-14 0 0,0 1 17 0 0,0-1 1 0 0,0 1 0 0 0,0-1-1 0 0,0 1 1 0 0,0-1 0 0 0,1 0-1 0 0,-1 0 1 0 0,1 1-18 0 0,7-1 123 0 0,-1-1-24 0 0,-1 0 1 0 0,1-1 0 0 0,0-1 0 0 0,3 0-100 0 0,-1-1 93 0 0,-2-3-27 0 0,19-6 152 0 0,-3-3-101 0 0,-3 1 2 0 0,-11 8-44 0 0,-7 4-60 0 0,-1 0-1 0 0,0 0 0 0 0,1 0 1 0 0,-1 0-1 0 0,0-1 1 0 0,0 1-1 0 0,0-1 0 0 0,0 0 1 0 0,0 1-15 0 0,9-12 6 0 0,0 0 0 0 0,0-1 1 0 0,4-8-7 0 0,14-12 0 0 0,-12-8 26 0 0,-2 4 40 0 0,-11 23-1 0 0,-5-7-14 0 0,1 14-27 0 0,-1-3 4 0 0,1 9-24 0 0,0 0-1 0 0,0 0 0 0 0,0 0 0 0 0,0 0 0 0 0,0 0 1 0 0,0 0-1 0 0,1 0 0 0 0,-1 0 0 0 0,1 0 0 0 0,-1 0 1 0 0,1 0-4 0 0,4-5 0 0 0,-4 6 0 0 0,-1 1 0 0 0,1-1 0 0 0,0 0 0 0 0,-1 0 0 0 0,1 1 0 0 0,-1-1 0 0 0,1 0 0 0 0,-1 0 0 0 0,1 0 0 0 0,-1 0 0 0 0,0 0 0 0 0,1 0 0 0 0,-1 1 0 0 0,0-1 0 0 0,0 0 0 0 0,0 0 0 0 0,0 0 0 0 0,1 0 0 0 0,-1 0 0 0 0,-1 0 0 0 0,1 0 0 0 0,0 0 0 0 0,0 0 0 0 0,0 0 0 0 0,0 0 0 0 0,-1 0 0 0 0,1 0 0 0 0,-5-7-10 0 0,4 7 6 0 0,0-1 0 0 0,0 1 0 0 0,0-1 0 0 0,0 1 0 0 0,1-1 0 0 0,-1 1 0 0 0,1-1 0 0 0,-1 1 0 0 0,1-1 0 0 0,-1 0 0 0 0,1 1 0 0 0,0-1 0 0 0,0 1 0 0 0,0-1 0 0 0,0 0 0 0 0,0 0 4 0 0,0-8-25 0 0,0 7-34 0 0,0 3-26 0 0,2 3 26 0 0,0-1 59 0 0,-1 0-1 0 0,1 0 0 0 0,-1 0 1 0 0,0 0-1 0 0,0 0 1 0 0,1 1-1 0 0,-2-1 1 0 0,1 0-1 0 0,0 1 0 0 0,0-1 1 0 0,-1 1-1 0 0,1-1 1 0 0,-1 0-1 0 0,0 1 0 0 0,0-1 1 0 0,0 1-1 0 0,0-1 1 0 0,0 2 0 0 0,0-2-6 0 0,0 1 0 0 0,0-1 0 0 0,1 0 0 0 0,-1 1 1 0 0,1-1-1 0 0,-1 0 0 0 0,1 0 0 0 0,0 1 1 0 0,0-1-1 0 0,0 0 0 0 0,1 1 6 0 0,8 20-48 0 0,-5-13 23 0 0,2 9-19 0 0,-5-3 43 0 0,-2-13 8 0 0,1 1 0 0 0,0-1 0 0 0,-1 0-1 0 0,2 1 1 0 0,-1-1 0 0 0,0 0 0 0 0,1 0 0 0 0,-1 1-1 0 0,1-1 1 0 0,0-1 0 0 0,0 1 0 0 0,0 0-7 0 0,10 17 45 0 0,-9-12-41 0 0,0-1 0 0 0,0 0 0 0 0,1 0-1 0 0,2 3-3 0 0,7 15 0 0 0,-12-22 0 0 0,-1 0 0 0 0,1-1 0 0 0,0 0 0 0 0,0 1 0 0 0,0-1 0 0 0,0 1 0 0 0,0-1 0 0 0,0 0 0 0 0,1 0 0 0 0,-1 0 0 0 0,1 0 0 0 0,-1 0 0 0 0,1 0 0 0 0,0 1 0 0 0,1-1 0 0 0,-1 1 0 0 0,0 0 0 0 0,0 0 0 0 0,0 0 0 0 0,-1 0 0 0 0,1 1 0 0 0,-1-2 0 0 0,0 0 0 0 0,0 0 0 0 0,0 0 0 0 0,0 0 0 0 0,0-1 0 0 0,0 1 0 0 0,0 0 0 0 0,1-1 0 0 0,-1 1 0 0 0,1-1 0 0 0,-1 1 0 0 0,1-1 0 0 0,0 1 0 0 0,5 1-1 0 0,-6-3 1 0 0,-1 0 0 0 0,1 0-1 0 0,-1 1 1 0 0,1-1 0 0 0,-1 0-1 0 0,1 0 1 0 0,-1 0 0 0 0,1 1-1 0 0,-1-1 1 0 0,1 0 0 0 0,-1 1-1 0 0,0-1 1 0 0,1 0 0 0 0,-1 1 0 0 0,0-1-1 0 0,1 1 1 0 0,-1-1 0 0 0,0 0-1 0 0,1 1 1 0 0,-1-1 0 0 0,0 1-1 0 0,0-1 1 0 0,0 1 0 0 0,1-1 0 0 0,-1 1-1 0 0,0-1 1 0 0,0 1 0 0 0,0-1-1 0 0,0 1 1 0 0,0-1 0 0 0,0 1-1 0 0,0-1 1 0 0,0 1 0 0 0,0-1-1 0 0,0 1 1 0 0,0-1 0 0 0,0 1 0 0 0,-1-1 0 0 0,1 2-5 0 0,0 0-1 0 0,1-1 1 0 0,-1 1 0 0 0,0-1 0 0 0,0 1 0 0 0,1 0 0 0 0,-1-1 0 0 0,1 1 0 0 0,-1-1 0 0 0,2 2 5 0 0,-2-2-1 0 0,1 0 0 0 0,-1 0 1 0 0,1-1-1 0 0,0 1 0 0 0,0 0 1 0 0,0 0-1 0 0,-1 0 0 0 0,1 0 0 0 0,0-1 1 0 0,0 1-1 0 0,0 0 0 0 0,0-1 1 0 0,0 1 0 0 0,13 4 0 0 0,-9 6-28 0 0,-4-11 18 0 0,-1 0 0 0 0,1 1 0 0 0,-1-1 0 0 0,1 0 0 0 0,0 1 0 0 0,-1-1 0 0 0,1 0 0 0 0,0 0 0 0 0,-1 0 0 0 0,1 0 0 0 0,0 0 0 0 0,0 0 0 0 0,-1 1 0 0 0,1-2 0 0 0,0 1 10 0 0,1 0-217 0 0,-2 0-20 0 0</inkml:trace>
  <inkml:trace contextRef="#ctx0" brushRef="#br0" timeOffset="655.1">719 112 6624 0 0,'-1'17'125'0'0,"1"13"102"0"0,4-13-163 0 0,1-9-76 0 0,1 5 18 0 0,-4-2 78 0 0,-2-9-34 0 0,0-1-1 0 0,0 1 1 0 0,1 0-1 0 0,-1 0 1 0 0,1 0-1 0 0,-1-1 1 0 0,1 1-1 0 0,-1 0 1 0 0,1-1-1 0 0,0 1 1 0 0,0 0-1 0 0,0-1 1 0 0,0 1-50 0 0,4 8 346 0 0,-2 4 98 0 0,0-1 10 0 0,2-2-63 0 0,0-3-99 0 0,2 4 231 0 0,-2 0-100 0 0,-1-4-130 0 0,-3-7-232 0 0,-1 0 0 0 0,1 1 0 0 0,-1-1 0 0 0,0 1 0 0 0,1-1 0 0 0,-1 1 1 0 0,0-1-1 0 0,0 1 0 0 0,0-1 0 0 0,0 1-61 0 0,3 14 489 0 0,2-8-267 0 0,0 2 85 0 0,-2 4 72 0 0,-2-6-158 0 0,1-1-43 0 0,2-1-9 0 0,2 2 25 0 0,-3-6 98 0 0,-3 1-10 0 0,0 0-266 0 0,0 0 93 0 0,0 1 37 0 0,0 0 35 0 0,0 11 492 0 0,0-9-431 0 0,0-1-79 0 0,0-4-126 0 0,0 1-36 0 0,0 0 68 0 0,0-2-8 0 0,0 0 21 0 0,0 0 40 0 0,0-2 6 0 0,0-9-7 0 0,0 8-5 0 0,0 1-17 0 0,0 0-87 0 0,-1 0 0 0 0,1 1 0 0 0,0-1 0 0 0,-1 0 1 0 0,1 1-1 0 0,-1-1 0 0 0,0 0 0 0 0,0 1 0 0 0,1-1 0 0 0,-1 1 0 0 0,-1-2-12 0 0,-3-6 44 0 0,4 8-36 0 0,1 0-1 0 0,-1-1 0 0 0,1 1 1 0 0,-1-1-1 0 0,1 1 0 0 0,0 0 1 0 0,0-1-1 0 0,0 1 0 0 0,0-1 1 0 0,0 1-8 0 0,0 1 0 0 0,0-46 87 0 0,0 30-88 0 0,0 14 1 0 0,0 0 0 0 0,0 0 0 0 0,0 0 0 0 0,1 0 0 0 0,-1 1 0 0 0,1-1 0 0 0,-1 0 0 0 0,1 0 0 0 0,0 0 0 0 0,-1 0 0 0 0,1 0 0 0 0,0 1 0 0 0,1-2 0 0 0,-1 1 0 0 0,0 1 0 0 0,0-1 0 0 0,0 1 0 0 0,0-1 0 0 0,-1 1 0 0 0,1-1 0 0 0,-1 1 0 0 0,1-1 0 0 0,-1 1 0 0 0,0-1 0 0 0,1 0 0 0 0,-1 1 0 0 0,0-2 0 0 0,0 1-3 0 0,0 0 0 0 0,0 1-1 0 0,0-1 1 0 0,1 1 0 0 0,-1-1-1 0 0,1 1 1 0 0,-1-1 0 0 0,1 1-1 0 0,-1-1 1 0 0,1 1 0 0 0,0-1-1 0 0,0 1 1 0 0,0-1 3 0 0,5-11-66 0 0,-3 1 23 0 0,-3 11 38 0 0,0 0 0 0 0,0 0-1 0 0,0 1 1 0 0,1-1 0 0 0,-1 0-1 0 0,0 0 1 0 0,1 0 0 0 0,-1 0-1 0 0,0 0 1 0 0,1 0-1 0 0,-1 1 1 0 0,1-1 0 0 0,0 0 5 0 0,10-7-75 0 0,-10 7 71 0 0,0 1-1 0 0,0-1 0 0 0,0 0 0 0 0,0 0 0 0 0,0 0 0 0 0,0 1 0 0 0,0-1 0 0 0,0 0 0 0 0,-1 0 0 0 0,1-1 0 0 0,0 1 0 0 0,-1 0 0 0 0,1 0 0 0 0,0 0 0 0 0,-1 0 5 0 0,0 0-3 0 0,1 0 0 0 0,-1 0 0 0 0,0 1 1 0 0,1-1-1 0 0,-1 0 0 0 0,0 0 0 0 0,1 1 1 0 0,-1-1-1 0 0,1 0 0 0 0,-1 1 0 0 0,1-1 1 0 0,0 1-1 0 0,-1-1 0 0 0,1 1 0 0 0,-1-1 1 0 0,1 1-1 0 0,0-1 0 0 0,0 1 0 0 0,-1 0 1 0 0,1-1-1 0 0,0 1 0 0 0,0 0 0 0 0,-1-1 1 0 0,1 1-1 0 0,0 0 0 0 0,0 0 0 0 0,-1 0 1 0 0,1 0-1 0 0,1 0 3 0 0,3 1-11 0 0,-3-2 14 0 0,5-3-22 0 0,11-5-48 0 0,-18 8 64 0 0,1 1 0 0 0,0 0-1 0 0,-1-1 1 0 0,1 1-1 0 0,0 0 1 0 0,0 0-1 0 0,-1 0 1 0 0,1 0-1 0 0,0 0 1 0 0,-1 0-1 0 0,1 0 1 0 0,0 0-1 0 0,0 0 1 0 0,-1 0-1 0 0,1 0 4 0 0,13 8-30 0 0,-7-4 19 0 0,-2-1-1 0 0,-2-2 1 0 0,0 0 0 0 0,0 1 1 0 0,0-1-1 0 0,0 1 1 0 0,0 0-1 0 0,0 0 1 0 0,-1 0-1 0 0,1 0 1 0 0,-1 1-1 0 0,1-1 1 0 0,-1 1-1 0 0,0-1 1 0 0,0 1-1 0 0,1 1 11 0 0,2 6-37 0 0,-4-7 34 0 0,0-1-1 0 0,0 0 1 0 0,0 1 0 0 0,0-1 0 0 0,1 0-1 0 0,-1 0 1 0 0,1 0 0 0 0,0 0 0 0 0,0 0 3 0 0,1 3-6 0 0,1 0 1 0 0,0 1 0 0 0,-1-1-1 0 0,0 1 1 0 0,-1 0 0 0 0,1 0-1 0 0,-1 0 1 0 0,1 5 5 0 0,-1-6-11 0 0,1 11 13 0 0,-1-11 56 0 0,-1-4-53 0 0,1 1 0 0 0,-1-1 0 0 0,0 0-1 0 0,0 1 1 0 0,0-1 0 0 0,0 0 0 0 0,0 1 0 0 0,-1-1 0 0 0,1 1-1 0 0,0-1 1 0 0,-1 1 0 0 0,1 0 0 0 0,-1-1 0 0 0,1 1-1 0 0,-1 0 1 0 0,0-1 0 0 0,0 1 0 0 0,0 1-5 0 0,1-2 11 0 0,-1 1 1 0 0,0 0 0 0 0,0-1-1 0 0,0 1 1 0 0,1 0 0 0 0,-1-1-1 0 0,1 1 1 0 0,-1-1 0 0 0,1 1-1 0 0,0 0 1 0 0,0-1-1 0 0,0 1 1 0 0,0-1 0 0 0,0 0-1 0 0,0 1 1 0 0,0-1 0 0 0,0 0-1 0 0,1 1-11 0 0,0 1 97 0 0,1-1-1 0 0,8 9-1 0 0,-9-9-6 0 0,-2 1-1 0 0,0 1-85 0 0,0-2 46 0 0,0 1 159 0 0,0-4 28 0 0,0-2 161 0 0,0 0-173 0 0,0-2-38 0 0,0 2-96 0 0,0 0-34 0 0,0-3-57 0 0,0 3-52 0 0,0 0-42 0 0,1-18 174 0 0,0 17-66 0 0,-1-1 1 0 0,1 1-1 0 0,0 0 0 0 0,1-1 1 0 0,-1 1-1 0 0,1 0 0 0 0,-1 0 1 0 0,3-2-14 0 0,-1-1 2 0 0,-1 0 0 0 0,1 0 0 0 0,-1 0 1 0 0,0 0-1 0 0,0-7-2 0 0,5-15-1 0 0,-6 27 1 0 0,0 0 1 0 0,0 0-1 0 0,0 0 0 0 0,1 0 0 0 0,-1 0 0 0 0,1 0 0 0 0,-1 0 0 0 0,1 0 0 0 0,-1 1 0 0 0,2-1 0 0 0,10-14-15 0 0,-9 11-2 0 0,0-1-1 0 0,0 1 1 0 0,1 0 0 0 0,0 0 0 0 0,-1 1 0 0 0,2-1 0 0 0,-1 1-1 0 0,4-2 18 0 0,17-18-78 0 0,-23 20 65 0 0,0 1 0 0 0,0 0 0 0 0,1 0 0 0 0,-1 0-1 0 0,1 0 1 0 0,0 1 13 0 0,-2 1-7 0 0,-1 1 1 0 0,0-1-1 0 0,1 1 0 0 0,-1-1 1 0 0,1 1-1 0 0,-1 0 0 0 0,1 0 1 0 0,-1 0-1 0 0,1 0 0 0 0,-1 0 7 0 0,-1 0 0 0 0,11 2-50 0 0,2 4 19 0 0,-5-1 19 0 0,-1-2-13 0 0,-6-3 23 0 0,-1 1 1 0 0,1-1-1 0 0,-1 0 1 0 0,1 0-1 0 0,-1 0 1 0 0,1 1-1 0 0,-1-1 1 0 0,0 0-1 0 0,1 0 1 0 0,-1 1-1 0 0,1-1 1 0 0,-1 0-1 0 0,0 1 1 0 0,1-1-1 0 0,-1 1 1 0 0,0-1-1 0 0,1 0 1 0 0,-1 1-1 0 0,0-1 1 0 0,0 1-1 0 0,1-1 1 0 0,-1 1-1 0 0,0-1 1 0 0,0 1-1 0 0,0-1 1 0 0,0 1-1 0 0,1-1 1 0 0,-1 1-1 0 0,0-1 1 0 0,0 1-1 0 0,0-1 1 0 0,0 1-1 0 0,0-1 1 0 0,0 1-1 0 0,-1-1 0 0 0,1 1 1 0 0,0-1-1 0 0,0 1 2 0 0,0 1-5 0 0,0 0-1 0 0,1-1 0 0 0,-1 1 0 0 0,0 0 0 0 0,1 0 0 0 0,-1-1 0 0 0,1 1 1 0 0,0 0-1 0 0,0-1 0 0 0,-1 1 0 0 0,1 0 0 0 0,0-1 0 0 0,0 1 0 0 0,0-1 1 0 0,1 0-1 0 0,-1 1 0 0 0,0-1 0 0 0,1 1 6 0 0,0-1-4 0 0,-1 1 0 0 0,1-1 0 0 0,-1 1 0 0 0,0-1 0 0 0,1 1 0 0 0,-1 0 1 0 0,0-1-1 0 0,0 1 0 0 0,0 0 0 0 0,-1 0 0 0 0,1 0 0 0 0,0 0 0 0 0,-1 0 0 0 0,1 0 0 0 0,-1 0 0 0 0,1 0 0 0 0,-1 0 0 0 0,0 1 4 0 0,-1 6 0 0 0,1-6 0 0 0,0 0 0 0 0,-1 0 0 0 0,1 0 0 0 0,0 0 0 0 0,1 0 0 0 0,-1 0 0 0 0,0 0 0 0 0,1 0 0 0 0,0 0 0 0 0,-1 0 0 0 0,2 1 0 0 0,3 4 1 0 0,-4-7 0 0 0,0 0 0 0 0,0 1 0 0 0,-1-1 0 0 0,1 1 0 0 0,0-1 0 0 0,0 1 0 0 0,-1 0-1 0 0,1-1 1 0 0,-1 1 0 0 0,0 0 0 0 0,1-1 0 0 0,-1 1 0 0 0,0 0 0 0 0,0 0 0 0 0,0 0-1 0 0,0 22 69 0 0,0-23-66 0 0,0-1 0 0 0,0 0-1 0 0,0 1 1 0 0,0-1 0 0 0,0 0-1 0 0,0 1 1 0 0,0-1-1 0 0,0 0 1 0 0,0 1 0 0 0,0-1-1 0 0,0 0 1 0 0,0 0-1 0 0,0 1 1 0 0,0-1 0 0 0,0 0-1 0 0,1 1 1 0 0,-1-1 0 0 0,0 0-1 0 0,0 1 1 0 0,0-1-1 0 0,0 0 1 0 0,1 0 0 0 0,-1 1-1 0 0,0-1 1 0 0,0 0-1 0 0,1 0-2 0 0,0 2 6 0 0,0-1 0 0 0,0 1 0 0 0,1 0 0 0 0,-1-1-1 0 0,0 1 1 0 0,-1 0 0 0 0,1 0 0 0 0,0 0-1 0 0,0 0 1 0 0,-1 0 0 0 0,1 0 0 0 0,-1 0-1 0 0,0 0-5 0 0,2 30 62 0 0,-2-31-60 0 0,0 2 51 0 0,0-1 11 0 0,0 0-55 0 0,1 0 0 0 0,-1 0-1 0 0,0-1 1 0 0,1 1-1 0 0,0 0 1 0 0,-1 0-1 0 0,1-1 1 0 0,0 1-1 0 0,0 0 1 0 0,0-1-1 0 0,0 1 1 0 0,0-1-1 0 0,0 1 1 0 0,0-1-1 0 0,1 1-8 0 0,1 3 54 0 0,-3 17-49 0 0,0-17-53 0 0,0-3-67 0 0,0-2-51 0 0,3-2-229 0 0,-3 1 235 0 0,0 1 42 0 0,1 0 37 0 0,-1-1 34 0 0,1 1 29 0 0,-1-1 35 0 0,0 1 37 0 0,1-1 73 0 0,0 1 50 0 0,-1-1-92 0 0,1 1-56 0 0,-1-1-56 0 0,1 1-50 0 0,-1-1-58 0 0,1 0-69 0 0,0 1-76 0 0,-1-1-19 0 0,1 0-65 0 0,0 0-71 0 0,0 0-75 0 0,0 0-82 0 0,0 0-85 0 0,0 0-92 0 0,1 0-97 0 0,0-2-578 0 0,2-1-85 0 0,3-3-814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7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6536 0 0,'0'0'141'0'0,"0"0"23"0"0,0 0 13 0 0,0 0 39 0 0,0 0 114 0 0,0 0 43 0 0,3 3 10 0 0,1 1-232 0 0,0-1-21 0 0,0 1-1 0 0,0 0 1 0 0,-1 0 0 0 0,0 0 0 0 0,2 2-130 0 0,-3-1 111 0 0,-2-4-83 0 0,0-1 0 0 0,1 1 0 0 0,-1 0 0 0 0,0-1 0 0 0,1 1 0 0 0,-1 0 0 0 0,0-1 0 0 0,1 1 0 0 0,-1-1 0 0 0,1 1-1 0 0,-1-1 1 0 0,1 1 0 0 0,-1-1 0 0 0,1 1 0 0 0,-1-1 0 0 0,1 0 0 0 0,0 1 0 0 0,-1-1 0 0 0,1 0 0 0 0,0 1 0 0 0,-1-1 0 0 0,1 0-28 0 0,4 3 114 0 0,14 10 348 0 0,9 16 115 0 0,-11-10-208 0 0,-3-4-83 0 0,-1 1-54 0 0,-2 0-49 0 0,-1-2-46 0 0,16 18 305 0 0,4-4 40 0 0,-6-5-52 0 0,-17-15-292 0 0,6 4 30 0 0,-1-3-62 0 0,-7-6-76 0 0,-4-3-23 0 0,-1 0-1 0 0,1 0 1 0 0,0 1 0 0 0,-1-1-1 0 0,1 0 1 0 0,-1 1 0 0 0,1-1 0 0 0,-1 0-1 0 0,1 1 1 0 0,0-1 0 0 0,-1 1-1 0 0,1-1 1 0 0,-1 1 0 0 0,0-1 0 0 0,1 1-1 0 0,-1 0 1 0 0,1-1 0 0 0,-1 1 0 0 0,0-1-1 0 0,1 1 1 0 0,-1 0 0 0 0,0 0-7 0 0,3 4 26 0 0,-3-4-15 0 0,2 1 0 0 0,-1-1 0 0 0,0 0 1 0 0,0 0-1 0 0,0 1 0 0 0,1-1 0 0 0,-1 0 0 0 0,0 0 1 0 0,1 0-1 0 0,-1-1 0 0 0,1 1 0 0 0,-1 0 1 0 0,1 0-1 0 0,1 0-11 0 0,-2-1 13 0 0,1 1-1 0 0,0 0 1 0 0,-1-1 0 0 0,1 1 0 0 0,-1 0-1 0 0,1 0 1 0 0,-1 0 0 0 0,0 0 0 0 0,1 0 0 0 0,-1 0-1 0 0,0 1 1 0 0,0-1 0 0 0,0 0 0 0 0,1 2-13 0 0,3 10 120 0 0,6-8-4 0 0,-6 2-46 0 0,-5-6-66 0 0,0-1-1 0 0,0 0 1 0 0,1 1 0 0 0,-1-1 0 0 0,0 1 0 0 0,0-1-1 0 0,1 0 1 0 0,-1 1 0 0 0,0-1 0 0 0,0 0 0 0 0,1 0-1 0 0,-1 1 1 0 0,0-1 0 0 0,1 0 0 0 0,-1 0 0 0 0,1 1-1 0 0,-1-1 1 0 0,0 0 0 0 0,1 0 0 0 0,-1 0 0 0 0,1 0-1 0 0,-1 1 1 0 0,0-1 0 0 0,1 0 0 0 0,-1 0 0 0 0,1 0-1 0 0,-1 0 1 0 0,1 0 0 0 0,-1 0 0 0 0,0 0 0 0 0,1 0-4 0 0,2 0 88 0 0,-3 2-15 0 0,0-1-71 0 0,0 0-1 0 0,0-1 1 0 0,0 1 0 0 0,0 0 0 0 0,0-1 0 0 0,0 1-1 0 0,0 0 1 0 0,0-1 0 0 0,1 1 0 0 0,-1 0-1 0 0,0-1 1 0 0,0 1 0 0 0,1 0 0 0 0,-1-1 0 0 0,0 1-2 0 0,1-1 5 0 0,0 1 0 0 0,-1-1 0 0 0,1 0 0 0 0,-1 1 0 0 0,1-1 0 0 0,0 0 1 0 0,-1 0-1 0 0,1 0 0 0 0,0 0 0 0 0,0 1 0 0 0,-1-1 0 0 0,1 0 1 0 0,0 0-1 0 0,-1 0 0 0 0,1 0-5 0 0,-1 0 3 0 0,0 0-1 0 0,0-1 1 0 0,0 1 0 0 0,0 0 0 0 0,1 0 0 0 0,-1 0-1 0 0,0 0 1 0 0,0 0 0 0 0,0 0 0 0 0,0 0-1 0 0,0 0 1 0 0,0 0 0 0 0,0 0 0 0 0,0 0 0 0 0,0 0-1 0 0,0 0 1 0 0,1 0 0 0 0,-1 0 0 0 0,0 0 0 0 0,0 1-1 0 0,0-1 1 0 0,0 0 0 0 0,0 0 0 0 0,0 0-1 0 0,0 0 1 0 0,0 0 0 0 0,0 0 0 0 0,0 0 0 0 0,0 0-1 0 0,0 0 1 0 0,1 0 0 0 0,-1 0 0 0 0,0 0-1 0 0,0 0 1 0 0,0 0 0 0 0,0 0 0 0 0,0 1 0 0 0,0-1-1 0 0,0 0 1 0 0,0 0 0 0 0,0 0 0 0 0,0 0 0 0 0,0 0-1 0 0,0 0 1 0 0,0 0 0 0 0,0 0 0 0 0,0 0-1 0 0,0 0 1 0 0,0 1 0 0 0,0-1 0 0 0,0 0 0 0 0,0 0-1 0 0,0 0 1 0 0,0 0 0 0 0,0 0 0 0 0,0 0 0 0 0,0 0-3 0 0,1 7 93 0 0,1-1-93 0 0,8 8-201 0 0,-7-11-79 0 0,-3-3-38 0 0,0 0 174 0 0,0 0-35 0 0,0 0-61 0 0,0 0-114 0 0,0 0-133 0 0,0 0-119 0 0,0 0 87 0 0,0 0-45 0 0,0 0-659 0 0,0 0-515 0 0,0 0-982 0 0</inkml:trace>
  <inkml:trace contextRef="#ctx0" brushRef="#br0" timeOffset="251.04">320 0 5472 0 0,'0'0'124'0'0,"0"0"17"0"0,0 3 10 0 0,-2 5-51 0 0,-3-3-56 0 0,4-5-44 0 0,0 0 1 0 0,1 1-1 0 0,-1-1 0 0 0,0 1 0 0 0,1-1 1 0 0,-1 1-1 0 0,1-1 0 0 0,-1 1 1 0 0,1 0-1 0 0,0-1 0 0 0,-1 1 1 0 0,1 0-1 0 0,-1-1 0 0 0,1 1 1 0 0,0 0-1 0 0,0-1 0 0 0,-1 1 1 0 0,1 0-1 0 0,0 0 0 0 0,0-1 1 0 0,0 1-1 0 0,0 0 0 0 0,0 0 0 0 0,0-1 1 0 0,0 1-1 0 0,0 16-2 0 0,0 0 76 0 0,0-2 70 0 0,0-3 66 0 0,-2 3 145 0 0,-3-5-58 0 0,-1 3 2 0 0,5-9-207 0 0,0 0 1 0 0,0 1-1 0 0,1-1 0 0 0,0 0 0 0 0,0 4-92 0 0,0-4 76 0 0,0 1 1 0 0,0-1-1 0 0,-1 0 0 0 0,1 1 1 0 0,-2 2-77 0 0,-5 9 242 0 0,-2-3-59 0 0,-1 6 60 0 0,3 0 63 0 0,0 0-54 0 0,1-3 121 0 0,-2 1 0 0 0,-6 10-373 0 0,5-13 208 0 0,-4 9 234 0 0,7-9-193 0 0,0 1-51 0 0,-1-3-87 0 0,-4 7 192 0 0,2 0-55 0 0,-3 5-18 0 0,-1-6-117 0 0,10-13-27 0 0,3-3-78 0 0,0 0 1 0 0,-1 0 0 0 0,1-1 0 0 0,-1 1 0 0 0,1 0-1 0 0,-1 0 1 0 0,0-1 0 0 0,0 1 0 0 0,0 0 0 0 0,0-1-1 0 0,0 1 1 0 0,0-1 0 0 0,0 1 0 0 0,0-1 0 0 0,-1 1-9 0 0,0-1-44 0 0,1 1 38 0 0,0 0 56 0 0,1 3 140 0 0,0-4-172 0 0,0 0-47 0 0,1 1-83 0 0,-1-1-107 0 0,0 0 61 0 0,0 0-36 0 0,0 0-39 0 0,0-1-42 0 0,0 0-3 0 0,0 0-42 0 0,0 0-40 0 0,0 0-33 0 0,0 0-116 0 0,0 0-34 0 0,0 0-1202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26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1 5264 0 0,'0'0'116'0'0,"0"0"17"0"0,0 0 12 0 0,0 2-14 0 0,-1 5-90 0 0,-1 0 17 0 0,-3 0 39 0 0,-1-3 57 0 0,0-2 45 0 0,-1-2 33 0 0,4 1-148 0 0,1-1 0 0 0,0 0-1 0 0,-1 1 1 0 0,1-1 0 0 0,0 1-1 0 0,-1-1 1 0 0,1 1 0 0 0,0 0-84 0 0,-12 10 480 0 0,9-8-100 0 0,-3-2-151 0 0,-4 5 23 0 0,-1 1 21 0 0,1-5-25 0 0,-8-2 247 0 0,0 0-48 0 0,0 0-48 0 0,0 0-48 0 0,0 0-50 0 0,0 0-48 0 0,1 0-50 0 0,1 0-50 0 0,12 2-25 0 0,-7 9-22 0 0,12-11-104 0 0,-1 1-1 0 0,1 0 0 0 0,-1-1 0 0 0,1 1 1 0 0,0 0-1 0 0,-1 0 0 0 0,1 0 0 0 0,0 0 1 0 0,0 0-1 0 0,0 0 0 0 0,0 0 1 0 0,0 0-1 0 0,0 0 0 0 0,0 0 0 0 0,-1 1-1 0 0,-1 1 5 0 0,-8-2 46 0 0,10-2-44 0 0,-8 1 3 0 0,3 3 64 0 0,-8 11-58 0 0,1 1-16 0 0,10-1-11 0 0,1-9-32 0 0,-9 8 33 0 0,6 1 10 0 0,-6-9 0 0 0,9-3 0 0 0,1 4 0 0 0,1 15 0 0 0,0 18 61 0 0,0 23 144 0 0,0-35-151 0 0,2-11-4 0 0,4 0-37 0 0,1 0 19 0 0,-6 0 51 0 0,-1 144 524 0 0,2-144-522 0 0,4 0-24 0 0,1 0 4 0 0,-6 0 27 0 0,-1 48 324 0 0,0-63-403 0 0,0 1 0 0 0,1 0-1 0 0,-1-1 1 0 0,0 1 0 0 0,1 0 0 0 0,-1-1 0 0 0,1 1 0 0 0,-1 0 0 0 0,1-1 0 0 0,0 1 0 0 0,0-1 0 0 0,-1 1 0 0 0,1-1 0 0 0,0 0 0 0 0,0 1 0 0 0,1-1 0 0 0,-1 0 0 0 0,1 1-13 0 0,0 1 135 0 0,-2-1 1 0 0,0 25 160 0 0,0-24-136 0 0,3-3 0 0 0,8 0-6 0 0,-11-1-151 0 0,0 1-1 0 0,0 0 0 0 0,0 0 1 0 0,0 0-1 0 0,0 0 0 0 0,0 0 1 0 0,0 0-1 0 0,0 0 0 0 0,0 0 1 0 0,0 0-1 0 0,1 0 0 0 0,-1 0 1 0 0,0 0-1 0 0,0 0 0 0 0,0 0 1 0 0,0 0-1 0 0,0 0 0 0 0,0 0 1 0 0,0 0-1 0 0,0 0 0 0 0,0 0 1 0 0,0 1-1 0 0,1-1 0 0 0,-1 0 1 0 0,0 0-1 0 0,0 0 0 0 0,0 0 1 0 0,0 0-1 0 0,0 0 0 0 0,0 0 1 0 0,0 0-1 0 0,0 0 0 0 0,0 0 1 0 0,0 0-1 0 0,0 0 0 0 0,0 0 1 0 0,0 0-1 0 0,0 1 0 0 0,0-1 1 0 0,0 0-1 0 0,0 0 0 0 0,0 0 1 0 0,0 0-1 0 0,0 0 0 0 0,0 0 1 0 0,0 0-1 0 0,0 0 0 0 0,0 0 1 0 0,0 0-1 0 0,0 1 0 0 0,0-1 1 0 0,0 0-1 0 0,0 0 0 0 0,0 0 1 0 0,0 0-1 0 0,0 0 1 0 0,0 0-3 0 0,0 1 72 0 0,0 0-42 0 0,0 0-47 0 0,0 2-93 0 0,0-2 130 0 0,0 0 57 0 0,0 0 55 0 0,0 0 73 0 0,0 1 86 0 0,0-1 99 0 0,3-1-331 0 0,8 0-38 0 0,-6 0 22 0 0,8 3-33 0 0,-7 0-10 0 0,4 2 0 0 0,1-10 4 0 0,-6 2 3 0 0,-1 1 2 0 0,2 1 10 0 0,16 1 6 0 0,10 0-25 0 0,-25 1 0 0 0,6-1-45 0 0,-1-3-53 0 0,-4-2 28 0 0,-6 4 55 0 0,-1 0-1 0 0,0 0 0 0 0,1 0 1 0 0,-1 0-1 0 0,1 1 1 0 0,-1-1-1 0 0,1 0 0 0 0,0 1 1 0 0,-1 0-1 0 0,1-1 0 0 0,0 1 1 0 0,-1 0-1 0 0,1 0 1 0 0,0 0 15 0 0,3-1-32 0 0,-1 0-62 0 0,0 0-33 0 0,8-5-483 0 0,-9 3 479 0 0,1 1 98 0 0,-3 2-15 0 0,1-1 1 0 0,-1 1 0 0 0,0-1-1 0 0,1 1 1 0 0,-1 0-1 0 0,1 0 1 0 0,-1-1-1 0 0,1 1 1 0 0,-1 0-1 0 0,1 1 48 0 0,6-2-250 0 0,0-1-34 0 0,-8 2 278 0 0,7-3-258 0 0,0-1-89 0 0,17-10-1009 0 0,-20 11 1105 0 0,-1 0 37 0 0,0 1-650 0 0</inkml:trace>
  <inkml:trace contextRef="#ctx0" brushRef="#br0" timeOffset="339.55">0 576 5072 0 0,'0'0'144'0'0,"1"0"-31"0"0,1 0-1 0 0,-1 0-137 0 0,0 0 52 0 0,1 0 56 0 0,0 0 44 0 0,1 0 56 0 0,11-1 658 0 0,-11 0-672 0 0,0 0-62 0 0,11-10 413 0 0,-9 9-128 0 0,4 0-168 0 0,2-3 26 0 0,3-2 12 0 0,-3 5-37 0 0,4-1-8 0 0,-1-8 7 0 0,-12 9-199 0 0,-1 0 0 0 0,1 1 1 0 0,0-1-1 0 0,0 1 0 0 0,-1-1 0 0 0,1 1 1 0 0,0 0-1 0 0,0 0 0 0 0,1 0 1 0 0,0 0-26 0 0,14-1 136 0 0,-13 2-111 0 0,-1 0-1 0 0,1 0 0 0 0,-1 0 1 0 0,0-1-1 0 0,1 1 1 0 0,-1-1-1 0 0,0 0 1 0 0,1 0-25 0 0,4-2 28 0 0,41-14 172 0 0,-32 8-167 0 0,2-7-90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31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1 288 5328 0 0,'2'0'116'0'0,"3"0"-34"0"0,11 0 193 0 0,-11 0-218 0 0,-2 0-35 0 0,15 0 16 0 0,-5 0 63 0 0,10 0 402 0 0,-13 0-337 0 0,2 2 28 0 0,0 4 3 0 0,1 0-25 0 0,-2-4-23 0 0,15-2 178 0 0,-1 0-57 0 0,6 0-7 0 0,15 0 53 0 0,-44 0-305 0 0,0 0 0 0 0,0 0 0 0 0,-1 1 0 0 0,1-1 0 0 0,0 1 0 0 0,0-1 0 0 0,-1 1 0 0 0,1-1 1 0 0,0 1-1 0 0,-1 0 0 0 0,1 0 0 0 0,-1 0 0 0 0,1 0-11 0 0,11 5 88 0 0,-2-4 1 0 0,13-1 69 0 0,-21-1-136 0 0,0 0-1 0 0,1 1 1 0 0,-1 0 0 0 0,1 0 0 0 0,-1 0 0 0 0,0 0 0 0 0,1 0-22 0 0,9 5 94 0 0,-11-5-77 0 0,0 0 0 0 0,0-1 0 0 0,0 1 1 0 0,0-1-1 0 0,0 0 0 0 0,0 1 0 0 0,0-1 0 0 0,0 0 0 0 0,0 0 0 0 0,0 0 0 0 0,0-1-17 0 0,9 1 62 0 0,-8 0-43 0 0,1 0 1 0 0,-1 1-1 0 0,1 0 1 0 0,-1-1-1 0 0,0 1 1 0 0,1 0-1 0 0,-1 1 1 0 0,2 0-20 0 0,10 3 81 0 0,12 1 26 0 0,-14 0-43 0 0,-12-5-54 0 0,1 0 1 0 0,-1 0-1 0 0,1-1 0 0 0,-1 1 0 0 0,1 0 1 0 0,0-1-1 0 0,-1 1 0 0 0,1-1 0 0 0,0 0 1 0 0,-1 1-1 0 0,1-1 0 0 0,0 0 0 0 0,-1 0 1 0 0,1 0-11 0 0,7 1 36 0 0,-1 0 1 0 0,0 0 0 0 0,0 1-1 0 0,0 0 1 0 0,8 3-37 0 0,-14-4 7 0 0,15 3 63 0 0,1-5-18 0 0,-1 0-1 0 0,0 5 18 0 0,-6 0-36 0 0,7 3 23 0 0,-2-5 15 0 0,0-1 0 0 0,-1 6-25 0 0,2-1 18 0 0,2-4 45 0 0,-6-2-43 0 0,32 0 213 0 0,-28 0-192 0 0,66 0 442 0 0,0 0-106 0 0,0 0-92 0 0,0 0-78 0 0,9 0-46 0 0,1 0-59 0 0,210 0 155 0 0,-173 0-134 0 0,-53 0-23 0 0,0 0 47 0 0,-69-1-185 0 0,-1 1 1 0 0,0-1-1 0 0,1-1 1 0 0,-1 1 0 0 0,0-1-1 0 0,6-3-8 0 0,-8 4 13 0 0,12-3 34 0 0,4 4-28 0 0,-9 1-5 0 0,80-1 194 0 0,-56 0-160 0 0,-28-1-33 0 0,0 1 0 0 0,0-1 0 0 0,0-1 0 0 0,-1 0 1 0 0,2 0-16 0 0,-1 0 0 0 0,0 0 1 0 0,-1 0 0 0 0,1 1 0 0 0,0 0 0 0 0,1 1-1 0 0,20 1-1 0 0,23-1 13 0 0,-21-4 30 0 0,-15 0-33 0 0,-9 1-9 0 0,0 2 1 0 0,-1-1-1 0 0,1 1 0 0 0,0 0 0 0 0,0 0 1 0 0,0 1-1 0 0,123 0 0 0 0,-122-1 0 0 0,1 0 0 0 0,-1 0 0 0 0,0-1 0 0 0,5-1 0 0 0,-5 1 0 0 0,-1 0 0 0 0,1 0 0 0 0,0 1 0 0 0,6 0 0 0 0,46 1 57 0 0,74 0-50 0 0,-126 0-7 0 0,0-1 1 0 0,-1 0-1 0 0,1-1 1 0 0,0 1-1 0 0,0-2 0 0 0,0 1 10 0 0,0 0 0 0 0,0 1 1 0 0,0-1-1 0 0,0 2 0 0 0,1-1-10 0 0,4 2 11 0 0,-8-1-11 0 0,-1 0 0 0 0,1 0 0 0 0,-1 0 0 0 0,1 0 0 0 0,-1-1 0 0 0,1 0 0 0 0,3-1 0 0 0,2 0 2 0 0,0-1 8 0 0,1 0 0 0 0,-1 1 1 0 0,1 1-1 0 0,-1 0 0 0 0,3 0-10 0 0,98 1 21 0 0,-103 0-11 0 0,0-1 0 0 0,0 0 0 0 0,-1-1 0 0 0,1 1 1 0 0,0-2-11 0 0,0 1 0 0 0,0 0 1 0 0,0 1-1 0 0,0-1 1 0 0,0 2 0 0 0,1-1-1 0 0,119 1 0 0 0,-120 0 0 0 0,-1-1 0 0 0,0 0 0 0 0,1 0 0 0 0,-1-1 0 0 0,3-1 0 0 0,-2 1 0 0 0,0 0 0 0 0,0 1 0 0 0,0-1 0 0 0,0 2 0 0 0,4-1 0 0 0,14 2 0 0 0,-13 0 0 0 0,1-1 0 0 0,-1 0 0 0 0,0-1 0 0 0,1 0 0 0 0,2-2 0 0 0,-13 3 0 0 0,10-4 0 0 0,0 1 0 0 0,0 1 0 0 0,0 0 0 0 0,9 0 0 0 0,-15 2 0 0 0,-1-1 0 0 0,0 1 0 0 0,1-1 0 0 0,-1-1 0 0 0,1 1 0 0 0,0-1 0 0 0,16-4 0 0 0,-2 4 0 0 0,0 0 0 0 0,-1 2 0 0 0,11 1 0 0 0,1-1 0 0 0,-8 0 0 0 0,-7 1 0 0 0,0-1 0 0 0,0-1 0 0 0,4-2 0 0 0,4-1 0 0 0,-10 1 0 0 0,1 0 0 0 0,0 2 0 0 0,8-1 0 0 0,0 2 0 0 0,-9 1 18 0 0,0-1-1 0 0,0-1 1 0 0,9-2-18 0 0,-1-2 9 0 0,-12 3-8 0 0,0 0-1 0 0,-1 0 0 0 0,1 1 1 0 0,6 0-1 0 0,7 0 0 0 0,0-1 0 0 0,10-3 0 0 0,-12 1 0 0 0,1 2 0 0 0,7 0 0 0 0,-3 3 0 0 0,-11-1 0 0 0,1 0 0 0 0,-1-1 0 0 0,6-1 0 0 0,3-3 0 0 0,-10 2 0 0 0,1 0 0 0 0,-1 2 0 0 0,13-1 0 0 0,142 2 0 0 0,-143 1 0 0 0,-10-1 0 0 0,-1 0 0 0 0,1-1 0 0 0,5-1 0 0 0,2-3 0 0 0,-8 2 0 0 0,-1 0 0 0 0,1 2 0 0 0,11-1 0 0 0,14 3 0 0 0,-14 0 0 0 0,0-1 0 0 0,0-1 0 0 0,8-2 0 0 0,-19 0 0 0 0,8-1 0 0 0,0 1 0 0 0,0 0 0 0 0,0 2 0 0 0,5 2 0 0 0,-8-1 0 0 0,0 0 0 0 0,0-1 0 0 0,2-1 0 0 0,-4-1 0 0 0,13-2 0 0 0,0 2 0 0 0,7 0 0 0 0,8 4 0 0 0,-12 0 0 0 0,1-2 0 0 0,9-2 0 0 0,-12-2 0 0 0,-13 1 0 0 0,0 2 0 0 0,0 0 0 0 0,1 1 0 0 0,3 0 0 0 0,0-1 0 0 0,9-2 0 0 0,-6 0 0 0 0,1 1 0 0 0,12 1 0 0 0,-12 3 0 0 0,3-1 5 0 0,0-1 0 0 0,4-1-5 0 0,-1-3 23 0 0,-15 1-13 0 0,1 2 0 0 0,0 0 1 0 0,1 1-11 0 0,8 1-1 0 0,-1 0-6 0 0,0 0 0 0 0,10 3 7 0 0,-7 2-36 0 0,-9-2 17 0 0,1 0 1 0 0,13-1 18 0 0,270-2 0 0 0,-277 2 0 0 0,-1 0 0 0 0,2 2 0 0 0,-1 0 0 0 0,0-1 0 0 0,2-2 0 0 0,23-2 0 0 0,-13 0 0 0 0,0 2 0 0 0,14 3 0 0 0,-22 0 0 0 0,-5 1 5 0 0,0-3 0 0 0,14 0-5 0 0,-6-2 22 0 0,8 0 10 0 0,30 3-32 0 0,-35 2 0 0 0,-2-1 0 0 0,34 0 0 0 0,-34-4 0 0 0,-2-1 0 0 0,0 2 0 0 0,4 2 0 0 0,-12 0 0 0 0,23 3 0 0 0,27-2 0 0 0,1678-4 1032 0 0,-1685-2-920 0 0,12-4-112 0 0,-16 1 32 0 0,12 2-32 0 0,78-5 0 0 0,2 0 0 0 0,135 8 0 0 0,-147-8 2 0 0,9 0 62 0 0,-100 6-15 0 0,21-4-49 0 0,-29 1 31 0 0,43 0-1 0 0,-39 0 9 0 0,-8 0 17 0 0,26 1-56 0 0,-30 5 34 0 0,8-1 66 0 0,27-3-100 0 0,-34-2 10 0 0,5 0 81 0 0,29 1-91 0 0,-35 3 65 0 0,25-6-65 0 0,-24 3 4 0 0,25 0-4 0 0,-35 3 0 0 0,30-6 0 0 0,-32 3 11 0 0,27 0-11 0 0,-28 5 23 0 0,-10-1-9 0 0,-1 0 0 0 0,1-1-1 0 0,5-1-13 0 0,3-4 23 0 0,-15 4-15 0 0,-1 0-1 0 0,1 0 1 0 0,0 1-1 0 0,5 0-7 0 0,20 1-5 0 0,46 0 72 0 0,-53 0-81 0 0,-12 0-26 0 0,0-2-48 0 0,-3-2-28 0 0,1-3-105 0 0,-9 5-50 0 0,-1 0 85 0 0,-1 2 37 0 0,0 0-16 0 0,-2 0 47 0 0,1 0-55 0 0,-1 0 13 0 0,1-1-48 0 0,0 0-111 0 0,0-1-54 0 0,0 1-48 0 0,0 0-42 0 0,2-2-565 0 0,0 0-96 0 0,2 1-779 0 0,4 2-1074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34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6992 0 0,'0'0'157'0'0,"0"0"23"0"0,0 0 12 0 0,3 0 24 0 0,8 0 73 0 0,-11 0-283 0 0,0 0 0 0 0,0 0-1 0 0,0 0 1 0 0,0 0-1 0 0,0 0 1 0 0,0 0 0 0 0,0 0-1 0 0,0 0 1 0 0,0 0-1 0 0,0 0 1 0 0,1 0 0 0 0,-1 0-1 0 0,0 0 1 0 0,0 0-1 0 0,0 0 1 0 0,0 0-1 0 0,0 0 1 0 0,0 0 0 0 0,0 0-1 0 0,0 0 1 0 0,0 0-1 0 0,0 0 1 0 0,0 0 0 0 0,1 1-1 0 0,-1-1 1 0 0,0 0-1 0 0,0 0 1 0 0,0 0 0 0 0,0 0-1 0 0,0 0 1 0 0,0 0-1 0 0,0 0 1 0 0,0 0 0 0 0,0 0-1 0 0,0 0 1 0 0,0 0-1 0 0,0 0 1 0 0,0 0-1 0 0,0 1 1 0 0,0-1 0 0 0,0 0-1 0 0,0 0 1 0 0,0 0-1 0 0,0 0 1 0 0,0 0 0 0 0,0 0-1 0 0,0 0 1 0 0,0 0-1 0 0,0 0 1 0 0,0 0 0 0 0,0 1-1 0 0,0-1 1 0 0,0 0-1 0 0,0 0 1 0 0,0 0-1 0 0,0 0 1 0 0,0 0-6 0 0,0 5 170 0 0,-1 4-32 0 0,1-2 0 0 0,0-2 51 0 0,1-2 100 0 0,1 1-129 0 0,0-1-38 0 0,2 2 35 0 0,3 7 30 0 0,-6-4-50 0 0,-2 9 91 0 0,1-13-165 0 0,-1 0 1 0 0,1 1-1 0 0,0-1 1 0 0,0 1-1 0 0,0-1 1 0 0,1 1 0 0 0,0-1-1 0 0,0 0 1 0 0,1 4-64 0 0,3 0 105 0 0,1 2 59 0 0,-4 7 47 0 0,-3-5-107 0 0,1-7-40 0 0,-1 1 1 0 0,1 0-1 0 0,0 0 0 0 0,1-1 0 0 0,-1 1 1 0 0,1 0-1 0 0,0-1 0 0 0,1 2-64 0 0,0 0 26 0 0,6 17 75 0 0,-5 9 66 0 0,-3-25-132 0 0,-1 14 38 0 0,5-7 11 0 0,1-7-39 0 0,1 5 36 0 0,-4 1 5 0 0,-2 6 113 0 0,0 18 207 0 0,0 0 74 0 0,0 0 58 0 0,0-2 43 0 0,0-33-399 0 0,0-3-38 0 0,0 0-14 0 0,0 0-2 0 0,0 0-10 0 0,0 0-38 0 0,0 0-9 0 0,0 0 20 0 0,0 0 3 0 0,0 0-4 0 0,0 0-2 0 0,0 0-31 0 0,0 0-120 0 0,0 0-18 0 0,0 0 1 0 0,0 0-77 0 0,0 0 25 0 0,0 0-32 0 0,0 0-131 0 0,0 0-38 0 0,0 0-889 0 0,0 0-52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01:27:35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7256 0 0,'0'0'165'0'0,"0"0"22"0"0,2 0 7 0 0,9 0-61 0 0,-3 0-68 0 0,-3 0-47 0 0,3 0-49 0 0,-5 0 46 0 0,3 0 90 0 0,-2 0 1 0 0,2 0 45 0 0,-2 0-101 0 0,1 0 57 0 0,5 0 166 0 0,15 0 491 0 0,-17 0-586 0 0,-1 0-68 0 0,5-2 140 0 0,-3-3-47 0 0,4-1 18 0 0,4 4-17 0 0,0 2 10 0 0,-6-4-2 0 0,-2-1-72 0 0,1 0 55 0 0,3 2 48 0 0,-2 1-57 0 0,-7-3-41 0 0,0-1-50 0 0,9 0 21 0 0,1-4-10 0 0,-9 7-5 0 0,-3 3-90 0 0,0-1 1 0 0,-1 1-1 0 0,1 0 0 0 0,0-1 1 0 0,0 0-1 0 0,-1 1 1 0 0,1-1-1 0 0,0 0 0 0 0,-1 0 1 0 0,1 0-1 0 0,-1 0 0 0 0,1 0 1 0 0,-1 0-1 0 0,1 0 1 0 0,0-1-12 0 0,3-2 92 0 0,1 3-56 0 0,-1 0-18 0 0,0-9-4 0 0,-4 9-14 0 0,-1 1 0 0 0,1 0 0 0 0,0-1 0 0 0,0 1 0 0 0,0 0 0 0 0,0-1 0 0 0,-1 1 0 0 0,1 0 0 0 0,0 0 0 0 0,0 0 0 0 0,0 0 0 0 0,0 0 0 0 0,0 0 0 0 0,0 0 0 0 0,2 0 0 0 0,-3 0 0 0 0,1 0 0 0 0,0 0 0 0 0,0 0 0 0 0,-1 0 0 0 0,1 0 0 0 0,0 0 0 0 0,0 0 0 0 0,-1 0 0 0 0,1-1 0 0 0,0 1 0 0 0,-1 0 0 0 0,1 0 0 0 0,0-1 0 0 0,0 1 0 0 0,-1 0 0 0 0,1-1 0 0 0,-1 1 0 0 0,1-1 0 0 0,0 1 0 0 0,-1-1 0 0 0,1 1 0 0 0,-1-1 0 0 0,1 1 0 0 0,-1-1 0 0 0,0 0 0 0 0,1 1 0 0 0,-1-1 0 0 0,10-9 0 0 0,-9 8-46 0 0,-1 0 53 0 0,1-4 66 0 0,-1-7 163 0 0,0 10-202 0 0,0 0 56 0 0,0 3 46 0 0,0-3 22 0 0,0-2-107 0 0,-1-11 125 0 0,-4 10-110 0 0,-5 4-39 0 0,-17 1-10 0 0,27 1-16 0 0,0 0 0 0 0,0 0 0 0 0,-1 0 0 0 0,1 0 0 0 0,0 0 0 0 0,0 0 0 0 0,0-1-1 0 0,-1 1 1 0 0,1 0 0 0 0,0 0 0 0 0,0 0 0 0 0,0 0 0 0 0,0 0 0 0 0,-1 0 0 0 0,1 0 0 0 0,0 0-1 0 0,0-1 1 0 0,0 1 0 0 0,0 0 0 0 0,0 0 0 0 0,0 0 0 0 0,-1 0 0 0 0,1 0 0 0 0,0-1 0 0 0,0 1-1 0 0,0 0 1 0 0,0 0 0 0 0,0 0 0 0 0,0-1 0 0 0,0 1 0 0 0,0 0 0 0 0,0 0 0 0 0,0 0 0 0 0,0 0-1 0 0,0-1 1 0 0,0 1-1 0 0,-3-7 15 0 0,2 7-15 0 0,1-1 0 0 0,-1 1 1 0 0,1 0-1 0 0,-1 0 1 0 0,1-1-1 0 0,-1 1 0 0 0,1 0 1 0 0,-1 0-1 0 0,1 0 1 0 0,-1 0-1 0 0,1 0 1 0 0,-1 0-1 0 0,1 0 0 0 0,-1 0 1 0 0,1 0-1 0 0,-1 0 1 0 0,1 0-1 0 0,-1 0 0 0 0,1 0 1 0 0,-1 0-1 0 0,1 1 1 0 0,-1-1-1 0 0,1 0 0 0 0,-1 0 1 0 0,1 1-1 0 0,-1-1 0 0 0,-15 11 43 0 0,15-11-42 0 0,0 1 0 0 0,-1-1 0 0 0,1 0 0 0 0,-1 1 0 0 0,1-1 0 0 0,-1 0 0 0 0,1 0 0 0 0,-1 0 1 0 0,1 0-1 0 0,-1 0-1 0 0,2 0 0 0 0,-16 0 0 0 0,15 0 0 0 0,1 0 0 0 0,-1 0 0 0 0,0 0 0 0 0,0 0 0 0 0,0 0 0 0 0,0 0 0 0 0,0 0 0 0 0,1 1 0 0 0,-1-1 0 0 0,0 0 0 0 0,0 0 0 0 0,0 1 0 0 0,0-1 0 0 0,0 1 0 0 0,-4 10 0 0 0,-6-6 0 0 0,6 5 0 0 0,-6-4 10 0 0,6 4 33 0 0,-6-4-32 0 0,6 7-11 0 0,-6 3 0 0 0,11-15 0 0 0,-1 1 0 0 0,1-1 0 0 0,-1 1 0 0 0,1-1 0 0 0,0 1 0 0 0,0-1 0 0 0,-1 0 0 0 0,1 1 0 0 0,0-1 0 0 0,0 1 0 0 0,0-2 0 0 0,1 5 2 0 0,-1-3-9 0 0,-4 5 26 0 0,-6 11 49 0 0,8-2 7 0 0,2-15-74 0 0,0-1 0 0 0,0 1 0 0 0,0 0 1 0 0,0 0-1 0 0,0 0 0 0 0,0 0 0 0 0,0 0 1 0 0,-1-1-1 0 0,1 1 0 0 0,0 0 0 0 0,0 0 1 0 0,-1 0-1 0 0,1 0 0 0 0,-1-1 1 0 0,1 1-2 0 0,-11 5 0 0 0,11-6 0 0 0,-1 1 0 0 0,1 0 0 0 0,0 0 0 0 0,-1 0 0 0 0,1-1 0 0 0,0 1 0 0 0,0 0 0 0 0,0 0 0 0 0,-1 0 0 0 0,1 0 0 0 0,0 0 0 0 0,0-1 0 0 0,0 1 0 0 0,1 1 0 0 0,-1 30 10 0 0,0 16 44 0 0,-1-42-49 0 0,1-4 0 0 0,0 0 0 0 0,0-1 0 0 0,0 1 0 0 0,0 0 0 0 0,0-1 0 0 0,0 1 1 0 0,0 0-1 0 0,1-1 0 0 0,-1 1 0 0 0,0 0 0 0 0,1-1 0 0 0,0 2-5 0 0,10 2 30 0 0,-6 9 34 0 0,6-1-38 0 0,-9-8 17 0 0,-1-3-42 0 0,-1 0-1 0 0,0 0 1 0 0,1 0-1 0 0,-1-1 1 0 0,1 1 0 0 0,0 0-1 0 0,-1 0 1 0 0,1-1 0 0 0,0 1-1 0 0,0 0 1 0 0,0-1-1 0 0,0 1 1 0 0,1-1 0 0 0,-1 0-1 0 0,0 1 1 0 0,1-1 0 0 0,-1 1-1 0 0,3 2-1 0 0,0 0 1 0 0,0 0 0 0 0,0 0 0 0 0,1-1 0 0 0,-1 1 0 0 0,1-1 0 0 0,-1 0 0 0 0,1 0-1 0 0,2 0 1 0 0,-5-3 2 0 0,0 1 0 0 0,-1 0 0 0 0,1 0 0 0 0,0 0 0 0 0,0 1 0 0 0,-1-1 0 0 0,1 0 0 0 0,-1 1 0 0 0,2 1-2 0 0,-1-2 10 0 0,0 1 1 0 0,-1-1-1 0 0,1 1 1 0 0,0-1 0 0 0,0 0-1 0 0,0 0 1 0 0,0 1 0 0 0,0-1-11 0 0,2 0 29 0 0,-1 0 0 0 0,0-1 1 0 0,1 1-1 0 0,-1-1 0 0 0,1 1 1 0 0,-1-1-1 0 0,1 0 1 0 0,-1 0-30 0 0,14 1 125 0 0,-2 6-20 0 0,1-1 45 0 0,0-4 55 0 0,9-2 186 0 0,-6 1-171 0 0,-1-1-45 0 0,-1-1-48 0 0,-3-2-50 0 0,15-12 179 0 0,-26 13-218 0 0,-1 0 1 0 0,1 1-1 0 0,0-1 1 0 0,0 1-1 0 0,0-1 1 0 0,0 1-1 0 0,1 0 0 0 0,-1 0 1 0 0,0 0-1 0 0,2 1-38 0 0,1-3 166 0 0,7-8 20 0 0,0 6 6 0 0,-11 1-125 0 0,-1 1-12 0 0,4-1 27 0 0,6-1 66 0 0,-10 4-145 0 0,0 1 0 0 0,0-1-1 0 0,1 0 1 0 0,-1 0 0 0 0,0 0-1 0 0,0 0 1 0 0,0 0 0 0 0,0 0-1 0 0,-1 0 1 0 0,1 0 0 0 0,0 0-1 0 0,0-1-2 0 0,2-12-36 0 0,-3 12-22 0 0,0 2-72 0 0,0 0-128 0 0,0 0 125 0 0,0 0-56 0 0,0 0-81 0 0,0 0 85 0 0,0 0-39 0 0,0 0-43 0 0,0 0-39 0 0,0 0-37 0 0,0 0-33 0 0,0 0-242 0 0,0 0-55 0 0,0 0-790 0 0,0 0-621 0 0,0 0-1182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5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33 7800 0 0,'0'0'174'0'0,"0"0"29"0"0,0 0 13 0 0,0 0 27 0 0,-3 0 85 0 0,-4-1-109 0 0,2-4 38 0 0,2 1-77 0 0,-2 0 66 0 0,0 3-25 0 0,-2 0 58 0 0,-1 0-90 0 0,-4-5 21 0 0,-1-1 16 0 0,1 5-23 0 0,-17 2 161 0 0,-41 0 553 0 0,44 0-620 0 0,5 0-81 0 0,0 0-39 0 0,0 0-50 0 0,1 0-59 0 0,20 0-64 0 0,-1 0 0 0 0,1 0 1 0 0,-1 0-1 0 0,1 0 0 0 0,-1 0 1 0 0,1 0-1 0 0,-1 0 0 0 0,1 0 1 0 0,-1 0-1 0 0,1 0 1 0 0,-1 0-1 0 0,1 0 0 0 0,-1 0 1 0 0,1 1-1 0 0,-1-1 0 0 0,1 0 1 0 0,0 0-1 0 0,-1 0 0 0 0,1 1 1 0 0,-1-1-1 0 0,1 0 0 0 0,-1 1 1 0 0,1-1-1 0 0,0 0 1 0 0,-1 1-1 0 0,1-1 0 0 0,0 0 1 0 0,-1 1-1 0 0,1-1 0 0 0,0 1 1 0 0,0-1-1 0 0,-1 1-4 0 0,-3 6 51 0 0,-10-2-33 0 0,1 6-8 0 0,8-9 33 0 0,-6-2-20 0 0,11 0-23 0 0,0 0 1 0 0,0 0 0 0 0,0 0 0 0 0,0 0 0 0 0,0 0 0 0 0,0 0-1 0 0,0 0 1 0 0,-1 0 0 0 0,1 0 0 0 0,0 0 0 0 0,0 0 0 0 0,0 0 0 0 0,0 0-1 0 0,0 0 1 0 0,0 0 0 0 0,0 0 0 0 0,0 0 0 0 0,0 0 0 0 0,0 0-1 0 0,-1 0 1 0 0,1 0 0 0 0,0 0 0 0 0,0 0 0 0 0,0 0 0 0 0,0 0-1 0 0,0 1 1 0 0,0-1 0 0 0,0 0 0 0 0,0 0 0 0 0,0 0 0 0 0,0 0 0 0 0,0 0-1 0 0,0 0 1 0 0,0 0 0 0 0,-1 0 0 0 0,1 0 0 0 0,0 0 0 0 0,0 0-1 0 0,0 0 1 0 0,0 0 0 0 0,0 1 0 0 0,0-1 0 0 0,0 0 0 0 0,0 0-1 0 0,0 0 1 0 0,0 0 0 0 0,0 0 0 0 0,0 0 0 0 0,0 0 0 0 0,0 0 0 0 0,0 0-1 0 0,0 1 1 0 0,0-1 0 0 0,0 0 0 0 0,0 0 0 0 0,0 0 0 0 0,0 0-1 0 0,0 8 14 0 0,0 0 37 0 0,3 5-40 0 0,-2-12-13 0 0,-1 0 1 0 0,1 0 0 0 0,0 0 0 0 0,0 0 0 0 0,-1 0 0 0 0,1 0-1 0 0,0-1 1 0 0,0 1 0 0 0,0 0 0 0 0,0-1 0 0 0,0 1-1 0 0,0-1 1 0 0,0 1 0 0 0,0-1 0 0 0,0 1 0 0 0,1-1 1 0 0,9 7-55 0 0,-6 6 41 0 0,-2-9 14 0 0,-1 0 0 0 0,1-1 0 0 0,0 1 0 0 0,0-1 0 0 0,0 0 0 0 0,1 1 0 0 0,-1-2 0 0 0,1 1 0 0 0,0 0 0 0 0,0-1 0 0 0,0 1 0 0 0,0-1 0 0 0,2 2 0 0 0,1 0 0 0 0,-1 0 0 0 0,0 1 0 0 0,2 2 0 0 0,-3-2 0 0 0,0-1 0 0 0,1 0 0 0 0,-1 0 0 0 0,1 0 0 0 0,0-1 0 0 0,0 1 0 0 0,-1-1 0 0 0,0 1 0 0 0,1 0 0 0 0,3 5 0 0 0,-5-6 2 0 0,0 1 1 0 0,0-1 0 0 0,0 0 0 0 0,0 0 0 0 0,4 1-3 0 0,-4-2 3 0 0,-1 0 1 0 0,1 0-1 0 0,-1 0 1 0 0,0 0-1 0 0,0 1 1 0 0,0-1 0 0 0,0 1-1 0 0,-1 0 1 0 0,1 0-1 0 0,-1 0 1 0 0,1 1-4 0 0,16 22 32 0 0,-7-15 10 0 0,0 0 42 0 0,-4 2 23 0 0,18 19 145 0 0,-20-21-127 0 0,4 7 117 0 0,-7-14-70 0 0,-2-1-76 0 0,-1 0-54 0 0,-1 3-7 0 0,1-3 27 0 0,0 1 4 0 0,0 0 35 0 0,-1-3-45 0 0,1 0 0 0 0,0 0 1 0 0,0 1-1 0 0,-1-1 1 0 0,1 0-1 0 0,-1 0 0 0 0,1 0 1 0 0,-1 0-1 0 0,1 0 1 0 0,-1 0-1 0 0,0 0 0 0 0,1 0 1 0 0,-1 0-1 0 0,0 0-56 0 0,-3 3 132 0 0,0 0-46 0 0,1-2-63 0 0,-11 9 167 0 0,-1-8-25 0 0,4-1-41 0 0,1 4-53 0 0,9-5-69 0 0,0-1 1 0 0,0 1 0 0 0,0 0 0 0 0,0-1 0 0 0,0 1 0 0 0,0-1 0 0 0,0 1 0 0 0,0-1-1 0 0,0 0 1 0 0,0 1 0 0 0,0-1 0 0 0,0 0 0 0 0,0 0 0 0 0,0 1 0 0 0,-1-1-1 0 0,1 0 1 0 0,0 0 0 0 0,0 0 0 0 0,0-1 0 0 0,0 1 0 0 0,0 0 0 0 0,0 0 0 0 0,0-1-1 0 0,-1 1-2 0 0,-6-5 32 0 0,7 4-28 0 0,-1 0 1 0 0,1 0-1 0 0,-1 0 0 0 0,1 1 1 0 0,-1-1-1 0 0,1 0 0 0 0,-1 1 1 0 0,0-1-1 0 0,1 1 0 0 0,-1-1 1 0 0,0 1-1 0 0,1 0 0 0 0,-1 0 0 0 0,0 0-4 0 0,-20-1 53 0 0,17 0-50 0 0,-1 1-1 0 0,1-1 1 0 0,0 0 0 0 0,0-1-1 0 0,0 1 1 0 0,0-1-1 0 0,0 0-2 0 0,-12-6 49 0 0,-31-19-51 0 0,41 24-26 0 0,0-1-98 0 0,5-7-90 0 0,3 10 193 0 0,-1 0-1 0 0,0 0 1 0 0,0 0-1 0 0,0 0 1 0 0,-1 1-1 0 0,1-1 1 0 0,0 0-1 0 0,0 0 1 0 0,0 0-1 0 0,0 0 1 0 0,-1 1-1 0 0,1-1 1 0 0,0 0-1 0 0,-1-1 24 0 0,-3-1-145 0 0,1-2-149 0 0,9-2-10 0 0,-5 6 295 0 0,1-1-235 0 0,-2-1-194 0 0,3-10-362 0 0,10-3-28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6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3-31 0 0,0 5-241 0 0,0 0 59 0 0,0 2 51 0 0,0 0 46 0 0,0 2 68 0 0,0-1 42 0 0,0 20 550 0 0,2-16-274 0 0,3-5-89 0 0,2 3-27 0 0,-5 0-121 0 0,-3 7 31 0 0,0-5-76 0 0,2-4-33 0 0,0-1 5 0 0,2 1 42 0 0,8 18 179 0 0,-11-27-378 0 0,8 26 381 0 0,0-10-56 0 0,-5-10-155 0 0,0-1-49 0 0,-1 0-22 0 0,0 3 0 0 0,0-1-7 0 0,0-1-8 0 0,1-1 19 0 0,1 1 46 0 0,1 0-20 0 0,1 2 58 0 0,-4 4 51 0 0,-2-10-172 0 0,0 7 87 0 0,0-10-152 0 0,0 1 0 0 0,1 0 1 0 0,-1-1-1 0 0,0 1 0 0 0,1 0 0 0 0,-1-1 0 0 0,1 1 0 0 0,-1-1 0 0 0,1 1 0 0 0,0-1 0 0 0,-1 1 0 0 0,1-1 0 0 0,0 1 0 0 0,0-1-20 0 0,10 11 174 0 0,0-1-64 0 0,-9-8-32 0 0,-2-3-84 0 0,0 0-99 0 0,0 0-96 0 0,0 0 49 0 0,0 0-39 0 0,0 0-44 0 0,0 0-40 0 0,0 0-37 0 0,0 0-34 0 0,0 0-228 0 0,0 0-56 0 0,0 0-750 0 0,0 0-595 0 0,0 0-1127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7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49 11112 0 0,'-5'-2'49'0'0,"1"-1"1"0"0,-1 1-1 0 0,1-1 1 0 0,0 0 0 0 0,-1 0-50 0 0,-3-10 282 0 0,-2 7 22 0 0,4-4-29 0 0,6 9-266 0 0,-1 1 0 0 0,0-1 1 0 0,1 1-1 0 0,-1 0 0 0 0,1 0 0 0 0,-1-1 1 0 0,0 1-1 0 0,1 0 0 0 0,-1 0 0 0 0,0 0 1 0 0,0 0-1 0 0,1 0 0 0 0,-1 0 0 0 0,0 0 1 0 0,1 0-10 0 0,0 0 0 0 0,-3 0 229 0 0,3 0 54 0 0,0 0 6 0 0,0 0-235 0 0,0 0-47 0 0,0 0-32 0 0,0 0-39 0 0,0 0-27 0 0,0 0-39 0 0,0 0-46 0 0,0 0-51 0 0,0 0-55 0 0,0 0-51 0 0,0 0-45 0 0,0 0-40 0 0,0 0-129 0 0,0 0-38 0 0,0 0-156 0 0,0 0-412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9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415 495 8496 0 0,'0'0'190'0'0,"-2"0"28"0"0,-1 0-169 0 0,1 0 2 0 0,-2 0 3 0 0,-3 0 48 0 0,-7 0 72 0 0,7 1-134 0 0,-2-1-35 0 0,-9 1-13 0 0,6-1 49 0 0,3-1 59 0 0,1-2 88 0 0,1-2-42 0 0,-4-2 92 0 0,10 7-216 0 0,-1 0-1 0 0,1 0 0 0 0,0 0 1 0 0,0-1-1 0 0,0 1 1 0 0,0 0-1 0 0,0 0 0 0 0,0 1 1 0 0,0-1-1 0 0,-1 0 1 0 0,1 0-1 0 0,0 0 0 0 0,0 1 1 0 0,0-1-22 0 0,-5 2 65 0 0,-6 2 82 0 0,-1 0 39 0 0,-1-2 39 0 0,-2-1 40 0 0,9-1-145 0 0,4 0-81 0 0,1 0 0 0 0,0 0 0 0 0,0 0-1 0 0,0 0 1 0 0,-1 0 0 0 0,1 1-1 0 0,0-1 1 0 0,0 0 0 0 0,0 1 0 0 0,-1 0-39 0 0,-15 9 171 0 0,8-5-59 0 0,-1 1 0 0 0,0-2 1 0 0,-6 3-113 0 0,15-6 9 0 0,1-1 0 0 0,-1 1 0 0 0,0 0-1 0 0,0-1 1 0 0,0 1 0 0 0,1 0 0 0 0,-1 0 0 0 0,1 0 0 0 0,-1 1 0 0 0,1-1 0 0 0,-2 1-9 0 0,-8 15 126 0 0,-18 18 90 0 0,21-23-182 0 0,-1 0 3 0 0,1 0 0 0 0,1 1 0 0 0,-6 13-37 0 0,8-13 18 0 0,2-6 5 0 0,1 1-1 0 0,-1 0 0 0 0,2-1 1 0 0,-1 1-1 0 0,1 0 0 0 0,0 0 1 0 0,0 7-23 0 0,1 13 28 0 0,0 2 33 0 0,0 53 226 0 0,0-81-278 0 0,0 0 0 0 0,0-1 0 0 0,0 1 1 0 0,1 0-1 0 0,-1-1 0 0 0,0 1 1 0 0,1 0-1 0 0,-1-1 0 0 0,1 1 0 0 0,-1 0 1 0 0,1-1-1 0 0,0 1 0 0 0,0-1 0 0 0,0 1 1 0 0,0 0-10 0 0,4 6 45 0 0,0 2 19 0 0,-5-9-56 0 0,1 0 0 0 0,-1 1 0 0 0,1-1 0 0 0,-1 0 0 0 0,1 0 0 0 0,0 0 0 0 0,-1 0 0 0 0,1 1 0 0 0,0-1 0 0 0,0 0 0 0 0,0 0 0 0 0,-1 0 0 0 0,1-1 0 0 0,0 1 0 0 0,0 0 0 0 0,1 0 0 0 0,-1 0 0 0 0,1 0-8 0 0,12 1 96 0 0,-13-2-84 0 0,0 0 1 0 0,0 0 0 0 0,-1 0 0 0 0,1 0-1 0 0,0 0 1 0 0,0 0 0 0 0,0 0 0 0 0,0 0-1 0 0,0 0 1 0 0,-1 1 0 0 0,1-1 0 0 0,0 0-1 0 0,0 1 1 0 0,0-1-13 0 0,1 4 68 0 0,-2-4-63 0 0,1 0 0 0 0,-1 0 0 0 0,0 1 0 0 0,0-1 0 0 0,0 0 0 0 0,0 0 0 0 0,0 1 0 0 0,0-1 0 0 0,1 0 0 0 0,-1 0-1 0 0,0 1 1 0 0,0-1 0 0 0,0 0 0 0 0,1 0 0 0 0,-1 0 0 0 0,0 0 0 0 0,0 1 0 0 0,1-1 0 0 0,-1 0 0 0 0,0 0 0 0 0,0 0 0 0 0,1 0 0 0 0,-1 0 0 0 0,0 0 0 0 0,0 0 0 0 0,1 0 0 0 0,-1 0 0 0 0,0 0-5 0 0,16-2 133 0 0,13-10 189 0 0,1-5 29 0 0,-11 6-166 0 0,-15 8-158 0 0,0 0 1 0 0,0 1 0 0 0,0-2 0 0 0,0 1 0 0 0,-1 0 0 0 0,1-1 0 0 0,-1 0 0 0 0,0 1 0 0 0,0-1-1 0 0,0-1 1 0 0,-1 1 0 0 0,2-2-28 0 0,-1 1 33 0 0,0 0-1 0 0,0 0 1 0 0,1 0-1 0 0,-1 1 1 0 0,1-1-1 0 0,4-2-32 0 0,-3 2 36 0 0,0 0 0 0 0,0 0-1 0 0,0-1 1 0 0,-1 1 0 0 0,0-1 0 0 0,4-6-36 0 0,5-14 23 0 0,22-31-22 0 0,-17 28-25 0 0,7-24 119 0 0,-15 26-64 0 0,-3 0-57 0 0,-5 9-40 0 0,-1 2-51 0 0,0 3-45 0 0,0 2 37 0 0,1-1 12 0 0,2-3-9 0 0,3-11-69 0 0,-6 2-19 0 0,1 0 62 0 0,4-9-34 0 0,1-6-44 0 0,-6 7 12 0 0,-1 12 98 0 0,0 2 8 0 0,0 0 0 0 0,1 0 0 0 0,1-1 108 0 0,3-6-103 0 0,1-1-15 0 0,-4-3-37 0 0,-2 14 66 0 0,0-10-20 0 0,3 4 39 0 0,4 7 24 0 0,-7 13 39 0 0,1 0 0 0 0,0-1 1 0 0,0 1-1 0 0,-1-1 1 0 0,1 1-1 0 0,0-1 0 0 0,-1 1 1 0 0,0-1-1 0 0,1 1 0 0 0,-1-1 1 0 0,0 0-1 0 0,0 1 1 0 0,0-1 6 0 0,0-8-37 0 0,0 0 12 0 0,0-15 37 0 0,0 22 58 0 0,0 3-2 0 0,0 0-4 0 0,0 3-11 0 0,0 12-46 0 0,0 33-85 0 0,0-28 73 0 0,0-10 25 0 0,1-2 1 0 0,0 0 1 0 0,0 0 0 0 0,0 0-1 0 0,1 0 1 0 0,1 1-22 0 0,-1-1 26 0 0,0-1 0 0 0,-1 1 0 0 0,0 0 0 0 0,0-1 1 0 0,-1 2-27 0 0,0 9 76 0 0,0-3-1 0 0,0 0 0 0 0,1 0 0 0 0,1 2-75 0 0,3 8 84 0 0,-2-9 0 0 0,-1 0 0 0 0,0 0 0 0 0,-1 4-84 0 0,-1-2-99 0 0,0 0 65 0 0,0 0 60 0 0,0 0 52 0 0,0 3 60 0 0,0-1 46 0 0,0 14 199 0 0,0 46 619 0 0,0-55-736 0 0,0-1-51 0 0,0-2-80 0 0,0-1-67 0 0,0 1-80 0 0,0-1-93 0 0,0-1-76 0 0,0-1-94 0 0,0 0-101 0 0,0 0-111 0 0,0 0-119 0 0,0-10 255 0 0,0 1-34 0 0,0-1-34 0 0,0 0-35 0 0,0 1-37 0 0,0-1-38 0 0,0-9-1438 0 0,0 0-1118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2:53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354 177 6504 0 0,'0'0'141'0'0,"0"-3"23"0"0,0 2-117 0 0,0-15 196 0 0,-1 10-188 0 0,-1 2-33 0 0,-3 2-14 0 0,0-1 53 0 0,3-1 51 0 0,1-3 128 0 0,1 5 205 0 0,0 2 17 0 0,0 0-24 0 0,-3-3-106 0 0,-7-8-48 0 0,7 9-10 0 0,1 2-10 0 0,-4 0-141 0 0,-9 0 303 0 0,11 0-346 0 0,2 0-61 0 0,-1 0 182 0 0,1 2-28 0 0,-5 3-74 0 0,1 0-1 0 0,-1-1 0 0 0,0 0 0 0 0,-3 0-98 0 0,1 1 72 0 0,9-5-71 0 0,-13 5 68 0 0,8 6-48 0 0,-9-6 22 0 0,10-2-39 0 0,1-1-1 0 0,-1 1 1 0 0,0 0-1 0 0,1 0 1 0 0,-1 0 0 0 0,1 0-1 0 0,0 1 1 0 0,-1 1-4 0 0,-21 32 46 0 0,18-28-46 0 0,-13 21 0 0 0,6-11 0 0 0,2 0 0 0 0,-5 11 0 0 0,-2 1 0 0 0,14-25 0 0 0,1 0 0 0 0,0 1 0 0 0,1-1 0 0 0,-1 1 0 0 0,1 0 0 0 0,-1 3 0 0 0,0 9 0 0 0,3-14 2 0 0,1 0 0 0 0,-2-1 0 0 0,1 1 0 0 0,-1 0 0 0 0,1 0 0 0 0,-1-1 0 0 0,-1 1 0 0 0,1-1-2 0 0,-1 1 11 0 0,1-1 0 0 0,0 1 0 0 0,0-1 1 0 0,0 1-1 0 0,0 0 0 0 0,1-1 0 0 0,0 1 1 0 0,0 0-1 0 0,0 0 0 0 0,0 2-11 0 0,1 11 74 0 0,-1 0 1 0 0,3 6-75 0 0,-1 12 35 0 0,-1-31-38 0 0,0 0 1 0 0,1 0 0 0 0,0 0-1 0 0,0 0 1 0 0,1 0 0 0 0,-1 0-1 0 0,1-1 1 0 0,0 1 0 0 0,2 2 2 0 0,24 40-58 0 0,-22-39 43 0 0,-4-5 4 0 0,0 0 0 0 0,1 0 0 0 0,-1-1 0 0 0,1 1 0 0 0,0-1 0 0 0,0 1 0 0 0,0-1 0 0 0,0 0-1 0 0,0 0 1 0 0,0 0 0 0 0,1-1 11 0 0,7 6-20 0 0,-4-2 16 0 0,25 14-3 0 0,-2-9 59 0 0,-3 1-29 0 0,-21-8-4 0 0,0 0 0 0 0,1 0 0 0 0,-1-1 0 0 0,1 0 0 0 0,-1 0 0 0 0,1-1-1 0 0,0 0 1 0 0,0 0 0 0 0,0 0-19 0 0,0-2 21 0 0,0 1 0 0 0,0-1 0 0 0,0-1 0 0 0,-1 1-1 0 0,1-1 1 0 0,0 0-21 0 0,9-3 65 0 0,2 1 50 0 0,-10 3-38 0 0,0-1 0 0 0,-1 0 1 0 0,1-1-1 0 0,-1 0 0 0 0,1 0-77 0 0,47-20 428 0 0,-1 1-8 0 0,-19 0-52 0 0,-9-2-92 0 0,-19 17-191 0 0,0 0 0 0 0,0 1 1 0 0,0 0-1 0 0,5-2-85 0 0,6-2 75 0 0,4-2-15 0 0,-19 10-52 0 0,0 0 0 0 0,-1-1 0 0 0,0 0 1 0 0,1 1-1 0 0,-1-1 0 0 0,1-2-8 0 0,3-4 11 0 0,12-10 1 0 0,-2 2 19 0 0,-4 2 34 0 0,6-11 72 0 0,-8 16-80 0 0,-8 9-46 0 0,-1 0 1 0 0,1 0-1 0 0,-1-1 0 0 0,1 1 1 0 0,-1 0-1 0 0,0-1 0 0 0,0 1 1 0 0,0-1-1 0 0,0 0 0 0 0,0 1 1 0 0,0-1-1 0 0,0 0 0 0 0,0 0 1 0 0,-1 0-1 0 0,1 1 0 0 0,0-1 1 0 0,-1 0-1 0 0,0 0 0 0 0,0 0 1 0 0,1 0-1 0 0,-1 0 0 0 0,0 0 1 0 0,-1-1-12 0 0,1-21 109 0 0,0-34 8 0 0,0 53-110 0 0,-1 0 0 0 0,0 0 1 0 0,0 0-1 0 0,0 1 0 0 0,-1-1 0 0 0,1 0 0 0 0,-1 1 0 0 0,0 0 0 0 0,-1-1 0 0 0,-1-2-7 0 0,-9-14 7 0 0,8 14 1 0 0,0 1 0 0 0,0 0 0 0 0,-1 0 1 0 0,0 0-1 0 0,-2-1-8 0 0,-3-3 19 0 0,6 5-10 0 0,-2-1 1 0 0,1 1-1 0 0,0 0 1 0 0,-1 1-1 0 0,0 0 1 0 0,0 0-1 0 0,0 0 1 0 0,-4 0-10 0 0,-8-5 10 0 0,12 5 5 0 0,0 2 0 0 0,0-1 0 0 0,-8-1-15 0 0,9 3-2 0 0,0-1 0 0 0,0 0 0 0 0,1 0 1 0 0,-1-1-1 0 0,1 1 0 0 0,-1-1 0 0 0,-1-1 2 0 0,4 2-13 0 0,0 0 0 0 0,0 0-1 0 0,-1 0 1 0 0,1 1 0 0 0,0 0-1 0 0,-1-1 1 0 0,1 1 0 0 0,-1 1 0 0 0,-1-1 13 0 0,-15-1-86 0 0,-5 2-50 0 0,17-1 54 0 0,0 0 0 0 0,0-1 0 0 0,0 1 0 0 0,0-2-1 0 0,-8-2 83 0 0,14 4-20 0 0,-11-2-131 0 0,1 2-52 0 0,-1 1-62 0 0,2 1-66 0 0,2-1 25 0 0,0 1-47 0 0,-7-1-252 0 0</inkml:trace>
  <inkml:trace contextRef="#ctx0" brushRef="#br0" timeOffset="450.16">1089 1 8088 0 0,'0'0'182'0'0,"0"0"29"0"0,0 0 12 0 0,0 0 27 0 0,0 3 113 0 0,0 0-314 0 0,0 0 67 0 0,-1 5 177 0 0,1 7 294 0 0,1-9-358 0 0,0-1-48 0 0,1 0-77 0 0,3 3 34 0 0,0 2 49 0 0,-2 4 44 0 0,-2 6 77 0 0,3-2-61 0 0,7 17 124 0 0,-7-24-232 0 0,0 0 0 0 0,-1 0 0 0 0,0 3-139 0 0,-1 10 210 0 0,-2-9-71 0 0,-1-7-52 0 0,1 0 0 0 0,0 0 0 0 0,1-1 0 0 0,0 1 1 0 0,1 1-88 0 0,5 19 239 0 0,3 15 19 0 0,-1-4-93 0 0,-6-6 6 0 0,-4-28-137 0 0,1-1-1 0 0,1 0 1 0 0,-1 0-1 0 0,1 0 1 0 0,-1 1-1 0 0,2 0-33 0 0,8 16 275 0 0,-5 5 40 0 0,1-10-93 0 0,0 0 1 0 0,-4 0-58 0 0,0-2-37 0 0,4 0-19 0 0,-5-13-97 0 0,0 1 0 0 0,0-1-1 0 0,0 1 1 0 0,-1-1 0 0 0,1 1 0 0 0,0-1-1 0 0,-1 1 1 0 0,1-1 0 0 0,-1 1-1 0 0,0 0 1 0 0,1-1 0 0 0,-1 1 0 0 0,0 1-12 0 0,0-1 11 0 0,0-1 0 0 0,0 1 0 0 0,0-1 0 0 0,1 1 1 0 0,-1 0-1 0 0,1-1 0 0 0,-1 1 0 0 0,1-1 1 0 0,-1 1-1 0 0,1-1 0 0 0,0 0 0 0 0,0 1 0 0 0,0-1-10 0 0,5 13 76 0 0,-5-12-61 0 0,0 1 0 0 0,-1 0-1 0 0,1 0 1 0 0,-1 0-1 0 0,1 0 1 0 0,-1 0-1 0 0,0 1-15 0 0,-1 10 80 0 0,1 2 38 0 0,0 7 69 0 0,0 6-33 0 0,0-26-84 0 0,0-3-6 0 0,0 0-108 0 0,0 0-55 0 0,0 0-12 0 0,0 0 26 0 0,0 0-24 0 0,0 0-71 0 0,0 0-183 0 0,0 0-335 0 0,0 0-34 0 0,0 0-4 0 0</inkml:trace>
  <inkml:trace contextRef="#ctx0" brushRef="#br0" timeOffset="748.33">833 416 8464 0 0,'0'0'190'0'0,"0"0"28"0"0,0 0 10 0 0,3-2-26 0 0,13-9-151 0 0,13-5-60 0 0,-29 16 9 0 0,8-2 27 0 0,0 1 58 0 0,0 1 56 0 0,0-2 59 0 0,10-6 233 0 0,10 0 81 0 0,-26 8-490 0 0,26-11 387 0 0,0-3-94 0 0,15-7 59 0 0,-26 14-257 0 0,-5 2 24 0 0,0 0 0 0 0,1 0 0 0 0,13-2-143 0 0,2 2 121 0 0,-16 4-74 0 0,1-1-1 0 0,-1-1 1 0 0,0 0 0 0 0,1-2-47 0 0,-4 2 64 0 0,-1 0-93 0 0,0 1-87 0 0,-1 0-81 0 0,0 1-75 0 0,0-1-70 0 0,0 1-63 0 0,0 0-58 0 0,3 0-310 0 0,0-1-93 0 0,5-2-689 0 0,5-5-891 0 0</inkml:trace>
  <inkml:trace contextRef="#ctx0" brushRef="#br0" timeOffset="1208.83">1632 97 6016 0 0,'1'9'88'0'0,"7"6"225"0"0,-6-11-265 0 0,0 0-41 0 0,-1-3 7 0 0,-1 0 0 0 0,1 1 0 0 0,-1-1 0 0 0,1 1 0 0 0,-1-1-1 0 0,0 0 1 0 0,0 1 0 0 0,0-1 0 0 0,0 1 0 0 0,0 0-14 0 0,3 16 29 0 0,1-7-29 0 0,-2-8 0 0 0,-1 0 0 0 0,0 0 0 0 0,0 0 0 0 0,0 0 0 0 0,0 0 0 0 0,0 1 0 0 0,-1-1 0 0 0,1 0 0 0 0,-1 0 0 0 0,0 3 0 0 0,1 5-2 0 0,1 0 54 0 0,1 0 51 0 0,0 1 50 0 0,1 4 162 0 0,2 16 362 0 0,4 0 26 0 0,-4 0-19 0 0,4 0-111 0 0,-4 0-49 0 0,-3-17-300 0 0,5 21 376 0 0,-6-22-355 0 0,-2 4 49 0 0,2-4-133 0 0,4 8 126 0 0,0 2 8 0 0,-4-10-135 0 0,-2 9 240 0 0,0 5 21 0 0,0 33 350 0 0,0-58-579 0 0,0-3-8 0 0,0 0-35 0 0,0 2-18 0 0,0-1-79 0 0,0 0-40 0 0,0 3-56 0 0,0-2 74 0 0,0-2 21 0 0,0 1 33 0 0,0 0 91 0 0,0 0 86 0 0,0-1-257 0 0,0-1 1 0 0,0 0-1 0 0,0 1 0 0 0,0-1 1 0 0,0 1-1 0 0,-1-1 0 0 0,1 0 1 0 0,0 1-1 0 0,0-1 0 0 0,0 1 1 0 0,-1-1-1 0 0,1 1 0 0 0,0-1 1 0 0,-1 1-1 0 0,1-1 1 0 0,0 1-1 0 0,-1-1 0 0 0,1 1 1 0 0,0 0-1 0 0,-1-1 0 0 0,1 1 1 0 0,-1-1-1 0 0,1 1 0 0 0,-1 0-4 0 0,0-1 5 0 0,0 1 0 0 0,1-1-1 0 0,-1 1 1 0 0,1-1-1 0 0,-1 1 1 0 0,1-1-1 0 0,-1 1 1 0 0,1-1-1 0 0,-1 0 1 0 0,1 1 0 0 0,-1-1-1 0 0,1 1 1 0 0,0-1-1 0 0,-1 0 1 0 0,1 0-1 0 0,0 1 1 0 0,0-1 0 0 0,-1 0-1 0 0,1 1 1 0 0,0-1-1 0 0,0 0 1 0 0,0 0-1 0 0,0 1 1 0 0,0-1 0 0 0,0 0-5 0 0,0-14 71 0 0,0-11 28 0 0,3 6-37 0 0,13-18 84 0 0,-11 27-142 0 0,2 0-1 0 0,-1 0 0 0 0,2 0 1 0 0,7-9-4 0 0,5-6-15 0 0,-17 21-3 0 0,0 1-1 0 0,0-1 1 0 0,1 1 0 0 0,-1 0-1 0 0,1 0 1 0 0,0 0 0 0 0,0 0-1 0 0,1 1 1 0 0,-1 0 0 0 0,1 0 0 0 0,3-2 18 0 0,19 0-54 0 0,-11-1 44 0 0,-13 4 10 0 0,0 1 0 0 0,1 0 0 0 0,-1 0 0 0 0,0 0 0 0 0,1 0 0 0 0,-1 1 0 0 0,1 0 0 0 0,1-1 0 0 0,14 1 0 0 0,-12 0 0 0 0,-1-1 0 0 0,0 2 0 0 0,1-1 0 0 0,-1 1 0 0 0,0 0 0 0 0,1 0 0 0 0,2 3 0 0 0,-1 0 0 0 0,1 1 0 0 0,-1 0 0 0 0,0 0 0 0 0,-1 1 0 0 0,1 0 0 0 0,-1 0 0 0 0,0 1 0 0 0,-1 0 0 0 0,2 1 0 0 0,5 6 0 0 0,-10-11 0 0 0,0 1 0 0 0,-1-1 0 0 0,0 1 0 0 0,1-1 0 0 0,-1 1 0 0 0,-1 0 0 0 0,1-1 0 0 0,-1 1 0 0 0,1 0 0 0 0,-1 0 0 0 0,0 3 0 0 0,11 26 0 0 0,31 47 0 0 0,-43-79 0 0 0,1 1 0 0 0,-1-1 0 0 0,0 0 0 0 0,1 1 0 0 0,-1-1 0 0 0,0 1 0 0 0,0-1 0 0 0,0 1 0 0 0,0-1 0 0 0,0 1 0 0 0,0-2 0 0 0,0 1 0 0 0,0 0 1 0 0,0-1 0 0 0,0 1 0 0 0,0 0-1 0 0,0 0 1 0 0,0 0 0 0 0,0 0 0 0 0,1 0-1 0 0,-1-1 1 0 0,0 1 0 0 0,0 0 0 0 0,1 0-1 0 0,-1 0 1 0 0,1 0-1 0 0,10 4 43 0 0,-6 6-32 0 0,-1-9-45 0 0,-2-1-86 0 0,1-1-90 0 0,-2 0 57 0 0,0 0-40 0 0,-1 0 193 0 0,0 0-233 0 0,1 0-40 0 0,0 0-376 0 0,-1 0 85 0 0,0 0-54 0 0,0 0-733 0 0,0 0-579 0 0,0 0-1102 0 0</inkml:trace>
  <inkml:trace contextRef="#ctx0" brushRef="#br0" timeOffset="1618">2383 512 8032 0 0,'10'0'64'0'0,"14"-1"79"0"0,-13 5 43 0 0,-7 2-58 0 0,-4-6-119 0 0,0 0 0 0 0,0 1 1 0 0,0-1-1 0 0,0 1 1 0 0,1-1-1 0 0,-1 0 0 0 0,0 1 1 0 0,0-1-1 0 0,1 1 1 0 0,-1-1-1 0 0,0 0 0 0 0,1 1 1 0 0,-1-1-1 0 0,0 0 1 0 0,1 0-1 0 0,-1 1 0 0 0,0-1 1 0 0,1 0-1 0 0,-1 0 1 0 0,1 1-10 0 0,8-4 93 0 0,-1-2-53 0 0,-7 4-40 0 0,1 0 0 0 0,-1 1 0 0 0,1-1-1 0 0,-1 0 1 0 0,1 0 0 0 0,-1 1 0 0 0,1-1 0 0 0,-1 1 0 0 0,1-1 0 0 0,0 1-1 0 0,-1-1 1 0 0,1 1 0 0 0,0 0 0 0 0,0 0 0 0 0,0 0 0 0 0,7 1-11 0 0,13-1 13 0 0,-7-4 92 0 0,-7 0 74 0 0,-4 0-11 0 0,2 2 36 0 0,10-1 294 0 0,7 0 28 0 0,0-7 112 0 0,-15 7-419 0 0,-1 3-35 0 0,-5 0-142 0 0,-1 0-1 0 0,1 0 1 0 0,-1 0-1 0 0,1 0 1 0 0,-1 0-1 0 0,1-1 1 0 0,-1 1-1 0 0,1 0 1 0 0,-1-1-1 0 0,1 0-30 0 0,6-3 133 0 0,18-7 278 0 0,-13 5-339 0 0,1 1-37 0 0,-13 5-33 0 0,0 0 0 0 0,0-1 0 0 0,0 1 0 0 0,0 0 0 0 0,-1 0 1 0 0,1-1-1 0 0,0 1 0 0 0,0-1 0 0 0,0 1 0 0 0,0-1 0 0 0,0 1 0 0 0,-1-1 0 0 0,1 1 0 0 0,0-1 0 0 0,0 0 1 0 0,-1 1-1 0 0,1-1 0 0 0,-1 0 0 0 0,1 0-2 0 0,4-5 28 0 0,-3 4-22 0 0,0 1 0 0 0,0 0 0 0 0,0-1 0 0 0,0 1 0 0 0,0 0 0 0 0,0 0 0 0 0,0 0 0 0 0,3 0-6 0 0,-4 1 4 0 0,0 0 0 0 0,0 0 0 0 0,0-1 0 0 0,1 1 0 0 0,-1 0 0 0 0,0-1 0 0 0,0 1 0 0 0,0-1 1 0 0,0 1-1 0 0,0-1 0 0 0,0 0 0 0 0,0 1 0 0 0,0-1 0 0 0,0 0 0 0 0,0 0 0 0 0,-1 1 0 0 0,1-1 0 0 0,0 0 1 0 0,0 0-1 0 0,-1 0 0 0 0,1 0 0 0 0,-1 0 0 0 0,1 0 0 0 0,-1 0 0 0 0,1 0 0 0 0,-1 0 0 0 0,1-1 0 0 0,-1 1 1 0 0,0 0-1 0 0,0-1-4 0 0,1-7 29 0 0,-2-20 163 0 0,-1 22-189 0 0,-9 2 71 0 0,6-6-4 0 0,-6 6-17 0 0,3-9-32 0 0,6 12-15 0 0,-1 1-1 0 0,1-1 0 0 0,-1 0 1 0 0,0 1-1 0 0,1 0 0 0 0,-1-1 1 0 0,0 1-1 0 0,0 0-5 0 0,2 1 0 0 0,0 0 1 0 0,0 0 0 0 0,0-1-1 0 0,0 1 1 0 0,0 0-1 0 0,1-1 1 0 0,-1 1-1 0 0,0 0 1 0 0,0-1 0 0 0,0 1-1 0 0,0-1 1 0 0,0 1-1 0 0,1-1 1 0 0,-1 0-1 0 0,0 1 1 0 0,1-1-1 0 0,-1 0 1 0 0,0 0 0 0 0,1 0-1 0 0,-5-5 0 0 0,4 6 0 0 0,0-1 0 0 0,0 1 0 0 0,1 0 0 0 0,-1-1 0 0 0,0 1 0 0 0,0 0 0 0 0,0 0 0 0 0,0-1 0 0 0,1 1 0 0 0,-1 0 0 0 0,0 0 0 0 0,0 0 0 0 0,0 0 0 0 0,-1 0 0 0 0,-13 0 0 0 0,13 0 0 0 0,1 0 0 0 0,-1 0 0 0 0,1 1 0 0 0,-1-1 0 0 0,1 0 0 0 0,-1 0 0 0 0,1 1 0 0 0,-1-1 0 0 0,1 1 0 0 0,0-1 0 0 0,-7 5-10 0 0,-4 6-86 0 0,4-3 23 0 0,4-5 61 0 0,-14 7-49 0 0,18-9 60 0 0,-1 0 0 0 0,0 0 0 0 0,0 0 0 0 0,0 0 0 0 0,1 1 0 0 0,-1-1 0 0 0,0 0 0 0 0,1 0 0 0 0,-1 0 0 0 0,1 1 0 0 0,0-1 0 0 0,-1 0 0 0 0,1 1 1 0 0,-9 21 14 0 0,7-19-3 0 0,-1-1 0 0 0,1 0 0 0 0,-1 1 0 0 0,0-1 0 0 0,0-1 0 0 0,-2 3-11 0 0,1-2 9 0 0,1 0 0 0 0,0 0 0 0 0,1 0 0 0 0,-1 0 0 0 0,0 0 0 0 0,-1 3-9 0 0,-8 29 10 0 0,8-24-9 0 0,3-4-6 0 0,-1 0 1 0 0,1 0-1 0 0,1 1 1 0 0,-1-1-1 0 0,1 0 1 0 0,1 1-1 0 0,0 3 5 0 0,0 6-42 0 0,-1-14 35 0 0,0 13 20 0 0,2-4 72 0 0,-2-11-72 0 0,0 0 0 0 0,1 0 0 0 0,-1 0 0 0 0,1 0 0 0 0,-1 0 0 0 0,1 0 0 0 0,-1 0 0 0 0,1 0 0 0 0,-1 0 0 0 0,1 0 0 0 0,0 0 0 0 0,0-1 1 0 0,-1 1-1 0 0,1 0 0 0 0,0 0 0 0 0,0-1 0 0 0,0 1 0 0 0,0-1 0 0 0,1 1-13 0 0,8 4 156 0 0,1 0 10 0 0,0 4-57 0 0,-6-4-68 0 0,-3-3-33 0 0,23 23-17 0 0,-23-23 7 0 0,0 0 1 0 0,0-1 0 0 0,1 1 0 0 0,-1-1-1 0 0,1 1 1 0 0,-1-1 0 0 0,1 0 0 0 0,-1 0-1 0 0,1 0 1 0 0,0 0 0 0 0,0-1 0 0 0,-1 1 0 0 0,1-1-1 0 0,1 1 2 0 0,8 0-23 0 0,0-1 0 0 0,12-1 23 0 0,0 0-35 0 0,2-2-21 0 0,-2-3 35 0 0,-17 4 23 0 0,1 1 1 0 0,-1-1 0 0 0,1 1-1 0 0,6 0-2 0 0,-8 1-36 0 0,0-1-87 0 0,-1 0-76 0 0,0 0-68 0 0,-1 0-59 0 0,0-1-50 0 0,3-1-492 0 0,4-1-654 0 0,-3 1-135 0 0,2 3-947 0 0</inkml:trace>
  <inkml:trace contextRef="#ctx0" brushRef="#br0" timeOffset="1937.64">3038 400 6992 0 0,'0'3'157'0'0,"0"8"-48"0"0,0 20 251 0 0,0-21-286 0 0,0-1-46 0 0,0-7-30 0 0,0 0 1 0 0,0 0-1 0 0,1-1 0 0 0,-1 1 1 0 0,0 0-1 0 0,1 0 0 0 0,0-1 1 0 0,-1 1-1 0 0,1 0 1 0 0,0-1-1 0 0,0 1 0 0 0,0 0 1 0 0,0-1 1 0 0,4 9 21 0 0,-2 4 63 0 0,-3-7 80 0 0,-1 1 57 0 0,1-6-155 0 0,0-1 1 0 0,0 1-1 0 0,1-1 1 0 0,-1 1-1 0 0,0 0 0 0 0,1-1 1 0 0,-1 1-1 0 0,1-1 0 0 0,0 2-66 0 0,3 5 275 0 0,2 2 114 0 0,-3 4 87 0 0,-3 15 566 0 0,3-23-530 0 0,0-2-447 0 0,0 1 85 0 0,0 1 116 0 0,-1 4 244 0 0,-1 2 40 0 0,0-4-215 0 0,-1-2-101 0 0,0 1-60 0 0,0-7-170 0 0,0 3 278 0 0,0-3-55 0 0,0 0-16 0 0,0 0 10 0 0,0 0 55 0 0,0 0 20 0 0,0 0 7 0 0,-1 0-132 0 0,-1 0-89 0 0,1 0-83 0 0,-20-1 21 0 0,20 1-15 0 0,0 0 1 0 0,0-1-1 0 0,0 1 0 0 0,0 0 1 0 0,0-1-1 0 0,1 1 0 0 0,-1 0 1 0 0,0-1-1 0 0,0 1 0 0 0,0-1 1 0 0,1 1-1 0 0,-1-1 0 0 0,0 1 1 0 0,0-1-1 0 0,0 0-5 0 0,0-1 11 0 0,0 1-1 0 0,1 0 1 0 0,-1-1 0 0 0,0 1 0 0 0,1-1 0 0 0,-1 0-1 0 0,0 1 1 0 0,1-1 0 0 0,0 1 0 0 0,-1-1 0 0 0,1 0-11 0 0,-2-35 137 0 0,1 25-137 0 0,1 9 0 0 0,0 0 0 0 0,-1-1 0 0 0,1 1 0 0 0,1 0 0 0 0,-1 0 0 0 0,0-1 0 0 0,1 1 0 0 0,0 0-1 0 0,-1 0 1 0 0,2-1 1 0 0,11-12-1 0 0,-10 13-1 0 0,-1 0 0 0 0,0 0 0 0 0,1-1 0 0 0,-1 1 0 0 0,0-1 0 0 0,0 0 1 0 0,0 0-12 0 0,0 1 0 0 0,0-1 0 0 0,0 1 0 0 0,0 0 0 0 0,0 0 0 0 0,2-1 12 0 0,9-12-66 0 0,-2-1 9 0 0,-9 16 58 0 0,-1-1-1 0 0,1 1 1 0 0,0-1 0 0 0,0 1 0 0 0,0 0-1 0 0,0 0 1 0 0,0 0 0 0 0,0-1-1 0 0,-1 2 1 0 0,12-8 93 0 0,-1-4-37 0 0,-11 10-53 0 0,0 1 1 0 0,0 0-1 0 0,0 0 1 0 0,0-1-1 0 0,0 1 0 0 0,1 0 1 0 0,-1 0-1 0 0,0 0 1 0 0,2 0-5 0 0,7-4 3 0 0,-7 4-16 0 0,-1 0 0 0 0,0 0 1 0 0,0 0-1 0 0,1-1 0 0 0,-1 1 0 0 0,0-1 0 0 0,0 1 1 0 0,0-1-1 0 0,0 0 13 0 0,1-1-3 0 0,0 0-33 0 0,-1 2-29 0 0,0-1-42 0 0,-1 1-21 0 0,1 0-40 0 0,0 0-48 0 0,0 0-52 0 0,-1 0 2 0 0,1 1-44 0 0,0-1-47 0 0,-1 1-49 0 0,1 0-53 0 0,0-1-55 0 0,0 1-60 0 0,1 0-62 0 0,3 0-1299 0 0,4 0-1102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02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50 193 9960 0 0,'3'0'222'0'0,"3"-1"-62"0"0,5-4 239 0 0,-7 2-257 0 0,0 1-63 0 0,0 0-87 0 0,8-1 73 0 0,0 3-35 0 0,-10 0-30 0 0,0 1 1 0 0,0-1 0 0 0,-1 0-1 0 0,1 0 1 0 0,0 0 0 0 0,0-1-1 0 0,0 1 1 0 0,0 0-1 0 0,0-1 1 0 0,0 1 0 0 0,1-1-1 0 0,5-4 41 0 0,-3 1 28 0 0,0 2 36 0 0,1 0 39 0 0,2 1 41 0 0,-8 1-159 0 0,1 0 0 0 0,-1 1 0 0 0,1-1 0 0 0,-1 0 0 0 0,1 0 0 0 0,-1 0 0 0 0,1 0 0 0 0,-1 0 0 0 0,1 0-1 0 0,-1 0 1 0 0,1-1 0 0 0,-1 1 0 0 0,1 0 0 0 0,-1 0 0 0 0,1 0 0 0 0,-1 0 0 0 0,1-1 0 0 0,-1 1 0 0 0,0 0 0 0 0,1 0 0 0 0,-1-1 0 0 0,1 1 0 0 0,-1 0 0 0 0,0-1 0 0 0,1 1 0 0 0,-1-1 0 0 0,0 1 0 0 0,1 0 0 0 0,-1-1 0 0 0,0 1 0 0 0,0-1 0 0 0,1 1-26 0 0,3-7 418 0 0,3 4-67 0 0,0 1-121 0 0,13-16 291 0 0,-13 11-386 0 0,-5 5-125 0 0,1-1 150 0 0,-3 3-2 0 0,0-2-4 0 0,0-5-95 0 0,0-2 45 0 0,0-22 348 0 0,0 19-307 0 0,-3 7-3 0 0,-8-9-36 0 0,8 8-66 0 0,3 5-36 0 0,0 1 0 0 0,0-1 0 0 0,0 1 0 0 0,0-1 0 0 0,-1 1 0 0 0,1 0 0 0 0,0-1 0 0 0,0 1 0 0 0,0-1 0 0 0,-1 1 0 0 0,1-1 0 0 0,0 1 0 0 0,-1 0 0 0 0,1-1 0 0 0,0 1 0 0 0,-1 0 0 0 0,1-1 0 0 0,0 1 0 0 0,-1 0 0 0 0,1 0 0 0 0,-1-1 0 0 0,1 1 0 0 0,0 0 0 0 0,-1 0 0 0 0,1 0 0 0 0,-1 0 0 0 0,1-1 0 0 0,-1 1 0 0 0,1 0 0 0 0,-1 0 0 0 0,1 0 0 0 0,-1 0 0 0 0,1 0 0 0 0,-1 0 0 0 0,1 0 0 0 0,-1 0-4 0 0,-4-2 73 0 0,-8-9-46 0 0,11 10-21 0 0,0 1 0 0 0,-1-1 0 0 0,1 1 0 0 0,0-1 0 0 0,0 1 0 0 0,0 0 0 0 0,0 0 0 0 0,-1 0 0 0 0,1 0 0 0 0,-1 0-6 0 0,-4 0 0 0 0,5 0 0 0 0,1 0 0 0 0,-1 0 0 0 0,1 1 0 0 0,-1-1 0 0 0,1 0 0 0 0,-1 0 0 0 0,1 1 0 0 0,0-1 0 0 0,-1 1 0 0 0,1-1 0 0 0,-5 3 0 0 0,0 0 2 0 0,-1 0 0 0 0,1 0-1 0 0,0 1 1 0 0,0 0 0 0 0,1 0-1 0 0,-1 1-1 0 0,-10 9 43 0 0,12-12-42 0 0,1 0 0 0 0,-1 1 0 0 0,1-1 1 0 0,0 1-1 0 0,0 0 0 0 0,0 0 0 0 0,0 0 0 0 0,1 0 0 0 0,-1 0 1 0 0,0 3-2 0 0,-21 37-2 0 0,21-37 3 0 0,-1 9 22 0 0,4 22 126 0 0,1-30-123 0 0,-1-4-3 0 0,-1 0-1 0 0,1 0 1 0 0,1 0-1 0 0,-1 0 1 0 0,0 0-1 0 0,1 0 1 0 0,-1 0-1 0 0,1 0 1 0 0,0 0-1 0 0,0 0 1 0 0,0-1-1 0 0,0 1 1 0 0,1 0 0 0 0,-1-1-1 0 0,1 1 1 0 0,0 0-23 0 0,12 13 221 0 0,-9-12-152 0 0,12 9 208 0 0,13-3 60 0 0,3 2 55 0 0,-15-4-160 0 0,-15-7-195 0 0,0 0 0 0 0,1 0 0 0 0,-1 0 0 0 0,1-1 0 0 0,-1 1 0 0 0,0-1 0 0 0,4 0-37 0 0,5-1 94 0 0,9 1 66 0 0,-4 4 15 0 0,-11-3-142 0 0,1 2 46 0 0,0-1 1 0 0,1 0-1 0 0,0 0 1 0 0,-1 0-1 0 0,4-1-79 0 0,0-1 57 0 0,-1-3-34 0 0,6-2 35 0 0,-13 3-46 0 0,0 1 0 0 0,0 0 0 0 0,1 0 0 0 0,-1 0 0 0 0,1 0 0 0 0,-1 1 0 0 0,1-1 0 0 0,1 1-12 0 0,4 0-41 0 0,1 0 53 0 0,13-2 150 0 0,-14 0-125 0 0,-1-2-81 0 0,-4 2-23 0 0,0-1-37 0 0,-1-1-43 0 0,0 0-49 0 0,1-1-54 0 0,-1-1-60 0 0,2-7-739 0 0,-4 12 971 0 0,-1 1-1 0 0,1 0 1 0 0,0-1-1 0 0,0 1 1 0 0,0 0-1 0 0,0-1 1 0 0,-1 1-1 0 0,1 0 1 0 0,0 0-1 0 0,0 0 1 0 0,0 0-1 0 0,0 0 1 0 0,0 0 0 0 0,0 0 78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06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448 97 5848 0 0,'0'0'168'0'0,"0"-2"-3"0"0,0 1-45 0 0,1 0-38 0 0,-1-1-10 0 0,0 1-90 0 0,0 0-50 0 0,2-3-274 0 0,-1 3 257 0 0,-1 1 82 0 0,1-1 35 0 0,0 1 44 0 0,0 0 50 0 0,0-1 34 0 0,0 1 51 0 0,0 0 55 0 0,0 0 60 0 0,0 0 65 0 0,1-1 70 0 0,-1 1 76 0 0,0 0 79 0 0,-3-2-61 0 0,-9-9-3 0 0,8 9-226 0 0,1 0-115 0 0,-1 2-75 0 0,0 1-76 0 0,1 1-37 0 0,-1-3 46 0 0,1 0 60 0 0,-1-1 93 0 0,2 1-192 0 0,0-1 1 0 0,-1 1-1 0 0,1 0 1 0 0,0 0 0 0 0,0 1-1 0 0,-1-1 1 0 0,1 0 0 0 0,-1 0-1 0 0,1 1 1 0 0,-1-1-1 0 0,1 0 1 0 0,-1 1-31 0 0,-31-3 407 0 0,31 3-395 0 0,-1 0 0 0 0,1 0-1 0 0,-1 1 1 0 0,0-1-1 0 0,1 1 1 0 0,-1-1 0 0 0,0 1-12 0 0,-5 7 67 0 0,8-8-63 0 0,0 0 0 0 0,-1 1-1 0 0,1-1 1 0 0,0 1 0 0 0,-1-1 0 0 0,1 0-1 0 0,-1 1 1 0 0,1-1 0 0 0,0 0 0 0 0,-1 1-1 0 0,1-1 1 0 0,-1 0 0 0 0,1 1 0 0 0,-1-1-1 0 0,1 0 1 0 0,-1 0 0 0 0,1 0-1 0 0,-1 0 1 0 0,1 1 0 0 0,-1-1 0 0 0,1 0-1 0 0,-1 0 1 0 0,1 0 0 0 0,-1 0 0 0 0,1 0-1 0 0,-1 0 1 0 0,1 0 0 0 0,-1 0 0 0 0,1-1-4 0 0,-8 1 44 0 0,6 0-29 0 0,0 0-1 0 0,0 0 1 0 0,0 0 0 0 0,0 0 0 0 0,-1 0-1 0 0,1 0 1 0 0,0 1 0 0 0,0-1 0 0 0,0 1 0 0 0,-1 0-15 0 0,-5 4 45 0 0,6-4-41 0 0,1 0 1 0 0,-1 0-1 0 0,1 0 0 0 0,-1-1 1 0 0,1 1-1 0 0,-1 0 1 0 0,1-1-1 0 0,-1 1 0 0 0,0-1 1 0 0,1 1-1 0 0,-1-1 1 0 0,0 0-1 0 0,1 0 0 0 0,-1 0-4 0 0,-9 0 32 0 0,9-1-25 0 0,-1 1 0 0 0,0 0-1 0 0,0 0 1 0 0,0 0 0 0 0,0 0 0 0 0,0 0 0 0 0,1 1-1 0 0,-1-1 1 0 0,0 1 0 0 0,0 0 0 0 0,-1 0-7 0 0,1 6 10 0 0,3-7-10 0 0,0 0 0 0 0,0 1 0 0 0,0-1 0 0 0,0 0 0 0 0,0 0 0 0 0,0 0 0 0 0,0 1 0 0 0,0-1 0 0 0,0 0 0 0 0,0 0 0 0 0,-1 0 0 0 0,1 1 0 0 0,0-1 0 0 0,0 0 0 0 0,0 0 0 0 0,0 0 0 0 0,0 0 0 0 0,0 1 0 0 0,-1-1 0 0 0,1 0 0 0 0,0 0 0 0 0,0 0 0 0 0,0 0 0 0 0,0 0 0 0 0,-1 0 0 0 0,1 0 0 0 0,0 1 0 0 0,0-1 0 0 0,0 0 0 0 0,-1 0 0 0 0,1 0 0 0 0,0 0 0 0 0,-24 1 11 0 0,21-1 43 0 0,0 0-16 0 0,-7 0-75 0 0,9 0 37 0 0,1 0 1 0 0,0 0-1 0 0,0 0 1 0 0,0 0-1 0 0,0 0 1 0 0,0 0-1 0 0,0 0 1 0 0,0 0-1 0 0,0 0 1 0 0,0 0-1 0 0,0 0 1 0 0,-1 0-1 0 0,1 0 1 0 0,0 0-1 0 0,0 0 1 0 0,0 0-1 0 0,0 0 1 0 0,0 0-1 0 0,0 0 1 0 0,0 0-1 0 0,0 0 1 0 0,0 0-1 0 0,0 0 1 0 0,0 0-1 0 0,-1 0 1 0 0,1 1-1 0 0,0-1 1 0 0,0 0-1 0 0,0 0 1 0 0,0 0-1 0 0,0 0 1 0 0,0 0-1 0 0,0 0 1 0 0,0 0-1 0 0,0 0 1 0 0,0 0-1 0 0,0 0 1 0 0,0 0-1 0 0,0 0 1 0 0,0 1-1 0 0,0-1 1 0 0,0 0-1 0 0,0 0 1 0 0,0 0-1 0 0,0 0 1 0 0,0 0-1 0 0,0 0 1 0 0,0 0-1 0 0,0 0 0 0 0,0 0 1 0 0,0 0-1 0 0,0 1 1 0 0,0-1-1 0 0,0 0 1 0 0,0 0-1 0 0,0 0 1 0 0,0 0-1 0 0,0 11 25 0 0,0-11-24 0 0,0 0 1 0 0,0 0-1 0 0,0 0 0 0 0,0 0 0 0 0,0 0 1 0 0,0 0-1 0 0,0 0 0 0 0,0 0 0 0 0,0 0 0 0 0,0 1 1 0 0,0-1-1 0 0,0 0 0 0 0,0 0 0 0 0,0 0 1 0 0,0 0-1 0 0,0 0 0 0 0,0 0 0 0 0,0 0 0 0 0,0 0 1 0 0,0 0-1 0 0,0 0 0 0 0,0 1 0 0 0,0-1 0 0 0,0 0 1 0 0,0 0-1 0 0,0 0 0 0 0,0 0 0 0 0,0 0 1 0 0,0 0-1 0 0,-1 0 0 0 0,1 0 0 0 0,0 0 0 0 0,0 0 1 0 0,0 0-1 0 0,0 0 0 0 0,0 0 0 0 0,0 0 1 0 0,0 0-1 0 0,0 0 0 0 0,0 0 0 0 0,0 1 0 0 0,0-1 1 0 0,-1 0-1 0 0,1 0 0 0 0,0 0 0 0 0,0 0 0 0 0,0 0 1 0 0,0 0-1 0 0,0 0 0 0 0,0 0 0 0 0,0 0 1 0 0,0 0-1 0 0,0-1 0 0 0,0 1 0 0 0,-1 0 0 0 0,1 0 1 0 0,0 0-2 0 0,-10 0 68 0 0,7 0-4 0 0,3 3-11 0 0,1-1-43 0 0,-2 2-7 0 0,-15 6-5 0 0,15-9 1 0 0,0-1 0 0 0,-1 1 0 0 0,1 0 0 0 0,0 0 0 0 0,0 0 0 0 0,0 0 0 0 0,0 0 0 0 0,0 0 0 0 0,0 0 0 0 0,1 0 0 0 0,-1 0 0 0 0,0 1 1 0 0,0 0-5 0 0,1-1 0 0 0,-1 0 0 0 0,1 1 0 0 0,-1-1 1 0 0,1 1-1 0 0,0-1 0 0 0,0 1 0 0 0,0-1 0 0 0,0 1 1 0 0,0-1 4 0 0,0 0-1 0 0,0 0 0 0 0,0-1 1 0 0,0 1-1 0 0,0 0 1 0 0,0-1-1 0 0,0 1 1 0 0,0 0-1 0 0,0-1 0 0 0,-1 1 1 0 0,1 0-1 0 0,0-1 1 0 0,0 1-1 0 0,-1 0 1 0 0,1-1-1 0 0,0 1 0 0 0,-1-1 1 0 0,1 1-1 0 0,-1 0 1 0 0,1-1-1 0 0,-1 1 0 0 0,1-1 1 0 0,-1 1-1 0 0,1-1 1 0 0,-1 0-1 0 0,1 1 1 0 0,-1-1 0 0 0,0 1 0 0 0,1-1 0 0 0,-1 0 0 0 0,1 1 0 0 0,-1-1 0 0 0,1 1 0 0 0,-1-1 0 0 0,1 1 1 0 0,-1-1-1 0 0,1 1 0 0 0,-1-1 0 0 0,1 1 0 0 0,0 0 0 0 0,-1-1 0 0 0,1 1 0 0 0,0 0 0 0 0,0-1 1 0 0,-1 1-1 0 0,1 0 0 0 0,0-1 0 0 0,0 1 0 0 0,0 0 0 0 0,0-1 0 0 0,0 1 0 0 0,0 0 0 0 0,0-1 1 0 0,0 1-1 0 0,0 6 0 0 0,0-4 0 0 0,1-1 0 0 0,-1 0 0 0 0,0 0 0 0 0,0 0 0 0 0,-1 1 0 0 0,1-1 0 0 0,0 0 0 0 0,-1 0 0 0 0,0 0 0 0 0,0 1 0 0 0,-4 5 9 0 0,0 2 33 0 0,2 4 43 0 0,3-7-11 0 0,1-5-45 0 0,-1 1-1 0 0,0-1 1 0 0,0 0-1 0 0,0 0 1 0 0,-1 0-1 0 0,1 1 1 0 0,0-1-1 0 0,-1 0 1 0 0,0 0 0 0 0,0 1-29 0 0,-4 5 87 0 0,0 2-4 0 0,2 7-72 0 0,3-13-23 0 0,-1 0 0 0 0,1 0 1 0 0,-1 0-1 0 0,0 0 0 0 0,0 0 1 0 0,0-1-1 0 0,0 1 0 0 0,-1 0 0 0 0,0 0 1 0 0,-1 2 11 0 0,2-4-6 0 0,0 0 1 0 0,1 0-1 0 0,-1 0 1 0 0,1 0-1 0 0,0 0 1 0 0,-1 0 0 0 0,1 0-1 0 0,0 0 1 0 0,0 0-1 0 0,0 0 1 0 0,1 0 5 0 0,-1 9-4 0 0,-1-5 15 0 0,0 0 0 0 0,0 0 0 0 0,-1 1 0 0 0,0-1 0 0 0,0 0 0 0 0,0 0 0 0 0,-1 0 0 0 0,0-1 0 0 0,-2 5-11 0 0,-2 3 18 0 0,6-9-5 0 0,-1 1 1 0 0,2 0-1 0 0,-1 0 1 0 0,0-1-1 0 0,1 1 0 0 0,0 0 1 0 0,0 0-1 0 0,1 0 1 0 0,-1 1-14 0 0,1 6 86 0 0,-1-9 12 0 0,0-3-8 0 0,0 0 0 0 0,0 2 13 0 0,0 9 8 0 0,0-8 1 0 0,0-3 2 0 0,0 0 13 0 0,0 0 8 0 0,0 0 1 0 0,0 0-11 0 0,0 0-44 0 0,0 0-10 0 0,0 0 14 0 0,0 0-10 0 0,0 0 16 0 0,3-3 5 0 0,-1 1-81 0 0,16-17 145 0 0,-9 13-161 0 0,4 1-83 0 0,-7-6-5 0 0,2 6 32 0 0,9-4 32 0 0,-13 7 26 0 0,-3 2-1 0 0,1-1 0 0 0,-1 1 0 0 0,1 0 0 0 0,-1-1 0 0 0,1 1 0 0 0,-1 0 0 0 0,0 0 0 0 0,1 0 0 0 0,-1 0 0 0 0,1 0 0 0 0,-1 0 0 0 0,1 0 0 0 0,-1 0 0 0 0,1 0 0 0 0,-1-1 0 0 0,1 1 0 0 0,-1 0 0 0 0,1 0 0 0 0,-1-1 0 0 0,0 1 0 0 0,1-1 0 0 0,6-4 0 0 0,-7 4 1 0 0,1 0 1 0 0,-1 0-1 0 0,1 0 0 0 0,-1 1 1 0 0,1-1-1 0 0,-1 0 0 0 0,1 1 0 0 0,0-1 1 0 0,-1 1-1 0 0,1-1 0 0 0,0 1 1 0 0,-1 0-1 0 0,1 0 0 0 0,0 0-1 0 0,-1 0 5 0 0,-1 0 1 0 0,1 0-1 0 0,0 0 0 0 0,-1 0 0 0 0,1 0 1 0 0,0 0-1 0 0,-1 0 0 0 0,1-1 0 0 0,0 1 0 0 0,-1 0 1 0 0,1 0-1 0 0,0-1 0 0 0,-1 1 0 0 0,1 0 1 0 0,0-1-1 0 0,-1 1 0 0 0,1 0 0 0 0,-1-1 0 0 0,1 1 1 0 0,-1-1-1 0 0,1 1 0 0 0,-1-1 0 0 0,1 1 1 0 0,-1-1-1 0 0,0 0 0 0 0,1 1-5 0 0,-1-1 4 0 0,1 1 1 0 0,-1-1-1 0 0,0 0 0 0 0,1 1 1 0 0,-1-1-1 0 0,1 1 0 0 0,-1-1 0 0 0,1 1 1 0 0,-1 0-1 0 0,1-1 0 0 0,0 1 1 0 0,-1 0-1 0 0,1-1 0 0 0,0 1 1 0 0,-1 0-1 0 0,1-1 0 0 0,-1 1 1 0 0,1 0-1 0 0,0 0 0 0 0,0 0 1 0 0,-1 0-1 0 0,1 0 0 0 0,0 0 1 0 0,-1 0-1 0 0,1 0 0 0 0,0 0-4 0 0,63 0 14 0 0,-62 0-19 0 0,0 0 1 0 0,1 0-1 0 0,-1 1 1 0 0,0-1-1 0 0,1 1 1 0 0,-1 0 0 0 0,0-1-1 0 0,0 1 1 0 0,0 0-1 0 0,1 0 1 0 0,0 1 4 0 0,19 8-23 0 0,-16-8 23 0 0,0 0 0 0 0,0 0 0 0 0,0 0 0 0 0,0 1 0 0 0,0-1 0 0 0,0 1 0 0 0,-1 1 0 0 0,1-1 0 0 0,3 4 0 0 0,3 4 0 0 0,1 0 0 0 0,1 0 0 0 0,8 4 0 0 0,-15-10-5 0 0,0 1 1 0 0,0 0 0 0 0,-1 0 0 0 0,5 5 4 0 0,1 3-37 0 0,-9-11 35 0 0,0 0 0 0 0,-1 0 0 0 0,0 0 1 0 0,0 0-1 0 0,0 1 0 0 0,0 1 2 0 0,0-2 0 0 0,0 1 0 0 0,0-1 0 0 0,0 0 0 0 0,0 0 0 0 0,1 1 1 0 0,0-1-1 0 0,-1-1-1 0 0,0 0 1 0 0,-1 0 0 0 0,1 1 0 0 0,-1-1 0 0 0,0 0 0 0 0,1 0 0 0 0,-1 1 0 0 0,0-1 0 0 0,0 0 0 0 0,-1 1 0 0 0,1-1 0 0 0,-1 1 0 0 0,1-1 0 0 0,-1 1 0 0 0,1 38 35 0 0,-2-21 12 0 0,1-17-35 0 0,0-1 1 0 0,-1 1 0 0 0,1-1-1 0 0,-1 0 1 0 0,0 1-1 0 0,0-1 1 0 0,0 0-1 0 0,0 0 1 0 0,0 0 0 0 0,0 0-1 0 0,-1 0 1 0 0,1 0-1 0 0,-1 0 1 0 0,0 1-13 0 0,-30 28 131 0 0,15-16-47 0 0,9-6-2 0 0,-2-1 0 0 0,-8 7-82 0 0,-9 1 73 0 0,20-13-51 0 0,1 1-1 0 0,-1-1 1 0 0,1 1 0 0 0,0 0 0 0 0,0 1-1 0 0,-4 4-21 0 0,8-7 7 0 0,0-1 0 0 0,0 1 0 0 0,0-1 0 0 0,0 0 0 0 0,0 1 0 0 0,0-1-1 0 0,0 0 1 0 0,0 0 0 0 0,-1 0 0 0 0,1-1 0 0 0,0 1 0 0 0,-1 0-1 0 0,1-1 1 0 0,-1 0-7 0 0,-10 4 22 0 0,-2 1-7 0 0,11-3-8 0 0,1-1 1 0 0,0 0 0 0 0,-1 0 0 0 0,1 0 0 0 0,-1 0 0 0 0,1-1-1 0 0,-1 1 1 0 0,-1-1-8 0 0,2 0 6 0 0,0 0-1 0 0,-1 1 1 0 0,1-1 0 0 0,0 1-1 0 0,0-1 1 0 0,-1 1 0 0 0,1 0-1 0 0,-1 1-5 0 0,1-1 5 0 0,1 0-1 0 0,0 0 0 0 0,0-1 1 0 0,0 1-1 0 0,0-1 0 0 0,0 0 1 0 0,-1 1-1 0 0,1-1-4 0 0,0 0 2 0 0,-1-1 0 0 0,1 1 0 0 0,0 0 0 0 0,0-1 0 0 0,0 1 0 0 0,0-1 0 0 0,0 0 0 0 0,-1 0-2 0 0,0 0 8 0 0,0 0 0 0 0,0 0 0 0 0,0 0 0 0 0,-1 0 0 0 0,1 1 0 0 0,0-1 0 0 0,-1 1 0 0 0,-1 0-8 0 0,-53 0 80 0 0,54 0-75 0 0,1 0 0 0 0,0 0 0 0 0,0-1 0 0 0,-1 1 0 0 0,1-1 0 0 0,0 0 0 0 0,0 0 0 0 0,0 0 0 0 0,0 0 0 0 0,-3-2-5 0 0,-4-1 17 0 0,-25-10 45 0 0,21 7-61 0 0,12 6-4 0 0,-11-9-67 0 0,9 4-16 0 0,5-4 2 0 0,-1 10 61 0 0,0-5-201 0 0,0 1 46 0 0,0 0 26 0 0,1-6-365 0 0,-1 8 328 0 0,1 0-53 0 0,0 0-14 0 0,0 1-58 0 0,0 0-68 0 0,1 0-79 0 0,0 0-87 0 0,0-1-98 0 0,0 1-107 0 0,1 0-118 0 0,4-4-1017 0 0,2-4-1061 0 0</inkml:trace>
  <inkml:trace contextRef="#ctx0" brushRef="#br0" timeOffset="1330.6">800 273 7080 0 0,'0'0'157'0'0,"0"0"23"0"0,0 0 13 0 0,3 0-22 0 0,3-1-136 0 0,-2-1 50 0 0,-2-2 67 0 0,-1-2 83 0 0,-1 6-226 0 0,0 0 0 0 0,0 0-1 0 0,0-1 1 0 0,0 1 0 0 0,0 0 0 0 0,0 0 0 0 0,0 0 0 0 0,0 0 0 0 0,0 0 0 0 0,0 0 0 0 0,0 0-1 0 0,0 0 1 0 0,0 0 0 0 0,0 0 0 0 0,0-1 0 0 0,0 1 0 0 0,0 0 0 0 0,0 0 0 0 0,0 0 0 0 0,0 0-1 0 0,0 0 1 0 0,0 0 0 0 0,0 0 0 0 0,0 0 0 0 0,0 0 0 0 0,0 0 0 0 0,0 0 0 0 0,0-1 0 0 0,0 1-1 0 0,0 0 1 0 0,0 0 0 0 0,0 0 0 0 0,1 0 0 0 0,-1 0 0 0 0,0 0 0 0 0,0 0 0 0 0,0 0 0 0 0,0 0-1 0 0,0 0 1 0 0,0 0 0 0 0,0 0 0 0 0,0 0 0 0 0,0 0 0 0 0,0 0 0 0 0,0 0 0 0 0,1 0 0 0 0,-1 0-1 0 0,0 0 1 0 0,0 0 0 0 0,0 0 0 0 0,0 0 0 0 0,0 0 0 0 0,0 0 0 0 0,0 0 0 0 0,0 0-1 0 0,0 0 1 0 0,1 0-9 0 0,-1 0 35 0 0,1 0-1 0 0,0 0 0 0 0,-1 0 0 0 0,1 0 1 0 0,0 0-1 0 0,-1-1 0 0 0,1 1 0 0 0,-1 0 1 0 0,1 0-1 0 0,0-1 0 0 0,-1 1 0 0 0,1 0 1 0 0,-1-1-1 0 0,1 1 0 0 0,-1-1 0 0 0,1 1 1 0 0,-1-1-1 0 0,1 1 0 0 0,-1-1 0 0 0,1 1 1 0 0,-1-1-1 0 0,0 1 0 0 0,1-1-34 0 0,-1 1 33 0 0,1-1 0 0 0,-1 0-1 0 0,0 1 1 0 0,1-1 0 0 0,-1 1-1 0 0,1-1 1 0 0,-1 1 0 0 0,1 0 0 0 0,-1-1-1 0 0,1 1 1 0 0,-1-1 0 0 0,1 1-1 0 0,0 0 1 0 0,-1-1 0 0 0,1 1-1 0 0,-1 0 1 0 0,1 0 0 0 0,0 0 0 0 0,-1-1-1 0 0,1 1 1 0 0,0 0 0 0 0,-1 0-1 0 0,1 0-32 0 0,5-3 482 0 0,7-7-2 0 0,0 4-11 0 0,-8-4-44 0 0,9 5-17 0 0,18-22 387 0 0,2 10-9 0 0,-4 2-169 0 0,-29 14-593 0 0,0 1 1 0 0,1-1 0 0 0,-1 1 0 0 0,1 0 0 0 0,-1 0 0 0 0,1-1-1 0 0,-1 1 1 0 0,1 0 0 0 0,-1 0 0 0 0,1 0-25 0 0,-1 0 21 0 0,1 0 0 0 0,-1 0 0 0 0,0 0 0 0 0,1 0 0 0 0,-1 0 0 0 0,1-1 0 0 0,-1 1 0 0 0,1 0 0 0 0,-1-1 0 0 0,1 1-21 0 0,4-4 80 0 0,14-6 156 0 0,-10 9-142 0 0,-1 5-49 0 0,-4 7-34 0 0,-3-10-8 0 0,0 0 0 0 0,0 1 0 0 0,0-1 0 0 0,0 0 1 0 0,0 0-1 0 0,0 0 0 0 0,0-1 0 0 0,1 1-3 0 0,0 0 6 0 0,-1 0-1 0 0,1 0 1 0 0,0 0-1 0 0,0 1 1 0 0,0-1-1 0 0,-1 1 1 0 0,3 1-6 0 0,11 26 0 0 0,0 3 0 0 0,-15-29 0 0 0,0 0 0 0 0,-1 0 0 0 0,1 0 0 0 0,-1-1 0 0 0,1 1 0 0 0,-1 0 0 0 0,0 0 0 0 0,0 0 0 0 0,0 0 0 0 0,0 0 0 0 0,-1 1 0 0 0,0 8 0 0 0,1 65 0 0 0,0-74 2 0 0,0 0 1 0 0,0-1 0 0 0,0 1-1 0 0,0 0 1 0 0,-1-1 0 0 0,1 1-1 0 0,-1-1 1 0 0,0 1 0 0 0,0-1-1 0 0,0 1 1 0 0,0-1 0 0 0,-1 2-3 0 0,1-2 2 0 0,0 1 1 0 0,0-1 0 0 0,0 1-1 0 0,0-1 1 0 0,0 1 0 0 0,1-1-1 0 0,-1 1 1 0 0,1-1 0 0 0,-1 1-1 0 0,1 0 1 0 0,0-1 0 0 0,0 3-3 0 0,-4 19-5 0 0,-11 17 56 0 0,5-16-20 0 0,8-17-8 0 0,1-7-20 0 0,1 1-1 0 0,0-1 1 0 0,-1 0 0 0 0,1 1 0 0 0,0-1-1 0 0,-1 0 1 0 0,1 0 0 0 0,-1 1-1 0 0,0-1 1 0 0,1 0 0 0 0,-1 0 0 0 0,0 0-1 0 0,0 0 1 0 0,0 0 0 0 0,0 0-1 0 0,0 0 1 0 0,0 0 0 0 0,0 0-1 0 0,0-1 1 0 0,0 1 0 0 0,-1 0-3 0 0,-5 2 24 0 0,7-3-23 0 0,-1 0 1 0 0,1 0-1 0 0,-1 1 0 0 0,1-1 0 0 0,0 0 0 0 0,-1 0 0 0 0,1 1 0 0 0,-1-1 0 0 0,1 0 0 0 0,-1 0 1 0 0,1 1-1 0 0,0-1 0 0 0,-1 1 0 0 0,1-1 0 0 0,-1 0 0 0 0,1 1 0 0 0,0-1 0 0 0,0 1 0 0 0,-1-1 1 0 0,1 1-1 0 0,0-1 0 0 0,0 0 0 0 0,-1 1 0 0 0,1-1 0 0 0,0 1 0 0 0,0-1 0 0 0,0 1 0 0 0,0-1 1 0 0,0 1-1 0 0,0 0 0 0 0,0-1 0 0 0,0 1 0 0 0,0-1 0 0 0,0 1 0 0 0,0-1 0 0 0,0 1 0 0 0,0-1 1 0 0,0 1-2 0 0,0 4 21 0 0,-3 3-66 0 0,0-6 65 0 0,0-2 64 0 0,-1 1 89 0 0,5-1-173 0 0,-1 0 0 0 0,0 0 1 0 0,1 0-1 0 0,-1 0 0 0 0,0 0 1 0 0,1 0-1 0 0,-1 0 0 0 0,0 0 1 0 0,1 0-1 0 0,-1 0 0 0 0,0 0 1 0 0,1 0-1 0 0,-1 0 0 0 0,0 0 1 0 0,1 0-1 0 0,-1 0 0 0 0,0-1 0 0 0,1 1 1 0 0,-1 0-1 0 0,0 0 0 0 0,1 0 1 0 0,-1-1-1 0 0,0 1 0 0 0,1 0 1 0 0,-1 0-1 0 0,0-1 0 0 0,0 1 1 0 0,1 0-1 0 0,-1 0 0 0 0,0-1 1 0 0,0 1-1 0 0,0 0 0 0 0,0-1 0 0 0,1 1 1 0 0,-1 0-1 0 0,0-1 0 0 0,0 1 0 0 0,0 0 0 0 0,0-1 0 0 0,0 1 0 0 0,0-1 0 0 0,1 1 0 0 0,-1 0 0 0 0,0-1 0 0 0,0 1 0 0 0,0 0 0 0 0,1-1 0 0 0,-1 1 0 0 0,0 0 0 0 0,1-1 0 0 0,-1 1 0 0 0,0 0 0 0 0,1-1-1 0 0,-1 1 1 0 0,0 0 0 0 0,1 0 0 0 0,-1 0 0 0 0,0-1 0 0 0,1 1 0 0 0,2-1 0 0 0,0 0 0 0 0,1 1 0 0 0,-1-1 0 0 0,0 1 0 0 0,0 0 0 0 0,1-1 1 0 0,1 2-1 0 0,12-2 0 0 0,-13 0 0 0 0,1 1 0 0 0,-1-1 0 0 0,0 1 0 0 0,1 1 0 0 0,-1-1 0 0 0,1 0 0 0 0,-1 1 0 0 0,0 0-1 0 0,4 1 2 0 0,-2 1-1 0 0,0 0 0 0 0,1 0 0 0 0,-1 1 0 0 0,0-1 0 0 0,0 1 0 0 0,-1 1 0 0 0,1 0 0 0 0,10 8 0 0 0,-11-11 1 0 0,-4-1-3 0 0,0-1 0 0 0,-1 0 0 0 0,1 0 0 0 0,-1 1 0 0 0,1-1 0 0 0,0 0 0 0 0,-1 1 0 0 0,1-1 0 0 0,-1 1 1 0 0,1-1-1 0 0,-1 1 0 0 0,1-1 0 0 0,-1 1 0 0 0,1-1 0 0 0,-1 1 0 0 0,1-1 0 0 0,-1 1 0 0 0,0 0 0 0 0,1-1 0 0 0,-1 1 0 0 0,0 0 0 0 0,0 0 2 0 0,3 4-12 0 0,24 26-52 0 0,-6 17 54 0 0,-7-13 9 0 0,-14-19 2 0 0,-1-3 15 0 0,-2 2 44 0 0,-10 2 72 0 0,0-1-22 0 0,10-11-84 0 0,3-4-18 0 0,0 0 0 0 0,0-1-1 0 0,-1 1 1 0 0,1-1-1 0 0,0 1 1 0 0,-1 0 0 0 0,1-1-1 0 0,0 1 1 0 0,-1-1-1 0 0,1 1 1 0 0,-1-1 0 0 0,1 1-1 0 0,-1-1 1 0 0,1 1-1 0 0,-1-1 1 0 0,0 1 0 0 0,1-1-1 0 0,-1 0 1 0 0,1 1-1 0 0,-1-1 1 0 0,0 0-1 0 0,0 0-6 0 0,-4 3 30 0 0,-27 23 204 0 0,8-13-97 0 0,16-10-103 0 0,6-2-24 0 0,1 0 0 0 0,-1-1-1 0 0,0 1 1 0 0,0-1-1 0 0,0 0 1 0 0,0 1 0 0 0,0-1-1 0 0,0 0 1 0 0,0 0-1 0 0,0 0 1 0 0,-1-1-11 0 0,1 1 5 0 0,0 0 0 0 0,0 0 1 0 0,1 0-1 0 0,-1 0 0 0 0,0 0 0 0 0,0 0 0 0 0,0 0 0 0 0,0 1 0 0 0,0-1 1 0 0,0 1-1 0 0,-1 0-5 0 0,-4 3 28 0 0,5-3-24 0 0,1 0 1 0 0,0 0-1 0 0,-1 0 1 0 0,1 0-1 0 0,-1 0 0 0 0,1-1 1 0 0,-1 1-1 0 0,1 0 0 0 0,-1-1 1 0 0,0 1-1 0 0,1-1 1 0 0,-1 0-1 0 0,0 0 0 0 0,1 0 1 0 0,-1 1-1 0 0,0-1 1 0 0,1-1-1 0 0,-1 1 0 0 0,0 0 1 0 0,1 0-1 0 0,-1-1 0 0 0,0 1 1 0 0,1-1-1 0 0,-2 0-4 0 0,-5-3 12 0 0,7 2-12 0 0,0 2 0 0 0,-1-1 0 0 0,1 0 0 0 0,-1 0 0 0 0,1 0 0 0 0,-1 1 1 0 0,0-1-1 0 0,1 1 0 0 0,-1-1 0 0 0,0 1 0 0 0,1 0 0 0 0,-1-1 0 0 0,0 1 0 0 0,0 0 0 0 0,-4 0-1 0 0,4 1 2 0 0,1-1 1 0 0,-1 0-1 0 0,0 0 1 0 0,1 0 0 0 0,-1 0-1 0 0,0 0 1 0 0,1-1-1 0 0,-1 1 1 0 0,0 0 0 0 0,1-1-1 0 0,-1 1 1 0 0,-1-2-2 0 0,1-3-68 0 0,-1 0-43 0 0,-8-1-154 0 0,9 3 143 0 0,1 0-40 0 0,1 1 42 0 0,-1 1-33 0 0,1-1-41 0 0,-1 0-44 0 0,0 1-23 0 0,0-1-38 0 0,-1-1-403 0 0,0 1 99 0 0,0 0-54 0 0,-1-1-769 0 0,1 1-605 0 0,2 1-1150 0 0</inkml:trace>
  <inkml:trace contextRef="#ctx0" brushRef="#br0" timeOffset="2059.57">1918 65 8608 0 0,'0'-9'115'0'0,"1"8"-94"0"0,-1 0 0 0 0,0-1 0 0 0,0 1 0 0 0,0-1-1 0 0,0 1 1 0 0,0 0 0 0 0,-1-1 0 0 0,1 1-1 0 0,0 0 1 0 0,-1-1 0 0 0,1 1-21 0 0,-6-4 193 0 0,1 4-53 0 0,-1 0 39 0 0,-3 0-137 0 0,-3-6-38 0 0,3 2-10 0 0,-15-7 4 0 0,16 8 68 0 0,-5 1 204 0 0,-9 3 261 0 0,7 1-172 0 0,11-1-299 0 0,1 0 0 0 0,-1 0 0 0 0,1 1 0 0 0,-1 0-1 0 0,1 0 1 0 0,0 0 0 0 0,-1 0 0 0 0,0 1-60 0 0,-12 4 163 0 0,-11-1 32 0 0,11 2-51 0 0,-5 2 65 0 0,18-8-188 0 0,0 0 1 0 0,0 0-1 0 0,1 1 0 0 0,-1-1 0 0 0,0 1 0 0 0,1 0 0 0 0,-1-1 1 0 0,1 1-22 0 0,-9 12 168 0 0,-10-9 0 0 0,10 8-2 0 0,-2-4-74 0 0,11-8-72 0 0,-1 1 0 0 0,1-1 0 0 0,-1 1 0 0 0,1 0 1 0 0,0 0-1 0 0,-1 0 0 0 0,1 0 0 0 0,0 0 0 0 0,0 0 0 0 0,1 0 1 0 0,-2 1-21 0 0,-1 7 95 0 0,-10 15 119 0 0,4-3-78 0 0,7-12-46 0 0,-3 3 55 0 0,-1 2 3 0 0,6-11-112 0 0,0-1-1 0 0,0 1 1 0 0,0 0-1 0 0,0-1 1 0 0,1 1-1 0 0,-1 0 1 0 0,1 2-36 0 0,0 11 129 0 0,0-16-121 0 0,0-1 0 0 0,0 1 0 0 0,0 0 0 0 0,0 0 0 0 0,0-1 0 0 0,0 1 0 0 0,0 0 0 0 0,0-1-1 0 0,0 1 1 0 0,1 0 0 0 0,-1-1 0 0 0,0 1 0 0 0,0 0 0 0 0,1-1 0 0 0,-1 1 0 0 0,1-1 0 0 0,-1 1 0 0 0,0-1 0 0 0,1 1-1 0 0,-1-1 1 0 0,1 1 0 0 0,-1-1 0 0 0,1 1 0 0 0,-1-1 0 0 0,1 1 0 0 0,0-1-8 0 0,-1 0 8 0 0,1 1-1 0 0,0-1 1 0 0,-1 1 0 0 0,1-1 0 0 0,-1 1-1 0 0,1-1 1 0 0,-1 1 0 0 0,0-1-1 0 0,1 1 1 0 0,-1-1 0 0 0,1 1 0 0 0,-1-1-1 0 0,0 1 1 0 0,1 0 0 0 0,-1-1 0 0 0,0 1-1 0 0,0 0 1 0 0,0-1 0 0 0,1 1 0 0 0,-1 0-1 0 0,0-1 1 0 0,0 1 0 0 0,0 0-1 0 0,0 0 1 0 0,0-1 0 0 0,0 1-8 0 0,0 0 5 0 0,-1-1 0 0 0,1 1 0 0 0,0-1 0 0 0,0 1 0 0 0,0-1 1 0 0,0 1-1 0 0,0-1 0 0 0,0 1 0 0 0,0-1 0 0 0,0 1 0 0 0,0-1 0 0 0,0 1 0 0 0,0-1 0 0 0,1 1 0 0 0,-1-1 1 0 0,0 1-1 0 0,0-1 0 0 0,0 1 0 0 0,1-1 0 0 0,-1 1 0 0 0,0-1 0 0 0,1 1 0 0 0,-1-1 0 0 0,0 0 0 0 0,1 1 1 0 0,-1-1-1 0 0,0 0 0 0 0,1 1 0 0 0,-1-1 0 0 0,1 0 0 0 0,-1 1 0 0 0,1-1 0 0 0,-1 0 0 0 0,1 0 0 0 0,-1 0 1 0 0,1 1-1 0 0,-1-1 0 0 0,1 0 0 0 0,-1 0 0 0 0,1 0 0 0 0,-1 0 0 0 0,1 0 0 0 0,-1 0 0 0 0,1 0 0 0 0,-1 0 1 0 0,1 0-6 0 0,4 3 112 0 0,3 3-46 0 0,3-1 34 0 0,-10-4-84 0 0,0-1 0 0 0,1 1-1 0 0,-1-1 1 0 0,1 0-1 0 0,-1 1 1 0 0,1-1 0 0 0,-1 0-1 0 0,0 0 1 0 0,1 0 0 0 0,-1 0-1 0 0,1-1 1 0 0,-1 1-1 0 0,1 0 1 0 0,-1-1 0 0 0,0 1-1 0 0,1 0 1 0 0,-1-1 0 0 0,1 0-16 0 0,6-4 84 0 0,-7 4-66 0 0,1 0 1 0 0,-1 1-1 0 0,0-1 0 0 0,1 0 1 0 0,0 0-1 0 0,-1 1 0 0 0,1-1 1 0 0,-1 1-1 0 0,1-1 0 0 0,0 1 1 0 0,-1-1-1 0 0,1 1 0 0 0,0 0 1 0 0,0 0-19 0 0,-1 0 12 0 0,1 0 0 0 0,-1 0 0 0 0,1-1 0 0 0,0 1 0 0 0,-1 0-1 0 0,1-1 1 0 0,-1 1 0 0 0,1-1 0 0 0,-1 0 0 0 0,1 1 0 0 0,-1-1 0 0 0,0 0 0 0 0,1 0-12 0 0,11-5 64 0 0,0 2-19 0 0,-10 4-35 0 0,-1 0-1 0 0,0-1 0 0 0,1 1 0 0 0,-1-1 1 0 0,0 0-1 0 0,0 0 0 0 0,1 0 1 0 0,-1 0-1 0 0,0 0 0 0 0,0-1 1 0 0,0 1-1 0 0,0-1 0 0 0,-1 1 1 0 0,1-1-10 0 0,2-1 8 0 0,-1 1 1 0 0,0-1-1 0 0,0 1 1 0 0,1 0 0 0 0,0 0-1 0 0,1 0-8 0 0,-2 0 5 0 0,0 0 0 0 0,1 0-1 0 0,-1 0 1 0 0,0 0 0 0 0,0-1 0 0 0,0 0-5 0 0,13-10 12 0 0,-11 10 2 0 0,-4 3-12 0 0,0 0 0 0 0,-1 0 1 0 0,1-1-1 0 0,0 1 1 0 0,-1 0-1 0 0,1-1 0 0 0,-1 1 1 0 0,1 0-1 0 0,0-1 0 0 0,-1 1 1 0 0,1-1-1 0 0,-1 1 1 0 0,1-1-1 0 0,-1 1 0 0 0,0-1 1 0 0,1 0-1 0 0,-1 1 0 0 0,0-1 1 0 0,1 1-1 0 0,-1-1 0 0 0,0 0 1 0 0,1 0-3 0 0,1-4 4 0 0,25-27 60 0 0,-21 19-25 0 0,12-23-10 0 0,-10 21 10 0 0,-6 0-28 0 0,-2 14-11 0 0,0 0 0 0 0,0 0 0 0 0,0 0 0 0 0,0 0 0 0 0,0 0 0 0 0,0 1 0 0 0,0-1 0 0 0,0 0 0 0 0,1 0 0 0 0,-1 0 0 0 0,0 0 0 0 0,1 1 0 0 0,-1-1 0 0 0,0 0 0 0 0,1 0 0 0 0,6-3 2 0 0,-7 3 0 0 0,0 1 0 0 0,1 0-1 0 0,-1 0 1 0 0,1-1-1 0 0,-1 1 1 0 0,1 0-1 0 0,-1-1 1 0 0,0 1 0 0 0,1 0-1 0 0,-1-1 1 0 0,0 1-1 0 0,1-1 1 0 0,-1 1-1 0 0,0 0 1 0 0,0-1 0 0 0,1 1-1 0 0,-1-1 1 0 0,0 1-1 0 0,0-1 1 0 0,0 1 0 0 0,0-1-1 0 0,1 1 1 0 0,-1-1-1 0 0,0 1 1 0 0,0-1-1 0 0,0 1 1 0 0,0-1 0 0 0,0 1-1 0 0,0-1 1 0 0,0 1-1 0 0,-1-1 1 0 0,1 0-2 0 0,0 0 1 0 0,0-1 0 0 0,0 1 0 0 0,0 0 0 0 0,0-1 0 0 0,1 1 0 0 0,-1-1 0 0 0,0 1 0 0 0,1-1 0 0 0,-1 1 0 0 0,1-1 0 0 0,10-11-13 0 0,-19 24-43 0 0,4 2 44 0 0,2 22 20 0 0,2-30-12 0 0,0 70 3 0 0,-1-48 0 0 0,1-19 0 0 0,0 0 0 0 0,0-1 0 0 0,0 1 0 0 0,1-1 0 0 0,0 1 0 0 0,1 1-1 0 0,3 8 2 0 0,-3-11 3 0 0,-1 1-1 0 0,1 0 0 0 0,-1-1 1 0 0,0 1-1 0 0,0 0 1 0 0,-1 0-4 0 0,1 0 27 0 0,-1 0 0 0 0,1 0 0 0 0,0-1 0 0 0,1 1 0 0 0,0 0 0 0 0,0-1-27 0 0,3 11 56 0 0,0 15 66 0 0,0-15-44 0 0,-3-10-25 0 0,0-1 0 0 0,-1 1 0 0 0,0 0 0 0 0,0 0-1 0 0,0 3-52 0 0,1 9 164 0 0,5-1-34 0 0,-3-7-49 0 0,2 6 102 0 0,0 1-24 0 0,-2-5-44 0 0,-2-9-45 0 0,-2 0-1 0 0,1 0 0 0 0,0 0 0 0 0,-1 1 0 0 0,0-1 0 0 0,0 0 0 0 0,0 0 0 0 0,0 1 0 0 0,-1 0-69 0 0,0-1 70 0 0,1 0-1 0 0,0 1 1 0 0,0-1 0 0 0,0 0-1 0 0,0 0 1 0 0,1 0-1 0 0,0 0 1 0 0,-1 0-1 0 0,2 1-69 0 0,8 19 256 0 0,-5-12 81 0 0,-5-6-163 0 0,0-1-85 0 0,-1-1-71 0 0,0 1-106 0 0,1-2-9 0 0,0-1-38 0 0,0-2-1059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03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97 466 6592 0 0,'0'0'149'0'0,"0"0"23"0"0,0 0 11 0 0,-3-3-30 0 0,-8-10-122 0 0,10 9 16 0 0,-1 0-56 0 0,0-1-79 0 0,0 4 90 0 0,1 0 39 0 0,-1 0 33 0 0,0 1 46 0 0,-1 0 55 0 0,0 0 61 0 0,3-3 423 0 0,0-8 21 0 0,0 11-669 0 0,0 0 1 0 0,0 0-1 0 0,0 0 1 0 0,0 0-1 0 0,0 0 0 0 0,0 0 1 0 0,0 0-1 0 0,0 0 1 0 0,0-1-1 0 0,0 1 0 0 0,0 0 1 0 0,0 0-1 0 0,0 0 1 0 0,0 0-1 0 0,0 0 0 0 0,0 0 1 0 0,0 0-1 0 0,0 0 0 0 0,0 0 1 0 0,0 0-1 0 0,0-1 1 0 0,0 1-1 0 0,0 0 0 0 0,0 0 1 0 0,0 0-1 0 0,0 0 1 0 0,0 0-1 0 0,-1 0 0 0 0,1 0 1 0 0,0 0-1 0 0,0 0 1 0 0,0 0-1 0 0,0 0 0 0 0,0 0 1 0 0,0 0-1 0 0,0 0 1 0 0,0 0-1 0 0,0 0 0 0 0,0-1 1 0 0,0 1-1 0 0,0 0 0 0 0,-1 0 1 0 0,1 0-1 0 0,0 0 1 0 0,0 0-1 0 0,0 0 0 0 0,0 0 1 0 0,0 0-1 0 0,0 0 1 0 0,0 0-1 0 0,0 0 0 0 0,0 0 1 0 0,0 0-1 0 0,-1 0 1 0 0,1 1-1 0 0,0-1 0 0 0,0 0-11 0 0,-1 0 24 0 0,0 0 63 0 0,0 0 56 0 0,-1 0 47 0 0,-1 0 283 0 0,-5 0 815 0 0,5 0-940 0 0,1 0-65 0 0,0 0-86 0 0,1 0-142 0 0,1 0-32 0 0,-1 0-37 0 0,0 0-39 0 0,1 0-43 0 0,-1 0-46 0 0,1 0 148 0 0,0 0 0 0 0,0 0 0 0 0,0-1 0 0 0,0 1 0 0 0,0 0 0 0 0,0 0 1 0 0,0 0-1 0 0,0 0 0 0 0,0 0 0 0 0,0 0 0 0 0,0 0 0 0 0,-1 0 0 0 0,1 0 0 0 0,0 0 1 0 0,0 0-1 0 0,0 0 0 0 0,0 0 0 0 0,0 0 0 0 0,0 1 0 0 0,0-1 0 0 0,0 0 0 0 0,0 0 1 0 0,0 0-1 0 0,-1 0 0 0 0,1 0 0 0 0,0 0 0 0 0,0 0 0 0 0,0 0 0 0 0,0 0 0 0 0,0 0 1 0 0,0 0-1 0 0,0 0 0 0 0,0 0 0 0 0,0 0 0 0 0,0 0 0 0 0,0 0 0 0 0,0 1 1 0 0,0-1-1 0 0,0 0 0 0 0,0 0 0 0 0,0 0 0 0 0,0 0 0 0 0,0 0 0 0 0,0 0 0 0 0,0 0 1 0 0,0 0-1 0 0,0 0 0 0 0,0 0 0 0 0,0 1 0 0 0,0-1 0 0 0,0 0 0 0 0,0 0 0 0 0,0 0 1 0 0,0 0-1 0 0,0 0 0 0 0,0 0 0 0 0,0 0-6 0 0,0 1 22 0 0,0 0 0 0 0,0-1-1 0 0,0 1 1 0 0,-1 0 0 0 0,1-1 0 0 0,0 1 0 0 0,0 0 0 0 0,0-1 0 0 0,-1 1-1 0 0,1-1 1 0 0,0 1 0 0 0,-1 0 0 0 0,1-1 0 0 0,0 1 0 0 0,-1-1 0 0 0,1 1-1 0 0,-1-1 1 0 0,1 1 0 0 0,-1-1 0 0 0,1 0 0 0 0,-1 1 0 0 0,1-1 0 0 0,-1 1-22 0 0,0-1 21 0 0,1 0 0 0 0,-1 1 1 0 0,1-1-1 0 0,-1 1 0 0 0,1-1 1 0 0,-1 0-1 0 0,1 1 1 0 0,-1-1-1 0 0,1 1 0 0 0,-1 0 1 0 0,1-1-1 0 0,0 1 1 0 0,-1-1-1 0 0,1 1 0 0 0,0-1 1 0 0,0 1-1 0 0,-1 0 1 0 0,1-1-1 0 0,0 1 0 0 0,0 0 1 0 0,0-1-1 0 0,0 1 1 0 0,0 0-22 0 0,-3 4 336 0 0,0-1-315 0 0,0 1 79 0 0,0 0 98 0 0,1 5 202 0 0,0 1 35 0 0,2-2-173 0 0,0-2-85 0 0,0 2-56 0 0,0-5-87 0 0,0 1 14 0 0,0 3-2 0 0,0-3 5 0 0,0 2 46 0 0,0 3 73 0 0,0 84 579 0 0,0-50-387 0 0,0-42-344 0 0,0 0 0 0 0,0-1 0 0 0,0 1 0 0 0,1-1-1 0 0,-1 1 1 0 0,1 0 0 0 0,-1-1 0 0 0,1 1 0 0 0,-1-1-1 0 0,1 1 1 0 0,0-1 0 0 0,0 1 0 0 0,0 0-18 0 0,5 9 69 0 0,-3 6-50 0 0,-3 9-19 0 0,0-24 2 0 0,0-1 0 0 0,0 1 0 0 0,0-1 0 0 0,0 1-1 0 0,0-1 1 0 0,0 0 0 0 0,1 1 0 0 0,-1-1 0 0 0,0 1-1 0 0,1-1 1 0 0,-1 0 0 0 0,1 1 0 0 0,0-1 0 0 0,-1 0-1 0 0,1 0 1 0 0,1 1-2 0 0,-1 0 3 0 0,-1-1-1 0 0,1 0 1 0 0,0 1 0 0 0,0-1-1 0 0,-1 0 1 0 0,1 1-1 0 0,0-1 1 0 0,-1 1 0 0 0,0-1-1 0 0,1 1-2 0 0,1 22-29 0 0,-2-22-122 0 0,0-1-190 0 0,0-1-307 0 0,0 0 494 0 0,0 0 22 0 0,0 0-10 0 0,0-1-42 0 0,0 1-7 0 0,0 0-41 0 0,0-1-47 0 0,0 0-52 0 0,0 0-58 0 0,0 0-52 0 0,0 0-47 0 0,0 0-40 0 0,0-1-153 0 0,0 1-40 0 0,0-2-183 0 0,0 0-496 0 0</inkml:trace>
  <inkml:trace contextRef="#ctx0" brushRef="#br0" timeOffset="529.75">1071 114 9560 0 0,'0'0'216'0'0,"-2"-3"32"0"0,-1 1-157 0 0,-12-13 244 0 0,10 9-261 0 0,1 0-46 0 0,1 1-28 0 0,3 4 0 0 0,0 1 0 0 0,0-1 0 0 0,-1 1 0 0 0,1-1 0 0 0,0 0 0 0 0,-1 1 0 0 0,1-1 0 0 0,0 1 0 0 0,-1-1 0 0 0,1 0 0 0 0,-1 1 0 0 0,1-1 0 0 0,-1 1 0 0 0,1 0 0 0 0,-1-1 0 0 0,0 1 0 0 0,1-1 0 0 0,-1 1 0 0 0,1 0 0 0 0,-1 0 0 0 0,0-1 0 0 0,0 1 0 0 0,-4-2 0 0 0,3 0 21 0 0,-1-1 38 0 0,-4-3 143 0 0,-13-10 444 0 0,7 11-165 0 0,8-6-18 0 0,-9 6-101 0 0,1-6-46 0 0,11 9-166 0 0,1 1-35 0 0,-3 0 31 0 0,0 1-75 0 0,-1 1-43 0 0,2-1 48 0 0,-15 0 125 0 0,-1 0-51 0 0,0 0-43 0 0,3 0-35 0 0,11 0-54 0 0,3 0-9 0 0,1 0 1 0 0,-1 0 0 0 0,0 0 0 0 0,1 1-1 0 0,-1-1 1 0 0,0 0 0 0 0,1 1 0 0 0,-1-1 0 0 0,0 1-1 0 0,1 0 1 0 0,-1-1 0 0 0,1 1 0 0 0,-1 0-1 0 0,1 0 1 0 0,-1 1-10 0 0,-6 3 42 0 0,-10 3 61 0 0,6-3-42 0 0,0 1 0 0 0,-7 6-61 0 0,16-10 9 0 0,-1 1 1 0 0,1-1 0 0 0,0 1 0 0 0,0 0-1 0 0,0 0 1 0 0,1 0 0 0 0,-1 0 0 0 0,1 0-1 0 0,-1 1 1 0 0,-1 2-10 0 0,0 5 16 0 0,3-9-10 0 0,0 0-1 0 0,-1 1 1 0 0,1-1 0 0 0,0 0-1 0 0,-1 0 1 0 0,1 0 0 0 0,-1 0-1 0 0,1 0 1 0 0,-1 0-6 0 0,0 0 3 0 0,1 0 0 0 0,-1 0 0 0 0,1-1 0 0 0,-1 2 0 0 0,1-1 0 0 0,0 0 0 0 0,0 0 0 0 0,0 0 0 0 0,0 0 0 0 0,0 1 1 0 0,1-1-1 0 0,-1 0 0 0 0,1 1 0 0 0,-1-1-3 0 0,-2 11 21 0 0,-8 9-10 0 0,6 4 1 0 0,-1-10 22 0 0,5-13-29 0 0,0 1-1 0 0,0-1 1 0 0,0 0 0 0 0,0 1-1 0 0,0-1 1 0 0,1 1 0 0 0,-1-1 0 0 0,1 2-5 0 0,-2 13 40 0 0,-4-1-20 0 0,1-1-4 0 0,3-8 8 0 0,1 0 0 0 0,0 0 1 0 0,0 8-25 0 0,2 28 143 0 0,0-19-17 0 0,-1 33 187 0 0,0-47-204 0 0,0 2 47 0 0,2 4 4 0 0,4-2-43 0 0,0 1-17 0 0,-4 0 33 0 0,-3 1 14 0 0,0-13-105 0 0,1 1-1 0 0,0-1 1 0 0,0 0-1 0 0,0 1 0 0 0,0-1 1 0 0,1 1-1 0 0,-1-1 1 0 0,1 0-1 0 0,2 4-41 0 0,1 0 51 0 0,-3-6-39 0 0,0-1-1 0 0,0 1 0 0 0,0-1 0 0 0,0 1 1 0 0,0-1-1 0 0,-1 1 0 0 0,1-1 1 0 0,-1 1-1 0 0,1 0 0 0 0,-1-1 1 0 0,0 1-1 0 0,1 0 0 0 0,-1-1 0 0 0,0 1-11 0 0,0 17 119 0 0,0 17 51 0 0,0-18-55 0 0,0 8 68 0 0,0-13-114 0 0,0 0-29 0 0,0-10-64 0 0,0-3-49 0 0,0 0-26 0 0,0 0-93 0 0,0 0-156 0 0,0 0-4 0 0,0 0-22 0 0,0 0-97 0 0,0 0-45 0 0,0 0 300 0 0,0 0-10 0 0,0 0-54 0 0,0 0-112 0 0,0 0-134 0 0,0 0-117 0 0,0 0 96 0 0,0 0-45 0 0,0 0-686 0 0,0 0-534 0 0,0 0-1018 0 0</inkml:trace>
  <inkml:trace contextRef="#ctx0" brushRef="#br0" timeOffset="809.23">288 609 7312 0 0,'0'0'165'0'0,"0"0"22"0"0,3 0 9 0 0,1 0-115 0 0,9 1 29 0 0,-1-4-89 0 0,-4-2-21 0 0,-6 4 0 0 0,-1 0 0 0 0,1 0 0 0 0,-1 0 0 0 0,1 0 0 0 0,-1 0 0 0 0,1 1 0 0 0,-1-1 0 0 0,1 1 0 0 0,0-1 0 0 0,-1 1 0 0 0,1 0 0 0 0,0-1 0 0 0,-1 1 0 0 0,1 0 0 0 0,1 0 0 0 0,6 0-43 0 0,0-2 104 0 0,1-1 82 0 0,-1 0 62 0 0,-3 1-1 0 0,-1 1 0 0 0,1-1 1 0 0,0 1-1 0 0,-1 0 1 0 0,5 0-205 0 0,-3 1 303 0 0,1 0-39 0 0,6 1 162 0 0,1-1-87 0 0,-1 0-99 0 0,23-3 274 0 0,-13-2-176 0 0,-1 0-8 0 0,13 1 94 0 0,0 2-28 0 0,-2-3-59 0 0,-15 1-125 0 0,-1 2 0 0 0,1 0-1 0 0,1 1-211 0 0,9 3 191 0 0,17 4 145 0 0,3 1-33 0 0,-16-6-195 0 0,-13 0-34 0 0,-1 1 1 0 0,16 4-75 0 0,-17-3 44 0 0,-1-1 1 0 0,16 0-45 0 0,-15-2-16 0 0,-10 0-11 0 0,-1 0 0 0 0,1 0 0 0 0,-1 0-1 0 0,1 1 1 0 0,2 1 27 0 0,-6-1 27 0 0,1 0-36 0 0,-1 0-36 0 0,0 1-42 0 0,2-1-94 0 0,-1 1-83 0 0,1-1-88 0 0,-1 1-96 0 0,1-1-103 0 0,-1 0-108 0 0,1-1-115 0 0,-1 0-121 0 0,4 0-912 0 0,1 0-1026 0 0</inkml:trace>
  <inkml:trace contextRef="#ctx0" brushRef="#br0" timeOffset="1080.92">145 210 10368 0 0,'0'0'233'0'0,"0"0"39"0"0,0 0 15 0 0,0-1-125 0 0,2-1-84 0 0,16-15-31 0 0,-13 11-40 0 0,-1 3 8 0 0,-1 0 76 0 0,1 2-41 0 0,5 2-11 0 0,-6-1-10 0 0,2 0-30 0 0,-3 0-39 0 0,0 0-33 0 0,-1 0-19 0 0,0 0-33 0 0,0 0-39 0 0,0 0-43 0 0,0 0-47 0 0,-1 0-43 0 0,1 0-38 0 0,-1 0-34 0 0,0 0-111 0 0,0 0-33 0 0,1 0-1143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9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1 591 8784 0 0,'11'-9'113'0'0,"-1"5"39"0"0,17 1 241 0 0,-25 3-378 0 0,-1 0-1 0 0,1 0 1 0 0,0 0-1 0 0,0-1 1 0 0,0 1-1 0 0,-1-1 1 0 0,1 1-1 0 0,0-1 1 0 0,-1 0-1 0 0,1 0 1 0 0,0 0 0 0 0,-1 0-1 0 0,1 0-14 0 0,-1 0 5 0 0,1 0 0 0 0,-1 0 0 0 0,1 1 0 0 0,0-1 0 0 0,-1 0 0 0 0,1 0 0 0 0,0 1 0 0 0,0-1 0 0 0,-1 1 0 0 0,1 0 0 0 0,0 0 0 0 0,0-1 0 0 0,0 1-5 0 0,1 0-3 0 0,0 0 0 0 0,0 0 0 0 0,-1-1 0 0 0,1 1 0 0 0,0-1 0 0 0,0 0 0 0 0,3-1 3 0 0,2-2 15 0 0,3 0 75 0 0,13-5 499 0 0,-5 2-67 0 0,2 4-93 0 0,-9 3-92 0 0,-2 0-104 0 0,1 0-52 0 0,6 0-22 0 0,-16 0-150 0 0,0 1 1 0 0,0-1-1 0 0,0 0 0 0 0,0 0 0 0 0,0-1 0 0 0,0 1 0 0 0,-1 0 0 0 0,1 0 1 0 0,0 0-1 0 0,0 0 0 0 0,0-1 0 0 0,0 1 0 0 0,-1 0 0 0 0,2-1-9 0 0,3-10 114 0 0,-4 11-109 0 0,-1-1 0 0 0,1 1 0 0 0,0 0 1 0 0,-1-1-1 0 0,1 1 0 0 0,-1 0 0 0 0,1 0 1 0 0,0 0-1 0 0,0 0 0 0 0,-1-1 0 0 0,1 1 1 0 0,0 0-1 0 0,-1 0 0 0 0,1 0 0 0 0,0 0-5 0 0,1 0 71 0 0,-2 0 20 0 0,0-2-11 0 0,0-9-54 0 0,0 11-25 0 0,0 0 0 0 0,0 0 0 0 0,1 0-1 0 0,-1 0 1 0 0,0 0 0 0 0,0 0 0 0 0,0-1-1 0 0,0 1 1 0 0,0 0 0 0 0,0 0 0 0 0,0 0-1 0 0,0 0 1 0 0,0 0 0 0 0,0 0-1 0 0,0 0 1 0 0,0 0 0 0 0,0 0 0 0 0,0 0-1 0 0,-1-1 1 0 0,1 1 0 0 0,0 0 0 0 0,0 0-1 0 0,0 0 1 0 0,0 0 0 0 0,0 0 0 0 0,0 0-1 0 0,0 0 1 0 0,0 0 0 0 0,0 0 0 0 0,0 0-1 0 0,0 0 1 0 0,0 0 0 0 0,0 0 0 0 0,0-1-1 0 0,0 1 1 0 0,0 0 0 0 0,-1 0 0 0 0,1 0-1 0 0,0 0 1 0 0,0 0 0 0 0,0 0 0 0 0,0 0-1 0 0,0 0 1 0 0,0 0 0 0 0,0 0 0 0 0,0 0-1 0 0,0 0 1 0 0,0 0 0 0 0,-1 0 0 0 0,1 0-1 0 0,0 0 1 0 0,0 0 0 0 0,0 0 0 0 0,0 0-1 0 0,0 0 1 0 0,0 0 0 0 0,0 0-1 0 0,-11 0 21 0 0,11 0-20 0 0,0 0 0 0 0,0 1 0 0 0,0-1-1 0 0,0 0 1 0 0,0 0 0 0 0,0 0 0 0 0,-1 0-1 0 0,1 0 1 0 0,0 0 0 0 0,0 0 0 0 0,0 0-1 0 0,0 0 1 0 0,0 0 0 0 0,0 0 0 0 0,0 0-1 0 0,0 0 1 0 0,0 0 0 0 0,-1 0 0 0 0,1 0-1 0 0,0-1 1 0 0,0 1 0 0 0,0 0-1 0 0,0 0 1 0 0,0 0 0 0 0,0 0 0 0 0,0 0-1 0 0,0 0 1 0 0,0 0 0 0 0,0 0 0 0 0,0 0-1 0 0,0 0 1 0 0,0 0 0 0 0,-1 0 0 0 0,1 0-1 0 0,0 0 1 0 0,0 0 0 0 0,0-1 0 0 0,0 1-1 0 0,0 0 1 0 0,0 0 0 0 0,0 0 0 0 0,0 0-1 0 0,0 0 1 0 0,0 0 0 0 0,0 0 0 0 0,0 0-1 0 0,0 0 1 0 0,0 0 0 0 0,0-1 0 0 0,0 1-1 0 0,0 0 1 0 0,0 0 0 0 0,0 0 0 0 0,0 0-1 0 0,0 0 1 0 0,0 0 0 0 0,0 0-1 0 0,0-1 0 0 0,0 1 1 0 0,0-1-1 0 0,0 1 0 0 0,0-1 1 0 0,0 1-1 0 0,0-1 0 0 0,0 0 1 0 0,0 1-1 0 0,0-1 0 0 0,-1 1 0 0 0,1-1 1 0 0,0 1-1 0 0,0 0 0 0 0,-1-1 1 0 0,1 1-1 0 0,0-1 0 0 0,-1 1 1 0 0,1-1-1 0 0,-1 1 0 0 0,1 0 1 0 0,0-1-1 0 0,-1 1 0 0 0,1 0 1 0 0,-1-1-1 0 0,1 1 0 0 0,-1 0 1 0 0,1 0-1 0 0,-1 0 0 0 0,1-1 1 0 0,-1 1-1 0 0,1 0 0 0 0,-1 0 1 0 0,0 0-1 0 0,-23-1 17 0 0,11 1 19 0 0,12 0-35 0 0,0 0 0 0 0,-1 0 0 0 0,1 1 0 0 0,-1-1 0 0 0,1 0 0 0 0,-1 0 0 0 0,1 1 0 0 0,-1-1 1 0 0,1 1-1 0 0,0-1-1 0 0,-8 5 0 0 0,8-4 0 0 0,0 0 0 0 0,-1 0 0 0 0,1 0 0 0 0,-1 0 0 0 0,1-1 0 0 0,-1 1 0 0 0,0-1 0 0 0,1 1 0 0 0,-1-1 0 0 0,1 1 0 0 0,-1-1 0 0 0,0 0 0 0 0,0 0 0 0 0,1 0 0 0 0,-1 1 0 0 0,0-1 0 0 0,0 0 0 0 0,0 0 0 0 0,1 1 0 0 0,-1-1 0 0 0,0 1 0 0 0,1-1 0 0 0,-1 1 0 0 0,0 0 0 0 0,1 0 0 0 0,-1 0 0 0 0,1 0 0 0 0,-1 0 0 0 0,1 0 0 0 0,-1 0 0 0 0,1 0 0 0 0,0 0 0 0 0,0 1 0 0 0,-1 0 0 0 0,-14 11 0 0 0,6-7 0 0 0,0 3 55 0 0,-1 3 63 0 0,-5 11 118 0 0,2 1 1 0 0,6-9-119 0 0,3-3-62 0 0,1-1-55 0 0,3-8 0 0 0,0 1 1 0 0,1-1-1 0 0,-1 1 1 0 0,1 0-1 0 0,-1-1 0 0 0,1 1 1 0 0,0 0-1 0 0,1-1 1 0 0,-1 3-2 0 0,1 3 8 0 0,-1 40 185 0 0,0-34-140 0 0,0-13-44 0 0,0 0 1 0 0,0 0 0 0 0,0-1 0 0 0,0 1 0 0 0,1 0 0 0 0,-1-1 0 0 0,0 1 0 0 0,1 0 0 0 0,-1-1 0 0 0,1 1-1 0 0,0-1 1 0 0,0 1 0 0 0,0-1 0 0 0,-1 1 0 0 0,2 0-10 0 0,3 6 53 0 0,0 3 45 0 0,-5-10-86 0 0,0 0-1 0 0,1 0 1 0 0,-1 1-1 0 0,1-1 0 0 0,-1 0 1 0 0,1 0-1 0 0,-1 0 1 0 0,1 0-1 0 0,0 0 1 0 0,0 0-1 0 0,-1 0 0 0 0,1 0 1 0 0,0-1-1 0 0,0 1 1 0 0,0 0-1 0 0,0 0 0 0 0,0-1 1 0 0,1 1-12 0 0,9 5 121 0 0,7 4 87 0 0,-10-4-68 0 0,6-1-64 0 0,2 0 8 0 0,-3 1 14 0 0,-6-2-43 0 0,-7-3-49 0 0,1 0-1 0 0,0 0 1 0 0,0-1 0 0 0,0 1 0 0 0,0-1-1 0 0,0 1 1 0 0,0-1 0 0 0,0 1 0 0 0,0-1-1 0 0,0 1 1 0 0,0-1 0 0 0,0 0-1 0 0,0 1 1 0 0,0-1 0 0 0,0 0 0 0 0,0 0-1 0 0,1 0 1 0 0,-1 0 0 0 0,0 0 0 0 0,0 0-1 0 0,0 0 1 0 0,0-1 0 0 0,0 1-1 0 0,0 0 1 0 0,1-1-6 0 0,7-2 18 0 0,0 0 0 0 0,0 1 0 0 0,0 0-1 0 0,6 0-17 0 0,14 1 75 0 0,-17 1-63 0 0,8 0-29 0 0,7-3-54 0 0,-21 0 28 0 0,-2 1-40 0 0,-1 0-7 0 0,-1 1-40 0 0,1 0-47 0 0,0 0-56 0 0,0 0-62 0 0,0 0-57 0 0,1 0-52 0 0,-1 1-43 0 0,4-1-557 0 0,0-1-101 0 0,1-2-773 0 0,2-5-1069 0 0</inkml:trace>
  <inkml:trace contextRef="#ctx0" brushRef="#br0" timeOffset="266.75">608 128 9184 0 0,'0'0'208'0'0,"0"0"33"0"0,0 0 14 0 0,0 0 31 0 0,3 3 130 0 0,6 12 25 0 0,-8-12-355 0 0,0 1 0 0 0,-1-1-1 0 0,1 1 1 0 0,-1-1-1 0 0,1 1 1 0 0,-1 2-86 0 0,2 9 358 0 0,3-5-105 0 0,1 3-39 0 0,-1 13 102 0 0,6-2-10 0 0,-6 16-4 0 0,6-5-4 0 0,-6-3-2 0 0,3-5-37 0 0,4 25 148 0 0,-5-22-236 0 0,-4-5-10 0 0,-3-3-32 0 0,2 11 48 0 0,4-9-23 0 0,-4-18-85 0 0,0 0-1 0 0,-1 0 1 0 0,0 1-1 0 0,0-1 1 0 0,0 5-69 0 0,-1-3 82 0 0,1-1 0 0 0,0 0 1 0 0,0 0-1 0 0,1 1 0 0 0,0-1 1 0 0,2 5-83 0 0,-2-7 49 0 0,1 5 84 0 0,-2-2-35 0 0,-2 9 75 0 0,-1 0-4 0 0,4-9-73 0 0,0 2 34 0 0,0-4-88 0 0,3 8 111 0 0,-3-8-61 0 0,-1 0-1 0 0,0 0 1 0 0,0 0-1 0 0,0 0 0 0 0,0 5-91 0 0,-1 8 90 0 0,0 17 206 0 0,0-14-264 0 0,0 10-62 0 0,0-31-95 0 0,0 0-36 0 0,0 0-134 0 0,0-1-42 0 0,0 0-149 0 0,0 0-285 0 0,0 0-559 0 0,0 0-12 0 0</inkml:trace>
  <inkml:trace contextRef="#ctx0" brushRef="#br0" timeOffset="503.22">464 591 10208 0 0,'0'0'298'0'0,"0"0"-3"0"0,0 0-220 0 0,3-2-43 0 0,4-5-8 0 0,-1 3 22 0 0,18-7 451 0 0,-13 7-219 0 0,2-2 74 0 0,8-3 64 0 0,1 2-82 0 0,6 1-15 0 0,14-2 61 0 0,-27 6-262 0 0,-7 0-43 0 0,0 0 1 0 0,-1-1-1 0 0,1 1 1 0 0,0-2-76 0 0,2 0 81 0 0,-1 1 0 0 0,1 0 0 0 0,4-1-81 0 0,7 2 96 0 0,-1 0 1 0 0,1 1 0 0 0,18 3-97 0 0,1-2 87 0 0,-29 0-165 0 0,-1 0 61 0 0,43 0 206 0 0,-37 0-232 0 0,-7 0-28 0 0,-1 0-43 0 0,1 0-70 0 0,-1 0-69 0 0,1 0-79 0 0,0 0-88 0 0,-1 0-97 0 0,0 0-106 0 0,0 0-116 0 0,0 0-124 0 0,6 0-900 0 0,6 0-1003 0 0</inkml:trace>
  <inkml:trace contextRef="#ctx0" brushRef="#br0" timeOffset="931.21">1343 703 8752 0 0,'0'0'197'0'0,"0"0"24"0"0,2-3 19 0 0,12-7-29 0 0,-8 8-178 0 0,4 1-23 0 0,2 1 6 0 0,0 0 33 0 0,-1 0 34 0 0,-1 0 34 0 0,-5-3 154 0 0,7-5-34 0 0,-11 7-208 0 0,0 0-1 0 0,0 1 1 0 0,1-1-1 0 0,-1 1 1 0 0,0-1-1 0 0,1 1 1 0 0,-1 0-1 0 0,0-1 1 0 0,1 1-1 0 0,0 0-28 0 0,3-3 162 0 0,9-7-40 0 0,-1 5-8 0 0,-9-2-39 0 0,-3 6-70 0 0,-1 1 1 0 0,0 0 0 0 0,0-1 0 0 0,1 1 0 0 0,-1-1 0 0 0,0 1 0 0 0,0-1 0 0 0,1 1 0 0 0,-1 0 0 0 0,1-1 0 0 0,-1 1 0 0 0,0 0 0 0 0,1 0 0 0 0,-1-1 0 0 0,1 1 0 0 0,-1 0 0 0 0,1 0 0 0 0,-1-1 0 0 0,1 1 0 0 0,-1 0 0 0 0,1 0-1 0 0,-1 0 1 0 0,1 0 0 0 0,-1 0 0 0 0,1 0 0 0 0,-1 0 0 0 0,1 0 0 0 0,-1 0 0 0 0,1 0 0 0 0,-1 0 0 0 0,1 0 0 0 0,-1 0-6 0 0,1 0 7 0 0,-1 1 0 0 0,1-1 0 0 0,0 0 0 0 0,-1 0 0 0 0,1 0 0 0 0,-1 0-1 0 0,1 0 1 0 0,-1 0 0 0 0,1 0 0 0 0,-1 0 0 0 0,1 0 0 0 0,-1 0 0 0 0,1-1 0 0 0,-1 1 0 0 0,1 0 0 0 0,-1 0 0 0 0,1 0 0 0 0,-1-1 0 0 0,1 1 0 0 0,-1 0-1 0 0,1 0 1 0 0,-1-1 0 0 0,0 1 0 0 0,1 0 0 0 0,-1-1 0 0 0,0 1 0 0 0,1 0 0 0 0,-1-1 0 0 0,0 1 0 0 0,1-1 0 0 0,-1 1 0 0 0,0-1 0 0 0,1 1 0 0 0,-1-1-1 0 0,0 1 1 0 0,0-1 0 0 0,0 1 0 0 0,0-1 0 0 0,0 1 0 0 0,1-1 0 0 0,-1 1 0 0 0,0-1 0 0 0,0 1 0 0 0,0-1 0 0 0,0 1 0 0 0,-1-1-7 0 0,4-4 158 0 0,3-2-118 0 0,-1-4 162 0 0,-3-9 45 0 0,-2-4-126 0 0,-3 9-135 0 0,-10-1 83 0 0,0-1 20 0 0,11 12-73 0 0,1 5-12 0 0,1-1 0 0 0,0 0 0 0 0,0 1 1 0 0,-1-1-1 0 0,1 1 0 0 0,0-1 0 0 0,-1 0 0 0 0,1 1 0 0 0,-1-1 0 0 0,1 1 0 0 0,-1-1 0 0 0,1 1 0 0 0,-1-1 0 0 0,1 1 0 0 0,-1-1 0 0 0,1 1 0 0 0,-1 0 0 0 0,0-1 1 0 0,1 1-1 0 0,-1 0 0 0 0,1 0 0 0 0,-2-1-4 0 0,-3-1 11 0 0,-10-9 0 0 0,13 11-11 0 0,1-1 0 0 0,-1 1 0 0 0,1-1 0 0 0,-1 1 0 0 0,1 0 0 0 0,0 0 0 0 0,-1-1 0 0 0,1 1 0 0 0,-1 0 0 0 0,1 0 0 0 0,-7 0 0 0 0,6 0 0 0 0,0 0 0 0 0,0 0 0 0 0,0 0 0 0 0,-1 0 0 0 0,1 0 0 0 0,0 0 0 0 0,0 1 0 0 0,0-1 0 0 0,0 1 0 0 0,-1 0 0 0 0,-2 1 1 0 0,-20 12-62 0 0,19-3 48 0 0,5-10 13 0 0,1 0 0 0 0,0 1 0 0 0,-1-1 0 0 0,1 0 0 0 0,-1 0 0 0 0,0 0 0 0 0,1 0 0 0 0,-1-1 0 0 0,0 1 0 0 0,0 0 0 0 0,1 0 0 0 0,-1 0 0 0 0,0 0 1 0 0,0-1-1 0 0,0 1 0 0 0,0 0 0 0 0,-3 0 0 0 0,1 1 1 0 0,0 0 0 0 0,0 1-1 0 0,1-1 1 0 0,-1 0 0 0 0,0 1-1 0 0,1-1 1 0 0,-3 4-1 0 0,-16 26 80 0 0,7-10 22 0 0,-3-1 40 0 0,15-19-127 0 0,1 0-1 0 0,-1 0 1 0 0,1 0 0 0 0,-1 0-1 0 0,1 0 1 0 0,0 0 0 0 0,0 0 0 0 0,0 0-1 0 0,0 0 1 0 0,0 1 0 0 0,1-1-1 0 0,-1 0 1 0 0,1 1 0 0 0,-1-1-15 0 0,-2 11 69 0 0,-7 9 87 0 0,4 7 4 0 0,3-17-109 0 0,-6 30 249 0 0,8-18-135 0 0,4-9-113 0 0,-2-11-22 0 0,0 1 1 0 0,1-1 0 0 0,-1-1-1 0 0,1 1 1 0 0,0 0 0 0 0,1 0-1 0 0,-1-1 1 0 0,1 1 0 0 0,-1-1-1 0 0,1 1 1 0 0,0-1 0 0 0,1 0-31 0 0,6 2 86 0 0,-7-4-67 0 0,-1 0 0 0 0,0 0 0 0 0,1 0-1 0 0,-1 1 1 0 0,0-1 0 0 0,0 1 0 0 0,0-1 0 0 0,0 1 0 0 0,0 0-19 0 0,-1-1 16 0 0,1 1 1 0 0,0-1 0 0 0,-1 1-1 0 0,1-1 1 0 0,0 0 0 0 0,0 1-1 0 0,0-1 1 0 0,0 0 0 0 0,0-1 0 0 0,0 1-1 0 0,0 0 1 0 0,0 0 0 0 0,0-1-1 0 0,1 1 1 0 0,-1-1 0 0 0,0 0 0 0 0,0 0-1 0 0,2 0-16 0 0,0 0 27 0 0,0-1 1 0 0,-1 1-1 0 0,1-1 0 0 0,0 0 0 0 0,-1-1 0 0 0,1 1 1 0 0,-1-1-1 0 0,0 1 0 0 0,1-1 0 0 0,-1 0 1 0 0,1-1-28 0 0,6-2 69 0 0,-1 0 1 0 0,1 1 0 0 0,0 0 0 0 0,5-1-70 0 0,9-1 71 0 0,7 3 18 0 0,-27 3-75 0 0,1 0 1 0 0,-1 0 0 0 0,0 0 0 0 0,0-1 0 0 0,5-1-15 0 0,-4 0-3 0 0,0 0 1 0 0,0-1-1 0 0,0 1 0 0 0,-1-1 1 0 0,3-2 2 0 0,12-7-32 0 0,-7 5-3 0 0,-8 5-19 0 0,-1-1-50 0 0,1 1-56 0 0,0-1-76 0 0,-1 1-90 0 0,1-1-104 0 0,0 1-120 0 0,-2 1 226 0 0,0 0-36 0 0,0 0-37 0 0,1 0-39 0 0,-1 0-41 0 0,0 1-42 0 0,9-2-1400 0 0,7 1-1086 0 0</inkml:trace>
  <inkml:trace contextRef="#ctx0" brushRef="#br0" timeOffset="1263.33">1854 559 8808 0 0,'3'3'197'0'0,"7"8"24"0"0,-7-8-11 0 0,-2 1-94 0 0,-1 0-60 0 0,-1 1-38 0 0,1-3 33 0 0,2 10-5 0 0,4 0-43 0 0,-1-4-9 0 0,3 9-23 0 0,-4-9 55 0 0,0-1 94 0 0,-2 1 130 0 0,-1 0 88 0 0,-1-7-258 0 0,0 1 0 0 0,0-1 0 0 0,0 1 0 0 0,0-1 0 0 0,0 1 0 0 0,1-1 0 0 0,-1 1 0 0 0,0-1 0 0 0,1 1 0 0 0,0-1-80 0 0,4 8 407 0 0,0 1 134 0 0,-2 0 96 0 0,-3-7-371 0 0,2 0 90 0 0,9 7 196 0 0,-8-7-10 0 0,-3-3-30 0 0,0 3-108 0 0,3 9-71 0 0,7 2 36 0 0,-7-11-152 0 0,-3-3-37 0 0,0 0 44 0 0,0 0 173 0 0,0 0 322 0 0,0 0 17 0 0,0 0-324 0 0,0 0-232 0 0,0 0-128 0 0,0 0-81 0 0,0 0-36 0 0,0 0-260 0 0,0 0-54 0 0,0 0 166 0 0,0 0 121 0 0,0 0 66 0 0,-3-3 63 0 0,-2-1 5 0 0,3 2-16 0 0,0 0-1 0 0,0 1 1 0 0,0-1 0 0 0,0 0-1 0 0,1 0 1 0 0,-1 0 0 0 0,1 0-1 0 0,-1 0 1 0 0,1-1 0 0 0,0 1-1 0 0,0 0 1 0 0,0-1 0 0 0,0 1-1 0 0,0-1 1 0 0,0 1 0 0 0,1-1-1 0 0,-1-1-25 0 0,1 2 17 0 0,0 0 0 0 0,-1 1-1 0 0,1-1 1 0 0,0 0-1 0 0,-1 0 1 0 0,1 1 0 0 0,-1-1-1 0 0,0 0 1 0 0,1 0-1 0 0,-1 1 1 0 0,0-1 0 0 0,0 1-1 0 0,0-1-16 0 0,0 1 14 0 0,0-1 0 0 0,0 0 0 0 0,0 1 0 0 0,0-1 1 0 0,1 1-1 0 0,-1-1 0 0 0,0 0 0 0 0,1 0 0 0 0,0 1 0 0 0,-1-1 0 0 0,1 0 0 0 0,0 0 0 0 0,0 0-14 0 0,-1-14 112 0 0,0-14 60 0 0,6 12-143 0 0,10-11-42 0 0,-4 24-40 0 0,-6-9 39 0 0,22-18 14 0 0,-22 22 0 0 0,-5 9 0 0 0,1 0-1 0 0,0-1 1 0 0,-1 1 0 0 0,1-1-1 0 0,0 1 1 0 0,0 0-1 0 0,0 0 1 0 0,0-1-1 0 0,0 1 1 0 0,0 0 0 0 0,22-9-49 0 0,-12 7 40 0 0,24-10-9 0 0,-27 8-14 0 0,-7 4 24 0 0,1 0 0 0 0,-1 0 0 0 0,0 0 0 0 0,1 0 0 0 0,0 1 0 0 0,-1-1 0 0 0,1 0 0 0 0,-1 1 0 0 0,1 0 0 0 0,0-1 0 0 0,-1 1 0 0 0,1 0 0 0 0,0 0 0 0 0,0-1 8 0 0,10 1-67 0 0,8-8 50 0 0,-15 6-18 0 0,2-1-54 0 0,2 1-78 0 0,1 1-103 0 0,-5 1 53 0 0,6 0-82 0 0,-8 0 149 0 0,1 0-79 0 0,-2 0 2 0 0,1 0-65 0 0,-1 0-76 0 0,0 0-86 0 0,0 0 46 0 0,0 0-58 0 0,-1 0-51 0 0,1 0-44 0 0,0 0-161 0 0,0 0-45 0 0,0 0-195 0 0,1 0-529 0 0</inkml:trace>
  <inkml:trace contextRef="#ctx0" brushRef="#br0" timeOffset="1883.07">2413 655 7520 0 0,'0'0'217'0'0,"3"3"-6"0"0,1 1-177 0 0,2 5-24 0 0,-3 0 22 0 0,-3-5 85 0 0,0-1 126 0 0,3 0 282 0 0,-1-1-338 0 0,1 0 68 0 0,-1 1 39 0 0,1 0 38 0 0,9 11 1363 0 0,-8-8-1186 0 0,-3-2-290 0 0,0-1-48 0 0,0 1-58 0 0,-1 0-64 0 0,0 1 131 0 0,1-1 61 0 0,3 7 700 0 0,-1-7-604 0 0,-2-3-212 0 0,1 1-42 0 0,-1-1-50 0 0,0 0-58 0 0,1 1 252 0 0,-1 0-53 0 0,0-1-46 0 0,-1 1-39 0 0,0 2 13 0 0,-1 1-64 0 0,1-3 1 0 0,0-1 42 0 0,0 12 313 0 0,0-10-21 0 0,0-3-79 0 0,0 0-35 0 0,0 3-10 0 0,0-3-152 0 0,0 1-53 0 0,0 0-55 0 0,0 1-87 0 0,0-1 83 0 0,0 0 47 0 0,0 0 71 0 0,0 0 68 0 0,0 1 91 0 0,0-1 108 0 0,0 0-140 0 0,0 0 33 0 0,-3-1-103 0 0,3 0-152 0 0,-1 0-1 0 0,1 0 1 0 0,-1 0-1 0 0,1 0 0 0 0,-1 0 1 0 0,1 0-1 0 0,-1-1 1 0 0,0 1-1 0 0,1 0 0 0 0,-1 0 1 0 0,1 0-1 0 0,0-1 1 0 0,-1 1-1 0 0,1 0 0 0 0,-1-1 1 0 0,1 1-1 0 0,-1 0 1 0 0,1-1-1 0 0,0 1 0 0 0,-1 0 1 0 0,1-1-1 0 0,0 1 1 0 0,-1-1-1 0 0,1 1 0 0 0,0-1 1 0 0,-1 1-1 0 0,1-1 1 0 0,0 1-1 0 0,0-1 0 0 0,0 1 1 0 0,0-1-1 0 0,-1 1 1 0 0,1-1-8 0 0,0-24 211 0 0,0 13-115 0 0,3-2 6 0 0,2 4-45 0 0,0 2-34 0 0,0-1 4 0 0,-2-1-1 0 0,1 0 1 0 0,0-5-27 0 0,2-2 2 0 0,-6 15 0 0 0,1 0-1 0 0,0 0 0 0 0,0 0 0 0 0,0 1 0 0 0,1-1 1 0 0,-1 0-1 0 0,0 1 0 0 0,1-1 0 0 0,-1 1 1 0 0,1-1-2 0 0,-1 1 4 0 0,1-1 0 0 0,-1 1 0 0 0,1-1 0 0 0,-1 1 0 0 0,0-1 0 0 0,0 0 0 0 0,0 0 1 0 0,0 1-1 0 0,0-1 0 0 0,0 0-4 0 0,1-8 8 0 0,4-7-6 0 0,8 4-2 0 0,-7 7 0 0 0,4-10 0 0 0,5 4-6 0 0,11-8-68 0 0,-25 18 65 0 0,1 0-1 0 0,0 0 1 0 0,0 0-1 0 0,0 0 1 0 0,0 1-1 0 0,1-1 10 0 0,-2 1-10 0 0,0 0 0 0 0,0 0-1 0 0,0 0 1 0 0,0 0 0 0 0,-1 0 0 0 0,1 0-1 0 0,0-1 1 0 0,-1 1 0 0 0,1 0 0 0 0,-1-1-1 0 0,1 1 1 0 0,-1-1 0 0 0,1-1 10 0 0,-2 2-6 0 0,1 0 1 0 0,-1 0 0 0 0,0 1 0 0 0,1-1 0 0 0,-1 0-1 0 0,1 0 1 0 0,0 0 0 0 0,-1 0 0 0 0,1 0-1 0 0,0 1 1 0 0,-1-1 0 0 0,1 0 0 0 0,0 1-1 0 0,0-1 1 0 0,-1 0 0 0 0,1 1 0 0 0,0-1-1 0 0,0 1 1 0 0,0-1 5 0 0,14 0-37 0 0,-8 1 34 0 0,-5 1-2 0 0,0-1 0 0 0,0 0 0 0 0,0 0 0 0 0,0 1 1 0 0,0-1-1 0 0,0 1 0 0 0,0 0 0 0 0,0-1 0 0 0,0 1 0 0 0,-1 0 1 0 0,1 0-1 0 0,0 0 0 0 0,0 1 0 0 0,-1-1 0 0 0,1 0 0 0 0,-1 1 1 0 0,2 1 4 0 0,3 3-22 0 0,-1 1 0 0 0,0 0 1 0 0,-1 0-1 0 0,1 0 22 0 0,-2-1-16 0 0,1 0-1 0 0,0 0 1 0 0,1 0-1 0 0,-1-1 17 0 0,10 11-11 0 0,-12-12 11 0 0,0 1 0 0 0,-1-1 0 0 0,1 0 0 0 0,-1 1 0 0 0,0-1 0 0 0,0 2 0 0 0,0-1 0 0 0,0-1 0 0 0,1 1 0 0 0,-1-1 0 0 0,1 0 0 0 0,-1 1 0 0 0,2 0 0 0 0,2 3 0 0 0,-4-6 0 0 0,0-1 0 0 0,0 1 0 0 0,0-1 0 0 0,0 1 0 0 0,-1-1 0 0 0,1 1 0 0 0,-1-1 0 0 0,1 1 0 0 0,-1-1 0 0 0,1 1 0 0 0,-1 0 0 0 0,0 0 0 0 0,0-1 0 0 0,0 1 0 0 0,0 0 0 0 0,1 0 0 0 0,-1 0 0 0 0,0-1 0 0 0,1 1 0 0 0,-1 0 0 0 0,1 0 0 0 0,-1-1 0 0 0,1 1 0 0 0,0 0 0 0 0,-1-1 0 0 0,1 1 0 0 0,0-1 0 0 0,0 1 0 0 0,0 0 0 0 0,0-1 0 0 0,0 1 0 0 0,0-1 0 0 0,0 1 0 0 0,0 0 0 0 0,-1-1 0 0 0,1 1 0 0 0,-1 0 0 0 0,1 0 0 0 0,-1-1 0 0 0,0 1 0 0 0,0 0 0 0 0,0 0 0 0 0,0-1 0 0 0,0-1 0 0 0,0 1 0 0 0,0-1 0 0 0,0 1 0 0 0,0-1 0 0 0,0 1 0 0 0,0-1 0 0 0,0 1 0 0 0,0-1 0 0 0,0 1 0 0 0,0-1 0 0 0,0 1 0 0 0,0-1 0 0 0,1 1 0 0 0,-1-1 0 0 0,0 0 0 0 0,0 1 0 0 0,0-1 0 0 0,1 1 0 0 0,-1-1 0 0 0,0 1 0 0 0,1-1 0 0 0,-1 0 0 0 0,0 1 0 0 0,1-1 0 0 0,-1 0 0 0 0,0 1 0 0 0,1-1 0 0 0,-1 0 0 0 0,1 1 0 0 0,-1-1 0 0 0,1 0 0 0 0,6 5 0 0 0,-7-5 1 0 0,0 1 0 0 0,1-1 0 0 0,-1 1-1 0 0,0 0 1 0 0,1-1 0 0 0,-1 1-1 0 0,0 0 1 0 0,0-1 0 0 0,0 1 0 0 0,0 0-1 0 0,0 0 1 0 0,0-1 0 0 0,0 1-1 0 0,0 0 1 0 0,0-1-1 0 0,0 0 0 0 0,3 6 43 0 0,8 4-21 0 0,-8-4 34 0 0,-4 4-42 0 0,1-10-8 0 0,0 3 76 0 0,0-3 15 0 0,0 0-21 0 0,0 0-11 0 0,0 0 5 0 0,0 0 20 0 0,0-3 6 0 0,0-1-58 0 0,0 2-29 0 0,0-1-1 0 0,0 1 0 0 0,0 0 0 0 0,0-1 0 0 0,0 1 1 0 0,1 0-1 0 0,-1-1 0 0 0,1 1 0 0 0,0-2-8 0 0,8-12 61 0 0,-5 9-55 0 0,0 0 1 0 0,0 0-1 0 0,2-7-6 0 0,-3 1 0 0 0,-3 11 0 0 0,1 0 0 0 0,-1-1 0 0 0,1 1 0 0 0,0 0 0 0 0,-1-1 0 0 0,1 1 0 0 0,0 0 0 0 0,0 0 0 0 0,1 0 0 0 0,-1 0 0 0 0,0 0 0 0 0,1 0 0 0 0,-1 0 0 0 0,1 0 0 0 0,12-14-16 0 0,-14 15 12 0 0,0 0-1 0 0,1 0 0 0 0,-1 1 1 0 0,0-1-1 0 0,1 0 0 0 0,-1 0 1 0 0,1 0-1 0 0,0 1 0 0 0,-1-1 1 0 0,1 0-1 0 0,-1 1 0 0 0,1-1 1 0 0,0 0-1 0 0,0 1 0 0 0,-1-1 1 0 0,1 1-1 0 0,0-1 0 0 0,0 1 0 0 0,0-1 1 0 0,0 1-1 0 0,0 0 0 0 0,-1-1 1 0 0,1 1-1 0 0,0 0 0 0 0,0 0 1 0 0,0 0 4 0 0,10-3-37 0 0,0-11-58 0 0,-3 7 54 0 0,2 0-57 0 0,37-19-471 0 0,-38 21 449 0 0,-6 4 110 0 0,0 0 0 0 0,1 0-1 0 0,-1 1 1 0 0,0-1 0 0 0,0 1-1 0 0,0 0 1 0 0,1 0 0 0 0,-1 0 0 0 0,0 0-1 0 0,1 1 11 0 0,8-1-8 0 0,-10 0 8 0 0,-1 0 0 0 0,1 1 0 0 0,0-1 0 0 0,0 0 0 0 0,-1 1 0 0 0,1-1 0 0 0,0 1 0 0 0,-1-1 0 0 0,1 1 0 0 0,-1 0 0 0 0,1 0 0 0 0,-1 0 0 0 0,1 0 0 0 0,-1 0 0 0 0,1 0 0 0 0,-1 0 0 0 0,0 0 0 0 0,1 0 0 0 0,-1 1 0 0 0,0-1 0 0 0,31 31 0 0 0,-29-28 2 0 0,0 0-1 0 0,0-1 1 0 0,0 1-1 0 0,-1 1 1 0 0,1 0-2 0 0,6 12 50 0 0,-6-11-17 0 0,-2-4-26 0 0,-1-1 0 0 0,1 0 0 0 0,-1 1 1 0 0,0-1-1 0 0,1 1 0 0 0,-1-1 0 0 0,0 1 0 0 0,0-1 0 0 0,0 1 0 0 0,0-1-7 0 0,0 1 7 0 0,0-1 0 0 0,0 1 1 0 0,0-1-1 0 0,0 0 0 0 0,0 1 0 0 0,1-1 0 0 0,-1 1 0 0 0,0-1 1 0 0,1 1-1 0 0,-1-1-7 0 0,6 7 40 0 0,0 5 23 0 0,-4 1 70 0 0,-2-14-131 0 0,0 1 0 0 0,0-1 0 0 0,0 0 0 0 0,0 1 0 0 0,0-1 0 0 0,0 1 0 0 0,0-1 0 0 0,0 1 0 0 0,0-1 0 0 0,0 0 0 0 0,0 1 0 0 0,0-1 0 0 0,0 1 0 0 0,1-1 0 0 0,-1 0 0 0 0,0 1 0 0 0,0-1 0 0 0,1 0 0 0 0,-1 1 0 0 0,0-1 0 0 0,0 0 1 0 0,1 1-1 0 0,-1-1 0 0 0,0 0 0 0 0,1 1 0 0 0,-1-1 0 0 0,0 0 0 0 0,1 0 0 0 0,-1 0 0 0 0,1 1 0 0 0,-1-1-2 0 0,7 5 14 0 0,-2 2 16 0 0,-5-7-29 0 0,0 0 1 0 0,0 1-1 0 0,1-1 0 0 0,-1 1 0 0 0,0-1 0 0 0,0 0 0 0 0,1 1 0 0 0,-1-1 0 0 0,0 0 0 0 0,1 1 0 0 0,-1-1 0 0 0,0 0 0 0 0,1 0 1 0 0,-1 1-1 0 0,0-1 0 0 0,1 0 0 0 0,-1 0 0 0 0,0 0 0 0 0,1 1 0 0 0,-1-1 0 0 0,1 0 0 0 0,-1 0 0 0 0,0 0 0 0 0,1 0 1 0 0,-1 0-1 0 0,1 0 0 0 0,-1 0 0 0 0,1 0 0 0 0,-1 0 0 0 0,0 0 0 0 0,1 0-1 0 0,-1 0 1 0 0,0 0 0 0 0,0 0-1 0 0,0 0 1 0 0,0 0 0 0 0,1 0 0 0 0,-1 0-1 0 0,0 0 1 0 0,0 0 0 0 0,0 0 0 0 0,0 0-1 0 0,0 0 1 0 0,0 0 0 0 0,0 0 0 0 0,0 0-1 0 0,0 0 1 0 0,1 0 0 0 0,-1 0 0 0 0,0 0-1 0 0,0 0 1 0 0,0 0 0 0 0,0 0 0 0 0,0 0-1 0 0,0 0 1 0 0,0 0 0 0 0,0 0 0 0 0,0 0-1 0 0,0 0 1 0 0,0 0 0 0 0,0 0 0 0 0,1 0-1 0 0,-1 0 1 0 0,0 1 0 0 0,0-1 0 0 0,0 0-1 0 0,0 0 1 0 0,0 0 0 0 0,0 0 0 0 0,0 0-1 0 0,0 0 1 0 0,0 0 0 0 0,0 0-1 0 0,0 0 1 0 0,0 0 0 0 0,0 1 0 0 0,0-1-1 0 0,0 0 1 0 0,0 0 0 0 0,0 0 0 0 0,0 0-1 0 0,0 0 1 0 0,0 0 0 0 0,0 0 0 0 0,0 0-1 0 0,0 0 1 0 0,0 0 0 0 0,0 1 0 0 0,0-1-1 0 0,0 3 8 0 0,0 3-1 0 0,0 11 28 0 0,0-15-47 0 0,0-1-35 0 0,0-1-104 0 0,0 0-133 0 0,0 0 4 0 0,0 0-35 0 0,2 0-825 0 0,12 0-46 0 0</inkml:trace>
  <inkml:trace contextRef="#ctx0" brushRef="#br0" timeOffset="2163.04">3499 479 10656 0 0,'0'0'241'0'0,"0"0"38"0"0,0 0 10 0 0,0 0-33 0 0,1 1-192 0 0,1 1-36 0 0,11 9-17 0 0,-8-9-7 0 0,3 3-11 0 0,-5 1 50 0 0,0-1 9 0 0,0 0 27 0 0,1-1 44 0 0,4 1 227 0 0,0-1 111 0 0,-7-3-422 0 0,-1-1 0 0 0,1 1-1 0 0,-1-1 1 0 0,1 1 0 0 0,-1 0 0 0 0,1-1 0 0 0,-1 1-1 0 0,0-1 1 0 0,1 1 0 0 0,-1 0 0 0 0,0-1 0 0 0,1 1-1 0 0,-1 0 1 0 0,0-1 0 0 0,0 1 0 0 0,0 0 0 0 0,0 0-1 0 0,0-1 1 0 0,0 1 0 0 0,0 0-39 0 0,1 8 338 0 0,2-2-80 0 0,1 0-32 0 0,4 2 4 0 0,6 7 107 0 0,-6 1 10 0 0,0 0-76 0 0,1 0-65 0 0,-1 0-51 0 0,4 7 4 0 0,6 12 14 0 0,-15-23-147 0 0,0-7 38 0 0,0-3-73 0 0,-1-1-60 0 0,0 0-18 0 0,-1-1-44 0 0,0 0-52 0 0,0 0-61 0 0,0 0 0 0 0,0 0-40 0 0,-1-1-38 0 0,0 1-33 0 0,1-1-233 0 0,-1 1-55 0 0,0 1-760 0 0,0 2-597 0 0,0 5-1133 0 0</inkml:trace>
  <inkml:trace contextRef="#ctx0" brushRef="#br0" timeOffset="2529.67">3979 575 10624 0 0,'2'3'309'0'0,"9"8"3"0"0,-9-9-233 0 0,-1 1-47 0 0,-1-1-31 0 0,0-1 0 0 0,0 1 0 0 0,1 0 1 0 0,-1-1-1 0 0,1 1 0 0 0,0 0 1 0 0,-1-1-1 0 0,1 1 0 0 0,0-1 0 0 0,0 1 1 0 0,1 1-2 0 0,3 5-2 0 0,-3-1 7 0 0,1 0 54 0 0,4-3 133 0 0,-7-4-174 0 0,1 0 0 0 0,-1 1 0 0 0,1-1 0 0 0,-1 0 0 0 0,0 1 0 0 0,1-1 0 0 0,-1 0 0 0 0,1 1 0 0 0,-1-1 1 0 0,0 0-1 0 0,1 1 0 0 0,-1-1 0 0 0,0 0 0 0 0,0 1 0 0 0,1-1 0 0 0,-1 1 0 0 0,0-1 0 0 0,0 1 0 0 0,0-1 0 0 0,1 1 0 0 0,-1-1 0 0 0,0 1 1 0 0,0-1-1 0 0,0 1 0 0 0,0-1 0 0 0,0 1 0 0 0,0-1 0 0 0,0 1 0 0 0,0-1 0 0 0,0 1 0 0 0,0-1 0 0 0,-1 1-18 0 0,1 6 211 0 0,0-4-140 0 0,0-1 0 0 0,0 0 0 0 0,0 0 0 0 0,0 0 0 0 0,0 0 0 0 0,1 1 0 0 0,-1-1-1 0 0,0 0 1 0 0,1 0 0 0 0,0 1-71 0 0,4 5 212 0 0,1 2 79 0 0,-4 4 68 0 0,-2-5 23 0 0,0 1 103 0 0,0 19 1213 0 0,-2-26-1449 0 0,-9 7-8 0 0,8-7-18 0 0,3-3-72 0 0,-2 0-30 0 0,-9 0-8 0 0,9 0-9 0 0,-1 0-42 0 0,2 0-62 0 0,1 0 1 0 0,0 0-1 0 0,-1 0 1 0 0,1 0-1 0 0,-1 0 1 0 0,1 0-1 0 0,-1 0 1 0 0,1 0-1 0 0,-1 0 0 0 0,1 0 1 0 0,0 0-1 0 0,-1 0 1 0 0,1 0-1 0 0,-1-1 1 0 0,1 1-1 0 0,0 0 1 0 0,-1 0-1 0 0,1 0 1 0 0,-1-1-1 0 0,1 1 1 0 0,0 0-1 0 0,-1-1 1 0 0,1 1-1 0 0,0 0 1 0 0,-1-1-1 0 0,1 1 0 0 0,0 0 1 0 0,0-1-1 0 0,0 1 1 0 0,-1 0-1 0 0,1-1 1 0 0,0 1-1 0 0,0-1 1 0 0,0 1-1 0 0,0-1 1 0 0,-1 1-1 0 0,1 0 1 0 0,0-1-1 0 0,0 1 1 0 0,0-1-1 0 0,0 1 0 0 0,0-1 1 0 0,0 1-1 0 0,0-1 1 0 0,0 1-1 0 0,1 0 1 0 0,-1-1-1 0 0,0-1 9 0 0,0 0-1 0 0,0 0 1 0 0,-1 1 0 0 0,1-1 0 0 0,0 0 0 0 0,-1 0 0 0 0,1 1-1 0 0,-1-1 1 0 0,0-1-9 0 0,-4-5 35 0 0,4 6-31 0 0,0 1-1 0 0,0 0 1 0 0,0-1 0 0 0,0 1-1 0 0,1-1 1 0 0,-1 1-1 0 0,1-1 1 0 0,-1 0-1 0 0,1 1 1 0 0,-1-1 0 0 0,1 0-1 0 0,0 1 1 0 0,0-1-1 0 0,0 0-3 0 0,0-7 39 0 0,0-9 2 0 0,0 16-41 0 0,0-1 0 0 0,0 1 0 0 0,1 0 0 0 0,-1 0 0 0 0,1-1 0 0 0,-1 1 0 0 0,1 0 0 0 0,0 0 0 0 0,0 0 0 0 0,0 0 0 0 0,0 0 0 0 0,0 0 0 0 0,1 0 0 0 0,-1 0 0 0 0,0 0 0 0 0,3-1 0 0 0,7-13-23 0 0,-6 0-60 0 0,-1 0-47 0 0,7 0-34 0 0,7-2-58 0 0,-13 12 155 0 0,1 0 0 0 0,0 0 0 0 0,0 0 0 0 0,1 1 0 0 0,4-3 67 0 0,13-3-203 0 0,-1-1 51 0 0,8-2-24 0 0,-5 10 8 0 0,-14 5 112 0 0,-5-1 17 0 0,0 0 1 0 0,0 0 0 0 0,0 0 0 0 0,0-1 0 0 0,4-1 38 0 0,5-4-77 0 0,-3 1 42 0 0,6 2 27 0 0,-17 3 8 0 0,0 0 0 0 0,0 1 0 0 0,-1-1 0 0 0,1 0 0 0 0,0 0 0 0 0,-1 1 0 0 0,1-1 0 0 0,0 1 0 0 0,-1-1 0 0 0,1 1 0 0 0,-1 0 0 0 0,1 0 0 0 0,-1-1 0 0 0,1 1 0 0 0,11 6 0 0 0,0-4 0 0 0,-11-3 2 0 0,1 1-1 0 0,-1-1 1 0 0,0 1-1 0 0,0 0 0 0 0,1 0 1 0 0,-1-1-1 0 0,0 1 1 0 0,0 1-1 0 0,0-1 1 0 0,0 0-1 0 0,0 1 1 0 0,0-1-1 0 0,0 1 1 0 0,0-1-2 0 0,1 2 31 0 0,0 0 0 0 0,1-1 0 0 0,-1 0 0 0 0,1 1 0 0 0,3 0-31 0 0,-4-2 17 0 0,0 0-1 0 0,-1 1 1 0 0,0-1-1 0 0,1 0 1 0 0,-1 1-1 0 0,0 0 1 0 0,0-1-1 0 0,1 1 1 0 0,-1 0-1 0 0,-1 0 1 0 0,1 0-1 0 0,0 0 1 0 0,0 0-1 0 0,-1 1 1 0 0,1-1-1 0 0,-1 0 1 0 0,1 3-17 0 0,1 8 64 0 0,-2-11-49 0 0,-1 1 0 0 0,1-1-1 0 0,-1 0 1 0 0,1 1 0 0 0,0-1 0 0 0,0 0-1 0 0,0 0 1 0 0,0 0 0 0 0,0 1 0 0 0,1-1-1 0 0,-1 0 1 0 0,0-1 0 0 0,1 1-1 0 0,0 0-14 0 0,-1-1 12 0 0,1 0-1 0 0,-1 1 0 0 0,0-1 0 0 0,0 0 0 0 0,0 1 0 0 0,0-1 0 0 0,0 0 0 0 0,0 1 0 0 0,0-1 0 0 0,0 1 0 0 0,0 0 0 0 0,-1-1 0 0 0,1 1 0 0 0,-1 0 0 0 0,1-1 1 0 0,-1 1-1 0 0,0 0 0 0 0,1-1 0 0 0,-1 1 0 0 0,0 0-11 0 0,0 0 7 0 0,0-1 1 0 0,0 1 0 0 0,0 0-1 0 0,1-1 1 0 0,-1 1 0 0 0,1-1-1 0 0,-1 1 1 0 0,1-1 0 0 0,-1 1-1 0 0,1-1 1 0 0,0 1 0 0 0,0-1-1 0 0,0 0-7 0 0,5 13 47 0 0,-1 12 13 0 0,2-12-45 0 0,-6-13-11 0 0,0 1 0 0 0,-1-1 0 0 0,1 0 0 0 0,0 1 0 0 0,-1-1 0 0 0,1 1 0 0 0,-1-1-1 0 0,1 1 1 0 0,-1 0 0 0 0,0-1 0 0 0,1 1 0 0 0,-1-1 0 0 0,0 1-4 0 0,0 3-50 0 0,0 0 36 0 0,0 17 91 0 0,0-14-144 0 0,0-2-91 0 0,0-3 34 0 0,0 0-36 0 0,0 0-39 0 0,0 0-43 0 0,0 0-47 0 0,0 0-52 0 0,0-1-38 0 0,0-1-59 0 0,0 1-52 0 0,0-1-46 0 0,0 1-159 0 0,0 0-44 0 0,0 0-193 0 0,0 2-513 0 0</inkml:trace>
  <inkml:trace contextRef="#ctx0" brushRef="#br0" timeOffset="3191.5">3963 32 11600 0 0,'-17'-6'102'0'0,"3"1"-41"0"0,4 2 20 0 0,0 2 42 0 0,-3 0 72 0 0,11 1-159 0 0,1 0 1 0 0,-1 0-1 0 0,0 0 0 0 0,1-1 0 0 0,-1 1 0 0 0,1 0 1 0 0,-1-1-1 0 0,1 1 0 0 0,-1-1 0 0 0,0 0-36 0 0,-5-4 138 0 0,2 1-36 0 0,3 2-33 0 0,-1 1-41 0 0,-1 1-47 0 0,2 0-75 0 0,-1 0-75 0 0,1 0-109 0 0,1 0-129 0 0,0 0-116 0 0,1 0 69 0 0,0 0-43 0 0,0 0-591 0 0,0 0-469 0 0,0 0-890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8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17 5520 0 0,'0'0'158'0'0,"3"0"-4"0"0,-2 0-104 0 0,0 0-36 0 0,3 0-86 0 0,-2 0 140 0 0,-1 0 20 0 0,0 0 47 0 0,1 0 56 0 0,-1 0 63 0 0,-1-3 510 0 0,1-1-651 0 0,0 1 74 0 0,1 1 112 0 0,2-1 244 0 0,2 2 32 0 0,-2 1-220 0 0,-1 0-99 0 0,1 0-54 0 0,1 0-50 0 0,-3 0 362 0 0,-2 0-26 0 0,0 0-102 0 0,3 2-46 0 0,23 25 310 0 0,-23-24-365 0 0,-3-1-18 0 0,0 2-166 0 0,0-1-53 0 0,0-1 0 0 0,0 1 0 0 0,0-1 0 0 0,0 0 1 0 0,0 1-1 0 0,0-1 0 0 0,1 0 0 0 0,0 1 0 0 0,0 1-48 0 0,9 14 299 0 0,-4 9 12 0 0,0-14-107 0 0,-1-3-15 0 0,-3 2 39 0 0,-2 9 186 0 0,0-2-83 0 0,0 0-69 0 0,0 0-56 0 0,0 13 63 0 0,0 22 69 0 0,0-29-162 0 0,2-8-38 0 0,4 1-24 0 0,-1-3-32 0 0,-3-6-30 0 0,-1 0-1 0 0,-1 0 1 0 0,1 0-1 0 0,-2 0 1 0 0,1 1-52 0 0,-1-3 35 0 0,1 1 1 0 0,0-1 0 0 0,0 0 0 0 0,1 0 0 0 0,0 1-1 0 0,1 2-35 0 0,3 6 65 0 0,-3-13-51 0 0,-1 0 0 0 0,0 1 0 0 0,0-1 0 0 0,0 1 0 0 0,0-1 0 0 0,-1 1 0 0 0,1-1 0 0 0,-1 1 0 0 0,0 0-14 0 0,0 17 42 0 0,0 28 191 0 0,0-29-224 0 0,0-9-42 0 0,0 2-34 0 0,0 0-41 0 0,0 1-45 0 0,0-11-250 0 0,0-3 220 0 0,0 0-35 0 0,0 0-70 0 0,0 0 97 0 0,0 0-37 0 0,0 0-40 0 0,0 0-38 0 0,0 0-406 0 0,0 0 104 0 0,0 0-53 0 0,0 0-770 0 0,0 0-603 0 0,0 0-1148 0 0</inkml:trace>
  <inkml:trace contextRef="#ctx0" brushRef="#br0" timeOffset="567.67">1 304 8496 0 0,'0'0'190'0'0,"0"0"28"0"0,0 0 10 0 0,2-2-26 0 0,9-9-90 0 0,-8 8 152 0 0,-1 2-101 0 0,1 1-63 0 0,-1 1-50 0 0,1 1 18 0 0,0-3 63 0 0,-1 0 70 0 0,1-1 112 0 0,9-6 38 0 0,2 4-109 0 0,2 3-93 0 0,-1 0-75 0 0,-13 1-69 0 0,-1 0 8 0 0,1 0 1 0 0,0 0 0 0 0,0 0-1 0 0,-1 0 1 0 0,1 0-1 0 0,0-1 1 0 0,-1 1-1 0 0,1-1 1 0 0,-1 1-1 0 0,1-1 1 0 0,0 0-1 0 0,-1 0 1 0 0,1 0-1 0 0,-1 0-13 0 0,12-5 63 0 0,-5 5-52 0 0,-1-1 0 0 0,1 1 0 0 0,0 1 0 0 0,-1 0 0 0 0,1 0 0 0 0,4 1-11 0 0,5-1 23 0 0,355 0 236 0 0,-357-1-245 0 0,0 0 0 0 0,-1-1 0 0 0,2-1-14 0 0,-1 0 11 0 0,1 0 0 0 0,0 2 0 0 0,2-1-11 0 0,-5 2 0 0 0,-1-1 0 0 0,0-1 0 0 0,0 0 0 0 0,0-1 0 0 0,1 0 0 0 0,-7 1 0 0 0,1 1-11 0 0,0-1 1 0 0,0 1 0 0 0,1 1-1 0 0,-1-1 11 0 0,27 2-119 0 0,-25 0 53 0 0,1-1 0 0 0,-1 0 0 0 0,1 0 1 0 0,7-2 65 0 0,7-3-134 0 0,-13 2 59 0 0,-1 1 1 0 0,1 0-1 0 0,0 1 1 0 0,2 0 74 0 0,51 1-432 0 0,-48-2 265 0 0,-8-2 37 0 0,4-3 25 0 0,16 4 64 0 0,-26 4 20 0 0,-4 1-1 0 0,-9 11 12 0 0,9-8 8 0 0,2-4 0 0 0,0 0 0 0 0,-1-1 0 0 0,1 1 0 0 0,0 0 0 0 0,-1-1 0 0 0,1 1 0 0 0,0-1 1 0 0,-1 1-1 0 0,1 0 0 0 0,-1-1 0 0 0,1 1 0 0 0,-1-1 0 0 0,1 1 0 0 0,-1-1 0 0 0,1 0 0 0 0,-1 1 0 0 0,0-1 0 0 0,1 0 0 0 0,-1 1 0 0 0,0-1 0 0 0,1 0 0 0 0,-1 1 2 0 0,-4 1-9 0 0,4-1 8 0 0,0-1-1 0 0,0 1 1 0 0,0 0-1 0 0,0 0 1 0 0,0-1-1 0 0,1 1 1 0 0,-1 0-1 0 0,0 0 1 0 0,0 0-1 0 0,1 0 0 0 0,-1 0 1 0 0,1 0-1 0 0,-1 0 1 0 0,1 0-1 0 0,-1 0 1 0 0,1 0 1 0 0,-7 11-40 0 0,-6-7 19 0 0,10-3 20 0 0,-1 0 1 0 0,1 0-1 0 0,0 0 1 0 0,0 0-1 0 0,0 1 0 0 0,-2 2 1 0 0,-9 12 65 0 0,1 3 33 0 0,7-12-23 0 0,1 1-1 0 0,-2-1 1 0 0,-4 5-75 0 0,9-11 15 0 0,1 0 1 0 0,-1 0 0 0 0,1-1 0 0 0,0 1-1 0 0,-1 0 1 0 0,1 0 0 0 0,0 1 0 0 0,0-1-1 0 0,1 0 1 0 0,-1 0 0 0 0,0 0 0 0 0,1 1-1 0 0,-1 1-15 0 0,0 31 173 0 0,2-30-144 0 0,-1 0 1 0 0,0 1 0 0 0,0-1 0 0 0,-1 0-1 0 0,1 0 1 0 0,-1 0 0 0 0,-1 2-30 0 0,-3 9 71 0 0,3-13-59 0 0,1 1 1 0 0,0-1-1 0 0,0 0 1 0 0,0 1-1 0 0,0-1 1 0 0,1 1-1 0 0,-1-1 1 0 0,1 2-13 0 0,0-3 7 0 0,0 0 1 0 0,0-1-1 0 0,0 1 1 0 0,0 0-1 0 0,1 0 1 0 0,-1-1 0 0 0,1 1-1 0 0,-1 0 1 0 0,1-1-1 0 0,-1 1 1 0 0,1-1-1 0 0,0 1 1 0 0,0-1-1 0 0,0 1 1 0 0,0 0-8 0 0,4 6 51 0 0,11 24 345 0 0,-13-27-336 0 0,-3-4-46 0 0,0-1 1 0 0,0 1 0 0 0,1-1 0 0 0,-1 1 0 0 0,0 0-1 0 0,1-1 1 0 0,-1 1 0 0 0,1-1 0 0 0,-1 1 0 0 0,1 0-1 0 0,-1-1 1 0 0,1 1 0 0 0,-1-1 0 0 0,1 0 0 0 0,-1 1-1 0 0,1-1 1 0 0,-1 1 0 0 0,1-1 0 0 0,0 0 0 0 0,-1 0-1 0 0,1 1 1 0 0,0-1-15 0 0,4 3 57 0 0,3 1 40 0 0,-7-3-76 0 0,1 0 0 0 0,-1 0 0 0 0,1 0 0 0 0,-1 0 0 0 0,1 0-1 0 0,-1-1 1 0 0,1 1 0 0 0,0-1 0 0 0,-1 1 0 0 0,1-1 0 0 0,0 0 0 0 0,-1 1 0 0 0,1-1 0 0 0,0 0-21 0 0,10 1 135 0 0,3 4-13 0 0,-13-4-103 0 0,1-1 1 0 0,-1 1-1 0 0,1 0 1 0 0,-1-1-1 0 0,0 1 0 0 0,1-1 1 0 0,1 0-20 0 0,17-3 197 0 0,-13 0-61 0 0,0 0 1 0 0,-1 0-1 0 0,7-4-136 0 0,21-16 428 0 0,-16 7-198 0 0,-8 6-59 0 0,6 0 8 0 0,5-5 39 0 0,-8-1-3 0 0,-8 3-109 0 0,4-11 111 0 0,-1 0-8 0 0,-2 11-117 0 0,1-3 50 0 0,-2 1-46 0 0,-5 8-57 0 0,0 0-1 0 0,-1 0 1 0 0,1 0-1 0 0,-1 1 1 0 0,-1-6-39 0 0,0-12 129 0 0,2 21-118 0 0,-1 0 1 0 0,-1 0 0 0 0,1 0 0 0 0,0 0 0 0 0,-1 0 0 0 0,0 0 0 0 0,1 1 0 0 0,-2-2-12 0 0,-9-17 16 0 0,-3-6-16 0 0,14 25 0 0 0,-1 0 0 0 0,0-1-1 0 0,0 1 1 0 0,0 0-1 0 0,0 0 1 0 0,-1 0-1 0 0,1 0 1 0 0,0 0-1 0 0,-1 1 1 0 0,1-1-1 0 0,-1 0 1 0 0,0 0 0 0 0,1 1-1 0 0,-1 0 1 0 0,0-1-1 0 0,0 1 1 0 0,0 0-1 0 0,-1-1 1 0 0,-19-15-66 0 0,4 2-18 0 0,9 9 40 0 0,-1 1-1 0 0,0-1 1 0 0,-5-1 44 0 0,-3-1-88 0 0,5 2-69 0 0,-18-4-103 0 0,21 7 150 0 0,1 1-40 0 0,1 0-26 0 0,0-1-52 0 0,0 1-63 0 0,2 0-71 0 0,3 2 120 0 0,1-1-34 0 0,-2 0-365 0 0,1 1 94 0 0,0 0-46 0 0,-4 0-693 0 0,-3 0-541 0 0,-9 0-1031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6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431 240 8864 0 0,'0'0'200'0'0,"-3"-3"33"0"0,-7-7 14 0 0,3 5-122 0 0,3 6-43 0 0,-1-3-41 0 0,3-2-53 0 0,1 1 15 0 0,-15-5 64 0 0,12 6 5 0 0,0-2-10 0 0,-3 0 47 0 0,1 2 62 0 0,0 1 84 0 0,3 0-78 0 0,-2 1 39 0 0,-8 0 138 0 0,-3 0-83 0 0,-32 0 352 0 0,47 0-606 0 0,-1 0 0 0 0,0 1 0 0 0,1-1 0 0 0,-1 0 0 0 0,1 0 1 0 0,-1 1-1 0 0,1-1 0 0 0,-1 1 0 0 0,1 0 0 0 0,-1-1 0 0 0,1 1 1 0 0,-1 0-1 0 0,1 0-17 0 0,-12 6 103 0 0,-1-4-29 0 0,12-3-58 0 0,0 1 0 0 0,-1-1 0 0 0,1 1 0 0 0,0-1 0 0 0,0 1-1 0 0,-1 0 1 0 0,1 0 0 0 0,0 0 0 0 0,0 1 0 0 0,0-1 0 0 0,0 0 0 0 0,0 1-1 0 0,0-1 1 0 0,0 1-16 0 0,-11 10 81 0 0,-6 0-6 0 0,13-8-42 0 0,1-1 1 0 0,-1 1-1 0 0,1 0 1 0 0,-5 5-34 0 0,-14 14 127 0 0,2-2-6 0 0,14-11-45 0 0,-2 3 32 0 0,2 0 5 0 0,-1 2 0 0 0,2-1 0 0 0,-1 3-113 0 0,5-11 33 0 0,1 1-1 0 0,-1 0 1 0 0,1 0-1 0 0,0 1 0 0 0,1-1 1 0 0,0 0-1 0 0,0 7-32 0 0,-1 5 80 0 0,-5-1-17 0 0,2-7-22 0 0,5-10-31 0 0,-1 0-1 0 0,1 1 1 0 0,0-1-1 0 0,0 0 1 0 0,0 1-1 0 0,-1-1 1 0 0,1 0-1 0 0,0 0 0 0 0,1 1 1 0 0,-1-1-1 0 0,0 0 1 0 0,0 1-1 0 0,0-1 1 0 0,1 0-1 0 0,-1 0 1 0 0,1 0-1 0 0,-1 1 1 0 0,1-1-1 0 0,-1 0 1 0 0,1 0-1 0 0,0 0 1 0 0,0 0-1 0 0,0 1-9 0 0,0-1 15 0 0,0 0 0 0 0,-1 0-1 0 0,1 1 1 0 0,0-1 0 0 0,0 1-1 0 0,-1-1 1 0 0,1 1 0 0 0,-1-1 0 0 0,1 1-1 0 0,-1-1 1 0 0,0 1 0 0 0,0-1 0 0 0,1 2-15 0 0,-2-2 12 0 0,1 0 1 0 0,0 0-1 0 0,0 1 1 0 0,1-1-1 0 0,-1 0 1 0 0,0 0-1 0 0,0 1 1 0 0,1-1-1 0 0,-1 0 1 0 0,0 0-1 0 0,1 0 1 0 0,-1 0-1 0 0,1 1 1 0 0,0-1-1 0 0,-1 0 1 0 0,1 0-1 0 0,0 0 1 0 0,0 0-1 0 0,-1 0 1 0 0,1 0-1 0 0,0-1 1 0 0,0 1-1 0 0,0 0 1 0 0,0 0-1 0 0,0-1 1 0 0,0 1-1 0 0,1 0-12 0 0,14 2 192 0 0,-7-2-69 0 0,3 5 17 0 0,3 1 50 0 0,-1-8-3 0 0,-3-3-97 0 0,2-1 43 0 0,20-7 222 0 0,-13 6-195 0 0,-1 2-26 0 0,-14 3-94 0 0,0 0-1 0 0,-1 0 1 0 0,1 0 0 0 0,0-1 0 0 0,0 1 0 0 0,-1-1 0 0 0,1-1-1 0 0,0 1-39 0 0,18-13 238 0 0,-2 3-86 0 0,14-9-3 0 0,3-11-64 0 0,-33 28-73 0 0,1 0-1 0 0,-1 0 1 0 0,0-1-1 0 0,0 1 1 0 0,-1-1-1 0 0,1 0 1 0 0,-1-1-1 0 0,2-3-11 0 0,15-18 58 0 0,-17 24-48 0 0,-1-1-1 0 0,0 0 1 0 0,0-1-1 0 0,0 1 1 0 0,-1 0-1 0 0,1-1 0 0 0,0-2-9 0 0,3-12 50 0 0,0 1-33 0 0,-2 7-4 0 0,-3 10-8 0 0,-1 0-1 0 0,0 0 1 0 0,0 0-1 0 0,1-1 0 0 0,-1 1 1 0 0,0 0-1 0 0,0 0 1 0 0,0 0-1 0 0,0 0 0 0 0,0 0 1 0 0,0 0-1 0 0,0 0 1 0 0,-1 0-1 0 0,1 0 0 0 0,0 0 1 0 0,0 0-1 0 0,-1 0 1 0 0,1 0-1 0 0,-1 0 0 0 0,1 0 1 0 0,-1 0-1 0 0,1 0 1 0 0,-1 0-1 0 0,0 0-4 0 0,-5-11 14 0 0,4-5-41 0 0,2 4-22 0 0,-4-2-44 0 0,3 12 131 0 0,-2 0-99 0 0,1 0-102 0 0,-1 0-105 0 0,0 0-108 0 0,0 0-112 0 0,0 0-114 0 0,0 0-118 0 0,1 1 198 0 0,0 0-51 0 0,0 0-50 0 0,0 0-52 0 0,-4-4-1479 0 0,-4-4-1225 0 0</inkml:trace>
  <inkml:trace contextRef="#ctx0" brushRef="#br0" timeOffset="373.27">543 256 8032 0 0,'0'6'59'0'0,"0"0"34"0"0,0-4-24 0 0,0 1 0 0 0,1-1-1 0 0,-1 0 1 0 0,1 1 0 0 0,-1-1 0 0 0,1 0 0 0 0,0 1-1 0 0,1 1-68 0 0,2 3 95 0 0,2-1-90 0 0,11 11 29 0 0,-7-7-27 0 0,-5-5-10 0 0,-5-5 3 0 0,9 10 25 0 0,-5-4 67 0 0,-1 1 125 0 0,0-1 214 0 0,-2-6-387 0 0,-1 1 1 0 0,1-1-1 0 0,0 1 0 0 0,-1-1 0 0 0,1 0 0 0 0,0 0 0 0 0,-1 1 0 0 0,1-1 1 0 0,0 0-1 0 0,-1 0 0 0 0,1 0 0 0 0,0 0 0 0 0,-1 0 0 0 0,1 0 0 0 0,0 0 1 0 0,0 0-1 0 0,0 0-44 0 0,0 0 169 0 0,1 0-88 0 0,3-1 21 0 0,-3 1-25 0 0,-1 0 54 0 0,1 0 34 0 0,-1 0 61 0 0,0 0 72 0 0,0 1 85 0 0,-1 0-64 0 0,0 0-70 0 0,1 0-61 0 0,-1 0-53 0 0,0 0-34 0 0,0 1-41 0 0,-1 4 62 0 0,1-6 26 0 0,0 3 478 0 0,0-3-41 0 0,0 0-398 0 0,0 0 50 0 0,0 0 119 0 0,0 0-17 0 0,0 0-18 0 0,0 0-62 0 0,0 0-32 0 0,0-3-3 0 0,0-3-77 0 0,0-8 56 0 0,0 4-97 0 0,-1 2-50 0 0,-1 1-40 0 0,-3-1 26 0 0,4 6-35 0 0,0 1 0 0 0,0 0 1 0 0,0-1-1 0 0,0 1 0 0 0,1-1 0 0 0,-1 1 0 0 0,1-1 0 0 0,-1 0 0 0 0,1 1 0 0 0,-1-1 0 0 0,1 0 1 0 0,0 1-1 0 0,0-1 0 0 0,0 0-7 0 0,0-5 24 0 0,1 0-1 0 0,-1 1 1 0 0,2-1 0 0 0,-1 0 0 0 0,1 1 0 0 0,0-2-24 0 0,3-8 17 0 0,-1-2-8 0 0,-2 10-9 0 0,-1 1 1 0 0,2-1-1 0 0,-1 1 0 0 0,1-1 0 0 0,1 0 0 0 0,9-24 11 0 0,-11 26 0 0 0,-1-1 1 0 0,2 0-1 0 0,-1 1 0 0 0,2-3-11 0 0,-2 5 2 0 0,1 0-1 0 0,-1 0 0 0 0,1 1 1 0 0,0-1-1 0 0,0 1 0 0 0,1-1-1 0 0,3-3-13 0 0,0 0-1 0 0,0 0 0 0 0,1 1 1 0 0,0 0-1 0 0,1 0 0 0 0,-1 1 0 0 0,4-2 14 0 0,9-4-43 0 0,-17 8 31 0 0,0 1 0 0 0,0-1 0 0 0,1 1-1 0 0,-1 0 1 0 0,1 0 0 0 0,0 1 0 0 0,-1-1 0 0 0,1 1 0 0 0,0 0-1 0 0,0 0 1 0 0,4 0 12 0 0,68 1-137 0 0,-73 1 132 0 0,0-1 0 0 0,0 1 0 0 0,0-1 0 0 0,0 1 0 0 0,0 0 0 0 0,-1 1 0 0 0,1-1 0 0 0,0 0 0 0 0,-1 1 0 0 0,1 0 0 0 0,-1 0 0 0 0,0 0 0 0 0,1 0 0 0 0,-1 1 0 0 0,0-1 0 0 0,0 1-1 0 0,-1 0 1 0 0,1 0 0 0 0,1 2 5 0 0,2 1 5 0 0,0 0-1 0 0,1 0 0 0 0,6 3-4 0 0,-5-3 16 0 0,-6-6-9 0 0,-1 1-1 0 0,1 0 0 0 0,-1 0 1 0 0,1 0-1 0 0,-1 0 1 0 0,1 0-1 0 0,-1 1 1 0 0,0-1-1 0 0,1 1-6 0 0,7 16 134 0 0,-3-4-52 0 0,9 9 91 0 0,0 1-2 0 0,-9-10-90 0 0,1 8 36 0 0,-2-3-40 0 0,-2-7-10 0 0,1 0 0 0 0,0-1-1 0 0,5 11-66 0 0,-8-18 10 0 0,0 1-1 0 0,0-1 0 0 0,0 0 1 0 0,0 1-1 0 0,-1-1 0 0 0,0 1 0 0 0,0-1 1 0 0,0 0-1 0 0,-1 5-9 0 0,0 7 11 0 0,1-14-5 0 0,0 0-1 0 0,-1-1 1 0 0,1 1 0 0 0,0 0-1 0 0,-1 0 1 0 0,1-1 0 0 0,-1 1-1 0 0,0 0 1 0 0,1 0 0 0 0,-1-1-1 0 0,0 1 1 0 0,0-1 0 0 0,0 1-6 0 0,-6 11 31 0 0,6-2 17 0 0,1-10-46 0 0,0 0 0 0 0,0 1 0 0 0,0-1 0 0 0,0 0 0 0 0,0 0 0 0 0,0 1 0 0 0,-1-1 0 0 0,1 0 0 0 0,0 0 0 0 0,-1 0 0 0 0,1 1 0 0 0,-1-1 0 0 0,1 0 0 0 0,-1 0 0 0 0,0 0 0 0 0,1 0 0 0 0,-1 0 0 0 0,0 0 0 0 0,0 0 0 0 0,0 0 0 0 0,0 0 0 0 0,0 0 0 0 0,0-1 0 0 0,0 1 0 0 0,0 0 0 0 0,0-1 0 0 0,0 1 0 0 0,0 0 0 0 0,0-1 0 0 0,0 0 0 0 0,0 1 0 0 0,-1-1 0 0 0,1 0 0 0 0,0 1 0 0 0,0-1 0 0 0,-1 0 0 0 0,1 0 0 0 0,0 0 0 0 0,0 0 0 0 0,-1 0-2 0 0,0 0 0 0 0,0 0 0 0 0,0 0 0 0 0,1 1 0 0 0,-1-1-1 0 0,0 0 1 0 0,0 1 0 0 0,1 0 0 0 0,-1-1 0 0 0,0 1-1 0 0,1 0 1 0 0,-1 0 0 0 0,1 0 0 0 0,-1 0 0 0 0,-3 2-30 0 0,0-1-38 0 0,-2 0-50 0 0,0-1-64 0 0,-9-1-287 0 0,0 0-38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3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367 464 7512 0 0,'0'-2'166'0'0,"1"1"-156"0"0,-1 1 0 0 0,0-1-1 0 0,0 1 1 0 0,0-1-1 0 0,0 1 1 0 0,0-1 0 0 0,-1 1-1 0 0,1-1 1 0 0,0 1-1 0 0,0-1 1 0 0,0 1-1 0 0,0-1 1 0 0,0 1 0 0 0,-1-1-1 0 0,1 1 1 0 0,0-1-1 0 0,0 1 1 0 0,-1 0 0 0 0,1-1-1 0 0,0 1 1 0 0,-1-1-1 0 0,1 1 1 0 0,0 0 0 0 0,-1-1-1 0 0,1 1 1 0 0,-1 0-1 0 0,1 0 1 0 0,-1-1-1 0 0,1 1 1 0 0,0 0 0 0 0,-1 0-1 0 0,1 0 1 0 0,-1-1-1 0 0,1 1 1 0 0,-1 0 0 0 0,1 0-1 0 0,-1 0 1 0 0,1 0-1 0 0,-1 0 1 0 0,1 0 0 0 0,-1 0-1 0 0,0 0-9 0 0,1 0 3 0 0,0 0 0 0 0,0 0 0 0 0,0 0 1 0 0,0 0-1 0 0,0 0 0 0 0,0 0 0 0 0,0 0 0 0 0,-1 0 0 0 0,1 0 0 0 0,0 0 1 0 0,0 0-1 0 0,0 0 0 0 0,0 0 0 0 0,0 0 0 0 0,0 0 0 0 0,0 0 0 0 0,0 0 1 0 0,0 0-1 0 0,0 0 0 0 0,-1 0 0 0 0,1 0 0 0 0,0 0 0 0 0,0 0 0 0 0,0 0 0 0 0,0 0 1 0 0,0 0-1 0 0,0 0 0 0 0,0 0 0 0 0,0 0 0 0 0,0 0 0 0 0,0 0 0 0 0,0 0 1 0 0,0 0-1 0 0,0 0 0 0 0,0-1 0 0 0,-1 1 0 0 0,1 0 0 0 0,0 0 0 0 0,0 0 0 0 0,0 0 1 0 0,0 0-1 0 0,0 0 0 0 0,0 0 0 0 0,0 0 0 0 0,0 0 0 0 0,0 0 0 0 0,0-1 1 0 0,0 1-1 0 0,0 0 0 0 0,0 0 0 0 0,0 0 0 0 0,0 0 0 0 0,0 0 0 0 0,0 0 0 0 0,0 0 1 0 0,0 0-1 0 0,1 0-3 0 0,-4-10 32 0 0,3 10-32 0 0,-1-1 0 0 0,1 1 1 0 0,-1 0-1 0 0,1 0 0 0 0,-1-1 1 0 0,1 1-1 0 0,-1 0 0 0 0,1 0 1 0 0,-1 0-1 0 0,0 0 0 0 0,1 0 1 0 0,-1 0-1 0 0,1 0 0 0 0,-1 0 1 0 0,1 0-1 0 0,-1 0 0 0 0,1 0 1 0 0,-1 0-1 0 0,0 0 0 0 0,0 0-1 0 0,0 0 1 0 0,0 0 0 0 0,0 0 0 0 0,1 0 0 0 0,-1 0 0 0 0,0 0 0 0 0,0 0 0 0 0,0 0 0 0 0,0-1 0 0 0,1 1-1 0 0,-1 0 1 0 0,0 0 0 0 0,0-1 0 0 0,0 1 0 0 0,1-1 0 0 0,-1 1 0 0 0,0-1 0 0 0,0 1 0 0 0,-3-7 21 0 0,2 4 38 0 0,0 1 34 0 0,-2 1 35 0 0,-2 0 36 0 0,-2 2 64 0 0,6-1-149 0 0,0 0 0 0 0,0 0-1 0 0,0 0 1 0 0,-1 0 0 0 0,1 0 0 0 0,0-1 0 0 0,0 1-1 0 0,0-1 1 0 0,0 1 0 0 0,-1-1-79 0 0,-6-4 246 0 0,8 4-204 0 0,0 0 0 0 0,-1 0 0 0 0,1 0-1 0 0,-1 0 1 0 0,1 0 0 0 0,-1 1-1 0 0,1-1 1 0 0,-1 1 0 0 0,0-1 0 0 0,1 1-1 0 0,-1 0 1 0 0,0-1 0 0 0,1 1 0 0 0,-1 0-42 0 0,-15-1 297 0 0,-13 1 160 0 0,13 4-213 0 0,8 1-149 0 0,8-4-71 0 0,-1 0 0 0 0,1 0 0 0 0,-1 0 1 0 0,1 0-1 0 0,-1-1 0 0 0,1 1 1 0 0,-1 0-1 0 0,0-1 0 0 0,1 0 0 0 0,-1 1 1 0 0,-1-1-25 0 0,-5 3 165 0 0,6-3-158 0 0,0 1 6 0 0,1 0-1 0 0,-1 0 0 0 0,0 0 1 0 0,0 0-1 0 0,0 1 0 0 0,1-1 1 0 0,-1 0-1 0 0,1 1 0 0 0,-1-1 1 0 0,0 2-13 0 0,-7 11 88 0 0,9-13-83 0 0,-1 0 0 0 0,1 0 1 0 0,-1 0-1 0 0,1-1 1 0 0,-1 1-1 0 0,0 0 0 0 0,0-1 1 0 0,1 1-1 0 0,-1 0 1 0 0,0-1-1 0 0,0 1 0 0 0,1-1 1 0 0,-1 1-1 0 0,0-1 0 0 0,0 1 1 0 0,0-1-1 0 0,0 1-5 0 0,-15 9 97 0 0,12-6-78 0 0,0 0 1 0 0,1 1 0 0 0,0 0 0 0 0,-1 0 0 0 0,0 3-20 0 0,-9 22 105 0 0,2-3-56 0 0,8-21-47 0 0,0 1 0 0 0,1-1 0 0 0,-1 1-1 0 0,1 0 1 0 0,1 0 0 0 0,-1 0 0 0 0,1 0 0 0 0,0 2-2 0 0,1 17 12 0 0,1-21-5 0 0,-1-1 0 0 0,0 1 0 0 0,-1-1-1 0 0,1 1 1 0 0,-1 0 0 0 0,-1 3-7 0 0,-5 13 12 0 0,6-20-12 0 0,1 1 0 0 0,-1 0 0 0 0,0-1 0 0 0,1 1 0 0 0,-1 0 0 0 0,1 0 0 0 0,-1-1 0 0 0,1 1-1 0 0,0 0 1 0 0,0 0 0 0 0,0 0 0 0 0,0 0 0 0 0,0 0 0 0 0,1-1 0 0 0,-1 1 0 0 0,0 0 0 0 0,1 0 0 0 0,4 13 9 0 0,-3-12-4 0 0,-1 0 0 0 0,0 0 0 0 0,0 1 0 0 0,0-1 0 0 0,0 0-1 0 0,-1 0 1 0 0,1 1 0 0 0,-1-1 0 0 0,0 3-5 0 0,0 1-2 0 0,0-4 8 0 0,-1 0 0 0 0,1 0 0 0 0,0 0 0 0 0,0 0 0 0 0,1 0 0 0 0,-1 0-1 0 0,1 0 1 0 0,-1-1 0 0 0,1 1 0 0 0,0 0 0 0 0,0 0 0 0 0,0 0 0 0 0,1-1 0 0 0,-1 1-1 0 0,0 0 1 0 0,1-1 0 0 0,0 1 0 0 0,1 1-6 0 0,10 12 69 0 0,-10-11-44 0 0,-3-5-19 0 0,0 1 0 0 0,0 0 1 0 0,1-1-1 0 0,-1 1 0 0 0,0-1 1 0 0,1 1-1 0 0,-1 0 0 0 0,1-1 1 0 0,-1 1-1 0 0,1-1 0 0 0,-1 1 1 0 0,1-1-1 0 0,-1 1 0 0 0,1-1 1 0 0,-1 1-1 0 0,1-1 0 0 0,-1 0 1 0 0,1 1-1 0 0,0-1 0 0 0,-1 0 1 0 0,1 0-1 0 0,0 1-6 0 0,4 1 26 0 0,3 3 20 0 0,-7-4-35 0 0,1 0-1 0 0,-1 0 1 0 0,1 0 0 0 0,-1 0 0 0 0,1-1 0 0 0,-1 1-1 0 0,1 0 1 0 0,0-1 0 0 0,-1 0 0 0 0,1 1 0 0 0,0-1-1 0 0,-1 0 1 0 0,1 0 0 0 0,0 1-11 0 0,28-5 234 0 0,-5-4-83 0 0,-19 6-125 0 0,31-3 244 0 0,-12-8-154 0 0,-18 9-60 0 0,0 0 1 0 0,0 0-1 0 0,1 1 1 0 0,2-1-57 0 0,-4 2 12 0 0,-1-1 1 0 0,0 1 0 0 0,0-1 0 0 0,-1 0-1 0 0,1-1 1 0 0,-1 1 0 0 0,3-3-13 0 0,32-32 89 0 0,-25 25-79 0 0,20-33 0 0 0,-10 25 1 0 0,-18 7-76 0 0,-1-1-30 0 0,16-17-150 0 0,-15 10 72 0 0,-4 12 88 0 0,3-6-52 0 0,1 0-46 0 0,-4 1-54 0 0,1 1-88 0 0,3-2-125 0 0,-2 4 52 0 0,-1-11-118 0 0,-2 8 177 0 0,-1 7 128 0 0,0 0 1 0 0,0 0-1 0 0,-1 0 0 0 0,0 1 1 0 0,0-3 210 0 0,-4-6-351 0 0,-1-7-152 0 0,3-2-35 0 0,3 12 247 0 0,-2 1 55 0 0,-1 0 45 0 0,0 0 34 0 0,1 5 67 0 0,0-1 0 0 0,1 1 0 0 0,0-1 0 0 0,0 0-1 0 0,0-1 91 0 0,2-6-128 0 0,-1-14-111 0 0,-3 12 120 0 0,-3 1 71 0 0,5 13 49 0 0,-1 0-1 0 0,1 0 1 0 0,0-1-1 0 0,0 1 1 0 0,1-1-1 0 0,-1 1 0 0 0,1-1 1 0 0,-1-1-1 0 0,2-1-1 0 0,-1-1 0 0 0,-1 0 0 0 0,1 0 0 0 0,-1 0 0 0 0,-1-2 1 0 0,-8-14 27 0 0,9 20 0 0 0,0 0 0 0 0,0 0-1 0 0,1 0 1 0 0,-1 0-1 0 0,1 0 1 0 0,-1 0 0 0 0,1 0-1 0 0,0 0 1 0 0,1-3-27 0 0,0-9 135 0 0,-1-1 112 0 0,0 15-229 0 0,0 0-1 0 0,0 1 1 0 0,0-1 0 0 0,0 0 0 0 0,0 0 0 0 0,0 1-1 0 0,0-1 1 0 0,0 0 0 0 0,-1 0 0 0 0,1 1 0 0 0,0-1-1 0 0,0 0 1 0 0,-1 1 0 0 0,1-1 0 0 0,-1 0 0 0 0,1 1 0 0 0,-1-1-1 0 0,1 1 1 0 0,-1-1 0 0 0,1 1 0 0 0,-1-1 0 0 0,1 1-1 0 0,-1-1 1 0 0,1 1 0 0 0,-1-1-18 0 0,0 1 17 0 0,1 0 0 0 0,-1-1 0 0 0,1 1 0 0 0,-1 0 0 0 0,1-1 0 0 0,-1 1 0 0 0,1-1 0 0 0,0 1 0 0 0,-1-1-1 0 0,1 1 1 0 0,0-1 0 0 0,-1 1 0 0 0,1-1 0 0 0,0 1 0 0 0,-1-1 0 0 0,1 1 0 0 0,0-1 0 0 0,0 1 0 0 0,0-1 0 0 0,0 0 0 0 0,0 1 0 0 0,-1-1 0 0 0,1 1 0 0 0,0-1-17 0 0,0-2 289 0 0,0 3 6 0 0,0 0 1 0 0,0 0-8 0 0,0 0-35 0 0,0 0-18 0 0,0 0-3 0 0,3 3-15 0 0,-2-2-198 0 0,1 0 0 0 0,-1 1 0 0 0,0-1 0 0 0,0 1 0 0 0,0-1 0 0 0,0 1 0 0 0,0-1 0 0 0,0 1 0 0 0,0 0 0 0 0,-1-1 0 0 0,1 1 0 0 0,-1 0 0 0 0,1 0 0 0 0,-1 0 0 0 0,0 0-19 0 0,3 6 122 0 0,2 6-51 0 0,0 2 26 0 0,1-3 40 0 0,2 5 42 0 0,-6-15-149 0 0,-1 0 0 0 0,-1 1 1 0 0,1-1-1 0 0,0 1 0 0 0,-1-1 0 0 0,0 0 1 0 0,0 4-31 0 0,0-3 32 0 0,0 1-1 0 0,1 0 1 0 0,-1-1 0 0 0,1 1 0 0 0,0 0 0 0 0,0-1 0 0 0,0 1 0 0 0,1-1 0 0 0,-1 1 0 0 0,1-1-1 0 0,0 0 1 0 0,2 3-32 0 0,8 14 166 0 0,-11-18-143 0 0,0 0 1 0 0,0 0-1 0 0,-1 0 1 0 0,1 0-1 0 0,-1 1 1 0 0,0-1-1 0 0,0 0 1 0 0,0 2-24 0 0,3 17 139 0 0,6 11 216 0 0,-2-9-96 0 0,-2-7-107 0 0,-3-10-78 0 0,0-1 1 0 0,-1 1 0 0 0,0 0 0 0 0,0 0-1 0 0,0-1 1 0 0,-1 1-75 0 0,0 6 114 0 0,-1 8 82 0 0,5-4 21 0 0,3 8-16 0 0,-5-12-76 0 0,0-1-1 0 0,-1 1 1 0 0,0 8-125 0 0,-1 4 183 0 0,1-16-85 0 0,0 0-1 0 0,0 0 1 0 0,1 0-1 0 0,2 7-97 0 0,-2-7 113 0 0,0 1-1 0 0,0 0 1 0 0,0 5-113 0 0,-2-10 52 0 0,0-1-1 0 0,-1 1 1 0 0,1 0 0 0 0,-1-1 0 0 0,0 5-52 0 0,-3 6 122 0 0,-4 21 194 0 0,7-22-159 0 0,0 3 56 0 0,1 1-78 0 0,0-1 70 0 0,0 55 585 0 0,0-76-936 0 0,0 0 2 0 0,0 0-42 0 0,0 0-59 0 0,1 0-72 0 0,-1 1 56 0 0,0 1-43 0 0,1 0-49 0 0,0 0-53 0 0,0 0 10 0 0,0 0-56 0 0,0 1-50 0 0,0-1-44 0 0,1 0-159 0 0,0 0-43 0 0,0 0-192 0 0,1-1-516 0 0</inkml:trace>
  <inkml:trace contextRef="#ctx0" brushRef="#br0" timeOffset="480.62">815 480 7248 0 0,'0'0'209'0'0,"0"0"-54"0"0,0 0-15 0 0,0 0 40 0 0,0 3 144 0 0,0 1-89 0 0,1 0-55 0 0,1 1-14 0 0,2 1 38 0 0,0 2 95 0 0,-1-2 8 0 0,-2 1 59 0 0,0-3-137 0 0,-1 0 37 0 0,-1 4 26 0 0,1-5-183 0 0,0 1 0 0 0,-1 0 0 0 0,2-1 0 0 0,-1 1 0 0 0,0-1 0 0 0,1 1 0 0 0,-1 0 0 0 0,1-1 0 0 0,0 2-109 0 0,4 3 182 0 0,2 5 115 0 0,-5-2-55 0 0,-1 5 101 0 0,1-1-77 0 0,2-2-68 0 0,0-2-60 0 0,-2-5-83 0 0,-1-3 1 0 0,-1 0 0 0 0,1-1 0 0 0,-1 1 0 0 0,1 0 1 0 0,-1 0-1 0 0,0 0 0 0 0,0-1 0 0 0,-1 3-56 0 0,1-3 40 0 0,0-1 0 0 0,0 1 0 0 0,0 0 0 0 0,0 0 0 0 0,0 0 0 0 0,0 0 0 0 0,1 0 0 0 0,-1 0 0 0 0,0-1 0 0 0,1 1 1 0 0,0 2-41 0 0,4 4 97 0 0,-4-7-81 0 0,0 1-1 0 0,0-1 1 0 0,0 1 0 0 0,0-1 0 0 0,0 1 0 0 0,-1-1-1 0 0,1 1 1 0 0,-1-1 0 0 0,1 1 0 0 0,-1 0 0 0 0,0-1 0 0 0,0 1-1 0 0,1 0 1 0 0,-1 0-16 0 0,0 6 81 0 0,0 7 13 0 0,0-5-11 0 0,0 3 64 0 0,0 7 102 0 0,0-9-260 0 0,0-8-113 0 0,0-3-68 0 0,0 0 87 0 0,0 0-53 0 0,0 1-71 0 0,0 0 71 0 0,0-1-33 0 0,0 1-38 0 0,0 0-34 0 0,0 1-355 0 0,0 0 86 0 0,0 0-47 0 0,0 1-682 0 0,0-1-535 0 0,0-1-1018 0 0</inkml:trace>
  <inkml:trace contextRef="#ctx0" brushRef="#br0" timeOffset="736.69">847 304 8592 0 0,'0'0'250'0'0,"0"0"4"0"0,0 0-129 0 0,0 0 50 0 0,0 0 38 0 0,0 0 10 0 0,0 0 1 0 0</inkml:trace>
  <inkml:trace contextRef="#ctx0" brushRef="#br0" timeOffset="1141.52">1166 416 9384 0 0,'0'0'208'0'0,"0"0"33"0"0,0 0 16 0 0,1 0-106 0 0,1 0-78 0 0,9 0 51 0 0,-9 0 4 0 0,-2 0 144 0 0,2 0-34 0 0,-1 0-52 0 0,1 0-45 0 0,-1 0-38 0 0,1 0 23 0 0,2 0-18 0 0,-2 0 9 0 0,3 3 379 0 0,5 8-93 0 0,-7-6-41 0 0,-2 2-185 0 0,0-1-43 0 0,2 2-17 0 0,1 2 7 0 0,0 2 11 0 0,1 1 50 0 0,-1-3-46 0 0,1 2-7 0 0,-4-8-100 0 0,0-1 1 0 0,0 0-1 0 0,0 1 0 0 0,-1-1 1 0 0,1 0-1 0 0,-1 1 1 0 0,0 0-33 0 0,2 14 180 0 0,4 0-5 0 0,-1-3-33 0 0,1 14 154 0 0,4-7 7 0 0,-4 4-23 0 0,4-4-100 0 0,-6-9-112 0 0,-4-11-54 0 0,0 0 1 0 0,1 1-1 0 0,0-1 0 0 0,-1 0 0 0 0,1 1 1 0 0,0-1-1 0 0,0 0 0 0 0,0 0 0 0 0,0 0 1 0 0,1 0-1 0 0,-1 0 0 0 0,1 0 0 0 0,-1 0 1 0 0,1 0-15 0 0,0-1 20 0 0,0 1 0 0 0,-1 0 0 0 0,1 0 0 0 0,-1 0 1 0 0,1 0-1 0 0,-1 0 0 0 0,1 2-20 0 0,1 11 138 0 0,-2-7 7 0 0,1-1-79 0 0,11 10-45 0 0,-9-13 9 0 0,-1 0 35 0 0,0 0 47 0 0,0 0 61 0 0,-2 0-19 0 0,0-1 37 0 0,0 1 39 0 0,-1 1 43 0 0,3-5-165 0 0,-2 0-105 0 0,6 0 76 0 0,7-1 134 0 0,-10-1-146 0 0,2-9 91 0 0,4 6 2 0 0,-4-6-10 0 0,0 7-78 0 0,-5 4-69 0 0,-1-1 1 0 0,1 1 0 0 0,-1 0-1 0 0,0 0 1 0 0,1-1-1 0 0,-1 1 1 0 0,1 0-1 0 0,-1-1 1 0 0,0 1 0 0 0,1 0-1 0 0,-1-1 1 0 0,0 1-1 0 0,1-1 1 0 0,-1 1 0 0 0,0-1-1 0 0,0 1 1 0 0,0 0-1 0 0,1-1 1 0 0,-1 1-1 0 0,0-1 1 0 0,0 1 0 0 0,0-1-1 0 0,0 1 1 0 0,0-1-1 0 0,0 1 1 0 0,0-1 0 0 0,0 1-1 0 0,0-1 1 0 0,0 1-1 0 0,0-1 1 0 0,0 1-1 0 0,0-1-3 0 0,0-1 9 0 0,0 0 0 0 0,0 1-1 0 0,0-1 1 0 0,1 0-1 0 0,-1 1 1 0 0,1-1-1 0 0,-1 0 1 0 0,1 1-1 0 0,0-1 1 0 0,-1 1-1 0 0,1-1 1 0 0,0 1 0 0 0,0-1-1 0 0,0 1-8 0 0,4-7 27 0 0,-2 3-25 0 0,0-1 1 0 0,-1 1-1 0 0,0 0 1 0 0,0-1-1 0 0,0 1 0 0 0,-1-1 1 0 0,1 0-1 0 0,-1 0 1 0 0,-1 0-1 0 0,1 1-2 0 0,-1 3 8 0 0,0 0 1 0 0,0 0-1 0 0,0 0 1 0 0,0 0-1 0 0,1 1 0 0 0,-1-1 1 0 0,1 0-1 0 0,-1 0 0 0 0,1 1 1 0 0,0-1-1 0 0,-1 0 1 0 0,1 1-1 0 0,0-1 0 0 0,1 0-8 0 0,-1 0 15 0 0,0 1 0 0 0,0-1 0 0 0,0 1 0 0 0,-1-1 0 0 0,1 0-1 0 0,0 0 1 0 0,-1 1 0 0 0,1-1 0 0 0,-1 0 0 0 0,0 0 0 0 0,1 1 0 0 0,-1-1 0 0 0,0 0-1 0 0,0-1-14 0 0,0-15 99 0 0,0 13-41 0 0,0-1 37 0 0,0 6-96 0 0,2-3-42 0 0,9-7-70 0 0,-7 4-33 0 0,-4 1 89 0 0,1 0 27 0 0,6 0 9 0 0,-7 5 21 0 0,1 0 0 0 0,-1 0 0 0 0,1-1 0 0 0,-1 1 0 0 0,1 0 0 0 0,-1-1 0 0 0,0 1 0 0 0,1 0 0 0 0,-1-1 0 0 0,0 1 0 0 0,1 0 0 0 0,-1-1 0 0 0,0 1 0 0 0,1-1 0 0 0,-1 1 0 0 0,0-1 0 0 0,0 1 0 0 0,1-1 0 0 0,-1 1 0 0 0,0-1 0 0 0,0 1 0 0 0,0-1 0 0 0,0 1 0 0 0,0-1 0 0 0,0 1 0 0 0,0-1 0 0 0,0 1 0 0 0,0-1-1 0 0,0 1 1 0 0,0-1 0 0 0,0 1 0 0 0,0-1 0 0 0,2-10-3 0 0,4 6-37 0 0,-1 0-54 0 0,-2-6-69 0 0,0-4-89 0 0,11-3 0 0 0,-8 10 115 0 0,0 0-56 0 0,-4 2 19 0 0,-1 0-46 0 0,1 1-284 0 0,0 3 457 0 0,1-1-95 0 0,-1 1-103 0 0,2-1-104 0 0,-1 0-107 0 0,0-1-112 0 0,0 1-113 0 0,0 0-117 0 0,-1-1-120 0 0,0 1-124 0 0,0-3-872 0 0,-1-3-1075 0 0,-1 8 2619 0 0</inkml:trace>
  <inkml:trace contextRef="#ctx0" brushRef="#br0" timeOffset="1415.6">1837 336 6880 0 0,'0'0'157'0'0,"0"0"23"0"0,0 0 11 0 0,3 3-31 0 0,10 10-128 0 0,10 10 31 0 0,-21-20 19 0 0,-1-3 36 0 0,2 4 184 0 0,0 1 318 0 0,0 6-90 0 0,2-1-104 0 0,0-2-122 0 0,1 3 71 0 0,-3-4-158 0 0,1 0-34 0 0,-1 0 11 0 0,1 9 273 0 0,-4 1-35 0 0,-1-1-61 0 0,4 2-41 0 0,-2-16-300 0 0,1 6 96 0 0,1 0 1 0 0,-1 0-1 0 0,0 0 0 0 0,-1 0 1 0 0,1 8-127 0 0,-2-5 143 0 0,2-3-40 0 0,0 0-20 0 0,2 1-1 0 0,2 6 70 0 0,-4-8-61 0 0,-2 2 35 0 0,0 14 169 0 0,0 4-34 0 0,0 32 29 0 0,0-56-211 0 0,0-3-52 0 0,0 0-51 0 0,0 0-55 0 0,0 0-113 0 0,0 2-203 0 0,0 12-19 0 0</inkml:trace>
  <inkml:trace contextRef="#ctx0" brushRef="#br0" timeOffset="1659.32">1741 320 9296 0 0,'0'0'208'0'0,"0"0"33"0"0,0 0 15 0 0,0 0-108 0 0,0-2-77 0 0,0-9 17 0 0,0 9-17 0 0,0 1 78 0 0,3 1 115 0 0,1 0-206 0 0,-1 0-126 0 0,-1 0-109 0 0,-1 0 35 0 0,0 0-43 0 0,-1 0-44 0 0,1 0-42 0 0,0 0-379 0 0,-1 0-275 0 0,0 0-622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2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450 289 6384 0 0,'0'0'184'0'0,"-3"0"-6"0"0,-10-2-140 0 0,5-3-33 0 0,3 1 31 0 0,0 2 41 0 0,-2 0 57 0 0,0 1 70 0 0,6 1-183 0 0,1 0-1 0 0,-1 1 1 0 0,1-1 0 0 0,-1 0-1 0 0,1 0 1 0 0,-1 0 0 0 0,1 0 0 0 0,-1 0-1 0 0,1 0 1 0 0,-1 0 0 0 0,1-1 0 0 0,-1 1-1 0 0,1 0 1 0 0,-1 0 0 0 0,1 0 0 0 0,0 0-1 0 0,-1-1 1 0 0,1 1 0 0 0,-1 0 0 0 0,1 0-1 0 0,-1-1 1 0 0,1 1 0 0 0,0 0 0 0 0,-1-1-1 0 0,1 1 1 0 0,0-1 0 0 0,-1 1 0 0 0,1 0-1 0 0,0-1 1 0 0,-1 1 0 0 0,1-1 0 0 0,0 1-21 0 0,-5-7 328 0 0,-11 2 166 0 0,6 0-300 0 0,-1 1-29 0 0,3 1-15 0 0,1 2 19 0 0,-2 0 57 0 0,-5-1 147 0 0,4-4-78 0 0,2 1-95 0 0,-4-1 113 0 0,-8-4 98 0 0,13 7-241 0 0,-1 2-39 0 0,-1 1-9 0 0,-3 1 18 0 0,3-1-17 0 0,-5 1 134 0 0,11-1-198 0 0,1 1 0 0 0,-1-1 0 0 0,1 0 0 0 0,-1 0 0 0 0,0 0-1 0 0,1 0 1 0 0,-1-1 0 0 0,1 1 0 0 0,-1-1 0 0 0,1 1 0 0 0,-1-1 0 0 0,0 0-59 0 0,-1-3 140 0 0,1 1 35 0 0,0 5-40 0 0,-6 3-21 0 0,8-5-92 0 0,0 1 1 0 0,-1-1 0 0 0,1 0 0 0 0,-1 1-1 0 0,1-1 1 0 0,-1 0 0 0 0,1 0-1 0 0,-1 0 1 0 0,1 0 0 0 0,-1 0-23 0 0,1 0 22 0 0,-1 0 1 0 0,1 0-1 0 0,-1 0 1 0 0,1 1-1 0 0,0-1 1 0 0,-1 0-1 0 0,1 0 1 0 0,-1 1-1 0 0,1-1 1 0 0,-1 1-23 0 0,-10 10 186 0 0,0-1-78 0 0,4-4-96 0 0,3-4 1 0 0,5-2-10 0 0,-1 0-1 0 0,0 1 0 0 0,1-1 0 0 0,-1 0 1 0 0,1 1-1 0 0,-1-1 0 0 0,0 0 0 0 0,1 1 1 0 0,-1-1-1 0 0,1 1 0 0 0,-1-1 1 0 0,1 1-1 0 0,-1-1 0 0 0,1 1 0 0 0,-1-1 1 0 0,1 1-1 0 0,0 0 0 0 0,-1-1 0 0 0,1 1 1 0 0,0 0-1 0 0,0-1 0 0 0,-1 1-2 0 0,-1 4 9 0 0,-25 27 179 0 0,12 6 1 0 0,-2 20-8 0 0,16-51-149 0 0,-1 0 0 0 0,1 1 0 0 0,1-1 1 0 0,-1 5-33 0 0,5 28 52 0 0,1-18-42 0 0,1 0-1 0 0,5 8-9 0 0,-5-12 14 0 0,-3-8 42 0 0,4 5 53 0 0,-3-10-33 0 0,3 2 45 0 0,4 7-1 0 0,-9-9-88 0 0,-2-5-24 0 0,1 1 0 0 0,-1 0 0 0 0,0-1 0 0 0,1 1 0 0 0,-1 0 0 0 0,0-1 0 0 0,1 1 0 0 0,-1-1 0 0 0,1 1 0 0 0,-1-1 0 0 0,0 1 0 0 0,1-1-1 0 0,0 1 1 0 0,-1-1 0 0 0,1 1 0 0 0,-1-1 0 0 0,1 0 0 0 0,-1 1 0 0 0,1-1 0 0 0,0 0 0 0 0,-1 1 0 0 0,1-1-8 0 0,4 2 33 0 0,4 3 24 0 0,-8-4-44 0 0,0 0 0 0 0,1 0 0 0 0,-1 0 0 0 0,1 0 0 0 0,-1-1 0 0 0,1 1 0 0 0,-1 0 0 0 0,1-1 0 0 0,0 1-1 0 0,-1-1 1 0 0,1 0 0 0 0,0 0 0 0 0,-1 1 0 0 0,1-1-13 0 0,12 1 86 0 0,5 7 2 0 0,-16-7-67 0 0,1 1 1 0 0,-1-1-1 0 0,1 0 0 0 0,0 0 0 0 0,-1 0 1 0 0,4 0-22 0 0,-6-1 13 0 0,1 0 1 0 0,-1 0-1 0 0,1 0 0 0 0,0 0 1 0 0,-1-1-1 0 0,1 1 1 0 0,-1 0-1 0 0,1-1 1 0 0,0 1-1 0 0,-1-1 1 0 0,1 0-14 0 0,17-10 111 0 0,-6 8-57 0 0,-11 3-42 0 0,1-1 1 0 0,-1 1-1 0 0,0-1 0 0 0,1 0 0 0 0,-1 1 0 0 0,0-1 0 0 0,0 0 1 0 0,0-1-1 0 0,0 1 0 0 0,0 0 0 0 0,0 0 0 0 0,0-1 0 0 0,0 1 0 0 0,0-1-12 0 0,10-9 76 0 0,-8 7-54 0 0,0 0-1 0 0,-1 1 1 0 0,1-1-1 0 0,0-1 1 0 0,-1 1-1 0 0,0 0 1 0 0,0-1-1 0 0,0 1 1 0 0,-1-1-1 0 0,0 0 0 0 0,2-4-21 0 0,22-65 131 0 0,-25 70-124 0 0,0 0-1 0 0,0 1 1 0 0,0-1 0 0 0,-1 0-1 0 0,0 1 1 0 0,0-1 0 0 0,0 0-1 0 0,0 1 1 0 0,0-3-7 0 0,-1-3 20 0 0,1-61 68 0 0,0 66-83 0 0,-1 0 1 0 0,1 0-1 0 0,-1 0 0 0 0,0 0 1 0 0,0 0-1 0 0,0 1 0 0 0,-1-1 1 0 0,1 0-1 0 0,-1 0 0 0 0,-1-2-5 0 0,2 3 0 0 0,0 0 0 0 0,0 0 0 0 0,0 0 0 0 0,1 1 0 0 0,0-1 0 0 0,-1-1 0 0 0,1 1 0 0 0,0 0 0 0 0,1 0 0 0 0,-1 0 0 0 0,0 0 0 0 0,1-6 0 0 0,-1-39-89 0 0,0 45 8 0 0,0 3 5 0 0,0 0 5 0 0,3 0-20 0 0,-3 0 87 0 0,1 0-1 0 0,0 1 1 0 0,0-1-1 0 0,0 0 0 0 0,-1 0 1 0 0,1 0-1 0 0,0 1 0 0 0,-1-1 1 0 0,1 0-1 0 0,0 1 0 0 0,-1-1 1 0 0,1 1-1 0 0,0-1 0 0 0,-1 1 1 0 0,1-1-1 0 0,-1 1 0 0 0,1-1 1 0 0,-1 1-1 0 0,1 0 1 0 0,-1-1-1 0 0,1 1 0 0 0,-1 0 5 0 0,11 21-39 0 0,-4-6 10 0 0,-5-10 10 0 0,1 0 11 0 0,1 1 0 0 0,-1-1 1 0 0,1 0-1 0 0,0 0 0 0 0,0-1 0 0 0,1 1 8 0 0,12 14-48 0 0,-15-15 46 0 0,1-1-1 0 0,-1 1 1 0 0,0 0 0 0 0,-1 0 0 0 0,2 2 2 0 0,2 9-1 0 0,5 3 1 0 0,-7-15 0 0 0,0 0 0 0 0,0 1 0 0 0,-1-1 0 0 0,0 1 0 0 0,1 2 0 0 0,1 5 0 0 0,-3-7 0 0 0,0-1 0 0 0,0 0 0 0 0,1 0 0 0 0,-1-1 0 0 0,1 1 0 0 0,0 0 0 0 0,0 0 0 0 0,1 0 0 0 0,26 41 0 0 0,3 19 0 0 0,-27-51 0 0 0,2-9 0 0 0,-7-3 0 0 0,1-1 0 0 0,-1 0 0 0 0,1 0 0 0 0,-1 1 0 0 0,1-1 0 0 0,-1 0 0 0 0,0 1 0 0 0,1-1 0 0 0,-1 0 0 0 0,0 1 0 0 0,1-1 0 0 0,-1 1 0 0 0,0-1 0 0 0,1 0 0 0 0,-1 1 0 0 0,0-1 0 0 0,0 1 0 0 0,0-1 0 0 0,1 1 0 0 0,-1-1 0 0 0,0 1 0 0 0,0-1 0 0 0,0 1 0 0 0,0-1 0 0 0,0 1 0 0 0,0-1 0 0 0,0 1 0 0 0,0-1 0 0 0,0 1 0 0 0,0-1 0 0 0,0 1 0 0 0,0 0 0 0 0,0 0 0 0 0,-1-1 0 0 0,1 1 0 0 0,0 0 0 0 0,1 0 0 0 0,-1 0 0 0 0,0 0 0 0 0,0 0 0 0 0,0-1 0 0 0,0 1 0 0 0,1 0 0 0 0,-1 0 0 0 0,0 0 0 0 0,1-1 0 0 0,-1 2 0 0 0,11 3 0 0 0,-9-1-34 0 0,-2-1-91 0 0,1-1-94 0 0,-1-1 58 0 0,0 0-39 0 0,0-1 200 0 0,0 1-244 0 0,0-1-41 0 0,0 1-36 0 0,0-1-35 0 0,0 0-234 0 0,0 1-55 0 0,0-1-769 0 0,0 0-612 0 0,0 0-1161 0 0</inkml:trace>
  <inkml:trace contextRef="#ctx0" brushRef="#br0" timeOffset="321.63">610 18 9528 0 0,'0'-3'216'0'0,"0"1"-137"0"0,0-2-80 0 0,0 2 85 0 0,0 1 2 0 0,0 0 40 0 0,0-1 48 0 0,0 1 54 0 0,2 1 44 0 0,2 0-178 0 0,-2-1-53 0 0,-1 1 0 0 0,1 0 0 0 0,0 0 0 0 0,0 0 0 0 0,0 0-1 0 0,0 0 1 0 0,0 1 0 0 0,-1-1 0 0 0,1 1 0 0 0,0-1 0 0 0,1 1-41 0 0,4 10 252 0 0,0 3-75 0 0,-5-9-113 0 0,4 8 124 0 0,-1-1-48 0 0,-3-8-94 0 0,-1 0-1 0 0,0 1 0 0 0,0-1 1 0 0,0 0-1 0 0,0 0 0 0 0,-1 0 0 0 0,0 3-45 0 0,2 10 251 0 0,4 1-22 0 0,0-3-55 0 0,-1 17 178 0 0,0-15-178 0 0,-3-11-100 0 0,0 1 1 0 0,-1-1-1 0 0,0 1 1 0 0,0 0-1 0 0,0 0 1 0 0,-1 3-75 0 0,0-2 70 0 0,1 0 0 0 0,0 1 1 0 0,0-1-1 0 0,1 4-70 0 0,9 23 234 0 0,-7-27-142 0 0,-1 1 1 0 0,-1 0 0 0 0,2 8-93 0 0,-1 0 139 0 0,-3 3 45 0 0,1-1-37 0 0,2 3 45 0 0,3 4 566 0 0,5 19-758 0 0,-2-19 293 0 0,-6-16-130 0 0,0-2-41 0 0,0 1-17 0 0,0 1 10 0 0,1 1 12 0 0,-2 3 96 0 0,-2-2-42 0 0,0-10-153 0 0,-1 0 0 0 0,1 0 0 0 0,0 0 0 0 0,0 0 0 0 0,1 0 0 0 0,-1 0 0 0 0,0 0-1 0 0,1-1 1 0 0,-1 1 0 0 0,1 0 0 0 0,0 2-28 0 0,12 20 272 0 0,-6-12-152 0 0,0 0-65 0 0,-6-9-44 0 0,-1 1-1 0 0,1-1 1 0 0,0 1 0 0 0,-1-1 0 0 0,0 1 0 0 0,1-1 0 0 0,-2 1 0 0 0,1 0-1 0 0,0 1-10 0 0,-1 3 33 0 0,1-6-102 0 0,0-2-56 0 0,0 0 83 0 0,0 1-22 0 0,1-1-29 0 0,-1 0-50 0 0,0 0-22 0 0,1 1-51 0 0,-1-1-57 0 0,1 1-65 0 0,0 0-68 0 0,0 0-65 0 0,0 0-57 0 0,0 0-50 0 0,1 1-172 0 0,0 0-49 0 0,0 0-208 0 0,1 1-557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50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 7920 0 0,'0'0'174'0'0,"0"0"29"0"0,0 0 13 0 0,0 0 45 0 0,0 0-108 0 0,0 0 120 0 0,0 0 224 0 0,-3 2 14 0 0,-2 3-279 0 0,-12 15 742 0 0,13-14-755 0 0,2 1-31 0 0,1 1-65 0 0,1 5 186 0 0,0 0-47 0 0,0 13 151 0 0,0-1-108 0 0,0 36 311 0 0,0-41-376 0 0,0 0 56 0 0,1-12-169 0 0,-1-1 0 0 0,2 1 0 0 0,-1-1 0 0 0,3 7-127 0 0,-2-6 149 0 0,0 0 0 0 0,-1 0-1 0 0,1 1 1 0 0,-1 7-149 0 0,2 5 256 0 0,2-1-58 0 0,1-1-62 0 0,-4 1-57 0 0,-2 41 166 0 0,2-42-56 0 0,4-2-49 0 0,0-2 14 0 0,-4 1 56 0 0,-2-9-96 0 0,0 6 30 0 0,3-1-63 0 0,2-4-46 0 0,-4-7-31 0 0,-1 1-1 0 0,1-1 1 0 0,0 1 0 0 0,0-1-1 0 0,0 1 1 0 0,-1-1-1 0 0,1 1 1 0 0,-1 0 0 0 0,1-1-1 0 0,-1 1 1 0 0,0-1-1 0 0,1 1 1 0 0,-1 0-1 0 0,0 0-3 0 0,0 5 32 0 0,-1-5-26 0 0,1 0 0 0 0,0 1 1 0 0,0-1-1 0 0,0 0 0 0 0,1 0 1 0 0,-1 0-1 0 0,0 0 0 0 0,1 1 1 0 0,-1-1-1 0 0,2 1-6 0 0,8 10 72 0 0,-4-8-4 0 0,-1 1-61 0 0,0-1-37 0 0,-2-3-48 0 0,-3-1-37 0 0,0-1-172 0 0,0 0 142 0 0,0 0-50 0 0,0 0-78 0 0,0 0 87 0 0,0 0-37 0 0,0 0-42 0 0,0 0-38 0 0,0 0-408 0 0,0 0 101 0 0,0 0-54 0 0,0 0-778 0 0,0 0-610 0 0,0 0-1162 0 0</inkml:trace>
  <inkml:trace contextRef="#ctx0" brushRef="#br0" timeOffset="369.71">0 352 7584 0 0,'3'0'222'0'0,"8"-2"-82"0"0,-1-4-55 0 0,-2 1-60 0 0,6 0-25 0 0,-12 1 0 0 0,4-3 0 0 0,5 4 20 0 0,-4 2 20 0 0,-1 0 33 0 0,-1-2 50 0 0,1 1 63 0 0,0-1 104 0 0,3-3 230 0 0,7-2 387 0 0,-11 5-645 0 0,1 1-42 0 0,8-1 267 0 0,1 1-98 0 0,-8 0-236 0 0,2-2 32 0 0,1 0 24 0 0,-3 2-34 0 0,1 1 14 0 0,2 0 53 0 0,0 0-52 0 0,15-5 327 0 0,-13 2-306 0 0,1 1-58 0 0,-5 2-98 0 0,1 0-47 0 0,34 1 95 0 0,2 0-55 0 0,9 0-45 0 0,28 0-69 0 0,-77 0 7 0 0,0 0-82 0 0,0-1-74 0 0,-1-1-65 0 0,0 1-57 0 0,0 0-49 0 0,3-3-498 0 0,4 0-694 0 0,-3 2-111 0 0,2 1-954 0 0</inkml:trace>
  <inkml:trace contextRef="#ctx0" brushRef="#br0" timeOffset="741.33">767 272 7568 0 0,'0'0'166'0'0,"3"0"29"0"0,-3 0-186 0 0,1 0 0 0 0,-1 0 0 0 0,1 0 0 0 0,-1 0-1 0 0,0 0 1 0 0,1 0 0 0 0,-1 0 0 0 0,1 0 0 0 0,-1 0 0 0 0,1 1 0 0 0,-1-1-1 0 0,0 0 1 0 0,1 0 0 0 0,-1 0 0 0 0,1 0 0 0 0,-1 1 0 0 0,0-1 0 0 0,1 0 0 0 0,-1 0-1 0 0,0 1 1 0 0,1-1 0 0 0,-1 0 0 0 0,0 1 0 0 0,0-1 0 0 0,1 0 0 0 0,-1 1-1 0 0,0-1 1 0 0,0 0 0 0 0,1 1 0 0 0,-1-1 0 0 0,0 1-9 0 0,5 6 118 0 0,1-3-75 0 0,-5-4-43 0 0,-1 1 0 0 0,1-1-1 0 0,-1 0 1 0 0,1 0 0 0 0,-1 1 0 0 0,0-1 0 0 0,1 0 0 0 0,-1 1-1 0 0,1-1 1 0 0,-1 0 0 0 0,0 1 0 0 0,1-1 0 0 0,-1 1 0 0 0,0-1-1 0 0,0 0 1 0 0,1 1 0 0 0,-1-1 0 0 0,0 1 0 0 0,0-1 0 0 0,0 1 0 0 0,0-1-1 0 0,0 1 1 0 0,1-1 0 0 0,-1 1 0 0 0,0-1 0 0 0,0 1 0 0 0,0-1-1 0 0,0 1 1 0 0,0-1 0 0 0,-1 1 0 0 0,1-1 0 0 0,0 1 0 0 0,0 1-2 0 0,0-1 0 0 0,0 1-1 0 0,1-1 1 0 0,-1 1 0 0 0,0-1 0 0 0,1 1 0 0 0,-1-1 0 0 0,1 0 0 0 0,-1 1 0 0 0,1-1 0 0 0,0 1 2 0 0,3 4 16 0 0,0 2 83 0 0,12 24 987 0 0,-15-31-1020 0 0,0 1-1 0 0,-1-1 0 0 0,0 1 1 0 0,1-1-1 0 0,-1 0 0 0 0,0 1 0 0 0,0-1 1 0 0,0 1-1 0 0,0-1 0 0 0,0 1-65 0 0,3 17 607 0 0,1-6-346 0 0,5 11 287 0 0,0 0-14 0 0,-7-17-399 0 0,0-1-35 0 0,1 3 132 0 0,-2-1-58 0 0,-1-1-45 0 0,0 0-34 0 0,2 10 132 0 0,8 5 90 0 0,-4 4-11 0 0,0-12-111 0 0,-5-13-169 0 0,0 0-1 0 0,0 1 1 0 0,-1-1-1 0 0,1 1 1 0 0,0-1-1 0 0,-1 1 1 0 0,1-1-1 0 0,-1 1 0 0 0,0-1 1 0 0,1 1-1 0 0,-1 0 1 0 0,0-1-1 0 0,0 1-25 0 0,2 9 154 0 0,4 2 13 0 0,0-1 0 0 0,-4 0-12 0 0,-2 2 442 0 0,0-11-433 0 0,0 0 37 0 0,0 0 77 0 0,0 0 72 0 0,0-1 88 0 0,0-1 100 0 0,-2-9-360 0 0,-2 5-62 0 0,-3-2-68 0 0,1-6-38 0 0,0 7-10 0 0,5 4 0 0 0,1-1 0 0 0,-1 1 0 0 0,1 0 0 0 0,-1 0 0 0 0,1-1 0 0 0,0 1 0 0 0,-1 0 0 0 0,1-1 0 0 0,0 1 0 0 0,-1 0 0 0 0,1-1 0 0 0,0 1 0 0 0,-1-1 0 0 0,1 1 0 0 0,0 0 0 0 0,0-1 0 0 0,-1 1 0 0 0,1-1 0 0 0,0 1 0 0 0,0-1 0 0 0,0 1 0 0 0,0-1 0 0 0,0 1 0 0 0,0-1 0 0 0,0 1 0 0 0,0-1 0 0 0,0 1 0 0 0,0-1 0 0 0,0 1 0 0 0,0-1 0 0 0,0 1 0 0 0,0-1 0 0 0,0-98 0 0 0,0 96 0 0 0,0 0 0 0 0,0 1 0 0 0,0-1 0 0 0,1 0 0 0 0,-1 0 0 0 0,1 0 0 0 0,0-1 0 0 0,9-6 0 0 0,-6-3 0 0 0,-3 11 0 0 0,-1-1 0 0 0,1 1 0 0 0,0 0 0 0 0,-1-1 0 0 0,1 1 0 0 0,0 0 0 0 0,0 0 0 0 0,1 0 0 0 0,-1 0 0 0 0,0 0 0 0 0,1 0 0 0 0,1-2 0 0 0,0 1 0 0 0,-1 0 0 0 0,0 0 0 0 0,1 0 0 0 0,-1-1 0 0 0,0 1 0 0 0,0-2 0 0 0,0 1 0 0 0,0 1 0 0 0,0 0 0 0 0,0-1 0 0 0,0 1 0 0 0,0 0 0 0 0,2-1 0 0 0,-1 1 0 0 0,-1 0 0 0 0,0 0 0 0 0,1 0 0 0 0,-1-1 0 0 0,0 1 0 0 0,0-2 0 0 0,0 2 0 0 0,-1-1 0 0 0,2 1 0 0 0,-1-1 0 0 0,0 1 0 0 0,0 0 0 0 0,2-1 0 0 0,9-8 0 0 0,-8 7 0 0 0,0 1 0 0 0,0-1 0 0 0,-1 1 0 0 0,0-1 0 0 0,0-1 0 0 0,1-1 0 0 0,0-4 0 0 0,-5 10 0 0 0,0 0 0 0 0,1 0 0 0 0,-1 0 0 0 0,1 0 0 0 0,-1-1 0 0 0,1 1 0 0 0,0 0 0 0 0,-1 0 0 0 0,1 0 0 0 0,0 0 0 0 0,-1 1 0 0 0,1-1 0 0 0,0 0 0 0 0,0 0 0 0 0,0 0 0 0 0,0 1 0 0 0,0-1 0 0 0,1 0 0 0 0,8-4 0 0 0,-7 4 0 0 0,-1 0 0 0 0,0 0 0 0 0,0 0 0 0 0,1-1 0 0 0,-1 1 0 0 0,0 0 0 0 0,0-1 0 0 0,0 0 0 0 0,0 0 0 0 0,0 0-129 0 0,0 0 49 0 0,0 1 41 0 0,0-1 36 0 0,2 0 71 0 0,5-2 226 0 0,-6 3-242 0 0,0 0-51 0 0,1 1-90 0 0,-2 0-3 0 0,0-1-36 0 0,0 1-54 0 0,0 0-50 0 0,0 0-57 0 0,0 0-60 0 0,0 0-66 0 0,0 0-71 0 0,1 0-74 0 0,-1 0-81 0 0,0 0-4 0 0,0 0-72 0 0,1 0-75 0 0,-1 0-78 0 0,0 0-1091 0 0,-1 0-1098 0 0</inkml:trace>
  <inkml:trace contextRef="#ctx0" brushRef="#br0" timeOffset="1056.78">1390 352 9008 0 0,'0'0'200'0'0,"0"3"33"0"0,0 0-182 0 0,-1-2-19 0 0,1-1-18 0 0,2 2 23 0 0,1 3 49 0 0,1 2 12 0 0,2 4 44 0 0,-6-10-137 0 0,1 1 1 0 0,-1-1-1 0 0,0 1 0 0 0,1-1 1 0 0,-1 1-1 0 0,0-1 0 0 0,0 1 1 0 0,0-1-1 0 0,0 0 0 0 0,0 1-5 0 0,0 0-1 0 0,0-1 0 0 0,0 1 0 0 0,0-1 0 0 0,0 0 0 0 0,1 1 0 0 0,-1-1 0 0 0,0 1 0 0 0,1-1 0 0 0,-1 1 0 0 0,1-1 1 0 0,4 7 41 0 0,-2-3 27 0 0,0 0 34 0 0,-2 2 34 0 0,0 0 35 0 0,-1 0 63 0 0,0 0 63 0 0,0 16 844 0 0,0-14-709 0 0,0-5-256 0 0,0 1-39 0 0,0-1-49 0 0,0 1-57 0 0,1 5 220 0 0,3-2-38 0 0,0-2-38 0 0,0-1-38 0 0,-1-1 35 0 0,-2 0-94 0 0,-4 6-50 0 0,2-9-2 0 0,-4 7 23 0 0,-1 4 29 0 0,4 2 42 0 0,2-12-49 0 0,0-1-41 0 0,0 1-42 0 0,0 0-41 0 0,0 0-42 0 0,0 0-42 0 0,0 0-42 0 0,0 0-41 0 0,0 0-42 0 0,0 0-42 0 0,0 0-42 0 0,0 0-43 0 0,0-1-41 0 0,0 0-43 0 0,0 0-41 0 0,0 0-44 0 0,0 1-1187 0 0,0-1-996 0 0</inkml:trace>
  <inkml:trace contextRef="#ctx0" brushRef="#br0" timeOffset="1227.83">1358 208 10768 0 0,'0'0'241'0'0,"0"0"38"0"0,0 0 13 0 0,0 0-26 0 0,0 0-199 0 0,0-2-39 0 0,1-2-72 0 0,-1 1 39 0 0,6-2 106 0 0,0 4-45 0 0,-1 0-60 0 0,-1 1-41 0 0,1 0-48 0 0,3 0-126 0 0,-6 0-160 0 0,0 0-113 0 0,0 0 62 0 0,0 0-42 0 0,3 0-563 0 0,2 0-449 0 0,2 0-848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6:48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5136 0 0,'0'0'149'0'0,"0"0"-31"0"0,0 0 15 0 0,0 0 68 0 0,0 0 190 0 0,0 0 347 0 0,0 0 29 0 0,0 0-315 0 0,0 0-188 0 0,0 0-49 0 0,0 0 41 0 0,0 0 106 0 0,0 3-18 0 0,0 1-220 0 0,0 0 54 0 0,0 7 306 0 0,-1-7-345 0 0,0-1-43 0 0,0 0-75 0 0,-10 11 331 0 0,10-12-166 0 0,0 0-49 0 0,0 0-41 0 0,1 0-35 0 0,0 0-20 0 0,3 5 27 0 0,-3-6-11 0 0,5 8 83 0 0,1 1 55 0 0,-3 3 48 0 0,-3 15 258 0 0,0 1-62 0 0,0-1-63 0 0,0-1-62 0 0,2-5-158 0 0,3-1-41 0 0,1 3-10 0 0,-4 8 9 0 0,-2-25-64 0 0,0 1-1 0 0,0 0 1 0 0,1-1-1 0 0,1 8-49 0 0,9 17 186 0 0,-7-14-78 0 0,-2-10-52 0 0,0-1 1 0 0,0 1 0 0 0,0-1 0 0 0,1 1 0 0 0,1 0-57 0 0,-2-2 50 0 0,1 0 1 0 0,-1 0 0 0 0,-1 0-1 0 0,1 3-50 0 0,8 20 215 0 0,2-11-16 0 0,1-2 9 0 0,-5-3-45 0 0,3-2-67 0 0,-1-1-54 0 0,-2 4 24 0 0,-5-10-51 0 0,0 0 0 0 0,1 0 0 0 0,-1 0 0 0 0,1-1-1 0 0,0 1 1 0 0,0-1 0 0 0,0 0 0 0 0,0 0-1 0 0,1 0 1 0 0,-1-1 0 0 0,1 1 0 0 0,0-1 0 0 0,2 1-15 0 0,16 6 81 0 0,-19-8-67 0 0,-1 1-1 0 0,1-1 1 0 0,0 1 0 0 0,0-1 0 0 0,0 0-1 0 0,0-1 1 0 0,0 1 0 0 0,0-1 0 0 0,4 0-14 0 0,10 1 52 0 0,-13 0-34 0 0,0-1 1 0 0,1 0-1 0 0,-1 0 1 0 0,0 0-1 0 0,1-1 1 0 0,-1 0-1 0 0,0 0 1 0 0,2 0-19 0 0,17-10 26 0 0,-9 1 88 0 0,-1-5-87 0 0,-6 5-10 0 0,-5 7-6 0 0,0-1 0 0 0,0 0 0 0 0,-1 0 1 0 0,1 0-1 0 0,-1 0 0 0 0,0-1 0 0 0,-1 1 0 0 0,1-2-11 0 0,9-17 44 0 0,-7 16-42 0 0,0 0 0 0 0,0 0 1 0 0,-1-1-1 0 0,0 1 0 0 0,-1-1 0 0 0,0 0 0 0 0,2-7-2 0 0,-1 0 9 0 0,-2 9 1 0 0,0 1 1 0 0,0-1-1 0 0,-1 1 0 0 0,0-5-10 0 0,0 4 3 0 0,0 1 0 0 0,0-1 0 0 0,1 0 0 0 0,1-3-3 0 0,2-8 0 0 0,-2 11 0 0 0,0-1 0 0 0,0 0 0 0 0,-1 1 0 0 0,0-1 0 0 0,0 0 0 0 0,-1 0 0 0 0,0-12-1 0 0,-1 10-40 0 0,1 0 0 0 0,0 0-1 0 0,1 0 1 0 0,-1 0-1 0 0,3-4 42 0 0,3-3-67 0 0,-5 15 60 0 0,0-1 1 0 0,-1 0-1 0 0,1 1 0 0 0,0-1 1 0 0,-1 1-1 0 0,1-1 1 0 0,-1 0-1 0 0,0 1 0 0 0,1-1 1 0 0,-1 0-1 0 0,0 1 1 0 0,0-1-1 0 0,0 0 0 0 0,0 1 1 0 0,0-1-1 0 0,-1 0 0 0 0,1 1 1 0 0,-1-2 6 0 0,-5-10-42 0 0,5 12 39 0 0,0-1-1 0 0,0 1 1 0 0,1-1 0 0 0,-1 1 0 0 0,0-1 0 0 0,1 0-1 0 0,-1 1 1 0 0,1-1 0 0 0,0 0 0 0 0,-1 1 0 0 0,1-1 0 0 0,0 0-1 0 0,0 0 1 0 0,0 1 3 0 0,0-33-102 0 0,0-60 0 0 0,0 80 81 0 0,0-2-22 0 0,0 3 22 0 0,0 10-32 0 0,3 3-1 0 0,3 0 45 0 0,-3 0 9 0 0,1-1 0 0 0,-1 1 0 0 0,0 0 0 0 0,0 0-1 0 0,0 0 1 0 0,1 1 0 0 0,-1-1 0 0 0,0 1 0 0 0,0 0-1 0 0,1 0 1 0 0,1 6 1 0 0,-5-7-1 0 0,0 1 0 0 0,0-1 0 0 0,1 1 0 0 0,-1-1 0 0 0,0 0 0 0 0,1 1 0 0 0,-1-1 0 0 0,0 1 0 0 0,1-1 0 0 0,-1 0 0 0 0,0 1 0 0 0,1-1 0 0 0,-1 0 0 0 0,1 0 0 0 0,-1 1 0 0 0,1-1 0 0 0,-1 0 0 0 0,0 0 0 0 0,1 0 0 0 0,-1 1 0 0 0,1-1 0 0 0,-1 0 0 0 0,1 0 0 0 0,-1 0 0 0 0,1 0 0 0 0,-1 0 0 0 0,1 0 0 0 0,-1 0 0 0 0,1 0 0 0 0,-1 0 0 0 0,1 0 0 0 0,0-1 0 0 0,0 1 0 0 0,1 1 0 0 0,-1-1 0 0 0,1 0 0 0 0,-1 0 0 0 0,1 1 0 0 0,-1-1 0 0 0,1 0 0 0 0,-1 1 0 0 0,1 0 0 0 0,-1-1 0 0 0,0 1 0 0 0,1 0 0 0 0,-1 0 0 0 0,0 0 0 0 0,0 0 0 0 0,0 0 0 0 0,0 0 0 0 0,1 0 0 0 0,-1 0 0 0 0,-1 0 0 0 0,1 0 0 0 0,0 0 0 0 0,0 1 0 0 0,0-1 0 0 0,-1 0 0 0 0,1 1 0 0 0,0-1 0 0 0,-1 1 0 0 0,1-1 0 0 0,0 3 0 0 0,1-1 0 0 0,-1 0 0 0 0,1 0 0 0 0,0-1 0 0 0,0 1 0 0 0,2 1 0 0 0,3 3 0 0 0,-4-5 0 0 0,-1 0 0 0 0,0 0 0 0 0,0 1 0 0 0,0-1 0 0 0,0 0 0 0 0,0 1 0 0 0,0-1 0 0 0,0 1 0 0 0,-1 0 0 0 0,1 1 0 0 0,2 9 0 0 0,-3-9 0 0 0,0 0 0 0 0,0 0 0 0 0,1 0 0 0 0,-1 0 0 0 0,1 0 0 0 0,0-1 0 0 0,0 1 0 0 0,1 0 0 0 0,0 2 6 0 0,0 0 0 0 0,0 0 0 0 0,0 0 0 0 0,-1 0 1 0 0,1 4-7 0 0,9 36 70 0 0,-7-23-17 0 0,6 9 16 0 0,5 29 7 0 0,-15-57-69 0 0,0-1 0 0 0,0 1 0 0 0,-1-1 0 0 0,1 1 0 0 0,-1 0 0 0 0,0-1 0 0 0,0 1 0 0 0,0 0 0 0 0,-1 1-7 0 0,1 8 11 0 0,-1-1 10 0 0,0-9-10 0 0,1-1 0 0 0,0 1-1 0 0,0 0 1 0 0,0 0 0 0 0,0 0-1 0 0,0 0 1 0 0,1 0-1 0 0,-1 0 1 0 0,1 0 0 0 0,0 0-1 0 0,0 1-10 0 0,4 4 35 0 0,-4-7-27 0 0,0 1 0 0 0,0-1 0 0 0,0 1-1 0 0,0-1 1 0 0,-1 1 0 0 0,1-1 0 0 0,0 1 0 0 0,-1-1-1 0 0,1 1 1 0 0,-1 0 0 0 0,0-1 0 0 0,0 1 0 0 0,1 0-1 0 0,-1 0-7 0 0,0 10 53 0 0,0 17-21 0 0,0-6 26 0 0,0-10 7 0 0,0-7-15 0 0,0-2-34 0 0,0 2-39 0 0,0-3-94 0 0,2-3-67 0 0,2 0 78 0 0,-1 0-65 0 0,-1 0-81 0 0,-1 0 76 0 0,0 0-38 0 0,0 0-41 0 0,-1 0-40 0 0,1 0-400 0 0,-1 0 96 0 0,1 0-53 0 0,-1 0-769 0 0,0 0-605 0 0,0 0-1149 0 0</inkml:trace>
  <inkml:trace contextRef="#ctx0" brushRef="#br0" timeOffset="902.37">1328 145 7568 0 0,'0'0'166'0'0,"0"0"29"0"0,0 0 14 0 0,2-2-25 0 0,6-6-122 0 0,-5 5-12 0 0,-1 1 71 0 0,-1 1 138 0 0,-1 1 225 0 0,-3-2 18 0 0,-8-9-21 0 0,9 8-94 0 0,2 3-41 0 0,-3-2-8 0 0,-8-9-32 0 0,8 8-153 0 0,-1 2-72 0 0,0 1-46 0 0,-1 1-28 0 0,3-1 35 0 0,-9 0 39 0 0,-13 0 119 0 0,11 3-155 0 0,5 2-16 0 0,6-4-24 0 0,1 0-1 0 0,-1 0 0 0 0,1 0 1 0 0,-1-1-1 0 0,1 1 0 0 0,-1 0 1 0 0,1-1-1 0 0,-1 1 0 0 0,0-1 0 0 0,1 1 1 0 0,-1-1-1 0 0,0 0 0 0 0,1 0 1 0 0,-1 0-5 0 0,0 0 5 0 0,0 0 1 0 0,1 1 0 0 0,-1-1 0 0 0,0 0 0 0 0,1 1 0 0 0,-1-1-1 0 0,1 1 1 0 0,-1-1 0 0 0,0 1 0 0 0,1 0 0 0 0,-1 0 0 0 0,1 0-1 0 0,0-1 1 0 0,-1 2-6 0 0,-6 3 15 0 0,-12 4 56 0 0,14-8-62 0 0,1 2 0 0 0,0-1 0 0 0,1 0 0 0 0,-1 1 0 0 0,0 0 0 0 0,1 0 0 0 0,-1 1 1 0 0,0 0-10 0 0,1 0 0 0 0,-1-1 0 0 0,0 1 0 0 0,0-1 0 0 0,0-1 0 0 0,-3 3 0 0 0,-8 6 0 0 0,0 2 0 0 0,9-9 0 0 0,7-4 0 0 0,-1 0 0 0 0,1 0 0 0 0,-1 0 0 0 0,1 0 0 0 0,-1 1 0 0 0,1-1 0 0 0,-1 0 0 0 0,1 0 0 0 0,-1 1 0 0 0,1-1 0 0 0,0 0 0 0 0,-1 1 0 0 0,1-1 0 0 0,-1 0 0 0 0,1 1 0 0 0,0-1 0 0 0,-1 1 0 0 0,1-1 0 0 0,0 1 0 0 0,0-1 0 0 0,-1 0 0 0 0,1 1 0 0 0,0-1 0 0 0,0 1 0 0 0,0-1 0 0 0,0 1 0 0 0,0-1 0 0 0,0 1 0 0 0,0-1 0 0 0,-1 1 0 0 0,1 0 0 0 0,1-1 0 0 0,-1 1 0 0 0,0-1 0 0 0,0 1 0 0 0,0-1 0 0 0,0 1 0 0 0,0-1 0 0 0,0 2 0 0 0,0 0 0 0 0,0 0 0 0 0,-1-1 0 0 0,1 1 0 0 0,0 0 0 0 0,-1 0 0 0 0,0-1 0 0 0,1 1 0 0 0,-1 0 0 0 0,0-1 0 0 0,0 1 0 0 0,0-1 0 0 0,0 1 0 0 0,0 0 0 0 0,0-1 0 0 0,0 1 0 0 0,0-1 0 0 0,1 1 0 0 0,-1 0 0 0 0,0-1 0 0 0,1 1 0 0 0,-1 0 0 0 0,1 0 0 0 0,0-1 0 0 0,-1 1 0 0 0,1 0 0 0 0,0 0 0 0 0,0 5 0 0 0,0-5 0 0 0,0 1 0 0 0,-1-1 0 0 0,2 0 0 0 0,-1 0 0 0 0,0 0 0 0 0,0 0 0 0 0,1 1 0 0 0,-1-1 0 0 0,1 0 0 0 0,0 1 0 0 0,15 26 0 0 0,-3-23 0 0 0,1 5 0 0 0,-13-9 0 0 0,1-1 0 0 0,0 1 0 0 0,-1 0 0 0 0,1-1 0 0 0,0 1 0 0 0,0-1 0 0 0,1 0 0 0 0,-1 0 0 0 0,2 1 0 0 0,9 2 0 0 0,-9-3 0 0 0,0 0 0 0 0,0 0 0 0 0,0 1 0 0 0,0-1 0 0 0,-1 1 0 0 0,1 0 0 0 0,0 0 0 0 0,0 1 0 0 0,-2-2 0 0 0,0 1 0 0 0,1 0 0 0 0,-1-1 0 0 0,1 1 0 0 0,0-1 0 0 0,-1 0 0 0 0,1 0 0 0 0,0 1 0 0 0,0-2 0 0 0,0 1 0 0 0,0 0 0 0 0,0-1 0 0 0,0 1 0 0 0,0-1 0 0 0,0 0 0 0 0,1 0 0 0 0,3 0 0 0 0,0 1 0 0 0,0 0 1 0 0,0 1-1 0 0,0 0 1 0 0,2 0-1 0 0,8 3 14 0 0,15 0 67 0 0,77 22 259 0 0,-96-24-284 0 0,-6-2-2 0 0,1 0 0 0 0,0 1 0 0 0,0 1 0 0 0,-1-1 0 0 0,0 1 0 0 0,1 1-54 0 0,2 0 84 0 0,0-1 0 0 0,0 1 0 0 0,1-2 0 0 0,3 2-84 0 0,26 6 174 0 0,-37-9-160 0 0,0 0 1 0 0,1 1-1 0 0,-1-1 0 0 0,0 1 0 0 0,0 0 1 0 0,0 0-1 0 0,0 0 0 0 0,-1 0 1 0 0,2 1-15 0 0,3 4 54 0 0,2 5-44 0 0,-7 1 0 0 0,-4-8 49 0 0,-9 9 32 0 0,8-9-66 0 0,3-5-18 0 0,0 1-1 0 0,0 0 0 0 0,-1-1 1 0 0,1 1-1 0 0,0-1 1 0 0,-1 1-1 0 0,1 0 0 0 0,0-1 1 0 0,-1 1-1 0 0,1-1 1 0 0,-1 1-1 0 0,1-1 0 0 0,-1 1 1 0 0,1-1-1 0 0,-1 1 0 0 0,0-1 1 0 0,1 0-1 0 0,-1 1 1 0 0,1-1-1 0 0,-1 0 0 0 0,0 0 1 0 0,0 1-7 0 0,-4 1 26 0 0,-15 11 71 0 0,18-11-84 0 0,-1 0 0 0 0,0 0 0 0 0,0 0 0 0 0,-1 0 0 0 0,1-1 0 0 0,-1 1-13 0 0,-18 1 97 0 0,5 0-13 0 0,2 2-39 0 0,-1 1-13 0 0,5-5-29 0 0,0 1 1 0 0,0-2-1 0 0,0 0 1 0 0,-7 0-4 0 0,3-1 1 0 0,0 4-13 0 0,6 2-37 0 0,-4 1-33 0 0,-5-3-14 0 0,1-2 3 0 0,2-2-17 0 0,4-2-40 0 0,3-2 3 0 0,-3-1-111 0 0,-2 3-92 0 0,8 3 283 0 0,2 0-118 0 0,0-1-123 0 0,1-1-128 0 0,1 1 169 0 0,0 0-34 0 0,1 0-34 0 0,-1 0-35 0 0,1 0-36 0 0,0-1-35 0 0,0 1-37 0 0,0-1-37 0 0,0 0-1084 0 0,0 1-898 0 0</inkml:trace>
  <inkml:trace contextRef="#ctx0" brushRef="#br0" timeOffset="1314.49">1839 337 6016 0 0,'0'0'133'0'0,"0"0"23"0"0,0 3 11 0 0,-1 0-112 0 0,1-3-38 0 0,14 26 79 0 0,-11-17-77 0 0,-3-5 52 0 0,0-4-71 0 0,0 2 148 0 0,2 2 168 0 0,9 6 286 0 0,-9-8-369 0 0,-1-1-42 0 0,0-1-40 0 0,1 1-33 0 0,-1-1-16 0 0,0 0-33 0 0,2-1 15 0 0,0 0-12 0 0,-1 1 78 0 0,0 1 92 0 0,0 0-67 0 0,-1 0 40 0 0,2 2-207 0 0,-1-1 54 0 0,1-1 47 0 0,0 1 38 0 0,3 0 221 0 0,6 1 318 0 0,-7-3-418 0 0,1 1-41 0 0,0-1-72 0 0,-6 0-138 0 0,1 0 1 0 0,-1 0 0 0 0,1 0-1 0 0,-1 0 1 0 0,1 0 0 0 0,-1 0-1 0 0,1 0 1 0 0,-1 0-1 0 0,1 0 1 0 0,-1 0 0 0 0,1 0-1 0 0,-1 0 1 0 0,1 0 0 0 0,-1 0-1 0 0,1-1 1 0 0,-1 1 0 0 0,1 0-1 0 0,-1 0 1 0 0,0-1 0 0 0,1 1-1 0 0,-1 0 1 0 0,1 0 0 0 0,-1-1-1 0 0,0 1 1 0 0,1-1-1 0 0,-1 1 1 0 0,0 0 0 0 0,1-1-1 0 0,-1 1 1 0 0,0-1 0 0 0,0 1-1 0 0,1-1-17 0 0,3-6 272 0 0,1 4-61 0 0,1 0-34 0 0,8-4 104 0 0,-9 5-176 0 0,4-3 116 0 0,0 0-9 0 0,7-4 53 0 0,30-20 297 0 0,-40 25-465 0 0,13-6 119 0 0,-17 9-195 0 0,0 0 0 0 0,-1 0 1 0 0,1-1-1 0 0,0 1 0 0 0,-1-1 0 0 0,1 0 0 0 0,-1 1 0 0 0,1-1 0 0 0,-1 0 1 0 0,0 0-1 0 0,1 0 0 0 0,-1 0-21 0 0,4-9 83 0 0,-4 9-69 0 0,0 0-1 0 0,0-1 1 0 0,0 1-1 0 0,0 0 1 0 0,1 0 0 0 0,-1 0-1 0 0,1 0 1 0 0,-1 0-1 0 0,1 0-13 0 0,4-4 27 0 0,10-9 86 0 0,-8 4-91 0 0,-3-2-10 0 0,2 8 20 0 0,-7 5-31 0 0,1 0 1 0 0,-1 0-1 0 0,0-1 1 0 0,1 1-1 0 0,-1 0 1 0 0,1-1-1 0 0,-1 1 1 0 0,0 0-1 0 0,1-1 1 0 0,-1 1-1 0 0,0 0 1 0 0,1-1-1 0 0,-1 1 1 0 0,0-1-1 0 0,1 1 1 0 0,-1-1-1 0 0,0 1 1 0 0,0 0-1 0 0,0-1 1 0 0,0 1-1 0 0,1-1 1 0 0,-1 1-1 0 0,0-1 1 0 0,0 1-1 0 0,0-1 1 0 0,0 1-1 0 0,0-1 1 0 0,0 1-1 0 0,0-1 1 0 0,0 1-1 0 0,0-1 1 0 0,-1 0-2 0 0,-1-13 128 0 0,1 11-98 0 0,0 1 1 0 0,0 0-1 0 0,-1 0 0 0 0,1 1 1 0 0,-1-1-1 0 0,1 0 0 0 0,-1 0 1 0 0,-1 0-31 0 0,1 0 23 0 0,-24-26-4 0 0,24 26-19 0 0,1 1 0 0 0,0-1 0 0 0,-1 1-1 0 0,1 0 1 0 0,-1-1 0 0 0,0 1 0 0 0,1 0 0 0 0,-1 0 0 0 0,0 0 0 0 0,-2-1 0 0 0,3 1 0 0 0,0 1 0 0 0,-1-1 0 0 0,1 1 0 0 0,-1 0 0 0 0,1 0 0 0 0,-1-1 0 0 0,1 1 0 0 0,0 0 0 0 0,-1 0 0 0 0,0 0 0 0 0,2 0 0 0 0,-63 0 0 0 0,62 0 0 0 0,0 0 0 0 0,0 1 0 0 0,0-1 0 0 0,0 0 0 0 0,0 0 0 0 0,0 1 0 0 0,0-1 0 0 0,0 0 0 0 0,0 1 0 0 0,0-1 0 0 0,0 1 0 0 0,0-1 0 0 0,1 1 0 0 0,-1 0 0 0 0,0-1 0 0 0,0 1 0 0 0,1 0 0 0 0,-1-1 0 0 0,0 1 0 0 0,1 0 0 0 0,-1 0 0 0 0,1 0 0 0 0,-1 0 0 0 0,1-1 0 0 0,-1 1 0 0 0,1 0 0 0 0,0 0 0 0 0,-11 15-14 0 0,-31 30-155 0 0,36-39 161 0 0,1 0-1 0 0,1 1 1 0 0,-3 4 8 0 0,-1 3 0 0 0,3-6 0 0 0,0 0 0 0 0,1 0 0 0 0,1 1 0 0 0,-2 2 0 0 0,0 17 0 0 0,-6-7 0 0 0,6 7 13 0 0,0-14 13 0 0,3-12-19 0 0,1 0-1 0 0,0 0 0 0 0,0 1 1 0 0,0-1-1 0 0,0 0 1 0 0,1 0-1 0 0,-1 1 0 0 0,1-1 1 0 0,0 3-7 0 0,-1 5 28 0 0,0-6-4 0 0,1 0-1 0 0,0-1 0 0 0,0 1 1 0 0,0 0-1 0 0,0 0 0 0 0,1 0 1 0 0,0 0-1 0 0,0-1 1 0 0,0 4-24 0 0,3-1 30 0 0,-3-4-19 0 0,1 1 0 0 0,-1-1 0 0 0,1 1 0 0 0,0-1-1 0 0,0 1 1 0 0,1-1 0 0 0,-1 0 0 0 0,1 0-1 0 0,0 0 1 0 0,2 2-11 0 0,27 11 80 0 0,-28-15-70 0 0,-1 0-1 0 0,1 0 1 0 0,0 0-1 0 0,0-1 1 0 0,0 1-1 0 0,0-1 1 0 0,1 0-1 0 0,-1-1 1 0 0,0 1-1 0 0,3-1-9 0 0,10-2 12 0 0,-1-2 15 0 0,11-2 8 0 0,-6 6-53 0 0,-16 1-81 0 0,-1 0 91 0 0,0 0 36 0 0,2 1 46 0 0,-1-1-60 0 0,-1 0-53 0 0,1 0-71 0 0,-1-1-50 0 0,1 0-75 0 0,0 0-89 0 0,1 0-100 0 0,-3 0 63 0 0,1 0-57 0 0,0 0-52 0 0,0 0-44 0 0,1-1-153 0 0,0 0-45 0 0,2 0-184 0 0,3-1-496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18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96 6120 0 0,'16'14'176'0'0,"-15"-14"-159"0"0,1 1 0 0 0,-1-1 0 0 0,1 0 1 0 0,-1 1-1 0 0,1-1 0 0 0,-1 0 0 0 0,1 0 0 0 0,-1 0 1 0 0,0 0-1 0 0,1 0-17 0 0,6 0 38 0 0,0 0 78 0 0,0 0 98 0 0,-3 0 116 0 0,-2 0 396 0 0,-3 0 30 0 0,0 0-32 0 0,0 0-150 0 0,0 0-59 0 0,0 0-16 0 0,0 0-6 0 0,0 0-12 0 0,0 0-7 0 0,-3 0-2 0 0,3 0-493 0 0,-1 0 36 0 0,-1 0 64 0 0,0 1 56 0 0,-13-2 731 0 0,11 0-693 0 0,3 0-132 0 0,0 1-37 0 0,-5-11 124 0 0,-7 6-28 0 0,0-6-4 0 0,10 6-2 0 0,3 3-86 0 0,0 1-1 0 0,0-1 0 0 0,-1 1 1 0 0,1 0-1 0 0,0-1 0 0 0,-1 1 1 0 0,1 0-1 0 0,-1 0 1 0 0,1-1-1 0 0,-1 1 0 0 0,0 0 1 0 0,1 0-1 0 0,-1 0 0 0 0,0 0 1 0 0,0 0-1 0 0,0 0 0 0 0,0 0 1 0 0,0 0-1 0 0,0 0 1 0 0,0 0-1 0 0,0 0 0 0 0,0 0 1 0 0,-1 1-1 0 0,1-1 0 0 0,0 1 1 0 0,0-1-1 0 0,-1 1 0 0 0,0-1-7 0 0,-11-6 83 0 0,0-4 46 0 0,11 9-120 0 0,1 1 1 0 0,0 0 0 0 0,0 0 0 0 0,-1 0-1 0 0,1 0 1 0 0,-1 0 0 0 0,1 0 0 0 0,0 0 0 0 0,-1 1-1 0 0,0-1 1 0 0,1 0 0 0 0,-1 1 0 0 0,1 0-1 0 0,-1-1 1 0 0,0 1 0 0 0,1 0 0 0 0,-1-1 0 0 0,-1 1-10 0 0,1 0 10 0 0,1 0 0 0 0,-1 0 1 0 0,0 0-1 0 0,0-1 1 0 0,0 1-1 0 0,1-1 1 0 0,-1 1-1 0 0,0-1 1 0 0,1 0-1 0 0,-1 0 1 0 0,0 0-1 0 0,1 1 1 0 0,-1-2-11 0 0,1 1 11 0 0,-1 0 1 0 0,1 0 0 0 0,-1 1-1 0 0,0-1 1 0 0,1 0 0 0 0,-1 1-1 0 0,0-1 1 0 0,1 1 0 0 0,-1-1-1 0 0,0 1 1 0 0,0 0 0 0 0,0-1 0 0 0,0 1-12 0 0,-59 0 208 0 0,59 0-208 0 0,0 0 0 0 0,0 1 0 0 0,0-1 0 0 0,0 0 0 0 0,0 1 0 0 0,0-1 0 0 0,1 1 0 0 0,-1-1 0 0 0,0 1 0 0 0,0 0 0 0 0,0 0 0 0 0,1 0 0 0 0,-3 1 0 0 0,3-1 0 0 0,0 0 0 0 0,-1 0 0 0 0,1-1 0 0 0,-1 1 0 0 0,1 0 0 0 0,-1-1 0 0 0,1 1 0 0 0,-1-1 0 0 0,0 1 0 0 0,1-1 0 0 0,-1 0 0 0 0,0 0 0 0 0,0 0 0 0 0,0 0 0 0 0,1 0 0 0 0,-1 0 0 0 0,1 0 0 0 0,-1 1 0 0 0,1-1 0 0 0,-1 0 0 0 0,1 1 0 0 0,-1-1 0 0 0,1 0 0 0 0,0 1 0 0 0,-15 12 0 0 0,2 3 0 0 0,13-13 0 0 0,0-1 0 0 0,0 0 0 0 0,-1 0 0 0 0,1 0 0 0 0,-1 0 0 0 0,1 0 0 0 0,-1 0 0 0 0,0 0 0 0 0,0 0 0 0 0,0-1 0 0 0,-1 2 0 0 0,-6 4 0 0 0,8-6 0 0 0,0 1 0 0 0,1-1 1 0 0,-1 0-1 0 0,0 0 1 0 0,1 0-1 0 0,-1 1 1 0 0,1-1-1 0 0,-1 0 1 0 0,1 1-1 0 0,0-1 0 0 0,-1 0 1 0 0,1 1-1 0 0,0-1 1 0 0,0 1-1 0 0,0-1 1 0 0,0 0-1 0 0,0 1 1 0 0,0-1-1 0 0,1 1 0 0 0,-1 1 12 0 0,0 0 1 0 0,0-1-1 0 0,0 1 0 0 0,0 0 1 0 0,0-1-1 0 0,-1 1 0 0 0,0 2-12 0 0,-10 18 74 0 0,8-19-66 0 0,1 1 1 0 0,0-1 0 0 0,0 0 0 0 0,0 1-1 0 0,0-1 1 0 0,1 1 0 0 0,0-1-1 0 0,0 1 1 0 0,0 0 0 0 0,0 0 0 0 0,1 2-9 0 0,0 77-16 0 0,0-56-29 0 0,0-4-41 0 0,1-4-19 0 0,5-2 27 0 0,0-3 24 0 0,-4 3-3 0 0,-3 0 33 0 0,1 3 61 0 0,4 4 96 0 0,8-2-9 0 0,5 0-41 0 0,27 21-22 0 0,-23-25-74 0 0,-20-17 11 0 0,0-1 0 0 0,1 1 0 0 0,-1-1 0 0 0,1 0 0 0 0,0 0 1 0 0,-1 0-1 0 0,1 0 0 0 0,0 0 0 0 0,1 1 2 0 0,13-1-50 0 0,-12-1 29 0 0,0 0 0 0 0,0 1 0 0 0,0-1-1 0 0,0 1 1 0 0,0 0 0 0 0,0-1 0 0 0,1 2 21 0 0,14 4-67 0 0,2-2 55 0 0,-14-2 26 0 0,1-1 1 0 0,-1 0-1 0 0,1-1 0 0 0,-1 0 1 0 0,0 0-1 0 0,1-1 0 0 0,-1 0 1 0 0,3 0-15 0 0,-6 0 3 0 0,5-1-1 0 0,-1-1 0 0 0,0 1 0 0 0,0-1 0 0 0,3-2-2 0 0,8-6 0 0 0,-11 9-29 0 0,-3 1-75 0 0,-1 1-22 0 0,-1-1-61 0 0,0 1-73 0 0,0-1-85 0 0,0 0-1 0 0,-1 0-56 0 0,0 0-51 0 0,0 0-44 0 0,0-1-149 0 0,0 0-43 0 0,1 0-180 0 0,0-2-482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0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8864 0 0,'0'0'200'0'0,"0"0"33"0"0,0 0 14 0 0,0 3-41 0 0,-2 10-164 0 0,-3-5-13 0 0,-1 2 98 0 0,3 7 105 0 0,3 3 203 0 0,0 0-49 0 0,0 0-41 0 0,0 0-34 0 0,0 19 226 0 0,0 51 613 0 0,0-61-749 0 0,0-1 59 0 0,2-14-183 0 0,5-1 53 0 0,-1-1-8 0 0,-5-1-40 0 0,-1 0 2 0 0,0-3-156 0 0,-1 0-32 0 0,1-6-83 0 0,0-1 0 0 0,0 0 1 0 0,0 1-1 0 0,0-1 0 0 0,1 0 0 0 0,-1 0 0 0 0,0 1 0 0 0,0-1 0 0 0,1 0 0 0 0,-1 1 0 0 0,1-1 0 0 0,-1 0 0 0 0,1 1-13 0 0,6 2 64 0 0,-7-4-60 0 0,1 1 0 0 0,-1-1 0 0 0,1 0 0 0 0,-1 0 0 0 0,0 1 0 0 0,1-1 0 0 0,-1 0 0 0 0,1 1 0 0 0,-1-1 0 0 0,0 0 0 0 0,1 1 0 0 0,-1-1 0 0 0,0 1 0 0 0,0-1-1 0 0,1 0 1 0 0,-1 1 0 0 0,0-1 0 0 0,0 1 0 0 0,0-1 0 0 0,1 1 0 0 0,-1-1 0 0 0,0 1 0 0 0,0-1 0 0 0,0 1 0 0 0,0-1 0 0 0,0 1 0 0 0,0-1 0 0 0,0 1 0 0 0,0-1 0 0 0,0 1 0 0 0,0-1 0 0 0,-1 1-4 0 0,1 3 36 0 0,0-2-44 0 0,0 0 3 0 0,0 2 55 0 0,0 3 52 0 0,0 4 73 0 0,0-9-271 0 0,0-2 26 0 0,0 0-76 0 0,0 0-86 0 0,0 0 67 0 0,0 0-39 0 0,0 0-42 0 0,0 0-39 0 0,0 0-391 0 0,0 0 91 0 0,0 0-54 0 0,0 0-755 0 0,0 0-597 0 0,0 0-1131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0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16 6624 0 0,'0'0'192'0'0,"-2"0"-7"0"0,0 0-195 0 0,0 0 35 0 0,-1 0 57 0 0,0 0 41 0 0,-7-1 389 0 0,6 1-329 0 0,2-1-110 0 0,1 0-36 0 0,-2-5 265 0 0,3 6-280 0 0,-1 0 1 0 0,1-1-1 0 0,0 1 1 0 0,0-1-1 0 0,0 1 0 0 0,-1 0 1 0 0,1-1-1 0 0,0 1 1 0 0,0-1-1 0 0,-1 1 0 0 0,1 0 1 0 0,0-1-1 0 0,-1 1 1 0 0,1 0-1 0 0,0 0 0 0 0,-1-1 1 0 0,1 1-1 0 0,0 0 0 0 0,-1 0 1 0 0,1-1-23 0 0,-9 4 268 0 0,2 1-116 0 0,0 2 36 0 0,4-3 45 0 0,-1-2-105 0 0,0-1-65 0 0,-1-1-34 0 0,3 1 46 0 0,-11-1 136 0 0,-1 1 64 0 0,-10 4 183 0 0,0 6-106 0 0,13-7-15 0 0,-6 0-145 0 0,5 1 27 0 0,1 1 1 0 0,0 0-1 0 0,0 1-219 0 0,-1 0 158 0 0,-1-1-27 0 0,7 6-41 0 0,-5-4-12 0 0,10-7-74 0 0,0 0 1 0 0,0 1-1 0 0,0-1 1 0 0,0 1-1 0 0,0 0 0 0 0,0-1 1 0 0,0 1-1 0 0,0 0 1 0 0,0-1-1 0 0,0 1 0 0 0,0 0 1 0 0,1 0-1 0 0,-1 0 0 0 0,0-1 1 0 0,0 1-1 0 0,1 1-4 0 0,-1-1 2 0 0,1 1-1 0 0,-1-1 0 0 0,1 0 1 0 0,-1 1-1 0 0,1-1 0 0 0,0 1 1 0 0,0-1-1 0 0,0 1 0 0 0,0-1 1 0 0,0 1-2 0 0,0 14 0 0 0,0-15 0 0 0,0 1 0 0 0,0-1 0 0 0,0 1 0 0 0,0-1 0 0 0,0 1 0 0 0,1-1 0 0 0,-1 0 0 0 0,1 1 0 0 0,-1-1 0 0 0,1 1 0 0 0,2 5 0 0 0,-2-4 0 0 0,1 1 0 0 0,0 0 0 0 0,-1-1 0 0 0,1 0 0 0 0,1 1 0 0 0,-1-1 0 0 0,0 0 0 0 0,1 0 0 0 0,0 0 0 0 0,2 2 0 0 0,0-3 0 0 0,-4-1 0 0 0,-1-1 0 0 0,1 0 0 0 0,0 0 0 0 0,-1 1 0 0 0,1-1 0 0 0,-1 0 0 0 0,1 1 0 0 0,0-1 0 0 0,-1 1 0 0 0,1-1 0 0 0,-1 1 0 0 0,1-1 0 0 0,-1 1 0 0 0,0-1 0 0 0,1 1 0 0 0,-1-1 0 0 0,1 1 0 0 0,-1 0 0 0 0,0-1 0 0 0,1 1 0 0 0,-1 0 0 0 0,0 0 0 0 0,3 4 0 0 0,8 9 18 0 0,12 2 52 0 0,-18-14-55 0 0,-1 0-1 0 0,0 1 0 0 0,0 0 0 0 0,0 0 1 0 0,2 2-15 0 0,7 7 27 0 0,-8-8 8 0 0,0 1 1 0 0,-1-1-1 0 0,1 1 0 0 0,-1 0 0 0 0,0 0 0 0 0,1 2-35 0 0,-3-2 25 0 0,-1-4-19 0 0,-1 0 0 0 0,0-1-1 0 0,0 1 1 0 0,1 0 0 0 0,-1-1 0 0 0,0 1 0 0 0,1-1 0 0 0,-1 1 0 0 0,1 0 0 0 0,-1-1 0 0 0,1 1-1 0 0,-1-1 1 0 0,1 1 0 0 0,-1-1 0 0 0,1 0 0 0 0,-1 1 0 0 0,1-1 0 0 0,0 0 0 0 0,-1 1 0 0 0,1-1 0 0 0,0 0-1 0 0,0 1-5 0 0,4 1 25 0 0,-4-1-19 0 0,0-1 0 0 0,0 1 1 0 0,-1 0-1 0 0,1 0 0 0 0,0-1 0 0 0,0 1 0 0 0,0 0 1 0 0,-1 0-1 0 0,1 0 0 0 0,0 0 0 0 0,-1 0 1 0 0,1 0-1 0 0,-1 0 0 0 0,1 0 0 0 0,-1 0 0 0 0,1 0-6 0 0,5 11 92 0 0,1-8-30 0 0,-7-4-58 0 0,1 1 0 0 0,-1-1 0 0 0,1 0 0 0 0,-1 0 0 0 0,1 1 0 0 0,-1-1 0 0 0,0 0 0 0 0,1 1 0 0 0,-1-1 0 0 0,0 0 0 0 0,1 1 0 0 0,-1-1 0 0 0,0 1 0 0 0,1-1 0 0 0,-1 1 0 0 0,0-1 0 0 0,0 0-1 0 0,0 1 1 0 0,1-1 0 0 0,-1 1 0 0 0,0-1 0 0 0,0 1 0 0 0,0-1 0 0 0,0 1 0 0 0,0-1 0 0 0,0 1 0 0 0,0-1 0 0 0,0 1 0 0 0,0-1 0 0 0,0 1 0 0 0,0-1 0 0 0,0 1-4 0 0,0 6 44 0 0,0 10 116 0 0,0-11-121 0 0,0-4 41 0 0,0 1 0 0 0,0-3-77 0 0,0 1 0 0 0,0-1 1 0 0,0 1-1 0 0,0-1 0 0 0,0 1 1 0 0,0-1-1 0 0,0 0 0 0 0,0 1 1 0 0,-1-1-1 0 0,1 1 1 0 0,0-1-1 0 0,0 0 0 0 0,0 1 1 0 0,0-1-1 0 0,0 1 0 0 0,-1-1 1 0 0,1 0-1 0 0,0 1 0 0 0,0-1 1 0 0,-1 0-1 0 0,1 1 1 0 0,0-1-1 0 0,-1 0 0 0 0,1 1 1 0 0,0-1-1 0 0,-1 0 0 0 0,1 0 1 0 0,0 0-1 0 0,-1 1 0 0 0,1-1 1 0 0,-1 0-4 0 0,-6 5 56 0 0,2 2-1 0 0,5-7-52 0 0,0 1 0 0 0,0-1 0 0 0,0 0 0 0 0,0 1 0 0 0,-1-1 1 0 0,1 0-1 0 0,0 1 0 0 0,0-1 0 0 0,-1 0 0 0 0,1 1 0 0 0,0-1 0 0 0,-1 0 0 0 0,1 1 1 0 0,0-1-1 0 0,-1 0 0 0 0,1 0 0 0 0,-1 0 0 0 0,1 1 0 0 0,0-1 0 0 0,-1 0 0 0 0,1 0 0 0 0,-1 0 1 0 0,1 0-1 0 0,0 0 0 0 0,-1 0 0 0 0,1 0 0 0 0,-1 0 0 0 0,1 0 0 0 0,-1 0 0 0 0,1 0 1 0 0,-1 0-4 0 0,-4 3 72 0 0,1 1-49 0 0,4-3-20 0 0,0-1-1 0 0,0 1 1 0 0,-1-1 0 0 0,1 1 0 0 0,0-1 0 0 0,-1 0-1 0 0,1 1 1 0 0,-1-1 0 0 0,1 1 0 0 0,-1-1-1 0 0,1 0 1 0 0,-1 0 0 0 0,1 1 0 0 0,-1-1-1 0 0,1 0 1 0 0,-1 0 0 0 0,1 1 0 0 0,-1-1-1 0 0,0 0-2 0 0,-34 2 69 0 0,10-2-57 0 0,15 0-54 0 0,0 0-53 0 0,2 0-35 0 0,0 0-57 0 0,0 0-68 0 0,0 0-76 0 0,6 0 273 0 0,1 0 1 0 0,-1 0 0 0 0,1 0 0 0 0,0 0 0 0 0,-1 0-1 0 0,1-1 1 0 0,-1 1 0 0 0,1 0 0 0 0,-1-1 0 0 0,1 1 57 0 0,-15-14-576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0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 9760 0 0,'0'0'284'0'0,"0"-2"1"0"0,0-2-223 0 0,-2-3-13 0 0,1 7-45 0 0,0-1 1 0 0,1 1 0 0 0,-1 0-1 0 0,0-1 1 0 0,1 1-1 0 0,-1 0 1 0 0,0 0 0 0 0,1 0-1 0 0,-1-1 1 0 0,0 1 0 0 0,1 0-1 0 0,-1 0 1 0 0,0 0-1 0 0,1 0 1 0 0,-1 0-5 0 0,-1 0 8 0 0,1 0-68 0 0,1 0-65 0 0,0 0-93 0 0,0 0-109 0 0,0 0-98 0 0,0 0 54 0 0,0 0-37 0 0,0 0-487 0 0,0 0-387 0 0,0 0-732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1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67 9904 0 0,'0'0'222'0'0,"0"0"30"0"0,0 3 20 0 0,0 7-151 0 0,0 0-35 0 0,0 5 5 0 0,0-5-77 0 0,0 9-58 0 0,3-9 82 0 0,3 6 24 0 0,-5-13-46 0 0,1 0-1 0 0,-1 1 1 0 0,0-1-1 0 0,0 1 1 0 0,-1-1-1 0 0,1 0 1 0 0,-1 1-1 0 0,0 1-15 0 0,2 12 68 0 0,4 1-13 0 0,0-2-8 0 0,-5 4 27 0 0,-1-7-2 0 0,4 4 46 0 0,2 0-34 0 0,1 3 55 0 0,7 18 176 0 0,-8-17-56 0 0,0 4-23 0 0,-1-5-70 0 0,-1-6-19 0 0,7 7 140 0 0,-6 6 8 0 0,1-12-89 0 0,-1 1 1 0 0,-3 0-42 0 0,0 3 33 0 0,4-3-69 0 0,1 0-14 0 0,-6 3 57 0 0,-1-5-71 0 0,0 1 54 0 0,0 42 503 0 0,0-34-419 0 0,0 23 93 0 0,0-32-216 0 0,0 3 48 0 0,0-14-79 0 0,0-3-16 0 0,-2 0-15 0 0,-6-1-30 0 0,7 0-13 0 0,-1 1 1 0 0,1-1-1 0 0,0 1 1 0 0,0-1-1 0 0,0 1 0 0 0,-1-1 1 0 0,1 0-1 0 0,0 1 1 0 0,0-1-1 0 0,0 0 0 0 0,0 0 1 0 0,0-1-12 0 0,-3-3-1 0 0,-1-9 22 0 0,-2 10 7 0 0,2 0-6 0 0,3-9-8 0 0,2 8-4 0 0,-1 0 1 0 0,0-1-1 0 0,0 1 0 0 0,0 0 1 0 0,-2-4-11 0 0,1 3 9 0 0,0 0 0 0 0,1 0 0 0 0,-1 0 0 0 0,2 0 1 0 0,-1 0-1 0 0,0 0-9 0 0,1-2 9 0 0,-1 0 0 0 0,0 0 0 0 0,-1 0 0 0 0,1 0 0 0 0,-2-1-9 0 0,1 1 6 0 0,0 1 0 0 0,1-1 0 0 0,0 1 0 0 0,0-1-1 0 0,0-1-5 0 0,2-6 0 0 0,-1 8-11 0 0,0 1 0 0 0,0-1 0 0 0,0 1 0 0 0,-1-1 0 0 0,0 1 0 0 0,0-1 11 0 0,-5-8-18 0 0,5 11 8 0 0,-1 1 1 0 0,1-1-1 0 0,0 1 0 0 0,0-1 0 0 0,1 1 1 0 0,-1-1-1 0 0,1 1 0 0 0,-1-1 0 0 0,1 0 10 0 0,1-3-21 0 0,0 0 0 0 0,0-1-1 0 0,0 1 1 0 0,1 0-1 0 0,0 0 1 0 0,2-6 21 0 0,-2 8-12 0 0,-1 2 1 0 0,0-1 0 0 0,-1 1 0 0 0,1 0-1 0 0,-1-1 1 0 0,1 1 0 0 0,-1 0 0 0 0,0-1-1 0 0,0 0 12 0 0,1-16-46 0 0,4 4 10 0 0,-3 9 18 0 0,0 1 0 0 0,-1-1 0 0 0,0 0 0 0 0,0 0 0 0 0,0 0 0 0 0,-1 1 18 0 0,0-10-34 0 0,0 10 28 0 0,-1-1 0 0 0,2 1-1 0 0,-1-1 1 0 0,1 1 0 0 0,0-1-1 0 0,0 0 7 0 0,6-9-7 0 0,2-5-45 0 0,-6 11 42 0 0,10-25-7 0 0,-10 29-6 0 0,0 0 6 0 0,0-1-1 0 0,0 1 1 0 0,1 0 0 0 0,0 0-1 0 0,0 1 1 0 0,1-1 17 0 0,-2 3-2 0 0,-1 0 0 0 0,0 1-1 0 0,0-1 1 0 0,-1 0 0 0 0,1-1 0 0 0,0 0 2 0 0,-1 2-5 0 0,0 0 1 0 0,-1 0-1 0 0,1 1 1 0 0,1-1 0 0 0,-1 0-1 0 0,0 0 1 0 0,0 1-1 0 0,1-1 1 0 0,-1 1 0 0 0,1-1-1 0 0,-1 1 1 0 0,1-1 0 0 0,0 1 4 0 0,9-4-12 0 0,-9 4 12 0 0,0 0 0 0 0,1 0 0 0 0,-1-1 0 0 0,0 1 0 0 0,0 0 0 0 0,0-1 0 0 0,0 1 0 0 0,0-1 0 0 0,0 0 0 0 0,10-8-5 0 0,18-7-66 0 0,-24 15 75 0 0,-4 1-6 0 0,0 0 0 0 0,0 0 0 0 0,1 1 0 0 0,-1-1 0 0 0,0 1 0 0 0,0-1 0 0 0,1 1 0 0 0,-1 0 0 0 0,0 0 0 0 0,1 0 0 0 0,-1 0 0 0 0,0 0 0 0 0,0 1 0 0 0,1-1 0 0 0,1 1 2 0 0,4 2-14 0 0,-1 0 0 0 0,0 0 0 0 0,6 3 14 0 0,-6-2 8 0 0,-2-1-8 0 0,1 1 0 0 0,-1 0 0 0 0,0 1 0 0 0,-1-1 0 0 0,1 1 0 0 0,0 2 0 0 0,8 6 0 0 0,-9-9 0 0 0,-1 0 0 0 0,1 0 0 0 0,-1 0 0 0 0,0 0 0 0 0,0 1 0 0 0,-1-1 0 0 0,1 1 0 0 0,-1 0 0 0 0,0 1 0 0 0,14 31 0 0 0,-11-10 0 0 0,2-14 0 0 0,-6-11 0 0 0,0-1 0 0 0,0 1 0 0 0,-1-1 0 0 0,1 0 0 0 0,-1 1 0 0 0,1-1 0 0 0,-1 1 0 0 0,1 0 0 0 0,-1-1 0 0 0,0 1 0 0 0,1-1 0 0 0,-1 1 0 0 0,0 0 0 0 0,0 62 0 0 0,1-59 0 0 0,-2-3 0 0 0,-13 22 0 0 0,11-17 0 0 0,2-4 1 0 0,0 0 0 0 0,-1 0 0 0 0,1 0-1 0 0,0-1 1 0 0,-1 1 0 0 0,0 0 0 0 0,0-1-1 0 0,0 0 1 0 0,0 1 0 0 0,0-1 0 0 0,0 0-1 0 0,-1 0 1 0 0,1 0 0 0 0,-1 0 0 0 0,0 0-1 0 0,-8 3 40 0 0,-7 6 44 0 0,10-6-20 0 0,-16 6-11 0 0,1-1-42 0 0,21-9-11 0 0,0 0 0 0 0,0 0 0 0 0,0 0 0 0 0,0 0 0 0 0,0 0 0 0 0,0-1 0 0 0,-1 1 0 0 0,1-1 0 0 0,0 1 0 0 0,-1-1 0 0 0,-1 0 0 0 0,2 0 4 0 0,0 1 0 0 0,1-1 0 0 0,-1 0 0 0 0,0 0 0 0 0,0 1 0 0 0,1-1 0 0 0,-1 1 0 0 0,0 0 0 0 0,0 0 0 0 0,1-1 0 0 0,-1 1 0 0 0,1 0 0 0 0,-1 0-4 0 0,1 0 10 0 0,-1 0 0 0 0,0 0 0 0 0,1 0 0 0 0,-1 0 0 0 0,0 0 0 0 0,1-1 0 0 0,-1 1 0 0 0,0-1 0 0 0,1 1 0 0 0,-1-1 0 0 0,0 0 0 0 0,0 0 0 0 0,0 0-10 0 0,-2 0 55 0 0,-1 1-40 0 0,-8-1-79 0 0,11 0 36 0 0,0 0 0 0 0,0 0 0 0 0,1 0 0 0 0,-1 0 0 0 0,0 0 0 0 0,0 0 0 0 0,0-1 0 0 0,0 1 0 0 0,1 0 0 0 0,-1-1 0 0 0,-1 0 28 0 0,0-2-93 0 0,1-1 61 0 0,1 2 1 0 0,0 0-31 0 0,0 1-32 0 0,-1 1-51 0 0,1-1-24 0 0,-1 1-50 0 0,-1-1-57 0 0,0 1-63 0 0,3 0-385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2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8496 0 0,'0'0'190'0'0,"0"0"28"0"0,0 0 10 0 0,3 2-26 0 0,20 23-158 0 0,-19-16-45 0 0,1 3 80 0 0,-1-4 75 0 0,-1-3-7 0 0,0 0 34 0 0,3 11 274 0 0,-4-10-376 0 0,1 4 140 0 0,0-3-5 0 0,-1 0 0 0 0,1 0 0 0 0,0-1 0 0 0,1 1-214 0 0,5 5 287 0 0,-5-8-176 0 0,-1 0 0 0 0,0 0-1 0 0,0 1 1 0 0,0 0-1 0 0,0 0 1 0 0,-1 0 0 0 0,0 0-1 0 0,1 1-110 0 0,6 14 417 0 0,-6-14-315 0 0,14 25 544 0 0,-8-20-425 0 0,4 7 46 0 0,-10-6-57 0 0,0-7 8 0 0,7 6 7 0 0,-7-9 40 0 0,-4 5 159 0 0,1 1-118 0 0,0 1-117 0 0,1-4-117 0 0,-1-4-77 0 0,0 1 111 0 0,0-2-9 0 0,0 0 2 0 0,0 0 10 0 0,0 0 3 0 0,0 0 0 0 0,0 0 18 0 0,0 0 71 0 0,0 0 30 0 0,-4 0-54 0 0,-1 1-35 0 0,-2-1 53 0 0,-2-2-37 0 0,3-6-49 0 0,5-1 0 0 0,1 7-99 0 0,0 0-1 0 0,-1 0 0 0 0,1 0 1 0 0,-1 1-1 0 0,1-1 0 0 0,-1 0 1 0 0,0 1-1 0 0,0-1 0 0 0,0 0 1 0 0,0 1-1 0 0,0-1 0 0 0,0 1 1 0 0,0-1-1 0 0,0 1 0 0 0,-1-1-9 0 0,-2-5 86 0 0,5-2-67 0 0,-1 6-6 0 0,0-4-5 0 0,0 5-7 0 0,-1 0-1 0 0,1 0 0 0 0,0-1 0 0 0,1 1 0 0 0,-1 0 1 0 0,0 0-1 0 0,1 0 0 0 0,-1 0 0 0 0,1 0 0 0 0,0-2 0 0 0,4-4 1 0 0,-4 7 3 0 0,0 0-1 0 0,0-1 1 0 0,-1 1 0 0 0,1-1 0 0 0,0 1 0 0 0,0-1-1 0 0,-1 0 1 0 0,1 1 0 0 0,-1-1 0 0 0,0 0-1 0 0,1 1 1 0 0,-1-1 0 0 0,0 0 0 0 0,0 0-4 0 0,0 1 3 0 0,0-1-1 0 0,0 1 1 0 0,1-1 0 0 0,-1 0-1 0 0,0 1 1 0 0,1-1 0 0 0,-1 1 0 0 0,1-1-1 0 0,0 1 1 0 0,-1-1 0 0 0,1 1 0 0 0,0 0-1 0 0,0-1-2 0 0,5-11 29 0 0,0-14-8 0 0,10-10 32 0 0,-10 19-65 0 0,17-30-78 0 0,-7 26 96 0 0,0 11-6 0 0,0-10 0 0 0,-3 13 0 0 0,-6-3 0 0 0,-7 10 0 0 0,1 0 0 0 0,-1 0 0 0 0,1 0 0 0 0,-1 0 0 0 0,1 0 0 0 0,-1 0 0 0 0,1 0 0 0 0,0 0 0 0 0,-1 0 0 0 0,1 0 0 0 0,0 0 0 0 0,0 0 0 0 0,0 1 0 0 0,0-1 0 0 0,0 0 0 0 0,0 1 0 0 0,10-6 0 0 0,1 0-11 0 0,-6 2-52 0 0,-4 1-58 0 0,1 3-137 0 0,2-1 47 0 0,5-3-83 0 0,-7 3 156 0 0,0-1-66 0 0,-1 0 1 0 0,0 1-58 0 0,1 0-67 0 0,-1 0-77 0 0,-1 0 1 0 0,1 0-59 0 0,0 1-51 0 0,-1 0-46 0 0,1-1-163 0 0,0 1-45 0 0,0 0-196 0 0,2 0-531 0 0,-4 0 1492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3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49 288 7224 0 0,'0'0'209'0'0,"2"0"-5"0"0,2 1-170 0 0,11-2-21 0 0,-10 0 21 0 0,-2 0 42 0 0,-2-1 73 0 0,0 1-51 0 0,0-1-29 0 0,0 0-23 0 0,0 0-1 0 0,0 1 24 0 0,0 0 34 0 0,0 0 56 0 0,1 0 141 0 0,-1 1-100 0 0,1 0 39 0 0,0 0 42 0 0,0 0 45 0 0,0-1 49 0 0,0 1 53 0 0,7-2-56 0 0,-4-4-79 0 0,-5 6-270 0 0,0-1-1 0 0,1 1 0 0 0,-1-1 1 0 0,1 1-1 0 0,-1-1 1 0 0,1 1-1 0 0,-1-1 1 0 0,1 1-1 0 0,-1-1 1 0 0,1 1-1 0 0,-1 0 0 0 0,1-1 1 0 0,-1 1-1 0 0,1 0 1 0 0,0 0-1 0 0,-1-1 1 0 0,1 1-1 0 0,0 0 1 0 0,-1 0-1 0 0,1 0 0 0 0,0 0 1 0 0,-1 0-1 0 0,1-1-22 0 0,4-1 334 0 0,6-9-20 0 0,-8 9-102 0 0,0 0-72 0 0,-1 2-45 0 0,1 0-44 0 0,0 0-16 0 0,-1-1 42 0 0,-1-1-9 0 0,-1-1-23 0 0,0 0 8 0 0,0 0 23 0 0,2 1 29 0 0,0-1 49 0 0,12-8 31 0 0,-7 8-107 0 0,-7 3-71 0 0,1 0 0 0 0,-1 0 0 0 0,1 0 0 0 0,-1-1 0 0 0,1 1 0 0 0,-1 0 0 0 0,0 0 0 0 0,1-1 0 0 0,-1 1 0 0 0,1 0 1 0 0,-1-1-1 0 0,1 1 0 0 0,-1 0 0 0 0,0-1 0 0 0,1 1 0 0 0,-1-1 0 0 0,0 1 0 0 0,1 0 0 0 0,-1-1 0 0 0,0 1 0 0 0,0-1 0 0 0,0 1 0 0 0,1-1 0 0 0,-1 1 0 0 0,0-1 0 0 0,0 1 0 0 0,0-1 0 0 0,0 1 0 0 0,0-1 0 0 0,0 1 0 0 0,0-1 0 0 0,0 1 0 0 0,0-1 0 0 0,0 1 0 0 0,0-1 1 0 0,0 1-1 0 0,0-1 0 0 0,0 1-7 0 0,-1-1 5 0 0,1 1 0 0 0,0-1 1 0 0,0 1-1 0 0,0-1 1 0 0,0 1-1 0 0,0-1 1 0 0,0 1-1 0 0,0-1 1 0 0,0 1-1 0 0,0-1 0 0 0,0 1 1 0 0,1-1-1 0 0,-1 1 1 0 0,0-1-1 0 0,0 1 1 0 0,0-1-1 0 0,0 1 1 0 0,1-1-1 0 0,-1 1 0 0 0,0-1 1 0 0,1 1-1 0 0,-1 0 1 0 0,0-1-1 0 0,1 1 1 0 0,-1 0-1 0 0,0-1 1 0 0,1 1-1 0 0,-1 0 0 0 0,1-1 1 0 0,-1 1-1 0 0,0 0 1 0 0,1-1-6 0 0,6-3 74 0 0,-2-9 38 0 0,6-1-4 0 0,-8 9-18 0 0,-4 4-84 0 0,1 0 0 0 0,1 0 0 0 0,-1 0 0 0 0,0 0 0 0 0,0 0 0 0 0,0 0 0 0 0,0 0 0 0 0,1 0 0 0 0,-1 1 0 0 0,0-1 0 0 0,1 0 0 0 0,-1 0 0 0 0,0 0 0 0 0,1 0 0 0 0,0 1 0 0 0,-1-1 0 0 0,1-1-6 0 0,6-10 60 0 0,-6 7-42 0 0,0 0 1 0 0,0 1-1 0 0,-1-1 0 0 0,1 0 1 0 0,-1-3-19 0 0,0 1 22 0 0,0 6-18 0 0,0-1 1 0 0,0 0-1 0 0,0 1 1 0 0,0-1-1 0 0,0 0 1 0 0,0 1-1 0 0,0-1 1 0 0,-1 0-1 0 0,1 1 1 0 0,0-1-1 0 0,-1 0 1 0 0,0-1-5 0 0,-6-1 46 0 0,7 4-43 0 0,-1 0 0 0 0,1-1 1 0 0,-1 1-1 0 0,1 0 0 0 0,0-1 1 0 0,-1 1-1 0 0,1 0 0 0 0,-1-1 0 0 0,1 1 1 0 0,0 0-1 0 0,-1-1 0 0 0,1 1 1 0 0,0-1-1 0 0,0 1 0 0 0,-1 0 1 0 0,1-1-1 0 0,0 1 0 0 0,0-1 1 0 0,0 1-1 0 0,-1-1 0 0 0,1 1 0 0 0,0-1 1 0 0,0 1-1 0 0,0-1 0 0 0,0 1 1 0 0,0-1-1 0 0,0 1 0 0 0,0-1 1 0 0,0 1-1 0 0,0-1 0 0 0,0 1 1 0 0,1-1-4 0 0,-1 0 3 0 0,0 1 0 0 0,0-1 0 0 0,0 1 0 0 0,0-1 0 0 0,0 1 0 0 0,0-1 0 0 0,0 1 0 0 0,0-1 0 0 0,0 1 0 0 0,0-1 0 0 0,0 1 0 0 0,0-1 0 0 0,-1 1 0 0 0,1-1 0 0 0,0 1 0 0 0,0-1 0 0 0,0 1 0 0 0,-1 0 0 0 0,1-1 0 0 0,0 1 0 0 0,0-1 0 0 0,-1 1 0 0 0,1-1 0 0 0,0 1 0 0 0,-1 0 0 0 0,1-1 0 0 0,-1 1 0 0 0,1 0 0 0 0,0 0 0 0 0,-1-1 0 0 0,1 1 0 0 0,-1 0-3 0 0,-6-5 36 0 0,3-1-22 0 0,4 5-12 0 0,-1 1-1 0 0,1-1 1 0 0,0 1-1 0 0,0-1 1 0 0,-1 1 0 0 0,1 0-1 0 0,0-1 1 0 0,-1 1-1 0 0,1-1 1 0 0,0 1-1 0 0,-1 0 1 0 0,1-1 0 0 0,-1 1-1 0 0,1 0 1 0 0,-1 0-1 0 0,1-1 1 0 0,-1 1 0 0 0,1 0-1 0 0,0 0 1 0 0,-1 0-1 0 0,1 0 1 0 0,-1 0 0 0 0,1-1-1 0 0,-1 1 1 0 0,1 0-1 0 0,-1 0 1 0 0,1 0 0 0 0,-1 0-1 0 0,1 0 1 0 0,-1 1-1 0 0,1-1 1 0 0,-1 0-2 0 0,-33 0 80 0 0,4 0-15 0 0,23 0-34 0 0,4-1-26 0 0,1 1-1 0 0,0 0 1 0 0,0 0 0 0 0,0 0 0 0 0,-1 1 0 0 0,1-1-1 0 0,0 0 1 0 0,0 1 0 0 0,0-1 0 0 0,-1 2-5 0 0,-27 14 87 0 0,25-3 9 0 0,-21 19 92 0 0,10 0 5 0 0,14-26-153 0 0,2 0 14 0 0,-4 3 74 0 0,-5 15-17 0 0,8-18-69 0 0,0 0 1 0 0,0 0-1 0 0,0 0 0 0 0,1 5-42 0 0,0 18 163 0 0,3-24-70 0 0,3 4-20 0 0,-1-1-1 0 0,1 1 1 0 0,-2 1-1 0 0,1-1-72 0 0,-5-9 1 0 0,3 5 28 0 0,-3-4-22 0 0,0 0 1 0 0,0-1 0 0 0,1 1-1 0 0,-1 0 1 0 0,0-1 0 0 0,1 1-1 0 0,-1 0 1 0 0,0-1 0 0 0,1 1-1 0 0,-1-1 1 0 0,1 1 0 0 0,-1-1-1 0 0,1 1 1 0 0,-1-1 0 0 0,1 0-1 0 0,0 1 1 0 0,-1-1 0 0 0,1 1-1 0 0,0-1 1 0 0,-1 0 0 0 0,1 0-1 0 0,0 1-7 0 0,4 1 32 0 0,3 3 37 0 0,3 6 103 0 0,-3-3-59 0 0,-3-5-89 0 0,4 1 61 0 0,14 8 116 0 0,-22-12-183 0 0,1 1 0 0 0,0-1-1 0 0,0 1 1 0 0,-1-1-1 0 0,1 1 1 0 0,0-1 0 0 0,0 0-1 0 0,0 0 1 0 0,-1 0-1 0 0,1 0 1 0 0,1-1-18 0 0,-1 1 18 0 0,0 0 0 0 0,0 0 0 0 0,0 0 0 0 0,0 0 0 0 0,0 0 0 0 0,1 0 0 0 0,-1 0 0 0 0,0 1 0 0 0,0-1 0 0 0,0 1 0 0 0,1 0-18 0 0,5 4 58 0 0,-7-4-47 0 0,1 0 1 0 0,-1 0-1 0 0,0 0 1 0 0,1-1 0 0 0,0 1-1 0 0,-1 0 1 0 0,1-1 0 0 0,-1 1-1 0 0,1-1 1 0 0,0 1 0 0 0,-1-1-1 0 0,1 0 1 0 0,0 0-1 0 0,0 0-11 0 0,2 0-196 0 0,1 0 81 0 0,0 0 69 0 0,-1 0 59 0 0,1 0 45 0 0,-1 0 35 0 0,18 0 466 0 0,-16 0-457 0 0,1 0-88 0 0,-3 0-61 0 0,0 0-49 0 0,0 0-56 0 0,0 0-62 0 0,0 0-92 0 0,0 0-89 0 0,0 0-95 0 0,1 0-104 0 0,-1 0-113 0 0,0 0-120 0 0,-2 0 365 0 0,0 0-32 0 0,0 0-35 0 0,0 0-35 0 0,5 0-1669 0 0,2 0-1270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3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12584 0 0,'0'0'281'0'0,"0"0"40"0"0,0 0 23 0 0,0 0-141 0 0,0 0-96 0 0,0 0 26 0 0,0 0-40 0 0,0 0 110 0 0,0 0 221 0 0,0 0 399 0 0,0 0 38 0 0,0 0-354 0 0,0 0-214 0 0,0 0-60 0 0,0 0 36 0 0,0 0 98 0 0,0 0-23 0 0,0 0-41 0 0,0 0-146 0 0,0 0-58 0 0,0 0-17 0 0,0 0-3 0 0,-3 3-18 0 0,1-1-55 0 0,-2 3-20 0 0,0-1-51 0 0,1-2-119 0 0,3-2-83 0 0,-2 0-112 0 0,0 0 106 0 0,1 0 72 0 0,-1 0 33 0 0,-1 1-162 0 0,2-1 174 0 0,0 1 5 0 0,1-1-37 0 0,-1 0-45 0 0,1 1-54 0 0,-1 0-128 0 0,0 0-57 0 0,1 0-51 0 0,-1 0-43 0 0,1 1-164 0 0,0 0-44 0 0,0 0-196 0 0,0 1-533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4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13104 0 0,'0'0'297'0'0,"0"0"39"0"0,0 0 19 0 0,0 0-145 0 0,0 0-99 0 0,0 0-43 0 0,0 0-13 0 0,3 0 17 0 0,3 0-21 0 0,3 0-16 0 0,3 0-39 0 0,-2 1-55 0 0,-4 1-70 0 0,-1 9-61 0 0,-4-11 176 0 0,-1 1 0 0 0,1-1 0 0 0,0 0 1 0 0,0 1-1 0 0,0-1 0 0 0,-1 0 1 0 0,1 0-1 0 0,0 0 0 0 0,0 1 0 0 0,0-1 1 0 0,0 0-1 0 0,0 0 0 0 0,-1 0 1 0 0,2-1 13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47:12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9272 0 0,'0'2'208'0'0,"0"2"-119"0"0,0-1-44 0 0,0-1 0 0 0,0 1 0 0 0,0-1 1 0 0,0 0-1 0 0,0 1 0 0 0,1-1 0 0 0,-1 0 0 0 0,1 1 1 0 0,0 1-46 0 0,4 4 126 0 0,1 2-29 0 0,-4 4-64 0 0,-2-14-33 0 0,0 1 0 0 0,0-1 0 0 0,0 1 0 0 0,0-1 0 0 0,0 1 0 0 0,0-1 0 0 0,0 1 0 0 0,0-1 0 0 0,0 1 0 0 0,0-1 0 0 0,0 1 0 0 0,0-1 0 0 0,0 1 0 0 0,1-1 0 0 0,-1 1 0 0 0,0-1 0 0 0,0 0 0 0 0,0 1 0 0 0,1-1 0 0 0,-1 1 0 0 0,0-1 0 0 0,1 1 0 0 0,-1-1 0 0 0,0 0 0 0 0,1 1 0 0 0,-1-1 0 0 0,0 0 0 0 0,1 1 0 0 0,-1-1 0 0 0,1 0 0 0 0,-1 0 0 0 0,1 1 0 0 0,6 3 0 0 0,-4 1 25 0 0,0 1 53 0 0,1 1 56 0 0,0 0 57 0 0,-2-2 25 0 0,2 5 249 0 0,1-1-55 0 0,4 3 120 0 0,5 4 149 0 0,-12-9-437 0 0,1 0 26 0 0,8-2 164 0 0,-6 8-14 0 0,7 3 55 0 0,-10-14-403 0 0,0-1-1 0 0,0 1 1 0 0,-1 0 0 0 0,1 0-1 0 0,-1 1 1 0 0,1-1-1 0 0,0 1-69 0 0,1 15 354 0 0,-3-15-321 0 0,0 2 13 0 0,0 4 15 0 0,0 6 53 0 0,0 5-130 0 0,0-17-104 0 0,0-2-90 0 0,0 0 57 0 0,0 1-36 0 0,0-2-43 0 0,0 1-39 0 0,0 0-373 0 0,0-1 83 0 0,0 0-53 0 0,0 0-730 0 0,0 0-580 0 0,0 0-1102 0 0</inkml:trace>
  <inkml:trace contextRef="#ctx0" brushRef="#br0" timeOffset="617.15">337 1 10016 0 0,'0'0'230'0'0,"0"3"30"0"0,2 7-30 0 0,4 0-50 0 0,-1-1-79 0 0,7 17-112 0 0,-1 1 74 0 0,-1 0 67 0 0,-1 0 63 0 0,-1-1 45 0 0,1 0 46 0 0,1-2 41 0 0,1 1 36 0 0,-10-24-332 0 0,-1 0 0 0 0,1 1 0 0 0,-1-1 0 0 0,0 1 0 0 0,0-1 0 0 0,1 1 1 0 0,-1-1-1 0 0,0 1 0 0 0,0-1 0 0 0,0 1-29 0 0,2 13 279 0 0,3-6-151 0 0,2 3 85 0 0,-5-1-36 0 0,0 1 12 0 0,4 2 23 0 0,0-3-17 0 0,-4-2-23 0 0,-2-7 84 0 0,0 1 0 0 0,0 8-6 0 0,0-9-20 0 0,0-2-8 0 0,0 0-4 0 0,0 0-16 0 0,0 0-54 0 0,0 0-20 0 0,0 0-7 0 0,0 0-7 0 0,0 0-29 0 0,0 0-12 0 0,0 0-1 0 0,0 0 4 0 0,-3 0 0 0 0,-8 0-44 0 0,11 0-30 0 0,0 0-1 0 0,0 0 0 0 0,0 0 0 0 0,0 1 0 0 0,0-1 0 0 0,0 0 0 0 0,0 0 0 0 0,0 0 1 0 0,0 0-1 0 0,-1 0 0 0 0,1 0 0 0 0,0 0 0 0 0,0 0 0 0 0,0 0 0 0 0,0 0 0 0 0,0 0 1 0 0,0 0-1 0 0,0-1 0 0 0,0 1 0 0 0,0 0 0 0 0,0 0 0 0 0,-1 0 0 0 0,1 0 0 0 0,0 0 1 0 0,0 0-1 0 0,0 0 0 0 0,0 0 0 0 0,0 0 0 0 0,0 0 0 0 0,0 0 0 0 0,0 0 0 0 0,0 0 1 0 0,0 0-1 0 0,0 0 0 0 0,0 0 0 0 0,0-1 0 0 0,0 1 0 0 0,0 0 0 0 0,0 0 0 0 0,0 0 1 0 0,-1 0-1 0 0,1 0 0 0 0,0 0 0 0 0,0 0 0 0 0,0 0 0 0 0,0 0 0 0 0,0 0 0 0 0,0-1 1 0 0,0 1-1 0 0,0 0 0 0 0,0 0 0 0 0,0 0 0 0 0,1 0 0 0 0,-1 0 0 0 0,0 0 0 0 0,0 0 0 0 0,0 0-1 0 0,-1-2 8 0 0,1 0 0 0 0,0 0 0 0 0,-1 0 0 0 0,1 1 0 0 0,-1-1-1 0 0,0 0 1 0 0,1 1 0 0 0,-1-1 0 0 0,0 0 0 0 0,0 1 0 0 0,-1-2-8 0 0,-3-5 4 0 0,5 7 0 0 0,-1 0 1 0 0,1-1-1 0 0,0 1 0 0 0,-1-1 0 0 0,1 1 1 0 0,0-1-1 0 0,0 1 0 0 0,0 0 1 0 0,0-1-1 0 0,0 0-4 0 0,0 2 0 0 0,0-3 6 0 0,0 0-1 0 0,1-1 1 0 0,-1 1 0 0 0,1 0-1 0 0,0 0 1 0 0,0-1 0 0 0,0 1-1 0 0,0 0 1 0 0,2-2-6 0 0,1-6 19 0 0,12-26-7 0 0,-12 24-12 0 0,-3 9 0 0 0,0 0 0 0 0,0 0 0 0 0,0 0 0 0 0,1 0 0 0 0,0 0 0 0 0,0 1 0 0 0,0-1 0 0 0,1 0 0 0 0,13-20-20 0 0,16-13-176 0 0,-14 14 85 0 0,-4 5 36 0 0,1 8-9 0 0,2 1 11 0 0,-11 5 29 0 0,1 0 0 0 0,0 0-1 0 0,7-1 45 0 0,-12 4-2 0 0,1 0 0 0 0,-1 1 0 0 0,0 0 0 0 0,1 0 0 0 0,-1 0-1 0 0,1 0 1 0 0,-1 0 0 0 0,0 0 0 0 0,1 0 0 0 0,-1 1-1 0 0,1 0 3 0 0,29 12-48 0 0,-29-12 46 0 0,-1 0-1 0 0,1 0 0 0 0,0 1 1 0 0,-1-1-1 0 0,1 1 0 0 0,-1 0 1 0 0,0-1-1 0 0,2 3 3 0 0,7 13-50 0 0,18 17 38 0 0,-22-24 12 0 0,-3-5 0 0 0,0 0 0 0 0,-1 1 0 0 0,1 0 0 0 0,-1 0 0 0 0,1 4 0 0 0,2 17 0 0 0,10 10 0 0 0,-14-31 0 0 0,0 1 0 0 0,0 0 0 0 0,0-1 0 0 0,0 1 0 0 0,-1 0 0 0 0,0 0 0 0 0,0 0 0 0 0,-1 0-1 0 0,0 4 2 0 0,-1-8-1 0 0,1-1 0 0 0,0 1 0 0 0,0 0 0 0 0,0 0 0 0 0,0 0 0 0 0,0 0 0 0 0,0 0 0 0 0,1-1 0 0 0,0 1 0 0 0,-1 0 0 0 0,2 1 0 0 0,4 0 0 0 0,-5-4 0 0 0,-1 1 1 0 0,1-1-1 0 0,-1 0 1 0 0,1 0-1 0 0,-1 1 1 0 0,0-1-1 0 0,1 0 1 0 0,-1 1-1 0 0,1-1 1 0 0,-1 0-1 0 0,0 1 1 0 0,0-1-1 0 0,1 1 1 0 0,-1-1-1 0 0,0 1 1 0 0,0-1-1 0 0,1 0 1 0 0,-1 1-1 0 0,0-1 1 0 0,0 1-1 0 0,0-1 1 0 0,0 1-1 0 0,0-1 1 0 0,1 1-1 0 0,-1-1 1 0 0,0 1-1 0 0,0-1 1 0 0,0 1-1 0 0,-1-1 1 0 0,1 1-1 0 0,0-1 1 0 0,0 1-1 0 0,0 4-26 0 0,0-1 42 0 0,0 5 78 0 0,0 10 217 0 0,0-14-257 0 0,0-1-48 0 0,0-4-4 0 0,0 0-1 0 0,0 0 1 0 0,0 0-1 0 0,0 0 1 0 0,0 0-1 0 0,0 0 0 0 0,0 0 1 0 0,0 0-1 0 0,0 0 1 0 0,0 1-1 0 0,0-1 0 0 0,0 0 1 0 0,0 0-1 0 0,0 0 1 0 0,0 0-1 0 0,0 0 0 0 0,0 0 1 0 0,0 0-1 0 0,0 0 1 0 0,0 0-1 0 0,0 0 0 0 0,0 0 1 0 0,0 1-1 0 0,0-1 1 0 0,0 0-1 0 0,0 0 0 0 0,0 0 1 0 0,0 0-1 0 0,0 0 1 0 0,0 0-1 0 0,0 0 0 0 0,0 0 1 0 0,-1 0-1 0 0,1 0 1 0 0,0 0-1 0 0,0 0 0 0 0,0 0 1 0 0,0 0-1 0 0,0 0 1 0 0,0 0-1 0 0,0 0 0 0 0,0 0 1 0 0,0 0-1 0 0,0 1 1 0 0,-1-1-1 0 0,1 0 0 0 0,0 0 1 0 0,0 0-1 0 0,0 0 1 0 0,0-1-1 0 0,0 1 1 0 0,0 0-1 0 0,0 0 0 0 0,0 0 1 0 0,0 0-1 0 0,0 0 1 0 0,-1 0-3 0 0,-5 0 77 0 0,2 0 6 0 0,2 0 56 0 0,1 0 140 0 0,1 2-10 0 0,0 0-66 0 0,0-1-57 0 0,0 0-47 0 0,0 0-21 0 0,0 2 17 0 0,0-1-15 0 0,0 0 59 0 0,0 0 95 0 0,-3-2-658 0 0,3 0 360 0 0,-1 1 0 0 0,-3 0-11 0 0,1-1 17 0 0,1-1-24 0 0,0 0-42 0 0,0 0-52 0 0,0 0-64 0 0,-3-5 139 0 0,0-2 60 0 0,3 4 33 0 0,1-2 4 0 0,1-16-10 0 0,0 15-11 0 0,0 5 20 0 0,0 0 0 0 0,-1 0 0 0 0,1-1 0 0 0,1 1 0 0 0,-1 0 0 0 0,0 0 1 0 0,1 0-1 0 0,-1 0 0 0 0,1-1 0 0 0,0 0 6 0 0,17-29-190 0 0,33-46-181 0 0,-27 42 167 0 0,-20 30 177 0 0,0 1 0 0 0,0 0 0 0 0,1 0 0 0 0,-1 0 0 0 0,1 0 1 0 0,0 1-1 0 0,0 0 0 0 0,4-2 27 0 0,29-26-161 0 0,-12 13 94 0 0,-16 7 54 0 0,1-1-8 0 0,5 6-25 0 0,-10 5 47 0 0,1 0-14 0 0,0-1-1 0 0,0 2 1 0 0,0-1-1 0 0,0 1 1 0 0,0 0-1 0 0,0 0 1 0 0,0 1 13 0 0,9-1 24 0 0,14 0 51 0 0,-12 5 47 0 0,-12 0-68 0 0,25 13 179 0 0,-23-8-169 0 0,10 25 15 0 0,-8-12-62 0 0,-1 2 32 0 0,-4-16-40 0 0,-4-7-9 0 0,0 1 0 0 0,0-1 0 0 0,0 0 0 0 0,0 1 1 0 0,-1 0-1 0 0,1-1 0 0 0,-1 1 0 0 0,1-1 0 0 0,-1 1 0 0 0,1 0 0 0 0,-1-1 0 0 0,0 1 0 0 0,0 0 0 0 0,0 0 0 0 0,0 5 0 0 0,0-5 0 0 0,0 0 0 0 0,0 0 0 0 0,0 1 0 0 0,0-1 0 0 0,0 0 0 0 0,0 0 0 0 0,1 0 0 0 0,-1 0 0 0 0,1 0 0 0 0,0 2 0 0 0,4 4 1 0 0,-4-7 0 0 0,0 0-1 0 0,0 1 1 0 0,0-1 0 0 0,-1 1 0 0 0,1-1 0 0 0,0 1 0 0 0,-1 0-1 0 0,1-1 1 0 0,-1 1 0 0 0,1 0 0 0 0,-1-1 0 0 0,0 1 0 0 0,0 0-1 0 0,0-1 0 0 0,0 1 6 0 0,0-1 0 0 0,0 1 0 0 0,0-1 0 0 0,0 1 0 0 0,0-1 0 0 0,0 1 0 0 0,-1-1-1 0 0,1 1 1 0 0,-1-1 0 0 0,1 0-6 0 0,-5 8 32 0 0,4-8-29 0 0,0 0 0 0 0,0 1 0 0 0,0-1 0 0 0,0 1 1 0 0,1-1-1 0 0,-1 1 0 0 0,0 0 0 0 0,1-1 0 0 0,-1 1 0 0 0,1-1 1 0 0,0 1-1 0 0,0 0 0 0 0,-1-1 0 0 0,1 1-3 0 0,0 30 53 0 0,1-25-53 0 0,-1-5 0 0 0,0-1 0 0 0,0 1 0 0 0,0 0 0 0 0,0-1 0 0 0,0 1 0 0 0,0 0 0 0 0,0-1 0 0 0,-1 1 0 0 0,1 0 0 0 0,-1-1 0 0 0,1 1 0 0 0,-1 1 0 0 0,-6 1-9 0 0,2 0-61 0 0,3 6-72 0 0,2-4 21 0 0,-4 6-51 0 0,2-9 87 0 0,1-1-42 0 0,-1 0 1 0 0,1 0-35 0 0,-1-1-41 0 0,1 1-46 0 0,0-2-3 0 0,1 1-37 0 0,-1 0-386 0 0,1-1 95 0 0,0 1-51 0 0,-1 1-739 0 0,1 2-580 0 0,0 5-1103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16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512 112 6704 0 0,'0'0'149'0'0,"0"0"23"0"0,0 0 12 0 0,-3-3-25 0 0,-3-3-109 0 0,2 2 26 0 0,2 2 78 0 0,1 1 178 0 0,1 1 297 0 0,0 0 19 0 0,0 0-21 0 0,-3-2-117 0 0,-7-13-20 0 0,7 3-70 0 0,3 12-413 0 0,0 0 0 0 0,0 0 1 0 0,0 0-1 0 0,0 0 1 0 0,0-1-1 0 0,0 1 0 0 0,0 0 1 0 0,0 0-1 0 0,0 0 1 0 0,0 0-1 0 0,0 0 0 0 0,0 0 1 0 0,0 0-1 0 0,0 0 1 0 0,0 0-1 0 0,0-1 0 0 0,0 1 1 0 0,0 0-1 0 0,0 0 0 0 0,0 0 1 0 0,0 0-1 0 0,0 0 1 0 0,0 0-1 0 0,0 0 0 0 0,0 0 1 0 0,0 0-1 0 0,0 0 1 0 0,0 0-1 0 0,0 0 0 0 0,0-1 1 0 0,0 1-1 0 0,-1 0 1 0 0,1 0-1 0 0,0 0 0 0 0,0 0 1 0 0,0 0-1 0 0,0 0 1 0 0,0 0-1 0 0,0 0 0 0 0,0 0 1 0 0,0 0-1 0 0,0 0 0 0 0,0 0 1 0 0,0 0-1 0 0,-1 0 1 0 0,1 0-1 0 0,0 0 0 0 0,0 0 1 0 0,0 0-1 0 0,0 0 1 0 0,0 0-1 0 0,0 0 0 0 0,0 0 1 0 0,0 0-1 0 0,0 0 1 0 0,0 0-1 0 0,-1 0-7 0 0,-5-1 164 0 0,0-1-37 0 0,-8-8 143 0 0,11 7-102 0 0,2 0-58 0 0,0 1-34 0 0,2-1-34 0 0,-1 0-9 0 0,-2 1 32 0 0,-5-3 150 0 0,-7-1 39 0 0,0 0 0 0 0,7 2-29 0 0,2-3-19 0 0,2 2-38 0 0,-8 3-52 0 0,-42 2 375 0 0,30 0-306 0 0,-3 0-40 0 0,0 0-91 0 0,25 0-50 0 0,-1 1 0 0 0,0-1 0 0 0,0 0 1 0 0,0 0-1 0 0,1 1 0 0 0,-1-1 0 0 0,0 1 1 0 0,0 0-1 0 0,1-1 0 0 0,-1 1 0 0 0,1 0 0 0 0,-1 0 1 0 0,0 0-5 0 0,1 0 4 0 0,-1 0 0 0 0,1 0 0 0 0,-1 0 0 0 0,1 0 1 0 0,-1 0-1 0 0,0-1 0 0 0,0 1 0 0 0,1-1 0 0 0,-1 1 1 0 0,0-1-1 0 0,0 0 0 0 0,0 0 0 0 0,0 0-4 0 0,-25 1 50 0 0,21 0-49 0 0,0 1-1 0 0,0-1 1 0 0,0 1-1 0 0,0 0 1 0 0,0 0-1 0 0,1 0 1 0 0,-6 4-1 0 0,10-6 0 0 0,-13 7-15 0 0,8-4-41 0 0,0 0-1 0 0,1 1 1 0 0,-1 0 0 0 0,-2 2 56 0 0,3-4-94 0 0,-7 1 86 0 0,11-3 13 0 0,-1 1 0 0 0,1 0 0 0 0,0-1-1 0 0,0 1 1 0 0,0 0 0 0 0,0 0 0 0 0,0 0-1 0 0,0-1 1 0 0,0 1 0 0 0,1 0 0 0 0,-1 0-1 0 0,0 0 1 0 0,0 0 0 0 0,0 1-5 0 0,-1 3 18 0 0,2-4-14 0 0,0 0 0 0 0,-1-1 0 0 0,1 1 0 0 0,0-1 1 0 0,-1 1-1 0 0,1 0 0 0 0,0-1 0 0 0,-1 1 0 0 0,1-1 0 0 0,-1 1 0 0 0,1-1 0 0 0,-1 1 0 0 0,1-1 1 0 0,-1 1-1 0 0,1-1 0 0 0,-1 1 0 0 0,0-1 0 0 0,1 0 0 0 0,-1 1 0 0 0,0-1 0 0 0,1 0 0 0 0,-1 0-4 0 0,-4 3 12 0 0,4-2-11 0 0,-1-1 0 0 0,1 1 0 0 0,0 0-1 0 0,0 0 1 0 0,0 0 0 0 0,0 0 0 0 0,0 0 0 0 0,0 0 0 0 0,0 0 0 0 0,0 0 0 0 0,1 0 0 0 0,-2 1-1 0 0,2 0 0 0 0,-1-1 0 0 0,1 0 0 0 0,0 1 0 0 0,-1-1 0 0 0,1 1 0 0 0,0-1 0 0 0,0 1 0 0 0,0-1 0 0 0,0 1 0 0 0,0-1 0 0 0,0-1 0 0 0,1 6-1 0 0,-2-5 3 0 0,-13 24-15 0 0,14-24 8 0 0,-1 1 0 0 0,1-1 0 0 0,0 1 0 0 0,-1-1 1 0 0,1 1-1 0 0,0-1 0 0 0,0 0 0 0 0,0 1 0 0 0,0-1 1 0 0,0 1 4 0 0,0 0-2 0 0,0-1 1 0 0,0 0 0 0 0,0 1 0 0 0,0-1 0 0 0,0 1-1 0 0,1-1 1 0 0,-1 1 0 0 0,0-1 0 0 0,1 1 0 0 0,-1-1 1 0 0,5 7 0 0 0,-4-6 0 0 0,0-1 0 0 0,0 0 0 0 0,0 1 0 0 0,0-1 0 0 0,0 1 0 0 0,-1-1 0 0 0,1 1 0 0 0,-1 0 0 0 0,1-1 0 0 0,-1 1 0 0 0,0 0 0 0 0,1-1 0 0 0,-1 1 0 0 0,0 0 0 0 0,0 7-2 0 0,-1-6-2 0 0,1-1-1 0 0,0 1 1 0 0,0 0 0 0 0,0 0 0 0 0,0 0 0 0 0,0 0 0 0 0,1 0-1 0 0,-1-1 1 0 0,1 1 0 0 0,0 0 0 0 0,0 0 0 0 0,0-1-1 0 0,0 1 1 0 0,0-1 0 0 0,1 1 0 0 0,-1-1 0 0 0,1 1-1 0 0,0-1 1 0 0,1 2 4 0 0,-1-1-13 0 0,1 0-1 0 0,-1 0 1 0 0,1 0 0 0 0,-1 1-1 0 0,0-1 1 0 0,0 2 13 0 0,0-1-1 0 0,-1-1 0 0 0,1 0 0 0 0,1 1 0 0 0,-1-1 0 0 0,0 0 0 0 0,2 1 1 0 0,3 2 13 0 0,0 0 0 0 0,0 0 1 0 0,1 0-1 0 0,-1-1 1 0 0,2 0-14 0 0,12 9 13 0 0,-10-7-13 0 0,6 5-22 0 0,6 1-36 0 0,24 6 38 0 0,-27-12 22 0 0,-1 1 0 0 0,15 8-2 0 0,-12 1 0 0 0,-19-14 0 0 0,0 0 0 0 0,1-1 0 0 0,0 1 0 0 0,-1-1 0 0 0,1 1 0 0 0,0-1 0 0 0,0 0 0 0 0,0 0 0 0 0,1-1 0 0 0,-1 0 0 0 0,1 1 0 0 0,15 1-3 0 0,-12-2 6 0 0,-1 0 0 0 0,1 1 0 0 0,-1 0 0 0 0,0 0 0 0 0,0 0 1 0 0,6 4-4 0 0,-2-1 28 0 0,59 28 126 0 0,-36-21-48 0 0,-30-10-90 0 0,1 0 1 0 0,0 1 0 0 0,-1-1-1 0 0,1 1 1 0 0,-1 0 0 0 0,0 0 0 0 0,2 2-17 0 0,6 6 80 0 0,0 0 45 0 0,-10-9-102 0 0,0 0 0 0 0,-1-1 1 0 0,1 0-1 0 0,1 1 0 0 0,-1-1 0 0 0,0 0 0 0 0,0 0 0 0 0,0 0 0 0 0,1 0 0 0 0,-1 0 0 0 0,0-1 0 0 0,3 1-23 0 0,7 3 113 0 0,-1 7 69 0 0,0-8-122 0 0,-10-3-54 0 0,0 0-1 0 0,-1 0 0 0 0,1 1 0 0 0,0-1 0 0 0,0 0 0 0 0,0 0 0 0 0,0 1 0 0 0,0-1 0 0 0,0 1 0 0 0,-1-1 0 0 0,1 1 0 0 0,0-1 0 0 0,0 1 0 0 0,-1 0 0 0 0,1-1 1 0 0,0 1-1 0 0,-1 0 0 0 0,1-1 0 0 0,-1 1 0 0 0,1 0 0 0 0,-1 0 0 0 0,1 0 0 0 0,-1 0 0 0 0,1-1 0 0 0,-1 1 0 0 0,0 0-5 0 0,4 4 44 0 0,-1 0 0 0 0,1-1 1 0 0,0 1-1 0 0,0-1 0 0 0,2 0-44 0 0,-4-1 12 0 0,1-1 76 0 0,-3-2 0 0 0,0 3 0 0 0,0 0-57 0 0,0-1-18 0 0,0 0 1 0 0,0 0-1 0 0,0 0 0 0 0,0 0 0 0 0,0-1 0 0 0,0 1 1 0 0,0 0-1 0 0,-1 0 0 0 0,1 0 0 0 0,-1 0 0 0 0,0 1-13 0 0,-10 2 88 0 0,6 8 18 0 0,-5 0 33 0 0,8-10-96 0 0,-1-1 0 0 0,1 1 1 0 0,-1-1-1 0 0,0 0 0 0 0,0 0 0 0 0,0 0-43 0 0,-11 4 224 0 0,6 7-37 0 0,7-12-183 0 0,-1 0-1 0 0,1 1 0 0 0,-1-1 1 0 0,1 0-1 0 0,-1-1 1 0 0,0 1-1 0 0,1 0 0 0 0,-1 0 1 0 0,0-1-1 0 0,0 1 1 0 0,0-1-4 0 0,-20 9-1 0 0,14-4 1 0 0,6-4 0 0 0,1 0 0 0 0,0 0 0 0 0,-1-1 0 0 0,1 1 0 0 0,-1 0 0 0 0,0 0 0 0 0,1-1 0 0 0,-1 1 0 0 0,1-1 0 0 0,-1 0 0 0 0,0 1 0 0 0,0-1 0 0 0,1 0 0 0 0,-1 0 0 0 0,-1 0 0 0 0,-7-1 0 0 0,7 1 0 0 0,-1 0 0 0 0,0 0 0 0 0,1 0 0 0 0,-1 0 0 0 0,0 0 0 0 0,1 1 0 0 0,-1-1 0 0 0,0 1 0 0 0,-1 1 0 0 0,0-1 0 0 0,-2 2 0 0 0,0-1 0 0 0,0 0 0 0 0,0 0 0 0 0,0-1 0 0 0,-1 0 0 0 0,-5 0 0 0 0,-77-1 3 0 0,37 0 49 0 0,2 0 85 0 0,42 0-121 0 0,0 1 0 0 0,1 0 0 0 0,-1 1 0 0 0,-7 2-16 0 0,6-2 0 0 0,1 0 0 0 0,-1 0 0 0 0,1-1 0 0 0,-1 0 0 0 0,0-1 0 0 0,-1 0 0 0 0,8 1 0 0 0,1-1 0 0 0,-1 0 0 0 0,0 0 0 0 0,0 0 0 0 0,0 0 0 0 0,0 0 0 0 0,0 0 0 0 0,1-1 0 0 0,-1 0 0 0 0,0 1 0 0 0,-1-2 0 0 0,-1-8 0 0 0,-6 4 0 0 0,6-4 0 0 0,-1 7-10 0 0,4 3-26 0 0,3 0-21 0 0,3-1 31 0 0,-3 0-40 0 0,1 1-91 0 0,-2-1 34 0 0,0 1-35 0 0,-1 0 140 0 0,1-1-1 0 0,-1 1 1 0 0,1 0-1 0 0,-1-1 1 0 0,1 0 0 0 0,-1 1-1 0 0,1-1 1 0 0,0 1-1 0 0,-1-1 1 0 0,1 0 0 0 0,0 1-1 0 0,-1-1 1 0 0,1 1-1 0 0,0-1 1 0 0,0 0-1 0 0,0 0 1 0 0,-1 1 0 0 0,1-1-1 0 0,0 0 1 0 0,0 1-1 0 0,0-1 1 0 0,0 0-1 0 0,0 1 1 0 0,0-1 0 0 0,1 0-1 0 0,-1 0 1 0 0,0 1-1 0 0,0-1 19 0 0,2-3-150 0 0,2 0-37 0 0,-2 2-167 0 0,-1 1-319 0 0,-1 1-587 0 0,0-3-48 0 0,0-10-10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7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 6880 0 0,'0'0'157'0'0,"0"0"23"0"0,0 0 11 0 0,0 3-31 0 0,0-3-159 0 0,0 1 1 0 0,0-1 0 0 0,1 1-1 0 0,-1 0 1 0 0,0-1 0 0 0,0 1-1 0 0,0-1 1 0 0,0 1 0 0 0,0-1-1 0 0,1 1 1 0 0,-1-1 0 0 0,0 1-1 0 0,1 0 1 0 0,-1-1 0 0 0,0 0-1 0 0,1 1 1 0 0,-1-1 0 0 0,0 1-1 0 0,1-1 1 0 0,-1 1 0 0 0,1-1-1 0 0,-1 0 1 0 0,1 1 0 0 0,0-1-2 0 0,-1 1-1 0 0,1-1 1 0 0,0 0 0 0 0,-1 1-1 0 0,1-1 1 0 0,-1 1 0 0 0,1 0-1 0 0,-1-1 1 0 0,1 1 0 0 0,-1-1 0 0 0,1 1-1 0 0,-1 0 1 0 0,0-1 0 0 0,1 1-1 0 0,-1 0 1 0 0,0-1 0 0 0,1 1-1 0 0,-1 0 1 0 0,0-1 0 0 0,0 1-1 0 0,0 0 1 0 0,0 0 0 0 0,0-1-1 0 0,0 1 1 0 0,0 0 0 0 0,0 0 0 0 0,1 5 32 0 0,-1 0 57 0 0,1 5 158 0 0,-1-9-169 0 0,0 1 1 0 0,0-1-1 0 0,-1 0 0 0 0,1 1 1 0 0,0-1-1 0 0,-1 0 0 0 0,1 1 1 0 0,-1-1-1 0 0,0 2-78 0 0,-4 5 287 0 0,1 0-36 0 0,1 1 14 0 0,1 7 84 0 0,0-2 70 0 0,-3-5-88 0 0,-1 2-2 0 0,1 15 199 0 0,-1-11-169 0 0,1-4-97 0 0,2 8 23 0 0,1-5-13 0 0,-3-5-56 0 0,-1 2-2 0 0,5-7-146 0 0,0-1 1 0 0,1 1-1 0 0,-1-1 1 0 0,1 1-1 0 0,0-1 1 0 0,0 3-69 0 0,0 4 145 0 0,-1 1-4 0 0,-5-1-12 0 0,-1 3 45 0 0,6 0 48 0 0,0-9-208 0 0,-3 5 91 0 0,2-7-113 0 0,1-1-43 0 0,-1 1-54 0 0,0-1-67 0 0,0 0-80 0 0,1-2 45 0 0,1 1-36 0 0,-1 0-338 0 0,1-1 73 0 0,0 0-49 0 0,0 0-664 0 0,0 0-529 0 0,0 0-1000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18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337 33 6016 0 0,'-3'0'133'0'0,"0"0"-85"0"0,-15-1 333 0 0,15 1-342 0 0,1-1-44 0 0,-3-6 32 0 0,5 6-27 0 0,0 1 0 0 0,0 0 0 0 0,-1-1 0 0 0,1 1 0 0 0,0-1 0 0 0,-1 1 0 0 0,1 0 0 0 0,0-1 0 0 0,-1 1 0 0 0,1-1 0 0 0,0 1 0 0 0,-1 0 0 0 0,1 0 0 0 0,-1-1 0 0 0,1 1 0 0 0,-1 0 0 0 0,1 0 0 0 0,-1-1 0 0 0,1 1 0 0 0,0 0 0 0 0,-1 0 0 0 0,1 0 0 0 0,-1 0 0 0 0,1 0 1 0 0,-1 0-1 0 0,0 0 0 0 0,1 0 0 0 0,-1 0 0 0 0,1 0 0 0 0,-1 0 0 0 0,1 0 0 0 0,-1 0 0 0 0,-7 0-41 0 0,0 1 56 0 0,-5 0 102 0 0,0-1 122 0 0,7 0-71 0 0,0-1 34 0 0,1 0 36 0 0,0-1 36 0 0,-3-3 18 0 0,1 1 17 0 0,6 3-231 0 0,-1 0 0 0 0,1 1 0 0 0,-1-1 0 0 0,0 0 0 0 0,1 1 0 0 0,-1-1 1 0 0,0 1-1 0 0,1 0 0 0 0,-1 0 0 0 0,-1-1-78 0 0,-11 5 416 0 0,6 1-184 0 0,-2 1 67 0 0,-1-4 70 0 0,6 1 34 0 0,-14 9-101 0 0,15-10-249 0 0,0 0-1 0 0,0 0 1 0 0,0 1 0 0 0,0 0-1 0 0,-3 2-52 0 0,-5 7 116 0 0,8-10-92 0 0,1 1-1 0 0,-1 0 1 0 0,1 1 0 0 0,0-1 0 0 0,0 1 0 0 0,0-1-1 0 0,0 1 1 0 0,1 0 0 0 0,0 0 0 0 0,-1 1-24 0 0,0 8 45 0 0,2-9-27 0 0,-1 0 0 0 0,1 0 0 0 0,0 0 0 0 0,-1 0 0 0 0,0-1 0 0 0,0 1 0 0 0,0 0 0 0 0,-1 0-18 0 0,2-2 7 0 0,-1 0 5 0 0,0 1-1 0 0,1 0 0 0 0,-1 0 1 0 0,0 0-1 0 0,1 1 0 0 0,-1 0-11 0 0,-1 20 80 0 0,3-16-55 0 0,-1 0 1 0 0,-1 0 0 0 0,0 0-1 0 0,0 0 1 0 0,-3 8-26 0 0,4-14 4 0 0,0 2 2 0 0,0 0 1 0 0,1-1 0 0 0,-1 1 0 0 0,1 0-1 0 0,-1 0 1 0 0,1 0 0 0 0,0-1 0 0 0,1 1-1 0 0,-1 0 1 0 0,1 0 0 0 0,-1-1 0 0 0,1 1 0 0 0,0 0-1 0 0,1-1 1 0 0,-1 1 0 0 0,1 0-7 0 0,4 15 16 0 0,-5-13-4 0 0,0 0 1 0 0,1 1 0 0 0,-1-1 0 0 0,1 0 0 0 0,1 0 0 0 0,-1 0 0 0 0,1 0 0 0 0,0 0-1 0 0,0 0 1 0 0,0-1 0 0 0,1 0 0 0 0,2 4-13 0 0,3 0 27 0 0,-8-7-18 0 0,1-1-1 0 0,-1 1 0 0 0,0 0 0 0 0,1-1 0 0 0,0 1 0 0 0,-1-1 0 0 0,1 1 0 0 0,0-1 0 0 0,0 0 0 0 0,0 0 1 0 0,0 0-1 0 0,0 0 0 0 0,0 0 0 0 0,0 0 0 0 0,0-1 0 0 0,0 1 0 0 0,0 0 0 0 0,0-1 0 0 0,1 0 1 0 0,-1 0-1 0 0,1 1-8 0 0,13-1 14 0 0,3 0 95 0 0,37 0 425 0 0,-42-3-323 0 0,-4-1-38 0 0,3-3-13 0 0,0 4-56 0 0,-11 3-84 0 0,1-1-1 0 0,-1 1 0 0 0,0-1 1 0 0,1 0-1 0 0,-1 0 0 0 0,0 1 1 0 0,0-1-1 0 0,0-1 0 0 0,0 1 0 0 0,0 0 1 0 0,0-1-1 0 0,0 1 0 0 0,0-1 1 0 0,0 1-20 0 0,6-7 81 0 0,-5 5-40 0 0,1 0 0 0 0,-1 0 1 0 0,0-1-1 0 0,0 1 1 0 0,0-1-1 0 0,-1 0-41 0 0,7-16 163 0 0,-7 14-127 0 0,0 0-1 0 0,0 0 1 0 0,-1-1-1 0 0,0 1 1 0 0,0 0-1 0 0,-1-1-35 0 0,1-9 105 0 0,-1-3 55 0 0,0 2-50 0 0,-2-12 154 0 0,0 14-146 0 0,-2 2-44 0 0,0 4-62 0 0,0 2-40 0 0,-8-15 30 0 0,1 4-13 0 0,2 7-71 0 0,4 6-121 0 0,1 0 67 0 0,0 0 36 0 0,-1-3 11 0 0,0 1-15 0 0,2 3-21 0 0,0 1-35 0 0,0 0-69 0 0,0 0-25 0 0,-1 1-66 0 0,0-1-76 0 0,-1 0-84 0 0,4 3 138 0 0,-1-1-46 0 0,0-1-40 0 0,1 1-35 0 0,-1-1-132 0 0,0 1-35 0 0,-4-5-1381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19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2 259 7616 0 0,'0'0'222'0'0,"2"0"-15"0"0,2-1-173 0 0,3-1-25 0 0,-5-2 0 0 0,0 1 21 0 0,-1 2 37 0 0,5 4 162 0 0,-1-1 89 0 0,0-10 391 0 0,-3 8-621 0 0,-1-1 0 0 0,0 0 0 0 0,1 1 0 0 0,-1 0 0 0 0,1-1 0 0 0,-1 1 0 0 0,1 0 0 0 0,-1 0 0 0 0,1-1 0 0 0,-1 1 0 0 0,1 0 0 0 0,0 1-88 0 0,14-1 667 0 0,-9 1-292 0 0,-2-4 237 0 0,4-4-251 0 0,7 2 288 0 0,3 4-15 0 0,-5 1-297 0 0,-11 0-280 0 0,-2 0-35 0 0,0 0 0 0 0,0 0 1 0 0,-1 0-1 0 0,1 0 0 0 0,0 0 0 0 0,-1-1 0 0 0,1 1 0 0 0,0 0 0 0 0,-1 0 0 0 0,1 0 0 0 0,0-1 1 0 0,-1 1-1 0 0,1 0 0 0 0,-1 0 0 0 0,1-1 0 0 0,0 1 0 0 0,-1-1 0 0 0,1 1 0 0 0,-1 0 0 0 0,1-1 1 0 0,-1 1-1 0 0,1-1 0 0 0,-1 0 0 0 0,1 1 0 0 0,-1-1 0 0 0,0 1-22 0 0,6-6 265 0 0,4 4-34 0 0,2 2-7 0 0,-9 1-162 0 0,1-1-1 0 0,-1 0 1 0 0,0 0-1 0 0,1 0 1 0 0,-1 0 0 0 0,0-1-1 0 0,0 1 1 0 0,0-1-1 0 0,1 0 1 0 0,-1 0-62 0 0,5-4 113 0 0,-6 4-91 0 0,-1 0 0 0 0,1 0 1 0 0,-1 0-1 0 0,1 1 1 0 0,-1-1-1 0 0,1 0 1 0 0,-1 1-1 0 0,1-1 0 0 0,0 1 1 0 0,-1-1-1 0 0,1 1 1 0 0,0 0-1 0 0,-1 0 0 0 0,1 0-21 0 0,10-2 147 0 0,2-5 18 0 0,-3 1 1 0 0,-2 5-7 0 0,-4-2 86 0 0,3-4-76 0 0,-6 6-145 0 0,-1 0 0 0 0,1 0 1 0 0,-1 1-1 0 0,0-1 0 0 0,1 1 0 0 0,-1-1 0 0 0,1 1 0 0 0,0-1 0 0 0,-1 1 0 0 0,1 0 0 0 0,-1 0 0 0 0,2 0-25 0 0,12-3 113 0 0,-1-8-34 0 0,-8 7-4 0 0,-1 4-46 0 0,0-1-14 0 0,0-6-5 0 0,-5 7-11 0 0,0 0 1 0 0,1-1 0 0 0,-1 1-1 0 0,0-1 1 0 0,0 1-1 0 0,1-1 1 0 0,-1 1-1 0 0,0 0 1 0 0,1-1-1 0 0,-1 1 1 0 0,1 0-1 0 0,-1-1 1 0 0,0 1-1 0 0,1 0 1 0 0,-1 0-1 0 0,1-1 1 0 0,-1 1-1 0 0,1 0 1 0 0,-1 0-1 0 0,1 0 1 0 0,-1 0-1 0 0,1-1 1 0 0,-1 1-1 0 0,1 0 1 0 0,-1 0-1 0 0,1 0 1 0 0,-1 0-1 0 0,1 0 1 0 0,-1 0-1 0 0,1 0 1 0 0,-1 0-1 0 0,1 1 1 0 0,-1-1-1 0 0,1 0-1 0 0,-1 0 0 0 0,1 0 0 0 0,-1 0 0 0 0,0 0 0 0 0,1 1 0 0 0,-1-1 0 0 0,0 0 0 0 0,1 0 0 0 0,-1 0 0 0 0,1 0 0 0 0,-1 0 0 0 0,0-1 0 0 0,1 1 0 0 0,-1 0 0 0 0,1 0 1 0 0,-1 0-1 0 0,0 0 0 0 0,1 0 0 0 0,-1 0 0 0 0,0-1 0 0 0,1 1 0 0 0,-1 0 0 0 0,0 0 0 0 0,1 0 0 0 0,-1-1 0 0 0,0 1 0 0 0,1 0 0 0 0,-1-1 0 0 0,0 1 0 0 0,0 0 2 0 0,1-2-1 0 0,0 1 0 0 0,0 0-1 0 0,1-1 1 0 0,-1 1-1 0 0,0 0 1 0 0,0 0-1 0 0,1 0 1 0 0,-1 0 0 0 0,0 0-1 0 0,1 0 1 0 0,-1 0-1 0 0,1 1 1 0 0,-1-1-1 0 0,2 0 2 0 0,-2 0 1 0 0,0 1 0 0 0,1-1 0 0 0,-1 0 0 0 0,0 0 0 0 0,0 0 0 0 0,0 0 0 0 0,0 0 0 0 0,0 0-1 0 0,0 0 1 0 0,-1 0 0 0 0,1 0 0 0 0,0-1-1 0 0,0 0 6 0 0,-1 1-1 0 0,1 0 1 0 0,-1-1-1 0 0,0 1 0 0 0,1-1 1 0 0,-1 1-1 0 0,0-1 1 0 0,0 1-1 0 0,0-1 1 0 0,0 1-6 0 0,0-13 72 0 0,0 14-71 0 0,0 0 0 0 0,0 0 1 0 0,0 0-1 0 0,0 0 0 0 0,0 0 1 0 0,0 0-1 0 0,0 0 0 0 0,0 0 1 0 0,0 0-1 0 0,0 0 0 0 0,0 0 1 0 0,0-1-1 0 0,0 1 0 0 0,0 0 1 0 0,0 0-1 0 0,0 0 0 0 0,0 0 1 0 0,0 0-1 0 0,0 0 0 0 0,0 0 1 0 0,0 0-1 0 0,0 0 0 0 0,0 0 1 0 0,0-1-1 0 0,0 1 0 0 0,0 0 1 0 0,0 0-1 0 0,0 0 0 0 0,0 0 1 0 0,0 0-1 0 0,-1 0 0 0 0,1 0 1 0 0,0 0-1 0 0,0 0 0 0 0,0 0 1 0 0,0 0-1 0 0,0 0 0 0 0,0 0 1 0 0,0 0-1 0 0,0 0 0 0 0,0 0 1 0 0,0 0-1 0 0,0 0 0 0 0,-1 0 1 0 0,1 0-1 0 0,0 0 0 0 0,0 0 1 0 0,0 0-1 0 0,0 0 0 0 0,0 0 1 0 0,0 0-1 0 0,0 0 0 0 0,0 0 1 0 0,0 0-1 0 0,0 0 0 0 0,-1 0 1 0 0,1 0-2 0 0,0 0 2 0 0,-1 0 0 0 0,1 0 0 0 0,0 0 0 0 0,-1 0 0 0 0,1 0 0 0 0,-1 0 0 0 0,1 0 0 0 0,-1 0 0 0 0,1 0 0 0 0,0 0 0 0 0,-1-1 0 0 0,1 1 0 0 0,-1 0 0 0 0,1 0 0 0 0,0 0 0 0 0,-1 0 0 0 0,1-1 0 0 0,0 1 1 0 0,-1 0-1 0 0,1 0 0 0 0,0-1 0 0 0,-1 1 0 0 0,1 0 0 0 0,0-1 0 0 0,-1 1 0 0 0,1 0 0 0 0,0-1 0 0 0,0 1 0 0 0,0-1 0 0 0,-1 1 0 0 0,1-1-2 0 0,-5-5 19 0 0,-5 0 45 0 0,4-4-36 0 0,-4 4 20 0 0,4-4-25 0 0,6 9-20 0 0,-1 1 0 0 0,0-1 0 0 0,0 1 0 0 0,0 0 0 0 0,1-1 0 0 0,-1 1 0 0 0,0 0 0 0 0,0 0 1 0 0,0 0-1 0 0,0 0 0 0 0,0 0 0 0 0,1 0 0 0 0,-1 0 0 0 0,-1 0-3 0 0,0 0 1 0 0,0 0 0 0 0,1-1-1 0 0,-1 1 1 0 0,0 0 0 0 0,0-1 0 0 0,1 1 0 0 0,-1-1 0 0 0,0 0 0 0 0,0 1 0 0 0,1-1 0 0 0,-1 0-1 0 0,1 0 1 0 0,-1 0-1 0 0,1 0 0 0 0,-1 0 0 0 0,0 0 0 0 0,1 0 0 0 0,-1 0 0 0 0,1 1 0 0 0,-1-1 0 0 0,0 1 0 0 0,0-1 0 0 0,1 1 0 0 0,-1-1 0 0 0,0 1 0 0 0,0 0-1 0 0,0 0 1 0 0,-14-1 0 0 0,11 0 0 0 0,1 1 0 0 0,0 0 0 0 0,-1 0 0 0 0,1 0 0 0 0,-1 0 0 0 0,1 1 0 0 0,0-1 0 0 0,-1 1 0 0 0,-3 2 0 0 0,0 2 0 0 0,7-4 0 0 0,-1 0 0 0 0,1-1 0 0 0,-1 1 0 0 0,1 0 0 0 0,-1 0 0 0 0,1-1 0 0 0,-1 1 0 0 0,1-1 0 0 0,-1 1 0 0 0,0-1 0 0 0,1 0 0 0 0,-1 1 0 0 0,0-1 0 0 0,0 0 0 0 0,1 0 0 0 0,-1 0 0 0 0,0 0 0 0 0,1 1 0 0 0,-1-1 0 0 0,0 0 0 0 0,1 1 0 0 0,-1-1 0 0 0,0 1 0 0 0,1 0 0 0 0,-1-1 0 0 0,1 1 0 0 0,-1 0 0 0 0,1 0 0 0 0,-1 0 0 0 0,-6 4 0 0 0,-48 22 6 0 0,23-11-22 0 0,10-6-34 0 0,22-8 49 0 0,-1-1 0 0 0,1 0 1 0 0,-1 1-1 0 0,1-1 0 0 0,-1 1 0 0 0,1-1 0 0 0,0 1 0 0 0,-1 0 0 0 0,1 0 0 0 0,0-1 0 0 0,0 1 0 0 0,0 0 0 0 0,0 1 1 0 0,0 0 0 0 0,-1 0 0 0 0,0 1 0 0 0,1-2 0 0 0,-1 1 0 0 0,0 0 0 0 0,-1 1 0 0 0,-29 28 0 0 0,30-31 0 0 0,0 1 0 0 0,1 0 0 0 0,0 0 0 0 0,-1 0 0 0 0,1 0 0 0 0,0 0 0 0 0,0 0 0 0 0,0 1 0 0 0,0-1 0 0 0,0 0 0 0 0,1 0 0 0 0,-1 1 0 0 0,1-1 0 0 0,-1 1 0 0 0,-2 10 0 0 0,-4 0 0 0 0,7-11 0 0 0,-1-1 0 0 0,0 0 0 0 0,0 1 0 0 0,1-1 0 0 0,-1 1 0 0 0,0-1 0 0 0,1 1 0 0 0,0 0 0 0 0,-1-1 0 0 0,1 1 0 0 0,0-1 0 0 0,0 1 0 0 0,0 0 0 0 0,-1 19 0 0 0,0-12 0 0 0,1 0 0 0 0,0 0 0 0 0,1 4 0 0 0,0-10 0 0 0,-1-1 0 0 0,1 1 0 0 0,-1-1 0 0 0,1 1 0 0 0,0-1 0 0 0,0 1 0 0 0,0-1 0 0 0,0 0 0 0 0,1 0 0 0 0,-1 0 0 0 0,1 0 0 0 0,-1 1 0 0 0,1-2 0 0 0,0 1 0 0 0,0 1 1 0 0,0-1-1 0 0,-1 0 0 0 0,1 0 0 0 0,0 1 0 0 0,-1-1 1 0 0,1 1-1 0 0,-1 0 0 0 0,0-1 0 0 0,0 1 0 0 0,0 0 1 0 0,0 0-1 0 0,-1 0 0 0 0,2 2 11 0 0,-1-1 1 0 0,1 0-1 0 0,-1 0 0 0 0,1 1 1 0 0,0-1-1 0 0,3 3-11 0 0,-2-1 17 0 0,2-1 0 0 0,-1 1 0 0 0,1-1 0 0 0,-1 0 0 0 0,2 0 0 0 0,-1 0 0 0 0,3 1-17 0 0,18 12 74 0 0,-6-9-19 0 0,3-3 65 0 0,-5-2 23 0 0,14 6 133 0 0,0-4 10 0 0,-17-2-153 0 0,24 5 153 0 0,-34-9-253 0 0,0 0 0 0 0,0 1-1 0 0,0-1 1 0 0,-1-1 0 0 0,1 1 0 0 0,0-1-1 0 0,3-1-32 0 0,9-2 85 0 0,-11 2-44 0 0,1 0 0 0 0,0 0 1 0 0,-1 1-1 0 0,1 0 0 0 0,0 0 0 0 0,0 1-41 0 0,8 0 74 0 0,-7 1-32 0 0,0-1 0 0 0,0 0 0 0 0,0-1 0 0 0,0 0 0 0 0,1-1-42 0 0,8-2 69 0 0,-11 2-37 0 0,1 0 0 0 0,-1 0 0 0 0,1 1 0 0 0,0 0 1 0 0,0 1-1 0 0,0-1-32 0 0,-4 1 11 0 0,1 0 0 0 0,0 0 1 0 0,-1-1-1 0 0,1 0 0 0 0,-1 0 1 0 0,1 1-1 0 0,-1-2 1 0 0,0 1-1 0 0,1 0-11 0 0,11-5 34 0 0,12 1-8 0 0,-6-6 6 0 0,-8 8-81 0 0,1 1-55 0 0,-11 1-6 0 0,0-1 66 0 0,6-2 85 0 0,-5 2-71 0 0,-2 1-26 0 0,0 0-39 0 0,0 0-45 0 0,0 0-55 0 0,0 0-24 0 0,0 0-53 0 0,0 1-58 0 0,0-1-63 0 0,-1 0-76 0 0,1 0-73 0 0,-1 0-64 0 0,1-1-57 0 0,0 1-196 0 0,0-1-57 0 0,0 0-236 0 0,2-2-636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17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0 384 8720 0 0,'0'0'197'0'0,"0"0"24"0"0,0 0 19 0 0,3 2-29 0 0,7 9-110 0 0,-7-9 113 0 0,0 0-71 0 0,-1-2-41 0 0,1 0-37 0 0,0 0-12 0 0,-1 1 33 0 0,4 7 208 0 0,2 9 52 0 0,-6-13-234 0 0,-1-2-73 0 0,-1-1 0 0 0,1 1 0 0 0,-1-1-1 0 0,0 1 1 0 0,1-1 0 0 0,-1 1 0 0 0,0-1 0 0 0,0 1 0 0 0,0-1 0 0 0,0 1-39 0 0,3 13 386 0 0,1-6-180 0 0,5 6 174 0 0,-1 0-15 0 0,-3-6-183 0 0,-4-6-128 0 0,0-1 0 0 0,-1 0-1 0 0,1 0 1 0 0,-1 1 0 0 0,1-1 0 0 0,-1 0 0 0 0,0 1 0 0 0,0-1 0 0 0,0 1-1 0 0,0-1 1 0 0,-1 0 0 0 0,1 1-54 0 0,-1 14 320 0 0,2-9-198 0 0,2 0-37 0 0,1 0-15 0 0,-2-6-56 0 0,-2-1 1 0 0,1 1-1 0 0,0-1 0 0 0,0 1 0 0 0,0-1 1 0 0,-1 1-1 0 0,1-1 0 0 0,-1 1 0 0 0,1 0 1 0 0,-1-1-1 0 0,0 1 0 0 0,1 0 0 0 0,-1-1 1 0 0,0 1-15 0 0,0 46 296 0 0,0-24-204 0 0,0 0-48 0 0,0-23-44 0 0,0 0 0 0 0,0 0 0 0 0,0 0 0 0 0,0-1 0 0 0,0 1 0 0 0,0 0 0 0 0,0 0 0 0 0,0 0 0 0 0,-1 0 0 0 0,1-1 0 0 0,0 1 0 0 0,-1 0 0 0 0,1 0 0 0 0,-1 0 0 0 0,-5 4-9 0 0,1-1-50 0 0,3 6-63 0 0,2-5 9 0 0,0 6 27 0 0,0-8 11 0 0,0 0-68 0 0,0 0-13 0 0,0-1-57 0 0,0 1-63 0 0,0-1-75 0 0,0 0 26 0 0,0-1-48 0 0,0 1-45 0 0,0-1-37 0 0,0 1-134 0 0,0 0-37 0 0,0 4-1385 0 0</inkml:trace>
  <inkml:trace contextRef="#ctx0" brushRef="#br0" timeOffset="204.62">144 208 8840 0 0,'0'0'197'0'0,"0"-3"24"0"0,0-7 19 0 0,0 8-182 0 0,0 1-113 0 0,0 1-98 0 0,0 0 30 0 0,0 0-38 0 0,0 0-40 0 0,0 0-37 0 0,0 0-333 0 0,0 0-241 0 0,0 0-550 0 0</inkml:trace>
  <inkml:trace contextRef="#ctx0" brushRef="#br0" timeOffset="877.65">447 479 6648 0 0,'4'0'27'0'0,"0"0"-1"0"0,0 1 1 0 0,0-1 0 0 0,0 1-1 0 0,0 0 1 0 0,3 0-27 0 0,8 9 161 0 0,-15-11-2 0 0,1 0-71 0 0,0-2-44 0 0,1-1-31 0 0,-1 2 26 0 0,0 2-37 0 0,-1-1 0 0 0,1 1 1 0 0,0 0-1 0 0,0-1 0 0 0,0 1 0 0 0,0 0 1 0 0,-1 0-1 0 0,1-1 0 0 0,0 1 1 0 0,0 0-1 0 0,0 0 0 0 0,0 0 0 0 0,0 0 1 0 0,0 0-3 0 0,11-2 46 0 0,-3-2 99 0 0,-3 0-1 0 0,2 1 43 0 0,-3 2-87 0 0,2 0 38 0 0,1 0 65 0 0,6 1 146 0 0,2 1 55 0 0,-6-2-168 0 0,-2 0-80 0 0,-2 0-51 0 0,8-6 123 0 0,-2 0-86 0 0,-9 5-115 0 0,0 0 0 0 0,0 0 0 0 0,0 1 0 0 0,0-1 1 0 0,0 1-1 0 0,0-1 0 0 0,1 1-27 0 0,25-4 211 0 0,-7-6 21 0 0,7 6 100 0 0,-13-1-144 0 0,-6 2-57 0 0,-3 2-8 0 0,0 1 14 0 0,1 1 40 0 0,0-1 14 0 0,0 0-54 0 0,0-2-24 0 0,2-1-4 0 0,1-1 11 0 0,20-8 379 0 0,-13 4-218 0 0,0-1-81 0 0,-5 8-66 0 0,-8-1-6 0 0,15-16 113 0 0,-16 14-198 0 0,-1 2-39 0 0,0 1 68 0 0,-3 2 4 0 0,2-3 16 0 0,6-8 1 0 0,-16 6-24 0 0,8 4-67 0 0,-1 1 0 0 0,1-1 0 0 0,0 1-1 0 0,0-1 1 0 0,-1 0 0 0 0,1 1 0 0 0,0-1-1 0 0,0 0 1 0 0,0 1 0 0 0,0-1 0 0 0,-1 0 0 0 0,1 0-1 0 0,0 1 1 0 0,0-1 0 0 0,1 0-2 0 0,-1 1 0 0 0,0 0 1 0 0,0 0 0 0 0,0 0 0 0 0,0 0 0 0 0,0 0 0 0 0,0 0 0 0 0,0 0-1 0 0,0 0 1 0 0,0 0 0 0 0,0 0 0 0 0,0-1 0 0 0,0 1 0 0 0,0 0 0 0 0,0 0 0 0 0,0 0 0 0 0,0 0 0 0 0,0 0 0 0 0,0 0 0 0 0,0 0 0 0 0,0 0 0 0 0,0 0 0 0 0,0 0-1 0 0,0-1 1 0 0,-1 1 0 0 0,1 0 0 0 0,0 0 0 0 0,0 0 0 0 0,0 0 0 0 0,0 0 0 0 0,0 0 0 0 0,0 0 0 0 0,0 0 0 0 0,0 0 0 0 0,0 0 0 0 0,0 0 0 0 0,0 0 0 0 0,0 0 0 0 0,0 0-1 0 0,0 0 1 0 0,-1 0 0 0 0,1 0 0 0 0,0 0 0 0 0,0 0 0 0 0,0-1 0 0 0,0 1 0 0 0,0 0 0 0 0,0 0 0 0 0,0 0 0 0 0,0 0 0 0 0,0 0 0 0 0,-1 0 0 0 0,1 1 0 0 0,0-1-1 0 0,0 0 1 0 0,0 0 0 0 0,0 0 0 0 0,0 0 0 0 0,0 0-1 0 0,-11 0 30 0 0,11 0-29 0 0,0 0 0 0 0,0 0 0 0 0,0 0 0 0 0,0 0 0 0 0,0 0 0 0 0,0 0 0 0 0,0 0 1 0 0,-1 0-1 0 0,1 0 0 0 0,0 0 0 0 0,0 0 0 0 0,0 0 0 0 0,0 0 0 0 0,0 0 0 0 0,0 0 1 0 0,0 0-1 0 0,0 0 0 0 0,0 0 0 0 0,0 0 0 0 0,-1 0 0 0 0,1 0 0 0 0,0 0 0 0 0,0 0 1 0 0,0 0-1 0 0,0 0 0 0 0,0 0 0 0 0,0-1 0 0 0,0 1 0 0 0,0 0 0 0 0,0 0 0 0 0,0 0 1 0 0,0 0-1 0 0,0 0 0 0 0,0 0 0 0 0,0 0 0 0 0,-1 0 0 0 0,1 0 0 0 0,0 0 0 0 0,0 0 0 0 0,0 0 1 0 0,0-1-1 0 0,0 1 0 0 0,0 0 0 0 0,0 0 0 0 0,0 0 0 0 0,0 0 0 0 0,0 0 0 0 0,0 0 1 0 0,0 0-1 0 0,0 0 0 0 0,0 0 0 0 0,0 0 0 0 0,0-1 0 0 0,0 1 0 0 0,0 0 0 0 0,0 0 1 0 0,1 0-2 0 0,-1-4 10 0 0,0 4-9 0 0,0 0 0 0 0,0-1-1 0 0,0 1 1 0 0,0 0 0 0 0,0 0 0 0 0,0 0-1 0 0,0-1 1 0 0,0 1 0 0 0,0 0 0 0 0,0 0 0 0 0,0 0-1 0 0,0-1 1 0 0,0 1 0 0 0,0 0 0 0 0,0 0-1 0 0,0-1 1 0 0,0 1 0 0 0,0 0 0 0 0,0 0 0 0 0,0 0-1 0 0,0-1 1 0 0,0 1 0 0 0,-1 0 0 0 0,1 0-1 0 0,0 0 1 0 0,0-1 0 0 0,0 1 0 0 0,0 0 0 0 0,0 0-1 0 0,-1 0 1 0 0,1 0 0 0 0,0 0 0 0 0,0-1-1 0 0,0 1 1 0 0,-1 0 0 0 0,1 0 0 0 0,0 0-1 0 0,0 0 0 0 0,-29-2 85 0 0,22 2-63 0 0,5 0-18 0 0,1 0 0 0 0,-1 0 0 0 0,0 1 0 0 0,1-2 0 0 0,-1 1 1 0 0,0 0-1 0 0,1 0 0 0 0,-1 0 0 0 0,0-1 0 0 0,1 1 0 0 0,-1-1 1 0 0,-1 0-5 0 0,0-5 28 0 0,3 6-27 0 0,0-1 0 0 0,0 1 0 0 0,-1 0 0 0 0,1-1 0 0 0,0 1 0 0 0,0 0 0 0 0,0-1 0 0 0,0 1 0 0 0,-1 0 0 0 0,1-1 0 0 0,0 1 0 0 0,0 0 0 0 0,-1-1 0 0 0,1 1 0 0 0,0 0 0 0 0,-1 0 0 0 0,1-1 0 0 0,0 1 0 0 0,0 0 0 0 0,-1 0 0 0 0,1 0 0 0 0,-1-1 0 0 0,1 1 0 0 0,0 0-1 0 0,-1 0 1 0 0,1 0 0 0 0,0 0 0 0 0,-1 0 0 0 0,1 0 0 0 0,-1 0 0 0 0,1 0 0 0 0,0 0 0 0 0,-1 0 0 0 0,1 0 0 0 0,0 0 0 0 0,-1 0 0 0 0,1 0 0 0 0,-1 0 0 0 0,1 0 0 0 0,0 0 0 0 0,-1 1 0 0 0,1-1 0 0 0,0 0 0 0 0,-1 0 0 0 0,1 0 0 0 0,0 1 0 0 0,-1-1 0 0 0,1 0 0 0 0,0 0-1 0 0,-8 6 33 0 0,-2 0-1 0 0,-20-4 43 0 0,18-3-58 0 0,9 1-9 0 0,-1-1 0 0 0,1 1-1 0 0,0 0 1 0 0,0 0 0 0 0,-1 1-1 0 0,1-1 1 0 0,0 1 0 0 0,0-1 0 0 0,0 1-1 0 0,-1 0-7 0 0,-156 79 306 0 0,157-78-305 0 0,0 1 0 0 0,0-1 1 0 0,0 0-1 0 0,0 1 0 0 0,0 0 1 0 0,1 0-1 0 0,-1 0 0 0 0,1 0 1 0 0,-2 3-2 0 0,-2 7 0 0 0,-7-5 0 0 0,0 13 26 0 0,9-12 131 0 0,4-3-86 0 0,-1 0-13 0 0,-13 13 94 0 0,-2 8-26 0 0,13-23-115 0 0,1 0 0 0 0,-1 1-1 0 0,1-1 1 0 0,0 1 0 0 0,0-1-1 0 0,0 2-10 0 0,2-4 7 0 0,-1 0-1 0 0,1 0 1 0 0,-1 0-1 0 0,1 0 0 0 0,0 0 1 0 0,0 0-1 0 0,0 0 1 0 0,0 0-1 0 0,0 0 0 0 0,1 0 1 0 0,-1 0-1 0 0,1 0 1 0 0,-1 0-1 0 0,1 0 0 0 0,0 0 1 0 0,0 0-7 0 0,2 4 21 0 0,0 0 6 0 0,0 1 0 0 0,0-1 0 0 0,1 0 0 0 0,0 0 1 0 0,0-1-1 0 0,1 1-27 0 0,3 2 14 0 0,34 32 109 0 0,-34-33-75 0 0,-1-1 1 0 0,1 0-1 0 0,1-1 0 0 0,5 3-48 0 0,1 0 63 0 0,-6-3-12 0 0,0-1-1 0 0,0 1 0 0 0,1-2 0 0 0,2 1-50 0 0,20 2 140 0 0,0 4 18 0 0,0-4 8 0 0,-13 0-63 0 0,-14-4-67 0 0,0-1 1 0 0,0 1-1 0 0,0-1 1 0 0,0 0-1 0 0,5 0-36 0 0,-7 0 27 0 0,0-2-1 0 0,1 1 1 0 0,-1 0-1 0 0,0-1 1 0 0,1 1 0 0 0,-1-1-1 0 0,2-1-26 0 0,5-1 43 0 0,1 0 0 0 0,-1 1 0 0 0,1 0 0 0 0,-1 1 0 0 0,1 0-1 0 0,1 0-42 0 0,-2 0 36 0 0,0 0 1 0 0,0 0-1 0 0,-1-1 0 0 0,1-1 0 0 0,0 1 0 0 0,-1-2 0 0 0,2 0-36 0 0,24-7 83 0 0,-27 9-68 0 0,25-7 70 0 0,-10-2 7 0 0,1-2-5 0 0,-11 6-90 0 0,-2 1-79 0 0,2 0-72 0 0,-11 5 186 0 0,-1-1-84 0 0,0 0-88 0 0,0 1-89 0 0,0-1-68 0 0,0 1-83 0 0,0 0-85 0 0,0 0-85 0 0,0 0-89 0 0,1 1-91 0 0,0-1-92 0 0,0 1-95 0 0,1 0-1286 0 0,-3 0-1252 0 0</inkml:trace>
  <inkml:trace contextRef="#ctx0" brushRef="#br0" timeOffset="1402.3">1358 224 8664 0 0,'0'-14'197'0'0,"0"12"24"0"0,0 2 18 0 0,-3 0-34 0 0,-7 0-97 0 0,7 0 0 0 0,3 0 123 0 0,0 0 197 0 0,0 0 11 0 0,2 0-144 0 0,0 0-110 0 0,-1 0-94 0 0,0 0-42 0 0,2 0 12 0 0,-1 0 18 0 0,0 0 100 0 0,-1 0-38 0 0,1 0 43 0 0,-2 2 224 0 0,0 3-253 0 0,5 7 412 0 0,-2-7-365 0 0,1-1-94 0 0,0 0-102 0 0,5 7 200 0 0,-2 2 53 0 0,-5-10-168 0 0,-1 1 0 0 0,1-1 0 0 0,1 1 1 0 0,-1-1-1 0 0,0 0 0 0 0,2 1-91 0 0,6 9 312 0 0,-2 7 53 0 0,-2-1-65 0 0,2-5-58 0 0,-4-6-167 0 0,0 0-1 0 0,-1 0 1 0 0,1 0 0 0 0,-1 3-75 0 0,11 23 136 0 0,7 13 43 0 0,-15-31-67 0 0,1 4 68 0 0,7 5 3 0 0,-1-5 13 0 0,-4 1 12 0 0,-7-16-155 0 0,0 0 0 0 0,0 0 0 0 0,1 0 0 0 0,-1-1 0 0 0,1 1 0 0 0,1-1 0 0 0,-1 1 0 0 0,2 0-53 0 0,-4-3 26 0 0,1-1 0 0 0,-1 1 0 0 0,1 0 0 0 0,-1 0 0 0 0,0 0 1 0 0,0 0-1 0 0,0 0 0 0 0,1 1-26 0 0,-1-1 56 0 0,-1 1 1 0 0,1 1-1 0 0,0-1 1 0 0,-1 0 0 0 0,0 0-1 0 0,1 0 1 0 0,-1 0-1 0 0,0 0-56 0 0,0 0 248 0 0,0-3 68 0 0,2 0 32 0 0,9 0 4 0 0,-8 0-36 0 0,-3 0-150 0 0,0 0-64 0 0,2 0-7 0 0,9 0 8 0 0,-9 0 55 0 0,-2 0 30 0 0,3-3 4 0 0,10-7-9 0 0,-11 9-167 0 0,-1 1-1 0 0,0-1 1 0 0,0 1-1 0 0,0-1 1 0 0,0 0 0 0 0,0 1-1 0 0,1-1 1 0 0,-1 0-1 0 0,-1 0 1 0 0,1 0 0 0 0,0 0-1 0 0,1 0-15 0 0,-2-1 19 0 0,1 0 0 0 0,-1 0-1 0 0,0 1 1 0 0,1-1 0 0 0,-1 0-1 0 0,0 0 1 0 0,0 0 0 0 0,0 1 0 0 0,-1-2-19 0 0,1-5 45 0 0,0-4 12 0 0,-1 6-26 0 0,1 0 0 0 0,0 1 0 0 0,0-1 0 0 0,0 0-1 0 0,1 0 1 0 0,-1 1 0 0 0,1-1 0 0 0,1 0-31 0 0,3-5 33 0 0,2-8 23 0 0,-6 1 15 0 0,-1 3-27 0 0,-1 5-4 0 0,1 0-1 0 0,1 1 0 0 0,-1-1 0 0 0,1 0 0 0 0,1-1-39 0 0,4-2 47 0 0,-1 4-20 0 0,-3-6-35 0 0,-2 0-28 0 0,0-30-93 0 0,3 30 103 0 0,8-6 15 0 0,-6-6 11 0 0,1 12 0 0 0,-5 11 0 0 0,0 1 0 0 0,1 0 0 0 0,-1-1 0 0 0,-1 1 0 0 0,1 0 0 0 0,0-1 0 0 0,-1 1 0 0 0,0-3 0 0 0,0 5 0 0 0,0-1 0 0 0,0 0 0 0 0,1 1 0 0 0,-1-1 0 0 0,0 0 0 0 0,0 1 0 0 0,1-1 0 0 0,-1 0 0 0 0,1 1 0 0 0,0-1 0 0 0,-1 1 0 0 0,1-1 0 0 0,0 1 0 0 0,0-1 0 0 0,1 0 0 0 0,3-6 0 0 0,32-88-157 0 0,-27 79 60 0 0,1-2-82 0 0,-10 17 141 0 0,0 0 0 0 0,0-1 0 0 0,0 1 0 0 0,0 0 0 0 0,0-1 0 0 0,0 0 0 0 0,-1 1-1 0 0,1-1 1 0 0,-1 0 38 0 0,0-2-203 0 0,1 0 37 0 0,1-3-79 0 0,-2 7 193 0 0,1 0 0 0 0,0-1 0 0 0,0 1 0 0 0,-1 0 0 0 0,1-1 0 0 0,0 1 0 0 0,0 0 0 0 0,0 0 0 0 0,1-1 52 0 0,0 1-56 0 0,-1-1-164 0 0,0 2 108 0 0,-1-1-34 0 0,0 1-6 0 0,0 0-35 0 0,0 0-38 0 0,0 0-43 0 0,0 0-46 0 0,0 0-45 0 0,0 0-40 0 0,0 0-36 0 0,0 0-279 0 0,0 0-60 0 0,0 0-47 0 0,0 0-36 0 0,0 0-1528 0 0,0 0-1348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14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400 160 8952 0 0,'0'0'200'0'0,"0"0"33"0"0,0 0 15 0 0,0 0-82 0 0,0 0-16 0 0,0 0 52 0 0,0 0 172 0 0,0 0 318 0 0,0 0 20 0 0,0-2-28 0 0,0-9-145 0 0,0 8-69 0 0,0 3-12 0 0,0 0-28 0 0,0 0-106 0 0,0 0-48 0 0,0 0-10 0 0,0 0-14 0 0,0 3-52 0 0,0 0-136 0 0,1 0 1 0 0,0 0 0 0 0,0 0 0 0 0,0 0 0 0 0,0 0 0 0 0,0 0-1 0 0,1 2-64 0 0,5 7 161 0 0,-4-5-107 0 0,2 1 22 0 0,-4-6-58 0 0,0-1-1 0 0,0 1 0 0 0,0-1 1 0 0,0 1-1 0 0,-1-1 1 0 0,1 1-1 0 0,0-1 0 0 0,-1 1 1 0 0,1-1-1 0 0,-1 1 0 0 0,0 0 1 0 0,0-1-1 0 0,1 1 0 0 0,-1 0-17 0 0,1 14 148 0 0,6 3-13 0 0,-2-9-48 0 0,1 10 112 0 0,1-1-44 0 0,-4-10-79 0 0,1 8 101 0 0,-4-3-69 0 0,1 6 15 0 0,11 17 141 0 0,2 8 79 0 0,-11-18-148 0 0,-1-10-4 0 0,4 1-34 0 0,0-2-43 0 0,-5-9-42 0 0,0 0-1 0 0,0 1 0 0 0,-1-1 0 0 0,0 0 0 0 0,-1 5-71 0 0,1-5 71 0 0,0 1 1 0 0,0-1-1 0 0,0 0 0 0 0,1 0 0 0 0,1 4-71 0 0,4 5 119 0 0,0 2 43 0 0,-5-1 31 0 0,0-10-132 0 0,0 0 1 0 0,0 0-1 0 0,0-1 1 0 0,0 1-1 0 0,3 6-61 0 0,14 33 221 0 0,-13-32-159 0 0,9 15 125 0 0,-12-24-57 0 0,-1-1-52 0 0,0 0-33 0 0,-2 1-26 0 0,0 1 33 0 0,1 24 120 0 0,0-15-67 0 0,0-7-14 0 0,0 1 34 0 0,0 0 40 0 0,0 0 49 0 0,3 3-124 0 0,8 2-11 0 0,-9-11-7 0 0,-2-3-1 0 0,0 0 0 0 0,0 0 14 0 0,-2 0-14 0 0,2 0-71 0 0,-1 0 2 0 0,0 0 1 0 0,1 0-1 0 0,-1 0 1 0 0,0 0-1 0 0,0 0 1 0 0,1 0-1 0 0,-1 0 1 0 0,0-1-1 0 0,1 1 1 0 0,-1 0-1 0 0,0 0 0 0 0,1-1 1 0 0,-1 1-1 0 0,1 0 1 0 0,-1-1-3 0 0,-1-2 15 0 0,1-2-89 0 0,1-2-88 0 0,0 0-90 0 0,0 1-55 0 0,0-1-75 0 0,-1 0-75 0 0,0 1-76 0 0,-3-4-97 0 0,-3-4-361 0 0,4 9-699 0 0</inkml:trace>
  <inkml:trace contextRef="#ctx0" brushRef="#br0" timeOffset="465.9">0 144 4744 0 0,'0'0'135'0'0,"3"0"-2"0"0,3 0-84 0 0,-1 0 38 0 0,-3 0 88 0 0,-2 0 206 0 0,0 0 351 0 0,3 0 32 0 0,8 0-26 0 0,-11 0-727 0 0,0 0 0 0 0,0 0 0 0 0,0 0 0 0 0,0 0-1 0 0,0 0 1 0 0,0 0 0 0 0,0 0 0 0 0,0 0 0 0 0,0 0-1 0 0,0 0 1 0 0,1 0 0 0 0,-1 0 0 0 0,0 0 0 0 0,0 0 0 0 0,0 0-1 0 0,0 0 1 0 0,0 0 0 0 0,0 0 0 0 0,0 0 0 0 0,0 0-1 0 0,0 0 1 0 0,0 0 0 0 0,1 0 0 0 0,-1 0 0 0 0,0 0-1 0 0,0 0 1 0 0,0 0 0 0 0,0 0 0 0 0,0 0 0 0 0,0 0-1 0 0,0 0 1 0 0,0 0 0 0 0,0 0 0 0 0,0 0 0 0 0,0-1-1 0 0,0 1 1 0 0,0 0 0 0 0,0 0 0 0 0,0 0 0 0 0,0 0-1 0 0,0 0 1 0 0,0 0 0 0 0,0 0 0 0 0,0 0 0 0 0,0 0 0 0 0,0 0-1 0 0,0-1 1 0 0,0 1 0 0 0,0 0 0 0 0,0 0 0 0 0,0 0-1 0 0,0 0 1 0 0,0 0 0 0 0,0 0 0 0 0,0 0 0 0 0,0 0-1 0 0,0 0-10 0 0,0-11 564 0 0,0 8-10 0 0,3 3-22 0 0,-3 0-460 0 0,3 1 40 0 0,1 0 38 0 0,1-1 38 0 0,1 0 38 0 0,-1-1 37 0 0,0 0 36 0 0,-1-1 37 0 0,7-6-85 0 0,3 4 50 0 0,19 2 346 0 0,-30 2-594 0 0,4 1 84 0 0,-5-1-91 0 0,1 0 0 0 0,-1 0-1 0 0,0 0 1 0 0,0 0-1 0 0,0 0 1 0 0,1-1 0 0 0,-1 1-1 0 0,0-1 1 0 0,0 1 0 0 0,1-1-46 0 0,5-4 138 0 0,2-1 64 0 0,7 3 42 0 0,41 3 244 0 0,-40-1-296 0 0,-1-5-36 0 0,-1 0-48 0 0,-9 5-53 0 0,0 0 1 0 0,1 0 0 0 0,-1 1 0 0 0,1 0-1 0 0,3 0-55 0 0,-4 1 50 0 0,1-1 0 0 0,-1 0 0 0 0,0-1 0 0 0,0 1 0 0 0,5-2-50 0 0,3-4 81 0 0,-12 5-62 0 0,0-1 0 0 0,0 1 0 0 0,0 0 0 0 0,1 0 0 0 0,-1 1 0 0 0,0-1 0 0 0,0 1 0 0 0,1-1 0 0 0,2 1-19 0 0,58 0 139 0 0,-16 0-82 0 0,-41 0-67 0 0,0-1 1 0 0,0 0 0 0 0,0-1 0 0 0,0 1 0 0 0,2-2 9 0 0,8-2-34 0 0,15 0-10 0 0,-15 0-18 0 0,-10 3 18 0 0,0 0-1 0 0,0 0 1 0 0,0 1 0 0 0,0 0 0 0 0,2 0 44 0 0,9 0-115 0 0,0-5 14 0 0,-3 0-30 0 0,-2 4-43 0 0,6-1-168 0 0,13-8-303 0 0,-26 10 478 0 0,-1 0-1 0 0,1 1 1 0 0,-1-1 0 0 0,5 1 167 0 0,-10 0 0 0 0</inkml:trace>
  <inkml:trace contextRef="#ctx0" brushRef="#br0" timeOffset="1116.83">1134 32 7856 0 0,'0'0'174'0'0,"0"0"29"0"0,0 0 13 0 0,3 3-31 0 0,4 6-139 0 0,-6-8-47 0 0,0 0 0 0 0,0 1 1 0 0,-1-1-1 0 0,1 1 0 0 0,0-1 1 0 0,-1 1-1 0 0,0-1 0 0 0,1 1 1 0 0,-1-1-1 0 0,0 1 0 0 0,0-1 1 0 0,0 2 0 0 0,1 4 25 0 0,0-1 43 0 0,1 0 60 0 0,3 4 120 0 0,5 12 228 0 0,-8-16-376 0 0,1 1 34 0 0,5 17 378 0 0,-2-9-206 0 0,-3-5-138 0 0,0-3-64 0 0,-1-2-43 0 0,1 6 134 0 0,0-1-39 0 0,0 1-11 0 0,0 4 20 0 0,2 5 46 0 0,-1-7-25 0 0,7 9 144 0 0,-6 7-8 0 0,6 3-2 0 0,-6-3 2 0 0,1-13-90 0 0,-2-3-40 0 0,-1 6 54 0 0,-2-9-76 0 0,0-1-42 0 0,2-1-15 0 0,1 2 7 0 0,1 1 7 0 0,-2-1 10 0 0,-1-2-38 0 0,1 0-18 0 0,-1 1-3 0 0,3 7 70 0 0,-2-8-58 0 0,0 2 35 0 0,1 1-28 0 0,3 7 59 0 0,-5 1 12 0 0,-2-10-105 0 0,-1 13 66 0 0,5-8 18 0 0,4 5 4 0 0,-7-16-131 0 0,0 0 0 0 0,0 0 1 0 0,0 0-1 0 0,-1 0 0 0 0,1 0 0 0 0,-1 0 1 0 0,0 3-21 0 0,0-4 13 0 0,0 0 1 0 0,0 0 0 0 0,1 0-1 0 0,-1 0 1 0 0,0-1-1 0 0,1 1 1 0 0,-1 0-1 0 0,1 0 1 0 0,0 0-1 0 0,0 0 1 0 0,0-1 0 0 0,0 1-1 0 0,1 1-13 0 0,-1-1 13 0 0,0-1 0 0 0,-1 1-1 0 0,1-1 1 0 0,0 1 0 0 0,-1-1-1 0 0,1 1 1 0 0,0-1 0 0 0,-1 1-1 0 0,0-1 1 0 0,1 1 0 0 0,-1 0-1 0 0,0-1 1 0 0,0 2-13 0 0,0-1 15 0 0,0 0 0 0 0,1 0 0 0 0,-1 0 0 0 0,0-1-1 0 0,1 1 1 0 0,-1 0 0 0 0,1 0 0 0 0,0-1 0 0 0,-1 1 0 0 0,1 0 0 0 0,0-1-1 0 0,0 1 1 0 0,0-1-15 0 0,0 1 16 0 0,0-1 0 0 0,0 1-1 0 0,0-1 1 0 0,0 1 0 0 0,-1 0 0 0 0,1 0-1 0 0,0-1 1 0 0,-1 1 0 0 0,0 0-1 0 0,1 0 1 0 0,-1-1 0 0 0,0 1-1 0 0,0 0-15 0 0,0 12 140 0 0,0-12 16 0 0,0-2 4 0 0,0 0 0 0 0,0 0-6 0 0,0 0-29 0 0,0 0-12 0 0,0 0-1 0 0,0 0-1 0 0,0 0-6 0 0,6 0-2 0 0,-2-1-37 0 0,-4 1-62 0 0,0 0 0 0 0,1 0 1 0 0,-1-1-1 0 0,1 1 1 0 0,-1 0-1 0 0,0 0 0 0 0,1-1 1 0 0,-1 1-1 0 0,0 0 1 0 0,1-1-1 0 0,-1 1 1 0 0,0 0-1 0 0,1-1 0 0 0,-1 1 1 0 0,0-1-1 0 0,0 1 1 0 0,0 0-1 0 0,1-1 0 0 0,-1 1 1 0 0,0-1-1 0 0,0 1 1 0 0,0-1-1 0 0,0 1 0 0 0,0 0 1 0 0,0-1-1 0 0,0 1 1 0 0,0-1-1 0 0,0 1 1 0 0,0-1-1 0 0,0 1 0 0 0,0-1 1 0 0,0 1-5 0 0,0-3 89 0 0,0 1-8 0 0,0-2-51 0 0,0 1-17 0 0,0 1 0 0 0,0-1 0 0 0,0 1 0 0 0,0 0 0 0 0,0-1 0 0 0,0 1 0 0 0,1 0 0 0 0,0-1 0 0 0,0-1-13 0 0,4-4 12 0 0,-4 7-11 0 0,0-1 0 0 0,0 1 0 0 0,-1-1 0 0 0,1 1 0 0 0,0-1 0 0 0,0 1 0 0 0,-1-1 0 0 0,1 1 0 0 0,-1-1 0 0 0,0 0-1 0 0,1 1 1 0 0,-1-1 0 0 0,0 0 0 0 0,0 0-1 0 0,0-15 49 0 0,0-25-30 0 0,0 21 27 0 0,0 19-45 0 0,0-1 0 0 0,0 1 0 0 0,1-1 0 0 0,-1 1 0 0 0,1-1 0 0 0,-1 0 0 0 0,1 1 0 0 0,0-1 0 0 0,0 1 0 0 0,0 0 0 0 0,1-2-1 0 0,-1 1 0 0 0,0 1 0 0 0,1 0 0 0 0,-2-1 0 0 0,1 1 0 0 0,0-1 0 0 0,0 1 0 0 0,-1-1 0 0 0,1 0 0 0 0,-1 1 0 0 0,0-1-1 0 0,0-1 1 0 0,0 0 0 0 0,0 1 0 0 0,1 0-1 0 0,-1-1 1 0 0,1 1 0 0 0,0 0-1 0 0,0-1 1 0 0,0 1-1 0 0,0 0 1 0 0,2-2 0 0 0,1-6-13 0 0,8-15-110 0 0,-8 18 86 0 0,4-6-33 0 0,3 4 20 0 0,0-1 1 0 0,-3-2-19 0 0,-6 9 53 0 0,0 0 0 0 0,1 1 1 0 0,0-1-1 0 0,0 1 0 0 0,0 0 0 0 0,0-1 0 0 0,0 2 0 0 0,1-1 1 0 0,-1 0-1 0 0,1 1 0 0 0,0-1 0 0 0,0 1 15 0 0,22-11-70 0 0,-3 5 59 0 0,0-1 11 0 0,-19 7-1 0 0,0 0 0 0 0,0 1 0 0 0,0 0 0 0 0,0 0-1 0 0,0 0 1 0 0,0 0 0 0 0,0 0 0 0 0,0 1 0 0 0,4 0 1 0 0,-1 0-21 0 0,-5-1 17 0 0,0 1-1 0 0,0 0 1 0 0,1 0 0 0 0,-1 0-1 0 0,0 1 1 0 0,0-1 0 0 0,0 0-1 0 0,0 1 1 0 0,1-1 0 0 0,0 2 4 0 0,2 0-16 0 0,2 1-1 0 0,-1 0-1 0 0,0 1 1 0 0,0 0 0 0 0,0 0-1 0 0,0 0 1 0 0,0 1 17 0 0,1 2-12 0 0,-3-4 1 0 0,-1 1 0 0 0,0-1-1 0 0,0 0 1 0 0,0 1-1 0 0,0 0 1 0 0,0 0 11 0 0,2 6-16 0 0,-4-7 10 0 0,0-1 1 0 0,0 0-1 0 0,0 0 0 0 0,0 1 1 0 0,1-1-1 0 0,-1 0 0 0 0,1 0 1 0 0,0 0-1 0 0,-1 0 6 0 0,3 3-10 0 0,0 0 0 0 0,-1 1 0 0 0,1-1 0 0 0,-1 1 0 0 0,-1 0 0 0 0,1 0-1 0 0,-1 0 1 0 0,1 5 10 0 0,-1-6 6 0 0,19 64 74 0 0,-16-58-80 0 0,-4-8 0 0 0,0 0 0 0 0,1 0 0 0 0,-1 0 0 0 0,0 1 0 0 0,0-1 0 0 0,-1 0 0 0 0,1 0 0 0 0,-1 1 0 0 0,0 1 0 0 0,0-3 1 0 0,1 0-1 0 0,-1 0 0 0 0,0 0 0 0 0,1-1 0 0 0,-1 1 0 0 0,1 0 0 0 0,-1 0 1 0 0,1-1-1 0 0,0 1 0 0 0,-1 0 0 0 0,1-1 0 0 0,0 1 0 0 0,0-1 0 0 0,5 10 31 0 0,-4 2 59 0 0,0 3 0 0 0,5 3-23 0 0,-2-8-27 0 0,4 12 76 0 0,-8-19-96 0 0,1 0 0 0 0,-1 0 0 0 0,1 0 0 0 0,-1-1 0 0 0,0 2 0 0 0,-1-1 0 0 0,1 0 0 0 0,-1 0 0 0 0,0 1-20 0 0,0-3 70 0 0,0-2 20 0 0,3 3 6 0 0,8 8 0 0 0,-8-5-7 0 0,-4 3-78 0 0,1-9-3 0 0,0 3 23 0 0,0-3-115 0 0,0 0-69 0 0,0 0-21 0 0,0 0 37 0 0,0 0-50 0 0,0 0-124 0 0,0 0 11 0 0,0 0-35 0 0,0 0-888 0 0,0 0 728 0 0,0 0 289 0 0,0 0-34 0 0,0 0 7 0 0,0 0-35 0 0,0 0-39 0 0,0 0-45 0 0,0 0-48 0 0,0 0-45 0 0,0 0-39 0 0,0 0-35 0 0,0 0-143 0 0,0 0-34 0 0,0 0-1511 0 0</inkml:trace>
  <inkml:trace contextRef="#ctx0" brushRef="#br0" timeOffset="1603.76">2093 767 5792 0 0,'0'0'166'0'0,"3"0"-6"0"0,10-2-126 0 0,-13 2-34 0 0,12-6 43 0 0,1-1 87 0 0,-1 0 94 0 0,-4 0 100 0 0,-6 5-20 0 0,-1 1-52 0 0,1 0-48 0 0,-1 1-41 0 0,0-1-16 0 0,0 1-43 0 0,1 0-24 0 0,-1 1-17 0 0,2-1 38 0 0,-2-1-21 0 0,0 1 45 0 0,5-11 680 0 0,-3 9-508 0 0,2-1-42 0 0,1-1 8 0 0,5-1 75 0 0,-7 3-146 0 0,4-2 174 0 0,0 0-53 0 0,-1 0-43 0 0,0 1-35 0 0,-5 2-164 0 0,14-1 417 0 0,-16 2-457 0 0,1 0 0 0 0,0 0 0 0 0,0 0 0 0 0,0 0 1 0 0,0 0-1 0 0,0 0 0 0 0,-1-1 0 0 0,1 1 0 0 0,0 0 0 0 0,0 0 0 0 0,0-1 0 0 0,-1 1 0 0 0,1 0 1 0 0,0-1-1 0 0,0 1-31 0 0,6-12 425 0 0,-3 4-186 0 0,4 1-51 0 0,-2 4-65 0 0,-1 1-48 0 0,7-4 88 0 0,-7 2-59 0 0,1-2 59 0 0,-4 4-144 0 0,-1 1 1 0 0,0 0-1 0 0,1 0 1 0 0,-1 0-1 0 0,1 0 1 0 0,-1 0-1 0 0,1 0 1 0 0,0 0 0 0 0,-1 0-1 0 0,1 1 1 0 0,0-1-1 0 0,0 1 1 0 0,-1-1-1 0 0,1 1 1 0 0,1-1-20 0 0,2-1 107 0 0,9-9-3 0 0,-1 6-18 0 0,-9-2-66 0 0,-3 7-20 0 0,-1-1 0 0 0,0 1 0 0 0,0-1 0 0 0,1 1 0 0 0,-1 0-1 0 0,0-1 1 0 0,0 1 0 0 0,1-1 0 0 0,-1 1 0 0 0,1 0 0 0 0,-1-1 0 0 0,0 1 0 0 0,1 0 0 0 0,-1 0 0 0 0,1-1 0 0 0,-1 1 0 0 0,1 0 0 0 0,-1 0 0 0 0,1 0-1 0 0,-1-1 1 0 0,1 1 0 0 0,-1 0 0 0 0,1 0 0 0 0,-1 0 0 0 0,1 0 0 0 0,-1 0 0 0 0,1 0 0 0 0,-1 0 0 0 0,1 0 0 0 0,-1 0 0 0 0,1 0 0 0 0,-1 1 0 0 0,1-1 0 0 0,0 0 0 0 0,0 0 0 0 0,-1 0 0 0 0,1 0 0 0 0,0 0 0 0 0,-1-1 0 0 0,1 1 0 0 0,0 0 0 0 0,-1 0 0 0 0,1 0 0 0 0,0-1 0 0 0,-1 1 0 0 0,1 0 0 0 0,0 0 0 0 0,-1-1 0 0 0,1 1 0 0 0,-1-1 0 0 0,1 1 0 0 0,-1-1 0 0 0,1 1 0 0 0,-1-1 0 0 0,1 1 0 0 0,-1-1 0 0 0,1 1 0 0 0,-1-1 0 0 0,0 1 0 0 0,1-1 0 0 0,-1 0 0 0 0,1 1 0 0 0,-1-1 0 0 0,0 1 0 0 0,1-1 0 0 0,-1 1 0 0 0,1-1 0 0 0,0 1 0 0 0,-1-1 0 0 0,1 1 0 0 0,-1 0 0 0 0,1-1 0 0 0,-1 1 0 0 0,1 0 0 0 0,0-1 0 0 0,-1 1 0 0 0,1 0 0 0 0,0 0 0 0 0,-1 0 0 0 0,1 0 0 0 0,0-1 0 0 0,0 1 0 0 0,-1 0 0 0 0,1 0 0 0 0,0 0 0 0 0,-1 1 0 0 0,14-1 12 0 0,-14 0-12 0 0,0 0 1 0 0,0 0 0 0 0,0 0 0 0 0,0 0 0 0 0,0 0 0 0 0,0 0-1 0 0,0 0 1 0 0,0 0 0 0 0,1 0 0 0 0,-1 0 0 0 0,0 0 0 0 0,0 0-1 0 0,0 0 1 0 0,0 0 0 0 0,0 0 0 0 0,0 0 0 0 0,0 0 0 0 0,0 0 0 0 0,0 0-1 0 0,0 0 1 0 0,1 0 0 0 0,-1 0 0 0 0,0 0 0 0 0,0-1 0 0 0,0 1-1 0 0,0 0 1 0 0,0 0 0 0 0,0 0 0 0 0,0 0 0 0 0,0 0 0 0 0,0 0-1 0 0,0 0 1 0 0,0 0 0 0 0,0 0 0 0 0,0 0 0 0 0,0 0 0 0 0,0 0 0 0 0,1 0-1 0 0,-1-1 1 0 0,0 1 0 0 0,0 0 0 0 0,0 0 0 0 0,0 0 0 0 0,0 0-1 0 0,0 0 1 0 0,0 0 0 0 0,0 0 0 0 0,0 0 0 0 0,0 0 0 0 0,0 0-1 0 0,0-1 1 0 0,0 1 0 0 0,0 0 0 0 0,0 0 0 0 0,0 0 0 0 0,-1 0 0 0 0,1 0-1 0 0,0-1-5 0 0,0-2 16 0 0,0 1 1 0 0,0 0-1 0 0,0 0 0 0 0,0 0 0 0 0,0-1 1 0 0,0 1-1 0 0,1 0 0 0 0,-1 0 0 0 0,1 0 1 0 0,0-2-12 0 0,4-4 100 0 0,-9-5-63 0 0,0 0-30 0 0,5 12-5 0 0,-1 0 0 0 0,0 0 0 0 0,0 0 0 0 0,0 0 0 0 0,0 0 1 0 0,-1 1-1 0 0,1-1 0 0 0,0 0 0 0 0,0 0 0 0 0,0 0 1 0 0,-1 0-1 0 0,1 1 0 0 0,0-1 0 0 0,-1-1-2 0 0,-10-3 150 0 0,6-8 14 0 0,-6-1-4 0 0,8 12-55 0 0,-1 1-55 0 0,-5 1-62 0 0,6 1 15 0 0,-22-1-69 0 0,3 0 66 0 0,20 0 2 0 0,0 0 0 0 0,0 0 1 0 0,0 0-1 0 0,1 1 1 0 0,-1-1-1 0 0,0 1 1 0 0,0-1-1 0 0,1 1 1 0 0,-1 0-1 0 0,0 0 1 0 0,1 0-1 0 0,-1 0 1 0 0,1 0-3 0 0,-1 0 2 0 0,1 0 0 0 0,-1 0 1 0 0,0-1-1 0 0,1 1 1 0 0,-1 0-1 0 0,0 0 1 0 0,1-1-1 0 0,-1 1 1 0 0,0-1-1 0 0,0 0 1 0 0,0 0-1 0 0,1 1 1 0 0,-1-1-3 0 0,0 0 2 0 0,0 0 1 0 0,1 0-1 0 0,-1 0 1 0 0,0 1 0 0 0,1-1-1 0 0,-1 1 1 0 0,0-1-1 0 0,1 1 1 0 0,-1-1 0 0 0,1 1-1 0 0,-1 0 1 0 0,1 0-1 0 0,-1 0 1 0 0,1 0-3 0 0,-7 4 24 0 0,-3 0-9 0 0,9-5-12 0 0,1 0-1 0 0,0 1 1 0 0,0-1 0 0 0,0 1 0 0 0,0-1 0 0 0,0 1-1 0 0,0-1 1 0 0,0 1 0 0 0,0 0 0 0 0,0 0-1 0 0,0-1 1 0 0,0 1 0 0 0,0 0 0 0 0,1 0 0 0 0,-1 0-1 0 0,0 0 1 0 0,0 0 0 0 0,0 1-3 0 0,-3 8 14 0 0,3-7-8 0 0,0-1 0 0 0,-1 0 1 0 0,1 0-1 0 0,0 1 0 0 0,-1-1 1 0 0,1 0-1 0 0,-1 0 0 0 0,1 0 1 0 0,-1 0-7 0 0,-6 5 10 0 0,5-4 1 0 0,-1 0 1 0 0,1 1-1 0 0,0-1 0 0 0,0 1 1 0 0,0-1-1 0 0,0 2-11 0 0,-2 8 26 0 0,-1-9 6 0 0,5-3-31 0 0,1-1 0 0 0,-1 0 0 0 0,1 0 0 0 0,-1 1 1 0 0,1-1-1 0 0,0 0 0 0 0,-1 1 0 0 0,1-1 0 0 0,-1 0 1 0 0,1 1-1 0 0,0-1 0 0 0,-1 0 0 0 0,1 1 1 0 0,0-1-1 0 0,0 1 0 0 0,-1-1 0 0 0,1 1 0 0 0,0-1 1 0 0,0 1-1 0 0,0-1 0 0 0,0 1 0 0 0,0-1 0 0 0,-1 1 1 0 0,1-1-1 0 0,0 1 0 0 0,0-1 0 0 0,0 1 0 0 0,0-1 1 0 0,0 1-1 0 0,1-1 0 0 0,-1 1 0 0 0,0 0-1 0 0,0 0 4 0 0,0 1 0 0 0,0-1 0 0 0,-1 1 0 0 0,1 0 0 0 0,0-1-1 0 0,-1 1 1 0 0,1-1 0 0 0,-1 1 0 0 0,0-1 0 0 0,1 1 0 0 0,-1-1 0 0 0,0 0 0 0 0,0 1-4 0 0,-5 11 16 0 0,4-5 9 0 0,1 1 0 0 0,0-1 1 0 0,1 1-1 0 0,0-1 0 0 0,0 7-25 0 0,1 5 58 0 0,-1-18-47 0 0,0 0 1 0 0,0-1-1 0 0,1 1 1 0 0,-1 0-1 0 0,0-1 1 0 0,1 1-1 0 0,-1 0 1 0 0,1-1-1 0 0,0 1 1 0 0,-1-1-1 0 0,1 1 1 0 0,0-1-1 0 0,0 1 1 0 0,0-1-12 0 0,4 7 48 0 0,-1-1 0 0 0,-3-4-30 0 0,0 0 0 0 0,0 0 1 0 0,1 0-1 0 0,-1-1 0 0 0,1 1 0 0 0,0-1 1 0 0,-1 1-1 0 0,1-1 0 0 0,1 0 0 0 0,-1 1 0 0 0,0-1 1 0 0,0 0-1 0 0,1 0 0 0 0,-1-1 0 0 0,2 2-18 0 0,6 1 87 0 0,-7-3-68 0 0,-1 0 0 0 0,0 0 0 0 0,1 1-1 0 0,-1-1 1 0 0,0 0 0 0 0,0 1 0 0 0,0 0 0 0 0,0-1-1 0 0,0 1-18 0 0,1 1 37 0 0,1 0 0 0 0,0 0-1 0 0,0 0 1 0 0,0 0-1 0 0,0-1 1 0 0,2 1-37 0 0,15 9 116 0 0,-13-8-74 0 0,0 0 0 0 0,0 0 0 0 0,0-1-1 0 0,3 0-41 0 0,7 4 48 0 0,-1 0-40 0 0,-7-2 15 0 0,-3-1-11 0 0,0 0 0 0 0,0-1-1 0 0,0 0 1 0 0,0 0 0 0 0,1 0-1 0 0,-1-1 1 0 0,1-1 0 0 0,0 1-1 0 0,-1-1 1 0 0,5 0-12 0 0,3-1 11 0 0,-11-1-11 0 0,0 1 0 0 0,1 0 1 0 0,-1 0-1 0 0,1 0 0 0 0,-1 0 0 0 0,0 1 1 0 0,1 0-1 0 0,-1 0 0 0 0,0 0 0 0 0,2 1 0 0 0,4 4-21 0 0,-4-1-57 0 0,-2-2-17 0 0,0 0-47 0 0,0-1-56 0 0,0 1-65 0 0,2-1-199 0 0,-1-1-115 0 0,0 1-98 0 0,1-1-80 0 0,-1-1-64 0 0,0 2-45 0 0,8 2-1315 0 0,6 5-1250 0 0,-19-9 3427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21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258 427 6016 0 0,'0'0'133'0'0,"0"0"23"0"0,0 0 11 0 0,-3 0-27 0 0,-10 0-112 0 0,4 0-18 0 0,5 0 25 0 0,-29 0 864 0 0,25 0-661 0 0,1 0-79 0 0,1 2 18 0 0,-8 9 4 0 0,-1-8-26 0 0,14-3-145 0 0,1 0 0 0 0,-1 0 0 0 0,0 0 1 0 0,0 0-1 0 0,1 0 0 0 0,-1 0 0 0 0,0 0 0 0 0,0 1 0 0 0,1-1 0 0 0,-1 0 0 0 0,0 0 0 0 0,1 1 0 0 0,-1-1 0 0 0,0 0 0 0 0,1 1 0 0 0,-1-1 0 0 0,0 1 0 0 0,1-1 0 0 0,-1 1 0 0 0,1-1 0 0 0,-1 1 0 0 0,1-1 0 0 0,-1 1 0 0 0,1 0 0 0 0,-1-1-10 0 0,1 1 9 0 0,0 0 0 0 0,-1-1 0 0 0,1 0 0 0 0,0 1 0 0 0,-1-1 0 0 0,1 1 0 0 0,-1-1 0 0 0,1 1 0 0 0,0-1-1 0 0,-1 0 1 0 0,1 1 0 0 0,-1-1 0 0 0,1 0 0 0 0,-1 1 0 0 0,1-1 0 0 0,-1 0 0 0 0,0 0 0 0 0,1 0 0 0 0,-1 0 0 0 0,1 1 0 0 0,-1-1 0 0 0,0 0 0 0 0,1 0 0 0 0,-1 0-9 0 0,-5 2 144 0 0,-10 8-20 0 0,14-9-109 0 0,0 0 0 0 0,-1 0 0 0 0,1 0 0 0 0,0 1 0 0 0,0-1 0 0 0,0 0 0 0 0,0 1 0 0 0,0 0 0 0 0,0-1 0 0 0,1 1 0 0 0,-1 0 0 0 0,0 1-15 0 0,-7 17 115 0 0,7-15-93 0 0,0 0 1 0 0,0 0-1 0 0,-1 0 1 0 0,0 0 0 0 0,0-1-1 0 0,0 1 1 0 0,0-1 0 0 0,-2 2-23 0 0,1-1 22 0 0,1 0 1 0 0,-1 0 0 0 0,1 1 0 0 0,0 0 0 0 0,0 0-1 0 0,1 0 1 0 0,0 0 0 0 0,-1 4-23 0 0,1-4 10 0 0,1-1 11 0 0,-1 1 1 0 0,2 0-1 0 0,-1-1 1 0 0,1 1 0 0 0,-1 0-1 0 0,1-1 1 0 0,1 1-1 0 0,0 1-21 0 0,-1 5 36 0 0,4 20 102 0 0,3-8-53 0 0,-4-16-64 0 0,-1 10 77 0 0,-2-16-86 0 0,0-1-1 0 0,0 0 0 0 0,0 1 1 0 0,0-1-1 0 0,1 1 0 0 0,-1-1 1 0 0,0 0-1 0 0,1 1 0 0 0,-1-1 1 0 0,1 1-12 0 0,3 4 43 0 0,-1-1 1 0 0,2 0-1 0 0,-1 0 1 0 0,0 0-1 0 0,1-1 0 0 0,2 2-43 0 0,6 6 142 0 0,3 2 22 0 0,-14-12-138 0 0,1 0-1 0 0,0 0 1 0 0,0 0 0 0 0,0-1 0 0 0,0 1 0 0 0,0-1 0 0 0,1 0-26 0 0,8 2 104 0 0,2-1 52 0 0,3-2 73 0 0,-3 0-78 0 0,31 0 375 0 0,-30-3-363 0 0,2-4 69 0 0,5-8 29 0 0,-13 8-142 0 0,24-12 461 0 0,-14 9-258 0 0,-8 3-140 0 0,-3 1-61 0 0,-2 0-38 0 0,5-10 253 0 0,-2 9-193 0 0,4-4 68 0 0,-6-5 8 0 0,7-9-5 0 0,-1 4 15 0 0,-8 10-109 0 0,-1 1-35 0 0,0-6-9 0 0,-1 1-41 0 0,-1-18-2 0 0,-1 8 34 0 0,-1 24-62 0 0,0-1-4 0 0,-1 0 0 0 0,1 0 0 0 0,0 0-1 0 0,-1 1 1 0 0,1-1 0 0 0,-1 0 0 0 0,1 0 0 0 0,-1 1 0 0 0,0-1 0 0 0,1 0 0 0 0,-1 1 0 0 0,0-1-1 0 0,0 1 0 0 0,0-1 0 0 0,0 1 0 0 0,0-1 0 0 0,0 0 0 0 0,0 1 0 0 0,0-1 0 0 0,1 0 0 0 0,-1 1 0 0 0,1-1 0 0 0,-1 0 0 0 0,1 0 0 0 0,0 0 0 0 0,0 1 0 0 0,0-1 0 0 0,0 0 0 0 0,0 0 0 0 0,-1 1 0 0 0,1-1 0 0 0,0 0 0 0 0,0 1 0 0 0,-1-1 0 0 0,1 0 0 0 0,-1 1 0 0 0,0-1 0 0 0,1 1 0 0 0,-1-1 0 0 0,0 1 0 0 0,0-1 0 0 0,0 1 0 0 0,0 0 0 0 0,0-1 0 0 0,0 1 0 0 0,0 0 0 0 0,-3-3 0 0 0,0 1 0 0 0,-1 0 0 0 0,1 0 0 0 0,0 1 0 0 0,-2-1 0 0 0,2 1 0 0 0,-1-1 0 0 0,1 0 0 0 0,0 1 0 0 0,0-1 0 0 0,0-1 0 0 0,2 2-3 0 0,0 1 1 0 0,1-1 0 0 0,-1 1 0 0 0,0-1-1 0 0,0 1 1 0 0,0 0 0 0 0,0 0 0 0 0,0 0 2 0 0,-2 0-14 0 0,1 0 1 0 0,0 0-1 0 0,-1 0 0 0 0,1 1 1 0 0,-1 0-1 0 0,1 0 0 0 0,-1 0 1 0 0,1 0 13 0 0,2 0-12 0 0,0 0 1 0 0,1 0-1 0 0,-1 0 0 0 0,0 0 1 0 0,1 0-1 0 0,-1 0 1 0 0,0 0-1 0 0,1-1 0 0 0,-1 1 1 0 0,0 0-1 0 0,1 0 1 0 0,-1-1-1 0 0,0 1 0 0 0,1 0 1 0 0,-1-1-1 0 0,1 1 1 0 0,-1 0-1 0 0,0-1 0 0 0,1 1 1 0 0,-1-1-1 0 0,1 1 1 0 0,0-1-1 0 0,-1 1 0 0 0,1-1 1 0 0,-1 1-1 0 0,1-1 12 0 0,-1 0-12 0 0,1 1-1 0 0,0-1 0 0 0,-1 1 0 0 0,1-1 0 0 0,-1 0 1 0 0,1 1-1 0 0,-1 0 0 0 0,1-1 0 0 0,-1 1 1 0 0,1-1-1 0 0,-1 1 0 0 0,0 0 0 0 0,1-1 1 0 0,-1 1-1 0 0,1 0 0 0 0,-1-1 0 0 0,0 1 1 0 0,1 0-1 0 0,-1 0 0 0 0,0 0 0 0 0,0 0 1 0 0,1 0-1 0 0,-1 0 0 0 0,0 0 0 0 0,1 0 1 0 0,-1 0 12 0 0,-9-1-160 0 0,-7 1-121 0 0,16 0 242 0 0,-1 0-1 0 0,1 0 1 0 0,0 0-1 0 0,-1 0 1 0 0,1 0-1 0 0,0 0 1 0 0,-1 0-1 0 0,1 1 1 0 0,0-1 0 0 0,0 1-1 0 0,-1-1 1 0 0,1 1-1 0 0,0-1 40 0 0,-1 2-20 0 0,1 0-55 0 0,0 0-56 0 0,0-1-56 0 0,0 1-69 0 0,1-1-64 0 0,-1 0-65 0 0,-1 0-68 0 0,1 0-70 0 0,-2-1-69 0 0,1 1-73 0 0,-2-1-74 0 0,-2 0-985 0 0,-4 0-972 0 0</inkml:trace>
  <inkml:trace contextRef="#ctx0" brushRef="#br0" timeOffset="734.83">1200 187 7200 0 0,'0'-2'165'0'0,"0"1"-154"0"0,0 0 0 0 0,0 1 1 0 0,0-1-1 0 0,0 1 0 0 0,0-1 0 0 0,0 0 0 0 0,0 1 0 0 0,0-1 1 0 0,-1 1-1 0 0,1-1 0 0 0,0 1 0 0 0,0-1 0 0 0,-1 1 0 0 0,1-1 1 0 0,0 1-1 0 0,-1-1 0 0 0,1 1 0 0 0,-1-1 0 0 0,1 1 0 0 0,0 0 0 0 0,-1-1 1 0 0,1 1-1 0 0,-1 0 0 0 0,0-1-11 0 0,0 1 11 0 0,1-1 0 0 0,-1 1 0 0 0,1-1 0 0 0,-1 1 0 0 0,0-1 1 0 0,1 1-1 0 0,-1-1 0 0 0,1 1 0 0 0,0-1 0 0 0,-1 0 0 0 0,1 1 0 0 0,-1-1 0 0 0,1 0 0 0 0,0 1 0 0 0,-1-1 1 0 0,1 0-1 0 0,0 0 0 0 0,0 1 0 0 0,0-1 0 0 0,0 0 0 0 0,-1 0 0 0 0,1 1 0 0 0,0-1 0 0 0,0 0 0 0 0,0 0-11 0 0,0-1 4 0 0,0 1-1 0 0,0-1 0 0 0,0 0 0 0 0,-1 0 0 0 0,1 0 1 0 0,-1 1-1 0 0,1-1 0 0 0,-1 0 0 0 0,0 1 0 0 0,0-1 1 0 0,1 0-1 0 0,-1 1 0 0 0,-1-1-3 0 0,1 1-1 0 0,0-1 1 0 0,1 1-1 0 0,-1-1 1 0 0,0 0-1 0 0,0 1 0 0 0,1-1 1 0 0,-1 0-1 0 0,1 1 0 0 0,-1-1 1 0 0,1 0-1 0 0,0 0 0 0 0,0 0 1 0 0,-1 0 0 0 0,1-4 25 0 0,-2 2 44 0 0,-3-1 100 0 0,-1 2 51 0 0,4 2-179 0 0,1 1-1 0 0,0-1 1 0 0,0 0-1 0 0,0 1 1 0 0,0-1-1 0 0,0 0 1 0 0,0 0-1 0 0,0 1 1 0 0,0-1-1 0 0,0 0 1 0 0,0 0-1 0 0,0 0 0 0 0,1 0 1 0 0,-1 0-1 0 0,0-1-40 0 0,-1-3 157 0 0,2 5-118 0 0,-1-1 0 0 0,1 0 0 0 0,0 1 0 0 0,-1-1-1 0 0,1 1 1 0 0,0-1 0 0 0,-1 0 0 0 0,1 1 0 0 0,-1-1 0 0 0,1 1 0 0 0,-1-1 0 0 0,1 1 0 0 0,-1-1 0 0 0,1 1 0 0 0,-1-1 0 0 0,1 1 0 0 0,-1 0 0 0 0,0-1 0 0 0,1 1 0 0 0,-1 0 0 0 0,1 0-1 0 0,-1-1-38 0 0,-4-1 147 0 0,3 1-111 0 0,1 0 0 0 0,0 1 0 0 0,0-1 0 0 0,0 0 0 0 0,0 0 0 0 0,0 0 0 0 0,1 0 0 0 0,-1 0 0 0 0,0 0 0 0 0,0 0-1 0 0,1 0 1 0 0,-1 0 0 0 0,0 0 0 0 0,1 0 0 0 0,-1-1-36 0 0,1 1 28 0 0,0 1 1 0 0,-1-1-1 0 0,1 0 0 0 0,0 0 0 0 0,-1 1 0 0 0,1-1 1 0 0,-1 0-1 0 0,1 1 0 0 0,-1-1 0 0 0,1 0 1 0 0,-1 1-1 0 0,1-1 0 0 0,-1 1 0 0 0,1-1 1 0 0,-1 1-1 0 0,0-1 0 0 0,1 1 0 0 0,-1 0 0 0 0,0-1 1 0 0,0 1-1 0 0,1 0 0 0 0,-1-1 0 0 0,0 1 1 0 0,0 0-1 0 0,0 0 0 0 0,1 0 0 0 0,-1 0 0 0 0,0-1 1 0 0,0 1-29 0 0,-11-1 294 0 0,6-2-138 0 0,0-1-36 0 0,-7-2 90 0 0,2 4-32 0 0,-18 2 252 0 0,10 0-172 0 0,18 1-243 0 0,0-1-1 0 0,0 0 0 0 0,0 0 1 0 0,0 0-1 0 0,1 0 1 0 0,-1-1-1 0 0,0 1 0 0 0,0 0 1 0 0,0 0-1 0 0,0 0 0 0 0,0-1 1 0 0,1 1-1 0 0,-1 0 1 0 0,-1-1-15 0 0,-1-5 121 0 0,3 6-118 0 0,0 0 1 0 0,0 0 0 0 0,0 0-1 0 0,0 0 1 0 0,0-1-1 0 0,0 1 1 0 0,0 0-1 0 0,0 0 1 0 0,0 0 0 0 0,0 0-1 0 0,0 0 1 0 0,0 0-1 0 0,0 0 1 0 0,-1 0-1 0 0,1 0 1 0 0,0-1 0 0 0,0 1-1 0 0,0 0 1 0 0,0 0-1 0 0,0 0 1 0 0,0 0-1 0 0,0 0 1 0 0,0 0 0 0 0,0 0-1 0 0,-1 0 1 0 0,1 0-1 0 0,0 0 1 0 0,0 0-1 0 0,0 0 1 0 0,0 0 0 0 0,0 0-1 0 0,0 0 1 0 0,0 0-1 0 0,-1 0 1 0 0,1 0-1 0 0,0 0 1 0 0,0 0 0 0 0,0 0-1 0 0,0 0 1 0 0,0 0-1 0 0,0 0 1 0 0,0 0-1 0 0,0 0 1 0 0,-1 0 0 0 0,1 0-1 0 0,0 0 1 0 0,0 0-1 0 0,0 0 1 0 0,0 0-4 0 0,-20 10 101 0 0,13-7-98 0 0,-25 13-3 0 0,16-3 0 0 0,0 1 0 0 0,11-12 0 0 0,4-2 0 0 0,1 1 0 0 0,-1-1 0 0 0,0 0 0 0 0,1 0 0 0 0,-1 1 0 0 0,0-1 0 0 0,1 1 0 0 0,-1-1 0 0 0,1 0 0 0 0,-1 1 0 0 0,1-1 0 0 0,-1 1 0 0 0,1-1 0 0 0,-1 1 0 0 0,1 0 0 0 0,0-1 0 0 0,-1 1 0 0 0,1-1 0 0 0,0 1 0 0 0,-1 0 0 0 0,1-1 0 0 0,0 1 0 0 0,-3 4 0 0 0,-10 11 0 0 0,8-10 0 0 0,1-1 0 0 0,0 1 0 0 0,0 0 0 0 0,1 0 0 0 0,0 1 0 0 0,-1 0 0 0 0,2-2 0 0 0,1-3 0 0 0,0 0 0 0 0,1 0 0 0 0,-1 0 0 0 0,1 0 0 0 0,0 0 0 0 0,0 0 0 0 0,-1 0 0 0 0,1 0 0 0 0,0 0 0 0 0,1-1 0 0 0,-1 3 0 0 0,0-3 0 0 0,0 1 0 0 0,1 0 0 0 0,-1 0 0 0 0,0 0 0 0 0,-1 0 0 0 0,1 0 0 0 0,0 0 0 0 0,-1 0 0 0 0,1 0 0 0 0,-1-1 0 0 0,0 2 0 0 0,-4 5 0 0 0,4-6 0 0 0,0-1 0 0 0,1 1 0 0 0,-1-1 0 0 0,0 1 0 0 0,0-1 0 0 0,1 1 0 0 0,-1-1 0 0 0,1 1 0 0 0,-1 0 0 0 0,1-1 0 0 0,-1 1 0 0 0,1 0 0 0 0,0-1 0 0 0,0 1 0 0 0,0 5 0 0 0,0-5 0 0 0,-1 1 0 0 0,1-1 0 0 0,0 0 0 0 0,1 0 0 0 0,-1 0 0 0 0,0 1 0 0 0,0-1 0 0 0,1 0 0 0 0,0 0 0 0 0,0 1 0 0 0,4 5 0 0 0,-4-7 0 0 0,0 1 0 0 0,0-1 0 0 0,-1 1 0 0 0,1-1 0 0 0,0 1 0 0 0,0-1 0 0 0,-1 1 0 0 0,1 0 0 0 0,-1-1 0 0 0,0 1 0 0 0,1 0 0 0 0,-1-1 0 0 0,0 1 0 0 0,0 0 0 0 0,0 1 0 0 0,0 16 16 0 0,-1-5 13 0 0,1-1 0 0 0,0 1 1 0 0,1 0-1 0 0,2 5-29 0 0,2-4 11 0 0,1 3 23 0 0,-4-1 54 0 0,-1-8-51 0 0,0-1-1 0 0,0 0 0 0 0,1 0 0 0 0,0 0 1 0 0,3 8-37 0 0,-4-14 8 0 0,0 1 7 0 0,0 1-1 0 0,0-1 1 0 0,-1 0 0 0 0,1 1 0 0 0,-1-1 0 0 0,0 1 0 0 0,0-1 0 0 0,0 1-15 0 0,2 16 57 0 0,8 12 31 0 0,-4-3 0 0 0,-1-14-29 0 0,-3-11-45 0 0,-1-1 0 0 0,0 0 0 0 0,0 1 0 0 0,0-1 0 0 0,0 1 0 0 0,-1-1 0 0 0,1 1 0 0 0,-1 0 0 0 0,0-1-14 0 0,0 13 49 0 0,-1-10-23 0 0,1 1 1 0 0,0-1-1 0 0,1 1 0 0 0,-1-1 0 0 0,1 1 1 0 0,1 0-27 0 0,4 6 69 0 0,-5-12-56 0 0,0 1 1 0 0,0-1-1 0 0,-1 1 0 0 0,1-1 0 0 0,0 1 0 0 0,-1-1 1 0 0,1 1-1 0 0,-1-1 0 0 0,0 1 0 0 0,1-1 0 0 0,-1 1 1 0 0,0 0-1 0 0,0-1-13 0 0,2 15 126 0 0,4 0-37 0 0,0 0-1 0 0,-4 0 38 0 0,-2 3 15 0 0,0 26 356 0 0,0-32-389 0 0,0-10-13 0 0,0-3-4 0 0,0 0-22 0 0,0 3 1 0 0,0 7 19 0 0,0-7-1 0 0,0-3-33 0 0,0 0-114 0 0,0 0-49 0 0,0 0-11 0 0,0 0 34 0 0,0 0-12 0 0,0 0-53 0 0,0 0-147 0 0,0-3-267 0 0,0 0 313 0 0,0 1 123 0 0,0 1-38 0 0,0 0-7 0 0,0 0-39 0 0,0 0-43 0 0,0 0-49 0 0,0 0-53 0 0,0 0-48 0 0,0 1-45 0 0,0 0-37 0 0,0-1-140 0 0,0 1-38 0 0,0 0-1461 0 0</inkml:trace>
  <inkml:trace contextRef="#ctx0" brushRef="#br0" timeOffset="984.94">689 571 7688 0 0,'0'0'166'0'0,"0"0"29"0"0,0 0 14 0 0,3 0-25 0 0,10 0-146 0 0,-4-1-13 0 0,-5-1 67 0 0,-1-2 61 0 0,-1 1 45 0 0,0 0 93 0 0,-2 3-254 0 0,1-1 1 0 0,-1 1-1 0 0,1 0 0 0 0,-1-1 1 0 0,1 1-1 0 0,-1 0 1 0 0,1-1-1 0 0,0 1 1 0 0,-1 0-1 0 0,1 0 1 0 0,-1 0-1 0 0,1 0 1 0 0,0-1-1 0 0,-1 1 0 0 0,1 0 1 0 0,0 0-1 0 0,-1 0 1 0 0,1 0-1 0 0,-1 1 1 0 0,1-1-38 0 0,15 0 893 0 0,-3 1-342 0 0,0-1-53 0 0,-1-1-59 0 0,-2-2-67 0 0,2-3-51 0 0,-2 2-50 0 0,2 2-46 0 0,2 1-43 0 0,5 1 16 0 0,19 0 137 0 0,-15-3-186 0 0,-9-1-65 0 0,23-4 110 0 0,-6 7 10 0 0,-23 0-161 0 0,-1 0 1 0 0,1 0-1 0 0,-1 0 1 0 0,7-3-44 0 0,15-3 92 0 0,-8 6-70 0 0,-9 1-83 0 0,0 0-125 0 0,-7 0 45 0 0,1 0-33 0 0,0 0-34 0 0,0 0-33 0 0,0 0-36 0 0,0 0-35 0 0,0 0-35 0 0,0 0-37 0 0,0 0-38 0 0,0 0-36 0 0,0 0-39 0 0,0 0-39 0 0,7 0-1297 0 0,6 0-1042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24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991 432 6176 0 0,'0'0'177'0'0,"3"0"71"0"0,-1 0-150 0 0,2 0-33 0 0,-3 0 31 0 0,1 0-4 0 0,-1 0 35 0 0,0 0 42 0 0,1 0 48 0 0,-2 3 262 0 0,3 7-87 0 0,2 0-92 0 0,0-1-82 0 0,13 26 746 0 0,-4-6-240 0 0,-11-13-317 0 0,-3-15-366 0 0,0 1 0 0 0,0-1 0 0 0,0 1 0 0 0,0-1 0 0 0,0 1 0 0 0,1-1 0 0 0,-1 0 0 0 0,1 1 1 0 0,-1-1-1 0 0,1 1-41 0 0,8 16 405 0 0,1-1-99 0 0,3 14 103 0 0,-2-11-231 0 0,-5-10-69 0 0,0 0 40 0 0,-2 1 52 0 0,-2 0 66 0 0,0 1-7 0 0,3-3-48 0 0,1 4-7 0 0,0 14 8 0 0,0-14-103 0 0,-5-12-94 0 0,0 1 0 0 0,0-1 0 0 0,-1 1 0 0 0,1-1 0 0 0,0 1 0 0 0,-1-1 0 0 0,1 1 0 0 0,-1-1 0 0 0,0 1 0 0 0,1 0 0 0 0,-1-1 0 0 0,0 1 0 0 0,0-1-16 0 0,0 10 136 0 0,0 9 207 0 0,0-12-221 0 0,0-1-51 0 0,0-5 103 0 0,0-2-4 0 0,0 0-2 0 0,4 6 13 0 0,-1-2-78 0 0,0 1-7 0 0,-6-4-26 0 0,-1-1 8 0 0,1 0 113 0 0,3 0 1 0 0,0 0 4 0 0,0 0 18 0 0,0 0 8 0 0,-1-2-73 0 0,1 1-52 0 0,1-3-13 0 0,0-2-28 0 0,-2 4 9 0 0,-2-1 56 0 0,-3-6-67 0 0,1-6 81 0 0,3-5 1 0 0,2 4-78 0 0,0 12-51 0 0,0-30 36 0 0,0-57 136 0 0,0 89-179 0 0,0 0 0 0 0,0 0 0 0 0,1 0 0 0 0,-1 1 0 0 0,0-1 0 0 0,1 0 0 0 0,0 0 0 0 0,-1 1 0 0 0,1-1 0 0 0,0 0 0 0 0,0 1 0 0 0,0-1 0 0 0,0 1 0 0 0,0-1 0 0 0,0 1 0 0 0,0-1 0 0 0,0 0 0 0 0,-1 1 0 0 0,1-1 0 0 0,0 0 0 0 0,-1 1 0 0 0,1-1 0 0 0,-1 0 0 0 0,0 0 0 0 0,1 0 0 0 0,-1 1 0 0 0,0-1 0 0 0,0-3-4 0 0,0 3 4 0 0,-1 0 0 0 0,1 0 1 0 0,0 0-1 0 0,1-1 0 0 0,-1 1 0 0 0,0 0 0 0 0,1 0 1 0 0,-1 0-1 0 0,1 0 0 0 0,-1 0 0 0 0,1 0 1 0 0,0 0-1 0 0,0 0 0 0 0,0 0 0 0 0,12-13-72 0 0,-3 2 57 0 0,-5-1 15 0 0,6 9 0 0 0,-6-6-10 0 0,6 6-44 0 0,-6-1 16 0 0,-5 5 37 0 0,0 1 0 0 0,0-1 0 0 0,1 1 1 0 0,-1-1-1 0 0,0 1 0 0 0,0 0 0 0 0,1-1 0 0 0,-1 1 1 0 0,0-1-1 0 0,1 1 0 0 0,-1 0 0 0 0,1-1 0 0 0,-1 1 1 0 0,1 0-1 0 0,-1 0 0 0 0,0-1 0 0 0,1 1 0 0 0,-1 0 1 0 0,1 0-1 0 0,-1 0 0 0 0,1 0 0 0 0,-1 0 1 0 0,1-1-1 0 0,-1 1 0 0 0,1 0 0 0 0,-1 0 0 0 0,1 0 1 0 0,-1 0-1 0 0,1 0 0 0 0,-1 1 0 0 0,1-1 0 0 0,0 0 1 0 0,6 0 0 0 0,-5 0 0 0 0,0 0 0 0 0,0 1 0 0 0,1-2 0 0 0,-1 1 0 0 0,0 0 0 0 0,0 0 0 0 0,0-1 0 0 0,1 1 0 0 0,-1-1 0 0 0,1 0 0 0 0,15-12-13 0 0,-14 11 5 0 0,-1 0-1 0 0,1 0 1 0 0,0 0-1 0 0,-1 1 1 0 0,1 0 0 0 0,0 0-1 0 0,0 0 1 0 0,0 0-1 0 0,2 0 9 0 0,43-1-109 0 0,-42 2 94 0 0,10 0 12 0 0,3 0-57 0 0,1 0-60 0 0,-4 0-65 0 0,-6 0-2 0 0,-2 0 61 0 0,12 0-116 0 0,-11 0 86 0 0,-2 0 11 0 0,2 0-52 0 0,-1-1-24 0 0,3 0-68 0 0,-2 2 18 0 0,-3 0-33 0 0,0 2-92 0 0,12 7-432 0 0,-15-9 662 0 0,0 0 0 0 0,1-1 1 0 0,-1 1-1 0 0,0-1 0 0 0,4 0 166 0 0,-8 0-3 0 0</inkml:trace>
  <inkml:trace contextRef="#ctx0" brushRef="#br0" timeOffset="744.03">2077 512 7200 0 0,'0'0'165'0'0,"0"0"22"0"0,0 0 6 0 0,0-3-28 0 0,-1-2-216 0 0,-2 1 82 0 0,-2 1 67 0 0,-2 1 50 0 0,-25 2 613 0 0,25 1-619 0 0,1-1-44 0 0,1 2 181 0 0,-6 7-35 0 0,9-8-214 0 0,1 0 1 0 0,-1-1-1 0 0,1 1 0 0 0,-1-1 1 0 0,1 1-1 0 0,-1-1 1 0 0,1 0-1 0 0,-1 1 0 0 0,0-1 1 0 0,0 0-31 0 0,-13 3 172 0 0,-2 10 179 0 0,9-6-196 0 0,0-1-45 0 0,-6 1 30 0 0,-4 2 0 0 0,13-6-105 0 0,4-3-27 0 0,0 0 1 0 0,1 0 0 0 0,-1 1-1 0 0,0-1 1 0 0,1 0 0 0 0,-1 1-1 0 0,1-1 1 0 0,-1 0 0 0 0,1 1 0 0 0,-1-1-1 0 0,1 1 1 0 0,-1-1 0 0 0,1 1-1 0 0,-1-1 1 0 0,1 1 0 0 0,-1 0 0 0 0,1-1-1 0 0,0 1 1 0 0,-1-1 0 0 0,1 1-1 0 0,0 0 1 0 0,-1 0-9 0 0,-1 4 40 0 0,-1-1 14 0 0,0 0 0 0 0,0 0 0 0 0,-1 0 0 0 0,1 0 0 0 0,-1 0 0 0 0,0-1 0 0 0,-1 2-54 0 0,1-2 55 0 0,0 0-1 0 0,0 1 1 0 0,0 0-1 0 0,1-1 1 0 0,0 1 0 0 0,-1 1-1 0 0,0 1-54 0 0,-1 5 100 0 0,-2 3-9 0 0,4-7-52 0 0,2-6-30 0 0,0 0 1 0 0,1 1 0 0 0,0-1-1 0 0,-1 1 1 0 0,1-1 0 0 0,0 1 0 0 0,0-1-1 0 0,0 0 1 0 0,0 1 0 0 0,0 0-10 0 0,0-1 8 0 0,0 1-1 0 0,0-1 1 0 0,0 0 0 0 0,0 1 0 0 0,-1-1 0 0 0,1 1 0 0 0,0-1 0 0 0,-1 1 0 0 0,1-1 0 0 0,-1 1-8 0 0,-4 6 14 0 0,4-7-10 0 0,0 0 1 0 0,0 1-1 0 0,1-1 0 0 0,-1 1 1 0 0,0-1-1 0 0,0 1 1 0 0,1 0-1 0 0,-1-1 1 0 0,1 1-1 0 0,0-1 0 0 0,-1 1 1 0 0,1 0-1 0 0,0 0 1 0 0,0-1-5 0 0,0 63 76 0 0,0-62-76 0 0,0 0-1 0 0,0 0 1 0 0,1 0 0 0 0,-1-1 0 0 0,0 1 0 0 0,1 0 0 0 0,0 0 0 0 0,-1-1 0 0 0,1 1 0 0 0,0 0 0 0 0,0-1-1 0 0,0 1 1 0 0,0-1 0 0 0,0 1 2 0 0,0-1-1 0 0,0 1 0 0 0,0 0 0 0 0,-1-1 0 0 0,1 1 1 0 0,0 0-1 0 0,-1-1 0 0 0,1 1 0 0 0,-1 0 1 0 0,0 0-1 0 0,1-1 0 0 0,-1 1 0 0 0,0 0-1 0 0,0 0 9 0 0,0 0-1 0 0,0-1 1 0 0,0 1-1 0 0,1 0 1 0 0,-1-1-1 0 0,1 1 1 0 0,-1 0 0 0 0,1-1-1 0 0,0 1 1 0 0,-1-1-1 0 0,1 1 1 0 0,0-1-1 0 0,0 1 1 0 0,0-1-9 0 0,4 7 42 0 0,-2-3-19 0 0,-3-4-17 0 0,0 0 0 0 0,0-1 0 0 0,1 1 0 0 0,-1-1 0 0 0,0 1 0 0 0,1 0 0 0 0,-1-1 0 0 0,0 1-1 0 0,1-1 1 0 0,-1 1 0 0 0,1-1 0 0 0,-1 1 0 0 0,1-1 0 0 0,-1 1 0 0 0,1-1 0 0 0,0 1 0 0 0,-1-1 0 0 0,1 0-1 0 0,-1 1 1 0 0,1-1 0 0 0,0 0 0 0 0,0 0-6 0 0,4 3 25 0 0,8 8 78 0 0,-13-11-99 0 0,1 0 0 0 0,-1 0 1 0 0,0 0-1 0 0,0 1 0 0 0,0-1 0 0 0,1 0 1 0 0,-1 0-1 0 0,0 0 0 0 0,1 1 1 0 0,-1-1-1 0 0,0 0 0 0 0,0 0 0 0 0,1 0 1 0 0,-1 0-1 0 0,0 0 0 0 0,1 0 0 0 0,-1 0 1 0 0,0 0-1 0 0,1 0 0 0 0,-1 0 0 0 0,0 0 1 0 0,1 0-1 0 0,-1 0 0 0 0,0 0 0 0 0,1 0 1 0 0,-1 0-5 0 0,5 0 32 0 0,5 0 9 0 0,-3 0 13 0 0,3 0 41 0 0,15 0 20 0 0,9 0 84 0 0,-33 0-188 0 0,1 0 0 0 0,0 0-1 0 0,-1 0 1 0 0,1-1 0 0 0,0 1 0 0 0,-1-1 0 0 0,1 1 0 0 0,-1-1 0 0 0,1 0 0 0 0,0 1 0 0 0,-1-1 0 0 0,0 0 0 0 0,1 0 0 0 0,-1 0-11 0 0,8-4 45 0 0,5-2 32 0 0,26-15 139 0 0,-15 0-163 0 0,-9 9 21 0 0,-11 11-54 0 0,-4 1-15 0 0,0 1-1 0 0,-1 0 0 0 0,1 0 1 0 0,0-1-1 0 0,-1 1 0 0 0,1-1 1 0 0,-1 1-1 0 0,1 0 1 0 0,0-1-1 0 0,-1 1 0 0 0,1-1 1 0 0,-1 1-1 0 0,1-1 0 0 0,-1 1 1 0 0,0-1-1 0 0,1 1 0 0 0,-1-1 1 0 0,0 0-1 0 0,1 1 0 0 0,-1-1 1 0 0,0 0-1 0 0,1 0-4 0 0,1-4 18 0 0,1 0 1 0 0,0-2 8 0 0,0 1 0 0 0,0 0 0 0 0,1 0 0 0 0,0 0 0 0 0,0 0 0 0 0,1 0-27 0 0,-3 5 1 0 0,-1 0 0 0 0,0 0 0 0 0,1 0 0 0 0,-1-1 1 0 0,0 1-1 0 0,0 0 0 0 0,0-1 0 0 0,0 1 0 0 0,0-1 0 0 0,-1 1 0 0 0,1-1 0 0 0,0 0 1 0 0,-1 1-1 0 0,1-1 0 0 0,-1 0 0 0 0,1 1 0 0 0,-1-1 0 0 0,0 0 0 0 0,0 1 1 0 0,0-2-2 0 0,0 2 4 0 0,1-1 1 0 0,-1 0-1 0 0,0 0 0 0 0,0 0 1 0 0,1 1-1 0 0,-1-1 1 0 0,1 0-1 0 0,0 1 1 0 0,-1-1-1 0 0,1 0 1 0 0,0 1-1 0 0,0-1 1 0 0,0 0-5 0 0,0 1 0 0 0,0-1 0 0 0,0 1 0 0 0,0-1 0 0 0,0 1 0 0 0,0-1 1 0 0,-1 0-1 0 0,1 0 0 0 0,-1 1 0 0 0,1-1 0 0 0,-1 0 0 0 0,0 0 0 0 0,0 1 1 0 0,0-1-1 0 0,0 0 0 0 0,0 0 0 0 0,1 1 0 0 0,-1-1 0 0 0,0 0 0 0 0,1 1 0 0 0,-1-1 0 0 0,1 0 0 0 0,-1 1 0 0 0,1-1 0 0 0,-1 1 0 0 0,1-1 0 0 0,0 1 0 0 0,1-1 0 0 0,-1 0 0 0 0,0 0 0 0 0,0 1 0 0 0,0-1 0 0 0,0 0 0 0 0,-1 0 0 0 0,1 0 0 0 0,0 0 0 0 0,-1 1 0 0 0,0-1 0 0 0,1 0 0 0 0,-1 0 0 0 0,0 0 0 0 0,0-2 0 0 0,0-41 0 0 0,0 43 0 0 0,0 0 0 0 0,1 0 0 0 0,-1 0 0 0 0,0 1 0 0 0,1-1 0 0 0,-1 0 0 0 0,1 0 0 0 0,0 1 0 0 0,-1-1 0 0 0,1 0 0 0 0,0 1 0 0 0,0-1 0 0 0,0 1 0 0 0,0-1 0 0 0,0 1 0 0 0,0-1 0 0 0,0 0 0 0 0,0 1 0 0 0,-1-1 0 0 0,1 0 0 0 0,0 1 0 0 0,-1-1 0 0 0,0 0 0 0 0,1 0 0 0 0,-1 1 0 0 0,0-1 0 0 0,0 0 0 0 0,0-30 0 0 0,0 31 0 0 0,0 1 0 0 0,0-1 0 0 0,0 1 0 0 0,0-1 0 0 0,0 1 0 0 0,0-1 0 0 0,0 1 0 0 0,0-1 0 0 0,0 1 0 0 0,0-1 0 0 0,0 1 0 0 0,0-1 0 0 0,0 1 0 0 0,0-1 0 0 0,1 1 0 0 0,-1-1 0 0 0,0 1 0 0 0,0 0 0 0 0,1-1 0 0 0,-1 1 0 0 0,0-1 0 0 0,1 1 0 0 0,-1-1 0 0 0,0 1 0 0 0,1 0 0 0 0,-1-1 0 0 0,0 1 0 0 0,1 0 0 0 0,-1 0 0 0 0,1-1 0 0 0,-1 1 0 0 0,1 0 0 0 0,6-5 0 0 0,-7 5-1 0 0,0-1 0 0 0,1 0 0 0 0,-1 1 1 0 0,0-1-1 0 0,0 0 0 0 0,1 1 1 0 0,-1-1-1 0 0,0 0 0 0 0,0 1 0 0 0,0-1 1 0 0,0 0-1 0 0,0 1 0 0 0,0-1 1 0 0,0 0-1 0 0,0 1 1 0 0,0-3-53 0 0,-2 3-1 0 0,1 0 54 0 0,1 0-1 0 0,0 0 1 0 0,-1 0 0 0 0,1 0-1 0 0,0 0 1 0 0,-1 0-1 0 0,1 0 1 0 0,0 0 0 0 0,-1 0-1 0 0,1 0 1 0 0,0 0-1 0 0,-1 0 1 0 0,1 0-1 0 0,0 0 1 0 0,-1 0 0 0 0,1 0-1 0 0,0 1 1 0 0,0-1-1 0 0,-1 0 1 0 0,1 0 0 0 0,0 0-1 0 0,0 0 1 0 0,-1 1-1 0 0,1-1 1 0 0,0 0 0 0 0,0 1 0 0 0,3 6 0 0 0,-2-5 0 0 0,0-1 0 0 0,0 1 0 0 0,0 0 0 0 0,-1 0 0 0 0,1-1 0 0 0,0 1 0 0 0,-1 0 0 0 0,0 0 0 0 0,1 0 0 0 0,-1 2 0 0 0,0-3 0 0 0,0 1 0 0 0,0-1 0 0 0,0 1 0 0 0,0-1 0 0 0,1 1 0 0 0,-1-1 0 0 0,0 0 0 0 0,1 1 0 0 0,-1-1 0 0 0,1 1 0 0 0,9 15 10 0 0,-8-13 2 0 0,1 0 0 0 0,-1 0 0 0 0,1 0 0 0 0,-1 0 0 0 0,-1 0-1 0 0,1 1 1 0 0,0-1 0 0 0,-1 1 0 0 0,0 1-12 0 0,0 6 139 0 0,1-3-63 0 0,6 11-6 0 0,-6-16-27 0 0,2 2 69 0 0,-2-2-35 0 0,1 0-9 0 0,-1-2-39 0 0,1 1-2 0 0,-1 2 24 0 0,0 12 70 0 0,-2 0 15 0 0,4-5 10 0 0,1-3-32 0 0,3 5 108 0 0,1 1 4 0 0,-5-6-104 0 0,-3-7-99 0 0,-1-1 1 0 0,1 1-1 0 0,-1-1 1 0 0,1 1 0 0 0,-1-1-1 0 0,0 0 1 0 0,0 1 0 0 0,0-1-1 0 0,0 1 1 0 0,0 0-24 0 0,3 13 243 0 0,7-1 5 0 0,-7-9 0 0 0,-1 4-77 0 0,4 3-2 0 0,-5-10-146 0 0,0-1 1 0 0,0 1 0 0 0,0 0-1 0 0,0 0 1 0 0,-1-1 0 0 0,1 1 0 0 0,0 0-1 0 0,-1 0 1 0 0,0 0 0 0 0,1-1-1 0 0,-1 2-23 0 0,0-1 168 0 0,0-2-5 0 0,0 3-23 0 0,0 8-11 0 0,0-11-126 0 0,0 0-1 0 0,0 0 0 0 0,0 0 0 0 0,0 0 1 0 0,0 0-1 0 0,0 0 0 0 0,0 0 0 0 0,0 0 1 0 0,0 0-1 0 0,0 0 0 0 0,0 1 0 0 0,0-1 1 0 0,0 0-1 0 0,0 0 0 0 0,0 0 0 0 0,0 0 1 0 0,0 0-1 0 0,0 0 0 0 0,0 0 0 0 0,0 0 1 0 0,0 0-1 0 0,0 0 0 0 0,0 1 0 0 0,0-1 1 0 0,0 0-1 0 0,0 0 0 0 0,0 0 0 0 0,0 0 1 0 0,0 0-1 0 0,0 0 0 0 0,1 0 0 0 0,-1 0 1 0 0,0 0-1 0 0,0 0 0 0 0,0 0 0 0 0,0 0 1 0 0,0 0-1 0 0,0 0 0 0 0,0 0 0 0 0,0 0 1 0 0,0 0-1 0 0,0 0 0 0 0,0 0 0 0 0,1 0 1 0 0,-1 0-1 0 0,0 0 0 0 0,0 0 0 0 0,0 0 0 0 0,0 0 1 0 0,0 0-1 0 0,0 0 0 0 0,0 0 0 0 0,0 0 1 0 0,0 0-1 0 0,0 0 0 0 0,1 0 0 0 0,-1 0-2 0 0,10 0 122 0 0,-7 0-30 0 0,-3 0-18 0 0,0 0-2 0 0,0 3-12 0 0,0 8-34 0 0,0-9 40 0 0,0-2-22 0 0,0 0-70 0 0,0 0-56 0 0,0 0-95 0 0,0 0 124 0 0,0 0-19 0 0,0 0-30 0 0,0 0-51 0 0,0 0-22 0 0,0 0-52 0 0,0 0-60 0 0,0 0-65 0 0,0 0-72 0 0,0 0-67 0 0,0 0-58 0 0,0 0-53 0 0,0 0-177 0 0,0 0-51 0 0,0 0-216 0 0,0 0-578 0 0</inkml:trace>
  <inkml:trace contextRef="#ctx0" brushRef="#br0" timeOffset="-946.63">432 17 7024 0 0,'0'0'157'0'0,"0"0"23"0"0,0 0 12 0 0,3 0-27 0 0,6-2-131 0 0,3-4-37 0 0,0-1 15 0 0,-3 6 48 0 0,-7 1 53 0 0,-1 0 129 0 0,-1 0 215 0 0,0 0 14 0 0,0 0-13 0 0,0 0-54 0 0,0 0-20 0 0,0 0-6 0 0,0 0 8 0 0,0 0 45 0 0,0 0 17 0 0,0 0 7 0 0,0 0-34 0 0,-3 2-146 0 0,-11 8-66 0 0,10-9-156 0 0,0 0 1 0 0,1-1-1 0 0,-1 1 1 0 0,0-1 0 0 0,0 1-1 0 0,0-1 1 0 0,0 0-54 0 0,-7 1 103 0 0,-1 5 3 0 0,10-5-90 0 0,1 0-1 0 0,-1 0 0 0 0,0 0 0 0 0,0 0 1 0 0,1 0-1 0 0,-1-1 0 0 0,0 1 0 0 0,0-1 1 0 0,0 1-1 0 0,0-1 0 0 0,0 0 0 0 0,0 1 1 0 0,-2-1-16 0 0,-4-1 45 0 0,5 0-30 0 0,0 1-1 0 0,0 0 1 0 0,0 0-1 0 0,0 0 1 0 0,0 0-1 0 0,0 0 1 0 0,0 1-1 0 0,0-1 1 0 0,0 1-1 0 0,0 0 1 0 0,-1 0-15 0 0,1 1 13 0 0,-1 0 1 0 0,1 0-1 0 0,-1-1 0 0 0,1 0 0 0 0,-1 1 1 0 0,0-1-1 0 0,0-1 0 0 0,0 1 1 0 0,-3 0-14 0 0,-19 0 75 0 0,20-1-56 0 0,0 1 0 0 0,0 0 0 0 0,1 0 0 0 0,-1 1 1 0 0,-3 1-20 0 0,4-2 19 0 0,-1 1 0 0 0,1-1 0 0 0,-1 1 0 0 0,0-1 1 0 0,-3 0-20 0 0,6-2 4 0 0,0 1 0 0 0,1 1 0 0 0,-1-1 0 0 0,0 0 0 0 0,0 1 0 0 0,1-1 0 0 0,-1 1 0 0 0,0 0 0 0 0,1 0 0 0 0,-1 0 0 0 0,1 0 0 0 0,-1 1-4 0 0,0-1 2 0 0,1 0-1 0 0,0 0 0 0 0,0 0 0 0 0,-1 0 1 0 0,1 0-1 0 0,0-1 0 0 0,-1 1 1 0 0,1-1-1 0 0,-1 0 0 0 0,1 0 0 0 0,-1 1 1 0 0,0-2-2 0 0,2 2 0 0 0,-1-1 0 0 0,0 0 0 0 0,0 0 0 0 0,0 1 0 0 0,1-1 0 0 0,-1 1 0 0 0,0-1 0 0 0,1 1 0 0 0,-1 0 0 0 0,0-1 0 0 0,1 1 0 0 0,-1 0 0 0 0,1 0 0 0 0,-1 1 0 0 0,0-2 0 0 0,1 1 0 0 0,-1 0 0 0 0,1 0 0 0 0,-1 0 0 0 0,0-1 0 0 0,0 1 0 0 0,1-1 0 0 0,-1 1 0 0 0,0-1 0 0 0,0 0 0 0 0,1 0 0 0 0,-1 0 0 0 0,-5 0 4 0 0,5 0 1 0 0,1 0-1 0 0,-1 0 1 0 0,0 0 0 0 0,1 0-1 0 0,-1 0 1 0 0,0 0-1 0 0,1 0 1 0 0,-1 1 0 0 0,0-1-1 0 0,1 0 1 0 0,-1 1 0 0 0,-1 0-5 0 0,-2 10 22 0 0,-2-6 8 0 0,7-5-28 0 0,-1 0-1 0 0,1 0 0 0 0,-1 0 0 0 0,1 1 0 0 0,0-1 1 0 0,-1 0-1 0 0,1 0 0 0 0,0 1 0 0 0,-1-1 0 0 0,1 0 0 0 0,0 0 1 0 0,0 1-1 0 0,-1-1 0 0 0,1 1 0 0 0,0-1 0 0 0,0 0 0 0 0,-1 1 1 0 0,1-1-1 0 0,0 0 0 0 0,0 1 0 0 0,0-1 0 0 0,0 1 0 0 0,0-1 1 0 0,0 1-1 0 0,0-1 0 0 0,-1 0 0 0 0,1 1 0 0 0,0-1 1 0 0,0 1-1 0 0,1-1 0 0 0,-1 1-1 0 0,0-1 1 0 0,0 0 0 0 0,0 0 0 0 0,0 0 0 0 0,0 0 0 0 0,0 0-1 0 0,0 0 1 0 0,0 0 0 0 0,0 0 0 0 0,0 1 0 0 0,0-1 0 0 0,0 0 0 0 0,0 0 0 0 0,0 0 0 0 0,0 0 0 0 0,0 0 0 0 0,0 0 0 0 0,0 0 0 0 0,0 0 0 0 0,0 0 0 0 0,0 0 0 0 0,0 1-1 0 0,0-1 1 0 0,0 0 0 0 0,0 0 0 0 0,-1 0 0 0 0,1 0 0 0 0,0 0 0 0 0,0 0 0 0 0,0 0 0 0 0,0 0 0 0 0,0 0 0 0 0,0 0 0 0 0,0 0 0 0 0,0 0 0 0 0,0 0 0 0 0,0 0-1 0 0,0 0 1 0 0,0 1 0 0 0,0-1 0 0 0,-1 0 0 0 0,1 0 0 0 0,0 0 0 0 0,0 0 0 0 0,0 0 0 0 0,0 0 0 0 0,0 0 0 0 0,0 0 0 0 0,0 0 0 0 0,0 0 0 0 0,0 0 0 0 0,0 0 0 0 0,-1 0-1 0 0,1 0 1 0 0,0 0 0 0 0,0 0 0 0 0,0-1 0 0 0,0 1-1 0 0,-1 0 1 0 0,1 0 0 0 0,-1 0 0 0 0,0 0 0 0 0,0 0 0 0 0,1 1 0 0 0,-1-1-1 0 0,0 0 1 0 0,1 0 0 0 0,-1 0 0 0 0,0 0 0 0 0,1 1 0 0 0,-1-1 0 0 0,1 0 0 0 0,-1 1 0 0 0,0-1-1 0 0,1 1 0 0 0,-1 0 1 0 0,1-1 0 0 0,0 1 0 0 0,-1 0 0 0 0,1 0 0 0 0,0 0 0 0 0,0 0-1 0 0,0-1 1 0 0,0 1 0 0 0,-1 0 0 0 0,1 0 0 0 0,0 0 0 0 0,0 0 0 0 0,1 0-1 0 0,0 38 63 0 0,5-24 14 0 0,0-5-61 0 0,-5-6-13 0 0,0 0 0 0 0,0 0 0 0 0,0 0 1 0 0,-1 0-1 0 0,1 0 0 0 0,-1 0 1 0 0,0 0-1 0 0,0 0 0 0 0,-1 0 1 0 0,1 2-4 0 0,-1 15 20 0 0,1-16-17 0 0,1 1-1 0 0,0 0 1 0 0,0-1 0 0 0,1 1-1 0 0,0 2-2 0 0,0-2 0 0 0,0 0-1 0 0,-1-1 1 0 0,1 1-1 0 0,-1 0 1 0 0,0 3 0 0 0,-1 29 22 0 0,0 0 40 0 0,0 24 105 0 0,0 84 300 0 0,0-102-367 0 0,0 1-48 0 0,0-42-38 0 0,-1 0 1 0 0,1 1-1 0 0,0-1 0 0 0,-1 0 1 0 0,0 0-1 0 0,0 0 0 0 0,0 2-14 0 0,-8 13 103 0 0,8-15-80 0 0,0-1 0 0 0,1 1 0 0 0,-1-1 0 0 0,1 1 0 0 0,-1 0 0 0 0,1-1 0 0 0,0 1 0 0 0,0 1-23 0 0,1 22 127 0 0,0-15-78 0 0,-1 4 83 0 0,0 28 304 0 0,0-6 74 0 0,0-34-374 0 0,0-3 0 0 0,0 0 0 0 0,0 0-12 0 0,0 3-46 0 0,0 7 0 0 0,2-4 30 0 0,9 4-9 0 0,-8-7-10 0 0,-3-3-5 0 0,2 0-26 0 0,9 0-37 0 0,-8 0 39 0 0,-1 3 39 0 0,-1-2-86 0 0,1 0 1 0 0,-1 0-1 0 0,0 0 0 0 0,1 0 1 0 0,-1 0-1 0 0,0 0 1 0 0,1 0-1 0 0,-1-1 0 0 0,1 1 1 0 0,0 0-1 0 0,1 0-13 0 0,26 1 169 0 0,-10-1-142 0 0,-7-1 10 0 0,0 1-1 0 0,0-2 1 0 0,0 1-1 0 0,12-4-36 0 0,-12-2 17 0 0,-10 5-12 0 0,-1 0 1 0 0,1 0-1 0 0,-1 1 1 0 0,1-1-1 0 0,0 0 1 0 0,-1 1-1 0 0,1-1 1 0 0,-1 1-1 0 0,1 0 0 0 0,0-1 1 0 0,0 1-1 0 0,-1 0 1 0 0,1 0-1 0 0,0 0-5 0 0,8 1 13 0 0,10-1 15 0 0,-2-4 27 0 0,-7 0-41 0 0,-8 2-13 0 0,0 1 1 0 0,0 0-1 0 0,0 0 1 0 0,0 0 0 0 0,0 0-1 0 0,1 0 1 0 0,-1 1 0 0 0,0-1-1 0 0,3 1-1 0 0,13-2 47 0 0,-7-4-33 0 0,-9 5-14 0 0,-1 0 0 0 0,1 0 0 0 0,-1 0 0 0 0,1 0 0 0 0,0 0 0 0 0,-1 1 0 0 0,1-1 0 0 0,0 1 0 0 0,0-1-1 0 0,0 1 1 0 0,-1 0 0 0 0,2 0 0 0 0,70 0 0 0 0,-72 0 0 0 0,0 0 0 0 0,0 0 0 0 0,0 0 0 0 0,0-1 0 0 0,0 1 0 0 0,0-1 0 0 0,0 1 0 0 0,0-1 0 0 0,0 0 0 0 0,-1 1 0 0 0,1-1 0 0 0,0 0 0 0 0,1-1 0 0 0,-2 1 0 0 0,1 0 0 0 0,-1 0 0 0 0,1 0 0 0 0,-1 0 0 0 0,1 1 0 0 0,-1-1 0 0 0,1 1 0 0 0,-1-1 0 0 0,1 1 0 0 0,0 0 0 0 0,-1-1 0 0 0,1 1 0 0 0,1 0 0 0 0,8 0-8 0 0,4 0-39 0 0,1-2-68 0 0,-5-9-100 0 0,-5 9 204 0 0,1 2-108 0 0,1 0-107 0 0,1 0-109 0 0,-3 1 73 0 0,0-1-43 0 0,0 0-41 0 0,0 0-43 0 0,0-1-42 0 0,-1 1-44 0 0,0-2-42 0 0,0 1-44 0 0,-2-1-49 0 0,0-1-113 0 0,-1 2 120 0 0,0-1-43 0 0,1-1-737 0 0,-1 1-565 0 0,-1 1-1080 0 0</inkml:trace>
  <inkml:trace contextRef="#ctx0" brushRef="#br0" timeOffset="-544.46">1 576 8840 0 0,'0'0'197'0'0,"0"0"24"0"0,0 0 19 0 0,0 0 44 0 0,0 0 131 0 0,0 0 53 0 0,0 0 11 0 0,2-3-27 0 0,9-8-118 0 0,-8 9-50 0 0,-3 2-10 0 0,6 0-48 0 0,0-1-48 0 0,4 0 65 0 0,-8 1-213 0 0,-1-1 0 0 0,1 1 0 0 0,0-1 0 0 0,0 1 1 0 0,-1-1-1 0 0,1 0 0 0 0,-1 0 0 0 0,1 1 1 0 0,0-1-1 0 0,-1 0 0 0 0,1-1 0 0 0,-1 1 1 0 0,1-1-31 0 0,1 0 195 0 0,1 1-93 0 0,0 0-62 0 0,1 2-41 0 0,-2 0 43 0 0,-2-1-32 0 0,1 0 0 0 0,-1-1 1 0 0,1 1-1 0 0,0 0 0 0 0,-1-1 0 0 0,1 1 0 0 0,-1-1 0 0 0,1 1 0 0 0,-1-1 0 0 0,1 0 0 0 0,-1 1 0 0 0,0-1 1 0 0,1 0-11 0 0,11-6 58 0 0,-9 7-40 0 0,1-1 1 0 0,-1 0 0 0 0,0 1 0 0 0,1 0-1 0 0,2 0-18 0 0,-2 0 23 0 0,-1 0 1 0 0,1 0-1 0 0,-1-1 0 0 0,0 1 0 0 0,4-2-23 0 0,8-4 88 0 0,-13 5-67 0 0,0 0 0 0 0,0 0-1 0 0,1 0 1 0 0,-1 0 0 0 0,1 0 0 0 0,-1 0 0 0 0,1 1 0 0 0,1 0-21 0 0,12-1 96 0 0,-2 0-42 0 0,21-7-13 0 0,-22 4-26 0 0,16 1 42 0 0,2 4-83 0 0,-17-1-49 0 0,-8 0-18 0 0,5 0 59 0 0,-9 0-27 0 0,1 0-69 0 0,-2 0-18 0 0,1 0-58 0 0,0 0-66 0 0,1 0-76 0 0,-2 0 23 0 0,1 0-50 0 0,0 0-45 0 0,-1 0-38 0 0,2 0-136 0 0,0 0-39 0 0,0 0-164 0 0,3 0-439 0 0</inkml:trace>
  <inkml:trace contextRef="#ctx0" brushRef="#br0" timeOffset="4471.13">2988 480 5728 0 0,'0'0'132'0'0,"0"0"17"0"0,0 0 10 0 0,3-3-26 0 0,7-10-106 0 0,-7 6-8 0 0,-1 3 36 0 0,1 1 38 0 0,0 1 40 0 0,2 2 41 0 0,-2 0 346 0 0,-4-1-265 0 0,1 0-56 0 0,0 0-49 0 0,0-1-40 0 0,0 0 8 0 0,3-4-18 0 0,-2 6 27 0 0,-1-1-100 0 0,1 1 0 0 0,-1 0 0 0 0,1-1 0 0 0,0 1 0 0 0,-1 0 0 0 0,1 0 0 0 0,0-1 0 0 0,-1 1 0 0 0,1 0 0 0 0,0 0 0 0 0,-1 0 0 0 0,1 0 0 0 0,0 0 0 0 0,0 0 0 0 0,-1 0-27 0 0,0 0 7 0 0,0 0-1 0 0,0 0 0 0 0,1 0 0 0 0,-1 0 1 0 0,0 0-1 0 0,0 0 0 0 0,0 0 0 0 0,0 0 1 0 0,0 0-1 0 0,0 0 0 0 0,0 0 0 0 0,0 0 1 0 0,0 0-1 0 0,0 0 0 0 0,1 0 0 0 0,-1 0 1 0 0,0 0-1 0 0,0 0 0 0 0,0 0 0 0 0,0 0 1 0 0,0 0-1 0 0,0 0 0 0 0,0 0 0 0 0,0 0 1 0 0,0 0-1 0 0,0 0 0 0 0,0 0 0 0 0,1 0 1 0 0,-1 0-1 0 0,0 0 0 0 0,0-1 0 0 0,0 1 1 0 0,0 0-1 0 0,0 0 0 0 0,0 0 0 0 0,0 0 0 0 0,0 0 1 0 0,0 0-1 0 0,0 0 0 0 0,0 0 0 0 0,0 0 1 0 0,0 0-1 0 0,0 0 0 0 0,0-1 0 0 0,0 1 1 0 0,0 0-1 0 0,0 0 0 0 0,0 0 0 0 0,0 0 1 0 0,0 0-1 0 0,0 0 0 0 0,0 0 0 0 0,0 0 1 0 0,0 0-1 0 0,0 0 0 0 0,0-1 0 0 0,0 1-6 0 0,0-10 346 0 0,0 7-28 0 0,0 3-104 0 0,0-3-44 0 0,0-7-8 0 0,0 10-160 0 0,0-1 1 0 0,0 1 0 0 0,0 0-1 0 0,0 0 1 0 0,0 0-1 0 0,0 0 1 0 0,0 0 0 0 0,0 0-1 0 0,0 0 1 0 0,0 0 0 0 0,0 0-1 0 0,0 0 1 0 0,0-1-1 0 0,0 1 1 0 0,0 0 0 0 0,0 0-1 0 0,0 0 1 0 0,0 0-1 0 0,0 0 1 0 0,0 0 0 0 0,0 0-1 0 0,0 0 1 0 0,0 0 0 0 0,0 0-1 0 0,0 0 1 0 0,0-1-1 0 0,0 1 1 0 0,0 0 0 0 0,0 0-1 0 0,-1 0 1 0 0,1 0 0 0 0,0 0-1 0 0,0 0 1 0 0,0 0-1 0 0,0 0 1 0 0,0 0 0 0 0,0 0-1 0 0,0 0 1 0 0,0 0-1 0 0,0 0 1 0 0,0 0 0 0 0,0 0-1 0 0,-1 0 1 0 0,1 0 0 0 0,0 0-1 0 0,0 0 1 0 0,0 0-1 0 0,0 0 1 0 0,0 0 0 0 0,0 0-1 0 0,0 0 1 0 0,0 0 0 0 0,0 0-1 0 0,0 0 1 0 0,-1 0-1 0 0,1 0 1 0 0,0 0-3 0 0,-10 0 103 0 0,7 0-27 0 0,3 0-4 0 0,1-6-48 0 0,-2 2 33 0 0,-3-1 133 0 0,-14 4 344 0 0,2 1-177 0 0,6-3-215 0 0,2-2-42 0 0,1 1-23 0 0,1 2 7 0 0,0 0 24 0 0,-2 2 49 0 0,-8 0-36 0 0,-7 0-24 0 0,20 0-81 0 0,-12 2 60 0 0,5 3-45 0 0,-2 1-26 0 0,-5-4-5 0 0,14-3 0 0 0,1 1 0 0 0,-1 0 0 0 0,1 0 0 0 0,-1 0 0 0 0,1 1 0 0 0,0-1 0 0 0,-1 1 0 0 0,1-1 0 0 0,0 1 0 0 0,-3 1 0 0 0,-3 3 0 0 0,7-4 4 0 0,0 0 0 0 0,-1 0 0 0 0,1-1 0 0 0,-1 1 0 0 0,0 0 0 0 0,1-1 0 0 0,-1 1 0 0 0,1 0 0 0 0,-1-1 0 0 0,0 0 0 0 0,1 1 0 0 0,-1-1 0 0 0,0 0 0 0 0,0 0 0 0 0,0 0-4 0 0,-5 1 7 0 0,1 0 0 0 0,-1 0 0 0 0,1 1 0 0 0,-1 0 1 0 0,1 0-1 0 0,0 0 0 0 0,0 1 0 0 0,0 0 1 0 0,0 0-1 0 0,0 1 0 0 0,1-1 0 0 0,-1 2-7 0 0,-21 8 43 0 0,-3 0-32 0 0,21-3-11 0 0,8-9 0 0 0,0 0 0 0 0,0 0 0 0 0,1-1 0 0 0,-1 1 0 0 0,0 0 0 0 0,0 0 0 0 0,0-1 0 0 0,0 1 0 0 0,0 0 0 0 0,0-1 0 0 0,0 1 0 0 0,-13 5 0 0 0,9 4 0 0 0,-6-5 0 0 0,11-4 0 0 0,-1 0 0 0 0,1 0 0 0 0,0 0 0 0 0,-1-1 0 0 0,1 1 0 0 0,0 0 0 0 0,0 0 0 0 0,0 0 0 0 0,0 0 0 0 0,-1 0 0 0 0,1-1 0 0 0,0 1 0 0 0,0 0 0 0 0,1 1 0 0 0,-2 4 0 0 0,1-4 0 0 0,0 0 0 0 0,0-1 0 0 0,0 1 0 0 0,0 0 0 0 0,0-1 0 0 0,0 1 0 0 0,0 0 0 0 0,1-1 0 0 0,-1 1 0 0 0,1 0 0 0 0,-1-1 0 0 0,1 2 0 0 0,10 2 0 0 0,-6 6 0 0 0,6-6 0 0 0,-6 9-12 0 0,9 2-36 0 0,4 0 36 0 0,-6-9 12 0 0,-6-3 0 0 0,0-1 0 0 0,0 2 0 0 0,0-1 0 0 0,3 5 0 0 0,-6-6 4 0 0,0 0 1 0 0,0-1-1 0 0,1 1 1 0 0,-1-1 0 0 0,0 1-1 0 0,1-1 1 0 0,0 0 0 0 0,-1 0-1 0 0,1 0 1 0 0,0-1-1 0 0,0 1 1 0 0,0-1 0 0 0,1 0-5 0 0,11 4 14 0 0,-7-2 5 0 0,5 1-3 0 0,-1 1-1 0 0,1 1 1 0 0,11 6-16 0 0,-20-9 16 0 0,0 0 1 0 0,1-1 0 0 0,-1 1 0 0 0,1-1 0 0 0,0 0-1 0 0,0 0 1 0 0,1 0-17 0 0,1 0 24 0 0,-1 0-1 0 0,0 1 1 0 0,7 2-24 0 0,-3 1 24 0 0,48 22 90 0 0,-14-11 4 0 0,-40-15-104 0 0,-1 0 1 0 0,1 0 0 0 0,0 1-1 0 0,-1 0 1 0 0,1 0 0 0 0,-1 0-1 0 0,0 0 1 0 0,0 1 0 0 0,1 0-15 0 0,11 10 84 0 0,-3-9 4 0 0,-8 6 0 0 0,7-5-18 0 0,-11-5-69 0 0,0-1 0 0 0,0 0 0 0 0,0 1 0 0 0,0-1 0 0 0,0 1 0 0 0,0 0 0 0 0,0-1 1 0 0,0 1-1 0 0,0 0 0 0 0,0 0 0 0 0,-1-1 0 0 0,1 1 0 0 0,0 0 0 0 0,0 0 0 0 0,-1 0 1 0 0,1 0-2 0 0,2 13 12 0 0,-1-9 56 0 0,-1-5-48 0 0,9 12 38 0 0,-6-3 37 0 0,-4-5 10 0 0,-1 0 55 0 0,-2-4 19 0 0,2 0-167 0 0,1 0 0 0 0,-1 0-1 0 0,1 0 1 0 0,-1 0 0 0 0,1 0 0 0 0,-1 1 0 0 0,0-1 0 0 0,1 0 0 0 0,-1 0 0 0 0,1 0-1 0 0,-1 1 1 0 0,1-1 0 0 0,-1 0 0 0 0,1 1 0 0 0,-1-1 0 0 0,1 0 0 0 0,-1 1-1 0 0,1-1 1 0 0,-1 1 0 0 0,1-1 0 0 0,0 1 0 0 0,-1-1 0 0 0,1 0 0 0 0,-1 1-12 0 0,1 0 13 0 0,0 0 0 0 0,-1-1 0 0 0,1 1 0 0 0,-1 0 0 0 0,1-1 0 0 0,-1 1 0 0 0,1-1 0 0 0,-1 1 0 0 0,0-1 1 0 0,1 0-1 0 0,-1 1 0 0 0,0-1 0 0 0,1 1 0 0 0,-1-1 0 0 0,0 0 0 0 0,1 0 0 0 0,-1 1 0 0 0,0-1 0 0 0,0 0 0 0 0,1 0 1 0 0,-1 0-1 0 0,0 0 0 0 0,0 0 0 0 0,1 0 0 0 0,-1 0-13 0 0,-11 2 137 0 0,0 4 13 0 0,-1 0-5 0 0,2-4-14 0 0,-2-3-9 0 0,1 0-66 0 0,-18-8-59 0 0,24 7 12 0 0,2 1-9 0 0,0 0 0 0 0,1 0 0 0 0,-1 0 0 0 0,1 1 0 0 0,-1 0 0 0 0,0 0 0 0 0,0 0 0 0 0,1 0 0 0 0,-3 1 0 0 0,-3-1 0 0 0,7 0 0 0 0,-36 0 2 0 0,13 0 56 0 0,23 0-52 0 0,0 0-5 0 0,-1 0 1 0 0,0 0-1 0 0,1 0 0 0 0,-1-1 1 0 0,1 1-1 0 0,-1-1 0 0 0,1 0 1 0 0,-1 0-1 0 0,1 0 0 0 0,-1 0 1 0 0,-1-1-2 0 0,2 1 0 0 0,0 0-1 0 0,-1 0 1 0 0,1 0 0 0 0,-1 0 0 0 0,1 0 0 0 0,-1 1 0 0 0,1-1 0 0 0,-1 1 0 0 0,1-1 0 0 0,-1 1 0 0 0,-2 0 0 0 0,-2 0-1 0 0,5 1 1 0 0,0-1 1 0 0,-1 0-1 0 0,1 0 0 0 0,0 0 0 0 0,0-1 0 0 0,0 1 0 0 0,0 0 0 0 0,-1-1 0 0 0,1 1 0 0 0,-1-1 0 0 0,-13-10 0 0 0,15 10 0 0 0,0 1 0 0 0,-1-1 0 0 0,1 1 0 0 0,-1 0 0 0 0,1-1 0 0 0,-1 1 0 0 0,1 0 0 0 0,-1 0 0 0 0,1 0 0 0 0,-1 0 0 0 0,-3 1 0 0 0,3-2 0 0 0,-23-12 0 0 0,24 12-24 0 0,-1 1 0 0 0,1-1 0 0 0,-1 1 0 0 0,1-1 0 0 0,0 0 0 0 0,-1 0 0 0 0,1 0 0 0 0,0 0 0 0 0,-1 0 1 0 0,1 0-1 0 0,0 0 0 0 0,0 0 0 0 0,0-1 0 0 0,0 1 0 0 0,-1-1 24 0 0,2 2-9 0 0,0-1 0 0 0,0 1 0 0 0,0 0 0 0 0,0 0 0 0 0,-1 0 0 0 0,1-1 0 0 0,0 1 0 0 0,0 0 0 0 0,0 0 0 0 0,-1 0 0 0 0,1-1 0 0 0,0 1 0 0 0,0 0 0 0 0,-1 0 0 0 0,1 0 0 0 0,0 0 0 0 0,0 0 0 0 0,-1 0 0 0 0,1 0 0 0 0,0 0 0 0 0,0 0 0 0 0,-1 0 0 0 0,1 0 0 0 0,0 0 0 0 0,-1 0 0 0 0,1 0 0 0 0,0 0 0 0 0,0 0 0 0 0,-1 0 0 0 0,1 0 0 0 0,0 0 0 0 0,0 0 0 0 0,-1 0 9 0 0,-1 0-151 0 0,2 0-36 0 0,-1 0-67 0 0,1 0 83 0 0,0 0-33 0 0,0 0-37 0 0,0 0-35 0 0,0 0-369 0 0,0 0 93 0 0,0 0-47 0 0,0 0-703 0 0,0 0-548 0 0,0 0-1046 0 0</inkml:trace>
  <inkml:trace contextRef="#ctx0" brushRef="#br0" timeOffset="4974.46">3659 192 5840 0 0,'0'0'132'0'0,"0"0"17"0"0,0 0 11 0 0,0 0 48 0 0,0 0-73 0 0,0 0 114 0 0,0 0 215 0 0,0 3 15 0 0,0 12 0 0 0,0 22 760 0 0,0-23-860 0 0,0 0-70 0 0,0-7-205 0 0,0-1-40 0 0,2 6 139 0 0,3-3-39 0 0,1 5 15 0 0,-4-3-78 0 0,-2 2 43 0 0,0 6 106 0 0,4 2 71 0 0,0-11-209 0 0,3 9 81 0 0,-6-11-84 0 0,0 3 38 0 0,-1 0-17 0 0,-1-4-38 0 0,1 0 0 0 0,0 0 0 0 0,1 0 1 0 0,-1 0-1 0 0,3 5-92 0 0,7 9 290 0 0,-4 9-22 0 0,0-10-98 0 0,6 13 198 0 0,-8-20-232 0 0,0-2-43 0 0,-1-1 30 0 0,0-2-33 0 0,2 9 56 0 0,0-1-4 0 0,-3-8-56 0 0,1 2 34 0 0,8 19 110 0 0,-9-21-179 0 0,7 25 244 0 0,-4-22-158 0 0,0 1 38 0 0,4 7 18 0 0,-8-16-167 0 0,0 0 0 0 0,0 0 0 0 0,-1 0 0 0 0,1 0 0 0 0,-1 0 0 0 0,1 0 1 0 0,-1 3-27 0 0,1 8 115 0 0,6-1 14 0 0,-6-11-113 0 0,0-1 1 0 0,0 0-1 0 0,0 1 0 0 0,-1-1 1 0 0,1 1-1 0 0,0 0 1 0 0,-1-1-1 0 0,1 1 0 0 0,-1-1 1 0 0,0 1-1 0 0,0 0 0 0 0,1-1 1 0 0,-1 2-17 0 0,0 4 80 0 0,0 0-41 0 0,0 4-20 0 0,0-2 78 0 0,0-4-13 0 0,0 2 33 0 0,0 0 39 0 0,0 1 45 0 0,0-6-215 0 0,0-1-36 0 0,0-1-111 0 0,0 0-136 0 0,0 0 68 0 0,0 0-159 0 0,0 0-785 0 0,0 0 716 0 0,-1 0 89 0 0,0 0-7 0 0,0 0-85 0 0,-1 0-99 0 0,0 0-90 0 0,0 0 114 0 0,0 0-33 0 0,-1 0-641 0 0,1 0-484 0 0,2 0-932 0 0</inkml:trace>
  <inkml:trace contextRef="#ctx0" brushRef="#br0" timeOffset="5263.6">3355 560 5640 0 0,'0'0'124'0'0,"0"0"17"0"0,0 0 12 0 0,3 0 50 0 0,3 0 1 0 0,6 1 87 0 0,-10-1-229 0 0,0 0 1 0 0,0 0-1 0 0,0 0 0 0 0,0 0 0 0 0,0 0 1 0 0,0-1-1 0 0,0 1 0 0 0,-1 0 1 0 0,1-1-1 0 0,0 1 0 0 0,0-1 1 0 0,0 0-63 0 0,2-6 293 0 0,-4 7-274 0 0,1 0 0 0 0,-1-1 1 0 0,0 1-1 0 0,0-1 1 0 0,1 1-1 0 0,-1-1 0 0 0,0 1 1 0 0,1 0-1 0 0,-1-1 1 0 0,0 1-1 0 0,1 0 0 0 0,-1-1 1 0 0,1 1-1 0 0,-1 0 0 0 0,1 0 1 0 0,-1-1-1 0 0,0 1 1 0 0,1 0-1 0 0,-1 0 0 0 0,1 0 1 0 0,-1 0-1 0 0,1-1 1 0 0,-1 1-1 0 0,1 0 0 0 0,-1 0 1 0 0,1 0-1 0 0,-1 0 1 0 0,1 0-1 0 0,-1 0 0 0 0,1 0 1 0 0,-1 1-1 0 0,1-1-19 0 0,12 0 319 0 0,-2-1-88 0 0,-8 1-155 0 0,1-1-1 0 0,-1 1 1 0 0,1-1-1 0 0,-1 0 1 0 0,0 0 0 0 0,1 0-1 0 0,-1 0-75 0 0,3-2 141 0 0,1-1 32 0 0,5 1 90 0 0,-4 2-131 0 0,1 1-37 0 0,10-1 99 0 0,-2-4-36 0 0,-11 3-82 0 0,1 1 1 0 0,0-1-1 0 0,-1 1 0 0 0,1 0 0 0 0,0 0 0 0 0,0 1-76 0 0,0-1 73 0 0,1 1 0 0 0,-1-1 1 0 0,1-1-1 0 0,-1 1 0 0 0,3-2-73 0 0,-3 1 71 0 0,1 0 1 0 0,1 0-1 0 0,-1 1 0 0 0,0 0 1 0 0,4 1-72 0 0,-3 0 69 0 0,0-1 1 0 0,0 0 0 0 0,7-2-70 0 0,14-5 79 0 0,-26 8-75 0 0,5-2 7 0 0,0 1 1 0 0,0 0 0 0 0,0 1 0 0 0,1 0-1 0 0,8 1-11 0 0,-9 0 4 0 0,0-1-1 0 0,0 0 1 0 0,0 0-1 0 0,1-1 1 0 0,8-2-4 0 0,-3-2 0 0 0,-12 3-2 0 0,0 1 0 0 0,0 0 1 0 0,0 0-1 0 0,1 0 0 0 0,-1 0 1 0 0,0 1-1 0 0,0-1 1 0 0,1 1-1 0 0,2 0 2 0 0,9 0-36 0 0,-3 1-28 0 0,-1-1 1 0 0,0-1 0 0 0,0 1 0 0 0,6-3 63 0 0,-14 3-69 0 0,-1-1 33 0 0,5-3 32 0 0,1 1-33 0 0,-3 1-96 0 0,-1 0-88 0 0,-1 2 62 0 0,-1 0-36 0 0,1-1-222 0 0,-1 1 161 0 0,0 0-36 0 0,0 1-35 0 0,0-1-41 0 0,0 1-40 0 0,-1 0-44 0 0,6 3-975 0 0,2 5-811 0 0,-9-9 2237 0 0</inkml:trace>
  <inkml:trace contextRef="#ctx0" brushRef="#br0" timeOffset="5791.52">4378 560 6536 0 0,'0'0'141'0'0,"0"0"23"0"0,0 0 13 0 0,0 0 26 0 0,0 0 58 0 0,-3 0 25 0 0,0 0-193 0 0,-1 0 55 0 0,-13 0 492 0 0,10 0-403 0 0,0 0-93 0 0,5 0-125 0 0,0 0-44 0 0,-1 0 243 0 0,0 0-20 0 0,3 0-190 0 0,-1 0 0 0 0,1 0 0 0 0,-1 0 0 0 0,1 0 0 0 0,0 0 0 0 0,-1 0 0 0 0,1 0 0 0 0,-1 0 0 0 0,1 0-1 0 0,0 0 1 0 0,-1 0 0 0 0,1 0 0 0 0,-1 0 0 0 0,1 1 0 0 0,0-1 0 0 0,-1 0 0 0 0,1 0 0 0 0,-1 0 0 0 0,1 1 0 0 0,0-1 0 0 0,-1 0 0 0 0,1 1 0 0 0,0-1 0 0 0,0 0 0 0 0,-1 1 0 0 0,1-1 0 0 0,0 0 0 0 0,0 1 0 0 0,-1-1 0 0 0,1 0 0 0 0,0 1-8 0 0,-5 6 129 0 0,-8-2 51 0 0,5 1-86 0 0,-3 4 131 0 0,2-2-84 0 0,5-5-117 0 0,-7 2 84 0 0,10-5-100 0 0,0 0 0 0 0,-1 1 0 0 0,1-1 0 0 0,0 1 0 0 0,0-1 0 0 0,0 1 0 0 0,0-1 0 0 0,0 1 0 0 0,0 0 0 0 0,0 0 0 0 0,0-1 0 0 0,0 1 0 0 0,1 0 0 0 0,-1 0 0 0 0,0 0 0 0 0,0 0 0 0 0,1 0 0 0 0,-1 1-8 0 0,-5 11 76 0 0,-4-8-4 0 0,8-3-60 0 0,1 1 1 0 0,-1-1 0 0 0,1 0 0 0 0,0 0-1 0 0,0 1 1 0 0,0-1 0 0 0,0 1 0 0 0,0 0-13 0 0,0-1 6 0 0,0 1 0 0 0,1-1 0 0 0,-2 0 1 0 0,1 1-1 0 0,0-1 0 0 0,0 0 0 0 0,-1 0 1 0 0,0 1-7 0 0,-1-1 23 0 0,-4 4 28 0 0,6-5-47 0 0,1 0 0 0 0,-1 0 0 0 0,1 0 0 0 0,0 0 0 0 0,-1 0 0 0 0,1 0 0 0 0,0 0 0 0 0,0 0 0 0 0,0 1 0 0 0,0-1 0 0 0,0 0 0 0 0,0 0 0 0 0,0 0 0 0 0,0 1-4 0 0,0 13 78 0 0,0 27 45 0 0,0-25-37 0 0,0-2 50 0 0,0-13-119 0 0,0 0-1 0 0,0-1 1 0 0,1 1 0 0 0,-1-1-1 0 0,0 1 1 0 0,1-1 0 0 0,-1 1-1 0 0,1 0 1 0 0,0-1 0 0 0,-1 0-1 0 0,1 1 1 0 0,0-1 0 0 0,0 1-17 0 0,5 11 110 0 0,0 14 30 0 0,3-5-106 0 0,-7-18-36 0 0,1 0 1 0 0,0 1 0 0 0,0-1 0 0 0,0 0 0 0 0,3 3 1 0 0,-3-4 4 0 0,0-1-1 0 0,0 1 1 0 0,0-1 0 0 0,1 0 0 0 0,-1 0 0 0 0,2 0-4 0 0,-2 0 12 0 0,1 0 0 0 0,-1 0 0 0 0,1 0 0 0 0,-1 0 1 0 0,0 1-1 0 0,1 0-12 0 0,3 5 44 0 0,-5-6-30 0 0,0 0 0 0 0,0 1 0 0 0,0-1 0 0 0,1 0 0 0 0,-1 0 0 0 0,0 0 1 0 0,1-1-1 0 0,0 1 0 0 0,-1-1 0 0 0,3 1-14 0 0,24 4 95 0 0,-14-1-48 0 0,3 1 18 0 0,-1-4 15 0 0,25-2 15 0 0,26 0-20 0 0,-49-1-38 0 0,-8-2 28 0 0,-2-1 27 0 0,0-4 46 0 0,3-2 75 0 0,7 4 41 0 0,0 0-5 0 0,-6-4-42 0 0,3-5-11 0 0,0-1-33 0 0,16-17 145 0 0,-29 30-276 0 0,-1 0 1 0 0,1 0 0 0 0,-1 0 0 0 0,0-1-1 0 0,0 1 1 0 0,0-2-33 0 0,0 2 32 0 0,0-1 0 0 0,0 1 0 0 0,0 0 0 0 0,0-1 0 0 0,1 1 0 0 0,0-1-32 0 0,7-10 91 0 0,-9 11-44 0 0,1 0 0 0 0,-1 0-1 0 0,0-1 1 0 0,0 1 0 0 0,-1-1-1 0 0,1-1-46 0 0,0-24 284 0 0,-2 10-186 0 0,1 7-105 0 0,-1-1-81 0 0,1 12 77 0 0,0-1 0 0 0,0 1 0 0 0,0-1 0 0 0,0 0 0 0 0,-1 1 0 0 0,1-1 0 0 0,-1 1 0 0 0,1-1 0 0 0,-1 1 0 0 0,0-2 11 0 0,0 2-4 0 0,1 0 0 0 0,-1 0 0 0 0,0 0 0 0 0,1 1 0 0 0,-1-1 1 0 0,0 0-1 0 0,0 0 0 0 0,0 0 0 0 0,0 1 0 0 0,0-1 0 0 0,0 0 0 0 0,0 1 0 0 0,0-1 4 0 0,-4-1 3 0 0,5 2 1 0 0,-1-1 1 0 0,0 1 0 0 0,1 0-1 0 0,-1-1 1 0 0,0 1-1 0 0,1 0 1 0 0,-1-1 0 0 0,1 1-1 0 0,-1-1 1 0 0,1 1 0 0 0,-1-1-1 0 0,1 1 1 0 0,-1-1-1 0 0,1 1 1 0 0,-1-1 0 0 0,1 1-1 0 0,0-1 1 0 0,-1 1 0 0 0,1-1-1 0 0,0 0 1 0 0,-1 1-1 0 0,1-1-4 0 0,-2-4 24 0 0,0 2-12 0 0,1 1-1 0 0,0 0 1 0 0,-1 0 0 0 0,1 1 0 0 0,-1-1 0 0 0,1 0 0 0 0,-1 0-1 0 0,0 1 1 0 0,0-1 0 0 0,0 1 0 0 0,0-1 0 0 0,0 1-1 0 0,-1 0-11 0 0,-11-7 36 0 0,7 5-34 0 0,-11-10-2 0 0,15 11 0 0 0,0 0 0 0 0,1 0 0 0 0,-1 0 0 0 0,0 1 0 0 0,0 0 0 0 0,0-1 0 0 0,0 1 0 0 0,-1 0 0 0 0,1 1 0 0 0,0-1 0 0 0,0 0 0 0 0,-1 1 0 0 0,-2 0 0 0 0,5 0 0 0 0,-1-1 0 0 0,0 1 0 0 0,1 0 0 0 0,-1 0 0 0 0,0-1 0 0 0,1 1 0 0 0,-1-1 0 0 0,1 1 0 0 0,-1-1 0 0 0,1 0 0 0 0,-1 0 0 0 0,1 0 0 0 0,-1 0 0 0 0,1 0 0 0 0,-7-4 0 0 0,2 2 0 0 0,1 1 0 0 0,0-1 0 0 0,-1 1 0 0 0,1 0 0 0 0,-1 1 0 0 0,1-1 0 0 0,-1 1 0 0 0,0 0 0 0 0,0 0 0 0 0,0 1 0 0 0,5 0 0 0 0,-1 0 0 0 0,0 0 0 0 0,0 0 0 0 0,1-1 0 0 0,-1 1 0 0 0,0 0 0 0 0,1-1 0 0 0,-1 1 0 0 0,0-1 0 0 0,1 0 0 0 0,-1 1 0 0 0,1-1 0 0 0,-1 0 0 0 0,1 0 0 0 0,-1-1 0 0 0,-6-3 0 0 0,6 5 0 0 0,1-1 0 0 0,0 1 0 0 0,-1 0 0 0 0,1-1 0 0 0,-1 1 0 0 0,1 0 0 0 0,-1 0 0 0 0,1 0 0 0 0,-1 0 0 0 0,1 0 0 0 0,-8 0-13 0 0,4 0-33 0 0,4 0-194 0 0,-1 0 57 0 0,0 0 49 0 0,1 0 44 0 0,-2 0 23 0 0,1 0 80 0 0,-4 0 252 0 0,4 0-219 0 0,0 0-75 0 0,1 0-50 0 0,0 0-59 0 0,0 0-69 0 0,0 0-45 0 0,-1 0-70 0 0,1 0-78 0 0,0 0-85 0 0,0 0-92 0 0,0 0-100 0 0,-1 0-105 0 0,1 0-115 0 0,1 0-892 0 0,0 0-1008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41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97 7080 0 0,'27'-14'157'0'0,"-22"12"23"0"0,-3 2-65 0 0,1 0-8 0 0,-1 0-48 0 0,4-3 24 0 0,-4-4-25 0 0,-4 1 39 0 0,-2-1 98 0 0,-2 0 227 0 0,6 7-422 0 0,-3-2 809 0 0,4-1-495 0 0,0 1-35 0 0,-1-1 180 0 0,-1 0-115 0 0,-2 1-97 0 0,1 1-107 0 0,-1 0-40 0 0,-1 0-23 0 0,-2 1-11 0 0,-2-1 41 0 0,4-1 67 0 0,-1-5-10 0 0,5 7-153 0 0,0 0 0 0 0,0-1 0 0 0,-1 1 0 0 0,1-1 0 0 0,0 1 0 0 0,0-1 0 0 0,-1 1 0 0 0,1 0 0 0 0,0-1-1 0 0,-1 1 1 0 0,1 0 0 0 0,-1-1 0 0 0,1 1 0 0 0,-1 0 0 0 0,1 0 0 0 0,0-1 0 0 0,-1 1 0 0 0,1 0 0 0 0,-1 0 0 0 0,1 0 0 0 0,-1 0 0 0 0,1-1 0 0 0,-1 1 0 0 0,1 0 0 0 0,-1 0 0 0 0,1 0 0 0 0,-1 0 0 0 0,1 0 0 0 0,-1 0 0 0 0,1 0 0 0 0,-1 1 0 0 0,0-1-11 0 0,-16 1 410 0 0,12-1-260 0 0,-1 1 1 0 0,1-1-1 0 0,0 0 0 0 0,-1-1 1 0 0,1 1-1 0 0,0-1 1 0 0,-1 0-1 0 0,0-1-150 0 0,0 0 71 0 0,-6-2 92 0 0,-1 1 51 0 0,-1 0 61 0 0,-3 2 69 0 0,-19 1 159 0 0,1 0-107 0 0,0 0-81 0 0,-2 0-58 0 0,35 0-245 0 0,0 0 0 0 0,0 0 0 0 0,0 1 0 0 0,1-1 0 0 0,-1 0 0 0 0,0 1-1 0 0,0 0 1 0 0,1-1 0 0 0,-1 1 0 0 0,0 0 0 0 0,1 0 0 0 0,-1 0-1 0 0,1 0-11 0 0,-1 0 5 0 0,1 0 1 0 0,-1 0-1 0 0,0 0 0 0 0,1-1 0 0 0,-1 1 0 0 0,0 0 0 0 0,1-1 0 0 0,-1 1 0 0 0,0-1 0 0 0,0 0 0 0 0,1 1 0 0 0,-1-1 0 0 0,0 0-5 0 0,0 0 5 0 0,0 0-1 0 0,1 0 1 0 0,-1 0-1 0 0,0 1 0 0 0,1-1 1 0 0,-1 1-1 0 0,0-1 0 0 0,1 1 1 0 0,-1 0-1 0 0,1-1 0 0 0,-1 1 1 0 0,1 0-1 0 0,0 0 0 0 0,-1 0-4 0 0,-6 4 10 0 0,-24 11 43 0 0,19-11-53 0 0,12-4 0 0 0,1 0 0 0 0,-1 0 0 0 0,1 0 0 0 0,0-1 0 0 0,-1 1 0 0 0,1 0 0 0 0,0 0 0 0 0,0 0 0 0 0,0 0 0 0 0,0-1 0 0 0,0 1 0 0 0,0 0 0 0 0,0 0 0 0 0,0 1 0 0 0,0 14 0 0 0,0-15 0 0 0,0 1 0 0 0,0-1 0 0 0,0 1 0 0 0,0-1 0 0 0,0 0 0 0 0,1 1 0 0 0,-1-1 0 0 0,0 1 0 0 0,1-1 0 0 0,0 1 0 0 0,14 27 22 0 0,-1-24 95 0 0,20 25 272 0 0,-21-24-279 0 0,1 1-86 0 0,4 1-103 0 0,1 3-114 0 0,8 3-15 0 0,4 3 14 0 0,-9 2 150 0 0,6 5 49 0 0,-10-10-28 0 0,1-1 0 0 0,0-1 0 0 0,6 2 23 0 0,-18-11 0 0 0,-1 1 0 0 0,1-1 0 0 0,-1 1 0 0 0,0 0 0 0 0,-1 1 0 0 0,6 4 0 0 0,-7-5 0 0 0,0-1 0 0 0,0 0 0 0 0,0 0 0 0 0,0 0 0 0 0,5 1 0 0 0,-6-2 0 0 0,0 0 0 0 0,1 0 0 0 0,-1 0 0 0 0,0 0 0 0 0,0 1 0 0 0,0-1 0 0 0,0 1 0 0 0,-1 0 0 0 0,1 0 0 0 0,-1 0 0 0 0,1 1 0 0 0,7 18 1 0 0,-1 1-2 0 0,5 3 8 0 0,-2-4 40 0 0,-7-4 2 0 0,-6 13 143 0 0,0-19-95 0 0,-2-6 18 0 0,-5 3-4 0 0,3-4-28 0 0,0 1 0 0 0,0-1 0 0 0,-1 0 0 0 0,0 0-1 0 0,-4 2-82 0 0,-3-1 186 0 0,5 7 6 0 0,6-12-173 0 0,0 1 1 0 0,0-1-1 0 0,0 1 0 0 0,0-1 1 0 0,0 0-1 0 0,0 0 1 0 0,0 0-1 0 0,0 0 1 0 0,-1 0-20 0 0,-7 2 89 0 0,-2-2 45 0 0,0 1 7 0 0,3 3-54 0 0,-4 1-21 0 0,-4-5-15 0 0,14-1-41 0 0,1 0 1 0 0,-1 0-1 0 0,1 0 0 0 0,0 0 1 0 0,-1 1-1 0 0,1-1 0 0 0,-1 0 1 0 0,1 1-1 0 0,0 0 0 0 0,-3 0-10 0 0,-7 5 46 0 0,8-4-42 0 0,1-1 1 0 0,-1 0 0 0 0,1 0 0 0 0,-1 0-1 0 0,1-1 1 0 0,-1 1 0 0 0,1-1 0 0 0,-1 0-5 0 0,-15 1 42 0 0,14-1-254 0 0,0 0 85 0 0,0 0 73 0 0,0 0 62 0 0,1 0 47 0 0,-1 0 36 0 0,-16 0 486 0 0,15 0-466 0 0,-1 0-87 0 0,3 0-65 0 0,1 0-49 0 0,-1 0-56 0 0,0 0-63 0 0,0 0-93 0 0,-1 0-89 0 0,1 0-96 0 0,0 0-107 0 0,0 0-113 0 0,-1 0-123 0 0,3 0 367 0 0,0 0-34 0 0,0 0-35 0 0,0 0-36 0 0,-5 0-1698 0 0,-2 0-1289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37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224 352 4384 0 0,'0'0'127'0'0,"0"0"58"0"0,0 0 143 0 0,0 0 65 0 0,3 0 14 0 0,-1 0-426 0 0,0 0 97 0 0,-1 0 86 0 0,0 1 74 0 0,0-1 130 0 0,0 0 71 0 0,-1 1 155 0 0,0 0 360 0 0,0 1-24 0 0,-1-1-381 0 0,0 0-164 0 0,0 0-85 0 0,1 0-131 0 0,-1 0-85 0 0,0-1-96 0 0,0 1-108 0 0,0 0 9 0 0,1-1-34 0 0,-1 1-36 0 0,1-1-38 0 0,-3 3 332 0 0,3-3-7 0 0,-2-3 4 0 0,-9-7 29 0 0,7 7 8 0 0,0 2-75 0 0,-4 2-11 0 0,8-1-38 0 0,-13 0 184 0 0,2-2-62 0 0,0-1-35 0 0,-2-5-24 0 0,10 5 30 0 0,-10 5 84 0 0,3 2-95 0 0,9-4-100 0 0,1 1-1 0 0,-1-1 0 0 0,1 0 1 0 0,-1 1-1 0 0,1-1 1 0 0,-1 0-1 0 0,0 0 0 0 0,1 1 1 0 0,-1-1-1 0 0,0 0 1 0 0,1 0-1 0 0,-1 0 0 0 0,0 0 1 0 0,1 0-1 0 0,-1 0 1 0 0,0 0-1 0 0,1 0 0 0 0,-1 0 1 0 0,0 0-1 0 0,1 0 1 0 0,-1-1-1 0 0,1 1 0 0 0,-1 0 1 0 0,0 0-1 0 0,1-1 1 0 0,-1 1-1 0 0,1 0 0 0 0,-1-1 1 0 0,0 1-1 0 0,1 0 1 0 0,-1-1-1 0 0,1 1 0 0 0,0-1 1 0 0,-1 1-1 0 0,1-1 1 0 0,-1 1-5 0 0,1 0 1 0 0,0-1 1 0 0,0 1 0 0 0,0 0 0 0 0,0 0 0 0 0,0 0 0 0 0,0 0-1 0 0,0 0 1 0 0,0 0 0 0 0,0 0 0 0 0,0 0 0 0 0,-1-1 0 0 0,1 1-1 0 0,0 0 1 0 0,0 0 0 0 0,0 0 0 0 0,0 0 0 0 0,0 0-1 0 0,0 0 1 0 0,0 0 0 0 0,0 0 0 0 0,-1 0 0 0 0,1 0 0 0 0,0 0-1 0 0,0 0 1 0 0,0 0 0 0 0,0 0 0 0 0,0 0 0 0 0,0 0 0 0 0,-1 0-1 0 0,1 0 1 0 0,0 0 0 0 0,0 0 0 0 0,0 0 0 0 0,0 0-1 0 0,0 0 1 0 0,0 0 0 0 0,0 0 0 0 0,-1 0 0 0 0,1 0 0 0 0,0 0-1 0 0,0 0 1 0 0,0 0 0 0 0,0 0 0 0 0,0 0 0 0 0,0 0 0 0 0,0 0-1 0 0,0 1 1 0 0,-1-1 0 0 0,1 0 0 0 0,0 0 0 0 0,0 0-1 0 0,0 0 1 0 0,0 0 0 0 0,0 0 0 0 0,0 0 0 0 0,0 0 0 0 0,0 1-2 0 0,-11 9 104 0 0,8-7-36 0 0,-1-2-35 0 0,-5-2-37 0 0,7 1 11 0 0,1 0-7 0 0,0 0 0 0 0,0 0 0 0 0,0 0 0 0 0,0 0 0 0 0,0 0 0 0 0,0 0 0 0 0,1 0 0 0 0,-1 0 0 0 0,0 1 0 0 0,0-1 0 0 0,0 0 0 0 0,0 0 0 0 0,1 1 0 0 0,-2 0 0 0 0,1 3 0 0 0,-1-1 0 0 0,-13 6 0 0 0,-1 4 0 0 0,2 3 0 0 0,14-15 0 0 0,-1 1 0 0 0,1-1 0 0 0,-1 0 0 0 0,1 1 0 0 0,0-1 0 0 0,0 1 0 0 0,0-1 0 0 0,0 1 0 0 0,0-1 0 0 0,0 1 0 0 0,0 27-16 0 0,0-29 14 0 0,0 0 1 0 0,0 0 0 0 0,0 0 0 0 0,-1 1 0 0 0,1-1 0 0 0,0 0 0 0 0,0 0 0 0 0,0 0 0 0 0,0 0-1 0 0,0 0 1 0 0,0 0 0 0 0,0 0 0 0 0,0 0 0 0 0,0 0 0 0 0,0 0 0 0 0,0 1 0 0 0,0-1-1 0 0,1 0 1 0 0,-1 0 0 0 0,0 0 0 0 0,0 0 0 0 0,0 0 0 0 0,0 0 0 0 0,0 0 0 0 0,0 0-1 0 0,0 0 1 0 0,0 0 0 0 0,0 0 0 0 0,0 1 0 0 0,0-1 0 0 0,0 0 0 0 0,0 0 0 0 0,0 0-1 0 0,0 0 1 0 0,0 0 0 0 0,1 0 0 0 0,-1 0 0 0 0,0 0 0 0 0,0 0 0 0 0,0 0 0 0 0,0 0-1 0 0,0 0 1 0 0,0 0 0 0 0,0 0 0 0 0,0 0 0 0 0,0 0 0 0 0,0 0 0 0 0,1 0 0 0 0,-1 0-1 0 0,0 0 1 0 0,0 0 0 0 0,0 0 0 0 0,0 0 0 0 0,0 0 0 0 0,0 0 0 0 0,0 0 0 0 0,0 0 1 0 0,1 0-1 0 0,0 0 1 0 0,0 0 0 0 0,-1 0-1 0 0,1 1 1 0 0,0-1 0 0 0,-1 0-1 0 0,1 0 1 0 0,0 1 0 0 0,-1-1-1 0 0,1 0 1 0 0,0 1 0 0 0,-1-1 0 0 0,1 1-1 0 0,-1-1 1 0 0,1 1 0 0 0,0-1-1 0 0,-1 1 1 0 0,0-1 0 0 0,1 1-1 0 0,-1 0 1 0 0,1-1 0 0 0,-1 1-1 0 0,0 0 1 0 0,1-1 0 0 0,-1 1-1 0 0,0 0 1 0 0,1 0 0 0 0,-1 0 3 0 0,1 0 1 0 0,-1 1-1 0 0,1-1 0 0 0,0 0 0 0 0,0 0 1 0 0,0 0-1 0 0,-1 0 0 0 0,1 0 1 0 0,0 0-1 0 0,1 0 0 0 0,-1 0 0 0 0,0 0 1 0 0,0 0-1 0 0,1 0-3 0 0,11 4 11 0 0,-8 6-11 0 0,25 5 0 0 0,113 53 18 0 0,-124-58 80 0 0,-6-8-36 0 0,-11-3-47 0 0,1 1 0 0 0,-1-1 1 0 0,0 1-1 0 0,1 0 0 0 0,-1 0 0 0 0,0 0 1 0 0,0 0-1 0 0,0 0 0 0 0,1 0 0 0 0,-1 0 1 0 0,-1 1-1 0 0,1-1 0 0 0,0 1 1 0 0,0 0-16 0 0,0-1 15 0 0,0 1 1 0 0,-1-1 0 0 0,1 1-1 0 0,0-1 1 0 0,0 0-1 0 0,0 0 1 0 0,0 0 0 0 0,1 1-16 0 0,0-1 13 0 0,0-1 1 0 0,0 1 0 0 0,0 0 0 0 0,0-1-1 0 0,1 0 1 0 0,-1 1 0 0 0,2-1-14 0 0,-2 0 10 0 0,-1 0 0 0 0,1 0 0 0 0,-1 1 1 0 0,1-1-1 0 0,-1 1 0 0 0,1-1 0 0 0,-1 1 0 0 0,0 0 0 0 0,1 1-10 0 0,17 10 57 0 0,-1-1-10 0 0,-16-10-37 0 0,0-1-5 0 0,-1 1 0 0 0,1 0 1 0 0,-1 0-1 0 0,1 0 0 0 0,-1 0 1 0 0,0 0-1 0 0,1 0 1 0 0,-1 1-1 0 0,0-1 0 0 0,0 1 1 0 0,0-1-1 0 0,0 1 1 0 0,0 0-6 0 0,1 1 19 0 0,0 0 0 0 0,1-1 0 0 0,-1 0 0 0 0,0 1 0 0 0,1-1 0 0 0,1 0-19 0 0,-2 0 17 0 0,1-1 0 0 0,-1 1 0 0 0,0 0 0 0 0,0 1 0 0 0,0-1 0 0 0,1 1-17 0 0,9 11 72 0 0,-7-10 11 0 0,-1-4-47 0 0,0 1-2 0 0,1 10 87 0 0,0-7-29 0 0,-5-4-86 0 0,-1 1 0 0 0,1-1 0 0 0,-1 0 0 0 0,0 0 0 0 0,1 1 0 0 0,-1-1 0 0 0,1 0 0 0 0,-1 1 0 0 0,0-1 0 0 0,1 0 0 0 0,-1 1 0 0 0,0-1 0 0 0,1 1 0 0 0,-1-1 1 0 0,0 1-1 0 0,0-1 0 0 0,0 0 0 0 0,1 1 0 0 0,-1-1 0 0 0,0 1 0 0 0,0-1 0 0 0,0 1 0 0 0,0-1 0 0 0,0 1 0 0 0,0-1 0 0 0,0 1 0 0 0,0-1 0 0 0,0 1 0 0 0,0-1 0 0 0,0 1 1 0 0,0-1-1 0 0,0 1-6 0 0,0 0 6 0 0,0-1 0 0 0,0 1 0 0 0,0-1 1 0 0,0 1-1 0 0,0-1 0 0 0,1 1 0 0 0,-1-1 1 0 0,0 1-1 0 0,-1 0 0 0 0,1-1 0 0 0,0 1 1 0 0,0-1-1 0 0,0 1 0 0 0,0-1 0 0 0,0 1 1 0 0,0-1-1 0 0,-1 1 0 0 0,1-1 1 0 0,0 0-1 0 0,0 1 0 0 0,-1-1 0 0 0,1 1 1 0 0,0-1-1 0 0,-1 1 0 0 0,1-1 0 0 0,0 0 1 0 0,-1 1-1 0 0,1-1 0 0 0,-1 0 0 0 0,1 1 1 0 0,-1-1-1 0 0,1 0 0 0 0,-1 0 0 0 0,1 1 1 0 0,0-1-1 0 0,-1 0 0 0 0,0 0 0 0 0,1 0 1 0 0,-1 0-1 0 0,1 0 0 0 0,-1 0 1 0 0,1 0-1 0 0,-1 0 0 0 0,1 0 0 0 0,-1 0 1 0 0,1 0-7 0 0,-1 0 2 0 0,1 0 1 0 0,0 0-1 0 0,0 0 1 0 0,0 0-1 0 0,0 0 1 0 0,0 0-1 0 0,0 0 1 0 0,0 0-1 0 0,0 0 1 0 0,0 0-1 0 0,0 0 1 0 0,-1 0-1 0 0,1 0 1 0 0,0 0-1 0 0,0 0 1 0 0,0 0 0 0 0,0 0-1 0 0,0 0 1 0 0,0 0-1 0 0,0 0 1 0 0,0 0-1 0 0,0 0 1 0 0,0 0-1 0 0,-1 0 1 0 0,1 0-1 0 0,0 0 1 0 0,0 1-1 0 0,0-1 1 0 0,0 0-1 0 0,0 0 1 0 0,0 0-1 0 0,0 0 1 0 0,0 0-1 0 0,0 0 1 0 0,0 0 0 0 0,0 0-1 0 0,0 0 1 0 0,0 0-1 0 0,0 0 1 0 0,0 0-1 0 0,0 1 1 0 0,0-1-1 0 0,0 0 1 0 0,0 0-1 0 0,0 0 1 0 0,0 0-1 0 0,0 0 1 0 0,0 0-1 0 0,0 0 1 0 0,0 0-1 0 0,0 0 1 0 0,0 0-1 0 0,0 1 1 0 0,0-1 0 0 0,0 0-1 0 0,0 0 1 0 0,0 0-3 0 0,0 3 49 0 0,0-1-27 0 0,0 0-1 0 0,0 0 0 0 0,0 0 0 0 0,0 0 0 0 0,0 0 0 0 0,0-1 1 0 0,0 1-1 0 0,-1 0 0 0 0,1 0 0 0 0,-1 0 0 0 0,0 1-21 0 0,-9 2 116 0 0,4 6-10 0 0,-7-6-2 0 0,10-3-75 0 0,-1 0 0 0 0,1 1 1 0 0,0-1-1 0 0,1 1 1 0 0,-1 0-1 0 0,0 0-29 0 0,-1 1 49 0 0,0 0 1 0 0,0 0-1 0 0,0-1 0 0 0,-4 3-49 0 0,7-5 9 0 0,-1 0-1 0 0,1 0 0 0 0,-1-1 1 0 0,1 1-1 0 0,-1-1 0 0 0,1 1 1 0 0,-1-1-1 0 0,1 1 0 0 0,-1-1 1 0 0,1 0-1 0 0,-2 0-8 0 0,1 0 10 0 0,1 0 1 0 0,-1 0 0 0 0,0 1-1 0 0,1-1 1 0 0,-1 0-1 0 0,1 1 1 0 0,-1-1 0 0 0,0 1-1 0 0,1 0 1 0 0,-1-1-1 0 0,1 1 1 0 0,-1 0-1 0 0,0 1-10 0 0,0-1 12 0 0,1 0-1 0 0,-1 0 1 0 0,0 0-1 0 0,0-1 1 0 0,1 1-1 0 0,-1 0 1 0 0,0-1-1 0 0,0 1 1 0 0,0-1-1 0 0,0 1 1 0 0,0-1-1 0 0,0 0 1 0 0,-2 0-12 0 0,-4 0 35 0 0,-14-1 38 0 0,7 5 11 0 0,7 1-38 0 0,7-4-36 0 0,-1 0 0 0 0,1 0 1 0 0,-1-1-1 0 0,1 1 1 0 0,-1 0-1 0 0,1 0 1 0 0,-1-1-1 0 0,0 1 0 0 0,1-1 1 0 0,-1 0-1 0 0,1 1 1 0 0,-1-1-1 0 0,0 0 0 0 0,0 0-9 0 0,-18 0 101 0 0,-5 0-12 0 0,23 0-79 0 0,0 0 1 0 0,0 0-1 0 0,0 0 1 0 0,0-1-1 0 0,0 1 1 0 0,0-1-1 0 0,0 1 1 0 0,1-1 0 0 0,-1 0-1 0 0,0 1 1 0 0,0-1-1 0 0,0 0 1 0 0,-1-1-12 0 0,2 1 9 0 0,0 0 1 0 0,-1 0-1 0 0,1 0 0 0 0,-1 0 1 0 0,1 1-1 0 0,-1-1 0 0 0,0 1 1 0 0,1-1-1 0 0,-1 1 0 0 0,1 0 1 0 0,-1-1-1 0 0,0 1 0 0 0,-1 0-9 0 0,2 0 2 0 0,-1 0-1 0 0,0 0 1 0 0,0-1-1 0 0,0 1 1 0 0,1 0-1 0 0,-1-1 1 0 0,0 0-1 0 0,0 1 1 0 0,1-1-1 0 0,-1 0 1 0 0,1 0-1 0 0,-1 0 1 0 0,0 0-2 0 0,1 0 4 0 0,-1 0 0 0 0,1 0 1 0 0,-1 0-1 0 0,1 1 1 0 0,-1-1-1 0 0,0 0 0 0 0,0 1 1 0 0,1-1-1 0 0,-1 1 0 0 0,0 0 1 0 0,0-1-1 0 0,0 1 0 0 0,0 0-4 0 0,1 0 1 0 0,-1 0 0 0 0,0 0 0 0 0,0-1 0 0 0,0 1 1 0 0,1 0-1 0 0,-1-1 0 0 0,0 0 0 0 0,1 1 0 0 0,-1-1 0 0 0,0 0 0 0 0,1 0 0 0 0,-1 0 0 0 0,0 0-1 0 0,1 0-1 0 0,-1 0 1 0 0,1 0 0 0 0,-1 0 0 0 0,1 1 0 0 0,-1-1 0 0 0,0 0 0 0 0,0 1 0 0 0,1-1 0 0 0,-1 1 0 0 0,0 0 0 0 0,0-1 0 0 0,0 1-1 0 0,1 0 1 0 0,-1 0 0 0 0,0 0 0 0 0,1 0 0 0 0,-1 0 0 0 0,1-1 0 0 0,-1 1 0 0 0,1 0 0 0 0,-1-1 0 0 0,1 1 0 0 0,-1-1 0 0 0,1 0 0 0 0,-1 1 0 0 0,0-2 0 0 0,-7-5-32 0 0,5 4-130 0 0,0 2 81 0 0,-4 2-2 0 0,8-1 57 0 0,-2 0-165 0 0,2 0 65 0 0,0 0 12 0 0,0 0-41 0 0,0 0-130 0 0,0 0-238 0 0,0 0-18 0 0</inkml:trace>
  <inkml:trace contextRef="#ctx0" brushRef="#br0" timeOffset="489.24">911 1 6216 0 0,'0'0'133'0'0,"0"0"23"0"0,0 0 15 0 0,0 0 55 0 0,0 0-46 0 0,0 0 35 0 0,0 0 256 0 0,0 0 10 0 0,0 2-6 0 0,0 25 359 0 0,0-25-432 0 0,0 1-32 0 0,0 8-144 0 0,0 20 142 0 0,0-20-189 0 0,0 0 79 0 0,0-9-233 0 0,1-1 0 0 0,-1 1 0 0 0,0-1 0 0 0,1 0 1 0 0,-1 1-1 0 0,1-1 0 0 0,-1 1 0 0 0,1-1 0 0 0,0 0 0 0 0,-1 1 0 0 0,2-1-25 0 0,5 14 155 0 0,-6 2-21 0 0,-1-3-2 0 0,1-7-30 0 0,2 0 35 0 0,2 1 1 0 0,1 2 65 0 0,-4 7 55 0 0,1 5-29 0 0,3 0-35 0 0,-2-5-68 0 0,2 12 109 0 0,4-7-3 0 0,-4 7-2 0 0,4 3-6 0 0,-4 0-6 0 0,-2-15-110 0 0,-1-11-54 0 0,-2 1 1 0 0,1-1-1 0 0,-1 1 0 0 0,0 0 0 0 0,0 0 0 0 0,-1 0-54 0 0,0-4 33 0 0,0 1-1 0 0,1 0 1 0 0,-1-1 0 0 0,1 1 0 0 0,0-1 0 0 0,0 1-1 0 0,0-1 1 0 0,0 0 0 0 0,1 1-33 0 0,3 11 152 0 0,1 12 72 0 0,-1-12-81 0 0,1 1-37 0 0,-4 4-65 0 0,-2-14-30 0 0,1 0-1 0 0,0-1 1 0 0,0 1 0 0 0,1 0-1 0 0,-1 0 1 0 0,1 0-11 0 0,0-1 15 0 0,0 0 0 0 0,-1 0 0 0 0,0 1 0 0 0,0-1 0 0 0,0 5-15 0 0,-1-8 16 0 0,0-1 0 0 0,0 1 0 0 0,0 0 0 0 0,1 0 0 0 0,-1 0 0 0 0,0 0 0 0 0,1-1 0 0 0,-1 1 0 0 0,1 0 0 0 0,0-1 0 0 0,0 1 0 0 0,0 0 0 0 0,0-1 0 0 0,0 1-16 0 0,0 0 16 0 0,0-1 1 0 0,0 1 0 0 0,0 0 0 0 0,0-1 0 0 0,-1 1-1 0 0,1 0 1 0 0,-1 0 0 0 0,1-1 0 0 0,-1 1-1 0 0,1 0 1 0 0,-1 0 0 0 0,0 0 0 0 0,0-1-1 0 0,0 2-16 0 0,0 3 10 0 0,0 8 110 0 0,0 22 339 0 0,0-26-366 0 0,0-1-64 0 0,0-7 36 0 0,0-2-1 0 0,0 3-15 0 0,1 0-33 0 0,-1 4-10 0 0,-1-4 31 0 0,-2 0 37 0 0,-4 5-78 0 0,4-5-24 0 0,0-1-64 0 0,3-2-42 0 0,0 0-184 0 0,0 0-24 0 0,0 0 121 0 0,0 0 31 0 0,0 0-59 0 0,0 0-200 0 0,0 0-373 0 0,0 0-30 0 0</inkml:trace>
  <inkml:trace contextRef="#ctx0" brushRef="#br0" timeOffset="874.83">560 496 6296 0 0,'0'0'184'0'0,"2"0"-6"0"0,19 0-136 0 0,-11 0 50 0 0,-4 0 73 0 0,3 0 96 0 0,-8 0-224 0 0,-1 0-1 0 0,1 0 0 0 0,0 0 0 0 0,0 0 0 0 0,-1 0 1 0 0,1 1-1 0 0,0-1 0 0 0,0 0 0 0 0,-1 1 0 0 0,1-1 1 0 0,0 0-1 0 0,0 1 0 0 0,-1-1 0 0 0,1 1 0 0 0,-1-1 1 0 0,1 1-1 0 0,0-1 0 0 0,-1 1 0 0 0,1 0 0 0 0,-1-1 1 0 0,1 1-1 0 0,-1 0-36 0 0,0-1 25 0 0,1 0-1 0 0,-1 1 1 0 0,0-1 0 0 0,0 1 0 0 0,1-1-1 0 0,-1 0 1 0 0,0 1 0 0 0,1-1 0 0 0,-1 0-1 0 0,1 1 1 0 0,-1-1 0 0 0,0 0-1 0 0,1 1 1 0 0,-1-1 0 0 0,1 0 0 0 0,-1 0-1 0 0,0 0 1 0 0,1 1 0 0 0,-1-1 0 0 0,1 0-1 0 0,-1 0 1 0 0,1 0 0 0 0,-1 0 0 0 0,1 0-1 0 0,-1 0 1 0 0,1 0 0 0 0,-1 0 0 0 0,1 0-1 0 0,-1 0 1 0 0,1 0 0 0 0,-1 0 0 0 0,1 0-1 0 0,-1-1 1 0 0,0 1 0 0 0,1 0 0 0 0,-1 0-1 0 0,1 0 1 0 0,-1-1 0 0 0,1 1-25 0 0,7-5 309 0 0,2-1 139 0 0,-4 4-182 0 0,2 2 36 0 0,1 0 54 0 0,0 0-45 0 0,1 0-42 0 0,-1 0-37 0 0,6 0 55 0 0,-1 0-60 0 0,15 0 104 0 0,-21-1-245 0 0,0 1 0 0 0,0-2 0 0 0,0 1 0 0 0,0-1 0 0 0,0 0-86 0 0,20-5 259 0 0,-8 6-56 0 0,-4 1-42 0 0,-8 0-59 0 0,-1 1 0 0 0,1-2-1 0 0,0 1 1 0 0,0-1 0 0 0,1-1-102 0 0,8-3 167 0 0,5-1 33 0 0,3 4-45 0 0,0 0-33 0 0,6-4 0 0 0,-22 3-82 0 0,0 2 0 0 0,1-1 0 0 0,-1 1 0 0 0,0 0 0 0 0,1 1-40 0 0,-2-1 7 0 0,1 0 0 0 0,-1 0 0 0 0,0 0 0 0 0,9-4-7 0 0,-10 3-1 0 0,0 1 1 0 0,1-1-1 0 0,-1 1 1 0 0,7 0 0 0 0,12 1 0 0 0,-22 0 0 0 0,1 1 0 0 0,0-2 0 0 0,-1 1 0 0 0,1 0 0 0 0,-1-1 0 0 0,4-1 0 0 0,16-8 0 0 0,-6 8 17 0 0,-4 2-43 0 0,-2 1-51 0 0,0-1-73 0 0,0-1-95 0 0,-2-3-117 0 0,-5 1 243 0 0,-2 1-23 0 0,-1 1-26 0 0,1-1-65 0 0,-1 1-81 0 0,1-1-94 0 0,0 1-109 0 0,0 1-123 0 0,-1-1 269 0 0,0 1-36 0 0,-1 0-38 0 0,1 0-40 0 0,5 0-1162 0 0,2 0-926 0 0</inkml:trace>
  <inkml:trace contextRef="#ctx0" brushRef="#br0" timeOffset="1630.59">1502 112 7800 0 0,'0'0'174'0'0,"0"0"29"0"0,0 0 13 0 0,-2-2-31 0 0,-9-9-90 0 0,9 9-2 0 0,1 1 105 0 0,1 1 167 0 0,0 0 10 0 0,0 0-29 0 0,0 0-122 0 0,0 0-52 0 0,0 3-10 0 0,0 0-120 0 0,0 0 35 0 0,0 26 586 0 0,1-23-565 0 0,1-2-50 0 0,3 4 78 0 0,-4-6-104 0 0,0-1 1 0 0,0 1 0 0 0,0-1-1 0 0,-1 1 1 0 0,1-1 0 0 0,0 1 0 0 0,-1-1-1 0 0,1 1 1 0 0,-1 0 0 0 0,1-1-1 0 0,-1 1 1 0 0,0 0 0 0 0,0-1 0 0 0,0 1-23 0 0,0 22 197 0 0,-1-18-155 0 0,1 1-1 0 0,0 0 1 0 0,0 0 0 0 0,0-1 0 0 0,1 1-1 0 0,0 0 1 0 0,1-1-42 0 0,4 10 125 0 0,-5-13-96 0 0,0 0 0 0 0,1 1 0 0 0,-1-1 0 0 0,-1 1 0 0 0,1-1 0 0 0,0 1 1 0 0,-1 0-1 0 0,0-1 0 0 0,0 1-29 0 0,1 11 66 0 0,2 0 35 0 0,2 4 56 0 0,4 7 120 0 0,3 11 122 0 0,-7-5-87 0 0,6 0-15 0 0,-6 0-62 0 0,6 0-31 0 0,4 29 198 0 0,-11-44-226 0 0,-4-4-62 0 0,2 5 26 0 0,3-3 5 0 0,1 1 9 0 0,-4 3-39 0 0,-3-7-57 0 0,1-9-43 0 0,0 0 0 0 0,-1 0 0 0 0,1 0 0 0 0,0 0 0 0 0,1 0 1 0 0,-1 0-1 0 0,0 0 0 0 0,1 0 0 0 0,0 0 0 0 0,-1-1 0 0 0,2 2-15 0 0,0 0 18 0 0,0 0 1 0 0,-1-1-1 0 0,1 1 0 0 0,-1 0 0 0 0,0 0 0 0 0,0 0 1 0 0,0 0-1 0 0,0 0 0 0 0,-1 2-18 0 0,1 17 119 0 0,-1-3 10 0 0,0-15-64 0 0,0 0 39 0 0,0-1 71 0 0,0 1 77 0 0,0-1 94 0 0,0-2 109 0 0,0-3-447 0 0,0-1 0 0 0,-1 1 0 0 0,1-1-1 0 0,0 0 1 0 0,-1 1 0 0 0,1-1-1 0 0,-1 1 1 0 0,0-1 0 0 0,0 1-1 0 0,1-1 1 0 0,-1 1 0 0 0,0 0-8 0 0,0-1 7 0 0,0 0 1 0 0,0 0-1 0 0,0 1 0 0 0,0-1 1 0 0,0 0-1 0 0,0 0 1 0 0,1 0-1 0 0,-1 0 1 0 0,1 0-1 0 0,0 0 0 0 0,-1 0 1 0 0,1-1-8 0 0,0-4 8 0 0,0 5-7 0 0,-1 0-1 0 0,1-1 0 0 0,0 1 0 0 0,1 0 0 0 0,-1 0 1 0 0,0 0-1 0 0,1 0 0 0 0,-1-1 0 0 0,1 1 0 0 0,0-1 0 0 0,4-5 1 0 0,-4 7 3 0 0,0-1-1 0 0,0 1 1 0 0,-1-1 0 0 0,1 1 0 0 0,0-1 0 0 0,0 1-1 0 0,-1-1 1 0 0,1 1 0 0 0,-1-1 0 0 0,0 0-1 0 0,1 1 1 0 0,-1-1 0 0 0,0 0 0 0 0,0 0-4 0 0,0 1 1 0 0,0-1-1 0 0,0 0 1 0 0,1 1 0 0 0,-1-1 0 0 0,0 1 0 0 0,1-1 0 0 0,-1 1-1 0 0,1-1 1 0 0,0 1 0 0 0,-1-1 0 0 0,1 1 0 0 0,0-1 0 0 0,0 1-1 0 0,5-12-1 0 0,0-14 1 0 0,1 11-10 0 0,2-5-89 0 0,-8 18 87 0 0,0 0-1 0 0,0 0 1 0 0,0 1 0 0 0,1-1-1 0 0,-1 0 1 0 0,1 1 0 0 0,0-1-1 0 0,0 1 13 0 0,7-6-67 0 0,-8 8 61 0 0,0-1 1 0 0,0 0-1 0 0,-1 1 0 0 0,1-1 1 0 0,0 0-1 0 0,-1 1 0 0 0,1-1 0 0 0,-1 0 1 0 0,1 0-1 0 0,-1 0 0 0 0,1 0 1 0 0,-1 1-1 0 0,0-1 0 0 0,1 0 0 0 0,-1 0 1 0 0,0 0-1 0 0,0 0 0 0 0,1 0 0 0 0,-1 0 6 0 0,2-4-1 0 0,0 0 0 0 0,0 1 0 0 0,0-1 0 0 0,1 1-1 0 0,0-1 1 0 0,0 1 0 0 0,0 0 0 0 0,1 0-1 0 0,-1 0 1 0 0,1 1 0 0 0,0-1 0 0 0,0 1-1 0 0,2-2 2 0 0,4 0-10 0 0,-1 1-43 0 0,4-5-77 0 0,-6 1 34 0 0,-4 4 45 0 0,1 1-1 0 0,-1 0 0 0 0,0 0 0 0 0,1 0 0 0 0,0 0 0 0 0,0 0 52 0 0,8-3-148 0 0,-2 1 92 0 0,0 0 42 0 0,-9 5 10 0 0,1-1-1 0 0,-1 1 1 0 0,0 0 0 0 0,1-1-1 0 0,-1 1 1 0 0,1 0 0 0 0,-1 0 0 0 0,1 0-1 0 0,-1 0 1 0 0,1 0 4 0 0,17 0-8 0 0,26 0-75 0 0,-44 0 80 0 0,1 0 0 0 0,0 0 0 0 0,-1 0 0 0 0,1 1 0 0 0,0-1-1 0 0,-1 1 1 0 0,1-1 0 0 0,-1 1 0 0 0,1 0 0 0 0,0-1-1 0 0,-1 1 1 0 0,0 0 0 0 0,1 0 0 0 0,-1 0 3 0 0,8 4-29 0 0,1 0 11 0 0,-8-4 11 0 0,1 0 0 0 0,-1 0 0 0 0,0 0 0 0 0,0 1 0 0 0,1-1 0 0 0,-1 0 0 0 0,0 1 0 0 0,0 0 0 0 0,0 0 7 0 0,14 11-14 0 0,-11-11 16 0 0,-5-1-4 0 0,1-1 0 0 0,0 0 0 0 0,-1 0-1 0 0,1 1 1 0 0,-1-1 0 0 0,1 0 0 0 0,0 1 0 0 0,-1-1-1 0 0,1 1 1 0 0,-1-1 0 0 0,1 1 0 0 0,-1-1 0 0 0,1 1 0 0 0,-1-1-1 0 0,0 1 1 0 0,1-1 0 0 0,-1 1 0 0 0,1 0 0 0 0,-1-1-1 0 0,0 1 1 0 0,0 0 0 0 0,1 0 2 0 0,1 4-14 0 0,25 27 2 0 0,-23-21 8 0 0,-3-10 0 0 0,-1 0 1 0 0,1 0-1 0 0,-1 0 1 0 0,0 0-1 0 0,1 0 1 0 0,0 0 0 0 0,-1 0-1 0 0,1 0 1 0 0,0 0-1 0 0,-1 0 1 0 0,1 0-1 0 0,0 0 1 0 0,0 0 0 0 0,0 0-1 0 0,0 0 1 0 0,0-1-1 0 0,0 1 1 0 0,0 0 3 0 0,4 1-8 0 0,-4-1 8 0 0,0-1 0 0 0,-1 0 0 0 0,1 0-1 0 0,0 1 1 0 0,-1-1 0 0 0,1 0 0 0 0,-1 1 0 0 0,1-1-1 0 0,0 1 1 0 0,-1-1 0 0 0,1 1 0 0 0,-1-1-1 0 0,1 1 1 0 0,-1-1 0 0 0,0 1 0 0 0,1-1-1 0 0,-1 1 1 0 0,0 0 0 0 0,1-1 0 0 0,-1 1-1 0 0,0 0 1 0 0,1 0 0 0 0,1 4-1 0 0,25 42 1 0 0,-27-45 1 0 0,1 0-1 0 0,0 0 0 0 0,-1 0 1 0 0,0 0-1 0 0,1 0 0 0 0,-1 0 0 0 0,0-1 1 0 0,0 1-1 0 0,0 0 0 0 0,0 0 0 0 0,-1 1 0 0 0,1-1 5 0 0,0 0 0 0 0,0 0-1 0 0,0 0 1 0 0,0 0-1 0 0,0 0 1 0 0,0 0 0 0 0,1 0-1 0 0,-1 0 1 0 0,0 0-1 0 0,1-1 1 0 0,0 2-5 0 0,4 6 10 0 0,2 3 17 0 0,-6-1 25 0 0,-1 11 92 0 0,0-3 54 0 0,0 25 329 0 0,0-31-401 0 0,0-2-40 0 0,0-8-22 0 0,0-3 0 0 0,0 0 6 0 0,1 4 39 0 0,-1 5-89 0 0,-1-6-5 0 0,1 4 13 0 0,0 10 165 0 0,0-14-170 0 0,0-1-49 0 0,0 1 101 0 0,0-3 0 0 0,0 0 15 0 0,0 0 1 0 0,0 0-22 0 0,0 0-3 0 0,0 0 3 0 0,0 0-4 0 0,0 0-1 0 0,6 0-2 0 0,4 0-60 0 0,-9 0-2 0 0,0 0 0 0 0,0 0 0 0 0,0 0 0 0 0,0 0 0 0 0,-1 0 0 0 0,1 0 0 0 0,0 0 0 0 0,0 0 0 0 0,0-1 0 0 0,0 1 0 0 0,0 0 0 0 0,-1 0 0 0 0,1-1 0 0 0,1 0 0 0 0,3-9 0 0 0,-4 9-1 0 0,-1 1 0 0 0,1 0-1 0 0,-1-1 1 0 0,1 1-1 0 0,0 0 1 0 0,-1 0-1 0 0,1-1 1 0 0,0 1 0 0 0,-1 0-1 0 0,1 0 1 0 0,0 0-1 0 0,-1 0 1 0 0,1 0 0 0 0,0 0-1 0 0,0 0 2 0 0,1 0-107 0 0,-2 0-22 0 0,3 0-6 0 0,-1 0 45 0 0,0 0 45 0 0,2-1 32 0 0,-2-1-20 0 0,-1 2-20 0 0,-1-1-35 0 0,1 0-18 0 0,-1 0-35 0 0,0-1-41 0 0,1 1-44 0 0,-1 0-50 0 0,0-1-55 0 0,0 0-60 0 0,0 0-64 0 0,0 2-810 0 0</inkml:trace>
  <inkml:trace contextRef="#ctx0" brushRef="#br0" timeOffset="2804.78">2605 640 6992 0 0,'0'0'157'0'0,"0"0"23"0"0,0 0 12 0 0,0 0 15 0 0,2 0 34 0 0,2 0-148 0 0,0 0 37 0 0,24 0 619 0 0,-21 0-574 0 0,-5 0 222 0 0,1 2 10 0 0,3 3-213 0 0,11 2 191 0 0,-2-6-57 0 0,-7 0-113 0 0,1-2 49 0 0,-3 1-44 0 0,2 0-9 0 0,-1 0-39 0 0,6 0 79 0 0,-3 0-103 0 0,14 0 100 0 0,-19-2-158 0 0,9-8-4 0 0,-1 7 15 0 0,-8 0 111 0 0,-4 2-177 0 0,0 0-9 0 0,0 0 0 0 0,0-1 0 0 0,0 1 1 0 0,1 1-1 0 0,-1-1 0 0 0,0 0 0 0 0,1 0 0 0 0,-1 0 1 0 0,2 0-27 0 0,4-1 175 0 0,-2 2-39 0 0,0 0 39 0 0,-1-1-139 0 0,5-1-26 0 0,7-11-10 0 0,-3-3 13 0 0,-12 15-8 0 0,0 0 0 0 0,-1 0 0 0 0,1 0 0 0 0,-1 0-1 0 0,0 0 1 0 0,1 1 0 0 0,-1-1 0 0 0,0 0 0 0 0,0 0 0 0 0,1 0 0 0 0,-1 0 0 0 0,0 0 0 0 0,0 0 0 0 0,0 0 0 0 0,0 0-1 0 0,0 0 1 0 0,0 0 0 0 0,0 0 0 0 0,-1 0 0 0 0,1 0 0 0 0,0 0 0 0 0,-1 0 0 0 0,1 0 0 0 0,0 0 0 0 0,-1 1 0 0 0,1-1-1 0 0,-1 0 1 0 0,1 0-5 0 0,-2-1 10 0 0,0 1 0 0 0,0-1 0 0 0,0 1-1 0 0,0 0 1 0 0,-1-1 0 0 0,1 1-1 0 0,0 0 1 0 0,0 0 0 0 0,-2 0-10 0 0,-7-4-15 0 0,2-1-52 0 0,4-5-1 0 0,-9 6 14 0 0,-34-22 44 0 0,44 26 10 0 0,-1 0 0 0 0,0 0 0 0 0,1 1 0 0 0,-1 0 0 0 0,0-1 0 0 0,1 1 0 0 0,-1 1 0 0 0,0-1 0 0 0,1 1 0 0 0,-1 0 0 0 0,-2 0 0 0 0,1 6-4 0 0,4-3-8 0 0,-14 1-66 0 0,10-3 67 0 0,-3 1-34 0 0,0 0 0 0 0,0 1 0 0 0,-4 2 45 0 0,-2 6-2 0 0,12-10 20 0 0,-1 1-1 0 0,1-1 0 0 0,0 0 0 0 0,0 0 1 0 0,-1 0-1 0 0,0 1-17 0 0,0-2 14 0 0,1 1 1 0 0,-1 0-1 0 0,1 0 1 0 0,0 1-1 0 0,0-1 1 0 0,-1 2-15 0 0,-47 46 11 0 0,27-26 10 0 0,16-13 83 0 0,-1 13 12 0 0,8-18-62 0 0,0 0-1 0 0,0 1 1 0 0,0-1 0 0 0,1 6-54 0 0,0 9 84 0 0,0 35 246 0 0,0-53-318 0 0,0-1-1 0 0,0 0 1 0 0,1 1-1 0 0,-1-1 1 0 0,1 0-1 0 0,0 0 1 0 0,-1 1-1 0 0,1-1 1 0 0,0 0-1 0 0,0 0 1 0 0,1 2-12 0 0,8 18 97 0 0,-7-17-69 0 0,-1 1 1 0 0,1-1-1 0 0,0 0 0 0 0,0 0 0 0 0,1 1-28 0 0,-1-1 40 0 0,1 0 0 0 0,0 0 0 0 0,0-1 0 0 0,0 0 0 0 0,1 1 0 0 0,0-1 0 0 0,-1-1 1 0 0,7 4-41 0 0,-1-2 68 0 0,-8-4-54 0 0,1 0 0 0 0,-1 0 1 0 0,0 1-1 0 0,0-1 0 0 0,1 0 0 0 0,-1 1 0 0 0,0-1 0 0 0,0 1 1 0 0,0 0-15 0 0,-1 0 10 0 0,1-1 0 0 0,0 1 1 0 0,0-1-1 0 0,0 0 1 0 0,0 1-1 0 0,0-1 1 0 0,0 0-1 0 0,0 0 0 0 0,1 0 1 0 0,-1-1-1 0 0,0 1 1 0 0,1 0-1 0 0,-1-1 1 0 0,1 0-11 0 0,10 4 47 0 0,0 2 20 0 0,-11-5-56 0 0,-1 0-1 0 0,0 0 1 0 0,1-1 0 0 0,-1 1 0 0 0,1 0-1 0 0,-1-1 1 0 0,1 1 0 0 0,-1-1 0 0 0,1 0-1 0 0,0 1 1 0 0,-1-1 0 0 0,1 0 0 0 0,-1 0-11 0 0,16 2 95 0 0,-3 3-43 0 0,6 1-9 0 0,-10-5-37 0 0,-1 0 0 0 0,1 0 1 0 0,9-2-7 0 0,-9 0-1 0 0,0 1 1 0 0,0 1 0 0 0,0 0 0 0 0,0 0 0 0 0,1 1 0 0 0,-6-1 0 0 0,8 2 2 0 0,-1 0 0 0 0,1-1 0 0 0,0 0 0 0 0,0-1 0 0 0,0 0 0 0 0,4-1-2 0 0,5-4 44 0 0,-7 0-43 0 0,4-2-59 0 0,-1 4-91 0 0,-4 0-56 0 0,0-5-30 0 0,-2 2-24 0 0,-1 3-2 0 0,-5 2-36 0 0,0-2 68 0 0,9-7-335 0 0,-9 4 263 0 0,-3 1 64 0 0,1 0-59 0 0,0 0-131 0 0,0 0-116 0 0,-2 2 133 0 0,0 0-62 0 0,0 0-52 0 0,0 0-44 0 0,1-1-410 0 0,2-2-578 0 0</inkml:trace>
  <inkml:trace contextRef="#ctx0" brushRef="#br0" timeOffset="3342.82">3291 464 7256 0 0,'0'0'165'0'0,"0"0"22"0"0,0 0 7 0 0,3 0-23 0 0,4 1-138 0 0,-2 5-33 0 0,-3 4 1 0 0,-2-3 32 0 0,-1-2 12 0 0,2-3 81 0 0,1 1 143 0 0,3 4-10 0 0,11 21 695 0 0,-10-17-625 0 0,-6-11-325 0 0,0 1 43 0 0,1 0 0 0 0,-1 1 0 0 0,1-1-1 0 0,-1 0 1 0 0,0 1 0 0 0,0-1 0 0 0,1 1 0 0 0,-1-1-1 0 0,0 1 1 0 0,0 0-47 0 0,2 16 418 0 0,1-9-290 0 0,0 0 22 0 0,11 31 534 0 0,-9-31-555 0 0,-1-1-55 0 0,8 13 211 0 0,-11-18-245 0 0,0 0 0 0 0,0 0-1 0 0,-1 0 1 0 0,1 0 0 0 0,-1 0-1 0 0,0 1 1 0 0,0-1 0 0 0,0 1-40 0 0,0 0 38 0 0,0-1 1 0 0,0 0 0 0 0,1 0 0 0 0,-1 0 0 0 0,1 1 0 0 0,-1-1-1 0 0,1 0 1 0 0,1 1-39 0 0,9 17 256 0 0,2 3-22 0 0,-11-14-116 0 0,-1 1 60 0 0,0 1-19 0 0,2-2-53 0 0,1-1-27 0 0,5 4-7 0 0,-1-2-1 0 0,-3-2 8 0 0,-4 2 30 0 0,-8 5 12 0 0,2-6-26 0 0,2 1 48 0 0,3 18 271 0 0,-2-23-210 0 0,-13 4-6 0 0,3-7-32 0 0,9-3 10 0 0,3 0-8 0 0,0 0-35 0 0,0 3-18 0 0,0 3-44 0 0,-3-4 144 0 0,-2-5-23 0 0,2 0-162 0 0,1 1-67 0 0,-2-4 127 0 0,4 1-54 0 0,-1 0-10 0 0,-6 1 20 0 0,6 4-45 0 0,1 0 1 0 0,0 0-1 0 0,0 0 0 0 0,0 0 0 0 0,-1 0 1 0 0,1 0-1 0 0,0 0 0 0 0,0 0 0 0 0,0 0 0 0 0,-1 0 1 0 0,1 0-1 0 0,0 0 0 0 0,0 0 0 0 0,0 0 1 0 0,0 0-1 0 0,-1 0 0 0 0,1-1 0 0 0,0 1 1 0 0,0 0-1 0 0,0 0 0 0 0,0 0 0 0 0,0 0 1 0 0,0 0-1 0 0,-1-1 0 0 0,1 1 0 0 0,0 0 1 0 0,0 0-1 0 0,0 0 0 0 0,0 0 0 0 0,0-1 0 0 0,0 1 1 0 0,0 0-1 0 0,0 0 0 0 0,0 0 0 0 0,0-1 1 0 0,0 1-2 0 0,-2-27 113 0 0,2-18-101 0 0,0 42-12 0 0,0-1 0 0 0,1 1 0 0 0,-1 0 0 0 0,1-1 0 0 0,-1 1 0 0 0,1 0 0 0 0,0 0 0 0 0,0 0 0 0 0,1 0 0 0 0,0-2 0 0 0,3-6 0 0 0,4-10 0 0 0,-7 19 0 0 0,-1-1 0 0 0,0 1 0 0 0,0 0 0 0 0,0 0 0 0 0,0-1 0 0 0,-1 1 0 0 0,1 0 0 0 0,-1-1 0 0 0,1 1 0 0 0,-1-1 0 0 0,0 1 0 0 0,0-2 0 0 0,0 0 1 0 0,1 1-1 0 0,-1 0 0 0 0,1 0 0 0 0,-1 0 1 0 0,1-1-1 0 0,0 1 0 0 0,0 0 0 0 0,0 0 1 0 0,1 0-1 0 0,-1 0 0 0 0,1 1 0 0 0,0-3 0 0 0,14-14-15 0 0,6 2-46 0 0,23-12 46 0 0,-10 11 15 0 0,-18 10 5 0 0,14 1-89 0 0,1 6-15 0 0,-12 1 77 0 0,-14 0 30 0 0,-4-1-8 0 0,0 1 0 0 0,-1 0 0 0 0,1 0 0 0 0,0 1 0 0 0,0-1 0 0 0,-1 0 0 0 0,1 1 0 0 0,0-1 0 0 0,-1 1 0 0 0,1-1 0 0 0,11 7-2 0 0,25 11 21 0 0,-35-17-11 0 0,1 0 0 0 0,-1 0 1 0 0,1-1-1 0 0,-1 1 1 0 0,1-1-1 0 0,1 0-8 0 0,-3 1 6 0 0,1-1 1 0 0,-1 0-1 0 0,0 0 0 0 0,0 1 1 0 0,0-1-1 0 0,0 1 0 0 0,0 0 0 0 0,0 0 1 0 0,0-1-1 0 0,0 1 0 0 0,0 1 0 0 0,0-1 1 0 0,0 0-1 0 0,0 1-6 0 0,23 22 77 0 0,-21-18-55 0 0,1-1 0 0 0,0 0 0 0 0,0-1 0 0 0,5 4-22 0 0,1-1 13 0 0,-8-6-6 0 0,0 0 0 0 0,0 1 0 0 0,-1 0 0 0 0,1-1 0 0 0,0 1 0 0 0,-1 0 0 0 0,1 0 0 0 0,-1 1 0 0 0,0-1 0 0 0,0 0 0 0 0,2 3-7 0 0,1 6 18 0 0,-4-9-11 0 0,0 1 0 0 0,0-1 0 0 0,0 0 0 0 0,0 0 0 0 0,1 0 0 0 0,-1 0 0 0 0,1 0 0 0 0,0 0 0 0 0,0 0-7 0 0,1 1 2 0 0,0 0 0 0 0,0 1 0 0 0,0-1 0 0 0,0 1 0 0 0,-1-1 0 0 0,1 1 0 0 0,-1 0 0 0 0,0 0 0 0 0,0 0-1 0 0,0 1-1 0 0,1 18 54 0 0,-2-21-48 0 0,-1 0 0 0 0,0 0 0 0 0,0-1-1 0 0,1 1 1 0 0,-1 0 0 0 0,1 0-1 0 0,-1-1 1 0 0,1 1 0 0 0,0 0-1 0 0,-1-1 1 0 0,1 1 0 0 0,0 0 0 0 0,0-1-6 0 0,1 1 12 0 0,-2-1 0 0 0,1 1 1 0 0,0-1-1 0 0,0 1 1 0 0,0 0-1 0 0,-1-1 1 0 0,1 1-1 0 0,-1 0 1 0 0,1 0-1 0 0,-1-1 1 0 0,0 1-1 0 0,0 0 0 0 0,0 0-12 0 0,0 14 111 0 0,0 0-40 0 0,0 0-38 0 0,0 0-40 0 0,1-15 7 0 0,-1 1 0 0 0,0-1 0 0 0,-1 1 0 0 0,1-1 0 0 0,0 1 0 0 0,0-1 0 0 0,-1 1 0 0 0,1-1 0 0 0,-1 0 0 0 0,1 1 0 0 0,-11 11 15 0 0,8-7 57 0 0,3 4 7 0 0,0-7-13 0 0,2 3-64 0 0,-4 1-92 0 0,2-4-94 0 0,0-3-9 0 0,0 0 113 0 0,0 0-2 0 0,0 0-17 0 0,0 0-39 0 0,2 0-238 0 0,-1 0 32 0 0,2 0-252 0 0,-1 0 106 0 0,0 0 91 0 0,1 0 40 0 0,0 0 71 0 0,-1 0 51 0 0,4 0-258 0 0,-2 0 139 0 0,-2 0 93 0 0,0 0-55 0 0,14 0-1376 0 0</inkml:trace>
  <inkml:trace contextRef="#ctx0" brushRef="#br0" timeOffset="3862.03">4154 847 6056 0 0,'13'13'176'0'0,"-10"-11"-80"0"0,-3-4-20 0 0,0 2-76 0 0,1-5 55 0 0,3 3 27 0 0,-1 2 16 0 0,-1 0-39 0 0,6 3 7 0 0,-4-1-18 0 0,1-1 66 0 0,-2 1 16 0 0,1-1 58 0 0,0-1 20 0 0,0 1 55 0 0,0-1 62 0 0,1 0 67 0 0,3-2 94 0 0,-4-3-91 0 0,0 0-94 0 0,-3 5-274 0 0,0-1 0 0 0,-1 1 0 0 0,1-1-1 0 0,0 1 1 0 0,0 0 0 0 0,-1-1 0 0 0,1 1-1 0 0,0 0 1 0 0,0 0 0 0 0,-1-1 0 0 0,1 1-1 0 0,0 0 1 0 0,0 0 0 0 0,-1 0 0 0 0,2 0-27 0 0,13-3 387 0 0,-1-7 62 0 0,-8 7 23 0 0,2 2-139 0 0,4-5 52 0 0,1-1 30 0 0,-1 5-56 0 0,-4 1-220 0 0,-1-1 51 0 0,10-11 511 0 0,-10 6-394 0 0,2 1-102 0 0,5 3-6 0 0,9 3-5 0 0,-15 0-105 0 0,-8 0-88 0 0,0 0 1 0 0,0 0 0 0 0,0 0 0 0 0,0 0 0 0 0,1 0 0 0 0,-1 0 0 0 0,0 0 0 0 0,0 1-1 0 0,0-1 1 0 0,0 0 0 0 0,0 0 0 0 0,0 0 0 0 0,0 0 0 0 0,0-1 0 0 0,0 1-1 0 0,0 0 1 0 0,1 0 0 0 0,-1 0 0 0 0,0 0 0 0 0,0 0 0 0 0,0 0 0 0 0,0 0 0 0 0,0 0-1 0 0,0 0 1 0 0,0 0 0 0 0,0 0 0 0 0,0 0 0 0 0,0 0 0 0 0,0 0 0 0 0,0 0 0 0 0,1 0-1 0 0,-1 0 1 0 0,0 0 0 0 0,0 0 0 0 0,0 0 0 0 0,0-1 0 0 0,0 1 0 0 0,0 0 0 0 0,0 0-1 0 0,0 0 1 0 0,0 0 0 0 0,0 0 0 0 0,0 0 0 0 0,0 0 0 0 0,0 0 0 0 0,0 0-1 0 0,0 0 1 0 0,0-1 0 0 0,0 1 0 0 0,0 0 0 0 0,0 0 0 0 0,0 0 0 0 0,0 0 0 0 0,0 0-1 0 0,0 0 1 0 0,0 0 0 0 0,0 0-2 0 0,0-1 2 0 0,0 1 0 0 0,0-1 0 0 0,0 0 0 0 0,0 1 0 0 0,0-1-1 0 0,0 1 1 0 0,0-1 0 0 0,0 1 0 0 0,0-1 0 0 0,1 1 0 0 0,-1-1 0 0 0,0 1-1 0 0,0-1 1 0 0,1 1 0 0 0,-1-1 0 0 0,0 1 0 0 0,1 0 0 0 0,-1-1 0 0 0,0 1-1 0 0,1-1 1 0 0,-1 1 0 0 0,1 0 0 0 0,-1-1 0 0 0,1 1 0 0 0,-1 0 0 0 0,0 0 0 0 0,1-1-1 0 0,-1 1 1 0 0,1 0 0 0 0,-1 0 0 0 0,1 0 0 0 0,0 0 0 0 0,-1-1 0 0 0,1 1-1 0 0,-1 0 1 0 0,1 0 0 0 0,-1 0 0 0 0,1 0 0 0 0,-1 0 0 0 0,1 0 0 0 0,0 1-2 0 0,-1-1 2 0 0,1 0-1 0 0,0 0 1 0 0,-1 0 0 0 0,1 0 0 0 0,-1 0 0 0 0,1 0 0 0 0,0 0 0 0 0,-1 0-1 0 0,1-1 1 0 0,0 1 0 0 0,-1 0 0 0 0,1 0 0 0 0,-1 0 0 0 0,1-1 0 0 0,-1 1-1 0 0,1 0 1 0 0,0-1 0 0 0,-1 1 0 0 0,1 0 0 0 0,-1-1 0 0 0,0 1 0 0 0,1-1-1 0 0,-1 1 1 0 0,1-1 0 0 0,-1 1 0 0 0,0-1 0 0 0,1 1 0 0 0,-1-1 0 0 0,0 1 0 0 0,1-1-1 0 0,-1 0 1 0 0,0 1 0 0 0,0-1 0 0 0,0 1 0 0 0,1-1 0 0 0,-1 0 0 0 0,0 1-1 0 0,0-1 1 0 0,0 0 0 0 0,0 1 0 0 0,0-1 0 0 0,0 0-2 0 0,0 1 0 0 0,-1-1 1 0 0,1 1-1 0 0,0-1 0 0 0,0 1 1 0 0,0-1-1 0 0,0 1 0 0 0,0-1 1 0 0,0 1-1 0 0,0-1 0 0 0,0 1 1 0 0,0-1-1 0 0,1 1 0 0 0,-1-1 1 0 0,0 1-1 0 0,0-1 0 0 0,0 1 1 0 0,0-1-1 0 0,1 1 1 0 0,-1 0-1 0 0,0-1 0 0 0,1 1 1 0 0,-1-1-1 0 0,0 1 0 0 0,1 0 1 0 0,-1-1-1 0 0,0 1 0 0 0,1 0 1 0 0,-1-1-1 0 0,1 1 0 0 0,-1 0 1 0 0,0 0-1 0 0,1-1 0 0 0,6-3 12 0 0,-7 3-9 0 0,1 1 1 0 0,-1-1 0 0 0,0 0 0 0 0,1 1 0 0 0,-1-1 0 0 0,0 0 0 0 0,0 1 0 0 0,0-1 0 0 0,1 0 0 0 0,-1 1 0 0 0,0-1-1 0 0,0 0 1 0 0,0 0 0 0 0,0 1 0 0 0,0-1-4 0 0,0 1 1 0 0,0 0 0 0 0,0 0 1 0 0,-1 0-1 0 0,1 0 0 0 0,0 0 0 0 0,0-1 0 0 0,0 1 0 0 0,0 0 1 0 0,0 0-1 0 0,0 0 0 0 0,0 0 0 0 0,0 0 0 0 0,0 0 0 0 0,0 0 0 0 0,0 0 1 0 0,0 0-1 0 0,0 0 0 0 0,0-1 0 0 0,1 1 0 0 0,-1 0 0 0 0,0 0 0 0 0,0 0 1 0 0,0 0-1 0 0,0 0 0 0 0,0 0 0 0 0,0 0 0 0 0,0 0 0 0 0,0 0 0 0 0,0 0 1 0 0,0 0-1 0 0,0 0 0 0 0,0 0 0 0 0,0-1 0 0 0,0 1 0 0 0,0 0 0 0 0,0 0 1 0 0,1 0-1 0 0,-1 0 0 0 0,0 0 0 0 0,0 0 0 0 0,0 0 0 0 0,0 0 1 0 0,0 0-1 0 0,0 0 0 0 0,0 0 0 0 0,0 0 0 0 0,0 0 0 0 0,0 0 0 0 0,1 0 1 0 0,-1 0-1 0 0,0 0 0 0 0,0 0 0 0 0,0 0 0 0 0,0 0 0 0 0,0 0 0 0 0,0 0 1 0 0,0 0-2 0 0,1 0 2 0 0,-1 0 0 0 0,1 0 0 0 0,-1 0 1 0 0,1 0-1 0 0,-1 0 0 0 0,1 0 0 0 0,-1-1 1 0 0,1 1-1 0 0,-1 0 0 0 0,0 0 0 0 0,1 0 1 0 0,-1-1-1 0 0,1 1 0 0 0,-1 0 0 0 0,0-1 1 0 0,1 1-1 0 0,-1 0 0 0 0,0-1 0 0 0,1 1 1 0 0,-1-1-1 0 0,0 1 0 0 0,0 0 0 0 0,1-1 1 0 0,-1 1-1 0 0,0-1 0 0 0,0 1-2 0 0,5-20 91 0 0,-6-29 95 0 0,1 32-139 0 0,-3 12 25 0 0,-1 1-43 0 0,-1-1 8 0 0,-3-3 19 0 0,-4-4 38 0 0,-4-4-146 0 0,0 2-29 0 0,13 14 79 0 0,1-1 1 0 0,0 0 0 0 0,-1 1-1 0 0,1 0 1 0 0,0-1-1 0 0,-1 1 1 0 0,1 0-1 0 0,0 0 1 0 0,-3 0 1 0 0,1 1 9 0 0,-1-4 44 0 0,-8-8-39 0 0,11 11-13 0 0,1-1 0 0 0,0 1 0 0 0,-1-1 0 0 0,1 1 0 0 0,-1 0 0 0 0,1 0 0 0 0,-1 0 0 0 0,1 0 0 0 0,-1 0 0 0 0,1 0-1 0 0,-11-1 35 0 0,9 1-33 0 0,-1-1 0 0 0,1 1 0 0 0,0 0-1 0 0,0 0 1 0 0,-1 1 0 0 0,1-1 0 0 0,0 1 0 0 0,0-1 0 0 0,0 1 0 0 0,-1 0-2 0 0,-4 4 0 0 0,6-4 1 0 0,1 0-1 0 0,0 0 1 0 0,-1 0 0 0 0,1 0 0 0 0,-1-1-1 0 0,0 1 1 0 0,1 0 0 0 0,-1-1-1 0 0,1 1 1 0 0,-1-1 0 0 0,0 0 0 0 0,1 0-1 0 0,-1 1 1 0 0,0-1-1 0 0,-17 2 54 0 0,-7 12-18 0 0,7-1-123 0 0,14-11 48 0 0,4-1 27 0 0,1-1 1 0 0,-1 0-1 0 0,0 0 1 0 0,1 1-1 0 0,-1-1 1 0 0,1 0-1 0 0,-1 1 1 0 0,0-1-1 0 0,1 1 1 0 0,-1-1-1 0 0,1 1 1 0 0,-1-1-1 0 0,1 1 1 0 0,-1-1-1 0 0,1 1 1 0 0,0-1-1 0 0,-1 1 1 0 0,1 0-1 0 0,0-1 1 0 0,-1 1-1 0 0,1 0 1 0 0,0 0 11 0 0,-3 4-49 0 0,-2 3-39 0 0,-3 0 65 0 0,0 0 68 0 0,3 0 73 0 0,-1 5 170 0 0,3-11-172 0 0,-4 4 84 0 0,3 6-26 0 0,0 3-27 0 0,-7 0-51 0 0,10-13-88 0 0,-1 0 1 0 0,1 0 0 0 0,-1 0-1 0 0,1 0 1 0 0,0 0-1 0 0,0 0 1 0 0,0 0-1 0 0,0 0 1 0 0,0 0-1 0 0,0 0 1 0 0,0 1 0 0 0,1-1-1 0 0,-1 1-8 0 0,0 33 95 0 0,1-22-65 0 0,0-12-25 0 0,0 0 0 0 0,1-1-1 0 0,-1 1 1 0 0,0-1 0 0 0,0 1 0 0 0,1-1 0 0 0,-1 1 0 0 0,1-1 0 0 0,0 1 0 0 0,-1-1-1 0 0,1 1 1 0 0,0-1 0 0 0,0 1-5 0 0,5 11 27 0 0,-2 0 22 0 0,-4-11-35 0 0,0 1 0 0 0,1-1 0 0 0,0 0 1 0 0,-1 1-1 0 0,1-1 0 0 0,0 0 0 0 0,0 0 0 0 0,0 0 0 0 0,1 0 1 0 0,-1 0-1 0 0,0 0 0 0 0,1 0 0 0 0,-1 0 0 0 0,1 0-14 0 0,11 12 102 0 0,8 7 24 0 0,-4-8-113 0 0,7 3-13 0 0,-14-3 0 0 0,14-7 0 0 0,2 7 0 0 0,-23-11 0 0 0,0 0 0 0 0,0 0 0 0 0,0-1 0 0 0,0 1 0 0 0,0-1 0 0 0,0 0 0 0 0,0 0 0 0 0,0 0 0 0 0,1 0 0 0 0,-1 0 0 0 0,0-1 0 0 0,4 1 0 0 0,-3-1 0 0 0,0 1 0 0 0,0-1 0 0 0,0 1 0 0 0,0 0 0 0 0,-1 0 0 0 0,1 0 0 0 0,0 1 0 0 0,0-1 0 0 0,0 1 0 0 0,2 1 0 0 0,-3-2 0 0 0,0 0-1 0 0,-1 0 0 0 0,1 0 1 0 0,0-1-1 0 0,0 0 0 0 0,0 1 0 0 0,0-1 1 0 0,0 0-1 0 0,0-1 0 0 0,0 1 0 0 0,1 0 1 0 0,5-1-22 0 0,10 1-152 0 0,11 0-123 0 0,-15-3 174 0 0,-7 0 41 0 0,-3 0-12 0 0,-1 0-69 0 0,1 1-89 0 0,2 1-115 0 0,-3 0 133 0 0,0 1-39 0 0,23 0-1107 0 0,-9 0-54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7:43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0 432 5384 0 0,'3'0'116'0'0,"22"0"-10"0"0,28 1 146 0 0,-37-2-196 0 0,-3-2-34 0 0,2-3-10 0 0,1 1 41 0 0,3 3 42 0 0,1 2 5 0 0,23 0 193 0 0,-23-3-204 0 0,-2-1-15 0 0,10-3 42 0 0,6 5 44 0 0,-20 1-74 0 0,1-1 0 0 0,-1 0 0 0 0,2-1-86 0 0,0 0 101 0 0,-1 0 0 0 0,1 2 0 0 0,3 0-101 0 0,2 1 94 0 0,7 1 52 0 0,5-5 45 0 0,13-7 11 0 0,-1 6-54 0 0,-22 0-68 0 0,-12 2-38 0 0,-1 1 1 0 0,1 1-1 0 0,0 0 1 0 0,5 0-43 0 0,2 0 53 0 0,-1-1 0 0 0,1 0 1 0 0,0-1-54 0 0,0 0 42 0 0,1 0 1 0 0,0 2 0 0 0,1 0-43 0 0,42-3 86 0 0,5-5 46 0 0,-23 3-4 0 0,-12 2-29 0 0,-2-1 55 0 0,-1 3-1 0 0,5 0-153 0 0,9-1 156 0 0,-5-2-65 0 0,-5-1-46 0 0,31 1 12 0 0,0-5-30 0 0,0 4 66 0 0,-31 2-16 0 0,-5 0 62 0 0,1 1 0 0 0,9 1-139 0 0,-2 1 286 0 0,32-6-286 0 0,-32 3 192 0 0,32 0-192 0 0,-35 2 131 0 0,31-4-131 0 0,-32 2 119 0 0,30 0-119 0 0,-30 4 39 0 0,-5 1 22 0 0,1-2-1 0 0,10-2-60 0 0,-19 1 28 0 0,13-3 44 0 0,-1 1 0 0 0,15 2-72 0 0,154 2 362 0 0,-1 0-65 0 0,-1 0-56 0 0,0 0-45 0 0,159 0 75 0 0,475 0 254 0 0,-789 1-430 0 0,10 4-95 0 0,11 1 161 0 0,15-2-161 0 0,-12-5 73 0 0,26 0 16 0 0,-26 6-75 0 0,-38-2-14 0 0,17 2 0 0 0,38 0 0 0 0,-16-6 0 0 0,2 0 0 0 0,45 6 0 0 0,-74-1 0 0 0,4 1 10 0 0,29-1-10 0 0,-34-4 23 0 0,7-1 72 0 0,26 5-95 0 0,-33 0 31 0 0,6 1 55 0 0,28-1-86 0 0,338-4 21 0 0,-368 1 82 0 0,28 6-103 0 0,-30-3 97 0 0,29 0-97 0 0,677-4 14 0 0,-686-3-18 0 0,7-2 4 0 0,-11 0 17 0 0,6 2-17 0 0,179 3 147 0 0,-193-2-127 0 0,18-4-20 0 0,-16 1-4 0 0,20 2 4 0 0,-30 3-2 0 0,8 1 14 0 0,31-5-12 0 0,-50 1 18 0 0,30-3 18 0 0,20 2-36 0 0,-9 5-2 0 0,14 0 19 0 0,-2-6 48 0 0,-43 1-51 0 0,4-1 68 0 0,29 1-82 0 0,386 4 14 0 0,-265 0 41 0 0,-139-2-13 0 0,16-4-42 0 0,-16 1 45 0 0,16 2-45 0 0,95 3 88 0 0,-95 0 0 0 0,-27-2 34 0 0,11-2-122 0 0,5-2 163 0 0,17 2-163 0 0,178 4 455 0 0,-196-3-347 0 0,-1-3-58 0 0,-19 2-48 0 0,40-2-2 0 0,-49 3 0 0 0,30-3 0 0 0,20 2 0 0 0,-35 4 0 0 0,12 1 0 0 0,14-5 0 0 0,-25 0 0 0 0,9-2 18 0 0,17 3-18 0 0,1 4 82 0 0,4 0 138 0 0,25-6-220 0 0,-56 1 56 0 0,9-2 62 0 0,20 3-118 0 0,198 3 183 0 0,-141-8-172 0 0,0 0-12 0 0,-19 8 1 0 0,142 0 75 0 0,-116-8-18 0 0,-8 0 19 0 0,-85 8-61 0 0,21 1 66 0 0,8-5-81 0 0,-27 0 14 0 0,17-2-12 0 0,11 3-2 0 0,5 4 7 0 0,21 0 50 0 0,0-6 39 0 0,-55 1-47 0 0,18-2 94 0 0,11 3-143 0 0,45 3 88 0 0,57 0-80 0 0,-33-8-3 0 0,-74 3 35 0 0,3 2 62 0 0,23 3 90 0 0,0 0-57 0 0,0 0-47 0 0,1 0-38 0 0,19 0-28 0 0,217 0-46 0 0,-190 0 38 0 0,1-8-14 0 0,8 0 0 0 0,629 8 0 0 0,-628-8 6 0 0,-9 0 66 0 0,-1 16 27 0 0,3 0-14 0 0,19-8-68 0 0,-20 0 36 0 0,16 0 16 0 0,-17 0 42 0 0,-56-1-51 0 0,45 1 14 0 0,-38 4-64 0 0,-50-1-10 0 0,138 7 0 0 0,374-10 0 0 0,-387 8 0 0 0,-6 0 0 0 0,18-16 0 0 0,-1 0 0 0 0,-87 9 0 0 0,144-4 0 0 0,-181-2 0 0 0,15-1 0 0 0,1 3 0 0 0,228 3 0 0 0,-160-8 0 0 0,2 0 0 0 0,219 8 16 0 0,-320-1 60 0 0,27-6-76 0 0,-28 3 84 0 0,26 0-84 0 0,166 4 30 0 0,-136 0-44 0 0,-27 0-41 0 0,1 0-54 0 0,-54 1 2 0 0,-1 2-49 0 0,18 5-262 0 0,-29-6 334 0 0,0-1-20 0 0,-3 0 2 0 0,0-1-20 0 0,0 0-45 0 0,-1 0-16 0 0,0 0-46 0 0,1 0-53 0 0,-1 0-59 0 0,-3 0 340 0 0,3 0-404 0 0,0 0-59 0 0,0 0-53 0 0,1 0-47 0 0,-1 0-164 0 0,1 0-45 0 0,1 0-200 0 0,2 0-534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1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176 523 5456 0 0,'0'0'158'0'0,"2"-2"-4"0"0,5-5-105 0 0,-3 3 24 0 0,-2 2 75 0 0,-1 1 168 0 0,-1 1 283 0 0,0 0 17 0 0,0 0-12 0 0,0 0-76 0 0,0 0-31 0 0,0 0-7 0 0,0 0-18 0 0,0 0-67 0 0,0 0-28 0 0,-3 0-7 0 0,-6-2-109 0 0,-1-3-82 0 0,2 2-23 0 0,3 11 54 0 0,4-8-190 0 0,0 1-1 0 0,0-1 0 0 0,-1 1 0 0 0,1-1 1 0 0,0 1-1 0 0,0-1 0 0 0,-1 0 1 0 0,1 0-1 0 0,0 0 0 0 0,-1 0 0 0 0,1 1 1 0 0,0-2-1 0 0,-1 1 0 0 0,1 0 0 0 0,0 0 1 0 0,0 0-20 0 0,-12-1 121 0 0,2 4-33 0 0,9-2-75 0 0,1 0 0 0 0,-1 1 0 0 0,0-1 0 0 0,1 1 0 0 0,0-1 0 0 0,-1 1 0 0 0,1 0 0 0 0,0-1 0 0 0,0 1 0 0 0,0 0 1 0 0,0 0-1 0 0,0 0 0 0 0,0 1-13 0 0,-1 0 17 0 0,1 0 1 0 0,-1 0 0 0 0,0 0-1 0 0,0 0 1 0 0,0 0 0 0 0,-1 0-18 0 0,-4 4 13 0 0,4-5-13 0 0,1 0 0 0 0,-1 0 0 0 0,1 0 1 0 0,0 1-1 0 0,0-1 0 0 0,0 1 1 0 0,1-1-1 0 0,-1 1 0 0 0,1 0 1 0 0,-1 1-1 0 0,-2 9 0 0 0,3-9 0 0 0,0 0 0 0 0,0 0 0 0 0,-1 0 0 0 0,1 0 0 0 0,-1-1 0 0 0,0 1 0 0 0,0 0 0 0 0,-1 0 0 0 0,1 0 4 0 0,0 0 0 0 0,0 1 0 0 0,0-1 1 0 0,0 1-1 0 0,1 0 0 0 0,0-1 0 0 0,0 3-4 0 0,-5 13 56 0 0,1-4-3 0 0,3-13-43 0 0,1 1 0 0 0,0-1 0 0 0,0 0 1 0 0,0 1-1 0 0,0-1 0 0 0,1 1 0 0 0,-1-1 1 0 0,1 2-11 0 0,0 43 12 0 0,0-45-12 0 0,0 1 0 0 0,0-1 0 0 0,1 0 0 0 0,-1 1 0 0 0,1-1 0 0 0,0 0 0 0 0,0 0 0 0 0,0 0 0 0 0,0 0 0 0 0,2 2 0 0 0,1 6 0 0 0,3 7-35 0 0,7 13-147 0 0,-13-29 176 0 0,-1-1 1 0 0,1 0 0 0 0,0 0 0 0 0,-1-1 1 0 0,1 1-1 0 0,0 0 0 0 0,0 0 0 0 0,0 0 0 0 0,-1-1 1 0 0,1 1-1 0 0,0 0 0 0 0,0-1 0 0 0,0 1 0 0 0,0-1 1 0 0,0 1-1 0 0,1-1 0 0 0,-1 1 5 0 0,10 5 9 0 0,-4 6 85 0 0,-7-11-87 0 0,1 0-1 0 0,-1 0 1 0 0,1 0 0 0 0,-1 0 0 0 0,1 0-1 0 0,-1 0 1 0 0,1 0 0 0 0,0 0-1 0 0,-1 0 1 0 0,1-1 0 0 0,0 1-1 0 0,0 0 1 0 0,0 0 0 0 0,0-1 0 0 0,0 1-1 0 0,0 0-6 0 0,0-1 9 0 0,1 1-1 0 0,-1-1 1 0 0,0 1-1 0 0,1-1 1 0 0,-1 0-1 0 0,1 1 1 0 0,-1-1 0 0 0,1 0-1 0 0,-1 0 1 0 0,1 0-9 0 0,30 0 88 0 0,0 0-44 0 0,-31 0-44 0 0,1-1 0 0 0,0 1 0 0 0,0 0 0 0 0,-1 0 0 0 0,1-1 0 0 0,-1 1 0 0 0,1-1 0 0 0,0 0 0 0 0,-1 1 0 0 0,1-1 0 0 0,-1 0 0 0 0,1 0 0 0 0,-1 0 0 0 0,1 0 0 0 0,6-4 0 0 0,5-1-25 0 0,-2 2-65 0 0,0-1-54 0 0,2-1-47 0 0,-3-4 15 0 0,-2-4-55 0 0,-7 11 165 0 0,1 0 1 0 0,0 0-1 0 0,0 0 0 0 0,0 0 1 0 0,0 0-1 0 0,1 0 66 0 0,0-1-97 0 0,0 0-1 0 0,-1 0 1 0 0,1 0-1 0 0,-1 0 1 0 0,1-1-1 0 0,-1 1 1 0 0,-1-1-1 0 0,2-1 98 0 0,2-10-239 0 0,-3 10 181 0 0,0-3-134 0 0,0 1 40 0 0,-2-1 9 0 0,-1-3-26 0 0,1 3 9 0 0,0-16-260 0 0,0 0 38 0 0,0 0 36 0 0,0 0 35 0 0,0-24-212 0 0,0 6 125 0 0,-2 16 183 0 0,-4-4 17 0 0,-1 0 16 0 0,6 3-3 0 0,1-1 26 0 0,0-4 49 0 0,0 1 48 0 0,0 3 49 0 0,0 11-22 0 0,0 10 26 0 0,0 1 0 0 0,0-1 0 0 0,0 1 0 0 0,-1-1 0 0 0,-1-2 9 0 0,-3-7 2 0 0,-1-5 46 0 0,4-3 59 0 0,2 12-44 0 0,1-8 42 0 0,-5 4 48 0 0,2 11-107 0 0,-2-5 101 0 0,0-2 87 0 0,2-2 89 0 0,1-1 90 0 0,0 1-52 0 0,-1 3-43 0 0,-2 2-50 0 0,-3 2-56 0 0,6 6-36 0 0,0 0-40 0 0,0-1 37 0 0,0-1-87 0 0,2-1-46 0 0,0 2 59 0 0,-1 1-88 0 0,0-1 42 0 0,-1 0 157 0 0,1 1 172 0 0,0 1 291 0 0,0 1-363 0 0,0 2-61 0 0,0-1-133 0 0,1 0-52 0 0,-1 1-57 0 0,1-1-48 0 0,-1 1-55 0 0,1 0-59 0 0,2 2 162 0 0,-1 0 0 0 0,-1 1 1 0 0,1-1-1 0 0,0 0 0 0 0,-1 1 0 0 0,0-1 0 0 0,0 1 0 0 0,0-1 1 0 0,-1 1-1 0 0,0 0 0 0 0,0-1 0 0 0,0 1 0 0 0,0 4-7 0 0,0-2 11 0 0,1 0-1 0 0,0 0 1 0 0,1 0-1 0 0,-1 0 1 0 0,2 2-11 0 0,2 8 1 0 0,0 15 11 0 0,22 77 248 0 0,-14-45-91 0 0,-10-48-133 0 0,-1 18 52 0 0,-2-28-67 0 0,0-1-1 0 0,1 1 1 0 0,-1-1 0 0 0,2 5-21 0 0,12 47 149 0 0,-1-7 91 0 0,-10-35-71 0 0,-2-2-36 0 0,-1 20 141 0 0,-2-9-93 0 0,2 52 242 0 0,0-21-56 0 0,0-54-357 0 0,0 1 1 0 0,0-1 0 0 0,-1 1 0 0 0,1 0-1 0 0,0-1 1 0 0,-1 1 0 0 0,0-1 0 0 0,1 1 0 0 0,-1-1-1 0 0,0 1 1 0 0,0-1 0 0 0,0 0-11 0 0,0 1 4 0 0,0 0 1 0 0,0 0-1 0 0,0-1 1 0 0,0 1-1 0 0,0 0 1 0 0,1 0-1 0 0,-1 0 0 0 0,1 0 1 0 0,-1 0-1 0 0,1 0 1 0 0,0 0-1 0 0,0 1-4 0 0,0 2-10 0 0,0-1-86 0 0,0-2-86 0 0,0-1 45 0 0,0 0-36 0 0,0 0-40 0 0,0-1-36 0 0,0 1-349 0 0,0 0 77 0 0,0-1-51 0 0,0 0-682 0 0,0 0-541 0 0,0 0-1027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2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688 193 7080 0 0,'0'0'157'0'0,"0"0"23"0"0,0 0 13 0 0,0-3-22 0 0,0-10-136 0 0,0 4-19 0 0,0 5 45 0 0,-1 1 65 0 0,-1 0 143 0 0,-9-7 237 0 0,10 8-248 0 0,0 0-60 0 0,0 0-50 0 0,1 1-43 0 0,-1-1-24 0 0,1 0-37 0 0,1-3 15 0 0,0 3-11 0 0,-1 1 47 0 0,0-1-85 0 0,0 0 34 0 0,0-2 123 0 0,0-12 649 0 0,0 13-686 0 0,0 1-47 0 0,-3-4 303 0 0,-7-8-36 0 0,7-1-70 0 0,3 15-268 0 0,0-1 1 0 0,0 1-1 0 0,0-1 0 0 0,0 1 1 0 0,0-1-1 0 0,0 1 1 0 0,0-1-1 0 0,0 1 1 0 0,0-1-1 0 0,0 1 1 0 0,0-1-1 0 0,0 1 0 0 0,0-1 1 0 0,-1 1-1 0 0,1-1 1 0 0,0 1-1 0 0,0-1 1 0 0,0 1-1 0 0,-1-1 0 0 0,1 1 1 0 0,0 0-1 0 0,-1-1 1 0 0,1 1-1 0 0,0-1 1 0 0,-1 1-1 0 0,1 0 1 0 0,0-1-1 0 0,-1 1 0 0 0,1 0 1 0 0,-1 0-1 0 0,1-1 1 0 0,-1 1-13 0 0,-6-5 175 0 0,2-5 24 0 0,-6 4-37 0 0,7 0-61 0 0,4 5-95 0 0,0 1 0 0 0,-1-1 0 0 0,1 1 0 0 0,0 0 0 0 0,-1-1 0 0 0,1 1 0 0 0,0-1 0 0 0,-1 1 0 0 0,1 0 0 0 0,0-1 0 0 0,-1 1 0 0 0,1 0 1 0 0,-1-1-1 0 0,1 1 0 0 0,0 0 0 0 0,-1 0 0 0 0,1 0 0 0 0,-1-1 0 0 0,1 1 0 0 0,-1 0 0 0 0,1 0 0 0 0,-1 0 0 0 0,1 0 0 0 0,-1 0 0 0 0,1 0 0 0 0,-1 0 1 0 0,1 0-1 0 0,-1 0 0 0 0,1 0 0 0 0,-1 0 0 0 0,1 0 0 0 0,-1 0-6 0 0,-21-1 125 0 0,20 0-116 0 0,0 1 0 0 0,0-1 0 0 0,1 1 0 0 0,-1-1 0 0 0,0 1 0 0 0,1-1 0 0 0,-1 0 0 0 0,0 0 0 0 0,1 0 0 0 0,-1 0 1 0 0,1 0-1 0 0,0 0 0 0 0,-1-1-9 0 0,-5-2 70 0 0,-3 5-68 0 0,8-1 8 0 0,-8 0 18 0 0,-3 0-3 0 0,-12 0 29 0 0,-4 0-33 0 0,26 0 35 0 0,0 1 29 0 0,-2 0-43 0 0,-3 0-11 0 0,2 2-6 0 0,-20 11 95 0 0,10-2-120 0 0,3 1-69 0 0,10-7 1 0 0,3-5 62 0 0,0 1 0 0 0,-1 0 0 0 0,1 0 1 0 0,-1-1-1 0 0,1 1 0 0 0,-1-1 0 0 0,0 1 1 0 0,1 0-1 0 0,-1-1 0 0 0,0 1 1 0 0,-1 0 5 0 0,-3 7-1 0 0,-4 10 3 0 0,-9 25-66 0 0,13-30 76 0 0,4-9 3 0 0,0-1-1 0 0,0 1 1 0 0,0-1-1 0 0,1 1 1 0 0,-1-1-1 0 0,1 1 1 0 0,0 0-1 0 0,1-1 1 0 0,-1 2-15 0 0,1-3 7 0 0,-1 0 1 0 0,0 1-1 0 0,0-1 1 0 0,0 1-1 0 0,0-1 1 0 0,-1 1-1 0 0,1-1 1 0 0,-1 3-8 0 0,-5 9 11 0 0,4-11-11 0 0,1-1 0 0 0,0 1 0 0 0,0-1 0 0 0,0 0 0 0 0,0 1 0 0 0,1 0 0 0 0,0-1 0 0 0,-1 1 0 0 0,1 0 0 0 0,0 233 0 0 0,0-234 0 0 0,0 0 0 0 0,1 1 0 0 0,-1-1 0 0 0,1 0 0 0 0,-1 0 0 0 0,1 1 0 0 0,0-1 0 0 0,0 0 0 0 0,2 3 0 0 0,3 9 0 0 0,-5-4 14 0 0,0 1 0 0 0,0-1 0 0 0,-1 0 0 0 0,0 6-14 0 0,-1-2 24 0 0,1 5 38 0 0,1-14-48 0 0,-1 0 0 0 0,0 1 0 0 0,0-1 0 0 0,-1 0 0 0 0,0 1 0 0 0,0-1-14 0 0,-6 8 17 0 0,6-13-11 0 0,0 0-1 0 0,1 1 1 0 0,-1-1 0 0 0,0 1-1 0 0,1-1 1 0 0,-1 1 0 0 0,1-1-1 0 0,-1 1 1 0 0,1 0 0 0 0,0-1 0 0 0,-1 1-1 0 0,1-1 1 0 0,0 1-6 0 0,0 9 46 0 0,0 11-4 0 0,0-9 7 0 0,0 5 41 0 0,0-5-26 0 0,0-4-3 0 0,0-2-45 0 0,-2-2 37 0 0,-9 6-26 0 0,8-8 37 0 0,3-3 3 0 0,0 0-44 0 0,0 0-53 0 0,-4 0-258 0 0,1-1 104 0 0,0 1 69 0 0,-1-3-76 0 0,4 2 105 0 0,-1-1-32 0 0,1 1-50 0 0,-1-1-58 0 0,1 0-73 0 0,0 0-83 0 0,0 2 55 0 0,0-1-45 0 0,0 1-40 0 0,0-1-37 0 0,0 1-128 0 0,0 0-36 0 0,0 0-1349 0 0</inkml:trace>
  <inkml:trace contextRef="#ctx0" brushRef="#br0" timeOffset="276.56">1 544 6336 0 0,'0'0'141'0'0,"0"0"23"0"0,2-2 11 0 0,0 0-162 0 0,-1 1 0 0 0,1 0 0 0 0,-1 0 1 0 0,1 0-1 0 0,-1 0 0 0 0,1 0 0 0 0,0 0 0 0 0,0 1 1 0 0,-1-1-1 0 0,3 0-13 0 0,19-2 44 0 0,-21 3-46 0 0,1 0 1 0 0,-1 0-1 0 0,1 0 1 0 0,-1-1-1 0 0,1 1 0 0 0,-1-1 1 0 0,0 0-1 0 0,1 1 1 0 0,-1-1-1 0 0,0 0 1 0 0,0 0-1 0 0,2-2 2 0 0,5-1 33 0 0,3-1 46 0 0,0 1 93 0 0,2 0 63 0 0,2-1 77 0 0,23-6 475 0 0,-27 8-537 0 0,4 1 66 0 0,0 1-49 0 0,0 1-45 0 0,0-2-63 0 0,16-9 106 0 0,0 6-17 0 0,3-6-29 0 0,7 6-96 0 0,-18-1-69 0 0,-18 4-37 0 0,0 0 0 0 0,1 1 0 0 0,-1 0 0 0 0,1 0 0 0 0,-1 1 0 0 0,2-1-17 0 0,9 2 32 0 0,-8 0-24 0 0,0-1 0 0 0,1 0 0 0 0,-1-1 0 0 0,0 0 0 0 0,5-1-8 0 0,3-3 0 0 0,-11 3 0 0 0,1 0 0 0 0,-1 1 0 0 0,1-1 0 0 0,0 2 0 0 0,0-1 0 0 0,0 1 0 0 0,8 0-64 0 0,1 0-102 0 0,30 0-534 0 0,-27 0 190 0 0</inkml:trace>
  <inkml:trace contextRef="#ctx0" brushRef="#br0" timeOffset="587.74">831 448 6120 0 0,'0'0'176'0'0,"0"3"-4"0"0,-1 4-141 0 0,-4-3-26 0 0,-2 1-5 0 0,4 1 10 0 0,1-1 34 0 0,-2-3 27 0 0,-3 1 136 0 0,2 8 142 0 0,-6-6 10 0 0,6 8-21 0 0,-8 3-88 0 0,-1 0-40 0 0,9-5-73 0 0,4-9-108 0 0,0 1 1 0 0,0-1-1 0 0,0 0 1 0 0,0 0-1 0 0,-1 0 0 0 0,1 0 1 0 0,-1 0-1 0 0,1 0 1 0 0,-1 0-30 0 0,0 0 15 0 0,1-1 8 0 0,-1 0 0 0 0,1 1 0 0 0,0-1 0 0 0,-1 1-1 0 0,1-1 1 0 0,0 1 0 0 0,0 0 0 0 0,0-1 0 0 0,0 2-23 0 0,-1 14 179 0 0,1-11-121 0 0,0-1 0 0 0,0 1 1 0 0,0-1-1 0 0,0 1 0 0 0,-2 2-58 0 0,-4 16 183 0 0,6-10-100 0 0,1-11-67 0 0,0 13 98 0 0,0 13 46 0 0,0-12-43 0 0,0-15-103 0 0,1 14 46 0 0,6 0-40 0 0,-1 0-1 0 0,-4 0 40 0 0,-2-14-55 0 0,0-1 0 0 0,0 1 0 0 0,0 0 0 0 0,1 0 1 0 0,-1 0-1 0 0,1-1 0 0 0,0 1 0 0 0,-1 0 0 0 0,1-1 1 0 0,0 1-1 0 0,0-1 0 0 0,0 1 0 0 0,0-1 0 0 0,0 1 0 0 0,0-1 1 0 0,0 0-1 0 0,1 1 0 0 0,-1-1 0 0 0,1 0-4 0 0,11 16 27 0 0,-11-12-13 0 0,-1-5-11 0 0,-1 1-1 0 0,0 0 1 0 0,0-1-1 0 0,1 1 0 0 0,-1 0 1 0 0,0-1-1 0 0,1 1 1 0 0,-1-1-1 0 0,1 1 1 0 0,-1-1-1 0 0,1 1 1 0 0,-1-1-1 0 0,1 1 1 0 0,-1-1-1 0 0,1 1 1 0 0,-1-1-1 0 0,1 1 1 0 0,0-1-1 0 0,-1 0 1 0 0,1 0-1 0 0,0 1 1 0 0,0-1-3 0 0,4 2 15 0 0,3 3 47 0 0,-7-4-42 0 0,0 0-1 0 0,1 0 0 0 0,-1 0 0 0 0,1 0 0 0 0,-1 0 0 0 0,1-1 0 0 0,0 1 0 0 0,-1-1 0 0 0,1 1 0 0 0,-1-1 0 0 0,1 0 0 0 0,0 1 1 0 0,0-1-1 0 0,-1 0-19 0 0,10 0 121 0 0,9 0 93 0 0,-8 0-22 0 0,-2 0 24 0 0,1 0 97 0 0,1-2-136 0 0,2-5 22 0 0,-3 1-16 0 0,-2 5-22 0 0,-4-2 79 0 0,1-2-129 0 0,-3 2-51 0 0,0 0 0 0 0,-1 1 0 0 0,1-1 0 0 0,-1-1 0 0 0,3-2-60 0 0,-4 5 23 0 0,0-1 0 0 0,-1 1 0 0 0,1-1 0 0 0,-1 1 0 0 0,1-1 0 0 0,-1 0 0 0 0,1 1 0 0 0,-1-1 0 0 0,0 0 0 0 0,0 1 0 0 0,0-1-23 0 0,3-12 176 0 0,2 4-41 0 0,-4 8-117 0 0,0 1 1 0 0,0-1-1 0 0,0 1 1 0 0,0-1-1 0 0,-1 0 0 0 0,1 1 1 0 0,0-1-1 0 0,-1 0 1 0 0,0 0-1 0 0,1 1 0 0 0,-1-1 1 0 0,0 0-1 0 0,0 0-18 0 0,1-10 100 0 0,-1 9-74 0 0,0 0 0 0 0,1-1 0 0 0,-1 1 0 0 0,0 0 0 0 0,-1 0 0 0 0,1-1 0 0 0,-1 1 0 0 0,1 0 0 0 0,-1 0 0 0 0,0-1-26 0 0,-9-18 83 0 0,6-1-39 0 0,4 21-40 0 0,0 0 0 0 0,0 1 0 0 0,0-1-1 0 0,0 0 1 0 0,0 1 0 0 0,-1-1 0 0 0,1 1 0 0 0,0-1 0 0 0,-1 0 0 0 0,0 1-1 0 0,1-1 1 0 0,-1 1 0 0 0,0-1 0 0 0,0 1 0 0 0,0 0 0 0 0,0-1 0 0 0,-1 0-4 0 0,-4-7 25 0 0,-23-36 51 0 0,10 11-11 0 0,-10-12-54 0 0,21 29-4 0 0,-1 1-41 0 0,-6-15-133 0 0,15 31 5 0 0,-1-1 61 0 0,1 0 54 0 0,0 0 44 0 0,-1 0 91 0 0,1-1 257 0 0,-1 1-300 0 0,1 0-73 0 0,0 0-100 0 0,0 1 17 0 0,0-1-34 0 0,0 0-39 0 0,0 1-42 0 0,0-1-46 0 0,0 0-47 0 0,0 0-220 0 0,0 0-113 0 0,0-1-120 0 0,0 2 337 0 0,0-1-33 0 0,0-4-1281 0 0,0-4-994 0 0</inkml:trace>
  <inkml:trace contextRef="#ctx0" brushRef="#br0" timeOffset="1011.83">1199 480 8208 0 0,'0'0'234'0'0,"0"3"6"0"0,0 1-153 0 0,0 21-72 0 0,0-18 0 0 0,0 6 95 0 0,3-3 118 0 0,3-6 25 0 0,-5-4-236 0 0,-1 1 0 0 0,0-1 1 0 0,1 0-1 0 0,-1 0 0 0 0,1 1 1 0 0,-1-1-1 0 0,1 0 0 0 0,-1 1 0 0 0,0-1 1 0 0,1 0-1 0 0,-1 1 0 0 0,0-1 1 0 0,0 1-1 0 0,1-1 0 0 0,-1 0 1 0 0,0 1-1 0 0,0-1 0 0 0,1 1 1 0 0,-1-1-1 0 0,0 1 0 0 0,0-1 1 0 0,0 1-1 0 0,0-1 0 0 0,0 1 1 0 0,0-1-1 0 0,0 1 0 0 0,0-1 0 0 0,0 1 1 0 0,0-1-1 0 0,0 1 0 0 0,0-1 1 0 0,0 1-18 0 0,-1 11 318 0 0,1-9-237 0 0,0 1 0 0 0,-1-1 0 0 0,1 0 0 0 0,1 0 0 0 0,-1 1 0 0 0,0-1 0 0 0,1 0 0 0 0,-1 0 0 0 0,1 1 0 0 0,0-1-81 0 0,4 5 169 0 0,1 3 69 0 0,-3 2 47 0 0,-3-6-192 0 0,-1 0 44 0 0,1 5 91 0 0,0 14 365 0 0,3-14-304 0 0,2-4-155 0 0,1 2 55 0 0,-3 4 48 0 0,-3-8-112 0 0,0 22 475 0 0,0-22-496 0 0,0-1-61 0 0,0-2 138 0 0,0 0-44 0 0,0-3-129 0 0,0 1 0 0 0,0 0-1 0 0,0-1 1 0 0,-1 1 0 0 0,1 0-1 0 0,0-1 1 0 0,0 1 0 0 0,0-1-1 0 0,-1 1 1 0 0,1 0 0 0 0,0-1 0 0 0,-1 1-1 0 0,1-1 1 0 0,-1 1 0 0 0,1-1-1 0 0,0 1 1 0 0,-1-1 0 0 0,1 1-1 0 0,-1-1 1 0 0,1 1 0 0 0,-1-1 0 0 0,1 0-1 0 0,-1 1-7 0 0,0-1 8 0 0,1 1-1 0 0,-1-1 0 0 0,1 0 1 0 0,-1 1-1 0 0,1-1 1 0 0,-1 1-1 0 0,1-1 0 0 0,-1 1 1 0 0,1-1-1 0 0,-1 1 0 0 0,1-1 1 0 0,0 1-1 0 0,-1 0 1 0 0,1-1-1 0 0,0 1 0 0 0,0-1 1 0 0,-1 1-1 0 0,1 0 0 0 0,0-1 1 0 0,0 1-1 0 0,0 0 1 0 0,0-1-1 0 0,0 1-7 0 0,0 2 119 0 0,0-3 1 0 0,0 0 0 0 0,-3 0 9 0 0,0 0-90 0 0,-1-1 69 0 0,1 0 67 0 0,-5-3 292 0 0,5 2-336 0 0,2 0-61 0 0,-1 0-35 0 0,1 0-42 0 0,0 0-51 0 0,-5-11 280 0 0,0 8-75 0 0,5 5-139 0 0,1 0 1 0 0,-1-1 0 0 0,1 1 0 0 0,-1 0 0 0 0,1 0 0 0 0,0-1 0 0 0,-1 1 0 0 0,1 0 0 0 0,-1-1-1 0 0,1 1 1 0 0,0-1 0 0 0,-1 1 0 0 0,1 0 0 0 0,0-1 0 0 0,0 1 0 0 0,-1-1 0 0 0,1 1 0 0 0,0-1 0 0 0,0 1-1 0 0,0-1 1 0 0,0 1 0 0 0,0-1 0 0 0,-1 1 0 0 0,1-1 0 0 0,0 1 0 0 0,0-1 0 0 0,0 1 0 0 0,0-1-1 0 0,0 1 1 0 0,1-1 0 0 0,-1 1 0 0 0,0-1-9 0 0,0-6 69 0 0,0 5-52 0 0,0-1-1 0 0,1 1 0 0 0,-1 0 1 0 0,-1 0-1 0 0,1 0 1 0 0,0-1-1 0 0,-1 1 1 0 0,1 0-1 0 0,-1 0 0 0 0,0-1-16 0 0,-2-3 32 0 0,2 5-24 0 0,0-1 0 0 0,0 1 0 0 0,0-1-1 0 0,0 0 1 0 0,1 1 0 0 0,-1-1 0 0 0,0 0 0 0 0,1 1-1 0 0,-1-1 1 0 0,1 0 0 0 0,0 0 0 0 0,-1 0 0 0 0,1 1 0 0 0,0-1-1 0 0,0 0 1 0 0,0 0 0 0 0,0 0 0 0 0,1 1 0 0 0,-1-1-1 0 0,1-1-7 0 0,6-4 63 0 0,-7 6-60 0 0,1 1-1 0 0,-1 0 1 0 0,1-1 0 0 0,-1 1-1 0 0,0 0 1 0 0,1-1 0 0 0,-1 1-1 0 0,1 0 1 0 0,-1-1 0 0 0,0 1-1 0 0,0-1 1 0 0,1 1 0 0 0,-1-1-1 0 0,0 1 1 0 0,0-1 0 0 0,1 1-1 0 0,-1-1 1 0 0,0 1 0 0 0,0-1-1 0 0,0 1 1 0 0,0-1 0 0 0,0 1-1 0 0,0-1 1 0 0,0 1 0 0 0,0-1-1 0 0,0 1 1 0 0,0-1 0 0 0,0 1-1 0 0,0-1-2 0 0,0-6 29 0 0,-1 5-20 0 0,1 0 0 0 0,0-1 0 0 0,0 1 0 0 0,0 0 0 0 0,1 0-1 0 0,-1 0 1 0 0,0-1 0 0 0,1 1 0 0 0,-1 0 0 0 0,2-1-9 0 0,0-2 6 0 0,1-2-5 0 0,0 1 0 0 0,1 0-1 0 0,0 0 1 0 0,0 0 0 0 0,0 0-1 0 0,1 0 0 0 0,8-10 0 0 0,-10 11 0 0 0,-3 5 0 0 0,0-1 0 0 0,0 0 0 0 0,1 1 0 0 0,-1-1 0 0 0,0 0 0 0 0,1 1 0 0 0,-1-1 0 0 0,0 1 0 0 0,1-1 0 0 0,-1 1 0 0 0,1-1 0 0 0,-1 1 0 0 0,1-1 0 0 0,-1 1 0 0 0,1-1 0 0 0,0 1 0 0 0,-1 0 0 0 0,1-1 0 0 0,-1 1 0 0 0,1 0 0 0 0,0-1 0 0 0,0 1 0 0 0,4-2 0 0 0,-2 0 0 0 0,0-1 0 0 0,0 1 0 0 0,0 0 0 0 0,0-1 0 0 0,0 0 0 0 0,-1 0 0 0 0,1 0 0 0 0,-1 0 0 0 0,2-3 0 0 0,-2 1 2 0 0,-1 5-4 0 0,-1-1 0 0 0,0 0 0 0 0,0 1-1 0 0,1-1 1 0 0,-1 0 0 0 0,1 1 0 0 0,-1-1 0 0 0,0 1-1 0 0,1-1 1 0 0,-1 1 0 0 0,1-1 0 0 0,-1 1 0 0 0,1-1 0 0 0,-1 1-1 0 0,1-1 1 0 0,0 1 0 0 0,-1 0 0 0 0,1-1 0 0 0,-1 1-1 0 0,1 0 1 0 0,0-1 0 0 0,0 1 2 0 0,4-2-14 0 0,14-9-53 0 0,2-1 32 0 0,-6 3 26 0 0,1 0 0 0 0,0 1 0 0 0,6-2 9 0 0,-1 0-80 0 0,-19 9 69 0 0,0 0 0 0 0,1 0 1 0 0,-1 0-1 0 0,0 0 0 0 0,0 0 0 0 0,1 0 0 0 0,-1 1 0 0 0,0-1 0 0 0,1 1 0 0 0,-1 0 0 0 0,1 0 0 0 0,1-1 11 0 0,1 1 40 0 0,-1 0-42 0 0,1-1-38 0 0,-1 0-33 0 0,6-2-159 0 0,0 0-91 0 0,-3 1 26 0 0,-2 1 41 0 0,-1-1 0 0 0,1 1 0 0 0,-1 1 1 0 0,1-1-1 0 0,2 1 256 0 0,11 0-1185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19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34 5696 0 0,'0'0'166'0'0,"0"3"-6"0"0,-1 5-125 0 0,1 15-38 0 0,1-16 28 0 0,1 0 36 0 0,3 1 110 0 0,-2-3-17 0 0,0 0 33 0 0,-1 9 283 0 0,1-2-47 0 0,1-3-74 0 0,3 5 31 0 0,-6-8-261 0 0,0 1 39 0 0,0 2 70 0 0,-2 6 157 0 0,2 9 231 0 0,0-17-455 0 0,0-1-38 0 0,6 7 266 0 0,-3-3-51 0 0,-2 2 43 0 0,-2 0 0 0 0,-1-9-274 0 0,1 0 0 0 0,0 0 1 0 0,0 1-1 0 0,0-1 0 0 0,0 0 1 0 0,1 0-1 0 0,-1 1 1 0 0,1-1-1 0 0,0 0 0 0 0,0 1-107 0 0,0-3 22 0 0,-1 0 2 0 0,1-1 1 0 0,-1 1 0 0 0,1 0-1 0 0,-1 0 1 0 0,1 0 0 0 0,-1 0-1 0 0,1-1 1 0 0,-1 1 0 0 0,0 0-1 0 0,1 0 1 0 0,-1 0 0 0 0,0 0 0 0 0,0 0-1 0 0,0 0 1 0 0,0 0 0 0 0,0 0-1 0 0,0 0 1 0 0,0 0 0 0 0,0 0-1 0 0,0 0 1 0 0,0 0 0 0 0,-1 0 0 0 0,1 0-1 0 0,0 0 1 0 0,-1 0 0 0 0,1 0-1 0 0,-1-1 1 0 0,1 1 0 0 0,-1 0-1 0 0,1 0 1 0 0,-1 0-25 0 0,0 1 19 0 0,0 0 39 0 0,0 1 57 0 0,0 2 166 0 0,1 3 265 0 0,0-4-339 0 0,0-1-45 0 0,0-1-75 0 0,0-1-85 0 0,0 0-62 0 0,0 2 366 0 0,0-3-9 0 0,0 0-28 0 0,0 0-11 0 0,0 2-2 0 0,1-1-245 0 0,-1-1 0 0 0,0 1 1 0 0,0-1-1 0 0,0 1 0 0 0,0-1 1 0 0,-1 1-1 0 0,1-1 0 0 0,0 1 1 0 0,0-1-1 0 0,0 1 1 0 0,0-1-1 0 0,0 1 0 0 0,0-1 1 0 0,-1 1-1 0 0,1-1 0 0 0,0 0 1 0 0,-1 1-1 0 0,1-1 0 0 0,0 1 1 0 0,0-1-1 0 0,-1 0 1 0 0,1 1-1 0 0,-1-1 0 0 0,1 0 1 0 0,0 1-1 0 0,-1-1 0 0 0,1 0 1 0 0,-1 0-1 0 0,1 1 0 0 0,-1-1 1 0 0,1 0-1 0 0,-1 0 1 0 0,1 0-1 0 0,0 0 0 0 0,-1 0 1 0 0,1 1-1 0 0,-1-1 0 0 0,1 0 1 0 0,-1 0-1 0 0,1 0 0 0 0,-1 0 1 0 0,0-1-12 0 0,1 2 4 0 0,0-1-1 0 0,0 0 1 0 0,0 0 0 0 0,0 0-1 0 0,0 0 1 0 0,0 0 0 0 0,-1 0-1 0 0,1 0 1 0 0,0 0 0 0 0,0 0-1 0 0,0 0 1 0 0,0 0 0 0 0,0 0 0 0 0,0 0-1 0 0,0 0 1 0 0,0 0 0 0 0,0 0-1 0 0,0 0 1 0 0,-1 0 0 0 0,1 0-1 0 0,0 0 1 0 0,0-1 0 0 0,0 1 0 0 0,0 0-1 0 0,0 0 1 0 0,0 0 0 0 0,0 0-1 0 0,0 0 1 0 0,0 0 0 0 0,0 0-1 0 0,0 0 1 0 0,0 0 0 0 0,0 0-1 0 0,0 0 1 0 0,-1 0 0 0 0,1 0 0 0 0,0 0-1 0 0,0-1 1 0 0,0 1 0 0 0,0 0-1 0 0,0 0 1 0 0,0 0 0 0 0,0 0-1 0 0,0 0 1 0 0,0 0 0 0 0,0 0 0 0 0,0 0-1 0 0,0 0 1 0 0,0 0 0 0 0,0-1-1 0 0,0 1 1 0 0,0 0 0 0 0,0 0-1 0 0,0 0 1 0 0,0 0 0 0 0,0 0-1 0 0,0 0-3 0 0,0-6 104 0 0,-6-6 203 0 0,4 8-227 0 0,-1 0-40 0 0,1 1-61 0 0,1-1 41 0 0,0 0 1 0 0,0 0 0 0 0,0 0-1 0 0,1 0 1 0 0,-1 0 0 0 0,1 0-1 0 0,0-1 1 0 0,0 1-1 0 0,1 0 1 0 0,-1-2-21 0 0,1-14 31 0 0,-1 11-16 0 0,-1 6-10 0 0,1 0-1 0 0,0 0 1 0 0,0 0-1 0 0,0 0 1 0 0,0 0-1 0 0,0 0 0 0 0,1 0 1 0 0,-1 0-1 0 0,1 0 1 0 0,0 0-1 0 0,0 0-4 0 0,8-19 44 0 0,-2-3-34 0 0,-7 24-11 0 0,1-3 1 0 0,1 0-1 0 0,0 0 0 0 0,0 0 0 0 0,0 0 1 0 0,0 1-1 0 0,0-1 0 0 0,1 0 0 0 0,-1 1 1 0 0,1 0-1 0 0,1-2 1 0 0,16-20-66 0 0,-7 8 59 0 0,1 2 45 0 0,26-14 139 0 0,-27 20-128 0 0,12-8-13 0 0,-20 13-35 0 0,1 1 0 0 0,0 0 0 0 0,-1 0 0 0 0,1 1-1 0 0,5-2 0 0 0,-9 3 0 0 0,6-1-4 0 0,1 0 0 0 0,-1-1-1 0 0,0 0 1 0 0,5-2 4 0 0,-10 4-16 0 0,0 0-1 0 0,0 0 1 0 0,0 1 0 0 0,0-1-1 0 0,0 1 1 0 0,0-1 0 0 0,0 1-1 0 0,0 0 1 0 0,0 1-1 0 0,0-1 1 0 0,1 0 16 0 0,4 1-52 0 0,6 0-111 0 0,-4 1 64 0 0,-1 2 46 0 0,1 3 50 0 0,3 3 12 0 0,1-5-56 0 0,10 1 36 0 0,-14 7 1 0 0,-1-5-9 0 0,-7-7 16 0 0,0 1 0 0 0,0 0 0 0 0,0-1 0 0 0,0 1 0 0 0,0 0-1 0 0,-1 0 1 0 0,1 0 0 0 0,-1 0 0 0 0,1 1 0 0 0,-1-1-1 0 0,0 1 4 0 0,12 18 0 0 0,1 3 0 0 0,2 24 0 0 0,-6-26 0 0 0,-9-20 0 0 0,0 0 0 0 0,0 0 0 0 0,0 1 0 0 0,0-1 0 0 0,0 0 0 0 0,0 0 0 0 0,-1 1 0 0 0,1-1 0 0 0,-1 0 0 0 0,0 1 0 0 0,1 1 0 0 0,-1-3 0 0 0,0 0 0 0 0,0 0 0 0 0,0 0 0 0 0,0 1 0 0 0,0-1 0 0 0,0 0 0 0 0,0 0 0 0 0,1 0 0 0 0,-1 0 0 0 0,0 0 0 0 0,1 0 0 0 0,-1 0 0 0 0,1 0 0 0 0,-1 0 0 0 0,1 0 0 0 0,0 0 0 0 0,0 1 0 0 0,5 10 0 0 0,-4-7 0 0 0,-2 0 0 0 0,1 0 0 0 0,-1 0 0 0 0,1 0 0 0 0,-1 2 0 0 0,0 9 0 0 0,0 0 0 0 0,0-3 12 0 0,0-10 47 0 0,-3-6 12 0 0,-8-10 19 0 0,7-2-15 0 0,4 12-65 0 0,0 0 0 0 0,0 0 0 0 0,0 1 0 0 0,0-1 0 0 0,0 0-1 0 0,1 1 1 0 0,0-2-10 0 0,1-4 33 0 0,1 1-1 0 0,0-1 0 0 0,4-5-32 0 0,-4 7 31 0 0,20-29-19 0 0,-16 24-24 0 0,25-26-81 0 0,-26 26 71 0 0,-4 8 18 0 0,-1-1 0 0 0,1 1 0 0 0,0 0 0 0 0,1 0 0 0 0,-1 0 0 0 0,0 0 0 0 0,1 1 0 0 0,-1-1 0 0 0,1 1 0 0 0,0-1-1 0 0,0 1 5 0 0,24-17-25 0 0,-10 6-2 0 0,1 1 1 0 0,0 1-1 0 0,1 1 0 0 0,5-2 27 0 0,-20 11-4 0 0,-1 0 0 0 0,1 0-1 0 0,0 0 1 0 0,0 1-1 0 0,0 0 1 0 0,0 0-1 0 0,0 0 1 0 0,3 0 4 0 0,5 1-50 0 0,7 2 25 0 0,8 10-18 0 0,-8-3 19 0 0,1 2-29 0 0,-9 1 47 0 0,0 10 7 0 0,-3-3-15 0 0,5-2-33 0 0,-9-13 46 0 0,0 0 0 0 0,0 0-1 0 0,-1 1 1 0 0,0-1 0 0 0,0 1-1 0 0,0 0 1 0 0,0 0 0 0 0,-1 0-1 0 0,1 6 2 0 0,10 22 0 0 0,-10-23 0 0 0,-1-1 0 0 0,9 17 0 0 0,-9-24 5 0 0,-1 5-7 0 0,-1 10 70 0 0,1-15-40 0 0,1-1-47 0 0,-2-1-22 0 0,2 1 27 0 0,1 2 4 0 0,-1-2-66 0 0,1 1-77 0 0,0-1-114 0 0,-3-2-83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48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6704 0 0,'0'0'149'0'0,"0"0"23"0"0,0 0 12 0 0,2 3-25 0 0,5 6-130 0 0,-3 1 103 0 0,-2 2 88 0 0,-1 2 72 0 0,-1-13-273 0 0,0 0 1 0 0,-1-1-1 0 0,2 1 0 0 0,-1 0 1 0 0,0 0-1 0 0,0-1 1 0 0,0 1-1 0 0,0 0 0 0 0,0-1 1 0 0,0 1-1 0 0,1 0 0 0 0,-1-1 1 0 0,0 1-1 0 0,1-1 0 0 0,-1 1 1 0 0,0 0-1 0 0,1-1 0 0 0,-1 1 1 0 0,1-1-1 0 0,-1 1 0 0 0,1-1 1 0 0,-1 1-1 0 0,1-1 0 0 0,-1 1 1 0 0,1-1-1 0 0,0 0-19 0 0,-1 1 20 0 0,1-1 0 0 0,-1 0 0 0 0,1 1 0 0 0,-1-1 0 0 0,1 1 0 0 0,-1-1 0 0 0,1 1 0 0 0,-1-1 0 0 0,1 1 0 0 0,-1 0 0 0 0,1-1 1 0 0,-1 1-1 0 0,0-1 0 0 0,0 1 0 0 0,1 0 0 0 0,-1-1 0 0 0,0 1 0 0 0,0 0 0 0 0,0-1 0 0 0,1 1 0 0 0,-1 0 0 0 0,0-1 0 0 0,0 1 0 0 0,0 0 0 0 0,0-1 0 0 0,0 1-20 0 0,0 12 244 0 0,0-2-68 0 0,0-8-119 0 0,1 1 1 0 0,0-1 0 0 0,-1 1 0 0 0,1-1 0 0 0,0 0-1 0 0,0 1 1 0 0,1-1-58 0 0,4 10 248 0 0,-2-5-82 0 0,-2-1-47 0 0,1 1-20 0 0,-1 1-3 0 0,0 1-3 0 0,0-3-1 0 0,0 0 21 0 0,2 1 44 0 0,7 11 141 0 0,-6 7-22 0 0,1-10-96 0 0,-5-13-141 0 0,1 0 0 0 0,-1 1 0 0 0,0-1-1 0 0,0 1 1 0 0,-1-1 0 0 0,1 1 0 0 0,-1-1 0 0 0,0 1 0 0 0,0 0-39 0 0,0-1 40 0 0,1 1 0 0 0,-1-1 0 0 0,0 1 0 0 0,1-1 0 0 0,0 0-1 0 0,-1 1 1 0 0,2 2-40 0 0,7 12 241 0 0,-9-17-215 0 0,1 1 0 0 0,-1-1 0 0 0,1 0 0 0 0,-1 1 1 0 0,0-1-1 0 0,1 1 0 0 0,-1-1 0 0 0,0 0 0 0 0,0 1 1 0 0,0 0-27 0 0,2 16 250 0 0,2-8-157 0 0,1 5 38 0 0,-3-3 10 0 0,0-1 47 0 0,-2 3 91 0 0,0 4-72 0 0,0-4-78 0 0,0 0 34 0 0,0 2 144 0 0,0-9-45 0 0,0-5 69 0 0,0-4 80 0 0,0-6 90 0 0,-1-1-441 0 0,-5-2-25 0 0,5 9-30 0 0,0 1-1 0 0,0-1 1 0 0,0 0 0 0 0,0 0-1 0 0,0 0 1 0 0,1 0-1 0 0,-1 1 1 0 0,1-1-1 0 0,-1 0 1 0 0,1 0-1 0 0,0 0 1 0 0,-1-1-5 0 0,2-4 7 0 0,-1 0 1 0 0,1 0 0 0 0,1 0-1 0 0,-1 0 1 0 0,1 0 0 0 0,0 0-1 0 0,1 0-7 0 0,-1 1 11 0 0,-1 2-7 0 0,0 0 0 0 0,0-1 0 0 0,-1 0 1 0 0,1 1-1 0 0,-1-1 0 0 0,0 1 0 0 0,0-5-4 0 0,-1 6 6 0 0,1 1 0 0 0,0-1 0 0 0,0 0 0 0 0,1 0 0 0 0,-1 0 0 0 0,0 0-1 0 0,1 0-4 0 0,10-19 10 0 0,-8 9-10 0 0,-2 9 0 0 0,0 0 0 0 0,1 0 1 0 0,-1 0-1 0 0,1 0 0 0 0,0 1 1 0 0,0-1-1 0 0,0 0 0 0 0,0 0-1 0 0,5-9 19 0 0,-1 0 0 0 0,-1 0-1 0 0,4-13-18 0 0,-6 17-3 0 0,3-15 3 0 0,-6 22-1 0 0,1 0 1 0 0,-1 1-1 0 0,1-1 0 0 0,0 0 0 0 0,-1 0 1 0 0,1 0-1 0 0,0 0 0 0 0,0 1 0 0 0,0-1 1 0 0,1 0 0 0 0,33-37-65 0 0,-21 23 65 0 0,-9 3 0 0 0,6 8 0 0 0,-7-2 0 0 0,-4 7 0 0 0,0-1 0 0 0,1 1-1 0 0,-1-1 1 0 0,0 1 0 0 0,1-1-1 0 0,-1 1 1 0 0,0 0 0 0 0,1-1-1 0 0,-1 1 1 0 0,0 0 0 0 0,1-1-1 0 0,-1 1 1 0 0,1 0 0 0 0,-1-1-1 0 0,0 1 1 0 0,1 0 0 0 0,-1 0-1 0 0,1 0 1 0 0,-1-1 0 0 0,1 1-1 0 0,-1 0 1 0 0,1 0 0 0 0,-1 0-1 0 0,1 0 1 0 0,-1 0 0 0 0,1 0-1 0 0,-1 0 1 0 0,1 0 0 0 0,-1 0-1 0 0,1 0 1 0 0,-1 0 0 0 0,1 0 0 0 0,1 0-6 0 0,-1 0 0 0 0,1 0 0 0 0,-1 0 0 0 0,1 0 0 0 0,-1 0 1 0 0,0 0-1 0 0,1-1 0 0 0,-1 1 0 0 0,1-1 0 0 0,-1 1 6 0 0,5-5-35 0 0,6-2-8 0 0,-11 7 42 0 0,-1 0 1 0 0,1-1-1 0 0,-1 1 1 0 0,0 0-1 0 0,1 0 1 0 0,-1 0-1 0 0,1 0 1 0 0,-1 0 0 0 0,0 0-1 0 0,1 0 1 0 0,-1 0-1 0 0,1 0 1 0 0,-1 0-1 0 0,0 0 1 0 0,1 0-1 0 0,-1 0 1 0 0,1 0-1 0 0,-1 0 1 0 0,0 0 0 0 0,1 0-1 0 0,-1 1 1 0 0,1-1-1 0 0,-1 0 1 0 0,0 0-1 0 0,1 0 1 0 0,-1 1-1 0 0,0-1 1 0 0,5 7-2 0 0,-5-7 0 0 0,0 1 0 0 0,1-1 1 0 0,-1 0-1 0 0,0 1 1 0 0,0-1-1 0 0,1 1 1 0 0,-1-1-1 0 0,0 0 0 0 0,1 1 1 0 0,-1-1-1 0 0,1 0 1 0 0,-1 1-1 0 0,0-1 1 0 0,1 0-1 0 0,-1 1 0 0 0,1-1 1 0 0,-1 0-1 0 0,1 0 1 0 0,-1 0-1 0 0,1 0 0 0 0,-1 1 1 0 0,1-1-1 0 0,-1 0 1 0 0,1 0-1 0 0,-1 0 1 0 0,1 0-1 0 0,-1 0 0 0 0,1 0 1 0 0,-1 0-1 0 0,1 0 1 0 0,-1 0-1 0 0,1-1 2 0 0,1 1-1 0 0,-1 1 1 0 0,1-1-1 0 0,0 0 0 0 0,-1 0 0 0 0,1 1 1 0 0,0-1-1 0 0,-1 1 0 0 0,1-1 0 0 0,-1 1 1 0 0,1 0-1 0 0,-1 0 0 0 0,1 0 1 0 0,-1 0-1 0 0,1 0 1 0 0,6 4-1 0 0,-3-3 3 0 0,-4-2-4 0 0,-1 1-1 0 0,1-1 1 0 0,0 0 0 0 0,-1 0-1 0 0,1 1 1 0 0,0-1-1 0 0,-1 1 1 0 0,1-1-1 0 0,-1 0 1 0 0,1 1 0 0 0,-1-1-1 0 0,1 1 1 0 0,-1-1-1 0 0,1 1 1 0 0,-1 0 0 0 0,0-1-1 0 0,1 1 1 0 0,-1-1-1 0 0,0 1 1 0 0,1 0-1 0 0,-1-1 1 0 0,0 1 2 0 0,3 4-15 0 0,26 30-52 0 0,-24-28 60 0 0,0 0 5 0 0,0 1-1 0 0,0 1 0 0 0,-1-1 0 0 0,0 0 0 0 0,3 9 3 0 0,6 15-44 0 0,6 16 35 0 0,-15-38 9 0 0,-2-7 0 0 0,-1 0 0 0 0,0 0 0 0 0,0 0 0 0 0,0 1 0 0 0,0-1 0 0 0,0 0 0 0 0,-1 0 0 0 0,1 1 0 0 0,-1-1 0 0 0,0 3 0 0 0,-1 3 0 0 0,1-5 0 0 0,-1 0 0 0 0,1-1 0 0 0,0 1 0 0 0,1 0 0 0 0,-1-1 0 0 0,0 1 0 0 0,1 0 0 0 0,0-1 0 0 0,1 3 0 0 0,2 4 0 0 0,-2-7 0 0 0,-1 0 0 0 0,0 0 0 0 0,0 0 0 0 0,0 0 0 0 0,0 1 0 0 0,0-1 0 0 0,-1 0 0 0 0,0 0 0 0 0,1 1 0 0 0,-1 1 0 0 0,-1 4 0 0 0,1 13 15 0 0,3-7 23 0 0,2-7-29 0 0,-4-7-9 0 0,0 1 0 0 0,0-1 0 0 0,0 1 0 0 0,0-1 1 0 0,0 1-1 0 0,-1-1 0 0 0,1 1 0 0 0,-1-1 0 0 0,1 1 0 0 0,-1 0 0 0 0,0-1 0 0 0,1 1 0 0 0,-1 0 1 0 0,0 0-1 0 0,0 12 11 0 0,0 20 42 0 0,0-23-50 0 0,0 7 66 0 0,0-15 2 0 0,0-3 1 0 0,0 0 0 0 0,0 0 0 0 0,0 0 0 0 0,0 0-1 0 0,0-3-16 0 0,-1-5-43 0 0,1 4 4 0 0,0 1 1 0 0,0-1-1 0 0,0 0 1 0 0,0 1-1 0 0,0-1 0 0 0,1 1 1 0 0,-1-1-1 0 0,1 1 1 0 0,0-2-17 0 0,1 1 2 0 0,0 0 0 0 0,0 1 1 0 0,0-1-1 0 0,-1 0 0 0 0,0 0 0 0 0,0 0 1 0 0,0 0-1 0 0,0 0 0 0 0,-1 0 0 0 0,1-3-2 0 0,2-15 48 0 0,-2 19-46 0 0,0 1 0 0 0,0-1 0 0 0,0 1 0 0 0,0 0 0 0 0,1-1 0 0 0,-1 1 0 0 0,2-1-2 0 0,0 0-1 0 0,-1 0 1 0 0,0 0 0 0 0,0 0 0 0 0,-1-1 0 0 0,1 1 0 0 0,-1 0-1 0 0,1-2 1 0 0,2-8 0 0 0,-3 9 0 0 0,0 0 0 0 0,0 0 0 0 0,1 0 0 0 0,-1 0 0 0 0,1 1 0 0 0,0-1 0 0 0,0 0 0 0 0,1 0 0 0 0,6-10 0 0 0,1 0 0 0 0,1 1 0 0 0,7-7 0 0 0,-15 16 0 0 0,0 0 0 0 0,0 0 0 0 0,0 0 0 0 0,-1 0 0 0 0,2-2 0 0 0,-3 3 0 0 0,0 0 0 0 0,1 0 0 0 0,0 0 0 0 0,-1 0 0 0 0,1 1 0 0 0,0-1 0 0 0,1 1 0 0 0,-1-1 0 0 0,0 1 0 0 0,1 0 0 0 0,-1 0 0 0 0,1 0 0 0 0,1 0 0 0 0,9-1-10 0 0,1 5-82 0 0,1 5 64 0 0,-14-6 27 0 0,0 0 0 0 0,0 0 0 0 0,1-1 0 0 0,-1 1 1 0 0,0 0-1 0 0,1-1 0 0 0,-1 1 0 0 0,1-1 0 0 0,-1 0 0 0 0,0 1 0 0 0,1-1 0 0 0,1 0 1 0 0,-3 0-1 0 0,0 0 0 0 0,0 0 0 0 0,0 0 0 0 0,0 0 0 0 0,0 0 1 0 0,0 0-1 0 0,0 0 0 0 0,1 0 0 0 0,-1 0 0 0 0,0 0 0 0 0,0 0 0 0 0,0 0 0 0 0,0 0 0 0 0,0 0 0 0 0,0 0 0 0 0,0 0 0 0 0,0 0 0 0 0,0 0 0 0 0,0 0 0 0 0,1 0 1 0 0,-1 0-1 0 0,0 0 0 0 0,0 0 0 0 0,0 0 0 0 0,0 0 0 0 0,0 0 0 0 0,0 0 0 0 0,0 0 0 0 0,0 0 0 0 0,0 0 0 0 0,0 1 0 0 0,0-1 0 0 0,0 0 0 0 0,0 0 0 0 0,0 0 0 0 0,0 0 1 0 0,1 0-1 0 0,-1 0 0 0 0,0 0 0 0 0,0 0 0 0 0,0 0 0 0 0,0 0 0 0 0,0 0 0 0 0,0 1 0 0 0,0-1 0 0 0,0 0 0 0 0,0 0 0 0 0,0 0 0 0 0,0 0 0 0 0,0 0 0 0 0,0 0 1 0 0,0 0-1 0 0,0 0 0 0 0,0 0 0 0 0,0 0 0 0 0,0 1 0 0 0,-1-1 1 0 0,2 1-1 0 0,-1 1-1 0 0,0 0 1 0 0,1 0 0 0 0,-1-1 0 0 0,1 1 0 0 0,-1-1-1 0 0,1 1 1 0 0,0 0 0 0 0,0-1 0 0 0,0 1 0 0 0,1 0 1 0 0,3 7-1 0 0,11 23 1 0 0,-16-31 0 0 0,1 1 0 0 0,-1-1 0 0 0,1 1 0 0 0,-1-1 0 0 0,0 1 0 0 0,0-1 0 0 0,0 0 0 0 0,0 1 0 0 0,0-1 0 0 0,0 1 0 0 0,3 14 0 0 0,29 48 0 0 0,-18-39 0 0 0,-14-24 0 0 0,-1 5 0 0 0,1-6 0 0 0,0 1 0 0 0,0-1 0 0 0,0 1 0 0 0,0-1 0 0 0,0 1 0 0 0,0-1 0 0 0,0 1 0 0 0,0-1 0 0 0,0 1 0 0 0,0-1 0 0 0,0 1 0 0 0,0-1 0 0 0,0 1 0 0 0,1-1 0 0 0,-1 1 0 0 0,0-1 0 0 0,0 1 0 0 0,0-1 0 0 0,1 0 0 0 0,-1 1 0 0 0,0-1 0 0 0,1 1 0 0 0,-1-1 0 0 0,0 0 0 0 0,1 1 0 0 0,-1-1 0 0 0,0 0 0 0 0,1 1 0 0 0,-1-1 0 0 0,1 0 0 0 0,-1 0 0 0 0,1 1 0 0 0,6 3 0 0 0,-7-3-2 0 0,0 0-1 0 0,1-1 0 0 0,-1 1 1 0 0,0-1-1 0 0,0 1 0 0 0,1 0 1 0 0,-1-1-1 0 0,0 1 0 0 0,0 0 1 0 0,0 0-1 0 0,0-1 0 0 0,0 1 1 0 0,0 0-1 0 0,0-1 0 0 0,0 1 3 0 0,0 1-65 0 0,3 1-78 0 0,-2-2 185 0 0,0 0-39 0 0,0 1-38 0 0,1-1-36 0 0,-1 1-34 0 0,1-1-33 0 0,1 2-233 0 0,0 1-116 0 0,1-1-105 0 0,-1 0-93 0 0,-1 0-82 0 0,0-1-116 0 0,0-1-66 0 0,0 1-1003 0 0,-2-1-1105 0 0</inkml:trace>
  <inkml:trace contextRef="#ctx0" brushRef="#br0" timeOffset="387.97">1119 544 6072 0 0,'0'0'133'0'0,"0"0"23"0"0,3 0 12 0 0,10-3-23 0 0,3-10-115 0 0,-7 4-20 0 0,-2 5 29 0 0,0 1 48 0 0,-7 2-74 0 0,0 1 0 0 0,1 0 1 0 0,-1 0-1 0 0,1 0 0 0 0,-1 0 1 0 0,1 0-1 0 0,-1-1 1 0 0,1 1-1 0 0,-1 0 0 0 0,0 0 1 0 0,1-1-1 0 0,-1 1 0 0 0,0 0 1 0 0,1-1-1 0 0,-1 1 1 0 0,0 0-1 0 0,1-1 0 0 0,-1 1 1 0 0,0 0-1 0 0,1-1 0 0 0,-1 1 1 0 0,0-1-1 0 0,0 1 1 0 0,0-1-1 0 0,0 1 0 0 0,1-1 1 0 0,-1 1-1 0 0,0 0 0 0 0,0-1 1 0 0,0 1-1 0 0,0-1 1 0 0,0 1-1 0 0,0-1 0 0 0,0 1 1 0 0,0-1-1 0 0,0 1-13 0 0,0-3 327 0 0,2 0-41 0 0,3-1-220 0 0,4-5-24 0 0,4-4-18 0 0,-10 7 19 0 0,-3-17 70 0 0,0 20-67 0 0,0 0 84 0 0,0 3-8 0 0,0-2-15 0 0,1 0-44 0 0,-2-7-6 0 0,1 6-11 0 0,0 3-39 0 0,0-1 0 0 0,0 1 0 0 0,0-1 0 0 0,0 1 0 0 0,0-1 0 0 0,0 0 0 0 0,0 1-1 0 0,0-1 1 0 0,0 1 0 0 0,0-1 0 0 0,0 1 0 0 0,0-1 0 0 0,0 1 0 0 0,0-1 0 0 0,0 1 0 0 0,-1-1 0 0 0,1 1 0 0 0,0-1 0 0 0,0 1 0 0 0,-1-1 0 0 0,1 1-1 0 0,0 0 1 0 0,0-1 0 0 0,-1 1 0 0 0,1-1 0 0 0,-1 1 0 0 0,1 0 0 0 0,0-1 0 0 0,-1 1 0 0 0,1 0 0 0 0,-1 0 0 0 0,1-1 0 0 0,-1 1 0 0 0,1 0 0 0 0,-1 0-1 0 0,1 0 1 0 0,-1-1 0 0 0,1 1 0 0 0,-1 0 0 0 0,1 0 0 0 0,-1 0 0 0 0,1 0 0 0 0,-1 0 0 0 0,1 0 0 0 0,-1 0 0 0 0,0 0-7 0 0,-1 0 176 0 0,-1 0 69 0 0,1 0-190 0 0,-1 0 37 0 0,-13 0 480 0 0,13 0-469 0 0,0 0-93 0 0,-2 3 139 0 0,0 2-104 0 0,-25 25 291 0 0,23-20-279 0 0,-9 22 104 0 0,13-16-75 0 0,3-15-77 0 0,0 1 0 0 0,0-1 0 0 0,0 1-1 0 0,0-1 1 0 0,-1 1 0 0 0,1-1 0 0 0,0 1 0 0 0,-1-1 0 0 0,1 0 0 0 0,-1 1-9 0 0,-4 6 40 0 0,4-7-32 0 0,0 1 0 0 0,0-1 1 0 0,1 1-1 0 0,-1-1 0 0 0,0 1 0 0 0,0-1 0 0 0,1 1 0 0 0,-1 0 0 0 0,1-1 0 0 0,0 1 0 0 0,-1 0 0 0 0,1-1 0 0 0,0 1 0 0 0,0 0 0 0 0,0 1-8 0 0,0 15 17 0 0,0 9 45 0 0,0-25-58 0 0,0-1 1 0 0,0 1-1 0 0,1 0 1 0 0,-1-1-1 0 0,0 1 1 0 0,1 0-1 0 0,-1-1 1 0 0,1 1-1 0 0,0-1 1 0 0,-1 1-1 0 0,1-1 1 0 0,0 1-1 0 0,0-1 1 0 0,0 1-5 0 0,4 6 1 0 0,1 8-1 0 0,7 0 14 0 0,0-3 56 0 0,-7-10-13 0 0,-5-3-52 0 0,1 0-1 0 0,-1 0 1 0 0,1 1-1 0 0,0-1 1 0 0,-1 1-1 0 0,1-1 1 0 0,-1 1 0 0 0,1 0-1 0 0,-1-1 1 0 0,1 1-1 0 0,-1 0 1 0 0,0 0-5 0 0,1 0 10 0 0,0 0-1 0 0,0 0 1 0 0,-1 0 0 0 0,1 0-1 0 0,0 0 1 0 0,0-1-1 0 0,0 1 1 0 0,0-1 0 0 0,0 1-1 0 0,0-1 1 0 0,0 0 0 0 0,1 1-10 0 0,1-1-135 0 0,0 0 58 0 0,0 0 49 0 0,0 0 41 0 0,5 0 128 0 0,5 0 223 0 0,-7 0-236 0 0,0 0-57 0 0,0 0-121 0 0,-4 0-26 0 0,1 0-42 0 0,0 0-58 0 0,-1 0-57 0 0,1 0-63 0 0,0 0-69 0 0,0 0-74 0 0,0 0-79 0 0,0 0-85 0 0,0 0-91 0 0,7 0-774 0 0,8 0-845 0 0</inkml:trace>
  <inkml:trace contextRef="#ctx0" brushRef="#br0" timeOffset="883.83">1790 1 8464 0 0,'0'0'190'0'0,"0"0"28"0"0,0 0 10 0 0,-3 0-26 0 0,-7 0-110 0 0,7 0-10 0 0,3 0 92 0 0,0 0 144 0 0,0 2 2 0 0,0 10-3 0 0,0 5-56 0 0,0 0-71 0 0,0-1-90 0 0,0-15-88 0 0,0 1 0 0 0,-1 0 0 0 0,1 0 0 0 0,0 0 0 0 0,-1-1 0 0 0,1 1 0 0 0,-1 0 0 0 0,0 0 0 0 0,1-1 0 0 0,-1 1 0 0 0,0-1 0 0 0,0 1 0 0 0,0 0-12 0 0,0-1 11 0 0,0 1 0 0 0,0-1 0 0 0,0 1 0 0 0,0 0 0 0 0,1-1 0 0 0,-1 1 0 0 0,1 0 0 0 0,-1-1 0 0 0,1 1 0 0 0,-1 0 1 0 0,1 0-1 0 0,0 0 0 0 0,0 0-11 0 0,0 157 714 0 0,0-151-660 0 0,1 0 0 0 0,0 0 0 0 0,1-1 0 0 0,-1 1 0 0 0,2 1-54 0 0,-1-2 56 0 0,0 1 1 0 0,-1 0-1 0 0,0 0 1 0 0,0 0-1 0 0,0 1-56 0 0,-2 20 184 0 0,1 22 103 0 0,4-24-144 0 0,6-3 57 0 0,-9-20-166 0 0,0 0 0 0 0,-1 0 0 0 0,1 1 1 0 0,-1-1-1 0 0,0 4-34 0 0,2 24 155 0 0,3-15-76 0 0,-3-10-35 0 0,0-1 0 0 0,0 1 0 0 0,-1 0 0 0 0,0 0 0 0 0,0 3-44 0 0,-1-8 13 0 0,0 0 1 0 0,0 0 0 0 0,0 0-1 0 0,1 0 1 0 0,-1 0-1 0 0,1 0 1 0 0,-1 0-1 0 0,1 0 1 0 0,0-1 0 0 0,-1 1-1 0 0,1 0 1 0 0,0 0-1 0 0,1 1-13 0 0,-1-2 12 0 0,0 1-1 0 0,0-1 1 0 0,0 0 0 0 0,-1 1-1 0 0,1-1 1 0 0,0 1-1 0 0,-1 0 1 0 0,1-1-1 0 0,-1 1 1 0 0,0-1-1 0 0,1 1 1 0 0,-1 0 0 0 0,0 1-12 0 0,0 17 106 0 0,0 2-30 0 0,0-21-73 0 0,0-1 0 0 0,0 0 0 0 0,0 1-1 0 0,0-1 1 0 0,0 0 0 0 0,0 1 0 0 0,0-1 0 0 0,0 0 0 0 0,0 1-1 0 0,0-1 1 0 0,0 0 0 0 0,0 1 0 0 0,0-1 0 0 0,0 0 0 0 0,0 0-1 0 0,0 1 1 0 0,0-1 0 0 0,1 0 0 0 0,-1 1 0 0 0,0-1-1 0 0,0 0 1 0 0,0 0 0 0 0,1 1 0 0 0,-1-1 0 0 0,0 0 0 0 0,0 0-3 0 0,11 14 72 0 0,-10-13-65 0 0,-1 0 0 0 0,1 1 1 0 0,-1-1-1 0 0,0 1 0 0 0,0-1 1 0 0,1 1-1 0 0,-1-1 0 0 0,0 0 1 0 0,0 1-1 0 0,0 0-7 0 0,0-2 0 0 0,0 2-51 0 0,0 0 39 0 0,0 1 36 0 0,0 0 58 0 0,0 2 15 0 0,0-2-73 0 0,0-1-52 0 0,0 1-61 0 0,0-1-43 0 0,0 0-62 0 0,0 0-70 0 0,0 1-81 0 0,0-3 10 0 0,0 0-52 0 0,0 0-48 0 0,0 0-41 0 0,0 0-141 0 0,0 0-41 0 0,0 0-171 0 0,0 0-459 0 0</inkml:trace>
  <inkml:trace contextRef="#ctx0" brushRef="#br0" timeOffset="1177.28">1486 432 5208 0 0,'0'0'116'0'0,"3"0"17"0"0,14 0 54 0 0,26 0 53 0 0,-27 0-75 0 0,-8 0-33 0 0,1 0 41 0 0,1 0 47 0 0,-1 0 54 0 0,1-1-133 0 0,0-1 0 0 0,1 0 0 0 0,-1 0 1 0 0,0-1-1 0 0,0 0 0 0 0,0-1-141 0 0,10-3 205 0 0,-2 2-33 0 0,0 1-22 0 0,5-2 17 0 0,0-3-47 0 0,-5 1-30 0 0,29-9 195 0 0,-32 13-224 0 0,14-1 48 0 0,-8-6-11 0 0,6 6-2 0 0,26-22 168 0 0,-44 25-253 0 0,-3 1-46 0 0,1 0-77 0 0,0 0-111 0 0,-2-1-2 0 0,0 0-57 0 0,0 1-48 0 0,0-1-40 0 0,5-2-623 0 0,-2 2-168 0 0,2 1-663 0 0</inkml:trace>
  <inkml:trace contextRef="#ctx0" brushRef="#br0" timeOffset="1587.3">2173 145 6392 0 0,'14'13'141'0'0,"-12"-10"23"0"0,-2-3 12 0 0,0 2-24 0 0,0 11-107 0 0,0 23-81 0 0,0-20 69 0 0,0-2 84 0 0,0-7-15 0 0,0 0 34 0 0,1 1 45 0 0,0-1-40 0 0,1 0-12 0 0,2 3 14 0 0,2 6 65 0 0,-5-8-88 0 0,0-1-1 0 0,-1 0 1 0 0,1 0 0 0 0,-1 1 0 0 0,-1 3-120 0 0,1-3 113 0 0,0-1 1 0 0,0 0 0 0 0,0 1 0 0 0,1-1 0 0 0,1 4-114 0 0,3 6 188 0 0,-3-11-97 0 0,-1 1-1 0 0,1 0 0 0 0,-1-1 0 0 0,0 1 0 0 0,0 0 0 0 0,-1 0-90 0 0,0 8 135 0 0,-1-7-66 0 0,1 0-1 0 0,1 0 1 0 0,-1 0-1 0 0,1 0 0 0 0,1 1-68 0 0,8 23 210 0 0,-4-3-9 0 0,0-13-78 0 0,-5-13-97 0 0,0 0 1 0 0,0 1-1 0 0,0-1 1 0 0,0 1-1 0 0,0-1 1 0 0,-1 1-1 0 0,1-1 1 0 0,-1 2-27 0 0,4 28 290 0 0,3-10-56 0 0,-5-15-164 0 0,0-4 14 0 0,-2 0-1 0 0,1 1 1 0 0,0-1-1 0 0,-1 0 0 0 0,0 1 1 0 0,0-1-1 0 0,0 0 0 0 0,-1 1-83 0 0,1 4 207 0 0,-3-4 67 0 0,-7 6-8 0 0,9-10-106 0 0,0 0-46 0 0,0 0-40 0 0,1 0-33 0 0,-1 1-34 0 0,1 3-120 0 0,0-4 113 0 0,0 0 48 0 0,0 0 67 0 0,1 0 87 0 0,-1-1 105 0 0,0 1-108 0 0,0-1 33 0 0,0 0 67 0 0,0 0 48 0 0,0-2-333 0 0,1-1 0 0 0,-1 1 0 0 0,1 0 1 0 0,-1 0-1 0 0,1 0 0 0 0,0 0 1 0 0,-1-1-1 0 0,1 1 0 0 0,1 0 0 0 0,-1-1-14 0 0,10-20 47 0 0,-8 14-28 0 0,1-5 19 0 0,1 1 0 0 0,0-1 0 0 0,7-11-38 0 0,-9 21 3 0 0,-1 0-1 0 0,1-1 0 0 0,-1 0 1 0 0,0 1-1 0 0,0-1 1 0 0,0-2-3 0 0,-1 2-1 0 0,1 0 1 0 0,0 0 0 0 0,0 0 0 0 0,1 1 0 0 0,-1-1 0 0 0,2-1 0 0 0,44-68 0 0 0,-43 67-5 0 0,-1 1 0 0 0,2-1 0 0 0,-1 2 1 0 0,4-4 4 0 0,-7 7-7 0 0,-1 1 1 0 0,1-1-1 0 0,0 0 1 0 0,0 1-1 0 0,0 0 1 0 0,0 0-1 0 0,0-1 1 0 0,0 1-1 0 0,1 0 1 0 0,-1 1 0 0 0,0-1-1 0 0,0 0 1 0 0,1 1-1 0 0,0-1 7 0 0,5-2-53 0 0,-5 2 49 0 0,0-1-4 0 0,1 0 1 0 0,0 0 0 0 0,0 0 0 0 0,0 1 0 0 0,0-1 0 0 0,0 1-1 0 0,1 0 8 0 0,-3 1-9 0 0,0-1-1 0 0,0 1 0 0 0,0 0 0 0 0,0 0 1 0 0,0 0-1 0 0,0 0 0 0 0,0 1 0 0 0,0-1 1 0 0,0 0-1 0 0,0 1 0 0 0,0 0 0 0 0,0-1 1 0 0,1 2 9 0 0,7 2-26 0 0,16 6-17 0 0,-24-10 42 0 0,0 1-1 0 0,-1 0 0 0 0,1 0 1 0 0,0 0-1 0 0,-1 0 0 0 0,0 0 1 0 0,1 0-1 0 0,-1 0 1 0 0,0 1-1 0 0,1-1 0 0 0,-1 0 1 0 0,1 2 1 0 0,3 8-8 0 0,-5-10 5 0 0,0 0 0 0 0,1 1 0 0 0,-1-1 0 0 0,1 0 0 0 0,-1 0 0 0 0,1 0 0 0 0,-1 0 0 0 0,1 0 1 0 0,0 0-1 0 0,-1 0 0 0 0,1 0 0 0 0,0 0 0 0 0,0-1 0 0 0,0 1 0 0 0,0 0 0 0 0,0 0 0 0 0,0-1 1 0 0,1 1 2 0 0,7 4-11 0 0,12 7 18 0 0,-19-11-3 0 0,-1 0 0 0 0,0 0 0 0 0,1 1-1 0 0,-1-1 1 0 0,0 0 0 0 0,0 1-1 0 0,0 0 1 0 0,0-1 0 0 0,0 1-1 0 0,0 0 1 0 0,0-1 0 0 0,0 3-4 0 0,0 0 2 0 0,0 1-1 0 0,-1-1 1 0 0,1 1 0 0 0,-1-1 0 0 0,0 1-1 0 0,0 2-1 0 0,-1 4 1 0 0,2-9-2 0 0,-1-1 1 0 0,0 1 0 0 0,0 0 0 0 0,1 0 0 0 0,-1 0 0 0 0,1-1 0 0 0,-1 1 0 0 0,1 0-1 0 0,0-1 1 0 0,-1 1 0 0 0,1 0 0 0 0,0-1 0 0 0,0 1 0 0 0,1-1-4 0 0,-2 1 0 0 0,1-1 0 0 0,0 1 0 0 0,0 0 0 0 0,0-1 0 0 0,-1 1 0 0 0,1 0 0 0 0,-1 0 0 0 0,1-1 0 0 0,-1 1 0 0 0,0 0 0 0 0,0 0 0 0 0,0 0 4 0 0,0 5-6 0 0,0-7 6 0 0,0 1 0 0 0,0 0 0 0 0,0 0 0 0 0,0 0 0 0 0,-1 0 0 0 0,1 0-1 0 0,0 0 1 0 0,1 0 0 0 0,-1 0 0 0 0,0 0 0 0 0,0 0 0 0 0,0 0 0 0 0,1 0-1 0 0,-1 0 1 0 0,0 0 0 0 0,1-1 0 0 0,-1 1 0 0 0,1 0 0 0 0,-1 0 0 0 0,1 0 0 0 0,-1 0-1 0 0,1-1 1 0 0,-1 1 0 0 0,1 0 0 0 0,0-1 0 0 0,-1 1 0 0 0,1 0 0 0 0,0-1-1 0 0,0 1 1 0 0,0-1 0 0 0,-1 1 0 0 0,1-1 0 0 0,0 0 0 0 0,0 1 0 0 0,0-1 0 0 0,0 0 0 0 0,2 2-1 0 0,-1-1 0 0 0,0 0 1 0 0,0 1-1 0 0,0 0 0 0 0,0-1 1 0 0,0 1-1 0 0,0 0 0 0 0,0 0 1 0 0,0 0-1 0 0,-1 0 0 0 0,1 0 1 0 0,-1 0-1 0 0,0 1 0 0 0,0-1 1 0 0,1 0-1 0 0,-1 1 0 0 0,-1-1 1 0 0,1 1-1 0 0,0-1 0 0 0,-1 1 1 0 0,1-1-50 0 0,-1-2-78 0 0,1 1-83 0 0,-1-1 59 0 0,1 0-35 0 0,0 0-38 0 0,0 0-38 0 0,1 0-358 0 0,0 0 83 0 0,1 1-50 0 0,1 0-695 0 0,3 4-550 0 0,2 4-1042 0 0</inkml:trace>
  <inkml:trace contextRef="#ctx0" brushRef="#br0" timeOffset="1995.52">3212 352 6448 0 0,'0'0'141'0'0,"-3"0"23"0"0,3 0-140 0 0,-8 1 50 0 0,4-2 5 0 0,0-1 79 0 0,-9-9-126 0 0,0 8 18 0 0,0 3 105 0 0,9 0-44 0 0,2 0 222 0 0,-1 0 10 0 0,-4 2-135 0 0,-1 1-56 0 0,-10 10 38 0 0,15-10-154 0 0,-1 0-1 0 0,1 1 1 0 0,-1 0 0 0 0,1-1-1 0 0,0 1 1 0 0,0 1 0 0 0,0-1-36 0 0,-2 9 145 0 0,-8-5 40 0 0,6 0-95 0 0,1-1 0 0 0,0 1-1 0 0,1-1 1 0 0,-1 3-90 0 0,-7 16 212 0 0,12-23-175 0 0,0 0 0 0 0,0 0 0 0 0,0 0 0 0 0,1 0 0 0 0,-1 1 0 0 0,1-1 0 0 0,0 0-37 0 0,-2 13 178 0 0,-4-1-48 0 0,0 2-4 0 0,4 2 49 0 0,2 56 177 0 0,0-41-281 0 0,0-33-69 0 0,0 1 0 0 0,0 0 1 0 0,1-1-1 0 0,-1 1 1 0 0,0 0-1 0 0,1-1 0 0 0,-1 1 1 0 0,1 0-1 0 0,0-1 0 0 0,-1 1 1 0 0,1-1-1 0 0,0 1 1 0 0,0-1-1 0 0,0 0-2 0 0,4 8 20 0 0,-2-3-12 0 0,-3-5-6 0 0,0-1 0 0 0,1 1 0 0 0,-1-1 0 0 0,0 1 0 0 0,0-1 0 0 0,0 1 0 0 0,0-1 0 0 0,1 0 0 0 0,-1 1 0 0 0,0-1 0 0 0,1 1 0 0 0,-1-1 0 0 0,0 0 0 0 0,0 1 1 0 0,1-1-1 0 0,-1 0 0 0 0,1 1 0 0 0,-1-1 0 0 0,0 0 0 0 0,1 0 0 0 0,-1 1 0 0 0,1-1 0 0 0,-1 0 0 0 0,0 0 0 0 0,1 0 0 0 0,-1 0 0 0 0,1 1 0 0 0,-1-1 0 0 0,1 0 0 0 0,-1 0 0 0 0,1 0 0 0 0,-1 0 0 0 0,1 0 0 0 0,-1 0 0 0 0,1 0 0 0 0,-1 0-2 0 0,6 2 66 0 0,7 9-2 0 0,0-6 13 0 0,-8 2 5 0 0,-5-7-76 0 0,0 1 1 0 0,0-1-1 0 0,1 1 1 0 0,-1-1-1 0 0,0 1 1 0 0,0-1 0 0 0,1 0-1 0 0,-1 1 1 0 0,1-1-1 0 0,-1 0 1 0 0,0 1-1 0 0,1-1 1 0 0,-1 0-1 0 0,1 1 1 0 0,-1-1-1 0 0,0 0 1 0 0,1 0-1 0 0,-1 0 1 0 0,1 1-1 0 0,-1-1 1 0 0,1 0-1 0 0,-1 0 1 0 0,1 0-1 0 0,-1 0 1 0 0,1 0-1 0 0,-1 0 1 0 0,1 0 0 0 0,-1 0-1 0 0,1 0 1 0 0,-1 0-1 0 0,1 0 1 0 0,0 0-7 0 0,6 0 73 0 0,-5 0-47 0 0,0 0-1 0 0,1 0 0 0 0,-1 0 0 0 0,0 0 0 0 0,0 0 0 0 0,0 0 0 0 0,0-1 1 0 0,1 1-1 0 0,-1-1 0 0 0,1 0-25 0 0,1-1 53 0 0,10-5 89 0 0,-3 0 43 0 0,-6-4 14 0 0,7 5-8 0 0,-11 5-178 0 0,0 1 1 0 0,0 0-1 0 0,0-1 1 0 0,0 0 0 0 0,0 1-1 0 0,0-1 1 0 0,0 1-1 0 0,0-1 1 0 0,0 0-1 0 0,-1 0 1 0 0,1 1-1 0 0,0-1 1 0 0,0 0 0 0 0,-1 0-1 0 0,1 0 1 0 0,0 0-14 0 0,3-8 126 0 0,8-14 164 0 0,-11 21-264 0 0,-1 0-1 0 0,1 0 1 0 0,-1 1 0 0 0,1-1 0 0 0,-1 0 0 0 0,0 0 0 0 0,0 0 0 0 0,0 0 0 0 0,0 1 0 0 0,0-1 0 0 0,0-1-26 0 0,-1 1 26 0 0,1 0-1 0 0,0 0 1 0 0,0 0 0 0 0,0 0-1 0 0,0 0 1 0 0,0 0 0 0 0,1 0 0 0 0,-1 0-1 0 0,1 0 1 0 0,-1 0 0 0 0,1-1-26 0 0,0 2 8 0 0,-1 0 2 0 0,1 0 1 0 0,0 0-1 0 0,-1 0 1 0 0,1 1-1 0 0,-1-1 1 0 0,1 0-1 0 0,-1 0 1 0 0,0 0-1 0 0,1 0 1 0 0,-1 0-1 0 0,0 0 1 0 0,0 0-1 0 0,0 0 0 0 0,0 0 1 0 0,0 0-1 0 0,0 0 1 0 0,0 0-1 0 0,0 0 1 0 0,0 0-1 0 0,0 0 1 0 0,0 0-1 0 0,0 0 1 0 0,-1 1-1 0 0,1-1 1 0 0,-1 0-1 0 0,1 0 1 0 0,0 0-1 0 0,-1 0 1 0 0,1 0-1 0 0,-1 0 1 0 0,0 0-11 0 0,0 0 7 0 0,0-2 15 0 0,0 0 0 0 0,1 0 1 0 0,-1 0-1 0 0,1 0 0 0 0,-1 1 1 0 0,1-1-1 0 0,0 0 1 0 0,0 0-1 0 0,0 0 0 0 0,1-3-22 0 0,0-10 77 0 0,-1 7-46 0 0,1 6-25 0 0,-1 0 0 0 0,0 0 0 0 0,0 0 0 0 0,0 0 1 0 0,0 0-1 0 0,0 0 0 0 0,-1 0 0 0 0,1 0 0 0 0,-1 1 0 0 0,0-1 0 0 0,0-1-6 0 0,-4-4 21 0 0,4 6-18 0 0,0 1 0 0 0,0 0 1 0 0,0-1-1 0 0,1 1 0 0 0,-1-1 0 0 0,0 1 0 0 0,1-1 0 0 0,-1 0 0 0 0,1 1 0 0 0,-1-1 0 0 0,1 0 0 0 0,0 1 0 0 0,0-1 0 0 0,0 0-3 0 0,0-10-94 0 0,0-14 60 0 0,0 17-63 0 0,0 1-73 0 0,0 0-111 0 0,0 4 91 0 0,0 0-38 0 0,0 0-41 0 0,0-1-45 0 0,0 4-10 0 0,0-1-49 0 0,0 0-42 0 0,0 1-37 0 0,0-1-133 0 0,0 0-37 0 0,0-4-1372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47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17 6072 0 0,'0'0'133'0'0,"0"0"23"0"0,0 0 12 0 0,3 0-23 0 0,-3 0-143 0 0,1 0 0 0 0,0 0 0 0 0,-1 0 0 0 0,1 0 0 0 0,0 0 0 0 0,-1 0 0 0 0,1-1 0 0 0,0 1 0 0 0,-1 0 0 0 0,1 0 0 0 0,0 0 0 0 0,-1-1 0 0 0,1 1 0 0 0,0 0 0 0 0,-1-1-2 0 0,3-5 16 0 0,-3 1 42 0 0,0 5-58 0 0,0-2 122 0 0,0 2 138 0 0,0 0 230 0 0,0 0 20 0 0,3 0-4 0 0,-2 0-501 0 0,1 0 42 0 0,-1 0 38 0 0,0 0 33 0 0,0 0 116 0 0,0 1 56 0 0,0 0 404 0 0,-1 1 373 0 0,-1-1-638 0 0,0 0-9 0 0,0 1-91 0 0,0-2-201 0 0,1 1-38 0 0,-1 0-43 0 0,0 0-47 0 0,1 0-52 0 0,-1 0-56 0 0,0 1-60 0 0,1-1-65 0 0,-6 12 350 0 0,-4-8-53 0 0,6 0-46 0 0,1 1 0 0 0,1-1 0 0 0,-1 0 0 0 0,1 1 1 0 0,0-1-19 0 0,-4 22 40 0 0,0-14 25 0 0,5-12-52 0 0,0 1-1 0 0,0-1 0 0 0,1 1 1 0 0,-1-1-1 0 0,0 1 0 0 0,1-1 1 0 0,-1 1-1 0 0,1 0 0 0 0,-1-1 1 0 0,1 1-1 0 0,0 0 1 0 0,0 0-1 0 0,0-1 0 0 0,0 1-12 0 0,-1 5 34 0 0,1 0-1 0 0,-2 0 1 0 0,1 0-1 0 0,-1 0 1 0 0,-1 3-34 0 0,-1 7 55 0 0,-2 12 42 0 0,-4-8-7 0 0,4 11-2 0 0,1-6-37 0 0,-1 2 42 0 0,-2 7 60 0 0,-5 17 118 0 0,3-17-121 0 0,6-15-105 0 0,4-13-37 0 0,-2 1 0 0 0,1-1 1 0 0,-1 1-1 0 0,0-1 1 0 0,-1 0-1 0 0,-2 6-8 0 0,2-8 9 0 0,1 0 0 0 0,0 1-1 0 0,0-1 1 0 0,0 0 0 0 0,1 1 0 0 0,0 0 0 0 0,0-1-1 0 0,0 1 1 0 0,0 0 0 0 0,1 3-9 0 0,0-2 27 0 0,-1 0 0 0 0,0-1 0 0 0,0 1 0 0 0,-1 0 0 0 0,1 0 0 0 0,-2-1-27 0 0,-1 11 55 0 0,-2 9 35 0 0,-2 5 10 0 0,1-6 6 0 0,4-17-87 0 0,-4 16 65 0 0,3 8 52 0 0,4-32-136 0 0,0 3 9 0 0,0 0 1 0 0,0 0-1 0 0,0 0 1 0 0,0 0 0 0 0,-1-1-1 0 0,1 1 1 0 0,-1 1-10 0 0,-7 4 52 0 0,8-8-49 0 0,-1 1-1 0 0,1-1 1 0 0,-1 0 0 0 0,1 1-1 0 0,0-1 1 0 0,-1 0-1 0 0,1 1 1 0 0,0-1 0 0 0,-1 0-1 0 0,1 1 1 0 0,0-1-1 0 0,-1 1 1 0 0,1-1 0 0 0,0 1-1 0 0,0-1 1 0 0,0 1-1 0 0,-1-1 1 0 0,1 1 0 0 0,0-1-1 0 0,0 1 1 0 0,0-1-1 0 0,0 1 1 0 0,0-1 0 0 0,0 1-1 0 0,0-1 1 0 0,0 1-1 0 0,0-1 1 0 0,0 1 0 0 0,0 0-3 0 0,0 14 64 0 0,0-13-58 0 0,0-1 1 0 0,0 1 0 0 0,0-1 0 0 0,0 1 0 0 0,0-1 0 0 0,-1 1 0 0 0,1-1 0 0 0,0 1 0 0 0,-1-1 0 0 0,1 0-7 0 0,-11 15 85 0 0,8-2-10 0 0,3-12 16 0 0,-2-2-11 0 0,-9 0-52 0 0,8 0-18 0 0,3 0-80 0 0,0 0-46 0 0,0 0-172 0 0,0 0 147 0 0,0 0-38 0 0,0 0-64 0 0,0 0 79 0 0,0 0-32 0 0,0 0-36 0 0,0 0-33 0 0,0 0-354 0 0,0 0 88 0 0,0-1-45 0 0,0 0-676 0 0,0-4-528 0 0,0-4-1006 0 0</inkml:trace>
  <inkml:trace contextRef="#ctx0" brushRef="#br0" timeOffset="458.22">160 33 7856 0 0,'0'0'174'0'0,"0"0"29"0"0,0 0 13 0 0,0 0 7 0 0,0 0-1 0 0,0 0-4 0 0,3 0-2 0 0,1 0-128 0 0,4 0 59 0 0,0 0 55 0 0,1 0 49 0 0,-9 2-95 0 0,0 9 17 0 0,0-8 10 0 0,0-1 1 0 0,3 11-16 0 0,7 1 8 0 0,-7-9-16 0 0,-3-3-141 0 0,0 0 0 0 0,1-1 0 0 0,-1 1 0 0 0,0-1 0 0 0,1 1 0 0 0,-1 0 0 0 0,1-1 0 0 0,0 1 0 0 0,0-1 1 0 0,-1 1-1 0 0,1-1 0 0 0,0 0-19 0 0,0 1 18 0 0,0 0 1 0 0,0-1 0 0 0,0 1 0 0 0,0 0 0 0 0,0 0 0 0 0,0 0-1 0 0,-1 0 1 0 0,1 0 0 0 0,-1 0 0 0 0,0 0 0 0 0,1 0-1 0 0,-1 1-18 0 0,1 5 69 0 0,4 3 15 0 0,1-5-5 0 0,1 6 80 0 0,-2 2-71 0 0,0 2 19 0 0,1-3 21 0 0,4 5 40 0 0,-4 9 0 0 0,4-6 0 0 0,-4 1-39 0 0,-4-15-77 0 0,0 1 0 0 0,0-1-1 0 0,1 0 1 0 0,1 3-52 0 0,3 6 77 0 0,2 8 93 0 0,0 1-2 0 0,-2-10-95 0 0,11 24 119 0 0,-5-12 12 0 0,1 0 0 0 0,5 5-204 0 0,-9-13 120 0 0,-1 7 12 0 0,-7-19-89 0 0,0-1 0 0 0,0 0 1 0 0,0 0-1 0 0,2 1-43 0 0,13 15 175 0 0,-2-4-11 0 0,-12-14-129 0 0,-1 0 0 0 0,0 0 0 0 0,1 1 0 0 0,-2-1 1 0 0,2 2-36 0 0,-2-3 25 0 0,4 13 138 0 0,-4-14-138 0 0,1-1 0 0 0,-1 1 0 0 0,0 0 0 0 0,0 0 0 0 0,1 0 0 0 0,-1-1 0 0 0,1 1 0 0 0,0 0-25 0 0,0 0 44 0 0,0 1 0 0 0,0-1 1 0 0,0 1-1 0 0,0 0 0 0 0,0 0 1 0 0,0 3-45 0 0,6 7 190 0 0,-3-5-57 0 0,2-1 38 0 0,-6-6-150 0 0,0 0-2 0 0,0 0-1 0 0,0 1 0 0 0,0-1 0 0 0,0 0 0 0 0,0 0 1 0 0,0 1-1 0 0,0-1 0 0 0,0 0 0 0 0,0 2-18 0 0,1 4 104 0 0,-2 3 68 0 0,0-4-89 0 0,-1 4-7 0 0,1-4 8 0 0,1-2 26 0 0,-1 0 51 0 0,0-4-257 0 0,-2 0-72 0 0,-2 0-134 0 0,0 0 4 0 0,1 0-37 0 0,0 0-896 0 0,3 0-58 0 0</inkml:trace>
  <inkml:trace contextRef="#ctx0" brushRef="#br0" timeOffset="714.33">0 592 6824 0 0,'0'0'149'0'0,"0"0"23"0"0,3 0 13 0 0,10-3-21 0 0,6-10-78 0 0,3 3 102 0 0,-12 7-35 0 0,3-3 95 0 0,13-9 298 0 0,-7 3-151 0 0,-6 5-164 0 0,-2 2-78 0 0,0 2-47 0 0,21-3 278 0 0,-18 3-209 0 0,0-1-48 0 0,3 0-28 0 0,0 0-41 0 0,30-7-15 0 0,-37 9-21 0 0,-1 1 0 0 0,1 0 0 0 0,8 1-22 0 0,15-2 20 0 0,2-8 28 0 0,-3 4-26 0 0,0-7 32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8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0,'3'3'200'0'0,"8"8"33"0"0,-9-9 15 0 0,1 1-36 0 0,6 11-160 0 0,-8-10-53 0 0,0 0-1 0 0,0 0 1 0 0,0-1 0 0 0,-1 1-1 0 0,0 0 1 0 0,0 0 0 0 0,0 0 1 0 0,3 10 57 0 0,3-4 121 0 0,-1-2 57 0 0,1 4 158 0 0,-1-2-67 0 0,0 0-35 0 0,-3 1 68 0 0,-2 2-92 0 0,-1-3-90 0 0,1-9-162 0 0,0 0-1 0 0,0-1 1 0 0,0 1 0 0 0,1 0-1 0 0,-1-1 1 0 0,0 1-1 0 0,0 0 1 0 0,0 0 0 0 0,0-1-1 0 0,1 1 1 0 0,-1-1-1 0 0,0 1 1 0 0,1 0 0 0 0,-1-1-1 0 0,1 1-14 0 0,6 4 148 0 0,-7-5-139 0 0,0 0 0 0 0,1 1 0 0 0,-1-1 0 0 0,1 0 0 0 0,-1 0 0 0 0,1 1 0 0 0,-1-1 0 0 0,0 0 1 0 0,1 1-1 0 0,-1-1 0 0 0,0 1 0 0 0,1-1 0 0 0,-1 0 0 0 0,0 1 0 0 0,0-1 0 0 0,1 1 0 0 0,-1-1 0 0 0,0 1 1 0 0,0-1-1 0 0,0 1 0 0 0,0-1 0 0 0,1 1 0 0 0,-1-1 0 0 0,0 1 0 0 0,0-1 0 0 0,0 1 0 0 0,0-1 1 0 0,0 1-1 0 0,0-1 0 0 0,0 1 0 0 0,-1-1 0 0 0,1 1-9 0 0,3 14 159 0 0,8-1 3 0 0,-9-11-48 0 0,-1 0-45 0 0,0 1-25 0 0,-3 2-2 0 0,2-6-20 0 0,0 18 335 0 0,0-10-221 0 0,0-2-33 0 0,0-3-7 0 0,0-3-21 0 0,0 0-3 0 0,0 0 0 0 0,0 0 0 0 0,0 0 0 0 0,0 0 0 0 0,0 0 9 0 0,0 0 38 0 0,0-3 10 0 0,0-3-92 0 0,1 0-1 0 0,0 0 1 0 0,0 0-1 0 0,0 0 1 0 0,1 1 0 0 0,-1-1-1 0 0,3-3-36 0 0,-1 1 15 0 0,5-16-15 0 0,-6 20 0 0 0,0 0 0 0 0,-1 0 0 0 0,0 0 0 0 0,1 0 0 0 0,-2 0 0 0 0,1-1 0 0 0,0 1 0 0 0,-1-3 0 0 0,1 2-1 0 0,0 1 0 0 0,0-1 0 0 0,0 1 0 0 0,1 0 0 0 0,0-1 0 0 0,0 1 1 0 0,0 0-1 0 0,0 0 0 0 0,1 0 0 0 0,-1 0 0 0 0,1 1 0 0 0,0-1 0 0 0,0 1 1 0 0,1-1 0 0 0,9-4-68 0 0,-7-6-46 0 0,-4 11 86 0 0,0 0 0 0 0,0 0-1 0 0,1 0 1 0 0,-1 0 0 0 0,1 0-1 0 0,0 1 1 0 0,0-1 0 0 0,0 1 0 0 0,3-2 28 0 0,7-1-128 0 0,-9-2 45 0 0,-4 6 81 0 0,0 1-1 0 0,0 0 1 0 0,0 0 0 0 0,0 0-1 0 0,0-1 1 0 0,0 1 0 0 0,0 0 0 0 0,0 0-1 0 0,0 0 1 0 0,0-1 0 0 0,0 1-1 0 0,0 0 1 0 0,0 0 0 0 0,1 0-1 0 0,-1 0 1 0 0,0-1 0 0 0,0 1-1 0 0,0 0 1 0 0,0 0 0 0 0,0 0 0 0 0,0 0-1 0 0,1 0 1 0 0,-1 0 0 0 0,0-1-1 0 0,0 1 1 0 0,0 0 0 0 0,1 0-1 0 0,-1 0 1 0 0,0 0 0 0 0,0 0-1 0 0,0 0 1 0 0,0 0 0 0 0,1 0 2 0 0,7-1-88 0 0,8 0-63 0 0,-10 4 98 0 0,7 8 40 0 0,-8-9 13 0 0,-4-2 0 0 0,-1 1 0 0 0,1-1 0 0 0,0 0 0 0 0,-1 0 0 0 0,1 1 0 0 0,-1-1 0 0 0,1 1 0 0 0,0-1 0 0 0,-1 0 0 0 0,1 1 0 0 0,-1-1 0 0 0,1 1 0 0 0,-1-1 0 0 0,0 1 0 0 0,1 0 0 0 0,-1-1 0 0 0,1 1 0 0 0,-1-1 0 0 0,0 1 0 0 0,1 0 0 0 0,-1-1 0 0 0,0 1 0 0 0,3 4 0 0 0,2 4 12 0 0,-4-8-1 0 0,0 1 0 0 0,0-1 0 0 0,-1 1 1 0 0,1-1-1 0 0,0 1 0 0 0,0 0 0 0 0,-1-1 0 0 0,1 1 0 0 0,-1 0 0 0 0,0-1 0 0 0,1 3-11 0 0,2 1 128 0 0,3 3-36 0 0,-1 1 0 0 0,1 0 0 0 0,-2 0 0 0 0,1 1-92 0 0,-5-10 2 0 0,1 2 10 0 0,-1-1 1 0 0,1 0 0 0 0,-1 1 0 0 0,0-1-1 0 0,1 1 1 0 0,-1-1 0 0 0,0 1 0 0 0,0-1-1 0 0,0 1 1 0 0,0-1-13 0 0,0 1 13 0 0,0-1 0 0 0,0 1 0 0 0,0-1-1 0 0,0 1 1 0 0,0-1 0 0 0,1 0 0 0 0,-1 1 0 0 0,0-1 0 0 0,1 1 0 0 0,-1-1-13 0 0,6 9 74 0 0,2 3-20 0 0,5 12 16 0 0,3 7 117 0 0,-11-19-60 0 0,6-7 1 0 0,-8-3-81 0 0,-1 0-38 0 0,-1 0-40 0 0,1-1-43 0 0,2 0-47 0 0,3-2-47 0 0,9 0-370 0 0,0 0-34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8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16 7856 0 0,'0'0'174'0'0,"0"0"29"0"0,0 0 13 0 0,-3 0-31 0 0,-10 3-147 0 0,3 4-27 0 0,4-1 31 0 0,0 1 44 0 0,-4 0 96 0 0,5-5-95 0 0,4-2-65 0 0,1 1 0 0 0,-1-1 0 0 0,0 0 0 0 0,1 0 1 0 0,-1 1-1 0 0,1-1 0 0 0,-1 1 0 0 0,0-1 0 0 0,1 0 0 0 0,-1 1 0 0 0,1-1 0 0 0,-1 1 0 0 0,1-1 0 0 0,-1 1 0 0 0,1 0 0 0 0,0-1 0 0 0,-1 1 0 0 0,1-1 0 0 0,0 1 0 0 0,-1 0 0 0 0,1-1 0 0 0,0 1-22 0 0,-3 4 91 0 0,3-5-87 0 0,-5 12 216 0 0,-2 1-48 0 0,-1-1-51 0 0,2-3-56 0 0,3-6 19 0 0,2 1-37 0 0,2 5-20 0 0,-1-7-7 0 0,0 91 180 0 0,3-87-136 0 0,23 36 64 0 0,-23-39-48 0 0,-3-3 26 0 0,2 5 39 0 0,3-1-53 0 0,12 2 61 0 0,-12-5-49 0 0,-2-1 80 0 0,0 0 32 0 0,9-3-6 0 0,2-7 36 0 0,-11 7-5 0 0,0 0 40 0 0,1-1-163 0 0,0 1-20 0 0,0-1-1 0 0,-1 0 1 0 0,1 0-1 0 0,-1 0 1 0 0,1-2-98 0 0,1-4 193 0 0,0-1-63 0 0,4 0-89 0 0,-8 10-41 0 0,1 0 1 0 0,-1 0-1 0 0,0-1 1 0 0,0 1 0 0 0,0 0-1 0 0,0-1 1 0 0,0 1-1 0 0,0-1 1 0 0,0 1 0 0 0,0-1-1 0 0,0 1 1 0 0,-1-1-1 0 0,1 1 1 0 0,-1-1 0 0 0,1 0-1 0 0,-1 0 1 0 0,0 1-1 0 0,1-1 1 0 0,-1 0 0 0 0,0 0-1 0 0,0-1 7 0 0,0-1 0 0 0,1 1 1 0 0,-1 0-1 0 0,1 0 1 0 0,0-1-1 0 0,0 1 0 0 0,0 0 1 0 0,0 0-1 0 0,2-2-7 0 0,1-6 40 0 0,5-12 64 0 0,-2 3-17 0 0,-4-4-48 0 0,-3 23-37 0 0,0-1 1 0 0,0 0-1 0 0,0 1 1 0 0,1-1 0 0 0,-1 0-1 0 0,1 1 1 0 0,-1-1-1 0 0,1 0 1 0 0,0 1 0 0 0,-1-1-1 0 0,1 1 1 0 0,0 0-1 0 0,0-1 1 0 0,0 1-3 0 0,4-8 24 0 0,0-4-12 0 0,6 8-28 0 0,-11 4 11 0 0,1 1 0 0 0,-1-1 0 0 0,0 0 0 0 0,1 1 0 0 0,-1-1 0 0 0,0 0 0 0 0,0 1 0 0 0,0-1 0 0 0,1 0 0 0 0,-1 1 0 0 0,0-1 0 0 0,0 0 0 0 0,0 1 0 0 0,0-1 0 0 0,0 0 5 0 0,0-2-69 0 0,2 6 5 0 0,9 10 10 0 0,-6 1 44 0 0,2-10 10 0 0,-7-4 0 0 0,1 1 0 0 0,-1-1 0 0 0,1 0 0 0 0,-1 0 0 0 0,1 1 0 0 0,-1-1 0 0 0,0 0 0 0 0,1 1 0 0 0,-1-1 0 0 0,0 0 0 0 0,1 1 0 0 0,-1-1 0 0 0,0 1 0 0 0,1-1 0 0 0,-1 1 0 0 0,0-1 0 0 0,0 0 0 0 0,0 1 0 0 0,1-1 0 0 0,-1 1 0 0 0,0-1 0 0 0,0 1 0 0 0,0-1 0 0 0,0 1 0 0 0,0-1 0 0 0,0 1 0 0 0,0-1 0 0 0,0 1 0 0 0,0-1 0 0 0,0 1 0 0 0,0-1 0 0 0,0 1 0 0 0,0 38 250 0 0,0-1-65 0 0,0 5-29 0 0,0 57 153 0 0,0-64-164 0 0,0-4 21 0 0,0 0 48 0 0,0-24-138 0 0,1 0 1 0 0,0 0-1 0 0,0-1 0 0 0,1 1 1 0 0,1 1-77 0 0,-1-2 70 0 0,0 1 1 0 0,-1 0-1 0 0,0 0 1 0 0,0 0 0 0 0,0 1-71 0 0,-1 40 335 0 0,0 71 514 0 0,0-85-620 0 0,0-2-37 0 0,-2-15-61 0 0,-5 1-31 0 0,2-8-41 0 0,-1 9 74 0 0,0 6-37 0 0,-3 7 10 0 0,8-30-91 0 0,-1 0 0 0 0,1 0-1 0 0,-1 0 1 0 0,0 0 0 0 0,0-1-1 0 0,0 1 1 0 0,0-1 0 0 0,-1 0 0 0 0,1 0-1 0 0,-3 2-14 0 0,3-2 14 0 0,-1 1-1 0 0,1-1 1 0 0,-1 0-1 0 0,1 1 1 0 0,0 0-1 0 0,0-1 0 0 0,-1 2-13 0 0,1 0 14 0 0,0-1 0 0 0,0 0 0 0 0,-1 1 0 0 0,0-1-1 0 0,1 0 1 0 0,-1 0 0 0 0,-1 0 0 0 0,1-1-1 0 0,0 1 1 0 0,-2 0-14 0 0,-38 21 64 0 0,36-21-62 0 0,5-2 4 0 0,0 0 1 0 0,0-1-1 0 0,1 1 0 0 0,-1-1 0 0 0,0 1 0 0 0,0-1 0 0 0,0 0 0 0 0,-2 0-6 0 0,-14 0 2 0 0,10-1-26 0 0,1 1-83 0 0,0-1 33 0 0,-17-3-148 0 0,17 2 83 0 0,1 0-91 0 0,2 1 34 0 0,0 0-53 0 0,0 0-58 0 0,0 0-68 0 0,1 0-36 0 0,0 0-64 0 0,-1 1-55 0 0,1 0-50 0 0,-1-1-170 0 0,1 1-48 0 0,-2 0-206 0 0,-2 0-555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9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33 8696 0 0,'-1'0'13'0'0,"1"0"0"0"0,-1 0 0 0 0,0 0 0 0 0,0 0 0 0 0,1 0 0 0 0,-1-1 0 0 0,0 1 0 0 0,0 0 0 0 0,1 0 0 0 0,-1 0 0 0 0,0-1 0 0 0,1 1 0 0 0,-1 0 0 0 0,0-1 0 0 0,1 1 0 0 0,-1-1 0 0 0,0 1 0 0 0,1-1 0 0 0,-1 1 0 0 0,1-1 0 0 0,-1 1 0 0 0,1-1 0 0 0,-1 0 0 0 0,1 1 0 0 0,-1-1-13 0 0,1 1 14 0 0,0-1 0 0 0,-1 1-1 0 0,1-1 1 0 0,0 1 0 0 0,-1-1 0 0 0,1 1 0 0 0,0-1 0 0 0,-1 1-1 0 0,1 0 1 0 0,-1-1 0 0 0,1 1 0 0 0,-1 0 0 0 0,1-1 0 0 0,-1 1-1 0 0,1 0 1 0 0,-1 0 0 0 0,0-1 0 0 0,1 1 0 0 0,-1 0 0 0 0,1 0 0 0 0,-1 0-1 0 0,1 0 1 0 0,-1 0 0 0 0,0 0-14 0 0,1 0 4 0 0,0 0-1 0 0,0 0 1 0 0,0 0-1 0 0,-1 0 1 0 0,1 0 0 0 0,0 0-1 0 0,0 0 1 0 0,0 0-1 0 0,0 0 1 0 0,0 0 0 0 0,0 0-1 0 0,0 0 1 0 0,0 0-1 0 0,0 0 1 0 0,-1 0 0 0 0,1 0-1 0 0,0 0 1 0 0,0 0-1 0 0,0 0 1 0 0,0 0 0 0 0,0 0-1 0 0,0 0 1 0 0,0 0 0 0 0,0 0-1 0 0,0 0 1 0 0,0 0-1 0 0,0 0 1 0 0,0-1 0 0 0,-1 1-1 0 0,1 0 1 0 0,0 0-1 0 0,0 0 1 0 0,0 0 0 0 0,0 0-1 0 0,0 0 1 0 0,0 0-1 0 0,0 0 1 0 0,0 0 0 0 0,0 0-1 0 0,0 0 1 0 0,0 0-1 0 0,0-1 1 0 0,0 1 0 0 0,0 0-1 0 0,0 0 1 0 0,0 0-1 0 0,0 0 1 0 0,0 0 0 0 0,0 0-1 0 0,0 0 1 0 0,0 0-1 0 0,0 0 1 0 0,0-1 0 0 0,0 1-1 0 0,0 0 1 0 0,0 0-1 0 0,0 0-3 0 0,0-1 3 0 0,0 1 0 0 0,0-1 0 0 0,0 0-1 0 0,0 1 1 0 0,0-1 0 0 0,0 0 0 0 0,0 1-1 0 0,0-1 1 0 0,-1 0 0 0 0,1 1 0 0 0,0-1-1 0 0,0 0 1 0 0,-1 1 0 0 0,1-1 0 0 0,-1 0-3 0 0,-2-1-20 0 0,0 2-51 0 0,1 0-54 0 0,0 0-81 0 0,2 0 206 0 0,-1 0-300 0 0,0 0-86 0 0,0 0-319 0 0,1 0-104 0 0,0 0-353 0 0,0 0-670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9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32 8176 0 0,'-26'0'182'0'0,"25"1"-173"0"0,1-1-1 0 0,0 0 0 0 0,-1 0 0 0 0,1 0 0 0 0,0 0 0 0 0,-1 0 0 0 0,1 0 0 0 0,0 0 0 0 0,-1 0 0 0 0,1 0 1 0 0,0 0-1 0 0,-1-1 0 0 0,1 1 0 0 0,0 0 0 0 0,0 0 0 0 0,-1 0 0 0 0,1 0 0 0 0,0 0 0 0 0,-1-1 0 0 0,1 1 1 0 0,0 0-1 0 0,0 0 0 0 0,-1 0 0 0 0,1-1 0 0 0,0 1 0 0 0,0 0-8 0 0,-11-11 224 0 0,2 7-79 0 0,2 5-70 0 0,4 0-64 0 0,2-1-12 0 0,-1 0 0 0 0,0 0 0 0 0,0 0 1 0 0,0 1-1 0 0,1-1 0 0 0,-1 1 0 0 0,0-1 0 0 0,0 1 1 0 0,1 0-1 0 0,-1 0 0 0 0,1-1 0 0 0,-1 1 0 0 0,0 0 1 0 0,1 1 4 0 0,-1-1 0 0 0,1-1 0 0 0,-1 1 0 0 0,1 0 0 0 0,-1 0 0 0 0,0-1 0 0 0,0 1 0 0 0,1-1 0 0 0,-1 1 0 0 0,0-1 0 0 0,0 0 0 0 0,0 0 0 0 0,0 0-4 0 0,-5 0 81 0 0,5 0-44 0 0,0 0 1 0 0,0 0-1 0 0,0 0 0 0 0,-1 0 1 0 0,1 0-1 0 0,0 1 1 0 0,0-1-1 0 0,0 0 0 0 0,0 1 1 0 0,-1 0-38 0 0,-2 1 73 0 0,-9 5 113 0 0,3 0 44 0 0,6 4-17 0 0,-8-6-11 0 0,-6 9 31 0 0,1 6-34 0 0,3 2-49 0 0,5-3-60 0 0,5-1 23 0 0,0-2-34 0 0,0 1-1 0 0,-1 1 34 0 0,2-8-61 0 0,-3 9 33 0 0,5 0 23 0 0,2 93 282 0 0,0-109-375 0 0,0-1-5 0 0,0 0 0 0 0,0 1 0 0 0,0-1-1 0 0,0 0 1 0 0,0 1 0 0 0,1-1 0 0 0,-1 0 0 0 0,1 1 0 0 0,1 1-9 0 0,3 5 67 0 0,4 2 55 0 0,2 2-16 0 0,-9-8-69 0 0,-1-4-26 0 0,-1-1 0 0 0,0 1-1 0 0,0-1 1 0 0,1 1 0 0 0,-1 0 0 0 0,1-1-1 0 0,-1 1 1 0 0,0-1 0 0 0,1 1 0 0 0,-1 0-1 0 0,1-1 1 0 0,-1 1 0 0 0,1-1 0 0 0,-1 0-1 0 0,1 1 1 0 0,0-1 0 0 0,-1 1 0 0 0,1-1-1 0 0,-1 0 1 0 0,1 0 0 0 0,0 1 0 0 0,0-1-11 0 0,4 2 45 0 0,8 9 130 0 0,-9-8 0 0 0,0-2-85 0 0,6-4-6 0 0,-9 2-48 0 0,7-4 72 0 0,2-1 36 0 0,1 4 35 0 0,-6-1 37 0 0,4-6-62 0 0,-4 3-55 0 0,0 1-1 0 0,0 0 1 0 0,1 0 0 0 0,-1 0 0 0 0,6-2-99 0 0,-1 1 127 0 0,-3 1-47 0 0,-6 4-73 0 0,-1 0 0 0 0,1 0 1 0 0,0 0-1 0 0,0 0 0 0 0,-1 0 0 0 0,1 0 1 0 0,0-1-1 0 0,-1 1 0 0 0,1 0 1 0 0,-1 0-1 0 0,0 0 0 0 0,1-1 1 0 0,-1 1-8 0 0,4-12 52 0 0,1 2 16 0 0,0 3-25 0 0,-4 7-34 0 0,0-1 1 0 0,0 1 0 0 0,0-1-1 0 0,0 1 1 0 0,-1-1-1 0 0,1 1 1 0 0,0-1 0 0 0,-1 0-1 0 0,0 1 1 0 0,1-1-1 0 0,-1 0 1 0 0,0 1 0 0 0,0-1-1 0 0,1 0 1 0 0,-2-1-10 0 0,3-11 68 0 0,4-9 79 0 0,-4 18-99 0 0,0-1 0 0 0,-1 0 0 0 0,1 1 0 0 0,-2-1 0 0 0,1-3-48 0 0,-1-12 107 0 0,0 1-54 0 0,0-70-53 0 0,0 89 0 0 0,1-1 0 0 0,-1 1 0 0 0,0-1 0 0 0,0 0 0 0 0,1 1 0 0 0,-1-1 0 0 0,1 1 0 0 0,-1-1 0 0 0,1 1 0 0 0,0-1 0 0 0,-1 1 0 0 0,1-1 0 0 0,0 1 0 0 0,6-12 0 0 0,-6-4-4 0 0,-1 3-21 0 0,4-1-58 0 0,7 2-29 0 0,-9 8 0 0 0,-2-6 6 0 0,0 9 29 0 0,0 2 10 0 0,0 0-3 0 0,0 2-2 0 0,0 6 21 0 0,-1 11-21 0 0,5-1 33 0 0,1-9 5 0 0,-4-8 26 0 0,0 0 1 0 0,0 1-1 0 0,0-1 1 0 0,-1 1-1 0 0,1-1 1 0 0,0 1-1 0 0,-1 0 0 0 0,1-1 1 0 0,-1 1-1 0 0,1-1 1 0 0,-1 1-1 0 0,0 0 1 0 0,0-1-1 0 0,0 1 8 0 0,0 47-69 0 0,0-21 55 0 0,0-27 15 0 0,0 2-1 0 0,0 0 0 0 0,1 1 0 0 0,-1-1 0 0 0,1 0 0 0 0,-1 0 0 0 0,1 1 0 0 0,0-1 0 0 0,0 0 0 0 0,2 3 0 0 0,3 9 0 0 0,-5-5 0 0 0,0 0 0 0 0,0 0 0 0 0,-1 0 0 0 0,0 0 0 0 0,0 0 0 0 0,-1 0 0 0 0,0-1 0 0 0,0-1 0 0 0,1 0 0 0 0,0 0 0 0 0,0 1 0 0 0,1-1 0 0 0,0 0 0 0 0,2 5 0 0 0,3 3 0 0 0,-5-13 0 0 0,0 1 0 0 0,1-1 0 0 0,-1 0 0 0 0,-1 1 0 0 0,1-1 0 0 0,0 1 0 0 0,-1-1 0 0 0,0 2 0 0 0,0-3-1 0 0,0 0 1 0 0,1 0 0 0 0,-1 0 0 0 0,0 0 0 0 0,1 0-1 0 0,-1 0 1 0 0,1 0 0 0 0,-1 0 0 0 0,1-1-1 0 0,0 1 1 0 0,0 0 0 0 0,0 0 0 0 0,1 1 0 0 0,-1-2-5 0 0,0 1 0 0 0,-1-1 0 0 0,1 1 0 0 0,0-1 0 0 0,0 1 0 0 0,-1-1 0 0 0,1 1 0 0 0,-1-1 1 0 0,0 1-1 0 0,1 0 0 0 0,-1-1 0 0 0,0 1 0 0 0,0 1 5 0 0,0 21-68 0 0,0-12-16 0 0,0-3-35 0 0,0-6-49 0 0,0-3 122 0 0,0 0-13 0 0,0 0-20 0 0,0 0-39 0 0,0 0-15 0 0,0 0-40 0 0,0 0-43 0 0,0 0-49 0 0,0 0-54 0 0,0 0-48 0 0,0 0-45 0 0,0 0-39 0 0,0 0-132 0 0,0 0-38 0 0,0 0-161 0 0,0 0-432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03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65 7688 0 0,'0'0'166'0'0,"0"0"29"0"0,0-3 14 0 0,-3-10-25 0 0,-7-3-146 0 0,7 9-30 0 0,2 3 21 0 0,0 1 34 0 0,-5 1 151 0 0,1-1 84 0 0,0-4 129 0 0,5 7-399 0 0,0-1 1 0 0,0 1-1 0 0,-1 0 1 0 0,1-1 0 0 0,0 1-1 0 0,0-1 1 0 0,-1 1-1 0 0,1 0 1 0 0,0-1-1 0 0,-1 1 1 0 0,1 0 0 0 0,-1-1-1 0 0,1 1 1 0 0,-1 0-1 0 0,1 0 1 0 0,0-1-1 0 0,-1 1 1 0 0,1 0 0 0 0,-1 0-1 0 0,1 0 1 0 0,-1-1-1 0 0,1 1 1 0 0,-1 0-1 0 0,1 0 1 0 0,-1 0 0 0 0,1 0-1 0 0,-1 0 1 0 0,1 0-1 0 0,-1 0 1 0 0,1 0-1 0 0,-1 0 1 0 0,0 1-29 0 0,-9-1 656 0 0,-2 0-87 0 0,1 0-76 0 0,-1 0-69 0 0,-2 0 7 0 0,1 0-71 0 0,-3 0-1 0 0,-5 0 85 0 0,16 2-327 0 0,-9 12-49 0 0,1 2-54 0 0,12-15-14 0 0,1 1 1 0 0,-1 0 0 0 0,1-1 0 0 0,-1 1 0 0 0,1 0 0 0 0,-1 0 0 0 0,1 0 0 0 0,0-1 0 0 0,0 1-1 0 0,0 2 10 0 0,0 0 0 0 0,1 0 0 0 0,-1 0 1 0 0,1 0-1 0 0,0 0 0 0 0,2 3-10 0 0,2 7 43 0 0,1-1 0 0 0,6 10-43 0 0,-5-10-19 0 0,6 4 19 0 0,-11-16 0 0 0,-1 0 0 0 0,0 1 0 0 0,1-1 0 0 0,-1 0 0 0 0,0 1 0 0 0,0-1 0 0 0,0 1 0 0 0,0-1 0 0 0,0 1 0 0 0,0-1 0 0 0,-1 1 0 0 0,1 0 0 0 0,-1-1 0 0 0,1 1 0 0 0,-1 0 0 0 0,1 0 0 0 0,-1-1 0 0 0,0 1 0 0 0,0 0 0 0 0,0 0 0 0 0,1 0 0 0 0,-1 0 0 0 0,0 0 0 0 0,1-1 0 0 0,-1 1 0 0 0,1 0 0 0 0,-1-1 0 0 0,1 1 0 0 0,0 0 0 0 0,0-1 0 0 0,0 1 0 0 0,0-1 0 0 0,0 1 0 0 0,0-1 0 0 0,0 1 0 0 0,0-1 0 0 0,0 0 0 0 0,1 0 0 0 0,-1 1 0 0 0,13 14 0 0 0,18 48 100 0 0,-32-62-82 0 0,1-1 0 0 0,-1 0 0 0 0,0 1 0 0 0,1-1 0 0 0,-1 1 0 0 0,0-1 0 0 0,0 1 0 0 0,0-1 0 0 0,0 1 0 0 0,0-1-18 0 0,3 15 216 0 0,8-3 0 0 0,-9-9-41 0 0,-1-1-80 0 0,0 1-52 0 0,-2 2-30 0 0,0-4 37 0 0,1-1-41 0 0,0-1 0 0 0,0 1 0 0 0,0 0 0 0 0,0 0 0 0 0,0-1 0 0 0,0 1 0 0 0,0 0 0 0 0,0-1 0 0 0,0 1 1 0 0,-1 0-1 0 0,1-1 0 0 0,0 1 0 0 0,0 0 0 0 0,-1-1 0 0 0,1 1 0 0 0,-1-1 0 0 0,1 1 0 0 0,0-1 0 0 0,-1 1 1 0 0,1-1-1 0 0,-1 1 0 0 0,1-1 0 0 0,-1 1 0 0 0,1-1 0 0 0,-1 1 0 0 0,0-1-9 0 0,1 0 8 0 0,-1 1 1 0 0,0-1-1 0 0,1 1 0 0 0,-1-1 1 0 0,1 1-1 0 0,-1-1 0 0 0,1 1 1 0 0,0-1-1 0 0,-1 1 0 0 0,1-1 1 0 0,-1 1-1 0 0,1-1 0 0 0,0 1 1 0 0,-1 0-1 0 0,1-1 0 0 0,0 1 1 0 0,0 0-1 0 0,0-1 0 0 0,-1 1 1 0 0,1 0-1 0 0,0-1 1 0 0,0 1-1 0 0,0 0 0 0 0,0 0 1 0 0,0-1-1 0 0,0 1-8 0 0,0 1 13 0 0,0-1 1 0 0,0 0-1 0 0,0 1 1 0 0,0-1-1 0 0,0 1 1 0 0,-1-1-1 0 0,1 1 0 0 0,-1-1 1 0 0,1 0-1 0 0,-1 1 1 0 0,1-1-1 0 0,-1 0 1 0 0,0 1-1 0 0,0-1 1 0 0,0 0-1 0 0,0 1-13 0 0,-7 6 28 0 0,8-8-28 0 0,-16 13 73 0 0,5-7-22 0 0,-7 4-10 0 0,13-7 12 0 0,3-3-52 0 0,0 0 0 0 0,1 1 1 0 0,-1-1-1 0 0,1 0 0 0 0,-1 1 0 0 0,0-1 0 0 0,1 1 0 0 0,-1 0 0 0 0,1 0 1 0 0,0-1-1 0 0,-1 1 0 0 0,1 0-1 0 0,-1 0 1 0 0,0 0 0 0 0,1 0-1 0 0,-1 0 1 0 0,0 0 0 0 0,0 0 0 0 0,0 0 0 0 0,0-1 0 0 0,0 1 0 0 0,0-1-1 0 0,0 0 1 0 0,0 1 0 0 0,-1-1-1 0 0,1 0 45 0 0,-1 0-33 0 0,-5 0-81 0 0,7 1 32 0 0,-1-1-1 0 0,0-1 1 0 0,0 1-1 0 0,0 0 1 0 0,0 0-1 0 0,1-1 1 0 0,-1 1-1 0 0,0-1 1 0 0,-1 0 37 0 0,-2-2-53 0 0,2 1-58 0 0,1 1-46 0 0,-1-1-80 0 0,1 1-99 0 0,-1 0-115 0 0,2 0 176 0 0,-1 0-35 0 0,1 1-38 0 0,-1 0-39 0 0,0-1-43 0 0,0 1-44 0 0,1 0-47 0 0,-1 0-48 0 0,-2 0-626 0 0,0 0-37 0 0,-4 0-1295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03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12624 0 0,'0'0'368'0'0,"0"0"-128"0"0,0 0-108 0 0,0 0-39 0 0,0 0-66 0 0,0 0-63 0 0,0 0-77 0 0,0 0-74 0 0,0 0-115 0 0,0 0-131 0 0,0 0-119 0 0,0 0 74 0 0,0 0-44 0 0,0 0-617 0 0,0 0-487 0 0,0 0-926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01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64 11376 0 0,'0'0'256'0'0,"0"-2"34"0"0,0-9 21 0 0,0 8-35 0 0,0 3-208 0 0,-2 0-40 0 0,-5 0-5 0 0,3 0 23 0 0,-1 0 218 0 0,1 0-106 0 0,2 0-69 0 0,-1 0 13 0 0,1 0-19 0 0,2 0-75 0 0,0 0-1 0 0,0 0 0 0 0,0 0 0 0 0,-1 0 1 0 0,1 0-1 0 0,0 0 0 0 0,0 0 0 0 0,0 0 1 0 0,0 0-1 0 0,0 0 0 0 0,0 0 0 0 0,0 0 1 0 0,0 0-1 0 0,0 0 0 0 0,0 0 0 0 0,-1 0 1 0 0,1 0-1 0 0,0 0 0 0 0,0 0 0 0 0,0 0 1 0 0,0 0-1 0 0,0 0 0 0 0,0 1 0 0 0,0-1 1 0 0,0 0-1 0 0,0 0 0 0 0,0 0 0 0 0,0 0 1 0 0,0 0-1 0 0,-1 0 0 0 0,1 0 0 0 0,0 0 1 0 0,0 0-1 0 0,0 0 0 0 0,0 0 0 0 0,0 0 1 0 0,0 0-1 0 0,0 0 0 0 0,0 1 0 0 0,0-1 1 0 0,0 0-1 0 0,0 0 0 0 0,0 0 0 0 0,0 0 1 0 0,0 0-1 0 0,0 0 0 0 0,0 0 0 0 0,0 0 1 0 0,0 0-1 0 0,0 0 0 0 0,0 1 0 0 0,0-1 1 0 0,0 0-1 0 0,0 0 0 0 0,0 0 0 0 0,0 0 1 0 0,0 0-8 0 0,0 4 233 0 0,1 0-37 0 0,-1 4 97 0 0,1 2-94 0 0,-2 15 134 0 0,-2-15-127 0 0,2-9-202 0 0,1 0 7 0 0,-1-1 0 0 0,1 1 0 0 0,-1 0 0 0 0,1 0 0 0 0,-1 0 0 0 0,1-1 0 0 0,-1 1 0 0 0,1 0 0 0 0,0 0 0 0 0,-1 0 0 0 0,1 0 0 0 0,0 0 0 0 0,0 0 0 0 0,0 0 0 0 0,0 0 0 0 0,0 0 0 0 0,0 0 0 0 0,0 0 0 0 0,0 0 0 0 0,0 0 0 0 0,0 0 0 0 0,1 0 0 0 0,-1-1 0 0 0,0 1 1 0 0,1 0-1 0 0,-1 0 0 0 0,1 0-11 0 0,2 8 54 0 0,-2 0 4 0 0,1 0 1 0 0,-1 0-1 0 0,-1 1 1 0 0,0-1 0 0 0,0 0-1 0 0,-1 2-58 0 0,1 19 126 0 0,2-4-59 0 0,4-2-1 0 0,-4-18-41 0 0,-1 0 1 0 0,1 1-1 0 0,-1-1 0 0 0,-1 1 1 0 0,1-1-1 0 0,-1 2-25 0 0,4 28 133 0 0,5 1 55 0 0,-8-33-168 0 0,1 10 72 0 0,-1 0 0 0 0,0 0-1 0 0,-1 0 1 0 0,0 0-1 0 0,-1 0-91 0 0,0 8 120 0 0,4 3 102 0 0,3-6-78 0 0,-5-17-127 0 0,0 0 0 0 0,0 1 1 0 0,0-1-1 0 0,0 1 0 0 0,-1-1 1 0 0,1 1-1 0 0,-1 0 0 0 0,0-1 0 0 0,0 1 1 0 0,0-1-1 0 0,0 1 0 0 0,0 0 1 0 0,0-1-1 0 0,-1 1 0 0 0,0 1-17 0 0,-4 8 54 0 0,4-11-49 0 0,1 1 1 0 0,-1-1 0 0 0,0 1 0 0 0,0 0-1 0 0,1-1 1 0 0,-1 1 0 0 0,0 0 0 0 0,1 0-1 0 0,0-1 1 0 0,-1 1 0 0 0,1 0 0 0 0,0 0-1 0 0,0 0 1 0 0,0-1 0 0 0,0 1 0 0 0,0 0-1 0 0,1 0 1 0 0,-1 0 0 0 0,1 1-6 0 0,1 1 8 0 0,0 0 0 0 0,0 0 0 0 0,0 1 1 0 0,-1-1-1 0 0,0 1 0 0 0,0-1 0 0 0,0 1 0 0 0,0-1 1 0 0,-1 1-1 0 0,1 0 0 0 0,-1-1 0 0 0,0 1 0 0 0,-1 0-8 0 0,1 7 6 0 0,0 9-14 0 0,0 10 90 0 0,0-25-56 0 0,0 0 1 0 0,0 12-52 0 0,0-16-87 0 0,-3-2-49 0 0,-1 0 12 0 0,-1-4-72 0 0,3 2 71 0 0,1 0-3 0 0,0 1-53 0 0,0-1-66 0 0,0 0-76 0 0,-1 1-3 0 0,1 0-61 0 0,0 1-54 0 0,-1-1-47 0 0,-1 0-603 0 0,1 0-104 0 0,0-4-867 0 0,1-4-1179 0 0</inkml:trace>
  <inkml:trace contextRef="#ctx0" brushRef="#br0" timeOffset="348.97">16 112 9168 0 0,'0'0'266'0'0,"0"0"1"0"0,0 0-199 0 0,0-2-40 0 0,0 1-27 0 0,0 0-1 0 0,0 1 1 0 0,0-1 0 0 0,0 0 0 0 0,0 1-1 0 0,0-1 1 0 0,1 0 0 0 0,-1 0-1 0 0,0 1 1 0 0,0-1 0 0 0,1 1 0 0 0,-1-1-1 0 0,0 0 1 0 0,0 1 0 0 0,1-1-1 0 0,5-2 15 0 0,-1 1 39 0 0,-3-1 59 0 0,0-1-13 0 0,-1 1 20 0 0,1 1 27 0 0,0 1-8 0 0,1 1 48 0 0,1 0 55 0 0,1-1 65 0 0,3 0 28 0 0,-2-2-151 0 0,0 0-36 0 0,7-4 150 0 0,-1 5-41 0 0,1 2 81 0 0,-10 0-32 0 0,2 0-123 0 0,2 0-140 0 0,19-1 85 0 0,-23 1-107 0 0,-1 0 1 0 0,1 0 0 0 0,0 0-1 0 0,0 1 1 0 0,-1-1 0 0 0,1 1-1 0 0,0 0 1 0 0,1 0-22 0 0,25 15 143 0 0,-26-12-120 0 0,2 3 18 0 0,6-4-12 0 0,-10-3-28 0 0,0 0 1 0 0,0 0-1 0 0,0 1 0 0 0,-1-1 1 0 0,1 0-1 0 0,0 1 0 0 0,0-1 1 0 0,0 0-1 0 0,0 1 0 0 0,0-1 1 0 0,-1 1-1 0 0,1-1 0 0 0,0 1 1 0 0,0 0-1 0 0,-1-1 0 0 0,1 1 1 0 0,0 0-1 0 0,-1 0 0 0 0,1-1 1 0 0,-1 1-1 0 0,1 0 0 0 0,-1 0 1 0 0,1 0-1 0 0,-1 0 0 0 0,0-1 1 0 0,1 1-2 0 0,2 5 10 0 0,1-1 0 0 0,0 0 0 0 0,0-1 0 0 0,0 1 0 0 0,1-1 0 0 0,-1 1 0 0 0,5 1-10 0 0,-4-2 11 0 0,0 0 0 0 0,-1 0 1 0 0,1 1-1 0 0,-1-1 0 0 0,0 1 1 0 0,0 0-1 0 0,2 4-11 0 0,7 26 59 0 0,-10-25-51 0 0,-2-6-8 0 0,0-1 0 0 0,0 0 0 0 0,-1 1 0 0 0,1-1 0 0 0,-1 0 0 0 0,0 1 0 0 0,0-1 0 0 0,0 1 0 0 0,1 13 0 0 0,6-4 0 0 0,-6-11 0 0 0,-1-1 0 0 0,1 1 0 0 0,0-1 0 0 0,0 1 0 0 0,-1-1 0 0 0,1 1 0 0 0,-1 0 0 0 0,1-1 0 0 0,-1 1 0 0 0,0 0 0 0 0,1-1 0 0 0,-1 1 0 0 0,0 0 0 0 0,0 0 0 0 0,0 8 4 0 0,1-5 2 0 0,0 0-1 0 0,-1 0 0 0 0,0 0 1 0 0,0-1-1 0 0,-1 1 1 0 0,1 0-1 0 0,-1 0 0 0 0,0 0 1 0 0,-1 2-6 0 0,-1-1 1 0 0,0 0 26 0 0,0 0 0 0 0,0 0 0 0 0,-1 0 0 0 0,0 0 0 0 0,0 0 0 0 0,-1 0-27 0 0,2-2 25 0 0,-1-1 0 0 0,2 1 0 0 0,-1 1 0 0 0,0-1 1 0 0,0 2-26 0 0,2-3 22 0 0,-1 0 0 0 0,0 0 1 0 0,1 0-1 0 0,-1-1 0 0 0,0 1 0 0 0,0 0 1 0 0,0-1-1 0 0,0 0 0 0 0,-1 1 1 0 0,1-1-1 0 0,-1 0 0 0 0,0 0 1 0 0,0 0-23 0 0,-7 3 89 0 0,-1 0 18 0 0,-3 4-39 0 0,-8 0-43 0 0,-1 0-44 0 0,15-4-15 0 0,6-4 28 0 0,1 0-1 0 0,0 0 1 0 0,-1 0-1 0 0,1 0 1 0 0,-1-1-1 0 0,0 1 1 0 0,1 0-1 0 0,-1-1 1 0 0,1 1-1 0 0,-1-1 0 0 0,0 0 1 0 0,1 0-1 0 0,-1 1 1 0 0,0-1 6 0 0,0 0 8 0 0,1 0 0 0 0,-1 0 0 0 0,1 0 0 0 0,-1 1 0 0 0,0-1 0 0 0,1 0 0 0 0,-1 1 0 0 0,1 0 0 0 0,-1-1 1 0 0,1 1-1 0 0,0 0 0 0 0,-1 0 0 0 0,1-1-8 0 0,-13 7 79 0 0,8-6-40 0 0,0 0 0 0 0,0 0-1 0 0,0 0 1 0 0,0-1 0 0 0,-3 0-39 0 0,-22-1 75 0 0,11 1-103 0 0,17-1-22 0 0,1-1-34 0 0,-3-2-57 0 0,-1-3-146 0 0,6 7 280 0 0,-2-1-208 0 0,1 0 35 0 0,-2-1-89 0 0,1 2 57 0 0,-1 0-14 0 0,1 0 71 0 0,1 0-71 0 0,0 0 16 0 0,0-1-62 0 0,0 0-57 0 0,1 0-43 0 0,-1 0-40 0 0,1 0-34 0 0,0-1-128 0 0,-1 0-34 0 0,1-3-1335 0 0</inkml:trace>
  <inkml:trace contextRef="#ctx0" brushRef="#br0" timeOffset="730.5">575 80 8208 0 0,'0'0'234'0'0,"0"3"6"0"0,0 1-190 0 0,0 6-5 0 0,0-9-44 0 0,0 0-1 0 0,0-1 1 0 0,0 1-1 0 0,0 0 1 0 0,0 0-1 0 0,0 0 1 0 0,1 0-1 0 0,-1 0 1 0 0,0 0-1 0 0,1 0 1 0 0,-1 0-1 0 0,0 0 1 0 0,1 0-1 0 0,6 3-8 0 0,-2 1 14 0 0,-4 4 40 0 0,-1-7-21 0 0,0 0 0 0 0,1-1 1 0 0,-1 1-1 0 0,0-1 0 0 0,1 1 0 0 0,-1-1 1 0 0,1 1-1 0 0,-1-1 0 0 0,1 1 0 0 0,0-1 1 0 0,-1 1-1 0 0,1-1 0 0 0,0 1-25 0 0,6 11 205 0 0,-2 14 114 0 0,1-14-107 0 0,-1-4-2 0 0,-3 3 65 0 0,0 0 8 0 0,3-3-48 0 0,2 5 22 0 0,-6 3-1 0 0,-1-3-30 0 0,1-6-60 0 0,2 1 51 0 0,1 1-19 0 0,1 1-22 0 0,-3-3-15 0 0,0-1 24 0 0,-2 2 62 0 0,2 3 110 0 0,3-3-78 0 0,2 5 10 0 0,-5-6-41 0 0,0 23 190 0 0,-2-16-179 0 0,0-8-98 0 0,-1 0 40 0 0,1 0 45 0 0,0-1 52 0 0,0 2 132 0 0,-1-1 94 0 0,1 0 107 0 0,0-1 118 0 0,-2-9-572 0 0,-5-6-81 0 0,2-6 104 0 0,3-4 4 0 0,2 4-103 0 0,0 9-79 0 0,0 2-5 0 0,1 0 0 0 0,-1 0 0 0 0,1 0 0 0 0,0 0 0 0 0,0 0 0 0 0,0 0 0 0 0,1 1 0 0 0,-1-1-1 0 0,1 0 1 0 0,2-2-17 0 0,-4 4 8 0 0,1 0-1 0 0,-1 0 0 0 0,1 0 0 0 0,-1 0 0 0 0,1 0 0 0 0,-1 0 1 0 0,0 0-1 0 0,0 0 0 0 0,0 0 0 0 0,0 0 0 0 0,0 0-7 0 0,-1-9 1 0 0,1 9 0 0 0,0-1 0 0 0,0 1-1 0 0,0 0 1 0 0,0-1-1 0 0,1 1 1 0 0,-1-1-1 0 0,1 1 1 0 0,-1 0-1 0 0,1-1 1 0 0,0 1 0 0 0,0 0-1 0 0,0 0 1 0 0,0-1-1 0 0,0 1 1 0 0,0 0-1 0 0,1 0 1 0 0,-1 0 0 0 0,1 1-1 0 0,0-2 0 0 0,2-1 7 0 0,-1 0 0 0 0,1 0 0 0 0,-1 0 1 0 0,0 0-1 0 0,0-1 0 0 0,-1 0 0 0 0,1 1 0 0 0,-1-1 0 0 0,0-1-7 0 0,2-6 34 0 0,1 0-1 0 0,0 1 1 0 0,2-3-34 0 0,-6 12 6 0 0,25-30-12 0 0,-23 27-13 0 0,-3 5 15 0 0,0-1 1 0 0,1 0 0 0 0,-1 1-1 0 0,0-1 1 0 0,0 0 0 0 0,1 1-1 0 0,-1-1 1 0 0,1 1-1 0 0,-1-1 1 0 0,1 1 0 0 0,-1-1-1 0 0,1 1 1 0 0,-1-1 0 0 0,1 1-1 0 0,-1-1 1 0 0,1 1-1 0 0,-1 0 1 0 0,1-1 0 0 0,0 1-1 0 0,-1 0 1 0 0,1-1-1 0 0,0 1 4 0 0,4-2-12 0 0,4-5-41 0 0,7-8-127 0 0,-13 11 111 0 0,0 1 0 0 0,0 0 0 0 0,1 0-1 0 0,0 0 1 0 0,2-2 69 0 0,5 0-268 0 0,-10 5 232 0 0,0 0 1 0 0,0-1-1 0 0,1 1 1 0 0,-1-1-1 0 0,0 1 0 0 0,0-1 1 0 0,0 1-1 0 0,0-1 0 0 0,0 0 1 0 0,0 0-1 0 0,0 1 1 0 0,-1-1-1 0 0,1 0 0 0 0,0 0 1 0 0,0 0-1 0 0,0 0 0 0 0,-1 0 1 0 0,1-1 35 0 0,2-5-232 0 0,-3 7 206 0 0,1-1 0 0 0,-1 1 0 0 0,0-1 0 0 0,0 1 0 0 0,0 0 0 0 0,1-1 0 0 0,-1 1 0 0 0,0-1 0 0 0,0 1 0 0 0,1-1-1 0 0,-1 1 1 0 0,0 0 0 0 0,1-1 0 0 0,-1 1 0 0 0,0 0 0 0 0,1-1 0 0 0,-1 1 0 0 0,1 0 0 0 0,-1 0 26 0 0,10-2-384 0 0,4 0-300 0 0,-4-4 61 0 0,-2 1 169 0 0,-7 5 358 0 0,1-1 1 0 0,-1 1-1 0 0,0-1 0 0 0,1 1 0 0 0,-1 0 1 0 0,1 0-1 0 0,-1-1 0 0 0,1 1 1 0 0,-1 0-1 0 0,1 0 96 0 0,-2 0 0 0 0</inkml:trace>
  <inkml:trace contextRef="#ctx0" brushRef="#br0" timeOffset="993.48">1087 96 7688 0 0,'0'27'166'0'0,"0"-22"29"0"0,0-2 14 0 0,0 9-116 0 0,1 14 3 0 0,-1-24-92 0 0,0 1 0 0 0,0-1 0 0 0,0 1 0 0 0,-1-1 0 0 0,1 1 1 0 0,-1-1-1 0 0,0 1 0 0 0,0 0-4 0 0,-4 5 41 0 0,2-3 27 0 0,0 1 33 0 0,1 0 36 0 0,2 1 36 0 0,-1 0 78 0 0,1-4-164 0 0,0-1 1 0 0,0 0 0 0 0,0 0 0 0 0,0 0-1 0 0,0 0 1 0 0,1 1 0 0 0,-1-1-1 0 0,1 0 1 0 0,-1 0 0 0 0,1 1-88 0 0,4 5 275 0 0,-4-6-223 0 0,0-1 0 0 0,0 0 0 0 0,0 1 0 0 0,0-1 0 0 0,-1 1 0 0 0,1 0 0 0 0,0-1 0 0 0,-1 1 0 0 0,0-1 0 0 0,1 1 0 0 0,-1 0 1 0 0,0-1-1 0 0,0 1 0 0 0,1 0-52 0 0,-1 5 199 0 0,0 12 225 0 0,0-11-200 0 0,0-1 49 0 0,0 0 104 0 0,2-4-104 0 0,4 5-124 0 0,-4-6-96 0 0,-1 1-1 0 0,0-1 1 0 0,-1 1-1 0 0,1-1 1 0 0,0 1-1 0 0,-1-1 1 0 0,1 1-1 0 0,-1 1-52 0 0,1 6 109 0 0,-1-7 21 0 0,0-3-8 0 0,0 0-33 0 0,0 3-129 0 0,0 7-59 0 0,0-8 18 0 0,0-1 11 0 0,0-1-38 0 0,0 0-17 0 0,0 0-37 0 0,0 0-43 0 0,0 0-49 0 0,0 0-52 0 0,0 0-47 0 0,0 0-44 0 0,0 0-38 0 0,0 0-128 0 0,0 0-37 0 0,0 0-1331 0 0</inkml:trace>
  <inkml:trace contextRef="#ctx0" brushRef="#br0" timeOffset="1582.32">1326 64 9464 0 0,'0'0'274'0'0,"0"0"0"0"0,0 1-205 0 0,0 1-41 0 0,1 21-4 0 0,0-9 106 0 0,5 1 267 0 0,-1-6-215 0 0,-4-6-108 0 0,0-1-1 0 0,0 0 0 0 0,-1 0 0 0 0,1 1 1 0 0,-1-1-1 0 0,1 0 0 0 0,-1 1 1 0 0,0 1-74 0 0,-1 21 682 0 0,0-9-112 0 0,1-7-248 0 0,0-1-63 0 0,0 0-52 0 0,0 0-43 0 0,0 5 52 0 0,0 21 164 0 0,3-20-208 0 0,2-4-42 0 0,-4-8-112 0 0,0-1-1 0 0,0 1 1 0 0,0-1-1 0 0,0 1 0 0 0,-1 0 1 0 0,1-1-1 0 0,-1 1 1 0 0,1 0-1 0 0,-1 0 1 0 0,1-1-1 0 0,-1 1 1 0 0,0 0-1 0 0,0 0-17 0 0,0 2 106 0 0,0 0-56 0 0,0 9-42 0 0,0-9 11 0 0,0 1 33 0 0,0-1 52 0 0,0-1 65 0 0,0 0-12 0 0,0-1 41 0 0,0 0 46 0 0,0-1 51 0 0,0-8-196 0 0,0-16 86 0 0,3 5-153 0 0,1 8-22 0 0,3-9 6 0 0,-5 3 23 0 0,-2 14-38 0 0,0-1-1 0 0,0 1 1 0 0,1-1 0 0 0,-1 1-1 0 0,1-1 1 0 0,-1 1 0 0 0,1 0-1 0 0,0-1 1 0 0,0 1 0 0 0,0 0-1 0 0,0 0 1 0 0,0-1 0 0 0,0 1 0 0 0,1 0-1 0 0,-1 0 1 0 0,1 0-1 0 0,1-1 0 0 0,-1-1 0 0 0,0 1 0 0 0,0 0 0 0 0,0-1 0 0 0,0 1-1 0 0,0-4 1 0 0,4-15 0 0 0,-5 17 0 0 0,0 1 0 0 0,0 0 0 0 0,0 0 0 0 0,1 0 0 0 0,0 0 0 0 0,-1 0 0 0 0,1 0 0 0 0,1 1 0 0 0,-1-1 0 0 0,0 0 0 0 0,1 1 0 0 0,0 0 0 0 0,2-3 0 0 0,-1 2 0 0 0,1-1 0 0 0,-1 0 0 0 0,0-1 0 0 0,2-5 0 0 0,5-5-18 0 0,3-1-37 0 0,-7 10 43 0 0,-4 3 3 0 0,1 1-1 0 0,-1 0 1 0 0,0 0 0 0 0,1 0-1 0 0,0 0 1 0 0,0 0 9 0 0,28-13-70 0 0,-31 16 67 0 0,1-1 0 0 0,-1 1 0 0 0,0-1 0 0 0,1 1 1 0 0,-1 0-1 0 0,1 0 0 0 0,-1-1 0 0 0,1 1 1 0 0,-1 0-1 0 0,1 1 3 0 0,-1-1-5 0 0,1 0 0 0 0,-1 0 0 0 0,1-1-1 0 0,-1 1 1 0 0,1 0 0 0 0,-1 0 0 0 0,0-1 0 0 0,1 1 0 0 0,-1-1 0 0 0,1 1 5 0 0,4-4-11 0 0,6-4-8 0 0,-12 8 18 0 0,1 0 0 0 0,-1 0-1 0 0,1-1 1 0 0,-1 1-1 0 0,0 0 1 0 0,1 0 0 0 0,-1 0-1 0 0,1 0 1 0 0,-1 0 0 0 0,0 0-1 0 0,1 0 1 0 0,-1 0-1 0 0,1 0 1 0 0,-1 0 0 0 0,0 0-1 0 0,1 0 1 0 0,-1 0 0 0 0,1 0-1 0 0,-1 0 1 0 0,0 1-1 0 0,1-1 1 0 0,-1 0 0 0 0,0 0-1 0 0,1 0 1 0 0,-1 1 0 0 0,0-1-1 0 0,1 0 2 0 0,4 11-10 0 0,-2-10 5 0 0,-1 1 0 0 0,0-1 1 0 0,0 1-1 0 0,1-1 0 0 0,-1 0 1 0 0,1 0-1 0 0,-1 0 1 0 0,1 0 4 0 0,0-1-5 0 0,-1 1 1 0 0,0 0-1 0 0,1 0 1 0 0,-1 0 0 0 0,0 1-1 0 0,0-1 1 0 0,1 0 0 0 0,-1 1 4 0 0,3 9 0 0 0,7-5-11 0 0,-11-5 9 0 0,0-1-1 0 0,0 1 0 0 0,0-1 1 0 0,0 1-1 0 0,0-1 0 0 0,0 1 1 0 0,0-1-1 0 0,0 1 0 0 0,0 0 0 0 0,-1 0 1 0 0,1 0-1 0 0,0-1 0 0 0,0 1 1 0 0,-1 0-1 0 0,1 0 0 0 0,0 0 3 0 0,5 15 2 0 0,1 3 45 0 0,-4-8-13 0 0,-2-7-14 0 0,0 0 1 0 0,-1 0 0 0 0,1 0-1 0 0,-1 0 1 0 0,0 1 0 0 0,0-1-1 0 0,0 0 1 0 0,-1 0-1 0 0,1 1-20 0 0,-1-2 16 0 0,1 0-1 0 0,0 0 1 0 0,-1 0-1 0 0,1 0 1 0 0,0 0-1 0 0,1 0 0 0 0,-1 0 1 0 0,1 0-1 0 0,-1 0 1 0 0,1 0-1 0 0,0 0 0 0 0,0 1-15 0 0,4 4 34 0 0,-4-6-31 0 0,0-1 0 0 0,0 0 1 0 0,0 1-1 0 0,0-1 0 0 0,-1 1 1 0 0,1 0-1 0 0,0-1 0 0 0,-1 1 0 0 0,1 0 1 0 0,-1-1-1 0 0,0 1 0 0 0,0 0 1 0 0,1-1-1 0 0,-1 1 0 0 0,0 1-3 0 0,0 6 15 0 0,1-6-10 0 0,-1 0-1 0 0,0 0 1 0 0,0 0-1 0 0,0 0 1 0 0,0 0-1 0 0,0 0 0 0 0,-1 0 1 0 0,1 0-1 0 0,-1 0 1 0 0,0-1-1 0 0,0 2-4 0 0,-2 3 15 0 0,-1-1-1 0 0,2 1 0 0 0,-1 0 1 0 0,1 1-15 0 0,1 8-7 0 0,3-6 20 0 0,-2-7 40 0 0,0-3 11 0 0,-3 3 0 0 0,-10 10 6 0 0,-1 0 20 0 0,12-10 21 0 0,-1-3 61 0 0,-4-1-110 0 0,2-5 170 0 0,4-5 11 0 0,1 3-159 0 0,0 2-92 0 0,2-13 8 0 0,2 8 0 0 0,0 0 0 0 0,1 1 0 0 0,0-1 0 0 0,0 1 0 0 0,2-1 0 0 0,0 0 0 0 0,-4 5 0 0 0,0 1 0 0 0,1 0 0 0 0,0-1 0 0 0,0 1 0 0 0,0 1 0 0 0,1-1 0 0 0,-1 1 0 0 0,1 0 0 0 0,2-2 0 0 0,5-1 0 0 0,-6 3 0 0 0,0 0 0 0 0,0 0 0 0 0,0 0 0 0 0,3-5 0 0 0,-4 5 0 0 0,0-1 0 0 0,1 1 0 0 0,-1 0 0 0 0,1 1 0 0 0,0-1 0 0 0,-1 1 0 0 0,1-1 0 0 0,-1 0 0 0 0,0 0 0 0 0,0 0 0 0 0,0-1 0 0 0,-3 4 0 0 0,-1 0 0 0 0,0-1 0 0 0,0 1 0 0 0,0 0 0 0 0,0 0 0 0 0,1 0 0 0 0,-1 0 0 0 0,0 0 0 0 0,1 0 0 0 0,-1 0 0 0 0,1 1 0 0 0,-1-1 0 0 0,1 1 0 0 0,-1-1 0 0 0,1 1 0 0 0,-1-1 0 0 0,1 1 0 0 0,0 0 0 0 0,-1-1 0 0 0,1 1 0 0 0,0 0 0 0 0,-1 0 0 0 0,1 0 0 0 0,2 0 0 0 0,0 0 0 0 0,0-1 0 0 0,0 0 0 0 0,0 1 0 0 0,0-1 0 0 0,0-1 0 0 0,0 1 0 0 0,-1-1 0 0 0,1 1 0 0 0,2-3 0 0 0,-2 3 0 0 0,1 0 0 0 0,-1 0 0 0 0,0 0 0 0 0,1 1 0 0 0,-1-1 0 0 0,1 1 0 0 0,-1 0 0 0 0,1 1 0 0 0,3 0 0 0 0,8-1 0 0 0,-15 0 0 0 0,-1 0 0 0 0,1 0 0 0 0,-1 0 0 0 0,1 0 0 0 0,-1 0 0 0 0,1 0 0 0 0,-1 0 0 0 0,1 0 0 0 0,-1 0 0 0 0,1 0 0 0 0,-1 0 0 0 0,1 0 0 0 0,-1 0 0 0 0,1 1 0 0 0,-1-1 0 0 0,1 0 0 0 0,-1 0 0 0 0,0 1 0 0 0,1-1 0 0 0,-1 0 0 0 0,1 0 0 0 0,-1 1 0 0 0,0-1 0 0 0,1 0 0 0 0,-1 1 0 0 0,0-1 0 0 0,1 1 0 0 0,-1-1 0 0 0,0 0 0 0 0,1 1 0 0 0,-1-1 0 0 0,0 1 0 0 0,5 6 0 0 0,6-1 0 0 0,-10-5 0 0 0,0-1 0 0 0,0 1 0 0 0,0-1 0 0 0,0 1 0 0 0,0-1 0 0 0,0 1 0 0 0,0-1 0 0 0,0 1 0 0 0,0 0 0 0 0,0 0 0 0 0,0-1 0 0 0,-1 1 0 0 0,1 0 0 0 0,0 0 0 0 0,0 0 0 0 0,-1 0 0 0 0,1 1 0 0 0,-1-1 0 0 0,1 1 0 0 0,-1-1 0 0 0,1 0 0 0 0,-1 1 0 0 0,0-1 0 0 0,0 1 0 0 0,0-1 0 0 0,0 1 0 0 0,0-1 0 0 0,0 1 0 0 0,0-1 0 0 0,0 1 0 0 0,0-1 0 0 0,0 1 0 0 0,1-1 0 0 0,-1 1 0 0 0,0-1 0 0 0,1 0 0 0 0,-1 1 0 0 0,1-1 0 0 0,25 47 0 0 0,-25-46 0 0 0,0 0 0 0 0,-1 0 0 0 0,1 0 0 0 0,-1 0 0 0 0,0 0 0 0 0,1 0 0 0 0,-1 0 0 0 0,0 0 0 0 0,0 0 0 0 0,0 0 0 0 0,-1 1 0 0 0,1 7 0 0 0,0-7 0 0 0,0 0 0 0 0,0-1 0 0 0,0 1 0 0 0,1 0 0 0 0,-1 0 0 0 0,1 0 0 0 0,0 1 0 0 0,5 2 0 0 0,-2-4 0 0 0,12 27 0 0 0,-15-28-2 0 0,-1 1 0 0 0,1-1 0 0 0,-1 1 0 0 0,0-1-1 0 0,1 1 1 0 0,-1-1 0 0 0,0 0 0 0 0,0 1-1 0 0,0-1 1 0 0,0 1 2 0 0,0-1-12 0 0,0 1 1 0 0,0-1-1 0 0,0 1 1 0 0,0-1-1 0 0,0 1 0 0 0,1-1 1 0 0,-1 1-1 0 0,1-1 0 0 0,-1 1 1 0 0,1-1 11 0 0,2 5-126 0 0,3 5 36 0 0,0-1 25 0 0,-2-3-12 0 0,-1-2-27 0 0,0 1-52 0 0,-2-2-21 0 0,1 0-53 0 0,-1 0-60 0 0,-1 0-67 0 0,0-1-839 0 0,3 0-55 0 0,10 10-11 0 0</inkml:trace>
  <inkml:trace contextRef="#ctx0" brushRef="#br0" timeOffset="1963.01">2365 288 7512 0 0,'4'0'10'0'0,"1"0"45"0"0,4 1 81 0 0,11-2 261 0 0,-16 0-304 0 0,-1-1-36 0 0,2-8-21 0 0,8 4-36 0 0,12-6 355 0 0,-11 3-58 0 0,1-4 230 0 0,-5 2-202 0 0,6-2 179 0 0,-2 8-100 0 0,-9-6-42 0 0,6 4-23 0 0,3 0-88 0 0,-10 5-169 0 0,3-1 5 0 0,-2 1-33 0 0,6-4 45 0 0,1-4 47 0 0,-2-4-66 0 0,-4-2-64 0 0,4 0-16 0 0,-9 16 0 0 0,-1-1 0 0 0,0 1 1 0 0,0 0-1 0 0,1-1 1 0 0,-1 1-1 0 0,0-1 1 0 0,0 1-1 0 0,0-1 0 0 0,0 1 1 0 0,0-1-1 0 0,0 1 1 0 0,1-1-1 0 0,-1 1 0 0 0,-1-1 1 0 0,1 0-1 0 0,0 1 1 0 0,0-1-1 0 0,0 1 0 0 0,0-1 1 0 0,0 1-1 0 0,0-1 1 0 0,0 1-1 0 0,-1 0 0 0 0,1-1 1 0 0,0 1-1 0 0,-1-1 0 0 0,-9-4 58 0 0,4-6 24 0 0,-4 6 0 0 0,6-2-29 0 0,0 2-8 0 0,-1 4 27 0 0,-3 0 64 0 0,3 1-43 0 0,-21 0 291 0 0,19 1-309 0 0,2 1-72 0 0,0 9 64 0 0,-25 5 66 0 0,-18 5 150 0 0,47-20-276 0 0,0 0 1 0 0,0 0-1 0 0,-1 0 1 0 0,1 0-1 0 0,0 0 1 0 0,0 0-1 0 0,0 0 1 0 0,0 0-1 0 0,0 1 1 0 0,1-1-8 0 0,-15 25 26 0 0,12-19-19 0 0,-3 8 36 0 0,-1 5-24 0 0,4-9-5 0 0,2-8 8 0 0,0 1 1 0 0,0-1-1 0 0,1 1 1 0 0,-1 0 0 0 0,1 0-1 0 0,0-1 1 0 0,0 1-1 0 0,0 0 1 0 0,1 0-23 0 0,-1 12 91 0 0,0-14-81 0 0,0 1 1 0 0,0-1-1 0 0,0 0 0 0 0,0 1 0 0 0,1-1 0 0 0,-1 0 0 0 0,1 1 1 0 0,-1-1-1 0 0,1 0 0 0 0,0 0 0 0 0,0 1 0 0 0,0-1 1 0 0,0 0-1 0 0,0 0 0 0 0,0 0 0 0 0,0 0 0 0 0,1 0 0 0 0,-1 0 1 0 0,2 1-11 0 0,16 13 64 0 0,10 0 0 0 0,3 0-11 0 0,0-3-57 0 0,-24-11-52 0 0,13 0 5 0 0,-9-2-58 0 0,-2 0-66 0 0,-6 0 45 0 0,1-1-34 0 0,0 1-73 0 0,0 0-56 0 0,0 0-63 0 0,0 0-69 0 0,-3 0 109 0 0,-1 0-45 0 0,1 0-40 0 0,0 0-36 0 0,-1 0-127 0 0,1 0-35 0 0,4 0-1320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00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8576 0 0,'0'0'197'0'0,"0"0"24"0"0,0 0 17 0 0,0 2-38 0 0,0 91 1369 0 0,0-53-927 0 0,0-11-230 0 0,0-2-54 0 0,2-9-123 0 0,4 5 223 0 0,0 0-35 0 0,-4-7-218 0 0,-2 59 379 0 0,0-25-164 0 0,0-9-38 0 0,0-2 42 0 0,1-26-259 0 0,0-3-60 0 0,2-3-47 0 0,0-1-34 0 0,-2-4-22 0 0,0 0 0 0 0,0 0 0 0 0,0 1 0 0 0,0-1 0 0 0,0 0 0 0 0,-1 1 0 0 0,1-1 0 0 0,-1 1 0 0 0,1-1 0 0 0,-1 0 0 0 0,0 1 0 0 0,0 0-2 0 0,0 77 0 0 0,0-67-11 0 0,0-11-243 0 0,0 0 101 0 0,0-1 87 0 0,0 0 73 0 0,0 0 48 0 0,0 0 36 0 0,0 1 496 0 0,0-1-478 0 0,0-1-56 0 0,0 1-78 0 0,0-1-98 0 0,0 1-22 0 0,0-1-59 0 0,0 0-64 0 0,0 1-70 0 0,0-1-1 0 0,0 1-56 0 0,0-1-60 0 0,0 1-63 0 0,0 0-67 0 0,0-1-69 0 0,0 1-74 0 0,0 0-76 0 0,0-1-1004 0 0,0 0-1021 0 0</inkml:trace>
  <inkml:trace contextRef="#ctx0" brushRef="#br0" timeOffset="365.59">256 1 8464 0 0,'0'0'190'0'0,"0"0"28"0"0,0 0 10 0 0,0 0 33 0 0,0 0 79 0 0,0 0 39 0 0,3 3 5 0 0,8 10-19 0 0,-6 0-77 0 0,2-8-119 0 0,-7-5-158 0 0,1 0-1 0 0,-1 0 1 0 0,0 1-1 0 0,1-1 1 0 0,-1 0-1 0 0,1 0 1 0 0,-1 1-1 0 0,0-1 1 0 0,1 1 0 0 0,-1-1-1 0 0,0 0 1 0 0,1 1-1 0 0,-1-1 1 0 0,0 1-1 0 0,1-1 1 0 0,-1 0-1 0 0,0 1 1 0 0,0-1 0 0 0,0 1-1 0 0,0-1 1 0 0,1 1-1 0 0,-1-1 1 0 0,0 1-1 0 0,0-1 1 0 0,0 1-1 0 0,0-1 1 0 0,0 1-1 0 0,0-1 1 0 0,0 1 0 0 0,0-1-1 0 0,0 1 1 0 0,-1 0-11 0 0,1 5 171 0 0,0 3 24 0 0,0 0-49 0 0,2 5 42 0 0,4 3-6 0 0,0-11-78 0 0,-6-6-93 0 0,0 0-1 0 0,0 1 1 0 0,1-1 0 0 0,-1 0-1 0 0,0 0 1 0 0,0 1-1 0 0,0-1 1 0 0,1 0-1 0 0,-1 1 1 0 0,0-1-1 0 0,0 0 1 0 0,0 0 0 0 0,0 1-1 0 0,0-1 1 0 0,0 0-1 0 0,0 1 1 0 0,1-1-1 0 0,-1 0 1 0 0,0 1 0 0 0,0-1-1 0 0,0 0 1 0 0,0 1-1 0 0,0-1 1 0 0,-1 0-1 0 0,1 1 1 0 0,0-1-11 0 0,0 3 71 0 0,0 4-7 0 0,0-2 14 0 0,0 2 76 0 0,0-3-37 0 0,0 2 34 0 0,0 5 8 0 0,0 28 200 0 0,1-27-278 0 0,1-2-34 0 0,4 5 52 0 0,-5-12-77 0 0,0 1 0 0 0,1-1 0 0 0,-1 1 0 0 0,-1-1 0 0 0,1 1 0 0 0,0-1 0 0 0,-1 1 0 0 0,0 0 1 0 0,0-1-23 0 0,0 54 331 0 0,0 78 602 0 0,1-128-889 0 0,-1 1 0 0 0,1-1 0 0 0,1 0 0 0 0,0 1 1 0 0,0-1-1 0 0,2 5-44 0 0,-2-7 23 0 0,1 12 83 0 0,-3 4-14 0 0,-1-8-42 0 0,0 2 6 0 0,0 10 94 0 0,6 2 99 0 0,-1-20-187 0 0,4 15 65 0 0,-7-21-115 0 0,-1 0 1 0 0,0 0 0 0 0,0 0 0 0 0,0 0 0 0 0,0 0-1 0 0,0 1 1 0 0,0-1 0 0 0,0 0 0 0 0,-1 0 0 0 0,1 0 0 0 0,0 0-1 0 0,-1 0 1 0 0,1 1-13 0 0,-5 6 90 0 0,-1 2 39 0 0,3 4 33 0 0,3-11-361 0 0,0 0 68 0 0,0 0 62 0 0,0 0 55 0 0,0 1 60 0 0,0 0 58 0 0,0 0 80 0 0,-1 3 171 0 0,1 2 120 0 0,0-4-192 0 0,0 0-100 0 0,0 0-71 0 0,0-1-88 0 0,0 0-78 0 0,0 0-89 0 0,0-1-102 0 0,0 1-47 0 0,0-1-86 0 0,0 0-94 0 0,0 0-102 0 0,0 0-108 0 0,1 0-117 0 0,-1 1-122 0 0,0-3 411 0 0,0 1-32 0 0,0-2-1669 0 0,0 0-1254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0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9728 0 0,'0'0'222'0'0,"0"0"30"0"0,0 3 18 0 0,1-2-254 0 0,-1 1 0 0 0,0 0 1 0 0,0-1-1 0 0,1 1 0 0 0,-1-1 1 0 0,1 1-1 0 0,0-1 0 0 0,-1 1 1 0 0,1-1-1 0 0,0 1 0 0 0,0-1 1 0 0,0 1-17 0 0,5 9 57 0 0,-4 3-38 0 0,1 5 15 0 0,2-6 71 0 0,1 0 75 0 0,-4 6 78 0 0,-2-13-40 0 0,0-1-35 0 0,0 6 134 0 0,3 15 220 0 0,2-10-218 0 0,1 7 64 0 0,-4 2-79 0 0,-2-6-113 0 0,1-2-40 0 0,-1-5-18 0 0,2-1-1 0 0,-1 1 1 0 0,2 4-133 0 0,4 6 216 0 0,-4-5 21 0 0,-3-4-90 0 0,2 7 27 0 0,3-3-38 0 0,-3-10-70 0 0,0-1 0 0 0,-1 1 1 0 0,0 0-1 0 0,0 0 0 0 0,0-1 0 0 0,-1 1-66 0 0,0 12 137 0 0,0 19 177 0 0,3-17-162 0 0,3-8-28 0 0,-5-12-107 0 0,0 1 1 0 0,0-1-1 0 0,0 1 1 0 0,-1-1-1 0 0,1 0 1 0 0,-1 1-1 0 0,1 0 1 0 0,-1-1-1 0 0,1 1 1 0 0,-1-1-1 0 0,0 1 1 0 0,0 0-1 0 0,0-1-17 0 0,0 6 74 0 0,1-4-50 0 0,-1-1 0 0 0,0 0 0 0 0,0 0-1 0 0,0 0 1 0 0,-1 0 0 0 0,1 1 0 0 0,0-1 0 0 0,-1 0 0 0 0,1 0 0 0 0,-1 1-25 0 0,-4 5 74 0 0,4-6-59 0 0,0-1-1 0 0,0 0 1 0 0,0 1-1 0 0,0-1 1 0 0,0 1 0 0 0,1 0-1 0 0,-1-1 1 0 0,1 1-1 0 0,-1-1 1 0 0,1 1-1 0 0,0 0 1 0 0,-1-1 0 0 0,1 1-1 0 0,0 0-13 0 0,0 0 18 0 0,0-1 1 0 0,0 1-1 0 0,0-1 0 0 0,0 1 1 0 0,-1-1-1 0 0,1 1 0 0 0,-1-1 0 0 0,1 1 1 0 0,-1-1-1 0 0,1 1 0 0 0,-1-1 0 0 0,0 1 1 0 0,0-1-1 0 0,0 0 0 0 0,0 1-18 0 0,-4 3 43 0 0,2-2 81 0 0,3-3 4 0 0,0 0 0 0 0,-2 0-10 0 0,1 0-116 0 0,1 0 0 0 0,-1 0 1 0 0,1 0-1 0 0,-1 0 0 0 0,1 0 1 0 0,0 0-1 0 0,-1 0 0 0 0,1 0 0 0 0,-1 0 1 0 0,1 0-1 0 0,0 0 0 0 0,-1 0 1 0 0,1-1-1 0 0,-1 1 0 0 0,1 0 0 0 0,0 0 1 0 0,-1-1-1 0 0,1 1 0 0 0,0 0 1 0 0,-1 0-1 0 0,1-1 0 0 0,0 1 0 0 0,-1 0 1 0 0,1-1-1 0 0,0 1 0 0 0,0 0 1 0 0,-1-1-1 0 0,1 1 0 0 0,0 0 0 0 0,0-1 1 0 0,-1 1-3 0 0,-3-7 3 0 0,-3 2 0 0 0,2 1 21 0 0,3-9 9 0 0,2-40 17 0 0,0 32-93 0 0,0-34-102 0 0,0 0-69 0 0,0-107-574 0 0,2 135 593 0 0,5-6-11 0 0,-1 4-4 0 0,-5 4 6 0 0,3-8-68 0 0,0 22 172 0 0,-2 0 1 0 0,1-1-1 0 0,-1 1 0 0 0,-1-7 100 0 0,0 11-54 0 0,-1-1-1 0 0,1 1 1 0 0,1 0-1 0 0,0-1 1 0 0,-1 1 0 0 0,4-5 54 0 0,-3 7-26 0 0,2-8-39 0 0,1 4 39 0 0,2-7 2 0 0,-4 3-10 0 0,-3 11 26 0 0,1 0 1 0 0,-1-1-1 0 0,1 1 1 0 0,-1 0-1 0 0,1-1 1 0 0,0 1-1 0 0,0 0 0 0 0,0 0 1 0 0,1 0-1 0 0,-1 0 1 0 0,0 0-1 0 0,1 0 1 0 0,-1 0-1 0 0,1 0 8 0 0,4-4-2 0 0,8-7-44 0 0,-10 10 28 0 0,-1 1 1 0 0,1 0 0 0 0,-1 0 0 0 0,1 0 0 0 0,-1 1 0 0 0,1-1 0 0 0,2 1 17 0 0,13-10-17 0 0,-17 8 9 0 0,1 1 0 0 0,0 0-1 0 0,0 1 1 0 0,0-1 0 0 0,0 1 0 0 0,0-1 0 0 0,0 1 0 0 0,1 0 0 0 0,-1 0 0 0 0,0 0 0 0 0,1 0 0 0 0,-1 1 0 0 0,2-1 8 0 0,117 1-179 0 0,-98 4 134 0 0,4 8 36 0 0,-23-9 6 0 0,0 0 1 0 0,0-1-1 0 0,0 0 1 0 0,0 0-1 0 0,1 0 3 0 0,3 0-10 0 0,-6-2 8 0 0,0 1-1 0 0,0-1 0 0 0,0 1 0 0 0,0 0 0 0 0,0 0 0 0 0,0 0 1 0 0,0 1-1 0 0,0-1 0 0 0,0 1 0 0 0,-1-1 0 0 0,1 1 0 0 0,-1 0 0 0 0,1 0 1 0 0,-1 0-1 0 0,0 0 0 0 0,1 1 0 0 0,-1-1 0 0 0,0 1 0 0 0,-1-1 1 0 0,2 2 2 0 0,-1 0 0 0 0,0 0 0 0 0,0 1 0 0 0,0-1 0 0 0,-1 1 0 0 0,1 0 0 0 0,-1-1 0 0 0,0 3 0 0 0,4 13 0 0 0,1-4 0 0 0,-5-13 0 0 0,1 1 0 0 0,-1-1 0 0 0,0 0 0 0 0,0 1 0 0 0,-1-1 0 0 0,1 1 0 0 0,-1-1 0 0 0,1 2 0 0 0,-4 40 0 0 0,3-41 0 0 0,-1 0 0 0 0,0-1 0 0 0,0 1 0 0 0,0-1 0 0 0,-1 1 0 0 0,1-1 0 0 0,-1 0 0 0 0,0 0 0 0 0,0 1 0 0 0,-1 0-1 0 0,1-1 0 0 0,0 1 0 0 0,0 0 1 0 0,1 0-1 0 0,-1 0 0 0 0,0 3 1 0 0,-6 14 23 0 0,-13 8 65 0 0,10-8-4 0 0,3-10-70 0 0,-4 2 42 0 0,3-4 48 0 0,-1 0-1 0 0,0 0 1 0 0,-9 5-104 0 0,-1-4 109 0 0,17-9-89 0 0,-12 5 95 0 0,13-5-102 0 0,0 0 0 0 0,0 0 0 0 0,0 0 0 0 0,1 0 0 0 0,-1 1 0 0 0,0-1 0 0 0,1 1 1 0 0,-1 0-14 0 0,0-1 15 0 0,-1 1 0 0 0,1 0 0 0 0,0-1 0 0 0,-1 1 0 0 0,1-1 1 0 0,-1 1-1 0 0,0-1 0 0 0,1 0 0 0 0,-1 0 0 0 0,0-1 0 0 0,0 1 1 0 0,0 0-1 0 0,1-1 0 0 0,-2 0-15 0 0,-9 1 48 0 0,1-1-1 0 0,-11-1-47 0 0,2 1 5 0 0,18-1-75 0 0,3-1-34 0 0,0-11-157 0 0,0-3-24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7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1 334 6992 0 0,'0'0'157'0'0,"0"0"23"0"0,0 2 12 0 0,0 10-44 0 0,0 21-97 0 0,0-25-32 0 0,-1 4 103 0 0,4 0 118 0 0,2-4-53 0 0,1 3 91 0 0,-3 5 76 0 0,-1 1-98 0 0,1-7-54 0 0,1-1 2 0 0,0 0 42 0 0,-3-6-159 0 0,0-1 1 0 0,-1 0 0 0 0,1 1 0 0 0,0-1-1 0 0,-1 1 1 0 0,0-1 0 0 0,0 1-1 0 0,0-1 1 0 0,0 1 0 0 0,0-1-1 0 0,0 1 1 0 0,-1 0-88 0 0,0 13 469 0 0,4 2-80 0 0,-1-12-322 0 0,2 6 90 0 0,0 1 55 0 0,-1 1 64 0 0,-2 2 72 0 0,-2-9-189 0 0,1-5-106 0 0,0 1-1 0 0,0-1 0 0 0,0 0 0 0 0,0 0 1 0 0,0 0-1 0 0,1 1 0 0 0,-1-1 0 0 0,1 0 0 0 0,-1 0 1 0 0,1 1-53 0 0,4 5 161 0 0,1 2 67 0 0,-3 4 37 0 0,-3-3-51 0 0,0-1-93 0 0,0 11 105 0 0,0-8-17 0 0,0-7-73 0 0,0-1 35 0 0,0 1 43 0 0,0-1 49 0 0,-3 1-61 0 0,-8 4-90 0 0,9-7-42 0 0,2-3-6 0 0,0 0 0 0 0,0 0 0 0 0,-1-9 26 0 0,1-16 158 0 0,3 11-155 0 0,8-5-26 0 0,-6-7-43 0 0,6 4 19 0 0,-6-4-22 0 0,6 4 22 0 0,-7 10-34 0 0,-3 7-9 0 0,0 1 0 0 0,0 0 0 0 0,0 1 1 0 0,1-1-1 0 0,0 0 0 0 0,0 0 0 0 0,0 1 0 0 0,1-1 0 0 0,4-8 0 0 0,15-19-9 0 0,-1 12-42 0 0,-10 12 42 0 0,10-7-24 0 0,-8 6-17 0 0,-2 3 32 0 0,-9 4 12 0 0,1 0 1 0 0,-1 0-1 0 0,0 0 0 0 0,0 0 1 0 0,0-1-1 0 0,1 1 0 0 0,-1-1 1 0 0,-1 0-1 0 0,1 0 6 0 0,0 1-1 0 0,0-1 1 0 0,0 1-1 0 0,-1-1 0 0 0,1 1 1 0 0,0 0-1 0 0,0 0 0 0 0,0 0 0 0 0,0 0 1 0 0,0 0-1 0 0,1 0 0 0 0,-1 1 1 0 0,0-1-1 0 0,0 0 0 0 0,0 1 0 0 0,1 0 1 0 0,1 0 0 0 0,15-1-34 0 0,-11 1 2 0 0,-2 0 30 0 0,-4 0-7 0 0,0 0 0 0 0,1 0 1 0 0,-1 0-1 0 0,1 0 1 0 0,-1 0-1 0 0,1 0 1 0 0,-1 1-1 0 0,0 0 0 0 0,1-1 1 0 0,-1 1 8 0 0,5 2-20 0 0,-3-1 11 0 0,0-1 0 0 0,-1 1 1 0 0,1 0-1 0 0,-1 0 0 0 0,0 0 1 0 0,1 0-1 0 0,-1 1 0 0 0,0-1 1 0 0,0 1-1 0 0,2 2 9 0 0,-3 11-11 0 0,-2-15 11 0 0,0 0 0 0 0,0 0 0 0 0,0 0 0 0 0,0-1 0 0 0,0 1 0 0 0,0 0 0 0 0,0 0 0 0 0,0 0 0 0 0,1 0 0 0 0,-1-1 0 0 0,0 1 0 0 0,0 0 0 0 0,1 0 0 0 0,-1 0 1 0 0,1 0-2 0 0,10 4 2 0 0,4 24-12 0 0,-14-26 5 0 0,0-1 0 0 0,0 0 0 0 0,-1 1 0 0 0,1-1-1 0 0,-1 1 1 0 0,1-1 0 0 0,-1 1 0 0 0,0-1 0 0 0,0 1 0 0 0,-1-1 0 0 0,1 1 0 0 0,0 0 6 0 0,-1 0-8 0 0,1 0 1 0 0,0 1-1 0 0,0-1 1 0 0,0 1-1 0 0,0-1 1 0 0,1 1-1 0 0,-1-1 1 0 0,2 4 7 0 0,8 17-78 0 0,-6-13-29 0 0,-4 1 48 0 0,0-4 15 0 0,2-2-24 0 0,3 3-82 0 0,1 1-115 0 0,-4 0-103 0 0,-2-8 176 0 0,0-1-18 0 0,0-1-56 0 0,0 0-111 0 0,0 0-133 0 0,0 0-117 0 0,0 0 92 0 0,0 1-43 0 0,0 1-674 0 0,0 2-524 0 0,0 5-1002 0 0</inkml:trace>
  <inkml:trace contextRef="#ctx0" brushRef="#br0" timeOffset="614.09">847 445 6992 0 0,'0'0'157'0'0,"0"0"23"0"0,0 0 12 0 0,-2 0-27 0 0,-6 0-133 0 0,-16 0 11 0 0,12 1 28 0 0,1 1 32 0 0,9-1-74 0 0,0-1 0 0 0,0 1 0 0 0,1-1 0 0 0,-1 1 0 0 0,0 0-1 0 0,1 0 1 0 0,-1 0 0 0 0,1 0 0 0 0,-1 0 0 0 0,-1 2-29 0 0,0-1 178 0 0,1 0-61 0 0,-1-2-38 0 0,0 0-35 0 0,0 0-14 0 0,1 1 34 0 0,-3 10 192 0 0,-8-6 0 0 0,-5 8-160 0 0,15-10-62 0 0,0 1 1 0 0,0-1 0 0 0,0 1-1 0 0,0 0 1 0 0,1 0-1 0 0,-1 1-34 0 0,-3 9 182 0 0,-1 1-1 0 0,-2 12-181 0 0,1-3 103 0 0,-2-3-64 0 0,9-18-39 0 0,1 0 0 0 0,-1 0 0 0 0,0 0 0 0 0,1 0 0 0 0,-1 0 0 0 0,1 0 0 0 0,0 0 0 0 0,0 0 0 0 0,0 0 0 0 0,1 0 0 0 0,-1 1 0 0 0,1 4 17 0 0,-1 43 238 0 0,0-50-249 0 0,0 1 1 0 0,0-1 0 0 0,0 1-1 0 0,0-1 1 0 0,0 1 0 0 0,1-1-1 0 0,-1 1 1 0 0,0-1 0 0 0,1 0-1 0 0,-1 1-6 0 0,3 3 14 0 0,-1-2-11 0 0,23 21-6 0 0,-9-11 19 0 0,-3-10 64 0 0,-2-3 14 0 0,-9 0-87 0 0,0 1-1 0 0,0-1 1 0 0,0 0 0 0 0,-1 0 0 0 0,1-1 0 0 0,0 1 0 0 0,0 0-1 0 0,0 0 1 0 0,-1-1 0 0 0,1 1 0 0 0,0-1 0 0 0,0 0-7 0 0,6-4 14 0 0,-7 4-9 0 0,0 0 1 0 0,1 0-1 0 0,-1 1 1 0 0,1-1-1 0 0,-1 0 0 0 0,1 0 1 0 0,0 1-1 0 0,-1-1 1 0 0,1 1-1 0 0,0 0 1 0 0,-1-1-1 0 0,1 1 1 0 0,0 0-1 0 0,-1 0 1 0 0,2 0-6 0 0,0 0 1 0 0,-1 0-1 0 0,1 0 1 0 0,-1 0 0 0 0,0 0 0 0 0,1 0 0 0 0,-1-1 0 0 0,1 1-1 0 0,-1-1 1 0 0,0 0 0 0 0,0 0 0 0 0,1 0 0 0 0,-1 0 0 0 0,0 0-1 0 0,0 0 1 0 0,0 0 0 0 0,0-1 0 0 0,0 1 0 0 0,0-1 0 0 0,0 0-1 0 0,12-11 10 0 0,-5 5 3 0 0,0 0 1 0 0,-1 0-1 0 0,0-1 1 0 0,6-9-14 0 0,-9 5-32 0 0,-1 10-16 0 0,3-2-70 0 0,-6 1 61 0 0,1-4 8 0 0,-2 3-17 0 0,-1-2-41 0 0,1-1-64 0 0,0-9-9 0 0,0-47-587 0 0,0 52 628 0 0,0 1 33 0 0,0 1-43 0 0,-1 3 44 0 0,-1-1 25 0 0,-2-2 17 0 0,-2-6-6 0 0,5 11 42 0 0,0-1-1 0 0,1 1 0 0 0,-1-1 0 0 0,1-4 28 0 0,-2-24-95 0 0,-3 15 54 0 0,3 9 14 0 0,0 1 0 0 0,0-1 1 0 0,1 0-1 0 0,0 0 0 0 0,0-2 27 0 0,1-1-34 0 0,-2 0-1 0 0,0-1 1 0 0,0 2 0 0 0,-4-10 34 0 0,5 19-8 0 0,-1-11-15 0 0,0 0 0 0 0,1-1 0 0 0,1 1 0 0 0,0 0-1 0 0,1-7 24 0 0,0-15-31 0 0,-1 27 22 0 0,0-13-6 0 0,0 5 87 0 0,0 15-58 0 0,0 0 1 0 0,0 1-1 0 0,0-1 0 0 0,-1 0 0 0 0,1 0 1 0 0,-1 0-1 0 0,1 1 0 0 0,-1-1 0 0 0,0 0 1 0 0,0 1-1 0 0,1-1 0 0 0,-1 1 0 0 0,-1-1-14 0 0,-4-11 109 0 0,4 2-6 0 0,2 8 30 0 0,0 0-70 0 0,0-6-52 0 0,0 5 44 0 0,0 2 32 0 0,0 0 57 0 0,0 0 88 0 0,0 0 97 0 0,0 1 114 0 0,0 0-174 0 0,0 1 35 0 0,1 2-282 0 0,0 1 1 0 0,0 0 0 0 0,0-1 0 0 0,0 1 0 0 0,0-1-1 0 0,0 1 1 0 0,0-1 0 0 0,1 0 0 0 0,-1 0 0 0 0,1 0-1 0 0,0 1 1 0 0,0-1 0 0 0,0-1 0 0 0,0 1 0 0 0,0 0-1 0 0,0 0-22 0 0,3 2 77 0 0,-5-3-70 0 0,0-1 1 0 0,0 0-1 0 0,1 0 0 0 0,-1 0 1 0 0,0 1-1 0 0,0-1 0 0 0,1 0 1 0 0,-1 1-1 0 0,0-1 0 0 0,0 0 1 0 0,0 0-1 0 0,0 1 0 0 0,0-1 1 0 0,0 0-1 0 0,1 1 0 0 0,-1-1 1 0 0,0 0-1 0 0,0 1 0 0 0,0-1 1 0 0,0 0-1 0 0,0 1 0 0 0,0-1 1 0 0,0 0-1 0 0,0 1 0 0 0,0-1 1 0 0,-1 0-8 0 0,1 3 25 0 0,1 0 1 0 0,-1-1-1 0 0,0 1 1 0 0,1-1-1 0 0,-1 1 1 0 0,1 0-1 0 0,0-1 1 0 0,0 2-26 0 0,10 17 189 0 0,-8-17-147 0 0,-1 0-1 0 0,0 0 1 0 0,0 1-1 0 0,0-1 1 0 0,-1 1 0 0 0,0-1-1 0 0,0 1-41 0 0,6 17 198 0 0,4 0 72 0 0,-8-17-227 0 0,-1-1 0 0 0,0 0 1 0 0,0 0-1 0 0,-1 1 0 0 0,1-1 1 0 0,-1 1-1 0 0,0-1 0 0 0,0 1 1 0 0,0-1-1 0 0,-1 1 0 0 0,0 0 1 0 0,0 3-44 0 0,1-1 74 0 0,-1 1 1 0 0,1-1 0 0 0,1 0 0 0 0,-1 1 0 0 0,2 1-75 0 0,-1-1 78 0 0,0 0 1 0 0,0 0-1 0 0,-1 0 1 0 0,0 1-1 0 0,-1 2-78 0 0,0-3 83 0 0,0 1 0 0 0,1-1-1 0 0,1 7-82 0 0,9 9 242 0 0,-10-15-157 0 0,1 0 1 0 0,-1 1 0 0 0,-1-1 0 0 0,0 0 0 0 0,0 0 0 0 0,-1 4-86 0 0,0 12 179 0 0,1 11 128 0 0,0-1-53 0 0,0 67 371 0 0,0-89-550 0 0,0 0 24 0 0,0 12 67 0 0,0-17-151 0 0,0 0-39 0 0,0 5-109 0 0,0-10-33 0 0,0-3 74 0 0,0 0-63 0 0,0 0-78 0 0,0 0 70 0 0,0 0-36 0 0,0 0-39 0 0,0 0-38 0 0,0 0-374 0 0,0 0 89 0 0,0 0-50 0 0,0 0-722 0 0,0 0-568 0 0,0 0-1079 0 0</inkml:trace>
  <inkml:trace contextRef="#ctx0" brushRef="#br0" timeOffset="934.8">1183 445 9272 0 0,'0'0'208'0'0,"0"0"33"0"0,0 0 14 0 0,3 3-42 0 0,1 0-177 0 0,-4-2-36 0 0,1-1 0 0 0,-1 1 0 0 0,1-1 0 0 0,-1 0 0 0 0,1 1 0 0 0,-1-1-1 0 0,1 1 1 0 0,-1-1 0 0 0,0 1 0 0 0,1-1 0 0 0,-1 1 0 0 0,0-1 0 0 0,1 1-1 0 0,-1 0 1 0 0,0-1 0 0 0,0 1 0 0 0,0 0 0 0 0,2 10 24 0 0,-1 10 62 0 0,-1-15 86 0 0,-1 0 36 0 0,1 6 210 0 0,0-10-300 0 0,0 0 0 0 0,0 1 0 0 0,0-1 0 0 0,0 0 0 0 0,0 0 0 0 0,1 1 0 0 0,-1-1 0 0 0,1 0 0 0 0,1 2-118 0 0,3 4 326 0 0,-4-6-269 0 0,-1-1-1 0 0,1 1 1 0 0,0-1-1 0 0,0 1 1 0 0,0-1-1 0 0,-1 1 1 0 0,1-1-1 0 0,-1 1 1 0 0,1 0-1 0 0,-1-1 1 0 0,0 1-1 0 0,1 0 1 0 0,-1-1-1 0 0,0 1-56 0 0,0 5 172 0 0,-1-6-121 0 0,1 1-1 0 0,0 0 0 0 0,0-1 1 0 0,0 1-1 0 0,0 0 0 0 0,0-1 1 0 0,1 1-1 0 0,-1 0 0 0 0,0-1 1 0 0,1 1-1 0 0,-1 0 0 0 0,2 0-50 0 0,4 3 239 0 0,-1-1-45 0 0,-3 6-55 0 0,-2 2-20 0 0,-1-8-62 0 0,1 0 0 0 0,0 0-1 0 0,1 0 1 0 0,-1 1 0 0 0,1 1-57 0 0,5 8 97 0 0,5 0-43 0 0,0 0-41 0 0,-8-2-36 0 0,-3-9-81 0 0,0-3 32 0 0,0 1-66 0 0,0-1-76 0 0,0 1 61 0 0,0 0-34 0 0,0-1-38 0 0,0 1-36 0 0,0 2-355 0 0,0-1 82 0 0,0-1-48 0 0,0 2-689 0 0,0-1-543 0 0,0-1-1033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8:5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496 128 7312 0 0,'0'0'165'0'0,"0"0"22"0"0,0-3 9 0 0,0-10-20 0 0,0-7 42 0 0,-1 4 255 0 0,-2 9 30 0 0,0 5-234 0 0,0 0-146 0 0,-1-2-67 0 0,0-3 204 0 0,3 7-245 0 0,1 0 0 0 0,0-1 0 0 0,0 1-1 0 0,0 0 1 0 0,-1-1 0 0 0,1 1 0 0 0,0-1 0 0 0,0 1 0 0 0,-1 0 0 0 0,1 0 0 0 0,0-1 0 0 0,-1 1 0 0 0,1 0-1 0 0,0-1 1 0 0,-1 1 0 0 0,1 0 0 0 0,-1 0 0 0 0,1 0 0 0 0,0 0 0 0 0,-1-1 0 0 0,1 1 0 0 0,-1 0-1 0 0,1 0 1 0 0,0 0 0 0 0,-1 0 0 0 0,1 0 0 0 0,-1 0 0 0 0,1 0 0 0 0,-1 0 0 0 0,1 0 0 0 0,-1 0-15 0 0,1 0 6 0 0,0 0 0 0 0,0 0 0 0 0,0 0 0 0 0,0 0 1 0 0,0 0-1 0 0,0 0 0 0 0,0 0 0 0 0,0 0 0 0 0,0 0 0 0 0,-1 0 1 0 0,1 0-1 0 0,0 0 0 0 0,0 0 0 0 0,0 0 0 0 0,0 0 0 0 0,0 0 1 0 0,0 0-1 0 0,0 0 0 0 0,0 0 0 0 0,0 0 0 0 0,0 0 1 0 0,0 0-1 0 0,-1 0 0 0 0,1 0 0 0 0,0 0 0 0 0,0 0 0 0 0,0 0 1 0 0,0 0-1 0 0,0 0 0 0 0,0 0 0 0 0,0 0 0 0 0,0 0 0 0 0,0-1 1 0 0,0 1-1 0 0,0 0 0 0 0,0 0 0 0 0,0 0 0 0 0,0 0 1 0 0,0 0-1 0 0,0 0 0 0 0,0 0 0 0 0,0 0 0 0 0,0 0 0 0 0,0 0 1 0 0,-1-1-1 0 0,1 1 0 0 0,0 0 0 0 0,0 0 0 0 0,1 0 0 0 0,-1 0 1 0 0,0 0-1 0 0,0 0 0 0 0,0 0 0 0 0,0 0 0 0 0,0 0 1 0 0,0 0-1 0 0,0-1-6 0 0,0 1 20 0 0,0-1 0 0 0,0 1 0 0 0,0-1-1 0 0,0 0 1 0 0,0 1 0 0 0,-1-1 0 0 0,1 1 0 0 0,0-1 0 0 0,0 1 0 0 0,0-1 0 0 0,0 0 0 0 0,-1 1 0 0 0,1-1 0 0 0,0 1 0 0 0,-1-1 0 0 0,1 1 0 0 0,0-1-20 0 0,-1 1 17 0 0,1 0 0 0 0,-1-1 0 0 0,1 1 0 0 0,-1 0 0 0 0,1-1 0 0 0,-1 1 0 0 0,0 0 0 0 0,1 0 0 0 0,-1 0 0 0 0,1-1 0 0 0,-1 1 0 0 0,1 0 0 0 0,-1 0 0 0 0,0 0 0 0 0,1 0 0 0 0,-1 0 0 0 0,0 0-17 0 0,-1 0 260 0 0,-1-3-4 0 0,-8-7-10 0 0,9 7-38 0 0,-1 3-16 0 0,2 0-171 0 0,-1 0 0 0 0,1 0 0 0 0,0-1 0 0 0,-1 1 0 0 0,1 0 0 0 0,0-1 0 0 0,-1 1 0 0 0,1-1 0 0 0,0 1 0 0 0,-1-1-21 0 0,-10-8 149 0 0,10 6-21 0 0,2 3-21 0 0,-3 0-3 0 0,-7 0-3 0 0,-22 0 90 0 0,22 0-101 0 0,-2 0 40 0 0,4 3-74 0 0,3 2-39 0 0,0 1-37 0 0,-3-4-37 0 0,5-2-11 0 0,4 4 5 0 0,-4 4 76 0 0,2-7-9 0 0,-6 4 55 0 0,7-5-55 0 0,0 1-1 0 0,-1-1 1 0 0,1 0 0 0 0,-1 0 0 0 0,1 0 0 0 0,0 1 0 0 0,-1-1 0 0 0,1 0 0 0 0,0 1 0 0 0,-1-1 0 0 0,1 0 0 0 0,0 0 0 0 0,0 1 0 0 0,-1-1-1 0 0,1 1 1 0 0,0-1 0 0 0,0 0 0 0 0,0 1 0 0 0,-1-1 0 0 0,1 0 0 0 0,0 1 0 0 0,0-1 0 0 0,0 1 0 0 0,0-1 0 0 0,0 1 0 0 0,0-1 0 0 0,0 0-1 0 0,0 1 1 0 0,0-1 0 0 0,0 1 0 0 0,0-1-4 0 0,0 0 1 0 0,0 1 1 0 0,0-1-1 0 0,0 0 0 0 0,0 0 0 0 0,0 0 0 0 0,0 0 1 0 0,0 0-1 0 0,0 0 0 0 0,0 0 0 0 0,0 0 0 0 0,0 0 1 0 0,0 0-1 0 0,0 1 0 0 0,0-1 0 0 0,0 0 0 0 0,0 0 1 0 0,0 0-1 0 0,0 0 0 0 0,0 0 0 0 0,0 0 0 0 0,0 0 1 0 0,0 0-1 0 0,0 0 0 0 0,0 0 0 0 0,0 1 0 0 0,0-1 0 0 0,0 0 1 0 0,0 0-1 0 0,0 0 0 0 0,0 0 0 0 0,0 0 0 0 0,-1 0 1 0 0,1 0-1 0 0,0 0 0 0 0,0 0 0 0 0,0 0 0 0 0,0 0 1 0 0,0 0-1 0 0,0 0 0 0 0,0 0 0 0 0,0 0 0 0 0,0 0 1 0 0,0 0-1 0 0,0 0 0 0 0,-1 0 0 0 0,1 0 0 0 0,0 0 1 0 0,0 0-1 0 0,0 0 0 0 0,0 0 0 0 0,0 0 0 0 0,0 0 0 0 0,0 0 1 0 0,0 0-1 0 0,0 0 0 0 0,-1 0 0 0 0,1 0-1 0 0,0 0 0 0 0,-1 0 0 0 0,1 0 0 0 0,0 0 0 0 0,-1 0 0 0 0,1 0 0 0 0,-1 0 1 0 0,1 0-1 0 0,-1 0 0 0 0,1 0 0 0 0,-1 0 0 0 0,1 0 0 0 0,0 0 0 0 0,-1 0 0 0 0,1 1 0 0 0,-1-1 0 0 0,1 0 0 0 0,0 0 0 0 0,-1 1 0 0 0,1-1 0 0 0,0 0 0 0 0,-1 0 0 0 0,1 1 0 0 0,0-1 0 0 0,-1 0 0 0 0,1 1 0 0 0,0-1 0 0 0,-1 0 0 0 0,1 1 0 0 0,0-1 0 0 0,0 0 0 0 0,0 1 1 0 0,-1-1-1 0 0,1 1 0 0 0,0-1 0 0 0,0 1 0 0 0,0-1 0 0 0,0 0 0 0 0,0 1 0 0 0,0-1 0 0 0,0 1 0 0 0,0-1 0 0 0,0 1 0 0 0,0-1 0 0 0,0 1 0 0 0,0-1 0 0 0,0 0 0 0 0,0 1 0 0 0,0 1-7 0 0,0 0-1 0 0,0 0 0 0 0,0-1 1 0 0,0 1-1 0 0,-1 0 0 0 0,1 0 1 0 0,-1 0-1 0 0,1-1 1 0 0,-2 2 7 0 0,-3 5-18 0 0,4-6 18 0 0,0-1 1 0 0,1 0-1 0 0,-1 1 0 0 0,0-1 0 0 0,0 1 0 0 0,1-1 0 0 0,-1 1 0 0 0,1 0 0 0 0,-1-1 0 0 0,1 1 0 0 0,-1 0 0 0 0,1-1 0 0 0,0 1 1 0 0,0 0-1 0 0,0 0 0 0 0,0 0 0 0 0,0-1 0 0 0,-1 1 0 0 0,1 0 0 0 0,-1 0 0 0 0,1-1 0 0 0,-1 1 0 0 0,1 0 0 0 0,-1 0 0 0 0,0-1 0 0 0,0 1 0 0 0,0-1 0 0 0,0 1 0 0 0,0-1 0 0 0,0 1 0 0 0,0 0 0 0 0,0-1 0 0 0,1 1 0 0 0,-1-1 0 0 0,0 1 0 0 0,1 0 0 0 0,-1 0 0 0 0,1-1 0 0 0,0 1 0 0 0,-1 0 0 0 0,1 0 0 0 0,0 0 0 0 0,0 0 1 0 0,0 1 1 0 0,0-1-1 0 0,0 1 0 0 0,-1-1 1 0 0,1 1-1 0 0,-1-1 1 0 0,1 0-1 0 0,-1 1 1 0 0,0-1-1 0 0,0 0 1 0 0,0 0-1 0 0,-1 1-1 0 0,1-1 3 0 0,0 1 0 0 0,0-1 0 0 0,0 1 0 0 0,0 0 0 0 0,0-1 0 0 0,0 1 0 0 0,1 0 0 0 0,0 0 0 0 0,-1-1 0 0 0,1 1 0 0 0,0 0 0 0 0,0 0-3 0 0,0 8 5 0 0,-1 3 34 0 0,1 47 279 0 0,4-40-221 0 0,6 3 43 0 0,-7 0-74 0 0,-3 7 48 0 0,-1-19-44 0 0,1 1-1 0 0,0-1 1 0 0,1 1-1 0 0,2 4-69 0 0,1 0 54 0 0,-1-10-28 0 0,-2-1 0 0 0,1 1 0 0 0,-1 0 0 0 0,0-1 0 0 0,0 1 0 0 0,-1 0-26 0 0,-1 19 86 0 0,1-15-35 0 0,-1 0 1 0 0,1 0 0 0 0,1 0 0 0 0,0 0 0 0 0,2 4-52 0 0,2 1 70 0 0,1 1 27 0 0,-4 1 23 0 0,-2 17 64 0 0,0 38 84 0 0,0-44-148 0 0,0 4 41 0 0,0-30-92 0 0,0-3 24 0 0,0 0-50 0 0,0 0-62 0 0,0 0-59 0 0,0 0-121 0 0,0 0-207 0 0,0 0 221 0 0,0 0-26 0 0,0 0-63 0 0,0 0 94 0 0,0 0-34 0 0,0 0-37 0 0,0 0-35 0 0,0 0-376 0 0,0-1 96 0 0,-1 1-47 0 0,-1-2-715 0 0,-2-2-557 0 0,-5-5-1064 0 0</inkml:trace>
  <inkml:trace contextRef="#ctx0" brushRef="#br0" timeOffset="514.29">0 463 5728 0 0,'0'0'166'0'0,"3"0"-6"0"0,5 0-101 0 0,-5 0-7 0 0,6 0 400 0 0,0 0-66 0 0,-1 0-52 0 0,1 0-44 0 0,0 0 17 0 0,17 0 460 0 0,-16 0-404 0 0,-2-2 101 0 0,-4 0-362 0 0,6-4 91 0 0,-1 3-35 0 0,0 1 24 0 0,1 1 69 0 0,2-1 58 0 0,-3-2-57 0 0,5-3 21 0 0,12 2 124 0 0,-4-6-78 0 0,4 6-37 0 0,-4-6-8 0 0,4 6-4 0 0,-4-6-4 0 0,7 6-2 0 0,3-6 0 0 0,-17 9-145 0 0,-1-1-18 0 0,1-3-65 0 0,-11 5-46 0 0,-1-1 0 0 0,1 1 0 0 0,-1 0 1 0 0,1 0-1 0 0,-1 1 0 0 0,1-1 0 0 0,-1 1 0 0 0,1 0 1 0 0,0 0 9 0 0,9 0-27 0 0,1 0-38 0 0,14 0-161 0 0,1 0-105 0 0,-1 0-76 0 0,-25 0 447 0 0,0 0-72 0 0,1 0-61 0 0,0 0-53 0 0,3 0-253 0 0,10 0-733 0 0,-13 0 840 0 0,-1 0 74 0 0,2 2-438 0 0,5 8 230 0 0,7 7-131 0 0,-15-12 108 0 0,-1 1 254 0 0,1-1 42 0 0,3 4-64 0 0,2 7-43 0 0,-6-7 118 0 0,-1 8-20 0 0,-1 13-124 0 0,2-21 227 0 0,2-1 37 0 0,-1-3 15 0 0,0-1 0 0 0,0 0 0 0 0,0 1 0 0 0,0-1 0 0 0,-1 1 0 0 0,0 0 7 0 0,0 11 39 0 0,-1 13 340 0 0,0-1 69 0 0,0 2 58 0 0,0-1 46 0 0,0 24 525 0 0,0 31 766 0 0,0-49-1079 0 0,0-34-739 0 0,0 1 0 0 0,0 0-1 0 0,0-1 1 0 0,0 1-1 0 0,-1-1 1 0 0,1 1 0 0 0,-1-1-1 0 0,1 1 1 0 0,-1-1 0 0 0,0 2-25 0 0,-8 8 163 0 0,6-8-66 0 0,3-3-53 0 0,0 0-79 0 0,0 0-37 0 0,0 0-125 0 0,0 0 81 0 0,0 0 39 0 0,0 0-34 0 0,0 0-12 0 0,0 0-33 0 0,0 0-39 0 0,0 0-43 0 0,0 0-46 0 0,0 0-43 0 0,0 0-37 0 0,0 0-35 0 0,0 0-116 0 0,0 0-33 0 0,0 0-1212 0 0</inkml:trace>
  <inkml:trace contextRef="#ctx0" brushRef="#br0" timeOffset="769.33">735 384 5384 0 0,'0'0'116'0'0,"0"0"17"0"0,0 0 12 0 0,0 0 13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2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50 257 5248 0 0,'0'0'152'0'0,"0"0"-31"0"0,2 0 6 0 0,11-3 354 0 0,2-9 173 0 0,3-2 60 0 0,-5 8-71 0 0,-10 1-380 0 0,-1 0-34 0 0,12-1 195 0 0,2-7-9 0 0,0 0-36 0 0,-5 8-189 0 0,-3 1-65 0 0,-7 4-114 0 0,0-1 0 0 0,0 1 1 0 0,-1-1-1 0 0,1 1 0 0 0,0-1 0 0 0,0 0 0 0 0,-1 1 0 0 0,1-1 1 0 0,0 0-1 0 0,-1 0 0 0 0,1 1 0 0 0,-1-1 0 0 0,1-1-11 0 0,1-3 51 0 0,-2 5-39 0 0,1-1 0 0 0,-1 0 1 0 0,0 1-1 0 0,1-1 0 0 0,-1 0 0 0 0,0 1 1 0 0,1-1-1 0 0,-1 1 0 0 0,1-1 0 0 0,-1 1 0 0 0,1-1 1 0 0,-1 1-1 0 0,1-1 0 0 0,-1 1 0 0 0,1-1 1 0 0,-1 1-1 0 0,1 0 0 0 0,0-1 0 0 0,-1 1 0 0 0,1 0 1 0 0,-1-1-1 0 0,1 1-12 0 0,4-2 34 0 0,-4 1-31 0 0,0 0-1 0 0,0 1 1 0 0,0-1 0 0 0,0 0 0 0 0,0 0 0 0 0,0 1 0 0 0,-1-1 0 0 0,1 0 0 0 0,0 0 0 0 0,0 0 0 0 0,-1 0-1 0 0,1 0 1 0 0,-1 0 0 0 0,1 0 0 0 0,-1 0 0 0 0,1-1-3 0 0,5-9 39 0 0,5 6-28 0 0,-6-9-11 0 0,6-6-2 0 0,-11 19 2 0 0,1 1 0 0 0,-1-1 0 0 0,1 0 0 0 0,-1 1 0 0 0,0-1 0 0 0,1 0 0 0 0,-1 1 0 0 0,0-1 0 0 0,1 0 0 0 0,-1 0 0 0 0,0 0 0 0 0,0 1 0 0 0,0-1-1 0 0,0 0 1 0 0,1 0 0 0 0,-1 0 0 0 0,0 0 0 0 0,-1 1 0 0 0,1-1 0 0 0,0 0 0 0 0,-2-27 20 0 0,3 28-16 0 0,-1-1 0 0 0,0 1 1 0 0,0-1-1 0 0,0 1 0 0 0,0-1 0 0 0,0 1 1 0 0,0-1-1 0 0,0 1 0 0 0,0-1 0 0 0,0 1 1 0 0,0-1-1 0 0,-1 1 0 0 0,1-1 0 0 0,0 1 1 0 0,0-1-1 0 0,0 1 0 0 0,0 0 0 0 0,-1-1 0 0 0,1 1 1 0 0,0-1-1 0 0,-1 1 0 0 0,1-1 0 0 0,0 1 1 0 0,-1 0-1 0 0,1-1 0 0 0,0 1 0 0 0,-1 0 1 0 0,1-1-1 0 0,-1 1 0 0 0,1 0 0 0 0,0 0 1 0 0,-1-1-5 0 0,-6-3 88 0 0,3-3 5 0 0,3 7-87 0 0,1-1 0 0 0,0 1 0 0 0,0-1 0 0 0,-1 1 1 0 0,1 0-1 0 0,0-1 0 0 0,-1 1 0 0 0,1-1 0 0 0,0 1 1 0 0,-1 0-1 0 0,1-1 0 0 0,0 1 0 0 0,-1 0 0 0 0,1 0 0 0 0,-1-1 1 0 0,1 1-1 0 0,-1 0 0 0 0,1 0 0 0 0,-1 0 0 0 0,1-1 1 0 0,-1 1-1 0 0,1 0 0 0 0,-1 0 0 0 0,1 0 0 0 0,-1 0 1 0 0,1 0-1 0 0,-1 0 0 0 0,1 0 0 0 0,-1 0 0 0 0,1 0 0 0 0,-1 0 1 0 0,0 0-7 0 0,-28 0 340 0 0,27 0-164 0 0,-1 0-30 0 0,-5 0-130 0 0,-21 2-44 0 0,28-2 26 0 0,-1 0 1 0 0,1 0-1 0 0,0 1 0 0 0,0-1 0 0 0,0 1 0 0 0,-1-1 0 0 0,1 1 0 0 0,0-1 0 0 0,0 1 0 0 0,0 0 0 0 0,0-1 0 0 0,0 1 0 0 0,0 0 0 0 0,0 0 0 0 0,0 0 0 0 0,0 0 0 0 0,1 0 1 0 0,-1 0-1 0 0,0 0 0 0 0,0 0 2 0 0,-4 10 5 0 0,5-9 1 0 0,-2 1 1 0 0,1-1-1 0 0,0 0 1 0 0,0 0-1 0 0,-1 0 1 0 0,1 1 0 0 0,-1-2-1 0 0,1 1 1 0 0,-1 0-7 0 0,-10 9 27 0 0,7-5-6 0 0,-1-1 0 0 0,1 1 0 0 0,0 0 0 0 0,0 0-21 0 0,2-2 5 0 0,1 0 0 0 0,0 1 0 0 0,0-1 0 0 0,0 0 0 0 0,0 2-5 0 0,-9 13 0 0 0,8-15 0 0 0,0 1 0 0 0,1-1 0 0 0,-1 0 0 0 0,1 1 0 0 0,-1 2 0 0 0,-2 22 0 0 0,4-25 0 0 0,-1 4 0 0 0,0 1 0 0 0,-1-1 0 0 0,0 0 0 0 0,-2 3 0 0 0,3-7 0 0 0,0-1 0 0 0,1 1 0 0 0,-1-1 0 0 0,1 1 0 0 0,0 0 0 0 0,-1-1 0 0 0,2 1 0 0 0,-1 0 0 0 0,0 0 0 0 0,1 0 0 0 0,0 3 0 0 0,-1 5 0 0 0,1-9 0 0 0,-1 0 0 0 0,1 0 0 0 0,0 0 0 0 0,0 0 0 0 0,0 0 0 0 0,1-1 0 0 0,-1 1 0 0 0,1 0 0 0 0,-1 0 0 0 0,1 0 0 0 0,0 1 0 0 0,4 4 0 0 0,6 19 0 0 0,-9-22 1 0 0,13 33 70 0 0,-13-35-65 0 0,-1 0 0 0 0,1-1-1 0 0,-1 1 1 0 0,1-1 0 0 0,0 0-1 0 0,0 1 1 0 0,0-1 0 0 0,0 0-1 0 0,0 0 1 0 0,1 0 0 0 0,-1 0 0 0 0,1-1-1 0 0,0 1-5 0 0,29 14 64 0 0,-28-15-53 0 0,1 1 0 0 0,0-2 0 0 0,0 1 0 0 0,-1 0 0 0 0,1-1 0 0 0,0 0-1 0 0,0 0 1 0 0,0-1 0 0 0,2 0-11 0 0,4 1 29 0 0,71 0 135 0 0,-76 0-217 0 0,0-1-94 0 0,-1 0-82 0 0,0-1-73 0 0,0 0-140 0 0,0 0-69 0 0,1-1-167 0 0,2-2-404 0 0,0-2-443 0 0,2-2-877 0 0,-10 9 2400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5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209 507 5904 0 0,'0'0'132'0'0,"0"0"17"0"0,0-3 11 0 0,0-5-55 0 0,0-13 29 0 0,0 15-17 0 0,0-1 134 0 0,0 7-243 0 0,0 0 0 0 0,0 0 1 0 0,0 0-1 0 0,0 0 0 0 0,0-1 1 0 0,0 1-1 0 0,0 0 0 0 0,0 0 1 0 0,0 0-1 0 0,0 0 0 0 0,0 0 1 0 0,0 0-1 0 0,0 0 0 0 0,0 0 1 0 0,0 0-1 0 0,0-1 0 0 0,0 1 1 0 0,0 0-1 0 0,0 0 0 0 0,0 0 1 0 0,0 0-1 0 0,0 0 0 0 0,0 0 1 0 0,0 0-1 0 0,0 0 0 0 0,0 0 1 0 0,0 0-1 0 0,0 0 0 0 0,-1 0 1 0 0,1-1-1 0 0,0 1 0 0 0,0 0 1 0 0,0 0-1 0 0,0 0 0 0 0,0 0 1 0 0,0 0-1 0 0,0 0 0 0 0,0 0 1 0 0,0 0-1 0 0,0 0 0 0 0,0 0 1 0 0,-1 0-1 0 0,1 0 0 0 0,0 0 1 0 0,0 0-1 0 0,0 0 0 0 0,0 0 1 0 0,0 0-1 0 0,0 0 0 0 0,0 0 0 0 0,0 0 1 0 0,0 0-1 0 0,0 0 0 0 0,-1 0 1 0 0,1 0-1 0 0,0 0 0 0 0,0 0-8 0 0,-6 0 520 0 0,1 0-88 0 0,-1 0-50 0 0,1 0-82 0 0,-1 0-70 0 0,1 1-57 0 0,-3 1 28 0 0,5-1-166 0 0,0 1 0 0 0,1-1 0 0 0,0 0-1 0 0,-1 1 1 0 0,1 0 0 0 0,0 0 0 0 0,0 0-1 0 0,-2 1-34 0 0,-16 16 100 0 0,5-6 22 0 0,0 2 34 0 0,-12 18 228 0 0,20-24-293 0 0,-5 9 2 0 0,2 3-61 0 0,4 5-32 0 0,-20 28 17 0 0,22-27 75 0 0,5 4 97 0 0,-1-15-30 0 0,0-13-8 0 0,3 0-25 0 0,1 1-26 0 0,2 5-48 0 0,0 4-26 0 0,-5-13-26 0 0,-1 1 0 0 0,1-1 0 0 0,0 1 0 0 0,0-1 0 0 0,0 0 0 0 0,-1 0 0 0 0,1 1 0 0 0,0-1 0 0 0,0 0 0 0 0,0 0 0 0 0,0 0 0 0 0,0 0 0 0 0,-1 0 0 0 0,2 0 0 0 0,14 1 0 0 0,-11-1 0 0 0,-1 1 0 0 0,1-1 0 0 0,-1 0 0 0 0,1 0 0 0 0,-1-1 0 0 0,0 1 0 0 0,1-1 0 0 0,-1 0 0 0 0,4-1 0 0 0,0-3 2 0 0,-6 4-3 0 0,-1 0-1 0 0,0 0 1 0 0,1 0-1 0 0,-1 1 1 0 0,1-1-1 0 0,-1 0 1 0 0,1 1-1 0 0,0-1 1 0 0,-1 1-1 0 0,1-1 1 0 0,0 1-1 0 0,-1 0 1 0 0,1 0-1 0 0,0 0 2 0 0,19-4-101 0 0,-17 3 87 0 0,-1 0 0 0 0,0-1 0 0 0,0 0 0 0 0,0 0 0 0 0,0 0 0 0 0,1-1 14 0 0,16-10-95 0 0,-10 9 27 0 0,-7 3 52 0 0,-1 0-1 0 0,0 0 1 0 0,1-1 0 0 0,-1 1 0 0 0,0 0 0 0 0,0-1 0 0 0,0 0 0 0 0,0 1 0 0 0,0-1 16 0 0,11-11-91 0 0,9-8-98 0 0,-12 7-41 0 0,-5 3 13 0 0,1-2-31 0 0,-1-1-10 0 0,0 4 24 0 0,4-8-114 0 0,-8 15 288 0 0,0-1 0 0 0,0 1 0 0 0,-1 0 1 0 0,1-1-1 0 0,-1 1 0 0 0,1-1 0 0 0,-1-2 60 0 0,0-10-232 0 0,0 0 36 0 0,0-16-100 0 0,0 8 145 0 0,0 0 49 0 0,0-24 9 0 0,-1 42 75 0 0,1-1 0 0 0,-1 1 0 0 0,0 0 1 0 0,-1-1-1 0 0,-1-3 18 0 0,-3-14-47 0 0,4 2-9 0 0,1 0 0 0 0,0 0 1 0 0,2-6 55 0 0,0-1-37 0 0,-1-101 25 0 0,0 125 14 0 0,0 1 1 0 0,0 0-1 0 0,0-1 0 0 0,1 1 1 0 0,0-4-3 0 0,3 0 18 0 0,0-5 22 0 0,-9-6 24 0 0,2 12-20 0 0,3 4-183 0 0,-1 0 68 0 0,0 0 62 0 0,1 0 54 0 0,-1 0 72 0 0,1 0 57 0 0,0-1 92 0 0,0-1 208 0 0,0 2 215 0 0,0 3-294 0 0,0 1-204 0 0,1 1-58 0 0,-1 1-74 0 0,0 2-85 0 0,0-4 30 0 0,0-1-1 0 0,0 1 1 0 0,0 0 0 0 0,0-1 0 0 0,0 1 0 0 0,0-1-1 0 0,0 1 1 0 0,0 0 0 0 0,-1-1 0 0 0,1 1 0 0 0,0 0 0 0 0,0-1-1 0 0,-1 1 1 0 0,1-1 0 0 0,0 1 0 0 0,0-1 0 0 0,-1 1 0 0 0,1-1-1 0 0,-1 1 1 0 0,1-1 0 0 0,-1 1 0 0 0,1-1 0 0 0,0 1 0 0 0,-1-1-1 0 0,1 1 1 0 0,-1-1 0 0 0,0 0-4 0 0,1 1 4 0 0,-1-1 0 0 0,0 1 0 0 0,1-1 0 0 0,-1 1 0 0 0,0-1 0 0 0,1 1 0 0 0,-1-1 0 0 0,1 1 0 0 0,-1 0 0 0 0,1-1 0 0 0,0 1 0 0 0,-1 0 0 0 0,1 0 0 0 0,0-1 0 0 0,-1 1 0 0 0,1 0 0 0 0,0-1 0 0 0,0 1 0 0 0,0 0 0 0 0,-1 0 0 0 0,1 0-1 0 0,0-1 1 0 0,0 1 0 0 0,0 0 0 0 0,0 0 0 0 0,1 0 0 0 0,-1 0-4 0 0,-1 13 52 0 0,2 31 154 0 0,1-30-142 0 0,4 0 14 0 0,-5-11-58 0 0,1-1 1 0 0,-1 1 0 0 0,0-1 0 0 0,0 0 0 0 0,-1 1 0 0 0,1 0-1 0 0,-1-1 1 0 0,1 1 0 0 0,-1 0-21 0 0,0 1 39 0 0,1 1 0 0 0,-1-1 0 0 0,1 1 0 0 0,1-1 0 0 0,-1 0 1 0 0,2 2-40 0 0,-2-1 42 0 0,1-1 1 0 0,-1 0 0 0 0,1 1 0 0 0,-2-1 0 0 0,1 1 0 0 0,0 2-43 0 0,-1-2 59 0 0,1 1 0 0 0,0 0 0 0 0,0 0 0 0 0,0 0 0 0 0,1-1 0 0 0,0 1-59 0 0,3 9 130 0 0,0 16 133 0 0,0-15-129 0 0,1 5 80 0 0,-3 3 47 0 0,-4-15-170 0 0,1-1 35 0 0,1 35 528 0 0,1-27-466 0 0,3 0-30 0 0,-3-10-77 0 0,0 0 0 0 0,0 0 0 0 0,-1 0 0 0 0,0 0 1 0 0,0 2-82 0 0,0 9 255 0 0,1-3-64 0 0,1-2-58 0 0,1-2-51 0 0,-1-4-50 0 0,-1 12 118 0 0,-2-18-135 0 0,0 1-1 0 0,0-1 1 0 0,0 1 0 0 0,1-1 0 0 0,-1 0 0 0 0,0 1 0 0 0,0-1 0 0 0,1 1 0 0 0,-1-1 0 0 0,1 1-15 0 0,4 6 68 0 0,-4-7-59 0 0,0 1 0 0 0,0-1 0 0 0,0 1 0 0 0,0-1 1 0 0,-1 1-1 0 0,1-1 0 0 0,0 1 0 0 0,-1 0 1 0 0,0-1-1 0 0,1 1 0 0 0,-1 0 0 0 0,0-1 1 0 0,0 1-1 0 0,1 0-9 0 0,-1 43 95 0 0,0-42-37 0 0,0-3-24 0 0,0 0-72 0 0,0 0-32 0 0,0 0-121 0 0,0 0 85 0 0,0 0-55 0 0,0 0-73 0 0,0 0 72 0 0,0 0-35 0 0,0 0-38 0 0,0 0-35 0 0,0 0-365 0 0,0 0 88 0 0,0 0-49 0 0,0 0-701 0 0,0 0-553 0 0,0 0-1049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6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7976 0 0,'0'0'174'0'0,"0"3"29"0"0,0 7 14 0 0,0-9-213 0 0,0-1-1 0 0,0 0 0 0 0,0 0 1 0 0,0 0-1 0 0,0 0 0 0 0,0 0 1 0 0,0 0-1 0 0,0 0 1 0 0,0 0-1 0 0,0 0 0 0 0,0 0 1 0 0,0 1-1 0 0,0-1 0 0 0,0 0 1 0 0,0 0-1 0 0,0 0 0 0 0,0 0 1 0 0,0 0-1 0 0,0 0 0 0 0,0 0 1 0 0,0 0-1 0 0,0 0 0 0 0,1 0 1 0 0,-1 0-1 0 0,0 1 0 0 0,0-1 1 0 0,0 0-1 0 0,0 0 0 0 0,0 0 1 0 0,0 0-1 0 0,0 0 0 0 0,0 0 1 0 0,0 0-1 0 0,0 0 0 0 0,0 0 1 0 0,0 0-1 0 0,0 0 1 0 0,0 0-1 0 0,1 0 0 0 0,-1 0 1 0 0,0 0-1 0 0,0 0 0 0 0,0 0 1 0 0,0 0-1 0 0,0 0 0 0 0,0 0 1 0 0,0 0-1 0 0,0 0 0 0 0,0 0 1 0 0,0 0-1 0 0,1 0 0 0 0,-1 0 1 0 0,0 0-1 0 0,0 0 0 0 0,0 0 1 0 0,0 0-1 0 0,0 0-3 0 0,13 0 39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7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434 112 6296 0 0,'-13'-13'184'0'0,"12"12"-178"0"0,1 1 1 0 0,0 0-1 0 0,-1 0 1 0 0,1-1 0 0 0,0 1-1 0 0,-1 0 1 0 0,1-1-1 0 0,0 1 1 0 0,0 0-1 0 0,-1-1 1 0 0,1 1-1 0 0,0-1 1 0 0,0 1 0 0 0,0 0-1 0 0,-1-1 1 0 0,1 1-1 0 0,0-1 1 0 0,0 1-1 0 0,0-1 1 0 0,0 1-1 0 0,0 0 1 0 0,0-1 0 0 0,0 1-1 0 0,0-1 1 0 0,0 1-1 0 0,0-1 1 0 0,0 1-7 0 0,-1-5 39 0 0,-9-1-39 0 0,4-7 0 0 0,4 10 23 0 0,0-1 43 0 0,-3-1 171 0 0,-1-1 150 0 0,-12-5 670 0 0,11 8-741 0 0,2 0-146 0 0,-2-1 189 0 0,-2-4 246 0 0,-1-1-7 0 0,3 5-266 0 0,0 1-125 0 0,-1 2-84 0 0,-5 1 223 0 0,0 0-105 0 0,-1 0-56 0 0,-5 0-24 0 0,17 0-144 0 0,-12 2 149 0 0,0 5 18 0 0,2-1 18 0 0,1-5 2 0 0,8-1-150 0 0,0 0-1 0 0,0 1 0 0 0,0-1 1 0 0,0 1-1 0 0,0 0 1 0 0,0 0-1 0 0,0 0 0 0 0,0 0-53 0 0,-21 13 324 0 0,1 6-113 0 0,3 2-121 0 0,2-4-120 0 0,14-13 30 0 0,-1 1 0 0 0,1 0 0 0 0,-1 0 0 0 0,-1 5 0 0 0,-1 0 0 0 0,-6 11 0 0 0,11-18 0 0 0,0 0 0 0 0,-1 1 0 0 0,1-1 0 0 0,-1-1 0 0 0,0 1 0 0 0,-1 1 0 0 0,2-3-3 0 0,0-1 1 0 0,1 1-1 0 0,-1 0 1 0 0,1 0-1 0 0,0 0 1 0 0,-1 0 0 0 0,1 0-1 0 0,0 0 1 0 0,0 1-1 0 0,0-1 1 0 0,1 0 0 0 0,-1 0-1 0 0,0 3 3 0 0,0 3-12 0 0,1 0 1 0 0,0 1-1 0 0,1 7 12 0 0,0 21 13 0 0,1-32 41 0 0,9 6 10 0 0,-8-8 0 0 0,-1-1 0 0 0,3 2-45 0 0,-1-1 0 0 0,1 0 1 0 0,0 0-1 0 0,0 0 0 0 0,0-1 1 0 0,0 1-1 0 0,0-1 0 0 0,1-1 1 0 0,-1 1-1 0 0,0-1 0 0 0,1 0 1 0 0,0 0-1 0 0,-1 0 0 0 0,1-1 1 0 0,-1 0-1 0 0,5 0-19 0 0,-8 0 4 0 0,0-1-1 0 0,-1 1 1 0 0,1 0 0 0 0,-1 0-1 0 0,1-1 1 0 0,0 1 0 0 0,-1-1 0 0 0,1 1-1 0 0,-1-1 1 0 0,1 0 0 0 0,-1 1-1 0 0,0-1 1 0 0,1 0-4 0 0,11-6 53 0 0,14 2 17 0 0,-22 3-53 0 0,1 0 0 0 0,-1-1 0 0 0,1 1 0 0 0,-1-1 0 0 0,0 0 1 0 0,0-1-1 0 0,0 1 0 0 0,3-4-17 0 0,-5 3 12 0 0,0 0 0 0 0,0 0 1 0 0,-1 0-1 0 0,1 0 0 0 0,-1 0 0 0 0,0 0 1 0 0,0-1-1 0 0,0-1-12 0 0,8-17 13 0 0,-5 17-3 0 0,0 0 1 0 0,1 0-1 0 0,-1 0 1 0 0,1 0 0 0 0,0 1-11 0 0,0 0 18 0 0,0 0 0 0 0,-1-1 0 0 0,0 0 0 0 0,4-6-18 0 0,-2 1 9 0 0,-3 4 5 0 0,0 1-1 0 0,0 0 1 0 0,1 1 0 0 0,3-5-14 0 0,-6 8 1 0 0,-1 0 0 0 0,1 0 0 0 0,-1 0 0 0 0,1 0 0 0 0,-1 0 0 0 0,0 0 0 0 0,0-1 0 0 0,0 1 0 0 0,0 0 0 0 0,0-1 0 0 0,0 1 0 0 0,-1-1 0 0 0,1 1-1 0 0,-1-1 4 0 0,1 0 0 0 0,0 1 0 0 0,-1-1 0 0 0,1 1-1 0 0,0 0 1 0 0,0-1 0 0 0,1 1 0 0 0,-1 0 0 0 0,0-1 0 0 0,1 1 0 0 0,-1 0 0 0 0,1 0 0 0 0,0 0-4 0 0,11-14 11 0 0,-7 0-1 0 0,-6 15-6 0 0,1 0-1 0 0,0 0 1 0 0,0-1-1 0 0,0 1 1 0 0,-1 0 0 0 0,1 0-1 0 0,0 0 1 0 0,1 0-1 0 0,-1 1 1 0 0,0-1-1 0 0,0 0 1 0 0,1 0-4 0 0,11-4 21 0 0,-12 4-17 0 0,-1 0 0 0 0,0 1-1 0 0,1-1 1 0 0,-1 0 0 0 0,0 1 0 0 0,0-1-1 0 0,1 0 1 0 0,-1 1 0 0 0,0-1 0 0 0,0 0-1 0 0,0 1 1 0 0,0-1 0 0 0,0 0-1 0 0,0 1 1 0 0,0-1-4 0 0,0-2 76 0 0,0 23 37 0 0,0 5-88 0 0,0-23-25 0 0,0 0 0 0 0,0 0 0 0 0,0 0 0 0 0,1 0 0 0 0,-1 0 0 0 0,1 0 0 0 0,-1 0 0 0 0,1 0 0 0 0,0 0 0 0 0,-1-1 0 0 0,1 1 0 0 0,0 0 0 0 0,1 1 0 0 0,-1-2 0 0 0,0 1 0 0 0,0-1 0 0 0,0 1 0 0 0,0-1 0 0 0,-1 1 0 0 0,1-1 0 0 0,-1 1 0 0 0,1 0 0 0 0,-1-1 0 0 0,0 1 0 0 0,1-1 0 0 0,-1 1 0 0 0,0 1 0 0 0,0-1 0 0 0,0 0 0 0 0,0-1 0 0 0,1 1 0 0 0,-1 0 0 0 0,0 0 0 0 0,1 0 0 0 0,0-1 1 0 0,-1 1-1 0 0,1 0 0 0 0,0-1 0 0 0,0 1 0 0 0,0-1 0 0 0,0 1 0 0 0,0 0 4 0 0,0-1 0 0 0,0 1 0 0 0,0-1 0 0 0,-1 1 0 0 0,1 0 0 0 0,0-1 0 0 0,-1 1 0 0 0,1 0 0 0 0,-1 0 0 0 0,0-1 0 0 0,1 1 0 0 0,-1 0 0 0 0,0 0-4 0 0,0 0 1 0 0,0-1-1 0 0,0 1 1 0 0,1 0 0 0 0,-1-1 0 0 0,0 1-1 0 0,1 0 1 0 0,-1-1 0 0 0,1 1 0 0 0,0-1-1 0 0,-1 1 1 0 0,1-1 0 0 0,0 1 0 0 0,0-1-1 0 0,0 1 0 0 0,4 6 1 0 0,11 24-1 0 0,-11-22-16 0 0,0 1-92 0 0,4 0-70 0 0,4 2-179 0 0,-10-8-24 0 0,-3 9-3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8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442 400 6056 0 0,'0'0'176'0'0,"-2"0"-4"0"0,-6 0-110 0 0,5 0-8 0 0,1 0 76 0 0,1-3 148 0 0,1 0-231 0 0,-1 0 67 0 0,-2 0 154 0 0,-1 1 80 0 0,-5 0 413 0 0,5 2-534 0 0,0 0-35 0 0,0 0-21 0 0,-1-2 349 0 0,-10-9 35 0 0,3 8-81 0 0,7 1-9 0 0,-3-5-176 0 0,-21-9 514 0 0,21 12-584 0 0,7 4-215 0 0,-6-2 223 0 0,-22 0 667 0 0,22 3-731 0 0,1-1-35 0 0,-2 0-33 0 0,2 0-107 0 0,-7 0 76 0 0,9-1-48 0 0,0 1 1 0 0,0 0 0 0 0,0 0-1 0 0,0 0 1 0 0,0 1 0 0 0,0 0-1 0 0,0-1 1 0 0,-2 2-17 0 0,-8 3 8 0 0,0 0 0 0 0,0 2 0 0 0,-10 5-8 0 0,-1 7 40 0 0,13-2-30 0 0,10-14-10 0 0,0 0 0 0 0,0 0 0 0 0,0 0 0 0 0,0-1 0 0 0,0 1 0 0 0,-1-1 0 0 0,1 1 1 0 0,-1-1-1 0 0,-2 2 0 0 0,3-2 0 0 0,-1-1 0 0 0,0 1 0 0 0,0 0 0 0 0,0 0 0 0 0,0 0 0 0 0,1 0 0 0 0,-1 0 0 0 0,1 1 0 0 0,-1-1 0 0 0,1 1 0 0 0,0 0 0 0 0,0 0 0 0 0,0 0 0 0 0,0 0 0 0 0,1 0 0 0 0,-1 0 0 0 0,1 0 0 0 0,0 1 0 0 0,-5 25-12 0 0,-4-7-36 0 0,4 4 18 0 0,3-18 5 0 0,-2 6-19 0 0,10 2 22 0 0,-4-13 23 0 0,0 0-1 0 0,0 0 1 0 0,0 1 0 0 0,-1-1-1 0 0,1 0 1 0 0,-1 0-1 0 0,1 0 1 0 0,-1 1-1 0 0,1 0 0 0 0,0 1 0 0 0,0-1 0 0 0,1 1 0 0 0,-1-1 0 0 0,1 0 0 0 0,0 0 1 0 0,0 0-1 0 0,1 0 0 0 0,-1 0 0 0 0,1 0 0 0 0,2 2 0 0 0,2 3 9 0 0,-6-7-1 0 0,1 0 0 0 0,0 0-1 0 0,0 0 1 0 0,0 0 0 0 0,0 0-1 0 0,0-1 1 0 0,0 1 0 0 0,0-1 0 0 0,0 0-1 0 0,0 1 1 0 0,1-1 0 0 0,0 0-8 0 0,0 0 6 0 0,0 1 0 0 0,-1-1-1 0 0,1 1 1 0 0,0 0 0 0 0,-1 0 0 0 0,3 2-6 0 0,10 6 39 0 0,-10-9-36 0 0,-1 1 1 0 0,1-1-1 0 0,-1 0 0 0 0,1 0 0 0 0,3 0-3 0 0,9 0 5 0 0,0-1 0 0 0,5-1-5 0 0,1 0 42 0 0,4 1-8 0 0,-20 1-27 0 0,-1-1 0 0 0,0 0 0 0 0,0 0 0 0 0,1 0 0 0 0,-1-1 0 0 0,0 0 0 0 0,3-1-7 0 0,12-9 0 0 0,6 6-18 0 0,-21 2-27 0 0,-2 1-62 0 0,-1 0-16 0 0,-1 1-55 0 0,1-1-66 0 0,0 1-77 0 0,-1 1 4 0 0,1-1-51 0 0,0 1-44 0 0,0-1-39 0 0,0 1-134 0 0,1 0-39 0 0,0 0-162 0 0,3 0-435 0 0</inkml:trace>
  <inkml:trace contextRef="#ctx0" brushRef="#br0" timeOffset="412.85">602 464 6416 0 0,'0'0'141'0'0,"3"3"23"0"0,7 7 13 0 0,-1-6-59 0 0,-2-5-55 0 0,-4 1-54 0 0,4 1 29 0 0,-1 0 66 0 0,-1 1 54 0 0,-1 1 40 0 0,-2-2-104 0 0,-1 0 1 0 0,1 0 0 0 0,0 0 0 0 0,0 0-1 0 0,-1 0 1 0 0,1-1 0 0 0,0 1 0 0 0,2 0-95 0 0,9 0 298 0 0,-3-2 52 0 0,0-2 37 0 0,1-1 50 0 0,1-1 59 0 0,-9 4-361 0 0,0 0 1 0 0,-1 0 0 0 0,1 0-1 0 0,0 1 1 0 0,0 0 0 0 0,0-1-1 0 0,0 1 1 0 0,0 0-1 0 0,0 1 1 0 0,1-1 0 0 0,-2 0-1 0 0,2 1-135 0 0,17 1 732 0 0,-11-3-423 0 0,0-3-51 0 0,7-5 104 0 0,-1-1-26 0 0,-5 4-142 0 0,-2 3-70 0 0,-1 2-50 0 0,-3-2 4 0 0,9-10-12 0 0,-1-3-13 0 0,-12 14-51 0 0,0 0 0 0 0,-1-1 0 0 0,1 1 0 0 0,-1-1 0 0 0,1 1-1 0 0,-1 0 1 0 0,0-1 0 0 0,0 1 0 0 0,0-2-2 0 0,-1-16 55 0 0,0-1 97 0 0,2 17-145 0 0,-1 2-7 0 0,0 0 1 0 0,0 1-1 0 0,0-1 0 0 0,0 0 1 0 0,0 0-1 0 0,0 0 0 0 0,-1 0 1 0 0,1 0-1 0 0,-1 1 0 0 0,1-1 1 0 0,-1-1-1 0 0,-3 1 0 0 0,1 1 0 0 0,-6-15 0 0 0,8 15 0 0 0,0 0 0 0 0,1 0 0 0 0,-1 0 0 0 0,0 0 0 0 0,0-1 0 0 0,0 1 0 0 0,0 1 0 0 0,0-1 0 0 0,0 0 0 0 0,0 0 0 0 0,0 0 0 0 0,-1 0 0 0 0,-2-1 0 0 0,-2 1 0 0 0,-16 1 0 0 0,20 0 0 0 0,0 1 0 0 0,1-1 0 0 0,-1 0 0 0 0,0 0 0 0 0,1 1 0 0 0,-1-1 0 0 0,0 1 0 0 0,1-1 0 0 0,-1 1 0 0 0,1 0 0 0 0,-1 0 0 0 0,1 0 0 0 0,-1 0 0 0 0,1 0 0 0 0,-7 4 0 0 0,-27 13 0 0 0,15-9-5 0 0,17-8-2 0 0,0 0 1 0 0,-1 0-1 0 0,1 0 1 0 0,0 1 0 0 0,0-1-1 0 0,1 1 1 0 0,-1 0-1 0 0,0 0 1 0 0,0 0 0 0 0,1 0-1 0 0,-1 0 1 0 0,1 0 0 0 0,-2 3 6 0 0,-3 6-1 0 0,3-4-14 0 0,0-1 0 0 0,0 0 1 0 0,-1 0-1 0 0,-3 3 15 0 0,4-5-2 0 0,1 0 1 0 0,-1 0 0 0 0,1 0-1 0 0,0 1 1 0 0,0-1 0 0 0,1 1-1 0 0,-1-1 1 0 0,1 1 0 0 0,0 1 1 0 0,-1 1 0 0 0,0-1 0 0 0,1 0 0 0 0,-2 0 0 0 0,-2 4 0 0 0,4-7 0 0 0,0 0 0 0 0,0 0 0 0 0,0 0 0 0 0,1 1 0 0 0,-1-1 0 0 0,1 0 0 0 0,0 1 0 0 0,0-1 0 0 0,0 1 0 0 0,0-1 0 0 0,1 1 0 0 0,-1-1 0 0 0,1 2 0 0 0,-1 7 0 0 0,1-9 0 0 0,0 0 0 0 0,0 1 0 0 0,0-1 0 0 0,0 0 0 0 0,0 0 0 0 0,0 1 0 0 0,1-1 0 0 0,0 0 0 0 0,-1 0 0 0 0,2 1 0 0 0,0 1 0 0 0,0 0 0 0 0,0 0 0 0 0,1-1 0 0 0,-1 1 0 0 0,1 0 0 0 0,0-1 0 0 0,0 0 0 0 0,1 1 0 0 0,-1-1 0 0 0,1-1 0 0 0,0 1 0 0 0,0 0 0 0 0,2 0 0 0 0,7 1 0 0 0,-11-1 0 0 0,4 3 0 0 0,7-5 0 0 0,0 0 0 0 0,0-1 0 0 0,0-1 0 0 0,1 0 0 0 0,3-2 0 0 0,4 2 0 0 0,-6 0 0 0 0,-11 0 1 0 0,0 0 1 0 0,0 0-1 0 0,0 0 1 0 0,0 0-1 0 0,0-1 1 0 0,0 0-1 0 0,1 0-1 0 0,16-10 43 0 0,-8 8-35 0 0,-9 2-10 0 0,0 0 0 0 0,0-1-1 0 0,0 1 1 0 0,0-1-1 0 0,0 1 1 0 0,0-1 0 0 0,-1-1-1 0 0,1 1 3 0 0,4-3-60 0 0,7-1 44 0 0,-3 1-56 0 0,-6 2-19 0 0,0 0-52 0 0,-2 1 12 0 0,0 0-33 0 0,-1-1-37 0 0,0 0-39 0 0,-1 1 22 0 0,0 1-33 0 0,1-2-338 0 0,0 1 83 0 0,-1 0-46 0 0,5-1-648 0 0,4 0-511 0 0,7 3-970 0 0</inkml:trace>
  <inkml:trace contextRef="#ctx0" brushRef="#br0" timeOffset="776.13">1241 304 7312 0 0,'13'14'165'0'0,"-10"-12"22"0"0,-3 1 9 0 0,0 8-71 0 0,1-1-58 0 0,0 2-40 0 0,10 16-34 0 0,-7-16-3 0 0,-3 1 53 0 0,-1 1 50 0 0,-1-2 46 0 0,0-2 84 0 0,1 1 41 0 0,0-2-45 0 0,0 29 632 0 0,0-26-503 0 0,0-6-134 0 0,0 1 34 0 0,0 2 26 0 0,2-2-76 0 0,0 0-32 0 0,2 2 0 0 0,0 0 0 0 0,-2-2-2 0 0,-1 0 33 0 0,0 2 74 0 0,-1-5-113 0 0,0 1 59 0 0,0 13 671 0 0,0-11-539 0 0,0-1-90 0 0,0-3-183 0 0,0-1-45 0 0,0 1 361 0 0,0-3-38 0 0,0 0-8 0 0,0 0-2 0 0,0 0 0 0 0,0 0 0 0 0,0 0-1 0 0,-2 0-200 0 0,0 0-38 0 0,0 0 19 0 0,0 0-83 0 0,-2 0-38 0 0,2 0 29 0 0,0 0 40 0 0,2-3-18 0 0,0 0-50 0 0,0-10 92 0 0,-1 7 1 0 0,-1 1 36 0 0,-4 1 76 0 0,5 4-195 0 0,1 0 0 0 0,-1-1 0 0 0,1 1-1 0 0,-1 0 1 0 0,1-1 0 0 0,0 1 0 0 0,-1 0-1 0 0,1-1 1 0 0,-1 1 0 0 0,1 0-1 0 0,0-1 1 0 0,0 1 0 0 0,-1 0 0 0 0,1-1-1 0 0,0 1 1 0 0,0-1 0 0 0,-1 1-1 0 0,1-1 1 0 0,0 1 0 0 0,0-1 0 0 0,0 1-1 0 0,0-1 1 0 0,0 1 0 0 0,-1-1-1 0 0,1 1 1 0 0,0-1 0 0 0,0 1 0 0 0,0-1-1 0 0,1 1 1 0 0,-1-1 0 0 0,0 1-1 0 0,0-1-13 0 0,0-8 166 0 0,0 1-45 0 0,0-7 15 0 0,0 6-101 0 0,0-30 18 0 0,0 37-48 0 0,0 1 1 0 0,0-1-1 0 0,1 1 0 0 0,-1-1 1 0 0,0 0-1 0 0,1 1 0 0 0,-1-1 0 0 0,1 1 1 0 0,-1-1-1 0 0,1 1 0 0 0,0-1 1 0 0,0 1-1 0 0,0 0-5 0 0,5-13 4 0 0,-5-3-4 0 0,-1 15 0 0 0,0 0 0 0 0,0-1 0 0 0,0 1 0 0 0,0-1 0 0 0,1 1 0 0 0,-1-1 0 0 0,1 1 0 0 0,-1 0 0 0 0,1-1 0 0 0,1-1 0 0 0,24-28-53 0 0,-21 22 43 0 0,-4 7 10 0 0,0 1 0 0 0,0 0 0 0 0,0-1 0 0 0,1 1 0 0 0,-1 0 0 0 0,1 0 0 0 0,-1 0-1 0 0,1 0 1 0 0,0 0 0 0 0,9-9-3 0 0,-6 5 4 0 0,0 1-1 0 0,1 0 1 0 0,0 0-1 0 0,1-1 0 0 0,-3 4-12 0 0,0 0 1 0 0,0-1-1 0 0,0 2 0 0 0,0-1 0 0 0,2 0 12 0 0,14-10-11 0 0,-17 10 10 0 0,0 0 0 0 0,0 0 0 0 0,0 0 0 0 0,0 1 0 0 0,0-1 0 0 0,0 1 0 0 0,0-1 0 0 0,1 1 0 0 0,-1 0 1 0 0,0 1-1 0 0,1-1 0 0 0,0 0 1 0 0,-3 1-4 0 0,1 0 0 0 0,-1 0 0 0 0,1 0 0 0 0,0-1 0 0 0,-1 1 0 0 0,1 0 0 0 0,-1-1 1 0 0,1 0-1 0 0,-1 1 0 0 0,1-1 0 0 0,-1 0 0 0 0,0 0 0 0 0,1 1 4 0 0,11-7-24 0 0,-6 6-18 0 0,-1-1 0 0 0,1 1 0 0 0,0 1-1 0 0,-1-1 1 0 0,6 2 42 0 0,6-1-146 0 0,-10 0 35 0 0,1 1-33 0 0,-1-1-24 0 0,0 0-38 0 0,-1 0-40 0 0,-1 0-47 0 0,-4 0 265 0 0,0 0-35 0 0,0 0-37 0 0,0 0-39 0 0,0 0-37 0 0,0 0-40 0 0,0 0-39 0 0,0 0-41 0 0,0 0-42 0 0,0 0-41 0 0,0 0-44 0 0,0 0-42 0 0,0 0-46 0 0,0 0-44 0 0,0 0-46 0 0,0 0-46 0 0,5 0-1363 0 0,2 0-1129 0 0</inkml:trace>
  <inkml:trace contextRef="#ctx0" brushRef="#br0" timeOffset="1109.33">1944 1 5904 0 0,'0'0'169'0'0,"0"0"-34"0"0,0 0-1 0 0,0 0 55 0 0,0 0 165 0 0,0 0 306 0 0,3 2 20 0 0,1 4-443 0 0,-1 0 53 0 0,1 8 409 0 0,-2 18 877 0 0,-2-31-1515 0 0,2 7 648 0 0,3 3-437 0 0,-1 2 109 0 0,-2-5-144 0 0,0 1 36 0 0,-2 0 39 0 0,1 2 40 0 0,-2-1-126 0 0,0 2 8 0 0,2-3-51 0 0,0-1 2 0 0,1 1 39 0 0,0-4-144 0 0,1 2 53 0 0,-1 0-1 0 0,0 0 1 0 0,0 1-1 0 0,-1-1 1 0 0,0 0 0 0 0,0 6-133 0 0,-1 8 267 0 0,1-2-39 0 0,3 9 56 0 0,7 0-49 0 0,-9-22-176 0 0,1-1 0 0 0,-1 0 0 0 0,0 1-1 0 0,0 0 1 0 0,-1-1 0 0 0,0 1 0 0 0,0 0 0 0 0,0 0-1 0 0,0 4-58 0 0,0 8 160 0 0,5 0-47 0 0,0-3-35 0 0,-1 14 75 0 0,1-13-52 0 0,0 0-28 0 0,-4 0-41 0 0,-2-13-27 0 0,0-1 0 0 0,0 1 0 0 0,0-1 0 0 0,1 0 0 0 0,-1 1 0 0 0,1-1 0 0 0,0 1 0 0 0,-1-1 0 0 0,1 0 0 0 0,0 0 0 0 0,0 0 0 0 0,2 2-5 0 0,6 18 34 0 0,2 4 25 0 0,-10-24-208 0 0,-1 0 64 0 0,1 0 55 0 0,-1 0 46 0 0,1 1 111 0 0,-1 2 189 0 0,0-3-204 0 0,0 0-50 0 0,0 0-78 0 0,0-1-42 0 0,0 0-42 0 0,0 1-49 0 0,0-1-53 0 0,0 0-7 0 0,0 0-41 0 0,0 0-46 0 0,0 0-48 0 0,0 0-52 0 0,0 0-53 0 0,0 0-58 0 0,0 0-60 0 0,0-1-849 0 0</inkml:trace>
  <inkml:trace contextRef="#ctx0" brushRef="#br0" timeOffset="1374.88">1864 272 8328 0 0,'-3'0'76'0'0,"1"0"-40"0"0,-1 0-39 0 0,-5 0-68 0 0,6 0 100 0 0,0 0 54 0 0,-1 0 50 0 0,0 0 69 0 0,0 0 82 0 0,0 0 92 0 0,6-2-65 0 0,-2 1-277 0 0,-1 0-17 0 0,1 0 1 0 0,0 0-1 0 0,-1 0 1 0 0,1 1-1 0 0,0-1 1 0 0,0 0-1 0 0,0 1 1 0 0,0-1-1 0 0,-1 0 1 0 0,1 1-1 0 0,0-1 1 0 0,0 1-1 0 0,0-1 1 0 0,0 1-1 0 0,0 0 1 0 0,0-1-1 0 0,1 1 1 0 0,-1 0-1 0 0,0 0 1 0 0,0 0-1 0 0,0 0 1 0 0,0 0-1 0 0,0 0 1 0 0,0 0-1 0 0,0 0 1 0 0,0 0-1 0 0,0 1 1 0 0,1-1-18 0 0,6 5 90 0 0,-6-4-69 0 0,-1 0 1 0 0,1 0-1 0 0,0 0 1 0 0,-1 0-1 0 0,1-1 0 0 0,0 1 1 0 0,0 0-1 0 0,-1-1 1 0 0,1 1-1 0 0,0-1 1 0 0,0 0-1 0 0,0 1 0 0 0,0-1 1 0 0,-1 0-1 0 0,1 0 1 0 0,0 0-1 0 0,0-1 0 0 0,0 1 1 0 0,0 0-1 0 0,-1-1 1 0 0,1 1-1 0 0,2-1-21 0 0,6-4 47 0 0,-7 4-41 0 0,0-1 1 0 0,0 1 0 0 0,0 0 0 0 0,0 0 0 0 0,1 0-1 0 0,-1 1 1 0 0,0-1 0 0 0,0 1 0 0 0,1-1 0 0 0,1 1-7 0 0,40 1 40 0 0,35 0 40 0 0,-34-5-56 0 0,-23-2-11 0 0,-17 4 3 0 0,1 0-1 0 0,-1 1 1 0 0,1 0-1 0 0,-1 0 1 0 0,1 1-1 0 0,0-1-15 0 0,-1 1-45 0 0,0 0 44 0 0,25 0 187 0 0,-20 0-210 0 0,-1 0-108 0 0,-4 0-4 0 0,-1 0-53 0 0,1 0-60 0 0,0 0-67 0 0,0 0-73 0 0,-1 0-82 0 0,1 0-87 0 0,-1 0-95 0 0,8 0-726 0 0,6 0-787 0 0</inkml:trace>
  <inkml:trace contextRef="#ctx0" brushRef="#br0" timeOffset="1763.45">2806 208 7464 0 0,'0'0'216'0'0,"-2"0"-11"0"0,-5 0-183 0 0,1 0 55 0 0,1 0 49 0 0,0 0 39 0 0,-3 0 245 0 0,-6 0 692 0 0,11 0-812 0 0,-1 0-61 0 0,2 0-130 0 0,0 0-33 0 0,-1 0-39 0 0,1 0-43 0 0,-7 1 136 0 0,3 2 47 0 0,-11 10 446 0 0,9-6-360 0 0,4-4-164 0 0,0 0-33 0 0,-17 6 212 0 0,9-3 16 0 0,0 0 1 0 0,-10 7-285 0 0,14-7 56 0 0,-6 3 81 0 0,6-3-15 0 0,-1 0 1 0 0,1 1-1 0 0,0 0 1 0 0,1 0-123 0 0,-8 12 170 0 0,-2 5-25 0 0,-14 13 144 0 0,28-33-256 0 0,0-1 0 0 0,0 1 0 0 0,1 0 0 0 0,0 0 1 0 0,-2 4-34 0 0,-8 10 122 0 0,11-17-119 0 0,1-1 0 0 0,0 0 0 0 0,0 0 0 0 0,0 1 1 0 0,-1-1-1 0 0,1 0 0 0 0,0 0 0 0 0,0 1 1 0 0,0-1-1 0 0,-1 0 0 0 0,1 1 0 0 0,0-1 1 0 0,0 0-1 0 0,0 0 0 0 0,0 1 0 0 0,0-1 0 0 0,0 0 1 0 0,0 1-1 0 0,0-1 0 0 0,0 0 0 0 0,0 1 1 0 0,0-1-1 0 0,0 0 0 0 0,0 1 0 0 0,0-1 1 0 0,0 0-4 0 0,0 15 56 0 0,0 26 152 0 0,0-41-207 0 0,0 0 1 0 0,0 1-1 0 0,0-1 0 0 0,0 0 1 0 0,0 0-1 0 0,0 0 1 0 0,0 0-1 0 0,0 0 1 0 0,0 0-1 0 0,0 0 1 0 0,0 0-1 0 0,0 0 1 0 0,0 0-1 0 0,0 1 1 0 0,0-1-1 0 0,0 0 1 0 0,0 0-1 0 0,0 0 1 0 0,0 0-1 0 0,0 0 0 0 0,0 0 1 0 0,0 0-1 0 0,0 0 1 0 0,0 0-1 0 0,0 0 1 0 0,0 0-1 0 0,0 1 1 0 0,0-1-1 0 0,0 0 1 0 0,0 0-1 0 0,1 0 1 0 0,-1 0-1 0 0,0 0 1 0 0,0 0-1 0 0,0 0 1 0 0,0 0-1 0 0,0 0 1 0 0,0 0-1 0 0,0 0 0 0 0,0 0 1 0 0,0 0-1 0 0,0 0 1 0 0,0 0-1 0 0,1 0 1 0 0,-1 0-1 0 0,0 0 1 0 0,0 0-1 0 0,0 0 1 0 0,0 0-1 0 0,0 0 1 0 0,0 0-1 0 0,0 0 1 0 0,0 0-1 0 0,0 0 1 0 0,0 0-1 0 0,1 0 1 0 0,-1 0-2 0 0,2 0 21 0 0,-1 1 0 0 0,1-1 0 0 0,0 0 0 0 0,0 1 1 0 0,-1 0-1 0 0,1-1 0 0 0,0 1 0 0 0,-1 0 0 0 0,1 0 1 0 0,0 0-1 0 0,0 1-21 0 0,6 2 32 0 0,-7-3-23 0 0,1 0 1 0 0,-1-1 0 0 0,1 0-1 0 0,0 1 1 0 0,-1-1 0 0 0,1 0-1 0 0,-1 1 1 0 0,1-1-1 0 0,0 0 1 0 0,-1 0 0 0 0,1 0-1 0 0,-1-1 1 0 0,1 1-1 0 0,0 0 1 0 0,-1-1 0 0 0,1 1-1 0 0,-1 0 1 0 0,1-1-1 0 0,-1 0 1 0 0,1 1 0 0 0,-1-1-1 0 0,0 0 1 0 0,1 0-1 0 0,0 0-9 0 0,-1-1 15 0 0,1 1 0 0 0,0 0 0 0 0,1 0 0 0 0,-1 0 0 0 0,0 1-1 0 0,0-1 1 0 0,0 0 0 0 0,0 1 0 0 0,1-1 0 0 0,1 1-15 0 0,12-2 67 0 0,2-5-17 0 0,-7 3-19 0 0,16-6 74 0 0,-5-1-66 0 0,-20 10-39 0 0,30-25 10 0 0,-18 19 28 0 0,-4 2-31 0 0,0 0 0 0 0,0-1 1 0 0,6-5-8 0 0,4-6 47 0 0,-13 10-38 0 0,-3 4-9 0 0,-1-1 0 0 0,0 1 1 0 0,0 0-1 0 0,0-1 0 0 0,0 0 1 0 0,0 0-1 0 0,2-6 0 0 0,-4 7 1 0 0,0 1 1 0 0,0 0-1 0 0,0-1 1 0 0,0 1-1 0 0,1 0 0 0 0,-1 0 1 0 0,1 0-1 0 0,0 0 1 0 0,-1 0-2 0 0,1 1 4 0 0,-1 0 0 0 0,0 0 0 0 0,1 0 0 0 0,-1-1 1 0 0,0 1-1 0 0,0 0 0 0 0,0-1 0 0 0,0 1 0 0 0,0-1 0 0 0,0 1 0 0 0,-1-1 0 0 0,1 0 1 0 0,-1 1-1 0 0,1-1 0 0 0,-1 0 0 0 0,1 1 0 0 0,-1-1 0 0 0,0 0 0 0 0,0 0 1 0 0,0 0-5 0 0,0 1 5 0 0,1-1 1 0 0,-1 0 0 0 0,0 1 0 0 0,0-1 0 0 0,1 0 0 0 0,-1 1-1 0 0,1-1 1 0 0,0 0 0 0 0,-1 1 0 0 0,1-1 0 0 0,0 1 0 0 0,0-1-1 0 0,0 1 1 0 0,0 0-6 0 0,4-8 16 0 0,-2 3 14 0 0,-3 5-26 0 0,0 1-1 0 0,0-1 1 0 0,0 1-1 0 0,0-1 1 0 0,1 1-1 0 0,-1-1 1 0 0,0 1-1 0 0,0 0 1 0 0,0-1-1 0 0,1 1 1 0 0,-1-1 0 0 0,0 1-1 0 0,1 0 1 0 0,-1-1-1 0 0,0 1 1 0 0,1 0-1 0 0,-1-1 1 0 0,0 1-1 0 0,1 0 1 0 0,-1 0-1 0 0,1-1 1 0 0,-1 1-1 0 0,1 0 1 0 0,-1 0-1 0 0,0 0 1 0 0,1 0-1 0 0,-1-1 1 0 0,1 1-1 0 0,-1 0 1 0 0,1 0 0 0 0,-1 0-1 0 0,1 0 1 0 0,-1 0-1 0 0,1 0 1 0 0,-1 0-1 0 0,1 0-3 0 0,-1 0 1 0 0,0 0 0 0 0,0 0 1 0 0,0 1-1 0 0,0-1 0 0 0,0 0 0 0 0,0 0 0 0 0,0 0 0 0 0,0 0 0 0 0,1 0 1 0 0,-1 0-1 0 0,0 0 0 0 0,0 0 0 0 0,0 0 0 0 0,0 0 0 0 0,0 0 1 0 0,0 0-1 0 0,0 0 0 0 0,0 0 0 0 0,0-1 0 0 0,0 1 0 0 0,1 0 0 0 0,-1 0 1 0 0,0 0-1 0 0,0 0 0 0 0,0 0 0 0 0,0 0 0 0 0,0 0 0 0 0,0 0 0 0 0,0 0 1 0 0,0 0-1 0 0,0 0 0 0 0,0 0 0 0 0,0 0 0 0 0,0 0 0 0 0,0 0 0 0 0,0 0 1 0 0,0-1-1 0 0,0 1 0 0 0,1 0 0 0 0,-1 0 0 0 0,0 0 0 0 0,0 0 0 0 0,0 0 1 0 0,0 0-1 0 0,0 0 0 0 0,0 0 0 0 0,0 0 0 0 0,0 0 0 0 0,0-1 1 0 0,0 1-1 0 0,0 0 0 0 0,0 0 0 0 0,0 0 0 0 0,0 0 0 0 0,-1 0 0 0 0,1 0 1 0 0,0 0-2 0 0,0-11 69 0 0,0 8 23 0 0,0 3 11 0 0,0 0 0 0 0,0 3-29 0 0,0 69-183 0 0,0-20 87 0 0,0-32 32 0 0,1-16-10 0 0,-1 0 0 0 0,1 0 0 0 0,-1 0 0 0 0,1 0 0 0 0,0 0 0 0 0,1 0 0 0 0,-1-1 0 0 0,1 1 0 0 0,-1 0 0 0 0,3 2 0 0 0,-4-5 0 0 0,1 1 0 0 0,-1-1 0 0 0,1 1 0 0 0,-1-1 0 0 0,0 1 0 0 0,0-1 0 0 0,0 1 0 0 0,0-1 0 0 0,0 1 0 0 0,0-1 0 0 0,3 15 0 0 0,2-8 0 0 0,-4-6 0 0 0,0-1 0 0 0,0 0 0 0 0,0 1 0 0 0,-1-1 0 0 0,1 1 0 0 0,0 0 0 0 0,-1-1 0 0 0,1 1 0 0 0,-1-1 0 0 0,1 1 0 0 0,-1 0 0 0 0,0-1 0 0 0,0 1 0 0 0,0 0 0 0 0,0 0 0 0 0,1-1 0 0 0,-1 1 0 0 0,0 0 0 0 0,0-1-1 0 0,1 1 1 0 0,-1 0 0 0 0,1-1 0 0 0,-1 1 0 0 0,1-1 0 0 0,0 1 0 0 0,0-1 0 0 0,0 1 0 0 0,0-1 0 0 0,0 1 0 0 0,4 6 1 0 0,0 3-1 0 0,6 7 10 0 0,-9-12 33 0 0,-2 4-22 0 0,3-4 22 0 0,1-3-42 0 0,-1 1-36 0 0,1-1-55 0 0,-2-1-130 0 0,-2-1-5 0 0,0-1-34 0 0,0 0-708 0 0,0 0-51 0 0</inkml:trace>
  <inkml:trace contextRef="#ctx0" brushRef="#br0" timeOffset="2019.61">3126 192 9560 0 0,'69'14'216'0'0,"-41"-8"34"0"0,-17 2-46 0 0,-7-4-152 0 0,5 6 99 0 0,-5-4-78 0 0,0 8-29 0 0,-5 23-33 0 0,1-26 44 0 0,-1-1 116 0 0,0-2-45 0 0,-6 9 108 0 0,3-9-99 0 0,2-1-2 0 0,1 0 18 0 0,1 2 51 0 0,0 3 68 0 0,0-2-104 0 0,0 16 121 0 0,0-19-190 0 0,0 2 43 0 0,2 5 77 0 0,4-4-52 0 0,-5-8-148 0 0,0-1 0 0 0,0 1 0 0 0,0-1 0 0 0,-1 1 0 0 0,1 0 0 0 0,0-1 0 0 0,-1 1 0 0 0,1 0 0 0 0,-1 0 0 0 0,0-1-1 0 0,1 1 1 0 0,-1 0 0 0 0,0 0-17 0 0,0 4 8 0 0,4 6 74 0 0,-2-9-97 0 0,0 0-44 0 0,1 1-116 0 0,-2-2 37 0 0,0 0-39 0 0,0 0-73 0 0,0 0-53 0 0,-1 0-45 0 0,1 0-42 0 0,0 2-469 0 0,0 0-90 0 0,4 2-683 0 0,4 4-933 0 0</inkml:trace>
  <inkml:trace contextRef="#ctx0" brushRef="#br0" timeOffset="2386.44">3461 240 7792 0 0,'3'3'230'0'0,"-1"-1"-212"0"0,0-1 0 0 0,1 1-1 0 0,-1 0 1 0 0,0-1 0 0 0,1 0-1 0 0,-1 0 1 0 0,1 0 0 0 0,-1 0-1 0 0,1 0 1 0 0,-1 0 0 0 0,1-1-18 0 0,2 2 10 0 0,0-1 1 0 0,0 1-1 0 0,-1 0 1 0 0,1 0-1 0 0,0 1 1 0 0,1 0-11 0 0,5 5 19 0 0,3 0 39 0 0,-1 1 42 0 0,-1 2 41 0 0,-3 1 45 0 0,-2 2 313 0 0,2 4 83 0 0,-9-16-524 0 0,1-1 0 0 0,-1 0 1 0 0,0 1-1 0 0,1-1 0 0 0,-1 0 0 0 0,0 1 0 0 0,0-1 1 0 0,0 1-1 0 0,1-1 0 0 0,-2 1-58 0 0,4 17 621 0 0,8 5 47 0 0,-9-14 4 0 0,-2-6-677 0 0,0-1 88 0 0,0 2 76 0 0,0 0 63 0 0,0 0 44 0 0,0 1 39 0 0,0 22 1275 0 0,0-19-1161 0 0,0-1-90 0 0,0-4-188 0 0,0 0-52 0 0,0 0-56 0 0,0-1-65 0 0,0 0 275 0 0,-2 0-27 0 0,-9 7-101 0 0,8-7-40 0 0,3-3-10 0 0,-2 0 2 0 0,-9 0 10 0 0,8 0 3 0 0,3-3 0 0 0,1 0-52 0 0,-1 2-24 0 0,-5-6 35 0 0,-4-11 40 0 0,9 17-74 0 0,-1 1-1 0 0,1-1 1 0 0,0 0 0 0 0,0 0 0 0 0,-1 1-1 0 0,1-1 1 0 0,0 0 0 0 0,0 0 0 0 0,0 0 0 0 0,0 1-1 0 0,0-1 1 0 0,0 0 0 0 0,0 0 0 0 0,0 1-1 0 0,0-1 1 0 0,1 0 0 0 0,-1 0-5 0 0,6-12 48 0 0,-5 12-45 0 0,0-1 1 0 0,0 1-1 0 0,0-1 0 0 0,0 1 1 0 0,-1-1-1 0 0,1 0 0 0 0,0 0 0 0 0,-1 1 1 0 0,1-1-1 0 0,-1 0 0 0 0,0-1-3 0 0,0 1 4 0 0,1 0-1 0 0,-1 1 1 0 0,0-1-1 0 0,1 0 1 0 0,-1 0-1 0 0,1 1 0 0 0,-1-1 1 0 0,1 0-1 0 0,0 1 1 0 0,0-1-1 0 0,-1 1 1 0 0,1-1-1 0 0,1 1 1 0 0,-1-1-1 0 0,0 1 1 0 0,0 0-1 0 0,0-1 1 0 0,1 1-1 0 0,-1 0-3 0 0,13-16 41 0 0,-9 8-40 0 0,0 0 1 0 0,1 1-1 0 0,0 0 0 0 0,1 0 1 0 0,-1 0-1 0 0,2 1 1 0 0,2-3-2 0 0,3-3 0 0 0,-11 12 0 0 0,0-1 0 0 0,0 1 0 0 0,0-1 0 0 0,0 1 0 0 0,0 0 0 0 0,0 0 0 0 0,0-1 0 0 0,0 2 0 0 0,0-1 0 0 0,1 0 0 0 0,-1 0 0 0 0,0 1 0 0 0,1-1 0 0 0,-1 1 0 0 0,11-3 0 0 0,9-8 0 0 0,2 6 0 0 0,-14-6 0 0 0,-8 11 0 0 0,-1-1 0 0 0,0 1 0 0 0,1 0 0 0 0,-1-1 0 0 0,0 1 0 0 0,1 0 0 0 0,-1 0 0 0 0,0 0 0 0 0,1 0 0 0 0,-1 0 0 0 0,0 1 0 0 0,1-1 0 0 0,-1 0 0 0 0,0 1 0 0 0,1-1 0 0 0,-1 0 0 0 0,0 1 0 0 0,0 0 0 0 0,1-1 0 0 0,-1 1 0 0 0,1 1 0 0 0,0-1 0 0 0,1 0 0 0 0,-1 0 0 0 0,1 0 0 0 0,-1 0 0 0 0,1 0 0 0 0,0 0 0 0 0,-1-1 0 0 0,1 1 0 0 0,0-1 0 0 0,0 0 0 0 0,-1 0 0 0 0,-1 1 0 0 0,1-1 0 0 0,0 0 0 0 0,-1 0 0 0 0,1 1 0 0 0,0-1 0 0 0,-1 1 0 0 0,1-1 0 0 0,-1 1 0 0 0,1 0 0 0 0,-1 0 0 0 0,1 0 0 0 0,-1 0 0 0 0,1 0 0 0 0,6 4 0 0 0,26 13 0 0 0,-24-12 0 0 0,26 20 0 0 0,-32-23 0 0 0,-1 0 0 0 0,1 0 0 0 0,-1 0 0 0 0,0 1 0 0 0,0-1 0 0 0,0 1 0 0 0,0 0 0 0 0,0 1 0 0 0,13 27 16 0 0,-11 0 118 0 0,22 0-124 0 0,-11 0-28 0 0,-16-31 12 0 0,1 0 1 0 0,-1 0-1 0 0,0 0 1 0 0,0 0-1 0 0,0 0 1 0 0,0 0-1 0 0,0 0 1 0 0,0 0-1 0 0,0 0 1 0 0,0 0-1 0 0,0 0 1 0 0,0-1-1 0 0,0 1 1 0 0,0 0-1 0 0,-1 0 1 0 0,1 0-1 0 0,0 0 1 0 0,-1 0-1 0 0,1 0 1 0 0,-1 0-1 0 0,1 0 1 0 0,-1-1-1 0 0,1 1 1 0 0,-1 0-1 0 0,0 0 1 0 0,1-1-1 0 0,-1 1 6 0 0,-4 6-41 0 0,4-3 2 0 0,0-1-27 0 0,0-1-31 0 0,1-1-51 0 0,-1 1-64 0 0,0-1-77 0 0,0 0-41 0 0,-1 0-64 0 0,1-1-56 0 0,0 1-50 0 0,-1-1-42 0 0,1 1-36 0 0,-2 1-655 0 0,1 2-863 0 0,2 5-1193 0 0</inkml:trace>
  <inkml:trace contextRef="#ctx0" brushRef="#br0" timeOffset="2632.75">3430 81 10136 0 0,'0'0'230'0'0,"-3"-3"30"0"0,-10-8 19 0 0,6 9-158 0 0,0-1-3 0 0,5-2-76 0 0,-1-1-36 0 0,2 6-5 0 0,1 0 1 0 0,-1-1-1 0 0,0 1 1 0 0,1 0 0 0 0,-1 0-1 0 0,0-1 1 0 0,1 1-1 0 0,-1 0 1 0 0,0 0 0 0 0,1 0-1 0 0,-1 0 1 0 0,0 0-1 0 0,1 0 1 0 0,-1 0 0 0 0,0 0-2 0 0,1 0 0 0 0,-2 0 120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5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10512 0 0,'0'3'306'0'0,"0"17"-84"0"0,0-4-108 0 0,0-3-51 0 0,0-1-40 0 0,3 2 9 0 0,2-4 48 0 0,-4-8-66 0 0,0-1 1 0 0,0 1 0 0 0,0-1 0 0 0,0 1-1 0 0,-1 0 1 0 0,1-1 0 0 0,-1 1 0 0 0,1 0 0 0 0,-1 0-1 0 0,1 0 1 0 0,-1-1 0 0 0,0 1 0 0 0,0 0-15 0 0,-1 10 121 0 0,1 2 22 0 0,0-5-6 0 0,1-2 18 0 0,2-1 50 0 0,2 2 22 0 0,0 2 105 0 0,-2 4 92 0 0,-3-8-208 0 0,0 8 114 0 0,3-5-92 0 0,3-4-75 0 0,-5-5-153 0 0,-1 0 0 0 0,1 0 0 0 0,-1 1 0 0 0,1-1 0 0 0,-1 0 0 0 0,0 1 0 0 0,1-1-1 0 0,-1 0 1 0 0,0 1 0 0 0,1-1 0 0 0,-1 0 0 0 0,0 1 0 0 0,1-1 0 0 0,-1 1 0 0 0,0-1-1 0 0,0 1 1 0 0,1-1 0 0 0,-1 1 0 0 0,0-1 0 0 0,0 0 0 0 0,0 1 0 0 0,0-1 0 0 0,0 1-1 0 0,0-1 1 0 0,0 1 0 0 0,0-1 0 0 0,0 1 0 0 0,0 0 0 0 0,0-1 0 0 0,0 1 0 0 0,0-1 0 0 0,0 1-10 0 0,0 0 20 0 0,0 1 0 0 0,0-1 1 0 0,0 1-1 0 0,0-1 1 0 0,0 1-1 0 0,1-1 0 0 0,-1 1 1 0 0,1-1-1 0 0,-1 0 1 0 0,1 1-21 0 0,12 14 93 0 0,-4-6-74 0 0,-5-3-106 0 0,-2-1-93 0 0,-1-3 43 0 0,-1 0-37 0 0,0 0-546 0 0,0-3-44 0 0,0 0-10 0 0</inkml:trace>
  <inkml:trace contextRef="#ctx0" brushRef="#br0" timeOffset="355.85">304 16 8464 0 0,'0'0'190'0'0,"0"0"28"0"0,0 3 10 0 0,0 26-47 0 0,0 3-118 0 0,-1-31-64 0 0,1-1 1 0 0,0 1 0 0 0,0-1-1 0 0,0 1 1 0 0,0-1 0 0 0,0 1-1 0 0,0-1 1 0 0,0 1 0 0 0,0-1-1 0 0,0 1 1 0 0,0-1 0 0 0,0 1-1 0 0,1-1 1 0 0,-1 1 0 0 0,0-1-1 0 0,0 1 1 0 0,0-1 0 0 0,1 1-1 0 0,-1-1 1 0 0,0 0 0 0 0,1 1-1 0 0,-1-1 1 0 0,0 1 0 0 0,1-1-1 0 0,-1 0 1 0 0,0 1 0 0 0,1-1-1 0 0,-1 0 1 0 0,1 0 0 0 0,-1 1-1 0 0,0-1 1 0 0,1 0 0 0 0,6 5 89 0 0,-4 3 130 0 0,-1 0-38 0 0,6 16 327 0 0,-13-14 18 0 0,13 12-12 0 0,-3-13-124 0 0,0-2-105 0 0,1-2-81 0 0,-1-1-58 0 0,-4-3-108 0 0,0 0-1 0 0,0 0 0 0 0,0 0 0 0 0,0 0 0 0 0,1 1 1 0 0,-1-1-1 0 0,-1 0 0 0 0,1 0 0 0 0,1 2-37 0 0,0 4 156 0 0,-2 1 63 0 0,2 1-59 0 0,3-4 29 0 0,2 0-53 0 0,-2 8 66 0 0,6 0-20 0 0,-9-10-74 0 0,-2-3-38 0 0,0 0-6 0 0,0 0 5 0 0,0 0 22 0 0,0 0 1 0 0,0 0-16 0 0,0 0-4 0 0,0-3 0 0 0,0-10-12 0 0,0 11-59 0 0,0 1 0 0 0,0 0 0 0 0,0-1 0 0 0,1 1 1 0 0,-1-1-1 0 0,0 1 0 0 0,1-1 0 0 0,-1 1 0 0 0,0-1 1 0 0,1 1-2 0 0,9-17 17 0 0,3-9 33 0 0,-4 5-53 0 0,-5 14 3 0 0,1-1 0 0 0,0 1 0 0 0,1 0 0 0 0,0 1 0 0 0,0-1 0 0 0,0 1 0 0 0,1 0 0 0 0,4-2 0 0 0,-6 3 0 0 0,-1 3 0 0 0,1-1 0 0 0,-1 1 0 0 0,1 0 0 0 0,-1 0 0 0 0,1 1 0 0 0,0-1 0 0 0,0 1 0 0 0,2 0 0 0 0,13-7 0 0 0,-12 4 0 0 0,-6 4 0 0 0,-1 0 0 0 0,1 0 0 0 0,-1 0 0 0 0,1 0 0 0 0,-1 0 0 0 0,1 1 0 0 0,-1-1 0 0 0,1 1 0 0 0,-1-1 0 0 0,1 1 0 0 0,0 0 0 0 0,0-1 0 0 0,-1 1 0 0 0,1 0 0 0 0,30 0 0 0 0,-30 0 1 0 0,-1 0 0 0 0,0 0 0 0 0,1 0 0 0 0,-1 1 0 0 0,1-1 0 0 0,-1 0 0 0 0,1 0 0 0 0,-1 1 0 0 0,1-1 0 0 0,-1 1-1 0 0,15 12 59 0 0,-12-9-31 0 0,-1 1 0 0 0,0-1 0 0 0,0 1 0 0 0,0-1-1 0 0,0 1 1 0 0,-1 0 0 0 0,0 0 0 0 0,1 2-28 0 0,6 13 132 0 0,0-4-28 0 0,2 4-4 0 0,-5-5-82 0 0,-5-11-3 0 0,0 0-1 0 0,0 1 0 0 0,-1-1 1 0 0,0 0-1 0 0,0 4-14 0 0,-1 1 23 0 0,2 1 2 0 0,12 19 9 0 0,-12-27-35 0 0,0 0 0 0 0,-1 0 0 0 0,1-1 0 0 0,-1 1 0 0 0,0 0 0 0 0,0 0 0 0 0,0 0 0 0 0,0 0 0 0 0,0 0 0 0 0,0 0 0 0 0,0 1 1 0 0,0 9-91 0 0,0-6-3 0 0,3 0-42 0 0,7 7-248 0 0,-7-10-28 0 0,-3-3-4 0 0</inkml:trace>
  <inkml:trace contextRef="#ctx0" brushRef="#br0" timeOffset="894.27">1198 0 9040 0 0,'-2'0'200'0'0,"1"0"-189"0"0,1 0 1 0 0,-1 0-1 0 0,1 0 1 0 0,-1 0-1 0 0,0 0 0 0 0,1 0 1 0 0,-1 0-1 0 0,1 0 1 0 0,0 1-1 0 0,-1-1 1 0 0,1 0-1 0 0,-1 0 1 0 0,1 0-1 0 0,-1 1 1 0 0,1-1-1 0 0,-1 0 1 0 0,1 0-1 0 0,-1 1 0 0 0,1-1 1 0 0,0 0-1 0 0,-1 1 1 0 0,1-1-1 0 0,0 0 1 0 0,-1 1-1 0 0,1-1 1 0 0,0 1-1 0 0,0-1 1 0 0,-1 0-1 0 0,1 1 1 0 0,0-1-1 0 0,0 1 0 0 0,0-1 1 0 0,-1 1-1 0 0,1-1 1 0 0,0 1-1 0 0,0-1 1 0 0,0 1-1 0 0,0-1 1 0 0,0 1-1 0 0,0-1 1 0 0,0 1-1 0 0,0 0-11 0 0,0-1 4 0 0,0 0-1 0 0,0 0 1 0 0,0 0 0 0 0,0 0 0 0 0,0 0-1 0 0,0 0 1 0 0,0 0 0 0 0,0 0 0 0 0,0 0-1 0 0,0 1 1 0 0,0-1 0 0 0,0 0-1 0 0,0 0 1 0 0,0 0 0 0 0,0 0 0 0 0,0 0-1 0 0,0 0 1 0 0,0 0 0 0 0,0 0-1 0 0,0 0 1 0 0,0 0 0 0 0,0 1 0 0 0,0-1-1 0 0,0 0 1 0 0,0 0 0 0 0,0 0-1 0 0,0 0 1 0 0,0 0 0 0 0,0 0 0 0 0,0 0-1 0 0,0 0 1 0 0,0 0 0 0 0,0 0 0 0 0,-1 0-1 0 0,1 0 1 0 0,0 0 0 0 0,0 0-1 0 0,0 0 1 0 0,0 0 0 0 0,0 0 0 0 0,0 1-1 0 0,0-1 1 0 0,0 0 0 0 0,0 0-1 0 0,0 0 1 0 0,0 0 0 0 0,-1 0 0 0 0,1 0-1 0 0,0 0 1 0 0,0 0 0 0 0,0 0-1 0 0,0 0 1 0 0,0-1 0 0 0,0 1 0 0 0,0 0-1 0 0,0 0 1 0 0,0 0-4 0 0,-7 1 44 0 0,2 5-37 0 0,1 1-15 0 0,-10-2 8 0 0,6 0 22 0 0,1 2 39 0 0,-8 16 254 0 0,5-7-91 0 0,2-6-118 0 0,7-9-88 0 0,0 0 1 0 0,-1 1 0 0 0,1-1-1 0 0,0 0 1 0 0,0 1 0 0 0,0-1-1 0 0,0 0 1 0 0,0 1 0 0 0,0-1-1 0 0,0 1 1 0 0,1 0 0 0 0,-1-1-1 0 0,0 1 1 0 0,1-1 0 0 0,-1 1-1 0 0,1 0 1 0 0,0 0 0 0 0,0-1-1 0 0,-1 1 1 0 0,1 0-19 0 0,0 0 14 0 0,0 0 0 0 0,0 0-1 0 0,0-1 1 0 0,-1 1 0 0 0,1 0 0 0 0,-1 0 0 0 0,1-1-1 0 0,-1 1 1 0 0,0 0 0 0 0,0-1 0 0 0,0 1 0 0 0,0-1-1 0 0,0 1-13 0 0,0 0 13 0 0,0-1-1 0 0,0 1 0 0 0,1-1 0 0 0,-1 1 1 0 0,0 0-1 0 0,1-1 0 0 0,-1 1 0 0 0,1 0 1 0 0,-1 0-1 0 0,1-1 0 0 0,0 1 0 0 0,-1 0 1 0 0,1 0-13 0 0,0 11 53 0 0,0 3-20 0 0,3-10 26 0 0,8 7-27 0 0,-6 0 49 0 0,6-7-5 0 0,-7 0-33 0 0,-4-5-40 0 0,1-1 0 0 0,-1 1 0 0 0,0-1 0 0 0,0 0 0 0 0,1 1-1 0 0,-1-1 1 0 0,0 1 0 0 0,1-1 0 0 0,-1 0 0 0 0,0 1 0 0 0,1-1 0 0 0,-1 0 0 0 0,1 1-1 0 0,-1-1 1 0 0,0 0 0 0 0,1 0 0 0 0,-1 1 0 0 0,1-1 0 0 0,-1 0 0 0 0,1 0-1 0 0,-1 0 1 0 0,1 0 0 0 0,-1 0 0 0 0,1 0 0 0 0,-1 0 0 0 0,1 0 0 0 0,-1 0 0 0 0,1 0-1 0 0,-1 0 1 0 0,1 0 0 0 0,-1 0 0 0 0,1 0-3 0 0,8 0 67 0 0,16 0 188 0 0,-13 0-177 0 0,-7-3 11 0 0,-4 2-78 0 0,1 0 0 0 0,-1-1 0 0 0,0 1-1 0 0,1 0 1 0 0,-1 0 0 0 0,1 0 0 0 0,0 0-1 0 0,-1 1 1 0 0,1-1 0 0 0,0 0 0 0 0,-1 1-1 0 0,1-1 1 0 0,0 1 0 0 0,0-1 0 0 0,1 1-11 0 0,2-3 81 0 0,11-6 17 0 0,-14 8-84 0 0,1 0 0 0 0,-1 0-1 0 0,0-1 1 0 0,0 1 0 0 0,0 0-1 0 0,0-1 1 0 0,0 1 0 0 0,0-1 0 0 0,0 0-1 0 0,0 1 1 0 0,-1-1 0 0 0,1-1-14 0 0,3-8 67 0 0,2-1 10 0 0,-3 7-15 0 0,2-2 36 0 0,-6 7-92 0 0,2-1 7 0 0,-1 0 0 0 0,0-1 0 0 0,0 1-1 0 0,0 0 1 0 0,0-1 0 0 0,0 1 0 0 0,0 0 0 0 0,-1-1 0 0 0,1 0-13 0 0,2-16 112 0 0,1-4 32 0 0,5-1 70 0 0,-8 21-187 0 0,0 0 1 0 0,-1 0 0 0 0,0 0-1 0 0,1 0 1 0 0,-1 0 0 0 0,0-1 0 0 0,0 1-1 0 0,0 0 1 0 0,0 0 0 0 0,0-1-28 0 0,-1 2 16 0 0,1 0 0 0 0,0 0 0 0 0,0-1 0 0 0,0 1 0 0 0,0 0 0 0 0,0-1 0 0 0,0 1 0 0 0,0 0 1 0 0,0 0-1 0 0,1-1 0 0 0,-1 1 0 0 0,0 0 0 0 0,1 0 0 0 0,-1-1 0 0 0,1 1 0 0 0,0 0-16 0 0,9-4 146 0 0,-4-9-2 0 0,4 1-12 0 0,-7 10-50 0 0,-3 3-11 0 0,3 3 4 0 0,0 1-73 0 0,1-1 0 0 0,0 1 0 0 0,-1 0 0 0 0,0 0 0 0 0,0 0 1 0 0,0 1-1 0 0,-1-1 0 0 0,1 2-2 0 0,-2-4 0 0 0,-1-1 0 0 0,1 1-1 0 0,-1 0 1 0 0,0 0 0 0 0,1 0 0 0 0,-1 0-1 0 0,0 0 1 0 0,0 0 0 0 0,0 0 0 0 0,-1 0-1 0 0,1 1 1 0 0,-1 10 2 0 0,1-12-2 0 0,0 1 0 0 0,0 0 0 0 0,0-1 0 0 0,-1 1 0 0 0,1 0 0 0 0,0-1 0 0 0,-1 1 0 0 0,1 0 0 0 0,-1-1 0 0 0,0 1 0 0 0,1-1 0 0 0,-1 1 0 0 0,0-1 0 0 0,0 1 0 0 0,-5 11 0 0 0,4-4 0 0 0,1 0 0 0 0,0 0 0 0 0,1 0 0 0 0,0 0 0 0 0,1 4 0 0 0,-1 6 0 0 0,0 93 2 0 0,0-64 74 0 0,0-42-56 0 0,-1 1-1 0 0,0-1 1 0 0,0 0-1 0 0,0 1 1 0 0,-2 3-20 0 0,-3 14 48 0 0,3-2-18 0 0,1 2 42 0 0,2 8 56 0 0,1 16 110 0 0,0-3 18 0 0,-1-32-144 0 0,-2-2-35 0 0,-4 10 30 0 0,1-2-15 0 0,-5 21 161 0 0,5-19-20 0 0,-2 0-1 0 0,-1 0 0 0 0,-2 4-232 0 0,-3-1 188 0 0,-1-1-37 0 0,-18 15 215 0 0,27-31-315 0 0,0-1-1 0 0,-1 1 1 0 0,0-1 0 0 0,0 0-1 0 0,0 0 1 0 0,-1 0-1 0 0,0-1 1 0 0,0 0-1 0 0,-4 2-50 0 0,-24 14 115 0 0,-10 6 39 0 0,40-25-142 0 0,0 1-1 0 0,0-1 0 0 0,0 0 1 0 0,0-1-1 0 0,0 1 0 0 0,0-1 1 0 0,-1 0-1 0 0,1 0 0 0 0,-4-1-11 0 0,-11 3 30 0 0,-3 3 14 0 0,-12 2 34 0 0,33-8-77 0 0,-1 0 0 0 0,1 0 0 0 0,-1 0 0 0 0,1-1-1 0 0,-1 1 1 0 0,1-1 0 0 0,-3 0-1 0 0,-16-10 0 0 0,-8 6 11 0 0,28 5-3 0 0,-7-2 25 0 0,0 0-35 0 0,-9-4-92 0 0,0-3-108 0 0,1-4-90 0 0,-13-13-58 0 0,-3 7-2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3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7912 0 0,'0'0'232'0'0,"0"0"-67"0"0,0 0-24 0 0,0 0 38 0 0,0 0 136 0 0,0 0 255 0 0,0 0 20 0 0,0 0-34 0 0,0 0-378 0 0,0 0 48 0 0,0 3 108 0 0,0-2-317 0 0,0-1 0 0 0,0 1 0 0 0,0-1 0 0 0,0 1 0 0 0,0-1 0 0 0,0 1 0 0 0,0-1 0 0 0,0 1 0 0 0,-1-1 0 0 0,1 1 0 0 0,0-1 0 0 0,0 1 0 0 0,-1-1 0 0 0,1 1 0 0 0,0-1 0 0 0,-1 1 0 0 0,1-1 0 0 0,0 1 0 0 0,-1-1 0 0 0,1 0 0 0 0,-1 1-17 0 0,-6 3 202 0 0,-2 2-34 0 0,1 2-75 0 0,3 3 15 0 0,4-9-87 0 0,0 1 1 0 0,0-1-1 0 0,0 0 1 0 0,0 0-1 0 0,-1 0 1 0 0,1 0 0 0 0,-1 0-1 0 0,0 0 1 0 0,1 0-22 0 0,-7 6 71 0 0,-5 4 78 0 0,2 3 51 0 0,-8 12 93 0 0,-8-6 10 0 0,23-17-238 0 0,1 0 1 0 0,-1 1-1 0 0,1 0 0 0 0,0-1 1 0 0,-1 3-66 0 0,-12 29 240 0 0,13-26-182 0 0,0 0-1 0 0,1 0 0 0 0,0 0 1 0 0,0 1-1 0 0,1-1 1 0 0,1 2-58 0 0,0 18 152 0 0,0 4-40 0 0,0-32-108 0 0,0 0 1 0 0,0-1 0 0 0,0 1 0 0 0,0 0 0 0 0,0-1 0 0 0,1 1 0 0 0,-1 0 0 0 0,1-1 0 0 0,-1 1 0 0 0,1 0 0 0 0,0-1 0 0 0,0 1-1 0 0,0-1 1 0 0,-1 1 0 0 0,2 0-5 0 0,3 6 7 0 0,0 3-7 0 0,-5-10 0 0 0,0 0 0 0 0,1 0 0 0 0,-1 0 0 0 0,1 1 0 0 0,-1-1 0 0 0,1 0 0 0 0,-1 0 0 0 0,1 0 0 0 0,0 0 0 0 0,0 0 0 0 0,-1-1 0 0 0,1 1 0 0 0,0 0 0 0 0,0 0 0 0 0,0 0 0 0 0,0-1 0 0 0,0 1 0 0 0,1 0 0 0 0,30 15 16 0 0,-31-15-9 0 0,0-1 0 0 0,1 1 1 0 0,-1-1-1 0 0,1 0 0 0 0,-1 0 1 0 0,1 1-1 0 0,-1-1 0 0 0,1 0 1 0 0,-1 0-1 0 0,1 0-7 0 0,-1 0 7 0 0,1 0 0 0 0,-1 0 0 0 0,0 0 0 0 0,1 0 0 0 0,-1 0 0 0 0,1 1 0 0 0,-1-1 0 0 0,1 0 0 0 0,-1 1 1 0 0,1-1-8 0 0,5 5 29 0 0,-7-4-28 0 0,1 0 0 0 0,0-1 1 0 0,0 1-1 0 0,0 0 1 0 0,0-1-1 0 0,0 1 0 0 0,0-1 1 0 0,0 1-1 0 0,0-1 1 0 0,0 1-1 0 0,0-1 0 0 0,0 0 1 0 0,0 0-1 0 0,0 1 1 0 0,0-1-1 0 0,0 0 0 0 0,0 0 1 0 0,1 0-1 0 0,-1 0 1 0 0,0 0-1 0 0,0 0 0 0 0,0-1 1 0 0,0 1-1 0 0,0 0 1 0 0,1-1-2 0 0,6-2 0 0 0,-2 1 0 0 0,0 0 0 0 0,1 0 0 0 0,-1 1 0 0 0,0 0 0 0 0,1 0 0 0 0,-1 0 0 0 0,6 1 0 0 0,-3 0-10 0 0,9 1-43 0 0,-16-1 41 0 0,0 0 1 0 0,0 0-1 0 0,0-1 0 0 0,0 1 1 0 0,0 0-1 0 0,-1-1 0 0 0,1 0 1 0 0,1 0 11 0 0,3-2-34 0 0,-3 2-75 0 0,0-1-36 0 0,0 1-73 0 0,-1 0-90 0 0,1-1-103 0 0,0 1-119 0 0,-2 0 215 0 0,1 0-35 0 0,0 0-37 0 0,-1 1-39 0 0,1-1-42 0 0,-1 0-42 0 0,6-3-1272 0 0,2-5-1013 0 0</inkml:trace>
  <inkml:trace contextRef="#ctx0" brushRef="#br0" timeOffset="474.41">448 336 5400 0 0,'0'0'158'0'0,"3"0"-4"0"0,2 0-72 0 0,-1 0-63 0 0,12 0-142 0 0,-10 0 107 0 0,-1 0 51 0 0,-1 0 49 0 0,1 0 72 0 0,0 0 83 0 0,0 0 97 0 0,1 0 112 0 0,0-1-184 0 0,0 0-36 0 0,7-6 328 0 0,-1 1-71 0 0,-4 5-81 0 0,-2-2 183 0 0,10-8 105 0 0,5 1-98 0 0,-10 5-346 0 0,-1 0-41 0 0,-1-1-44 0 0,-2 1-51 0 0,-4 2 118 0 0,6 3-105 0 0,0-3-43 0 0,6-9-5 0 0,-14 11-74 0 0,0-1 1 0 0,1 1-1 0 0,-1-1 1 0 0,1 1-1 0 0,0 0 1 0 0,-1 0-1 0 0,1-1 1 0 0,0 1-1 0 0,-1 1 1 0 0,1-1 0 0 0,0 0-1 0 0,0 0 1 0 0,0 1-1 0 0,0-1 1 0 0,0 1-1 0 0,2-1-3 0 0,-3 1 3 0 0,0 0-1 0 0,1 0 1 0 0,-1 0 0 0 0,0 0-1 0 0,0 0 1 0 0,1-1-1 0 0,-1 1 1 0 0,0 0-1 0 0,1-1 1 0 0,-1 1-1 0 0,0-1 1 0 0,0 1 0 0 0,0-1-1 0 0,0 0 1 0 0,1 1-1 0 0,-1-1 1 0 0,0 0-1 0 0,0 0 1 0 0,0 0 0 0 0,-1 0-1 0 0,1 0 1 0 0,0 0-1 0 0,0 0 1 0 0,0 0-1 0 0,0-1-2 0 0,4-11 55 0 0,6 7 16 0 0,-6-7 1 0 0,4 1-12 0 0,-2 5 12 0 0,4-6-60 0 0,-11 12-12 0 0,1-1 0 0 0,-1 1 0 0 0,1-1 0 0 0,-1 1 0 0 0,1-1 0 0 0,-1 1 0 0 0,0-1 0 0 0,0 1 0 0 0,0-1 0 0 0,0 1 0 0 0,0-1 0 0 0,0 0 0 0 0,-1 1 0 0 0,1-1 0 0 0,0 1 0 0 0,-1-1 0 0 0,1 1 0 0 0,-1-1 0 0 0,-6-3 8 0 0,7 5-6 0 0,-1 0-1 0 0,1 0 1 0 0,-1-1-1 0 0,1 1 0 0 0,0 0 1 0 0,-1 0-1 0 0,1-1 0 0 0,-1 1 1 0 0,1 0-1 0 0,0-1 1 0 0,-1 1-1 0 0,1-1 0 0 0,0 1 1 0 0,0-1-1 0 0,-1 1 1 0 0,1 0-1 0 0,0-1 0 0 0,0 1 1 0 0,0-1-1 0 0,-1 1 1 0 0,1-1-1 0 0,0 1 0 0 0,0-1 1 0 0,0 1-1 0 0,0-1 1 0 0,0 1-1 0 0,0-1 0 0 0,0 1 1 0 0,0-1-1 0 0,0 1 1 0 0,0-1-1 0 0,1 0-1 0 0,-2-1 6 0 0,1 1 0 0 0,0-1 0 0 0,0 0 0 0 0,-1 0 0 0 0,1 1-1 0 0,-1-1 1 0 0,1 0 0 0 0,-1 1 0 0 0,0-1 0 0 0,1 1 0 0 0,-1-1 0 0 0,0 1 0 0 0,0-1 0 0 0,0 1-6 0 0,-4-7 8 0 0,0-5 56 0 0,-6 8-32 0 0,6-6 66 0 0,-6 6 96 0 0,9 2-107 0 0,0-1-23 0 0,0 1-7 0 0,0 1 20 0 0,-2 1 112 0 0,0 0-41 0 0,-1 1 46 0 0,-22 0-22 0 0,22 3-106 0 0,4-2-65 0 0,0 0 0 0 0,-1 1-1 0 0,1-1 1 0 0,0 0 0 0 0,-1 0 0 0 0,1 0-1 0 0,-1 0 1 0 0,1-1 0 0 0,-1 1 0 0 0,1 0-1 0 0,-1-1 1 0 0,1 1 0 0 0,-1-1 0 0 0,0 1-1 0 0,1-1 1 0 0,-1 0 0 0 0,0 0 0 0 0,0 0-1 0 0,0 0 1 0 0,-1 0 1 0 0,1 0 0 0 0,0 1 0 0 0,0-1 0 0 0,0 0 0 0 0,0 1 0 0 0,0-1-1 0 0,0 1 1 0 0,0 0 0 0 0,0-1 0 0 0,0 1 0 0 0,0 0 0 0 0,0 0 0 0 0,0 1-1 0 0,0-1 1 0 0,0 0 0 0 0,1 0 0 0 0,-1 1 0 0 0,1-1 0 0 0,-1 1 0 0 0,1 0-1 0 0,-1-1 1 0 0,1 1 0 0 0,0 0 0 0 0,0 0 0 0 0,0 0-2 0 0,-15 18 42 0 0,12-16-27 0 0,1 1 0 0 0,0-1 0 0 0,0 1-1 0 0,0-1 1 0 0,0 1 0 0 0,1 0 0 0 0,0 0 0 0 0,-1 2-15 0 0,-6 13 44 0 0,4-12-18 0 0,4-6-22 0 0,0-1 0 0 0,0 1-1 0 0,1-1 1 0 0,-1 1-1 0 0,0-1 1 0 0,0 1 0 0 0,1-1-1 0 0,-1 1 1 0 0,1-1 0 0 0,0 1-1 0 0,-1 0 1 0 0,1-1 0 0 0,0 1-1 0 0,0 0-3 0 0,-1 23 51 0 0,0-13-4 0 0,1 0 0 0 0,1 12-47 0 0,-1-21 5 0 0,1-1 0 0 0,-1 1-1 0 0,1 0 1 0 0,0 0 0 0 0,-1-1-1 0 0,1 1 1 0 0,0 0 0 0 0,1-1-1 0 0,-1 1 1 0 0,0-1 0 0 0,1 0 0 0 0,0 1-1 0 0,-1-1 1 0 0,2 1-5 0 0,24 22 71 0 0,-18-20-53 0 0,3 0 20 0 0,12 8 19 0 0,0 0 31 0 0,-22-12-83 0 0,0 0 0 0 0,1 0 0 0 0,-1-1 0 0 0,0 1 0 0 0,1-1 0 0 0,-1 0 0 0 0,1 1 0 0 0,-1-1 0 0 0,0 0 0 0 0,3-1-5 0 0,12 2 41 0 0,-4 6-26 0 0,-12-6-15 0 0,1 0 0 0 0,-1-1 0 0 0,1 1 0 0 0,-1 0 0 0 0,1-1 0 0 0,-1 1 0 0 0,1 0 0 0 0,0-1 0 0 0,-1 0 0 0 0,1 1 0 0 0,0-1 0 0 0,0 0 0 0 0,-1 0 1 0 0,1 0-1 0 0,5 0 45 0 0,2 0-40 0 0,10 0-92 0 0,6 0-139 0 0,6 0-209 0 0,-31 0 435 0 0,7 0-169 0 0,-4 0 70 0 0,-1-1-37 0 0,0 1-11 0 0,-1-1-38 0 0,1 1-41 0 0,-1-1-48 0 0,1 0-50 0 0,0 0-48 0 0,-1 0-42 0 0,1 0-37 0 0,0-1-132 0 0,0 0-36 0 0,3-3-1364 0 0</inkml:trace>
  <inkml:trace contextRef="#ctx0" brushRef="#br0" timeOffset="1102.82">1119 272 5344 0 0,'0'0'157'0'0,"3"0"-9"0"0,1 0 254 0 0,3 0 126 0 0,-1 0-80 0 0,0 0-70 0 0,0-1-58 0 0,0 0 1 0 0,1 0-51 0 0,-6 0-201 0 0,1 0 0 0 0,0 1-1 0 0,-1-1 1 0 0,1 0 0 0 0,-1 0 0 0 0,1 0-1 0 0,-1 0 1 0 0,1 0 0 0 0,-1 0 0 0 0,0 0-69 0 0,-1 0 21 0 0,1 1 1 0 0,-1 0 0 0 0,0 0-1 0 0,0-1 1 0 0,1 1 0 0 0,-1 0-1 0 0,0 0 1 0 0,0 0-1 0 0,1 0 1 0 0,-1-1 0 0 0,0 1-1 0 0,1 0 1 0 0,-1 0 0 0 0,0 0-1 0 0,1 0 1 0 0,-1 0 0 0 0,0 0-1 0 0,1 0 1 0 0,-1 0 0 0 0,0 0-1 0 0,0 0 1 0 0,1 0-1 0 0,-1 0 1 0 0,0 0 0 0 0,1 0-1 0 0,-1 0-21 0 0,10-1 201 0 0,-1-1 37 0 0,12-5 316 0 0,21-15 641 0 0,-30 15-854 0 0,1 1-48 0 0,2 3 57 0 0,-14 3-328 0 0,0 0 1 0 0,0 1 0 0 0,0-1 0 0 0,0-1 0 0 0,0 1-1 0 0,-1 0 1 0 0,1 0 0 0 0,0 0 0 0 0,0 0 0 0 0,0-1-1 0 0,0 1 1 0 0,-1 0 0 0 0,1-1 0 0 0,0 1 0 0 0,0-1-23 0 0,6-10 312 0 0,-3 3-138 0 0,4 1-59 0 0,-1 4-69 0 0,-1 3-52 0 0,-6 0 6 0 0,5-3-75 0 0,6-7-19 0 0,-8 6 42 0 0,-2 0 40 0 0,-2-4 62 0 0,1 8-47 0 0,0-5 89 0 0,0 1-39 0 0,0-3 29 0 0,-3 2 18 0 0,0 2-81 0 0,1 1-14 0 0,-9-23-9 0 0,10 24 4 0 0,1 0 0 0 0,-1 0 0 0 0,0 0 0 0 0,0-1 0 0 0,0 1 0 0 0,0 0 0 0 0,0 0 0 0 0,0 1 0 0 0,0-1 0 0 0,0 0 0 0 0,0 0 0 0 0,-1 0 0 0 0,-12-2 12 0 0,9 1 46 0 0,4 0-51 0 0,-1 1 0 0 0,1 0 0 0 0,-1 0 0 0 0,1-1 0 0 0,-1 1 0 0 0,1 0 0 0 0,-1 1 0 0 0,0-1 0 0 0,1 0 0 0 0,-1 0 1 0 0,0 1-1 0 0,0-1 0 0 0,1 1 0 0 0,-1-1 0 0 0,0 1 0 0 0,0 0 0 0 0,0 0 0 0 0,0 0 0 0 0,0 0 0 0 0,1 0 0 0 0,-1 0 0 0 0,0 0 0 0 0,0 1 0 0 0,0-1 0 0 0,0 1 0 0 0,-1 0-7 0 0,-26 12 11 0 0,-1 1-11 0 0,28-14-1 0 0,0 1 0 0 0,0 0 1 0 0,0 0-1 0 0,0 0 1 0 0,0 0-1 0 0,0 0 0 0 0,0 1 1 0 0,0-1-1 0 0,0 1 1 0 0,0-1-1 0 0,1 1 0 0 0,-1-1 1 0 0,0 1-1 0 0,1 0 1 0 0,0 0-1 0 0,-1 0 1 0 0,1 0-1 0 0,0 1 1 0 0,-16 19-73 0 0,3-9 6 0 0,-5 7 17 0 0,0 0 34 0 0,16-16 16 0 0,-1 0 0 0 0,1 1 0 0 0,-1 0 0 0 0,1 0 0 0 0,1-1 0 0 0,-1 2 1 0 0,0 1-1 0 0,-6 17 0 0 0,7-21 0 0 0,0 1 0 0 0,1 0 0 0 0,0 0 0 0 0,0 0 0 0 0,0 0 0 0 0,0 0 0 0 0,1 0 0 0 0,-1 0 0 0 0,1 4 0 0 0,0 0-3 0 0,0-3 4 0 0,0 1 0 0 0,0-1-1 0 0,0 0 1 0 0,1 0 0 0 0,0 1-1 0 0,1 2 0 0 0,7 8-15 0 0,-7-14 8 0 0,0 0 0 0 0,1-1-1 0 0,-1 1 1 0 0,0 0 0 0 0,0-1 0 0 0,1 1 0 0 0,0-1 7 0 0,33 16 2 0 0,-26-13 17 0 0,0-1 0 0 0,0 0 0 0 0,1-1 0 0 0,-1 0 0 0 0,0 0 0 0 0,1-1 0 0 0,-1 0 0 0 0,2-1-19 0 0,1 0-88 0 0,6-1-102 0 0,11 4-160 0 0,2 11-40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2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0,0 2-27 0 0,0-1-162 0 0,0 0-1 0 0,0-1 0 0 0,0 1 0 0 0,0 0 1 0 0,0-1-1 0 0,0 1 0 0 0,0 0 0 0 0,0-1 0 0 0,0 1 1 0 0,1 0-1 0 0,-1-1 0 0 0,0 1 0 0 0,1 0 1 0 0,-1-1-1 0 0,0 1-2 0 0,7 2 18 0 0,-3-1 50 0 0,-1 4 152 0 0,-1-1 4 0 0,9 0 352 0 0,-8-1-272 0 0,1 3-37 0 0,3 7 172 0 0,-5-10-281 0 0,6 13 319 0 0,-2-1-99 0 0,2 4 2 0 0,-6-15-272 0 0,1 1-1 0 0,0-1 1 0 0,0 0-1 0 0,0 0 1 0 0,1 0 0 0 0,-1-1-1 0 0,5 4-107 0 0,2 6 281 0 0,-3 6 33 0 0,0-1-43 0 0,1-5-33 0 0,-1-3-81 0 0,6 10 138 0 0,-2-8-25 0 0,4 4 55 0 0,-5 0-90 0 0,-3-6-93 0 0,6 11 155 0 0,-3-4-21 0 0,-1-7-127 0 0,-6-8-102 0 0,-1 0 1 0 0,1 0 0 0 0,-1 0 0 0 0,0 1-1 0 0,0-1 1 0 0,0 2-48 0 0,5 7 114 0 0,2 0-36 0 0,-7-11-67 0 0,-1 0 0 0 0,0 0 0 0 0,0 1 0 0 0,1-1 0 0 0,-1 0-1 0 0,0 1 1 0 0,0-1 0 0 0,0 1 0 0 0,0-1 0 0 0,-1 1 0 0 0,1-1 0 0 0,0 1-1 0 0,-1-1 1 0 0,1 1 0 0 0,-1 0 0 0 0,1 0 0 0 0,-1-1 0 0 0,0 1 0 0 0,0 0 0 0 0,0 0-11 0 0,-1 2 24 0 0,1-4-24 0 0,0 0 1 0 0,0 0-1 0 0,0 0 1 0 0,0 1-1 0 0,0-1 1 0 0,0 0-1 0 0,0 0 1 0 0,0 0-1 0 0,0 0 1 0 0,0 0-1 0 0,0 1 1 0 0,0-1-1 0 0,0 0 1 0 0,0 0-1 0 0,0 0 1 0 0,0 0 0 0 0,0 1-1 0 0,0-1 1 0 0,0 0-1 0 0,0 0 1 0 0,0 0-1 0 0,0 0 1 0 0,0 0-1 0 0,0 1 1 0 0,0-1-1 0 0,0 0 1 0 0,0 0-1 0 0,0 0 1 0 0,1 0-1 0 0,-1 0 1 0 0,0 1-1 0 0,0-1 1 0 0,0 0-1 0 0,5 4 32 0 0,6 1 36 0 0,3 6 19 0 0,-11-5-17 0 0,-4 4-61 0 0,1-10-2 0 0,0 3 21 0 0,0-3-61 0 0,0 0-87 0 0,0 0-63 0 0,0 0-193 0 0,0 0-348 0 0,0 0-38 0 0</inkml:trace>
  <inkml:trace contextRef="#ctx0" brushRef="#br0" timeOffset="260.02">368 1 7976 0 0,'0'0'174'0'0,"0"0"29"0"0,0 2 14 0 0,-3 12-26 0 0,-10 1-152 0 0,7-7-20 0 0,1-1 32 0 0,-2 5 74 0 0,1 1 37 0 0,-6 12 184 0 0,0-10-177 0 0,-1-1 202 0 0,1 0 0 0 0,0 1 0 0 0,-3 7-371 0 0,0 2 341 0 0,2-1-39 0 0,-8 12 123 0 0,-3-9-62 0 0,10-9-56 0 0,1 2 3 0 0,1-1-46 0 0,1-5-29 0 0,-1 0-12 0 0,-1 6 5 0 0,1 0-12 0 0,1-6-13 0 0,-3-1-46 0 0,9-7-105 0 0,0-1 0 0 0,1 1 1 0 0,-1-1-1 0 0,1 1 0 0 0,0 1 0 0 0,-1 1-52 0 0,0 6 124 0 0,3-11-214 0 0,1-2 58 0 0,-1 1 52 0 0,0-1 85 0 0,0 1 44 0 0,1 0-81 0 0,0 0-57 0 0,0 1-61 0 0,1-1-20 0 0,-1 1-34 0 0,1 1-40 0 0,0 0-44 0 0,0 0-47 0 0,0 2-53 0 0,0-1-56 0 0,0 2-62 0 0,0-6 80 0 0,0 0-48 0 0,0 0-43 0 0,0 0-37 0 0,0 0-133 0 0,0 0-37 0 0,0 0-1376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0.5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0 7688 0 0,'0'0'166'0'0,"0"0"29"0"0,-3 0 14 0 0,-1 0-44 0 0,-21 0-108 0 0,17 1-28 0 0,1 2 50 0 0,-1 1 68 0 0,-1 5 134 0 0,-7 4 185 0 0,14-13-412 0 0,1 1 0 0 0,0-1-1 0 0,-1 0 1 0 0,1 1-1 0 0,-1-1 1 0 0,1 0-1 0 0,-1 0 1 0 0,1 0 0 0 0,-1 0-1 0 0,1 0-53 0 0,-1 0 51 0 0,1 0 0 0 0,-1 0 0 0 0,1 0-1 0 0,-1 0 1 0 0,1 1 0 0 0,-1-1 0 0 0,1 0 0 0 0,0 1 0 0 0,-1-1-1 0 0,1 1-50 0 0,-26 17 474 0 0,4 4-60 0 0,10-4 300 0 0,-11 16-714 0 0,15-20 181 0 0,-2 6 93 0 0,3 0-44 0 0,3 1-40 0 0,1 0-36 0 0,-3 12 19 0 0,2-18-117 0 0,-1 3 13 0 0,4-1 12 0 0,2 42 68 0 0,0-57-145 0 0,0-1-1 0 0,0 1 1 0 0,0 0-1 0 0,0-1 1 0 0,1 1 0 0 0,-1 0-1 0 0,0-1 1 0 0,1 1-1 0 0,-1-1 1 0 0,1 1 0 0 0,0-1-1 0 0,-1 1 1 0 0,1-1-1 0 0,0 1 1 0 0,0-1 0 0 0,0 1-1 0 0,1 0-3 0 0,4 6 23 0 0,6 10-6 0 0,-3-6 33 0 0,-1-1-1 0 0,11 10-49 0 0,-17-20 5 0 0,-1 1 0 0 0,1-1 0 0 0,0 1 0 0 0,0-1 0 0 0,0 0 0 0 0,0 0 0 0 0,1 0 0 0 0,-1 0 0 0 0,0 0 0 0 0,0 0 0 0 0,1 0-1 0 0,-1-1 1 0 0,0 1 0 0 0,1-1-5 0 0,10 3 22 0 0,2 3 52 0 0,-11-5-55 0 0,-1 1 0 0 0,1-1 0 0 0,-1 0 0 0 0,1 0 0 0 0,-1-1 1 0 0,1 1-1 0 0,-1-1 0 0 0,1 0 0 0 0,0 0-19 0 0,50 0 213 0 0,-41 0-134 0 0,2 0 33 0 0,-10 0-73 0 0,0-1 0 0 0,0 0 0 0 0,0 0 0 0 0,-1 0 0 0 0,1-1 0 0 0,-1 1 0 0 0,1-1 0 0 0,-1 0 0 0 0,1-1 0 0 0,2-1-39 0 0,14-9 133 0 0,-3 1-11 0 0,-9 6-56 0 0,0 1 0 0 0,0-2 0 0 0,0 1 0 0 0,-1-1-1 0 0,0 0 1 0 0,-1-1 0 0 0,0 0 0 0 0,0 0 0 0 0,0-1-66 0 0,0 0 36 0 0,-3 4-6 0 0,0-1-1 0 0,-1 1 1 0 0,1-1-1 0 0,-1 0 1 0 0,2-5-30 0 0,0-16 84 0 0,1 15-41 0 0,-5 10-37 0 0,0 1 1 0 0,0-1-1 0 0,0 1 0 0 0,-1-1 1 0 0,1 1-1 0 0,0-1 0 0 0,-1 0 1 0 0,0 1-1 0 0,1-1 0 0 0,-1 0 1 0 0,0 1-1 0 0,0-1 0 0 0,0 0 1 0 0,0 0-7 0 0,0-56 117 0 0,-2 39-123 0 0,-5 0-60 0 0,3 9 18 0 0,-1-6-35 0 0,-1 0 15 0 0,1 0-40 0 0,-8-19-706 0 0,9 28 609 0 0,1 0-37 0 0,2 5 187 0 0,-1-1-78 0 0,0 0 41 0 0,-5-5-97 0 0,3 4 73 0 0,2 2 13 0 0,-1-1-36 0 0,0 1-51 0 0,0-1-55 0 0,0 0-66 0 0,0 0-75 0 0,-11-11-348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11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32 177 5728 0 0,'0'0'166'0'0,"0"0"-41"0"0,-2 0-7 0 0,1 0-6 0 0,0 0-65 0 0,0 0-45 0 0,-1 0-52 0 0,1 0 65 0 0,0 0 39 0 0,0 0 49 0 0,0 0 76 0 0,0 0 84 0 0,-1 0 101 0 0,0 0 114 0 0,2 2 54 0 0,0 20 157 0 0,0 1-101 0 0,0 0-90 0 0,0 1-78 0 0,0 5-3 0 0,0 1-78 0 0,0 4-4 0 0,0 17 87 0 0,0-20-150 0 0,-2-16-99 0 0,-3-6-43 0 0,-1 4-12 0 0,3 5 6 0 0,3 38 348 0 0,1-42-377 0 0,1-4 65 0 0,4 4-74 0 0,-4-8-20 0 0,0 0-1 0 0,1 0 1 0 0,0 0 0 0 0,0 0-1 0 0,0 0 1 0 0,2 0-66 0 0,-3-2 138 0 0,0-1-61 0 0,-3 6-19 0 0,0-6-11 0 0,1 10 98 0 0,0-7-70 0 0,0 4-42 0 0,0-7 68 0 0,0-3-1 0 0,0 0-10 0 0,0 0-2 0 0,0 0 0 0 0,0 0 0 0 0,0 0 0 0 0,-2-3-3 0 0,1 2-77 0 0,-1 0 1 0 0,1-1-1 0 0,0 1 1 0 0,0 0-1 0 0,0-1 0 0 0,0 1 1 0 0,0-1-1 0 0,0 1 1 0 0,1-1-1 0 0,-1 0 0 0 0,0 1 1 0 0,1-1-1 0 0,-1 0 1 0 0,1 1-1 0 0,0-1 0 0 0,-1 0 1 0 0,1 0-1 0 0,0 1 1 0 0,0-1-1 0 0,0 0 0 0 0,1 0 1 0 0,-1 0-1 0 0,0 1 1 0 0,1-1-1 0 0,-1 0 1 0 0,1-1-9 0 0,4-5 34 0 0,-4 7-29 0 0,0 0-1 0 0,0-1 0 0 0,-1 1 1 0 0,1-1-1 0 0,0 1 0 0 0,0-1 1 0 0,-1 1-1 0 0,1-1 0 0 0,-1 1 1 0 0,1-1-1 0 0,-1 0 0 0 0,0 1 1 0 0,1-1-1 0 0,-1 0 0 0 0,0 1 1 0 0,0-1-1 0 0,0 0 0 0 0,0 1 1 0 0,-1-1-1 0 0,1 0 0 0 0,0 1 1 0 0,-1-1-1 0 0,1 0 0 0 0,-1 0-4 0 0,0 1 3 0 0,0-1 0 0 0,0 1 0 0 0,1-1-1 0 0,-1 0 1 0 0,0 1 0 0 0,1-1 0 0 0,0 1 0 0 0,-1-1 0 0 0,1 0-1 0 0,0 0 1 0 0,0 1 0 0 0,0-1 0 0 0,0 0 0 0 0,0 1-1 0 0,0-2-2 0 0,1 0 8 0 0,1 0-1 0 0,-1 0 0 0 0,1 0 0 0 0,-1 0 0 0 0,1 0 1 0 0,0 0-1 0 0,1-1-7 0 0,7-11 17 0 0,-5 8 5 0 0,-1-1 1 0 0,-1 0-1 0 0,0-1 1 0 0,1-1-23 0 0,9-25 70 0 0,-4 13-54 0 0,1-4-32 0 0,1 8-48 0 0,-8 5 50 0 0,-3 10 14 0 0,1 1-1 0 0,-1 0 1 0 0,1-1 0 0 0,0 1 0 0 0,-1 0 0 0 0,1-1 0 0 0,0 1 0 0 0,1 0-1 0 0,-1 0 1 0 0,0 0 0 0 0,0 0 0 0 0,1 0 0 0 0,-1 0 0 0 0,1 0 0 0 0,4-4 1 0 0,13-13 108 0 0,-14 13-94 0 0,0-8-4 0 0,6 9-11 0 0,-9 1 0 0 0,4-3 0 0 0,15 2 0 0 0,-15-2 0 0 0,-4 3 0 0 0,-1 4 0 0 0,-1-1 0 0 0,1 1 0 0 0,0 0 0 0 0,0-1 0 0 0,0 1 0 0 0,-1 0 0 0 0,1 0 0 0 0,0 0 0 0 0,0-1 0 0 0,0 1 0 0 0,0 0 0 0 0,0 0 0 0 0,0 0 0 0 0,0 1 0 0 0,6-2 0 0 0,-5 1 0 0 0,1 0 0 0 0,-1 0 0 0 0,0 0 0 0 0,0 0 0 0 0,0 0 0 0 0,1 1 0 0 0,-1-1 0 0 0,0 1 0 0 0,0-1 0 0 0,1 1 0 0 0,13 13 0 0 0,-13-12 0 0 0,0 0 0 0 0,-1 0 0 0 0,1 0 0 0 0,0 0 0 0 0,0-1 0 0 0,2 1 0 0 0,-3-1 0 0 0,0 0 0 0 0,-1 0 0 0 0,1 0 0 0 0,0 0 0 0 0,0 0 0 0 0,0 0 0 0 0,-1 0 0 0 0,1 1 0 0 0,-1-1 0 0 0,1 1 0 0 0,-1-1 0 0 0,1 1 0 0 0,-1 1 0 0 0,4 8-1 0 0,-5-10 0 0 0,1 0 0 0 0,-1 0-1 0 0,1 0 1 0 0,-1 0 0 0 0,1 0-1 0 0,-1 0 1 0 0,1 0 0 0 0,-1 0-1 0 0,1 0 1 0 0,0 0 0 0 0,0 0-1 0 0,0 0 1 0 0,-1 0 0 0 0,1 0-1 0 0,0-1 1 0 0,0 1 0 0 0,0 0 0 0 0,1 0 1 0 0,3 1-26 0 0,-4-2 17 0 0,-1 1-1 0 0,1-1 0 0 0,0 0 1 0 0,-1 1-1 0 0,1-1 0 0 0,-1 0 1 0 0,1 1-1 0 0,0-1 0 0 0,-1 1 1 0 0,1-1-1 0 0,-1 0 0 0 0,1 1 1 0 0,-1 0-1 0 0,1-1 0 0 0,-1 1 1 0 0,0-1-1 0 0,1 1 0 0 0,-1-1 1 0 0,0 1-1 0 0,1 0 0 0 0,-1-1 0 0 0,0 1 10 0 0,3 4-41 0 0,10 12-125 0 0,-5-8 80 0 0,-3-2 63 0 0,-3 0 38 0 0,-1 1 38 0 0,-2 4 60 0 0,1 11 104 0 0,4-10-111 0 0,-1-7-110 0 0,-2-4-6 0 0,0 0 1 0 0,0-1-1 0 0,0 1 1 0 0,0 0 0 0 0,-1 0-1 0 0,1 0 1 0 0,0 0-1 0 0,-1 0 1 0 0,1 0-1 0 0,-1 0 1 0 0,0 0-1 0 0,1 0 1 0 0,-1 0-1 0 0,0 0 1 0 0,0 0-1 0 0,-1 0 1 0 0,1 0-1 0 0,0 0 1 0 0,-1 1 9 0 0,-2 5-48 0 0,3-7 40 0 0,-1 0-1 0 0,1 0 1 0 0,0 0-1 0 0,-1 0 1 0 0,1 0 0 0 0,0 0-1 0 0,0-1 1 0 0,0 1-1 0 0,-1 0 1 0 0,1 0 0 0 0,0 0-1 0 0,0 0 1 0 0,0 0 0 0 0,1 0-1 0 0,-1 0 1 0 0,0 0-1 0 0,0 0 1 0 0,0 0 0 0 0,1 0-1 0 0,-1 0 1 0 0,1 0-1 0 0,-1-1 1 0 0,0 1 0 0 0,1 0-1 0 0,0 0 1 0 0,-1 0 0 0 0,1 0 8 0 0,-1-1-2 0 0,1 4-1 0 0,1 1 1 0 0,-2-1-1 0 0,1 0 0 0 0,0 1 0 0 0,-1-1 1 0 0,0 1-1 0 0,0-1 0 0 0,0 1 1 0 0,-1 3 2 0 0,0 8-1 0 0,1 48 1 0 0,0-63 0 0 0,0 1 0 0 0,0-1 0 0 0,0 1 0 0 0,0-1 0 0 0,-1 1 0 0 0,1-1 0 0 0,0 1 0 0 0,-1-1 0 0 0,1 0 0 0 0,-1 1 0 0 0,0 0-94 0 0,0-1 52 0 0,0 1 43 0 0,-1 1 71 0 0,0 1 70 0 0,0-1-107 0 0,1 0-91 0 0,0-1-112 0 0,0 1-83 0 0,0 0-120 0 0,1-2 135 0 0,0 1-38 0 0,0-1-40 0 0,0 1-41 0 0,0-2 20 0 0,0 0-48 0 0,0 0-44 0 0,0 0-37 0 0,0 0-136 0 0,0 0-37 0 0,0 0-1406 0 0</inkml:trace>
  <inkml:trace contextRef="#ctx0" brushRef="#br0" timeOffset="403.4">815 336 4480 0 0,'0'0'132'0'0,"-5"0"-9"0"0,2 0-120 0 0,1 0 1 0 0,-1 1-1 0 0,1-1 1 0 0,-1 0 0 0 0,1 1-1 0 0,-1-1 1 0 0,0 1-4 0 0,-3 6 11 0 0,4-3 22 0 0,-4-2 61 0 0,1 1 36 0 0,-2 8 140 0 0,7-10-250 0 0,0 1-1 0 0,-1-1 0 0 0,1 0 1 0 0,-1 0-1 0 0,1 0 0 0 0,-1 0 1 0 0,0 0-1 0 0,1-1 0 0 0,-1 1 1 0 0,0 0-1 0 0,0 0 0 0 0,0 0 1 0 0,1 0-1 0 0,-1-1 0 0 0,0 1 1 0 0,-1 0-20 0 0,-8 4 209 0 0,7-5-147 0 0,1 2 0 0 0,0-1-1 0 0,0 0 1 0 0,-1 0 0 0 0,1 1 0 0 0,0-1 0 0 0,0 1-1 0 0,0-1 1 0 0,0 1-62 0 0,-11 12 420 0 0,-10 9 295 0 0,8-7-271 0 0,6-6-198 0 0,2 0-35 0 0,1 1-43 0 0,2-1-51 0 0,0 3 179 0 0,-1-3-69 0 0,2-1-77 0 0,0-2-36 0 0,1 5 7 0 0,1 0-41 0 0,1 1 24 0 0,0-2-34 0 0,0 13 66 0 0,2-7-21 0 0,4-7-45 0 0,-1-2-34 0 0,11 24 95 0 0,-14-29-111 0 0,0 1 0 0 0,1-1 1 0 0,-1 1-1 0 0,1-1 1 0 0,0 0-1 0 0,0 0 0 0 0,0-1 1 0 0,0 1-1 0 0,0 0 0 0 0,3 0-20 0 0,37 21 314 0 0,-37-21-249 0 0,-3-2-26 0 0,-1 0-1 0 0,0 0 1 0 0,0-1-1 0 0,1 1 1 0 0,-1-1-1 0 0,0 0 1 0 0,1 1-1 0 0,1-1-38 0 0,21-1 349 0 0,-9 0-79 0 0,-7 1-123 0 0,-4 0-20 0 0,-1 0 0 0 0,1 0 0 0 0,0 0 0 0 0,-1-1 0 0 0,1 0 0 0 0,2 0-127 0 0,3-4 218 0 0,0-3-52 0 0,-1-1 97 0 0,-1 1-59 0 0,0 0-48 0 0,-1 1-37 0 0,25-25 227 0 0,-31 31-336 0 0,1 0 0 0 0,-1 0 0 0 0,0-1 0 0 0,0 1 0 0 0,1 0-1 0 0,-1-1 1 0 0,0 1 0 0 0,-1-1 0 0 0,1 1 0 0 0,0-1 0 0 0,0 1 0 0 0,-1-1-1 0 0,1 0 1 0 0,0 1 0 0 0,-1-1 0 0 0,0 0 0 0 0,1 1 0 0 0,-1-1 0 0 0,0 0 0 0 0,0 0-10 0 0,2-10 64 0 0,5-1-34 0 0,-6 11-29 0 0,0 1 0 0 0,-1 0 0 0 0,1-1 0 0 0,0 1 0 0 0,-1-1 0 0 0,1 1 0 0 0,0-1 0 0 0,-1 0 0 0 0,0 1 0 0 0,1-1 0 0 0,-1 0 0 0 0,0 1-1 0 0,-3-7 43 0 0,-5-14-32 0 0,14 12 1 0 0,-10-3 15 0 0,3 10-21 0 0,-1 0-1 0 0,1 0 0 0 0,1 0 1 0 0,-1 0-1 0 0,0-1 0 0 0,1 1 1 0 0,-1 0-1 0 0,1-2-5 0 0,-2-8 25 0 0,-4 2-55 0 0,1 1-51 0 0,2-4-45 0 0,3 13 110 0 0,0-1-1 0 0,0 0 1 0 0,-1 1-1 0 0,1-1 1 0 0,0 1-1 0 0,-1-1 0 0 0,1 1 1 0 0,-1-1-1 0 0,1 1 1 0 0,-1-1-1 0 0,0 1 1 0 0,0-1-1 0 0,0 1 17 0 0,-5-12-147 0 0,3 1-16 0 0,0 0-64 0 0,0 7 51 0 0,-1 2-20 0 0,1 0-25 0 0,1 1-10 0 0,1-2-41 0 0,1-1-93 0 0,0 2-87 0 0,0 0-100 0 0,0 1 84 0 0,0-1-38 0 0,0-2-585 0 0,0-1-456 0 0,0-4-870 0 0</inkml:trace>
  <inkml:trace contextRef="#ctx0" brushRef="#br0" timeOffset="748.15">1231 49 5840 0 0,'13'-13'132'0'0,"-10"10"17"0"0,-3 3 11 0 0,2-3-21 0 0,7-5-62 0 0,-7 6-20 0 0,0 0 117 0 0,-1 1 202 0 0,1-2 348 0 0,9-7 32 0 0,-9 7-310 0 0,-2 3-178 0 0,0 0-37 0 0,0 0 64 0 0,3 3 150 0 0,-1-2-423 0 0,0 1 71 0 0,2 2 86 0 0,2 3 157 0 0,-1-2-74 0 0,-1-2-120 0 0,-2-1-56 0 0,0 0-41 0 0,0 4 249 0 0,-1 3-133 0 0,1-1-40 0 0,2-1-13 0 0,3 4 11 0 0,3 4 32 0 0,-4-2 2 0 0,-4 1-43 0 0,-1 10 127 0 0,-1 1-14 0 0,2-10-125 0 0,5 6 24 0 0,0-2-34 0 0,5 20 72 0 0,-9-6-3 0 0,-3 17 109 0 0,0 67 295 0 0,0-80-346 0 0,0 1 47 0 0,0-33-220 0 0,-1 0 0 0 0,0 1 0 0 0,0-1 1 0 0,0 0-1 0 0,-2 4-42 0 0,1-3 22 0 0,0 0 0 0 0,1 0 0 0 0,-1 0 0 0 0,2 0 0 0 0,-1-1 1 0 0,0 2-23 0 0,1 25 87 0 0,0 48 30 0 0,0-77-144 0 0,0 8 9 0 0,-1 11 133 0 0,-1-15-141 0 0,0 0-96 0 0,0-4 14 0 0,0 0-39 0 0,0 0-43 0 0,0-1-47 0 0,1-1 4 0 0,1-1-36 0 0,-1 1-369 0 0,1 0 86 0 0,-1-1-51 0 0,1 0-713 0 0,0 0-562 0 0,0 0-1069 0 0</inkml:trace>
  <inkml:trace contextRef="#ctx0" brushRef="#br0" timeOffset="1056.74">1167 368 7376 0 0,'0'0'216'0'0,"2"-2"-11"0"0,3-2-171 0 0,4-3-25 0 0,-8 7-9 0 0,0-1 0 0 0,1 1 0 0 0,-1-1 0 0 0,1 1 0 0 0,-1 0 0 0 0,1 0 0 0 0,-1-1 0 0 0,1 1 0 0 0,-1 0 0 0 0,1 0 0 0 0,17-2 44 0 0,-4-4 91 0 0,-4 1 43 0 0,2 0 94 0 0,-2 1-48 0 0,5-2 74 0 0,8 2 33 0 0,-15 4-198 0 0,-1-1-34 0 0,0-1-16 0 0,2-2 1 0 0,5-2 33 0 0,16-1 97 0 0,-2 2-67 0 0,-11 1-81 0 0,8 1-29 0 0,9 3-39 0 0,-14 1-5 0 0,24-1-36 0 0,-10 0 33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23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5400 0 0,'0'0'158'0'0,"0"0"-38"0"0,0 0-5 0 0,0 0 42 0 0,0 0 135 0 0,2 0 252 0 0,14 0 23 0 0,2 0 70 0 0,43 0 1625 0 0,-35 0-1367 0 0,-13 0-491 0 0,0 0-47 0 0,-1 0-58 0 0,0 0-66 0 0,-7-3 100 0 0,16-10-30 0 0,1-1-51 0 0,-19 12-158 0 0,-1 1-33 0 0,0 0-22 0 0,1 3-22 0 0,2-1 11 0 0,1-5 75 0 0,15-17 66 0 0,-15 15-164 0 0,-1 1 43 0 0,5-6-26 0 0,-6 5 27 0 0,-5-3-39 0 0,1 8-5 0 0,0 1-1 0 0,0-1-1 0 0,0 0 1 0 0,0 0 0 0 0,0 0-1 0 0,0 0 1 0 0,0 1 0 0 0,0-1-1 0 0,0 0 1 0 0,0 0-1 0 0,0 0 1 0 0,-1 1 0 0 0,1-1-1 0 0,0 0 1 0 0,-1 0 0 0 0,1 1-1 0 0,-1-1 1 0 0,1 0-1 0 0,0 0 1 0 0,-1 1 0 0 0,0-1-1 0 0,1 1 1 0 0,-1-1-1 0 0,1 0 1 0 0,-1 1 0 0 0,0-1-1 0 0,0 0-3 0 0,0 1 2 0 0,1 0-1 0 0,0 0 0 0 0,-1-1 1 0 0,1 1-1 0 0,-1 0 0 0 0,1-1 0 0 0,0 1 1 0 0,-1 0-1 0 0,1-1 0 0 0,0 1 1 0 0,-1-1-1 0 0,1 1 0 0 0,0 0 1 0 0,-1-1-1 0 0,1 1 0 0 0,0-1 1 0 0,0 1-1 0 0,0-1 0 0 0,-1 1 0 0 0,1-1 1 0 0,0 1-1 0 0,0-1 0 0 0,0 0 1 0 0,0 1-1 0 0,0-1 0 0 0,0 0-1 0 0,0 1 1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0-1 0 0,-2 0 9 0 0,0-1 0 0 0,0 1 0 0 0,0-1 0 0 0,1 1 0 0 0,-1-1-1 0 0,0 1 1 0 0,0-1 0 0 0,1 0 0 0 0,-1 0 0 0 0,1 0 0 0 0,-2-1-9 0 0,-5-3 3 0 0,4 3 6 0 0,-2 1 11 0 0,-16 2 5 0 0,21-1-25 0 0,-1 0 0 0 0,0 0 0 0 0,1 0 0 0 0,-1 1 0 0 0,0-1 0 0 0,1 1 0 0 0,-1-1 0 0 0,0 1 0 0 0,1 0 0 0 0,-1-1 0 0 0,1 1 0 0 0,-1 0 0 0 0,1 0 0 0 0,-1 0 0 0 0,-6 4 0 0 0,-3 0 0 0 0,10-5 0 0 0,0 0 0 0 0,0 1 0 0 0,0-1 0 0 0,0 1 0 0 0,0-1 0 0 0,-1 1 0 0 0,1 0 0 0 0,0-1 0 0 0,0 1 0 0 0,1 0 0 0 0,-1-1 0 0 0,0 1 0 0 0,0 0 0 0 0,0 0 0 0 0,0 0 0 0 0,1 0 0 0 0,-1 0 0 0 0,0 1 0 0 0,-4 11 0 0 0,-9-5 0 0 0,11-4 0 0 0,0 0 0 0 0,1 1 0 0 0,-1-1 0 0 0,1 0 0 0 0,-1 2 0 0 0,-5 15 2 0 0,6-16 11 0 0,0-1 0 0 0,0 1-1 0 0,0 0 1 0 0,0-1 0 0 0,-1 1-1 0 0,1-1 1 0 0,-1 0 0 0 0,-3 3-13 0 0,5-6 7 0 0,-1 1 0 0 0,1-1 1 0 0,0 1-1 0 0,-1 0 0 0 0,1 0 1 0 0,0 0-1 0 0,0 0 0 0 0,0 0 1 0 0,0 2-8 0 0,0 0 2 0 0,0 1 1 0 0,0 0-1 0 0,0-1 1 0 0,1 1-1 0 0,0-1 1 0 0,0 4-3 0 0,0 0-1 0 0,1-6 1 0 0,-1 0 1 0 0,0 0-1 0 0,0-1 1 0 0,0 1 0 0 0,1 0-1 0 0,-1-1 1 0 0,1 1-1 0 0,-1-1 1 0 0,1 1-1 0 0,0-1 1 0 0,0 1 0 0 0,0-1-1 0 0,0 1 1 0 0,0-1-1 0 0,0 1 1 0 0,0-1 0 0 0,0 0-1 0 0,1 1 0 0 0,0 3 43 0 0,-2-4-43 0 0,1 1 1 0 0,-1-1-1 0 0,0 0 0 0 0,0 0 0 0 0,0 0 1 0 0,1 0-1 0 0,-1 1 0 0 0,0-1 1 0 0,1 0-1 0 0,-1 0 0 0 0,1 0 1 0 0,-1 0-1 0 0,1 0 0 0 0,0 0 1 0 0,0 0-1 0 0,-1 0 0 0 0,1 0 1 0 0,0 0-1 0 0,0-1 0 0 0,0 1 0 0 0,0 0 1 0 0,0 0-1 0 0,0-1 0 0 0,0 1 1 0 0,0-1-1 0 0,0 1 0 0 0,0-1 1 0 0,0 1-1 0 0,0-1 0 0 0,1 0 1 0 0,-1 1-1 0 0,8 3 1 0 0,0 1-1 0 0,-8-4 0 0 0,0 0 0 0 0,1 0 0 0 0,-1 0 0 0 0,1-1 0 0 0,-1 1 0 0 0,1 0 0 0 0,-1-1 0 0 0,1 1 0 0 0,0-1 0 0 0,-1 1 0 0 0,1-1 0 0 0,0 0 0 0 0,-1 0 0 0 0,1 0 0 0 0,5 0-172 0 0,-1 0 65 0 0,0 0 55 0 0,0 0 46 0 0,4 0 94 0 0,13 0 294 0 0,-17 0-317 0 0,1 0-66 0 0,-3 0-42 0 0,0 0-38 0 0,0 0-42 0 0,0 0-49 0 0,1 0-72 0 0,0 0-68 0 0,0 0-74 0 0,0 0-80 0 0,1 0-88 0 0,0 0-93 0 0,0 0-100 0 0,0 0-106 0 0,5 0-843 0 0,7 0-961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24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49 7464 0 0,'-13'-13'216'0'0,"8"10"-11"0"0,-6 3-113 0 0,9 0-12 0 0,-1 3 88 0 0,-4 2-31 0 0,-1-1 33 0 0,5-3-87 0 0,-1 0 0 0 0,1-1 0 0 0,-1 1 1 0 0,1-1-1 0 0,-1 1 0 0 0,1-1 0 0 0,-1 0-83 0 0,-1 3 194 0 0,1 1-131 0 0,0-1-16 0 0,0 1 0 0 0,0 0 1 0 0,1 0-1 0 0,-1 0 1 0 0,0 2-48 0 0,-1 4 98 0 0,4-7-74 0 0,0-1 0 0 0,0 0 0 0 0,0 1 0 0 0,0-1 0 0 0,-1 0-1 0 0,1 0 1 0 0,-1 0 0 0 0,1 0 0 0 0,-1 0-24 0 0,0 0 19 0 0,0-1 0 0 0,1 1 0 0 0,0 0 0 0 0,-1 0 0 0 0,1 0 0 0 0,0 0 0 0 0,0 1 0 0 0,0-1 0 0 0,0 0 0 0 0,0 0 0 0 0,1 1 0 0 0,-1-1 0 0 0,1 0 0 0 0,-1 1-19 0 0,-2 10 85 0 0,-4 0 28 0 0,7-11-98 0 0,-1-1 1 0 0,0 1-1 0 0,0-1 0 0 0,1 0 0 0 0,-1 1 0 0 0,0-1 0 0 0,1 1 1 0 0,0 0-1 0 0,-1-1 0 0 0,1 1 0 0 0,0-1 0 0 0,0 1 0 0 0,0 0-15 0 0,0-1 15 0 0,-1 1 0 0 0,1 0 0 0 0,0 0 0 0 0,0 0 0 0 0,-1-1 0 0 0,1 1 0 0 0,-1 0 0 0 0,0 0 0 0 0,0-1 0 0 0,1 1 0 0 0,-1-1 0 0 0,0 1 0 0 0,0 0-15 0 0,0-1 14 0 0,0 1-1 0 0,0-1 1 0 0,0 1 0 0 0,0-1 0 0 0,0 1 0 0 0,1 0 0 0 0,-1 0 0 0 0,1-1 0 0 0,-1 1-1 0 0,1 0 1 0 0,0 0 0 0 0,0 0 0 0 0,0 0-14 0 0,0-1 9 0 0,2 25 69 0 0,-2-25-75 0 0,0 0 1 0 0,1 0 0 0 0,-1 0-1 0 0,0 1 1 0 0,1-1-1 0 0,0 0 1 0 0,-1-1-1 0 0,1 1 1 0 0,-1 0 0 0 0,1 0-1 0 0,0 0 1 0 0,0 0-1 0 0,-1 0 1 0 0,1-1-1 0 0,0 1 1 0 0,0 0 0 0 0,0-1-1 0 0,0 1 1 0 0,1 0-4 0 0,3 1 6 0 0,2 2 38 0 0,-3 3 51 0 0,-2-2-44 0 0,9 9 113 0 0,-8-12-26 0 0,1 0-62 0 0,0-2-39 0 0,1-1-28 0 0,-2 0 24 0 0,12 4-23 0 0,-1 8-109 0 0,-10-8 4 0 0,0-3 49 0 0,6-3 28 0 0,-9 3 7 0 0,12-7 34 0 0,-10 6-9 0 0,1 0 0 0 0,-1 0-1 0 0,0 0 1 0 0,0 0 0 0 0,0 0 0 0 0,1 1 0 0 0,-1 0 0 0 0,3-1-14 0 0,-5 2 10 0 0,1-2-1 0 0,0 1 1 0 0,0 0 0 0 0,-1 0 0 0 0,1 0 0 0 0,0-1 0 0 0,-1 1 0 0 0,1-1 0 0 0,0 1 0 0 0,-1-1 0 0 0,1 0 0 0 0,-1 1 0 0 0,1-1-1 0 0,-1 0 1 0 0,1-1-10 0 0,6-3 34 0 0,5 1-16 0 0,-4-1-19 0 0,17-20 14 0 0,-23 21 7 0 0,0 0 0 0 0,0 1 0 0 0,-1-1 0 0 0,1 0 0 0 0,1-4-20 0 0,8-11 88 0 0,-12 19-86 0 0,0-1 1 0 0,1 1-1 0 0,-1-1 1 0 0,1 0-1 0 0,-1 1 1 0 0,0-1-1 0 0,1 1 1 0 0,-1-1 0 0 0,0 0-1 0 0,0 1 1 0 0,0-1-1 0 0,0 0 1 0 0,1 1-1 0 0,-1-1 1 0 0,0 0-1 0 0,0 1 1 0 0,0-1-1 0 0,0 0 1 0 0,0 1-1 0 0,-1-1 1 0 0,1 0 0 0 0,0 1-1 0 0,0-1 1 0 0,0 0-3 0 0,-1-1 3 0 0,1-174-3 0 0,0 175 3 0 0,0 0-1 0 0,0 1 1 0 0,0-1 0 0 0,0 0 0 0 0,0 0 0 0 0,1 1 0 0 0,-1-1 0 0 0,0 0 0 0 0,0 0 0 0 0,0 1-1 0 0,1-1 1 0 0,-1 0 0 0 0,0 1 0 0 0,1-1 0 0 0,-1 0 0 0 0,1 1 0 0 0,-1-1 0 0 0,1 1 0 0 0,-1-1 0 0 0,1 1-1 0 0,-1-1 1 0 0,1 1 0 0 0,0-1 0 0 0,-1 1 0 0 0,1-1-3 0 0,-1 1 4 0 0,1 0 0 0 0,-1-1 0 0 0,1 1 0 0 0,-1 0 0 0 0,1-1 0 0 0,-1 1 0 0 0,1-1 0 0 0,-1 1 0 0 0,0-1 0 0 0,1 1 0 0 0,-1-1 0 0 0,0 1 0 0 0,1-1 0 0 0,-1 1 0 0 0,0-1 0 0 0,0 1 0 0 0,1-1 0 0 0,-1 1 0 0 0,0-1 0 0 0,0 1 0 0 0,0-1 0 0 0,0 0 0 0 0,0 1 0 0 0,0-1-4 0 0,0-2 72 0 0,0 3 0 0 0,0 0-27 0 0,5 1-126 0 0,2-2 55 0 0,-5 1 8 0 0,-2 0 17 0 0,0 0 0 0 0,0 0 0 0 0,0 0 0 0 0,0 0 0 0 0,0 0 0 0 0,0 0 0 0 0,0 0 0 0 0,0 0 0 0 0,0 0 0 0 0,0 0 0 0 0,1 0 0 0 0,-1 0 0 0 0,0 0 1 0 0,0 0-1 0 0,0 0 0 0 0,0 0 0 0 0,0 0 0 0 0,0 0 0 0 0,0 0 0 0 0,0 0 0 0 0,0 0 0 0 0,0 0 0 0 0,1 0 0 0 0,-1 0 0 0 0,0 0 0 0 0,0 0 0 0 0,0 0 0 0 0,0 0 0 0 0,0 0 1 0 0,0 0-1 0 0,0 0 0 0 0,0 1 0 0 0,0-1 0 0 0,0 0 0 0 0,0 0 0 0 0,0 0 0 0 0,0 0 0 0 0,0 0 0 0 0,0 0 0 0 0,0 0 0 0 0,0 0 0 0 0,0 0 0 0 0,0 0 0 0 0,0 0 1 0 0,0 1-1 0 0,0-1 0 0 0,0 0 0 0 0,0 0 0 0 0,0 0 0 0 0,0 0 0 0 0,0 0 0 0 0,0 0 0 0 0,0 0 0 0 0,0 0 0 0 0,0 0 0 0 0,0 0 0 0 0,0 1 1 0 0,3 15-22 0 0,0-6 4 0 0,10 25-24 0 0,-11-32 43 0 0,0 1 0 0 0,-1 0 0 0 0,1-1 0 0 0,-1 1 0 0 0,1 0 0 0 0,-1 0 0 0 0,-1 0 0 0 0,1 0 0 0 0,0 0 0 0 0,-1 3-1 0 0,0-4 6 0 0,0 1 0 0 0,1-1 1 0 0,-1 0-1 0 0,1 1 0 0 0,-1-1 0 0 0,1 0 0 0 0,0 0 0 0 0,0 0 0 0 0,1 2-6 0 0,4 14 35 0 0,0 24 145 0 0,0-19-38 0 0,-4-18-84 0 0,-1 0 0 0 0,1 1 0 0 0,-1-1 0 0 0,-1 0 0 0 0,1 6-58 0 0,0-2 93 0 0,0 0 1 0 0,0 0 0 0 0,1 0 0 0 0,2 8-94 0 0,0 1 122 0 0,1 3 55 0 0,0 3 5 0 0,1 8 42 0 0,-2-8-10 0 0,-5 8 21 0 0,0-1 16 0 0,5-8-15 0 0,0-7-76 0 0,-2-11-81 0 0,0 1-1 0 0,0 0 0 0 0,-1-1 0 0 0,0 1 0 0 0,0 0 0 0 0,-1 0-78 0 0,0 17 195 0 0,0 35 169 0 0,0-30-152 0 0,0-22-155 0 0,-1 0 1 0 0,0-1 0 0 0,0 1-1 0 0,-1 0 1 0 0,1-1 0 0 0,-2 1-58 0 0,-1 10 100 0 0,-2 12 93 0 0,1-13-59 0 0,3-13-103 0 0,1 0-1 0 0,0 1 1 0 0,0-1-1 0 0,0 0 0 0 0,0 1 1 0 0,1-1-1 0 0,-1 1 1 0 0,1 1-31 0 0,-3 13 149 0 0,2-16-130 0 0,-1 0-1 0 0,1 0 1 0 0,0 0 0 0 0,-1 0-1 0 0,1-1 1 0 0,-1 1-1 0 0,1 0 1 0 0,-1 0-19 0 0,-11 14 132 0 0,8-7-42 0 0,-1 4 6 0 0,5-11-86 0 0,0 0-1 0 0,0-1 1 0 0,0 1 0 0 0,0-1 0 0 0,-1 1 0 0 0,1-1-1 0 0,0 1 1 0 0,-1-1 0 0 0,1 0 0 0 0,-1 0 0 0 0,0 1-1 0 0,1-1 1 0 0,-1 0 0 0 0,0-1 0 0 0,1 1 0 0 0,-1 0-1 0 0,0 0-9 0 0,-25 4 104 0 0,14 2-37 0 0,11-6-58 0 0,1-1-1 0 0,-1 1 0 0 0,1 0 0 0 0,-1 0 1 0 0,1-1-1 0 0,-1 1 0 0 0,1-1 1 0 0,-1 0-1 0 0,1 1 0 0 0,-1-1 1 0 0,1 0-1 0 0,-1 0 0 0 0,0 0-8 0 0,-31 0 124 0 0,5 0-65 0 0,26 0-55 0 0,0 0 1 0 0,0 0-1 0 0,0 0 0 0 0,-1-1 1 0 0,1 1-1 0 0,0-1 0 0 0,0 1 1 0 0,0-1-1 0 0,0 0 1 0 0,0 0-1 0 0,1 0 0 0 0,-1 0 1 0 0,-1-1-5 0 0,2 1 4 0 0,0 1 0 0 0,-1-1-1 0 0,1 0 1 0 0,0 0 0 0 0,-1 1 0 0 0,1-1 0 0 0,0 1 0 0 0,-1 0 0 0 0,1-1 0 0 0,-1 1 0 0 0,1 0 0 0 0,-2-1-4 0 0,-2-1 38 0 0,-6-9-103 0 0,8 6-51 0 0,3 3 94 0 0,0 0 1 0 0,-1 0-1 0 0,0 0 1 0 0,1 0-1 0 0,-1 0 0 0 0,0 0 1 0 0,0 0-1 0 0,-1-1 22 0 0,0-2-71 0 0,1 2-33 0 0,2 1-31 0 0,1 1-34 0 0,3-1-140 0 0,-3-1 94 0 0,-1-4-218 0 0,-1 3 249 0 0,0 0-59 0 0,0 0-69 0 0,0 1 10 0 0,0 0-63 0 0,0 0-73 0 0,0 0-82 0 0,0 0-91 0 0,0 0-101 0 0,1 0-110 0 0,0 1-121 0 0,3-5-995 0 0,5-2-1083 0 0,-9 9 3019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24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7 354 6000 0 0,'-5'0'35'0'0,"4"0"58"0"0,6 0 213 0 0,7 0 137 0 0,-7 0-192 0 0,0 0-3 0 0,-1 0-42 0 0,3-1 96 0 0,0-1-79 0 0,1-2-21 0 0,-2 1-55 0 0,-2 1-3 0 0,-1 1 20 0 0,1 0 53 0 0,0 0 12 0 0,0 1 49 0 0,1 0 58 0 0,1-1 62 0 0,3 0-22 0 0,4-6 42 0 0,-1 1-60 0 0,-3 4-63 0 0,-7 2-169 0 0,-2-2 15 0 0,0 1-134 0 0,0 1 0 0 0,0-1 0 0 0,0 1 0 0 0,0 0 0 0 0,0-1 0 0 0,0 1 0 0 0,0-1 0 0 0,0 1 0 0 0,0-1 0 0 0,0 1 0 0 0,0 0 0 0 0,1-1 0 0 0,-1 1 0 0 0,0-1 0 0 0,0 1 0 0 0,0-1 0 0 0,0 1 0 0 0,1 0 0 0 0,-1-1 0 0 0,0 1 0 0 0,1 0 0 0 0,-1-1 0 0 0,0 1 0 0 0,0 0 0 0 0,1-1 0 0 0,-1 1 0 0 0,1 0 0 0 0,-1 0 0 0 0,0-1 1 0 0,1 1-1 0 0,-1 0 0 0 0,0 0 0 0 0,1 0 0 0 0,-1 0 0 0 0,1-1 0 0 0,-1 1 0 0 0,1 0 0 0 0,-1 0 0 0 0,1 0 0 0 0,-1 0 0 0 0,0 0 0 0 0,1 0 0 0 0,-1 0 0 0 0,1 0 0 0 0,-1 0 0 0 0,1 0 0 0 0,-1 1-7 0 0,2-1 19 0 0,0 0 0 0 0,0 0 0 0 0,0-1-1 0 0,-1 1 1 0 0,1 0 0 0 0,0-1 0 0 0,0 1 0 0 0,-1-1 0 0 0,2 0-19 0 0,29-26 102 0 0,-16 18-25 0 0,-15 6-61 0 0,1-1-2 0 0,4 0-1 0 0,-5 4-11 0 0,-1-1-1 0 0,1 1 1 0 0,-1 0-1 0 0,1 0 1 0 0,-1-1 0 0 0,0 1-1 0 0,1 0 1 0 0,-1-1-1 0 0,1 1 1 0 0,-1-1 0 0 0,0 1-1 0 0,0 0 1 0 0,1-1-1 0 0,-1 1 1 0 0,0-1 0 0 0,1 1-1 0 0,-1-1 1 0 0,0 1-1 0 0,0 0 1 0 0,0-1-1 0 0,0 1 1 0 0,0-1 0 0 0,1 1-1 0 0,-1-1 1 0 0,0 1-1 0 0,0-1 1 0 0,0 1 0 0 0,0-1-1 0 0,0 1 1 0 0,-1-1-1 0 0,1 1 1 0 0,0-1-2 0 0,1-21 92 0 0,0 18-63 0 0,-1 1-1 0 0,0 0 0 0 0,1-1 0 0 0,-2 1 0 0 0,1-1 1 0 0,0 1-1 0 0,-1-1 0 0 0,1 1 0 0 0,-1 0 0 0 0,0-1 1 0 0,-1 0-29 0 0,0-1 30 0 0,-6-12 105 0 0,2 9 40 0 0,-4 3 78 0 0,4-6 10 0 0,-4 6-14 0 0,5-6-61 0 0,-9 6-27 0 0,1-6-7 0 0,10 9-8 0 0,1 4-22 0 0,-17 10 29 0 0,15-10-117 0 0,-1 1-1 0 0,2-1 0 0 0,-1 1 0 0 0,0-1 1 0 0,-3 4-36 0 0,-9 7 72 0 0,2-5-23 0 0,13-7-48 0 0,0 0 1 0 0,0 0-1 0 0,0 0 0 0 0,1-1 0 0 0,-1 1 0 0 0,0 0 0 0 0,0 0 1 0 0,1 0-1 0 0,-1 1 0 0 0,0-1 0 0 0,1 0 0 0 0,-1 0 1 0 0,1 0-1 0 0,0 0 0 0 0,-1 0 0 0 0,1 1 0 0 0,0-1-1 0 0,-3 9 27 0 0,-3 4 37 0 0,1-6-20 0 0,-6 18 104 0 0,8-15-111 0 0,-10 24 102 0 0,11-32-138 0 0,0 1 1 0 0,0-1-1 0 0,1 1 1 0 0,-1 0 0 0 0,1 0-1 0 0,0 0 1 0 0,0 0-1 0 0,0 0 1 0 0,1 0 0 0 0,-1 3-2 0 0,1-5 0 0 0,0-1 0 0 0,0 1 0 0 0,1 0 0 0 0,-1-1 0 0 0,0 1 0 0 0,1 0 0 0 0,-1-1 0 0 0,1 1 0 0 0,-1 0 0 0 0,1-1 0 0 0,0 1 0 0 0,-1-1 0 0 0,1 1 0 0 0,0-1 0 0 0,1 1 0 0 0,3 6 0 0 0,0 3 5 0 0,-4-9 4 0 0,0 1 1 0 0,0-1 0 0 0,0 0-1 0 0,0 0 1 0 0,1 0 0 0 0,-1 0-1 0 0,1 0 1 0 0,-1 0 0 0 0,1 0-10 0 0,4 4 24 0 0,-3-2-5 0 0,1-1 0 0 0,-1 0 0 0 0,1 0 0 0 0,-1 0 0 0 0,2 0-19 0 0,18 7 21 0 0,52 17-21 0 0,-28-11 0 0 0,-43-15 0 0 0,0 0 0 0 0,-1-1 0 0 0,1 1 0 0 0,-1-1 0 0 0,1 1 0 0 0,0-1 0 0 0,-1 0 0 0 0,1 0 0 0 0,1-1 0 0 0,8 0 0 0 0,0 2 0 0 0,-10-1 0 0 0,1 1 0 0 0,0-1 0 0 0,-1 0 0 0 0,1 0 0 0 0,0-1 0 0 0,-1 1 0 0 0,1-1 0 0 0,-1 0 0 0 0,3 0 0 0 0,31-13 17 0 0,-17 7-56 0 0,-3 1-93 0 0,-9 3 11 0 0,6-3-61 0 0,-11 4 74 0 0,1 0-61 0 0,0 1-80 0 0,0-1-103 0 0,0 1 41 0 0,-1 0-55 0 0,0 1-49 0 0,1-1-44 0 0,3 0-540 0 0,-1 0-95 0 0,3-4-781 0 0,1-4-1063 0 0</inkml:trace>
  <inkml:trace contextRef="#ctx0" brushRef="#br0" timeOffset="509.94">742 243 7976 0 0,'0'0'174'0'0,"0"0"29"0"0,3 2 14 0 0,6 10-46 0 0,-8-11-165 0 0,-1 0 0 0 0,1 1 0 0 0,-1-1 0 0 0,1 1-1 0 0,-1-1 1 0 0,1 1 0 0 0,-1 0 0 0 0,0-1 0 0 0,0 1 0 0 0,0 1-6 0 0,0-3-1 0 0,0 1 0 0 0,0 0 1 0 0,0-1-1 0 0,0 1 0 0 0,0 0 0 0 0,0-1 1 0 0,1 1-1 0 0,-1 0 0 0 0,0-1 1 0 0,0 1-1 0 0,0 0 0 0 0,1-1 0 0 0,-1 1 1 0 0,0 0-1 0 0,1-1 0 0 0,-1 1 1 0 0,0-1-1 0 0,1 1 0 0 0,-1-1 0 0 0,1 1 1 0 0,-1-1-1 0 0,1 1 0 0 0,-1-1 1 0 0,1 1-1 0 0,0-1 0 0 0,-1 1 1 0 0,6 4 19 0 0,-4 5 55 0 0,-2-3-1 0 0,0-1 72 0 0,0 0 62 0 0,0 0 48 0 0,0 1 99 0 0,0 13 746 0 0,0-10-662 0 0,0-8-108 0 0,0 1 12 0 0,0 8 61 0 0,0-9 21 0 0,0-2 7 0 0,0 3-18 0 0,0-2-311 0 0,0 0-52 0 0,0 0-46 0 0,0 1-77 0 0,0-2 66 0 0,0 2 45 0 0,0-1 68 0 0,0 0 64 0 0,0 0 86 0 0,0 1 103 0 0,0-1 117 0 0,-2-1-202 0 0,-9 0-2 0 0,8 0-6 0 0,3-6-6 0 0,-2 2-84 0 0,-2-1-43 0 0,-4 0-1 0 0,1 1-32 0 0,2 1-3 0 0,-3-4 153 0 0,-4-12 23 0 0,2 2-64 0 0,2 7-112 0 0,7 9-89 0 0,-1-1 0 0 0,1 0 0 0 0,-1 0-1 0 0,1 1 1 0 0,0-1 0 0 0,0 0 0 0 0,0-1 0 0 0,0 1 0 0 0,0 0 0 0 0,0 0 0 0 0,1 0 0 0 0,-1 0 0 0 0,0-2-8 0 0,0-32 46 0 0,1 19-45 0 0,1 12 0 0 0,-1 0-1 0 0,1 0 0 0 0,0 1 1 0 0,0-1-1 0 0,0 0 1 0 0,1 0-1 0 0,0 1 0 0 0,0-1 1 0 0,0 1-1 0 0,0 0 0 0 0,1-1 1 0 0,-1 1-1 0 0,3-2 0 0 0,26-29-2 0 0,-8 12-29 0 0,-6 6-21 0 0,-13 13 43 0 0,0 1 0 0 0,0-1 0 0 0,0 1 0 0 0,1 0 0 0 0,-1 0-1 0 0,1 1 1 0 0,0-1 0 0 0,-1 1 0 0 0,3 0 9 0 0,0-1-17 0 0,0 0 1 0 0,1-1 0 0 0,-1 0-1 0 0,3-2 17 0 0,14-6-12 0 0,-2 2-9 0 0,-20 9 17 0 0,0-1 0 0 0,0 1-1 0 0,0 0 1 0 0,1 0 0 0 0,-1 1 0 0 0,0-1 0 0 0,1 0-1 0 0,-1 1 1 0 0,0-1 0 0 0,1 1 0 0 0,-1 0-1 0 0,3 0 5 0 0,-1 0 0 0 0,0-1 0 0 0,0 1 0 0 0,0-1 0 0 0,0 0 0 0 0,0 0 0 0 0,-1 0 0 0 0,1-1 0 0 0,0 1 0 0 0,0-1 0 0 0,2-1 0 0 0,-2 1 0 0 0,0 1 0 0 0,1 0 0 0 0,-1 1 0 0 0,1-1 0 0 0,-1 1 0 0 0,0 0 0 0 0,1 0 0 0 0,-1 0 0 0 0,4 1 0 0 0,9 0 0 0 0,15-1 0 0 0,-31 0 1 0 0,1 0 0 0 0,0 0-1 0 0,0 1 1 0 0,-1-1-1 0 0,1 0 1 0 0,-1 1 0 0 0,1-1-1 0 0,0 1 1 0 0,-1 0-1 0 0,1-1 1 0 0,-1 1 0 0 0,1 0-1 0 0,-1 0 1 0 0,0 0-1 0 0,1 0 1 0 0,-1 0 0 0 0,0 0-1 0 0,1 1 0 0 0,4 2 79 0 0,4-5-26 0 0,-10 1-42 0 0,3 0 83 0 0,-3 0-32 0 0,0 0-136 0 0,0 0-16 0 0,0 0 36 0 0,0 0 110 0 0,0 0 12 0 0,0 0-4 0 0,0 0 0 0 0,0 0 0 0 0,0 0 0 0 0,0 0 6 0 0,0 0-78 0 0,0 0-34 0 0,0 0-33 0 0,0 0-20 0 0,0 0-35 0 0,0 0-39 0 0,0 0-44 0 0,0 0-48 0 0,0 0-46 0 0,0 0-41 0 0,0 0-38 0 0,0 0-255 0 0,1 0-62 0 0,-1 0-50 0 0,1 0-36 0 0,1 0-301 0 0,1 0-32 0 0,6 0-2359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21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0 288 7912 0 0,'0'0'232'0'0,"0"2"-14"0"0,3 9-121 0 0,2 0 101 0 0,1-1 117 0 0,-4-5-110 0 0,-2 1 35 0 0,3-1 295 0 0,3 1-285 0 0,-3-4-114 0 0,0 1 0 0 0,-1 0 0 0 0,1 0 0 0 0,-1 0 0 0 0,3 4-136 0 0,-1 1 267 0 0,-3 3 56 0 0,2 2 89 0 0,3-3-85 0 0,-1-1-102 0 0,1 4 153 0 0,4 6 64 0 0,-8-12-256 0 0,0 0-39 0 0,-2 7 62 0 0,1 3 7 0 0,5-4-35 0 0,-5-11-159 0 0,0-1 1 0 0,0 0-1 0 0,0 1 0 0 0,-1-1 1 0 0,1 1-1 0 0,-1-1 1 0 0,1 1-1 0 0,-1-1 1 0 0,1 1-1 0 0,-1 0 0 0 0,0-1 1 0 0,0 1-1 0 0,0-1-22 0 0,0 19 199 0 0,0-2-54 0 0,0 40 161 0 0,3-43-250 0 0,7 0-24 0 0,-9-15-31 0 0,-1 0 0 0 0,0 0 0 0 0,0 0 0 0 0,0 0 0 0 0,0 0 0 0 0,0 0 0 0 0,0 0 1 0 0,0 0-1 0 0,1 0 0 0 0,-1 0 0 0 0,0 0 0 0 0,0 0 0 0 0,0 1 0 0 0,0-1 0 0 0,0 0 1 0 0,0 0-1 0 0,0 0 0 0 0,0 0 0 0 0,0 0 0 0 0,0 0 0 0 0,0 0 0 0 0,0 0 0 0 0,0 1 0 0 0,0-1 1 0 0,0 0-1 0 0,0 0 0 0 0,0 0 0 0 0,0 0 0 0 0,0 0 0 0 0,0 0 0 0 0,0 1 0 0 0,0-1 1 0 0,0 0-1 0 0,0 0 0 0 0,0 0 0 0 0,0 0 0 0 0,0 0 0 0 0,0 0 0 0 0,0 0 0 0 0,0 1 1 0 0,0-1-1 0 0,0 0 0 0 0,0 0 0 0 0,0 0 0 0 0,0 0 0 0 0,0 0 0 0 0,0 0 0 0 0,0 0 1 0 0,-1 0-1 0 0,1 0 0 0 0,0 1 0 0 0,0-1 0 0 0,0 0 0 0 0,0 0 0 0 0,0 0 0 0 0,0 0 1 0 0,-1 0-2 0 0,-9 13 32 0 0,9-11-28 0 0,1-1 0 0 0,-1 0 0 0 0,1 1 0 0 0,0-1 0 0 0,-1 1 0 0 0,1-1 0 0 0,0 1 1 0 0,0-1-1 0 0,0 1 0 0 0,0-1-4 0 0,0-1 0 0 0,0 2-152 0 0,0 1 85 0 0,0-1 73 0 0,1 3 100 0 0,-1 0 25 0 0,0-2-139 0 0,0 0-108 0 0,0-2 8 0 0,0 0-38 0 0,0 1-197 0 0,0-1 120 0 0,0 0-38 0 0,0 0-41 0 0,-1 0-43 0 0,1-1-45 0 0,0 1-48 0 0,0-1-867 0 0</inkml:trace>
  <inkml:trace contextRef="#ctx0" brushRef="#br0" timeOffset="162.1">128 176 8576 0 0,'-13'-13'197'0'0,"11"11"-71"0"0,1 0-34 0 0,0-2 15 0 0,2-4-7 0 0,-1 8-66 0 0,0 0-31 0 0,0 0 1 0 0,0-1-1 0 0,0 1 1 0 0,0 0-1 0 0,0 0 1 0 0,0 0-1 0 0,0 0 1 0 0,0 0-1 0 0,0 0 1 0 0,0 0-1 0 0,0 0 1 0 0,0 0-1 0 0,0 0 1 0 0,0-1-1 0 0,0 1 1 0 0,0 0-1 0 0,0 0 1 0 0,0 0-1 0 0,0 0 1 0 0,0 0-1 0 0,0 0 1 0 0,0 0-1 0 0,0 0 1 0 0,0 0-1 0 0,0 0 1 0 0,0 0-1 0 0,0-1 1 0 0,0 1-1 0 0,0 0 1 0 0,0 0-1 0 0,0 0 1 0 0,0 0 0 0 0,0 0-1 0 0,-1 0 1 0 0,1 0-1 0 0,0 0 1 0 0,0 0-1 0 0,0 0 1 0 0,0 0-1 0 0,0 0 1 0 0,0 0-1 0 0,0 0 1 0 0,0 0-1 0 0,0 0 1 0 0,0 0-1 0 0,-1 0 1 0 0,1 0-1 0 0,0 0 1 0 0,0 0-1 0 0,0 0 1 0 0,0 0-1 0 0,0 0 1 0 0,0 0-1 0 0,0 0 1 0 0,0 0-1 0 0,0 0 1 0 0,-1 0-4 0 0,-9 0 113 0 0,8 0 6 0 0,1 0 135 0 0,1 0 220 0 0,0 0 7 0 0,0 0-202 0 0,0 0-129 0 0,0 0-48 0 0,0 0-14 0 0,0 0-6 0 0,0 0-94 0 0,0 0-106 0 0,0 0 25 0 0,0 0-34 0 0,0 0-37 0 0,0 0-43 0 0,0 0-45 0 0,0 0-43 0 0,0 0-38 0 0,0 0-33 0 0,0 0-618 0 0,0 0-655 0 0</inkml:trace>
  <inkml:trace contextRef="#ctx0" brushRef="#br0" timeOffset="690.3">368 416 7848 0 0,'0'2'232'0'0,"1"14"-53"0"0,1-7-93 0 0,0-5-65 0 0,2-1-34 0 0,1 1-5 0 0,-3 6 80 0 0,-2-9-31 0 0,0 1 0 0 0,0 0 1 0 0,0-1-1 0 0,1 1 0 0 0,-1-1 0 0 0,0 1 0 0 0,1 0 1 0 0,0-1-1 0 0,-1 1 0 0 0,1-1 0 0 0,0 1 0 0 0,0-1 1 0 0,0 1-32 0 0,6 12 274 0 0,-5 0-39 0 0,-2-11-184 0 0,0 0 0 0 0,0 1 0 0 0,1-1-1 0 0,-1 0 1 0 0,1 0 0 0 0,0 0 0 0 0,1 2-51 0 0,6 13 333 0 0,-3-4 34 0 0,2-10-127 0 0,-7-4-225 0 0,1 1 0 0 0,-1-1 0 0 0,1 0 1 0 0,-1 0-1 0 0,1 1 0 0 0,-1-1 0 0 0,0 0 1 0 0,1 1-1 0 0,-1-1 0 0 0,0 0 0 0 0,1 1 1 0 0,-1-1-1 0 0,0 1 0 0 0,1-1 0 0 0,-1 1 1 0 0,0-1-1 0 0,0 0 0 0 0,0 1 0 0 0,1-1 1 0 0,-1 1-1 0 0,0-1 0 0 0,0 1 0 0 0,0-1 1 0 0,0 1-1 0 0,0-1 0 0 0,0 1 0 0 0,0-1 1 0 0,0 1-1 0 0,0-1 0 0 0,0 1 0 0 0,0-1 1 0 0,0 1-16 0 0,3 15 320 0 0,11 2 28 0 0,-3-3-33 0 0,-7-2-37 0 0,-2-8-22 0 0,9 8-21 0 0,-6 1-3 0 0,2-10-75 0 0,-6-3-150 0 0,-1-1 1 0 0,0 0 0 0 0,1 0-1 0 0,-1 0 1 0 0,0 1-1 0 0,1-1 1 0 0,-1 0-1 0 0,0 0 1 0 0,1 1-1 0 0,-1-1 1 0 0,0 0-1 0 0,1 1 1 0 0,-1-1-1 0 0,0 0 1 0 0,0 1-1 0 0,1-1 1 0 0,-1 0-1 0 0,0 1 1 0 0,0-1-1 0 0,0 1 1 0 0,0-1 0 0 0,0 0-1 0 0,1 1 1 0 0,-1-1-1 0 0,0 1 1 0 0,0-1-1 0 0,0 1 1 0 0,0-1-1 0 0,0 0 1 0 0,0 1-1 0 0,0 0-7 0 0,0 1 152 0 0,0-2-6 0 0,0 3-4 0 0,0 7-4 0 0,0-7-2 0 0,0-3 0 0 0,0 0-8 0 0,0 0-35 0 0,-6 0 4 0 0,-2 0-47 0 0,6 0 22 0 0,2 0 0 0 0,0 0 0 0 0,-3-3 0 0 0,2 2-66 0 0,-1 0 0 0 0,1-1 1 0 0,0 1-1 0 0,0-1 0 0 0,0 1 1 0 0,0-1-1 0 0,1 0 0 0 0,-1 1 1 0 0,0-1-1 0 0,1 0 0 0 0,-1 0 1 0 0,1 1-1 0 0,-1-3-6 0 0,0-30 74 0 0,1 29-65 0 0,-1 1-2 0 0,1-1-1 0 0,-1 1 1 0 0,1 0 0 0 0,-1 1-1 0 0,0-1 1 0 0,-1 0 0 0 0,1 0-1 0 0,-1 0 1 0 0,1 1 0 0 0,-3-4-7 0 0,4 5 0 0 0,-1 1 0 0 0,1-1 0 0 0,0 0 0 0 0,0 0 0 0 0,0 0 1 0 0,0 0-1 0 0,0 0 0 0 0,0 0 0 0 0,0 1 0 0 0,1-1 0 0 0,-1 0 1 0 0,1 0-1 0 0,-1 0 0 0 0,1 0 0 0 0,0 1 0 0 0,-1-1 0 0 0,1 0 0 0 0,0 1 1 0 0,1-2-1 0 0,2-5 7 0 0,0-12 34 0 0,-5-6-26 0 0,1 22-16 0 0,0 1 1 0 0,-1-1 0 0 0,1 1 0 0 0,1-1-1 0 0,-1 1 1 0 0,0-1 0 0 0,1 1 0 0 0,0-3 0 0 0,1 2 0 0 0,0 0 0 0 0,0 0 0 0 0,0 0 0 0 0,0 0 0 0 0,2-2 0 0 0,-2 4 0 0 0,0-1 0 0 0,0 0 0 0 0,-1 0 0 0 0,1 0 0 0 0,-1 0 0 0 0,1 0 0 0 0,-1-1 0 0 0,2-10 0 0 0,-3 12 0 0 0,0-1 0 0 0,1 1 0 0 0,-1 0 0 0 0,1-1 0 0 0,0 1 0 0 0,-1 0 0 0 0,1 0 0 0 0,0 0 0 0 0,1-1 0 0 0,-1 1 0 0 0,0 0 0 0 0,0 1 0 0 0,1-1 0 0 0,-1 0 0 0 0,2 0 0 0 0,-1-1-1 0 0,0 0 1 0 0,0 0-1 0 0,0 0 1 0 0,0 0 0 0 0,-1 0-1 0 0,1-1 1 0 0,-1 2-5 0 0,0 0-1 0 0,0 0 1 0 0,0 0-1 0 0,0 1 1 0 0,0-1-1 0 0,0 0 1 0 0,0 1-1 0 0,1-1 1 0 0,-1 0 0 0 0,1 1-1 0 0,-1 0 1 0 0,1-1-1 0 0,0 0 6 0 0,3 0-7 0 0,-4 2 5 0 0,0 0 0 0 0,-1-1 0 0 0,1 1 0 0 0,0 0-1 0 0,-1-1 1 0 0,1 1 0 0 0,0 0 0 0 0,-1-1 0 0 0,1 1-1 0 0,-1-1 1 0 0,1 1 0 0 0,-1-1 0 0 0,1 1 0 0 0,-1-1-1 0 0,0 1 1 0 0,1-1 0 0 0,-1 0 0 0 0,0 1 0 0 0,1-1-1 0 0,-1 0 1 0 0,0 1 0 0 0,1-1 2 0 0,1-4-13 0 0,-1 4 12 0 0,-1-1 0 0 0,1 1 0 0 0,0 0 0 0 0,0 0 1 0 0,0 0-1 0 0,0 0 0 0 0,0 0 0 0 0,0 1 0 0 0,0-1 0 0 0,0 0 0 0 0,0 0 0 0 0,0 1 0 0 0,1-1 0 0 0,-1 0 0 0 0,0 1 0 0 0,0-1 0 0 0,1 1 1 0 0,-1 0-1 0 0,0-1 0 0 0,1 1 0 0 0,-1 0 0 0 0,0 0 0 0 0,1 0 1 0 0,3 2-43 0 0,-1 3 35 0 0,0-1 8 0 0,-1-1-1 0 0,1 1 1 0 0,0 0-1 0 0,0-1 1 0 0,2 1 0 0 0,5 1 0 0 0,-9-5 0 0 0,-1 0 0 0 0,0 1 0 0 0,0-1 0 0 0,0 1 0 0 0,0-1 0 0 0,0 1 0 0 0,0-1 0 0 0,0 1 0 0 0,0 0 0 0 0,0 0 0 0 0,0-1 0 0 0,0 1 0 0 0,0 0 0 0 0,-1 0 0 0 0,1 0 0 0 0,0 0 0 0 0,0 0 0 0 0,0 1 0 0 0,3 8 0 0 0,-3-7 0 0 0,0-1 0 0 0,1 0 0 0 0,-1 0 0 0 0,0 1 0 0 0,1-1 0 0 0,-1 0 0 0 0,1 0 0 0 0,-1 0 0 0 0,1 0 0 0 0,0 0 0 0 0,0 0 0 0 0,0 0 0 0 0,0 1 0 0 0,-1-1 0 0 0,1 1 0 0 0,-1-1 0 0 0,0 1 0 0 0,1 0 0 0 0,-1-1 0 0 0,0 1 0 0 0,-1 0 0 0 0,1 0 0 0 0,0 2 0 0 0,1-1 0 0 0,-1 1 0 0 0,1-1 0 0 0,0 0 0 0 0,0 0 0 0 0,2 3 0 0 0,3 6 0 0 0,-1 0 0 0 0,-1 1 0 0 0,4 12 0 0 0,-7-17 0 0 0,-1-6-1 0 0,0-1 5 0 0,0 1 0 0 0,0-1 0 0 0,-1 1 0 0 0,1-1 1 0 0,1 0-1 0 0,-1 1 0 0 0,0-1 0 0 0,0 0 0 0 0,1 0 0 0 0,-1 0 1 0 0,1 0-1 0 0,0 0 0 0 0,0 0-4 0 0,0 0 1 0 0,-1 0 0 0 0,1 0-1 0 0,-1 0 1 0 0,1 0 0 0 0,-1 0 0 0 0,0 0 0 0 0,0 0 0 0 0,0 0 0 0 0,0 1-1 0 0,-1-1 1 0 0,1 0 0 0 0,0 0 0 0 0,-1 1 0 0 0,1 0-1 0 0,2 10 9 0 0,11 14 39 0 0,-2-4-33 0 0,-9-7 29 0 0,0 17 112 0 0,-3-33-150 0 0,0 1 0 0 0,0 0 0 0 0,0-1 0 0 0,1 1 1 0 0,-1-1-1 0 0,0 1 0 0 0,1-1 0 0 0,-1 1 1 0 0,0 0-1 0 0,1-1 0 0 0,-1 1 0 0 0,1-1 1 0 0,-1 0-1 0 0,0 1 0 0 0,1-1 0 0 0,-1 1 0 0 0,1-1-6 0 0,3 3 46 0 0,-1 0 98 0 0,-3-3-68 0 0,0 0-52 0 0,0 0-38 0 0,0 0-56 0 0,0 0-93 0 0,0 0-18 0 0,0 0 39 0 0,0 0-43 0 0,0 0-121 0 0,0 0 13 0 0,0 0-35 0 0,0 0-864 0 0,0 0-50 0 0</inkml:trace>
  <inkml:trace contextRef="#ctx0" brushRef="#br0" timeOffset="1006.24">1103 0 9728 0 0,'0'0'222'0'0,"0"0"30"0"0,0 0 18 0 0,0 0 18 0 0,0 0 66 0 0,0 3 29 0 0,0-3-367 0 0,-1 1 1 0 0,1-1-1 0 0,0 1 1 0 0,0-1-1 0 0,0 0 1 0 0,0 1-1 0 0,1-1 0 0 0,-1 1 1 0 0,0-1-1 0 0,0 1 1 0 0,0-1-1 0 0,0 0 1 0 0,0 1-1 0 0,0-1 0 0 0,1 1 1 0 0,-1-1-1 0 0,0 0 1 0 0,0 1-1 0 0,1-1 1 0 0,-1 0-1 0 0,0 1 0 0 0,0-1 1 0 0,1 0-1 0 0,-1 1 1 0 0,0-1-1 0 0,1 0 1 0 0,-1 0-1 0 0,1 0 0 0 0,-1 1 1 0 0,0-1-1 0 0,1 0-16 0 0,6 5 260 0 0,-2 8 62 0 0,-2-9-257 0 0,-1 0 37 0 0,9 7 302 0 0,-6-6-257 0 0,-1 0-41 0 0,-2-2-69 0 0,0 0-34 0 0,3 6 121 0 0,0 1 0 0 0,-1-1 1 0 0,0 1-1 0 0,-1 0 1 0 0,0 1-1 0 0,0 5-124 0 0,0-3 210 0 0,1 1-1 0 0,0-1 0 0 0,6 13-209 0 0,-4-14 203 0 0,-2 1-1 0 0,0-1 0 0 0,0 1 0 0 0,1 12-202 0 0,0-3 186 0 0,0-1-45 0 0,2 0-58 0 0,1 0-72 0 0,-5-16-1 0 0,-1 0 0 0 0,1 1 0 0 0,-1-1 0 0 0,-1 1 1 0 0,1 0-1 0 0,-1 0 0 0 0,0-1 0 0 0,0 1 1 0 0,-1 5-11 0 0,2 8 119 0 0,5-1-8 0 0,-2-7-51 0 0,1 7 70 0 0,0 1-32 0 0,-2-8-47 0 0,-2 7 35 0 0,-2-16-79 0 0,0-1 0 0 0,0 1 0 0 0,0-1 0 0 0,0 0-1 0 0,1 1 1 0 0,-1-1 0 0 0,0 1 0 0 0,1-1 0 0 0,-1 0-1 0 0,1 1-6 0 0,4 7 31 0 0,-4-8-25 0 0,0 0 0 0 0,0 1 1 0 0,0-1-1 0 0,-1 1 0 0 0,1-1 0 0 0,0 1 0 0 0,-1-1 1 0 0,1 1-1 0 0,-1 0 0 0 0,1-1 0 0 0,-1 1 0 0 0,0 0 1 0 0,0-1-1 0 0,0 1-6 0 0,0 17 34 0 0,0-4 10 0 0,0 15 46 0 0,0-14-36 0 0,0-2-31 0 0,0-12-6 0 0,0-2-34 0 0,0 0-44 0 0,0 0-93 0 0,0 0-164 0 0,0 0 164 0 0,0 1-42 0 0,-1 0-74 0 0,0-1 89 0 0,1 1-37 0 0,-1 0-39 0 0,0 0-38 0 0,-2 1-394 0 0,2 0 99 0 0,-1 0-51 0 0,-1 1-752 0 0,1-1-588 0 0,1-2-1119 0 0</inkml:trace>
  <inkml:trace contextRef="#ctx0" brushRef="#br0" timeOffset="1268.57">927 368 10192 0 0,'0'0'230'0'0,"0"0"30"0"0,0 0 19 0 0,0 0-30 0 0,0-1-185 0 0,3-1-37 0 0,7-11 32 0 0,-7 6 29 0 0,1 1 88 0 0,-4 5-158 0 0,1 1 0 0 0,-1-1 0 0 0,1 1 0 0 0,0 0 0 0 0,-1 0 0 0 0,1-1 0 0 0,0 1 0 0 0,-1 0 0 0 0,1 0 0 0 0,0 0 0 0 0,-1 0 0 0 0,1 0 0 0 0,0-1 0 0 0,-1 1 0 0 0,1 1 0 0 0,0-1 0 0 0,0 0-18 0 0,9-2 221 0 0,-1-1-39 0 0,4-9 96 0 0,5-3-44 0 0,-12 12-176 0 0,0 0 0 0 0,0 0 0 0 0,1 1 1 0 0,-1 0-1 0 0,0 0 0 0 0,6-1-58 0 0,-3 1 70 0 0,0 0 0 0 0,0-1 0 0 0,-1 0 0 0 0,2-1-70 0 0,4-2 96 0 0,0 1 0 0 0,0 0 0 0 0,1 1 0 0 0,-1 1 0 0 0,3 0-96 0 0,22-6 178 0 0,-22 5-149 0 0,-10 1-29 0 0,-1 2-1 0 0,1-1 1 0 0,0 1 0 0 0,-1 0 0 0 0,1 0 0 0 0,0 1 0 0 0,1 0-51 0 0,0 0-106 0 0,-2 0-41 0 0,0 0-71 0 0,0 1-71 0 0,0-2-76 0 0,0 1-77 0 0,0-1-81 0 0,0 1-82 0 0,0-2-86 0 0,7-2-972 0 0,6-5-978 0 0,-19 9 2690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3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27 7224 0 0,'0'0'165'0'0,"0"0"22"0"0,-3 0 7 0 0,-1 1-127 0 0,4-1-47 0 0,-25-14 99 0 0,23 13-120 0 0,0 0 1 0 0,1 1 0 0 0,-1-1-1 0 0,0 1 1 0 0,0 0 0 0 0,1 0 0 0 0,-1-1-1 0 0,0 1 1 0 0,0 0 0 0 0,-5 1 28 0 0,3-1 35 0 0,1 0 80 0 0,0 3 164 0 0,-7 7 277 0 0,4-7 22 0 0,-3-2-247 0 0,3 2-95 0 0,5-2-205 0 0,-1 1 1 0 0,1-1 0 0 0,0 0 0 0 0,0 1-1 0 0,0 0 1 0 0,0-1 0 0 0,0 1-1 0 0,0 0 1 0 0,0-1 0 0 0,0 3-60 0 0,-4 5 258 0 0,0-2-95 0 0,-5-1 147 0 0,-1 2 73 0 0,8 3-223 0 0,1 0-57 0 0,-4 2 5 0 0,5-12-94 0 0,0 1 0 0 0,0-1 0 0 0,0 1 0 0 0,1 0 0 0 0,-1-1 0 0 0,0 1 0 0 0,1 0 0 0 0,-1-1 0 0 0,1 1 0 0 0,0 0 1 0 0,-1 0-1 0 0,1 0 0 0 0,0 0-14 0 0,0 43 306 0 0,0-45-302 0 0,0 0-1 0 0,0 0 1 0 0,0 0-1 0 0,0 0 1 0 0,0 0-1 0 0,0 0 1 0 0,0 1 0 0 0,0-1-1 0 0,0 0 1 0 0,0 0-1 0 0,0 0 1 0 0,0 0-1 0 0,0 0 1 0 0,0 0-1 0 0,0 0 1 0 0,0 0-1 0 0,0 0 1 0 0,0 0-1 0 0,0 1 1 0 0,0-1-1 0 0,0 0 1 0 0,0 0 0 0 0,0 0-1 0 0,0 0 1 0 0,0 0-1 0 0,0 0 1 0 0,0 0-1 0 0,0 0 1 0 0,0 0-1 0 0,1 0 1 0 0,-1 0-1 0 0,0 0 1 0 0,0 0-1 0 0,0 1 1 0 0,0-1-1 0 0,0 0 1 0 0,0 0-1 0 0,0 0 1 0 0,0 0 0 0 0,0 0-1 0 0,0 0 1 0 0,0 0-1 0 0,1 0 1 0 0,-1 0-1 0 0,0 0 1 0 0,0 0-1 0 0,0 0 1 0 0,0 0-1 0 0,0 0 1 0 0,0 0-1 0 0,0 0 1 0 0,0 0-1 0 0,0 0 1 0 0,0 0 0 0 0,1 0-1 0 0,-1 0 1 0 0,0 0-4 0 0,1 0 23 0 0,0 0 0 0 0,0 0 0 0 0,0 1 0 0 0,0-1 1 0 0,0 1-1 0 0,0-1 0 0 0,0 1 0 0 0,0 0 0 0 0,0-1 1 0 0,-1 1-1 0 0,1 0 0 0 0,0-1 0 0 0,0 1 0 0 0,-1 0 0 0 0,1 0 1 0 0,0 0-1 0 0,-1 0 0 0 0,1 0 0 0 0,-1-1 0 0 0,1 1 1 0 0,-1 0-1 0 0,1 0 0 0 0,-1 0-23 0 0,8 12 201 0 0,-5-10-57 0 0,0-3-42 0 0,5 0 26 0 0,2 0 41 0 0,17 1 383 0 0,-19-2-421 0 0,0-2-59 0 0,-5 1-8 0 0,3-2-3 0 0,-3 1 19 0 0,0 0 34 0 0,1-1 59 0 0,3-4-54 0 0,-1 2-36 0 0,1 0-2 0 0,-3 1-88 0 0,-2 1 32 0 0,-1 2-24 0 0,-1 1 0 0 0,1-1 0 0 0,-1 1 0 0 0,0 0 0 0 0,1-1 0 0 0,-1 1 0 0 0,0-1 0 0 0,0 1 0 0 0,0-1 1 0 0,0 1-2 0 0,0-1 0 0 0,0 0 0 0 0,0 1 0 0 0,1-1 0 0 0,-1 0 0 0 0,0 1 0 0 0,1-1 0 0 0,-1 0 0 0 0,1 1 0 0 0,0-1 0 0 0,-1 1 0 0 0,1-1 0 0 0,0 1 0 0 0,0-1 0 0 0,0 1 0 0 0,4-7 0 0 0,-4 6 0 0 0,-1 0 0 0 0,1 1 0 0 0,-1-1 0 0 0,1 0 0 0 0,-1 1 0 0 0,0-1 0 0 0,0 0 0 0 0,0 1 0 0 0,0-1 0 0 0,0 0 0 0 0,0-1 0 0 0,0 0 0 0 0,0 0 0 0 0,0 1 0 0 0,0-1 0 0 0,1 0 0 0 0,-1 0 0 0 0,2-1 0 0 0,0 0 0 0 0,-1 4 0 0 0,2-2 0 0 0,6-27 0 0 0,-8 28 0 0 0,0-1 0 0 0,0 0 0 0 0,0 0 0 0 0,0 0 0 0 0,1 1 0 0 0,-1-1 0 0 0,0 0 0 0 0,1 1 0 0 0,-1-1 0 0 0,1 1 0 0 0,14-15 0 0 0,-3 5 0 0 0,-10 16 0 0 0,-1 1 0 0 0,11 18 0 0 0,-12-21 0 0 0,-1 4 0 0 0,-1 5 0 0 0,0-6 0 0 0,1 0 0 0 0,0-1 0 0 0,0 1 0 0 0,0 0 0 0 0,1 0 0 0 0,0-1 0 0 0,0 1 0 0 0,0 0 0 0 0,4 5 0 0 0,-4-8 0 0 0,1 0 0 0 0,-1 0 0 0 0,0 0 0 0 0,0 0 0 0 0,0 0 0 0 0,-1 1 0 0 0,1-1 0 0 0,-1 0 0 0 0,1 0 0 0 0,-1 3 0 0 0,-1 4 0 0 0,1-6 1 0 0,-1-1 0 0 0,1 1 0 0 0,0 0 1 0 0,0-1-1 0 0,1 1 0 0 0,-1 0 0 0 0,1-1 0 0 0,0 1 0 0 0,0 1-1 0 0,1 0 7 0 0,1 2 9 0 0,-1 0 1 0 0,0 0 0 0 0,-1 1-1 0 0,1-1 1 0 0,-1 0 0 0 0,0 6-17 0 0,-2 0 10 0 0,1 8 16 0 0,3-4 55 0 0,24 76 396 0 0,-26-87-429 0 0,0 0-1 0 0,-1-1 0 0 0,1 1 0 0 0,-1 4-47 0 0,2 21 247 0 0,9 1 37 0 0,-6-3 4 0 0,1-13-101 0 0,-1-4-64 0 0,-2 11-21 0 0,-3 55 146 0 0,0-61-155 0 0,0 2 45 0 0,-1-15-107 0 0,1-1 0 0 0,0 1 0 0 0,-1-1 0 0 0,0 1 0 0 0,0-1 0 0 0,0 1 0 0 0,0-1 0 0 0,-1 2-31 0 0,-4 10 133 0 0,1 12 62 0 0,-6-6 12 0 0,8-8-105 0 0,-1 3 44 0 0,-7 1 36 0 0,-5-2 9 0 0,1 0-80 0 0,-18 18 27 0 0,17-20-86 0 0,-11 1-39 0 0,22-11-14 0 0,0-2 1 0 0,0 0 0 0 0,1 0 0 0 0,-1 0 0 0 0,0-1 0 0 0,0 1 0 0 0,0-1 0 0 0,0-1 0 0 0,1 1 0 0 0,-4-1 0 0 0,-2 0 0 0 0,-6 2 0 0 0,13-1 0 0 0,0 1 0 0 0,0-1 0 0 0,0 0 0 0 0,0 0 0 0 0,0 0 0 0 0,0-1 0 0 0,0 1 0 0 0,0-1 0 0 0,0 0 0 0 0,-2 0 0 0 0,-3-4-1 0 0,-2-1-28 0 0,-4 3-46 0 0,12 3 67 0 0,1 0-1 0 0,-1 0 1 0 0,0 0-1 0 0,1-1 1 0 0,-1 1-1 0 0,0 0 1 0 0,1-1-1 0 0,-1 0 1 0 0,1 1-1 0 0,-1-1 1 0 0,1 0-1 0 0,-1 0 1 0 0,1 0-1 0 0,-1 0 9 0 0,-6-4-73 0 0,-2 0-127 0 0,7 4 141 0 0,1 0 0 0 0,0 0 1 0 0,-1 0-1 0 0,1 0 0 0 0,0-1 0 0 0,0 1 0 0 0,0-1 1 0 0,0 0-1 0 0,0 0 59 0 0,-1 0-18 0 0,0-1-92 0 0,0 0-95 0 0,0 0-98 0 0,1 0-41 0 0,-1 1-77 0 0,1-1-80 0 0,-1 1-80 0 0,1-1-84 0 0,-1 1-84 0 0,1-1-86 0 0,-1 1-89 0 0,-3-5-1355 0 0,-4-2-1287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35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1 640 5672 0 0,'0'0'165'0'0,"2"0"-10"0"0,7-2-121 0 0,3-5-31 0 0,-3 2-8 0 0,-1 1 27 0 0,1 0 39 0 0,7-5 140 0 0,15-6 252 0 0,-30 15-414 0 0,0-1 0 0 0,1 1 0 0 0,-1 0 0 0 0,1-1 0 0 0,-1 1 0 0 0,0 0 0 0 0,1 0 0 0 0,-1 0 0 0 0,1 0 0 0 0,-1 0-39 0 0,1 0 39 0 0,-1 0-1 0 0,1 0 0 0 0,-1 0 1 0 0,1-1-1 0 0,-1 1 0 0 0,1 0 1 0 0,-1 0-1 0 0,1-1 0 0 0,-1 1 0 0 0,0-1-38 0 0,16-12 347 0 0,-1 0-10 0 0,-1 10-35 0 0,-5 1-127 0 0,-1-1-40 0 0,4-9 43 0 0,3-1-66 0 0,-2 8-52 0 0,-9-6-38 0 0,-4 11-18 0 0,-1 0-1 0 0,1-1 1 0 0,-1 1 0 0 0,1 0-1 0 0,0 0 1 0 0,-1-1-1 0 0,1 1 1 0 0,0 0-1 0 0,-1 0 1 0 0,1 0-1 0 0,0 0 1 0 0,-1 0 0 0 0,1 0-1 0 0,0 0 1 0 0,0 0-4 0 0,1 0 64 0 0,-2-3-11 0 0,0-2-37 0 0,0-11 79 0 0,0 11-83 0 0,0 4-11 0 0,0 1 0 0 0,0 0 1 0 0,0 0-1 0 0,0 0 0 0 0,0 0 1 0 0,0 0-1 0 0,0 0 0 0 0,1 0 0 0 0,-1 0 1 0 0,0 0-1 0 0,0 0 0 0 0,0-1 1 0 0,0 1-1 0 0,-1 0 0 0 0,1 0 1 0 0,0 0-1 0 0,0 0 0 0 0,0 0 1 0 0,0 0-1 0 0,0 0 0 0 0,0 0 1 0 0,0 0-1 0 0,0 0 0 0 0,0-1 0 0 0,0 1 1 0 0,0 0-1 0 0,0 0 0 0 0,0 0 1 0 0,0 0-1 0 0,0 0 0 0 0,0 0 1 0 0,0 0-1 0 0,0 0 0 0 0,0 0 1 0 0,0 0-1 0 0,-1 0 0 0 0,1 0 1 0 0,0 0-1 0 0,0 0 0 0 0,0 0 0 0 0,0 0 1 0 0,0 0-1 0 0,0 0 0 0 0,0 0 1 0 0,0 0-1 0 0,0 0 0 0 0,0 0 1 0 0,-1 0-1 0 0,1 0 0 0 0,0 0 1 0 0,0 0-1 0 0,0 0 0 0 0,0 0 0 0 0,0 0 1 0 0,0 0-1 0 0,0 0 0 0 0,0 0-1 0 0,-1 0 4 0 0,0 0 0 0 0,1 0 0 0 0,-1 0 0 0 0,1 0 0 0 0,-1 0 0 0 0,1-1 0 0 0,-1 1 0 0 0,0 0 0 0 0,1 0 0 0 0,-1 0 0 0 0,1-1 0 0 0,-1 1 0 0 0,1 0 0 0 0,-1-1 0 0 0,1 1 0 0 0,-1 0 0 0 0,1-1 0 0 0,-1 1 1 0 0,1-1-1 0 0,0 1 0 0 0,-1 0 0 0 0,1-1 0 0 0,0 1 0 0 0,-1-1-4 0 0,1 0 4 0 0,-1 0 0 0 0,1 1 0 0 0,-1-1 0 0 0,1 1 0 0 0,-1-1 0 0 0,1 0 0 0 0,-1 1 0 0 0,1-1 0 0 0,-1 1 0 0 0,0 0 0 0 0,1-1 0 0 0,-1 1 0 0 0,0-1 0 0 0,1 1 0 0 0,-1 0 0 0 0,0 0 0 0 0,1-1 0 0 0,-1 1 0 0 0,0 0 0 0 0,0 0 1 0 0,1 0-1 0 0,-1 0 0 0 0,0 0 0 0 0,0 0 0 0 0,0 0-4 0 0,-9-1 58 0 0,9 0-33 0 0,-1 1 1 0 0,1-1-1 0 0,-1 1 0 0 0,1-1 1 0 0,-1 0-1 0 0,1 0 1 0 0,0 0-1 0 0,-1 0 0 0 0,1 0 1 0 0,0 0-26 0 0,-3-2 24 0 0,1 0 100 0 0,-1 2-54 0 0,-5 1-21 0 0,6 1-10 0 0,-42-1 287 0 0,42 0-202 0 0,1 0 85 0 0,-8 2-59 0 0,7-1-91 0 0,1 1 1 0 0,-1-1 0 0 0,0 1 0 0 0,1 0 0 0 0,0-1 0 0 0,-1 1-1 0 0,1 0 1 0 0,-1 2-60 0 0,-3 2 97 0 0,2 1-59 0 0,-1 3-38 0 0,4-7 0 0 0,0-1 0 0 0,0 0 0 0 0,0 1 0 0 0,0-1 0 0 0,-1 0 0 0 0,1 0 0 0 0,-1 0 0 0 0,1 0 0 0 0,-1 0 0 0 0,-10 12 26 0 0,11-13-19 0 0,1 1 0 0 0,-1-1 0 0 0,0 0 0 0 0,1 1 0 0 0,0-1 0 0 0,-1 1 0 0 0,1-1 0 0 0,0 1 0 0 0,0-1 1 0 0,0 1-1 0 0,0 0-7 0 0,0 0 12 0 0,-1-1 0 0 0,1 1 0 0 0,0 0 0 0 0,-1 0 0 0 0,1 0 0 0 0,-1-1 0 0 0,1 1 1 0 0,-1 0-1 0 0,0-1 0 0 0,1 1 0 0 0,-1 0 0 0 0,0-1 0 0 0,0 1-12 0 0,0-1 11 0 0,0 1-1 0 0,0-1 1 0 0,0 1-1 0 0,0 0 1 0 0,0-1-1 0 0,1 1 1 0 0,-1 0 0 0 0,1 0-1 0 0,-1-1 1 0 0,1 1-1 0 0,0 0 1 0 0,0 0-1 0 0,0 0-10 0 0,0 37 81 0 0,0-17-62 0 0,0-20-15 0 0,0-1 0 0 0,0 1-1 0 0,0 0 1 0 0,0-1 0 0 0,0 1-1 0 0,1 0 1 0 0,-1-1-1 0 0,1 1 1 0 0,-1 0 0 0 0,1-1-1 0 0,0 1 1 0 0,0-1 0 0 0,-1 1-1 0 0,1-1 1 0 0,1 2-4 0 0,3 5 9 0 0,-3-3 4 0 0,-1-5-11 0 0,-1 1 0 0 0,0 0 0 0 0,0-1 0 0 0,1 1 1 0 0,-1-1-1 0 0,0 1 0 0 0,1 0 0 0 0,-1-1 0 0 0,1 1 0 0 0,-1-1 0 0 0,1 1 0 0 0,-1-1 1 0 0,1 1-1 0 0,-1-1 0 0 0,1 1 0 0 0,-1-1 0 0 0,1 0 0 0 0,0 1 0 0 0,-1-1 1 0 0,1 0-1 0 0,0 0 0 0 0,0 1-2 0 0,4 1 4 0 0,-2 0 2 0 0,0 1 0 0 0,1-1 0 0 0,-1 1-1 0 0,0 0 1 0 0,0 0 0 0 0,2 3-6 0 0,-3-3 3 0 0,1 0 0 0 0,0 0 0 0 0,0-1 0 0 0,0 1 1 0 0,0 0-1 0 0,4 1-3 0 0,24 12 53 0 0,-28-15-49 0 0,-1-1-1 0 0,0 1 1 0 0,1 0 0 0 0,-1-1 0 0 0,0 1-1 0 0,1-1 1 0 0,-1 0 0 0 0,1 0 0 0 0,-1 0-1 0 0,3 0-3 0 0,12 1 27 0 0,-4 6-13 0 0,-12-7-11 0 0,1 1 1 0 0,-1 0 0 0 0,1 0 0 0 0,-1-1 0 0 0,1 1 0 0 0,-1 0 0 0 0,1-1 0 0 0,-1 0-1 0 0,1 1 1 0 0,-1-1 0 0 0,1 0 0 0 0,0 0 0 0 0,-1 0-4 0 0,61 0 85 0 0,-46-2-73 0 0,-6-4-87 0 0,1 1-81 0 0,5 2-77 0 0,-12 4 176 0 0,0-2-1 0 0,0 1 0 0 0,0 0 1 0 0,-1-1-1 0 0,4 0 58 0 0,-5 0-29 0 0,0 0-1 0 0,0 0 1 0 0,0 0-1 0 0,0 0 1 0 0,-1 0 0 0 0,1-1-1 0 0,0 1 1 0 0,-1 0-1 0 0,1-1 1 0 0,-1 0 29 0 0</inkml:trace>
  <inkml:trace contextRef="#ctx0" brushRef="#br0" timeOffset="352.96">736 96 8464 0 0,'0'0'190'0'0,"0"0"28"0"0,0 0 10 0 0,0 0 25 0 0,0 0 44 0 0,0 0 21 0 0,0 3 2 0 0,-1 1-198 0 0,1-1-59 0 0,0-1 1 0 0,0 0 0 0 0,0 1 0 0 0,0-1 0 0 0,0 0 0 0 0,1 1 0 0 0,-1-1 0 0 0,1 0 0 0 0,0 2-64 0 0,4 5 184 0 0,1 1 77 0 0,-4 3 69 0 0,-2 17 56 0 0,0-1-100 0 0,0-1-72 0 0,0 37 218 0 0,0-45-272 0 0,0 0 34 0 0,0 5 98 0 0,0 1 85 0 0,3-5-198 0 0,2 1-36 0 0,-3-14-71 0 0,0 1 0 0 0,0-1 1 0 0,-1 0-1 0 0,0 9-72 0 0,0-9 79 0 0,0 1 0 0 0,0-1 0 0 0,1 0 0 0 0,2 8-79 0 0,-2-8 91 0 0,0-1 0 0 0,-1 1 0 0 0,0-1 0 0 0,0 7-91 0 0,0 5 219 0 0,0-6-75 0 0,1 0-48 0 0,8 9-43 0 0,-9-20-54 0 0,-1 0 1 0 0,1 1 0 0 0,0-1 0 0 0,-1 1 0 0 0,0-1-1 0 0,0 1 1 0 0,1-1 0 0 0,-1 1 0 0 0,-1-1 0 0 0,1 1-1 0 0,0-1 1 0 0,-1 1 0 0 0,0 13 21 0 0,5-1 53 0 0,2-7-32 0 0,-1 2-8 0 0,-3 2 29 0 0,-2 9 62 0 0,0-10-129 0 0,0-9-38 0 0,0-2-58 0 0,0 0-38 0 0,0 0-140 0 0,-2 3-254 0 0,-1 0 363 0 0,1-1 2 0 0,0 0-34 0 0,0-1-75 0 0,1 1-5 0 0,0-1-67 0 0,0-1-1 0 0,1 1-48 0 0,-1-1-43 0 0,1 1-37 0 0,0-1-137 0 0,0 0-38 0 0,-1 0-1431 0 0</inkml:trace>
  <inkml:trace contextRef="#ctx0" brushRef="#br0" timeOffset="876.25">496 512 7976 0 0,'0'0'174'0'0,"0"0"29"0"0,0 0 14 0 0,0 0-68 0 0,0 0-12 0 0,0 0 47 0 0,0 0 154 0 0,0 0 285 0 0,0 0 17 0 0,0 0-265 0 0,0 0-163 0 0,0 0-51 0 0,3-3 15 0 0,-2 2-152 0 0,0 0 0 0 0,0 0 0 0 0,0-1 1 0 0,1 1-1 0 0,-1 0 0 0 0,1 1 0 0 0,-1-1 0 0 0,1 0 0 0 0,-1 0 0 0 0,1 1 1 0 0,-1-1-1 0 0,1 0 0 0 0,0 1 0 0 0,-1 0 0 0 0,1-1 0 0 0,0 1 0 0 0,-1 0 1 0 0,2 0-25 0 0,10-3 157 0 0,-2-3-66 0 0,-3 2-49 0 0,26-15 92 0 0,-28 16-123 0 0,0 0 0 0 0,0 0 1 0 0,1 1-1 0 0,-1 0 0 0 0,0 0 0 0 0,6-1-11 0 0,-3 1 13 0 0,0 0-1 0 0,0-1 1 0 0,-1 0-1 0 0,2-1-12 0 0,16-10 17 0 0,-14 7 13 0 0,0 1 1 0 0,1 0-1 0 0,-1 1 1 0 0,8-2-31 0 0,12 1 64 0 0,0-4 0 0 0,0 4-11 0 0,0-4-42 0 0,-2 4-11 0 0,-15 1 0 0 0,-11 3 0 0 0,-1 1 0 0 0,0 0 0 0 0,1 0 0 0 0,-1 0 0 0 0,0 0 0 0 0,1 1 0 0 0,-1-1 0 0 0,2 1 0 0 0,10 0 0 0 0,-11 0 0 0 0,-1-1 0 0 0,0 1 0 0 0,0 0 0 0 0,0 1 0 0 0,0-1 0 0 0,0 0 0 0 0,0 1 0 0 0,0 0 0 0 0,0 0 0 0 0,2 6 0 0 0,-2-4 0 0 0,10 3 0 0 0,-9-4-4 0 0,0 0 0 0 0,-1 1 1 0 0,1 0-1 0 0,-1 0 0 0 0,0 0 1 0 0,0 0-1 0 0,0 0 0 0 0,0 1 1 0 0,0-1-1 0 0,-1 1 0 0 0,1 0 1 0 0,-1 0 3 0 0,3 6-15 0 0,0 1 0 0 0,0-1 1 0 0,1 8 14 0 0,-5-14 0 0 0,0-1 0 0 0,0 1 0 0 0,0 0 0 0 0,-1-1 0 0 0,0 1 0 0 0,0 0 0 0 0,0-1 0 0 0,0 1 0 0 0,0 1 0 0 0,-1 5-11 0 0,1 10-32 0 0,-1-13 52 0 0,1 1-1 0 0,0 0 1 0 0,1-1-1 0 0,0 1 1 0 0,1 1-9 0 0,3 6 11 0 0,1 3 14 0 0,-4-1 71 0 0,-2-10-65 0 0,0 0 33 0 0,0 8 146 0 0,0 0 47 0 0,0 19 432 0 0,3-19-500 0 0,7-1-32 0 0,-7-12-19 0 0,-3-2-12 0 0,3 3-39 0 0,7 8-20 0 0,-7-9-3 0 0,-3 1-11 0 0,0 1-76 0 0,0-1-88 0 0,0-1-86 0 0,0-1 53 0 0,0 0-37 0 0,0-1-39 0 0,0 1-36 0 0,0 0-354 0 0,0-1 79 0 0,0 0-50 0 0,0 0-692 0 0,0 0-549 0 0,0 0-1042 0 0</inkml:trace>
  <inkml:trace contextRef="#ctx0" brushRef="#br0" timeOffset="1301.58">1406 448 9648 0 0,'0'3'216'0'0,"0"-3"-204"0"0,0 1 0 0 0,0-1 0 0 0,0 1 0 0 0,0-1 0 0 0,0 1 0 0 0,0-1 0 0 0,0 1 0 0 0,1-1 1 0 0,-1 1-1 0 0,0-1 0 0 0,0 1 0 0 0,0-1 0 0 0,0 0 0 0 0,1 1 0 0 0,-1-1 0 0 0,0 1 0 0 0,0-1 0 0 0,1 1 1 0 0,-1-1-1 0 0,0 0 0 0 0,1 1 0 0 0,-1-1 0 0 0,0 0 0 0 0,1 1 0 0 0,-1-1 0 0 0,1 0 0 0 0,-1 1 0 0 0,1-1 0 0 0,-1 0 1 0 0,0 0-1 0 0,1 0 0 0 0,-1 1 0 0 0,1-1 0 0 0,-1 0 0 0 0,1 0 0 0 0,-1 0 0 0 0,1 0 0 0 0,-1 0 0 0 0,1 0 1 0 0,-1 0-1 0 0,1 0 0 0 0,0 0-12 0 0,1 0 154 0 0,-2 3-79 0 0,1-2-70 0 0,-1 1 0 0 0,0-1 0 0 0,0 1-1 0 0,1 0 1 0 0,-1-1 0 0 0,1 1 0 0 0,0-1 0 0 0,-1 1 0 0 0,1-1 0 0 0,0 1-1 0 0,0-1 1 0 0,0 1-5 0 0,0-1-1 0 0,0 1 0 0 0,0 0 0 0 0,0-1 0 0 0,0 1 0 0 0,-1 0 0 0 0,1 0 0 0 0,0 0 1 0 0,-1 0-1 0 0,1 0 0 0 0,-1 0 0 0 0,0 0 0 0 0,0 1 1 0 0,2 6 43 0 0,2-5 89 0 0,0-1 17 0 0,0 2 48 0 0,1 19 363 0 0,9 3 303 0 0,-12-24-749 0 0,0 0 1 0 0,-1-1 0 0 0,1 1 0 0 0,0 0 0 0 0,-1 0 0 0 0,0 1 0 0 0,0-1 0 0 0,0 0 0 0 0,0 0 0 0 0,0 1 0 0 0,-1 2-115 0 0,3 7 407 0 0,2-2-96 0 0,-4-10-269 0 0,0 1-1 0 0,0-1 1 0 0,0 1-1 0 0,0-1 0 0 0,0 1 1 0 0,-1 0-1 0 0,1 0 1 0 0,-1-1-1 0 0,1 1 1 0 0,-1 0-1 0 0,0 0 0 0 0,0 0 1 0 0,0 0-42 0 0,0 27 527 0 0,3-24-301 0 0,8 6-119 0 0,-9-9-27 0 0,-3 5 58 0 0,-1-2-51 0 0,2-3-72 0 0,-1-1 0 0 0,1 1-1 0 0,-1-1 1 0 0,0 1 0 0 0,0-1-1 0 0,1 1 1 0 0,-1-1 0 0 0,0 0-1 0 0,0 1 1 0 0,0-1 0 0 0,-1 1-15 0 0,-1 0 119 0 0,3-2-33 0 0,0 0-20 0 0,0 0-2 0 0,-2 0 0 0 0,-18 0 25 0 0,10 0 14 0 0,8-2-49 0 0,-9-9-33 0 0,7 4 31 0 0,5-2-49 0 0,-1 6 6 0 0,0 2-5 0 0,1-1 0 0 0,-1 0 0 0 0,0 0 1 0 0,1 0-1 0 0,-1 1 0 0 0,1-1 0 0 0,-1 0 0 0 0,1 1 0 0 0,0-1 0 0 0,-1 0 0 0 0,1 1 0 0 0,0-1 0 0 0,0 1-4 0 0,0-1 5 0 0,0 0-1 0 0,0 1 0 0 0,0-1 0 0 0,0 1 0 0 0,0-1 0 0 0,-1 0 0 0 0,1 1 0 0 0,-1-1 0 0 0,1 0 0 0 0,-1 0 1 0 0,0 0-1 0 0,0 1 0 0 0,0-1-4 0 0,0 0 3 0 0,1 0 1 0 0,-1 0-1 0 0,0 0 1 0 0,1 1-1 0 0,-1-1 0 0 0,1 0 1 0 0,-1 0-1 0 0,1 1 1 0 0,0-1-1 0 0,-1 0 1 0 0,1 1-1 0 0,0-1 0 0 0,0 1 1 0 0,0-1-1 0 0,1 1 1 0 0,-1-1-1 0 0,0 1 1 0 0,1 0-1 0 0,0-1-3 0 0,13-16-13 0 0,-3 2-44 0 0,19-22-158 0 0,-21 26 176 0 0,1 1 36 0 0,10-4 6 0 0,0 3 39 0 0,-15 9-20 0 0,11 0-7 0 0,2 3-40 0 0,-7 1-18 0 0,-10-1 42 0 0,-1 0 0 0 0,1 0 0 0 0,0 0 0 0 0,-1 1 0 0 0,1-1 0 0 0,0 1 0 0 0,-1-1 0 0 0,1 1 0 0 0,-1 0 1 0 0,1-1-1 0 0,-1 1 0 0 0,1 0 0 0 0,-1 0 0 0 0,1 0 1 0 0,6 4-1 0 0,3 0 1 0 0,-10-5 0 0 0,0 0 0 0 0,1 1 0 0 0,-1-1 0 0 0,0 1 0 0 0,0-1 0 0 0,0 1 0 0 0,0 0 0 0 0,0-1 0 0 0,0 1 0 0 0,0 0 0 0 0,0-1 0 0 0,0 1 0 0 0,-1 0 0 0 0,1 0 0 0 0,0 0 0 0 0,0 0 0 0 0,-1 0 0 0 0,1 1 0 0 0,4 8 0 0 0,-4-7 0 0 0,0-1 0 0 0,0 0 0 0 0,0 0 0 0 0,1 1 0 0 0,-1-1 0 0 0,1 0 0 0 0,-1 0 0 0 0,1 0 0 0 0,0 0 0 0 0,0 0 0 0 0,-1 0 0 0 0,1 0 0 0 0,-1 0 0 0 0,1 0 0 0 0,-1 0 0 0 0,0 0 0 0 0,0 1 0 0 0,0-1 0 0 0,0 0 0 0 0,0 1 0 0 0,0-1 0 0 0,-1 1 0 0 0,1 0 0 0 0,-1-1 0 0 0,1 1 0 0 0,0-1 0 0 0,-1 1 0 0 0,1-1 0 0 0,0 0 0 0 0,0 1 0 0 0,1-1 0 0 0,-1 0 0 0 0,0 0 0 0 0,1 1 0 0 0,-1-1 0 0 0,1 0 0 0 0,0 0 0 0 0,-1-1 0 0 0,1 0 0 0 0,-1 0 0 0 0,0 0 0 0 0,0 1 0 0 0,0-1 0 0 0,0 0 0 0 0,0 1 0 0 0,0-1 0 0 0,0 1 0 0 0,0-1 0 0 0,0 1 0 0 0,-1 0 0 0 0,1-1 0 0 0,-1 1 0 0 0,1 0 0 0 0,-1-1 0 0 0,0 1 0 0 0,1 0 0 0 0,-1 0 0 0 0,0 0 0 0 0,0-1 0 0 0,0 1 0 0 0,0 0 0 0 0,1-1 0 0 0,-1 1 0 0 0,0 0 0 0 0,1-1 0 0 0,-1 1 0 0 0,1-1 0 0 0,0 1 0 0 0,-1-1 0 0 0,1 1 0 0 0,0-1 0 0 0,0 1 0 0 0,0-1 0 0 0,4 8 0 0 0,1 5-2 0 0,0-1 11 0 0,3 7 38 0 0,7 10-37 0 0,-2-22-25 0 0,-3-2-53 0 0,-6-4-14 0 0,-3-1-7 0 0,-1-1 43 0 0,2 1 20 0 0,-1-1-17 0 0,-1 1-53 0 0,2-2-78 0 0,-1 1 32 0 0,0 0-37 0 0,0 0-41 0 0,1 0-45 0 0,24 0-497 0 0</inkml:trace>
  <inkml:trace contextRef="#ctx0" brushRef="#br0" timeOffset="2129.81">1390 65 11976 0 0,'-13'-14'266'0'0,"11"11"-21"0"0,1 0-96 0 0,0-1-53 0 0,2-1-45 0 0,-1 4-4 0 0,1 1 0 0 0,-1-2 149 0 0,0 2-93 0 0,0-1-41 0 0,0-1-23 0 0,0-25-18 0 0,-1 27-20 0 0,1 0 0 0 0,0 0 0 0 0,0 0 0 0 0,0 0 0 0 0,0 0 0 0 0,0 0 0 0 0,0 0 0 0 0,0 0 0 0 0,0-1 0 0 0,0 1 0 0 0,0 0-1 0 0,0 0 1 0 0,0 0 0 0 0,0 0 0 0 0,0 0 0 0 0,0 0 0 0 0,0 0 0 0 0,0 0 0 0 0,0 0 0 0 0,0 0 0 0 0,0-1 0 0 0,1 1 0 0 0,-1 0 0 0 0,0 0 0 0 0,0 0 0 0 0,0 0 0 0 0,0 0-1 0 0,0 0 1 0 0,0 0 0 0 0,0 0 0 0 0,0 0 0 0 0,0 0 0 0 0,0 0 0 0 0,0 0 0 0 0,0 0 0 0 0,0 0 0 0 0,0 0 0 0 0,1 0 0 0 0,-1-1 0 0 0,0 1 0 0 0,0 0 0 0 0,0 0-1 0 0,0 0 1 0 0,0 0 0 0 0,0 0 0 0 0,0 0 0 0 0,0 0 0 0 0,0 0 0 0 0,0 0 0 0 0,1 0 0 0 0,-1 0 0 0 0,0 0 0 0 0,0 0 0 0 0,0 0 0 0 0,0 1 0 0 0,0-1 0 0 0,0 0-1 0 0,11 0 38 0 0,-9 0-96 0 0,-2 0-10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33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320 576 4384 0 0,'2'0'35'0'0,"7"1"10"0"0,-5-2 17 0 0,-1-2 49 0 0,8-10-84 0 0,-9 4-14 0 0,-1 4 34 0 0,-1 5-47 0 0,0-2 97 0 0,0 2 114 0 0,0 0 190 0 0,0 0 14 0 0,0 0-9 0 0,0-3-38 0 0,0 0-244 0 0,0 1-71 0 0,0 0 0 0 0,0 0-1 0 0,0 0 1 0 0,0 0 0 0 0,0 0 0 0 0,0 1 0 0 0,0-1 0 0 0,-1 0 0 0 0,1 0 0 0 0,-1 0 0 0 0,0-1-53 0 0,-10-2 369 0 0,6-6 74 0 0,-6 6 33 0 0,6-6 4 0 0,-6 6-27 0 0,7-1-220 0 0,4 5-220 0 0,-1 1 0 0 0,1-1-1 0 0,0 1 1 0 0,0-1 0 0 0,-1 1 0 0 0,1-1-1 0 0,0 1 1 0 0,-1 0 0 0 0,1-1 0 0 0,0 1-1 0 0,-1 0 1 0 0,1-1 0 0 0,-1 1 0 0 0,1 0-1 0 0,0 0 1 0 0,-1-1 0 0 0,1 1 0 0 0,-1 0 0 0 0,1 0-1 0 0,-1 0 1 0 0,1 0 0 0 0,-1-1 0 0 0,1 1-1 0 0,-1 0 1 0 0,1 0 0 0 0,-1 0 0 0 0,1 0-1 0 0,-1 0 1 0 0,1 0 0 0 0,-1 0 0 0 0,1 1-1 0 0,-1-1-12 0 0,-11-2 205 0 0,0-4 24 0 0,-1 0 14 0 0,2 4-13 0 0,-6 1 127 0 0,-1 0 5 0 0,6 1-156 0 0,3 2-76 0 0,1 1-56 0 0,-21 12 108 0 0,23-4-116 0 0,-7-6-42 0 0,8-1-12 0 0,-1 0 0 0 0,1 0 0 0 0,0 0 0 0 0,1 1 0 0 0,-1 0 0 0 0,0 1-12 0 0,-8 8 35 0 0,9-10-28 0 0,1-1 0 0 0,-1 2 0 0 0,1-1 0 0 0,0 0 1 0 0,0 1-1 0 0,1-1 0 0 0,-1 1 0 0 0,1 0 0 0 0,0 1-7 0 0,1-3 2 0 0,0 0 3 0 0,1-1 0 0 0,-1 0-1 0 0,0 1 1 0 0,0-1 0 0 0,0 1 0 0 0,0-1-1 0 0,-1 0 1 0 0,1 0 0 0 0,-1 0 0 0 0,1 0-1 0 0,-1 0 1 0 0,0 0 0 0 0,0 1-5 0 0,0-2 1 0 0,1 1-1 0 0,-1 0 1 0 0,1 0-1 0 0,0 0 1 0 0,-1 0-1 0 0,1 0 1 0 0,0 0-1 0 0,0 1 1 0 0,0-1 0 0 0,0 0-1 0 0,1 1 1 0 0,-1-1-1 0 0,1 0 1 0 0,-1 1-1 0 0,1-1 1 0 0,0 1-1 0 0,0-1 1 0 0,0 0 0 0 0,0 2-1 0 0,0-2 0 0 0,0 0 0 0 0,0-1 0 0 0,0 1 0 0 0,0 0 0 0 0,-1 0 0 0 0,1 0 0 0 0,-1-1 0 0 0,1 1 0 0 0,-1 0 0 0 0,0 0 0 0 0,0-1 0 0 0,1 1 0 0 0,-1-1 0 0 0,-1 1 0 0 0,1 0 0 0 0,0 0 0 0 0,0-1 0 0 0,0 1 0 0 0,1-1 0 0 0,-1 1 0 0 0,0 0 0 0 0,1 0 0 0 0,-1-1 0 0 0,1 1 0 0 0,0 0 0 0 0,-1 0 0 0 0,1 0 0 0 0,0 0 0 0 0,0 0 0 0 0,0 2 0 0 0,1 0 0 0 0,-1 0 0 0 0,1 0 0 0 0,0 0 0 0 0,0 0 0 0 0,0 0 0 0 0,1 0 0 0 0,-1-1 0 0 0,1 1 0 0 0,2 2 0 0 0,-2 10 0 0 0,-2-15 0 0 0,0 0 0 0 0,0 0 0 0 0,0 0 0 0 0,0-1 0 0 0,0 1 0 0 0,0 0 0 0 0,0 0 0 0 0,0 0 0 0 0,1 0 0 0 0,-1-1 0 0 0,0 1 0 0 0,0 0 0 0 0,1 0 0 0 0,-1 0 0 0 0,1 0 0 0 0,10 5 0 0 0,-10-5-1 0 0,0-1 0 0 0,0 0 0 0 0,0 1 0 0 0,0-1 0 0 0,0 1 0 0 0,0 0 0 0 0,0-1 0 0 0,0 1 0 0 0,0 0 1 0 0,0 0-1 0 0,0-1 0 0 0,0 1 0 0 0,-1 0 0 0 0,1 0 0 0 0,0 0 0 0 0,-1 0 1 0 0,5 9-42 0 0,2 4 12 0 0,-6-13 30 0 0,0 0 0 0 0,0-1 0 0 0,0 1 0 0 0,0 0 0 0 0,-1-1 0 0 0,1 1 0 0 0,0-1 0 0 0,0 1 0 0 0,1-1 0 0 0,-1 1-1 0 0,0-1 1 0 0,0 1 0 0 0,0-1 0 0 0,0 0 0 0 0,0 0 0 0 0,0 0 0 0 0,0 0 0 0 0,0 0 0 0 0,1 0 0 0 0,-1 0 0 0 0,0 0 0 0 0,66 0 5 0 0,-22 0 64 0 0,-29-2-30 0 0,2-5-23 0 0,-7 3-7 0 0,1 0 9 0 0,0-1 0 0 0,-1 0 0 0 0,3-2-18 0 0,-12 7 0 0 0,30-27 0 0 0,-22 22-11 0 0,1 0-37 0 0,0-4-40 0 0,-10 8-86 0 0,1-1 70 0 0,-1 1 57 0 0,1-1 47 0 0,0 0 88 0 0,4-4 237 0 0,-3 3-281 0 0,-2 2-69 0 0,0 0-40 0 0,1-1-47 0 0,-1 1-53 0 0,0 0-62 0 0,1-1-67 0 0,-1 1 57 0 0,0 0-36 0 0,0 0-36 0 0,0 0-40 0 0,0 0-40 0 0,1-1-45 0 0,-1 1-44 0 0,0 0-48 0 0,4-4-975 0 0,4-4-852 0 0</inkml:trace>
  <inkml:trace contextRef="#ctx0" brushRef="#br0" timeOffset="318.45">304 17 6992 0 0,'0'0'157'0'0,"0"0"23"0"0,0 0 12 0 0,0-3-27 0 0,0-8-99 0 0,0 9 94 0 0,0 2 32 0 0,0 0 0 0 0,0 2-11 0 0,-1 10-48 0 0,0-7-95 0 0,1 0 1 0 0,0 0-1 0 0,0 0 1 0 0,0 0 0 0 0,0-1-1 0 0,1 1 1 0 0,0 0-1 0 0,0 0 1 0 0,0 0-39 0 0,4 4 48 0 0,-4-8-38 0 0,0 0 0 0 0,0 1 0 0 0,0-1 0 0 0,0 1 0 0 0,0-1 0 0 0,-1 1 0 0 0,1 0-1 0 0,-1-1 1 0 0,1 1 0 0 0,-1-1 0 0 0,0 1 0 0 0,1 0 0 0 0,-1-1 0 0 0,0 1-10 0 0,1 13 72 0 0,5 2-11 0 0,0-1-2 0 0,-1 16 111 0 0,0-15-71 0 0,-3-11-48 0 0,0 1 0 0 0,-1 0 0 0 0,1 0 0 0 0,-1-1 1 0 0,-1 1-1 0 0,1 0-51 0 0,0 17 150 0 0,1-16-78 0 0,0 0 1 0 0,0 0 0 0 0,1 0-1 0 0,1 3-72 0 0,4 10 169 0 0,-1 6 55 0 0,-5-9-94 0 0,-2 12 126 0 0,-1-18-128 0 0,2 0 0 0 0,-1 1 0 0 0,1-1 1 0 0,1 2-129 0 0,3 5 100 0 0,2 15 84 0 0,-5-9-16 0 0,-2-18-99 0 0,1 0 0 0 0,0 1 0 0 0,0-1 0 0 0,1 0 0 0 0,0 0 0 0 0,2 6-69 0 0,-2-8 42 0 0,2 12 157 0 0,-5 4-24 0 0,1-11-85 0 0,-1 4 83 0 0,3 24 339 0 0,2-23-297 0 0,4-2-57 0 0,-5-9-28 0 0,-2 0-70 0 0,-2 4-22 0 0,1-8-20 0 0,0 2 86 0 0,0-2-3 0 0,0 0-12 0 0,0 0-10 0 0,0 0-52 0 0,0 0-51 0 0,0 0-55 0 0,0 0-110 0 0,2-2-195 0 0,-2 2 384 0 0,4-4-187 0 0,-3 2 84 0 0,1 1-36 0 0,-1-1-10 0 0,0 1-36 0 0,0-1-40 0 0,0 0-46 0 0,0 1-49 0 0,-1-1-46 0 0,1 1-41 0 0,-1-1-35 0 0,0 0-128 0 0,0 0-35 0 0,1-4-1334 0 0</inkml:trace>
  <inkml:trace contextRef="#ctx0" brushRef="#br0" timeOffset="745.79">655 576 4928 0 0,'0'0'141'0'0,"3"0"-6"0"0,1 0-101 0 0,21 0-40 0 0,-16-1 50 0 0,-1 1 74 0 0,2-2 133 0 0,-8 1-190 0 0,0 1 1 0 0,-1-1-1 0 0,1 1 1 0 0,-1-1-1 0 0,1 0 1 0 0,-1 0-1 0 0,1 0 1 0 0,-1 0-1 0 0,1 0 1 0 0,-1 0-1 0 0,0-1-61 0 0,5 0 584 0 0,0 1-291 0 0,0-1-46 0 0,1-2 1 0 0,0-3 63 0 0,-4 5 181 0 0,1 1-231 0 0,0 1-34 0 0,3-3 134 0 0,-2 1-157 0 0,-1-2-46 0 0,4-3 65 0 0,3-2 15 0 0,-6 5-110 0 0,8 2 102 0 0,-10 2-106 0 0,0-3-48 0 0,7-8-10 0 0,-7 9 4 0 0,-3 2 24 0 0,0-3-12 0 0,0-8-4 0 0,-3 6-2 0 0,-7-6-44 0 0,7 9 53 0 0,3 2 38 0 0,0 0 6 0 0,-3 0 6 0 0,-7 0-68 0 0,3 0-33 0 0,1 0-51 0 0,3 0-2 0 0,-3 2-46 0 0,-7 9 11 0 0,8-8 47 0 0,4-3 7 0 0,1 0 0 0 0,-1 0 0 0 0,0 1 0 0 0,1-1-1 0 0,-1 0 1 0 0,1 1 0 0 0,-1-1 0 0 0,0 0 0 0 0,1 1-1 0 0,-1-1 1 0 0,1 1 0 0 0,-1-1 0 0 0,1 1 0 0 0,-1-1 0 0 0,1 1-1 0 0,0 0 1 0 0,-1-1 0 0 0,1 1 0 0 0,0-1 0 0 0,-1 1-1 0 0,1 0 1 0 0,0 0 0 0 0,-3 4 1 0 0,3-4 0 0 0,-1-1 0 0 0,1 1 0 0 0,-1 0 0 0 0,1 0 0 0 0,-1 0 0 0 0,0-1 0 0 0,1 1 0 0 0,-1 0 0 0 0,0-1 0 0 0,0 1 0 0 0,0-1 0 0 0,1 1 0 0 0,-1-1 0 0 0,0 1 0 0 0,0-1 0 0 0,0 1 1 0 0,0-1-2 0 0,-15 10 50 0 0,0 11 35 0 0,3-10 10 0 0,7 13 1 0 0,-4-3 5 0 0,4 6 22 0 0,0-14-39 0 0,5-11-70 0 0,0-1 0 0 0,0 0-1 0 0,1 1 1 0 0,-1-1 0 0 0,0 1 0 0 0,1-1 0 0 0,-1 1 0 0 0,1-1-1 0 0,0 1 1 0 0,0 0 0 0 0,-1-1 0 0 0,1 1 0 0 0,0 0-14 0 0,0 63 380 0 0,0-35-158 0 0,0-29-214 0 0,0-1-1 0 0,0 1 0 0 0,0-1 0 0 0,0 1 1 0 0,0-1-1 0 0,0 1 0 0 0,0-1 0 0 0,0 1 1 0 0,0-1-1 0 0,0 1 0 0 0,0-1 1 0 0,0 1-1 0 0,0-1 0 0 0,0 1 0 0 0,1-1 1 0 0,-1 1-1 0 0,0-1 0 0 0,0 1 1 0 0,1-1-1 0 0,-1 1 0 0 0,0-1 0 0 0,0 0 1 0 0,1 1-1 0 0,-1-1 0 0 0,0 0 0 0 0,1 1 1 0 0,-1-1-1 0 0,1 0 0 0 0,-1 1 1 0 0,1-1-1 0 0,-1 0 0 0 0,1 1-7 0 0,5 3 125 0 0,0 9 67 0 0,1-3-90 0 0,-1-4-71 0 0,-6-6-31 0 0,8 9-32 0 0,6 5-198 0 0,-6-10 165 0 0,1 0 86 0 0,-3-3 43 0 0,0-1 45 0 0,1 1-7 0 0,6-1 21 0 0,-3 0-71 0 0,-1-1-40 0 0,0-1-37 0 0,1-2 25 0 0,25-8 0 0 0,-16 1 0 0 0,-7 7 0 0 0,-8 3 0 0 0,1 0 0 0 0,-1 0 0 0 0,-1 0 0 0 0,1-1 0 0 0,0 0 0 0 0,0 0 0 0 0,-1 0 0 0 0,1-1 0 0 0,4-1 29 0 0,1 0-57 0 0,1 0-46 0 0,1 0-34 0 0,-4 2-22 0 0,0-1 1 0 0,1 0-1 0 0,-1 0 0 0 0,1-2 130 0 0,11-11-412 0 0</inkml:trace>
  <inkml:trace contextRef="#ctx0" brushRef="#br0" timeOffset="1386.7">1214 96 7848 0 0,'0'0'232'0'0,"0"0"50"0"0,0 3 86 0 0,0 1-224 0 0,0 0 64 0 0,1 7 357 0 0,-1-7-405 0 0,1-1-53 0 0,0 0-93 0 0,3 5 142 0 0,3 6 100 0 0,-2-1-52 0 0,-1 0-75 0 0,5 11 179 0 0,0 1 22 0 0,-4-12-159 0 0,2 10 210 0 0,0 2-39 0 0,0 0-37 0 0,-1 1-35 0 0,5 22 169 0 0,-2-4-122 0 0,-6-27-174 0 0,-3 8 135 0 0,0 0-5 0 0,3-9-153 0 0,1-2-11 0 0,3 22 181 0 0,-5-4-33 0 0,-2-29-234 0 0,0 1 0 0 0,1-1 1 0 0,-1 0-1 0 0,1 0 0 0 0,0 0 0 0 0,-1 0 0 0 0,2 2-23 0 0,6 14 136 0 0,-7-17-115 0 0,0 0 1 0 0,0 0 0 0 0,-1 1 0 0 0,1-1 0 0 0,-1 0 0 0 0,1 1 0 0 0,-1-1 0 0 0,0 2-22 0 0,-1 21 90 0 0,0-9-59 0 0,1-3 62 0 0,0-5-3 0 0,0-2 24 0 0,0-1 51 0 0,3-2-235 0 0,7 8-68 0 0,-8-9 53 0 0,-1-2-66 0 0,-1 0-79 0 0,0 0 68 0 0,0 0-36 0 0,0 0-40 0 0,0 0-37 0 0,0 0-374 0 0,0 0 88 0 0,0 0-51 0 0,0 0-721 0 0,0 0-570 0 0,0 0-1082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31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6416 0 0,'0'0'141'0'0,"0"0"23"0"0,0 0 13 0 0,0 3-19 0 0,-1 5-121 0 0,1 7 135 0 0,0-13-122 0 0,0 1 0 0 0,0-1 0 0 0,0 0 0 0 0,0 1 0 0 0,1-1 0 0 0,-1 0 0 0 0,1 0 0 0 0,0 2-50 0 0,4 5 145 0 0,-4-8-114 0 0,0 0 1 0 0,0 1 0 0 0,0-1 0 0 0,0 1-1 0 0,-1-1 1 0 0,1 1 0 0 0,0-1 0 0 0,-1 1 0 0 0,1 0-1 0 0,-1-1 1 0 0,0 1 0 0 0,0 0 0 0 0,1-1-1 0 0,-1 1-31 0 0,1 13 179 0 0,5 2-50 0 0,0-1-37 0 0,-1 16 86 0 0,6 0 20 0 0,-6 0 96 0 0,6 0 39 0 0,-6 0 10 0 0,6 0-2 0 0,-6 0-10 0 0,6 0-3 0 0,-6 0 0 0 0,6 0-16 0 0,-6 0-67 0 0,6 0-28 0 0,-11-31-207 0 0,8 28 208 0 0,0-11-26 0 0,-4-4-3 0 0,-6 3-44 0 0,1 1 7 0 0,5-4 48 0 0,1-5-90 0 0,-4-8-90 0 0,0 0 0 0 0,0 1 0 0 0,0-1-1 0 0,-1 1 1 0 0,1-1 0 0 0,0 1 0 0 0,-1-1 0 0 0,1 1 0 0 0,-1 0-1 0 0,1-1 1 0 0,-1 1 0 0 0,0 0 0 0 0,0-1 0 0 0,0 1-20 0 0,0 2 15 0 0,0 1 39 0 0,0 11 220 0 0,0-11-191 0 0,0-3 128 0 0,0-2 21 0 0,0 0 7 0 0,0 0-13 0 0,0 0-54 0 0,0 0-20 0 0,0 0-6 0 0,0 0-5 0 0,0 0-10 0 0,0 0-3 0 0,0 0 0 0 0,0-2-22 0 0,-1-18-31 0 0,1 13-62 0 0,-1 1-1 0 0,1-1 1 0 0,0 1 0 0 0,0-1-1 0 0,1 1 1 0 0,0-1 0 0 0,0 1-1 0 0,1-2-12 0 0,1-3 16 0 0,10-23 22 0 0,-8 25-38 0 0,-4 8 0 0 0,0 0 0 0 0,0-1 0 0 0,0 1 0 0 0,-1-1 0 0 0,1 1 0 0 0,0-1 0 0 0,-1 0 0 0 0,1 1 0 0 0,-1-1 0 0 0,1 1 0 0 0,-1-1 0 0 0,0 0 0 0 0,0 1 0 0 0,0-1 0 0 0,1-3-3 0 0,-1 1 1 0 0,1 0-1 0 0,0 0 1 0 0,0 0 0 0 0,0 0-1 0 0,1 0 1 0 0,-1 1 0 0 0,1-1-1 0 0,0 0 1 0 0,0 1 0 0 0,0-1-1 0 0,1 1 1 0 0,-1 0 0 0 0,2-2 2 0 0,8-9-22 0 0,2 0 1 0 0,9-7 21 0 0,-1 0 12 0 0,-21 20-12 0 0,3-3-9 0 0,0-1 0 0 0,1 1 1 0 0,-1 1-1 0 0,1-1 0 0 0,1 0 9 0 0,-4 3-4 0 0,1 0 0 0 0,0 0 1 0 0,0 0-1 0 0,0 0 0 0 0,0 0 0 0 0,-1 1 0 0 0,1-1 1 0 0,0 1-1 0 0,0 0 0 0 0,0 0 0 0 0,1 0 4 0 0,5 0-24 0 0,20 2-52 0 0,-26-2 73 0 0,-1 1 1 0 0,0-1-1 0 0,0 1 1 0 0,0 0-1 0 0,0 0 1 0 0,0 0-1 0 0,-1 0 1 0 0,1 0-1 0 0,0 1 1 0 0,0-1-1 0 0,-1 0 1 0 0,2 2 2 0 0,19 25-65 0 0,-12-14 58 0 0,6-3 7 0 0,-15-9 0 0 0,0-1 0 0 0,0 1 0 0 0,0-1 0 0 0,0 1 0 0 0,0-1 0 0 0,0 1 0 0 0,0 0 0 0 0,0 0 0 0 0,-1-1 0 0 0,1 1 0 0 0,-1 1 0 0 0,9 19 0 0 0,-5-14 0 0 0,-3-7 0 0 0,0 1 0 0 0,0-1 0 0 0,0 1 0 0 0,0-1 0 0 0,0 1 0 0 0,-1-1 0 0 0,1 1 0 0 0,-1-1 0 0 0,1 1 0 0 0,-1 0 0 0 0,0-1 0 0 0,1 1 0 0 0,-1 0 0 0 0,0 0 0 0 0,0 0 0 0 0,0 1 0 0 0,0-1 0 0 0,0 1 0 0 0,1 0 0 0 0,-1-1 0 0 0,1 1 0 0 0,0-1 0 0 0,0 1 0 0 0,0-1 0 0 0,0 0 0 0 0,1 3 0 0 0,-1-3 0 0 0,0 0 0 0 0,0 1 0 0 0,0-1 0 0 0,0 0 0 0 0,0 1 0 0 0,-1-1 0 0 0,1 1 0 0 0,-1 0 0 0 0,1-1 0 0 0,-1 1 0 0 0,0 2 0 0 0,0 2 0 0 0,0-5 0 0 0,0 0 0 0 0,0 0 0 0 0,0 0 0 0 0,0 1 0 0 0,0-1 0 0 0,0 0 0 0 0,-1 0 0 0 0,1 0 0 0 0,-1 0 0 0 0,0 1 0 0 0,-15 29 10 0 0,-10 0 44 0 0,23-27-56 0 0,3-4 4 0 0,0 0 0 0 0,-1-1 0 0 0,1 1 0 0 0,0 0 0 0 0,-1-1 0 0 0,1 1 0 0 0,0-1 0 0 0,-1 1 0 0 0,1 0-1 0 0,-1-1 1 0 0,1 1 0 0 0,-1-1 0 0 0,1 0 0 0 0,-1 1 0 0 0,1-1 0 0 0,-1 1 0 0 0,0-1 0 0 0,1 0 0 0 0,-1 1 0 0 0,1-1 0 0 0,-1 0 0 0 0,0 1-2 0 0,-4 1 12 0 0,-14 9 9 0 0,-5-6 22 0 0,19 2-30 0 0,2-3-3 0 0,-2-1 4 0 0,0 0 1 0 0,0 0 0 0 0,0-1-1 0 0,-1 0 1 0 0,0 1-15 0 0,-3-2 17 0 0,1 1 2 0 0,-20 11 12 0 0,24-12-30 0 0,0 0 0 0 0,-1 0 0 0 0,1-1 0 0 0,-1 1 0 0 0,1-1 0 0 0,0 0 0 0 0,-1 0 0 0 0,1 0 0 0 0,-4-1-1 0 0,-9 0 44 0 0,-31 1-33 0 0,47 0-11 0 0,-1 0 0 0 0,1 0 0 0 0,-1 0 0 0 0,1 0 0 0 0,-1 0 0 0 0,1-1 0 0 0,0 1 0 0 0,-1 0 0 0 0,1-1 0 0 0,-1 1 0 0 0,-3-4 6 0 0,-1-1-52 0 0,-2-2-61 0 0,0-2-115 0 0,6 7 100 0 0,-1-1-334 0 0,3 3 257 0 0,0 0-15 0 0,0-1-58 0 0,0 0-112 0 0,0-1-135 0 0,1-1-119 0 0,-1 2 95 0 0,0-1-45 0 0,2-1-684 0 0,2 1-535 0 0,5 1-1018 0 0</inkml:trace>
  <inkml:trace contextRef="#ctx0" brushRef="#br0" timeOffset="596.75">657 416 6880 0 0,'0'0'157'0'0,"0"0"23"0"0,0 0 11 0 0,0 2-31 0 0,0 7-130 0 0,0 12 25 0 0,0-16 6 0 0,1-1 48 0 0,4 7 397 0 0,-3-7-316 0 0,1 0-85 0 0,-1 0-97 0 0,2 5 215 0 0,1-1-36 0 0,2 7 115 0 0,-5 0 39 0 0,-2-14-317 0 0,0 0 0 0 0,0 0 1 0 0,0 0-1 0 0,0 0 0 0 0,0 0 0 0 0,0-1 0 0 0,0 1 0 0 0,1 0 1 0 0,-1 0-1 0 0,0 0 0 0 0,0 0 0 0 0,1-1 0 0 0,-1 1 1 0 0,1 0-1 0 0,-1 0-24 0 0,11 4 357 0 0,-6 2-90 0 0,0 8 36 0 0,1-1 3 0 0,-1-7-35 0 0,0-3-79 0 0,1-2-43 0 0,1 2-19 0 0,2 4 11 0 0,-6-1-47 0 0,-3-6-86 0 0,0-1 1 0 0,0 1-1 0 0,0-1 0 0 0,1 1 1 0 0,-1-1-1 0 0,0 1 0 0 0,0-1 1 0 0,1 1-1 0 0,-1-1 0 0 0,0 1 1 0 0,1-1-1 0 0,-1 0 1 0 0,0 1-1 0 0,1-1 0 0 0,-1 0 1 0 0,1 1-1 0 0,-1-1 0 0 0,0 0 1 0 0,1 1-1 0 0,-1-1 0 0 0,1 0 1 0 0,-1 0-1 0 0,1 0 1 0 0,-1 1-1 0 0,1-1 0 0 0,-1 0 1 0 0,1 0-1 0 0,-1 0 0 0 0,1 0 1 0 0,-1 0-1 0 0,1 0 0 0 0,-1 0 1 0 0,1 0-1 0 0,-1 0 1 0 0,1 0-1 0 0,-1 0 0 0 0,1 0 1 0 0,-1-1-9 0 0,1 1 12 0 0,0 0 1 0 0,-1 0-1 0 0,1 0 1 0 0,0 0-1 0 0,0 0 1 0 0,-1 1-1 0 0,1-1 1 0 0,0 0-1 0 0,-1 0 1 0 0,1 0 0 0 0,0 1-1 0 0,-1-1 1 0 0,1 0-1 0 0,-1 0 1 0 0,1 1-1 0 0,0-1 1 0 0,-1 1-1 0 0,1-1 1 0 0,-1 1-1 0 0,1-1 1 0 0,-1 0-1 0 0,1 1 1 0 0,-1 0-1 0 0,1-1 1 0 0,-1 1 0 0 0,0-1-13 0 0,1 1 14 0 0,-1 0 1 0 0,1-1-1 0 0,-1 1 1 0 0,0-1-1 0 0,1 1 1 0 0,-1-1-1 0 0,1 1 1 0 0,-1-1-1 0 0,1 1 1 0 0,0-1 0 0 0,-1 0-1 0 0,1 1 1 0 0,-1-1-1 0 0,1 0 1 0 0,0 1-1 0 0,-1-1 1 0 0,1 0-1 0 0,0 0 1 0 0,-1 0-1 0 0,1 0 1 0 0,0 0-1 0 0,-1 1 1 0 0,1-1 0 0 0,0 0-1 0 0,0 0 1 0 0,-1-1-15 0 0,6 1 120 0 0,14 0 312 0 0,-12 0-280 0 0,-1 0-70 0 0,-2 0-76 0 0,0-2 122 0 0,-4 0-111 0 0,1 1 0 0 0,-1 0-1 0 0,0 0 1 0 0,1 0 0 0 0,-1 0 0 0 0,1 0 0 0 0,0 0 0 0 0,-1 0 0 0 0,1 0 0 0 0,0 1 0 0 0,-1-1 0 0 0,1 1 0 0 0,0-1 0 0 0,0 1 0 0 0,1-1-17 0 0,2-1 122 0 0,6-9-2 0 0,-8 6-1 0 0,-4-1-76 0 0,0 1-19 0 0,5 0 62 0 0,-4 5-85 0 0,9-12 62 0 0,-8 12-61 0 0,-1-1 0 0 0,0 1 0 0 0,1 0 1 0 0,-1-1-1 0 0,0 1 0 0 0,1-1 0 0 0,-1 1 1 0 0,0-1-1 0 0,0 1 0 0 0,0-1 0 0 0,0 1 1 0 0,0-1-1 0 0,1 1 0 0 0,-1-1 1 0 0,0 1-1 0 0,0-1 0 0 0,0 1 0 0 0,0-1 1 0 0,0 1-1 0 0,0-1 0 0 0,-1 1 0 0 0,1-1 1 0 0,0 1-1 0 0,0-1 0 0 0,0 1 0 0 0,0-1 1 0 0,-1 1-1 0 0,1-1 0 0 0,0 1 1 0 0,0-1-3 0 0,-7-3 15 0 0,6 4-13 0 0,1-1 0 0 0,0 1 0 0 0,-1 0 0 0 0,1 0 0 0 0,-1-1 0 0 0,1 1 0 0 0,-1 0 0 0 0,1-1 0 0 0,0 1 0 0 0,-1-1 0 0 0,1 1 0 0 0,0 0 0 0 0,0-1-1 0 0,-1 1 1 0 0,1-1 0 0 0,0 1 0 0 0,0-1 0 0 0,-1 1 0 0 0,1-1 0 0 0,0 1 0 0 0,0 0 0 0 0,0-1 0 0 0,0 1 0 0 0,0-1 0 0 0,0 1 0 0 0,0-1 0 0 0,0 0 0 0 0,0 1 0 0 0,0-1 0 0 0,0 1 0 0 0,0-1 0 0 0,0 1-2 0 0,0-2 4 0 0,0 0-1 0 0,0 1 1 0 0,1-1 0 0 0,-1 1-1 0 0,0-1 1 0 0,1 1 0 0 0,-1-1-1 0 0,1 1 1 0 0,-1-1 0 0 0,1 1-1 0 0,0-1 1 0 0,0 0-4 0 0,7-7 60 0 0,-6 6 61 0 0,-1-1-53 0 0,-1-5-8 0 0,-1 7-15 0 0,1-9 64 0 0,0 3-41 0 0,0-5 48 0 0,0 6-96 0 0,0 6-19 0 0,0-1-1 0 0,-1 0 1 0 0,1 1-1 0 0,0-1 1 0 0,1 0-1 0 0,-1 0 1 0 0,0 1-1 0 0,0-1 1 0 0,1 1 0 0 0,-1-1-1 0 0,1 0 1 0 0,0-1-1 0 0,9-2 0 0 0,-9 4-2 0 0,-1 1 1 0 0,1-1 0 0 0,-1 1 0 0 0,0-1 0 0 0,0 0 0 0 0,1 1 0 0 0,-1-1 0 0 0,0 0 0 0 0,0 1 0 0 0,0-1 0 0 0,0 0 0 0 0,0 1 0 0 0,0-1 0 0 0,0 0 0 0 0,0 0 1 0 0,0-1-90 0 0,0 2-54 0 0,0 0-14 0 0,0 0 14 0 0,-3 2 64 0 0,2 0 76 0 0,0-1 0 0 0,0 0 1 0 0,0 0-1 0 0,0 1 1 0 0,0-1-1 0 0,0 1 1 0 0,0-1-1 0 0,0 0 1 0 0,0 1-1 0 0,1 0 0 0 0,-1-1 1 0 0,1 1-1 0 0,-1-1 1 0 0,1 1-1 0 0,0 0 1 0 0,-1-1-1 0 0,1 1 1 0 0,0 1 3 0 0,3 15-14 0 0,-1-12 0 0 0,0 1-1 0 0,1 0 0 0 0,-2 0 0 0 0,1-1 0 0 0,-1 1-1 0 0,0 0 1 0 0,0 0 0 0 0,-1 1 15 0 0,0-6 0 0 0,0 1-1 0 0,0-1 0 0 0,1 0 0 0 0,-1 1 1 0 0,1-1-1 0 0,-1 1 0 0 0,1-1 1 0 0,0 0-1 0 0,0 1 0 0 0,0-1 1 0 0,0 0-1 0 0,0 0 0 0 0,0 0 0 0 0,1 0 1 0 0,-1 0-1 0 0,1 1 1 0 0,1 0 0 0 0,-1 0 0 0 0,0 1 0 0 0,0-1 0 0 0,0 0 0 0 0,0 1 1 0 0,0 3-1 0 0,4 22 0 0 0,4 3 0 0 0,-4 0 0 0 0,-2-15 0 0 0,-1-10 0 0 0,-2-1 0 0 0,1 1 0 0 0,-1 0 0 0 0,0-1 0 0 0,0 1 0 0 0,-1 0 0 0 0,-1 19 0 0 0,1-15 0 0 0,-1 0 0 0 0,1 0 0 0 0,1 0 0 0 0,0 0 0 0 0,2 4 0 0 0,2 1 0 0 0,-4-12 0 0 0,0-1 0 0 0,0 0 0 0 0,0 0 0 0 0,0 1 0 0 0,0-1 0 0 0,-1 1 0 0 0,1-1 0 0 0,-1 0 0 0 0,0 1 0 0 0,0-1 0 0 0,-1 1 0 0 0,1-1 0 0 0,-1 1 0 0 0,-3 13 0 0 0,2-11 3 0 0,0 1-1 0 0,0 0 1 0 0,1-1-1 0 0,0 1 1 0 0,0 0 0 0 0,1 0-3 0 0,1 29 82 0 0,1 11 101 0 0,-4-24-46 0 0,-2-1 38 0 0,-6 10 64 0 0,4-6-41 0 0,-1 5 3 0 0,-2-8 22 0 0,-1-5-38 0 0,7-5-95 0 0,-2 3 65 0 0,-6 0 92 0 0,4-8-91 0 0,4-4-72 0 0,-1-1 0 0 0,1 0 0 0 0,0 0 0 0 0,-1 0 0 0 0,0 0 0 0 0,0 0-84 0 0,-3 0 163 0 0,0 1-43 0 0,-5 2 26 0 0,6-3-101 0 0,5-3-34 0 0,-1 1 0 0 0,1-1 0 0 0,0 1 0 0 0,-1-1 0 0 0,1 0 0 0 0,-1 0 0 0 0,1 0 0 0 0,-1 0 0 0 0,1 0 0 0 0,-1 0-11 0 0,1 0 9 0 0,-1 0 1 0 0,1 0 0 0 0,-1 0-1 0 0,1 1 1 0 0,-1-1 0 0 0,1 0-1 0 0,0 0 1 0 0,-1 1 0 0 0,1-1-1 0 0,-1 1-9 0 0,-5 3 44 0 0,5-3-36 0 0,1 1 0 0 0,0-2 0 0 0,-1 1 0 0 0,1 0 0 0 0,-1 0-1 0 0,1 0 1 0 0,-1-1 0 0 0,0 1 0 0 0,1-1 0 0 0,-1 1 0 0 0,1-1-1 0 0,-1 0 1 0 0,0 1 0 0 0,1-1 0 0 0,-1 0 0 0 0,0 0 0 0 0,1 0-1 0 0,-1-1 1 0 0,0 1 0 0 0,1 0 0 0 0,-1 0 0 0 0,0-1 0 0 0,1 1-1 0 0,-2-1-7 0 0,-10-10 64 0 0,6 7-1 0 0,-2 5-60 0 0,6-1 6 0 0,-3 1 11 0 0,4-1-17 0 0,1 0 1 0 0,-1 0 0 0 0,0 0 0 0 0,1 0-1 0 0,-1 0 1 0 0,0 0 0 0 0,1 0-1 0 0,-1-1 1 0 0,0 1 0 0 0,1-1-1 0 0,-1 1 1 0 0,-1-1-4 0 0,-1-6 29 0 0,3 7-29 0 0,1-1 1 0 0,0 1 0 0 0,0-1 0 0 0,-1 1 0 0 0,1-1-1 0 0,0 1 1 0 0,-1 0 0 0 0,1-1 0 0 0,0 1-1 0 0,-1 0 1 0 0,1-1 0 0 0,0 1 0 0 0,-1 0-1 0 0,1-1 1 0 0,-1 1 0 0 0,1 0 0 0 0,-1 0 0 0 0,1 0-1 0 0,-1-1 1 0 0,1 1 0 0 0,-1 0 0 0 0,1 0-1 0 0,-1 0 1 0 0,1 0 0 0 0,-1 0 0 0 0,1 0 0 0 0,-1 0-1 0 0,1 0 1 0 0,-1 0 0 0 0,1 0 0 0 0,-1 0-1 0 0,1 0 0 0 0,-1 0-1 0 0,1 1 0 0 0,-1-1 0 0 0,1 0 0 0 0,-1 0 0 0 0,1 0-1 0 0,-1 0 1 0 0,0 0 0 0 0,1 0 0 0 0,-1 0 0 0 0,1 0 0 0 0,-1 0-1 0 0,1-1 1 0 0,0 1 0 0 0,-1 0 0 0 0,1 0 0 0 0,-1 0 0 0 0,1 0 0 0 0,-1-1-1 0 0,1 1 1 0 0,-1 0 0 0 0,1-1 0 0 0,0 1 0 0 0,-1 0 0 0 0,1-1-1 0 0,-1 1 1 0 0,1 0 0 0 0,0-1 0 0 0,0 1 0 0 0,-1-1 0 0 0,1 1-1 0 0,0 0 1 0 0,-1-1 1 0 0,-3-6-43 0 0,-3 3 14 0 0,4 2 12 0 0,1 0-32 0 0,1-3-90 0 0,1 2 26 0 0,0-2-36 0 0,0 4-15 0 0,0 1 45 0 0,0-1 41 0 0,0 1 36 0 0,0-1 48 0 0,0 1 87 0 0,0-2 311 0 0,0 2-335 0 0,0-1-98 0 0,0 1-64 0 0,0-1-76 0 0,0 0-89 0 0,0 0-33 0 0,0 1-78 0 0,0-1-84 0 0,0 0-91 0 0,0 0-100 0 0,0-1-105 0 0,0 1-113 0 0,0 0-120 0 0,0-4-1223 0 0,0-4-1251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1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7112 0 0,'0'0'157'0'0,"0"0"23"0"0,0 0 13 0 0,2 3 37 0 0,9 7 102 0 0,-9-8-149 0 0,-1 0-41 0 0,0 1 38 0 0,-1 1-88 0 0,-1 1-44 0 0,1-3-9 0 0,0-1 33 0 0,-1 15 340 0 0,0-11-287 0 0,1-1 0 0 0,0 1 0 0 0,0-1 0 0 0,0 0-1 0 0,0 1 1 0 0,1-1 0 0 0,-1 1 0 0 0,1-1 0 0 0,1 4-125 0 0,3 0 179 0 0,1 2 66 0 0,-3 7 35 0 0,-3 16 173 0 0,0 2-68 0 0,0 67 585 0 0,-1-92-829 0 0,0-1-38 0 0,-1-2-20 0 0,-2 2-5 0 0,-3 7 59 0 0,6-8-54 0 0,1 2 34 0 0,0 9 40 0 0,1 28 278 0 0,-3-33-333 0 0,0-3-58 0 0,-4 2 50 0 0,5-12-80 0 0,0 1 0 0 0,0-1 0 0 0,0 1 0 0 0,1-1 0 0 0,-1 1 0 0 0,1-1 0 0 0,-1 1 0 0 0,1-1 0 0 0,-1 1 0 0 0,1-1 0 0 0,0 1 0 0 0,0 0 0 0 0,0-1-14 0 0,0 14 89 0 0,0 21 50 0 0,0-32-159 0 0,0-2-88 0 0,0 1-87 0 0,0-2 51 0 0,0 0-35 0 0,0-1-38 0 0,0 1-38 0 0,0 0-350 0 0,0-1 77 0 0,0 0-49 0 0,0 0-689 0 0,0 0-549 0 0,0 0-1044 0 0</inkml:trace>
  <inkml:trace contextRef="#ctx0" brushRef="#br0" timeOffset="531.89">464 16 7688 0 0,'0'0'166'0'0,"0"0"29"0"0,0 0 14 0 0,0 0-63 0 0,0 0-9 0 0,0 0 53 0 0,0 0 163 0 0,0 0 300 0 0,0 0 19 0 0,0 0-285 0 0,0 0-186 0 0,0 0-57 0 0,3 3-84 0 0,4 8-31 0 0,-3 3 83 0 0,-2 19 221 0 0,-2-30-304 0 0,4 28 256 0 0,3-7-114 0 0,-5-18-139 0 0,-1-3-7 0 0,0 0 1 0 0,0 0 0 0 0,-1-1 0 0 0,1 1 0 0 0,-1 0 0 0 0,0 0 0 0 0,0 2-26 0 0,0-3 23 0 0,0 1 0 0 0,-1 0 0 0 0,0 0 0 0 0,1-1-1 0 0,-1 1 1 0 0,0 0 0 0 0,0-1 0 0 0,-2 2-23 0 0,-3 12 134 0 0,3 3 72 0 0,2 6-54 0 0,1 36 247 0 0,4-37-270 0 0,0-9-62 0 0,1 3 52 0 0,-3-12-64 0 0,-1 0 0 0 0,-1 0 0 0 0,1 0 0 0 0,-1 3-55 0 0,0 10 67 0 0,0 45 253 0 0,0-38-217 0 0,0-24-96 0 0,0 0 0 0 0,0 0 0 0 0,1 0 0 0 0,-1-1 1 0 0,1 1-1 0 0,-1 0 0 0 0,1 0 0 0 0,-1-1 1 0 0,1 1-1 0 0,0-1 0 0 0,0 1 0 0 0,0 0 1 0 0,0-1-8 0 0,0 1 3 0 0,0-1 1 0 0,0 1 0 0 0,0-1 0 0 0,0 1 0 0 0,-1 0 0 0 0,1 0-1 0 0,-1-1 1 0 0,1 1 0 0 0,-1 0 0 0 0,1 0 0 0 0,-1-1 0 0 0,0 1 0 0 0,0 0-4 0 0,0 1 16 0 0,1 6 14 0 0,-5-2 57 0 0,-6 6-76 0 0,8-7-13 0 0,1 10-80 0 0,1-11 73 0 0,0-3 35 0 0,0 1 75 0 0,0-3-1 0 0,0 0-46 0 0,-1 0-275 0 0,0 0 66 0 0,0 0 58 0 0,1 0 52 0 0,-1 0 63 0 0,0 0 92 0 0,-1 0 471 0 0,1 0-490 0 0,1 0-36 0 0,-1 0-50 0 0,1 0-63 0 0,-1 0-74 0 0,1 0-88 0 0,-1 0-60 0 0,1 0-89 0 0,-1 0-96 0 0,0 0-105 0 0,1 0-115 0 0,-1 0-122 0 0,0 0 354 0 0,1 0-34 0 0,0 0-34 0 0,-1 0-37 0 0,1 0-1073 0 0,0 0-919 0 0</inkml:trace>
  <inkml:trace contextRef="#ctx0" brushRef="#br0" timeOffset="1112.62">177 336 6536 0 0,'0'0'141'0'0,"2"0"23"0"0,1 0-123 0 0,-2 0-7 0 0,3 0 11 0 0,3 0 44 0 0,7 0 69 0 0,-6 0-155 0 0,7 0-1 0 0,-6-3 73 0 0,-4 1-1 0 0,-1-1 38 0 0,2 0 61 0 0,3-2 137 0 0,6-4 228 0 0,-6 4-256 0 0,-1 3-22 0 0,-1 0-67 0 0,0 2-49 0 0,0 0-36 0 0,12-1 140 0 0,-14 0-178 0 0,-1-1-1 0 0,1 0 0 0 0,-1 0 1 0 0,0 0-1 0 0,1-1 0 0 0,-1 0-69 0 0,12-6 287 0 0,4 1 109 0 0,-1 2-216 0 0,-11 4-115 0 0,0 0 1 0 0,1 1 0 0 0,-1 0-1 0 0,1 0-65 0 0,7 1 124 0 0,3 0 57 0 0,5 0-25 0 0,2 0-72 0 0,-1 0-49 0 0,36 0-14 0 0,-22 0 43 0 0,-36-1-60 0 0,-1 1 0 0 0,1 0 0 0 0,-1 1 0 0 0,1-1 1 0 0,-1 0-1 0 0,0 0 0 0 0,1 1 0 0 0,-1 0 1 0 0,0-1-1 0 0,1 1 0 0 0,-1 0 0 0 0,0 0 0 0 0,0 0 1 0 0,0 1-1 0 0,0-1 0 0 0,0 0 0 0 0,0 1 0 0 0,0-1 1 0 0,1 2-5 0 0,-2-1 9 0 0,1-1 0 0 0,0 1 1 0 0,0 0-1 0 0,0-1 0 0 0,0 0 1 0 0,0 1-1 0 0,2 0-9 0 0,11 1 15 0 0,-14-3-15 0 0,1 0 0 0 0,0 0 0 0 0,-1 0 0 0 0,1 1 0 0 0,0-1 0 0 0,-1 1 0 0 0,1-1 0 0 0,-1 1 0 0 0,1-1 0 0 0,0 1 0 0 0,-1 0 0 0 0,0 0 0 0 0,1 0 0 0 0,-1 0 0 0 0,8 4 0 0 0,-4-3 1 0 0,2 3-25 0 0,-3 2-48 0 0,-2-2 32 0 0,5 3-37 0 0,2-3-35 0 0,-9-5 102 0 0,1 0-1 0 0,0 1 1 0 0,0-1 0 0 0,-1 0-1 0 0,1 1 1 0 0,0-1 0 0 0,0 1 0 0 0,-1-1-1 0 0,1 1 1 0 0,-1-1 0 0 0,1 1-1 0 0,0-1 1 0 0,-1 1 0 0 0,1 0-1 0 0,-1-1 1 0 0,1 1 0 0 0,-1 0-1 0 0,0-1 1 0 0,1 1 0 0 0,-1 0-1 0 0,0 0 1 0 0,1-1 0 0 0,-1 1 0 0 0,0 0-1 0 0,0 0 1 0 0,0-1 0 0 0,0 1-1 0 0,0 0 1 0 0,0 1 10 0 0,3 9 13 0 0,-3-11-9 0 0,0 1 1 0 0,0-1 0 0 0,1 0-1 0 0,-1 1 1 0 0,1-1 0 0 0,-1 0-1 0 0,0 1 1 0 0,1-1 0 0 0,-1 0-1 0 0,1 0 1 0 0,-1 1 0 0 0,0-1-1 0 0,1 0 1 0 0,-1 0 0 0 0,1 0-1 0 0,-1 0 1 0 0,1 1 0 0 0,-1-1-1 0 0,1 0 1 0 0,-1 0 0 0 0,1 0-1 0 0,-1 0 1 0 0,1 0 0 0 0,-1 0-1 0 0,1 0-4 0 0,-1-1 2 0 0,0 1 0 0 0,0 0 0 0 0,0 0 1 0 0,0 0-1 0 0,0 0 0 0 0,0 0 0 0 0,0 0 0 0 0,1 0 0 0 0,-1 0 0 0 0,0 0 0 0 0,0 0 0 0 0,0 0 0 0 0,0 0 0 0 0,0 0 0 0 0,0 0 0 0 0,0 0 0 0 0,0 0 0 0 0,0 0 0 0 0,0 0 0 0 0,1 0 1 0 0,-1 0-1 0 0,0 1 0 0 0,0-1 0 0 0,0 0 0 0 0,0 0 0 0 0,0 0 0 0 0,0 0 0 0 0,0 0 0 0 0,0 0 0 0 0,0 0 0 0 0,0 0 0 0 0,0 0 0 0 0,0 0 0 0 0,0 0 0 0 0,0 0 0 0 0,1 0 0 0 0,-1 0 1 0 0,0 1-1 0 0,0-1 0 0 0,0 0 0 0 0,0 0 0 0 0,0 0 0 0 0,0 0 0 0 0,0 0 0 0 0,0 0 0 0 0,0 0 0 0 0,0 0 0 0 0,0 0 0 0 0,0 0 0 0 0,0 1 0 0 0,0-1 0 0 0,0 0 0 0 0,0 0 0 0 0,0 0 1 0 0,0 0-1 0 0,0 0 0 0 0,-1 0-2 0 0,3 11 77 0 0,2-5-42 0 0,3 6-27 0 0,-6-7-8 0 0,0 0 0 0 0,0 0 0 0 0,-1-1 0 0 0,0 1 0 0 0,0 3 0 0 0,0 24 0 0 0,1-31 0 0 0,-1 0 0 0 0,0 0 0 0 0,0 0 0 0 0,0 0 0 0 0,0 0 0 0 0,-1-1 0 0 0,1 1 0 0 0,0 0 0 0 0,0 0 0 0 0,0 0 0 0 0,-1 0 0 0 0,1-1 0 0 0,0 1 0 0 0,-1 1 0 0 0,-10 3 0 0 0,10-4-7 0 0,-1 7 15 0 0,2 10-87 0 0,0-16-87 0 0,0-2-73 0 0,0 0-324 0 0,0 0-39 0 0,0 0 217 0 0,0 0 71 0 0,0 0-77 0 0,0 0-297 0 0,0 0-554 0 0,0-2-36 0 0,0-3 795 0 0,0 1 63 0 0,0 0 60 0 0,0-1 57 0 0,0 1 50 0 0,0-1 48 0 0,0 1 43 0 0,0-1 38 0 0,0-4-17 0 0,0 1 86 0 0,0 0 58 0 0,0-15 109 0 0,0 13-100 0 0,0 2 81 0 0,-1 0-35 0 0,-6-8 20 0 0,4 9-18 0 0,0-1 69 0 0,2 0 15 0 0,0 0 60 0 0,1-3 76 0 0,0 3-83 0 0,0 2-61 0 0,0-8 113 0 0,0 4-38 0 0,0 2-25 0 0,0-2 62 0 0,0 6-136 0 0,0-5-8 0 0,0 4 17 0 0,0 2-22 0 0,0-1 36 0 0,0 0 44 0 0,0-2 51 0 0,0-4-15 0 0,0-5 102 0 0,0-2 95 0 0,0 1 90 0 0,1 15-482 0 0,-1 1 0 0 0,0-1-1 0 0,0 1 1 0 0,0-1-1 0 0,0 1 1 0 0,0-1 0 0 0,0 1-1 0 0,0-1 1 0 0,0 1-1 0 0,0-1 1 0 0,0 1-1 0 0,0-1 1 0 0,-1 1 0 0 0,1-1-1 0 0,0 1 1 0 0,0-1-1 0 0,0 1 1 0 0,-1-1 0 0 0,1 1-1 0 0,0 0 1 0 0,0-1-1 0 0,-1 1 1 0 0,1-1 0 0 0,0 1-1 0 0,-1 0 1 0 0,1-1-1 0 0,-1 1 1 0 0,1 0-1 0 0,0 0 1 0 0,-1-1 0 0 0,1 1-1 0 0,-1 0-19 0 0,-6-5 303 0 0,4-1-74 0 0,6 2-33 0 0,3 2-37 0 0,-1 1-39 0 0,-3 1 86 0 0,-2 0-12 0 0,0 0-24 0 0,0 0-84 0 0,0 0-53 0 0,0 0-122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1.0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273 112 7136 0 0,'0'0'208'0'0,"0"-2"-10"0"0,0-3-195 0 0,-2 2 59 0 0,0 0 50 0 0,-1 1 44 0 0,-2-2 207 0 0,5 3-319 0 0,-1 1 0 0 0,1-1 0 0 0,-1 0 0 0 0,1 0 0 0 0,0 1 0 0 0,-1-1 0 0 0,1 0 0 0 0,0 0 0 0 0,0 1 0 0 0,-1-1-1 0 0,1 0 1 0 0,0 0 0 0 0,0 1 0 0 0,0-1 0 0 0,0-1-44 0 0,0 2 30 0 0,0-1-1 0 0,1 1 1 0 0,-1-1 0 0 0,0 1-1 0 0,0-1 1 0 0,0 1-1 0 0,0-1 1 0 0,0 1 0 0 0,0-1-1 0 0,-1 1 1 0 0,1-1-1 0 0,0 1 1 0 0,0-1 0 0 0,0 1-1 0 0,0-1 1 0 0,0 1 0 0 0,-1-1-1 0 0,1 1 1 0 0,0 0-1 0 0,0-1 1 0 0,-1 1 0 0 0,1-1-1 0 0,0 1 1 0 0,-1 0-1 0 0,1-1 1 0 0,-1 1 0 0 0,1 0-1 0 0,0-1 1 0 0,-1 1 0 0 0,1 0-1 0 0,-1 0 1 0 0,0-1-30 0 0,-5-3 397 0 0,3-1-214 0 0,1-1-14 0 0,-9 1 57 0 0,6-6-30 0 0,-6 4 38 0 0,-3 0 92 0 0,9 5-164 0 0,-10 0 396 0 0,14 2-517 0 0,0 0 0 0 0,0 0 0 0 0,0 0 0 0 0,0 0 0 0 0,0 0 0 0 0,0 0 0 0 0,1-1 0 0 0,-1 1 0 0 0,0 0 0 0 0,0 0 1 0 0,0-1-1 0 0,1 1 0 0 0,-1 0 0 0 0,0-1 0 0 0,0 1-41 0 0,-1-4 220 0 0,-4-3 108 0 0,3 6-245 0 0,-5-1 19 0 0,2 2-16 0 0,0 0 28 0 0,-3 0 62 0 0,-2 0-40 0 0,-29 0 298 0 0,28 0-363 0 0,3 0-69 0 0,4 3 74 0 0,-6 8 50 0 0,9-9 24 0 0,-1 1 2 0 0,-8 8-42 0 0,9-9-116 0 0,2-2-52 0 0,0 5-83 0 0,0-3 80 0 0,0-1 40 0 0,-5 7-41 0 0,1-2-1 0 0,-1 4-35 0 0,5-8 94 0 0,-1-1 0 0 0,0 0 0 0 0,1 0 0 0 0,-1 1 0 0 0,1-1 1 0 0,0 1-1 0 0,0-1 0 0 0,-1 0 0 0 0,1 1 0 0 0,0-1 0 0 0,0 1 1 0 0,0-1-1 0 0,0 0 0 0 0,0 1 0 0 0,1-1 0 0 0,-1 1 0 0 0,0-1 1 0 0,1 0-1 0 0,-1 1 0 0 0,1-1 0 0 0,-1 0 0 0 0,2 2 4 0 0,1 1-6 0 0,0 0 0 0 0,0 0 0 0 0,1 0-1 0 0,-1 0 1 0 0,4 2 6 0 0,15 18-28 0 0,-9 2 28 0 0,-13-24 0 0 0,1 0 0 0 0,-1 0 0 0 0,1 0 0 0 0,0-1 0 0 0,0 1 0 0 0,0 0 0 0 0,0-1 0 0 0,0 1 0 0 0,0-1 0 0 0,0 1 0 0 0,0-1 0 0 0,0 1 0 0 0,1-1 0 0 0,-1 0 0 0 0,1 0 0 0 0,-1 0 0 0 0,2 1 0 0 0,9 8 0 0 0,-8-6 0 0 0,-1 1 0 0 0,1 0 0 0 0,-1 0 0 0 0,0 1 0 0 0,0-1 0 0 0,0 2 0 0 0,8 14 0 0 0,3 1-13 0 0,-9-14 3 0 0,0 0 0 0 0,1 0-1 0 0,0-1 1 0 0,0 0 0 0 0,0 0 10 0 0,-1-2 0 0 0,0 1 0 0 0,-1 0 0 0 0,0 0 0 0 0,3 5 0 0 0,0 0 0 0 0,-3-6 0 0 0,0 1 0 0 0,0 0 0 0 0,-1-1 0 0 0,0 1 0 0 0,0 0 0 0 0,-1 0 0 0 0,0 1 0 0 0,0-1 0 0 0,0 0 0 0 0,-1 1 0 0 0,0-1 0 0 0,0 2 0 0 0,-1-8 0 0 0,0 2 0 0 0,0-1 0 0 0,0 1 0 0 0,0 0 0 0 0,0 0 0 0 0,1-1 0 0 0,-1 1 0 0 0,0 0 0 0 0,1-1 0 0 0,-1 1 0 0 0,1 0 0 0 0,2 3 1 0 0,2 6 32 0 0,-10 3 112 0 0,-3 1 84 0 0,-3-8-38 0 0,-3 0-42 0 0,9-5-91 0 0,-4 1 100 0 0,-11-3 215 0 0,12 0-240 0 0,2 0-67 0 0,1 0-44 0 0,0 0 20 0 0,2 0-18 0 0,-7 0 19 0 0,-6 0 23 0 0,16 0-66 0 0,-3 0 11 0 0,0 0-1 0 0,0 0 1 0 0,0-1 0 0 0,0 1-1 0 0,0 0 1 0 0,1-1 0 0 0,-2 0-11 0 0,-2-6 15 0 0,4 3-14 0 0,-12-1 9 0 0,-2-8 18 0 0,13 9-34 0 0,-8-7-48 0 0,-4-4-76 0 0,14 14-397 0 0,0-1 68 0 0,0 0 58 0 0,0 0 45 0 0,1 0-25 0 0,1-3-584 0 0,-1 3 521 0 0,0 1-39 0 0,1 0-88 0 0,-1-6-1381 0 0,0-2-1109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0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6592 0 0,'0'0'149'0'0,"0"0"23"0"0,0 0 11 0 0,0 0 13 0 0,2 2 49 0 0,3 5-122 0 0,2 5 113 0 0,3 5 54 0 0,-3-7-135 0 0,3 1 30 0 0,7 20 320 0 0,-14-25-424 0 0,0 1 50 0 0,0 1-34 0 0,4 12 75 0 0,-4-10-78 0 0,2 27 372 0 0,-2-29-413 0 0,1 3 49 0 0,-1 1 33 0 0,-1 3 37 0 0,-1 3 38 0 0,-1-9-131 0 0,-1 13 85 0 0,5-8 25 0 0,1-6-86 0 0,1 3 43 0 0,-4 2 37 0 0,-2-1-43 0 0,0 24 478 0 0,0-23-432 0 0,-2-7 4 0 0,-9 4 96 0 0,8-7 39 0 0,3-3 10 0 0,0 0-17 0 0,0-7 28 0 0,1-3 96 0 0,-2 4-223 0 0,0 1-114 0 0,0 1-94 0 0,-4-4 96 0 0,4 7-82 0 0,0 0-1 0 0,0-1 1 0 0,0 1 0 0 0,1 0 0 0 0,-1-1-1 0 0,0 0 1 0 0,0 1 0 0 0,1-1 0 0 0,-1 1-1 0 0,1-1 1 0 0,0 0 0 0 0,-1 1 0 0 0,1-1-1 0 0,0 1 1 0 0,0-1 0 0 0,0 0 0 0 0,0 0 0 0 0,0 1-1 0 0,0-1 1 0 0,1 1 0 0 0,-1-1 0 0 0,1 0-1 0 0,-1 1 1 0 0,1-2-25 0 0,4-5 36 0 0,-4 7-36 0 0,0-1 0 0 0,0 1 1 0 0,0-1-1 0 0,-1 1 1 0 0,1-1-1 0 0,0 1 1 0 0,-1-1-1 0 0,1 1 0 0 0,-1-1 1 0 0,1 0-1 0 0,-1 1 1 0 0,0-1-1 0 0,0 0 1 0 0,0 0-1 0 0,0-43 0 0 0,3 30-13 0 0,1 5-41 0 0,3-2-34 0 0,-2-18-45 0 0,8-12 13 0 0,-5 22 102 0 0,1 0 0 0 0,0 0 0 0 0,1 1 0 0 0,2-1 18 0 0,-4 10-8 0 0,0 1 0 0 0,0-1 1 0 0,1 1-1 0 0,6-4 8 0 0,-2 0-23 0 0,-2 2 12 0 0,-8 8 11 0 0,0 0 0 0 0,0 0 0 0 0,0 1 0 0 0,0-1 0 0 0,0 0 1 0 0,3 0-1 0 0,5-2 0 0 0,-9 4 0 0 0,0 0 0 0 0,1 0 0 0 0,-1-1 0 0 0,0 1 0 0 0,0 0 0 0 0,0-1 0 0 0,0 0 0 0 0,0 1 0 0 0,0-1 0 0 0,13-9-38 0 0,-11 10 15 0 0,0 0 0 0 0,-1 0 0 0 0,1 0 0 0 0,0 0 0 0 0,0 1 0 0 0,0 0-1 0 0,0-1 1 0 0,0 1 0 0 0,1 1 23 0 0,4-1-26 0 0,-7 0 19 0 0,0 0 1 0 0,0 0-1 0 0,0 1 1 0 0,0-1 0 0 0,0 1-1 0 0,0-1 1 0 0,0 1-1 0 0,0 0 1 0 0,0 0 0 0 0,0 0-1 0 0,-1 0 1 0 0,1 0-1 0 0,0 0 1 0 0,0 1 6 0 0,1 1-3 0 0,1 0 1 0 0,-1 0-1 0 0,0 0 0 0 0,0 1 1 0 0,-1-1-1 0 0,3 4 3 0 0,-1 1 4 0 0,1 0 0 0 0,-1 0 0 0 0,0 1 0 0 0,-1-1 0 0 0,2 10-4 0 0,-2-6 15 0 0,-2-8-10 0 0,0 0-1 0 0,0-1 0 0 0,0 1 0 0 0,0 0 1 0 0,1 0-1 0 0,-1-1 0 0 0,1 1 0 0 0,0-1 1 0 0,2 2-5 0 0,0 4 0 0 0,0-1 0 0 0,-1 1 0 0 0,1 0 0 0 0,-2 0 0 0 0,1 0 0 0 0,-1 1 0 0 0,5 18 0 0 0,9 20 0 0 0,-11-11 0 0 0,-3-31 0 0 0,1 1 0 0 0,-1-1 0 0 0,0 1 0 0 0,-1 0 0 0 0,1 0 0 0 0,-1 0 0 0 0,-1 0 0 0 0,1 0 0 0 0,-1 6 4 0 0,0 7-10 0 0,0 11 72 0 0,0-25-41 0 0,-2 13 12 0 0,2-18-37 0 0,0-1 1 0 0,0 0-1 0 0,-1 1 1 0 0,1-1-1 0 0,0 1 1 0 0,0-1-1 0 0,-1 0 0 0 0,1 1 1 0 0,0-1-1 0 0,-1 0 1 0 0,1 1-1 0 0,0-1 1 0 0,-1 0-1 0 0,1 1 1 0 0,-1-1-1 0 0,1 0 1 0 0,0 0-1 0 0,-1 0 0 0 0,1 1 1 0 0,-1-1-1 0 0,1 0 1 0 0,-1 0-1 0 0,1 0 1 0 0,-1 0-1 0 0,1 0 1 0 0,0 0-1 0 0,-1 0 1 0 0,1 0-1 0 0,-1 0 1 0 0,0 0-1 0 0,-1 0 64 0 0,2 0 28 0 0,0 0 13 0 0,0 0 34 0 0,0-5 0 0 0,0 4-94 0 0,0-6-8 0 0,0 0 3 0 0,0-5 33 0 0,-1-4-144 0 0,0-14-71 0 0,5 12 121 0 0,6 2 21 0 0,-6 9 0 0 0,0 1 0 0 0,-1-1 0 0 0,3-7 0 0 0,-1-13 0 0 0,-2 20 1 0 0,0 1 0 0 0,0-1 1 0 0,1 0-1 0 0,0 1 1 0 0,0 0-1 0 0,0 0 1 0 0,1 1-1 0 0,0-1 1 0 0,0 1-1 0 0,1 0-1 0 0,-4 2 15 0 0,0 0 1 0 0,0 0-1 0 0,0 0 0 0 0,0 0 0 0 0,0 0 0 0 0,0-1-15 0 0,-1 1 9 0 0,0 1 0 0 0,0 0 0 0 0,0 0-1 0 0,0 0 1 0 0,0 1 0 0 0,1-1 0 0 0,-1 0-1 0 0,1 0 1 0 0,-1 1 0 0 0,2-1-9 0 0,-2 1-4 0 0,0 0 1 0 0,0 1-1 0 0,1-1 1 0 0,-1 1-1 0 0,0-1 0 0 0,0 1 1 0 0,1-1-1 0 0,-1 1 1 0 0,0 0-1 0 0,1 0 0 0 0,-1 0 1 0 0,1 0-1 0 0,0 0 4 0 0,-1 0-10 0 0,1-1-1 0 0,0 1 1 0 0,-1 0 0 0 0,1 0-1 0 0,0-1 1 0 0,-1 1 0 0 0,1-1-1 0 0,-1 1 1 0 0,1-1 0 0 0,-1 0-1 0 0,1 0 1 0 0,-1 0 0 0 0,1 0-1 0 0,-1 0 11 0 0,7-4-49 0 0,-7 5 44 0 0,0 0 0 0 0,-1-1 0 0 0,1 1 1 0 0,0 0-1 0 0,0 0 0 0 0,-1 0 1 0 0,1-1-1 0 0,0 1 0 0 0,0 0 1 0 0,-1 0-1 0 0,1 0 0 0 0,0 0 0 0 0,0 0 1 0 0,-1 1-1 0 0,1-1 0 0 0,0 0 1 0 0,-1 0-1 0 0,1 0 0 0 0,0 1 1 0 0,-1-1-1 0 0,1 0 5 0 0,15 14-76 0 0,-8-7 47 0 0,-4-4 23 0 0,-1 0 0 0 0,0 1 0 0 0,0-1 0 0 0,0 1 0 0 0,0-1 0 0 0,0 2 6 0 0,29 58-64 0 0,-32-60 64 0 0,1-1 0 0 0,0 0 0 0 0,-1 0 0 0 0,1 1 0 0 0,-1-1 0 0 0,0 0 0 0 0,0 0 0 0 0,0 1 0 0 0,0-1 0 0 0,0 0 0 0 0,0 3 0 0 0,-1-2 0 0 0,1-1 0 0 0,-1 1 0 0 0,1 0 0 0 0,0-1 0 0 0,0 1 0 0 0,0 0 0 0 0,1-1 0 0 0,-1 1 0 0 0,1 0 0 0 0,-1-1 0 0 0,2 3 0 0 0,3 4 0 0 0,-4-8 0 0 0,0 0 0 0 0,0 1 0 0 0,0-1 0 0 0,-1 1 0 0 0,1-1 0 0 0,0 1 0 0 0,-1-1 0 0 0,1 1 0 0 0,-1 0 0 0 0,1-1 0 0 0,-1 1 0 0 0,0 0 0 0 0,0-1 0 0 0,0 1 0 0 0,0 4 0 0 0,0-5 0 0 0,14 24 0 0 0,-9-14-4 0 0,6 8 26 0 0,-9-17 78 0 0,-2-2 47 0 0,3 3 12 0 0,3 5-73 0 0,-2-2-70 0 0,-2 0-45 0 0,-1 0-54 0 0,-1-3-125 0 0,0-3 98 0 0,0 0-53 0 0,0 0-73 0 0,0 0 73 0 0,0 0-35 0 0,0 0-38 0 0,0 0-36 0 0,0 0-365 0 0,1 1 87 0 0,-1-1-48 0 0,2 2-703 0 0,0 0 185 0 0,2 2-319 0 0,3 3-772 0 0</inkml:trace>
  <inkml:trace contextRef="#ctx0" brushRef="#br0" timeOffset="341.77">1071 225 5472 0 0,'0'0'124'0'0,"0"0"17"0"0,0 0 10 0 0,0 2-25 0 0,2 12-100 0 0,0-11 4 0 0,2 2-46 0 0,0 1-33 0 0,-2 0 87 0 0,-1 0 88 0 0,0-2-20 0 0,-1 0 35 0 0,-1 9 273 0 0,1-7-236 0 0,-1 0 1 0 0,1 0-1 0 0,0-1 1 0 0,1 1 0 0 0,-1 0-1 0 0,1-1 1 0 0,1 6-179 0 0,9 16 416 0 0,-6-11 0 0 0,-1-14-262 0 0,3 4 104 0 0,-6-4-202 0 0,-1 1 0 0 0,1-1 1 0 0,-1 1-1 0 0,1-1 1 0 0,-1 1-1 0 0,0-1 0 0 0,0 2-56 0 0,0-4 15 0 0,0 1 0 0 0,0-1 0 0 0,0 0 0 0 0,-1 1-1 0 0,1-1 1 0 0,0 0 0 0 0,1 1 0 0 0,-1-1 0 0 0,0 0 0 0 0,0 0-1 0 0,0 1 1 0 0,0-1 0 0 0,0 0 0 0 0,0 1 0 0 0,0-1-1 0 0,0 0 1 0 0,0 1 0 0 0,1-1 0 0 0,-1 0 0 0 0,0 0 0 0 0,0 1-1 0 0,0-1 1 0 0,1 0 0 0 0,-1 0 0 0 0,0 1 0 0 0,0-1-15 0 0,5 4 151 0 0,-2 0-30 0 0,1 0 0 0 0,0 0 0 0 0,0-1 0 0 0,0 0 0 0 0,2 2-121 0 0,4-1 221 0 0,-1 0-45 0 0,4 6 39 0 0,-12-8-179 0 0,1-1 0 0 0,0 1 1 0 0,-1-1-1 0 0,1 1 1 0 0,0-1-1 0 0,0 0 0 0 0,0 0 1 0 0,1 0-37 0 0,0 0 71 0 0,0 0 1 0 0,1 0-1 0 0,-1 0 1 0 0,1-1-1 0 0,-1 0 0 0 0,0 0 1 0 0,1 0-1 0 0,0 0-71 0 0,4 2 177 0 0,5 4 23 0 0,3 1 46 0 0,-15-7-236 0 0,-1 0 0 0 0,0 0 0 0 0,1 0 0 0 0,-1 0 0 0 0,0 0 0 0 0,1 0 1 0 0,-1 0-1 0 0,0 0 0 0 0,1 0 0 0 0,-1 0 0 0 0,0 0 0 0 0,1 0 0 0 0,-1 0 1 0 0,0 0-1 0 0,1 0 0 0 0,-1 0 0 0 0,0 0 0 0 0,1-1 0 0 0,-1 1 0 0 0,0 0 0 0 0,1 0 1 0 0,-1-1-11 0 0,4-5 194 0 0,-3 5-181 0 0,-1 1 0 0 0,0-1 0 0 0,0 1 1 0 0,1 0-1 0 0,-1-1 0 0 0,0 1 0 0 0,0-1 0 0 0,1 1 0 0 0,-1 0 0 0 0,1-1 0 0 0,-1 1 0 0 0,0 0 0 0 0,1-1 0 0 0,-1 1 0 0 0,1 0 0 0 0,-1 0 0 0 0,1 0 0 0 0,-1-1 0 0 0,1 1 0 0 0,-1 0 0 0 0,1 0 0 0 0,-1 0 0 0 0,1 0 0 0 0,-1 0 0 0 0,1 0 0 0 0,-1 0 0 0 0,1 0 0 0 0,-1 0 0 0 0,1 0 0 0 0,-1 0 1 0 0,1 0-1 0 0,-1 0-13 0 0,2 0 41 0 0,-1 0 0 0 0,0 0 0 0 0,1 0 0 0 0,-1 0 0 0 0,0 0 0 0 0,1 0 1 0 0,-1-1-1 0 0,0 1 0 0 0,0 0 0 0 0,1-1 0 0 0,-1 1 0 0 0,0-1 0 0 0,0 1 1 0 0,0-1-1 0 0,0 0 0 0 0,0 1 0 0 0,0-1 0 0 0,0 0 0 0 0,0 0 0 0 0,1 0-41 0 0,5-6 178 0 0,-5 5-130 0 0,3-4 58 0 0,11-9 274 0 0,-12 11-314 0 0,-2 2-61 0 0,11-16 255 0 0,-7-1-76 0 0,-6 11-125 0 0,1 0 0 0 0,-1 0 0 0 0,0 0 1 0 0,-1-1-60 0 0,0-12 107 0 0,1-27-92 0 0,0 47-15 0 0,0-1 0 0 0,0 0 0 0 0,0 0 0 0 0,-1 0 0 0 0,1 1 0 0 0,-1-1 0 0 0,1 0 0 0 0,-1 1 0 0 0,0-1 0 0 0,0 0 0 0 0,0 1 0 0 0,1-1 0 0 0,-2 0 0 0 0,1 1 0 0 0,0-1 0 0 0,0 1 0 0 0,1-1 0 0 0,-1 1 0 0 0,0-1 0 0 0,1 0 0 0 0,-1 0 0 0 0,1 1 0 0 0,-1-1 0 0 0,1 0 0 0 0,0 0 0 0 0,-1 0 0 0 0,1 1 0 0 0,0-6 11 0 0,0 1-60 0 0,0-1-52 0 0,0 1-42 0 0,0-6-190 0 0,0-14-548 0 0,0 10 353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3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7424 0 0,'0'0'166'0'0,"0"0"29"0"0,0 0 12 0 0,3 2-34 0 0,2 5-152 0 0,0 2 72 0 0,11 20 353 0 0,-16-28-443 0 0,1 2 74 0 0,0 1 0 0 0,0 0 0 0 0,0 0 1 0 0,0 0-1 0 0,-1 0 0 0 0,0 1 0 0 0,0-1 1 0 0,0 0-1 0 0,0 0 0 0 0,-1 2-77 0 0,0 14 316 0 0,0 4-52 0 0,1 38 453 0 0,3-41-466 0 0,3-6-14 0 0,0 1 13 0 0,-4 3-59 0 0,-3-3-73 0 0,1-9-61 0 0,0 1-1 0 0,0 0 1 0 0,1 0-1 0 0,0 0 0 0 0,0 1-56 0 0,4 6 79 0 0,9 24 186 0 0,-10-26-188 0 0,0-3-32 0 0,-1 9 78 0 0,-4-18-110 0 0,1 1-1 0 0,0-1 1 0 0,1 0-1 0 0,-1 1 0 0 0,0-1 1 0 0,0 1-1 0 0,1-1 1 0 0,-1 0-1 0 0,1 1 1 0 0,-1 0-13 0 0,2 2 31 0 0,0-1 0 0 0,0 1 0 0 0,-1 0 1 0 0,1 0-1 0 0,-1 0 0 0 0,0 0 1 0 0,0 0-1 0 0,0 0 0 0 0,-1 1-31 0 0,1 6 102 0 0,-1 2 43 0 0,0-12-121 0 0,0 1 1 0 0,0 0-1 0 0,0-1 0 0 0,0 1 1 0 0,1-1-1 0 0,-1 1 1 0 0,1-1-1 0 0,-1 1 1 0 0,1-1-1 0 0,0 2-24 0 0,8 8 169 0 0,-6-8-69 0 0,-2 1-47 0 0,-2 5-24 0 0,1-6-2 0 0,0 10 55 0 0,0-10-5 0 0,0-3-10 0 0,-3 0 5 0 0,-8 0 33 0 0,9 0 14 0 0,-1-3 1 0 0,-8-10-7 0 0,6-1-28 0 0,-8 6-11 0 0,-1-10-19 0 0,-8-21 97 0 0,4-2-10 0 0,11 20-102 0 0,5 17-39 0 0,2 1 0 0 0,-1-1 0 0 0,0 0 0 0 0,1 1 1 0 0,-1-1-1 0 0,1 0 0 0 0,0 1 0 0 0,1-1 0 0 0,-1-1-1 0 0,1-8 1 0 0,-1-83-16 0 0,0 93 6 0 0,0 0 1 0 0,0 0-1 0 0,0 0 1 0 0,0 0-1 0 0,1-1 0 0 0,0 1 1 0 0,-1 0-1 0 0,1 0 1 0 0,0 0-1 0 0,0 1 0 0 0,1-1 1 0 0,-1 0-1 0 0,1 0 1 0 0,-1 1-1 0 0,1-1 1 0 0,1 0 8 0 0,-1-2-14 0 0,0 1 1 0 0,0 0-1 0 0,0 0 1 0 0,0-1-1 0 0,-1 1 1 0 0,1-1-1 0 0,-1 0 14 0 0,5-16-87 0 0,6-2-43 0 0,1 5-20 0 0,0 0 0 0 0,3-1 150 0 0,6-4-92 0 0,-15 16 61 0 0,-4 3 16 0 0,0 1 1 0 0,1 0 0 0 0,-1 0-1 0 0,1 0 1 0 0,-1 0-1 0 0,2 0 15 0 0,8-2-26 0 0,-9-2-17 0 0,-3 7 41 0 0,-1-1 0 0 0,0 1 1 0 0,0-1-1 0 0,1 1 0 0 0,-1 0 1 0 0,0-1-1 0 0,1 1 0 0 0,-1-1 1 0 0,0 1-1 0 0,1 0 0 0 0,-1-1 1 0 0,0 1-1 0 0,1 0 0 0 0,-1 0 1 0 0,1-1-1 0 0,-1 1 0 0 0,1 0 1 0 0,-1 0-1 0 0,1 0 0 0 0,-1-1 1 0 0,1 1-1 0 0,-1 0 1 0 0,1 0-1 0 0,-1 0 0 0 0,1 0 1 0 0,-1 0-1 0 0,1 0 0 0 0,-1 0 1 0 0,1 0-1 0 0,-1 0 0 0 0,1 0 1 0 0,0 1 1 0 0,0-2-8 0 0,1 1 0 0 0,-1 1 0 0 0,0-1 0 0 0,1 0 0 0 0,-1 0 0 0 0,1 0 0 0 0,-1 1 0 0 0,1-1 0 0 0,-1 1 0 0 0,1-1 8 0 0,4 5-35 0 0,0 0 1 0 0,0 0 0 0 0,0 0 0 0 0,-1 1 0 0 0,3 2 34 0 0,2 3-21 0 0,3 6 23 0 0,0 10-43 0 0,-4-7 16 0 0,-4-11 25 0 0,-4-8 0 0 0,0 0 0 0 0,0 1 0 0 0,0-1 0 0 0,0 1 0 0 0,-1-1 0 0 0,1 1 0 0 0,-1-1 0 0 0,1 1 0 0 0,-1 0 0 0 0,1-1 0 0 0,-1 1 0 0 0,0 0 0 0 0,0-1 0 0 0,0 1 0 0 0,0 38 26 0 0,0 0 100 0 0,1-34-120 0 0,-1 0 1 0 0,-1 0-1 0 0,1 0 0 0 0,-1 0 1 0 0,0 0-1 0 0,-1 1-6 0 0,2-6 2 0 0,-1 0-1 0 0,1 0 0 0 0,-1 0 1 0 0,1 0-1 0 0,-1 0 0 0 0,1 0 1 0 0,-1 0-1 0 0,0 0 0 0 0,1-1 1 0 0,-1 1-1 0 0,0 0 0 0 0,0-1 1 0 0,0 1-1 0 0,0 0 0 0 0,1-1 0 0 0,-2 1-1 0 0,-11 9 5 0 0,13-9-4 0 0,-1-1 0 0 0,1 1 1 0 0,0 0-1 0 0,-1 0 0 0 0,1 0 1 0 0,0-1-1 0 0,0 1 0 0 0,-1 0 1 0 0,1 0-1 0 0,0 0 0 0 0,0 0 1 0 0,0 0-1 0 0,0-1 0 0 0,0 2-1 0 0,1-1 3 0 0,-1 0-1 0 0,0 0 1 0 0,0 0-1 0 0,0-1 1 0 0,0 1-1 0 0,-1 0 1 0 0,1 0-1 0 0,0 0 1 0 0,0 0-1 0 0,0 0 0 0 0,-1-1 1 0 0,1 1-1 0 0,0 0 1 0 0,-1 0-3 0 0,-29 15 64 0 0,-1 0-53 0 0,27-13-10 0 0,-2-3-1 0 0,-16 0 29 0 0,11 0-88 0 0,8 0 5 0 0,-2 0-38 0 0,-8 0-5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3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10032 0 0,'0'0'297'0'0,"0"0"-9"0"0,0 0-161 0 0,2 5 21 0 0,7 10-36 0 0,3 5 56 0 0,-1 7 85 0 0,-3-7-166 0 0,-4-9-45 0 0,0 1 1 0 0,0-1 0 0 0,-1 1 0 0 0,0 0 0 0 0,-1 0 0 0 0,0 7-43 0 0,-2-9 70 0 0,1 1-1 0 0,1 0 1 0 0,0-1 0 0 0,0 0-1 0 0,1 2-69 0 0,5 22 203 0 0,-3-15-116 0 0,2 14 87 0 0,-5-7-2 0 0,-1-10-50 0 0,5 7 111 0 0,1 0-1 0 0,-5-6-119 0 0,-2-13-93 0 0,0 0 0 0 0,0-1 1 0 0,1 1-1 0 0,-1-1 0 0 0,1 1 0 0 0,0-1 0 0 0,0 1 1 0 0,1-1-1 0 0,-1 1-20 0 0,5 11 75 0 0,-1 12 31 0 0,1-12-35 0 0,-5-11-56 0 0,1-1 0 0 0,-1 0 0 0 0,0 1 0 0 0,0-1 0 0 0,-1 1-1 0 0,1-1 1 0 0,-1 1 0 0 0,1 1-15 0 0,-1-3 10 0 0,0 0 0 0 0,0-1-1 0 0,0 1 1 0 0,0 0 0 0 0,1 0-1 0 0,-1 0 1 0 0,1 0 0 0 0,0 0-1 0 0,-1 0 1 0 0,1 0 0 0 0,0-1-1 0 0,0 1 1 0 0,1 1-10 0 0,-1-1 9 0 0,0-1-1 0 0,0 0 1 0 0,0 1 0 0 0,-1-1 0 0 0,1 1 0 0 0,-1-1-1 0 0,1 1 1 0 0,-1 0 0 0 0,1-1 0 0 0,-1 1 0 0 0,0 0-1 0 0,0-1 1 0 0,1 2-9 0 0,-1 26 146 0 0,2-23-74 0 0,8 8-10 0 0,-6-2-67 0 0,-4-9-64 0 0,0-3 43 0 0,0 0-19 0 0,0 0-24 0 0,0 0-39 0 0,0 0-19 0 0,0 0-40 0 0,0 0-45 0 0,0 0-52 0 0,0 0-54 0 0,0 0-52 0 0,0 0-46 0 0,0 0-39 0 0,0 0-137 0 0,0 0-38 0 0,0 0-165 0 0,0 0-439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3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1 225 5616 0 0,'0'0'124'0'0,"0"0"17"0"0,3 0 11 0 0,10 0-45 0 0,-7 0-60 0 0,2 0-43 0 0,10 0 66 0 0,-11 0 66 0 0,3 1 116 0 0,5-4 180 0 0,-7-2-203 0 0,2-1 96 0 0,4 3 70 0 0,-7 3-192 0 0,-5 1-138 0 0,1-1-1 0 0,-1 0 1 0 0,0 0 0 0 0,0 0-1 0 0,0 0 1 0 0,0-1 0 0 0,1 1-1 0 0,-1-1 1 0 0,0 1 0 0 0,1-1-65 0 0,5-3 205 0 0,-2 1-59 0 0,-1 1 1 0 0,0-1-1 0 0,0 0 1 0 0,0-1-1 0 0,0 1 1 0 0,-1-1-1 0 0,4-2-146 0 0,-7 4 23 0 0,1 1 0 0 0,-1 0-1 0 0,1 0 1 0 0,0-1 0 0 0,0 1-1 0 0,-1 1 1 0 0,1-1 0 0 0,0 0 0 0 0,0 0-1 0 0,0 1 1 0 0,0-1 0 0 0,0 1-1 0 0,0-1 1 0 0,0 1-23 0 0,13-1 104 0 0,-10-1-36 0 0,6-9-4 0 0,-7 5-9 0 0,-4 1-43 0 0,1 0-5 0 0,6 1 22 0 0,-2 0-10 0 0,-3-9 40 0 0,-2 9-51 0 0,-1-14 66 0 0,-1 13-71 0 0,-9 0 40 0 0,6-9-19 0 0,-8-2 43 0 0,-3 3-1 0 0,2 8-71 0 0,9-6-84 0 0,-8 6-2 0 0,4-2 51 0 0,5 3 41 0 0,0 2 132 0 0,1 0-55 0 0,-7 3 11 0 0,8 0-29 0 0,1-2-50 0 0,1 1 0 0 0,-1 0 0 0 0,1 0 0 0 0,-1 0 0 0 0,1 0 0 0 0,-1 0 0 0 0,1 0 0 0 0,-1 0 0 0 0,1 0 0 0 0,-1 0 0 0 0,1 0 1 0 0,-1 0-1 0 0,1 1 0 0 0,-1-1 0 0 0,1 0 0 0 0,0 0 0 0 0,-1 0 0 0 0,1 1 0 0 0,-1-1 0 0 0,1 0 0 0 0,-1 1 0 0 0,1-1 0 0 0,0 0 0 0 0,-1 1 0 0 0,1-1 0 0 0,0 0 0 0 0,-1 1 0 0 0,1-1 0 0 0,0 1 0 0 0,-1-1 0 0 0,1 0 0 0 0,0 1-10 0 0,-5 6 149 0 0,-8-2 48 0 0,3 2-80 0 0,-17 20 229 0 0,16-16-278 0 0,3-3-68 0 0,5-5 0 0 0,-1 0 0 0 0,1 0 0 0 0,0 1 0 0 0,0 0 0 0 0,1-1 0 0 0,-1 1 0 0 0,-2 6 20 0 0,-1 2 85 0 0,-2 1 94 0 0,-5 11 100 0 0,11-14-142 0 0,1 1 79 0 0,0-3-78 0 0,0-2-42 0 0,-5 4 19 0 0,5-8-125 0 0,0-1 0 0 0,0 1 1 0 0,0-1-1 0 0,1 1 0 0 0,-1 0 0 0 0,0 0 1 0 0,1-1-1 0 0,-1 1 0 0 0,1 0 0 0 0,0 0 1 0 0,-1-1-1 0 0,1 1 0 0 0,0 0-10 0 0,0 5 30 0 0,0-4-21 0 0,0-1 0 0 0,-1 0 0 0 0,2 0 0 0 0,-1 0 0 0 0,0 1-1 0 0,0-1 1 0 0,1 0 0 0 0,-1 0 0 0 0,1 0 0 0 0,0 1-9 0 0,4 5 9 0 0,-4-6-9 0 0,0-1 0 0 0,0 1 0 0 0,-1-1 0 0 0,1 1 1 0 0,0-1-1 0 0,0 1 0 0 0,-1-1 0 0 0,1 1 0 0 0,-1-1 0 0 0,0 1 0 0 0,1 0 0 0 0,-1-1 0 0 0,0 1 1 0 0,0 0-1 0 0,0 0 0 0 0,0-1 0 0 0,0 1 0 0 0,0-1 0 0 0,0 0 0 0 0,1 1 0 0 0,-1-1 0 0 0,0 1 0 0 0,1-1 0 0 0,-1 1 0 0 0,1-1 0 0 0,12 15 0 0 0,7-1-3 0 0,2-3-43 0 0,-16-10 21 0 0,-4-1 24 0 0,0 0-1 0 0,0-1 1 0 0,0 1-1 0 0,0-1 1 0 0,0 0-1 0 0,0 1 1 0 0,0-1-1 0 0,0 0 1 0 0,0 0-1 0 0,0 0 1 0 0,0-1 1 0 0,9 1 2 0 0,-5 0-55 0 0,1 0-110 0 0,1 0-117 0 0,0 0-121 0 0,-4 0 152 0 0,0 0-33 0 0,0 0-33 0 0,0 0-35 0 0,-1 0-35 0 0,1 0-36 0 0,-1 0-37 0 0,0 0-37 0 0,6 0-1207 0 0,1 0-976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4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81 6648 0 0,'0'0'149'0'0,"0"0"23"0"0,0-3 12 0 0,0-10-25 0 0,0 11-156 0 0,0 1 0 0 0,0-1 0 0 0,0 1 1 0 0,0-1-1 0 0,-1 1 0 0 0,1-1 0 0 0,0 1 0 0 0,-1 0 1 0 0,1-1-1 0 0,-1 1-3 0 0,-4-8 37 0 0,-1-1 104 0 0,4-1 114 0 0,2 11-247 0 0,0 0 1 0 0,0 0-1 0 0,0 0 0 0 0,0 0 0 0 0,0 0 1 0 0,0 0-1 0 0,0 0 0 0 0,0 0 0 0 0,0 0 1 0 0,0 0-1 0 0,0-1 0 0 0,0 1 0 0 0,0 0 1 0 0,0 0-1 0 0,0 0 0 0 0,0 0 0 0 0,0 0 1 0 0,0 0-1 0 0,0 0 0 0 0,0 0 0 0 0,0 0 1 0 0,0 0-1 0 0,0-1 0 0 0,0 1 1 0 0,0 0-1 0 0,0 0 0 0 0,0 0 0 0 0,0 0 1 0 0,0 0-1 0 0,-1 0 0 0 0,1 0 0 0 0,0 0 1 0 0,0 0-1 0 0,0 0 0 0 0,0 0 0 0 0,0 0 1 0 0,0 0-1 0 0,0 0 0 0 0,0 0 0 0 0,0 0 1 0 0,0 0-1 0 0,0 0 0 0 0,-1 0 0 0 0,1 0 1 0 0,0 0-1 0 0,0 0 0 0 0,0 0 0 0 0,0 0 1 0 0,0 0-1 0 0,0 0 0 0 0,0 0 0 0 0,0 0 1 0 0,0 0-1 0 0,0 0 0 0 0,-1 0 0 0 0,1 0 1 0 0,0 0-9 0 0,-3 0 167 0 0,1 0-94 0 0,0 0 0 0 0,0 0-1 0 0,0 0 1 0 0,0 0 0 0 0,1 0 0 0 0,-1 0 0 0 0,0 0 0 0 0,0-1 0 0 0,0 1 0 0 0,1-1 0 0 0,-2 0-73 0 0,-2-6 322 0 0,5 7-301 0 0,0 0 0 0 0,-1-1 0 0 0,1 1 0 0 0,0-1 0 0 0,0 1 0 0 0,-1-1-1 0 0,1 1 1 0 0,0 0 0 0 0,-1-1 0 0 0,1 1 0 0 0,-1 0 0 0 0,1-1 0 0 0,0 1 0 0 0,-1 0 0 0 0,1 0-1 0 0,-1-1 1 0 0,1 1 0 0 0,-1 0 0 0 0,1 0 0 0 0,-1 0 0 0 0,1 0 0 0 0,-1-1 0 0 0,1 1 0 0 0,-1 0-1 0 0,1 0 1 0 0,-1 0 0 0 0,1 0 0 0 0,-1 0 0 0 0,1 0 0 0 0,-1 0 0 0 0,1 1 0 0 0,-1-1-21 0 0,-5 0 199 0 0,-8 6 594 0 0,9-3-520 0 0,2-1-157 0 0,1-1-106 0 0,0 0-37 0 0,0 0 78 0 0,0-1 0 0 0,0 1 0 0 0,0-1 1 0 0,0 0-1 0 0,-1 1 0 0 0,1-1 0 0 0,0 0 0 0 0,0 0 1 0 0,0 0-1 0 0,-1-1-51 0 0,2 1 32 0 0,0 0-1 0 0,-1 0 1 0 0,1 0 0 0 0,0 0-1 0 0,-1 0 1 0 0,1 0-1 0 0,0 0 1 0 0,0 0 0 0 0,-1 0-1 0 0,1 0 1 0 0,0 1 0 0 0,0-1-1 0 0,-1 1 1 0 0,1-1 0 0 0,0 1-1 0 0,0-1-31 0 0,-6 12 205 0 0,7-11-195 0 0,-1 0 1 0 0,1 0 0 0 0,-1 0-1 0 0,1 0 1 0 0,-1 0 0 0 0,1 0 0 0 0,-1 0-1 0 0,0 0 1 0 0,1 0 0 0 0,-1 0 0 0 0,0-1-1 0 0,0 1 1 0 0,0 0 0 0 0,0 0 0 0 0,0-1-1 0 0,0 1-10 0 0,-12 2 154 0 0,13-3-152 0 0,0 0 0 0 0,0 0 1 0 0,-1 0-1 0 0,1 0 1 0 0,0 0-1 0 0,0-1 1 0 0,0 1-1 0 0,0 0 0 0 0,0 0 1 0 0,0 0-1 0 0,0 0 1 0 0,0 0-1 0 0,0 0 1 0 0,0 0-1 0 0,-1 0 1 0 0,1 1-1 0 0,0-1 0 0 0,0 0 1 0 0,0 0-1 0 0,0 0 1 0 0,0 0-1 0 0,0 0 1 0 0,0 0-1 0 0,0 0 0 0 0,0 0 1 0 0,0 0-1 0 0,0 0 1 0 0,-1 0-1 0 0,1 0 1 0 0,0 0-1 0 0,0 0 0 0 0,0 0 1 0 0,0 0-1 0 0,0 0 1 0 0,0 0-1 0 0,0 1 1 0 0,0-1-1 0 0,0 0 0 0 0,0 0 1 0 0,0 0-1 0 0,0 0 1 0 0,0 0-1 0 0,0 0 1 0 0,0 0-1 0 0,0 0 0 0 0,0 0 1 0 0,0 0-1 0 0,0 1 1 0 0,0-1-1 0 0,0 0 1 0 0,0 0-1 0 0,0 0 1 0 0,0 0-1 0 0,0 0 0 0 0,0 0 1 0 0,0 0-1 0 0,0 0-2 0 0,1 4 34 0 0,-1-4-29 0 0,-5 8 34 0 0,-4 10 38 0 0,8-15-69 0 0,0 0 1 0 0,0 0-1 0 0,1 0 0 0 0,-1 1 1 0 0,1-1-1 0 0,0 0 0 0 0,0 0 1 0 0,0 1-1 0 0,0-1 0 0 0,1 1-8 0 0,-1 8 8 0 0,0-11-8 0 0,0 1 0 0 0,0-1 0 0 0,0 0 0 0 0,0 1 0 0 0,1-1 0 0 0,-1 1 0 0 0,0-1 0 0 0,1 1 0 0 0,-1-1 0 0 0,1 1 0 0 0,2 3-2 0 0,0 2-8 0 0,0-1 0 0 0,0 0 1 0 0,1 0-1 0 0,0 0 0 0 0,0 0 1 0 0,1-1 9 0 0,-2-2-3 0 0,-1 0 1 0 0,1 1-1 0 0,-1-1 1 0 0,0 0-1 0 0,0 1 1 0 0,0 0 2 0 0,0 0 0 0 0,0-1 1 0 0,0 1-1 0 0,0-1 1 0 0,0 0-1 0 0,1 0 1 0 0,0 1-1 0 0,16 14 0 0 0,-10-10 0 0 0,-1 0 0 0 0,0 1 0 0 0,0-1 0 0 0,4 8 0 0 0,4 8 0 0 0,0-13 0 0 0,16 31 0 0 0,-19-26 0 0 0,-8-3 0 0 0,6-7 0 0 0,5 23 0 0 0,-14-24 22 0 0,-1 0 35 0 0,-1 11 194 0 0,0-10-165 0 0,-3-3 47 0 0,-24 23 190 0 0,22-23-155 0 0,1-4-113 0 0,4 1-41 0 0,-7 5 50 0 0,-11 4 37 0 0,1-5-33 0 0,-14-4-59 0 0,15-1-8 0 0,9 1-3 0 0,5 0 0 0 0,-1 1-1 0 0,1-1 0 0 0,0 0 0 0 0,0-1 0 0 0,0 1 1 0 0,0 0-1 0 0,-1-1 0 0 0,1 1 0 0 0,0-1 0 0 0,-1 0 3 0 0,-6-4-64 0 0,-1 0-70 0 0,0 2-74 0 0,8 3 82 0 0,1-1-39 0 0,0 1-64 0 0,-1-2-113 0 0,1 0-131 0 0,-2 0-119 0 0,1 0 84 0 0,0 1-44 0 0,-3-2-647 0 0,-1 1-506 0 0,-4 1-966 0 0,10 1 2669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6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7136 0 0,'5'0'56'0'0,"5"0"-63"0"0,-5 0 65 0 0,0 0 93 0 0,-2 0-27 0 0,1 0 39 0 0,-4-3 2 0 0,0-7-78 0 0,0 7 0 0 0,2 0 98 0 0,0 1-116 0 0,1-1 44 0 0,13-13 587 0 0,-12 13-568 0 0,-2 1-106 0 0,0-1 273 0 0,1 0-13 0 0,8-10-4 0 0,-8 6-165 0 0,1 0 80 0 0,5 5-33 0 0,-4-1 28 0 0,0 0-107 0 0,0-1 0 0 0,0 1 0 0 0,0 0-1 0 0,0 0 1 0 0,0 1 0 0 0,5-2-85 0 0,11-6 285 0 0,-13 6-187 0 0,19-8 221 0 0,-21 10-288 0 0,19-5 107 0 0,5 3 68 0 0,-23 4-155 0 0,6 0 0 0 0,-1 3-41 0 0,-2 3-9 0 0,3 2-7 0 0,12 4-56 0 0,-20-9 53 0 0,-4-3 11 0 0,-1 0-1 0 0,1 1 1 0 0,0-1 0 0 0,-1 0 0 0 0,1 1-1 0 0,0-1 1 0 0,-1 0 0 0 0,1 1-1 0 0,-1-1 1 0 0,1 1 0 0 0,-1-1 0 0 0,1 1-1 0 0,-1-1 1 0 0,1 1 0 0 0,-1-1-1 0 0,0 1 1 0 0,1-1 0 0 0,-1 1-1 0 0,0 0 1 0 0,1-1 0 0 0,-1 1 0 0 0,0 0-2 0 0,3 4 11 0 0,-3-4-10 0 0,1 0 0 0 0,0 0-1 0 0,-1 0 1 0 0,1 0 0 0 0,0 0 0 0 0,0-1 0 0 0,0 1 0 0 0,0 0-1 0 0,-1-1 1 0 0,1 1 0 0 0,0 0 0 0 0,0-1 0 0 0,0 1-1 0 0,1-1 1 0 0,-1 1 0 0 0,0-1-1 0 0,10 7-2 0 0,-5 6 2 0 0,7 3 0 0 0,-6-9 4 0 0,-4-5 2 0 0,-1 0 0 0 0,0 0 0 0 0,1 1 1 0 0,-1-1-1 0 0,0 1 0 0 0,0 0 0 0 0,0-1 0 0 0,0 1-6 0 0,-10 3 11 0 0,6-5-9 0 0,1 6 28 0 0,1 14 14 0 0,0-14-4 0 0,0 6 4 0 0,-3-1-36 0 0,-7 6-8 0 0,4 9 0 0 0,5-23 0 0 0,-1 0 0 0 0,1 0 0 0 0,-1 0 0 0 0,0 0 0 0 0,0-1 0 0 0,-1 1 0 0 0,1-1 0 0 0,-1 2 0 0 0,-5 1 0 0 0,-6 6 0 0 0,7 7 0 0 0,7-17 0 0 0,-1 0 0 0 0,0 0 0 0 0,0 1 0 0 0,1-1 0 0 0,-1 0 0 0 0,-1 0 0 0 0,1 0 0 0 0,0 0 0 0 0,0 0 0 0 0,-1 0 0 0 0,1 0 0 0 0,-1 0 0 0 0,-45 45 76 0 0,14-15 24 0 0,29-28-99 0 0,1 0 1 0 0,0 0 0 0 0,-1 1 0 0 0,1-1-1 0 0,1 0 1 0 0,-1 1 0 0 0,1 0 0 0 0,-1 0 0 0 0,1 1-2 0 0,1-4 0 0 0,1 0 0 0 0,-1 0 0 0 0,0 0 0 0 0,1 0 0 0 0,-1-1 0 0 0,0 1 0 0 0,0 0 0 0 0,-1 0 0 0 0,1-1 0 0 0,0 1 0 0 0,0-1 0 0 0,-1 1 0 0 0,1-1 0 0 0,-1 1 0 0 0,0-1 0 0 0,1 0 0 0 0,-1 1 0 0 0,0-1 0 0 0,0 1 0 0 0,1-1 0 0 0,-1 1 0 0 0,1 0 0 0 0,-1-1 0 0 0,1 1 0 0 0,0 0 0 0 0,-1 0 0 0 0,1 0 0 0 0,0 1 0 0 0,-4 6 0 0 0,-1 0 0 0 0,1-1 0 0 0,-1 0 0 0 0,-2 1 0 0 0,-8 2 0 0 0,13-7 0 0 0,0 0 0 0 0,1 0 0 0 0,-1 0 0 0 0,1 1 0 0 0,-1 0 0 0 0,2-2 0 0 0,0-1 0 0 0,0 0 0 0 0,0 0 0 0 0,0 0 0 0 0,0 0 0 0 0,0 0 0 0 0,0 0 0 0 0,-1 0 0 0 0,1 0 0 0 0,-1-1 0 0 0,1 1 0 0 0,-1-1 0 0 0,0 1 0 0 0,0-1 0 0 0,0 1 0 0 0,0-1 0 0 0,0 0 0 0 0,0 0 0 0 0,-2 1 0 0 0,1 0 0 0 0,0 0 0 0 0,0 0 0 0 0,0 1 0 0 0,0 0 0 0 0,1-1 0 0 0,-1 1 0 0 0,0 0 0 0 0,1 0 0 0 0,-2 3 0 0 0,2-1 1 0 0,2-4 1 0 0,-1-1 0 0 0,1 1 0 0 0,0 0 0 0 0,-1-1 0 0 0,1 1 0 0 0,0 0 0 0 0,-1-1 0 0 0,1 1 0 0 0,-1-1 0 0 0,1 1 0 0 0,-1-1-1 0 0,1 1 1 0 0,-1-1 0 0 0,1 1 0 0 0,-1-1 0 0 0,1 0 0 0 0,-1 1 0 0 0,0-1 0 0 0,1 0 0 0 0,-1 1 0 0 0,1-1 0 0 0,-1 0-2 0 0,-4 3 9 0 0,-2 2-5 0 0,-13 13 74 0 0,17-15-69 0 0,1 0 76 0 0,2-3 32 0 0,0 0-17 0 0,0 0-10 0 0,16 0 167 0 0,1 0-96 0 0,2 0-57 0 0,25 0 57 0 0,-29 0-51 0 0,0-3-30 0 0,2-11 100 0 0,-9 7-109 0 0,0 2-38 0 0,-6 4-28 0 0,0 0 0 0 0,0 1 0 0 0,0-1 0 0 0,-1 1 1 0 0,1 0-1 0 0,0-1 0 0 0,0 1 0 0 0,0 0 0 0 0,0 0 0 0 0,0 0 0 0 0,1 1-5 0 0,0-1 7 0 0,0 0 0 0 0,0 0 0 0 0,0 0-1 0 0,-1 0 1 0 0,1 0 0 0 0,0-1 0 0 0,0 1 0 0 0,1-2-7 0 0,7-2 19 0 0,-8 2-15 0 0,0 1 1 0 0,0 0-1 0 0,0 0 1 0 0,0 0-1 0 0,1 0 1 0 0,-1 0-1 0 0,0 1 1 0 0,0-1 0 0 0,3 1-5 0 0,-3 0 2 0 0,-1 0 1 0 0,1 0 0 0 0,-1 0 0 0 0,0-1 0 0 0,1 1-1 0 0,-1-1 1 0 0,1 1 0 0 0,-1-1 0 0 0,0 0 0 0 0,0 0 0 0 0,1 0-1 0 0,-1-1-2 0 0,1 1 8 0 0,-1 0 0 0 0,1 0-1 0 0,-1 0 1 0 0,1 0 0 0 0,0 0-1 0 0,-1 0 1 0 0,1 1-1 0 0,0 0 1 0 0,0-1 0 0 0,0 1-1 0 0,-1 0 1 0 0,2 0-8 0 0,2 0-59 0 0,1 0 55 0 0,31 0 237 0 0,-25 0-250 0 0,-7 0-35 0 0,1 0-37 0 0,2 0-116 0 0,1 0-106 0 0,-6 0 111 0 0,1 0-34 0 0,0 0-35 0 0,-1 0-37 0 0,-2 0-22 0 0,0 0-48 0 0,0 0-45 0 0,1 0-37 0 0,0 0-134 0 0,1 0-39 0 0,7 0-1391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45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368 433 6824 0 0,'0'0'149'0'0,"-2"-3"23"0"0,-9-8 13 0 0,7 9-55 0 0,1 1-67 0 0,-1 0-48 0 0,-1 2-38 0 0,2 0 36 0 0,-8-3 2 0 0,-3-5-38 0 0,1 1 28 0 0,4 4 48 0 0,1 2 39 0 0,-1 3 55 0 0,1 2-6 0 0,-2 1 61 0 0,-4-3 54 0 0,7-4-117 0 0,5 1-93 0 0,0 0-1 0 0,0 0 0 0 0,-1 0 0 0 0,1 0 1 0 0,0 0-1 0 0,0 1 0 0 0,0-1 0 0 0,0 1 0 0 0,-1-1 1 0 0,0 1-46 0 0,-24 14 517 0 0,-1-1-116 0 0,0 1-96 0 0,0 0-83 0 0,23-13-188 0 0,4-2-26 0 0,0 1-1 0 0,1-1 1 0 0,-1 0 0 0 0,0 1 0 0 0,1-1-1 0 0,-1 0 1 0 0,1 1 0 0 0,-1-1 0 0 0,0 1-1 0 0,1-1 1 0 0,-1 1 0 0 0,1-1 0 0 0,-1 1 0 0 0,1-1-1 0 0,0 1 1 0 0,-1-1 0 0 0,1 1 0 0 0,0 0-1 0 0,-1-1 1 0 0,1 1 0 0 0,0-1 0 0 0,-1 1-8 0 0,-1 4 30 0 0,0-1-8 0 0,0-1 1 0 0,-1 0 0 0 0,1 0 0 0 0,-1 0 0 0 0,1-1 0 0 0,-1 1-1 0 0,0-1 1 0 0,0 1 0 0 0,-3 1-23 0 0,1-2 12 0 0,4-2-11 0 0,0 1-1 0 0,1-1 0 0 0,-1 0 1 0 0,0 1-1 0 0,1-1 0 0 0,-1 0 1 0 0,1 1-1 0 0,-1-1 0 0 0,1 0 1 0 0,-1 1-1 0 0,0-1 0 0 0,1 1 1 0 0,0-1-1 0 0,-1 1 0 0 0,1 0 1 0 0,-1-1-1 0 0,1 1 0 0 0,0-1 1 0 0,-1 1-1 0 0,1 0 0 0 0,0-1 1 0 0,-1 1-1 0 0,-1 4-1 0 0,-9 14 1 0 0,6 8 0 0 0,-2-13 13 0 0,6-12-10 0 0,1-1 0 0 0,-1 1 1 0 0,0-1-1 0 0,0 1 0 0 0,1 0 1 0 0,-1-1-1 0 0,1 1 0 0 0,-1 0 1 0 0,1 0-1 0 0,0-1 0 0 0,-1 1 1 0 0,1 0-1 0 0,0 0 0 0 0,0-1 0 0 0,0 1 1 0 0,1 0-1 0 0,-1 0 0 0 0,0-1 1 0 0,1 1-1 0 0,-1 0 0 0 0,1 1-3 0 0,4 8 18 0 0,-4-8-13 0 0,1 0 1 0 0,-1 0-1 0 0,0 0 1 0 0,0 0-1 0 0,0 0 1 0 0,-1 1-1 0 0,1-1 1 0 0,-1 0-1 0 0,1 3-5 0 0,-1-3 6 0 0,0-1 0 0 0,1 0 0 0 0,0 1 0 0 0,-1-1 0 0 0,1 0 1 0 0,0 1-1 0 0,0-1 0 0 0,0 0 0 0 0,1 0 0 0 0,-1 0 0 0 0,0 0 0 0 0,1 0 0 0 0,-1 0 0 0 0,1 0 0 0 0,0 0 0 0 0,0-1 1 0 0,-1 1-1 0 0,1-1 0 0 0,1 1-6 0 0,-1 0 12 0 0,1 1 0 0 0,0-1 0 0 0,-1 1 0 0 0,1 0 0 0 0,-1 0 0 0 0,0 0 0 0 0,1 1-12 0 0,2 7 16 0 0,-5-10-11 0 0,0 0 0 0 0,1 1-1 0 0,-1-1 1 0 0,1 0 0 0 0,-1 0-1 0 0,1 0 1 0 0,-1 0 0 0 0,1 0 0 0 0,0 0-1 0 0,0 0 1 0 0,-1 0 0 0 0,1 0 0 0 0,0-1-1 0 0,0 1 1 0 0,0 0 0 0 0,0 0 0 0 0,0-1-1 0 0,1 1-4 0 0,30 15 166 0 0,-18-12-83 0 0,8-4-9 0 0,-13-1-39 0 0,14 1 63 0 0,2 0-28 0 0,-24 0-63 0 0,1 0 0 0 0,0 0 0 0 0,0 0 0 0 0,-1-1 0 0 0,1 1 0 0 0,0 0 0 0 0,-1-1 0 0 0,1 1 0 0 0,0-1 1 0 0,-1 0-1 0 0,1 1 0 0 0,-1-1 0 0 0,1 0 0 0 0,-1 0-7 0 0,12-5 45 0 0,0 2-9 0 0,3 0 43 0 0,0-7 75 0 0,64-69 961 0 0,-69 64-926 0 0,-6 0-41 0 0,-2 3-59 0 0,10-13 57 0 0,-11 23-133 0 0,0 1 0 0 0,0-1-1 0 0,-1 0 1 0 0,1 0 0 0 0,-1 0 0 0 0,1-1-1 0 0,-1 1 1 0 0,0 0 0 0 0,-1 0-1 0 0,1-1 1 0 0,0 1 0 0 0,-1-3-13 0 0,1-5 9 0 0,-1 6-9 0 0,1 1 0 0 0,-1-1 0 0 0,0 0 0 0 0,0 0 1 0 0,0 0-1 0 0,-1 0 0 0 0,0 1 0 0 0,0-1 1 0 0,-1-3-1 0 0,-3 0 0 0 0,4 7 0 0 0,1 0 0 0 0,-1-1 0 0 0,0 1 0 0 0,0-1 0 0 0,0 1 0 0 0,1-1 0 0 0,-1 0 0 0 0,1 1 0 0 0,-1-1 0 0 0,1 0 0 0 0,0 1 0 0 0,-1-1 0 0 0,1 0 0 0 0,0 0 0 0 0,0 0 0 0 0,0 0 1 0 0,0 0-1 0 0,-1 0 1 0 0,1 1-1 0 0,-1-1 1 0 0,0 0-1 0 0,1 0 1 0 0,-1 0-1 0 0,0 0 1 0 0,0 0 0 0 0,0 1-1 0 0,-1-2 0 0 0,-3-6-13 0 0,3-2-50 0 0,2 9-49 0 0,-3-1-129 0 0,-7-8-211 0 0,7 9-17 0 0,3 2-3 0 0</inkml:trace>
  <inkml:trace contextRef="#ctx0" brushRef="#br0" timeOffset="432.5">1071 209 6296 0 0,'-25'-14'153'0'0,"2"-4"56"0"0,10 2-171 0 0,12 15-41 0 0,1-1 0 0 0,-1 1 1 0 0,1-1-1 0 0,0 1 0 0 0,-1-1 0 0 0,1 1 1 0 0,0 0-1 0 0,0-1 0 0 0,0 1 0 0 0,0-1 3 0 0,0-6 28 0 0,-3 0 81 0 0,-3-1 169 0 0,-1 1 39 0 0,1 2-31 0 0,1-1 47 0 0,2 0 56 0 0,1-1 67 0 0,0 0 277 0 0,-9-14-145 0 0,9 19-349 0 0,0 0-52 0 0,1 0-43 0 0,-1 1-38 0 0,1 0-20 0 0,-1 1-34 0 0,-1-1 8 0 0,1 1 4 0 0,1 0 37 0 0,-2-2 203 0 0,2 0-113 0 0,0 1-76 0 0,2-1-87 0 0,-1 0-40 0 0,-1 1 79 0 0,-4 1-11 0 0,-1 1 6 0 0,1-4 77 0 0,-6-7-21 0 0,8 8-2 0 0,-1 2-50 0 0,-5 2-13 0 0,6-1-12 0 0,2 0-25 0 0,-1 0 1 0 0,0 1-1 0 0,0-1 1 0 0,0 0-1 0 0,1 1 1 0 0,-1-1 0 0 0,0 1-1 0 0,0 0 1 0 0,1-1-1 0 0,-1 1 1 0 0,1 0-1 0 0,-1 0 1 0 0,0 0-17 0 0,1 0 11 0 0,-1 0 0 0 0,1 0 0 0 0,-1 0 0 0 0,0 0 0 0 0,1-1 0 0 0,-1 1 0 0 0,0 0 0 0 0,1-1 0 0 0,-1 0 0 0 0,0 1 0 0 0,0-1 0 0 0,0 0 0 0 0,0 0-11 0 0,2 0 2 0 0,-1 0 0 0 0,1 0 0 0 0,-1 0-1 0 0,1 0 1 0 0,-1 0 0 0 0,1 0 0 0 0,-1 0-1 0 0,1 0 1 0 0,-1 0 0 0 0,1 0 0 0 0,-1 0-1 0 0,1 0 1 0 0,-1 0 0 0 0,1 0 0 0 0,-1 0 0 0 0,1 0-1 0 0,-1 1 1 0 0,1-1 0 0 0,-1 0 0 0 0,1 0-1 0 0,-1 1 1 0 0,1-1 0 0 0,0 0 0 0 0,-1 1-1 0 0,1-1 1 0 0,-1 1 0 0 0,1-1 0 0 0,0 0 0 0 0,-1 1-1 0 0,1-1 1 0 0,0 1 0 0 0,0-1 0 0 0,-1 1-1 0 0,1-1 1 0 0,0 1 0 0 0,0-1 0 0 0,0 1-1 0 0,0-1 1 0 0,-1 1 0 0 0,1-1 0 0 0,0 1 0 0 0,0-1-1 0 0,0 1 1 0 0,0-1 0 0 0,0 1 0 0 0,0 0-2 0 0,0-1 1 0 0,0 0 1 0 0,0 0 0 0 0,0 0 0 0 0,0 1 0 0 0,0-1 0 0 0,0 0-1 0 0,0 0 1 0 0,0 1 0 0 0,0-1 0 0 0,0 0 0 0 0,0 0 0 0 0,0 0-1 0 0,0 1 1 0 0,-1-1 0 0 0,1 0 0 0 0,0 0 0 0 0,0 0 0 0 0,0 0-1 0 0,0 1 1 0 0,-1-1 0 0 0,1 0 0 0 0,0 0 0 0 0,0 0-1 0 0,0 0 1 0 0,0 0 0 0 0,-1 0 0 0 0,1 1 0 0 0,0-1 0 0 0,0 0-1 0 0,-1 0 1 0 0,1 0 0 0 0,0 0 0 0 0,0 0 0 0 0,0 0 0 0 0,-1 0-2 0 0,-23 11 2 0 0,22-11-5 0 0,1 0-1 0 0,1 0 0 0 0,-1 0 0 0 0,0 0 1 0 0,0 1-1 0 0,1-1 0 0 0,-1 0 0 0 0,0 0 1 0 0,1 0-1 0 0,-1 1 0 0 0,0-1 0 0 0,1 0 0 0 0,-1 1 1 0 0,0-1-1 0 0,1 0 0 0 0,-1 1 0 0 0,1-1 1 0 0,-1 1-1 0 0,1-1 0 0 0,-1 1 0 0 0,1-1 1 0 0,-1 1-1 0 0,1 0 0 0 0,-1-1 0 0 0,1 1 1 0 0,0 0-1 0 0,-1-1 0 0 0,1 1 4 0 0,-3 6-25 0 0,-3 1-4 0 0,-2 0 40 0 0,1 0 43 0 0,1 0 46 0 0,-4 16 264 0 0,-1 0-39 0 0,7-18-311 0 0,-3 7-56 0 0,2 13-86 0 0,-1-10 25 0 0,1 0-2 0 0,3 0 37 0 0,2 92 39 0 0,0-72 70 0 0,0 1 58 0 0,-1-32-88 0 0,1-1 0 0 0,-1 1 0 0 0,0-1 0 0 0,-1 1 1 0 0,-1 3-12 0 0,2-5 0 0 0,0 0 1 0 0,0 0 0 0 0,0 0-1 0 0,0 0 1 0 0,1 0 0 0 0,-1 1-1 0 0,1-1 1 0 0,-1 0 0 0 0,1 0-1 0 0,0 0 1 0 0,1 1 0 0 0,-1 2-1 0 0,7 7-1 0 0,-6-12 3 0 0,-1 0-1 0 0,1 1 0 0 0,0-1 0 0 0,0 1 0 0 0,-1 0 0 0 0,1-1 0 0 0,-1 1 1 0 0,1 0-1 0 0,-1-1 0 0 0,0 1 0 0 0,1 0 0 0 0,-1-1 0 0 0,0 1 1 0 0,0 0-2 0 0,-1 7 23 0 0,0 9 31 0 0,1-16-42 0 0,0 0 0 0 0,1 0 1 0 0,-1 0-1 0 0,0 0 0 0 0,1-1 1 0 0,-1 1-1 0 0,1 0 1 0 0,0 1-13 0 0,4 5 44 0 0,-4-6-35 0 0,0-1 0 0 0,0 1-1 0 0,0-1 1 0 0,0 1 0 0 0,-1-1 0 0 0,1 1-1 0 0,0-1 1 0 0,-1 1 0 0 0,1 0 0 0 0,-1-1 0 0 0,0 1-1 0 0,0 0 1 0 0,1-1 0 0 0,-1 1 0 0 0,0 1-9 0 0,-1 0 3 0 0,1 0 1 0 0,1 0 0 0 0,-1-1 0 0 0,0 1 0 0 0,1 0-1 0 0,-1 0 1 0 0,1 1-4 0 0,10 7 43 0 0,-10-9-40 0 0,-1 1 0 0 0,1-1 0 0 0,-1 1 0 0 0,0-1 0 0 0,1 1 0 0 0,-1-1 0 0 0,0 2-3 0 0,0-4 0 0 0,0 0 2 0 0,-1 1 0 0 0,1-1-1 0 0,0 0 1 0 0,0 0-1 0 0,0 1 1 0 0,0-1 0 0 0,0 0-1 0 0,0 1 1 0 0,0-1 0 0 0,0 0-1 0 0,1 1 1 0 0,-1-1 0 0 0,0 0-1 0 0,0 1 1 0 0,0-1-1 0 0,0 0 1 0 0,0 1 0 0 0,0-1-1 0 0,1 0 1 0 0,-1 0 0 0 0,0 1-1 0 0,0-1 1 0 0,0 0 0 0 0,1 0-1 0 0,-1 1 1 0 0,0-1-2 0 0,4 3 8 0 0,-1 0-7 0 0,0 0-1 0 0,0-1 1 0 0,-1 1-1 0 0,1 0 0 0 0,-1 1 1 0 0,2 1-1 0 0,-7-1 0 0 0,2-4 0 0 0,1 0 0 0 0,0 0 0 0 0,-1 0 0 0 0,1 0 0 0 0,0 0 0 0 0,-1 0 0 0 0,1 0 0 0 0,0 1 0 0 0,0-1 0 0 0,-1 0 0 0 0,1 0 0 0 0,0 0 0 0 0,-1 1 0 0 0,1-1 0 0 0,0 0 0 0 0,0 0 0 0 0,0 1 0 0 0,-1-1 0 0 0,1 0 0 0 0,0 0 0 0 0,0 1 0 0 0,0-1 0 0 0,0 0 0 0 0,0 1 0 0 0,-1-1 0 0 0,1 0 0 0 0,0 1 0 0 0,0-1 0 0 0,0 0 0 0 0,0 1 0 0 0,0-1 0 0 0,0 0 0 0 0,0 1 0 0 0,0-1 0 0 0,0 0 0 0 0,0 1 0 0 0,0-1 0 0 0,0 0 0 0 0,0 1 0 0 0,1-1 0 0 0,-1 0 0 0 0,0 0 0 0 0,0 1 0 0 0,0-1 0 0 0,0 0 0 0 0,0 1 0 0 0,1-1 0 0 0,-1 0 0 0 0,0 0 0 0 0,11 6 10 0 0,-11-6-6 0 0,1 1 0 0 0,-1 0 0 0 0,0-1 0 0 0,1 1 0 0 0,-1 0 0 0 0,0-1 0 0 0,0 1 0 0 0,0 0-1 0 0,0-1 1 0 0,1 1 0 0 0,-1 0 0 0 0,0-1 0 0 0,0 1 0 0 0,0 0 0 0 0,0-1-4 0 0,0 3 87 0 0,-1-3-51 0 0,-1 0-46 0 0,-3 0-60 0 0,-1 0-46 0 0,4 0-172 0 0,2 0-28 0 0,0 0-4 0 0</inkml:trace>
  <inkml:trace contextRef="#ctx0" brushRef="#br0" timeOffset="700.16">544 433 7344 0 0,'0'0'165'0'0,"3"0"22"0"0,5 0-55 0 0,-1 0-44 0 0,7 0 64 0 0,-6 0-97 0 0,9 0-104 0 0,-9 0 83 0 0,0 0 99 0 0,-4 0-15 0 0,1 0 41 0 0,4-2 150 0 0,0-3-49 0 0,5-2 62 0 0,1 4-74 0 0,2 2-48 0 0,19 2 101 0 0,-10 0-118 0 0,-18-1-253 0 0,0 0 46 0 0,0 0 42 0 0,0 0 33 0 0,8 0 121 0 0,20 0 339 0 0,-24 0-400 0 0,-1 0-53 0 0,2 0-86 0 0,-6 0-35 0 0,0 0-37 0 0,0 0-54 0 0,0 0-53 0 0,0 0-57 0 0,1 0-63 0 0,-1 0-67 0 0,0 0-72 0 0,0 0-78 0 0,0 0-81 0 0,6 0-711 0 0,6 0-764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2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5840 0 0,'0'0'132'0'0,"0"0"17"0"0,0 0 11 0 0,0 0 47 0 0,0 0-75 0 0,0 0 110 0 0,0 0 202 0 0,0 0 18 0 0,0 3-33 0 0,-1 5-231 0 0,-4-5-45 0 0,-2 2-7 0 0,2 6 56 0 0,-6-6-18 0 0,6 8-67 0 0,-6 1-40 0 0,9-13-67 0 0,0 1 1 0 0,0 0-1 0 0,1 0 1 0 0,-1 0-1 0 0,1 0 0 0 0,-1 0 1 0 0,1 0-1 0 0,0 0 1 0 0,-1 2-11 0 0,-4 17 67 0 0,5-13-27 0 0,-1-1 0 0 0,-1 1 0 0 0,1-1-1 0 0,-3 3-39 0 0,-3 5 77 0 0,4-6-17 0 0,-1 0 0 0 0,1 0 0 0 0,0 1 1 0 0,0 2-61 0 0,0 6 87 0 0,-1 5-1 0 0,-4 0-46 0 0,5-16-30 0 0,2 0 0 0 0,-1 0 0 0 0,1 1 0 0 0,0-1 0 0 0,1 0 0 0 0,-1 7-10 0 0,-1 6 31 0 0,-8 17 1 0 0,6 6 32 0 0,-1-19-44 0 0,4-18-5 0 0,0 0 0 0 0,1 1 0 0 0,0-1 1 0 0,0 0-1 0 0,1 6-15 0 0,0 145 16 0 0,0-154-16 0 0,0 0 0 0 0,0 0 0 0 0,0 1 0 0 0,1-1 0 0 0,0 0 0 0 0,0 0 0 0 0,0 1 0 0 0,0-1 0 0 0,0 0 0 0 0,1 2 0 0 0,3 6 0 0 0,5 10 17 0 0,-9-19-12 0 0,0 0 1 0 0,0 0-1 0 0,0 0 0 0 0,0 1 0 0 0,0-1 0 0 0,0 0 1 0 0,-1 1-1 0 0,1-1 0 0 0,-1 1 0 0 0,0-1 0 0 0,1 0 1 0 0,-1 3-6 0 0,0 3-24 0 0,3 9 113 0 0,-1-10-119 0 0,3-1-102 0 0,-3-2 14 0 0,2-1-41 0 0,-1 0-168 0 0,0 0-98 0 0,-1 0 54 0 0,0-1-38 0 0,1 3-487 0 0,-1 1-387 0 0,-1 4-736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2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96 5384 0 0,'0'0'116'0'0,"2"0"17"0"0,2 1-80 0 0,-1-1-28 0 0,-1 0-1 0 0,0 0 1 0 0,1 0 0 0 0,-1 0 0 0 0,1 0 0 0 0,-1-1 0 0 0,0 1-1 0 0,1-1 1 0 0,1 0-25 0 0,1-2 30 0 0,21-10-33 0 0,-17 8 15 0 0,-8 4 0 0 0,1 0-1 0 0,-1 0 0 0 0,1 0 0 0 0,-1 0 0 0 0,1 1 0 0 0,0-1 0 0 0,-1 0 0 0 0,1 1 0 0 0,0-1 0 0 0,-1 1 0 0 0,3 0-11 0 0,-2 0 130 0 0,1-3-2 0 0,10-8-11 0 0,-5 8-73 0 0,-8 3-43 0 0,1 0 1 0 0,-1 0-1 0 0,0 0 0 0 0,1-1 1 0 0,-1 1-1 0 0,1 0 0 0 0,-1 0 1 0 0,1 0-1 0 0,-1-1 1 0 0,0 1-1 0 0,1 0 0 0 0,-1-1 1 0 0,0 1-1 0 0,1 0 0 0 0,-1-1 1 0 0,0 1-1 0 0,1 0 1 0 0,-1-1-1 0 0,0 1 0 0 0,0 0-1 0 0,1-10 98 0 0,2 10-23 0 0,-2 0-73 0 0,-1 0 0 0 0,1 0 0 0 0,0 0 0 0 0,0 0-1 0 0,-1-1 1 0 0,1 1 0 0 0,0 0 0 0 0,-1 0 0 0 0,1 0 0 0 0,0 0 0 0 0,-1-1 0 0 0,1 1-1 0 0,-1 0 1 0 0,1-1 0 0 0,0 1-2 0 0,-1-1 5 0 0,0 1 0 0 0,1-1 0 0 0,-1 0-1 0 0,0 1 1 0 0,1-1 0 0 0,-1 1 0 0 0,0-1 0 0 0,0 0-1 0 0,0 0 1 0 0,0 1 0 0 0,0-1 0 0 0,0 0 0 0 0,0 1-1 0 0,0-1 1 0 0,0 0-5 0 0,0-1 103 0 0,0 2-13 0 0,0 0-8 0 0,-2 0 11 0 0,1 0-85 0 0,1 0-1 0 0,-1 0 0 0 0,1 0 1 0 0,-1 0-1 0 0,1 0 1 0 0,-1-1-1 0 0,1 1 1 0 0,-1 0-1 0 0,0 0 0 0 0,1 0 1 0 0,0 0-1 0 0,-1-1 1 0 0,1 1-1 0 0,-1 0 1 0 0,1 0-1 0 0,-1-1 0 0 0,1 1 1 0 0,-1 0-1 0 0,1-1 1 0 0,0 1-1 0 0,-1-1 1 0 0,1 1-1 0 0,0 0 0 0 0,-1-1 1 0 0,1 1-1 0 0,0-1-7 0 0,-3-3 81 0 0,-2 1 42 0 0,0 1-6 0 0,-2 2 37 0 0,2 0-98 0 0,-3-1 124 0 0,-8 1 211 0 0,10 1-247 0 0,1 0-46 0 0,2 0-74 0 0,-2 10 130 0 0,-6-4-10 0 0,9-7-134 0 0,1 0 0 0 0,0 1 0 0 0,0-1 0 0 0,0 1 0 0 0,0-1 0 0 0,0 1 0 0 0,0 0 0 0 0,0-1 0 0 0,1 1 0 0 0,-1 0 0 0 0,0 0 0 0 0,0 0 0 0 0,0-1 0 0 0,1 1 0 0 0,-1 0 0 0 0,0 1-10 0 0,-1 3 41 0 0,2-5-31 0 0,-1 1 0 0 0,1 0 0 0 0,0-1 0 0 0,-1 1 0 0 0,1-1 0 0 0,0 1 0 0 0,-1 0 0 0 0,1-1 0 0 0,-1 1 1 0 0,1-1-1 0 0,-1 1 0 0 0,1-1 0 0 0,-1 1 0 0 0,1-1 0 0 0,-1 1 0 0 0,1-1 0 0 0,-1 0 0 0 0,1 1 1 0 0,-1-1-1 0 0,0 0 0 0 0,1 0 0 0 0,-1 1-10 0 0,-4 1 41 0 0,3-1-22 0 0,0 1 1 0 0,1-1-1 0 0,-1 1 1 0 0,1-1-1 0 0,-1 1 1 0 0,1-1 0 0 0,0 1-1 0 0,-1 0 1 0 0,1-1-1 0 0,0 1 1 0 0,0 0-1 0 0,0 0 1 0 0,0 1-20 0 0,-5 8 87 0 0,-1-1-39 0 0,2-4-16 0 0,1 0 0 0 0,0-1-1 0 0,0 1 1 0 0,1 0 0 0 0,-1 1 0 0 0,1 0-32 0 0,0-2 16 0 0,2 0-14 0 0,0-1 0 0 0,0 0 1 0 0,0 1-1 0 0,1-1 0 0 0,0 0 1 0 0,-1 1-1 0 0,2-1 0 0 0,-1 1 1 0 0,1 3-3 0 0,0 8 44 0 0,-2-7-20 0 0,1-5-8 0 0,0-1 0 0 0,-1 0 1 0 0,1 0-1 0 0,0 1 0 0 0,1-1 1 0 0,-1 0-1 0 0,1 1 0 0 0,-1-1 0 0 0,1 0 1 0 0,0 1-17 0 0,10 1 16 0 0,-6 6-16 0 0,6-6 0 0 0,-7 1 0 0 0,-3-5 0 0 0,-1-1 0 0 0,0 1 0 0 0,0-1 0 0 0,1 1 0 0 0,-1-1 0 0 0,0 1 0 0 0,1-1 0 0 0,-1 0 0 0 0,0 1 0 0 0,1-1 0 0 0,-1 0 0 0 0,0 1 0 0 0,1-1 0 0 0,-1 0 0 0 0,1 0 0 0 0,-1 1 0 0 0,1-1 0 0 0,-1 0 0 0 0,1 0 0 0 0,-1 0 0 0 0,1 0 0 0 0,-1 1 0 0 0,1-1 0 0 0,-1 0 0 0 0,1 0 0 0 0,-1 0 0 0 0,1 0 0 0 0,-1 0 0 0 0,1 0 0 0 0,-1 0 0 0 0,1-1 0 0 0,0 1 0 0 0,-1 0 1 0 0,1 0 0 0 0,-1 0 0 0 0,1 0 0 0 0,-1 0 1 0 0,1 0-1 0 0,-1 0 0 0 0,1 0 0 0 0,-1 0 0 0 0,1 0 1 0 0,-1 0-1 0 0,1 0 0 0 0,-1 0 0 0 0,1 0 0 0 0,-1 0 1 0 0,1 1-1 0 0,-1-1 0 0 0,0 0 0 0 0,1 0 0 0 0,-1 1 1 0 0,1-1-1 0 0,-1 0 0 0 0,1 0 0 0 0,-1 1 0 0 0,0-1 1 0 0,1 1-1 0 0,-1-1 0 0 0,0 0 0 0 0,1 1 0 0 0,-1-1 0 0 0,0 1 1 0 0,0-1-1 0 0,1 1-1 0 0,3 6 28 0 0,7-2 2 0 0,-7 1 13 0 0,-3-5-42 0 0,-1-1 1 0 0,0 1 0 0 0,0-1-1 0 0,1 1 1 0 0,-1-1 0 0 0,0 0-1 0 0,1 1 1 0 0,-1-1-1 0 0,0 1 1 0 0,1-1 0 0 0,-1 0-1 0 0,0 1 1 0 0,1-1 0 0 0,-1 0-1 0 0,1 0 1 0 0,-1 1 0 0 0,1-1-1 0 0,-1 0 1 0 0,1 0 0 0 0,-1 0-1 0 0,1 0 1 0 0,-1 0 0 0 0,1 1-1 0 0,-1-1 1 0 0,1 0 0 0 0,-1 0-1 0 0,1 0 1 0 0,-1 0 0 0 0,1 0-1 0 0,-1-1 1 0 0,1 1 0 0 0,0 0-2 0 0,15 1 28 0 0,-12 0-23 0 0,1-1 1 0 0,-1 0 0 0 0,1 0 0 0 0,-1 0 0 0 0,0 0-1 0 0,1-1 1 0 0,-1 1 0 0 0,0-1 0 0 0,4-2-6 0 0,-2 0-33 0 0,-2 0-87 0 0,-1 1-88 0 0,-1 1 55 0 0,-1 0-39 0 0,1 0-40 0 0,0 1-38 0 0,1-1-367 0 0,1 0-260 0 0,1 1-593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3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 6176 0 0,'0'0'177'0'0,"-3"0"0"0"0,2 0-319 0 0,1 0 70 0 0,-2 0 63 0 0,1 0 66 0 0,-1 0 54 0 0,0-1 44 0 0,-1 1 98 0 0,-6 1 571 0 0,6 0-509 0 0,1-1-100 0 0,0 1-92 0 0,0 4 144 0 0,-1 1 47 0 0,-4-3-85 0 0,1-1-89 0 0,-11 8 75 0 0,11-5-118 0 0,0 0-1 0 0,1 0 1 0 0,0 0 0 0 0,0 0 0 0 0,0 1-1 0 0,1 0 1 0 0,0 0 0 0 0,-3 5-97 0 0,7-11 10 0 0,-7 12 75 0 0,-7 8 73 0 0,3-6-14 0 0,-2-1 12 0 0,-8 18 108 0 0,7-9-44 0 0,7-13-137 0 0,3-3-17 0 0,0-1-1 0 0,1 1 1 0 0,0-1-1 0 0,-1 1 0 0 0,0 5-65 0 0,-2 16 38 0 0,1-11-31 0 0,3-13-2 0 0,1 0 1 0 0,0 0 0 0 0,0 1 0 0 0,0-1 0 0 0,0 1-1 0 0,1-1 1 0 0,-1 1 0 0 0,1 1-6 0 0,-1 15 31 0 0,0 10 28 0 0,6-14 16 0 0,8 0-16 0 0,-6-8-50 0 0,-5-6-9 0 0,0 0 0 0 0,0 1 0 0 0,0-1 0 0 0,1 0 1 0 0,-1 0-1 0 0,0 0 0 0 0,1-1 0 0 0,0 1 0 0 0,-1-1 1 0 0,3 1-1 0 0,21 4 10 0 0,-13 0 17 0 0,-12-5-24 0 0,1 0 0 0 0,-1 0 0 0 0,1-1 0 0 0,-1 1 0 0 0,1 0 0 0 0,0-1 0 0 0,-1 1 0 0 0,1-1 0 0 0,0 1 1 0 0,-1-1-1 0 0,1 0 0 0 0,0 0 0 0 0,-1 0 0 0 0,1 0-3 0 0,18 0 69 0 0,2 0-72 0 0,6 0-66 0 0,9 0-87 0 0,-18 0 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1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10824 0 0,'1'0'27'0'0,"1"0"0"0"0,0 0 1 0 0,-1 1-1 0 0,1-1 0 0 0,0 0 0 0 0,-1 1 1 0 0,1-1-1 0 0,-1 1 0 0 0,1 0 1 0 0,-1 0-1 0 0,1-1 0 0 0,-1 1 1 0 0,1 0-1 0 0,-1 0-27 0 0,8 4 138 0 0,-2-2-14 0 0,-7-2-109 0 0,0-1 0 0 0,1 0 0 0 0,-1 0 0 0 0,1 0-1 0 0,-1 0 1 0 0,1 1 0 0 0,-1-1 0 0 0,1 0 0 0 0,-1 0 0 0 0,0 1 0 0 0,1-1-1 0 0,-1 0 1 0 0,1 1 0 0 0,-1-1 0 0 0,0 0 0 0 0,0 1 0 0 0,1-1 0 0 0,-1 1-1 0 0,0-1-14 0 0,1 10 159 0 0,1 0-80 0 0,2-7-52 0 0,4 5-26 0 0,-7 7-21 0 0,0 1 43 0 0,2-4 59 0 0,1-6 57 0 0,3 1 165 0 0,-7-7-304 0 0,0 0 23 0 0,0 1-1 0 0,1-1 1 0 0,-1 0 0 0 0,0 0 0 0 0,0 1 0 0 0,0-1 0 0 0,1 0 0 0 0,-1 0 0 0 0,0 1 0 0 0,0-1 0 0 0,0 0 0 0 0,0 1 0 0 0,0-1 0 0 0,0 0-1 0 0,1 1 1 0 0,-1-1 0 0 0,0 0 0 0 0,0 0 0 0 0,0 1 0 0 0,0-1 0 0 0,0 0 0 0 0,0 1 0 0 0,0-1 0 0 0,0 0 0 0 0,0 1 0 0 0,-1-1-23 0 0,1 0 0 0 0,0 3 89 0 0,0-1 1 0 0,0 1 0 0 0,1-1-1 0 0,-1 1 1 0 0,1-1 0 0 0,-1 1 0 0 0,1 0-90 0 0,7 5 494 0 0,-4-4-206 0 0,-3 6-61 0 0,-1-3-64 0 0,0-5-111 0 0,0 0-1 0 0,0 1 1 0 0,0-1-1 0 0,0 0 1 0 0,0 0-1 0 0,0 0 1 0 0,1 0-1 0 0,-1 1 1 0 0,1-1 0 0 0,0 1-52 0 0,2 3 102 0 0,7 14 265 0 0,-8-10-206 0 0,-6-1-71 0 0,0-5-42 0 0,4-4-46 0 0,-1 0-1 0 0,1 0 0 0 0,0 0 0 0 0,0 0 0 0 0,0 0 1 0 0,0 0-1 0 0,0 0 0 0 0,-1 0 0 0 0,1 0 1 0 0,0 1-1 0 0,0-1 0 0 0,0 0 0 0 0,0 0 0 0 0,0 0 1 0 0,0 0-1 0 0,0 0 0 0 0,0 0 0 0 0,0 1 0 0 0,-1-1 1 0 0,1 0-1 0 0,0 0 0 0 0,0 0 0 0 0,0 0 1 0 0,0 0-1 0 0,0 1 0 0 0,0-1 0 0 0,0 0 0 0 0,0 0 1 0 0,0 0-1 0 0,0 0 0 0 0,0 0 0 0 0,0 1 1 0 0,0-1-1 0 0,0 0 0 0 0,0 0 0 0 0,0 0 0 0 0,0 0 1 0 0,0 0-1 0 0,1 1 0 0 0,-1-1 0 0 0,0 0 0 0 0,0 0 1 0 0,0 0-1 0 0,0 0 0 0 0,0 0 0 0 0,0 0 1 0 0,0 1-1 0 0,0-1 0 0 0,0 0 0 0 0,1 0 0 0 0,-1 0-1 0 0,5 9 2 0 0,-3 4 8 0 0,-2-11-29 0 0,0-2-92 0 0,-1 1-95 0 0,0-1 53 0 0,1 0-40 0 0,-1 0-43 0 0,0 0-41 0 0,0 0-36 0 0,-1 0-35 0 0,0 0-228 0 0,0 1-55 0 0,-3 0-752 0 0,-1 4-597 0 0,-4 4-1132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3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6336 0 0,'3'3'141'0'0,"8"8"23"0"0,-11-11-161 0 0,0 0 0 0 0,0 0 0 0 0,0 0 0 0 0,0 0 0 0 0,0 0 1 0 0,0 0-1 0 0,0 0 0 0 0,0 1 0 0 0,0-1 0 0 0,0 0 0 0 0,0 0 0 0 0,0 0 0 0 0,0 0 0 0 0,1 0 0 0 0,-1 0 0 0 0,0 0 0 0 0,0 0 0 0 0,0 0 0 0 0,0 0 0 0 0,0 0 0 0 0,0 0 1 0 0,0 1-1 0 0,1-1 0 0 0,-1 0 0 0 0,0 0 0 0 0,0 0 0 0 0,0 0 0 0 0,0 0 0 0 0,0 0 0 0 0,0 0 0 0 0,0 0 0 0 0,1 0 0 0 0,-1 0 0 0 0,0 0 0 0 0,0 0 0 0 0,0-1 1 0 0,0 1-1 0 0,0 0 0 0 0,0 0 0 0 0,1 0 0 0 0,-1 0 0 0 0,0 0 0 0 0,0 0 0 0 0,0 0 0 0 0,0 0 0 0 0,0 0 0 0 0,0 0 0 0 0,0 0 0 0 0,0 0 0 0 0,0-1 0 0 0,0 1 0 0 0,1 0 1 0 0,-1 0-1 0 0,0 0 0 0 0,0 0 0 0 0,0 0 0 0 0,0 0-3 0 0,13-11 146 0 0,-9 9-126 0 0,2 1-15 0 0,16 1 56 0 0,-14-1 1 0 0,-1-1 80 0 0,0-3 98 0 0,3-3 180 0 0,-1-1-56 0 0,-2 5-214 0 0,6-1 116 0 0,-7-6-40 0 0,4 6-8 0 0,-8 1-145 0 0,-1 1-13 0 0,4-1-1 0 0,6-1 38 0 0,-10 4-91 0 0,0 0 1 0 0,1 1-1 0 0,-1-1 0 0 0,0 0 1 0 0,0 0-1 0 0,0 0 0 0 0,0 0 1 0 0,0 0-1 0 0,0 0 0 0 0,-1 0 1 0 0,1-1-1 0 0,0 0-6 0 0,0 1 6 0 0,-1 0-1 0 0,1-1 1 0 0,-1 1-1 0 0,0-1 1 0 0,1 1 0 0 0,-1-1-1 0 0,0 1 1 0 0,0 0-1 0 0,0-1 1 0 0,0 0-6 0 0,0-2 10 0 0,0-2-4 0 0,0-2 79 0 0,-3-5-10 0 0,-7-1 22 0 0,6 9 56 0 0,3-1-86 0 0,0 1-13 0 0,1 5-45 0 0,-1-1 1 0 0,0 1-1 0 0,1 0 1 0 0,-1 0 0 0 0,1-1-1 0 0,-1 1 1 0 0,0 0-1 0 0,1 0 1 0 0,-1 0 0 0 0,0 0-1 0 0,0 0 1 0 0,1-1-1 0 0,-1 1 1 0 0,0 1 0 0 0,1-1-10 0 0,0 0 0 0 0,-3 0 146 0 0,3 0 12 0 0,-3 0 2 0 0,2 0-139 0 0,-1 0 1 0 0,0 0-1 0 0,1 1 0 0 0,-1-1 1 0 0,0 1-1 0 0,1 0 1 0 0,-1-1-1 0 0,0 1 1 0 0,1 0-1 0 0,-1 0 0 0 0,0 1-21 0 0,-7 3 58 0 0,4-3-45 0 0,4-1-10 0 0,1-1 0 0 0,-1 0 0 0 0,0 0 0 0 0,1 1 0 0 0,-1-1-1 0 0,1 0 1 0 0,-1 1 0 0 0,0-1 0 0 0,1 1 0 0 0,-1-1 0 0 0,1 1 0 0 0,-1-1 0 0 0,1 1 0 0 0,-1-1 0 0 0,1 1-1 0 0,0-1 1 0 0,-1 1 0 0 0,1 0 0 0 0,0-1 0 0 0,-1 1 0 0 0,1 0 0 0 0,0 0-3 0 0,-3 4 16 0 0,3-5-14 0 0,-1 1 0 0 0,0 0-1 0 0,1 0 1 0 0,-1 0-1 0 0,0 0 1 0 0,0 0 0 0 0,0 0-1 0 0,1-1 1 0 0,-1 1 0 0 0,0 0-1 0 0,0-1 1 0 0,0 1 0 0 0,0-1-1 0 0,0 1 1 0 0,-1-1-1 0 0,1 1-1 0 0,-10 5 62 0 0,-5 23 200 0 0,11-20-177 0 0,-1 3 24 0 0,1-1-39 0 0,4-8-68 0 0,0-1 1 0 0,0 0-1 0 0,1 1 1 0 0,-1-1-1 0 0,1 0 1 0 0,0 1-1 0 0,-1-1 1 0 0,1 1-1 0 0,0-1 1 0 0,1 3-3 0 0,-2 12-1 0 0,-10 4-11 0 0,10-20 9 0 0,1 0 0 0 0,0 0 0 0 0,-1 0 1 0 0,1 0-1 0 0,0 0 0 0 0,0 0 0 0 0,0 0 0 0 0,0 0 1 0 0,0 0-1 0 0,0 0 0 0 0,0 0 0 0 0,0 0 1 0 0,0 0-1 0 0,0-1 0 0 0,0 1 0 0 0,0 0 0 0 0,1 0 1 0 0,-1 0-1 0 0,1 1 3 0 0,7 8-96 0 0,-5-8 63 0 0,-3 0 15 0 0,1-1 0 0 0,-1 1 0 0 0,1 0 0 0 0,-1 0 0 0 0,0 0 0 0 0,1-1 0 0 0,-1 1 0 0 0,0 0 0 0 0,0 0-1 0 0,0 0 1 0 0,-1 1 18 0 0,1 1-21 0 0,3 1 73 0 0,2 1-2 0 0,-3-4-34 0 0,-1-1 1 0 0,1 1 0 0 0,-1 0-1 0 0,1 0 1 0 0,0-1-1 0 0,0 1 1 0 0,0-1-1 0 0,0 1 1 0 0,0-1 0 0 0,0 0-1 0 0,0 0 1 0 0,1 0-1 0 0,-1 0 1 0 0,0 0 0 0 0,1 0-1 0 0,-1-1 1 0 0,0 1-1 0 0,2-1-16 0 0,9 2 10 0 0,-3 4-45 0 0,-8-5 24 0 0,-1 0 0 0 0,1 0 0 0 0,0 0 0 0 0,0-1 0 0 0,-1 1 0 0 0,1 0-1 0 0,0-1 1 0 0,0 1 0 0 0,0-1 0 0 0,0 1 0 0 0,0-1 0 0 0,0 0 0 0 0,2 0 11 0 0,8 1-36 0 0,-7-1 14 0 0,1 1 0 0 0,0-1 1 0 0,-1 0-1 0 0,1 0 0 0 0,0-1 1 0 0,-1 0-1 0 0,1 0 1 0 0,1-1 21 0 0,0-1-40 0 0,-1 1-45 0 0,-3 1-12 0 0,1-1-43 0 0,-1 1-52 0 0,0 0-61 0 0,0 0 2 0 0,-1 1-40 0 0,2-1-393 0 0,0 0-275 0 0,2 1-633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4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0 208 6536 0 0,'0'3'141'0'0,"0"-2"-134"0"0,0-1-1 0 0,0 0 1 0 0,0 1-1 0 0,0-1 1 0 0,0 1-1 0 0,0-1 1 0 0,0 0 0 0 0,0 1-1 0 0,0-1 1 0 0,1 1-1 0 0,-1-1 1 0 0,0 0-1 0 0,0 1 1 0 0,0-1-1 0 0,0 1 1 0 0,1-1 0 0 0,-1 0-1 0 0,0 1 1 0 0,0-1-1 0 0,1 0 1 0 0,-1 1-1 0 0,0-1 1 0 0,1 0-1 0 0,-1 0 1 0 0,0 1 0 0 0,1-1-1 0 0,-1 0 1 0 0,1 0-7 0 0,7 9 157 0 0,-6 4-46 0 0,-2 5-50 0 0,-1-13-59 0 0,1 1 1 0 0,0-1-1 0 0,0 0 1 0 0,0 0 0 0 0,1 1-1 0 0,0-1 1 0 0,1 4-3 0 0,4 6 12 0 0,-2-6 34 0 0,-4-9-46 0 0,3 4 96 0 0,-3 3 106 0 0,0 48 554 0 0,2-41-494 0 0,4-1-14 0 0,0 0-51 0 0,-4 1-26 0 0,2 9 33 0 0,5-1 46 0 0,-8-21-233 0 0,-1 1 0 0 0,1-1 0 0 0,-1 1 0 0 0,1-1 0 0 0,-1 0 0 0 0,0 1 0 0 0,0-1 1 0 0,0 1-1 0 0,0-1 0 0 0,0 1-17 0 0,0-1 15 0 0,0 1 0 0 0,0-1 0 0 0,0 1 0 0 0,0-1 1 0 0,1 1-1 0 0,-1-1 0 0 0,0 1 0 0 0,1-1 0 0 0,-1 0 0 0 0,1 1-15 0 0,4 6 71 0 0,-4-7-55 0 0,0 1 0 0 0,0-1 0 0 0,-1 1 0 0 0,1-1 0 0 0,0 1 1 0 0,0-1-1 0 0,-1 1 0 0 0,1 0 0 0 0,-1-1 0 0 0,0 1 0 0 0,1 0 0 0 0,-1-1 0 0 0,0 1 0 0 0,0 0-16 0 0,0 31 379 0 0,0-19-166 0 0,0-6-51 0 0,0-1 42 0 0,0 1 52 0 0,0-1 60 0 0,0-4-156 0 0,0-12 95 0 0,-3 5-126 0 0,-1 1-33 0 0,-3-5 58 0 0,5 0-20 0 0,0-5 38 0 0,-5-3 25 0 0,1 4-51 0 0,2 2-21 0 0,0 0-38 0 0,-3-9 65 0 0,5 0 17 0 0,2-82 19 0 0,0 49-144 0 0,0 0-36 0 0,1 42-8 0 0,0 0 1 0 0,0 0-1 0 0,1-1 1 0 0,2-6-1 0 0,0-2 8 0 0,2-13 35 0 0,4 11-32 0 0,-4 0-19 0 0,-1 1-32 0 0,3 2-32 0 0,-6 14 36 0 0,1 0 0 0 0,-1 0 0 0 0,0 0 1 0 0,-1 0-1 0 0,1 0 0 0 0,0-5 36 0 0,-1 7-21 0 0,0-1 0 0 0,-1 0 0 0 0,1 0 0 0 0,1 1 0 0 0,-1-1 0 0 0,0 0 0 0 0,1 1 0 0 0,-1-1 0 0 0,1 1 0 0 0,0 0 0 0 0,0-1 0 0 0,0 1 21 0 0,5-6-54 0 0,-3 4 36 0 0,-1 1-1 0 0,0 0 1 0 0,1 0-1 0 0,-1 0 0 0 0,1 0 1 0 0,0 0 18 0 0,9-2-64 0 0,-8-2 25 0 0,-5 7 38 0 0,0 0-1 0 0,0-1 1 0 0,1 1 0 0 0,-1-1-1 0 0,0 1 1 0 0,1-1 0 0 0,-1 1 0 0 0,0 0-1 0 0,1-1 1 0 0,-1 1 0 0 0,0 0-1 0 0,1-1 1 0 0,-1 1 0 0 0,1 0-1 0 0,-1 0 1 0 0,1-1 0 0 0,-1 1 0 0 0,1 0-1 0 0,-1 0 1 0 0,0 0 0 0 0,1 0-1 0 0,-1-1 1 0 0,1 1 0 0 0,-1 0 0 0 0,1 0-1 0 0,-1 0 1 0 0,1 0 0 0 0,0 0-1 0 0,-1 0 1 0 0,1 0 0 0 0,-1 1 0 0 0,1-1 1 0 0,6 0-32 0 0,-5-1 26 0 0,0 1-1 0 0,1 0 1 0 0,-1 0-1 0 0,0 0 1 0 0,0 0-1 0 0,0 1 1 0 0,1-1 0 0 0,-1 1-1 0 0,0-1 1 0 0,1 1 6 0 0,13 13-82 0 0,0-1-14 0 0,-11-11 74 0 0,-4-1 19 0 0,-1-1 1 0 0,1 0 0 0 0,-1 0-1 0 0,1 1 1 0 0,0-1-1 0 0,-1 1 1 0 0,1-1-1 0 0,-1 0 1 0 0,1 1-1 0 0,0-1 1 0 0,-1 1-1 0 0,0-1 1 0 0,1 1-1 0 0,-1-1 1 0 0,1 1 0 0 0,-1 0-1 0 0,1-1 1 0 0,-1 1-1 0 0,0-1 1 0 0,0 1-1 0 0,1 0 1 0 0,-1 0 2 0 0,2 4-6 0 0,11 15-43 0 0,1 5 38 0 0,-5-2 11 0 0,-7-19 0 0 0,-1 0 0 0 0,1 0 0 0 0,-1-1 0 0 0,0 1 0 0 0,0 0 0 0 0,0 0 0 0 0,-1 0 0 0 0,1 1 0 0 0,-1 3 0 0 0,0 3 0 0 0,0-8 0 0 0,0 1 0 0 0,0-1 0 0 0,0 1 0 0 0,0-1 0 0 0,-1 1 0 0 0,1-1 0 0 0,-2 4 0 0 0,-5 1 0 0 0,6-8 0 0 0,1 1 0 0 0,-1-1 0 0 0,1 0 0 0 0,0 0 0 0 0,-1 1 0 0 0,1-1 0 0 0,-1 1 0 0 0,1-1 0 0 0,0 0 0 0 0,-1 1 0 0 0,1-1 0 0 0,0 1 0 0 0,0-1 0 0 0,-1 1 0 0 0,1-1 0 0 0,0 1 0 0 0,0-1 0 0 0,0 1 0 0 0,0-1 0 0 0,0 1 0 0 0,-1-1 0 0 0,1 1 0 0 0,0-1 0 0 0,0 1 0 0 0,0-1 0 0 0,0 1 0 0 0,1-1 0 0 0,-1 1 0 0 0,0-1 0 0 0,0 2 0 0 0,0 0 0 0 0,-1-1 0 0 0,1 1 0 0 0,0 0 0 0 0,-1-1 0 0 0,1 1 0 0 0,-1 0 0 0 0,1-1 0 0 0,-1 1 0 0 0,0-1 0 0 0,0 1 0 0 0,0-1 0 0 0,1 1 0 0 0,-2-1 0 0 0,-3 7 0 0 0,3-3-14 0 0,-6 10 51 0 0,7-12-15 0 0,-1-1 1 0 0,1 1-1 0 0,-1-1 1 0 0,0 0 0 0 0,0 1-1 0 0,0-1 1 0 0,-1 1-23 0 0,-6 3 37 0 0,-23 10-23 0 0,19-11-14 0 0,7 6 0 0 0,5-11 0 0 0,1 0 0 0 0,-1 1 0 0 0,0-1 0 0 0,0 0 0 0 0,0 1 0 0 0,1-1 0 0 0,-1 0 0 0 0,0 0 0 0 0,0 0 0 0 0,0 0 0 0 0,0 0 0 0 0,0 0 0 0 0,1 0 0 0 0,-2 0 0 0 0,-4 0-41 0 0,5 0-14 0 0,-1 0-37 0 0,1 0-18 0 0,0 0-36 0 0,-1 0-42 0 0,2 0-47 0 0,-1 0-50 0 0,0 0-47 0 0,1 0-42 0 0,0 0-36 0 0,-1 0-122 0 0,1 0-37 0 0,0 0-1262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4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0 7688 0 0,'0'0'166'0'0,"0"0"29"0"0,0 3 14 0 0,0 1-44 0 0,0 21-108 0 0,0-5-36 0 0,2-5 44 0 0,2-2 47 0 0,3 3 47 0 0,-4-9 26 0 0,-2 1-41 0 0,0 1-9 0 0,-2 3 24 0 0,0-3-19 0 0,2 9 146 0 0,0-4-106 0 0,1 1-55 0 0,4 6-9 0 0,-3-6-17 0 0,-1-6-27 0 0,0-1-1 0 0,-1 1 0 0 0,-1 0 0 0 0,0 1-71 0 0,0 14 195 0 0,-1 0 42 0 0,0 8 217 0 0,1-18-155 0 0,-1 0-76 0 0,1 3 4 0 0,-1-13-154 0 0,1 1 1 0 0,1-1-1 0 0,-1 1 0 0 0,1-1 1 0 0,0 1-1 0 0,1 3-73 0 0,3 8 247 0 0,0-4-46 0 0,-2 8 57 0 0,-3-8-54 0 0,0-1-41 0 0,0 12 60 0 0,0-2-98 0 0,0 28 59 0 0,0-33-92 0 0,0 1 45 0 0,-1-11-126 0 0,-1-2-37 0 0,-2-2-36 0 0,-2-1-36 0 0,3-1-155 0 0,3 0 111 0 0,0 0 51 0 0,0 0-36 0 0,0 0-14 0 0,0 0-37 0 0,0 0-42 0 0,0 0-48 0 0,0 0-51 0 0,0 0-48 0 0,0 0-42 0 0,0 0-38 0 0,0 0-130 0 0,0 0-36 0 0,0 0-1356 0 0</inkml:trace>
  <inkml:trace contextRef="#ctx0" brushRef="#br0" timeOffset="261.37">0 352 8896 0 0,'0'0'200'0'0,"0"0"33"0"0,0 0 14 0 0,6 0-41 0 0,-4 0-200 0 0,1 0 0 0 0,-1 0 0 0 0,1-1 0 0 0,-1 1 0 0 0,1 0 0 0 0,-1-1 0 0 0,2 0-6 0 0,7-10 32 0 0,3 10 57 0 0,0 1 12 0 0,0-4 59 0 0,23-10 136 0 0,6 1-43 0 0,-10 4-100 0 0,-5 0-45 0 0,-19 5-76 0 0,20-6 56 0 0,-19 9-80 0 0,1 0 0 0 0,-1 1 0 0 0,4 0-8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29:52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6072 0 0,'1'0'52'0'0,"1"-1"-42"0"0,3 0-49 0 0,-1 2 89 0 0,-3-1 18 0 0,1 1 38 0 0,0 0 45 0 0,0 0 53 0 0,1 2-182 0 0,4 5 55 0 0,-2-3 228 0 0,-2-2-126 0 0,0 0-63 0 0,3 6 105 0 0,-5-5-61 0 0,-1-1-33 0 0,1 0 42 0 0,-1 0 50 0 0,0 1 58 0 0,2 7 100 0 0,4-1-79 0 0,-1-1-71 0 0,2 5 180 0 0,0 0-38 0 0,0-1-73 0 0,3 2-14 0 0,10 8 58 0 0,-9-11-154 0 0,50 48 795 0 0,-41-40-614 0 0,0 0 38 0 0,-18-17-335 0 0,1-1 0 0 0,0 0 1 0 0,0 0-1 0 0,0 0 0 0 0,0 0 0 0 0,1 0-70 0 0,4 2 143 0 0,0 1-51 0 0,-2-1-72 0 0,-1 0-41 0 0,11 10 21 0 0,-10-11 0 0 0,-5-3 0 0 0,-1 0 1 0 0,1 0-1 0 0,-1 0 0 0 0,1 0 0 0 0,-1 0 1 0 0,0 1-1 0 0,1-1 0 0 0,-1 0 1 0 0,1 0-1 0 0,-1 1 0 0 0,0-1 0 0 0,1 0 1 0 0,-1 0-1 0 0,1 1 0 0 0,-1-1 1 0 0,0 0-1 0 0,0 1 0 0 0,1-1 0 0 0,-1 1 1 0 0,0-1-1 0 0,0 0 0 0 0,1 1 1 0 0,-1-1-1 0 0,0 1 0 0 0,0-1 0 0 0,0 1 1 0 0,0-1-1 0 0,1 1 0 0 0,-1-1 1 0 0,0 1-1 0 0,0-1 0 0 0,0 1 0 0 0,0-1 1 0 0,0 0-1 0 0,0 1 0 0 0,-1 0 0 0 0,4 4 56 0 0,-2-4-45 0 0,1 0 0 0 0,-1 1 0 0 0,1-1 0 0 0,-1 0 0 0 0,1 0 0 0 0,-1 0 0 0 0,1 0 0 0 0,0 0 0 0 0,-1-1 0 0 0,1 1 0 0 0,0-1 1 0 0,-1 1-1 0 0,1-1 0 0 0,0 1 0 0 0,1-1-11 0 0,-3 0 1 0 0,0 0 0 0 0,0 0 0 0 0,0 0 1 0 0,0 0-1 0 0,0 0 0 0 0,0 0 1 0 0,0 0-1 0 0,1 0 0 0 0,-1 0 0 0 0,0 0 1 0 0,0 0-1 0 0,0 0 0 0 0,0 0 1 0 0,0 0-1 0 0,0 0 0 0 0,0 0 0 0 0,0 0 1 0 0,0 0-1 0 0,0 0 0 0 0,1 0 1 0 0,-1 0-1 0 0,0 0 0 0 0,0 0 0 0 0,0 0 1 0 0,0 0-1 0 0,0 0 0 0 0,0 0 1 0 0,0 0-1 0 0,0 1 0 0 0,0-1 0 0 0,0 0 1 0 0,0 0-1 0 0,0 0 0 0 0,0 0 1 0 0,0 0-1 0 0,0 0 0 0 0,1 0 0 0 0,-1 0 1 0 0,0 0-1 0 0,0 0 0 0 0,0 0 1 0 0,0 0-1 0 0,0 1 0 0 0,0-1 0 0 0,0 0 1 0 0,0 0-1 0 0,0 0 0 0 0,0 0 1 0 0,0 0-1 0 0,0 0 0 0 0,0 0 0 0 0,0 0 1 0 0,0 0-1 0 0,0 0 0 0 0,0 1 1 0 0,0-1-1 0 0,-1 0-1 0 0,1 0 2 0 0,0 1-1 0 0,0 0 1 0 0,0 0 0 0 0,0-1-1 0 0,1 1 1 0 0,-1 0 0 0 0,0-1-1 0 0,0 1 1 0 0,0 0 0 0 0,0-1-1 0 0,1 1 1 0 0,-1 0 0 0 0,0-1 0 0 0,1 1-1 0 0,-1-1-1 0 0,1 1 4 0 0,-1-1-1 0 0,1 1 1 0 0,0-1-1 0 0,-1 0 1 0 0,1 0 0 0 0,0 1-1 0 0,-1-1 1 0 0,1 0-1 0 0,0 0 1 0 0,-1 0-1 0 0,1 0 1 0 0,0 0-1 0 0,-1 0 1 0 0,1 0 0 0 0,0 0-4 0 0,1 0 69 0 0,-2 0 16 0 0,0 0-52 0 0,0 0-46 0 0,0 0-42 0 0,0 0-83 0 0,0 0-150 0 0,0 0 138 0 0,0 0 58 0 0,0 0-35 0 0,0 0-13 0 0,0 0-36 0 0,0 0-40 0 0,0 0-47 0 0,0 0-49 0 0,0 0-47 0 0,0 0-41 0 0,0 0-35 0 0,0 0-128 0 0,0 0-35 0 0,0 0-1320 0 0</inkml:trace>
  <inkml:trace contextRef="#ctx0" brushRef="#br0" timeOffset="299.51">336 1 6272 0 0,'-6'0'91'0'0,"-12"0"387"0"0,15 1-415 0 0,1 0-39 0 0,-1 6-14 0 0,1 0 36 0 0,-4 1 75 0 0,-1 0 41 0 0,-7 8 204 0 0,9-6-113 0 0,0 1 14 0 0,-3 0-54 0 0,-4 2 5 0 0,-1 6-15 0 0,1-1-17 0 0,1-4 1 0 0,-16 17 247 0 0,16-16-258 0 0,1 0-42 0 0,-1-1 68 0 0,-1-1-32 0 0,-13 11 93 0 0,16-17-190 0 0,1 0 1 0 0,0 1-1 0 0,0 0 0 0 0,1 1 0 0 0,-1 2-73 0 0,-8 13 85 0 0,3-13-11 0 0,7 10-2 0 0,-1-15-25 0 0,4-4-12 0 0,-3 11 93 0 0,-4 0 22 0 0,8-11-121 0 0,1-1-84 0 0,1-1-74 0 0,0 0-104 0 0,0 0-122 0 0,0 0-109 0 0,0 0 57 0 0,0 0-41 0 0,0 0-534 0 0,0 0-428 0 0,0 0-808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3.3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1 209 5528 0 0,'0'0'124'0'0,"0"0"17"0"0,0-3 11 0 0,3-10-20 0 0,7-3-105 0 0,-4 6-2 0 0,-2 4 45 0 0,2 1 162 0 0,-6 5-215 0 0,0 0-1 0 0,1 0 1 0 0,-1-1-1 0 0,0 1 1 0 0,1 0-1 0 0,-1 0 1 0 0,0-1 0 0 0,0 1-1 0 0,0 0 1 0 0,1-1-1 0 0,-1 1 1 0 0,0-1-1 0 0,0 1 1 0 0,0 0-1 0 0,0-1 1 0 0,0 1-1 0 0,1 0 1 0 0,-1-1-1 0 0,0 1 1 0 0,0-1-1 0 0,0 1 1 0 0,0 0 0 0 0,0-1-1 0 0,0 1 1 0 0,0-1-1 0 0,-1 1 1 0 0,1 0-1 0 0,0-1 1 0 0,0 1-1 0 0,0-1 1 0 0,0 1-17 0 0,0 0 19 0 0,0-1 0 0 0,-1 1 0 0 0,1-1 0 0 0,0 1 0 0 0,0-1 0 0 0,0 1 0 0 0,0-1 0 0 0,0 1-1 0 0,0-1 1 0 0,0 1 0 0 0,1-1 0 0 0,-1 1 0 0 0,0-1 0 0 0,0 1 0 0 0,0-1 0 0 0,0 1 0 0 0,1-1 0 0 0,-1 1 0 0 0,0-1 0 0 0,0 1 0 0 0,1-1 0 0 0,-1 1 0 0 0,0 0 0 0 0,1-1 0 0 0,-1 1 0 0 0,1 0 0 0 0,-1-1 0 0 0,0 1 0 0 0,1 0 0 0 0,-1 0 0 0 0,1-1 0 0 0,-1 1-19 0 0,7-5 295 0 0,-2-5 153 0 0,9 4-6 0 0,18-20 423 0 0,-22 21-614 0 0,-1 1-47 0 0,4-6 50 0 0,-6 3-98 0 0,-5 4-105 0 0,0 1 1 0 0,0 0 0 0 0,0 0-1 0 0,0 0 1 0 0,1 0 0 0 0,-1 0-1 0 0,1 0 1 0 0,-1 0 0 0 0,1 1-1 0 0,1-1-51 0 0,20-3 330 0 0,-18-2-124 0 0,-4 3-84 0 0,12-5 249 0 0,4 2-102 0 0,2 4-80 0 0,17 3 228 0 0,-17 0-178 0 0,-4 0-204 0 0,-14 0-35 0 0,-1 0 0 0 0,1 0 0 0 0,-1 0 0 0 0,1 0 0 0 0,-1 1 0 0 0,1-1 0 0 0,-1 0 0 0 0,0 1 0 0 0,1-1 0 0 0,-1 1 0 0 0,15 12 10 0 0,-2 3 33 0 0,-14-14-42 0 0,1-1 0 0 0,-1 1 0 0 0,1 0 0 0 0,-1-1 0 0 0,0 1 0 0 0,0 0 0 0 0,0 0 0 0 0,0-1 1 0 0,0 1-1 0 0,0 0-1 0 0,0-2 0 0 0,3 29 0 0 0,1-13 0 0 0,-1-10 0 0 0,-2 1 0 0 0,1-1 0 0 0,-1 1 0 0 0,0 0 0 0 0,0 0 0 0 0,-1 1 0 0 0,1 4 0 0 0,-1-9 0 0 0,1 0 0 0 0,-1 1 0 0 0,0-1 0 0 0,0 0 0 0 0,-1 0 0 0 0,1 1 0 0 0,-1-1 0 0 0,1 0 0 0 0,-1 0 0 0 0,0 1 0 0 0,-4 4 0 0 0,4-7 0 0 0,0 1 0 0 0,0-1 0 0 0,0 1 0 0 0,0-1 0 0 0,0 1 0 0 0,1-1 0 0 0,-1 1 0 0 0,1 0 0 0 0,-1-1 0 0 0,1 1 0 0 0,0 0 0 0 0,-1-1 0 0 0,1 1 0 0 0,0 0 0 0 0,-2 14 16 0 0,-5 2 50 0 0,3-7-10 0 0,-4 11 128 0 0,-4 5 38 0 0,11-25-210 0 0,-7 8-25 0 0,-3 1-39 0 0,8-9 33 0 0,1 0-1 0 0,-1 0 0 0 0,1 0 1 0 0,0 1-1 0 0,0-1 1 0 0,0 1-1 0 0,0-1 1 0 0,0 1-1 0 0,1 0 1 0 0,-2 2 19 0 0,0 8-56 0 0,-2 3 26 0 0,-6 1 82 0 0,-2-5 41 0 0,8-8-51 0 0,0 1 1 0 0,1-1-1 0 0,-1 1 1 0 0,1 0 0 0 0,0 0-1 0 0,-1 3-42 0 0,4-6 2 0 0,0 0 0 0 0,0 0 0 0 0,-1 0 0 0 0,1 1 0 0 0,-1-1 0 0 0,0 0-1 0 0,1-1 1 0 0,-1 1 0 0 0,0 0 0 0 0,0 0 0 0 0,-1 0-2 0 0,-6 5 1 0 0,-2 9-1 0 0,10-14-1 0 0,0-1 0 0 0,-1 0 0 0 0,1 0 0 0 0,0 0 0 0 0,-1 0 0 0 0,1 0 0 0 0,-1 0 0 0 0,1 0 0 0 0,-1 0 0 0 0,0 0 1 0 0,-14 6-93 0 0,15-6 87 0 0,-1 0-4 0 0,0 0 0 0 0,0 0-1 0 0,0 0 1 0 0,0 0 0 0 0,0 0-1 0 0,1 1 1 0 0,-1-1 0 0 0,0 1 10 0 0,-9 15-105 0 0,10-15 95 0 0,0 0 1 0 0,0 0-1 0 0,-1 0 1 0 0,1 0-1 0 0,0-1 1 0 0,-1 1-1 0 0,1-1 0 0 0,-1 1 10 0 0,-24 14-20 0 0,19-13 21 0 0,-9 10-1 0 0,3 0 12 0 0,1-1 54 0 0,7-7-20 0 0,3-3 60 0 0,-1-2-24 0 0,2 0-81 0 0,1 0 1 0 0,-1 0 0 0 0,0 0 0 0 0,1 0-1 0 0,-1 0 1 0 0,0 0 0 0 0,1 1 0 0 0,-1-1 0 0 0,0 0-1 0 0,1 0 1 0 0,-1 1 0 0 0,0-1 0 0 0,1 0-1 0 0,-1 1 1 0 0,0-1-2 0 0,1 0 2 0 0,0 1-1 0 0,-1 0 1 0 0,1-1-1 0 0,0 1 1 0 0,0 0-1 0 0,-1-1 1 0 0,1 1-1 0 0,0 0 1 0 0,0-1-1 0 0,0 1 1 0 0,0 0-1 0 0,0-1 1 0 0,0 1-1 0 0,0 0 1 0 0,0 0-2 0 0,0-1 0 0 0,0 2-85 0 0,0-2-14 0 0,0 0 43 0 0,0 0 131 0 0,0 0 15 0 0,0 0-6 0 0,0 0 11 0 0,0 0 8 0 0,2 0 1 0 0,12 0 19 0 0,22 0 294 0 0,-24 0-345 0 0,-12 0-66 0 0,1 0 0 0 0,0 0 0 0 0,-1 0 0 0 0,1 0 0 0 0,0 0 1 0 0,0 0-1 0 0,-1 0 0 0 0,1 0 0 0 0,0 0 0 0 0,-1-1 0 0 0,1 1 1 0 0,0 0-1 0 0,-1 0 0 0 0,1-1 0 0 0,-1 1 0 0 0,1-1 0 0 0,0 1 1 0 0,-1 0-1 0 0,1-1 0 0 0,-1 1 0 0 0,1-1 0 0 0,-1 1 0 0 0,0-1 1 0 0,1 1-1 0 0,-1-1 0 0 0,1 0-6 0 0,-1 1 6 0 0,0-1 0 0 0,1 0 0 0 0,-1 1 0 0 0,1-1 0 0 0,-1 1 0 0 0,1-1 0 0 0,-1 1 0 0 0,1 0 0 0 0,-1-1 0 0 0,1 1 0 0 0,-1-1 0 0 0,1 1 0 0 0,0 0 0 0 0,-1-1 0 0 0,1 1 0 0 0,0 0 0 0 0,-1 0 0 0 0,1 0 0 0 0,0-1 0 0 0,-1 1 0 0 0,1 0 0 0 0,0 0 0 0 0,-1 0 0 0 0,1 0 0 0 0,0 0 0 0 0,0 0-6 0 0,8 0 49 0 0,23 0 7 0 0,-23 0-57 0 0,2 0 2 0 0,8 0 14 0 0,15 0 33 0 0,-25 0-100 0 0,0 0 45 0 0,25 0 108 0 0,-18 0-89 0 0,-7 0-40 0 0,0 0-36 0 0,0 0-54 0 0,0 0-62 0 0,-1 0-72 0 0,0 0-83 0 0,-3 0-166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3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0-1 0 0,0 0-34 0 0,0 0-18 0 0,0 0-3 0 0,3 0-4 0 0,-2 0-148 0 0,-1 0 0 0 0,1 0 0 0 0,-1 0 0 0 0,1 0 0 0 0,-1 1 0 0 0,1-1 0 0 0,0 0 0 0 0,-1 0 0 0 0,1 0 0 0 0,-1 1 0 0 0,1-1 0 0 0,-1 0 0 0 0,1 0 0 0 0,-1 1 0 0 0,1-1 0 0 0,-1 0 0 0 0,1 1 0 0 0,-1-1 0 0 0,1 1 0 0 0,-1-1 0 0 0,0 1 0 0 0,1-1 0 0 0,-1 1 0 0 0,1 0-8 0 0,-1-1 9 0 0,0 1-1 0 0,1-1 0 0 0,-1 1 0 0 0,1 0 0 0 0,-1-1 0 0 0,1 1 0 0 0,-1-1 0 0 0,1 1 1 0 0,0-1-1 0 0,-1 1 0 0 0,1-1 0 0 0,0 0 0 0 0,-1 1 0 0 0,1-1 0 0 0,0 0 1 0 0,-1 0-1 0 0,1 1 0 0 0,0-1 0 0 0,0 0 0 0 0,-1 0 0 0 0,1 0 0 0 0,0 0 0 0 0,0 0 1 0 0,-1 0-1 0 0,1 0-8 0 0,1 0 14 0 0,0 0-1 0 0,-1 1 1 0 0,1-1 0 0 0,0 0 0 0 0,-1 1 0 0 0,1-1 0 0 0,0 1 0 0 0,-1-1 0 0 0,1 1-1 0 0,-1 0 1 0 0,1 0 0 0 0,-1-1 0 0 0,0 1 0 0 0,1 1-14 0 0,6 3 60 0 0,-3-3-27 0 0,-4-2-25 0 0,0 0 0 0 0,-1 1 0 0 0,1-1 0 0 0,-1 0 0 0 0,1 1 0 0 0,0-1 0 0 0,-1 0 0 0 0,1 1 0 0 0,-1-1 0 0 0,1 1 0 0 0,-1-1 0 0 0,1 1 0 0 0,-1-1 0 0 0,1 1 0 0 0,-1-1 0 0 0,1 1 0 0 0,-1 0 0 0 0,0-1 0 0 0,1 1 0 0 0,-1-1 0 0 0,0 1 0 0 0,0 0-8 0 0,3 4 33 0 0,-1-1 3 0 0,0-1 1 0 0,0 0-1 0 0,0 0 1 0 0,1 1 0 0 0,2 1-37 0 0,17 15 240 0 0,-15-14-146 0 0,0 0 0 0 0,-1 1 1 0 0,1-1-1 0 0,-1 1 0 0 0,0 2-94 0 0,3 4 108 0 0,30 49 347 0 0,-21-29-254 0 0,-7 0-54 0 0,-4-2-27 0 0,-5-20-74 0 0,0 0 0 0 0,1-1 1 0 0,2 4-47 0 0,-4-12 5 0 0,1 4 20 0 0,1 0 0 0 0,-1 0 0 0 0,0 0 0 0 0,0 1 0 0 0,-1-1 0 0 0,0 0 0 0 0,0 1 0 0 0,0-1 0 0 0,-1 5-25 0 0,1 2 46 0 0,0 1 0 0 0,1-1-1 0 0,1 0 1 0 0,2 8-46 0 0,-4-18 11 0 0,0 3 19 0 0,0 0 0 0 0,0-1 0 0 0,-1 1 0 0 0,0 4-30 0 0,0-5 51 0 0,0 1-1 0 0,0 0 1 0 0,1-1-1 0 0,0 4-50 0 0,4 7 109 0 0,-3-11-59 0 0,-1 1 1 0 0,1 0-1 0 0,-1 0 0 0 0,0 0 1 0 0,0 0-1 0 0,0 0 1 0 0,-1 0-1 0 0,0 0 0 0 0,0 0 1 0 0,-1 0-1 0 0,0 0 1 0 0,0 1-51 0 0,-5 8 103 0 0,5-12-87 0 0,0 1-1 0 0,0-1 1 0 0,0 0 0 0 0,0 1-1 0 0,0-1 1 0 0,1 1-1 0 0,-1 0 1 0 0,1-1 0 0 0,0 1-16 0 0,-1 4 29 0 0,1-1 1 0 0,-1 0 0 0 0,-1 0-1 0 0,1 1 1 0 0,-1-1-1 0 0,-3 5-29 0 0,4-7 20 0 0,-3 11 72 0 0,3 1 0 0 0,1-15-80 0 0,0 0 0 0 0,0 0 0 0 0,0-1 0 0 0,0 1-1 0 0,-1 0 1 0 0,1 0 0 0 0,-1-1 0 0 0,1 1 0 0 0,-1 1-12 0 0,-10 12 104 0 0,9-13-89 0 0,1-1 1 0 0,-1 1 0 0 0,1 0-1 0 0,0 0 1 0 0,-1 0 0 0 0,1 0 0 0 0,0 0-1 0 0,0 1-15 0 0,0 0 20 0 0,0 0-1 0 0,0 0 1 0 0,1 0 0 0 0,-1 0-1 0 0,1 0 1 0 0,0 0-1 0 0,0 3-19 0 0,-2 10 101 0 0,1-15-93 0 0,1 0 0 0 0,0 0 0 0 0,-1 0 0 0 0,1 0 0 0 0,-1 0 0 0 0,1 0 0 0 0,-1 0 0 0 0,0 0 0 0 0,1-1 0 0 0,-1 1 0 0 0,0 0 0 0 0,0 0 0 0 0,1 0 0 0 0,-1-1 1 0 0,0 1-1 0 0,0 0 0 0 0,0-1 0 0 0,0 1 0 0 0,0-1 0 0 0,0 1 0 0 0,0-1 0 0 0,-1 1-8 0 0,-7 0 90 0 0,3 1 64 0 0,-8 9 18 0 0,2-8-16 0 0,6-1-16 0 0,-7 9-112 0 0,12-10-31 0 0,-1-1 0 0 0,1 1 0 0 0,-1-1 0 0 0,1 0 1 0 0,0 1-1 0 0,-1-1 0 0 0,1 0 0 0 0,-1 0 0 0 0,1 0 1 0 0,-1 0 2 0 0,-11 0-152 0 0,10 0-79 0 0,3 0 111 0 0,0-1-49 0 0,-1 0-72 0 0,0 1 77 0 0,0-1-35 0 0,0 0-71 0 0,0 0-45 0 0,0 0-40 0 0,0-1-36 0 0,-1 1-123 0 0,0-1-39 0 0,0-1-635 0 0,0 1-659 0 0,1 2-1048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4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0,'13'13'182'0'0,"-10"-10"29"0"0,-3-3 12 0 0,0 3-37 0 0,3 27-147 0 0,-3-30-37 0 0,0 1 1 0 0,0 0-1 0 0,1-1 0 0 0,-1 1 1 0 0,0 0-1 0 0,1-1 0 0 0,-1 1 1 0 0,1 0-1 0 0,-1-1 0 0 0,1 1 1 0 0,-1-1-1 0 0,1 1 0 0 0,-1-1 1 0 0,1 1-1 0 0,0-1-2 0 0,2 3 68 0 0,-1 0 101 0 0,-1 0 195 0 0,1 5 95 0 0,3 4 90 0 0,2 1 45 0 0,-5-1-100 0 0,-2-7-309 0 0,0 0 34 0 0,1 9 327 0 0,-1-4-228 0 0,-1-2-133 0 0,-2-2-107 0 0,-1 2 52 0 0,-3 8 51 0 0,6-7-71 0 0,0 0 20 0 0,1 2 63 0 0,0 10 12 0 0,-3-10-118 0 0,-7 10-65 0 0,9-20-19 0 0,1 0-1 0 0,-1-1 0 0 0,1 1 1 0 0,0 0-1 0 0,-1 0 0 0 0,1 0 1 0 0,0-1-1 0 0,-1 1 0 0 0,1 0 1 0 0,0 0-1 0 0,0 0 0 0 0,0 0 1 0 0,0-1-1 0 0,0 1 0 0 0,0 0 1 0 0,0 0-1 0 0,0 0 0 0 0,0 0 1 0 0,0-1-1 0 0,0 1-2 0 0,1 4 7 0 0,-1 3 9 0 0,0 0 51 0 0,0-1 50 0 0,0-5-79 0 0,0-2-61 0 0,0 0-73 0 0,0 1-50 0 0,0-1-74 0 0,0 1-86 0 0,0 1-96 0 0,0-1 88 0 0,0-1-52 0 0,0 1-45 0 0,0-1-41 0 0,0 0-134 0 0,0 0-41 0 0,0 1-163 0 0,0-1-437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6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33 282 6824 0 0,'0'0'149'0'0,"3"0"23"0"0,5 0-46 0 0,0 0-44 0 0,5 0 59 0 0,-1-1-109 0 0,0-6-32 0 0,1 1 8 0 0,-2 4 39 0 0,-6 2 14 0 0,0-1 49 0 0,6-4 393 0 0,-7 3-316 0 0,0-1-83 0 0,-1 1-98 0 0,11-5 307 0 0,-2 1-91 0 0,-6 3-120 0 0,8-2 173 0 0,-10-2-98 0 0,-4 7-166 0 0,0-1-1 0 0,1 1 1 0 0,-1-1 0 0 0,0 1-1 0 0,1 0 1 0 0,-1-1-1 0 0,0 1 1 0 0,1-1 0 0 0,-1 1-1 0 0,0 0 1 0 0,1-1 0 0 0,-1 1-1 0 0,1 0 1 0 0,-1 0-1 0 0,0-1 1 0 0,1 1 0 0 0,-1 0-1 0 0,1 0 1 0 0,-1 0 0 0 0,1-1-1 0 0,-1 1 1 0 0,1 0-1 0 0,-1 0 1 0 0,1 0 0 0 0,-1 0-1 0 0,1 0 1 0 0,-1 0 0 0 0,1 0-1 0 0,-1 0 1 0 0,1 0-1 0 0,-1 0 1 0 0,1 1-11 0 0,6-2 73 0 0,-6 1-70 0 0,-1 0 1 0 0,0 0-1 0 0,1 0 1 0 0,-1 0-1 0 0,0 0 0 0 0,1 0 1 0 0,-1 0-1 0 0,0 0 1 0 0,1-1-1 0 0,-1 1 0 0 0,0 0 1 0 0,1 0-1 0 0,-1 0 0 0 0,0-1 1 0 0,1 1-1 0 0,-1 0 1 0 0,0 0-1 0 0,0-1 0 0 0,1 1 1 0 0,-1 0-1 0 0,0 0 1 0 0,0-1-1 0 0,0 1 0 0 0,1 0 1 0 0,-1-1-1 0 0,0 1 1 0 0,0 0-1 0 0,0-1-3 0 0,1-8 123 0 0,2 6-53 0 0,7-8-4 0 0,-9 11-65 0 0,-1 0 0 0 0,0 0 0 0 0,0 0 0 0 0,0 0 1 0 0,0 0-1 0 0,0 0 0 0 0,0 0 0 0 0,0 0 0 0 0,1 0 0 0 0,-1 0 1 0 0,0 0-1 0 0,0-1 0 0 0,0 1 0 0 0,0 0 0 0 0,0 0 0 0 0,0 0 1 0 0,0 0-1 0 0,0 0 0 0 0,0 0 0 0 0,0 0 0 0 0,0 0 0 0 0,0-1 1 0 0,0 1-1 0 0,0 0 0 0 0,0 0 0 0 0,0 0 0 0 0,0 0 0 0 0,0 0 1 0 0,0 0-1 0 0,0-1 0 0 0,0 1 0 0 0,0 0 0 0 0,0 0 0 0 0,0 0 1 0 0,0 0-1 0 0,0 0 0 0 0,0 0 0 0 0,0-1 0 0 0,0 1 0 0 0,0 0 1 0 0,0 0-1 0 0,0 0 0 0 0,0 0 0 0 0,0 0 0 0 0,0 0 0 0 0,0 0 1 0 0,0 0-1 0 0,0 0 0 0 0,-1-1 0 0 0,1 1 0 0 0,0 0 1 0 0,0 0-1 0 0,0 0 0 0 0,0 0 0 0 0,0 0 0 0 0,0 0 0 0 0,-1 0-1 0 0,-9-11 78 0 0,7 9 2 0 0,1-1 0 0 0,-9-10 8 0 0,8 6-39 0 0,3 6-43 0 0,0 1 0 0 0,-1-1-1 0 0,1 1 1 0 0,0-1 0 0 0,0 1-1 0 0,0-1 1 0 0,-1 1 0 0 0,1-1-1 0 0,0 1 1 0 0,-1 0-1 0 0,1-1 1 0 0,0 1 0 0 0,-1-1-1 0 0,1 1 1 0 0,0 0 0 0 0,-1-1-1 0 0,1 1 1 0 0,-1 0 0 0 0,1 0-1 0 0,-1-1 1 0 0,1 1-1 0 0,-1 0 1 0 0,1 0 0 0 0,-1 0-1 0 0,1-1 1 0 0,-1 1 0 0 0,1 0-1 0 0,-1 0 1 0 0,1 0 0 0 0,-1 0-1 0 0,1 0 1 0 0,-1 0-1 0 0,1 0 1 0 0,-1 0 0 0 0,1 0-1 0 0,-1 0 1 0 0,1 1 0 0 0,-1-1-6 0 0,0 0 9 0 0,1 0 0 0 0,-1 0 0 0 0,0 0 0 0 0,0 0 0 0 0,1 0 0 0 0,-1-1 0 0 0,0 1 0 0 0,0 0 1 0 0,1 0-1 0 0,-1-1 0 0 0,0 1 0 0 0,1 0 0 0 0,-1-1 0 0 0,0 1 0 0 0,1 0 0 0 0,-1-1 0 0 0,1 1 1 0 0,-1-1-1 0 0,0 1 0 0 0,1-1 0 0 0,-1 1 0 0 0,1-1 0 0 0,-1 0 0 0 0,1 1 0 0 0,0-1-9 0 0,-1 0 8 0 0,1 1-1 0 0,0-1 1 0 0,-1 1-1 0 0,1 0 1 0 0,-1-1-1 0 0,1 1 0 0 0,0-1 1 0 0,-1 1-1 0 0,1 0 1 0 0,-1-1-1 0 0,1 1 1 0 0,-1 0-1 0 0,1-1 1 0 0,-1 1-1 0 0,1 0 1 0 0,-1 0-1 0 0,1-1 1 0 0,-1 1-1 0 0,0 0 0 0 0,1 0 1 0 0,-1 0-1 0 0,1 0 1 0 0,-1 0-1 0 0,0 0-7 0 0,-4-3 114 0 0,4 2-102 0 0,-1 0 1 0 0,1 0-1 0 0,0-1 1 0 0,0 1-1 0 0,-1 0 1 0 0,1 0-1 0 0,-1 0 1 0 0,1 0-1 0 0,-1 0 1 0 0,0 1-13 0 0,2-1 6 0 0,-1 1 0 0 0,0 0 0 0 0,1 0 0 0 0,-1 0 0 0 0,0 0-1 0 0,0 0 1 0 0,1-1 0 0 0,-1 1 0 0 0,0 1 0 0 0,0-1 0 0 0,1 0 0 0 0,-1 0 0 0 0,0 0 0 0 0,0 0 0 0 0,1 0 0 0 0,-1 1 0 0 0,0-1 0 0 0,0 0-6 0 0,-3 2 42 0 0,-10 6 75 0 0,3-2 37 0 0,6 5 13 0 0,-7-4-11 0 0,11-7-147 0 0,0 0 1 0 0,0 1 0 0 0,0-1-1 0 0,0 1 1 0 0,0-1 0 0 0,0 1-1 0 0,0 0 1 0 0,0-1 0 0 0,0 1-1 0 0,1 0 1 0 0,-1 0 0 0 0,0 0-1 0 0,0-1 1 0 0,1 1 0 0 0,-1 0-1 0 0,0 1-9 0 0,-1 3 38 0 0,1-5-29 0 0,1 1 0 0 0,0 0 0 0 0,0-1 0 0 0,-1 1 0 0 0,1 0 0 0 0,0-1 0 0 0,-1 1 0 0 0,1-1 0 0 0,-1 1 0 0 0,1-1 0 0 0,-1 1 0 0 0,1-1 0 0 0,-1 1 0 0 0,1-1 1 0 0,-1 1-1 0 0,1-1 0 0 0,-1 0 0 0 0,0 1 0 0 0,1-1 0 0 0,-1 0 0 0 0,0 1 0 0 0,0-1-9 0 0,-4 2 37 0 0,4-1-28 0 0,0 0 1 0 0,0-1-1 0 0,0 1 0 0 0,0 0 1 0 0,0 0-1 0 0,0 0 1 0 0,0 0-1 0 0,0 0 1 0 0,0 0-1 0 0,1 0 1 0 0,-1 0-1 0 0,0 1 0 0 0,0-1 1 0 0,1 0-1 0 0,-1 0 1 0 0,1 0-1 0 0,-1 1 1 0 0,1-1-1 0 0,0 0 1 0 0,0 1-1 0 0,-1-1-9 0 0,-1 7 40 0 0,-10 12 35 0 0,0 0 9 0 0,11-18-70 0 0,0 0 0 0 0,1 0 1 0 0,-1 0-1 0 0,0 0 0 0 0,1 0 0 0 0,-1 0 0 0 0,1 0 1 0 0,0 0-1 0 0,0 1-14 0 0,-1 16 98 0 0,1-10-51 0 0,0 0 1 0 0,0 0-1 0 0,1-1 1 0 0,1 9-48 0 0,-1-14 11 0 0,-1-1 1 0 0,1 1 0 0 0,0-1 0 0 0,0 1-1 0 0,0-1 1 0 0,0 0 0 0 0,1 0-1 0 0,-1 0 1 0 0,1 0 0 0 0,0 1-12 0 0,-1-1 16 0 0,1-1-1 0 0,0 1 1 0 0,0 0 0 0 0,0-1-1 0 0,0 0 1 0 0,0 1 0 0 0,1 0-16 0 0,9 2 78 0 0,-11-3-71 0 0,0-1 0 0 0,0 0 0 0 0,0 1 0 0 0,0-1 0 0 0,0 1 1 0 0,0-1-1 0 0,0 1 0 0 0,0 0 0 0 0,0-1 0 0 0,0 1 0 0 0,0 0 0 0 0,0 0 0 0 0,0 0 0 0 0,0 0 0 0 0,-1 0 0 0 0,1 0 0 0 0,0 0 0 0 0,0 0-7 0 0,-1 0 2 0 0,0 0 0 0 0,1 0 0 0 0,-1 0 1 0 0,1 0-1 0 0,-1 0 0 0 0,1-1 0 0 0,-1 1 0 0 0,1 0 0 0 0,-1 0 0 0 0,1-1 1 0 0,0 1-1 0 0,-1 0 0 0 0,1-1 0 0 0,0 1 0 0 0,0 0 0 0 0,0-1 1 0 0,-1 1-1 0 0,1-1 0 0 0,0 0 0 0 0,0 1 0 0 0,0-1 0 0 0,0 0 1 0 0,0 1-1 0 0,0-1 0 0 0,0 0 0 0 0,0 0 0 0 0,0 0-2 0 0,11 3 21 0 0,0 3-7 0 0,-10-5-11 0 0,-1 0 1 0 0,1 0 0 0 0,-1 0-1 0 0,1-1 1 0 0,0 1 0 0 0,-1-1-1 0 0,1 1 1 0 0,-1-1 0 0 0,1 1-1 0 0,0-1 1 0 0,0 0 0 0 0,-1 0-1 0 0,1 0 1 0 0,0 0-4 0 0,4 1 2 0 0,-1 0 0 0 0,1 0 1 0 0,0 0-1 0 0,-1 0 0 0 0,4 2-2 0 0,-3-1 0 0 0,-1 0 0 0 0,1-1 0 0 0,-1 0 0 0 0,1 0 0 0 0,4 0 0 0 0,17 0 0 0 0,-19 0 0 0 0,0-1 0 0 0,-1 0 0 0 0,1-1 0 0 0,-1 0 0 0 0,1 0 0 0 0,1 0 0 0 0,7-5 0 0 0,1 0-5 0 0,-2 4-72 0 0,-3 1-193 0 0,-3-1 62 0 0,-5 1 126 0 0,-1-1 0 0 0,0 0 0 0 0,0 1 0 0 0,1-1 0 0 0,-2 0 0 0 0,2-1 82 0 0,5-4-257 0 0,2 1-98 0 0,-10 5 295 0 0,1 1 0 0 0,-1-1 0 0 0,0 1 0 0 0,1 0 0 0 0,-1 0 0 0 0,1-1 0 0 0,-1 1 0 0 0,1 0 0 0 0,-1 0 0 0 0,1 0 60 0 0,-2 0 0 0 0</inkml:trace>
  <inkml:trace contextRef="#ctx0" brushRef="#br0" timeOffset="426.69">545 59 7800 0 0,'2'0'174'0'0,"-1"0"-169"0"0,-1 0 0 0 0,0 0 0 0 0,0-1 0 0 0,0 1-1 0 0,0 0 1 0 0,1 0 0 0 0,-1 0 0 0 0,0 0 0 0 0,0 0-1 0 0,0 0 1 0 0,1 0 0 0 0,-1 0 0 0 0,0 0 0 0 0,0 0-1 0 0,0 0 1 0 0,1 0 0 0 0,-1 0 0 0 0,0 0 0 0 0,0 0-1 0 0,0 0 1 0 0,1 0 0 0 0,-1 1 0 0 0,0-1-1 0 0,0 0 1 0 0,0 0 0 0 0,1 0 0 0 0,-1 0 0 0 0,0 0-1 0 0,0 0 1 0 0,0 0 0 0 0,0 1 0 0 0,0-1 0 0 0,1 0-1 0 0,-1 0 1 0 0,0 0 0 0 0,0 0 0 0 0,0 1 0 0 0,0-1-1 0 0,0 0 1 0 0,0 0 0 0 0,0 0 0 0 0,0 1 0 0 0,0-1-1 0 0,0 0 1 0 0,1 0 0 0 0,-1 0 0 0 0,0 1 0 0 0,0-1-5 0 0,-8 9 188 0 0,8-9-185 0 0,0 0 0 0 0,0 0 1 0 0,0 0-1 0 0,0 0 0 0 0,0 0 0 0 0,0 0 0 0 0,-1 1 1 0 0,1-1-1 0 0,0 0 0 0 0,0 0 0 0 0,0 0 0 0 0,0 0 1 0 0,0 0-1 0 0,0 0 0 0 0,0 0 0 0 0,0 0 0 0 0,0 0 1 0 0,0 1-1 0 0,0-1 0 0 0,0 0 0 0 0,-1 0 0 0 0,1 0 1 0 0,0 0-1 0 0,0 0 0 0 0,0 0 0 0 0,0 0 0 0 0,0 1 1 0 0,0-1-1 0 0,0 0 0 0 0,0 0 0 0 0,0 0 0 0 0,0 0 1 0 0,0 0-1 0 0,0 0 0 0 0,0 1 0 0 0,0-1 0 0 0,1 0 0 0 0,-1 0 1 0 0,0 0-1 0 0,0 0 0 0 0,0 0 0 0 0,0 0 0 0 0,0 0 1 0 0,0 1-1 0 0,0-1 0 0 0,0 0 0 0 0,0 0 0 0 0,0 0 1 0 0,0 0-1 0 0,0 0 0 0 0,1 0 0 0 0,-1 0 0 0 0,0 0 1 0 0,0 0-1 0 0,0 0 0 0 0,0 0 0 0 0,0 0 0 0 0,0 0-3 0 0,0 1 3 0 0,10 10 41 0 0,-10-11-44 0 0,1 1-1 0 0,-1-1 1 0 0,0 1 0 0 0,1-1 0 0 0,-1 1-1 0 0,0-1 1 0 0,0 1 0 0 0,0-1-1 0 0,1 0 1 0 0,-1 1 0 0 0,0-1-1 0 0,0 1 1 0 0,0-1 0 0 0,0 1-1 0 0,0 0 1 0 0,0-1 0 0 0,0 1-1 0 0,0-1 1 0 0,0 1 0 0 0,0-1 0 0 0,0 1-1 0 0,0-1 1 0 0,0 1 0 0 0,0-1-1 0 0,-1 1 1 0 0,1-1 0 0 0,0 1-1 0 0,0-1 1 0 0,-1 0 0 0 0,1 1 0 0 0,-6 3-11 0 0,6-4 11 0 0,-1 0 0 0 0,1 0 1 0 0,-1 0-1 0 0,1 0 0 0 0,0 1 0 0 0,-1-1 1 0 0,1 0-1 0 0,0 0 0 0 0,-1 1 1 0 0,1-1-1 0 0,0 0 0 0 0,-1 0 1 0 0,1 1-1 0 0,0-1 0 0 0,-1 0 0 0 0,1 1 1 0 0,0-1-1 0 0,0 1 0 0 0,-1-1 1 0 0,1 1-1 0 0,2 8 77 0 0,3-1 69 0 0,1 2 147 0 0,-3 4 108 0 0,-3 15 549 0 0,2-24-554 0 0,7 10-34 0 0,-7-12-263 0 0,-2 1-1 0 0,1-1 0 0 0,0 1 1 0 0,-1-1-1 0 0,1 1 1 0 0,-1-1-1 0 0,0 1-98 0 0,2 1 297 0 0,9 9-17 0 0,-6-1-6 0 0,-2-11-155 0 0,1 0-54 0 0,-1 0-15 0 0,-1 0 47 0 0,-1 0 15 0 0,-1 1 51 0 0,0 0 64 0 0,1 2 76 0 0,-1 0-261 0 0,0-3 70 0 0,0 0 95 0 0,0-3 196 0 0,0-6 295 0 0,0 3-517 0 0,0 0-52 0 0,0 1-70 0 0,0 0-59 0 0,0 0-70 0 0,0 0-79 0 0,0-76 385 0 0,2 64-179 0 0,10 1-33 0 0,-11 12-25 0 0,1 1 1 0 0,0-1 0 0 0,-1 0 0 0 0,1 0 0 0 0,-1 0 0 0 0,0 0 0 0 0,0 0 0 0 0,1 0 0 0 0,-1 0 0 0 0,0-1 0 0 0,3-9 0 0 0,-4 9 0 0 0,1 0 0 0 0,0 0 0 0 0,0 0 0 0 0,0 0 0 0 0,0 0 0 0 0,1 0 0 0 0,-1 0 0 0 0,1 1 0 0 0,0-1 0 0 0,-1 0 0 0 0,1 1 0 0 0,0 0 0 0 0,1-1 0 0 0,-1 1 0 0 0,0 0 0 0 0,1 0 0 0 0,-1 0 0 0 0,2 0 0 0 0,8-5 0 0 0,-6 3 0 0 0,0 0 0 0 0,0 0 0 0 0,0-1 0 0 0,3-3 0 0 0,-3 3 0 0 0,-1 1 0 0 0,1 0 0 0 0,0 0 0 0 0,0 1 0 0 0,1 0 0 0 0,0-1 0 0 0,-2 2 0 0 0,0-1 0 0 0,0 1 0 0 0,0 0 0 0 0,1 0 0 0 0,-1 1 0 0 0,0-1 0 0 0,1 1 0 0 0,3 0 0 0 0,4 6 0 0 0,-5-2 0 0 0,9-2 0 0 0,-15-1 0 0 0,1 0 0 0 0,-1 0 0 0 0,1 0 0 0 0,-1 0 0 0 0,0 1 0 0 0,1-1 0 0 0,-1 1 0 0 0,1-1 0 0 0,-1 1 0 0 0,2 1 0 0 0,10 9-1 0 0,-13-9 3 0 0,1-1 1 0 0,0 1-1 0 0,0 0 1 0 0,-1-1-1 0 0,1 1 1 0 0,0-1-1 0 0,1 0 0 0 0,-1 0 1 0 0,2 1-3 0 0,8 1 40 0 0,-10-3-32 0 0,0 0 0 0 0,-1 0-1 0 0,1 1 1 0 0,0-1 0 0 0,0 1 0 0 0,-1-1-1 0 0,1 1 1 0 0,0-1 0 0 0,-1 1 0 0 0,1 0-1 0 0,-1 0 1 0 0,1 0 0 0 0,-1 0-1 0 0,1 0 1 0 0,-1 0 0 0 0,0 0 0 0 0,1 1-1 0 0,-1-1 1 0 0,0 0 0 0 0,0 1 0 0 0,0-1-8 0 0,3 5 18 0 0,0-1 1 0 0,0 1 0 0 0,1-1-1 0 0,-1-1 1 0 0,1 1 0 0 0,0-1-1 0 0,1 1 1 0 0,2 1-19 0 0,-3-3 10 0 0,-1 1 1 0 0,0 0-1 0 0,0-1 1 0 0,0 2 0 0 0,0-1-1 0 0,-1 0 1 0 0,1 1-1 0 0,0 1-10 0 0,14 17 45 0 0,8-2 104 0 0,-19-13-72 0 0,-1 0-1 0 0,0 0 0 0 0,0 1 1 0 0,2 4-77 0 0,-3-3 72 0 0,1-2 0 0 0,0 1 0 0 0,0-1 0 0 0,5 4-72 0 0,-6-6-31 0 0,-1 0 50 0 0,0 2 51 0 0,-1 4 87 0 0,-2 2 0 0 0,-1-4-89 0 0,0-1-51 0 0,0 1-50 0 0,-1-2-33 0 0,1 0-42 0 0,0 1-46 0 0,0 1-53 0 0,0-10-49 0 0,0 1-45 0 0,0-1-40 0 0,0 1-37 0 0,0-1-249 0 0,0 0-60 0 0,0 0-48 0 0,0 0-34 0 0,0 0-1384 0 0,0 0-1230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4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0 7168 0 0,'0'0'208'0'0,"2"0"52"0"0,-1 0-285 0 0,0 0 51 0 0,0 0 46 0 0,0 0 43 0 0,1 0 204 0 0,0 0 102 0 0,0 0 59 0 0,4 0 721 0 0,-3 0-544 0 0,-2 1-342 0 0,1-1-79 0 0,0 0-94 0 0,-2 0-121 0 0,1 1-37 0 0,0-1-41 0 0,-1 0-44 0 0,1 0-45 0 0,-1 1-50 0 0,5 7 387 0 0,4 9 25 0 0,-7-13-147 0 0,-2-3-47 0 0,1 1 1 0 0,-1-1 0 0 0,1 0-1 0 0,-1 1 1 0 0,0-1 0 0 0,1 1-1 0 0,-1-1 1 0 0,0 1 0 0 0,0-1-1 0 0,0 1-22 0 0,2 17 179 0 0,1-12-141 0 0,4 17 130 0 0,-3 9 106 0 0,-4-27-236 0 0,1 0-1 0 0,0 1 1 0 0,0-1 0 0 0,0 0-1 0 0,2 1-37 0 0,3 18 95 0 0,-3 3-22 0 0,-1 3 59 0 0,-2 1 45 0 0,-1 2 34 0 0,0 15 164 0 0,1-44-316 0 0,0 1 0 0 0,1-1 0 0 0,0 1 0 0 0,1-1 0 0 0,-1 1 0 0 0,2 1-59 0 0,3 16 217 0 0,-4-7-100 0 0,-2 7 66 0 0,0 33 319 0 0,0-39-376 0 0,0-1-33 0 0,-3 11 115 0 0,2-25-198 0 0,1-1 0 0 0,-1 1 0 0 0,1 0 0 0 0,-1-1 1 0 0,0 1-1 0 0,0-1 0 0 0,0 1 0 0 0,0-1 0 0 0,0 0 0 0 0,0 1 1 0 0,-1 0-11 0 0,-2 4 107 0 0,5 4-76 0 0,0-8-7 0 0,-1 3-4 0 0,0 5 78 0 0,0 10 136 0 0,-3-7-294 0 0,-8 0-64 0 0,9-10 3 0 0,2-3 8 0 0,-3 0-72 0 0,1 0 86 0 0,-2 0 10 0 0,2 0-22 0 0,1 0-3 0 0,0 0-52 0 0,-1 0-64 0 0,1 0-74 0 0,1 0-342 0 0</inkml:trace>
  <inkml:trace contextRef="#ctx0" brushRef="#br0" timeOffset="325.95">1 384 5552 0 0,'0'0'124'0'0,"0"0"17"0"0,3 0 11 0 0,10-3-20 0 0,-5-2-104 0 0,-7 4-28 0 0,1 0 0 0 0,-1 0 0 0 0,1 0 0 0 0,-1 0 0 0 0,1 1 0 0 0,-1-1 0 0 0,1 0 0 0 0,0 1-1 0 0,-1 0 1 0 0,1-1 0 0 0,0 1 0 0 0,-1 0 0 0 0,1 0 0 0 0,0-1 0 0 0,1 2 0 0 0,7-2 43 0 0,0-2 73 0 0,4-1 93 0 0,7-4 180 0 0,2-1 22 0 0,-8 4-211 0 0,17 0 272 0 0,0-6-34 0 0,-14 7-198 0 0,-11 3-118 0 0,1-1 0 0 0,0 0 0 0 0,-1-1 0 0 0,0 0 0 0 0,2 0-122 0 0,6-5 203 0 0,9-5 66 0 0,3 4-68 0 0,3 4-50 0 0,-14 3-11 0 0,1-1 0 0 0,13-5-140 0 0,-10 2 78 0 0,0 1 0 0 0,12 0-78 0 0,-11 1 26 0 0,-1 0 0 0 0,11-4-26 0 0,-23 5-23 0 0,-1 1-45 0 0,0 0-49 0 0,0 1-50 0 0,0-1-52 0 0,0 1-55 0 0,1-1-55 0 0,0 1-59 0 0,3-1-212 0 0,2-1-107 0 0,4-1-566 0 0,11-5-733 0 0,-28 9 1993 0 0</inkml:trace>
  <inkml:trace contextRef="#ctx0" brushRef="#br0" timeOffset="705.49">816 0 5456 0 0,'0'0'158'0'0,"2"5"-4"0"0,3 9-116 0 0,-2-6-10 0 0,0 0 58 0 0,-1-1 19 0 0,1-1 51 0 0,4 7 128 0 0,-6-9-217 0 0,0-1-1 0 0,0 0 0 0 0,0 1 0 0 0,0-1 1 0 0,-1 0-1 0 0,1 1 0 0 0,-1-1-66 0 0,1 8 207 0 0,-1 2 83 0 0,0-5-74 0 0,1-1-46 0 0,1 0-14 0 0,2 3 19 0 0,2 6 82 0 0,-1 13 247 0 0,1-14-168 0 0,-1-2-65 0 0,-2 10 48 0 0,-4 3 25 0 0,0-17-198 0 0,1 0 0 0 0,0 0 1 0 0,0 0-1 0 0,1 1 0 0 0,0-1 1 0 0,1 3-147 0 0,4 4 244 0 0,-1-4-55 0 0,-2 8 46 0 0,-4-5-3 0 0,1 0-42 0 0,3 3 12 0 0,0-10-117 0 0,-2-7-71 0 0,-1 0-1 0 0,1 0 0 0 0,-1 0 0 0 0,0 0 0 0 0,0 0 1 0 0,1 0-1 0 0,-1 0 0 0 0,0 0 0 0 0,0 0 1 0 0,0 0-1 0 0,0 0 0 0 0,0-1 0 0 0,0 1 0 0 0,0 0 1 0 0,0 0-1 0 0,-1 0 0 0 0,1 0 0 0 0,0 0 1 0 0,0 0-1 0 0,-1 0 0 0 0,1 0 0 0 0,-1 0 0 0 0,1 0 1 0 0,-1-1-1 0 0,1 1 0 0 0,-1 0 0 0 0,0 0-13 0 0,1-1 4 0 0,-1 5 64 0 0,0-1-1 0 0,0 0 1 0 0,0 1-1 0 0,1-1 1 0 0,-1 0-1 0 0,1 1 1 0 0,0-1-1 0 0,1 1 1 0 0,0 3-68 0 0,0 8 242 0 0,-1-14-402 0 0,0 1 72 0 0,0-1 67 0 0,0 1 57 0 0,0 0 75 0 0,0 0 60 0 0,0 1 174 0 0,0 0 67 0 0,0-1 309 0 0,0-3-296 0 0,0-1-214 0 0,0-1-58 0 0,0-1-72 0 0,0-2-86 0 0,-1-7 135 0 0,1-10 79 0 0,3 8-110 0 0,6-2-3 0 0,3-4 18 0 0,-6 6-65 0 0,-3 1-37 0 0,-3 10-11 0 0,1 1-1 0 0,-1 0 0 0 0,1-1 0 0 0,0 1 0 0 0,0 0 0 0 0,0 0 0 0 0,0-1 1 0 0,0 1-1 0 0,0 0 0 0 0,0 0 0 0 0,1 0 0 0 0,-1 0 0 0 0,1 0 0 0 0,-1 0 0 0 0,4-3 0 0 0,0 0 0 0 0,-1 0 0 0 0,0-1 0 0 0,0 0 0 0 0,-1 0 0 0 0,1 0 0 0 0,-1 1 0 0 0,1 0 0 0 0,0 0 0 0 0,4-4 0 0 0,0 1 0 0 0,-3 3 0 0 0,-1 0 0 0 0,1 1 0 0 0,0 0 0 0 0,3-2 0 0 0,16-10 0 0 0,-13 2 11 0 0,-9 14-5 0 0,1-1 0 0 0,0 0 0 0 0,0 1 1 0 0,0 0-1 0 0,0 0 0 0 0,0 0 0 0 0,1 0-6 0 0,-4 0 0 0 0,29 2 13 0 0,-27-1-15 0 0,0-1 0 0 0,0 1 0 0 0,0 0 0 0 0,-1 0 0 0 0,1 0 0 0 0,0 0 0 0 0,0 0 0 0 0,-1 1 1 0 0,1-1-1 0 0,-1 0 0 0 0,1 2 2 0 0,1-1-18 0 0,0 0 0 0 0,-1 0 0 0 0,1 0 1 0 0,0 0-1 0 0,1-1 0 0 0,0 1 18 0 0,12 8-60 0 0,-9-1 62 0 0,-5-5-2 0 0,0 0-1 0 0,0 0 1 0 0,0 1 0 0 0,-1-1 0 0 0,0 0 0 0 0,0 3 0 0 0,0-3 0 0 0,0 1 0 0 0,0-1 0 0 0,1 0 0 0 0,-1 1 0 0 0,1-1 0 0 0,1 2 0 0 0,2 2 0 0 0,-4-7 0 0 0,0 0 0 0 0,0 1 0 0 0,-1-1 0 0 0,1 1 0 0 0,0-1 0 0 0,0 1 0 0 0,-1 0 0 0 0,1-1 0 0 0,-1 1 0 0 0,0-1 0 0 0,1 1 0 0 0,-1 0 0 0 0,0 0 0 0 0,0-1 0 0 0,0 7 0 0 0,1-1 0 0 0,0 0 0 0 0,0 0 0 0 0,1-1 0 0 0,0 1 0 0 0,0 0 0 0 0,0 0 0 0 0,0-1 0 0 0,1 8 14 0 0,-3-1-47 0 0,0-1-64 0 0,3-1-78 0 0,-3-10 11 0 0,0 0 42 0 0,1-1 40 0 0,-1 1 33 0 0,2 0 39 0 0,-1 1 87 0 0,3 4 344 0 0,-2-3-322 0 0,-1-1-106 0 0,0-1-60 0 0,0 1-73 0 0,-1-1-85 0 0,1 1-38 0 0,-1-1-75 0 0,0 1-82 0 0,0-1-91 0 0,0 0-97 0 0,0 1-105 0 0,0-1-111 0 0,-1 0-120 0 0,1-1-973 0 0,0 0-1088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8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5696 0 0,'0'0'132'0'0,"0"0"17"0"0,0 0 10 0 0,0 0-51 0 0,0 0 2 0 0,0 0 50 0 0,0 3 144 0 0,0-2-311 0 0,0 0 55 0 0,0 1 88 0 0,0 1 63 0 0,0 9 634 0 0,1-7-521 0 0,0-2-176 0 0,0-1-51 0 0,4 6 154 0 0,1 5 133 0 0,-4-2-73 0 0,-2 53 1383 0 0,2-52-1375 0 0,3-3-56 0 0,1 5-4 0 0,0 12 30 0 0,0-13-133 0 0,-5-12-122 0 0,0 1 0 0 0,0-1 0 0 0,-1 1 0 0 0,1-1 0 0 0,0 1 0 0 0,-1 0 0 0 0,1-1 0 0 0,-1 1 0 0 0,0 0 0 0 0,1-1 0 0 0,-1 1 0 0 0,0 0 0 0 0,0-1 0 0 0,0 1-22 0 0,0 1 30 0 0,0 0-1 0 0,0 0 0 0 0,0 0 1 0 0,1 0-1 0 0,-1 0 1 0 0,1 0-1 0 0,0-1 0 0 0,0 3-29 0 0,11 15 216 0 0,-11-18-195 0 0,1 1 12 0 0,0 0 0 0 0,0 0 0 0 0,-1 0 0 0 0,1 0 0 0 0,-1 0 0 0 0,1 2-33 0 0,0 5 105 0 0,-1 3 50 0 0,2 7 5 0 0,0-11-9 0 0,0 0 0 0 0,1 0 0 0 0,5 8-151 0 0,-2-3 123 0 0,-6-13-107 0 0,-1 0 0 0 0,1 1 0 0 0,-1-1 0 0 0,0 1 0 0 0,1-1 0 0 0,-1 0 0 0 0,0 1 0 0 0,0-1 0 0 0,0 1 0 0 0,0 0-16 0 0,0-1 16 0 0,0 0 0 0 0,0 1 0 0 0,0-1 0 0 0,0 1 0 0 0,0-1 0 0 0,1 1 0 0 0,-1-1 0 0 0,0 1 0 0 0,1-1 0 0 0,-1 0-16 0 0,6 8 81 0 0,-5-8-60 0 0,0 1 1 0 0,-1-1 0 0 0,1 1-1 0 0,0-1 1 0 0,0 1 0 0 0,-1 0 0 0 0,1-1-1 0 0,0 1 1 0 0,-1 0 0 0 0,0-1 0 0 0,1 3-22 0 0,-1-2 157 0 0,0-2-12 0 0,0 0-7 0 0,0 0-2 0 0,0 0-3 0 0,0 0-12 0 0,0 0-7 0 0,0 0-2 0 0,0 0-3 0 0,0 0-10 0 0,0 0-3 0 0,0-2 0 0 0,0-2-61 0 0,-1-15 156 0 0,-1 12-170 0 0,-3-1 14 0 0,4 7-28 0 0,0 0 0 0 0,0-1 0 0 0,0 1 0 0 0,1-1 0 0 0,-1 1 0 0 0,0-1 0 0 0,1 0 0 0 0,-1 1 0 0 0,1-1 0 0 0,0 0 0 0 0,-1 1 0 0 0,1-1 0 0 0,0 0 0 0 0,0 1-8 0 0,0-15 11 0 0,0 8 6 0 0,0-1-1 0 0,0 1 1 0 0,-1-1-1 0 0,-1-5-15 0 0,-3-2 11 0 0,3 13-10 0 0,1 0 1 0 0,0 0-1 0 0,0 0 0 0 0,0 0 1 0 0,0-1-1 0 0,1 1 0 0 0,-1 0 1 0 0,1 0-1 0 0,0-4-1 0 0,0-40 52 0 0,0-34-51 0 0,1 73-2 0 0,0 0-1 0 0,0 0 1 0 0,1 0-1 0 0,0 0 0 0 0,3-8 2 0 0,-4 14-2 0 0,2-17-38 0 0,-3 18 37 0 0,0-1 1 0 0,0 1 0 0 0,0-1-1 0 0,0 1 1 0 0,0 0-1 0 0,0-1 1 0 0,1 1 0 0 0,-1-1-1 0 0,1 1 1 0 0,-1-1 2 0 0,27-30-54 0 0,-11 0-12 0 0,-13 24 51 0 0,1 2 21 0 0,1 5-24 0 0,4 0-35 0 0,-5 1 42 0 0,2 0 4 0 0,11 0-54 0 0,-12 3 2 0 0,44 45-52 0 0,12 13 6 0 0,-60-59 104 0 0,0-1-1 0 0,1 1 1 0 0,-1 0-1 0 0,0-1 1 0 0,1 1-1 0 0,-1 0 1 0 0,0 0-1 0 0,0 1 2 0 0,9 15 1 0 0,-2-7-1 0 0,-3-5 0 0 0,-1 1 0 0 0,0-1 0 0 0,0 1 0 0 0,0 1 0 0 0,23 24 0 0 0,-18-9-19 0 0,0-1-16 0 0,21 29 25 0 0,-30-50 10 0 0,1 0 0 0 0,-1 1 0 0 0,0-1 0 0 0,1 1 0 0 0,-1-1 0 0 0,0 1 0 0 0,0-1 0 0 0,0 1 0 0 0,0-1 0 0 0,0 1 0 0 0,0-2 0 0 0,0 1 0 0 0,0-1 0 0 0,0 1 0 0 0,0 0 0 0 0,0 0 0 0 0,0 0 0 0 0,0 0 0 0 0,0 0 0 0 0,1-1 0 0 0,-1 1 0 0 0,0 0 0 0 0,0 0 0 0 0,1 0 0 0 0,-1 0 0 0 0,1 0 0 0 0,0-1 0 0 0,-1 1 1 0 0,1-1 0 0 0,-1 0-1 0 0,1 1 1 0 0,0-1 0 0 0,-1 0-1 0 0,1 0 1 0 0,0 0 0 0 0,-1 1 0 0 0,1-1-1 0 0,0 0 1 0 0,-1 0 0 0 0,1 0-1 0 0,0 0 1 0 0,0 0-1 0 0,1 0 56 0 0,-2 2 8 0 0,0 9-40 0 0,0-8 31 0 0,0-3 14 0 0,0 0-4 0 0,-2-3-11 0 0,0 1-53 0 0,1 1 1 0 0,0-1-1 0 0,0 0 1 0 0,0 1-1 0 0,0-1 1 0 0,0 0 0 0 0,0 0-1 0 0,0 0 1 0 0,1 0-1 0 0,-1 0 1 0 0,1 0-1 0 0,-1 0 1 0 0,1 0-2 0 0,-2-29 46 0 0,2 29-42 0 0,0 1-3 0 0,0-1 0 0 0,0 0 0 0 0,1 1 0 0 0,-1-1 0 0 0,0 0 0 0 0,1 0 0 0 0,-1 1-1 0 0,1-1 1 0 0,-1 1 0 0 0,1-1 0 0 0,0 0 0 0 0,-1 1 0 0 0,1-1 0 0 0,0 1-1 0 0,6-12-1 0 0,-6-4 1 0 0,-1 15 0 0 0,-1-1 0 0 0,1 1 0 0 0,1-1 0 0 0,-1 1 0 0 0,0 0 0 0 0,0-1 0 0 0,1 1 0 0 0,0-1 0 0 0,-1 1 0 0 0,2-2 0 0 0,1-2 0 0 0,0 0 0 0 0,0-1 0 0 0,0 1 0 0 0,1 0 0 0 0,0 1 0 0 0,0-1 0 0 0,1 0 0 0 0,-2 2-3 0 0,0 0 0 0 0,0 0 0 0 0,0-1 0 0 0,-1 1 0 0 0,0-1 0 0 0,0 0 0 0 0,1-1 3 0 0,-2 3-7 0 0,0 0-1 0 0,0 0 1 0 0,0 0-1 0 0,1 0 1 0 0,0 0 0 0 0,-1 0-1 0 0,1 0 1 0 0,0 1 0 0 0,0-1-1 0 0,0 1 1 0 0,1-1 0 0 0,-1 1-1 0 0,3-2 8 0 0,27-12-11 0 0,-28 15 3 0 0,-1 0-1 0 0,1 0 0 0 0,-1 1 0 0 0,1-1 0 0 0,0 1 1 0 0,-1 0-1 0 0,1 0 0 0 0,2 1 9 0 0,4 2 6 0 0,-4 7-16 0 0,-4-8 3 0 0,0-1 1 0 0,0 1 0 0 0,1-1-1 0 0,-1 0 1 0 0,0 0 0 0 0,1 0-1 0 0,-1 0 1 0 0,1 0 6 0 0,0 0-2 0 0,-1 0 0 0 0,0 0 1 0 0,1 0-1 0 0,-1 0 0 0 0,0 0 0 0 0,1 0 0 0 0,-1 1 0 0 0,0 0 2 0 0,4 11-47 0 0,20 19 35 0 0,-10 0-48 0 0,-15-30 58 0 0,0 0 1 0 0,0 0 0 0 0,-1 1 0 0 0,1-1 0 0 0,-1 0 0 0 0,0 0 0 0 0,1 1-1 0 0,-1-1 1 0 0,0 0 0 0 0,-1 1 0 0 0,1 0 1 0 0,2 11 1 0 0,4-8-2 0 0,-2-4 2 0 0,12 28-1 0 0,-15-29 0 0 0,-1 1 0 0 0,1-1 0 0 0,-1 0 0 0 0,0 1 0 0 0,1-1 0 0 0,-1 1 0 0 0,0-1 0 0 0,0 1 0 0 0,0-1 0 0 0,0 1-1 0 0,2 14 2 0 0,4-6 0 0 0,0 5-4 0 0,-4 24 19 0 0,-2-38-11 0 0,0 1 1 0 0,0 0-1 0 0,0-1 0 0 0,1 1 0 0 0,-1 0 0 0 0,1-1 1 0 0,-1 1-1 0 0,1-1 0 0 0,0 1 0 0 0,-1 0 0 0 0,1-1 0 0 0,0 0 1 0 0,0 1-1 0 0,0-1-5 0 0,4 8 0 0 0,0 4 0 0 0,2-9 0 0 0,-6-3 0 0 0,-1-1-1 0 0,0 0 1 0 0,1 0-1 0 0,-1 1 1 0 0,1-1-1 0 0,-1 0 1 0 0,0 1-1 0 0,1-1 1 0 0,-1 0-1 0 0,1 1 1 0 0,-1-1-1 0 0,0 0 1 0 0,0 1-1 0 0,1-1 1 0 0,-1 1-1 0 0,0-1 1 0 0,0 1-1 0 0,1-1 1 0 0,-1 1-1 0 0,0-1 1 0 0,0 1-1 0 0,0-1 1 0 0,0 1-1 0 0,0-1 1 0 0,0 1-1 0 0,0-1 1 0 0,0 1-1 0 0,0-1 1 0 0,0 1-1 0 0,0-1 1 0 0,0 1-1 0 0,0-1 1 0 0,0 10-73 0 0,0-6-77 0 0,0-2-123 0 0,0-2 4 0 0,0 0-32 0 0,0 0-799 0 0,0 0-55 0 0,0 0-11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1.5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10424 0 0,'14'-13'233'0'0,"-12"11"-79"0"0,0 1-40 0 0,2 0 17 0 0,4 2-12 0 0,-8-1-78 0 0,2 0 209 0 0,-2 0-186 0 0,0-2-37 0 0,0-5-4 0 0,0 3 23 0 0,1 2 50 0 0,1 1 112 0 0,2 2-26 0 0,0-1 47 0 0,7-1 371 0 0,-7 1-425 0 0,-1-1-44 0 0,0 0-82 0 0,2-2-73 0 0,-2 0-63 0 0,-1 2-18 0 0,0 0-52 0 0,0-1-62 0 0,0 1-72 0 0,0 0 1 0 0,0 1-48 0 0,-1-1-43 0 0,1 1-36 0 0,0 0-126 0 0,0 0-36 0 0,3 0-1286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8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7016 0 0,'0'0'201'0'0,"0"0"36"0"0,0 0 5 0 0,0 0-2 0 0,0 0 0 0 0,0 0-3 0 0,0 0-12 0 0,0 0-7 0 0,3 3-2 0 0,4 5-89 0 0,-3 2 43 0 0,-2 20 253 0 0,-2-27-384 0 0,0 0 0 0 0,0 0 0 0 0,1 0 0 0 0,-1 0 0 0 0,1 0-1 0 0,0 0 1 0 0,0 3-39 0 0,0-4 31 0 0,0 0-1 0 0,0 0 1 0 0,0 0-1 0 0,1 0 0 0 0,-1 0 1 0 0,0 0-1 0 0,1-1 1 0 0,0 2-31 0 0,11 15 310 0 0,-1 13 104 0 0,-11-27-349 0 0,0 1 0 0 0,1 0 1 0 0,-1-1-1 0 0,1 0 1 0 0,1 1-1 0 0,-1-1 1 0 0,0 0-1 0 0,1 0 1 0 0,0 0-1 0 0,0 0-65 0 0,5 3 114 0 0,-5-4-56 0 0,1 0 1 0 0,-1 1 0 0 0,0-1-1 0 0,0 1 1 0 0,0 0 0 0 0,0 0-59 0 0,0 3 114 0 0,4 7 85 0 0,-6-12-169 0 0,0 0-1 0 0,1 0 0 0 0,-1 0 1 0 0,1 0-1 0 0,-1 0 1 0 0,1-1-1 0 0,-1 1 1 0 0,1 0-1 0 0,0-1 0 0 0,0 1 1 0 0,0-1-1 0 0,0 0 1 0 0,1 1-30 0 0,3 1 111 0 0,-1-1-48 0 0,2 1 21 0 0,-2 0 15 0 0,0 1 48 0 0,2 2 86 0 0,6 5 46 0 0,-6-8-162 0 0,-7-3-105 0 0,1 0 1 0 0,-1 0-1 0 0,1 0 0 0 0,-1 1 1 0 0,0-1-1 0 0,1 0 1 0 0,-1 0-1 0 0,1 0 0 0 0,-1 1 1 0 0,1-1-1 0 0,-1 0 0 0 0,0 0 1 0 0,1 1-1 0 0,-1-1 0 0 0,0 0 1 0 0,1 1-1 0 0,-1-1 1 0 0,0 1-1 0 0,1-1 0 0 0,-1 0 1 0 0,0 1-1 0 0,0-1 0 0 0,0 1 1 0 0,1-1-1 0 0,-1 1 1 0 0,0-1-1 0 0,0 0 0 0 0,0 1 1 0 0,0-1-1 0 0,0 1 0 0 0,0-1 1 0 0,0 1-1 0 0,0-1 0 0 0,0 1 1 0 0,0-1-1 0 0,0 1-12 0 0,0 1 146 0 0,3-4 3 0 0,11-7 157 0 0,-10 8-221 0 0,-1 0-1 0 0,1 0 1 0 0,-1 0 0 0 0,1 1-1 0 0,-1 0 1 0 0,1 0 0 0 0,-1 0-85 0 0,3-3 242 0 0,7-8-18 0 0,-8 9-165 0 0,-4 2-45 0 0,-1-1 0 0 0,1 1 0 0 0,0 0 1 0 0,-1-1-1 0 0,1 1 0 0 0,-1 0 0 0 0,1-1 1 0 0,0 1-1 0 0,-1 0 0 0 0,1-1 1 0 0,-1 1-1 0 0,1-1 0 0 0,-1 0 0 0 0,0 1 1 0 0,1-1-1 0 0,-1 1 0 0 0,1-1 0 0 0,-1 1 1 0 0,0-1-1 0 0,1 0 0 0 0,-1 1 0 0 0,0-1-14 0 0,3-4 55 0 0,1-2 26 0 0,4-3 92 0 0,5-6 128 0 0,-9 1-198 0 0,-4 8-81 0 0,-1 6-17 0 0,1-1 1 0 0,0 0-1 0 0,0 0 1 0 0,0 1-1 0 0,0-1 1 0 0,0 0 0 0 0,1 1-1 0 0,-1-1 1 0 0,0 0-1 0 0,1 1 1 0 0,-1-1-1 0 0,2-1-5 0 0,4-1 12 0 0,-5 4-12 0 0,-1-1 1 0 0,0 1-1 0 0,1 0 1 0 0,-1 0-1 0 0,1-1 1 0 0,-1 1-1 0 0,1 0 0 0 0,-1-1 1 0 0,0 1-1 0 0,1 0 1 0 0,-1-1-1 0 0,0 1 1 0 0,0-1-1 0 0,1 1 0 0 0,-1 0 1 0 0,0-1-1 0 0,0 1 1 0 0,1-1-1 0 0,-1 1 1 0 0,0-1-1 0 0,0 1 0 0 0,0-1 1 0 0,0 1-1 0 0,0-1 1 0 0,0 1-1 0 0,0-1 1 0 0,0 1-1 0 0,0-1 1 0 0,0 1-1 0 0,0-1 0 0 0,0 1 1 0 0,0-1-1 0 0,0-11 42 0 0,1 9-34 0 0,-1-1 0 0 0,0 1 0 0 0,0 0-1 0 0,0 0 1 0 0,0-1 0 0 0,-1 1 0 0 0,1 0-1 0 0,-1 0 1 0 0,0 0 0 0 0,0-1-8 0 0,-4-4 9 0 0,4 6-10 0 0,0 1 0 0 0,0-1 0 0 0,1 1 0 0 0,-1-1 0 0 0,0 1-1 0 0,0-1 1 0 0,1 1 0 0 0,-1-1 0 0 0,1 1 0 0 0,0-1 0 0 0,-1 0 0 0 0,1 0 0 0 0,0 1 0 0 0,0-1 1 0 0,0-5-31 0 0,0 5 17 0 0,0-1 0 0 0,1 1-1 0 0,-2 0 1 0 0,1 0 0 0 0,0 0-1 0 0,0-1 1 0 0,-1 1-1 0 0,1 0 1 0 0,-1 0 0 0 0,0-1 14 0 0,-1-1-60 0 0,-1 0 52 0 0,0 0 12 0 0,2 1-30 0 0,0 0-32 0 0,0 0-46 0 0,0 0-26 0 0,0 0-47 0 0,1 0-54 0 0,0-2-62 0 0,0 4 266 0 0,0 0-34 0 0,0-1-35 0 0,0 1-35 0 0,0-1-37 0 0,0 0-35 0 0,0 0-39 0 0,0 0-37 0 0,0 0-39 0 0,0 0-40 0 0,0 0-40 0 0,0 0-40 0 0,0 0-43 0 0,0 0-41 0 0,0 0-44 0 0,0 0-43 0 0,0-4-1282 0 0,0-4-1063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0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9040 0 0,'0'0'200'0'0,"0"0"33"0"0,0 0 15 0 0,0 3-36 0 0,3 10-113 0 0,1-5 14 0 0,2 2 110 0 0,-3 4 73 0 0,-1-3-48 0 0,4 2 32 0 0,0 0-1 0 0,-4-2-29 0 0,0 2 46 0 0,5 2 36 0 0,-1-3-88 0 0,-3-1-32 0 0,1-1-60 0 0,-1 1-9 0 0,0-2-10 0 0,0-2 20 0 0,0 1 53 0 0,8 10 194 0 0,-6 9-12 0 0,2-14-162 0 0,-2-3-29 0 0,-3 2 38 0 0,-2-4-76 0 0,2 0-40 0 0,0 0-15 0 0,3 2 7 0 0,-1 1 7 0 0,1 1 40 0 0,-1-3-40 0 0,3 7 45 0 0,-2 11 37 0 0,11 5 118 0 0,-5-16-165 0 0,-8-13-42 0 0,-2 1-49 0 0,-2 5-19 0 0,1-7-9 0 0,0 44 204 0 0,0-44-164 0 0,0-2 4 0 0,0 0 8 0 0,0 0 22 0 0,0 0 10 0 0,0 0 2 0 0,-6 0-26 0 0,2-1-39 0 0,2-1-25 0 0,-1-1-29 0 0,-1-4 3 0 0,-7 2 11 0 0,6-9 44 0 0,-8-5-26 0 0,11 16-28 0 0,1 1-1 0 0,-1 0 1 0 0,0-1 0 0 0,1 1 0 0 0,0 0 0 0 0,-1-1 0 0 0,1 0 0 0 0,0 1-1 0 0,1-1 1 0 0,-1 0 0 0 0,0 1 0 0 0,1-1 0 0 0,-1 0 0 0 0,1 0 0 0 0,0 0-1 0 0,0 0-4 0 0,0 0 0 0 0,-1 0 0 0 0,1 0 0 0 0,-1-1 0 0 0,1 1 0 0 0,-1 0 0 0 0,0 0 0 0 0,0 0 0 0 0,0 0 0 0 0,-1 0 0 0 0,-4-13 0 0 0,5-4 1 0 0,1 16-3 0 0,0 1 1 0 0,0-1-1 0 0,0 1 1 0 0,-1 0-1 0 0,1-1 1 0 0,-1 1-1 0 0,0 0 0 0 0,0-1 2 0 0,-1-1-7 0 0,-5-21-59 0 0,3-4-42 0 0,4-31-163 0 0,2 42 78 0 0,4 2 47 0 0,0 2-16 0 0,-4-1-57 0 0,-2 3 53 0 0,0 2 56 0 0,1 8 83 0 0,-1-1 0 0 0,1 1-1 0 0,-1 0 1 0 0,1-1 0 0 0,0 1 0 0 0,0 0 0 0 0,1-1 27 0 0,4-9-116 0 0,-1 0-37 0 0,6 7 14 0 0,-6-4 66 0 0,6 4 43 0 0,-6 0-19 0 0,-5 5 46 0 0,0 1 0 0 0,0-1 0 0 0,0 1 0 0 0,1 0 1 0 0,-1-1-1 0 0,0 1 0 0 0,1-1 0 0 0,-1 1 0 0 0,0 0 0 0 0,1-1 1 0 0,-1 1-1 0 0,1 0 0 0 0,-1-1 0 0 0,0 1 0 0 0,1 0 0 0 0,-1 0 1 0 0,1 0-1 0 0,-1-1 0 0 0,1 1 0 0 0,-1 0 0 0 0,1 0 1 0 0,-1 0-1 0 0,1 0 0 0 0,-1 0 0 0 0,1 0 0 0 0,-1 0 0 0 0,1 0 1 0 0,-1 0-1 0 0,1 0 0 0 0,-1 0 0 0 0,1 0 0 0 0,0 0 3 0 0,24 0-13 0 0,14 0-62 0 0,-38 0 71 0 0,1 0 0 0 0,0 1-1 0 0,0-1 1 0 0,-1 0-1 0 0,1 1 1 0 0,0-1 0 0 0,0 1-1 0 0,-1 0 1 0 0,1 0 0 0 0,0-1-1 0 0,-1 1 1 0 0,1 0 0 0 0,-1 0-1 0 0,0 0 1 0 0,1 1 0 0 0,-1-1-1 0 0,0 0 1 0 0,1 1 0 0 0,-1-1 4 0 0,15 12-51 0 0,-4-8 38 0 0,-11-5 13 0 0,0 1 0 0 0,0-1 0 0 0,0 1 0 0 0,0-1 0 0 0,0 1 0 0 0,0-1 0 0 0,0 1 0 0 0,0-1 0 0 0,0 1 0 0 0,0 0 0 0 0,0 0 0 0 0,0 0 0 0 0,0-1 0 0 0,0 1 0 0 0,-1 0 0 0 0,1 0 0 0 0,0 0 0 0 0,0 1 0 0 0,4 9-3 0 0,1 1-25 0 0,4 0 63 0 0,1 1 50 0 0,-6 0 10 0 0,2-8-34 0 0,-7-5-58 0 0,1 0 0 0 0,-1 0 0 0 0,0 1 0 0 0,1-1 0 0 0,-1 0 0 0 0,1 1 0 0 0,-1-1 0 0 0,0 0 0 0 0,1 1 1 0 0,-1-1-1 0 0,0 0 0 0 0,1 1 0 0 0,-1-1 0 0 0,0 1 0 0 0,1-1 0 0 0,-1 1 0 0 0,0-1 0 0 0,0 1 0 0 0,0-1 0 0 0,0 0 1 0 0,1 1-1 0 0,-1-1 0 0 0,0 1 0 0 0,0-1 0 0 0,0 1 0 0 0,0-1 0 0 0,0 1 0 0 0,0 0 0 0 0,0-1 0 0 0,0 1 0 0 0,0-1 1 0 0,-1 1-4 0 0,1 1 6 0 0,1-1 1 0 0,-1 1 0 0 0,0 0 0 0 0,0-1 0 0 0,1 1 0 0 0,-1 0 0 0 0,1-1 0 0 0,-1 1 0 0 0,1-1 0 0 0,0 1 0 0 0,0-1 0 0 0,0 1 0 0 0,0-1 0 0 0,0 1-7 0 0,4 6 31 0 0,-5-7-25 0 0,1 1 1 0 0,-1-1 0 0 0,1 0-1 0 0,-1 1 1 0 0,0-1-1 0 0,0 1 1 0 0,0-1 0 0 0,0 1-1 0 0,0-1 1 0 0,0 1-7 0 0,0-2 0 0 0,-1 11 48 0 0,-6 2-17 0 0,2-5-19 0 0,0 5 56 0 0,-6-8 19 0 0,6 9 0 0 0,-11 5 66 0 0,9-12-113 0 0,3-1-57 0 0,4-5 17 0 0,-1 0 0 0 0,1 0 0 0 0,0-1 0 0 0,-1 1 0 0 0,1 0 0 0 0,-1 0 0 0 0,0 0 0 0 0,1 0 0 0 0,-1-1 0 0 0,1 1 0 0 0,-1 0 0 0 0,0 0 0 0 0,0-1 0 0 0,0 1 0 0 0,1-1 0 0 0,-1 1 0 0 0,0 0 0 0 0,0-1 0 0 0,0 0 0 0 0,0 1 0 0 0,0-1 0 0 0,0 0 0 0 0,0 1 0 0 0,0-1 0 0 0,0 0 0 0 0,0 0 0 0 0,0 0 0 0 0,0 0 0 0 0,0 0 0 0 0,0 0 0 0 0,0 0 0 0 0,0 0 0 0 0,0 0 0 0 0,-4 0 0 0 0,4 0 1 0 0,1-1-1 0 0,-1 1 0 0 0,0 0 0 0 0,0 0 1 0 0,1 0-1 0 0,-1 0 0 0 0,0 0 0 0 0,1 0 1 0 0,-1 1-1 0 0,0-1 0 0 0,0 0 0 0 0,1 0 1 0 0,-1 0-1 0 0,0 1 0 0 0,1-1 0 0 0,-1 0 1 0 0,0 1-1 0 0,1-1 0 0 0,-1 1 0 0 0,0-1 1 0 0,1 1-1 0 0,-1-1 0 0 0,1 1 0 0 0,-1-1 1 0 0,1 1-1 0 0,-1-1 0 0 0,1 1 0 0 0,0 0 0 0 0,-7 5-20 0 0,-5-4-46 0 0,4-4 33 0 0,1-1-71 0 0,0-1-58 0 0,2-1-42 0 0,3 3-311 0 0,2 2 393 0 0,0 0 12 0 0,0 0-13 0 0,0 0-37 0 0,0 0-11 0 0,0 0-38 0 0,0 0-45 0 0,0 0-50 0 0,0 0-54 0 0,0 0-49 0 0,0 0-46 0 0,0 0-38 0 0,0 0-142 0 0,0 0-38 0 0,0 0-172 0 0,0 0-462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2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80 6272 0 0,'0'0'182'0'0,"0"-2"-8"0"0,0-10-102 0 0,0 2-142 0 0,0 9 83 0 0,0 1 34 0 0,0-1 34 0 0,0-1 45 0 0,0-1 53 0 0,0 0 62 0 0,0-8 468 0 0,0 9 26 0 0,0-1-23 0 0,0-8-128 0 0,0 9-59 0 0,-3 2-11 0 0,2 0-486 0 0,1 0 0 0 0,-1 0 0 0 0,1 0 0 0 0,-1-1 0 0 0,0 1 0 0 0,1 0 0 0 0,-1 0 0 0 0,1 0 0 0 0,-1 0 0 0 0,1 0 0 0 0,-1-1 0 0 0,0 1 0 0 0,1 0 0 0 0,-1-1 0 0 0,1 1 0 0 0,-1 0 0 0 0,1-1-28 0 0,-3-3 188 0 0,3-2-36 0 0,0 6-148 0 0,0 0 1 0 0,0 0 0 0 0,0 0 0 0 0,0 0-1 0 0,0 0 1 0 0,0 0 0 0 0,0 0 0 0 0,0-1-1 0 0,0 1 1 0 0,0 0 0 0 0,0 0 0 0 0,0 0-1 0 0,0 0 1 0 0,0 0 0 0 0,0 0 0 0 0,0 0-1 0 0,0 0 1 0 0,0 0 0 0 0,0 0 0 0 0,0-1-1 0 0,0 1 1 0 0,0 0 0 0 0,0 0 0 0 0,0 0-1 0 0,0 0 1 0 0,0 0 0 0 0,-1 0 0 0 0,1 0-1 0 0,0 0 1 0 0,0 0 0 0 0,0 0 0 0 0,0 0-1 0 0,0 0 1 0 0,0 0 0 0 0,0 0 0 0 0,0 0-1 0 0,0-1 1 0 0,0 1 0 0 0,0 0 0 0 0,0 0-1 0 0,-1 0 1 0 0,1 0 0 0 0,0 0 0 0 0,0 0-1 0 0,0 0 1 0 0,0 0 0 0 0,0 0 0 0 0,0 0-1 0 0,0 0 1 0 0,0 0 0 0 0,0 0 0 0 0,0 0-1 0 0,-1 0 1 0 0,1 0 0 0 0,0 0 0 0 0,0 0-1 0 0,0 1-4 0 0,-11 1 208 0 0,2 3-48 0 0,7-4-135 0 0,1 0 0 0 0,-1 0 0 0 0,0 0 0 0 0,0 0 0 0 0,0 0 0 0 0,1-1 0 0 0,-1 1 0 0 0,0-1 0 0 0,0 1 0 0 0,0-1 0 0 0,0 0 0 0 0,-1 1-25 0 0,1-1 15 0 0,0 0-1 0 0,1 0 0 0 0,-1 0 0 0 0,0 1 1 0 0,1-1-1 0 0,-1 0 0 0 0,1 1 0 0 0,-1 0 1 0 0,0-1-1 0 0,1 1 0 0 0,-1 0 0 0 0,1 0 1 0 0,0 0-1 0 0,-1 0-14 0 0,-6 4 62 0 0,-3 0 26 0 0,9-4-66 0 0,0 0 0 0 0,-1 0 0 0 0,1 0 1 0 0,0 0-1 0 0,0 1 0 0 0,0-1 0 0 0,0 1 0 0 0,0 0 1 0 0,0-1-23 0 0,-14 13 160 0 0,11-12-119 0 0,4-2-31 0 0,1 1 1 0 0,-1-1-1 0 0,0 0 0 0 0,1 1 0 0 0,-1-1 0 0 0,0 0 0 0 0,1 1 1 0 0,-1-1-1 0 0,1 1 0 0 0,-1-1 0 0 0,1 0 0 0 0,-1 1 0 0 0,1 0 1 0 0,-1-1-1 0 0,1 1 0 0 0,0-1 0 0 0,-1 1 0 0 0,1-1 0 0 0,0 1 0 0 0,-1 0 1 0 0,1-1-1 0 0,0 1-10 0 0,-3 4 28 0 0,-8 10-18 0 0,-11 6-144 0 0,13-9 61 0 0,3 2-7 0 0,0-10 64 0 0,5-4 16 0 0,1 1 0 0 0,-1-1 0 0 0,1 0 0 0 0,0 0 0 0 0,-1 1 0 0 0,1-1 0 0 0,-1 0 0 0 0,1 1 0 0 0,0-1 0 0 0,-1 0 0 0 0,1 1 0 0 0,0-1 0 0 0,-1 1 0 0 0,1-1 0 0 0,0 1 0 0 0,0-1 0 0 0,-1 0 0 0 0,1 1 0 0 0,0-1 0 0 0,0 1 0 0 0,0-1 0 0 0,0 1 0 0 0,0-1 0 0 0,0 1 0 0 0,0-1 0 0 0,0 1 0 0 0,0-1 0 0 0,0 1 0 0 0,0-1 0 0 0,0 1 0 0 0,0-1 0 0 0,0 1 0 0 0,0 10 5 0 0,-1-9 2 0 0,1 1 1 0 0,0 0 0 0 0,0 0 0 0 0,0 0 0 0 0,0 0-1 0 0,0 0 1 0 0,0-1 0 0 0,1 1 0 0 0,0 0-1 0 0,-1 0 1 0 0,2 1-8 0 0,9 2 40 0 0,-10-5-39 0 0,0-1 1 0 0,0 0-1 0 0,0 1 1 0 0,0-1-1 0 0,0 1 1 0 0,0 0-1 0 0,0-1 1 0 0,0 1-1 0 0,0 0 1 0 0,0-1 0 0 0,0 1-1 0 0,-1 0 1 0 0,1 0-1 0 0,0 0 1 0 0,-1 0-1 0 0,1 0-1 0 0,4 10 30 0 0,-4-9-27 0 0,0 0-1 0 0,0 1 1 0 0,0-1 0 0 0,1 0-1 0 0,-1 0 1 0 0,1 0-1 0 0,-1 0 1 0 0,1 0 0 0 0,0 0-3 0 0,5 6 0 0 0,-4-5 0 0 0,1 1 0 0 0,-1-1 0 0 0,0 0 0 0 0,1 0 0 0 0,0 0 0 0 0,0-1 0 0 0,6 3 0 0 0,-7-4 1 0 0,-1 0 0 0 0,0 0 0 0 0,1 1 0 0 0,-1-1 1 0 0,0 0-1 0 0,0 1 0 0 0,0-1 0 0 0,0 1 0 0 0,0 0-1 0 0,62 62 118 0 0,-63-62-119 0 0,1-1 1 0 0,-1 0 0 0 0,1 1-1 0 0,-1-1 1 0 0,1 0 0 0 0,0 0-1 0 0,0 0 1 0 0,0 0 0 0 0,1 1 0 0 0,17 9 9 0 0,6 13 54 0 0,-25-23-54 0 0,0 0 1 0 0,1 1-1 0 0,-1-1 1 0 0,0 0-1 0 0,0 1 0 0 0,1-1 1 0 0,-1 1-1 0 0,-1 0 1 0 0,1-1-1 0 0,0 1 0 0 0,0 0 1 0 0,-1-1-1 0 0,1 1 1 0 0,0 0-1 0 0,-1 0 0 0 0,0 0 1 0 0,1 0-10 0 0,-1-2 2 0 0,0 0-1 0 0,0 0 1 0 0,-1 1-1 0 0,1-1 1 0 0,0 0 0 0 0,0 0-1 0 0,0 0 1 0 0,0 0-1 0 0,0 0 1 0 0,0 0 0 0 0,0 0-1 0 0,0 0 1 0 0,0 0 0 0 0,0 0-1 0 0,0 1 1 0 0,0-1-1 0 0,0 0 1 0 0,0 0 0 0 0,1 0-1 0 0,-1 0 1 0 0,0 0-1 0 0,0 0 1 0 0,0 0 0 0 0,0 0-1 0 0,0 0 1 0 0,0 0-1 0 0,0 0 1 0 0,0 0 0 0 0,0 1-1 0 0,0-1 1 0 0,0 0 0 0 0,0 0-1 0 0,0 0 1 0 0,0 0-1 0 0,0 0 1 0 0,0 0 0 0 0,1 0-1 0 0,-1 0 1 0 0,0 0-1 0 0,0 0 1 0 0,0 0 0 0 0,0 0-1 0 0,0 0 1 0 0,0 0 0 0 0,0 0-1 0 0,0 0 1 0 0,0 0-1 0 0,0 0 1 0 0,1 0 0 0 0,-1 0-1 0 0,0 0 1 0 0,0 0-1 0 0,0 0 1 0 0,0 0 0 0 0,0 0-1 0 0,0 0 1 0 0,0 0-2 0 0,11 0 103 0 0,-11 0-102 0 0,0 0 1 0 0,0 0 0 0 0,0 0 0 0 0,0 0 0 0 0,0 0 0 0 0,1 0-1 0 0,-1 0 1 0 0,0 0 0 0 0,0 0 0 0 0,0 0 0 0 0,0 0-1 0 0,0 0 1 0 0,0 0 0 0 0,0 0 0 0 0,0 0 0 0 0,0 0 0 0 0,0 0-1 0 0,1 0 1 0 0,-1 0 0 0 0,0 0 0 0 0,0 0 0 0 0,0 0 0 0 0,0 0-1 0 0,0 0 1 0 0,0 0 0 0 0,0 0 0 0 0,0 0 0 0 0,0 0-1 0 0,0 0 1 0 0,0 0 0 0 0,0 0 0 0 0,0 0 0 0 0,1 0 0 0 0,-1 1-1 0 0,0-1 1 0 0,0 0 0 0 0,0 0 0 0 0,0 0 0 0 0,0 0 0 0 0,0 0-1 0 0,0 0 1 0 0,0 0 0 0 0,0 0 0 0 0,0 0 0 0 0,0 0-1 0 0,0 1 1 0 0,0-1 0 0 0,0 0 0 0 0,0 0 0 0 0,0 0 0 0 0,0 0-1 0 0,0 0 1 0 0,0 0 0 0 0,0 0 0 0 0,0 0 0 0 0,0 0 0 0 0,0 1-2 0 0,0-1 4 0 0,0 1 1 0 0,0-1 0 0 0,0 1 0 0 0,0-1-1 0 0,0 1 1 0 0,0-1 0 0 0,0 1 0 0 0,-1-1-1 0 0,1 0 1 0 0,0 1 0 0 0,0-1 0 0 0,0 1-1 0 0,0-1 1 0 0,-1 1 0 0 0,1-1 0 0 0,0 1 0 0 0,0-1-1 0 0,-1 1 1 0 0,1-1 0 0 0,0 0 0 0 0,-1 1-1 0 0,1-1 1 0 0,0 0 0 0 0,-1 1 0 0 0,1-1-1 0 0,-1 0 1 0 0,1 0 0 0 0,0 1 0 0 0,-1-1-1 0 0,1 0 1 0 0,-1 0 0 0 0,1 0 0 0 0,-1 1-1 0 0,1-1 1 0 0,-1 0 0 0 0,1 0 0 0 0,-1 0-1 0 0,1 0 1 0 0,-1 0 0 0 0,1 0 0 0 0,-1 0 0 0 0,0 0-5 0 0,1 0 1 0 0,0 0 1 0 0,0 0 0 0 0,0 0-1 0 0,0 0 1 0 0,0 0 0 0 0,0 0-1 0 0,0 0 1 0 0,0 0 0 0 0,-1 0-1 0 0,1 0 1 0 0,0 0 0 0 0,0 0-1 0 0,0 0 1 0 0,0 0 0 0 0,0 0 0 0 0,0 0-1 0 0,0 0 1 0 0,0 0 0 0 0,0 0-1 0 0,0 0 1 0 0,-1 0 0 0 0,1 0-1 0 0,0 0 1 0 0,0 0 0 0 0,0 0-1 0 0,0 0 1 0 0,0 0 0 0 0,0 0-1 0 0,0 0 1 0 0,0 0 0 0 0,0 0-1 0 0,0 0 1 0 0,0 0 0 0 0,0 1 0 0 0,0-1-1 0 0,0 0 1 0 0,0 0 0 0 0,0 0-1 0 0,-1 0 1 0 0,1 0 0 0 0,0 0-1 0 0,0 0 1 0 0,0 0 0 0 0,0 0-1 0 0,0 0 1 0 0,0 1 0 0 0,0-1-1 0 0,0 0 1 0 0,0 0 0 0 0,0 0-1 0 0,0 0 1 0 0,0 0 0 0 0,0 0 0 0 0,0 0-1 0 0,1 0 1 0 0,-1 0 0 0 0,0 0-2 0 0,0 2 16 0 0,-1-1 0 0 0,1 1 1 0 0,0-1-1 0 0,0 1 1 0 0,-1-1-1 0 0,1 0 1 0 0,-1 1-1 0 0,1-1 1 0 0,-1 0-1 0 0,0 1 1 0 0,1-1-1 0 0,-1 0 1 0 0,0 0-1 0 0,0 0 1 0 0,0 1-17 0 0,-6 6 31 0 0,-7 5 51 0 0,7-9 25 0 0,-2-5-84 0 0,7 1-7 0 0,-17 2-2 0 0,-5 9-4 0 0,11-7-40 0 0,-3-4-110 0 0,8-1 42 0 0,5 1 74 0 0,-15 0-182 0 0,3 1-76 0 0,13 0 235 0 0,0-1 1 0 0,0 0-1 0 0,0 1 0 0 0,0 0 1 0 0,0-1-1 0 0,1 1 0 0 0,-1 0 1 0 0,0 0-1 0 0,1 0 1 0 0,-1 0-1 0 0,0 0 0 0 0,1 0 1 0 0,-1 1 46 0 0,0 0-178 0 0,1-2 78 0 0,1 1-35 0 0,0-1-10 0 0,0 0-36 0 0,0 0-40 0 0,0 0-46 0 0,0 0-49 0 0,0 0-45 0 0,0 0-40 0 0,0 0-36 0 0,0 0-127 0 0,0 0-35 0 0,0 0-1320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4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8232 0 0,'0'0'182'0'0,"0"0"29"0"0,0 0 14 0 0,0 0-69 0 0,0 0-8 0 0,0 0 57 0 0,0 0 176 0 0,0 0 323 0 0,0 0 28 0 0,1 0-302 0 0,1 0-178 0 0,4-1-3 0 0,0-1-61 0 0,8-8 203 0 0,-11 7-39 0 0,0 0-18 0 0,1-1-218 0 0,-1 0-32 0 0,1 0 1 0 0,0 1 0 0 0,0-1 0 0 0,0 1 0 0 0,2-1-85 0 0,14-5 333 0 0,3-2-67 0 0,-2-4-107 0 0,-19 13-150 0 0,-1 1 0 0 0,1-1 0 0 0,0 1 0 0 0,1-1 0 0 0,-1 1 0 0 0,0 0 0 0 0,0 0 0 0 0,0 0 0 0 0,1 0-1 0 0,-1 0 1 0 0,1 1 0 0 0,-1-1 0 0 0,0 0 0 0 0,1 1-9 0 0,6-1 42 0 0,0 1-1 0 0,0 0 0 0 0,5 0-41 0 0,10 1 25 0 0,6-1-25 0 0,-25 0 0 0 0,-4 0 0 0 0,0 0 0 0 0,0 0 0 0 0,0-1 0 0 0,0 1 0 0 0,0 0 0 0 0,0 0 0 0 0,0 0 0 0 0,0 1 0 0 0,0-1 0 0 0,0 0 0 0 0,0 0 0 0 0,0 0 0 0 0,0 1 0 0 0,0-1 0 0 0,0 1 0 0 0,0-1 0 0 0,0 0 0 0 0,0 1 0 0 0,0 0 0 0 0,0-1 0 0 0,0 1 0 0 0,-1 0 0 0 0,1-1 0 0 0,0 1 0 0 0,0 0 0 0 0,-1 0 0 0 0,1-1 0 0 0,-1 1 0 0 0,1 0 0 0 0,-1 0 0 0 0,1 0 0 0 0,-1 0 0 0 0,1 0 0 0 0,-1 0 0 0 0,1 0 0 0 0,-1 0 0 0 0,1 0 0 0 0,-1 0 0 0 0,1-1 0 0 0,0 1 0 0 0,-1 0 0 0 0,1-1 0 0 0,0 1 0 0 0,-1 0 0 0 0,1-1 0 0 0,0 1 0 0 0,0-1 0 0 0,0 1 0 0 0,0-1 0 0 0,-1 1 0 0 0,1-1 0 0 0,1 1 0 0 0,13 9 0 0 0,-13-9 0 0 0,0 2 0 0 0,-1-1 0 0 0,1 0 0 0 0,-1 0 0 0 0,1 0 0 0 0,-1 1 0 0 0,0-1 0 0 0,0 1 0 0 0,0-1 0 0 0,-1 1 0 0 0,1-1 0 0 0,-1 1 0 0 0,1-1 0 0 0,-1 1 0 0 0,0 0 0 0 0,0 1 0 0 0,1-2 0 0 0,-1 0 0 0 0,0 0 0 0 0,0 1 0 0 0,1-1 0 0 0,0 0 0 0 0,-1 0 0 0 0,1 0 0 0 0,0 0 0 0 0,0 0 0 0 0,0 0 0 0 0,1 1 0 0 0,-1-2 0 0 0,0 1 0 0 0,0-1 0 0 0,0 1 0 0 0,-1 0 0 0 0,1 0 0 0 0,0-1 0 0 0,-1 1 0 0 0,1 0 0 0 0,-1 0 0 0 0,0 0 0 0 0,1 0 0 0 0,-1 0 0 0 0,0-1 0 0 0,0 1 0 0 0,0 0 0 0 0,-1 0 0 0 0,1 0 0 0 0,0 0 0 0 0,-1 0 0 0 0,1 0 0 0 0,-1 1 0 0 0,-4 7 0 0 0,4-7 0 0 0,-1 0 0 0 0,1 1 0 0 0,0-1 0 0 0,0 0 0 0 0,0 0 0 0 0,1 1 0 0 0,-1-1 0 0 0,1 0 0 0 0,-1 3 0 0 0,1-4 0 0 0,0-1 0 0 0,0 1 0 0 0,0-1 0 0 0,-1 1 0 0 0,1 0 0 0 0,0-1 0 0 0,-1 1 0 0 0,1-1 0 0 0,-1 1 0 0 0,0-1 0 0 0,0 0 0 0 0,1 1 0 0 0,-1-1 0 0 0,-6 13 0 0 0,4-1 7 0 0,3-11-3 0 0,-1 0 0 0 0,1 1-1 0 0,-1-1 1 0 0,0 0 0 0 0,0 1 0 0 0,0-1-1 0 0,0 0 1 0 0,0 0 0 0 0,0 0 0 0 0,0 0-1 0 0,-1 0 1 0 0,1 0 0 0 0,-1 0 0 0 0,0 0-4 0 0,-5 5 10 0 0,3-4-1 0 0,1 0 0 0 0,0 1 0 0 0,0-1 0 0 0,0 1 1 0 0,0 0-1 0 0,0 0-9 0 0,-2 6 13 0 0,4-7-7 0 0,0-1-1 0 0,0 0 1 0 0,0 0 0 0 0,0 1-1 0 0,-1-1 1 0 0,1 0 0 0 0,-1 0-1 0 0,0 0 1 0 0,1 0-6 0 0,-12 11 10 0 0,-8 9 6 0 0,7-12 33 0 0,-50 22 207 0 0,50-29-192 0 0,12-3 0 0 0,2 0 0 0 0,-3 0-11 0 0,-8 0-26 0 0,9 0 53 0 0,4-3 13 0 0,7-4-41 0 0,5 1-17 0 0,11-10 27 0 0,-15 9-52 0 0,-7 4-10 0 0,1 0 1 0 0,-1 1-1 0 0,1-1 0 0 0,0 1 1 0 0,0 0-1 0 0,0 0 0 0 0,1 0 1 0 0,-1 0-1 0 0,0 1 0 0 0,1-1 1 0 0,3 1-1 0 0,6 0 0 0 0,21 3 0 0 0,-32-2 0 0 0,-1 1 0 0 0,0-1 0 0 0,1 1 0 0 0,-1 0 0 0 0,0 0 0 0 0,0 0 0 0 0,0 0 0 0 0,0 0 0 0 0,0 0 0 0 0,0 0 0 0 0,0 1 0 0 0,0-1 0 0 0,0 2 0 0 0,12 9-8 0 0,11 13-54 0 0,-18-14 60 0 0,-2-1 2 0 0,-5-8 0 0 0,2 1 0 0 0,-1-1 0 0 0,0 0 0 0 0,0 0 0 0 0,1 1 0 0 0,-1-1 0 0 0,1 0 0 0 0,-1 0 0 0 0,1 0 0 0 0,6 5 0 0 0,-4-4 0 0 0,-1 0 0 0 0,0 1 0 0 0,0-1 0 0 0,0 1 0 0 0,0-1 0 0 0,0 1 0 0 0,29 60 0 0 0,-32-62 3 0 0,1 0 1 0 0,0 0-1 0 0,-1-1 1 0 0,1 1-1 0 0,-1 0 1 0 0,1 0-1 0 0,-1 0 1 0 0,0 0-1 0 0,0 0 1 0 0,0 0-1 0 0,0 0 1 0 0,0-1-1 0 0,0 1-3 0 0,-1 3 30 0 0,-1 0 1 0 0,1-1-1 0 0,-1 1 0 0 0,1-1 0 0 0,-1 0 0 0 0,-2 3-30 0 0,2-3 23 0 0,-1 12 140 0 0,4-15-149 0 0,-1 0-1 0 0,0 0 1 0 0,0-1 0 0 0,0 1-1 0 0,0 0 1 0 0,-1 0 0 0 0,1 0-1 0 0,0 0 1 0 0,0 0 0 0 0,0-1-1 0 0,-1 1 1 0 0,1 0 0 0 0,0 0-1 0 0,-1 0 1 0 0,1 0-14 0 0,-12 5 196 0 0,11-5-183 0 0,0-1 0 0 0,0 0 1 0 0,0 1-1 0 0,0-1 0 0 0,0 1 0 0 0,0 0 0 0 0,0-1 0 0 0,0 1 0 0 0,0 0 1 0 0,1-1-1 0 0,-1 1 0 0 0,0 0 0 0 0,0 0 0 0 0,0 0 0 0 0,1 0 0 0 0,-1 0-13 0 0,-4 10 120 0 0,5-10-110 0 0,0 1 1 0 0,-1-1 0 0 0,1 0 0 0 0,-1 0-1 0 0,1 0 1 0 0,-1 0 0 0 0,1 0-1 0 0,-1 0 1 0 0,0 0 0 0 0,0 0 0 0 0,1 0-1 0 0,-1 0 1 0 0,0 0 0 0 0,0-1-1 0 0,0 1 1 0 0,0 0 0 0 0,0-1-1 0 0,-1 1-10 0 0,-8 4 98 0 0,7-4-78 0 0,1 0-1 0 0,0 0 1 0 0,0 1 0 0 0,-1-1 0 0 0,1 0 0 0 0,0 1 0 0 0,0 0 0 0 0,0-1-1 0 0,0 1-19 0 0,1 0 9 0 0,-1-1-1 0 0,0 1 0 0 0,0-1 0 0 0,0 1 1 0 0,0-1-1 0 0,0 0 0 0 0,0 0 0 0 0,-1 0 1 0 0,1 0-1 0 0,0-1 0 0 0,0 1 0 0 0,-1 0 1 0 0,1-1-1 0 0,-1 1-8 0 0,-10 2 22 0 0,-3 4-2 0 0,-5 2 50 0 0,10-5-56 0 0,-7 3 9 0 0,2-5 30 0 0,13-2-48 0 0,0 0 0 0 0,1 0 0 0 0,-1 1 0 0 0,1-1 0 0 0,-1 1 0 0 0,1-1 0 0 0,-1 1 0 0 0,1 0 1 0 0,-1 0-1 0 0,1 0 0 0 0,-2 1-5 0 0,1-1 3 0 0,1 0 1 0 0,0 0-1 0 0,-1 0 1 0 0,1 0-1 0 0,-1 0 1 0 0,1 0-1 0 0,-1-1 1 0 0,1 1-1 0 0,-1-1 1 0 0,0 0-1 0 0,-1 0-3 0 0,-12 0 12 0 0,14 0-6 0 0,1 0 0 0 0,-1 0 0 0 0,1 0 0 0 0,-1 0 0 0 0,1 0 0 0 0,-1-1 0 0 0,1 1-1 0 0,0-1 1 0 0,-1 1 0 0 0,1-1-6 0 0,-7-4 32 0 0,6 4-29 0 0,1 0 0 0 0,-1 1 0 0 0,1-1 0 0 0,-1 0 0 0 0,1 0 1 0 0,-1 1-1 0 0,1-1 0 0 0,-1 1 0 0 0,0-1 0 0 0,1 1 1 0 0,-1-1-1 0 0,0 1 0 0 0,1 0 0 0 0,-1 0-3 0 0,-2 0 69 0 0,1 0-82 0 0,1-1-84 0 0,0 0-86 0 0,1 0-89 0 0,0 0-92 0 0,0 0-93 0 0,1-1-96 0 0,-1 1-77 0 0,0-1-94 0 0,0 1-97 0 0,-1-1-99 0 0,-2 0-1285 0 0,-5 1-1259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2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304 448 5520 0 0,'0'0'158'0'0,"-3"-2"-4"0"0,-3-5-107 0 0,2 3 16 0 0,1 1 232 0 0,0 2-113 0 0,1 1-71 0 0,-1 1-55 0 0,0 1 20 0 0,1-3 73 0 0,-1 0 78 0 0,2 0-67 0 0,-1 0 34 0 0,-8-10 327 0 0,8 10-297 0 0,0-1-51 0 0,1 2-45 0 0,-1-1-37 0 0,-2 1 17 0 0,-1 1-59 0 0,3-1-6 0 0,1 0 42 0 0,-5 0 249 0 0,0 0-57 0 0,0 0-51 0 0,-1 0-43 0 0,-4 0 69 0 0,-18 0 195 0 0,17 0-180 0 0,7 3-38 0 0,0 0-146 0 0,1 0-1 0 0,0 0 1 0 0,-1 0 0 0 0,1 0-1 0 0,-1-1 1 0 0,-4 2-83 0 0,-22 12 335 0 0,28-15-313 0 0,1 1 0 0 0,0-1 0 0 0,-1 1 0 0 0,1 0 1 0 0,0 0-1 0 0,0 0 0 0 0,1 0 0 0 0,-1 1 0 0 0,0-1 0 0 0,1 0 1 0 0,-1 1-23 0 0,-6 11 121 0 0,-3-4-41 0 0,1 1-16 0 0,2 2 31 0 0,4-5-48 0 0,-8 19 112 0 0,9-20-135 0 0,-4 17 72 0 0,4 9 58 0 0,3-27-132 0 0,1 46 85 0 0,0-47-95 0 0,-1 0-1 0 0,1 0 0 0 0,0-1 1 0 0,0 1-1 0 0,1 0 0 0 0,-1-1 1 0 0,1 1-1 0 0,0-1 1 0 0,2 2-12 0 0,7 10 106 0 0,21 16 327 0 0,-22-23-343 0 0,0 1-55 0 0,-8-9-40 0 0,0 1 0 0 0,0-1 0 0 0,0 1 1 0 0,-1-1-1 0 0,1 0 0 0 0,1 1 1 0 0,-1-1-1 0 0,0 0 0 0 0,0-1 0 0 0,0 1 1 0 0,0 0-1 0 0,1-1 0 0 0,0 1 5 0 0,31 0-81 0 0,-18-1 78 0 0,-14 0 10 0 0,0 0 1 0 0,-1-1-1 0 0,1 1 0 0 0,-1 0 0 0 0,1-1 1 0 0,-1 1-1 0 0,1-1 0 0 0,-1 1 0 0 0,1-1 0 0 0,-1 0 1 0 0,1 1-1 0 0,-1-1 0 0 0,1 0-7 0 0,11-6 44 0 0,11 5 21 0 0,-24 2-62 0 0,1 0-1 0 0,-1 0 1 0 0,0 0 0 0 0,0 0 0 0 0,1 0-1 0 0,-1 0 1 0 0,0 0 0 0 0,1 0-1 0 0,-1 0 1 0 0,0 0 0 0 0,1 0 0 0 0,-1 0-1 0 0,0 0 1 0 0,1-1 0 0 0,-1 1-1 0 0,0 0 1 0 0,1 0 0 0 0,-1 0 0 0 0,0 0-1 0 0,0 0 1 0 0,1-1 0 0 0,-1 1-1 0 0,0 0 1 0 0,0 0 0 0 0,1-1 0 0 0,-1 1-3 0 0,4-4 28 0 0,-1 0-5 0 0,1 0 0 0 0,0 0 0 0 0,0 1 0 0 0,0 0 1 0 0,2-2-24 0 0,8-3 55 0 0,-12 7-52 0 0,-1-1 0 0 0,1 1-1 0 0,-1-1 1 0 0,0 1 0 0 0,1-1 0 0 0,-1 0-1 0 0,0 1 1 0 0,0-1 0 0 0,0 0-1 0 0,1-2-2 0 0,-2 3 3 0 0,4-8 53 0 0,-3 3-41 0 0,0 0-6 0 0,25-42 111 0 0,-25 45-112 0 0,0 0 1 0 0,0 0-1 0 0,0 1 0 0 0,-1-1 0 0 0,0 0 1 0 0,1 0-1 0 0,-1 0 0 0 0,0 0 1 0 0,-1 0-1 0 0,1-3-8 0 0,-1-10 56 0 0,2 8-33 0 0,-1 5-14 0 0,0 0 1 0 0,1 0-1 0 0,-1 0 1 0 0,0 0-1 0 0,0 0 1 0 0,-1 0 0 0 0,1 0-1 0 0,-1 0 1 0 0,0 0-1 0 0,1 0 1 0 0,-2-1-10 0 0,-2-5 18 0 0,-1 0-41 0 0,1-1-37 0 0,-1 1-34 0 0,-1-3-58 0 0,0 1-36 0 0,-3-7-145 0 0,0 0-41 0 0,-1 5-38 0 0,8 11 237 0 0,1 1-11 0 0,1 0-47 0 0,0 0-95 0 0,0-1-114 0 0,0-1-100 0 0,0 1 80 0 0,-1 0-37 0 0,-1-3-582 0 0,-2-1-452 0 0,-5-4-864 0 0</inkml:trace>
  <inkml:trace contextRef="#ctx0" brushRef="#br0" timeOffset="408.15">879 145 7584 0 0,'0'0'222'0'0,"0"-3"-15"0"0,-2-6-162 0 0,-4-3-40 0 0,1 4-12 0 0,0-5 7 0 0,-2 8 57 0 0,4 4 18 0 0,1-2 34 0 0,1-1 34 0 0,0-2 34 0 0,1 5-137 0 0,0 0-1 0 0,0 0 1 0 0,0 1-1 0 0,0-1 1 0 0,0 0-1 0 0,0 0 0 0 0,-1 0 1 0 0,1 1-1 0 0,0-1 1 0 0,-1 0-1 0 0,1 0 1 0 0,0 1-1 0 0,-1-1 1 0 0,1 0-1 0 0,-1 1 1 0 0,1-1-1 0 0,-1 1 1 0 0,1-1-1 0 0,-1 0 1 0 0,0 1-1 0 0,1-1 1 0 0,-1 1-1 0 0,0-1 1 0 0,1 1-1 0 0,-1 0 1 0 0,0-1-1 0 0,1 1 1 0 0,-1 0-1 0 0,-1-1-39 0 0,-6-4 380 0 0,1-3-88 0 0,4 3-155 0 0,3 4-108 0 0,0 1 0 0 0,0-1 0 0 0,-1 0 0 0 0,1 1 0 0 0,0-1 0 0 0,-1 0 0 0 0,1 1 0 0 0,0-1 0 0 0,-1 1 0 0 0,1-1 0 0 0,-1 1 0 0 0,1-1 0 0 0,-1 1 0 0 0,1-1 0 0 0,-1 1 0 0 0,0 0 0 0 0,1-1 0 0 0,-1 1 0 0 0,1 0 0 0 0,-1-1 0 0 0,0 1 0 0 0,0 0-29 0 0,-4-3 109 0 0,-8-7 293 0 0,8 7-26 0 0,-4 2-175 0 0,-1-5-47 0 0,2 2-42 0 0,1 1 10 0 0,1 2 31 0 0,-2 0 62 0 0,7 1-203 0 0,1 0 0 0 0,-1 0 1 0 0,0 0-1 0 0,1 0 0 0 0,-1 0 0 0 0,1 0 0 0 0,-1 1 1 0 0,0-1-1 0 0,1 0 0 0 0,-1 0 0 0 0,1 1 0 0 0,-1-1 1 0 0,1 0-1 0 0,-1 0 0 0 0,1 1 0 0 0,-1-1 0 0 0,1 1 1 0 0,0-1-1 0 0,-1 0 0 0 0,1 1 0 0 0,-1-1 0 0 0,1 1 1 0 0,0-1-1 0 0,-1 1-12 0 0,1 0 13 0 0,-1 0-1 0 0,1-1 1 0 0,-1 1 0 0 0,1-1-1 0 0,-1 1 1 0 0,1-1 0 0 0,-1 1-1 0 0,1-1 1 0 0,-1 1 0 0 0,0-1 0 0 0,1 1-1 0 0,-1-1 1 0 0,0 0 0 0 0,1 1-1 0 0,-1-1 1 0 0,0 0 0 0 0,1 0 0 0 0,-1 1-1 0 0,0-1 1 0 0,0 0 0 0 0,1 0-1 0 0,-1 0 1 0 0,0 0 0 0 0,0 0 0 0 0,0 0-13 0 0,-9 2 112 0 0,6 3-46 0 0,0 1-44 0 0,-7 1-22 0 0,9-7 0 0 0,1 1 0 0 0,0-1 0 0 0,0 1 0 0 0,0-1 0 0 0,0 1 0 0 0,0-1 0 0 0,0 1 0 0 0,0 0 0 0 0,1-1 0 0 0,-1 1 0 0 0,0 0 0 0 0,0 0 0 0 0,0 0 0 0 0,1 0 0 0 0,-1 0 0 0 0,0 0 0 0 0,-4 9 0 0 0,4-7 0 0 0,0-1 0 0 0,0 0 0 0 0,0 1 0 0 0,0-1 0 0 0,-1 0 0 0 0,1 0 0 0 0,-1 0 0 0 0,0 0 0 0 0,1 0 0 0 0,-3 3 0 0 0,0-1 0 0 0,1 1 0 0 0,0 1 0 0 0,0-1 0 0 0,0 0 0 0 0,1 1 0 0 0,-1-1 0 0 0,1 1 0 0 0,1 0 0 0 0,-1 3 0 0 0,-3 6 0 0 0,-1 0-2 0 0,5-11 3 0 0,0-1 1 0 0,-1 0-1 0 0,1 1 0 0 0,1-1 1 0 0,-1 1-1 0 0,0 0 1 0 0,1-1-1 0 0,0 1 0 0 0,0 0-1 0 0,-1 25 31 0 0,0-15 3 0 0,1 0-1 0 0,0 0 1 0 0,1 0 0 0 0,2 13-34 0 0,2-11 34 0 0,-3-9-12 0 0,0-1 1 0 0,-1 1-1 0 0,1 0 0 0 0,-1 0 0 0 0,-1-1 1 0 0,1 1-23 0 0,-1 1 31 0 0,1 0 0 0 0,0 0 0 0 0,1 0 1 0 0,0 0-1 0 0,0-1 0 0 0,1 1-31 0 0,4 17 62 0 0,-5-20-57 0 0,-1-1 1 0 0,1 1-1 0 0,0-1 1 0 0,0 0-1 0 0,1 1 1 0 0,0-1-6 0 0,1 2 14 0 0,-1 1 0 0 0,0-1 0 0 0,0 1 0 0 0,1 3-14 0 0,10 14 41 0 0,-1-3-28 0 0,-8-10-13 0 0,-4-9 0 0 0,0 0 0 0 0,0 1 0 0 0,0-1 0 0 0,0 0 0 0 0,1 0 0 0 0,-1 0 0 0 0,1 0 0 0 0,0 0 0 0 0,-1 0 0 0 0,12 14 18 0 0,1 10 113 0 0,-11-20-106 0 0,-1 10 47 0 0,-2-15-68 0 0,0-1 0 0 0,0 1 0 0 0,0 0 0 0 0,0 0 0 0 0,0 0 1 0 0,0 0-1 0 0,0 0 0 0 0,1-1 0 0 0,-1 1 0 0 0,0 0 0 0 0,0 0 0 0 0,1 0 0 0 0,-1-1 0 0 0,0 1 1 0 0,1 0-5 0 0,10 5 12 0 0,-11-6-12 0 0,0 1 1 0 0,1-1 0 0 0,-1 1-1 0 0,0 0 1 0 0,1-1 0 0 0,-1 1 0 0 0,0 0-1 0 0,0-1 1 0 0,0 1 0 0 0,0 0-1 0 0,0-1 1 0 0,0 1 0 0 0,0 0 0 0 0,0 0-1 0 0,0-1 0 0 0,0 0 0 0 0,0 3 19 0 0,0-3-136 0 0,0 3-67 0 0,0 0 86 0 0,0 0-52 0 0,0-1-71 0 0,0-1 69 0 0,0 0-34 0 0,0 0-36 0 0,0 0-33 0 0,0-1-346 0 0,0 1 83 0 0,0-1-46 0 0,0 0-664 0 0,0 0-522 0 0,0 0-993 0 0</inkml:trace>
  <inkml:trace contextRef="#ctx0" brushRef="#br0" timeOffset="683.39">480 512 8144 0 0,'0'0'182'0'0,"0"0"29"0"0,0 0 13 0 0,2 0-32 0 0,2 0-161 0 0,-2 1-31 0 0,0-1 1 0 0,-1 0 0 0 0,1 0 0 0 0,0 0-1 0 0,0 0 1 0 0,0-1 0 0 0,0 1 0 0 0,0 0-1 0 0,-1-1 1 0 0,1 1 0 0 0,1-1-1 0 0,2-6 36 0 0,-2 2 82 0 0,8 3 85 0 0,5 3 208 0 0,-2-1-141 0 0,6-1 38 0 0,-18 0-271 0 0,1 1 0 0 0,-1-1-1 0 0,0 0 1 0 0,0 0 0 0 0,1 0-1 0 0,-1 0 1 0 0,0 0 0 0 0,0 0 0 0 0,0 0-1 0 0,0 0 1 0 0,-1-1 0 0 0,1 1 0 0 0,1-2-37 0 0,-2 2 34 0 0,1-1-1 0 0,-1 1 1 0 0,1-1 0 0 0,0 1 0 0 0,0 0 0 0 0,0 0 0 0 0,0 0 0 0 0,0 0 0 0 0,0 0-34 0 0,2 0 56 0 0,0 0 0 0 0,-1 0 0 0 0,1 1 1 0 0,0 0-1 0 0,0-1 0 0 0,3 1-56 0 0,-1 1 68 0 0,-1-2 0 0 0,0 1 0 0 0,1-1 0 0 0,3 0-68 0 0,3-3 27 0 0,16-6 199 0 0,-17 6-190 0 0,-1 1-75 0 0,0 0-109 0 0,-5 1 24 0 0,-1 1-39 0 0,0 0-59 0 0,0 0-47 0 0,0 1-42 0 0,0-1-36 0 0,4 0-422 0 0,0 0-81 0 0,5-4-612 0 0,6-4-837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1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8480 0 0,'0'0'248'0'0,"0"0"-6"0"0,0 2-92 0 0,0 1-75 0 0,0 1 61 0 0,-1 1 68 0 0,1 11 478 0 0,1-9-427 0 0,0-1-91 0 0,1-1-88 0 0,6 13 363 0 0,-7-15-365 0 0,0 0-1 0 0,0 0 0 0 0,0 0 1 0 0,-1 0-1 0 0,0 0 1 0 0,1 0-1 0 0,-1 3-73 0 0,0 4 247 0 0,2-1-61 0 0,0-1-23 0 0,3 2 17 0 0,-1 1 28 0 0,0-1 67 0 0,-2-2-75 0 0,0-1-33 0 0,1 2 4 0 0,-1 0 4 0 0,1-1-1 0 0,-1 0 33 0 0,2 2 79 0 0,9 19 256 0 0,0 1-63 0 0,-8-18-185 0 0,-1-3-52 0 0,3 7 113 0 0,-2 10 59 0 0,1-10-190 0 0,-1-3-64 0 0,-2 6 32 0 0,-2-1 57 0 0,1-3-65 0 0,2-2-58 0 0,-1-2-50 0 0,0-4-50 0 0,0 12 102 0 0,-3-18-115 0 0,-1 1-1 0 0,2-1 1 0 0,-1 0-1 0 0,0 1 0 0 0,0-1 1 0 0,0 1-1 0 0,1-1 1 0 0,-1 0-1 0 0,1 1 0 0 0,-1 0-12 0 0,5 6 57 0 0,1 2-7 0 0,-3 4-37 0 0,-3-7-13 0 0,-1-5 0 0 0,1 0 0 0 0,0 1 0 0 0,0-1 0 0 0,0 0 0 0 0,0 0 0 0 0,1 0 0 0 0,-1 0 0 0 0,1 1 0 0 0,-1-1 0 0 0,1 1 0 0 0,10 13 11 0 0,-8-3 8 0 0,-3-8-135 0 0,0-1 45 0 0,0 1-18 0 0,0-3 30 0 0,0 0-59 0 0,0-1-65 0 0,1-1-86 0 0,0 0 82 0 0,-1 0-40 0 0,1 0-44 0 0,0 0-42 0 0,0 0-38 0 0,1 0-34 0 0,-1 0-249 0 0,1 0-57 0 0,1 0-813 0 0,-1 0-640 0 0,-1 0-1217 0 0</inkml:trace>
  <inkml:trace contextRef="#ctx0" brushRef="#br0" timeOffset="427.61">384 512 7688 0 0,'0'0'166'0'0,"3"0"29"0"0,-2 0-171 0 0,1 0 1 0 0,-1-1-1 0 0,1 1 0 0 0,-1 0 0 0 0,1-1 0 0 0,-1 1 1 0 0,0 0-1 0 0,1-1 0 0 0,-1 0 0 0 0,0 1 1 0 0,0-1-1 0 0,1 0 0 0 0,-1 0 0 0 0,0 0 0 0 0,0 0-24 0 0,7-6 68 0 0,-7 6-68 0 0,1-1 0 0 0,-1 1 0 0 0,0 0 0 0 0,0 0 0 0 0,1-1 0 0 0,-1 1 0 0 0,0 0 0 0 0,1 0 0 0 0,-1 1 0 0 0,1-1 0 0 0,0 0 0 0 0,-1 0 0 0 0,1 1 0 0 0,0-1 0 0 0,-1 1 0 0 0,1 0 0 0 0,0-1 0 0 0,-1 1 0 0 0,1 0 0 0 0,0 0 0 0 0,18-3 55 0 0,-5-3 118 0 0,-4 2 55 0 0,-8 3-161 0 0,12-5 354 0 0,-13 5-358 0 0,0 0 0 0 0,0 0 0 0 0,0 0 0 0 0,-1-1 0 0 0,1 1 0 0 0,0-1 0 0 0,-1 1 0 0 0,1-1-63 0 0,7-5 251 0 0,0 2-34 0 0,-6 4-142 0 0,0 0 0 0 0,0 0-1 0 0,0 1 1 0 0,0-1 0 0 0,0 1 0 0 0,1 0 0 0 0,1 0-75 0 0,10-2 371 0 0,-5-3-69 0 0,3-1 1 0 0,0 2-73 0 0,2-1 91 0 0,5-5 64 0 0,1 1-43 0 0,-10 5-131 0 0,-5 1-63 0 0,1 0 39 0 0,1-1 38 0 0,21-12 358 0 0,-22 11-415 0 0,-1-2 40 0 0,8-3-15 0 0,-1 4-144 0 0,-8-4-6 0 0,6 4-32 0 0,-11 6-11 0 0,1-1 1 0 0,-1 1 0 0 0,0-1 0 0 0,1 0 0 0 0,-1 1-1 0 0,0-1 1 0 0,0 0 0 0 0,0 1 0 0 0,1-1 0 0 0,-1 0-1 0 0,0 1 1 0 0,0-1 0 0 0,0 0 0 0 0,0 1 0 0 0,0-1-1 0 0,0-7 53 0 0,0 3-44 0 0,0-1-1 0 0,0 5-5 0 0,0 0 0 0 0,0 1 0 0 0,0-1 0 0 0,0 0 0 0 0,0 0 0 0 0,0 0 1 0 0,0 0-1 0 0,-1 0 0 0 0,1 1 0 0 0,0-1 0 0 0,0 0 0 0 0,-1 0 0 0 0,1 0 0 0 0,-1 0-3 0 0,-10-4 11 0 0,10 1-11 0 0,0 0 1 0 0,-15-4 51 0 0,0-3-41 0 0,15 11-11 0 0,0-1 0 0 0,1 1 0 0 0,-1 0 0 0 0,0 0 0 0 0,1-1 0 0 0,-1 1 0 0 0,0 0 0 0 0,0 0 0 0 0,1 0 0 0 0,-1 0 0 0 0,0 0 0 0 0,0 0 0 0 0,1 0 0 0 0,-1 0 0 0 0,0 0 0 0 0,1 0 0 0 0,-1 1 0 0 0,0-1 0 0 0,0 0 0 0 0,1 0 0 0 0,-1 1 0 0 0,-24 12 0 0 0,23-12 0 0 0,-3-2 0 0 0,4 1 0 0 0,1 0 0 0 0,-1 0 0 0 0,1 0 0 0 0,-1 0 0 0 0,1 0 0 0 0,-1 0 0 0 0,1 0 0 0 0,-1 0 0 0 0,1 0 0 0 0,-1 0 0 0 0,1 0 0 0 0,-1 0 0 0 0,1 0 0 0 0,-1 0 0 0 0,1 1 0 0 0,-1-1 0 0 0,1 0 0 0 0,0 0 1 0 0,-1 1-1 0 0,1-1 0 0 0,-1 0 0 0 0,1 1 0 0 0,0-1 0 0 0,-1 0 0 0 0,1 1 0 0 0,-1-1 0 0 0,1 0 0 0 0,0 1 0 0 0,0-1 0 0 0,-1 1 0 0 0,1-1 0 0 0,0 1 0 0 0,-5 6-13 0 0,-6-1-32 0 0,10-5 43 0 0,0-1 0 0 0,0 0 0 0 0,0 1 0 0 0,0-1 0 0 0,0 1 0 0 0,0 0 0 0 0,0-1 0 0 0,0 1 0 0 0,0 0 0 0 0,0-1 0 0 0,0 1 0 0 0,1 0 0 0 0,-1 0 0 0 0,0 0 1 0 0,0 0-1 0 0,1 0 2 0 0,-5 10-50 0 0,4-9 36 0 0,0 0 0 0 0,0 1 0 0 0,-1-1 0 0 0,1 0 0 0 0,0 0 0 0 0,-1 0 1 0 0,1 0-1 0 0,-1 0 0 0 0,0 0 14 0 0,-6 6-43 0 0,-6 6-36 0 0,7-4 54 0 0,2 1 63 0 0,4-9-19 0 0,0 0-1 0 0,0 1 0 0 0,0-1 1 0 0,-1 0-1 0 0,1 0 0 0 0,-1 0 0 0 0,1 0 1 0 0,-1 0-1 0 0,0 0-18 0 0,-8 11 103 0 0,9-10-75 0 0,0-1-1 0 0,0 1 0 0 0,0 0 1 0 0,0 0-1 0 0,1 0 1 0 0,-1 0-1 0 0,1 0 1 0 0,0-1-1 0 0,0 1 1 0 0,0 0-1 0 0,0 1-27 0 0,-2 12 99 0 0,-4 0-27 0 0,0 0-8 0 0,4 0 20 0 0,2-16-84 0 0,0 1 1 0 0,0-1 0 0 0,0 1-1 0 0,0-1 1 0 0,0 1-1 0 0,0-1 1 0 0,0 1 0 0 0,0-1-1 0 0,0 1 1 0 0,0-1-1 0 0,0 1 1 0 0,0-1-1 0 0,0 1 1 0 0,0-1 0 0 0,0 1-1 0 0,1-1 1 0 0,-1 1-1 0 0,0-1 1 0 0,0 1 0 0 0,1-1-1 0 0,-1 0 1 0 0,0 1-1 0 0,1-1 1 0 0,-1 1-1 0 0,0-1 1 0 0,1 0 0 0 0,-1 1-1 0 0,1-1 1 0 0,-1 0-1 0 0,0 0 1 0 0,1 1 0 0 0,0-1-2 0 0,5 5 2 0 0,10 24-1 0 0,-10-13 0 0 0,-6-15 0 0 0,1 0 0 0 0,0 0 0 0 0,0 0 0 0 0,0 1 0 0 0,0-1 0 0 0,0 0 0 0 0,0 0 0 0 0,0-1 0 0 0,0 1 0 0 0,0 0 0 0 0,0 0 0 0 0,1 0 0 0 0,45 23 84 0 0,-30-16-31 0 0,-14-7-52 0 0,0 0 1 0 0,-1 0-1 0 0,1-1 0 0 0,0 1 1 0 0,0-1-1 0 0,0 0 1 0 0,0 0-1 0 0,0 0 0 0 0,0 0 1 0 0,3-1-2 0 0,9 1-13 0 0,-6 0-10 0 0,13 1-10 0 0,-7-5-71 0 0,-7-1-86 0 0,-3 2 21 0 0,0 0-38 0 0,9 1-304 0 0,-8 2 248 0 0,-4 0 134 0 0,0 0-36 0 0,0 0-5 0 0,0 0-37 0 0,0 0-41 0 0,0 0-46 0 0,1 0-50 0 0,-1 0-45 0 0,1 0-42 0 0,0 0-36 0 0,1 0-133 0 0,-1 0-35 0 0,9 0-1396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09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5672 0 0,'0'0'165'0'0,"0"-2"-10"0"0,0-21-90 0 0,0 19 2 0 0,0 2 95 0 0,0 1 188 0 0,0 1 314 0 0,0-2 28 0 0,0 1-652 0 0,0 1-1 0 0,0-1 1 0 0,0 0 0 0 0,0 1 0 0 0,1-1 0 0 0,-1 1 0 0 0,0-1-1 0 0,0 0 1 0 0,0 1 0 0 0,0-1 0 0 0,1 1 0 0 0,-1-1 0 0 0,0 1-1 0 0,0-1 1 0 0,1 1 0 0 0,-1-1 0 0 0,1 1-40 0 0,-1-1 36 0 0,1 1-1 0 0,-1 0 1 0 0,1-1 0 0 0,-1 1 0 0 0,1 0 0 0 0,-1-1-1 0 0,1 1 1 0 0,-1 0 0 0 0,1 0 0 0 0,-1 0-1 0 0,1 0 1 0 0,0 0 0 0 0,-1-1 0 0 0,1 1 0 0 0,-1 0-1 0 0,1 0 1 0 0,0 0-36 0 0,1 0 577 0 0,-2-2-7 0 0,0-9-17 0 0,0 8-62 0 0,0 3-31 0 0,0 0-4 0 0,0 0-19 0 0,0 0-78 0 0,3 0-37 0 0,8 3-62 0 0,-1 3-55 0 0,-2-1-67 0 0,-3-3-78 0 0,-4-2-49 0 0,0 1 1 0 0,-1-1-1 0 0,1 0 0 0 0,0 1 0 0 0,-1-1 1 0 0,1 0-1 0 0,-1 1 0 0 0,1-1 1 0 0,-1 0-1 0 0,1 1 0 0 0,-1-1 0 0 0,1 1 1 0 0,-1 0-1 0 0,1-1 0 0 0,-1 1 1 0 0,1-1-1 0 0,-1 1 0 0 0,0-1 0 0 0,1 1 1 0 0,-1 0-1 0 0,0-1 0 0 0,0 1-11 0 0,3 4 41 0 0,24 27 243 0 0,-19-11-159 0 0,-2 7-27 0 0,1 1 5 0 0,-1-14-33 0 0,-5-12-54 0 0,0 1 1 0 0,0-1-1 0 0,0 0 0 0 0,0 1 0 0 0,0-1 0 0 0,-1 1 0 0 0,1 0 0 0 0,-1-1 1 0 0,0 1-17 0 0,-1 9 46 0 0,1 8 37 0 0,4-4 12 0 0,-1-8-41 0 0,0 1 1 0 0,-1 0 0 0 0,1 3-55 0 0,-1 4 82 0 0,-2 4 40 0 0,1-15-83 0 0,-1 0 0 0 0,2-1 1 0 0,-1 1-1 0 0,0 0 1 0 0,2 3-40 0 0,-1-4 32 0 0,0 1 1 0 0,-1-1-1 0 0,0 1 1 0 0,0-1 0 0 0,0 4-33 0 0,-1 22 183 0 0,0 50 168 0 0,0-78-263 0 0,1 2-39 0 0,-2 1-85 0 0,1-4 19 0 0,0 1-91 0 0,0-3-11 0 0,0 0 27 0 0,0 0-29 0 0,0 0-79 0 0,0 0-206 0 0,0 0-377 0 0,0 0-32 0 0,0 0-7 0 0</inkml:trace>
  <inkml:trace contextRef="#ctx0" brushRef="#br0" timeOffset="335.19">496 1 6072 0 0,'0'0'133'0'0,"0"0"23"0"0,0 0 12 0 0,0 2-23 0 0,0 17 35 0 0,0-14-4 0 0,0-2-77 0 0,2 2 365 0 0,2 0-284 0 0,0 1 36 0 0,10 19 587 0 0,-9-16-493 0 0,-5-9-304 0 0,0 2 51 0 0,1-1 0 0 0,-1 1 1 0 0,1-1-1 0 0,-1 1 0 0 0,0-1 0 0 0,0 0 1 0 0,1 1-1 0 0,-1-1 0 0 0,0 1 0 0 0,0-1-57 0 0,-1 1 58 0 0,1-1-1 0 0,0 1 1 0 0,1-1 0 0 0,-1 1-1 0 0,0-1 1 0 0,0 1-1 0 0,1-1 1 0 0,-1 1-1 0 0,1-1 1 0 0,-1 0-58 0 0,6 8 292 0 0,1-2-48 0 0,-5-5-186 0 0,-1-1 1 0 0,1 1 0 0 0,-1 0 0 0 0,1 0 0 0 0,-1 0-1 0 0,1-1 1 0 0,-1 1 0 0 0,0 1-59 0 0,2 15 376 0 0,-3-15-324 0 0,0 0-1 0 0,1 0 0 0 0,-1 0 1 0 0,0 0-1 0 0,1-1 0 0 0,0 1 1 0 0,-1 0-1 0 0,2 1-51 0 0,9 17 359 0 0,-8-18-304 0 0,-2 1 0 0 0,1-1 0 0 0,0 1 0 0 0,-1 0 0 0 0,1-1 0 0 0,-1 1 0 0 0,0 0 0 0 0,0 0 0 0 0,0 2-55 0 0,0 16 320 0 0,-1-10-113 0 0,0 1 42 0 0,0-3-28 0 0,1-4-141 0 0,0 0 1 0 0,0-1 0 0 0,0 1 0 0 0,1 0 0 0 0,1 3-81 0 0,3 13 224 0 0,-5-8-104 0 0,2 3 68 0 0,3-6-88 0 0,-5-10-90 0 0,0 1-1 0 0,0-1 1 0 0,-1 1 0 0 0,1-1 0 0 0,0 1-1 0 0,-1-1 1 0 0,1 1 0 0 0,-1-1-1 0 0,1 1 1 0 0,-1 0 0 0 0,0-1 0 0 0,0 1-1 0 0,0 1-9 0 0,0 9 51 0 0,0 21 48 0 0,2-19-39 0 0,5 0-26 0 0,-1-2-4 0 0,-5-1 18 0 0,-1-11-48 0 0,0 1 1 0 0,0 0-1 0 0,0-1 1 0 0,0 1-1 0 0,0 0 1 0 0,0-1-1 0 0,1 1 1 0 0,-1 0-1 0 0,0-1 1 0 0,0 1-1 0 0,0 0 1 0 0,1-1-1 0 0,-1 1 1 0 0,0-1 0 0 0,1 1-1 0 0,-1 0 1 0 0,0-1-1 0 0,1 1 1 0 0,-1-1-1 0 0,1 1 1 0 0,-1-1-1 0 0,1 1 1 0 0,-1-1-1 0 0,1 0 1 0 0,-1 1-1 0 0,1-1 1 0 0,-1 0-1 0 0,1 1 1 0 0,0-1-1 0 0,-1 0 1 0 0,-7 0 9 0 0,5 0 12 0 0,4 2-1 0 0,-1 0-21 0 0,1-1-1 0 0,-1 0 1 0 0,0 1-1 0 0,0-1 1 0 0,0 1 0 0 0,0-1-1 0 0,0 1 1 0 0,0 0 0 0 0,-1-1-1 0 0,1 1 1 0 0,0 0 0 0 0,-1 0-1 0 0,1 0 1 0 0,-1-1 0 0 0,0 2 0 0 0,0-1-54 0 0,0-1-80 0 0,0-1-82 0 0,0 0 61 0 0,0 0-36 0 0,0 0-39 0 0,0 0-37 0 0,0 0-364 0 0,0 0 84 0 0,0 1-51 0 0,0 0-705 0 0,0 4-557 0 0,0 4-1058 0 0</inkml:trace>
  <inkml:trace contextRef="#ctx0" brushRef="#br0" timeOffset="928.8">320 400 7136 0 0,'0'0'208'0'0,"3"-3"66"0"0,7-7 156 0 0,-7 7 67 0 0,-3 3 14 0 0,2 0-26 0 0,-1 0-470 0 0,-1 0 1 0 0,1 0-1 0 0,-1 0 0 0 0,1 0 0 0 0,-1 0 1 0 0,0 0-1 0 0,1 0 0 0 0,-1 0 1 0 0,1 0-1 0 0,-1 0 0 0 0,1 0 1 0 0,-1-1-1 0 0,0 1 0 0 0,1 0 0 0 0,-1 0 1 0 0,1 0-1 0 0,-1-1 0 0 0,0 1 1 0 0,1 0-1 0 0,-1 0 0 0 0,0-1 0 0 0,1 1 1 0 0,-1 0-1 0 0,0-1 0 0 0,0 1 1 0 0,1 0-1 0 0,-1-1 0 0 0,0 1 0 0 0,0 0 1 0 0,0-1-1 0 0,1 1-15 0 0,3-7 223 0 0,7 1 91 0 0,-9 3-198 0 0,4-4 78 0 0,7 3-22 0 0,1-1 24 0 0,2-5 46 0 0,-5 1-41 0 0,7-1 167 0 0,-8 4-187 0 0,1-1-37 0 0,0 1-29 0 0,-1 1-1 0 0,1 0 1 0 0,0 0 0 0 0,1 1-1 0 0,-1 1 1 0 0,1 0-1 0 0,1 0-114 0 0,-11 3 24 0 0,30-14 172 0 0,0 1-32 0 0,-14 9-75 0 0,10-3 50 0 0,-10-1-74 0 0,-5 3-58 0 0,-1 0 0 0 0,1 1 0 0 0,0 1-1 0 0,13-3-6 0 0,22-5 0 0 0,-32 5 0 0 0,-13 4 0 0 0,1 1 0 0 0,-1 0 0 0 0,0 0 0 0 0,1 0 0 0 0,-1 1 0 0 0,1-1 0 0 0,-1 1 0 0 0,2-1 0 0 0,32 1 2 0 0,-26 0-55 0 0,0 0-74 0 0,-1 0-56 0 0,-1 0-89 0 0,1 0-105 0 0,1 0-121 0 0,-11 0 483 0 0,1 0 0 0 0,-1 0 1 0 0,1 0-1 0 0,-1 0 0 0 0,1 0 1 0 0,-1 0-1 0 0,1 0 0 0 0,-1 0 1 0 0,1 0-1 0 0,-1 0 0 0 0,1 0 1 0 0,-1 0-1 0 0,1 0 0 0 0,-1 1 1 0 0,1-1-1 0 0,-1 0 0 0 0,1 0 1 0 0,-1 0-1 0 0,1 1 0 0 0,-1-1 1 0 0,0 0-1 0 0,1 1 0 0 0,-1-1 1 0 0,1 0-1 0 0,-1 1 0 0 0,0-1 1 0 0,1 0-1 0 0,-1 1 0 0 0,0-1 1 0 0,0 1-1 0 0,1-1 0 0 0,-1 1 15 0 0,4 6-214 0 0,8-1-98 0 0,-11-5 291 0 0,0-1 1 0 0,0 0 0 0 0,0 1-1 0 0,0-1 1 0 0,0 1 0 0 0,0 0-1 0 0,0-1 1 0 0,0 1 0 0 0,0 0-1 0 0,0 0 1 0 0,-1-1 0 0 0,1 1-1 0 0,0 0 1 0 0,0 0 0 0 0,-1 0-1 0 0,1 0 21 0 0,2 15-225 0 0,-4-15 212 0 0,1 0 0 0 0,0 0-1 0 0,0-1 1 0 0,0 1 0 0 0,0 0-1 0 0,1 0 1 0 0,-1 0-1 0 0,0 0 1 0 0,0 0 0 0 0,0-1-1 0 0,1 1 1 0 0,-1 0 0 0 0,0 0-1 0 0,1 0 1 0 0,-1 0 13 0 0,14 7-185 0 0,-13-6 169 0 0,1 0 1 0 0,0 0 0 0 0,-1 0-1 0 0,0 1 1 0 0,1-1 0 0 0,-1 1-1 0 0,0-1 1 0 0,0 1 0 0 0,-1-1-1 0 0,1 1 16 0 0,0 16-26 0 0,-1-16 32 0 0,0-1 1 0 0,0 1-1 0 0,0-1 0 0 0,0 1 0 0 0,0-1 0 0 0,1 1 1 0 0,-1-1-1 0 0,1 1 0 0 0,0-1 0 0 0,0 2-6 0 0,13 13 54 0 0,-3-4 81 0 0,-11-12-116 0 0,1 0 0 0 0,0 1 0 0 0,-1-1-1 0 0,1 0 1 0 0,-1 1 0 0 0,1-1-1 0 0,-1 1 1 0 0,0-1 0 0 0,0 1-1 0 0,1-1 1 0 0,-1 0 0 0 0,0 1-19 0 0,2 14 170 0 0,5 3-36 0 0,-3-9-54 0 0,2 8 99 0 0,4-4 26 0 0,-10-14-198 0 0,0 1 0 0 0,1-1 1 0 0,-1 0-1 0 0,0 0 1 0 0,0 1-1 0 0,1-1 0 0 0,-1 0 1 0 0,0 0-1 0 0,0 1 0 0 0,0-1 1 0 0,0 0-1 0 0,0 1 1 0 0,1-1-1 0 0,-1 0 0 0 0,0 1 1 0 0,0-1-1 0 0,0 0 1 0 0,0 1-1 0 0,0-1 0 0 0,0 0 1 0 0,0 1-1 0 0,0-1 0 0 0,0 0 1 0 0,0 1-1 0 0,0-1 1 0 0,0 0-8 0 0,0 3 2 0 0,0 3 56 0 0,0 0 34 0 0,0 19 364 0 0,2-20-248 0 0,0-3-181 0 0,-1 1 1 0 0,1-1 0 0 0,-1 0-1 0 0,0 0 1 0 0,0 0 0 0 0,0 1-1 0 0,0-1 1 0 0,0 0 0 0 0,0 1-1 0 0,-1-1 1 0 0,1 1 0 0 0,-1-1 0 0 0,1 1-1 0 0,-1-1 1 0 0,0 1 0 0 0,0-1-1 0 0,0 1-27 0 0,0 0 122 0 0,1-3-166 0 0,1 0 46 0 0,3 0 212 0 0,-4-1-237 0 0,0 1-42 0 0,0 0-47 0 0,0 0-55 0 0,0 0-63 0 0,0 0-71 0 0,1 1-79 0 0,-2-1 91 0 0,0 0-45 0 0,0 0-41 0 0,0 0-34 0 0,0 0-122 0 0,0 0-33 0 0,0 0-1252 0 0</inkml:trace>
  <inkml:trace contextRef="#ctx0" brushRef="#br0" timeOffset="1206.42">1023 256 7568 0 0,'0'0'2'0'0,"12"-14"141"0"0,-12 13-136 0 0,1 1 0 0 0,-1 0 0 0 0,0-1 0 0 0,1 1 0 0 0,-1-1 0 0 0,0 1 0 0 0,0 0 0 0 0,1-1 0 0 0,-1 1 0 0 0,0-1 0 0 0,0 1 0 0 0,0-1 0 0 0,0 1 0 0 0,0-1 0 0 0,0 1 0 0 0,0-1 0 0 0,0 1 0 0 0,0-1-1 0 0,0 1 1 0 0,0-1 0 0 0,0 1 0 0 0,0-1 0 0 0,0 1 0 0 0,0-1 0 0 0,0 1 0 0 0,-1-1 0 0 0,1 1 0 0 0,0-1 0 0 0,0 1 0 0 0,-1-1 0 0 0,1 1-7 0 0,-11-5 209 0 0,11 4-195 0 0,0 0-1 0 0,-1 0 0 0 0,1 0 0 0 0,0 1 0 0 0,-1-1 0 0 0,1 0 0 0 0,0 0 1 0 0,0 0-1 0 0,0 0 0 0 0,0 1 0 0 0,0-1 0 0 0,0 0 0 0 0,0 0 0 0 0,0-1-13 0 0,0 1 4 0 0,0-1 0 0 0,0 1 0 0 0,0-1-1 0 0,0 1 1 0 0,-1-1 0 0 0,1 1 0 0 0,0 0-1 0 0,-1-1 1 0 0,1 1 0 0 0,-1-1-4 0 0,-5-7 17 0 0,1 5 44 0 0,5 4-61 0 0,-1-1 183 0 0,0-1-36 0 0,0-1 58 0 0,0-1-62 0 0,2-1-47 0 0,0 4-22 0 0,-1 1-6 0 0,0-3 466 0 0,0 3-224 0 0,2 0-136 0 0,7-2 52 0 0,-8 2-217 0 0,-1 0 1 0 0,0-1-1 0 0,1 1 0 0 0,-1-1 1 0 0,0 1-1 0 0,1 0 1 0 0,-1-1-1 0 0,0 1 1 0 0,1-1-1 0 0,-1 1 0 0 0,0-1 1 0 0,0 1-1 0 0,0-1 1 0 0,0 1-1 0 0,1-1 1 0 0,-1 1-1 0 0,0-1 0 0 0,0 1 1 0 0,0-1-1 0 0,0 1 1 0 0,0-1-1 0 0,0 0-9 0 0,0-1 30 0 0,0 2-81 0 0,1-1-70 0 0,0 1-98 0 0,1 0-115 0 0,1 0-102 0 0,-2 0 53 0 0,1-1-38 0 0,1 0-503 0 0,-1-4-401 0 0,-1-4-760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5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1 6880 0 0,'-2'0'60'0'0,"1"0"-48"0"0,-4-1-54 0 0,3 1 53 0 0,0 0 36 0 0,0 1 30 0 0,0 0 43 0 0,1 0 52 0 0,-1 0 59 0 0,-9 12-199 0 0,5 0-8 0 0,0-4 43 0 0,1-2 56 0 0,-1 0 117 0 0,-3 5 210 0 0,4 2 31 0 0,-8-6-8 0 0,-3 11-102 0 0,10-7-181 0 0,-1 2 80 0 0,1 2 89 0 0,-5 3-86 0 0,8-15-205 0 0,0 0-1 0 0,1 1 1 0 0,-1-1-1 0 0,1 1 0 0 0,-1 2-67 0 0,-2 14 160 0 0,3-13-101 0 0,0-1 1 0 0,0 1-1 0 0,-1-1 1 0 0,-1 3-60 0 0,-10 16 157 0 0,7-14-76 0 0,1 0-1 0 0,0 1 1 0 0,1 0 0 0 0,-2 7-81 0 0,0 11 125 0 0,5-20-80 0 0,-1 0 1 0 0,0-1 0 0 0,-1 4-46 0 0,0-5 24 0 0,1 1 1 0 0,1-1-1 0 0,-1 1 0 0 0,2 0 0 0 0,-1 0 0 0 0,1 0 0 0 0,1 0 0 0 0,0 0 1 0 0,0 1-25 0 0,0 22 54 0 0,0 48-34 0 0,0-77-13 0 0,0-1-1 0 0,1 1 0 0 0,0-1 0 0 0,-1 0 1 0 0,1 1-1 0 0,0-1 0 0 0,0 1 0 0 0,1 0-6 0 0,4 12 14 0 0,0 11 29 0 0,-4-22-34 0 0,0 1 0 0 0,1-1 0 0 0,-1 1 0 0 0,1-1 0 0 0,1 0 0 0 0,-1 0-1 0 0,1 0-8 0 0,30 32 23 0 0,-30-34-23 0 0,-1 0 41 0 0,1 1-38 0 0,5 1-88 0 0,1 2-138 0 0,6 1-231 0 0,-10-6 271 0 0,-5-1 129 0 0,0-1-1 0 0,1 1 1 0 0,-1-1 0 0 0,1 1 0 0 0,-1-1-1 0 0,1 0 1 0 0,-1 0 0 0 0,1 0 0 0 0,-1 0-1 0 0,1 0 55 0 0,14 0-550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5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0 209 5264 0 0,'0'0'116'0'0,"0"0"17"0"0,0 0 12 0 0,3 2-14 0 0,8 9-88 0 0,-1-3 112 0 0,-3-2 92 0 0,0-3 68 0 0,-5-2-178 0 0,0 0 0 0 0,0-1 1 0 0,0 1-1 0 0,0-1 0 0 0,0 0 0 0 0,0 0 0 0 0,0 0 1 0 0,0 0-1 0 0,0 0 0 0 0,0 0 0 0 0,1 0-137 0 0,6-1 359 0 0,2 0-80 0 0,-8 2-195 0 0,-1-1 1 0 0,1 0-1 0 0,0-1 1 0 0,0 1 0 0 0,0-1-1 0 0,0 1 1 0 0,1-1-85 0 0,6-10 592 0 0,5 10-228 0 0,1 0-25 0 0,-4-2-40 0 0,22-26 473 0 0,-11 18-478 0 0,2 0-48 0 0,-11 1-154 0 0,-11 7-68 0 0,0 0-1 0 0,0 1 1 0 0,0 0-1 0 0,1 0 1 0 0,-1 0-1 0 0,2 0-23 0 0,7-5 50 0 0,0-2-47 0 0,4-7-3 0 0,-3 0 0 0 0,3-16-18 0 0,-13 18-76 0 0,-3 12-52 0 0,0-1-12 0 0,0 2 150 0 0,0 1 0 0 0,0-1 1 0 0,0 1-1 0 0,0-1 0 0 0,-1 1 1 0 0,1-1-1 0 0,0 0 0 0 0,0 1 1 0 0,0-1-1 0 0,0 1 0 0 0,-1-1 1 0 0,1 1-1 0 0,0-1 0 0 0,0 1 1 0 0,-1-1-1 0 0,1 1 0 0 0,-1-1 8 0 0,1 1-2 0 0,-1-1-1 0 0,1 1 0 0 0,-1 0 1 0 0,1-1-1 0 0,-1 1 0 0 0,1 0 1 0 0,-1 0-1 0 0,1-1 0 0 0,-1 1 0 0 0,1 0 1 0 0,-1 0-1 0 0,0 0 0 0 0,1 0 1 0 0,-1 0-1 0 0,1 0 0 0 0,-1 0 1 0 0,0 0 2 0 0,1 0-1 0 0,0 0-1 0 0,0 0 1 0 0,0 0 0 0 0,0 0 0 0 0,0 0 0 0 0,0 0 0 0 0,0 0 0 0 0,0 0 0 0 0,-1 0-1 0 0,1 0 1 0 0,0 0 0 0 0,0 0 0 0 0,0 0 0 0 0,0 0 0 0 0,0 0 0 0 0,0 0 0 0 0,0 0-1 0 0,0 0 1 0 0,0 0 0 0 0,0 0 0 0 0,-1 0 0 0 0,1 0 0 0 0,0 0 0 0 0,0 0 0 0 0,0 0-1 0 0,0 0 1 0 0,0 0 0 0 0,0-1 0 0 0,0 1 0 0 0,0 0 0 0 0,0 0 0 0 0,0 0 0 0 0,0 0-1 0 0,0 0 1 0 0,0 0 0 0 0,0 0 0 0 0,0 0 0 0 0,0 0 0 0 0,-1 0 0 0 0,1 0 0 0 0,0 0-1 0 0,0-1 1 0 0,0 1 0 0 0,0 0 0 0 0,0 0 0 0 0,0 0 0 0 0,0 0 0 0 0,0 0 0 0 0,0 0-1 0 0,0 0 1 0 0,0 0 0 0 0,0 0 0 0 0,0 0 0 0 0,0-1 0 0 0,1 1 0 0 0,-1 0 0 0 0,0 0 1 0 0,0-6-9 0 0,-2-10-50 0 0,2 15 58 0 0,0 1 0 0 0,-1-1-1 0 0,1 1 1 0 0,0-1 0 0 0,-1 1 0 0 0,1-1 0 0 0,-1 1 0 0 0,1 0 0 0 0,-1-1 0 0 0,1 1 0 0 0,-1 0 0 0 0,1-1 0 0 0,-1 1 0 0 0,1 0 0 0 0,-1 0 0 0 0,0-1 0 0 0,1 1 0 0 0,-1 0 0 0 0,1 0 0 0 0,-1 0 0 0 0,0 0 0 0 0,1 0 0 0 0,-1 0 0 0 0,1 0 0 0 0,-1 0 0 0 0,0 0 0 0 0,1 0 1 0 0,-1 0 1 0 0,0 0 1 0 0,1 0-1 0 0,-1 0 1 0 0,0 0-1 0 0,0 0 1 0 0,1 0-1 0 0,-1 0 1 0 0,0 0-1 0 0,1 0 1 0 0,-1 1 0 0 0,0-1-1 0 0,1 0 1 0 0,-1 1-1 0 0,1-1 1 0 0,-1 0-1 0 0,0 1 1 0 0,1-1-1 0 0,-1 0 1 0 0,1 1-1 0 0,-1-1 1 0 0,1 1-1 0 0,-1-1 1 0 0,1 1 0 0 0,-1 0-1 0 0,1-1 1 0 0,0 1-2 0 0,-1-1 1 0 0,1 1 1 0 0,0 0-1 0 0,-1-1 1 0 0,1 1-1 0 0,-1-1 1 0 0,1 1-1 0 0,-1-1 1 0 0,1 1-1 0 0,-1-1 1 0 0,0 0 0 0 0,1 1-1 0 0,-1-1 1 0 0,1 0-1 0 0,-1 1 1 0 0,0-1-1 0 0,1 0 1 0 0,-1 0-1 0 0,0 1 1 0 0,1-1-1 0 0,-1 0 1 0 0,0 0-1 0 0,1 0 1 0 0,-1 0 0 0 0,0 0-1 0 0,1 0 1 0 0,-1 0-2 0 0,-1 0 0 0 0,1 0 0 0 0,-1 0 0 0 0,1 0 0 0 0,-1 0 0 0 0,1 0 0 0 0,-1 1 0 0 0,1-1 0 0 0,0 0 0 0 0,-1 1 0 0 0,1-1 0 0 0,-18 15-21 0 0,1 4-42 0 0,9-10 3 0 0,4-1-84 0 0,2-1 100 0 0,-1-1 0 0 0,0 0 0 0 0,0 0 0 0 0,0 0 0 0 0,-1-1 0 0 0,0 2 44 0 0,-5 4-30 0 0,9-10 31 0 0,0 0-1 0 0,1 1 1 0 0,-1-1-1 0 0,0 0 0 0 0,1 1 1 0 0,-1-1-1 0 0,1 0 1 0 0,0 1-1 0 0,-1-1 0 0 0,1 1 1 0 0,0-1-1 0 0,0 1 1 0 0,0 1-1 0 0,0-2 2 0 0,0 1 1 0 0,-1 0 0 0 0,1-1-1 0 0,0 1 1 0 0,-1 0 0 0 0,1-1-1 0 0,-1 1 1 0 0,1-1 0 0 0,-1 1-1 0 0,0 0 1 0 0,0-1 0 0 0,1 0-1 0 0,-1 1 1 0 0,-1-1-3 0 0,-2 8 23 0 0,-12 23 69 0 0,12-19-64 0 0,4 10 66 0 0,1-12-40 0 0,-1-9-47 0 0,0 0 0 0 0,0-1-1 0 0,1 1 1 0 0,-1 0 0 0 0,0-1 0 0 0,1 1 0 0 0,-1 0 0 0 0,1-1 0 0 0,0 1 0 0 0,-1-1 0 0 0,1 1 0 0 0,0-1 0 0 0,0 1 0 0 0,0-1-7 0 0,4 7 31 0 0,11 24 97 0 0,-10-18-64 0 0,4-9 0 0 0,-5 6-11 0 0,6-6-26 0 0,-6 6 37 0 0,25 5 32 0 0,-27-15-88 0 0,-1-1 1 0 0,1 1 0 0 0,0 0-1 0 0,0-1 1 0 0,0 1-1 0 0,0-1 1 0 0,0 0 0 0 0,0 0-1 0 0,0 0 1 0 0,3-1-9 0 0,9 0 23 0 0,-6 2-5 0 0,-6-1-13 0 0,0 1-1 0 0,0-1 0 0 0,0 0 1 0 0,0 0-1 0 0,0 0 1 0 0,0-1-1 0 0,0 1 0 0 0,0-1 1 0 0,0 1-1 0 0,0-1 1 0 0,1 0-5 0 0,5-5 63 0 0,-2 2-112 0 0,-3 2-48 0 0,0 0-69 0 0,0-1-83 0 0,0 1-96 0 0,1 0-113 0 0,-3 1 183 0 0,0-1-34 0 0,0 2-35 0 0,1-1-37 0 0,-1 0-38 0 0,0 0-42 0 0,9-1-1024 0 0,7 1-844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33 7312 0 0,'0'0'165'0'0,"0"0"22"0"0,0 0 9 0 0,-3 0-20 0 0,2 0-174 0 0,1 0 1 0 0,-1 0-1 0 0,0 0 0 0 0,1 0 1 0 0,-1 0-1 0 0,0 0 1 0 0,0-1-1 0 0,1 1 0 0 0,-1 0 1 0 0,0 0-1 0 0,1 0 1 0 0,-1-1-1 0 0,1 1 0 0 0,-1 0 1 0 0,0-1-3 0 0,-1-4 7 0 0,-1-1 46 0 0,1 5 14 0 0,-1 1-51 0 0,0 1 36 0 0,1-2 63 0 0,-1 0 60 0 0,0-2 93 0 0,-8-7 131 0 0,9 7-14 0 0,-1 3-62 0 0,-2 0-251 0 0,-1 0 84 0 0,-19 0 549 0 0,21 0-588 0 0,1 0-37 0 0,-2 3 178 0 0,-6 5-35 0 0,9-7-195 0 0,1 0 0 0 0,0-1 0 0 0,-1 1 0 0 0,0-1-1 0 0,1 1 1 0 0,-1-1 0 0 0,1 0 0 0 0,-1 1 0 0 0,1-1 0 0 0,-2 0-28 0 0,2 0 9 0 0,1 0 0 0 0,-1-1-1 0 0,1 1 1 0 0,-1 0-1 0 0,1 0 1 0 0,-1 0 0 0 0,1 0-1 0 0,-1 0 1 0 0,1 0-1 0 0,-1 1 1 0 0,1-1 0 0 0,-1 0-1 0 0,1 0 1 0 0,-1 0 0 0 0,1 0-1 0 0,-1 0 1 0 0,1 1-1 0 0,0-1 1 0 0,-1 0 0 0 0,1 0-1 0 0,-1 1 1 0 0,1-1-1 0 0,0 0 1 0 0,-1 1 0 0 0,1-1-1 0 0,-1 1 1 0 0,1-1 0 0 0,0 0-1 0 0,0 1 1 0 0,-1-1-1 0 0,1 1 1 0 0,0 0-9 0 0,-5 5 124 0 0,-5-1 62 0 0,4 6-9 0 0,-4-6-28 0 0,4 9-11 0 0,-20 18 122 0 0,19-17-202 0 0,3 2-39 0 0,0-1 1 0 0,-3 0 39 0 0,2-8-45 0 0,4-7-10 0 0,0 0 1 0 0,0 1-1 0 0,1-1 1 0 0,-1 1-1 0 0,0-1 1 0 0,1 1 0 0 0,-1 0-1 0 0,0-1 1 0 0,1 1-1 0 0,0 0 1 0 0,-1-1 0 0 0,1 1-1 0 0,0 0 1 0 0,0-1-1 0 0,0 2-4 0 0,-1 8 6 0 0,1-6 2 0 0,-1-1 0 0 0,1 1 0 0 0,0 0 0 0 0,0 0 0 0 0,0 0 0 0 0,1 0 0 0 0,0-1 0 0 0,0 1 0 0 0,1 2-8 0 0,3 2 0 0 0,-4-8 1 0 0,0 0-1 0 0,0 1 1 0 0,-1-1 0 0 0,1 1 0 0 0,0-1-1 0 0,-1 1 1 0 0,1 0 0 0 0,0-1 0 0 0,-1 1-1 0 0,0-1 1 0 0,1 1 0 0 0,-1 0 0 0 0,0-1-1 0 0,0 1 0 0 0,0 1 5 0 0,0-1 0 0 0,1 0-1 0 0,-1 0 1 0 0,1 0 0 0 0,0 0 0 0 0,-1 0-1 0 0,1 1 1 0 0,0-1 0 0 0,0-1-1 0 0,0 1 1 0 0,0 0 0 0 0,1 0 0 0 0,-1 0-1 0 0,0 0 1 0 0,1-1 0 0 0,-1 1-1 0 0,2 0-4 0 0,11 8 70 0 0,-1-5 26 0 0,-7 6 0 0 0,4-5-20 0 0,5 2-56 0 0,-11-6-20 0 0,-2-2-1 0 0,-1 1 1 0 0,1-1 0 0 0,0 1-1 0 0,0-1 1 0 0,0 1-1 0 0,0-1 1 0 0,0 0 0 0 0,0 0-1 0 0,0 0 1 0 0,-1 0 0 0 0,2-1 0 0 0,-1 1-7 0 0,0 0 1 0 0,0 0 0 0 0,0 0-1 0 0,0 0 1 0 0,0 0 0 0 0,0 0 0 0 0,0 0-1 0 0,0 1 1 0 0,0-1 0 0 0,0 1-1 0 0,1 0 7 0 0,4 4-12 0 0,-7-5 12 0 0,1 1 0 0 0,0 0 0 0 0,-1-1 0 0 0,1 1 0 0 0,0-1 0 0 0,0 1 0 0 0,0-1 0 0 0,0 1-1 0 0,-1-1 1 0 0,1 1 0 0 0,0-1 0 0 0,0 0 0 0 0,0 1 0 0 0,0-1 0 0 0,0 0 0 0 0,0 0 0 0 0,0 0-1 0 0,0 0 1 0 0,0 0 0 0 0,0 0 0 0 0,0 0 0 0 0,0 0 0 0 0,0 0 0 0 0,0 0 0 0 0,0-1 0 0 0,0 1 0 0 0,0 0 0 0 0,2-2 32 0 0,0 1-45 0 0,0-1-45 0 0,-1 1-43 0 0,1 0-39 0 0,0 0-37 0 0,0 0-36 0 0,-1 0-33 0 0,4-1-336 0 0,-1 1-106 0 0,1 1-86 0 0,0-1-70 0 0,2 1-829 0 0,3 0-954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2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13504 0 0,'0'0'306'0'0,"0"0"46"0"0,0 0 22 0 0,0 0-160 0 0,0 0-103 0 0,0 0-32 0 0,2 0-47 0 0,5 0-3 0 0,-3 0 36 0 0,-2 0 70 0 0,-1 0 157 0 0,1-3 275 0 0,9-8 28 0 0,-8 9-252 0 0,-1 2-166 0 0,15-1 130 0 0,-13 1-199 0 0,-2 0-38 0 0,-1-1-53 0 0,0 2-54 0 0,1-1-35 0 0,1 1-13 0 0,-3-1-302 0 0,0 0-71 0 0,0 0-65 0 0,0 0-56 0 0,0 0-178 0 0,0 0-56 0 0,0 0-215 0 0,0 0-574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6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0 224 5064 0 0,'7'0'202'0'0,"0"0"-57"0"0,0 0-49 0 0,-1 0-40 0 0,7 0-30 0 0,18 0-78 0 0,-22 0 99 0 0,1 0 71 0 0,-4 0-5 0 0,0 0 38 0 0,0 0 43 0 0,1 0 48 0 0,-4 1-179 0 0,-1-1-1 0 0,1-1 1 0 0,0 1-1 0 0,0 0 1 0 0,0-1-1 0 0,0 1 1 0 0,1-1-63 0 0,1-6 274 0 0,-2 3-116 0 0,5-1 157 0 0,9-4 40 0 0,-13 7-241 0 0,-3 2-76 0 0,1-1 1 0 0,-1 1 0 0 0,1-1-1 0 0,-1 1 1 0 0,0 0 0 0 0,1 0-1 0 0,-1-1 1 0 0,1 1 0 0 0,-1 0-1 0 0,1 0-38 0 0,-1 1 37 0 0,1-1-1 0 0,-1 0 0 0 0,1-1 1 0 0,-1 1-1 0 0,1 0 1 0 0,-1 0-1 0 0,1-1 1 0 0,-1 1-1 0 0,0-1 0 0 0,1 1-36 0 0,6-4 159 0 0,17-10 240 0 0,-16 8-201 0 0,-1-2 73 0 0,3-3-140 0 0,-5 7-29 0 0,-1 4-61 0 0,0-1-12 0 0,0-10 37 0 0,6 6-42 0 0,-6-2 7 0 0,-5 7-30 0 0,0-1 0 0 0,0 1 0 0 0,1-1 0 0 0,-1 1 0 0 0,0 0 0 0 0,0-1 0 0 0,1 1 0 0 0,-1 0 0 0 0,0-1 0 0 0,0 1 1 0 0,1 0-1 0 0,-1 0 0 0 0,0-1 0 0 0,1 1 0 0 0,-1 0 0 0 0,1 0 0 0 0,-1-1 0 0 0,0 1 0 0 0,1 0 0 0 0,-1 0 0 0 0,1 0 1 0 0,-1 0-1 0 0,0 0 0 0 0,1 0 0 0 0,-1-1 0 0 0,1 1 0 0 0,-1 0 0 0 0,1 0 0 0 0,-1 0 0 0 0,0 1 0 0 0,1-1-1 0 0,-1 0 1 0 0,0 0 0 0 0,0 0 0 0 0,0 0 0 0 0,0 0 0 0 0,1 0 0 0 0,-1 0 0 0 0,0 0 0 0 0,0 0 0 0 0,0 0 0 0 0,0 0 0 0 0,0 0 0 0 0,0 0 0 0 0,0 0 0 0 0,0 0 0 0 0,0 0 0 0 0,0 0 0 0 0,1 0 0 0 0,-1 0 0 0 0,0 0 0 0 0,0 0 0 0 0,0 0 0 0 0,0 0 0 0 0,0 0 0 0 0,0 0 0 0 0,0-1 1 0 0,0 1-1 0 0,0 0 0 0 0,0 0 0 0 0,0 0 0 0 0,0 0 0 0 0,1 0 0 0 0,-1 0 0 0 0,0 0 0 0 0,0 0 0 0 0,0 0 0 0 0,0 0 0 0 0,0 0 0 0 0,0 0 0 0 0,0 0 0 0 0,0-1 0 0 0,0 1 0 0 0,0 0 0 0 0,0 0 0 0 0,0 0 0 0 0,0 0 0 0 0,0 0 0 0 0,0 0 0 0 0,0 0 0 0 0,0 0 0 0 0,0 0 0 0 0,0 0 0 0 0,0-1 0 0 0,0 1 0 0 0,0 0 0 0 0,0 0 0 0 0,0 0 0 0 0,0 0-1 0 0,0-5 48 0 0,0-25 201 0 0,-3 22-213 0 0,-8 3-11 0 0,6-8 18 0 0,-6-1-22 0 0,7 9 65 0 0,4-1-34 0 0,-1 1 2 0 0,-6 1 50 0 0,7 3-98 0 0,-1 1 0 0 0,1 0 1 0 0,0 0-1 0 0,-1 0 1 0 0,1-1-1 0 0,0 1 0 0 0,-1 0 1 0 0,1 0-1 0 0,0-1 0 0 0,-1 1 1 0 0,1 0-1 0 0,0-1 1 0 0,-1 1-1 0 0,1 0 0 0 0,0-1 1 0 0,0 1-1 0 0,0 0 1 0 0,-1-1-1 0 0,1 1 0 0 0,0-1 1 0 0,0 1-1 0 0,0 0 1 0 0,0-1-1 0 0,0 1 0 0 0,0-1 1 0 0,0 1-1 0 0,0-1 0 0 0,0 1 1 0 0,0 0-1 0 0,0-1 1 0 0,0 0-7 0 0,0 1 2 0 0,0 0 1 0 0,0 0 0 0 0,0 0-1 0 0,0 0 1 0 0,0 0 0 0 0,0 0-1 0 0,0 0 1 0 0,0 0 0 0 0,0 0 0 0 0,0 0-1 0 0,0-1 1 0 0,0 1 0 0 0,0 0-1 0 0,0 0 1 0 0,0 0 0 0 0,0 0-1 0 0,0 0 1 0 0,0 0 0 0 0,0 0-1 0 0,0 0 1 0 0,0 0 0 0 0,0 0 0 0 0,0-1-1 0 0,0 1 1 0 0,0 0 0 0 0,0 0-1 0 0,0 0 1 0 0,-1 0 0 0 0,1 0-1 0 0,0 0 1 0 0,0 0 0 0 0,0 0-1 0 0,0 0 1 0 0,0 0 0 0 0,0 0 0 0 0,0 0-1 0 0,0 0 1 0 0,0 0 0 0 0,0 0-1 0 0,0 0 1 0 0,0 0 0 0 0,-1 0-1 0 0,1 0 1 0 0,0 0 0 0 0,0 0-1 0 0,0 0 1 0 0,0 0 0 0 0,0 0-1 0 0,0 0 1 0 0,0 0 0 0 0,0 0 0 0 0,0 0-1 0 0,0 0 1 0 0,-1 0 0 0 0,1 0-1 0 0,0 0 1 0 0,0 0-3 0 0,-2 0-6 0 0,0 0 39 0 0,-6-1 143 0 0,-8 2 228 0 0,10-1-264 0 0,1 1-59 0 0,2 0-94 0 0,-3 10 77 0 0,-4-6 0 0 0,-6 25 64 0 0,3 5-25 0 0,10-25-76 0 0,1-5 2 0 0,1 0-1 0 0,0 1 1 0 0,1-1-1 0 0,-1 0 1 0 0,1 1 0 0 0,0-1-1 0 0,0 0 1 0 0,1 2-29 0 0,0 11 75 0 0,-1-17-74 0 0,0 1 0 0 0,0 0 1 0 0,1-1-1 0 0,-1 1 0 0 0,0 0 0 0 0,1-1 0 0 0,-1 1 0 0 0,1-1 0 0 0,0 1 0 0 0,-1-1 0 0 0,1 1 0 0 0,0-1 1 0 0,0 1-1 0 0,0-1-1 0 0,4 7-2 0 0,4 13 30 0 0,-7-17-13 0 0,-1 0-1 0 0,1 0 1 0 0,0 0 0 0 0,-1 0-1 0 0,2 0 1 0 0,-1 0 0 0 0,0-1-1 0 0,1 1 1 0 0,0-1-1 0 0,0 0 1 0 0,0 1 0 0 0,0-1-1 0 0,0-1 1 0 0,1 1 0 0 0,1 1-15 0 0,8 1 81 0 0,-8 2-6 0 0,-5-7-69 0 0,0 1 0 0 0,0-1 0 0 0,1 0 0 0 0,-1 1-1 0 0,0-1 1 0 0,0 1 0 0 0,1-1 0 0 0,-1 0 0 0 0,1 1 0 0 0,-1-1 0 0 0,0 0-1 0 0,1 1 1 0 0,-1-1 0 0 0,1 0 0 0 0,-1 1 0 0 0,0-1 0 0 0,1 0 0 0 0,-1 0-1 0 0,1 0 1 0 0,-1 0 0 0 0,1 1 0 0 0,-1-1 0 0 0,1 0 0 0 0,-1 0 0 0 0,1 0-1 0 0,-1 0 1 0 0,1 0 0 0 0,-1 0 0 0 0,1 0 0 0 0,-1 0 0 0 0,1 0 0 0 0,0-1-6 0 0,1 1 16 0 0,-1 1 1 0 0,1-1-1 0 0,0 0 1 0 0,0 0-1 0 0,0 1 1 0 0,-1-1-1 0 0,1 1 1 0 0,0 0-1 0 0,-1-1 0 0 0,1 1 1 0 0,0 0-1 0 0,-1 0 1 0 0,1 0-17 0 0,8 5 36 0 0,4-4-86 0 0,3-2-103 0 0,10 0 27 0 0,-16 0 34 0 0,1 0-74 0 0,1 0-105 0 0,-7 0 75 0 0,5-4-113 0 0,-8 2 180 0 0,0 0-47 0 0,-1 1 22 0 0,0-1-36 0 0,0 1-41 0 0,1 0-47 0 0,-2 0-9 0 0,1 1-39 0 0,1-1-427 0 0,1 0-284 0 0,2 1-671 0 0,-6 0 1706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7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4928 0 0,'0'0'141'0'0,"3"2"-6"0"0,7 12-107 0 0,-7-6 1 0 0,-3 0 59 0 0,0 0 65 0 0,3 0 67 0 0,7 5 316 0 0,-7-8 22 0 0,-3 3-284 0 0,2-2-74 0 0,0 0-33 0 0,2 2-5 0 0,0 2-3 0 0,-2-3-2 0 0,0 0 35 0 0,-2 2 79 0 0,0-1-38 0 0,0-6-157 0 0,-1 0 0 0 0,1 0-1 0 0,0 0 1 0 0,1 1 0 0 0,-1-1 0 0 0,0 0 0 0 0,0 0 0 0 0,1 0 0 0 0,0 0 0 0 0,0 1-76 0 0,3 5 198 0 0,3 6 135 0 0,-2-1-64 0 0,-3-7-199 0 0,2 6 95 0 0,-1 1 61 0 0,0 1 68 0 0,-2 2 73 0 0,-1-5-127 0 0,0 1-54 0 0,0-10-147 0 0,0 0 0 0 0,0 0-1 0 0,0 1 1 0 0,0-1 0 0 0,1 0-1 0 0,-1 0 1 0 0,1 0 0 0 0,0 1-39 0 0,9 8 364 0 0,-4 12-18 0 0,-2-11-161 0 0,10 14 359 0 0,-10-20-403 0 0,0-2-37 0 0,-1 0 15 0 0,-2-1-57 0 0,-2 6-43 0 0,1-6 7 0 0,0-2-23 0 0,0-1 0 0 0,-1 1 0 0 0,1-1 0 0 0,0 1 0 0 0,0-1 0 0 0,0 1 0 0 0,0-1 0 0 0,0 1 0 0 0,0-1 0 0 0,0 1 0 0 0,0-1 0 0 0,0 1 0 0 0,1-1 0 0 0,-1 1 0 0 0,0-1 0 0 0,0 1-1 0 0,0-1 1 0 0,1 1 0 0 0,-1-1 0 0 0,0 1 0 0 0,0-1 0 0 0,1 0 0 0 0,-1 1 0 0 0,0-1 0 0 0,1 1 0 0 0,-1-1 0 0 0,1 0 0 0 0,-1 1 0 0 0,0-1 0 0 0,1 0 0 0 0,-1 1 0 0 0,1-1 0 0 0,-1 0 0 0 0,1 0 0 0 0,-1 0 0 0 0,1 1 0 0 0,-1-1 0 0 0,1 0 0 0 0,-1 0-1 0 0,1 0 1 0 0,-1 0 0 0 0,1 0 0 0 0,-1 0 0 0 0,1 0 0 0 0,-1 0 0 0 0,1 0-3 0 0,-1 0 2 0 0,0 0 0 0 0,0 0-1 0 0,1 0 1 0 0,-1 0 0 0 0,0 0 0 0 0,0 0-1 0 0,0 0 1 0 0,0 0 0 0 0,0 0 0 0 0,0 0-1 0 0,0 0 1 0 0,0 0 0 0 0,0 0-1 0 0,0 0 1 0 0,1 0 0 0 0,-1 0 0 0 0,0 0-1 0 0,0 0 1 0 0,0 0 0 0 0,0 0 0 0 0,0 0-1 0 0,0 0 1 0 0,0 0 0 0 0,0 0 0 0 0,0 0-1 0 0,0 0 1 0 0,0 0 0 0 0,0 0-1 0 0,1 0 1 0 0,-1 0 0 0 0,0 0 0 0 0,0 1-1 0 0,0-1 1 0 0,0 0 0 0 0,0 0 0 0 0,0 0-1 0 0,0 0 1 0 0,0 0 0 0 0,0 0-1 0 0,0 0 1 0 0,0 0 0 0 0,0 0 0 0 0,0 0-1 0 0,0 1 1 0 0,0-1 0 0 0,0 0 0 0 0,0 0-1 0 0,0 0 1 0 0,0 0 0 0 0,0 0 0 0 0,0 0-1 0 0,0 0 1 0 0,0 0 0 0 0,0 0-1 0 0,0 0 1 0 0,0 1 0 0 0,0-1-2 0 0,0 1 67 0 0,0 3-132 0 0,0-3 80 0 0,0 0 35 0 0,0 0 33 0 0,0 1 46 0 0,0-1 52 0 0,0 1 62 0 0,-3-2-51 0 0,-7 0-6 0 0,9 0-183 0 0,1 0 0 0 0,0 0 0 0 0,0 0 0 0 0,0 0 0 0 0,0 0 0 0 0,0 0 0 0 0,0 0-1 0 0,0 0 1 0 0,0 0 0 0 0,0 0 0 0 0,0 0 0 0 0,-1 0 0 0 0,1 0 0 0 0,0 0 0 0 0,0 0 0 0 0,0 0 0 0 0,0 0-1 0 0,0 0 1 0 0,0 0 0 0 0,0 0 0 0 0,0 0 0 0 0,0 0 0 0 0,0 0 0 0 0,0 0 0 0 0,-1 0 0 0 0,1 0 0 0 0,0 0-1 0 0,0 0 1 0 0,0 0 0 0 0,0 0 0 0 0,0-1 0 0 0,0 1 0 0 0,0 0 0 0 0,0 0 0 0 0,0 0 0 0 0,0 0 0 0 0,0 0-1 0 0,0 0 1 0 0,0 0 0 0 0,0 0 0 0 0,0 0 0 0 0,0 0 0 0 0,0 0 0 0 0,0-1 0 0 0,0 1 0 0 0,0 0 0 0 0,0 0-1 0 0,0 0 1 0 0,0 0 0 0 0,0 0 0 0 0,0 0 0 0 0,0 0 0 0 0,0 0 0 0 0,0 0 0 0 0,0 0 0 0 0,0-1 0 0 0,0 1-3 0 0,0 0 9 0 0,0-1 0 0 0,0 1 1 0 0,0-1-1 0 0,0 0 1 0 0,0 1-1 0 0,-1-1 1 0 0,1 1-1 0 0,0-1 0 0 0,0 1 1 0 0,0-1-1 0 0,-1 0 1 0 0,1 1-1 0 0,0-1 1 0 0,-1 1-1 0 0,1-1 1 0 0,0 1-1 0 0,-1 0 0 0 0,1-1 1 0 0,-1 1-1 0 0,1-1 1 0 0,0 1-1 0 0,-1 0 1 0 0,1-1-1 0 0,-1 1-9 0 0,0-1 10 0 0,0 1 0 0 0,1-1-1 0 0,-1 1 1 0 0,1 0 0 0 0,-1-1 0 0 0,0 0-1 0 0,1 1 1 0 0,-1-1 0 0 0,1 1 0 0 0,0-1-1 0 0,-1 0 1 0 0,1 1 0 0 0,0-1 0 0 0,-1 0 0 0 0,1 1-1 0 0,0-1 1 0 0,-1 0 0 0 0,1 0 0 0 0,0 1-1 0 0,0-1 1 0 0,0 0 0 0 0,0 0 0 0 0,0 1-1 0 0,0-1 1 0 0,0 0-10 0 0,0-1 13 0 0,0 0-1 0 0,-1 1 1 0 0,1-1-1 0 0,0 0 0 0 0,-1 0 1 0 0,1 1-1 0 0,-1-1 1 0 0,1 0-1 0 0,-1 0 1 0 0,0 1-1 0 0,0-1 1 0 0,0 1-1 0 0,0-1-12 0 0,0 1 11 0 0,0-1-1 0 0,0 0 0 0 0,0 1 1 0 0,0-1-1 0 0,1 0 1 0 0,-1 1-1 0 0,1-1 0 0 0,-1 0 1 0 0,1 0-1 0 0,-1 1 1 0 0,1-1-1 0 0,0 0 0 0 0,0 0-10 0 0,0-63 228 0 0,0 5-92 0 0,0 57-134 0 0,0-1-1 0 0,0 1 0 0 0,1 0 1 0 0,-1-1-1 0 0,1 1 0 0 0,0 0 1 0 0,0 0-1 0 0,0 0 0 0 0,2-3-1 0 0,2-10 0 0 0,-3 9-7 0 0,-1-1 0 0 0,0 1 0 0 0,-1-1 0 0 0,0-7 7 0 0,2-17-65 0 0,4 8-15 0 0,7-11-111 0 0,-6 14 92 0 0,-4 13-4 0 0,1-1 0 0 0,0 1 0 0 0,1 0 1 0 0,3-6 102 0 0,0 0-141 0 0,-4 7-42 0 0,-1 3 76 0 0,0 1 49 0 0,0 1 37 0 0,0-1-37 0 0,0-1-49 0 0,-2 0 59 0 0,-2-3 21 0 0,1 6 13 0 0,0 1 13 0 0,0 0-1 0 0,0 0 1 0 0,0 0 0 0 0,0 0-1 0 0,0 0 1 0 0,0 0 0 0 0,0 0 0 0 0,0 0-1 0 0,0 0 1 0 0,0 0 0 0 0,0-1-1 0 0,0 1 1 0 0,0 0 0 0 0,0 0 0 0 0,0 0-1 0 0,0 0 1 0 0,0 0 0 0 0,0 0-1 0 0,0 0 1 0 0,0 0 0 0 0,0 0 0 0 0,0 0-1 0 0,0-1 1 0 0,0 1 0 0 0,0 0-1 0 0,0 0 1 0 0,0 0 0 0 0,0 0 0 0 0,0 0-1 0 0,0 0 1 0 0,0 0 0 0 0,0 0-1 0 0,0 0 1 0 0,0 0 0 0 0,1 0 0 0 0,-1 0-1 0 0,0 0 1 0 0,0 0 0 0 0,0 0-1 0 0,0 0 1 0 0,0 0 0 0 0,0 0 0 0 0,0 0-1 0 0,0 0 1 0 0,0 0 0 0 0,0 0-1 0 0,1 0 1 0 0,-1 0 0 0 0,0 0 0 0 0,0 0-1 0 0,0 0 1 0 0,0 0 0 0 0,0 0-1 0 0,0 0 1 0 0,0 0 0 0 0,0 0 0 0 0,0 0 1 0 0,6 0-8 0 0,23 0-195 0 0,-21 2 162 0 0,-3 9-7 0 0,6-6 36 0 0,5 25-4 0 0,-11-12-64 0 0,-2-11 54 0 0,2 13-28 0 0,-5-19 52 0 0,0 1 0 0 0,0-1 1 0 0,-1 1-1 0 0,1-1 0 0 0,0 1 1 0 0,-1-1-1 0 0,1 0 1 0 0,-1 1-1 0 0,0-1 0 0 0,0 1 2 0 0,0-1 0 0 0,1 1 0 0 0,-1-1 0 0 0,0 1 0 0 0,1 0 0 0 0,-1-1 0 0 0,1 1 0 0 0,-1-1 1 0 0,1 1-1 0 0,0 0 0 0 0,0 1 0 0 0,0 3 0 0 0,0-4 0 0 0,0-1 0 0 0,0 1 0 0 0,0 0 0 0 0,0-1 0 0 0,0 1 0 0 0,0 0 0 0 0,0-1 0 0 0,0 1 0 0 0,-1 0 0 0 0,1-1 0 0 0,-1 1 0 0 0,0 1 0 0 0,-10 2 0 0 0,6 9 0 0 0,-8 1 0 0 0,10-12 5 0 0,0 0 1 0 0,0-1 0 0 0,-1 0 0 0 0,1 0-1 0 0,0 0 1 0 0,-2 0-6 0 0,1 0 9 0 0,1 0 0 0 0,-1 0 0 0 0,1 0 0 0 0,0 1 0 0 0,0-1 0 0 0,-1 1-9 0 0,-10 11 74 0 0,8-11 18 0 0,-4-3-69 0 0,8-1-4 0 0,-22 1 89 0 0,16 0-88 0 0,-4 0-77 0 0,5 0-116 0 0,3 0-123 0 0,3 0 100 0 0,0 0-33 0 0,0 0-34 0 0,1 0-35 0 0,0 0-35 0 0,0 0-36 0 0,0 0-38 0 0,-1 0-37 0 0,0 0-39 0 0,0 0-39 0 0,-1 0-1267 0 0,1 0-1024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8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98 8264 0 0,'0'0'182'0'0,"0"0"29"0"0,0 0 14 0 0,3 0-27 0 0,-2 0-196 0 0,-1 0 1 0 0,1 0-1 0 0,0 0 1 0 0,-1 0-1 0 0,1-1 0 0 0,0 1 1 0 0,-1 0-1 0 0,1 0 1 0 0,0-1-1 0 0,-1 1 1 0 0,1 0-1 0 0,-1-1 1 0 0,1 1-1 0 0,-1 0 1 0 0,1-1-1 0 0,-1 1 0 0 0,1-1 1 0 0,-1 1-1 0 0,1-1 1 0 0,-1 1-1 0 0,1-1 1 0 0,-1 1-1 0 0,0-1-2 0 0,6-5 101 0 0,-3 5 8 0 0,2 0 53 0 0,0-2 243 0 0,8-7 10 0 0,1 4 13 0 0,-10 0-121 0 0,-4 5-285 0 0,1 1-1 0 0,-1-1 0 0 0,0 1 1 0 0,0 0-1 0 0,1-1 0 0 0,-1 1 0 0 0,0-1 1 0 0,1 1-1 0 0,-1 0 0 0 0,0-1 0 0 0,1 1 1 0 0,-1 0-1 0 0,1-1 0 0 0,-1 1 0 0 0,1 0 1 0 0,-1 0-1 0 0,0-1 0 0 0,1 1 0 0 0,-1 0 1 0 0,1 0-1 0 0,-1 0 0 0 0,1 0 0 0 0,-1 0 1 0 0,1 0-1 0 0,-1 0 0 0 0,1 0 0 0 0,-1 0 1 0 0,1 0-1 0 0,-1 0 0 0 0,1 0 0 0 0,-1 0 1 0 0,1 0-22 0 0,8-1 259 0 0,-2-1-35 0 0,1-4 58 0 0,0-1-43 0 0,8-6 210 0 0,-2 6-58 0 0,4-2 53 0 0,0 5 29 0 0,12 4 163 0 0,-14 1-257 0 0,-9-1-219 0 0,6 0 32 0 0,-1 3-112 0 0,17 13-52 0 0,-23-6 20 0 0,0-5-37 0 0,-5-5-11 0 0,-1 0 0 0 0,1 1 0 0 0,-1-1 0 0 0,1 0 0 0 0,-1 0 0 0 0,0 1 0 0 0,1-1 0 0 0,-1 0 0 0 0,0 1 0 0 0,1-1 0 0 0,-1 1 0 0 0,0-1 0 0 0,1 0 0 0 0,-1 1 0 0 0,0-1 0 0 0,0 1 0 0 0,1-1 0 0 0,-1 1 0 0 0,0-1 0 0 0,0 1 0 0 0,0-1 0 0 0,0 1 0 0 0,0-1 0 0 0,0 1 0 0 0,1-1 0 0 0,-1 1 0 0 0,0-1 0 0 0,-1 1 0 0 0,1-1 0 0 0,0 1 1 0 0,0-1-1 0 0,0 1 0 0 0,0 6 0 0 0,0-5-8 0 0,-1 1 1 0 0,1-1 0 0 0,0 0-1 0 0,1 0 1 0 0,-1 0 0 0 0,0 1-1 0 0,0-1 1 0 0,1 0 0 0 0,0 0-1 0 0,0 1 8 0 0,0-1 0 0 0,-1-1-1 0 0,1 1 0 0 0,0 0 1 0 0,0-1-1 0 0,-1 1 0 0 0,1 0 1 0 0,-1 0-1 0 0,0 0 1 0 0,0 0-1 0 0,1-1 0 0 0,-1 1 1 0 0,0 0-1 0 0,0 0 0 0 0,-1 0 1 0 0,1 0-1 0 0,0 0 0 0 0,-1-1 1 0 0,1 1-1 0 0,-1 0 1 0 0,1 0-1 0 0,-1-1 0 0 0,0 1 1 0 0,0 2 0 0 0,-2 15 0 0 0,3-18 0 0 0,0 1 0 0 0,0-1 0 0 0,0 0 0 0 0,0 1 0 0 0,0-1 0 0 0,-1 1 0 0 0,1-1 0 0 0,0 0 0 0 0,-1 1 0 0 0,0 0 0 0 0,-1 4 0 0 0,-1 0 0 0 0,-1 0 0 0 0,1 0 0 0 0,-1 0 0 0 0,0 0 0 0 0,0 0 0 0 0,-1 0 0 0 0,-10 9-10 0 0,-1 1 41 0 0,-30 30 145 0 0,43-43-168 0 0,-6 4 2 0 0,-6 2-56 0 0,12-8 28 0 0,-1 1 1 0 0,1 0-1 0 0,0 0 1 0 0,-1 1-1 0 0,1-1 1 0 0,-1 2 17 0 0,3-3-8 0 0,-1 1 0 0 0,0 0 0 0 0,0-1 0 0 0,0 1 0 0 0,0-1 0 0 0,0 1 0 0 0,-2 0 8 0 0,-11 1 8 0 0,15-3-4 0 0,-1-1 1 0 0,0 1-1 0 0,1 0 1 0 0,-1 1-1 0 0,0-1 1 0 0,0 0 0 0 0,1 0-1 0 0,-1 0 1 0 0,0 0-1 0 0,1 0 1 0 0,-1 1-1 0 0,0-1 1 0 0,1 0-1 0 0,-1 1 1 0 0,1-1 0 0 0,-1 0-1 0 0,1 1 1 0 0,-1-1-1 0 0,0 1 1 0 0,1-1-1 0 0,-1 1 1 0 0,1-1 0 0 0,0 1-1 0 0,-1-1 1 0 0,1 1-1 0 0,-1 0-4 0 0,1-1 4 0 0,0 1 0 0 0,-1-1 0 0 0,1 1 0 0 0,-1-1 0 0 0,1 1 0 0 0,-1-1 0 0 0,1 1-1 0 0,-1-1 1 0 0,1 1 0 0 0,-1-1 0 0 0,1 0 0 0 0,-1 1 0 0 0,0-1 0 0 0,1 0 0 0 0,-1 1 0 0 0,0-1-1 0 0,1 0 1 0 0,-1 0 0 0 0,0 0 0 0 0,1 1 0 0 0,-1-1 0 0 0,0 0 0 0 0,1 0 0 0 0,-1 0 0 0 0,0 0 0 0 0,0 0-4 0 0,1 0 0 0 0,0 0 1 0 0,-1 0-1 0 0,1 0 1 0 0,-1 0-1 0 0,1 0 1 0 0,-1 0-1 0 0,1 0 1 0 0,-1 0-1 0 0,1 0 1 0 0,0 0-1 0 0,-1 0 1 0 0,1 0-1 0 0,-1 0 1 0 0,1 0-1 0 0,-1-1 1 0 0,1 1-1 0 0,0 0 1 0 0,-1 0-1 0 0,1 0 1 0 0,-1-1-1 0 0,1 1 1 0 0,0 0-1 0 0,-1-1 1 0 0,1 1-1 0 0,10-13 0 0 0,0 5 23 0 0,0 3-44 0 0,-5 4-9 0 0,0 0 0 0 0,-1 0 1 0 0,1 1-1 0 0,0-1 1 0 0,-1 1-1 0 0,4 1 30 0 0,0-1-30 0 0,1 0 32 0 0,-5-1 13 0 0,0 1 1 0 0,0 0 0 0 0,0 0-1 0 0,-1 1 1 0 0,1-1-1 0 0,0 1 1 0 0,0 0 0 0 0,0 0-1 0 0,1 1-15 0 0,10 9-16 0 0,-12-9 16 0 0,0 1 0 0 0,0-1 0 0 0,1 0 0 0 0,-1 0 0 0 0,0 0 0 0 0,2 1 0 0 0,-1-2 0 0 0,-1 1 0 0 0,1 0 0 0 0,-1 0 0 0 0,0 1 0 0 0,0-1-1 0 0,1 2 2 0 0,28 27-1 0 0,-24-23 0 0 0,-6-6 0 0 0,0-1 0 0 0,0 1 0 0 0,0-1 0 0 0,-1 1 0 0 0,1 0 0 0 0,-1-1 0 0 0,1 1 0 0 0,-1 0 0 0 0,0 0 0 0 0,1 0 0 0 0,-1 0 0 0 0,0 0 0 0 0,0 1 0 0 0,-1-1 0 0 0,1 0 0 0 0,0 0 0 0 0,-1 1 0 0 0,1-1 0 0 0,-1 1 0 0 0,0-2 0 0 0,0-1 0 0 0,0 1 0 0 0,0-1 0 0 0,0 1 0 0 0,-1-1 0 0 0,1 1 0 0 0,1-1 0 0 0,-1 1 0 0 0,0-1 0 0 0,0 1 0 0 0,0-1 0 0 0,0 1 0 0 0,0-1 0 0 0,0 1 0 0 0,0-1 0 0 0,1 1 0 0 0,-1-1 0 0 0,0 1 0 0 0,0-1 0 0 0,1 1 0 0 0,-1-1 0 0 0,0 0 0 0 0,1 1 0 0 0,-1-1 0 0 0,0 0 0 0 0,1 1 0 0 0,-1-1 0 0 0,1 0 0 0 0,-1 1 0 0 0,0-1 0 0 0,1 0 0 0 0,0 1 0 0 0,5 3 0 0 0,10 25 0 0 0,-15-28 1 0 0,-1 0 0 0 0,0-1 1 0 0,0 1-1 0 0,1 0 0 0 0,-1-1 1 0 0,0 1-1 0 0,0 0 1 0 0,0 0-1 0 0,0-1 0 0 0,0 1 1 0 0,0 0-1 0 0,0 0 1 0 0,0-1-1 0 0,0 1 0 0 0,0 0 1 0 0,0 0-1 0 0,0-1 1 0 0,-1 1-1 0 0,1 0 0 0 0,0-1 1 0 0,-1 1-2 0 0,-2 4 9 0 0,-4 3 128 0 0,-4 4 89 0 0,6-5-140 0 0,2 0-19 0 0,2-6-62 0 0,1-1 1 0 0,0 1-1 0 0,0-1 0 0 0,0 1 1 0 0,0-1-1 0 0,-1 1 1 0 0,1-1-1 0 0,0 1 0 0 0,-1-1 1 0 0,1 0-1 0 0,0 1 0 0 0,-1-1 1 0 0,1 1-1 0 0,0-1 1 0 0,-1 0-1 0 0,1 1 0 0 0,-1-1 1 0 0,1 0-1 0 0,0 0 0 0 0,-1 1 1 0 0,1-1-1 0 0,-1 0 1 0 0,1 0-1 0 0,-1 0 0 0 0,1 1 1 0 0,-1-1-1 0 0,1 0 0 0 0,-1 0 1 0 0,1 0-1 0 0,-1 0 1 0 0,1 0-1 0 0,-1 0 0 0 0,1 0 1 0 0,-1 0-1 0 0,1 0 0 0 0,-1 0 1 0 0,1-1-1 0 0,-1 1-5 0 0,-1 0 12 0 0,1 0 1 0 0,-1 1-1 0 0,0-1 0 0 0,1 0 0 0 0,-1 1 1 0 0,0-1-1 0 0,1 1 0 0 0,-1-1 0 0 0,1 1 1 0 0,-1 0-1 0 0,1 0 0 0 0,-1 0 0 0 0,1-1 1 0 0,-1 2-13 0 0,-6 3 53 0 0,-24 11 219 0 0,17-13-131 0 0,-6-3-15 0 0,12-1-65 0 0,-13 4 73 0 0,9 2-93 0 0,1 1-76 0 0,-10-4-62 0 0,18-2 77 0 0,0 0 0 0 0,0-1 0 0 0,0 0 0 0 0,0 0-1 0 0,0 0 1 0 0,0 0 0 0 0,0 0 0 0 0,0-1 0 0 0,1 0 0 0 0,-4-1 20 0 0,6 2-6 0 0,-1 1 0 0 0,0-1 0 0 0,0 1 0 0 0,0-1 0 0 0,0 1 0 0 0,0 0 0 0 0,0 0 0 0 0,0 0 0 0 0,0 0 1 0 0,0 0-1 0 0,-1 0 6 0 0,2 0-6 0 0,-1 1 0 0 0,0-1 0 0 0,0 0 0 0 0,0 0 0 0 0,0 0 1 0 0,0-1-1 0 0,0 1 0 0 0,0 0 0 0 0,0-1 0 0 0,0 1 0 0 0,-1-1 6 0 0,-5-5-36 0 0,-2 1-63 0 0,-1 2-90 0 0,6 1-72 0 0,-9-9-25 0 0,7 9 154 0 0,-1 1-46 0 0,-4-1-247 0 0,12 2 394 0 0,-1 0 0 0 0,1-1 0 0 0,0 1 0 0 0,-1 0 1 0 0,1-1-1 0 0,0 1 0 0 0,-1-1 0 0 0,1 1 0 0 0,0 0 0 0 0,0-1 0 0 0,-1 1 0 0 0,1-1 0 0 0,0 1 1 0 0,0-1-1 0 0,0 1 0 0 0,0-1 0 0 0,0 1 0 0 0,-1-1 0 0 0,1 1 0 0 0,0-1 0 0 0,0 1 1 0 0,0-1-1 0 0,0 1 0 0 0,0-1 0 0 0,1 1 31 0 0,-2-2-280 0 0,1 1 145 0 0,0 1-36 0 0,0-1-5 0 0,-1 1-36 0 0,1-1-41 0 0,-1 1-47 0 0,0-1-49 0 0,0 0-47 0 0,0 0-40 0 0,0-1-37 0 0,-1 1-134 0 0,0-1-37 0 0,-3-4-1409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9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6120 0 0,'0'0'176'0'0,"0"0"-44"0"0,0 0-8 0 0,0 0 40 0 0,0 0 137 0 0,0 0 252 0 0,0 0 21 0 0,0 0-20 0 0,0 0-87 0 0,0 0-34 0 0,0 0-7 0 0,0 0 8 0 0,0 0 46 0 0,3 0 22 0 0,1 1-366 0 0,-1-1 47 0 0,7 5 530 0 0,-6-2-459 0 0,-1-1-98 0 0,-2 0-132 0 0,1-1-45 0 0,0 1 448 0 0,2-1-188 0 0,-2-1-44 0 0,1 0-42 0 0,0 1-34 0 0,-1 0-15 0 0,1 0-34 0 0,4 4 28 0 0,-2-2-32 0 0,-2-1 22 0 0,10 4 147 0 0,-1 0-55 0 0,-5-2-71 0 0,7 1 144 0 0,-12-1-162 0 0,4 3 59 0 0,15-2 84 0 0,-11 8-2 0 0,12 3-14 0 0,-12 0-56 0 0,9-2-55 0 0,-14-11-71 0 0,0 1-1 0 0,0-1 1 0 0,-1 1 0 0 0,1 0 0 0 0,-1 1-1 0 0,0-1 1 0 0,0 1 0 0 0,0 0-36 0 0,28 53 314 0 0,-29-52-257 0 0,0-1-1 0 0,0 1 0 0 0,0-1 0 0 0,1 5-56 0 0,0 4 97 0 0,-1-1-1 0 0,2 10-96 0 0,2 10 102 0 0,-3-18-58 0 0,-2-9-20 0 0,0 1-1 0 0,-1-1 1 0 0,0 1 0 0 0,1-1-1 0 0,-2 1 1 0 0,1-1 0 0 0,-1 1-1 0 0,0 0 1 0 0,-1-1 0 0 0,1 1-1 0 0,-2 2-23 0 0,-8 23 112 0 0,4 0 0 0 0,-4 0 7 0 0,7-20-69 0 0,-2 5 60 0 0,-6 4 35 0 0,-13 24 98 0 0,12-21-93 0 0,0-2 45 0 0,1-6 16 0 0,-2 2 12 0 0,0 1-6 0 0,2-3-17 0 0,-5 8-36 0 0,0-13-48 0 0,-2 12-9 0 0,7-4 3 0 0,8-14-73 0 0,3-4-27 0 0,0-1 0 0 0,0 1 0 0 0,-1 0 1 0 0,1-1-1 0 0,0 1 0 0 0,-1 0 0 0 0,1-1 0 0 0,0 1 1 0 0,-1-1-1 0 0,1 1 0 0 0,-1-1 0 0 0,1 1 1 0 0,-1-1-1 0 0,1 1 0 0 0,-1-1 0 0 0,0 1 1 0 0,1-1-1 0 0,-1 0 0 0 0,1 1 0 0 0,-1-1 0 0 0,0 0 1 0 0,0 0-11 0 0,-4 3 42 0 0,4-2-28 0 0,0-1 0 0 0,0 1 0 0 0,0 0-1 0 0,-1 0 1 0 0,1 0 0 0 0,0 0 0 0 0,1 0-1 0 0,-1 0 1 0 0,0 0 0 0 0,0 1-1 0 0,0-1 1 0 0,1 0 0 0 0,-1 0 0 0 0,0 1-14 0 0,-5 7 155 0 0,6-8-143 0 0,0-1-1 0 0,-1 0 1 0 0,1 1-1 0 0,-1-1 1 0 0,1 0 0 0 0,-1 1-1 0 0,1-1 1 0 0,-1 0-1 0 0,1 0 1 0 0,-1 0-1 0 0,1 1 1 0 0,-1-1 0 0 0,1 0-1 0 0,-1 0 1 0 0,1 0-1 0 0,-1 0 1 0 0,1 0-1 0 0,-1 0-11 0 0,-4 3 252 0 0,-6 7 4 0 0,8-7-26 0 0,3-3-112 0 0,0 0-43 0 0,0 0-10 0 0,0 0-1 0 0,0 0-29 0 0,0 0-114 0 0,-2 0-11 0 0,1 0-201 0 0,-1 0 109 0 0,1 0 94 0 0,1 0 79 0 0,-2 0 75 0 0,2-1 60 0 0,-3 0 446 0 0,2 0-381 0 0,0 1-128 0 0,1-1-53 0 0,-1 1-56 0 0,1-1-60 0 0,0 0-70 0 0,-1 1-77 0 0,1-1-114 0 0,0 0-110 0 0,0 0-120 0 0,0 0 250 0 0,-1 0-34 0 0,1 1-35 0 0,0-1-38 0 0,0 1-37 0 0,0-1-39 0 0,0 0-42 0 0,0 1-41 0 0,0-1-43 0 0,0 0-45 0 0,0 1 267 0 0,0 0-46 0 0,0 0-43 0 0,0 0-35 0 0,0 0-153 0 0,0 0-36 0 0,0 0-1620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7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0 6448 0 0,'0'0'141'0'0,"0"0"23"0"0,0 3 13 0 0,0-2-166 0 0,0-1-1 0 0,0 1 1 0 0,0 0-1 0 0,0-1 1 0 0,0 1-1 0 0,0 0 1 0 0,0-1-1 0 0,1 1 1 0 0,-1 0-1 0 0,0-1 1 0 0,0 1-1 0 0,1 0 1 0 0,-1-1-1 0 0,0 1 1 0 0,1 0-11 0 0,9 4 32 0 0,-8-3-13 0 0,-2 0 36 0 0,2 5 143 0 0,-2 3 152 0 0,-1 5 278 0 0,1-6-170 0 0,0-1 49 0 0,0-1-80 0 0,0 0-71 0 0,0 0-58 0 0,0 0-52 0 0,0 0-36 0 0,0 26 629 0 0,0-22-521 0 0,0 1 85 0 0,2 8-57 0 0,13 31 538 0 0,-8-31-581 0 0,-2-2-52 0 0,0-1-33 0 0,0 7 43 0 0,1-4-58 0 0,-2-3 15 0 0,-4-3-82 0 0,2 6 28 0 0,-1-17-135 0 0,0 0 1 0 0,0 0-1 0 0,1 0 1 0 0,-1 0 0 0 0,1 0-1 0 0,0 0 1 0 0,0 0-30 0 0,1 1 40 0 0,-1 0 1 0 0,1 0 0 0 0,-1 0-1 0 0,0 0 1 0 0,0 2-41 0 0,4 21 134 0 0,7 0 55 0 0,-2-8-68 0 0,-10-17-112 0 0,0 0-1 0 0,-1 0 1 0 0,1 0 0 0 0,0 0 0 0 0,-1 0 0 0 0,0 1 0 0 0,1-1 0 0 0,-1 1-9 0 0,0 20 54 0 0,0 18 63 0 0,0-39-275 0 0,0-1 105 0 0,0 0 88 0 0,0 2 276 0 0,0-2-230 0 0,0 0-110 0 0,0 0-37 0 0,0 0-41 0 0,0-1-29 0 0,0 1-41 0 0,0-1-47 0 0,0 1-49 0 0,0 0-54 0 0,0 0-59 0 0,0-1-61 0 0,0 1-67 0 0,0-1 158 0 0,0 0-50 0 0,0 0-43 0 0,0 0-40 0 0,0 0-140 0 0,0 0-38 0 0,0 0-170 0 0,0 0-460 0 0</inkml:trace>
  <inkml:trace contextRef="#ctx0" brushRef="#br0" timeOffset="303.39">0 288 6448 0 0,'0'0'190'0'0,"0"0"-50"0"0,0 0-9 0 0,0 0 46 0 0,3 0 147 0 0,-1 0-263 0 0,-1 0 48 0 0,1-1 41 0 0,0 1 35 0 0,1-1 249 0 0,4-3 671 0 0,-5 2-822 0 0,0 1-60 0 0,0 0-84 0 0,0 0-94 0 0,0-1-113 0 0,-1 2-14 0 0,0-1-35 0 0,9-2 323 0 0,0 1-51 0 0,10 4 44 0 0,-16-1-178 0 0,0-1 0 0 0,0 1 0 0 0,0-1 0 0 0,0 0 0 0 0,-1 0 0 0 0,1-1-1 0 0,0 1 1 0 0,0-1 0 0 0,0 0 0 0 0,0 0-21 0 0,6-3 38 0 0,9-3 23 0 0,0 5 40 0 0,-7 2-18 0 0,-4 1 9 0 0,0-1 0 0 0,1-1 0 0 0,-1 1 0 0 0,8-3-92 0 0,-8 1 102 0 0,1 0-119 0 0,-4 0-73 0 0,1 0-69 0 0,-1 1-76 0 0,1 0-81 0 0,0-1-87 0 0,0 2-92 0 0,0-1-98 0 0,1 1-105 0 0,6 0-700 0 0,6 0-805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15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6592 0 0,'0'0'149'0'0,"0"0"23"0"0,0 0 11 0 0,3 2-30 0 0,3 6-109 0 0,-2-1 32 0 0,-2-1 50 0 0,-1 0 81 0 0,-1-6-199 0 0,0 0 0 0 0,0 0 0 0 0,0 0 0 0 0,0 0 0 0 0,0 1 0 0 0,0-1 0 0 0,0 0 0 0 0,0 0 0 0 0,0 0 0 0 0,0 0 0 0 0,0 0 0 0 0,0 0 0 0 0,0 0-1 0 0,0 0 1 0 0,0 0 0 0 0,0 1 0 0 0,0-1 0 0 0,0 0 0 0 0,0 0 0 0 0,0 0 0 0 0,0 0 0 0 0,0 0 0 0 0,0 0 0 0 0,0 0 0 0 0,0 0 0 0 0,0 0 0 0 0,0 0-1 0 0,0 0 1 0 0,0 0 0 0 0,0 1 0 0 0,0-1 0 0 0,1 0 0 0 0,-1 0 0 0 0,0 0 0 0 0,0 0 0 0 0,0 0 0 0 0,0 0 0 0 0,0 0 0 0 0,0 0 0 0 0,0 0 0 0 0,0 0-1 0 0,0 0 1 0 0,0 0 0 0 0,1 0 0 0 0,-1 0 0 0 0,0 0 0 0 0,0 0 0 0 0,0 0 0 0 0,0 0 0 0 0,0 0 0 0 0,0 0 0 0 0,0 0 0 0 0,0 0 0 0 0,0 0 0 0 0,0 0-1 0 0,1 0 1 0 0,-1 0-8 0 0,0 0 29 0 0,1 0-1 0 0,0 0 0 0 0,-1 0 0 0 0,1 0 0 0 0,-1 0 0 0 0,1 0 0 0 0,0 1 0 0 0,-1-1 0 0 0,1 0 0 0 0,-1 0 0 0 0,1 1 1 0 0,-1-1-1 0 0,1 0 0 0 0,-1 1 0 0 0,1-1 0 0 0,-1 1 0 0 0,1-1 0 0 0,-1 0 0 0 0,0 1 0 0 0,1-1 0 0 0,-1 1-28 0 0,6 8 351 0 0,-1-1-113 0 0,2 1-53 0 0,9 4 233 0 0,-6-7-146 0 0,-3-1-88 0 0,-6-3-141 0 0,1-1 1 0 0,-1 1-1 0 0,1 0 0 0 0,-1 0 1 0 0,0 0-1 0 0,0 0 1 0 0,0 0-1 0 0,1 0-43 0 0,-2-1 22 0 0,0 0-4 0 0,1-1 0 0 0,-1 1 0 0 0,0-1 0 0 0,0 1 0 0 0,1-1 1 0 0,-1 1-1 0 0,0-1 0 0 0,0 0 0 0 0,1 1 0 0 0,-1-1 0 0 0,1 1 0 0 0,-1-1 0 0 0,0 0 0 0 0,1 1 0 0 0,-1-1 1 0 0,1 0-1 0 0,-1 0 0 0 0,1 1 0 0 0,-1-1 0 0 0,0 0 0 0 0,1 0-18 0 0,0 1 20 0 0,1 0 19 0 0,0 0-1 0 0,0 0 1 0 0,0 0-1 0 0,0 0 1 0 0,0 1-1 0 0,0-1 1 0 0,-1 1-1 0 0,2 0-38 0 0,2 5 159 0 0,0 3 77 0 0,-1-5-109 0 0,0 0 0 0 0,0 0 0 0 0,1 0 0 0 0,-1 0 0 0 0,1-1 0 0 0,1 2-127 0 0,8 7 278 0 0,4 2 50 0 0,6-1 1 0 0,-16-10-132 0 0,-3 0-57 0 0,1 1-32 0 0,0 2-21 0 0,1 1-8 0 0,-1-4 21 0 0,4 1 44 0 0,-1-1-49 0 0,4 5-20 0 0,3 5-16 0 0,-3-9-32 0 0,-8 6 49 0 0,-4-11-71 0 0,-1 0 0 0 0,1 1-1 0 0,0-1 1 0 0,-1 0 0 0 0,1 1 0 0 0,0-1 0 0 0,-1 0 0 0 0,1 0 0 0 0,0 0 0 0 0,-1 0 0 0 0,1 0 0 0 0,0 0 0 0 0,-1 0 0 0 0,1 0 0 0 0,0 0-5 0 0,-1 0 1 0 0,0 0 0 0 0,0 0 0 0 0,0 0 0 0 0,0 0 0 0 0,0 0 0 0 0,0 0 0 0 0,0 0 0 0 0,1 0 0 0 0,-1 0 0 0 0,0 0 0 0 0,0 0 0 0 0,0 0 0 0 0,0 0 0 0 0,0 0 0 0 0,0 0 0 0 0,0 0 0 0 0,0 0-1 0 0,0 0 1 0 0,0 0 0 0 0,1 0 0 0 0,-1 0 0 0 0,0 0 0 0 0,0 0 0 0 0,0 0 0 0 0,0 0 0 0 0,0 1 0 0 0,0-1 0 0 0,0 0 0 0 0,0 0 0 0 0,0 0 0 0 0,0 0 0 0 0,0 0 0 0 0,0 0 0 0 0,0 0 0 0 0,1 0 0 0 0,-1 0 0 0 0,0 0 0 0 0,0 0 0 0 0,0 0 0 0 0,0 0 0 0 0,0 1-1 0 0,0-1 1 0 0,0 0 0 0 0,0 0 0 0 0,0 0 0 0 0,0 0 0 0 0,0 0 0 0 0,0 0 0 0 0,0 0 0 0 0,0 0 0 0 0,0 0 0 0 0,0 1 0 0 0,0-1 0 0 0,0 0 0 0 0,0 0 0 0 0,0 0 0 0 0,0 0-1 0 0,0 11-4 0 0,0-9-31 0 0,0-2-37 0 0,0 0-190 0 0,0 0-68 0 0,0 0 181 0 0,0 0-29 0 0,0 0-58 0 0,0 0-109 0 0,0 0-127 0 0,0 0-114 0 0,0 0 84 0 0,0 0-42 0 0,0 0-636 0 0,0 0-497 0 0,0 0-948 0 0</inkml:trace>
  <inkml:trace contextRef="#ctx0" brushRef="#br0" timeOffset="285.88">256 1 6536 0 0,'0'0'141'0'0,"0"0"23"0"0,0 3 13 0 0,-3 7-40 0 0,-3 0-87 0 0,1-1-47 0 0,-4 11-6 0 0,1-4 14 0 0,3-5 51 0 0,-1-2 46 0 0,0 1 70 0 0,2-4-124 0 0,1 1 35 0 0,-3 7 162 0 0,2-5-6 0 0,0-1-1 0 0,0 1 1 0 0,-3 2-245 0 0,0 2 153 0 0,-2 12 165 0 0,0-1-9 0 0,2-11-173 0 0,3-8-37 0 0,0 0 1 0 0,0-1 0 0 0,-1 1 0 0 0,-2 2-100 0 0,4-5 51 0 0,0 1 1 0 0,0 0-1 0 0,0 0 1 0 0,1 0 0 0 0,-1 0-1 0 0,1 1 1 0 0,0-1-52 0 0,-3 8 151 0 0,-1 0 8 0 0,-2-1-44 0 0,6-7-97 0 0,-1 0-1 0 0,1 0 1 0 0,1 0 0 0 0,-1 0-1 0 0,0 0 1 0 0,0 1-18 0 0,1-2 6 0 0,1 0 1 0 0,-1 0 0 0 0,0 0-1 0 0,0-1 1 0 0,-1 1-1 0 0,1 0 1 0 0,0-1-1 0 0,0 1 1 0 0,-1 0-1 0 0,1-1 1 0 0,-1 0-1 0 0,0 1 1 0 0,0 0-7 0 0,-11 3 16 0 0,12-4-17 0 0,1-1 0 0 0,0 1-1 0 0,-1-1 1 0 0,1 1 0 0 0,0 0 0 0 0,0-1 0 0 0,-1 1 0 0 0,1 0 0 0 0,0-1 0 0 0,0 1 0 0 0,0 0 0 0 0,0-1 0 0 0,0 1 0 0 0,0 0 0 0 0,0 0 1 0 0,0 1-80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23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7368 0 0,'0'0'165'0'0,"0"0"22"0"0,0 0 10 0 0,0 0 26 0 0,0 0 22 0 0,3 3 10 0 0,10 7 1 0 0,-6-6-144 0 0,0 0 58 0 0,-5 7-38 0 0,-2-9-115 0 0,0 0-1 0 0,0-1 0 0 0,1 1 1 0 0,-1 0-1 0 0,0-1 0 0 0,1 1 0 0 0,0-1 1 0 0,-1 1-1 0 0,1 0 0 0 0,0-1 1 0 0,-1 1-1 0 0,1-1 0 0 0,0 0 0 0 0,0 1-16 0 0,4 6 70 0 0,11 24 268 0 0,-15-30-309 0 0,0 0 0 0 0,-1-1 0 0 0,1 1-1 0 0,-1 0 1 0 0,0 0 0 0 0,1 0-1 0 0,-1 0 1 0 0,0 0 0 0 0,0 0 0 0 0,0-1-1 0 0,-1 3-28 0 0,1-1 39 0 0,0 0 1 0 0,0 0-1 0 0,0-1 0 0 0,0 1 0 0 0,1 0 0 0 0,-1 0 0 0 0,1-1 1 0 0,0 3-40 0 0,1 2 71 0 0,7 21 161 0 0,-5-6-28 0 0,-4-3 30 0 0,-5 0 81 0 0,1-8-216 0 0,-3 8 59 0 0,5-3 39 0 0,0-4-18 0 0,-5 4 18 0 0,-3 6 27 0 0,6-11-156 0 0,-3 8 44 0 0,5-3 30 0 0,2-16-135 0 0,0 1 1 0 0,0 0 0 0 0,0-1-1 0 0,0 1 1 0 0,0 0 0 0 0,0-1 0 0 0,0 1-1 0 0,0 0 1 0 0,-1-1 0 0 0,1 1-1 0 0,0 0 1 0 0,0-1 0 0 0,-1 1 0 0 0,1 0-1 0 0,0-1 1 0 0,-1 1 0 0 0,1-1-1 0 0,-1 1 1 0 0,1-1 0 0 0,0 1 0 0 0,-1-1-1 0 0,1 1 1 0 0,-1-1 0 0 0,0 1 0 0 0,1-1-1 0 0,-1 1-7 0 0,0-1 5 0 0,1 0-1 0 0,-1 1 0 0 0,1-1 0 0 0,-1 1 1 0 0,1-1-1 0 0,-1 1 0 0 0,1-1 0 0 0,-1 1 1 0 0,1-1-1 0 0,0 1 0 0 0,-1-1 1 0 0,1 1-1 0 0,0 0 0 0 0,-1-1 0 0 0,1 1 1 0 0,0-1-1 0 0,0 1 0 0 0,-1 0 1 0 0,1 0-1 0 0,0-1 0 0 0,0 1 0 0 0,0 0 1 0 0,0-1-1 0 0,0 1 0 0 0,0 0 1 0 0,0 0-5 0 0,0-1-121 0 0,0 1 40 0 0,0 0 19 0 0,0 0 119 0 0,0 1 166 0 0,0-1-78 0 0,0 0-84 0 0,0-1-46 0 0,0 1-45 0 0,0 0-36 0 0,0-1-43 0 0,0 1-50 0 0,0-1-55 0 0,0 1-11 0 0,0 0-46 0 0,0-1-49 0 0,0 1-53 0 0,0-1-56 0 0,0 1-60 0 0,0 0-63 0 0,0-1-66 0 0,0 0-1002 0 0,0 0-926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27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50 112 7312 0 0,'0'0'165'0'0,"0"3"22"0"0,-3 10 9 0 0,0-8-129 0 0,-2 6 42 0 0,10 2-72 0 0,1 4-42 0 0,-5-16 8 0 0,-1-1 0 0 0,0 1 0 0 0,0 0 0 0 0,0-1 0 0 0,0 1 0 0 0,0 0 0 0 0,0-1 0 0 0,0 1 0 0 0,0 0 0 0 0,0-1 0 0 0,0 1-1 0 0,0 0 1 0 0,-1-1 0 0 0,1 1 0 0 0,0 0 0 0 0,0-1 0 0 0,-1 1 0 0 0,1 0 0 0 0,0-1 0 0 0,-1 1 0 0 0,1-1 0 0 0,-1 1 0 0 0,1-1-3 0 0,-7 5 191 0 0,7-5-174 0 0,-1 0 0 0 0,1 1 1 0 0,0-1-1 0 0,-1 0 0 0 0,1 0 1 0 0,-1 1-1 0 0,1-1 0 0 0,0 0 1 0 0,-1 1-1 0 0,1-1 0 0 0,0 1 1 0 0,-1-1-1 0 0,1 0 0 0 0,0 1 1 0 0,-1-1-1 0 0,1 1 0 0 0,0-1 1 0 0,0 1-1 0 0,0-1 0 0 0,0 1 1 0 0,-1-1-1 0 0,1 1 0 0 0,0-1 0 0 0,0 1 1 0 0,0-1-1 0 0,0 1 0 0 0,0-1 1 0 0,0 1-1 0 0,0-1 0 0 0,0 1 1 0 0,0-1-1 0 0,1 1-17 0 0,-1 4 198 0 0,1-1-70 0 0,5 2 86 0 0,-4-4-134 0 0,0-1 35 0 0,-1 1 51 0 0,1 1 63 0 0,-1-1-33 0 0,-1 1 39 0 0,0 0 43 0 0,1 1 47 0 0,-1 0-221 0 0,-2 13 297 0 0,2-16-388 0 0,0-1 0 0 0,0 1 0 0 0,-1-1 0 0 0,1 1 0 0 0,0-1 1 0 0,0 0-1 0 0,-1 1 0 0 0,1-1 0 0 0,0 1 0 0 0,-1-1 0 0 0,1 0 0 0 0,0 1 0 0 0,-1-1 1 0 0,1 0-1 0 0,-1 0 0 0 0,1 1 0 0 0,0-1 0 0 0,-1 0 0 0 0,1 0 0 0 0,-1 0 0 0 0,1 1 1 0 0,-1-1-1 0 0,1 0 0 0 0,-1 0 0 0 0,1 0 0 0 0,-1 0 0 0 0,1 0 0 0 0,-1 0 1 0 0,1 0-1 0 0,-1 0-13 0 0,-1 0 296 0 0,2 0 0 0 0,-1 3-66 0 0,1-1-89 0 0,0 0-58 0 0,1 1-45 0 0,-1-1-1 0 0,0-1 26 0 0,0 2 219 0 0,0-3-56 0 0,0 0-30 0 0,0 0-4 0 0,-3 0-73 0 0,1 0-42 0 0,0 0-18 0 0,-2 0-16 0 0,1 0 14 0 0,1 0 52 0 0,2-3 19 0 0,-3-9-28 0 0,-8-2-62 0 0,11 13-36 0 0,-1 1 0 0 0,1-1 0 0 0,0 0 0 0 0,-1 1 0 0 0,1-1 1 0 0,0 1-1 0 0,-1-1 0 0 0,1 0 0 0 0,0 1 0 0 0,0-1 0 0 0,0 0 0 0 0,-1 1 0 0 0,1-1 0 0 0,0 0 0 0 0,0 1 0 0 0,0-1 0 0 0,0 0 0 0 0,0 1 0 0 0,0-1 0 0 0,1 0 0 0 0,-1 1 0 0 0,0-1 0 0 0,0 0 1 0 0,0 1-3 0 0,1-3 4 0 0,-1 1-1 0 0,0 1 1 0 0,0-1-1 0 0,0 0 1 0 0,1 1-1 0 0,-1-1 1 0 0,1 0 0 0 0,-1 1-1 0 0,1-1 1 0 0,-1 1-1 0 0,1-1 1 0 0,0 1-1 0 0,0-1 1 0 0,0 1 0 0 0,0-1-4 0 0,4-6 30 0 0,2-6 11 0 0,11-20 27 0 0,-14 28-67 0 0,0 0-1 0 0,1 0 1 0 0,0 0 0 0 0,3-2-1 0 0,5-8 0 0 0,-12 14 0 0 0,-1 0 0 0 0,1 1 0 0 0,0-1 0 0 0,0 0 0 0 0,0 1 0 0 0,0-1 0 0 0,0 0 0 0 0,1 1 0 0 0,-1-1 0 0 0,1 1 0 0 0,-1 0 0 0 0,0-1 0 0 0,1 1 0 0 0,0 0 0 0 0,-1 0 0 0 0,1 0 0 0 0,0 0 0 0 0,0 0 0 0 0,-1 1 0 0 0,1-1 0 0 0,2 0 0 0 0,-2 0 0 0 0,-1 1 0 0 0,1-1 0 0 0,0 1 0 0 0,0-1 0 0 0,-1 0 0 0 0,1 0 0 0 0,-1 0 0 0 0,1 0 0 0 0,0 0 0 0 0,-1 0 0 0 0,0 0 0 0 0,1-1 0 0 0,-1 1 0 0 0,0 0 0 0 0,0-1 0 0 0,0 1 0 0 0,1-2 0 0 0,5-6 0 0 0,7 1 0 0 0,-6-6 0 0 0,-7 13 0 0 0,1 0 0 0 0,-1 0 0 0 0,1 0 0 0 0,-1 0 0 0 0,1 0 0 0 0,0 0 0 0 0,0 0 0 0 0,-1 1 0 0 0,1-1 0 0 0,0 1 0 0 0,0-1 0 0 0,20-7 0 0 0,-13 3 0 0 0,-8 4 0 0 0,0 0 0 0 0,1 0 0 0 0,-1 0 0 0 0,1 0 0 0 0,-1 1 0 0 0,1-1 0 0 0,-1 0 0 0 0,1 1 0 0 0,0-1 0 0 0,-1 1 0 0 0,1 0 0 0 0,0 0 0 0 0,-1-1 0 0 0,1 1 0 0 0,78 0 0 0 0,-78 0 0 0 0,0 1 0 0 0,0-1 0 0 0,-1 0 0 0 0,1 0 0 0 0,0 1 0 0 0,0-1 0 0 0,-1 1 0 0 0,1 0 0 0 0,0 0 0 0 0,-1-1 0 0 0,1 1 0 0 0,0 0 0 0 0,-1 0 0 0 0,1 0 0 0 0,-1 0 0 0 0,1 0 0 0 0,-1 0 0 0 0,1 0 0 0 0,0 0 0 0 0,-1-1 0 0 0,1 1 0 0 0,0-1 0 0 0,0 1 0 0 0,0-1 0 0 0,-1 0 0 0 0,1 0 0 0 0,0 0 0 0 0,0 0 0 0 0,-1 0 0 0 0,1 0 0 0 0,-1 0 0 0 0,0 1 0 0 0,1-1 0 0 0,-1 0 0 0 0,1 0 0 0 0,-1 1 0 0 0,1-1 0 0 0,-1 1 0 0 0,47 26 0 0 0,-43-25 0 0 0,-4-2 0 0 0,-1 0 0 0 0,1 1 0 0 0,0-1 0 0 0,-1 0 0 0 0,1 1 0 0 0,-1-1 0 0 0,1 0 0 0 0,0 1 0 0 0,-1-1 0 0 0,1 1 0 0 0,-1-1 0 0 0,1 1 0 0 0,-1-1 0 0 0,1 1 0 0 0,-1-1 0 0 0,0 1 0 0 0,1 0 0 0 0,-1-1 0 0 0,0 1 0 0 0,1 0 0 0 0,-1-1 0 0 0,0 1 0 0 0,3 4 0 0 0,7 9 17 0 0,-4-10 84 0 0,-1-4-55 0 0,0 1-10 0 0,-4 1-19 0 0,0-1 0 0 0,-1 1 0 0 0,1 0 1 0 0,-1 0-1 0 0,0 0 0 0 0,0-1 0 0 0,1 1 1 0 0,-1 0-1 0 0,0 0 0 0 0,-1 0 0 0 0,1 1-17 0 0,0 1 52 0 0,0-2 99 0 0,0 1 1 0 0,0 19 177 0 0,0 30 333 0 0,0-49-494 0 0,0 0 8 0 0,0 7 34 0 0,0-7 12 0 0,0-3 2 0 0,0 0-26 0 0,-3 3-108 0 0,-10 10-26 0 0,0 0 0 0 0,13-13-63 0 0,-1 0 0 0 0,1 0 0 0 0,0 0 0 0 0,0 1 0 0 0,0-1 0 0 0,0 0 0 0 0,0 0 0 0 0,0 0 0 0 0,0 0 0 0 0,-1 0 0 0 0,1 0 0 0 0,0 0 0 0 0,0 0 0 0 0,0 0-1 0 0,0 0 1 0 0,0 1 0 0 0,0-1 0 0 0,0 0 0 0 0,0 0 0 0 0,0 0 0 0 0,0 0 0 0 0,0 0 0 0 0,0 0 0 0 0,0 0 0 0 0,0 1 0 0 0,0-1 0 0 0,0 0 0 0 0,0 0 0 0 0,0 0 0 0 0,0 0-1 0 0,0 0 1 0 0,0 0 0 0 0,0 1 0 0 0,0-1 0 0 0,0 0 0 0 0,0 0 0 0 0,0 0 0 0 0,0 0 0 0 0,0 0 0 0 0,0 0 0 0 0,0 0 0 0 0,0 1 0 0 0,0-1 0 0 0,0 0 0 0 0,0 0-1 0 0,0 0 1 0 0,0 0 0 0 0,1 0 0 0 0,-1 0 0 0 0,0 0 0 0 0,0 0 0 0 0,0 0 0 0 0,0 0 0 0 0,0 0 0 0 0,0 1 0 0 0,0-1 0 0 0,1 0-1 0 0,9 10-2 0 0,-7-7-63 0 0,-3-3-26 0 0,0 0-74 0 0,0 0-133 0 0,0 0 5 0 0,0 0-37 0 0,0 0-878 0 0,0 0-59 0 0,0 0-11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25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5208 0 0,'0'0'116'0'0,"0"3"17"0"0,0 1-80 0 0,-1-2-29 0 0,1 0 0 0 0,0 1 0 0 0,0-1 0 0 0,1 1 0 0 0,-1-1 0 0 0,0 0 0 0 0,1 1 0 0 0,-1-1 0 0 0,2 2-24 0 0,2 4 28 0 0,-3-7-28 0 0,0 1-1 0 0,0-1 1 0 0,0 1 0 0 0,0-1 0 0 0,0 1 0 0 0,-1-1 0 0 0,1 1 0 0 0,-1 0 0 0 0,1-1-1 0 0,-1 1 1 0 0,0 0 0 0 0,1-1 0 0 0,-1 1 0 0 0,0 0 0 0 0,0 13 13 0 0,0 11 73 0 0,3-3 83 0 0,7 9 116 0 0,-5 0 10 0 0,6 0 7 0 0,-6-3 29 0 0,6-8 12 0 0,-6 8 1 0 0,0-12-170 0 0,1 6 96 0 0,-3 1 47 0 0,-4-11-142 0 0,0-1-5 0 0,2-3-23 0 0,0-1 12 0 0,1 1 45 0 0,3 2-28 0 0,-1-1-20 0 0,-1-2-20 0 0,-2 1 15 0 0,0 1 46 0 0,-1 4 109 0 0,0 0-75 0 0,0 33 317 0 0,0-26-256 0 0,0-9-58 0 0,0 0 62 0 0,0 1 107 0 0,0 0 107 0 0,0-6-209 0 0,0 0 33 0 0,0-1 35 0 0,0 1 39 0 0,-3-10-308 0 0,-8-7-18 0 0,8 3 17 0 0,3-2-73 0 0,1 6-5 0 0,-1-7 1 0 0,0-16 25 0 0,1 11-38 0 0,-1 13-10 0 0,1 0-1 0 0,-1-1 1 0 0,1 1-1 0 0,0 0 0 0 0,0 0 1 0 0,0 0-1 0 0,0 0 0 0 0,0-1 2 0 0,4-6 7 0 0,14-25-67 0 0,10-12 34 0 0,-24 36-11 0 0,-4 7 32 0 0,0 1 1 0 0,0 0 0 0 0,0 0-1 0 0,0-1 1 0 0,1 1-1 0 0,-1 0 1 0 0,1 0-1 0 0,0 0 1 0 0,0 0 4 0 0,5-5-17 0 0,-4 3 11 0 0,0 1 0 0 0,1 0 0 0 0,-1-1 0 0 0,1 2 0 0 0,-1-1 0 0 0,2 0 6 0 0,20-9-11 0 0,27-8 11 0 0,-50 19-7 0 0,-1 1 0 0 0,1-1 0 0 0,0 1 0 0 0,0 0 0 0 0,0-1 0 0 0,-1 1 0 0 0,1 0 0 0 0,0 0 0 0 0,0 0 1 0 0,0 0-1 0 0,0 0 0 0 0,0 1 0 0 0,-1-1 0 0 0,1 1 0 0 0,0-1 0 0 0,0 1 0 0 0,0-1 0 0 0,-1 1 0 0 0,1 0 0 0 0,0 0 0 0 0,-1 0 0 0 0,2 1 7 0 0,5 3-28 0 0,16 7-36 0 0,-16-8 64 0 0,6 1 0 0 0,-9 6 0 0 0,24 5 0 0 0,-19-12 0 0 0,-9-4 0 0 0,1 1 0 0 0,-1-1 0 0 0,0 1 0 0 0,0-1 0 0 0,0 0 0 0 0,0 1 0 0 0,0 0 0 0 0,0-1 0 0 0,0 1 0 0 0,0 0 0 0 0,0-1 0 0 0,0 1 0 0 0,0 0 0 0 0,-1 0 0 0 0,1 0 0 0 0,0 0 0 0 0,0-1 0 0 0,-1 1 0 0 0,1 0 0 0 0,-1 1 0 0 0,1-1 0 0 0,-1 0 0 0 0,1 0 0 0 0,-1 0 0 0 0,1 0 0 0 0,-1 0 0 0 0,0 0 0 0 0,0 0 0 0 0,0 1 0 0 0,0-1 0 0 0,0 0 0 0 0,0 0 0 0 0,0 1 0 0 0,0 0 0 0 0,0 0 0 0 0,1 0 0 0 0,-1-1 0 0 0,0 1 0 0 0,1 0 0 0 0,0 0 0 0 0,-1-1 0 0 0,1 1 0 0 0,0 0 0 0 0,-1-1 0 0 0,1 1 0 0 0,0-1 0 0 0,0 1 0 0 0,1-1 0 0 0,-1 0 0 0 0,0 1 0 0 0,0-1 0 0 0,1 0 0 0 0,-1 1 0 0 0,12 14 0 0 0,3 16 0 0 0,-13-16-12 0 0,-3-15 10 0 0,0 0-1 0 0,0-1 0 0 0,0 1 0 0 0,0 0 0 0 0,0 0 1 0 0,0 0-1 0 0,0 0 0 0 0,0 0 0 0 0,1-1 0 0 0,-1 1 0 0 0,0 0 1 0 0,0 0-1 0 0,1 0 0 0 0,-1-1 0 0 0,1 1 3 0 0,6 3-10 0 0,-7-4 10 0 0,0 0 0 0 0,1 0 0 0 0,-1 0 0 0 0,0 0 0 0 0,0 0 0 0 0,0 0 0 0 0,0 0 0 0 0,1 0 0 0 0,-1 0 0 0 0,0 0 0 0 0,0 0 0 0 0,0 0 0 0 0,0 0 0 0 0,1 0 0 0 0,-1 0 0 0 0,0 1 0 0 0,0-1 0 0 0,0 0 0 0 0,0 0 0 0 0,1 0 1 0 0,-1 0-1 0 0,0 0 0 0 0,0 1 0 0 0,0-1 0 0 0,0 0 0 0 0,0 0 0 0 0,0 0 0 0 0,0 0 0 0 0,0 1 0 0 0,0-1 0 0 0,0 0 0 0 0,1 0 0 0 0,-1 0 0 0 0,0 0 0 0 0,0 1 0 0 0,0-1 0 0 0,1 27-28 0 0,-1-14-117 0 0,0-10-78 0 0,0-3 94 0 0,0 0 43 0 0,0 0-36 0 0,0 0-15 0 0,0 0-37 0 0,0 0-43 0 0,0 0-47 0 0,0 0-52 0 0,0 0-47 0 0,0 0-43 0 0,0 0-37 0 0,0 0-130 0 0,0 0-37 0 0,0 0-1347 0 0</inkml:trace>
  <inkml:trace contextRef="#ctx0" brushRef="#br0" timeOffset="603.39">768 544 5384 0 0,'0'0'116'0'0,"0"0"17"0"0,0 0 12 0 0,2 0-14 0 0,14 0-3 0 0,8 0 144 0 0,-19 0-124 0 0,1 0 36 0 0,2 0 71 0 0,-5 0 258 0 0,-3 0-12 0 0,0 0-70 0 0,2 0-30 0 0,7-1-138 0 0,2-5 37 0 0,3-1-8 0 0,-3 5-68 0 0,3 2 57 0 0,-14 0-276 0 0,0 0 0 0 0,0 0 0 0 0,0 0 0 0 0,0 0-1 0 0,0 0 1 0 0,0 0 0 0 0,0 0 0 0 0,1 0 0 0 0,-1 0-1 0 0,0 0 1 0 0,0 0 0 0 0,0 0 0 0 0,0 0-1 0 0,0 0 1 0 0,0 0 0 0 0,0 0 0 0 0,0 0 0 0 0,0 0-1 0 0,0 0 1 0 0,1 0 0 0 0,-1 0 0 0 0,0 0 0 0 0,0 0-1 0 0,0 0 1 0 0,0 0 0 0 0,0 0 0 0 0,0 0 0 0 0,0 0-1 0 0,0 0 1 0 0,0 0 0 0 0,0 0 0 0 0,0 0 0 0 0,0-1-1 0 0,0 1 1 0 0,0 0 0 0 0,0 0 0 0 0,1 0 0 0 0,-1 0-1 0 0,0 0 1 0 0,0 0 0 0 0,0 0 0 0 0,0 0 0 0 0,0 0-1 0 0,0 0 1 0 0,0 0 0 0 0,0-1 0 0 0,0 1 0 0 0,0 0-1 0 0,0 0 1 0 0,0 0 0 0 0,0 0 0 0 0,0 0-1 0 0,0 0 1 0 0,0 0 0 0 0,0 0 0 0 0,0 0 0 0 0,-1-1-5 0 0,3-6 96 0 0,4 3 58 0 0,11 2 248 0 0,-2 2-100 0 0,-7-3-140 0 0,6-7 24 0 0,-12 7-8 0 0,2 3-31 0 0,-2 0-63 0 0,0 0-46 0 0,2 0-9 0 0,-2 0 10 0 0,-2 0-37 0 0,0 0-1 0 0,0 0 1 0 0,0 0 0 0 0,0 0 0 0 0,0 0-1 0 0,0 0 1 0 0,0 0 0 0 0,0 0 0 0 0,0 0-1 0 0,1 0 1 0 0,-1 0 0 0 0,0 0-1 0 0,0 0 1 0 0,0 0 0 0 0,0 0 0 0 0,0 0-1 0 0,0 0 1 0 0,0 0 0 0 0,0 0 0 0 0,0 0-1 0 0,0 0 1 0 0,1 0 0 0 0,-1 0 0 0 0,0 0-1 0 0,0 0 1 0 0,0 0 0 0 0,0 0-1 0 0,0 0 1 0 0,0 0 0 0 0,0 0 0 0 0,0 0-1 0 0,0 0 1 0 0,0 0 0 0 0,0-1 0 0 0,0 1-1 0 0,0 0 1 0 0,0 0 0 0 0,0 0-1 0 0,0 0 1 0 0,0 0 0 0 0,1 0 0 0 0,-1 0-1 0 0,0 0 1 0 0,0 0 0 0 0,0 0 0 0 0,0-1-1 0 0,0 1 1 0 0,0 0 0 0 0,0 0 0 0 0,0 0-1 0 0,0 0 1 0 0,0 0 0 0 0,-1 0-1 0 0,1 0 1 0 0,0 0 0 0 0,0 0 0 0 0,0 0-2 0 0,0-1 3 0 0,0 1-1 0 0,0-1 1 0 0,0 1 0 0 0,0-1 0 0 0,0 1 0 0 0,0-1 0 0 0,0 1 0 0 0,0-1 0 0 0,0 1 0 0 0,1-1 0 0 0,-1 1 0 0 0,0-1 0 0 0,0 1-1 0 0,0 0 1 0 0,1-1 0 0 0,-1 1 0 0 0,0-1 0 0 0,0 1 0 0 0,1 0 0 0 0,-1-1 0 0 0,0 1 0 0 0,1 0 0 0 0,-1-1 0 0 0,0 1 0 0 0,1 0-1 0 0,-1-1 1 0 0,0 1 0 0 0,1 0 0 0 0,-1 0 0 0 0,1-1 0 0 0,-1 1 0 0 0,1 0 0 0 0,-1 0 0 0 0,1 0 0 0 0,-1 0 0 0 0,1 0-3 0 0,5-3 27 0 0,19-11 17 0 0,-23 13-30 0 0,3 2-8 0 0,-4-1-6 0 0,0 0 0 0 0,0 0 0 0 0,0 0 0 0 0,0 0 0 0 0,-1 0 0 0 0,1 0 0 0 0,0 0 0 0 0,0 0 0 0 0,0 0 0 0 0,0-1 0 0 0,0 1 0 0 0,-1 0 0 0 0,1-1 0 0 0,1 1 0 0 0,3-11 0 0 0,6 6 0 0 0,-11 4 0 0 0,0 0 1 0 0,1 1 0 0 0,-1-1-1 0 0,0 1 1 0 0,0-1 0 0 0,1 0 0 0 0,-1 1-1 0 0,0-1 1 0 0,0 0 0 0 0,0 0-1 0 0,0 1 1 0 0,0-1 0 0 0,0 0 0 0 0,0 1-1 0 0,0-1 0 0 0,-2-12 97 0 0,-2 9-80 0 0,-3 0-3 0 0,2-3 15 0 0,5 7-28 0 0,0-1-1 0 0,0 1 1 0 0,-1-1 0 0 0,1 1 0 0 0,0-1-1 0 0,0 1 1 0 0,-1 0 0 0 0,1-1 0 0 0,0 1 0 0 0,-1 0-1 0 0,1-1 1 0 0,-1 1 0 0 0,1 0 0 0 0,0-1-1 0 0,-1 1 1 0 0,1 0 0 0 0,-1 0 0 0 0,1 0 0 0 0,-1-1-1 0 0,1 1 1 0 0,-1 0 0 0 0,1 0 0 0 0,-1 0-1 0 0,1 0 1 0 0,-1 0 0 0 0,1 0 0 0 0,-1 0 0 0 0,1 0-1 0 0,-1 0 1 0 0,1 0 0 0 0,-1 0 0 0 0,0 0-1 0 0,0 0 1 0 0,-1 0 0 0 0,1 0 0 0 0,-1 0 0 0 0,1 0 0 0 0,-1 0 0 0 0,1 0 0 0 0,0-1 0 0 0,-1 1 0 0 0,1-1 0 0 0,-1 1-1 0 0,-21-10 46 0 0,17 9-44 0 0,-1 0-1 0 0,1 0 1 0 0,0 0-1 0 0,0 1 1 0 0,-4 0-2 0 0,5 1 0 0 0,3-1 0 0 0,-23-14 0 0 0,22 13-3 0 0,0 0 1 0 0,0 0-1 0 0,0 1 0 0 0,0-1 1 0 0,-1 1-1 0 0,1 0 1 0 0,0 0-1 0 0,-1 0 1 0 0,1 0-1 0 0,-1 1 3 0 0,-7-1-48 0 0,-37 2 98 0 0,47-2-47 0 0,0 1 0 0 0,-1-1 1 0 0,1 0-1 0 0,0 1 0 0 0,-1-1 0 0 0,1 1 1 0 0,0-1-1 0 0,-1 1 0 0 0,1 0 1 0 0,0 0-1 0 0,-1 0-3 0 0,-14 9 38 0 0,7-5-16 0 0,8-4-18 0 0,0 0 0 0 0,-1 0 0 0 0,1 0 0 0 0,-1-1 0 0 0,1 1 0 0 0,-1 0 0 0 0,1-1 0 0 0,-1 1 0 0 0,0-1 0 0 0,1 1 0 0 0,-1-1 0 0 0,0 0 0 0 0,1 0 0 0 0,-1 0-4 0 0,1 0 8 0 0,0 0 0 0 0,0 0 0 0 0,0 0 0 0 0,1 1 1 0 0,-1-1-1 0 0,0 0 0 0 0,0 0 0 0 0,1 0 0 0 0,-1 1 1 0 0,0-1-1 0 0,0 0 0 0 0,1 1 0 0 0,-1-1 0 0 0,0 1 0 0 0,1-1 1 0 0,-1 1-1 0 0,0-1 0 0 0,1 1 0 0 0,-1-1 0 0 0,1 1 1 0 0,-1 0-1 0 0,1-1 0 0 0,-1 1 0 0 0,1 0 0 0 0,-1-1 1 0 0,1 1-1 0 0,0 0 0 0 0,-1 0 0 0 0,1 0-8 0 0,0 0 10 0 0,-1 0 1 0 0,0 1-1 0 0,1-1 0 0 0,-1 0 1 0 0,0 0-1 0 0,1 0 0 0 0,-1 0 0 0 0,0 0 1 0 0,0 0-1 0 0,0 0 0 0 0,0 0 1 0 0,0-1-1 0 0,0 1 0 0 0,0 0 1 0 0,0 0-11 0 0,-4 1 37 0 0,4-2-31 0 0,0 0 0 0 0,1 1 1 0 0,-1-1-1 0 0,0 0 1 0 0,1 1-1 0 0,-1-1 1 0 0,1 0-1 0 0,-1 1 1 0 0,1-1-1 0 0,-1 1 1 0 0,1-1-1 0 0,-1 1 1 0 0,1-1-1 0 0,-1 1 0 0 0,1-1 1 0 0,-1 1-1 0 0,1 0 1 0 0,0-1-1 0 0,-1 1 1 0 0,1 0-1 0 0,0-1 1 0 0,0 1-7 0 0,-3 4 10 0 0,2-4-8 0 0,1 1 0 0 0,-1-1 0 0 0,0 0-1 0 0,0 0 1 0 0,0 0 0 0 0,0 0 0 0 0,0 0 0 0 0,0 0 0 0 0,0 0 0 0 0,0 0 0 0 0,0-1 0 0 0,-1 2-2 0 0,1-2 2 0 0,0 1-1 0 0,0-1 1 0 0,0 1 0 0 0,0 0 0 0 0,0-1 0 0 0,0 1 0 0 0,1 0 0 0 0,-1 0 0 0 0,0 0 0 0 0,0 0 0 0 0,1 0 0 0 0,-1 0 0 0 0,0 0-2 0 0,-4 18 77 0 0,4 3 44 0 0,2 1 35 0 0,0 0 38 0 0,-1-21-180 0 0,0-1 0 0 0,0 1 0 0 0,0 0 0 0 0,1-1 0 0 0,-1 1 1 0 0,1 0-1 0 0,-1-1 0 0 0,1 1 0 0 0,0-1 0 0 0,-1 1 0 0 0,1-1 0 0 0,0 1 0 0 0,0-1 0 0 0,0 1-14 0 0,4 6 66 0 0,4 12 108 0 0,-7-15-133 0 0,0 0 0 0 0,0 0 1 0 0,1 0-1 0 0,0 0 0 0 0,0 0 0 0 0,0-1 0 0 0,0 0 1 0 0,2 2-42 0 0,8 10 112 0 0,-12-14-95 0 0,4 7 64 0 0,-5-8-74 0 0,1 0 0 0 0,-1 0 1 0 0,1 0-1 0 0,0 0 0 0 0,0 0 0 0 0,-1 0 0 0 0,1 0 1 0 0,0-1-1 0 0,0 1 0 0 0,0 0 0 0 0,0 0 0 0 0,1 0-7 0 0,3 2 64 0 0,3 1 45 0 0,2 1 54 0 0,11 5 53 0 0,-14-6-110 0 0,-2-1-37 0 0,1 2-18 0 0,-5-4-56 0 0,0 0 0 0 0,-1-1 0 0 0,1 1 0 0 0,0 0 0 0 0,0-1 0 0 0,0 1 0 0 0,0-1 0 0 0,0 0-1 0 0,0 1 1 0 0,0-1 0 0 0,0 0 0 0 0,0 1 0 0 0,0-1 0 0 0,0 0 0 0 0,0 0 0 0 0,1 0 0 0 0,-1 0 0 0 0,0 0 0 0 0,0 0 0 0 0,0 0 0 0 0,0 0 5 0 0,3 0-16 0 0,0 0 0 0 0,0 1 0 0 0,0 0 0 0 0,0 0 0 0 0,0 0 0 0 0,0 0 0 0 0,0 0 1 0 0,0 1-1 0 0,-1 0 0 0 0,3 1 16 0 0,-3-2 8 0 0,0 0 1 0 0,0 0-1 0 0,0-1 1 0 0,0 1-1 0 0,0-1 1 0 0,0 0-1 0 0,0 1 1 0 0,0-1-1 0 0,-1-1 1 0 0,1 1-1 0 0,2-1-8 0 0,6 1 35 0 0,10 1 39 0 0,1 0-17 0 0,-7-1-76 0 0,-2-2-58 0 0,-1-1-73 0 0,-1-1 72 0 0,-1-1 21 0 0,-2 3-12 0 0,0 0-27 0 0,0 2-49 0 0,8-4-413 0 0,0-8-205 0 0,0-1-15 0 0,-15 12 701 0 0,1 0-1 0 0,-1 1 1 0 0,1 0 0 0 0,-1-1-1 0 0,1 1 1 0 0,-1 0-1 0 0,1 0 1 0 0,-1 0-1 0 0,0 0 1 0 0,1 0 77 0 0,-2 0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25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1 6056 0 0,'0'0'176'0'0,"0"0"49"0"0,0 0 83 0 0,0 0 39 0 0,0 0 5 0 0,0 0-18 0 0,0 0-72 0 0,0 0-34 0 0,0 0-4 0 0,0 0 0 0 0,0 0 0 0 0,0 3 0 0 0,0 1-139 0 0,-1-2-45 0 0,1 0 0 0 0,0 1 0 0 0,0-1-1 0 0,1 1 1 0 0,-1-1 0 0 0,0 0 0 0 0,1 1 0 0 0,-1-1 0 0 0,2 2-40 0 0,2 4 99 0 0,-3-7-78 0 0,0 1 1 0 0,0-1-1 0 0,0 1 0 0 0,0-1 0 0 0,0 1 0 0 0,-1-1 0 0 0,1 1 1 0 0,-1 0-1 0 0,1-1 0 0 0,-1 1 0 0 0,0 0 0 0 0,1-1 1 0 0,-1 1-1 0 0,0 0-21 0 0,0 29 279 0 0,0 1-104 0 0,0-2-70 0 0,0 42 71 0 0,0-50-91 0 0,0 0 35 0 0,0-7-12 0 0,0-8-53 0 0,1 1 0 0 0,0 0 0 0 0,1 0 1 0 0,-1 0-1 0 0,2 0-55 0 0,-1 0 57 0 0,0 0 0 0 0,-1 0 0 0 0,1-1 0 0 0,-2 1 0 0 0,1 1-57 0 0,-1 8 85 0 0,0 2 71 0 0,0 11 145 0 0,0 30 485 0 0,3-44-450 0 0,2-5-82 0 0,-4-9-228 0 0,0-1-1 0 0,0 0 1 0 0,0 1-1 0 0,-1-1 1 0 0,1 1-1 0 0,0-1 1 0 0,-1 1-1 0 0,1 0 0 0 0,-1-1 1 0 0,0 1-1 0 0,1 0 1 0 0,-1-1-1 0 0,0 2-25 0 0,0 4 59 0 0,-1-6-43 0 0,1 1-1 0 0,0 0 1 0 0,0-1-1 0 0,0 1 1 0 0,0 0-1 0 0,0-1 1 0 0,1 1-1 0 0,-1 0 1 0 0,0-1 0 0 0,1 1-1 0 0,-1-1 1 0 0,1 2-16 0 0,2 0 55 0 0,1-1-32 0 0,-1-1-6 0 0,-1 1 32 0 0,-1 3 99 0 0,0-1-23 0 0,-1 1 42 0 0,0-5-330 0 0,0 0 54 0 0,0 1 47 0 0,0-1 42 0 0,0 1 63 0 0,0-1 73 0 0,0 2 431 0 0,0-1-406 0 0,0 0-129 0 0,0-1-53 0 0,0 1-64 0 0,0-1-73 0 0,0 1-52 0 0,0-1-74 0 0,0 1-81 0 0,0 0-89 0 0,0 0-96 0 0,0-1-103 0 0,0 1-110 0 0,0 0-118 0 0,0-1-872 0 0,0 0-1003 0 0</inkml:trace>
  <inkml:trace contextRef="#ctx0" brushRef="#br0" timeOffset="284.26">0 257 7744 0 0,'0'0'174'0'0,"3"0"29"0"0,-3 0-192 0 0,1 0-1 0 0,0 0 1 0 0,-1-1-1 0 0,1 1 1 0 0,-1 0-1 0 0,1 0 1 0 0,-1 0-1 0 0,1 0 1 0 0,0 0-1 0 0,-1-1 1 0 0,1 1-1 0 0,-1 0 1 0 0,1-1-1 0 0,-1 1 1 0 0,1 0-1 0 0,-1-1 1 0 0,1 1-1 0 0,-1 0 1 0 0,0-1-1 0 0,1 1 1 0 0,-1-1-1 0 0,1 1 1 0 0,-1-1-1 0 0,0 0-10 0 0,8-6 144 0 0,1 6-109 0 0,-8 1-35 0 0,-1 0 0 0 0,1 0 0 0 0,-1 0 0 0 0,1 0 0 0 0,-1 0 0 0 0,1 0 0 0 0,-1 0 0 0 0,1 0 0 0 0,-1 0 0 0 0,1 0 0 0 0,-1 0 0 0 0,1 0 0 0 0,-1 0 0 0 0,1-1 0 0 0,-1 1 0 0 0,1 0 0 0 0,-1 0 0 0 0,0 0 0 0 0,1-1 0 0 0,-1 1 0 0 0,1 0 0 0 0,-1-1 0 0 0,0 1 0 0 0,1 0 0 0 0,-1-1 0 0 0,0 1 0 0 0,1-1 0 0 0,-1 1 0 0 0,0 0 0 0 0,1-1 0 0 0,-1 1 0 0 0,0-1 0 0 0,5-6 0 0 0,0 3 28 0 0,4 0 60 0 0,1-1 61 0 0,-2 2 66 0 0,18-2 299 0 0,-10-2-84 0 0,-7 3-141 0 0,4-1 35 0 0,6-6-22 0 0,-3 1-60 0 0,-3 4-41 0 0,7 1 47 0 0,0 0-31 0 0,-2-3-32 0 0,-2-1-31 0 0,3 3-9 0 0,-6 2-70 0 0,2-2 29 0 0,1 1 3 0 0,4 3-38 0 0,-14 1-64 0 0,1 1 0 0 0,0-1 0 0 0,0 0 0 0 0,0-1-1 0 0,-1 0 1 0 0,1 0-5 0 0,9-3-3 0 0,14 0 3 0 0,-14-1-22 0 0,-1 1-68 0 0,2 3-76 0 0,4 2-134 0 0,8 0-10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3:21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33 8928 0 0,'0'0'200'0'0,"3"0"33"0"0,-3 0-223 0 0,1 0 1 0 0,-1 0-1 0 0,1 0 0 0 0,-1 0 1 0 0,0 0-1 0 0,1 0 1 0 0,-1 0-1 0 0,1-1 0 0 0,-1 1 1 0 0,1 0-1 0 0,-1 0 0 0 0,0 0 1 0 0,1 0-1 0 0,-1 0 0 0 0,0-1 1 0 0,1 1-1 0 0,-1 0 0 0 0,1 0 1 0 0,-1-1-1 0 0,0 1 1 0 0,1 0-1 0 0,-1 0 0 0 0,0-1 1 0 0,0 1-1 0 0,1 0 0 0 0,-1-1 1 0 0,0 1-1 0 0,0 0 0 0 0,1-1 1 0 0,-1 1-1 0 0,0-1-10 0 0,5-6 132 0 0,5 2-90 0 0,-4-6-42 0 0,-5 11 26 0 0,0-1 48 0 0,0 0 44 0 0,1 1 39 0 0,2-1 176 0 0,0 1 68 0 0,12 0 1077 0 0,-10 1-920 0 0,-3-1-325 0 0,0 1-46 0 0,-1-1-56 0 0,0 1-65 0 0,-1 0-52 0 0,0-1 0 0 0,0 1 0 0 0,0 0 0 0 0,0 0 0 0 0,0-1 0 0 0,0 1 0 0 0,0 0-1 0 0,-1 0 1 0 0,1 0 0 0 0,0 0 0 0 0,-1 0 0 0 0,1 0 0 0 0,0 0 0 0 0,-1 0 0 0 0,1 0 0 0 0,-1 0-1 0 0,0 0 1 0 0,1 1 0 0 0,-1-1 0 0 0,0 1-14 0 0,2 16 150 0 0,1 2-36 0 0,-2-16-78 0 0,1 0 1 0 0,0 0 0 0 0,0 0 0 0 0,1 0 0 0 0,1 2-37 0 0,-2-4 19 0 0,-1 1 1 0 0,1 0-1 0 0,0 0 0 0 0,-1 0 1 0 0,1 0-1 0 0,-1 0 1 0 0,0 1-20 0 0,2 10 89 0 0,-2 0 1 0 0,0 1-1 0 0,0-1 1 0 0,-1 0-1 0 0,-2 7-89 0 0,1 15 135 0 0,1-11-116 0 0,0 1 55 0 0,0-1 48 0 0,0 0 41 0 0,0 6 77 0 0,0-1 35 0 0,0 66 649 0 0,0-92-877 0 0,0 0-1 0 0,0 0 1 0 0,1 0-1 0 0,-1 0 0 0 0,2 3-46 0 0,0 1 64 0 0,-1-8-52 0 0,-1 1 1 0 0,0 0-1 0 0,1 0 1 0 0,-1 0-1 0 0,0 0 1 0 0,1 0-1 0 0,-1 0 0 0 0,0 0 1 0 0,0 0-1 0 0,0 0 1 0 0,0 0-1 0 0,0 0 1 0 0,0 0-1 0 0,0 0 1 0 0,0 0-1 0 0,0 0 1 0 0,-1 0-1 0 0,1 0 0 0 0,0 0 1 0 0,-1 0-1 0 0,1 0 1 0 0,-1 0-13 0 0,-1 6 36 0 0,-1 17 93 0 0,3-18-8 0 0,3-4-9 0 0,7 9-33 0 0,-7-7-15 0 0,-2 0-34 0 0,-2 4-4 0 0,1-8-17 0 0,0 3 55 0 0,0-1 0 0 0,0 0-55 0 0,-1 0 0 0 0,1-1 0 0 0,0 1-1 0 0,-1 0 1 0 0,1-1 0 0 0,-1 1-1 0 0,0 0 1 0 0,0-1 0 0 0,1 1-1 0 0,-1-1 1 0 0,-1 2-9 0 0,-3 6 32 0 0,2 4 8 0 0,3-11-88 0 0,0-2-10 0 0,-1 0-34 0 0,1 0-18 0 0,0 0-33 0 0,-1 0-39 0 0,0 0-43 0 0,0 0-47 0 0,0 0-45 0 0,0 0-40 0 0,0 0-37 0 0,-1 0-256 0 0,0 0-61 0 0,-1 0-48 0 0,1 0-34 0 0,-4 0-1424 0 0,-4 0-1262 0 0</inkml:trace>
  <inkml:trace contextRef="#ctx0" brushRef="#br0" timeOffset="216.85">1 240 10392 0 0,'26'0'233'0'0,"-25"0"-223"0"0,-1 0 1 0 0,0 0-1 0 0,1 0 1 0 0,-1 0-1 0 0,0 0 1 0 0,1 0-1 0 0,-1 0 1 0 0,0 0-1 0 0,1 0 1 0 0,-1 0-1 0 0,0 0 1 0 0,0 0-1 0 0,1 0 0 0 0,-1 0 1 0 0,0 0-1 0 0,1 0 1 0 0,-1-1-1 0 0,0 1 1 0 0,1 0-1 0 0,-1 0 1 0 0,0 0-1 0 0,0 0 1 0 0,1-1-1 0 0,-1 1 1 0 0,0 0-1 0 0,0 0-10 0 0,2-3 55 0 0,-1 2-33 0 0,0 1 1 0 0,0-1-1 0 0,0 0 1 0 0,0 0 0 0 0,0 0-1 0 0,0 1 1 0 0,0-1-1 0 0,0 0 1 0 0,0 1-1 0 0,0-1 1 0 0,0 1 0 0 0,1-1-23 0 0,6 0 130 0 0,3 0 42 0 0,-6 1-170 0 0,0-1 0 0 0,0 0 0 0 0,-1 0 0 0 0,1 0 0 0 0,2-2-2 0 0,-1 1 6 0 0,0 0 1 0 0,0 1-1 0 0,1-1 1 0 0,-1 1 0 0 0,6 0-7 0 0,7 1 82 0 0,-6 1 16 0 0,0-1 1 0 0,0-1-1 0 0,7-1-98 0 0,17-9 223 0 0,8 6-5 0 0,-20 0-116 0 0,-9 2-9 0 0,0 0 1 0 0,1 2-1 0 0,2-1-93 0 0,-8 2-106 0 0,-1 0 59 0 0,1 0 50 0 0,-1 0 42 0 0,10 0 135 0 0,27 0 388 0 0,-33 0-445 0 0,0 0-64 0 0,-6 0-63 0 0,1 0-37 0 0,-1 0-39 0 0,0 0-46 0 0,1 0-65 0 0,0 0-64 0 0,0 0-69 0 0,0 0-75 0 0,0 0-82 0 0,0 0-87 0 0,0 0-94 0 0,1 0-99 0 0,2 0-858 0 0,8 0-927 0 0</inkml:trace>
  <inkml:trace contextRef="#ctx0" brushRef="#br0" timeOffset="718.33">847 320 7136 0 0,'4'0'11'0'0,"3"0"19"0"0,1 0 0 0 0,-1 0 0 0 0,0 1 0 0 0,1 0 1 0 0,5 2-31 0 0,0 0 75 0 0,3 2 40 0 0,-11-3-73 0 0,7-1 38 0 0,-1-1 5 0 0,6 0 66 0 0,-1-1-118 0 0,14-6-23 0 0,-23 4 26 0 0,-1 1 36 0 0,-3 0 195 0 0,0 1-34 0 0,2 0 144 0 0,0 0-51 0 0,-1 2-147 0 0,-1-1-36 0 0,5 0 211 0 0,-5 0-200 0 0,0-2 40 0 0,5-3 192 0 0,-7 4-318 0 0,1 0-1 0 0,-1 1 1 0 0,1-1-1 0 0,-1 0 1 0 0,1 0-1 0 0,-1 1 1 0 0,1-1-1 0 0,0 0 1 0 0,-1 1-1 0 0,1 0 0 0 0,0-1 1 0 0,-1 1-1 0 0,1 0 1 0 0,0 0-1 0 0,1 0-67 0 0,-3 0 0 0 0,2 0 76 0 0,1 0-1 0 0,0 0 1 0 0,0 0-1 0 0,0 0 0 0 0,0-1 1 0 0,0 0-1 0 0,1 0-75 0 0,3-6 424 0 0,-6 7-404 0 0,-1-1-1 0 0,0 1 1 0 0,1-1-1 0 0,-1 1 1 0 0,0-1-1 0 0,1 1 1 0 0,-1 0-1 0 0,0-1 1 0 0,1 1 0 0 0,-1 0-1 0 0,1 0 1 0 0,-1-1-1 0 0,1 1 1 0 0,-1 0-1 0 0,1 0 1 0 0,-1-1-1 0 0,1 1 1 0 0,-1 0-1 0 0,1 0 1 0 0,-1 0 0 0 0,1 0-1 0 0,-1 0 1 0 0,1 0-1 0 0,-1 0 1 0 0,1 0-1 0 0,-1 0 1 0 0,1 0-1 0 0,-1 0 1 0 0,1 0-20 0 0,9-1 203 0 0,-1-1-71 0 0,-2 0-55 0 0,5-4 44 0 0,-8 4-59 0 0,3-1 116 0 0,-3 0-62 0 0,-1 0-39 0 0,-1 0-40 0 0,1 1-19 0 0,0 0 33 0 0,3-1 7 0 0,-5 3-56 0 0,-1 0 0 0 0,1-1 0 0 0,-1 1 0 0 0,1 0 0 0 0,-1 0 0 0 0,1 0 0 0 0,-1 0 0 0 0,0-1 0 0 0,1 1 0 0 0,-1 0 0 0 0,1 0 0 0 0,-1-1 0 0 0,0 1 0 0 0,1 0 0 0 0,-1-1 0 0 0,0 1 0 0 0,1 0 0 0 0,-1-1 0 0 0,0 1 0 0 0,0-1 0 0 0,1 1 0 0 0,-1-1 0 0 0,0 1 0 0 0,0 0 0 0 0,0-1 0 0 0,1 1 0 0 0,-1-1 0 0 0,0 1 0 0 0,0-1 0 0 0,0 1 0 0 0,0-1 0 0 0,0 1 1 0 0,0-1-1 0 0,0 1 0 0 0,0-1 0 0 0,0 1-2 0 0,0-3 101 0 0,0 3 102 0 0,2-2 19 0 0,9-12-4 0 0,-10 13-200 0 0,-1-1 0 0 0,0 1 0 0 0,1 0 0 0 0,-1-1 0 0 0,0 1 0 0 0,1-1 0 0 0,-1 1 0 0 0,0-1 0 0 0,0 1-1 0 0,0-1-17 0 0,0 2 1 0 0,0-32 35 0 0,-3 17-51 0 0,-8 1-66 0 0,9 11-14 0 0,2 3 42 0 0,0 0 139 0 0,-3 0 14 0 0,-20 0-52 0 0,1 0-96 0 0,20 0 41 0 0,1 0 0 0 0,-1 0 0 0 0,1 0 0 0 0,-1 1 1 0 0,1-1-1 0 0,0 0 0 0 0,-1 0 0 0 0,1 1 0 0 0,-1-1 0 0 0,1 1 7 0 0,-5 2-10 0 0,0 0 9 0 0,-1 0-1 0 0,1 0 1 0 0,0 1 0 0 0,0 0 0 0 0,1 0 0 0 0,-1 1 1 0 0,-7 8-2 0 0,-6 4 19 0 0,6 1 48 0 0,11-15-59 0 0,1-1 0 0 0,0 0 0 0 0,-1 1 0 0 0,1-1 0 0 0,-1 0 0 0 0,0 0 0 0 0,1 0 0 0 0,-1 0 0 0 0,0 0 0 0 0,-1 0-6 0 0,1 0 5 0 0,0 0 1 0 0,0 0 0 0 0,0 0 0 0 0,0 0-1 0 0,1 0 1 0 0,-1 0 0 0 0,0 0-1 0 0,1 1 1 0 0,0-1 0 0 0,-1 1-6 0 0,-20 32 70 0 0,15-25-56 0 0,5-6 2 0 0,0 0 0 0 0,0-1 0 0 0,0 1 0 0 0,0 0 0 0 0,1 0 0 0 0,-1 0 1 0 0,1 0-1 0 0,0 0-16 0 0,-3 9 36 0 0,-2 0 10 0 0,5-12-39 0 0,0 1-1 0 0,0-1 0 0 0,1 1 0 0 0,-1 0 0 0 0,0-1 1 0 0,1 1-1 0 0,-1-1 0 0 0,1 1 0 0 0,0 0 1 0 0,-1-1-1 0 0,1 1 0 0 0,0 0 0 0 0,0 0 1 0 0,0 0-7 0 0,0 62 86 0 0,0-41-21 0 0,0-1 52 0 0,0-20-107 0 0,0-1 0 0 0,1 1 0 0 0,-1 0 0 0 0,0 0 0 0 0,1-1 0 0 0,-1 1 0 0 0,1 0 0 0 0,0-1 0 0 0,0 1 0 0 0,-1 0 0 0 0,1-1 0 0 0,0 1 0 0 0,0-1 0 0 0,0 1 0 0 0,1-1 0 0 0,-1 0 0 0 0,0 1 0 0 0,1-1 0 0 0,-1 0-10 0 0,12 16 102 0 0,-8-6-21 0 0,-5-10-72 0 0,1 0 0 0 0,-1 0 0 0 0,1 0 0 0 0,-1 0 0 0 0,1 0 0 0 0,-1 1 0 0 0,1-1 0 0 0,-1 0 0 0 0,1 0 0 0 0,0-1 0 0 0,0 1 0 0 0,0 0 0 0 0,-1 0 0 0 0,1 0 0 0 0,0 0 0 0 0,0-1 0 0 0,0 1 0 0 0,1 0-9 0 0,32 16 261 0 0,-4-2-114 0 0,-28-14-137 0 0,0 0 0 0 0,1-1 0 0 0,-1 1 0 0 0,1-1 0 0 0,-1 1 0 0 0,0-1 0 0 0,1 0 0 0 0,-1 0 0 0 0,1 0 0 0 0,1 0-10 0 0,13 1 43 0 0,-9 2-25 0 0,-7-3-14 0 0,-1 1 1 0 0,1-1-1 0 0,0 0 0 0 0,0 1 0 0 0,0-1 1 0 0,0 0-1 0 0,0 0 0 0 0,0 1 1 0 0,0-1-1 0 0,0 0 0 0 0,0 0 0 0 0,0 0 1 0 0,0 0-1 0 0,0-1 0 0 0,0 1 1 0 0,0 0-1 0 0,0 0 0 0 0,0 0 0 0 0,0-1 1 0 0,0 1-1 0 0,0-1 0 0 0,0 1-4 0 0,6-3 17 0 0,0 2 5 0 0,0 0 0 0 0,0 0 0 0 0,-1 1-1 0 0,1 0 1 0 0,5 1-22 0 0,-6-1 15 0 0,1 0-1 0 0,0 0 1 0 0,0 0-1 0 0,0-1 1 0 0,4-1-15 0 0,2-4 13 0 0,-12 5-10 0 0,1 0 1 0 0,-1 0 0 0 0,1 0-1 0 0,-1 1 1 0 0,1-1 0 0 0,-1 0-1 0 0,1 1 1 0 0,0-1-1 0 0,-1 1 1 0 0,1 0 0 0 0,0 0-1 0 0,0 0 1 0 0,-1 0 0 0 0,1 0-4 0 0,7 0 8 0 0,-6 1-8 0 0,0-1 0 0 0,0 0 0 0 0,0 0 1 0 0,0 0-1 0 0,0 0 0 0 0,0 0 0 0 0,0-1 1 0 0,0 1-1 0 0,0-1 0 0 0,0 0 0 0 0,1 0 0 0 0,0-1 22 0 0,-1 0-69 0 0,0 1-69 0 0,-1 0-93 0 0,1-1-116 0 0,-1 1 113 0 0,-1 1-39 0 0,1-1-40 0 0,-1 0-43 0 0,1 0-46 0 0,0 0-50 0 0,-1 1-51 0 0,1-1-55 0 0,0 0-57 0 0,-1 0-61 0 0,6-3-1462 0 0,2-5-1202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0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50 6880 0 0,'0'0'157'0'0,"3"0"23"0"0,1 1-116 0 0,-4-1-53 0 0,1-1 18 0 0,5-3 36 0 0,12-5 117 0 0,-2 3-150 0 0,-7 0-20 0 0,-5 2 33 0 0,-4 4-45 0 0,5-5 238 0 0,-2 2-90 0 0,0 0-53 0 0,-1 1-37 0 0,0 0-6 0 0,-1 1 21 0 0,1-1 143 0 0,0 1-58 0 0,0 0-49 0 0,0 1-38 0 0,1 0-24 0 0,1 1 0 0 0,-3-1 1 0 0,-1 0 4 0 0,3 0 236 0 0,-3 0-31 0 0,0 0-7 0 0,3 0-25 0 0,7 0-94 0 0,-7 0-41 0 0,-3 0-8 0 0,-3 3-1 0 0,1-1-67 0 0,-1 1 19 0 0,0 0 1 0 0,0 0-1 0 0,-1 0 0 0 0,1 0 1 0 0,-1-1-1 0 0,0 1 1 0 0,0-1-1 0 0,0 0 1 0 0,0 0-1 0 0,0 0 0 0 0,-2 0-33 0 0,1 0 61 0 0,-4 1-20 0 0,4 0 35 0 0,-1 0 66 0 0,-3 2 93 0 0,-5 0-49 0 0,-2 0 20 0 0,3 1 17 0 0,5-1-119 0 0,7-4-86 0 0,-1 0 0 0 0,1-1-1 0 0,-1 1 1 0 0,1 0-1 0 0,-1 0 1 0 0,1-1-1 0 0,-1 1 1 0 0,0 0-1 0 0,1-1 1 0 0,-1 0 0 0 0,0 1-1 0 0,1-1 1 0 0,-1 0-1 0 0,0 0-17 0 0,0 0 17 0 0,1 0-1 0 0,-1 1 1 0 0,0-1-1 0 0,0 0 0 0 0,0 1 1 0 0,1-1-1 0 0,-1 1 1 0 0,0 0-1 0 0,1-1 1 0 0,-1 1-1 0 0,1 0 1 0 0,-1 0-1 0 0,1 0 0 0 0,-1 0 1 0 0,1 1-1 0 0,-1-1 1 0 0,1 0-1 0 0,-1 1-16 0 0,0 0 32 0 0,0 0 0 0 0,0 0-1 0 0,0 0 1 0 0,0-1 0 0 0,0 1 0 0 0,-1-1-1 0 0,0 0-31 0 0,-14 3 229 0 0,15-4-220 0 0,-10 0 85 0 0,-7 2 121 0 0,2 3 14 0 0,8 1-108 0 0,9-6-114 0 0,0 1 0 0 0,-1-1 0 0 0,1 0-1 0 0,0 0 1 0 0,0 1 0 0 0,-1-1 0 0 0,1 0 0 0 0,0 0 0 0 0,0 0 0 0 0,-1 0-1 0 0,1 1 1 0 0,0-1 0 0 0,-1 0 0 0 0,1 0 0 0 0,0 0 0 0 0,-1 0 0 0 0,1 0 0 0 0,0 0-1 0 0,-1 0 1 0 0,1 0 0 0 0,0 0 0 0 0,-1 0 0 0 0,1 0 0 0 0,0 0 0 0 0,-1 0 0 0 0,1 0-7 0 0,-3 0 4 0 0,-3 0 50 0 0,-18 0 251 0 0,14 0-224 0 0,10 0-78 0 0,-1 0 0 0 0,1 0 0 0 0,-1-1 0 0 0,1 1 0 0 0,-1 0 1 0 0,1 0-1 0 0,-1 0 0 0 0,1 0 0 0 0,-1 1 0 0 0,1-1 0 0 0,-1 0 0 0 0,1 0 1 0 0,-1 0-1 0 0,1 0 0 0 0,0 0 0 0 0,-1 1 0 0 0,1-1 0 0 0,-1 0 1 0 0,1 0-1 0 0,-1 1 0 0 0,1-1 0 0 0,0 0 0 0 0,-1 1 0 0 0,1-1 1 0 0,-1 0-1 0 0,1 1 0 0 0,0-1 0 0 0,-1 0 0 0 0,1 1 0 0 0,0-1 0 0 0,0 1 1 0 0,-1 0-4 0 0,-3 5 47 0 0,3-6-45 0 0,1 1 1 0 0,-1-1 0 0 0,1 0-1 0 0,0 0 1 0 0,-1 1 0 0 0,1-1 0 0 0,-1 0-1 0 0,1 0 1 0 0,-1 0 0 0 0,1 0-1 0 0,-1 0 1 0 0,0 0 0 0 0,1 0 0 0 0,-1 0-1 0 0,1 0 1 0 0,-1 0 0 0 0,1 0-1 0 0,-1 0 1 0 0,1 0 0 0 0,-1 0 0 0 0,1-1-1 0 0,-1 1 1 0 0,1 0 0 0 0,0 0-1 0 0,-1 0 1 0 0,1-1-3 0 0,-14-9 66 0 0,9 7-1 0 0,4 3-62 0 0,0 0 0 0 0,1 0 0 0 0,-1 0 1 0 0,0 0-1 0 0,1 0 0 0 0,-1 0 0 0 0,0 0 0 0 0,1 0 1 0 0,-1 1-1 0 0,0-1 0 0 0,1 0 0 0 0,-1 0 0 0 0,0 1 1 0 0,1-1-1 0 0,-1 1-3 0 0,1-1-2 0 0,-1 1-1 0 0,1 0 1 0 0,0 0 0 0 0,-1 0 0 0 0,1-1 0 0 0,0 1 0 0 0,0 0-1 0 0,0 0 1 0 0,-1 0 0 0 0,1 0 0 0 0,0-1 0 0 0,0 1-1 0 0,0 0 1 0 0,1 1 2 0 0,-1 0-1 0 0,0-1 0 0 0,0 1 0 0 0,0 0-1 0 0,1-1 1 0 0,-1 1 0 0 0,0 0 0 0 0,1-1 0 0 0,0 1 0 0 0,-1-1-1 0 0,1 1 1 0 0,0-1 0 0 0,0 1 0 0 0,0-1 0 0 0,0 1-1 0 0,0-1 1 0 0,0 0 0 0 0,0 0 0 0 0,1 1 1 0 0,2 5-51 0 0,-5 2 52 0 0,1-6-4 0 0,0 74 3 0 0,0-75 0 0 0,0 0 0 0 0,-1 0 0 0 0,1-1 0 0 0,0 1 0 0 0,0 0 0 0 0,-1 0 0 0 0,1 0 0 0 0,-1-1 0 0 0,0 1 0 0 0,1 0 0 0 0,-1-1 0 0 0,0 1 0 0 0,0 0 0 0 0,0 0 0 0 0,0-1 0 0 0,0 1 0 0 0,0-1 0 0 0,0 1 0 0 0,0 0 0 0 0,0-1 0 0 0,1 1 0 0 0,-1 0 0 0 0,1 0 0 0 0,-1-1 0 0 0,1 1 0 0 0,0 0 0 0 0,0 0 0 0 0,0 0 0 0 0,0 0 0 0 0,0 60 0 0 0,-1-57 0 0 0,1-3 0 0 0,14 22 0 0 0,-13-22 3 0 0,-1 0 1 0 0,1 0 0 0 0,-1 0-1 0 0,1 0 1 0 0,-1 1-1 0 0,0-1 1 0 0,0 0 0 0 0,0 0-1 0 0,0 0 1 0 0,0 2-4 0 0,0 3 6 0 0,2-7-26 0 0,5 1 32 0 0,21-2 85 0 0,-18-1-84 0 0,-4-1-18 0 0,12-6 46 0 0,-14 7-15 0 0,0-1 1 0 0,0 0 0 0 0,0 1-1 0 0,0-1 1 0 0,0-2-27 0 0,0 2 28 0 0,0 1-1 0 0,0-1 1 0 0,0 0 0 0 0,0 1 0 0 0,0 0 0 0 0,1 0-1 0 0,-1 0 1 0 0,2 0-28 0 0,17-8 94 0 0,-20 7-68 0 0,1 1 0 0 0,-1 0-1 0 0,1 0 1 0 0,0 1 0 0 0,0-1 0 0 0,0 1 0 0 0,0 0 0 0 0,1-1-26 0 0,8-1 68 0 0,2-3 32 0 0,1 1-1 0 0,0 3-34 0 0,-9 2-64 0 0,21 0-50 0 0,0 0-115 0 0,-21 0 129 0 0,-4 0 21 0 0,1 0-1 0 0,-1 1 1 0 0,1-1 0 0 0,-1 1 0 0 0,1 0-1 0 0,-1 0 1 0 0,4 2 14 0 0,3 2-4 0 0,0 0-1 0 0,0 1 1 0 0,3 3 4 0 0,-10-8 0 0 0,14 10 0 0 0,-1 0 0 0 0,-1 1 0 0 0,0 1 0 0 0,2 2 0 0 0,1 3 0 0 0,-11-13 0 0 0,-1 1 0 0 0,0 0 0 0 0,0 0 0 0 0,0 0 0 0 0,-1 1 0 0 0,2 3 0 0 0,9 22 10 0 0,-15-30-2 0 0,0 0-1 0 0,-1 0 1 0 0,1 0-1 0 0,0 1 1 0 0,-1-1 0 0 0,0 0-1 0 0,1 0 1 0 0,-1 0-1 0 0,0 1 1 0 0,0-1-1 0 0,0 0 1 0 0,0 0-1 0 0,-1 2-7 0 0,0 6 54 0 0,1 2 41 0 0,0-8-72 0 0,-2 23 48 0 0,1-25-70 0 0,1 0 0 0 0,-1 0-1 0 0,0 1 1 0 0,1-1 0 0 0,-1 0-1 0 0,0 0 1 0 0,0 0 0 0 0,-1 0-1 0 0,1 0 1 0 0,0 0 0 0 0,-1-1 0 0 0,0 2-1 0 0,-6 5 0 0 0,5-5 0 0 0,0 1 0 0 0,0-1 0 0 0,-1 0 0 0 0,1 0 0 0 0,-1 0 0 0 0,0-1 0 0 0,-7 3 4 0 0,9-4 5 0 0,0 0 0 0 0,-1 0 0 0 0,1 1-1 0 0,0-1 1 0 0,0 0 0 0 0,0 1 0 0 0,0-1 0 0 0,0 1 0 0 0,0 0-9 0 0,-12 10 47 0 0,-6 1-25 0 0,9-6-9 0 0,7-5-3 0 0,0 0-1 0 0,1 0 0 0 0,-1 0 1 0 0,0 0-1 0 0,0-1 0 0 0,0 1 1 0 0,0-1-1 0 0,-1 0-9 0 0,-7 3 12 0 0,-10 6 41 0 0,-7-4-29 0 0,-10 8 25 0 0,14-2-44 0 0,18-9-72 0 0,-1-2 50 0 0,5 0 35 0 0,-1-1 0 0 0,0-1 0 0 0,1 1 0 0 0,-1 0 0 0 0,0-1 0 0 0,1 0 0 0 0,-1 0 0 0 0,1 0 1 0 0,-3-1-19 0 0,-6-4-27 0 0,6 3-37 0 0,0 0-46 0 0,1 0-52 0 0,1-1-62 0 0,0 1-70 0 0,1 1-76 0 0,-2-4-921 0 0,-9-7-54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0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0 5384 0 0,'0'0'116'0'0,"0"0"17"0"0,-3 3 12 0 0,0 0-68 0 0,2-2-38 0 0,-24 24 3 0 0,10-10-6 0 0,2 1 74 0 0,3-1 81 0 0,2 0 85 0 0,5-5 46 0 0,0-2-84 0 0,-1-1-36 0 0,-2 0-12 0 0,-1 2 11 0 0,2-2 5 0 0,1 2 70 0 0,2-3-89 0 0,-1 1 39 0 0,-5 12 797 0 0,-9 19-1023 0 0,-3 4 615 0 0,12-22-358 0 0,3-1-43 0 0,0 5 108 0 0,0 0-36 0 0,-4 8 56 0 0,0-7-28 0 0,4-1-39 0 0,4-6-32 0 0,-1-1 0 0 0,2 1 1 0 0,1-1-244 0 0,-1 10 281 0 0,0-20-199 0 0,-1 0 0 0 0,0-1 1 0 0,-1 1-1 0 0,1-1 0 0 0,-2 3-82 0 0,-4 18 236 0 0,7-25-215 0 0,0 0 0 0 0,0 1 0 0 0,0-1 0 0 0,0 0 0 0 0,0 1 0 0 0,0-1 0 0 0,0 0 0 0 0,1 0 0 0 0,0 3-21 0 0,4 10 126 0 0,-3-11-99 0 0,-1-1 1 0 0,0 0 0 0 0,0 1 0 0 0,0-1-1 0 0,0 0 1 0 0,-1 1 0 0 0,1-1 0 0 0,-1 3-28 0 0,2 20 197 0 0,2-10-115 0 0,2-3-35 0 0,12 12 20 0 0,0-7 17 0 0,-18-18-81 0 0,6 6-2 0 0,-3-3 0 0 0,0 1-1 0 0,1-1 1 0 0,-1 0 0 0 0,1-1-1 0 0,1 2 0 0 0,18 6 49 0 0,-13-6-42 0 0,9 3-26 0 0,-3-5-52 0 0,-8-1 16 0 0,7 5-6 0 0,-10-2 2 0 0,1-2-54 0 0,1 0-76 0 0,2-1-98 0 0,18-1-394 0 0,-8 0-28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1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0 176 6968 0 0,'0'0'157'0'0,"0"0"23"0"0,0 0 11 0 0,3 0 9 0 0,5 0 82 0 0,-1 0-91 0 0,0 0-64 0 0,7 0 112 0 0,-4 0-5 0 0,-3 0-18 0 0,1 0 79 0 0,4-2-65 0 0,-3-3-41 0 0,5-1 14 0 0,-5 4-99 0 0,0 1 56 0 0,4 0 90 0 0,7 2 187 0 0,5-1 87 0 0,-10-1-242 0 0,-6 0-157 0 0,0-2-50 0 0,-2 0-61 0 0,-1-2-73 0 0,-2 2 160 0 0,-1 2-47 0 0,6 2-21 0 0,-6-1-3 0 0,29 0 146 0 0,-31 0-175 0 0,0 0 0 0 0,-1 0 0 0 0,1 0 0 0 0,0 0 0 0 0,0 0 0 0 0,0 0 1 0 0,0 0-1 0 0,0 0 0 0 0,-1 0 0 0 0,1-1 0 0 0,0 1 0 0 0,0 0 0 0 0,0-1 1 0 0,0 1-2 0 0,4-14 0 0 0,6 1 10 0 0,-8 10 44 0 0,-3 1-1 0 0,0 0-46 0 0,0 1-1 0 0,-1 0 1 0 0,1-1 0 0 0,0 1-1 0 0,0 0 1 0 0,-1-1-1 0 0,1 1 1 0 0,-1 0 0 0 0,1 0-1 0 0,-1 0 1 0 0,1-1 0 0 0,-1 1-1 0 0,0 0 1 0 0,0 0 0 0 0,1 0-1 0 0,-1 0-6 0 0,-7-5 10 0 0,1 3 20 0 0,7 3-26 0 0,-1 0-1 0 0,1 0 1 0 0,-1 0-1 0 0,1-1 1 0 0,-1 1-1 0 0,1 0 1 0 0,-1 0 0 0 0,1 0-1 0 0,0-1 1 0 0,-1 1-1 0 0,1 0 1 0 0,-1-1-1 0 0,1 1 1 0 0,0 0-1 0 0,-1-1 1 0 0,1 1-1 0 0,0 0 1 0 0,0-1-1 0 0,-1 1 1 0 0,1 0-1 0 0,0-1 1 0 0,0 1-1 0 0,-1-1 1 0 0,1 1-1 0 0,0-1 1 0 0,0 1 0 0 0,0-1-1 0 0,0 1 1 0 0,0-1-1 0 0,0 1 1 0 0,0 0-1 0 0,0-1 1 0 0,0 1-1 0 0,0-1 1 0 0,0 1-1 0 0,0-1-3 0 0,0 1 1 0 0,0 0 1 0 0,0 0-1 0 0,0 0 0 0 0,0 0 0 0 0,0 0 0 0 0,0 0 0 0 0,0-1 0 0 0,0 1 1 0 0,0 0-1 0 0,0 0 0 0 0,0 0 0 0 0,0 0 0 0 0,0 0 0 0 0,0 0 0 0 0,0 0 1 0 0,0 0-1 0 0,0 0 0 0 0,0-1 0 0 0,0 1 0 0 0,0 0 0 0 0,0 0 1 0 0,0 0-1 0 0,0 0 0 0 0,0 0 0 0 0,0 0 0 0 0,0 0 0 0 0,0 0 0 0 0,-1 0 1 0 0,1 0-1 0 0,0 0 0 0 0,0 0 0 0 0,0 0 0 0 0,0-1 0 0 0,0 1 0 0 0,0 0 1 0 0,0 0-1 0 0,0 0 0 0 0,0 0 0 0 0,0 0 0 0 0,0 0 0 0 0,0 0 0 0 0,-1 0 1 0 0,1 0-1 0 0,0 0 0 0 0,0 0 0 0 0,0 0 0 0 0,0 0 0 0 0,0 0 0 0 0,0 0 1 0 0,0 0-1 0 0,0 0 0 0 0,0 0 0 0 0,0 0 0 0 0,-1 0 0 0 0,1 0 0 0 0,0 0 1 0 0,0 0-2 0 0,-20 0 65 0 0,18 0-67 0 0,-18 0 13 0 0,14 3 43 0 0,-2 3-1 0 0,-1 0 0 0 0,0-1 0 0 0,0 0 0 0 0,-1 0-53 0 0,10-5 1 0 0,-5 2 38 0 0,4-2-26 0 0,1 1 0 0 0,-1-1 0 0 0,0 0 0 0 0,1 0 0 0 0,-1 1 0 0 0,0-1 0 0 0,1 1 0 0 0,-1-1 0 0 0,1 0 0 0 0,-1 1 0 0 0,1-1 0 0 0,-1 1 0 0 0,1-1 0 0 0,-1 1 0 0 0,1 0 0 0 0,0-1 0 0 0,-1 1-1 0 0,1-1 1 0 0,0 1 0 0 0,-1 0 0 0 0,1-1 0 0 0,0 1-13 0 0,-3 4 56 0 0,1-1-28 0 0,-4 2 106 0 0,-7 8 137 0 0,10-9-221 0 0,1 1-42 0 0,-1 6-13 0 0,2 3 50 0 0,1 6 55 0 0,0 13 96 0 0,1-7-24 0 0,-1-26-168 0 0,0-1-1 0 0,0 1 1 0 0,0-1 0 0 0,0 1 0 0 0,-1-1 0 0 0,1 1 0 0 0,1-1 0 0 0,-1 1 0 0 0,0-1 0 0 0,0 1 0 0 0,0-1 0 0 0,0 1 0 0 0,0-1 0 0 0,0 1 0 0 0,0-1 0 0 0,1 1 0 0 0,-1-1 0 0 0,0 0 0 0 0,0 1-1 0 0,1-1 1 0 0,-1 1 0 0 0,0-1 0 0 0,1 0 0 0 0,-1 1 0 0 0,0-1 0 0 0,1 0 0 0 0,-1 1 0 0 0,1-1 0 0 0,-1 0 0 0 0,0 1 0 0 0,1-1 0 0 0,0 0-4 0 0,5 5 58 0 0,0 5 30 0 0,23 6 72 0 0,-28-15-153 0 0,1-1 0 0 0,-1 1 0 0 0,1-1 0 0 0,-1 1 1 0 0,0-1-1 0 0,1 0 0 0 0,-1 0 0 0 0,1 0 0 0 0,-1 0 1 0 0,1 0-8 0 0,-1 0 7 0 0,1 0 0 0 0,-1 0 0 0 0,1 0 0 0 0,-1 0 1 0 0,1 1-1 0 0,-1-1 0 0 0,1 0 0 0 0,-1 1 0 0 0,0-1 1 0 0,1 1-8 0 0,6 4 34 0 0,-7-4-27 0 0,1 0 1 0 0,-1 0-1 0 0,1-1 0 0 0,-1 1 0 0 0,1 0 1 0 0,-1-1-1 0 0,1 1 0 0 0,0 0 0 0 0,-1-1 1 0 0,1 0-1 0 0,0 1 0 0 0,-1-1 0 0 0,1 0 1 0 0,0 0-8 0 0,48 0 181 0 0,-20 3-186 0 0,-21-1-15 0 0,-7-1 14 0 0,1 0 0 0 0,-1-1 0 0 0,0 1 0 0 0,1-1 0 0 0,-1 0 0 0 0,0 0 0 0 0,1 0 0 0 0,0 0 6 0 0,14-5-76 0 0,-8 0-113 0 0,5-2-143 0 0,-5 3 139 0 0,-5 2 137 0 0,0 1-128 0 0,-2 1 42 0 0,0 0-33 0 0,0 0-35 0 0,0 0-35 0 0,0 0-36 0 0,0 0-36 0 0,0 0-37 0 0,0 0-37 0 0,0-1-39 0 0,0 1-39 0 0,0-1-40 0 0,0 0-40 0 0,4-3-1153 0 0,3-5-960 0 0,-9 9 2660 0 0</inkml:trace>
  <inkml:trace contextRef="#ctx0" brushRef="#br0" timeOffset="254.77">607 48 6504 0 0,'0'0'190'0'0,"0"3"-10"0"0,1 3-148 0 0,5-1-24 0 0,-3-3 18 0 0,1 1 39 0 0,-3 0 34 0 0,0 1 33 0 0,2 2 114 0 0,8 8 370 0 0,-10-13-373 0 0,0 1-42 0 0,0-1-39 0 0,0 0-33 0 0,-1 1-13 0 0,0-1-35 0 0,0 0-21 0 0,0 1-17 0 0,0 1 16 0 0,0-2-6 0 0,1 0 36 0 0,4 1 143 0 0,1 1-37 0 0,-1 5 87 0 0,3 9 31 0 0,-6-13-213 0 0,3 6 123 0 0,0 0-36 0 0,14 25 554 0 0,-10-23-406 0 0,-3-6-128 0 0,1 1 34 0 0,1 1-89 0 0,-5-5-73 0 0,1 0 0 0 0,-1 0 0 0 0,0 1 0 0 0,0-1 0 0 0,0 1 0 0 0,-1 0-79 0 0,3 7 213 0 0,-1-2-65 0 0,-4-8-136 0 0,1-1 0 0 0,-1 1 0 0 0,1 0 0 0 0,0 0 0 0 0,-1 0 0 0 0,1-1 0 0 0,0 1 0 0 0,-1-1 0 0 0,1 1 0 0 0,0 0 0 0 0,0-1 0 0 0,0 1 0 0 0,0-1-12 0 0,4 3 53 0 0,-4-3-40 0 0,-1 0-1 0 0,1 1 1 0 0,0-1-1 0 0,-1 0 1 0 0,1 0-1 0 0,-1 1 1 0 0,1-1-1 0 0,0 1 1 0 0,-1-1 0 0 0,1 1-1 0 0,-1-1 1 0 0,1 1-1 0 0,-1-1 1 0 0,1 1-1 0 0,-1-1 1 0 0,0 1-1 0 0,1-1 1 0 0,-1 1-1 0 0,0 0 1 0 0,1-1 0 0 0,-1 1-1 0 0,0 0-12 0 0,3 4 50 0 0,-3-4-39 0 0,1 0 0 0 0,0 0 1 0 0,-1 0-1 0 0,1 0 1 0 0,0 0-1 0 0,0 0 1 0 0,0 0-1 0 0,0 0 1 0 0,0-1-1 0 0,0 1 1 0 0,0 0-1 0 0,0 0-11 0 0,0-1 6 0 0,1 1-1 0 0,-1 0 1 0 0,0-1 0 0 0,0 1 0 0 0,1-1-1 0 0,-1 0 1 0 0,0 1 0 0 0,1-1 0 0 0,-1 0-1 0 0,1 0-5 0 0,-2 0 1 0 0,0 0 0 0 0,0 0-1 0 0,1 0 1 0 0,-1 0 0 0 0,0 0 0 0 0,0 0-1 0 0,0 0 1 0 0,0 0 0 0 0,0 0 0 0 0,0 0-1 0 0,0 0 1 0 0,0 0 0 0 0,0 0 0 0 0,0 0-1 0 0,1 0 1 0 0,-1 0 0 0 0,0 0 0 0 0,0 0-1 0 0,0 0 1 0 0,0 0 0 0 0,0 0 0 0 0,0 0-1 0 0,0 0 1 0 0,0 0 0 0 0,0 0 0 0 0,0 0-1 0 0,0 0 1 0 0,1 0 0 0 0,-1 0 0 0 0,0 0-1 0 0,0 0 1 0 0,0 1 0 0 0,0-1 0 0 0,0 0-1 0 0,0 0 1 0 0,0 0 0 0 0,0 0 0 0 0,0 0-1 0 0,0 0 1 0 0,0 0 0 0 0,0 0 0 0 0,0 0-1 0 0,0 0 1 0 0,0 1 0 0 0,0-1 0 0 0,0 0-1 0 0,0 0 1 0 0,0 0 0 0 0,0 0 0 0 0,0 0-1 0 0,0 0 1 0 0,0 0 0 0 0,0 0 0 0 0,0 0-1 0 0,0 0 1 0 0,0 1 0 0 0,0-1-1 0 0,-1 2 10 0 0,2 2-7 0 0,15 6-5 0 0,-7-5-32 0 0,0 0-97 0 0,2-2-107 0 0,-8-3-210 0 0,-3 0 243 0 0,0 0-40 0 0,0 0 98 0 0,0 0-33 0 0,0 0-38 0 0,0 0-42 0 0,0 0-45 0 0,0 0-43 0 0,0 0-38 0 0,0 0-33 0 0,0 0-692 0 0,0 0-718 0 0</inkml:trace>
  <inkml:trace contextRef="#ctx0" brushRef="#br0" timeOffset="531.24">863 1 7912 0 0,'-23'24'171'0'0,"-11"11"84"0"0,8-15-185 0 0,24-18-68 0 0,-7 4 33 0 0,1 0 36 0 0,-4 2 93 0 0,1 1 0 0 0,1 0 0 0 0,-2 2-164 0 0,0 2 141 0 0,1-1-3 0 0,-1 1 41 0 0,-2-1 49 0 0,0-1 56 0 0,8-7-190 0 0,1 0 0 0 0,-1 0-1 0 0,1 1 1 0 0,1-1 0 0 0,-1 1-1 0 0,1 0 1 0 0,-1 1 0 0 0,-1 2-94 0 0,-12 14 416 0 0,-3-3-59 0 0,16-15-258 0 0,0 0-1 0 0,0 1 1 0 0,1-1 0 0 0,0 1-1 0 0,-1 0 1 0 0,1 0 0 0 0,-2 5-99 0 0,1 1 115 0 0,-1 1-28 0 0,-4 0 47 0 0,3-6-94 0 0,3-2-51 0 0,2-2-49 0 0,1-1-97 0 0,1-1-170 0 0,0 0 168 0 0,0 0-47 0 0,0 0-79 0 0,0 0 92 0 0,0 0-39 0 0,0 0-41 0 0,0 0-40 0 0,0 0-414 0 0,0 0-279 0 0,0 0-653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7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34 6768 0 0,'0'0'149'0'0,"-3"-3"23"0"0,-8-8 12 0 0,3 7-64 0 0,0 5-58 0 0,6 0-53 0 0,-4-1-25 0 0,-1 0 29 0 0,-12 0 74 0 0,17 0-40 0 0,1 0 0 0 0,-1-1 0 0 0,0 1 0 0 0,1 0 1 0 0,-1-1-1 0 0,1 1 0 0 0,-1-1 0 0 0,1 1 0 0 0,-1-1 0 0 0,1 0 1 0 0,-1 1-1 0 0,1-1 0 0 0,0 0-47 0 0,-13-6 369 0 0,5 5-166 0 0,-2 1 74 0 0,-35 1 802 0 0,27 0-709 0 0,7 1-199 0 0,7-1-129 0 0,1 0-36 0 0,-8 0 178 0 0,3 0-56 0 0,-11 0 131 0 0,9 0-112 0 0,3 0-18 0 0,-2 0 43 0 0,-5 0 9 0 0,-1 0 77 0 0,0 0 46 0 0,-24 0 467 0 0,15 0-353 0 0,11 0-224 0 0,-1 0-57 0 0,15 2-84 0 0,0 9-57 0 0,0 20-112 0 0,0 11 42 0 0,0-32 63 0 0,0-9 11 0 0,0 1 0 0 0,1 0 0 0 0,-1-1 0 0 0,0 1 0 0 0,1-1 0 0 0,-1 1 0 0 0,1 0 0 0 0,-1-1 0 0 0,1 1 0 0 0,0-1 0 0 0,-1 1 0 0 0,1-1 0 0 0,1 2 0 0 0,-1-2 0 0 0,0 1 0 0 0,0 0 0 0 0,0-1 0 0 0,0 1 0 0 0,-1 0 0 0 0,1 0 0 0 0,0 0 0 0 0,-1 0 0 0 0,1 0 0 0 0,-1-1 0 0 0,0 1 0 0 0,0 0 0 0 0,0 2 0 0 0,1 0 1 0 0,-1 0 0 0 0,0 0 0 0 0,1 0 0 0 0,0 0 0 0 0,0 0 0 0 0,0 0 0 0 0,1 0 0 0 0,-1 0 0 0 0,1-1 0 0 0,2 3-1 0 0,0 9 38 0 0,-5 7-23 0 0,0-13-14 0 0,0 19 3 0 0,1-20-14 0 0,-1 0 1 0 0,1 0-1 0 0,0 0 0 0 0,1 0 0 0 0,0 0 0 0 0,0 0 1 0 0,1 1 9 0 0,5-3 0 0 0,-3-4 0 0 0,-2 8 10 0 0,-2 3 46 0 0,0-9-20 0 0,0-2 60 0 0,0-2-6 0 0,0 0-5 0 0,0 0-10 0 0,7 0 21 0 0,-5 0-87 0 0,-1 0 1 0 0,1-1 0 0 0,0 1-1 0 0,-1 0 1 0 0,1 0-1 0 0,-1 1 1 0 0,1-1 0 0 0,-1 0-1 0 0,1 0 1 0 0,-1 1 0 0 0,1-1-1 0 0,-1 1 1 0 0,2 0-10 0 0,0 5 55 0 0,-3-6-52 0 0,0 0 1 0 0,0 1-1 0 0,0-1 0 0 0,1 1 0 0 0,-1-1 0 0 0,0 0 0 0 0,0 1 1 0 0,0-1-1 0 0,1 0 0 0 0,-1 1 0 0 0,0-1 0 0 0,0 0 0 0 0,1 0 1 0 0,-1 1-1 0 0,0-1 0 0 0,0 0 0 0 0,1 0 0 0 0,-1 1 0 0 0,0-1 1 0 0,1 0-1 0 0,-1 0 0 0 0,0 0 0 0 0,1 1 0 0 0,-1-1 0 0 0,1 0 1 0 0,-1 0-1 0 0,0 0 0 0 0,1 0 0 0 0,-1 0 0 0 0,0 0 1 0 0,1 0-1 0 0,-1 0 0 0 0,1 0 0 0 0,-1 0 0 0 0,0 0 0 0 0,1 0 1 0 0,-1 0-1 0 0,0 0 0 0 0,1 0 0 0 0,-1-1 0 0 0,1 1 0 0 0,-1 0 1 0 0,0 0-1 0 0,1 0 0 0 0,-1 0 0 0 0,0-1 0 0 0,1 1 0 0 0,-1 0 1 0 0,0-1-4 0 0,8-3 52 0 0,-6 3-41 0 0,-1 0 0 0 0,0 0 1 0 0,1 0-1 0 0,-1 0 0 0 0,1 0 1 0 0,0 1-1 0 0,-1-1 0 0 0,1 1 0 0 0,0-1 1 0 0,-1 1-1 0 0,1 0 0 0 0,0-1 0 0 0,-1 1 1 0 0,1 0-1 0 0,1 0-11 0 0,6 1 37 0 0,12-1 37 0 0,-6-3 10 0 0,4-8 12 0 0,7 6-16 0 0,-13-2-65 0 0,-12 6-15 0 0,1 0 0 0 0,-1 1 0 0 0,1-1 0 0 0,0 0 0 0 0,-1 1 0 0 0,1-1 0 0 0,-1 1 0 0 0,1-1 0 0 0,0 1 0 0 0,-1 0 0 0 0,1-1 0 0 0,0 1 0 0 0,0 0 1 0 0,0 0-1 0 0,12 0 22 0 0,5 0-34 0 0,70 0-196 0 0,-87 0 208 0 0,0 0-1 0 0,0 0 1 0 0,-1 1-1 0 0,1-1 1 0 0,0 0-1 0 0,0 1 1 0 0,0-1-1 0 0,-1 1 1 0 0,1 0-1 0 0,0-1 1 0 0,-1 1-1 0 0,1 0 1 0 0,0 0-1 0 0,-1 0 1 0 0,1 0-1 0 0,-1 1 1 0 0,0-1-1 0 0,1 0 0 0 0,-1 0 1 0 0,1 2 0 0 0,14 10-11 0 0,-6-9-19 0 0,-7-3 27 0 0,-1 0 1 0 0,0 0-1 0 0,0 1 1 0 0,1-1-1 0 0,-1 0 0 0 0,0 1 1 0 0,0 0-1 0 0,0-1 1 0 0,0 1 2 0 0,11 11 1 0 0,-8-9-10 0 0,0 0-1 0 0,-1 1 1 0 0,1 0 0 0 0,-1 0 0 0 0,0 0 0 0 0,1 2 9 0 0,11 25-10 0 0,-16-31 10 0 0,1 0 0 0 0,-1 0 0 0 0,1 0 0 0 0,-1-1 0 0 0,1 1 0 0 0,-1 0 0 0 0,0 0 0 0 0,1 0 0 0 0,-1 0 0 0 0,0 0 0 0 0,0 0 0 0 0,0 0 0 0 0,0 0 0 0 0,0 0 0 0 0,0 0 0 0 0,0 0 0 0 0,0 1 0 0 0,-1 31 0 0 0,1-31 2 0 0,0 1 0 0 0,0 0 0 0 0,-1 0 0 0 0,1 0 0 0 0,0 0 0 0 0,-1 0 0 0 0,0 1-2 0 0,-6 1 38 0 0,3-2-17 0 0,-1 10-6 0 0,1-8-21 0 0,0 1 1 0 0,0-1 0 0 0,0 0-1 0 0,-1-1 1 0 0,1 1 0 0 0,-1-1-1 0 0,0 0 1 0 0,-5 3 5 0 0,-1-2 84 0 0,9-4-52 0 0,-1 0 0 0 0,1 0 1 0 0,0 0-1 0 0,0 1 0 0 0,0-1 0 0 0,0 1 0 0 0,0-1 0 0 0,0 1 0 0 0,0 0-32 0 0,-11 10 170 0 0,1-5-36 0 0,1-2-36 0 0,-4 0-41 0 0,-1 0-42 0 0,5 0-49 0 0,-7 2-42 0 0,-1-5-18 0 0,15-2 75 0 0,-1 1 1 0 0,1 0 0 0 0,-1 0 0 0 0,1 0-1 0 0,-5 2 19 0 0,6-2-1 0 0,0 0 0 0 0,0 0 0 0 0,0 0 0 0 0,0 0 0 0 0,0 0 0 0 0,0-1 0 0 0,0 1 0 0 0,-1-1 0 0 0,1 0 0 0 0,0 0 0 0 0,0 0 0 0 0,-3-1 1 0 0,-8-5 0 0 0,13 5 0 0 0,0 0 0 0 0,-1 0 0 0 0,1 0 0 0 0,-1 1 0 0 0,1-1 0 0 0,-1 0 0 0 0,1 1 0 0 0,-1 0 0 0 0,0-1 0 0 0,1 1 0 0 0,-1 0 0 0 0,1 0 0 0 0,-1 0 0 0 0,-3 0-138 0 0,1 0 104 0 0,-1 0 70 0 0,-5 0 137 0 0,3 0-139 0 0,4 0-87 0 0,-1 0-77 0 0,0 0-52 0 0,1 0-78 0 0,0 0-90 0 0,0 0-101 0 0,0 0-112 0 0,0 0-124 0 0,1 0 295 0 0,0 0-36 0 0,1 0-36 0 0,-1 0-38 0 0,-4 0-1364 0 0,-4 0-1061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7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0,'0'0'233'0'0,"3"0"-9"0"0,33 2-162 0 0,-28 0 7 0 0,-1 2 63 0 0,3 1 97 0 0,-9-4-182 0 0,1-1 0 0 0,-1 1-1 0 0,0-1 1 0 0,1 1 0 0 0,-1-1 0 0 0,1 0-1 0 0,-1 0 1 0 0,1 0 0 0 0,-1 0-1 0 0,1 0-46 0 0,-1 0 48 0 0,1 0 0 0 0,-1 0 0 0 0,1 0 0 0 0,-1 0 0 0 0,1 1 0 0 0,-1-1 0 0 0,1 0 0 0 0,-1 1 0 0 0,0-1 0 0 0,1 1-48 0 0,16 12 507 0 0,-1 6-49 0 0,-4-6-127 0 0,-4-4-110 0 0,-2 0-45 0 0,0 1-7 0 0,4 7 40 0 0,3 5 33 0 0,-12-19-215 0 0,18 28 492 0 0,5 11-519 0 0,-8-7 189 0 0,1 8 3 0 0,-8-28-124 0 0,3 7 72 0 0,-4 10 33 0 0,-6-21-110 0 0,0-1 1 0 0,0 1-1 0 0,3 2-63 0 0,8 19 165 0 0,-10-25-121 0 0,-2 0 1 0 0,1 1-1 0 0,-1-1 1 0 0,0 0-1 0 0,-1 1 1 0 0,1 5-45 0 0,1 8 67 0 0,3 3-6 0 0,-4-18-52 0 0,0 0 0 0 0,-1 0 0 0 0,0 1 0 0 0,0-1 0 0 0,-1 5-9 0 0,0 53 120 0 0,0 32 192 0 0,0-85-288 0 0,-2 0 41 0 0,-1 2 55 0 0,-3 7 105 0 0,-1 5 53 0 0,2-12-142 0 0,-14 19 256 0 0,7-13-224 0 0,7-12-139 0 0,1-1-33 0 0,-5 6 24 0 0,0-1 0 0 0,-1-1 0 0 0,0 1 1 0 0,-8 5-21 0 0,-6 7 17 0 0,0 1 46 0 0,21-21-69 0 0,-2-1 10 0 0,-9 3-5 0 0,10 2-4 0 0,-1-2-46 0 0,-2-4-52 0 0,5-1-40 0 0,2 0-145 0 0,0 0-267 0 0,0 0 307 0 0,0 0 122 0 0,0 0-37 0 0,0 0-7 0 0,0 0-38 0 0,0 0-43 0 0,0 0-48 0 0,0 0-52 0 0,0 0-47 0 0,0 0-44 0 0,0 0-37 0 0,0 0-137 0 0,0 0-38 0 0,0 0-1435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6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17 368 6216 0 0,'0'0'133'0'0,"0"0"23"0"0,0 3 15 0 0,0 1-32 0 0,0 21-90 0 0,0-11-6 0 0,0 1 80 0 0,0-1 71 0 0,0 0 62 0 0,0-1 2 0 0,0-1 33 0 0,0 12 368 0 0,0 55 1766 0 0,0-62-1946 0 0,0 0-46 0 0,0 0-53 0 0,0 0-77 0 0,0 0-92 0 0,0 1-108 0 0,2-5 211 0 0,4-2-75 0 0,-5-10-209 0 0,0 1 0 0 0,0-1 1 0 0,-1 1-1 0 0,1-1 1 0 0,0 1-1 0 0,0 0 1 0 0,-1 0-1 0 0,1-1 1 0 0,-1 1-1 0 0,0 0 0 0 0,0 0 1 0 0,1 0-1 0 0,-1 0-30 0 0,0 1 159 0 0,0 0-78 0 0,0 1-59 0 0,0 1-80 0 0,0 2-28 0 0,0-2 103 0 0,0-1 87 0 0,0 0 115 0 0,0-1 72 0 0,0 0 119 0 0,0-1-155 0 0,0-1 36 0 0,0 1 39 0 0,0-1 41 0 0,-3-3-124 0 0,-6-10-30 0 0,8 11-191 0 0,1 0 1 0 0,-1-1-1 0 0,1 1 1 0 0,-1-1-1 0 0,1 1 1 0 0,-1-1-1 0 0,1 0 1 0 0,0 1-1 0 0,0-1 1 0 0,0-1-27 0 0,-2-8 119 0 0,-4 0-2 0 0,0-3-7 0 0,4 0-10 0 0,2-2-19 0 0,0-30 170 0 0,0 33-191 0 0,2-9 68 0 0,4 10-61 0 0,-5 9-61 0 0,0 1-1 0 0,0 0 0 0 0,0-1 0 0 0,0 1 0 0 0,0-1 0 0 0,-1 0 0 0 0,1 1 0 0 0,-1-1 0 0 0,1 1 0 0 0,-1-1 0 0 0,0 0 0 0 0,0-1-5 0 0,1-9 0 0 0,1 0 0 0 0,1 1 0 0 0,0-1 0 0 0,1 1 0 0 0,5-12 0 0 0,-2 5 0 0 0,2-3-30 0 0,-2 6-37 0 0,-4 3 31 0 0,-2 11 34 0 0,-1 0-1 0 0,1-1 1 0 0,-1 1-1 0 0,1 0 1 0 0,0-1-1 0 0,0 1 1 0 0,0 0-1 0 0,0 0 1 0 0,0 0-1 0 0,0 0 1 0 0,1 0-1 0 0,-1 0 1 0 0,1 0-1 0 0,0 0 3 0 0,11-14-12 0 0,-10 7-16 0 0,-3 9 27 0 0,0 0 0 0 0,0-1 0 0 0,0 1 0 0 0,0 0 0 0 0,0-1 0 0 0,0 1 0 0 0,0 0 0 0 0,0 0 0 0 0,0-1 0 0 0,0 1 0 0 0,0 0 0 0 0,1 0 0 0 0,-1 0 0 0 0,0-1 0 0 0,0 1 0 0 0,0 0 0 0 0,0 0 0 0 0,1 0 0 0 0,-1-1 0 0 0,0 1 0 0 0,0 0 0 0 0,0 0 0 0 0,1 0 0 0 0,-1 0 0 0 0,0 0 0 0 0,1-1 1 0 0,24-12-6 0 0,-22 12 6 0 0,-2 0 0 0 0,-1 1 0 0 0,1-1 0 0 0,1 1 0 0 0,-1-1 0 0 0,0 1 0 0 0,0 0 0 0 0,0-1 0 0 0,0 1 0 0 0,0 0 0 0 0,0 0 0 0 0,0 0 0 0 0,0 0 0 0 0,0 0 0 0 0,1 0 0 0 0,-1 0 0 0 0,1 0 0 0 0,26 1 0 0 0,-26-1 0 0 0,24 2 0 0 0,-25-2 0 0 0,0 1 0 0 0,0-1 0 0 0,0 1 0 0 0,0-1 0 0 0,0 0 0 0 0,0 1 0 0 0,0 0 0 0 0,0-1 0 0 0,0 1 0 0 0,0 0 0 0 0,0-1 0 0 0,0 1 0 0 0,0 0 0 0 0,-1 0 0 0 0,1 0 0 0 0,0 0 0 0 0,-1 0 0 0 0,1-1 0 0 0,0 2 0 0 0,1 3 0 0 0,-2-4 0 0 0,1-1 0 0 0,-1 1 0 0 0,0 0 0 0 0,1-1 0 0 0,-1 1 0 0 0,0 0 0 0 0,1-1 0 0 0,-1 1 0 0 0,0-1 0 0 0,1 1 0 0 0,-1-1 0 0 0,1 1 0 0 0,0-1 0 0 0,-1 1 0 0 0,1-1 0 0 0,-1 1 0 0 0,1-1 0 0 0,-1 0 0 0 0,1 0 0 0 0,0 1 0 0 0,-1-1 0 0 0,1 0 0 0 0,4 3 0 0 0,-3-3 0 0 0,-1 1 0 0 0,0 0 0 0 0,0 0 0 0 0,0-1 0 0 0,0 1 0 0 0,0 0 0 0 0,0 0 0 0 0,0 0 0 0 0,-1 0 0 0 0,1 0 0 0 0,0 0 0 0 0,0 1 0 0 0,-1-1 0 0 0,1 0 0 0 0,-1 0 0 0 0,1 0 0 0 0,-1 1 0 0 0,1-1 0 0 0,-1 0 0 0 0,0 0 0 0 0,0 1 0 0 0,0-1 0 0 0,0 0 0 0 0,0 1 0 0 0,0 0 0 0 0,0 0 0 0 0,0-1 0 0 0,0 0 0 0 0,0 1 0 0 0,1-1 0 0 0,-1 1 0 0 0,0-1 0 0 0,1 1 0 0 0,-1-1 0 0 0,0 1 0 0 0,1-1 0 0 0,4 8-2 0 0,-3-6-25 0 0,-5 0-50 0 0,-1 1-9 0 0,4-4 70 0 0,-1 1 0 0 0,1 0 0 0 0,-1 0 0 0 0,1 0 0 0 0,0-1-1 0 0,0 1 1 0 0,0 0 0 0 0,-1 0 0 0 0,1 0 0 0 0,0 0-1 0 0,0 0 1 0 0,0-1 0 0 0,0 1 0 0 0,0 1 16 0 0,0-1-18 0 0,1 0 1 0 0,-1 0-1 0 0,0-1 1 0 0,0 1-1 0 0,-1 0 1 0 0,1 0-1 0 0,0 0 1 0 0,0 0-1 0 0,0 0 1 0 0,0-1-1 0 0,-1 1 1 0 0,1 0-1 0 0,0 0 0 0 0,-1 0 18 0 0,-10 5-206 0 0,6 4 164 0 0,-25 6 42 0 0,-2 0-53 0 0,27-13 49 0 0,5-3 0 0 0,-1 0 1 0 0,1 0-1 0 0,-1 1 1 0 0,0-1-1 0 0,1 0 1 0 0,-1 1-1 0 0,0-1 1 0 0,1 1-1 0 0,-1-1 1 0 0,1 0-1 0 0,-1 1 1 0 0,1-1-1 0 0,-1 1 1 0 0,1 0-1 0 0,0-1 1 0 0,-1 1-1 0 0,1-1 0 0 0,-1 1 1 0 0,1 0-1 0 0,0-1 1 0 0,0 1-1 0 0,-1 0 4 0 0,-1 4-26 0 0,-3 2-53 0 0,4-7 74 0 0,0 1 0 0 0,0 0 0 0 0,-1 0-1 0 0,1 0 1 0 0,0-1 0 0 0,0 1-1 0 0,-1 0 1 0 0,1-1 0 0 0,-1 1-1 0 0,1-1 1 0 0,-2 1 5 0 0,-4 0-55 0 0,0-1-58 0 0,-1 0-81 0 0,1 0-106 0 0,3 0 41 0 0,0 0-59 0 0,4 0 70 0 0,-1 0-39 0 0,0 0-387 0 0,0 0 93 0 0,1 1-52 0 0,-2 1-744 0 0,-1 0 13 0 0,-1 2-46 0 0,-2 3-854 0 0</inkml:trace>
  <inkml:trace contextRef="#ctx0" brushRef="#br0" timeOffset="334.09">608 1 9072 0 0,'0'0'200'0'0,"0"0"33"0"0,0 0 15 0 0,0 0-15 0 0,0 0-89 0 0,0 0-44 0 0,0 2-10 0 0,-1 16 31 0 0,0 19 100 0 0,5-12-26 0 0,5 4 113 0 0,-6-15-139 0 0,-2 2 99 0 0,0-6-91 0 0,-1 1 36 0 0,0-4-91 0 0,1 0 1 0 0,0 0 0 0 0,1 0 0 0 0,0 0 0 0 0,0 2-123 0 0,3 8 210 0 0,0 15 198 0 0,0-15-204 0 0,-3-11-106 0 0,0 1-1 0 0,0 0 0 0 0,-1 0 0 0 0,0-1 0 0 0,-1 1 1 0 0,1 0-98 0 0,-2 8 139 0 0,1-8-83 0 0,0-1 0 0 0,0 1-1 0 0,0 0 1 0 0,1-1 0 0 0,0 0 0 0 0,0 1-56 0 0,4 5 105 0 0,4 3 94 0 0,4 12 148 0 0,-12-10-192 0 0,0-1 18 0 0,2-4 10 0 0,8 1 46 0 0,-8-9-134 0 0,-2-1-45 0 0,-2 6-36 0 0,1-6 3 0 0,0 15 21 0 0,0 12 31 0 0,0-14-69 0 0,0-3-18 0 0,0-10-63 0 0,0-3 13 0 0,0 0-31 0 0,0 0-75 0 0,0 0-186 0 0,-3 2-334 0 0,-1 2 395 0 0,3-3 159 0 0,-1 1-34 0 0,1-1-4 0 0,0 0-33 0 0,0 0-41 0 0,0 0-43 0 0,1 0-48 0 0,-1-1-44 0 0,1 1-40 0 0,-1-1-33 0 0,1 0-132 0 0,0 1-33 0 0,0-1-1370 0 0</inkml:trace>
  <inkml:trace contextRef="#ctx0" brushRef="#br0" timeOffset="616.38">432 320 9728 0 0,'0'0'222'0'0,"0"0"30"0"0,0 0 18 0 0,1 0-117 0 0,1 0-80 0 0,1 1-40 0 0,-2-1-31 0 0,6-5 15 0 0,11-4 27 0 0,-1 1 242 0 0,-13 6-206 0 0,1 0 0 0 0,-1 1 0 0 0,1-1 0 0 0,0 1 0 0 0,0 0 0 0 0,0 1 0 0 0,3-1-80 0 0,17 0 314 0 0,-22 1-296 0 0,0 0 0 0 0,0 0 0 0 0,0 0 0 0 0,0-1 0 0 0,0 1-1 0 0,0-1 1 0 0,0 0 0 0 0,0 0 0 0 0,0 0 0 0 0,0-1 0 0 0,0 1 0 0 0,-1 0 0 0 0,1-1-1 0 0,0 0 1 0 0,1-1-18 0 0,0 1 18 0 0,0 0-1 0 0,1 0 1 0 0,-1 0 0 0 0,1 1-1 0 0,-1-1 1 0 0,1 1-1 0 0,2 0-17 0 0,13-4 69 0 0,1-6 19 0 0,6 6-6 0 0,-20 2-74 0 0,-3 0-49 0 0,-2 2-17 0 0,1-1-35 0 0,-1 1-39 0 0,1 0-47 0 0,1 0-69 0 0,-1 0-54 0 0,1 1-47 0 0,0-1-43 0 0,3 0-380 0 0,1 0-74 0 0,4-4-689 0 0,8-4-878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0:35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432 32 6072 0 0,'0'0'133'0'0,"0"0"23"0"0,0 0 12 0 0,0 0-54 0 0,0 0-8 0 0,0 0 38 0 0,0 0 123 0 0,-2 0 223 0 0,-1 0-400 0 0,0 0 62 0 0,-1 0 56 0 0,0 0 44 0 0,-5 0 341 0 0,-17 0 949 0 0,18 0-1125 0 0,1 0-71 0 0,2 0-183 0 0,1-1-43 0 0,-6-5 110 0 0,2 2-42 0 0,1 1 19 0 0,1 2 48 0 0,-2 0 98 0 0,0 2-117 0 0,4-1-147 0 0,1 0 0 0 0,-1 1 0 0 0,0-1 0 0 0,1-1 0 0 0,-1 1 0 0 0,1 0 0 0 0,-1-1-1 0 0,1 0 1 0 0,-2 0-89 0 0,-4-4 126 0 0,8 4-104 0 0,0 0 0 0 0,-1 0 0 0 0,1 0 0 0 0,-1 0 1 0 0,1 1-1 0 0,-1-1 0 0 0,1 0 0 0 0,-1 1 0 0 0,0-1 1 0 0,1 1-1 0 0,-1 0 0 0 0,0 0 0 0 0,1-1 0 0 0,-1 1-22 0 0,-47 0 524 0 0,34 0-402 0 0,4 0-70 0 0,11 0-49 0 0,-1 0 0 0 0,1 0 1 0 0,0 0-1 0 0,0 0 0 0 0,-1 0 1 0 0,1 0-1 0 0,0 0 0 0 0,-1 0 1 0 0,1 0-1 0 0,0 0 0 0 0,-1 0 1 0 0,1 0-1 0 0,0 0 0 0 0,-1 1 1 0 0,1-1-1 0 0,0 0 0 0 0,-1 0 1 0 0,1 0-1 0 0,0 0 0 0 0,0 1 1 0 0,-1-1-1 0 0,1 0 0 0 0,0 0 1 0 0,0 0-1 0 0,-1 1 0 0 0,1-1-3 0 0,-8 6 30 0 0,-1 0 0 0 0,0-1-1 0 0,0 0 1 0 0,-1 0-30 0 0,10-5 0 0 0,-5 2 16 0 0,4-2-14 0 0,1 0 1 0 0,-1 1-1 0 0,0-1 1 0 0,1 0 0 0 0,-1 1-1 0 0,0-1 1 0 0,1 0-1 0 0,-1 1 1 0 0,1-1 0 0 0,-1 1-1 0 0,1-1 1 0 0,-1 1 0 0 0,1-1-1 0 0,-1 1 1 0 0,1-1-1 0 0,0 1 1 0 0,-1 0 0 0 0,1-1-1 0 0,0 1 1 0 0,-1 0-1 0 0,1-1 1 0 0,0 1-3 0 0,-3 4 4 0 0,-23 27 60 0 0,20-18-21 0 0,-4-9-32 0 0,-6 24-1 0 0,15-28-6 0 0,1 1-1 0 0,-1-1 1 0 0,1 1-1 0 0,0-1 1 0 0,-1 1-1 0 0,1-1 1 0 0,0 1-1 0 0,0-1 0 0 0,0 1 1 0 0,0-1-4 0 0,0 1 2 0 0,0-1 0 0 0,0 1 0 0 0,0-1-1 0 0,0 0 1 0 0,0 1 0 0 0,-1-1 0 0 0,1 1 0 0 0,-1-1 0 0 0,1 1 0 0 0,-1-1-2 0 0,-15 28 0 0 0,10-24 0 0 0,5-5 0 0 0,1 0 0 0 0,-1 1 0 0 0,1-1 0 0 0,0 0 0 0 0,-1 0 0 0 0,1 1 0 0 0,-1-1 0 0 0,1 0 0 0 0,0 1 0 0 0,-1-1 0 0 0,1 0 0 0 0,0 1 0 0 0,-1-1 0 0 0,1 1 0 0 0,0-1 0 0 0,0 1 0 0 0,-1-1 0 0 0,1 1 0 0 0,0-1 0 0 0,0 1 0 0 0,0-1 0 0 0,0 1 0 0 0,0-1 0 0 0,0 1 0 0 0,0-1 0 0 0,0 1 0 0 0,0-1 0 0 0,0 1 0 0 0,0-1 0 0 0,0 1 0 0 0,0-1 0 0 0,0 1 0 0 0,0 31 20 0 0,0-18 69 0 0,0 16 237 0 0,0-19-287 0 0,0-5-57 0 0,0 0-34 0 0,0 0-39 0 0,0 1-46 0 0,0-6 126 0 0,0 1 0 0 0,0-1 1 0 0,0 1-1 0 0,0-1 0 0 0,1 1 1 0 0,-1-1-1 0 0,0 0 0 0 0,1 1 1 0 0,-1-1-1 0 0,1 1 11 0 0,1 2-12 0 0,5 10 1 0 0,0-3 37 0 0,3-6 90 0 0,-5 2-35 0 0,-5-7-76 0 0,0 1 0 0 0,1-1 0 0 0,-1 1 0 0 0,0-1-1 0 0,0 1 1 0 0,1-1 0 0 0,-1 0 0 0 0,0 1 0 0 0,1-1-1 0 0,-1 0 1 0 0,0 1 0 0 0,1-1 0 0 0,-1 0 0 0 0,1 1 0 0 0,-1-1-1 0 0,1 0 1 0 0,-1 0 0 0 0,1 1 0 0 0,-1-1 0 0 0,1 0-1 0 0,-1 0 1 0 0,1 0 0 0 0,-1 0 0 0 0,1 0 0 0 0,-1 0 0 0 0,1 0-1 0 0,-1 0 1 0 0,1 0 0 0 0,-1 0 0 0 0,1 0 0 0 0,-1 0 0 0 0,1 0-5 0 0,14 0 75 0 0,1 0-49 0 0,34 0-88 0 0,-29 0 61 0 0,-8 0 35 0 0,0 0 36 0 0,5-3 24 0 0,-4-2-51 0 0,2-1-50 0 0,-1 4-82 0 0,1 2-54 0 0,-11 0 69 0 0,-1 0 0 0 0,0 0 0 0 0,0-1 0 0 0,1 1 0 0 0,3-2 74 0 0,-1-1-131 0 0,-3 1-7 0 0,-2 0 17 0 0,1 1-37 0 0,-1 0-42 0 0,1-1-52 0 0,1 2-76 0 0,-1-1-59 0 0,1 0-51 0 0,0 1-45 0 0,3-1-456 0 0,1-1-79 0 0,4-2-815 0 0,7-5-1035 0 0</inkml:trace>
  <inkml:trace contextRef="#ctx0" brushRef="#br0" timeOffset="422.47">528 288 5192 0 0,'3'3'151'0'0,"10"7"-5"0"0,-3-7-99 0 0,8-1-79 0 0,-10-2 42 0 0,2-1 68 0 0,-4 0 2 0 0,-1 1 35 0 0,0 0 39 0 0,0 0 46 0 0,1 0-75 0 0,0 0 41 0 0,2 0 40 0 0,0 0 37 0 0,0 0 39 0 0,0 0 35 0 0,1 0 35 0 0,-1 0 33 0 0,4-2 89 0 0,-3-3-101 0 0,5-1 25 0 0,12 0 204 0 0,-12 0-218 0 0,-13 5-337 0 0,0 0 0 0 0,1 0 0 0 0,-1 0 0 0 0,1 1-1 0 0,-1-1 1 0 0,1 1 0 0 0,-1-1 0 0 0,1 1 0 0 0,-1-1 0 0 0,1 1-1 0 0,0 0 1 0 0,-1 0 0 0 0,1 0-47 0 0,10-2 272 0 0,-3-3-57 0 0,4-1 17 0 0,11 0 105 0 0,-13-4-61 0 0,-8 9-240 0 0,-1 0-1 0 0,1 1 1 0 0,-1-1-1 0 0,1 1 1 0 0,-1 0 0 0 0,1 0-1 0 0,0 0-35 0 0,-2 0 10 0 0,-1 0-1 0 0,0 0 0 0 0,1 0 0 0 0,-1 0 1 0 0,0 0-1 0 0,1 0 0 0 0,-1 0 1 0 0,0 0-1 0 0,1 0 0 0 0,-1 0 0 0 0,0 0 1 0 0,1 0-1 0 0,-1 0 0 0 0,0 0 1 0 0,1 0-1 0 0,-1-1 0 0 0,0 1 0 0 0,0 0 1 0 0,1 0-1 0 0,-1 0 0 0 0,0 0 0 0 0,0-1 1 0 0,1 1-1 0 0,-1 0 0 0 0,0 0 1 0 0,0-1-10 0 0,9-5 159 0 0,3-2-53 0 0,1 2-50 0 0,-2 0-44 0 0,-10 6-12 0 0,12-6 64 0 0,-8-4-8 0 0,-4 9-55 0 0,-1 1 1 0 0,1 0-1 0 0,0-1 1 0 0,-1 1-1 0 0,1 0 1 0 0,0 0 0 0 0,-1-1-1 0 0,1 1 1 0 0,0 0-1 0 0,-1 0 1 0 0,1 0-1 0 0,0 0 1 0 0,-1 0-1 0 0,1 0 1 0 0,0 0-2 0 0,-1 0 1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1 0 0,0 0-1 0 0,0-1 0 0 0,0 1 0 0 0,1 0 0 0 0,-1 0 0 0 0,0 0 0 0 0,0 0 0 0 0,0 0 0 0 0,0 0 0 0 0,0 0 0 0 0,0 0 0 0 0,0 0 0 0 0,0 0 0 0 0,0 0 0 0 0,0-1 0 0 0,0 1 0 0 0,0 0 0 0 0,0 0 0 0 0,0 0 0 0 0,0 0 0 0 0,0 0 0 0 0,0 0 0 0 0,0 0 0 0 0,0 0 0 0 0,0 0 0 0 0,0 0 0 0 0,0-1-1 0 0,0-17 86 0 0,1 18-86 0 0,-1 0 1 0 0,0 0-1 0 0,0 0 0 0 0,0-1 1 0 0,0 1-1 0 0,0 0 0 0 0,0 0 1 0 0,0 0-1 0 0,0 0 1 0 0,0 0-1 0 0,0 0 0 0 0,0 0 1 0 0,0 0-1 0 0,0-1 0 0 0,0 1 1 0 0,0 0-1 0 0,0 0 1 0 0,0 0-1 0 0,0 0 0 0 0,0 0 1 0 0,0 0-1 0 0,0 0 0 0 0,0 0 1 0 0,0-1-1 0 0,0 1 1 0 0,0 0-1 0 0,0 0 0 0 0,0 0 1 0 0,0 0-1 0 0,-1 0 1 0 0,1 0-1 0 0,0 0 0 0 0,0 0 1 0 0,0 0-1 0 0,0 0 0 0 0,0-1 1 0 0,0 1-1 0 0,0 0 1 0 0,0 0-1 0 0,0 0 0 0 0,0 0 1 0 0,-1 0-1 0 0,1 0 0 0 0,0 0 0 0 0,-13-10 41 0 0,8 3-3 0 0,5 7-37 0 0,0 0 1 0 0,0-1-1 0 0,0 1 1 0 0,0 0-1 0 0,-1-1 0 0 0,1 1 1 0 0,0 0-1 0 0,-1-1 1 0 0,1 1-1 0 0,0 0 1 0 0,0-1-1 0 0,-1 1 1 0 0,1 0-1 0 0,0 0 0 0 0,-1-1 1 0 0,1 1-1 0 0,-1 0 1 0 0,1 0-1 0 0,0 0 1 0 0,-1-1-1 0 0,1 1 1 0 0,-1 0-1 0 0,1 0 0 0 0,0 0 1 0 0,-1 0-1 0 0,1 0 1 0 0,-1 0-1 0 0,1 0 1 0 0,-1 0-1 0 0,1 0 1 0 0,-1 0-2 0 0,-4-3 64 0 0,-8-7-48 0 0,12 10-16 0 0,1-1 0 0 0,0 1 0 0 0,-1 0 0 0 0,1 0 0 0 0,0-1 0 0 0,-1 1 0 0 0,1 0 0 0 0,0 0 0 0 0,-1 0 0 0 0,1 0 0 0 0,0-1 0 0 0,-1 1 0 0 0,1 0 0 0 0,0 0 0 0 0,-1 0 0 0 0,1 0 0 0 0,-1 0 0 0 0,1 0 0 0 0,0 0 0 0 0,-1 0 0 0 0,1 0 0 0 0,-1 0 0 0 0,1 0 0 0 0,0 1 0 0 0,-1-1 0 0 0,1 0 0 0 0,0 0 0 0 0,-1 0 0 0 0,1 0 0 0 0,0 1 0 0 0,-1-1 0 0 0,1 0 0 0 0,0 0 0 0 0,-1 0 0 0 0,1 1 0 0 0,0-1 0 0 0,0 0 0 0 0,-1 1 0 0 0,1-1 0 0 0,0 0 0 0 0,0 1 0 0 0,-1-1 0 0 0,1 0 0 0 0,0 1 0 0 0,0-1 0 0 0,0 0 0 0 0,0 1 0 0 0,0-1 0 0 0,0 1 0 0 0,-4 4 0 0 0,3-4 0 0 0,0-1 0 0 0,1 1 0 0 0,-1-1 0 0 0,0 0 0 0 0,0 1 0 0 0,0-1 0 0 0,1 0 0 0 0,-1 0 0 0 0,0 0 0 0 0,0 0 0 0 0,0 0 0 0 0,0 0 0 0 0,0 0 0 0 0,0 0 0 0 0,-11 2-4 0 0,10-1 19 0 0,-1 0 0 0 0,1 0 0 0 0,0 1 1 0 0,-1-1-1 0 0,1 1 0 0 0,0-1 1 0 0,0 1-1 0 0,0 0 0 0 0,0-1 1 0 0,0 1-1 0 0,0 1-15 0 0,-6 8 12 0 0,3 2-12 0 0,-6-7-15 0 0,6 7-44 0 0,-8 3 58 0 0,11-15 5 0 0,1 0 0 0 0,0 0 1 0 0,0 1-1 0 0,-1-1 0 0 0,1 0 1 0 0,0 1-1 0 0,0-1 0 0 0,0 1 0 0 0,1-1 1 0 0,-1 1-1 0 0,0-1 0 0 0,0 1 0 0 0,1 0 1 0 0,-1-1-1 0 0,1 1 0 0 0,0 0 0 0 0,-1-1 1 0 0,1 1-1 0 0,0 0 0 0 0,0 0-4 0 0,0 0 11 0 0,0 0-1 0 0,-1-1 0 0 0,1 1 1 0 0,0 0-1 0 0,-1 0 1 0 0,1-1-1 0 0,-1 1 1 0 0,0 0-1 0 0,1 0 0 0 0,-1-1 1 0 0,0 1-1 0 0,0-1 1 0 0,0 1-11 0 0,0-1 9 0 0,0 1 1 0 0,0 0 0 0 0,0-1-1 0 0,0 1 1 0 0,1-1 0 0 0,-1 1-1 0 0,1 0 1 0 0,-1 0 0 0 0,1-1 0 0 0,-1 1-1 0 0,1 0 1 0 0,0 0 0 0 0,0 0-10 0 0,0 3 27 0 0,0 2 6 0 0,0 13 56 0 0,0-19-80 0 0,0 1-1 0 0,0 0 1 0 0,1 0 0 0 0,-1-1 0 0 0,0 1-1 0 0,1-1 1 0 0,-1 1 0 0 0,1 0-1 0 0,0-1 1 0 0,-1 1 0 0 0,1-1 0 0 0,0 1-1 0 0,0-1 1 0 0,0 1-9 0 0,4 6 22 0 0,-2-3-18 0 0,-3-5-1 0 0,0 1-1 0 0,0 0 1 0 0,1-1-1 0 0,-1 1 1 0 0,0 0 0 0 0,1-1-1 0 0,-1 1 1 0 0,0-1 0 0 0,1 1-1 0 0,-1-1 1 0 0,1 1-1 0 0,-1-1 1 0 0,1 1 0 0 0,-1-1-1 0 0,1 1 1 0 0,0-1-1 0 0,-1 0 1 0 0,1 1 0 0 0,0-1-1 0 0,-1 0 1 0 0,1 1 0 0 0,0-1-3 0 0,4 2 15 0 0,10 11 41 0 0,-13-12-48 0 0,-1 1 1 0 0,0-1 0 0 0,1 0-1 0 0,-1 1 1 0 0,1-1 0 0 0,-1 0 0 0 0,1 0-1 0 0,0 0 1 0 0,-1 0 0 0 0,1 0 0 0 0,0 0-1 0 0,0-1 1 0 0,0 1 0 0 0,-1-1 0 0 0,1 1-1 0 0,0-1 1 0 0,0 0 0 0 0,0 1 0 0 0,1-1-9 0 0,51 0 122 0 0,-33 0-103 0 0,-6 0 21 0 0,-10 0-32 0 0,0 0 0 0 0,1 0 0 0 0,-1 0 0 0 0,0-1 0 0 0,5-1-8 0 0,-7 1 6 0 0,42-9 50 0 0,-16 8-73 0 0,-22 2-32 0 0,4 0 34 0 0,7 0 1 0 0,-12 0-28 0 0,0 0-35 0 0,-2 0-22 0 0,1-1-39 0 0,0 0-44 0 0,-1 0-50 0 0,0 0 10 0 0,-1 0-35 0 0,3-1-353 0 0,-1 0 82 0 0,0 0-48 0 0,4-1-681 0 0,4 1-537 0 0,6 2-1018 0 0,-19 0 2810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4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8288 0 0,'0'0'190'0'0,"0"0"28"0"0,0 0 7 0 0,0 0 42 0 0,0 0 150 0 0,2 2 60 0 0,0 0-373 0 0,-1 0-43 0 0,2 0 4 0 0,-1 0 73 0 0,1 1 93 0 0,-2-2-63 0 0,1 1 41 0 0,-3-2-10 0 0,1 1-45 0 0,0 2 46 0 0,0 0-100 0 0,3 4-24 0 0,-3-5 17 0 0,5 7 114 0 0,3 6 168 0 0,1 0-35 0 0,-4-6-196 0 0,-4-8-107 0 0,-1 1-1 0 0,1 0 0 0 0,-1 0 1 0 0,1 0-1 0 0,-1 0 0 0 0,0-1 1 0 0,0 1-1 0 0,0 0 0 0 0,0 0 1 0 0,0 0-1 0 0,0 2-36 0 0,0-1 46 0 0,-1-1-1 0 0,1 1 1 0 0,0 0 0 0 0,1 0-1 0 0,-1-1 1 0 0,0 1 0 0 0,1 0 0 0 0,0 1-46 0 0,4 9 102 0 0,3 11 107 0 0,1 1-8 0 0,-4-12-113 0 0,-2 4 71 0 0,-3 4-39 0 0,-1-11-66 0 0,1-9-41 0 0,0 1 0 0 0,0 0-1 0 0,1-1 1 0 0,-1 1 0 0 0,0 0 0 0 0,1 0 0 0 0,-1-1-1 0 0,1 1 1 0 0,-1-1 0 0 0,1 1 0 0 0,0 0 0 0 0,-1-1-1 0 0,1 1 1 0 0,0-1-13 0 0,6 12 80 0 0,-4 6 13 0 0,-3-4 15 0 0,-1-4 21 0 0,1-10-116 0 0,0 0-1 0 0,0-1 0 0 0,0 1 1 0 0,0 0-1 0 0,0-1 1 0 0,0 1-1 0 0,1 0 1 0 0,-1-1-1 0 0,0 1 0 0 0,0 0 1 0 0,0-1-1 0 0,1 1 1 0 0,-1 0-1 0 0,0-1 0 0 0,1 1 1 0 0,-1-1-1 0 0,1 1 1 0 0,-1 0-1 0 0,0-1 0 0 0,1 1 1 0 0,-1-1-1 0 0,1 0 1 0 0,0 1-1 0 0,-1-1 1 0 0,1 1-1 0 0,-1-1-12 0 0,1 1 12 0 0,0-1-1 0 0,-1 0 1 0 0,1 1 0 0 0,-1-1-1 0 0,1 1 1 0 0,-1-1-1 0 0,1 1 1 0 0,-1-1 0 0 0,1 1-1 0 0,-1-1 1 0 0,0 1 0 0 0,1 0-1 0 0,-1-1 1 0 0,0 1 0 0 0,0-1-1 0 0,1 1 1 0 0,-1 0-1 0 0,0-1 1 0 0,0 1 0 0 0,0 0-1 0 0,0-1 1 0 0,0 1 0 0 0,0 0-1 0 0,0 0 1 0 0,0-1 0 0 0,0 1-12 0 0,0 26 163 0 0,0 36 159 0 0,0-44-180 0 0,0-16-46 0 0,0-3 0 0 0,0 0-2 0 0,0 5 11 0 0,0 0-74 0 0,0-2-5 0 0,0-3-24 0 0,0 0-1 0 0,0 0 1 0 0,1 1-1 0 0,-1-1 1 0 0,0 0-1 0 0,0 0 0 0 0,0 0 1 0 0,0 0-1 0 0,0 0 1 0 0,0 0-1 0 0,0 0 0 0 0,0 0 1 0 0,0 0-1 0 0,0 1 1 0 0,0-1-1 0 0,0 0 0 0 0,0 0 1 0 0,0 0-1 0 0,-1 0 1 0 0,1 0-1 0 0,0 0 0 0 0,0 0 1 0 0,0 0-1 0 0,0 0 1 0 0,0 0-1 0 0,0 0 0 0 0,0 0 1 0 0,0 1-1 0 0,0-1 1 0 0,0 0-1 0 0,0 0 0 0 0,0 0 1 0 0,0 0-1 0 0,0 0 1 0 0,0 0-1 0 0,0 0 0 0 0,-1 0 1 0 0,1 0-1 0 0,0 0 1 0 0,0 0-1 0 0,0 0 0 0 0,0 0 1 0 0,0 0-1 0 0,0 0 1 0 0,0 0-1 0 0,0 0 0 0 0,0 0 1 0 0,0 0-1 0 0,-1 0 1 0 0,1 0-1 0 0,0 0 1 0 0,0 0-1 0 0,0 0 0 0 0,0 0 1 0 0,0 0-1 0 0,0 0 1 0 0,0 0-3 0 0,-14 0 68 0 0,13 0-67 0 0,-1 0 0 0 0,1 0 0 0 0,0 0 0 0 0,-1 0 0 0 0,1-1 0 0 0,-1 1 0 0 0,1 0 0 0 0,-1-1 0 0 0,1 1 0 0 0,-1-1 0 0 0,1 1-3 0 0,0-1-1 0 0,0 0 0 0 0,0 0 1 0 0,0 0-1 0 0,0 0 1 0 0,0 0-1 0 0,0 0 1 0 0,0 0-1 0 0,0 0 1 0 0,0 0-1 0 0,0 0 0 0 0,0-1 4 0 0,-4-9 24 0 0,4 9-9 0 0,0 0 1 0 0,0-1-1 0 0,0 1 0 0 0,0 0 1 0 0,-1 0-1 0 0,1 0 0 0 0,-1 0 1 0 0,0 0-1 0 0,0 0-15 0 0,-14-19 169 0 0,6-1-75 0 0,8 13-76 0 0,1 1 0 0 0,0-1 0 0 0,0 1 0 0 0,0-1 0 0 0,2-4-18 0 0,-1-28 46 0 0,0-3-57 0 0,0 0-60 0 0,0 3-61 0 0,1 24 24 0 0,5-1 25 0 0,0 3 23 0 0,-5-5-11 0 0,-1 18 59 0 0,0-1 0 0 0,0 1 0 0 0,0-1 0 0 0,0 1 0 0 0,0-1 0 0 0,1 1 0 0 0,-1 0 1 0 0,1-1-1 0 0,0 1 0 0 0,0-2 12 0 0,2-2-20 0 0,0 0-7 0 0,0-1-1 0 0,1 1 1 0 0,-1 0 0 0 0,1 0 0 0 0,1 1 0 0 0,-1-1 27 0 0,14-13-41 0 0,-13 13 17 0 0,1-1 0 0 0,0 1-1 0 0,0 0 1 0 0,0 1 0 0 0,1 0 0 0 0,3-3 24 0 0,22-8-17 0 0,-30 16 16 0 0,-1-1 0 0 0,0 1 0 0 0,1 0 0 0 0,-1-1 0 0 0,1 1-1 0 0,-1 0 1 0 0,1 0 0 0 0,-1 0 0 0 0,1 0 0 0 0,-1 0 1 0 0,1 0-5 0 0,-1 0 1 0 0,1 0 0 0 0,-1 0 0 0 0,1 0 0 0 0,-1-1 0 0 0,0 1 0 0 0,1 0-1 0 0,-1-1 1 0 0,1 1 0 0 0,-1-1 4 0 0,4-2-6 0 0,-4 3 5 0 0,0-1 1 0 0,-1 1 0 0 0,1-1-1 0 0,1 1 1 0 0,-1-1 0 0 0,0 1-1 0 0,0-1 1 0 0,0 1 0 0 0,0 0-1 0 0,0-1 1 0 0,0 1 0 0 0,1 0-1 0 0,15 4 1 0 0,-14-2 0 0 0,0-1 0 0 0,0 0 0 0 0,0 0 0 0 0,0-1 0 0 0,0 1 0 0 0,0-1 0 0 0,1 1 0 0 0,-1-1 1 0 0,13 0-2 0 0,-14 0 0 0 0,-1 0 0 0 0,1 0 0 0 0,-1 0 0 0 0,0 0 0 0 0,1 0 0 0 0,-1 1 0 0 0,1-1 0 0 0,-1 0 0 0 0,1 1 0 0 0,-1-1 1 0 0,20 13-43 0 0,3 1 32 0 0,-5-9 12 0 0,-18-4-1 0 0,0 0 0 0 0,1 0 0 0 0,-1-1 0 0 0,0 1 0 0 0,0 0 0 0 0,0 0 0 0 0,0 0 0 0 0,0 0 0 0 0,0 0 0 0 0,-1 1 0 0 0,1-1 0 0 0,0 1 0 0 0,0-1 0 0 0,-1 0 0 0 0,1 1 0 0 0,-1-1 0 0 0,0 1 0 0 0,1-1 0 0 0,-1 1 0 0 0,0-1 0 0 0,0 1 0 0 0,0-1 0 0 0,0 1 0 0 0,0-1 0 0 0,0 1 0 0 0,0-1 0 0 0,0 1 0 0 0,0-1 0 0 0,-1 0 0 0 0,1 1 0 0 0,0-1 0 0 0,-1 1 0 0 0,1-1 0 0 0,-1 1 0 0 0,-1 2 3 0 0,0 1 8 0 0,0 0 1 0 0,-1 0-1 0 0,1 0 0 0 0,-1-1 1 0 0,0 1-1 0 0,0-1 1 0 0,-1 0-1 0 0,1 0 0 0 0,-1 0 1 0 0,0 0-1 0 0,0-1 0 0 0,-2 2-11 0 0,-34 13 67 0 0,3-4-47 0 0,18-11 23 0 0,18-4-44 0 0,-1 1 0 0 0,1 0 0 0 0,-1 1 0 0 0,1-1 0 0 0,-1 0 0 0 0,1 0 0 0 0,0 1 0 0 0,-1-1 0 0 0,1 1 0 0 0,-1-1 1 0 0,-1 2-87 0 0,-2 1 99 0 0,1 0 41 0 0,1-1-48 0 0,1-1-47 0 0,-1 0-60 0 0,0 0-42 0 0,0-1-65 0 0,-1 0-76 0 0,0 0-85 0 0,3 0 123 0 0,0 0-39 0 0,-2 1-387 0 0,1-1 93 0 0,0 0-53 0 0,-3 2-745 0 0,-1 2-587 0 0,-4 5-1115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4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8952 0 0,'0'0'200'0'0,"0"0"33"0"0,0 0 15 0 0,3 3-36 0 0,11 11-38 0 0,-7-8-56 0 0,-3-1 71 0 0,-2-1-57 0 0,0 1 30 0 0,-2-4-120 0 0,1 0-1 0 0,-1-1 1 0 0,0 1 0 0 0,0 0 0 0 0,1-1 0 0 0,-1 1 0 0 0,1-1-1 0 0,-1 1 1 0 0,0-1 0 0 0,1 1 0 0 0,-1 0 0 0 0,1-1 0 0 0,-1 0-1 0 0,1 1 1 0 0,0-1 0 0 0,-1 1 0 0 0,1-1 0 0 0,-1 0 0 0 0,1 1-1 0 0,0-1 1 0 0,-1 0 0 0 0,1 1-42 0 0,4 1 172 0 0,0 1 28 0 0,-1 2 35 0 0,9 16 637 0 0,-9-12-524 0 0,0-2-83 0 0,0 3 135 0 0,2 1 74 0 0,2 3-92 0 0,0 0-89 0 0,-3-3 24 0 0,-1 0-1 0 0,-1 1 1 0 0,1 4-317 0 0,1 6 365 0 0,-2-10-199 0 0,0-1-34 0 0,7 21 264 0 0,-5-15-187 0 0,6 27 327 0 0,-8-35-367 0 0,-2-1-41 0 0,-1 6 41 0 0,2 6 9 0 0,3-5-48 0 0,2 3 44 0 0,-6-1 38 0 0,-2-6-105 0 0,1-6-55 0 0,-1 0 0 0 0,1-1 0 0 0,0 1 0 0 0,0 0 0 0 0,0 0 0 0 0,1 0 0 0 0,0 0 0 0 0,0-1 0 0 0,1 4-52 0 0,3 0 70 0 0,-4-7-55 0 0,0 1 0 0 0,0-1 0 0 0,-1 0 0 0 0,1 1 0 0 0,0-1 0 0 0,0 1 0 0 0,-1 0 0 0 0,1-1 0 0 0,-1 1 0 0 0,0 0 0 0 0,1-1 0 0 0,-1 1 0 0 0,0 0 0 0 0,0 0-15 0 0,0 4 45 0 0,0-4-35 0 0,-1-1 1 0 0,1 1-1 0 0,0 0 0 0 0,0-1 1 0 0,0 1-1 0 0,1 0 1 0 0,-1-1-1 0 0,0 1 0 0 0,1 0 1 0 0,-1-1-1 0 0,1 1 0 0 0,0 1-10 0 0,5 1 47 0 0,-5-3-44 0 0,-1-1 0 0 0,1 0-1 0 0,-1 0 1 0 0,1 1 0 0 0,-1-1-1 0 0,0 0 1 0 0,1 0 0 0 0,-1 1-1 0 0,0-1 1 0 0,1 1 0 0 0,-1-1-1 0 0,0 0 1 0 0,1 1 0 0 0,-1-1-1 0 0,0 1 1 0 0,0-1 0 0 0,1 1-1 0 0,-1-1 1 0 0,0 1-1 0 0,0-1 1 0 0,0 1 0 0 0,0-1-1 0 0,0 1 1 0 0,1-1 0 0 0,-1 1-1 0 0,0-1 1 0 0,0 1 0 0 0,0-1-1 0 0,-1 1 1 0 0,1-1 0 0 0,0 1-1 0 0,0-1-2 0 0,0 32 12 0 0,0-18-46 0 0,0-12-41 0 0,0-2-33 0 0,0 0-149 0 0,0 0-21 0 0,0 0 100 0 0,0 0 27 0 0,0 0-41 0 0,0 0-152 0 0,3 0-280 0 0,-1 0 556 0 0,0 0-47 0 0,0 0-45 0 0,-1-1-43 0 0,1 0-40 0 0,0 1-39 0 0,0-1-35 0 0,0 0-35 0 0,1-1-443 0 0,0 0-109 0 0,0-1-91 0 0,-1 1-72 0 0,0 0-1042 0 0,-1 1-1183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5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144 225 7568 0 0,'0'0'166'0'0,"0"-3"29"0"0,-1 1-136 0 0,2-2-7 0 0,4 0 39 0 0,6-2 100 0 0,5-7-153 0 0,-9 6-15 0 0,1 2 50 0 0,-1 2 51 0 0,1 2 54 0 0,-3-2 249 0 0,8-8 12 0 0,1 6-29 0 0,-10-2-211 0 0,-4 7-189 0 0,0 0 0 0 0,1-1 1 0 0,-1 1-1 0 0,0-1 0 0 0,1 1 0 0 0,-1-1 0 0 0,0 1 0 0 0,1 0 1 0 0,-1-1-1 0 0,0 1 0 0 0,1 0 0 0 0,-1-1 0 0 0,1 1 0 0 0,-1 0 1 0 0,0 0-1 0 0,1-1 0 0 0,-1 1 0 0 0,1 0 0 0 0,-1 0 0 0 0,1 0 1 0 0,-1 0-1 0 0,1-1 0 0 0,-1 1 0 0 0,1 0 0 0 0,-1 0 0 0 0,1 0 1 0 0,-1 0-1 0 0,1 0 0 0 0,-1 0 0 0 0,1 0 0 0 0,-1 1 0 0 0,1-1-10 0 0,1 0 26 0 0,-1 0-1 0 0,1 0 1 0 0,0-1-1 0 0,-1 1 1 0 0,1 0-1 0 0,-1-1 1 0 0,1 1-1 0 0,-1-1 1 0 0,1 1-1 0 0,0-2-25 0 0,9-7 179 0 0,-7 7-86 0 0,-2 0-34 0 0,1 2-21 0 0,0 0-22 0 0,1-1 18 0 0,-3 1-28 0 0,-1-1 0 0 0,1 0 1 0 0,-1 1-1 0 0,0-1 1 0 0,0 0-1 0 0,1 1 0 0 0,-1-1 1 0 0,0 0-1 0 0,0 1 1 0 0,0-1-1 0 0,0 0 0 0 0,0 1 1 0 0,0-1-1 0 0,0 0 1 0 0,0 0-7 0 0,0 1 1 0 0,0 0 0 0 0,0 0 1 0 0,0 0-1 0 0,0 0 1 0 0,0 0-1 0 0,0 0 0 0 0,0 0 1 0 0,0 0-1 0 0,0 0 1 0 0,0 0-1 0 0,0 0 0 0 0,0-1 1 0 0,0 1-1 0 0,0 0 1 0 0,0 0-1 0 0,0 0 1 0 0,0 0-1 0 0,0 0 0 0 0,0 0 1 0 0,0 0-1 0 0,0 0 1 0 0,0 0-1 0 0,0 0 0 0 0,0-1 1 0 0,0 1-1 0 0,0 0 1 0 0,0 0-1 0 0,0 0 0 0 0,0 0 1 0 0,1 0-1 0 0,-1 0 1 0 0,0 0-1 0 0,0 0 0 0 0,0 0 1 0 0,0 0-1 0 0,0 0 1 0 0,0 0-1 0 0,0 0 0 0 0,0 0 1 0 0,0 0-1 0 0,0 0 1 0 0,0 0-1 0 0,1 0 0 0 0,-1 0 1 0 0,0 0-1 0 0,0 0 1 0 0,0 0-1 0 0,0 0 0 0 0,0 0 1 0 0,0 0-1 0 0,0 0 1 0 0,0 0-1 0 0,0 0 0 0 0,0 0 1 0 0,1 0-1 0 0,-1 0 1 0 0,0 0-2 0 0,0 0 0 0 0,0 0 1 0 0,1 0 0 0 0,-1 0 0 0 0,0 0-1 0 0,0 0 1 0 0,1 0 0 0 0,-1 0-1 0 0,0 0 1 0 0,0 0 0 0 0,1 0 0 0 0,-1 0-1 0 0,0 0 1 0 0,1 0 0 0 0,-1 0 0 0 0,0 0-1 0 0,0 0 1 0 0,1 0 0 0 0,-1 0-1 0 0,0 0 1 0 0,0 0 0 0 0,1 0 0 0 0,-1 0-1 0 0,0-1 1 0 0,0 1 0 0 0,1 0 0 0 0,-1 0-1 0 0,0 0 1 0 0,0 0 0 0 0,0-1 0 0 0,1 1-1 0 0,-1 0 1 0 0,0 0 0 0 0,0-1-1 0 0,1 0 4 0 0,0 0 1 0 0,0-1-1 0 0,0 1 1 0 0,0 0-1 0 0,0 0 1 0 0,0 0-1 0 0,1 0 1 0 0,-1 0-1 0 0,0 0 1 0 0,1 0 0 0 0,-1 0-1 0 0,1 0 1 0 0,-1 1-1 0 0,1-1 1 0 0,0 0-5 0 0,11-9 58 0 0,-9 4 5 0 0,-5 1-66 0 0,0 2 11 0 0,1 1 26 0 0,4-4 112 0 0,6-4 32 0 0,-15 9 110 0 0,-4-4-67 0 0,1-1-71 0 0,4 2-74 0 0,4 4-67 0 0,-3-3 148 0 0,0 2-62 0 0,-1 1-34 0 0,-2 1 0 0 0,6-1-30 0 0,-6 0 137 0 0,2-1-40 0 0,-4-1 35 0 0,7 2-139 0 0,0-1-1 0 0,-1 0 1 0 0,1 1 0 0 0,0-1 0 0 0,-1 0-1 0 0,1 0 1 0 0,0 0 0 0 0,0 0 0 0 0,-1-1-24 0 0,1 1 34 0 0,-3-2 160 0 0,1 2-89 0 0,-1 1-58 0 0,-1 1-34 0 0,2-1 41 0 0,3 0-48 0 0,-1 0 1 0 0,1 0 0 0 0,-1 0-1 0 0,1 0 1 0 0,-1 0-1 0 0,1 0 1 0 0,-1 0 0 0 0,1 0-1 0 0,-1 0 1 0 0,1 0-1 0 0,-1 0 1 0 0,1 0 0 0 0,-1 0-1 0 0,1-1 1 0 0,-1 1-1 0 0,1 0 1 0 0,-1 0-1 0 0,1-1 1 0 0,-1 1 0 0 0,1 0-1 0 0,-1-1 1 0 0,1 1-1 0 0,0 0 1 0 0,-1-1 0 0 0,1 1-1 0 0,0 0 1 0 0,-1-1-1 0 0,1 1 1 0 0,0-1-7 0 0,-8-6 132 0 0,5 6-110 0 0,1 0 0 0 0,-1 1 0 0 0,1-1 0 0 0,-1 1 0 0 0,1 0 0 0 0,-1 0 0 0 0,0 0-22 0 0,3 0 0 0 0,-1 0 5 0 0,1 0 0 0 0,0 0 0 0 0,-1 0 0 0 0,1 0 0 0 0,0 0 0 0 0,-1 0 0 0 0,1 0 0 0 0,0 0 0 0 0,-1 0 0 0 0,1 0 0 0 0,0 0 1 0 0,-1 0-1 0 0,1 0 0 0 0,0 0 0 0 0,-1 0 0 0 0,1 1 0 0 0,0-1 0 0 0,0 0 0 0 0,-1 0 0 0 0,1 0 0 0 0,0 0 0 0 0,0 1 0 0 0,-1-1 0 0 0,1 0 0 0 0,0 0 0 0 0,0 1-5 0 0,-2 0 13 0 0,1 0 0 0 0,0 0 0 0 0,0 0-1 0 0,-1 0 1 0 0,1 0 0 0 0,-1 0 0 0 0,1 0 0 0 0,-1-1 0 0 0,1 1 0 0 0,-1 0 0 0 0,-1-1-13 0 0,-9 2 105 0 0,-5-1 81 0 0,15-1-177 0 0,1 0 0 0 0,-1 0 0 0 0,1 0 0 0 0,-1 0 0 0 0,1 1 0 0 0,0-1-1 0 0,-1 0 1 0 0,1 1 0 0 0,-1-1 0 0 0,1 1 0 0 0,0-1 0 0 0,-1 1 0 0 0,1 0 0 0 0,0 0 0 0 0,-1 0-9 0 0,-21 11 128 0 0,-6 4-50 0 0,25-10-49 0 0,3-5-28 0 0,1-1 0 0 0,0 1 0 0 0,0-1 1 0 0,-1 0-1 0 0,1 1 0 0 0,0-1 0 0 0,-1 1 0 0 0,1-1 0 0 0,0 0 1 0 0,-1 1-1 0 0,1-1 0 0 0,0 0 0 0 0,-1 1 0 0 0,1-1 1 0 0,-1 0-1 0 0,1 0 0 0 0,-1 1 0 0 0,1-1 0 0 0,-1 0 1 0 0,1 0-1 0 0,-1 0 0 0 0,1 0 0 0 0,-1 0 0 0 0,1 0 1 0 0,-1 0-1 0 0,1 0 0 0 0,-1 0 0 0 0,1 0 0 0 0,-1 0 0 0 0,1 0 1 0 0,-1 0-1 0 0,0 0-1 0 0,0 0 4 0 0,0 0-1 0 0,0 1 1 0 0,0-1 0 0 0,0 0-1 0 0,0 1 1 0 0,0-1 0 0 0,0 1-1 0 0,0-1 1 0 0,0 1 0 0 0,0-1-1 0 0,0 1 1 0 0,0 0 0 0 0,0-1-1 0 0,0 1 1 0 0,0 0 0 0 0,0 0-1 0 0,1 0 1 0 0,-1 0 0 0 0,0 0-1 0 0,1 0 1 0 0,-1 0 0 0 0,0 0-1 0 0,1 0 1 0 0,-1 0 0 0 0,1 0-1 0 0,0 0 1 0 0,-1 0 0 0 0,1 0-1 0 0,0 0 1 0 0,0 1-4 0 0,-1 1 5 0 0,0-1-1 0 0,0 0 1 0 0,0 0-1 0 0,0 0 1 0 0,0 1-1 0 0,0-1 1 0 0,0 0 0 0 0,-2 1-5 0 0,-8 4 11 0 0,10-7-8 0 0,-1 1 0 0 0,1-1 0 0 0,0 0 0 0 0,0 1 0 0 0,0 0 0 0 0,0-1 0 0 0,0 1 0 0 0,0 0 0 0 0,1-1 0 0 0,-1 1 0 0 0,0 0 0 0 0,0 0 0 0 0,0 0 0 0 0,1 0 0 0 0,-1-1 1 0 0,0 2-4 0 0,1 0 1 0 0,-1-1 0 0 0,0 1 1 0 0,1 0-1 0 0,0 0 1 0 0,-1 0-1 0 0,1 0 1 0 0,0 0-1 0 0,0 0 1 0 0,0 0-1 0 0,0 0 1 0 0,1 1-2 0 0,-1-1 4 0 0,0 0 1 0 0,0 0-1 0 0,0 0 1 0 0,0-1-1 0 0,0 1 0 0 0,0 0 1 0 0,-1 0-1 0 0,1 0 1 0 0,0 0-1 0 0,-1 0 1 0 0,0 1-5 0 0,-4 5 11 0 0,-2 4-11 0 0,6 2 53 0 0,0-10-46 0 0,1-1-1 0 0,0-1 0 0 0,0 1 1 0 0,0-1-1 0 0,0 0 0 0 0,1 1 1 0 0,-1-1-1 0 0,0 0 0 0 0,1 1 1 0 0,0 1-7 0 0,4 4 9 0 0,-4-7-5 0 0,0 1 0 0 0,0-1 0 0 0,0 0 0 0 0,0 1 0 0 0,-1 0 0 0 0,1-1 0 0 0,0 1 0 0 0,-1-1-1 0 0,1 1 1 0 0,-1 0 0 0 0,0-1 0 0 0,0 1 0 0 0,1 0 0 0 0,-1 0-4 0 0,0-2 2 0 0,0 1 0 0 0,0 0 1 0 0,0 0-1 0 0,0 0 0 0 0,0-1 1 0 0,0 1-1 0 0,0 0 0 0 0,1 0 1 0 0,-1 0-1 0 0,0-1 0 0 0,1 1 1 0 0,-1 0-1 0 0,1-1 0 0 0,-1 1 1 0 0,1 0-1 0 0,-1-1 0 0 0,1 1 1 0 0,-1 0-1 0 0,1-1 0 0 0,-1 1 1 0 0,1-1-1 0 0,0 1 0 0 0,-1-1 1 0 0,1 0-1 0 0,0 1 0 0 0,-1-1 0 0 0,1 1 1 0 0,0-1-1 0 0,0 0-2 0 0,1 1 3 0 0,-1-1-1 0 0,0 1 1 0 0,0-1 0 0 0,0 1-1 0 0,0 0 1 0 0,0 0 0 0 0,0-1-1 0 0,0 1 1 0 0,0 0-1 0 0,0 0 1 0 0,0 0 0 0 0,0 0-1 0 0,-1 0 1 0 0,1 0 0 0 0,0 1-3 0 0,1 3 17 0 0,-1-5-12 0 0,-1 1 0 0 0,0 0 0 0 0,0-1 1 0 0,1 1-1 0 0,-1-1 0 0 0,0 1 1 0 0,1 0-1 0 0,-1-1 0 0 0,1 1 0 0 0,-1-1 1 0 0,1 1-1 0 0,-1-1 0 0 0,1 1 1 0 0,-1-1-1 0 0,1 0 0 0 0,-1 1 0 0 0,1-1 1 0 0,0 1-1 0 0,-1-1 0 0 0,1 0 0 0 0,-1 0 1 0 0,2 1-6 0 0,3 1 17 0 0,-5-1-13 0 0,1-1 1 0 0,0 1-1 0 0,0 0 0 0 0,0 0 1 0 0,0-1-1 0 0,0 1 0 0 0,0 0 0 0 0,-1 0 1 0 0,1 0-1 0 0,0 0 0 0 0,-1 0 0 0 0,1 0 1 0 0,-1 0-1 0 0,1 0 0 0 0,-1 0 1 0 0,1 1-6 0 0,5 9 66 0 0,7-6 19 0 0,1 6 4 0 0,-14-11-84 0 0,0 0-1 0 0,0 1 1 0 0,1-1-1 0 0,-1 0 0 0 0,0 0 1 0 0,0 0-1 0 0,1 1 1 0 0,-1-1-1 0 0,0 0 0 0 0,1 0 1 0 0,-1 0-1 0 0,0 0 0 0 0,0 0 1 0 0,1 0-1 0 0,-1 1 1 0 0,0-1-1 0 0,1 0 0 0 0,-1 0 1 0 0,0 0-1 0 0,1 0 1 0 0,-1 0-1 0 0,0 0 0 0 0,1 0 1 0 0,-1 0-1 0 0,0 0 0 0 0,1-1-3 0 0,4 1 29 0 0,17-1 41 0 0,-7 5 15 0 0,-6 1-38 0 0,-8-4-37 0 0,0 0 0 0 0,1 0 1 0 0,-1 0-1 0 0,1 0 1 0 0,-1-1-1 0 0,1 1 1 0 0,-1-1-1 0 0,1 1 0 0 0,0-1 1 0 0,-1 1-1 0 0,1-1 1 0 0,0 0-1 0 0,-1 0 0 0 0,1 0-10 0 0,18 0 96 0 0,23 0 56 0 0,-26 0-64 0 0,-6-1-36 0 0,2-6-22 0 0,0 1-1 0 0,-2 4 20 0 0,-9 3-45 0 0,-1-1-1 0 0,1-1 0 0 0,-1 1 0 0 0,0 0 0 0 0,1 0 1 0 0,-1 0-1 0 0,1-1 0 0 0,-1 1 0 0 0,1-1 0 0 0,-1 1-3 0 0,15-14 64 0 0,-9 7-50 0 0,-3 3-12 0 0,-1 1 0 0 0,0 0 1 0 0,1 0-1 0 0,-1 0 0 0 0,1 0 0 0 0,0 0-2 0 0,7-2 22 0 0,-4 2-12 0 0,-2 0-38 0 0,0-1-31 0 0,2-2-42 0 0,-5 4 136 0 0,0 0-106 0 0,1-1-113 0 0,0 0-116 0 0,0 0-120 0 0,0 0-124 0 0,0-1-127 0 0,-1 3 287 0 0,-1-1-33 0 0,0 0-34 0 0,0 1-34 0 0,0-1-35 0 0,0 1-34 0 0,1-6-1567 0 0,-1-2-1206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4:11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5328 0 0,'0'0'116'0'0,"0"0"17"0"0,0 0 12 0 0,0 0-40 0 0,0 0 0 0 0,0 0 44 0 0,0 0 132 0 0,3 2 246 0 0,23 25 552 0 0,-24-26-905 0 0,-1 1-33 0 0,0 0 58 0 0,-1 1-75 0 0,-1-1-68 0 0,0 1-5 0 0,1 0 63 0 0,1-1 71 0 0,2 1 115 0 0,2 3-99 0 0,-2-4-94 0 0,0 1 1 0 0,0 0-1 0 0,0 0 0 0 0,-1 0 0 0 0,3 3-107 0 0,-1 3 209 0 0,-3 1 43 0 0,2 4 67 0 0,2-4-66 0 0,0-2-77 0 0,0 1 32 0 0,-2-1-42 0 0,2 4 45 0 0,0 17 190 0 0,-4-17-238 0 0,-1 1 50 0 0,2 6 51 0 0,7 13 232 0 0,-1-6-164 0 0,2 6 14 0 0,-4 0-88 0 0,-2-16-148 0 0,-2-9-57 0 0,0-1 0 0 0,0 1 0 0 0,-1 0 0 0 0,0-1 0 0 0,-1 1 0 0 0,1 4-53 0 0,-2 6 87 0 0,1 12 73 0 0,4 2 90 0 0,0-15-102 0 0,-2-9-73 0 0,0 0 0 0 0,0-1 0 0 0,-1 1 0 0 0,0 0 0 0 0,0 0 1 0 0,-1 0-76 0 0,-1 29 332 0 0,0-22-203 0 0,0 0-1 0 0,1 1 1 0 0,1-1 0 0 0,0 0-1 0 0,3 6-128 0 0,1-4 106 0 0,1 2 28 0 0,-4-1 9 0 0,-2 92 537 0 0,0-107-670 0 0,0 0 1 0 0,0 0-1 0 0,1-1 0 0 0,-1 1 0 0 0,0 0 1 0 0,1 0-1 0 0,0-1 0 0 0,-1 1 0 0 0,1 0 1 0 0,0-1-1 0 0,0 1 0 0 0,0 0 0 0 0,0-1-10 0 0,0 1 9 0 0,0-1 0 0 0,0 1 0 0 0,0-1 0 0 0,-1 1 0 0 0,1 0 0 0 0,0-1 0 0 0,-1 1 0 0 0,1 0 0 0 0,-1 0 0 0 0,0 0 0 0 0,1-1 0 0 0,-1 1-1 0 0,0 0-8 0 0,0 11 72 0 0,0-10 0 0 0,-3 0-12 0 0,-7 7-32 0 0,7-7 52 0 0,3-3 14 0 0,0 0-12 0 0,0 3-15 0 0,0 3-68 0 0,0-2-49 0 0,0-2-53 0 0,0-1-118 0 0,0-1-183 0 0,0-3-4 0 0,-1-1 183 0 0,0 2 92 0 0,-4-4-74 0 0,3 5 93 0 0,0-1-72 0 0,0 0-103 0 0,2 1 98 0 0,-1 0-36 0 0,0-2-138 0 0,0 1-78 0 0,1-2-87 0 0,0 0-95 0 0,0 4 259 0 0,0-1-46 0 0,0-1-42 0 0,0 1-37 0 0,0 0-139 0 0,0-1-36 0 0,0-4-1459 0 0</inkml:trace>
  <inkml:trace contextRef="#ctx0" brushRef="#br0" timeOffset="541.79">96 33 6272 0 0,'0'0'141'0'0,"3"0"23"0"0,0 0-105 0 0,-2 0-49 0 0,0-1 16 0 0,5-2 34 0 0,12-7 106 0 0,-17 10-163 0 0,1-1 0 0 0,-1 1 0 0 0,1-1 0 0 0,-1 1 0 0 0,0 0 0 0 0,1 0 0 0 0,-1 0 0 0 0,1 0 0 0 0,-1 0 0 0 0,1 0-3 0 0,6 0 23 0 0,0 0 48 0 0,-1 0 51 0 0,-1 0 54 0 0,0-3 249 0 0,-5 2-373 0 0,0 0 0 0 0,1-1 0 0 0,-1 1 0 0 0,1 0 0 0 0,-1 0 0 0 0,1 0 1 0 0,-1 1-1 0 0,1-1 0 0 0,0 0 0 0 0,-1 1 0 0 0,1-1 0 0 0,0 1 0 0 0,1-1-52 0 0,11 0 417 0 0,-6 1-151 0 0,1 0 51 0 0,-2 0-59 0 0,11 0 114 0 0,1 0-100 0 0,0 0-79 0 0,-3 0-62 0 0,-11 0-99 0 0,9 1 117 0 0,0 6 2 0 0,-13-6-133 0 0,0 0 0 0 0,1 0 0 0 0,-1 0 0 0 0,1-1 1 0 0,-1 1-1 0 0,1 0 0 0 0,-1-1 0 0 0,1 0 0 0 0,0 1 0 0 0,-1-1 0 0 0,1 0 1 0 0,0 1-1 0 0,1-1-18 0 0,4-1 73 0 0,-5 1-49 0 0,0 0-1 0 0,0 0 1 0 0,0 0 0 0 0,1 0 0 0 0,-1 0-1 0 0,0 1 1 0 0,0-1 0 0 0,0 1 0 0 0,0-1-1 0 0,1 1-23 0 0,16 10 112 0 0,5-6-16 0 0,-13 6-6 0 0,10-6-17 0 0,-10 9-58 0 0,-2-7-14 0 0,3 4 15 0 0,-4 2 27 0 0,-7-12-43 0 0,-1 0 1 0 0,1 0 0 0 0,0 0 0 0 0,-1 0-1 0 0,1 0 1 0 0,0 0 0 0 0,0 0-1 0 0,0-1 1 0 0,0 1 0 0 0,0 0 0 0 0,0-1-1 0 0,0 1 1 0 0,0-1 0 0 0,0 1-1 0 0,0-1 1 0 0,0 1-1 0 0,11 5 13 0 0,-7 7 35 0 0,22 19-23 0 0,-23-21 12 0 0,-3-9-32 0 0,0 1-1 0 0,0-1 1 0 0,1 0-1 0 0,-1 0 1 0 0,0 0-1 0 0,1 0 0 0 0,0 0 1 0 0,-1 0-1 0 0,1 0-4 0 0,12 14 54 0 0,-14-15-51 0 0,1 0 0 0 0,-1 0 1 0 0,1 0-1 0 0,-1 0 1 0 0,0 0-1 0 0,1 0 0 0 0,-1 0 1 0 0,0 1-1 0 0,0-1 0 0 0,1 0 1 0 0,-1 0-1 0 0,0 0 1 0 0,0 0-1 0 0,0 0 0 0 0,-1 0 1 0 0,1 1-4 0 0,-1 27 83 0 0,2-9 90 0 0,-1 3 37 0 0,0-9-109 0 0,-1-3-70 0 0,-1-4-69 0 0,-5-1 76 0 0,3-4-17 0 0,-1 11 10 0 0,0-7 10 0 0,1 0 1 0 0,-1-1 0 0 0,0 1-1 0 0,0-1 1 0 0,-3 2-42 0 0,-6 3 17 0 0,4-5 35 0 0,7-4-40 0 0,1 0 0 0 0,0 0-1 0 0,0 1 1 0 0,-1-1 0 0 0,1 0-1 0 0,0 1 1 0 0,0-1 0 0 0,0 1-1 0 0,0 0-11 0 0,1-1 6 0 0,0 1 0 0 0,0-1 0 0 0,0 0 0 0 0,-1 0 0 0 0,1 0 0 0 0,0 1 0 0 0,-1-2 0 0 0,1 1 0 0 0,-1 0 0 0 0,1 0 0 0 0,-1 0-1 0 0,0-1 1 0 0,1 1 0 0 0,-1 0 0 0 0,0-1 0 0 0,1 0 0 0 0,-1 1 0 0 0,0-1 0 0 0,0 0 0 0 0,0 0-6 0 0,1 0 1 0 0,-1 0 0 0 0,1 0 0 0 0,-1 1-1 0 0,0-1 1 0 0,1 0 0 0 0,-1 1 0 0 0,1-1 0 0 0,-1 1 0 0 0,1 0 0 0 0,-1-1-1 0 0,1 1 1 0 0,0 0 0 0 0,-1 0-1 0 0,-11 5 12 0 0,-4-5 18 0 0,14-1-26 0 0,1 0 0 0 0,0 0 0 0 0,-1 0 0 0 0,1 0 0 0 0,-1 1 0 0 0,1-1 0 0 0,-1 1 0 0 0,1-1 0 0 0,0 1 0 0 0,-3 1-4 0 0,1 0 8 0 0,0 0 1 0 0,0 0-1 0 0,-1-1 0 0 0,1 1 0 0 0,-1-1 0 0 0,1 0 1 0 0,-1 0-1 0 0,1 0 0 0 0,-1-1 0 0 0,0 0 1 0 0,1 0-1 0 0,-1 0 0 0 0,0 0-8 0 0,-8 0 20 0 0,-70 0 263 0 0,77 0-296 0 0,3 0-78 0 0,0 0-82 0 0,2 0 44 0 0,0 0-35 0 0,1 0-36 0 0,-1 0-34 0 0,0 0-328 0 0,1 0 72 0 0,0 0-49 0 0,0 0-640 0 0,0 0-511 0 0,0 0-970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5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10688 0 0,'0'0'314'0'0,"0"0"-6"0"0,0 0-174 0 0,0 0-42 0 0,0 0 106 0 0,0 0 216 0 0,0 0 386 0 0,0 0 37 0 0,0 0-339 0 0,0 0-193 0 0,0 0-38 0 0,0 0 86 0 0,0 0 188 0 0,0 0-18 0 0,0 0-224 0 0,0 0-137 0 0,0 0-50 0 0,0 0-10 0 0,0 0 5 0 0,0 0-19 0 0,0 0-43 0 0,0 0-139 0 0,0 0 18 0 0,0 0-75 0 0,0 0-90 0 0,0 0 70 0 0,0 0-39 0 0,0 0-44 0 0,0 0-41 0 0,0 0-38 0 0,0 0-32 0 0,0 1-240 0 0,0-1-55 0 0,0 2-782 0 0,0 2-617 0 0,0 5-1172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5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11312 0 0,'0'0'256'0'0,"0"0"34"0"0,0 0 21 0 0,0 0-35 0 0,0 0-108 0 0,0 0-43 0 0,0 0 133 0 0,0 0 235 0 0,0 0 19 0 0,0 0-216 0 0,0 0-143 0 0,0 0-57 0 0,0 0-18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3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498 113 6016 0 0,'0'0'133'0'0,"0"0"23"0"0,-3-3 11 0 0,-10-7-27 0 0,7 9-120 0 0,2-1-16 0 0,-5-14 46 0 0,7 13-62 0 0,-1-1 81 0 0,0 0 48 0 0,-8-7 311 0 0,6 7-276 0 0,2 1-72 0 0,0 0 154 0 0,1 2-75 0 0,-1 0-45 0 0,0 1-36 0 0,0 1-10 0 0,1-3 35 0 0,-3-8 366 0 0,-6 4 10 0 0,7 0-173 0 0,0 1-33 0 0,-6 3-48 0 0,5 2-112 0 0,0 0 41 0 0,-19 1 544 0 0,16-2-528 0 0,2-2-84 0 0,-2-1 58 0 0,-2-2 80 0 0,8 5-196 0 0,1 1 0 0 0,0-1 0 0 0,0 1 0 0 0,-1 0 0 0 0,1-1 1 0 0,0 1-1 0 0,-1 0 0 0 0,1-1 0 0 0,0 1 0 0 0,-1 0 0 0 0,1 0 0 0 0,-1 0 1 0 0,1 0-1 0 0,0 1 0 0 0,-1-1 0 0 0,1 0 0 0 0,0 1 0 0 0,-1-1 0 0 0,1 0 0 0 0,0 1 1 0 0,-1 0-29 0 0,-6 4 108 0 0,6-4-90 0 0,1 0 0 0 0,0 0 0 0 0,-1-1 0 0 0,1 1 0 0 0,-1 0-1 0 0,1 0 1 0 0,-1-1 0 0 0,0 1 0 0 0,1-1 0 0 0,-1 0 0 0 0,0 1 0 0 0,1-1-1 0 0,-1 0 1 0 0,0 0-18 0 0,1 0 14 0 0,-1 0 0 0 0,1 0 0 0 0,-1 0 0 0 0,1 1-1 0 0,-1-1 1 0 0,1 0 0 0 0,-1 1 0 0 0,1-1 0 0 0,0 1-1 0 0,-1 0 1 0 0,1-1 0 0 0,0 1-14 0 0,-12 10 109 0 0,-4 2-24 0 0,7-8-43 0 0,7-4-38 0 0,1 0 0 0 0,0 0 1 0 0,-1 1-1 0 0,1-1 1 0 0,0 0-1 0 0,0 1 1 0 0,0-1-1 0 0,0 1 1 0 0,0 0-5 0 0,-3 3 21 0 0,0-1 1 0 0,0 0 0 0 0,0 0 0 0 0,-1 0 0 0 0,0-1-22 0 0,1 0 10 0 0,-1 1 0 0 0,1 0-1 0 0,-1 0 1 0 0,1 0 0 0 0,0 1-10 0 0,-2 2 31 0 0,3-4-20 0 0,1 1 1 0 0,-1-1 0 0 0,1 0-1 0 0,1 1 1 0 0,-1 0-1 0 0,0 0-11 0 0,-10 19 163 0 0,-8 7-31 0 0,4-6-13 0 0,4-8-30 0 0,11-15-85 0 0,0 1 1 0 0,1 0 0 0 0,-1-1-1 0 0,1 1 1 0 0,-1 0 0 0 0,1 0-1 0 0,0 0 1 0 0,-1 0 0 0 0,1 0 0 0 0,0 1-5 0 0,-3 24 45 0 0,5 26 109 0 0,-1-18-73 0 0,0-14 7 0 0,0-21-85 0 0,0 1 0 0 0,0-1 1 0 0,0 0-1 0 0,0 1 0 0 0,0-1 1 0 0,0 0-1 0 0,0 1 1 0 0,0-1-1 0 0,0 0 0 0 0,0 1 1 0 0,0-1-1 0 0,1 0 1 0 0,-1 1-1 0 0,0-1 0 0 0,0 0 1 0 0,0 1-1 0 0,0-1 0 0 0,0 0 1 0 0,0 0-1 0 0,1 1 1 0 0,-1-1-1 0 0,0 0 0 0 0,0 0 1 0 0,1 1-1 0 0,-1-1 1 0 0,0 0-4 0 0,6 6 44 0 0,7 6 30 0 0,-2-6-19 0 0,4 2 34 0 0,-7-3-51 0 0,-6-4-34 0 0,-1 0 0 0 0,1 0 0 0 0,-1 0-1 0 0,1 0 1 0 0,-1-1 0 0 0,1 1 0 0 0,-1-1 0 0 0,1 1-1 0 0,0-1 1 0 0,-1 1 0 0 0,1-1 0 0 0,0 0-1 0 0,-1 0 1 0 0,1 0 0 0 0,1 0-4 0 0,10 0 26 0 0,11 0 63 0 0,14 0 63 0 0,-20-1-60 0 0,1-6-16 0 0,-9 2-22 0 0,10-2 116 0 0,0 1-22 0 0,-12 3-87 0 0,-4 2-35 0 0,13-5 170 0 0,-9 0-66 0 0,8-7-76 0 0,19-11-60 0 0,-14 7-54 0 0,-4-1 45 0 0,-4 5 27 0 0,-9 7-2 0 0,1 1 0 0 0,-1-1 0 0 0,-1 0 0 0 0,1 0 0 0 0,-1-1 0 0 0,0 0-10 0 0,0 2 6 0 0,-2 3-2 0 0,-1 1 1 0 0,1-1-1 0 0,-1 1 1 0 0,0 0 0 0 0,1-1-1 0 0,-1 1 1 0 0,0-1 0 0 0,0 1-1 0 0,0-1 1 0 0,0 1-5 0 0,0-1 1 0 0,0 1 1 0 0,0-1-1 0 0,0 1 0 0 0,0-1 1 0 0,0 1-1 0 0,1-1 0 0 0,-1 1 1 0 0,0 0-1 0 0,1-1 1 0 0,-1 1-2 0 0,5-7 0 0 0,-4 6 4 0 0,0 1 0 0 0,0-1-1 0 0,0 1 1 0 0,0-1 0 0 0,0 1 0 0 0,-1-1-1 0 0,1 1 1 0 0,-1-1 0 0 0,1 0 0 0 0,-1 1 0 0 0,0-1-1 0 0,1 0 1 0 0,-1 1 0 0 0,0-1-4 0 0,0-18-9 0 0,0 0 60 0 0,0 0 55 0 0,0-3 50 0 0,0 23-155 0 0,0-1-1 0 0,0 0 1 0 0,0 0 0 0 0,0 1-1 0 0,0-1 1 0 0,0 0 0 0 0,0 1 0 0 0,0-1-1 0 0,1 0 1 0 0,-1 1 0 0 0,0-1-1 0 0,0 0 1 0 0,1 1 0 0 0,-1-1 0 0 0,0 1-1 0 0,1-1-1 0 0,0 1 0 0 0,-1 0 0 0 0,1-1 0 0 0,0 1 0 0 0,-1 0 0 0 0,1-1 0 0 0,0 1 0 0 0,-1 0 0 0 0,1 0 0 0 0,0 0 0 0 0,-1 0 0 0 0,1 0 0 0 0,0 0 0 0 0,-1 0 0 0 0,1 0 1 0 0,-1 0 0 0 0,3 0-75 0 0,-3 0-19 0 0,-3 3 14 0 0,2-2 79 0 0,1 0 0 0 0,-1 0 1 0 0,0 0-1 0 0,1 0 0 0 0,-1 0 1 0 0,1 1-1 0 0,0-1 1 0 0,-1 0-1 0 0,1 0 0 0 0,0 0 1 0 0,0 1-1 0 0,-1-1 0 0 0,1 0 1 0 0,0 1-1 0 0,0-1 1 0 0,1 0-1 0 0,-1 0 0 0 0,0 1 1 0 0,0-1-1 0 0,1 0 1 0 0,-1 0-1 0 0,0 1 0 0 0,1-1 1 0 0,0 1 0 0 0,0 3-11 0 0,0 0 0 0 0,0-1 0 0 0,0 1 0 0 0,-1 0 0 0 0,1 1 11 0 0,-1-5-1 0 0,0 1 0 0 0,0 0 0 0 0,0-1 1 0 0,1 1-1 0 0,-1 0 0 0 0,0-1 0 0 0,1 1 0 0 0,0-1 0 0 0,-1 1 0 0 0,1-1 0 0 0,0 1 0 0 0,0-1 1 0 0,0 2 0 0 0,0-2 0 0 0,0 1 0 0 0,0 0 0 0 0,0 0 0 0 0,0-1 0 0 0,0 1 0 0 0,-1 0 0 0 0,1 0 0 0 0,0 0 0 0 0,-1 0 0 0 0,0 0 0 0 0,1 0 0 0 0,-1 0 1 0 0,0 1-1 0 0,-1 4 0 0 0,1-4 0 0 0,-1 0 0 0 0,1-1 0 0 0,0 1 0 0 0,0 0 0 0 0,0 0 0 0 0,0-1 0 0 0,1 1 0 0 0,-1 0 0 0 0,1 0 0 0 0,-1-1 0 0 0,1 1 0 0 0,0 0 0 0 0,3-1 0 0 0,3 4 0 0 0,-6 9 0 0 0,-1-13 0 0 0,0 0 0 0 0,0 1 0 0 0,0-1 0 0 0,0 0 0 0 0,0 1 0 0 0,1-1 0 0 0,-1 0 0 0 0,1 0 0 0 0,-1 1 0 0 0,1-1 0 0 0,0 1 0 0 0,13 13 0 0 0,-1 0 0 0 0,-8-3 12 0 0,6-8 52 0 0,-6 8 12 0 0,-4-11-76 0 0,0-1 0 0 0,-1 0 1 0 0,1 0-1 0 0,0 0 0 0 0,0 0 1 0 0,0 0-1 0 0,0 0 0 0 0,0 0 1 0 0,0 0-1 0 0,0 0 0 0 0,1 0 1 0 0,0 0-1 0 0,4 2-21 0 0,-5-3 17 0 0,-1 0 1 0 0,1 0 0 0 0,-1 0-1 0 0,1 0 1 0 0,-1 1 0 0 0,0-1-1 0 0,1 0 1 0 0,-1 0 0 0 0,1 1-1 0 0,-1-1 1 0 0,1 0 0 0 0,-1 0 0 0 0,0 1-1 0 0,1-1 1 0 0,-1 0 0 0 0,0 1-1 0 0,1-1 1 0 0,-1 0 0 0 0,0 1-1 0 0,0-1 1 0 0,1 1 0 0 0,-1-1-1 0 0,0 1 1 0 0,0-1 0 0 0,0 0 0 0 0,0 1-1 0 0,1-1 1 0 0,-1 1 0 0 0,0-1-1 0 0,0 1 1 0 0,0-1 0 0 0,0 1-1 0 0,0-1 1 0 0,0 1 0 0 0,0-1 0 0 0,0 1 3 0 0,0 1-71 0 0,0-2-42 0 0,2 0-250 0 0,1 0 62 0 0,-1 0 54 0 0,0 0 45 0 0,1 0 20 0 0,0 0 34 0 0,9 0-410 0 0,-7 0 263 0 0,11 0-569 0 0</inkml:trace>
  <inkml:trace contextRef="#ctx0" brushRef="#br0" timeOffset="669.95">801 65 8032 0 0,'-13'0'233'0'0,"10"0"66"0"0,3 3 126 0 0,0 0-298 0 0,-1 1 50 0 0,-4 6 534 0 0,2-6-457 0 0,1 0-103 0 0,1-2-125 0 0,0 0-41 0 0,-3 12 386 0 0,7-1-34 0 0,2-2-46 0 0,2-4-54 0 0,-6-5-49 0 0,0 0-43 0 0,0 1 37 0 0,0 1-96 0 0,-2 1-54 0 0,0-3 0 0 0,1-1 36 0 0,0 6 81 0 0,0-5-99 0 0,0 0-1 0 0,0 1 0 0 0,0-1 1 0 0,0 0-1 0 0,0 0 0 0 0,0 0 1 0 0,1 0-1 0 0,-1 1 0 0 0,1-1 1 0 0,0 1-50 0 0,12 21 457 0 0,-4-9-188 0 0,-4-6-131 0 0,-5-8-112 0 0,1 0 0 0 0,-1 1 1 0 0,0-1-1 0 0,1 1 1 0 0,-1-1-1 0 0,0 1 0 0 0,0-1 1 0 0,0 1-1 0 0,0-1 1 0 0,0 1-27 0 0,0-1 26 0 0,0 1 0 0 0,0-1 0 0 0,0 1 0 0 0,0-1 0 0 0,1 0 0 0 0,-1 1 0 0 0,0-1 0 0 0,1 1 0 0 0,-1-1 0 0 0,1 1-26 0 0,4 6 118 0 0,1 4 79 0 0,-4 0-36 0 0,1 3 55 0 0,7-1 32 0 0,-7-11-87 0 0,-1-1-55 0 0,-2 1-34 0 0,0 0-32 0 0,0 0-13 0 0,1-1 31 0 0,2 0 20 0 0,1 0-4 0 0,0 2 66 0 0,-2 1 5 0 0,-2 3 96 0 0,0-7-167 0 0,0 1-103 0 0,0 1-36 0 0,1-2 91 0 0,-1 0 45 0 0,-1 0 32 0 0,1 1 48 0 0,0-1 56 0 0,0 0 63 0 0,-3-1-189 0 0,-7 0-14 0 0,7 0 8 0 0,3 0-3 0 0,0-5 43 0 0,0-3-61 0 0,3 3 19 0 0,-2 3-64 0 0,0 1 0 0 0,1-1-1 0 0,-1 0 1 0 0,0 1 0 0 0,0-1-1 0 0,0 0 1 0 0,-1 0 0 0 0,1 0-1 0 0,0 0 1 0 0,-1 0 0 0 0,1 0-1 0 0,-1 0 1 0 0,0 0-9 0 0,2-29 34 0 0,-2 29-37 0 0,0-8 3 0 0,0 8-8 0 0,-1 0 1 0 0,1 0 0 0 0,0 0 0 0 0,0 0 0 0 0,1 0-1 0 0,-1 0 1 0 0,0 0 0 0 0,1 0 0 0 0,-1 0 0 0 0,1 0-1 0 0,0 0 8 0 0,9-17-32 0 0,-6 6 1 0 0,-4 11 26 0 0,0-1 1 0 0,1 1 0 0 0,0 0-1 0 0,-1-1 1 0 0,1 1-1 0 0,0 0 1 0 0,0 0 0 0 0,0 0-1 0 0,0-1 1 0 0,1 1-1 0 0,-1 0 1 0 0,1 1 0 0 0,-1-1-1 0 0,1 0 5 0 0,1-2-15 0 0,0 0 0 0 0,0 0-1 0 0,0 0 1 0 0,0 0 0 0 0,0-3 15 0 0,-2 4-7 0 0,1 1-1 0 0,-1-1 1 0 0,1 0 0 0 0,0 0-1 0 0,0 1 1 0 0,0-1 0 0 0,0 1 0 0 0,0-1-1 0 0,1 1 1 0 0,-1 0 0 0 0,1 0 0 0 0,-1 0-1 0 0,2 0 8 0 0,21-11-83 0 0,-18 10 74 0 0,-6 2 3 0 0,1 0 0 0 0,-1 1 0 0 0,1 0 0 0 0,-1-1 0 0 0,0 1 0 0 0,1 0 0 0 0,-1 0 0 0 0,1 0 0 0 0,-1 0 0 0 0,1 0 6 0 0,13-1-53 0 0,22 2 32 0 0,-36-1 21 0 0,0 1 0 0 0,1-1 0 0 0,-1 0 0 0 0,0 0 0 0 0,1 1 1 0 0,-1-1-1 0 0,0 1 0 0 0,1-1 0 0 0,-1 1 0 0 0,0 0 0 0 0,0 0 0 0 0,0-1 0 0 0,1 1 1 0 0,-1 0-1 0 0,0 0 0 0 0,0 0 0 0 0,0 0 0 0 0,0 0 0 0 0,-1 0 0 0 0,1 0 0 0 0,0 1 0 0 0,2 3 2 0 0,-3-4-4 0 0,0-1 0 0 0,0 1 0 0 0,1-1 0 0 0,-1 1 0 0 0,0 0 0 0 0,1-1 0 0 0,-1 1 0 0 0,0-1 0 0 0,1 1 1 0 0,-1 0-1 0 0,1-1 0 0 0,-1 1 0 0 0,1-1 0 0 0,-1 0 0 0 0,1 1 0 0 0,0-1 0 0 0,-1 1 0 0 0,1-1 0 0 0,-1 0 0 0 0,1 0 0 0 0,0 1 0 0 0,0-1 2 0 0,4 2-12 0 0,-3 0 9 0 0,1 0-1 0 0,-1 0 1 0 0,0 0 0 0 0,1 0-1 0 0,-1 1 1 0 0,0-1-1 0 0,0 0 1 0 0,-1 1 0 0 0,1-1-1 0 0,0 1 1 0 0,-1 0-1 0 0,0 0 1 0 0,1-1 0 0 0,-1 1-1 0 0,0 0 1 0 0,0 0-1 0 0,-1 0 1 0 0,1 0 0 0 0,-1 0-1 0 0,1 0 1 0 0,-1 1-1 0 0,0 0 4 0 0,0-2 0 0 0,0 0 0 0 0,0 0 0 0 0,1-1 0 0 0,-1 1 0 0 0,1 0 0 0 0,-1 0 0 0 0,1 0 0 0 0,0 0 0 0 0,0-1 0 0 0,0 1 0 0 0,0 0 0 0 0,0-1 0 0 0,0 1 0 0 0,0-1 0 0 0,1 1 0 0 0,-1-1 0 0 0,2 2 0 0 0,-2-2 0 0 0,1 0 0 0 0,-1 1 0 0 0,0-1 0 0 0,0 1 0 0 0,1-1 0 0 0,-1 1 0 0 0,0 0 0 0 0,0-1 0 0 0,-1 1 0 0 0,1 0 0 0 0,0 0 0 0 0,0-1 0 0 0,-1 1 0 0 0,1 0 0 0 0,-1 0 0 0 0,0 0 0 0 0,1 2 0 0 0,-2 3 0 0 0,1-5 6 0 0,0 0-1 0 0,0 0 0 0 0,0 1 1 0 0,0-1-1 0 0,0 0 0 0 0,1 0 1 0 0,-1 0-1 0 0,1 0 0 0 0,-1 1 1 0 0,1 0-6 0 0,13 13 10 0 0,-1 0-10 0 0,-13-15 3 0 0,1 0-1 0 0,-1 1 1 0 0,1-1-1 0 0,-1 1 0 0 0,0-1 1 0 0,1 0-1 0 0,-1 1 1 0 0,0-1-1 0 0,0 1 0 0 0,0-1-2 0 0,0 0 0 0 0,0 5 60 0 0,0 4-9 0 0,0-5 18 0 0,0 5 81 0 0,0 6 108 0 0,0-14-255 0 0,0-1 0 0 0,0 1 0 0 0,0-1 0 0 0,-1 1-1 0 0,1-1 1 0 0,0 1 0 0 0,-1-1 0 0 0,1 1 0 0 0,0-1-1 0 0,-1 0-2 0 0,-10 13 14 0 0,9-12 50 0 0,2-2 8 0 0,0-6 14 0 0,0-20-82 0 0,0 8-4 0 0,0-11 0 0 0,0 25 0 0 0,0 0 0 0 0,0 0 0 0 0,1 0 0 0 0,0 0 0 0 0,0 0 0 0 0,0 0 0 0 0,0 1 0 0 0,0-1 0 0 0,1 0 0 0 0,0 1 0 0 0,1-3 0 0 0,-2 3 0 0 0,0 1 0 0 0,-1 0 0 0 0,1-1 0 0 0,-1 1 0 0 0,1 0 0 0 0,-1-1 0 0 0,0 1 0 0 0,0-1 0 0 0,0 1 0 0 0,0-3 0 0 0,1-12 0 0 0,2 10 1 0 0,0 0-1 0 0,1 0 0 0 0,4-6 0 0 0,1-3-17 0 0,-6 9-16 0 0,-2 4 24 0 0,1 0 0 0 0,-1 0 0 0 0,0 0 0 0 0,1 1 0 0 0,0-1 0 0 0,-1 1 1 0 0,1-1-1 0 0,0 1 0 0 0,0 0 0 0 0,0-1 0 0 0,1 1 0 0 0,-1 0 0 0 0,1 0 1 0 0,-1 1-1 0 0,1-2 9 0 0,10-1-19 0 0,-4 0 24 0 0,-1-4-32 0 0,8-7-42 0 0,-8 11 9 0 0,1 7 64 0 0,-8-2-8 0 0,8 3 4 0 0,-8-3 0 0 0,0 0 0 0 0,1 0 0 0 0,-1 0 0 0 0,1 0 0 0 0,-1 0 0 0 0,1-1 0 0 0,-1 1 0 0 0,1-1 0 0 0,0 1 0 0 0,-1-1 0 0 0,1 0 0 0 0,0 1 0 0 0,-1-1 0 0 0,1 0 0 0 0,1 0 0 0 0,-1 0 0 0 0,0 1 0 0 0,1-1 0 0 0,-1 1 0 0 0,0 0 0 0 0,0 0 0 0 0,0 0 0 0 0,0 0 0 0 0,0 0 0 0 0,0 0 0 0 0,0 0 0 0 0,0 1 0 0 0,0-1 0 0 0,0 1 0 0 0,0-1 0 0 0,-1 1 0 0 0,1 0 0 0 0,-1-1 0 0 0,1 2 0 0 0,6 6 0 0 0,24 23 0 0 0,-19-16-2 0 0,0 11 44 0 0,-4-6-18 0 0,-4-13-24 0 0,-4-7 0 0 0,0 1 0 0 0,0-1 0 0 0,-1 0 0 0 0,1 1 0 0 0,0 0 0 0 0,0-1 0 0 0,-1 1 0 0 0,1-1 0 0 0,-1 1 0 0 0,0 0 0 0 0,1-1 0 0 0,-1 1 0 0 0,0 0 0 0 0,0 0 0 0 0,0-1 1 0 0,0 1 0 0 0,0 0-1 0 0,1 0 1 0 0,-1-1-1 0 0,1 1 1 0 0,-1 0-1 0 0,1-1 1 0 0,-1 1-1 0 0,1 0 1 0 0,0-1-1 0 0,0 1 1 0 0,-1-1-1 0 0,1 1 1 0 0,0-1-1 0 0,1 0 1 0 0,-1 1 0 0 0,0-1-1 0 0,0 0 1 0 0,1 0-1 0 0,-1 1 0 0 0,12 14 43 0 0,-7-5-33 0 0,4 7 1 0 0,-6-13 34 0 0,-3 1-36 0 0,0-1-10 0 0,6 0-9 0 0,-3-2-53 0 0,-2 5-61 0 0,1-3-131 0 0,0-1 123 0 0,0-1-55 0 0,-1-1-87 0 0,-1-1 85 0 0,0 0-40 0 0,0-1-40 0 0,0 1-40 0 0,-1-1-36 0 0,0 1-33 0 0,1-1-245 0 0,-1 0-55 0 0,0 0-795 0 0,0 0-626 0 0,0 0-1191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1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512 17 9152 0 0,'0'0'208'0'0,"0"0"33"0"0,0 0 14 0 0,0 0-90 0 0,0 0-21 0 0,0 0 45 0 0,0 0 157 0 0,0 0 292 0 0,0 0 24 0 0,0 0-29 0 0,0 0-129 0 0,0 0-59 0 0,0 0-11 0 0,-2 0-13 0 0,-9 0-45 0 0,8 0-21 0 0,3 0-3 0 0,-2 0-35 0 0,-6 1-192 0 0,4-1-98 0 0,0 0 0 0 0,1 0 1 0 0,-1 0-1 0 0,1 0 0 0 0,-1 0 0 0 0,0-1 0 0 0,1 1 0 0 0,-1-1 0 0 0,-1-1-27 0 0,-3-3 43 0 0,8 5-40 0 0,-1 0-1 0 0,1 0 1 0 0,0 0-1 0 0,0 0 1 0 0,0 0 0 0 0,0 0-1 0 0,0 0 1 0 0,0 0-1 0 0,0-1 1 0 0,-1 1 0 0 0,1 0-1 0 0,0 0 1 0 0,0 0-1 0 0,0 0 1 0 0,0 0-1 0 0,0 0 1 0 0,-1 0 0 0 0,1 0-1 0 0,0 0 1 0 0,0 0-1 0 0,0 0 1 0 0,0 0 0 0 0,0 0-1 0 0,-1 0 1 0 0,1 0-1 0 0,0 0 1 0 0,0 0 0 0 0,0 0-1 0 0,0 0 1 0 0,0 0-1 0 0,-1 0 1 0 0,1 0-1 0 0,0 0 1 0 0,0 0 0 0 0,0 0-1 0 0,0 1 1 0 0,0-1-1 0 0,0 0 1 0 0,-1 0 0 0 0,1 0-1 0 0,0 0 1 0 0,0 0-1 0 0,0 0 1 0 0,0 0 0 0 0,0 1-1 0 0,0-1 1 0 0,0 0-1 0 0,0 0 1 0 0,0 0-1 0 0,0 0 1 0 0,-1 0-3 0 0,-2 4 68 0 0,0-3-32 0 0,0 0 0 0 0,0 0 0 0 0,0-1 1 0 0,0 1-1 0 0,0-1 0 0 0,0 0 0 0 0,0 0 0 0 0,0 0 1 0 0,0 0-1 0 0,0 0 0 0 0,0-1 0 0 0,0 0 0 0 0,0 1 0 0 0,-1-2-36 0 0,-3-2 98 0 0,-8-3 128 0 0,14 6-205 0 0,0 1 1 0 0,0-1 0 0 0,-1 1 0 0 0,1 0 0 0 0,0 0 0 0 0,-1-1 0 0 0,1 1 0 0 0,0 0 0 0 0,-1 0 0 0 0,1 0 0 0 0,0 1 0 0 0,-1-1 0 0 0,1 0 0 0 0,0 0 0 0 0,-1 1 0 0 0,1-1 0 0 0,0 1 0 0 0,0-1-1 0 0,-1 1-21 0 0,-6 4 121 0 0,-2 1-13 0 0,-3-4-81 0 0,-59-2 0 0 0,0 0 70 0 0,71 0-96 0 0,-1 0 0 0 0,1 0 0 0 0,0 0 0 0 0,0 0-1 0 0,0 0 1 0 0,0 0 0 0 0,0 1 0 0 0,-1-1-1 0 0,1 0 1 0 0,0 1 0 0 0,0-1 0 0 0,0 1 0 0 0,0-1-1 0 0,0 1 1 0 0,0-1 0 0 0,0 1 0 0 0,0 0-1 0 0,-12 6-2 0 0,8-6 2 0 0,1 0 0 0 0,-1-1 0 0 0,0 1 0 0 0,0-1 0 0 0,-2 0 0 0 0,1-1 0 0 0,5 2 0 0 0,-24 12 0 0 0,19-12 0 0 0,2 1 0 0 0,-5 14 0 0 0,-1-3 11 0 0,7-7 42 0 0,3 11 0 0 0,0-13-35 0 0,0 0-38 0 0,0 16-47 0 0,0-12 51 0 0,0 16 32 0 0,0 51 64 0 0,0 97 17 0 0,0-119-6 0 0,0 1 65 0 0,-1-46-126 0 0,1-1-1 0 0,-2 1 0 0 0,1-1 0 0 0,-3 7-29 0 0,2-6 37 0 0,0 0 0 0 0,1 0 0 0 0,-1 1-1 0 0,1 7-36 0 0,1 152 503 0 0,0-99-350 0 0,0-66-147 0 0,0-1-1 0 0,0 1 1 0 0,0 0-1 0 0,-1-1 0 0 0,1 1 1 0 0,-1 0-1 0 0,1-1 1 0 0,-1 1-1 0 0,0-1 0 0 0,0 1 1 0 0,0-1-1 0 0,-1 2-5 0 0,1-2 9 0 0,0 1-1 0 0,-1-1 0 0 0,2 0 1 0 0,-1 1-1 0 0,0 0 0 0 0,0-1 1 0 0,1 1-1 0 0,-1-1 1 0 0,1 1-1 0 0,0 0 0 0 0,0-1 1 0 0,0 2-9 0 0,0 43 92 0 0,0 55 281 0 0,0-43-268 0 0,0-58-106 0 0,0-1 0 0 0,0 1 0 0 0,0 0 0 0 0,0 0 0 0 0,0-1 0 0 0,0 1 0 0 0,0 0 0 0 0,1-1 0 0 0,-1 1 0 0 0,0 0 0 0 0,0-1 0 0 0,1 1 0 0 0,-1-1-1 0 0,0 1 1 0 0,1 0 1 0 0,9 4 0 0 0,-9-4 1 0 0,-1-1 0 0 0,0 1 0 0 0,1-1 0 0 0,-1 1-1 0 0,0 0 1 0 0,0-1 0 0 0,1 1 0 0 0,-1 0 0 0 0,0-1-1 0 0,0 1 1 0 0,0 0 0 0 0,0 0 0 0 0,0-1 0 0 0,0 1-1 0 0,0 0 0 0 0,3 4 59 0 0,7 6 6 0 0,-3-4-10 0 0,5 2-46 0 0,-11-9-9 0 0,1 1 0 0 0,-1-1 0 0 0,1 0 0 0 0,-1 1 0 0 0,0-1 0 0 0,1 0 0 0 0,-1 0 0 0 0,1 0 0 0 0,-1 0 0 0 0,1 0 0 0 0,-2 0 0 0 0,11 0-3 0 0,10 0-47 0 0,36 0-25 0 0,-18 0-9 0 0,-6 0-40 0 0,0 0-73 0 0,-27 0 132 0 0,-1-1 1 0 0,1 0-1 0 0,-1 0 0 0 0,1 0 0 0 0,2-2 65 0 0,-2 1-75 0 0,0 0-1 0 0,-1 1 1 0 0,1-1-1 0 0,0 1 1 0 0,4 0 75 0 0,2 1-208 0 0,-4 0 62 0 0,13 0-156 0 0,-11 0 128 0 0,-2 0 23 0 0,2 0-50 0 0,-5 0-63 0 0,1 0 112 0 0,0 0 76 0 0,10 0-20 0 0,-11 0 39 0 0,0 0-36 0 0,1 0-81 0 0,0 0-89 0 0,-1 0-41 0 0,0 0-89 0 0,0 0-102 0 0,0 0-115 0 0,-3 0 259 0 0,0 0-34 0 0,1 0-34 0 0,-1 0-37 0 0,0 0-38 0 0,1 0-39 0 0,-1 0-41 0 0,0 0-43 0 0,5 0-1268 0 0,2 0-1055 0 0</inkml:trace>
  <inkml:trace contextRef="#ctx0" brushRef="#br0" timeOffset="393.97">1 736 8808 0 0,'0'0'197'0'0,"3"0"24"0"0,1 0-134 0 0,11 0 225 0 0,-9-1-243 0 0,-2-1-43 0 0,24-13 12 0 0,-18 10 79 0 0,0-1 132 0 0,-9 5-206 0 0,1 1 0 0 0,-1-1 0 0 0,0 1 0 0 0,1-1 0 0 0,-1 1 0 0 0,1 0 1 0 0,-1 0-1 0 0,0 0 0 0 0,1 0 0 0 0,0 0-43 0 0,16-3 421 0 0,3-4-90 0 0,32-10 420 0 0,-35 13-548 0 0,0 3-48 0 0,12-3 149 0 0,-4-3-45 0 0,-21 5-209 0 0,12-2 181 0 0,4 4-28 0 0,-9 1-90 0 0,4-1 19 0 0,1 0-42 0 0,-2 0-43 0 0,-1 0-44 0 0,-11 0-3 0 0,0 0 0 0 0,1 0 0 0 0,-1-1 0 0 0,0 1 0 0 0,0-1 0 0 0,1 0 0 0 0,-1 0 0 0 0,0 0 0 0 0,3-2 0 0 0,9-2 0 0 0,-6 3 17 0 0,1 1-34 0 0,11 1-89 0 0,-16 1 43 0 0,1-1 1 0 0,-1 0-1 0 0,1-1 1 0 0,-1 0-1 0 0,6-1 63 0 0,10-8-237 0 0,-8 7 111 0 0,0 1-36 0 0,-2-4-62 0 0,0 1-42 0 0,15 0-311 0 0,-24 4 517 0 0,0 0 1 0 0,0 0-1 0 0,0 0 0 0 0,0 0 0 0 0,-1-1 1 0 0,1 1-1 0 0,-1 0 0 0 0,1-1 0 0 0,-1 1 1 0 0,1-1 59 0 0</inkml:trace>
  <inkml:trace contextRef="#ctx0" brushRef="#br0" timeOffset="706.09">800 528 5728 0 0,'0'0'166'0'0,"2"0"-6"0"0,-1 0-157 0 0,0 0-1 0 0,-1 0 0 0 0,1 0 0 0 0,0 0 1 0 0,0 0-1 0 0,-1 1 0 0 0,1-1 0 0 0,0 0 0 0 0,-1 0 1 0 0,1 0-1 0 0,0 1 0 0 0,-1-1 0 0 0,1 0 1 0 0,-1 1-1 0 0,1-1-2 0 0,2 7 21 0 0,-3-1 54 0 0,0-5-68 0 0,0 4 144 0 0,0 0 91 0 0,0 2 134 0 0,2 2 260 0 0,1-1-51 0 0,0-3-301 0 0,0-2-151 0 0,-1-2-112 0 0,1 1-34 0 0,10 3 545 0 0,-8 6-48 0 0,6-6-10 0 0,-6 8-5 0 0,22 19 446 0 0,-24-25-723 0 0,-1-1-39 0 0,2 5 64 0 0,6 10 126 0 0,-7-16-192 0 0,1 0 1 0 0,0 0-1 0 0,0-1 1 0 0,4 3-152 0 0,-4-3 160 0 0,1 1 0 0 0,-1 0 0 0 0,1 0 1 0 0,1 4-161 0 0,-2-4 103 0 0,0 1 0 0 0,1-1 0 0 0,-1 0 0 0 0,1 0 0 0 0,0-1 0 0 0,0 1 0 0 0,0-1 0 0 0,4 2-103 0 0,-3-2 168 0 0,0 1 0 0 0,0 0 0 0 0,-1 0 1 0 0,0 1-1 0 0,0-1 0 0 0,3 5-168 0 0,3 5 270 0 0,-2-1-79 0 0,-4-6-128 0 0,5 3 104 0 0,7-1 138 0 0,-4-3-96 0 0,-5 0-106 0 0,0 0-14 0 0,-5-3-55 0 0,0-1 1 0 0,0 1 0 0 0,1-1 0 0 0,-1-1-1 0 0,1 1 1 0 0,0 0-35 0 0,1-1 33 0 0,-4-1-25 0 0,0-1 0 0 0,-1 0-1 0 0,1 0 1 0 0,-1 1 0 0 0,1-1 0 0 0,0 0 0 0 0,-1 1 0 0 0,1-1 0 0 0,-1 1 0 0 0,1-1-1 0 0,-1 1 1 0 0,1-1 0 0 0,-1 1 0 0 0,1-1 0 0 0,-1 1 0 0 0,1-1 0 0 0,-1 1 0 0 0,0 0 0 0 0,1-1-1 0 0,-1 1 1 0 0,0 0 0 0 0,0 0-8 0 0,3 4 29 0 0,-2-4-22 0 0,-1 0 0 0 0,1 0 0 0 0,0 0 1 0 0,0 0-1 0 0,0 0 0 0 0,0 0 0 0 0,0 0 1 0 0,0 0-1 0 0,0 0 0 0 0,1 0 0 0 0,-1 0 0 0 0,0-1 1 0 0,0 1-1 0 0,1 0-7 0 0,-1-1 5 0 0,0 0-1 0 0,-1 0 1 0 0,1 1 0 0 0,0-1 0 0 0,-1 0 0 0 0,1 1-1 0 0,0-1 1 0 0,-1 1 0 0 0,1-1 0 0 0,-1 1 0 0 0,1-1-1 0 0,-1 1 1 0 0,1-1 0 0 0,-1 1 0 0 0,1-1 0 0 0,-1 1-1 0 0,1 0 1 0 0,-1-1 0 0 0,0 1 0 0 0,1 0 0 0 0,-1-1-1 0 0,0 1 1 0 0,1 0 0 0 0,-1-1 0 0 0,0 1 0 0 0,0 0-1 0 0,0 0-4 0 0,0 2 72 0 0,3-1 0 0 0,-2 0-62 0 0,0-1 0 0 0,1 0-1 0 0,-1 1 1 0 0,0-1-1 0 0,0 1 1 0 0,0-1 0 0 0,0 1-1 0 0,-1 0 1 0 0,1-1-1 0 0,0 1 1 0 0,-1 0 0 0 0,1 0-1 0 0,-1-1 1 0 0,1 1-1 0 0,-1 1-9 0 0,0-1 34 0 0,0-1-41 0 0,0-1-37 0 0,0 0-64 0 0,0 2-77 0 0,0 9 7 0 0,0-9 62 0 0,0-1 4 0 0,0-1-43 0 0,0 0-136 0 0,0 0-253 0 0,0 0 313 0 0,0 0-8 0 0,0 0-55 0 0,0 0 105 0 0,0 0-33 0 0,0 0-35 0 0,0 0-34 0 0,0 0-380 0 0,0 0 101 0 0,0 0-46 0 0,0 0-715 0 0,0 0-554 0 0,0 0-1060 0 0</inkml:trace>
  <inkml:trace contextRef="#ctx0" brushRef="#br0" timeOffset="1013.58">1263 560 7024 0 0,'0'0'157'0'0,"0"0"23"0"0,0 0 12 0 0,0 0 48 0 0,0 0-93 0 0,-3 3 122 0 0,-10 8 227 0 0,8-9-361 0 0,4-2-101 0 0,1 0-1 0 0,-1 1 0 0 0,0-1 1 0 0,1 0-1 0 0,-1 1 1 0 0,1-1-1 0 0,-1 0 1 0 0,0 1-1 0 0,1-1 1 0 0,-1 1-1 0 0,1-1 1 0 0,-1 1-1 0 0,1-1 0 0 0,-1 1 1 0 0,1-1-1 0 0,0 1 1 0 0,-1 0-1 0 0,1-1 1 0 0,0 1-1 0 0,-1 0 1 0 0,1-1-1 0 0,0 1-33 0 0,-3 4 120 0 0,2-3-78 0 0,0 0 1 0 0,0-1-1 0 0,-1 1 1 0 0,1-1-1 0 0,-1 1 1 0 0,0-1-1 0 0,1 0 1 0 0,-1 0-1 0 0,0 0 1 0 0,0 1-1 0 0,1-2 1 0 0,-1 1-1 0 0,-1 0-42 0 0,-9 6 193 0 0,2 0-34 0 0,-17 24 317 0 0,16-15-283 0 0,1-2-46 0 0,-22 24 421 0 0,24-27-427 0 0,0 1 72 0 0,-5 4 168 0 0,-24 25 598 0 0,37-41-979 0 0,-11 10 122 0 0,-2 6 19 0 0,2 3 55 0 0,2-11-116 0 0,-3 3 42 0 0,4 2 32 0 0,5-9-105 0 0,0 0 0 0 0,0-1 0 0 0,0 1 0 0 0,0 0 1 0 0,0-1-1 0 0,-1 0 0 0 0,-2 2-49 0 0,-17 17 260 0 0,22-20-238 0 0,0-1-1 0 0,0 1 0 0 0,0 0 0 0 0,0-1 1 0 0,0 1-1 0 0,0 0 0 0 0,0-1 1 0 0,1 1-1 0 0,-1 0 0 0 0,1 0 1 0 0,-1 0-1 0 0,1 0 0 0 0,0-1 1 0 0,0 3-22 0 0,0-4 7 0 0,0 1 0 0 0,0-1 0 0 0,0 1 0 0 0,0-1 0 0 0,0 1 0 0 0,0-1 0 0 0,0 1 0 0 0,0-1 0 0 0,0 1 0 0 0,0-1 0 0 0,0 1 0 0 0,0-1 1 0 0,0 1-1 0 0,-1-1 0 0 0,1 1 0 0 0,0-1 0 0 0,0 1 0 0 0,-1-1 0 0 0,1 0 0 0 0,0 1 0 0 0,0-1 0 0 0,-1 1 0 0 0,1-1 0 0 0,0 0 0 0 0,-1 1 1 0 0,1-1-1 0 0,-1 0 0 0 0,1 1 0 0 0,0-1 0 0 0,-1 0 0 0 0,1 0 0 0 0,-1 1-7 0 0,-6 3 110 0 0,2 10 30 0 0,-8 2-112 0 0,-6 0-44 0 0,18-16-215 0 0,0 1 79 0 0,0-1 69 0 0,0 1 60 0 0,0-1 61 0 0,0 1 56 0 0,-1-1 69 0 0,0 1 127 0 0,-1 0-33 0 0,2 0-147 0 0,0-1-79 0 0,-1 1-72 0 0,1-1-59 0 0,0 1-69 0 0,0 0-80 0 0,0-1-86 0 0,0 1-19 0 0,0-1-72 0 0,0 1-77 0 0,0 0-84 0 0,0 0-88 0 0,0 0-93 0 0,0 0-98 0 0,0 0-105 0 0,1-1-767 0 0,0 0-982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9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5208 0 0,'0'0'116'0'0,"0"3"17"0"0,0 16 116 0 0,0-9-203 0 0,1 0-31 0 0,1-4 42 0 0,3 2 85 0 0,0 2 154 0 0,-2 7 116 0 0,-2-6-255 0 0,1 1 109 0 0,3 4 159 0 0,4 9 327 0 0,2-1-2 0 0,-3-9-332 0 0,-2-5-160 0 0,0-1-112 0 0,0-1 48 0 0,1 4 194 0 0,-5-5-159 0 0,-1 1 34 0 0,0 0 13 0 0,1-1-41 0 0,3 0 4 0 0,3 3 64 0 0,5 7 175 0 0,-10-2-81 0 0,-2-5-142 0 0,2-2-40 0 0,6 3 131 0 0,-6-5-13 0 0,-3-2-144 0 0,1 0-89 0 0,1-1-61 0 0,2 4-20 0 0,-2-3 20 0 0,0 1 67 0 0,0-2 21 0 0,-1 0 58 0 0,0 0 21 0 0,-1 1 54 0 0,1-1 60 0 0,-1 1 67 0 0,0 3-372 0 0,0-5 49 0 0,0-6 135 0 0,0-4-69 0 0,0 2-81 0 0,0 1-46 0 0,0 1-45 0 0,-1-9 40 0 0,1 9 9 0 0,0 0 0 0 0,0 0 0 0 0,0 0 0 0 0,0 0-1 0 0,0 0 1 0 0,1 0 0 0 0,0 0 0 0 0,0-2-7 0 0,4-4 8 0 0,-4 7-8 0 0,1 0 1 0 0,-1 0-1 0 0,0-1 0 0 0,0 1 0 0 0,0 0 1 0 0,0 0-1 0 0,-1 0 0 0 0,0-1 0 0 0,1 1 1 0 0,-1-3-1 0 0,0 3-1 0 0,0-1 1 0 0,1 1 0 0 0,-1-1 0 0 0,1 1 0 0 0,0-1 0 0 0,0 1 0 0 0,0 0 0 0 0,1-2 0 0 0,4-11-16 0 0,-3 3-15 0 0,-2 11 26 0 0,-1 0 1 0 0,1-1-1 0 0,-1 1 0 0 0,1 0 1 0 0,0-1-1 0 0,0 1 1 0 0,0 0-1 0 0,0 0 0 0 0,0 0 1 0 0,0 0-1 0 0,1 0 1 0 0,-1 0-1 0 0,1 0 1 0 0,0 0 3 0 0,13-14-55 0 0,16-16-60 0 0,-30 30 105 0 0,1 1 0 0 0,0-1 0 0 0,0 1 0 0 0,0-1 0 0 0,0 1 0 0 0,0 0-1 0 0,1 0 1 0 0,-1 0 0 0 0,0 0 0 0 0,1 0 0 0 0,-1 1 0 0 0,0-1 0 0 0,1 1 0 0 0,1-1 11 0 0,-3 1-6 0 0,1 0 0 0 0,0-1 1 0 0,0 1-1 0 0,-1-1 1 0 0,1 1-1 0 0,0-1 1 0 0,0 0-1 0 0,-1 1 0 0 0,1-1 1 0 0,-1 0-1 0 0,2-1 6 0 0,12-5-32 0 0,-3 9-36 0 0,6 6 11 0 0,-15-7 55 0 0,0 0 0 0 0,0 0 0 0 0,0 0 0 0 0,0-1 0 0 0,0 1 0 0 0,0-1 1 0 0,3 0 1 0 0,-5 0 0 0 0,1 0 0 0 0,-1 0 0 0 0,1 0 0 0 0,0 1 0 0 0,-1-1 0 0 0,1 0 0 0 0,-1 1 0 0 0,1-1 0 0 0,-1 1 0 0 0,0-1 0 0 0,1 1 0 0 0,-1 0 0 0 0,1-1 0 0 0,-1 1 0 0 0,0 0 0 0 0,0 0 0 0 0,1 0 0 0 0,-1 0 0 0 0,0 0 0 0 0,0 0 0 0 0,0 0 0 0 0,0 1 0 0 0,0-1 0 0 0,0 0 0 0 0,-1 1 0 0 0,1-1 0 0 0,0 0 0 0 0,-1 1 0 0 0,1-1 0 0 0,0 2 0 0 0,0 0 0 0 0,0-1 0 0 0,1 1 0 0 0,0 0 0 0 0,-1 0 0 0 0,1-1 0 0 0,2 3 0 0 0,60 59 0 0 0,-62-62 0 0 0,-1 0 0 0 0,1-1 0 0 0,-1 1 0 0 0,1 0 0 0 0,-1 0 0 0 0,0 1 0 0 0,0-1 0 0 0,0 0 0 0 0,0 0 0 0 0,0 0 0 0 0,-1 1 0 0 0,1-1 0 0 0,-1 0 0 0 0,1 1 0 0 0,2 10 0 0 0,0-5 0 0 0,0-1 0 0 0,1 0 0 0 0,3 6 0 0 0,3 3 0 0 0,-6-6 0 0 0,-3-7 0 0 0,0-1 0 0 0,0 0 0 0 0,1 1 0 0 0,-1-1 0 0 0,0 0 0 0 0,1 0 0 0 0,0 0 0 0 0,-1 0 0 0 0,1 0 0 0 0,3 2 0 0 0,-2 1 0 0 0,8 18 0 0 0,-11-22 0 0 0,1 0 0 0 0,0 0 0 0 0,-1 0 0 0 0,1-1 0 0 0,0 1 0 0 0,0 0 0 0 0,0 0 1 0 0,0 0-1 0 0,0-1 0 0 0,0 1 0 0 0,0-1 0 0 0,0 1 0 0 0,0-1 0 0 0,0 1 1 0 0,0-1-1 0 0,0 1 0 0 0,10 5-40 0 0,-5 5-149 0 0,7-6-48 0 0,-7-1 120 0 0,-3-1-48 0 0,-1-1-71 0 0,0-1 74 0 0,-2 0-34 0 0,1 0-38 0 0,0-1-34 0 0,0 1-362 0 0,-1-1 88 0 0,1 1-48 0 0,1-1-693 0 0,2 0-544 0 0,5 0-1035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9.7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209 543 5672 0 0,'-2'0'165'0'0,"-12"-2"-10"0"0,-2-9-123 0 0,7 8-12 0 0,2 3 53 0 0,7 0-73 0 0,-2 0 53 0 0,-1 0 39 0 0,-2 0 182 0 0,-1 0 78 0 0,-8 0 560 0 0,10 0-669 0 0,0 0-42 0 0,0 0-40 0 0,1 0-108 0 0,1 0 133 0 0,-1 3 40 0 0,0 0-121 0 0,-1 1 34 0 0,-13 12 381 0 0,10-9-333 0 0,0 1-60 0 0,4-4-109 0 0,1-1-38 0 0,-3 10 136 0 0,-8-5-10 0 0,11-6-98 0 0,1-1 0 0 0,0 1 1 0 0,0 0-1 0 0,0-1 0 0 0,0 1 1 0 0,0 0-1 0 0,1-1 0 0 0,-1 1 1 0 0,0 0-1 0 0,1 0 0 0 0,-1 0-8 0 0,-2 8 69 0 0,-2 2 53 0 0,-3 6 55 0 0,7-15-148 0 0,0 0 0 0 0,0 0 1 0 0,0 1-1 0 0,0-1 0 0 0,1 0 0 0 0,0 0 1 0 0,0 2-30 0 0,-3 11 161 0 0,-4-2-56 0 0,6-13-95 0 0,0 0-1 0 0,1 0 1 0 0,-1 1-1 0 0,0-1 1 0 0,0 1-1 0 0,1-1 1 0 0,-1 0 0 0 0,1 1-1 0 0,0-1 1 0 0,-1 1-1 0 0,1-1 1 0 0,0 1-1 0 0,0-1 1 0 0,0 1 0 0 0,0-1-1 0 0,0 1 1 0 0,0-1-1 0 0,0 1 1 0 0,0-1-1 0 0,1 1 1 0 0,-1-1 0 0 0,1 1-1 0 0,-1-1 1 0 0,1 2-10 0 0,4 5 46 0 0,-4-7-36 0 0,0 1 0 0 0,0-1 1 0 0,0 1-1 0 0,0-1 0 0 0,-1 1 1 0 0,1-1-1 0 0,0 1 0 0 0,-1 0 1 0 0,1-1-1 0 0,-1 1 0 0 0,0 0 1 0 0,0-1-1 0 0,1 1 0 0 0,-1 0-10 0 0,0 0 12 0 0,0 0-1 0 0,0-1 0 0 0,0 1 1 0 0,1 0-1 0 0,-1 0 0 0 0,1 0 1 0 0,-1-1-1 0 0,1 1 0 0 0,0 0 1 0 0,0-1-1 0 0,0 2-11 0 0,1-1 11 0 0,0 1 1 0 0,-1-1-1 0 0,1 0 1 0 0,0 0-1 0 0,0 0 1 0 0,0 0-1 0 0,1 0 1 0 0,-1-1-1 0 0,0 1 1 0 0,1 0-1 0 0,0-1-11 0 0,10 4 15 0 0,-9 2-6 0 0,-3-6-7 0 0,-1-1 0 0 0,0 0-1 0 0,0 1 1 0 0,1-1-1 0 0,-1 1 1 0 0,0-1-1 0 0,0 0 1 0 0,1 1 0 0 0,-1-1-1 0 0,1 1 1 0 0,-1-1-1 0 0,0 0 1 0 0,1 0-1 0 0,-1 1 1 0 0,1-1 0 0 0,-1 0-1 0 0,1 0 1 0 0,-1 1-1 0 0,1-1 1 0 0,-1 0-1 0 0,1 0 1 0 0,-1 0 0 0 0,1 0-1 0 0,-1 0 1 0 0,1 0-1 0 0,-1 0 1 0 0,1 0-1 0 0,-1 0 1 0 0,1 0 0 0 0,-1 0-1 0 0,1 0 1 0 0,-1 0-2 0 0,48 0 89 0 0,0 0 68 0 0,-46 0-150 0 0,0-1-1 0 0,0 1 1 0 0,0 0 0 0 0,0-1-1 0 0,0 1 1 0 0,-1-1-1 0 0,1 0 1 0 0,0 0-1 0 0,0 1 1 0 0,-1-1 0 0 0,1 0-1 0 0,0-1 1 0 0,-1 1-1 0 0,1 0 1 0 0,-1 0-1 0 0,0-1 1 0 0,1 1 0 0 0,-1-1-7 0 0,15-11 56 0 0,-5 9-1 0 0,-10 3-50 0 0,1 1 1 0 0,-1 0 0 0 0,0-1-1 0 0,0 1 1 0 0,0-1 0 0 0,0 1 0 0 0,0-1-1 0 0,0 0 1 0 0,0 1 0 0 0,0-1-1 0 0,0 0 1 0 0,0 0 0 0 0,0 0-1 0 0,-1 1 1 0 0,1-1 0 0 0,0 0 0 0 0,0 0-1 0 0,0-1-5 0 0,4-11 66 0 0,1 8-33 0 0,-1 1-10 0 0,-3-9-15 0 0,-2-61 45 0 0,1 46-79 0 0,0 20-1 0 0,-1 1 0 0 0,0-1 0 0 0,-1 0 0 0 0,0 1 0 0 0,0-1 0 0 0,0-1 27 0 0,-7-19-85 0 0,-11-53-313 0 0,13 50 214 0 0,0-9-12 0 0,-3-17-96 0 0,-2 20 46 0 0,8 17 131 0 0,2 12 53 0 0,0 1 1 0 0,-1-1-1 0 0,0 1 1 0 0,0 0-1 0 0,0-1 1 0 0,-4-4 61 0 0,0-4-108 0 0,0 1 1 0 0,1-1 0 0 0,1 0-1 0 0,0-1 108 0 0,0 1-78 0 0,3 11 50 0 0,0 1 0 0 0,1-1 0 0 0,0 1 0 0 0,0-1 0 0 0,0 1 0 0 0,1-5 28 0 0,-1-17-111 0 0,-4 5 6 0 0,-7-3 1 0 0,8 14 36 0 0,3 1 85 0 0,0-4 50 0 0,0 13-61 0 0,1 0-1 0 0,-1-1 1 0 0,0 1 0 0 0,0 0 0 0 0,0-1 0 0 0,0 1 0 0 0,0 0-1 0 0,0-1 1 0 0,0 1 0 0 0,0 0 0 0 0,-1-1 0 0 0,1 1 0 0 0,0 0 0 0 0,0 0-1 0 0,0-1 1 0 0,0 1 0 0 0,0 0 0 0 0,0-1 0 0 0,-1 1 0 0 0,1 0-1 0 0,0 0 1 0 0,0-1 0 0 0,0 1 0 0 0,-1 0 0 0 0,1 0 0 0 0,0-1-6 0 0,-11-9 161 0 0,8 7 10 0 0,3 3 18 0 0,0 0 10 0 0,0 0 1 0 0,0 3-6 0 0,0 61 485 0 0,0-36-465 0 0,0-14-141 0 0,2 4 53 0 0,4-1-23 0 0,0-1-26 0 0,-1 16 90 0 0,6 0 8 0 0,-7-14-76 0 0,-3-11-44 0 0,1 1 0 0 0,0 0-1 0 0,1-1 1 0 0,0 0 0 0 0,0 2-55 0 0,1-2 74 0 0,-2 0 0 0 0,1 1 1 0 0,-1-1-1 0 0,0 1 0 0 0,0 0 0 0 0,-1 3-74 0 0,6 21 273 0 0,2-9-44 0 0,3 8 82 0 0,-4 2-54 0 0,-3-9-102 0 0,2-2-40 0 0,7 12 127 0 0,-9-4-2 0 0,6-9 0 0 0,-6 8 0 0 0,-1-13-134 0 0,1 1 82 0 0,-3-11-103 0 0,-1 0 1 0 0,-1 0-1 0 0,1 0 1 0 0,-1 4-86 0 0,0-7 21 0 0,0 0 0 0 0,1 0 0 0 0,-1 0 1 0 0,1 0-1 0 0,0 1 0 0 0,-1-1 1 0 0,2 2-22 0 0,6 13 126 0 0,-7-15-93 0 0,0 0 0 0 0,0 1 0 0 0,0-1 0 0 0,-1 0 0 0 0,0 1 0 0 0,1-1 0 0 0,-1 0 0 0 0,-1 1 0 0 0,1 2-33 0 0,-1 9 131 0 0,1-12-162 0 0,3 3 107 0 0,-1-4-93 0 0,0-1-55 0 0,-1-1-24 0 0,1 1-47 0 0,-1-1-52 0 0,1 0-61 0 0,-1 0 10 0 0,0 0-41 0 0,-1 0-38 0 0,1 0-34 0 0,-1 0-235 0 0,0 1-58 0 0,0-1-45 0 0,0 1-32 0 0,0 4-1315 0 0,0 4-1172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0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65 7256 0 0,'0'0'165'0'0,"0"0"22"0"0,0 0 7 0 0,0-2-23 0 0,-1-7-112 0 0,-1 4-10 0 0,-3-1 76 0 0,-1 1 62 0 0,-2 2 56 0 0,1 1 51 0 0,6 2-285 0 0,1 1 0 0 0,0-1-1 0 0,0 0 1 0 0,0 0 0 0 0,0 0-1 0 0,0 0 1 0 0,0 0 0 0 0,0 0-1 0 0,0 0 1 0 0,0 0 0 0 0,0 0-1 0 0,-1 0 1 0 0,1 0 0 0 0,0 0-1 0 0,0 0 1 0 0,0 0 0 0 0,0 0-1 0 0,0 0 1 0 0,0 0-1 0 0,0 0 1 0 0,0-1 0 0 0,0 1-1 0 0,0 0 1 0 0,0 0 0 0 0,-1 0-1 0 0,1 0 1 0 0,0 0 0 0 0,0 0-1 0 0,0 0 1 0 0,0 0 0 0 0,0 0-1 0 0,0 0 1 0 0,0 0 0 0 0,0 0-1 0 0,0 0 1 0 0,0 0 0 0 0,0 0-1 0 0,0-1 1 0 0,0 1 0 0 0,0 0-1 0 0,0 0 1 0 0,0 0 0 0 0,0 0-1 0 0,0 0 1 0 0,0 0 0 0 0,0 0-1 0 0,0 0 1 0 0,0 0-1 0 0,0 0 1 0 0,0-1 0 0 0,0 1-1 0 0,0 0 1 0 0,0 0 0 0 0,0 0-1 0 0,0 0 1 0 0,0 0 0 0 0,0 0-9 0 0,0-1 28 0 0,0 1 1 0 0,0-1-1 0 0,0 0 1 0 0,0 1-1 0 0,0-1 1 0 0,0 1-1 0 0,-1-1 1 0 0,1 0-1 0 0,0 1 1 0 0,0-1-1 0 0,0 1 1 0 0,-1-1-1 0 0,1 1 1 0 0,0-1-1 0 0,-1 1 1 0 0,1-1-1 0 0,0 1-28 0 0,-1-1 26 0 0,1 1 0 0 0,-1 0 0 0 0,1-1 0 0 0,-1 1 0 0 0,1 0 0 0 0,-1 0 0 0 0,1-1 0 0 0,-1 1 0 0 0,0 0-1 0 0,1 0 1 0 0,-1 0 0 0 0,1 0 0 0 0,-1-1 0 0 0,0 1 0 0 0,1 0 0 0 0,-1 0 0 0 0,1 0-26 0 0,-6-2 419 0 0,-4-9-3 0 0,8 10-207 0 0,0-1-58 0 0,0 2-51 0 0,0-1-40 0 0,-1 1-26 0 0,-1 1-29 0 0,3-1 25 0 0,1 1 13 0 0,-10 0 167 0 0,4 2-66 0 0,3 1-51 0 0,0 2-35 0 0,2-5-51 0 0,1 0 0 0 0,-1 0 1 0 0,1 0-1 0 0,-1 0 0 0 0,1 0 1 0 0,-1 0-1 0 0,0 0 0 0 0,0 0 0 0 0,1 0 1 0 0,-1 0-1 0 0,0 0 0 0 0,0-1 1 0 0,0 1-1 0 0,0 0 0 0 0,-1 0-7 0 0,-9 3 63 0 0,10-3-57 0 0,0-1 0 0 0,0 1 0 0 0,-1-1 0 0 0,1 0 0 0 0,0 1 0 0 0,0 0-1 0 0,0-1 1 0 0,0 1 0 0 0,0 0 0 0 0,0-1 0 0 0,0 1 0 0 0,0 0 0 0 0,1 0 0 0 0,-1 0 0 0 0,0 0 0 0 0,0 0 0 0 0,1 0 0 0 0,-1 0-6 0 0,-2 4 21 0 0,3-4-16 0 0,0 0 0 0 0,0-1 0 0 0,-1 1 0 0 0,1 0 0 0 0,0-1 1 0 0,-1 1-1 0 0,1-1 0 0 0,-1 1 0 0 0,1 0 0 0 0,0-1 0 0 0,-1 1 0 0 0,1-1 0 0 0,-1 1 0 0 0,0-1 0 0 0,1 0 0 0 0,-1 1 0 0 0,1-1 0 0 0,-1 0 0 0 0,0 1 0 0 0,1-1 0 0 0,-1 0 0 0 0,0 1-5 0 0,-4 1 20 0 0,4-1-15 0 0,0-1 1 0 0,0 1-1 0 0,0 0 1 0 0,0 0-1 0 0,0 0 1 0 0,0 0-1 0 0,0 0 1 0 0,0 0-1 0 0,0 0 1 0 0,0 0-1 0 0,0 0 1 0 0,1 0-1 0 0,-1 1 1 0 0,1-1-1 0 0,-1 0 1 0 0,1 0-1 0 0,-1 1 1 0 0,1-1-1 0 0,-1 0 1 0 0,1 1-1 0 0,0-1-5 0 0,-3 7 29 0 0,-8 12 26 0 0,-1 0 13 0 0,11-18-56 0 0,0 0 0 0 0,0 0 0 0 0,1 0 0 0 0,-1 0 0 0 0,0 0 0 0 0,1 0 0 0 0,0 0 1 0 0,-1 0-1 0 0,1 1-12 0 0,0 0 12 0 0,0-1 0 0 0,0 0 0 0 0,-1 1 0 0 0,1-1 0 0 0,-1 0 0 0 0,0 0 0 0 0,1 1 0 0 0,-1-1 1 0 0,0 0-1 0 0,0 0 0 0 0,-2 2-12 0 0,-6 18 43 0 0,5-14-16 0 0,2-3-16 0 0,0 0 0 0 0,0-1 0 0 0,1 1 0 0 0,-1 0 0 0 0,1 2-11 0 0,1-5 8 0 0,-1-1-1 0 0,1 1 1 0 0,0 0 0 0 0,0-1 0 0 0,1 1 0 0 0,-1-1 0 0 0,0 1-1 0 0,0 0 1 0 0,1-1 0 0 0,-1 1 0 0 0,1-1 0 0 0,0 2-8 0 0,4 5 46 0 0,-4-6-35 0 0,0-1 0 0 0,0 0 0 0 0,0 1 0 0 0,-1-1 0 0 0,1 1 0 0 0,0 0 0 0 0,-1-1 0 0 0,1 1 0 0 0,-1-1 0 0 0,0 1 0 0 0,1 0 0 0 0,-1-1 0 0 0,0 1 0 0 0,0 0-11 0 0,0 0 11 0 0,0-1 0 0 0,1 1 0 0 0,-1 0 0 0 0,0-1 0 0 0,1 1 0 0 0,-1 0 0 0 0,1-1 0 0 0,-1 1 1 0 0,1-1-1 0 0,0 1 0 0 0,0-1 0 0 0,-1 1 0 0 0,1-1 0 0 0,1 1-11 0 0,2 6 35 0 0,2 5-35 0 0,4-7-84 0 0,-8-2 52 0 0,-1-1 6 0 0,15 6-58 0 0,-7-4 103 0 0,-8-4-9 0 0,1 0-1 0 0,-1 0 1 0 0,1-1-1 0 0,-1 1 1 0 0,1 0-1 0 0,-1 0 1 0 0,1-1-1 0 0,0 1 1 0 0,-1-1-1 0 0,1 0 1 0 0,1 1-10 0 0,0-1 64 0 0,0-3-11 0 0,11-7-21 0 0,1 7 37 0 0,-15 3-66 0 0,1 0 0 0 0,-1 0 0 0 0,1 0 0 0 0,-1 0 0 0 0,1 0 0 0 0,0 0 0 0 0,-1 0 0 0 0,1 0 0 0 0,-1 0 0 0 0,1 0 0 0 0,-1 0 0 0 0,1 0 0 0 0,-1 0 0 0 0,0 0 0 0 0,1 0 0 0 0,-1-1 0 0 0,1 1 0 0 0,-1 0-1 0 0,1 0 1 0 0,-1-1 0 0 0,1 1 0 0 0,-1 0 0 0 0,0-1 0 0 0,1 1 0 0 0,-1 0 0 0 0,0-1 0 0 0,1 1 0 0 0,-1-1 0 0 0,0 1 0 0 0,1 0 0 0 0,-1-1 0 0 0,0 0-3 0 0,5-5 47 0 0,8 0 25 0 0,19-20 60 0 0,-27 23-127 0 0,-4 3-3 0 0,-1 0 0 0 0,1 0 0 0 0,0-1 0 0 0,-1 1 1 0 0,1 0-1 0 0,-1-1 0 0 0,1 1 0 0 0,0-1 0 0 0,-1 1 0 0 0,1-1 0 0 0,-1 1 1 0 0,1-1-1 0 0,-1 1 0 0 0,0-1 0 0 0,1 1 0 0 0,-1-1 0 0 0,1 1 1 0 0,-1-1-1 0 0,0 0 0 0 0,1 1 0 0 0,-1-1 0 0 0,0 0-2 0 0,3-4 13 0 0,23-27 51 0 0,-9-2-51 0 0,-2 4 38 0 0,-14 29-50 0 0,-1-1 0 0 0,1 1 0 0 0,-1 0 0 0 0,0-1 0 0 0,1 1 1 0 0,-1-1-1 0 0,0 1 0 0 0,0-1 0 0 0,0 1 0 0 0,0-1-1 0 0,0 1 0 0 0,0-1 0 0 0,0 1 0 0 0,0-1 0 0 0,0 1 0 0 0,0-1 0 0 0,1 1 0 0 0,-1 0 0 0 0,0-1 0 0 0,1 1 0 0 0,-1-1 0 0 0,5-6 0 0 0,-4 7 4 0 0,0-1 0 0 0,0 1-1 0 0,0-1 1 0 0,0 1 0 0 0,0-1 0 0 0,-1 1-1 0 0,1-1 1 0 0,-1 1 0 0 0,1-1 0 0 0,-1 0 0 0 0,0 1-1 0 0,1-1 1 0 0,-1 0 0 0 0,0 0-4 0 0,0-30-4 0 0,0 19-65 0 0,0 10-1 0 0,0 3 0 0 0,0 0-2 0 0,0 0 0 0 0,2 3-4 0 0,0-1 66 0 0,0 0 0 0 0,-1 0 1 0 0,0 0-1 0 0,0 0 1 0 0,1 1-1 0 0,-1-1 1 0 0,0 0-1 0 0,-1 1 1 0 0,1-1-1 0 0,0 0 0 0 0,-1 1 1 0 0,1-1-1 0 0,-1 1 1 0 0,0-1-1 0 0,0 1 1 0 0,0-1-1 0 0,0 1 1 0 0,0 0 9 0 0,0-1-2 0 0,0-1 0 0 0,0 1 1 0 0,0-1-1 0 0,0 1 1 0 0,0-1-1 0 0,1 1 0 0 0,-1-1 1 0 0,0 0-1 0 0,1 1 1 0 0,-1-1 1 0 0,5 7 0 0 0,-4-6 0 0 0,0-1 0 0 0,0 1 0 0 0,0-1 0 0 0,0 1 0 0 0,0-1 0 0 0,-1 1 0 0 0,1-1 0 0 0,-1 1 0 0 0,1 0 0 0 0,-1-1 0 0 0,0 1 0 0 0,1 0 0 0 0,-1-1 0 0 0,0 1 0 0 0,0 14-11 0 0,0-14 7 0 0,0-1-1 0 0,0 1 1 0 0,0-1 0 0 0,0 1 0 0 0,0-1-1 0 0,0 0 1 0 0,1 1 0 0 0,-1-1 0 0 0,1 1-1 0 0,-1-1 5 0 0,11 15-10 0 0,-10-15 10 0 0,-1 1 0 0 0,0-1 0 0 0,1 1 0 0 0,-1-1 0 0 0,0 1 0 0 0,1-1 0 0 0,-1 1 0 0 0,0-1 0 0 0,0 0 0 0 0,0 1 0 0 0,0-2 0 0 0,0 2 4 0 0,0-1-1 0 0,0 0 1 0 0,0 1 0 0 0,0-1 0 0 0,0 0 0 0 0,0 1 0 0 0,1-1 0 0 0,-1 1 0 0 0,1-1 0 0 0,-1 0 0 0 0,1 0 0 0 0,0 1 0 0 0,-1-1 0 0 0,1 0 0 0 0,0 0-1 0 0,0 0 1 0 0,0 1-4 0 0,7 3-13 0 0,1-2-26 0 0,-5-3-23 0 0,-4 0 62 0 0,2 0-104 0 0,-1 0-102 0 0,-1 0-174 0 0,0 3-10 0 0,0 10-2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0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0 7920 0 0,'0'0'174'0'0,"0"0"29"0"0,0 3 13 0 0,-2 7-88 0 0,-4 0-54 0 0,1-1-53 0 0,4-8-21 0 0,1 1 0 0 0,-1-1 0 0 0,1 1 0 0 0,0-1 0 0 0,-1 0 0 0 0,1 1 0 0 0,0-1 0 0 0,0 1 0 0 0,0-1 0 0 0,0 1 0 0 0,0 11 42 0 0,0-3 70 0 0,-2 3 127 0 0,-9 15 400 0 0,7-15-138 0 0,6 2-105 0 0,2-2-97 0 0,1-1-87 0 0,-2-4-79 0 0,0 3 102 0 0,-1-2-44 0 0,-2 5 30 0 0,-1-1-51 0 0,1 8 84 0 0,2-6-46 0 0,2 1-4 0 0,-1-9-105 0 0,-2-1-1 0 0,1 1 1 0 0,-1 0 0 0 0,0 0-1 0 0,0 0 1 0 0,-1 0-99 0 0,0 8 190 0 0,-1-7-75 0 0,1 0 0 0 0,1-1 1 0 0,-1 1-1 0 0,1 0 0 0 0,1 1-115 0 0,8 23 303 0 0,-4-2-30 0 0,4-9-7 0 0,-4 6-25 0 0,4-6-94 0 0,-4 5-41 0 0,10 12 72 0 0,-12-27-165 0 0,3 7 10 0 0,-5-2 30 0 0,-2-15-51 0 0,0-1 0 0 0,0 1 0 0 0,0 0 0 0 0,0 0 1 0 0,0-1-1 0 0,0 1 0 0 0,0 0 0 0 0,0-1 0 0 0,1 1 0 0 0,-1 0 0 0 0,0-1 1 0 0,0 1-1 0 0,1-1 0 0 0,-1 1 0 0 0,0 0 0 0 0,1-1 0 0 0,-1 1 1 0 0,1-1-1 0 0,-1 1 0 0 0,1-1 0 0 0,-1 1 0 0 0,1-1 0 0 0,-1 1 0 0 0,1-1 1 0 0,-1 1-1 0 0,1-1-2 0 0,0 0 1 0 0,-1 1 1 0 0,1-1-1 0 0,-1 1 1 0 0,1-1-1 0 0,-1 1 1 0 0,1-1-1 0 0,-1 1 1 0 0,1-1-1 0 0,-1 1 1 0 0,1-1-1 0 0,-1 1 1 0 0,0-1-1 0 0,1 1 1 0 0,-1 0-1 0 0,0-1 1 0 0,0 1-1 0 0,1 0 1 0 0,-1-1-1 0 0,0 1 1 0 0,0 0-1 0 0,0-1 1 0 0,0 1-1 0 0,0 0 1 0 0,0-1-1 0 0,0 1 1 0 0,0 0-2 0 0,0 2 3 0 0,-1 6-4 0 0,5-2 59 0 0,-1-4-86 0 0,-1-1-38 0 0,0 0-57 0 0,0 0-73 0 0,-1-1-89 0 0,0 0 52 0 0,0 0-40 0 0,-1-1-376 0 0,1 1 85 0 0,-1-1-53 0 0,0 0-732 0 0,0 0-577 0 0,0 0-1097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1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9216 0 0,'0'0'208'0'0,"0"0"33"0"0,0-3 14 0 0,0-8-2 0 0,0 4-100 0 0,0 4-61 0 0,0 0 29 0 0,0 1-31 0 0,0-1 387 0 0,0 3 17 0 0,0 0-40 0 0,0 0-323 0 0,0 0 18 0 0,0 0 53 0 0,2 3-12 0 0,2 1-119 0 0,-1 1-1 0 0,0 0 0 0 0,0 0 0 0 0,0 1 0 0 0,0-1 1 0 0,1 5-71 0 0,5 11 180 0 0,-4-13-115 0 0,1 2 33 0 0,-4 4 36 0 0,-1 9 61 0 0,-1-19-168 0 0,1-1 0 0 0,-1 1 0 0 0,1-1 1 0 0,0 1-1 0 0,0-1 0 0 0,0 0 0 0 0,1 0-27 0 0,4 11 120 0 0,-2-5-7 0 0,0 0-35 0 0,3 17 70 0 0,-6-22-121 0 0,0 0 6 0 0,-1 1 0 0 0,1-1 1 0 0,-1 1-1 0 0,0-1 0 0 0,0 1 1 0 0,-1 4-34 0 0,1 17 181 0 0,4-6 40 0 0,15 45 303 0 0,-11-37-326 0 0,-7-16-122 0 0,1-1 0 0 0,-2 0 0 0 0,0 0 1 0 0,0 6-77 0 0,-1-1 59 0 0,1-15-48 0 0,0 1 1 0 0,0 0 0 0 0,1 0-1 0 0,-1-1 1 0 0,0 1 0 0 0,1 0-1 0 0,-1-1 1 0 0,1 1 0 0 0,-1-1-1 0 0,1 1 1 0 0,0 0 0 0 0,-1-1-1 0 0,1 1 1 0 0,0-1-12 0 0,6 12 94 0 0,-4 7 30 0 0,-3 40 351 0 0,0-45-371 0 0,-1-1-33 0 0,1-12-234 0 0,0 0 52 0 0,0 0 45 0 0,0 0 42 0 0,1 1 40 0 0,-1-1 42 0 0,0 2 53 0 0,0 0 108 0 0,0 2 61 0 0,0-3-130 0 0,0 1-72 0 0,0-1-61 0 0,0-1-61 0 0,1 1-63 0 0,-1 0-74 0 0,-1-1-83 0 0,1 0-26 0 0,0 0-71 0 0,0 1-74 0 0,0-1-83 0 0,0 0-85 0 0,0 0-94 0 0,0 0-97 0 0,-1 0-104 0 0,1-2-1207 0 0,0 0-1202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2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7400 0 0,'0'0'165'0'0,"0"0"22"0"0,0 0 10 0 0,3 0-16 0 0,-3 0-178 0 0,1 0-1 0 0,0 0 1 0 0,-1 0-1 0 0,1 0 1 0 0,0 0-1 0 0,0 1 1 0 0,-1-1-1 0 0,1 0 1 0 0,0 0-1 0 0,-1 0 1 0 0,1 1-1 0 0,0-1 1 0 0,-1 0-1 0 0,1 1 1 0 0,-1-1-3 0 0,3 7 20 0 0,0-3 56 0 0,8 2 382 0 0,-1 0-33 0 0,-5 0-170 0 0,-2 1 40 0 0,-1-2-95 0 0,1 2 77 0 0,0-2-25 0 0,2 0 69 0 0,-3-2-108 0 0,2 0 44 0 0,-2-1-219 0 0,1 1 37 0 0,3 3 161 0 0,19 19 838 0 0,-20-20-889 0 0,-1-1-50 0 0,3 5 90 0 0,2 6 195 0 0,-1 0 2 0 0,0-6-197 0 0,1 3 69 0 0,4 9 277 0 0,-9-12-351 0 0,-1-3-93 0 0,2 7 249 0 0,2-8-188 0 0,-6-5-178 0 0,-1 0 0 0 0,0 0 0 0 0,1 1 1 0 0,-1-1-1 0 0,1 0 0 0 0,-1 1 0 0 0,0-1 0 0 0,1 0 0 0 0,-1 1 0 0 0,1-1 0 0 0,-1 0 0 0 0,0 1 0 0 0,0-1 0 0 0,1 1 0 0 0,-1-1 0 0 0,0 1 0 0 0,0-1 0 0 0,1 1 0 0 0,-1-1 0 0 0,0 1 1 0 0,0-1-1 0 0,0 1 0 0 0,0-1 0 0 0,0 1 0 0 0,0-1 0 0 0,0 1 0 0 0,0-1 0 0 0,0 1 0 0 0,0-1 0 0 0,0 1 0 0 0,0-1 0 0 0,0 1-10 0 0,0 4 79 0 0,3 3 65 0 0,0-6-57 0 0,1-1 35 0 0,2-1 61 0 0,-6 3-94 0 0,0 7-1 0 0,0-7-7 0 0,0-3-1 0 0,0 0 4 0 0,0 0 18 0 0,0 0 8 0 0,0 0 2 0 0,0 0-5 0 0,-10-1 14 0 0,6-5-61 0 0,-1 0-12 0 0,-6 0 12 0 0,6-7-34 0 0,-8-15 69 0 0,12 21-75 0 0,-1-1-2 0 0,-5 3-5 0 0,3 2-13 0 0,-12-26 60 0 0,15 25-58 0 0,0 0-1 0 0,0-1 0 0 0,1 1 1 0 0,-1-1-1 0 0,1 1 0 0 0,0 0 0 0 0,0-1 1 0 0,0 1-1 0 0,1-4-1 0 0,0-9 0 0 0,-1 1 0 0 0,0 15 0 0 0,0-1 0 0 0,0 1 0 0 0,0-1 0 0 0,0 1 0 0 0,0-1 0 0 0,1 1 0 0 0,-1 0 0 0 0,0-1 0 0 0,1 1 0 0 0,-1-1 0 0 0,5-6 0 0 0,-4 7 0 0 0,0-1 0 0 0,0 1 0 0 0,0-1 0 0 0,0 1 0 0 0,0-1 0 0 0,-1 1 0 0 0,1-1 0 0 0,-1 1 0 0 0,1-1 0 0 0,-1 0 0 0 0,0 1 0 0 0,1-1 0 0 0,-1 0 0 0 0,0 0 0 0 0,0 2 0 0 0,0-1 0 0 0,0 0 0 0 0,0 1 0 0 0,0-1 0 0 0,0 0 0 0 0,0 0 0 0 0,0 1 0 0 0,0-1 0 0 0,0 0 0 0 0,1 1 0 0 0,-1-1 0 0 0,0 0 0 0 0,0 1 0 0 0,1-1 0 0 0,-1 1 0 0 0,1-1 0 0 0,-1 1 0 0 0,0-1 0 0 0,1 0 0 0 0,-1 1 0 0 0,1-1 0 0 0,-1 1 0 0 0,1 0 0 0 0,-1-1 0 0 0,1 1 0 0 0,0-1 0 0 0,-1 1 0 0 0,1 0 0 0 0,0-1 0 0 0,-1 1 0 0 0,1-1 0 0 0,-1 1 0 0 0,1-1 0 0 0,-1 1 0 0 0,1-1 0 0 0,-1 1 0 0 0,0-1 0 0 0,1 1 0 0 0,-1-1 0 0 0,0 0 0 0 0,1 1 0 0 0,-1-1 0 0 0,0 0 0 0 0,0 1 0 0 0,1-1 0 0 0,-1 0 0 0 0,0 1 0 0 0,0-1 0 0 0,0 0 0 0 0,0 1 0 0 0,0-1 0 0 0,0 0 0 0 0,0 0 0 0 0,0 1 0 0 0,-1-1 0 0 0,1 1 0 0 0,0-1 0 0 0,0 1 0 0 0,0-1 0 0 0,0 1 0 0 0,0-1 0 0 0,0 1 0 0 0,0-1 0 0 0,0 1 0 0 0,0-1 0 0 0,0 1 0 0 0,1-1 0 0 0,-1 1 0 0 0,0-1 0 0 0,0 1 0 0 0,0-1 0 0 0,1 1 0 0 0,-1-1 0 0 0,0 1 0 0 0,0-1 0 0 0,1 1 0 0 0,-1 0 0 0 0,0-1 0 0 0,1 1 0 0 0,-1 0 0 0 0,1-1 0 0 0,-1 1 0 0 0,0 0 0 0 0,1-1 0 0 0,-1 1 0 0 0,1 0 0 0 0,-1 0 0 0 0,1-1 0 0 0,-1 1 0 0 0,1 0 0 0 0,-1 0 0 0 0,1 0 0 0 0,6-3 0 0 0,-6 2 0 0 0,0 0 0 0 0,0 1 0 0 0,0-1 0 0 0,1 0 0 0 0,-1 0 0 0 0,0 0 0 0 0,0 0 0 0 0,-1 0 0 0 0,1 0 0 0 0,0 0 0 0 0,0-1 0 0 0,0 0 0 0 0,2-3 2 0 0,1-2-29 0 0,3 3-56 0 0,-2 2 37 0 0,4-3-42 0 0,1 0-35 0 0,0-1-38 0 0,1 0-39 0 0,-1 1-44 0 0,0-1-44 0 0,0 1-47 0 0,0 0-50 0 0,-8 4 314 0 0,1 0-74 0 0,0 0-77 0 0,0 1-79 0 0,0 0-82 0 0,0 0-83 0 0,1 0-86 0 0,-1 0-88 0 0,-1 0 142 0 0,1 0-43 0 0,-1 0-46 0 0,1 1-46 0 0,8-1-1275 0 0,7 0-1070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5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16 8984 0 0,'0'0'200'0'0,"0"0"33"0"0,3 0 15 0 0,-2 0-234 0 0,-1 0 0 0 0,1 0 0 0 0,0 0 1 0 0,0 0-1 0 0,-1 0 0 0 0,1 0 0 0 0,0 0 0 0 0,-1 0 0 0 0,1 0 0 0 0,0-1 1 0 0,-1 1-1 0 0,1 0 0 0 0,-1-1 0 0 0,1 1 0 0 0,0 0-14 0 0,-1-1 7 0 0,0 0 0 0 0,1 1-1 0 0,-1-1 1 0 0,0 1 0 0 0,1-1 0 0 0,-1 0-1 0 0,0 1 1 0 0,0-1 0 0 0,0 0 0 0 0,0 1-1 0 0,0-1 1 0 0,0 0 0 0 0,0 0 0 0 0,0 1-1 0 0,0-1-6 0 0,0 1 0 0 0,0-2 95 0 0,0 1 106 0 0,0 1 166 0 0,0 0 8 0 0,0 0-25 0 0,0 3-106 0 0,0-2-232 0 0,0-1-1 0 0,0 1 0 0 0,0-1 1 0 0,1 1-1 0 0,-1 0 0 0 0,0-1 1 0 0,0 1-1 0 0,0-1 1 0 0,0 1-1 0 0,1-1 0 0 0,-1 1 1 0 0,0-1-1 0 0,0 1 0 0 0,1-1 1 0 0,-1 1-1 0 0,1-1 0 0 0,-1 1 1 0 0,0-1-1 0 0,1 1 0 0 0,-1-1 1 0 0,1 0-1 0 0,-1 1 1 0 0,1-1-1 0 0,0 1-11 0 0,-1-1 12 0 0,1 0 0 0 0,0 1 0 0 0,-1-1 0 0 0,1 1 0 0 0,-1-1 0 0 0,1 1 0 0 0,-1-1 0 0 0,1 1 0 0 0,-1 0 0 0 0,1-1 0 0 0,-1 1 0 0 0,0 0 0 0 0,1-1 0 0 0,-1 1 0 0 0,0 0 0 0 0,1-1 0 0 0,-1 1 0 0 0,0 0 0 0 0,0 0 0 0 0,0-1 1 0 0,0 1-1 0 0,0 0 0 0 0,0 0 0 0 0,0-1 0 0 0,0 1-12 0 0,0 76 742 0 0,0 0-95 0 0,0 172 1213 0 0,0-195-1435 0 0,0 1 34 0 0,1-47-367 0 0,0 0 1 0 0,0 1-1 0 0,1-1 0 0 0,2 8-92 0 0,-2-9 84 0 0,0 1 0 0 0,-1-1 0 0 0,0 1 0 0 0,0 6-84 0 0,0 4 217 0 0,2-4-44 0 0,0-1-40 0 0,1-2-34 0 0,-1-3-48 0 0,0 12 174 0 0,-3-1-98 0 0,-1-10-72 0 0,4-4 18 0 0,8 8-13 0 0,-9 0-64 0 0,-2-10-36 0 0,0-3-49 0 0,0 0-29 0 0,0 0-111 0 0,-2 0-183 0 0,-2 0 230 0 0,1 0-35 0 0,1 0-71 0 0,1 0 97 0 0,0 0-38 0 0,0 0-41 0 0,1 0-37 0 0,-1 0-410 0 0,1 0 104 0 0,-1 0-52 0 0,1 0-778 0 0,0 0-608 0 0,0 0-1159 0 0</inkml:trace>
  <inkml:trace contextRef="#ctx0" brushRef="#br0" timeOffset="321.95">1 96 7248 0 0,'0'0'209'0'0,"0"-2"-5"0"0,0-12-161 0 0,0 5-24 0 0,2 2 52 0 0,0 5-31 0 0,0-1 33 0 0,2-2 160 0 0,3-2 161 0 0,6-2 314 0 0,0 1-24 0 0,-5 3-334 0 0,-1 2-170 0 0,-4 1-139 0 0,-1 1-38 0 0,5-2 202 0 0,1 2-46 0 0,0 1-13 0 0,6 1 22 0 0,-3-1-2 0 0,-4 0-59 0 0,-1-1-1 0 0,0 0 1 0 0,0 0 0 0 0,4-1-107 0 0,19-3 289 0 0,6 13-7 0 0,-3-6-71 0 0,-22-3-108 0 0,0 2-1 0 0,-1-1 1 0 0,10 3-103 0 0,26 8 133 0 0,-27-8-101 0 0,-4-2-1 0 0,0 2 0 0 0,0 0 0 0 0,0 1 0 0 0,0 0 0 0 0,-1 1 0 0 0,14 6-31 0 0,-11-3 10 0 0,-6-3-10 0 0,0 0 1 0 0,0 1 0 0 0,8 5-1 0 0,14 15 10 0 0,-29-23-5 0 0,2 0 0 0 0,-1 0-1 0 0,0 0 0 0 0,0 1 1 0 0,0-1-1 0 0,0 1 1 0 0,-1 0-1 0 0,0 0 0 0 0,1 0 1 0 0,-1 0-1 0 0,-1 0 1 0 0,3 4-5 0 0,8 18-1 0 0,-6-14 14 0 0,0 1 1 0 0,-1-1-1 0 0,-1 1 1 0 0,2 7-14 0 0,-2 12 24 0 0,-1-17 5 0 0,-2-9-21 0 0,0 0 1 0 0,0-1 0 0 0,-1 1 0 0 0,0 0-1 0 0,0 0 1 0 0,-1 0 0 0 0,1 0-1 0 0,-1 0 1 0 0,-1 0 0 0 0,1 0 0 0 0,-1 0-1 0 0,0 1-8 0 0,-10 14 30 0 0,8-8 1 0 0,2-9-23 0 0,-1 0 0 0 0,1 0 0 0 0,0 0 0 0 0,-1 0 0 0 0,0 0 0 0 0,0 0 0 0 0,0-1 1 0 0,-1 1-9 0 0,-1 3 22 0 0,-18 30 48 0 0,14-17-2 0 0,7-18-65 0 0,0 1 0 0 0,1-1 0 0 0,-1 0 0 0 0,0 0-1 0 0,-1 0 1 0 0,1 0 0 0 0,0 0 0 0 0,0 0 0 0 0,-1 0 0 0 0,1-1 0 0 0,-1 1 0 0 0,0 0 0 0 0,1-1 0 0 0,-1 1 0 0 0,-1-1-3 0 0,-14 8 50 0 0,-8 0 40 0 0,14-4-61 0 0,-7 2 22 0 0,-1-6 13 0 0,11 0-37 0 0,0 0 1 0 0,-1 1-1 0 0,1 0 1 0 0,0 0-1 0 0,-7 3-27 0 0,12-4 7 0 0,1 0 4 0 0,-2 0 1 0 0,1-1 0 0 0,0 1 0 0 0,0 0 0 0 0,0-1 0 0 0,0 0 0 0 0,-1 0-12 0 0,1 0 9 0 0,1 0 0 0 0,-1-1 0 0 0,0 0 0 0 0,0 1 0 0 0,1-1 0 0 0,-1 0 0 0 0,0 0 0 0 0,-1-2-9 0 0,-14-4 49 0 0,1 6-35 0 0,15 1-14 0 0,-1 0 0 0 0,1 0-1 0 0,0 0 1 0 0,-1 0 0 0 0,1 0 0 0 0,-1-1-1 0 0,1 1 1 0 0,0-1 0 0 0,-1 0 0 0 0,-1 0 0 0 0,-15-10 0 0 0,-5 6 0 0 0,19-2 0 0 0,2 3 0 0 0,-10-1 0 0 0,0-6 10 0 0,12 11-15 0 0,1 0-1 0 0,0-1 1 0 0,-1 1-1 0 0,1 0 1 0 0,0-1-1 0 0,-1 1 1 0 0,1 0-1 0 0,0-1 1 0 0,0 1-1 0 0,-1 0 0 0 0,1-1 1 0 0,0 1-1 0 0,0-1 1 0 0,0 1-1 0 0,0 0 1 0 0,0-1-1 0 0,-1 1 1 0 0,1-1-1 0 0,0 1 1 0 0,0-1-1 0 0,0 1 1 0 0,0 0-1 0 0,0-1 1 0 0,0 1-1 0 0,0-1 1 0 0,0 1-1 0 0,1-1 6 0 0,-3-4-140 0 0,-3 2-87 0 0,4 3 215 0 0,1 0 0 0 0,-1-1-1 0 0,1 1 1 0 0,0 0 0 0 0,-1 0 0 0 0,1 0-1 0 0,0 0 1 0 0,-1-1 0 0 0,1 1 0 0 0,0 0-1 0 0,-1 0 1 0 0,1-1 0 0 0,0 1 0 0 0,0 0-1 0 0,-1 0 1 0 0,1-1 0 0 0,0 1 0 0 0,0 0-1 0 0,-1-1 1 0 0,1 1 0 0 0,0 0 0 0 0,0-1-1 0 0,0 1 1 0 0,0 0 0 0 0,-1-1 0 0 0,1 1 0 0 0,0-1-1 0 0,0 1 1 0 0,0 0 0 0 0,0-1 0 0 0,0 1-1 0 0,0 0 1 0 0,0-1 0 0 0,0 1 0 0 0,0-1-1 0 0,0 1 1 0 0,0 0 0 0 0,1-1 0 0 0,-1 1-1 0 0,0 0 1 0 0,0-1 0 0 0,0 1 0 0 0,0-1-1 0 0,1 1 1 0 0,-1 0 0 0 0,0 0 0 0 0,0-1-1 0 0,0 1 1 0 0,1 0 12 0 0,12-16-430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5:16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482 81 7800 0 0,'0'0'174'0'0,"0"0"29"0"0,0 0 13 0 0,-2-3-31 0 0,-6-5-123 0 0,5 5-12 0 0,2 2 125 0 0,-1 0-35 0 0,-1 0 56 0 0,-1 0-58 0 0,-1 2-44 0 0,4-1-24 0 0,1 1-4 0 0,0-1-57 0 0,0 0 0 0 0,0 0 0 0 0,0 0 0 0 0,0 0 0 0 0,0 0 0 0 0,0 0 0 0 0,-1 0 0 0 0,1 0 0 0 0,0 0 0 0 0,0 0 0 0 0,0 0 0 0 0,0 0 0 0 0,0 0-1 0 0,0 0 1 0 0,0 0 0 0 0,0 0 0 0 0,0 0 0 0 0,0 0 0 0 0,-1 0 0 0 0,1 0 0 0 0,0 0 0 0 0,0 0 0 0 0,0 0 0 0 0,0-1 0 0 0,0 1 0 0 0,0 0 0 0 0,0 0 0 0 0,0 0 0 0 0,0 0 0 0 0,0 0 0 0 0,0 0 0 0 0,0 0 0 0 0,0 0 0 0 0,-1 0 0 0 0,1 0 0 0 0,0 0 0 0 0,0 0-1 0 0,0 0 1 0 0,0-1 0 0 0,0 1 0 0 0,0 0 0 0 0,0 0 0 0 0,0 0 0 0 0,0 0 0 0 0,0 0 0 0 0,0 0 0 0 0,0 0 0 0 0,0 0 0 0 0,0 0 0 0 0,0 0 0 0 0,0-1 0 0 0,0 1 0 0 0,0 0 0 0 0,0 0 0 0 0,0 0 0 0 0,0 0 0 0 0,0 0-9 0 0,0-1 29 0 0,0 1 1 0 0,0-1-1 0 0,0 0 1 0 0,0 1-1 0 0,0-1 1 0 0,0 1-1 0 0,0-1 1 0 0,0 1-1 0 0,0-1 1 0 0,-1 0-1 0 0,1 1 1 0 0,0-1-1 0 0,0 1 1 0 0,-1-1 0 0 0,1 1-1 0 0,0-1 1 0 0,-1 1-30 0 0,1-1 27 0 0,-1 1 0 0 0,1 0 1 0 0,-1-1-1 0 0,1 1 0 0 0,-1 0 1 0 0,1 0-1 0 0,-1-1 0 0 0,1 1 1 0 0,-1 0-1 0 0,0 0 0 0 0,1 0 1 0 0,-1 0-1 0 0,1 0 0 0 0,-1 0 1 0 0,0 0-1 0 0,1 0 0 0 0,-1 0-27 0 0,-4-3 450 0 0,0-2-245 0 0,1 0 13 0 0,-10-7 494 0 0,6 8-435 0 0,1 2-80 0 0,0 1-70 0 0,6 1-110 0 0,1 0 1 0 0,-1 0-1 0 0,1 0 1 0 0,-1 0-1 0 0,0 0 1 0 0,1 0-1 0 0,-1 0 1 0 0,1 0-1 0 0,-1 0 1 0 0,1 0-1 0 0,-1 0 1 0 0,1 0 0 0 0,-1 0-1 0 0,1 0 1 0 0,-1 0-1 0 0,1-1 1 0 0,-1 1-1 0 0,1 0 1 0 0,-1 0-1 0 0,1-1 1 0 0,-1 1-1 0 0,1 0 1 0 0,0-1-1 0 0,-1 1 1 0 0,1 0 0 0 0,0-1-1 0 0,-1 1 1 0 0,1 0-1 0 0,0-1 1 0 0,-1 1-1 0 0,1-1 1 0 0,0 1-1 0 0,0-1 1 0 0,-1 1-1 0 0,1-1 1 0 0,0 1-1 0 0,0-1 1 0 0,0 1-1 0 0,0-1 1 0 0,0 1 0 0 0,-1-1-1 0 0,1 1 1 0 0,0-1-1 0 0,0 1 1 0 0,0-1-1 0 0,1 0-17 0 0,-1 1 5 0 0,0 0 0 0 0,0 0 0 0 0,0 0 0 0 0,0 0 0 0 0,0 0 0 0 0,0 0 0 0 0,0 0 0 0 0,0 0 0 0 0,0-1 0 0 0,0 1 0 0 0,0 0 0 0 0,0 0 0 0 0,0 0 0 0 0,0 0 0 0 0,0 0 0 0 0,0 0 0 0 0,0 0 0 0 0,0 0 0 0 0,0 0 0 0 0,0 0 0 0 0,0 0 0 0 0,0-1 0 0 0,0 1 0 0 0,-1 0 0 0 0,1 0 0 0 0,0 0 0 0 0,0 0 0 0 0,0 0 0 0 0,0 0 0 0 0,0 0 0 0 0,0 0 0 0 0,0 0 0 0 0,0 0 0 0 0,0 0 0 0 0,0 0 0 0 0,0 0 0 0 0,0 0 0 0 0,0 0 0 0 0,-1 0 0 0 0,1-1 0 0 0,0 1-1 0 0,0 0 1 0 0,0 0 0 0 0,0 0 0 0 0,0 0 0 0 0,0 0 0 0 0,0 0 0 0 0,0 0 0 0 0,0 0 0 0 0,0 0 0 0 0,-1 0 0 0 0,1 0 0 0 0,0 0 0 0 0,0 1 0 0 0,0-1 0 0 0,0 0 0 0 0,0 0-5 0 0,-20 0 502 0 0,-2 0-115 0 0,-5 0-35 0 0,-13 0 49 0 0,28 1-356 0 0,10 0-41 0 0,0 0 0 0 0,1 0 0 0 0,-1-1 0 0 0,1 1-1 0 0,-1 0 1 0 0,0 1 0 0 0,1-1 0 0 0,0 0 0 0 0,-1 0 0 0 0,0 1-4 0 0,2-2 2 0 0,0 0 0 0 0,0 1 1 0 0,0-1-1 0 0,-1 0 1 0 0,1 0-1 0 0,0 1 1 0 0,0-1-1 0 0,-1 0 1 0 0,1 0-1 0 0,0 0 1 0 0,-1 0-1 0 0,1 0 1 0 0,0 1-1 0 0,-1-1 0 0 0,1 0 1 0 0,0 0-1 0 0,-1 0 1 0 0,1 0-1 0 0,0 0 1 0 0,-1 0-1 0 0,1 0 1 0 0,0 0-1 0 0,0 0 1 0 0,-1 0-1 0 0,1 0 1 0 0,-1 0-3 0 0,-1 0 0 0 0,-1 0 1 0 0,0 0 0 0 0,0 0-1 0 0,1 1 1 0 0,-1 0 0 0 0,0-1-1 0 0,1 1 1 0 0,-1 0 0 0 0,0 0-1 0 0,1 1 1 0 0,0-1 0 0 0,-1 0 0 0 0,1 1-1 0 0,0-1 1 0 0,-1 1 0 0 0,1 0-1 0 0,0 0 1 0 0,0 0 0 0 0,0 0-1 0 0,1 0 1 0 0,-1 0 0 0 0,0 1-1 0 0,1 0 1 0 0,-2 2-1 0 0,3-5 0 0 0,0 1 0 0 0,-1 0 0 0 0,1-1 0 0 0,0 1 0 0 0,-1-1 0 0 0,1 1 0 0 0,0 0 0 0 0,-1-1 0 0 0,1 1 0 0 0,-1-1 0 0 0,1 1 0 0 0,-1-1 0 0 0,1 1 0 0 0,-1-1 0 0 0,1 1 0 0 0,-1-1 0 0 0,0 0 0 0 0,1 1 0 0 0,-1-1 0 0 0,1 0 0 0 0,-1 0 0 0 0,0 1 0 0 0,-4 1 0 0 0,-27 25 0 0 0,21-22 0 0 0,9-4 0 0 0,0 0 0 0 0,-1 0 0 0 0,1 0 0 0 0,0 0 0 0 0,0 1 0 0 0,0-1 0 0 0,0 1 0 0 0,0 0 0 0 0,0-1 0 0 0,-6 7 0 0 0,5-5 9 0 0,-1 0-1 0 0,1 0 1 0 0,0 1 0 0 0,0 0 0 0 0,1-1 0 0 0,-1 1-9 0 0,-2 7 10 0 0,4-9-10 0 0,0 1 0 0 0,0-1 0 0 0,0 0 0 0 0,-1 0 0 0 0,1 0 0 0 0,-1 0 0 0 0,1 0 0 0 0,-1 0 1 0 0,0 0-1 0 0,1-1-1 0 0,-1 1 0 0 0,1-1 1 0 0,0 0-1 0 0,0 0 0 0 0,0 1 1 0 0,0-1-1 0 0,0 1 0 0 0,0-1 1 0 0,0 1-1 0 0,0-1 0 0 0,0 1 0 0 0,1-1 1 0 0,-1 1-1 0 0,1 0 0 0 0,-1-1 1 0 0,1 1-1 0 0,0 0 0 0 0,-1 0 1 0 0,1-1-1 0 0,0 1 1 0 0,0 0-5 0 0,0 0 1 0 0,0-1-1 0 0,0 1 0 0 0,-1-1 0 0 0,1 1 0 0 0,-1-1 0 0 0,1 1 1 0 0,-1-1-1 0 0,1 1 0 0 0,-1-1 0 0 0,0 1 0 0 0,0-1 1 0 0,0 1 4 0 0,-5 11-4 0 0,3 3 21 0 0,2 0 1 0 0,0-1-1 0 0,0 1 1 0 0,3 12-18 0 0,2 3-17 0 0,2-17-12 0 0,-5-13 27 0 0,0 1 0 0 0,0-1 0 0 0,0 0 1 0 0,-1 1-1 0 0,1-1 0 0 0,-1 1 0 0 0,1-1 0 0 0,-1 1 0 0 0,1 0 0 0 0,-1-1 0 0 0,0 1 0 0 0,0-1 1 0 0,0 1 1 0 0,0-1-1 0 0,0 0 0 0 0,0 0 1 0 0,1 0-1 0 0,-1 0 1 0 0,0 0-1 0 0,0 0 0 0 0,1 0 1 0 0,-1 0-1 0 0,1 0 1 0 0,-1-1-1 0 0,1 1 1 0 0,-1 0-1 0 0,1 0 0 0 0,-1 0 1 0 0,1-1-1 0 0,0 1 1 0 0,0 0-1 0 0,-1 0 1 0 0,1-1-1 0 0,0 1 0 0 0,0-1 1 0 0,0 1-1 0 0,-1-1 1 0 0,1 1-1 0 0,0-1 1 0 0,0 1-1 0 0,0-1 1 0 0,15 11-38 0 0,-12-6 31 0 0,1 0 5 0 0,21 4-10 0 0,-16-6-7 0 0,-6-1 16 0 0,0 0 1 0 0,0-1 0 0 0,0 1 0 0 0,0-1-1 0 0,0 0 1 0 0,1-1 0 0 0,-1 1-1 0 0,0-1 1 0 0,1 1 0 0 0,-1-1 0 0 0,0-1-1 0 0,1 1 1 0 0,-1-1 0 0 0,0 1 0 0 0,3-2 2 0 0,-2 0-1 0 0,30-11 9 0 0,-32 12 0 0 0,0-1 0 0 0,0 0-1 0 0,0 0 1 0 0,0 0-1 0 0,-1 0 1 0 0,2-1-8 0 0,-1 0 1 0 0,0 0-1 0 0,0 0 1 0 0,0 1 0 0 0,0-1 0 0 0,1 1-1 0 0,-1 0 1 0 0,1-1 0 0 0,0 2 0 0 0,-1-1-1 0 0,1 0 1 0 0,0 1 0 0 0,0 0 0 0 0,2-1-1 0 0,9-3 1 0 0,-10 4 2 0 0,-1-1 1 0 0,0 0-1 0 0,0 0 1 0 0,0-1-1 0 0,2-1-3 0 0,13-11-20 0 0,3-6-75 0 0,-11 10 6 0 0,0-1-34 0 0,-1 2-33 0 0,0 0-42 0 0,5-3-85 0 0,-10 10 186 0 0,-4 3 69 0 0,0 0 0 0 0,-1 0 0 0 0,1-1-1 0 0,0 1 1 0 0,-1 0 0 0 0,1-1 0 0 0,0 1-1 0 0,-1 0 1 0 0,1-1 0 0 0,-1 1 0 0 0,1-1-1 0 0,-1 1 1 0 0,1-1 0 0 0,-1 1 0 0 0,0-1-1 0 0,1 0 1 0 0,-1 1 0 0 0,1-1 0 0 0,-1 1-1 0 0,0-1 1 0 0,0 0 0 0 0,1 0 28 0 0,1-4-119 0 0,2 0 46 0 0,0-1-65 0 0,2 1-53 0 0,-1 0-45 0 0,3-2-121 0 0,-6 5 232 0 0,0 0 1 0 0,0 0-1 0 0,-1 0 1 0 0,1 0-1 0 0,-1-1 1 0 0,1 1-1 0 0,-1 0 1 0 0,1 0-1 0 0,-1-2 125 0 0,1-9-444 0 0,-2 9 359 0 0,0 0-49 0 0,0-1-42 0 0,0 0-35 0 0,0-2-103 0 0,0-13-665 0 0,0 13 584 0 0,0 2 89 0 0,0 1 67 0 0,-2-1-362 0 0,-9-6-9 0 0,10 9 310 0 0,0 1 68 0 0,0-1 59 0 0,0 0 51 0 0,1 0 29 0 0,0 0 43 0 0,1-3-6 0 0,-1 4 8 0 0,0-1-54 0 0,0-1-12 0 0,0 1 88 0 0,0 1 26 0 0,0 0-32 0 0,0-1-36 0 0,0-2-32 0 0,0 0-47 0 0,0-2-56 0 0,0-2-62 0 0,0 0 237 0 0,0 2 43 0 0,0 4 103 0 0,0 2 38 0 0,0 0 4 0 0,0 0 21 0 0,0 0 91 0 0,0 0 44 0 0,0 0 11 0 0,0-2-164 0 0,0 0-34 0 0,0 0 43 0 0,0 0-78 0 0,0-2 6 0 0,0 2-10 0 0,0 0 346 0 0,0 2 4 0 0,0 0-15 0 0,0 0-60 0 0,0 0-21 0 0,0 0-6 0 0,0 0-6 0 0,0 0-18 0 0,0 0-8 0 0,0 0-2 0 0,0 0-14 0 0,0 0-56 0 0,0 0-30 0 0,0 0-4 0 0,0 0 0 0 0,0 0 0 0 0,0 0 0 0 0,0 0 0 0 0,0 0-2 0 0,3 2-4 0 0,11 8 10 0 0,-1-6-24 0 0,-13-4-177 0 0,0-1 0 0 0,0 1 0 0 0,0 0 1 0 0,0 0-1 0 0,0 0 0 0 0,0 0 0 0 0,0 0 1 0 0,0 0-1 0 0,1 0 0 0 0,-1 0 1 0 0,0 0-1 0 0,0 0 0 0 0,0 0 0 0 0,0 0 1 0 0,0 0-1 0 0,0 0 0 0 0,0 0 1 0 0,0 0-1 0 0,0 0 0 0 0,0 0 0 0 0,1 1 1 0 0,-1-1-1 0 0,0 0 0 0 0,0 0 0 0 0,0 0 1 0 0,0 0-1 0 0,0 0 0 0 0,0 0 1 0 0,0 0-1 0 0,0 0 0 0 0,0 0 0 0 0,0 0 1 0 0,0 0-1 0 0,0 0 0 0 0,0 0 0 0 0,0 0 1 0 0,0 0-1 0 0,0 1 0 0 0,1-1 1 0 0,-1 0-1 0 0,0 0 0 0 0,0 0 0 0 0,0 0 1 0 0,0 0-1 0 0,0 0 0 0 0,0 0 1 0 0,0 0-1 0 0,0 0 0 0 0,0 0 0 0 0,0 1 1 0 0,0-1-1 0 0,0 0 0 0 0,0 0 0 0 0,0 0 1 0 0,-1 0-1 0 0,1 0 0 0 0,0 0-3 0 0,1 7 120 0 0,4 3 205 0 0,-2-6-210 0 0,-1-1-55 0 0,1 0-88 0 0,-1-1 144 0 0,1 1-10 0 0,-2-2-93 0 0,1 1 1 0 0,-1-1 0 0 0,0 1 0 0 0,0-1-1 0 0,0 1 1 0 0,0-1 0 0 0,0 1 0 0 0,0 0 0 0 0,-1-1-1 0 0,1 1 1 0 0,0 0 0 0 0,-1-1 0 0 0,1 1-1 0 0,-1 0 1 0 0,0 1-14 0 0,3 2 96 0 0,-2-4-85 0 0,0 1 0 0 0,0-1-1 0 0,0 0 1 0 0,0 0 0 0 0,0 1-1 0 0,0-1 1 0 0,0 1 0 0 0,0-1-1 0 0,-1 1 1 0 0,1-1 0 0 0,0 2-11 0 0,1 27 144 0 0,-2-26-131 0 0,1 0 0 0 0,-1 0 0 0 0,1 0 0 0 0,0 0 1 0 0,0 0-1 0 0,0 0 0 0 0,1 0 0 0 0,-1-1 0 0 0,1 1 1 0 0,2 2-14 0 0,-4-4 8 0 0,1 0 1 0 0,0 0 0 0 0,-1 0-1 0 0,0 0 1 0 0,1 0 0 0 0,-1 0-1 0 0,0 0 1 0 0,0 0 0 0 0,0 0 0 0 0,0 0-1 0 0,0 1-8 0 0,-1 7 38 0 0,1 2 0 0 0,0-5-6 0 0,-1 0-1 0 0,2 0 0 0 0,-1 0 0 0 0,1 0 1 0 0,1 4-32 0 0,4 5 70 0 0,-5-13-55 0 0,0 0 0 0 0,0 1 1 0 0,0-1-1 0 0,0 1 0 0 0,0-1 1 0 0,0 1-1 0 0,-1 0 0 0 0,0-1 1 0 0,0 1-16 0 0,0 11 50 0 0,0-7-18 0 0,-1 0-1 0 0,2 0 1 0 0,-1 0-1 0 0,1 0 1 0 0,1 1-32 0 0,3 8 52 0 0,-3-11-25 0 0,0 1-1 0 0,-1-1 1 0 0,0 1-1 0 0,0 0 1 0 0,0 0-1 0 0,-1 0-26 0 0,0 43 252 0 0,0-1 49 0 0,0-2 46 0 0,0-1 40 0 0,2-30-243 0 0,4 0-46 0 0,1-1-5 0 0,-6 1 41 0 0,-1 4 34 0 0,0 6 16 0 0,-2-21-88 0 0,0-4-80 0 0,1 0-6 0 0,0 0-1 0 0,0 0 1 0 0,0 1 0 0 0,0-1 0 0 0,0 0 0 0 0,0 0-1 0 0,1 1 1 0 0,-1-1 0 0 0,0 2-10 0 0,-1 4 85 0 0,1 3 78 0 0,1 11 122 0 0,0-8-89 0 0,0 1 51 0 0,3-1-113 0 0,0-9-118 0 0,0 1-7 0 0,-9 5-8 0 0,6-10 0 0 0,-1 1 1 0 0,1-1-1 0 0,0 0 0 0 0,0 1 0 0 0,-1-1 0 0 0,1 0 0 0 0,0 1 0 0 0,0-1 0 0 0,0 1 0 0 0,0-1 0 0 0,0 0 1 0 0,-1 1-1 0 0,1-1 0 0 0,0 1 0 0 0,0-1 0 0 0,0 1 0 0 0,0-1 0 0 0,0 0 0 0 0,0 1 0 0 0,0-1 0 0 0,1 1 0 0 0,-1-1 1 0 0,0 1-1 0 0,0-1 0 0 0,0 0 0 0 0,0 1 0 0 0,0-1 0 0 0,1 1-1 0 0,7 11 53 0 0,-4-7-53 0 0,-2 8 59 0 0,-2-10 12 0 0,0-3 14 0 0,0 0-16 0 0,0 0-5 0 0,0 0 6 0 0,3 3 4 0 0,8 7-42 0 0,-9-7 46 0 0,-2-3 4 0 0,0 0-2 0 0,0 0 0 0 0,0 0-1 0 0,0 0-59 0 0,-2 0-81 0 0,-3 0-97 0 0,-1 0-208 0 0,3 0-368 0 0,3 0 557 0 0,0 0 25 0 0,0 0-14 0 0,0 0-48 0 0,0 0-9 0 0,0 0-48 0 0,0 0-55 0 0,0 0-62 0 0,0 0-66 0 0,0 0-63 0 0,0 0-54 0 0,0 0-48 0 0,0 0-178 0 0,0 0-48 0 0,0 0-214 0 0,0 0-581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4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272 112 6824 0 0,'0'0'149'0'0,"0"0"23"0"0,0 0 13 0 0,0-1-56 0 0,0-1-7 0 0,0 2-244 0 0,0-1 44 0 0,0 1 38 0 0,0-1 38 0 0,0-1 94 0 0,0 0 110 0 0,0-1 187 0 0,0 1 9 0 0,0-5 598 0 0,0 5-721 0 0,0 0-34 0 0,0 1-64 0 0,0 0-46 0 0,0-1-54 0 0,0 1-62 0 0,0-1 469 0 0,0 2-4 0 0,-3-3-20 0 0,-7-8-84 0 0,8 9-186 0 0,1 0-51 0 0,0 0-43 0 0,1 0-34 0 0,1-5 70 0 0,-1 6-83 0 0,0-1 272 0 0,-3-1-29 0 0,-7-8-17 0 0,7 9-3 0 0,3 2-16 0 0,0 0-67 0 0,-7-1-11 0 0,3 0-82 0 0,2-4-10 0 0,1 1-26 0 0,-1-1 57 0 0,-1 5-62 0 0,-3 0-46 0 0,3 1 6 0 0,-1-1 0 0 0,1 0 0 0 0,0 0 0 0 0,0 0 0 0 0,-1 0 0 0 0,1-1 1 0 0,0 1-1 0 0,0-1 0 0 0,0 0 0 0 0,-1 0-15 0 0,-2-10 25 0 0,6 11-23 0 0,-1 0 1 0 0,1 0-1 0 0,0-1 0 0 0,-1 1 0 0 0,1 0 1 0 0,-1 0-1 0 0,1 0 0 0 0,-1 0 1 0 0,1 0-1 0 0,-1 0 0 0 0,1-1 0 0 0,-1 1 1 0 0,0 0-1 0 0,1 0 0 0 0,-1 0 0 0 0,1 1 1 0 0,-1-1-1 0 0,1 0 0 0 0,-1 0 0 0 0,1 0 1 0 0,-1 0-1 0 0,1 0 0 0 0,-1 1 0 0 0,1-1 1 0 0,0 0-1 0 0,-1 0-2 0 0,-15 11 15 0 0,3-6-15 0 0,12-4 0 0 0,1 0 0 0 0,0 0 0 0 0,-1 0 0 0 0,1-1 0 0 0,0 1 0 0 0,-1 0 0 0 0,1 0 0 0 0,0 0 0 0 0,0 0 0 0 0,0-1 0 0 0,0 1 0 0 0,0 0 0 0 0,0 0 0 0 0,0 1 0 0 0,0-1 0 0 0,0-1 0 0 0,0 1 0 0 0,0 0 0 0 0,0 0 0 0 0,0 0 0 0 0,0 0 0 0 0,0 0 0 0 0,0 0 0 0 0,-1-1 0 0 0,1 1 0 0 0,0 0 0 0 0,0 0 0 0 0,-1 0 0 0 0,0 0 0 0 0,-7 4 0 0 0,16 9 0 0 0,-7-14 0 0 0,-1 1 0 0 0,0 0 0 0 0,1-1 0 0 0,-1 1 0 0 0,0 0 0 0 0,0 0 0 0 0,0-1 0 0 0,0 1 0 0 0,0 0 0 0 0,0 0 0 0 0,0-1 0 0 0,0 1 0 0 0,0 0 0 0 0,0-1 0 0 0,0 1 0 0 0,0 0 0 0 0,0 0 0 0 0,-1-1 0 0 0,1 1 0 0 0,0 0 0 0 0,-1 0 0 0 0,-13 22 0 0 0,14-21 0 0 0,1 21 0 0 0,-1-7 0 0 0,0-15 0 0 0,0 1 0 0 0,0-1 0 0 0,0 0 0 0 0,0 1 0 0 0,1-1 0 0 0,-1 1 0 0 0,0-1 0 0 0,1 1 0 0 0,-1-1 0 0 0,1 1 0 0 0,2 3 0 0 0,-1 2 0 0 0,2-1 0 0 0,-1 0 0 0 0,1 0 0 0 0,0 0 0 0 0,0 0 0 0 0,1-1 0 0 0,14 13 3 0 0,5 5-69 0 0,-21-20 42 0 0,0 0 0 0 0,0 1 0 0 0,0-1 0 0 0,-1 1 0 0 0,2 2 24 0 0,-1-1-20 0 0,-3-4 16 0 0,0 0-1 0 0,0-1 1 0 0,1 1-1 0 0,-1 0 0 0 0,0-1 1 0 0,1 1-1 0 0,-1-1 1 0 0,1 1-1 0 0,-1 0 0 0 0,0-1 1 0 0,1 1-1 0 0,-1-1 1 0 0,1 1-1 0 0,0-1 0 0 0,-1 0 1 0 0,1 1-1 0 0,-1-1 1 0 0,1 0-1 0 0,0 1 0 0 0,-1-1 1 0 0,1 0-1 0 0,0 1 5 0 0,4 1-12 0 0,11 11 0 0 0,-3 3 12 0 0,-10-11 0 0 0,-3-4 0 0 0,0 0 0 0 0,0-1 0 0 0,1 1 0 0 0,-1 0 0 0 0,0-1 0 0 0,1 1 0 0 0,-1-1 0 0 0,0 1 0 0 0,1-1 0 0 0,-1 1 0 0 0,1-1 0 0 0,-1 1 0 0 0,1-1 0 0 0,0 1 0 0 0,-1-1 0 0 0,1 1 0 0 0,-1-1 0 0 0,1 0 0 0 0,0 1 0 0 0,-1-1 0 0 0,1 0 0 0 0,0 1 0 0 0,4 1 0 0 0,-4-1 0 0 0,0-1 0 0 0,0 1 0 0 0,1 0 0 0 0,-1 0 0 0 0,0 0 0 0 0,0 0 0 0 0,0 0 0 0 0,0 0 0 0 0,-1 0 0 0 0,1 0 0 0 0,0 0 0 0 0,0 1 0 0 0,4 14 0 0 0,9 0 0 0 0,-1-2 13 0 0,-9-8 48 0 0,-5 3-43 0 0,1-9-10 0 0,0 8 80 0 0,0 8 186 0 0,0-8-159 0 0,0-7-113 0 0,0-1 0 0 0,0 0 0 0 0,0 0 0 0 0,0 0 0 0 0,0 0 0 0 0,0 0-1 0 0,0 0 1 0 0,0 0 0 0 0,0 0 0 0 0,0 0 0 0 0,0 0 0 0 0,0 1 0 0 0,0-1 0 0 0,0 0 0 0 0,0 0 0 0 0,0 0 0 0 0,0 0 0 0 0,0 0 0 0 0,0 0 0 0 0,0 0 0 0 0,0 0 0 0 0,0 0 0 0 0,0 0-1 0 0,0 0 1 0 0,0 1 0 0 0,0-1 0 0 0,0 0 0 0 0,-1 0 0 0 0,1 0 0 0 0,0 0 0 0 0,0 0 0 0 0,0 0 0 0 0,0 0 0 0 0,0 0 0 0 0,0 0 0 0 0,0 0 0 0 0,0 0 0 0 0,0 0 0 0 0,0 0 0 0 0,0 0-1 0 0,0 0 1 0 0,-1 0 0 0 0,1 0 0 0 0,0 0 0 0 0,0 0 0 0 0,0 0 0 0 0,0 0 0 0 0,0 0 0 0 0,0 0 0 0 0,0 0 0 0 0,0 0 0 0 0,0 0 0 0 0,0 0 0 0 0,-1 0 0 0 0,1 0 0 0 0,0 0 0 0 0,0 0-2 0 0,0 0 5 0 0,-1 0 1 0 0,0 0 0 0 0,1 0-1 0 0,-1 0 1 0 0,1 0 0 0 0,-1 0-1 0 0,1 0 1 0 0,-1 0 0 0 0,1 0-1 0 0,-1 1 1 0 0,1-1 0 0 0,-1 0-1 0 0,0 0 1 0 0,1 0 0 0 0,0 1-1 0 0,-1-1 1 0 0,1 0 0 0 0,-1 1-6 0 0,-2 6 96 0 0,3 2 42 0 0,0-9-134 0 0,0 1 1 0 0,0-1-1 0 0,0 1 1 0 0,0-1-1 0 0,0 1 1 0 0,0-1-1 0 0,0 1 1 0 0,0-1-1 0 0,0 1 1 0 0,-1-1-1 0 0,1 0 1 0 0,0 1-1 0 0,0-1 1 0 0,0 1 0 0 0,0-1-1 0 0,-1 1 1 0 0,1-1-1 0 0,0 0 1 0 0,-1 1-1 0 0,1-1 1 0 0,0 0-1 0 0,-1 1 1 0 0,1-1-1 0 0,0 0 1 0 0,-1 1-1 0 0,1-1 1 0 0,0 0-1 0 0,-1 0 1 0 0,1 1-5 0 0,-16 0 132 0 0,14-2-119 0 0,0 1-1 0 0,0 0 0 0 0,0 0 1 0 0,-1 0-1 0 0,1 0 1 0 0,0 1-1 0 0,0-1 0 0 0,0 1 1 0 0,-1-1-1 0 0,1 1 1 0 0,0 0-13 0 0,-14 12 69 0 0,14-11-59 0 0,0-1 0 0 0,1 1 0 0 0,-1-1 0 0 0,0 0-1 0 0,0 0 1 0 0,0 0 0 0 0,0 0 0 0 0,-1 1-10 0 0,-18 3 46 0 0,8-4-16 0 0,1-1 0 0 0,-11-1-30 0 0,-2 0 52 0 0,6 1-6 0 0,-10 0-39 0 0,28 0-7 0 0,-1 0 0 0 0,1 0 0 0 0,-1 0 0 0 0,1 0 0 0 0,-1 0 0 0 0,1-1 0 0 0,-1 1 0 0 0,1-1 0 0 0,0 1 0 0 0,-1-1 0 0 0,-4-2 1 0 0,-2-1-4 0 0,-10-5-32 0 0,10 4-47 0 0,-2 0-78 0 0,-1 2-75 0 0,10 3 160 0 0,0 0-5 0 0,1 0-21 0 0,-1 0-42 0 0,1 0-16 0 0,0 0-43 0 0,0 0-49 0 0,0 0-54 0 0,0 0-59 0 0,0 0-55 0 0,0 0-49 0 0,0 0-42 0 0,0 0-150 0 0,0 0-43 0 0,0 0-180 0 0,0 0-487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3.5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82 5840 0 0,'0'0'132'0'0,"0"0"17"0"0,0 0 11 0 0,0 2-21 0 0,2 6-93 0 0,1-1 81 0 0,1 0 67 0 0,1-2 55 0 0,-3-2 391 0 0,2-3-290 0 0,-1 0-49 0 0,0 1-44 0 0,-1 0-39 0 0,0 1 0 0 0,-1-1-40 0 0,-1 2-4 0 0,0 2 39 0 0,1 6 149 0 0,0-8-205 0 0,1 1 35 0 0,3 5 115 0 0,1 1 126 0 0,-4 3 91 0 0,-2-9-339 0 0,0 1 62 0 0,-1 13 644 0 0,2-10-544 0 0,-1-5-188 0 0,1 0-35 0 0,0 0-42 0 0,0-1-51 0 0,5 2 215 0 0,-5-4-234 0 0,-1 1 1 0 0,1-1 0 0 0,-1 0 0 0 0,1 0 0 0 0,-1 1 0 0 0,0-1 0 0 0,1 0 0 0 0,-1 1 0 0 0,1-1 0 0 0,-1 0 0 0 0,0 1 0 0 0,1-1 0 0 0,-1 1 0 0 0,0-1 0 0 0,0 1 0 0 0,1-1 0 0 0,-1 0 0 0 0,0 1 0 0 0,0-1 0 0 0,0 1 0 0 0,0-1 0 0 0,0 1 0 0 0,1-1 0 0 0,-1 1 0 0 0,0-1-1 0 0,0 1 1 0 0,0-1 0 0 0,0 1 0 0 0,0-1 0 0 0,-1 1 0 0 0,1-1 0 0 0,0 1-13 0 0,0 3 81 0 0,0 0 1 0 0,0 0-1 0 0,1 0 0 0 0,-1 0 0 0 0,1-1 0 0 0,0 1 0 0 0,0 0-81 0 0,8 11 266 0 0,-6-12-46 0 0,-2 0-98 0 0,-1 2-62 0 0,0 0-31 0 0,-1-3 44 0 0,1 4-56 0 0,0-2 96 0 0,0-1 80 0 0,0-3 63 0 0,0-2 245 0 0,0-6 328 0 0,0 2-368 0 0,0-1-88 0 0,0 2-197 0 0,0 0-75 0 0,0 1-85 0 0,0 1-70 0 0,0 0-80 0 0,0 1-87 0 0,-1-22 289 0 0,1-14-14 0 0,0 33-54 0 0,0 0 1 0 0,1 0-1 0 0,-1 1 1 0 0,1-1-1 0 0,1-2 0 0 0,5-9-8 0 0,2-5-73 0 0,-8 15 67 0 0,7-16-75 0 0,-6 18 63 0 0,0 0 0 0 0,0 0-1 0 0,0 0 1 0 0,0 0 0 0 0,0 1 0 0 0,1-1-1 0 0,2-2 27 0 0,6-6-59 0 0,16-15-118 0 0,-17 20 125 0 0,3 2-1 0 0,-7-6 32 0 0,-6 11 17 0 0,1 0 1 0 0,-1-1-1 0 0,1 1 1 0 0,0 0-1 0 0,-1-1 0 0 0,1 1 1 0 0,0 0-1 0 0,-1 0 1 0 0,1 0-1 0 0,0 0 1 0 0,-1 0-1 0 0,1 0 1 0 0,0 0-1 0 0,0 0 0 0 0,-1 0 4 0 0,0 0 0 0 0,6 2-53 0 0,-3 2 47 0 0,-1-3 3 0 0,22 10 1 0 0,-19-7 2 0 0,0 0 0 0 0,1 0 0 0 0,-2 0 0 0 0,1 1 0 0 0,0 0 0 0 0,0 1 0 0 0,8 8 0 0 0,-11-11 0 0 0,1 0 0 0 0,-1 0 0 0 0,0 0 0 0 0,1 0 0 0 0,-2 1 0 0 0,2 1 0 0 0,-2-2 0 0 0,1 1 0 0 0,0-1 0 0 0,1 0 0 0 0,-1 0 0 0 0,0 1 0 0 0,2-1 0 0 0,14 15 6 0 0,-10-11-8 0 0,-1 0 1 0 0,0 1-1 0 0,6 7 2 0 0,11 26 87 0 0,-19-29-34 0 0,6 6 38 0 0,-8-12-31 0 0,-3 3-47 0 0,0-8-6 0 0,0 1 73 0 0,2 1 0 0 0,-1-2-24 0 0,0 1-74 0 0,2 1-61 0 0,-2-1 89 0 0,1-1 40 0 0,-1 0 31 0 0,0 0 44 0 0,1 0 51 0 0,0 0 58 0 0,-2-3-175 0 0,-1-11-49 0 0,0-18-3 0 0,5 13 40 0 0,1 10-38 0 0,6-18-8 0 0,-5 9 0 0 0,1-4-54 0 0,7-16-104 0 0,-13 33 118 0 0,1 0 0 0 0,0-1 0 0 0,0 1-1 0 0,0 0 1 0 0,0 0 0 0 0,4-3 39 0 0,16-16-166 0 0,-11 12 114 0 0,-6 7 30 0 0,-1 1 1 0 0,0-1 0 0 0,1 1-1 0 0,0 1 1 0 0,-1-1-1 0 0,1 1 1 0 0,0-1 0 0 0,2 1 20 0 0,13-7-38 0 0,-12 4 5 0 0,-6 4 26 0 0,-1 0 1 0 0,1 0-1 0 0,-1 0 1 0 0,1 1-1 0 0,-1-1 0 0 0,1 0 1 0 0,-1 1-1 0 0,1-1 1 0 0,0 1-1 0 0,-1-1 1 0 0,1 1-1 0 0,0 0 1 0 0,-1 0-1 0 0,1 0 8 0 0,9-1-13 0 0,-9 1 7 0 0,1-1 1 0 0,0 1-1 0 0,0 0 1 0 0,0 0-1 0 0,0 0 0 0 0,0 1 1 0 0,-1-1-1 0 0,1 1 1 0 0,0-1-1 0 0,0 1 0 0 0,1 0 6 0 0,1 10 0 0 0,8-6 0 0 0,-6 0-19 0 0,0 1 41 0 0,16 17 155 0 0,-12-11-103 0 0,-7-8-51 0 0,-1 0 1 0 0,0 1-1 0 0,0-1 0 0 0,0 1 1 0 0,-1 0-1 0 0,1 0 0 0 0,0 2-23 0 0,9 19 89 0 0,0-12-67 0 0,1 2 58 0 0,-8-5-18 0 0,-5-9-59 0 0,1-1-1 0 0,-1 0 1 0 0,0 0-1 0 0,1 0 1 0 0,-1 0-1 0 0,1 0 1 0 0,0 0-1 0 0,-1 0 1 0 0,1 0-1 0 0,0 0 1 0 0,0 0-1 0 0,-1 0 1 0 0,1 0-1 0 0,0 0 1 0 0,0-1-1 0 0,0 1 1 0 0,0 0-1 0 0,1 0-2 0 0,5 2 19 0 0,-7-3-17 0 0,1 0-1 0 0,-1 0 0 0 0,0 0 0 0 0,1 0 1 0 0,-1 1-1 0 0,1-1 0 0 0,-1 0 0 0 0,1 0 1 0 0,-1 0-1 0 0,0 1 0 0 0,1-1 0 0 0,-1 0 0 0 0,1 1 1 0 0,-1-1-1 0 0,0 0 0 0 0,1 1 0 0 0,-1-1 1 0 0,0 0-1 0 0,0 1 0 0 0,1-1 0 0 0,-1 1 1 0 0,0-1-1 0 0,0 1 0 0 0,0-1 0 0 0,1 0 1 0 0,-1 1-1 0 0,0-1 0 0 0,0 1 0 0 0,0-1 1 0 0,0 1-1 0 0,0-1 0 0 0,0 1 0 0 0,0-1 1 0 0,0 1-1 0 0,0-1 0 0 0,0 1-1 0 0,3 4 43 0 0,10 6-55 0 0,0-6-96 0 0,-11-4 30 0 0,-1 1 39 0 0,-1 0 31 0 0,1 0 46 0 0,1 1 29 0 0,-1-2-84 0 0,0 0-37 0 0,1-1-81 0 0,1 1-94 0 0,1-1-114 0 0,-2 0 122 0 0,1 0-36 0 0,10 3-943 0 0,3 10-57 0 0</inkml:trace>
  <inkml:trace contextRef="#ctx0" brushRef="#br0" timeOffset="484.1">1087 225 6072 0 0,'0'0'133'0'0,"0"0"23"0"0,0 0 12 0 0,2 0-23 0 0,4 0-116 0 0,8 0-30 0 0,11 0 87 0 0,-22 0-98 0 0,0 0 42 0 0,2 1 135 0 0,-1-1 6 0 0,0 0 36 0 0,16-1 904 0 0,-15 0-841 0 0,-1 0-90 0 0,0-1-54 0 0,0-1-9 0 0,3-2 34 0 0,-1 3 34 0 0,0 1 79 0 0,-2 0-81 0 0,0 1 41 0 0,9 0 139 0 0,1 0-108 0 0,-9-2-51 0 0,-4 0-178 0 0,1 1 0 0 0,0 0 0 0 0,-1 0 0 0 0,1 0 0 0 0,0 0-1 0 0,0 0 1 0 0,0 0 0 0 0,0 0 0 0 0,0 0 0 0 0,0 1 0 0 0,0-1 0 0 0,0 1-1 0 0,0 0 1 0 0,0-1-26 0 0,13 0 117 0 0,-10-1-36 0 0,8-9-7 0 0,0 8-2 0 0,-7 1-12 0 0,7-12-38 0 0,0-2 21 0 0,-10 13-34 0 0,-3-3-7 0 0,0-16 51 0 0,0-10-42 0 0,0 30-11 0 0,0 1 0 0 0,0-1 0 0 0,0 1 0 0 0,0-1 0 0 0,0 1 0 0 0,-1-1 0 0 0,1 1 0 0 0,0-1 0 0 0,-1 1 0 0 0,0 0 0 0 0,-12-15 0 0 0,8 10-1 0 0,3 4 1 0 0,1 1 0 0 0,-1 0 0 0 0,1 0 0 0 0,-1-1 0 0 0,0 1 0 0 0,1 0-1 0 0,-1 0 1 0 0,0 1 0 0 0,0-1 0 0 0,-1 0 0 0 0,-20-11-9 0 0,19 10 0 0 0,-2 1-10 0 0,-16 2-6 0 0,17-2 25 0 0,3 1 0 0 0,-23 14 0 0 0,21-12-1 0 0,-11 5 41 0 0,2 0 53 0 0,0-2 55 0 0,8 6 4 0 0,-6-6 17 0 0,6 9 75 0 0,1-9-187 0 0,0 1 32 0 0,-7 4 165 0 0,8-7-162 0 0,0-1-1 0 0,0 1 1 0 0,0 0-1 0 0,1-1 1 0 0,0 1-1 0 0,-1 1 1 0 0,1-1-1 0 0,0 1-91 0 0,-2 11 271 0 0,2-1-40 0 0,-4-4-55 0 0,5-8-151 0 0,0-1 0 0 0,1 1 0 0 0,-1 0 0 0 0,0-1 0 0 0,0 1 0 0 0,1 0 0 0 0,-1-1 0 0 0,1 1 0 0 0,-1 0 0 0 0,1 0 0 0 0,0 0 0 0 0,0-1 0 0 0,-1 1-25 0 0,1 5 136 0 0,0 2 19 0 0,1-1-39 0 0,0 7 24 0 0,-1-14-130 0 0,1 1 0 0 0,-1 0 0 0 0,1 0 0 0 0,-1-1 0 0 0,1 1-1 0 0,0 0 1 0 0,0-1 0 0 0,0 1 0 0 0,0-1 0 0 0,0 1 0 0 0,0-1 0 0 0,0 1 0 0 0,1 0-10 0 0,0 3 72 0 0,1 8 1 0 0,-2-12-69 0 0,0 1 0 0 0,-1-1 0 0 0,1 0 0 0 0,0 0 0 0 0,0 0 0 0 0,0 0 0 0 0,0 0 0 0 0,0 0-1 0 0,0-1 1 0 0,0 1 0 0 0,0 0 0 0 0,0 0 0 0 0,1-1 0 0 0,-1 1 0 0 0,0-1 0 0 0,0 1 0 0 0,1-1 0 0 0,-1 1 0 0 0,0-1 0 0 0,1 0 0 0 0,-1 0-4 0 0,7 3 9 0 0,12 8 32 0 0,-17-9-35 0 0,-1 1 1 0 0,1-2 0 0 0,0 1-1 0 0,0 0 1 0 0,1-1-1 0 0,-1 1 1 0 0,0-1 0 0 0,0 0-1 0 0,1 0 1 0 0,-1 0-1 0 0,1 0 1 0 0,-1-1-7 0 0,-1 0 3 0 0,0 1 0 0 0,0-1 1 0 0,-1 0-1 0 0,1 1 0 0 0,0 0 1 0 0,0-1-1 0 0,-1 1 0 0 0,1 0 0 0 0,0 0 1 0 0,-1 0-1 0 0,2 0-3 0 0,-3 0 2 0 0,1 0-1 0 0,0-1 1 0 0,0 1-1 0 0,0 0 1 0 0,0-1 0 0 0,0 1-1 0 0,0-1 1 0 0,0 1-1 0 0,0-1 1 0 0,0 0 0 0 0,0 1-1 0 0,1-1 1 0 0,-1 0-1 0 0,0 0 1 0 0,0 0 0 0 0,0 0-1 0 0,0 0 1 0 0,0 0-1 0 0,0 0 1 0 0,1 0 0 0 0,-1 0-1 0 0,0-1 1 0 0,0 1 0 0 0,0-1-2 0 0,7-3 0 0 0,-6 3 0 0 0,-1 0 0 0 0,1 0 0 0 0,-1 0 0 0 0,1 0 0 0 0,-1 0 0 0 0,1 1 0 0 0,-1-1 0 0 0,1 1 0 0 0,0-1 0 0 0,-1 1 0 0 0,1 0 0 0 0,0-1 0 0 0,-1 1 0 0 0,1 0 0 0 0,6 0-5 0 0,0 0-67 0 0,0 0-70 0 0,-3 0-73 0 0,1-2-255 0 0,7-12-10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2.7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1 128 8840 0 0,'0'0'197'0'0,"3"0"24"0"0,-3 0-214 0 0,0 0 1 0 0,1 0-1 0 0,-1 0 0 0 0,1 0 0 0 0,-1 0 0 0 0,1 0 0 0 0,-1 0 0 0 0,0 0 0 0 0,1 0 0 0 0,-1 0 0 0 0,1 0 0 0 0,-1 1 1 0 0,0-1-1 0 0,1 0 0 0 0,-1 0 0 0 0,1 0 0 0 0,-1 0 0 0 0,0 1 0 0 0,1-1 0 0 0,-1 0 0 0 0,0 0 0 0 0,1 1 0 0 0,-1-1 1 0 0,0 0-1 0 0,1 0 0 0 0,-1 1 0 0 0,0-1 0 0 0,0 1 0 0 0,1-1 0 0 0,-1 0 0 0 0,0 1 0 0 0,0-1 0 0 0,0 0 0 0 0,0 1 1 0 0,1-1-1 0 0,-1 1 0 0 0,0-1 0 0 0,0 0 0 0 0,0 1 0 0 0,0-1 0 0 0,0 1 0 0 0,0-1 0 0 0,0 1 0 0 0,0-1 1 0 0,0 0-1 0 0,0 1 0 0 0,0-1 0 0 0,0 1 0 0 0,-1-1-7 0 0,1 9 104 0 0,5-1-62 0 0,1-4-42 0 0,-5-4 0 0 0,-1 1 0 0 0,1-1 0 0 0,-1 0 0 0 0,0 0 0 0 0,1 1 0 0 0,-1-1 0 0 0,1 0 0 0 0,-1 1 0 0 0,0-1 0 0 0,1 0 0 0 0,-1 1 0 0 0,0-1 0 0 0,1 1 0 0 0,-1-1 0 0 0,0 1 0 0 0,0-1 0 0 0,1 1 0 0 0,-1-1 0 0 0,0 0 0 0 0,0 1 0 0 0,0-1 0 0 0,0 1 0 0 0,0-1 0 0 0,0 1 0 0 0,0-1 0 0 0,0 1 0 0 0,0-1 0 0 0,0 1 0 0 0,0-1 0 0 0,0 1 0 0 0,0-1 0 0 0,0 1 0 0 0,0 6 41 0 0,2-2 69 0 0,0 1 88 0 0,3 1 166 0 0,-1 0 4 0 0,2 7 207 0 0,0-10-205 0 0,-1 0-16 0 0,-3 6-34 0 0,-2-5-192 0 0,1-1 97 0 0,4 8 753 0 0,-4-10-800 0 0,1 0-36 0 0,-1 0-56 0 0,0 0-49 0 0,0-1-58 0 0,0 1-68 0 0,1 2 149 0 0,-2-1 35 0 0,1 8 290 0 0,-1-7-223 0 0,1 0-52 0 0,-1-2-79 0 0,2 0-46 0 0,3 0 55 0 0,0 1-43 0 0,-4-2-75 0 0,0-1 69 0 0,0 3 164 0 0,-1-1-162 0 0,0 0-40 0 0,0 1-68 0 0,0 2-81 0 0,0 1-98 0 0,0 1-114 0 0,0-7 83 0 0,0 0-56 0 0,0 0-47 0 0,0 0-43 0 0,0 0-142 0 0,0 0-41 0 0,0 0-172 0 0,0 0-458 0 0</inkml:trace>
  <inkml:trace contextRef="#ctx0" brushRef="#br0" timeOffset="243.04">17 33 10328 0 0,'0'0'300'0'0,"0"0"0"0"0,0 0-166 0 0,0 0 13 0 0,0 0 21 0 0,3-3 7 0 0,7-8-18 0 0,-4 9-85 0 0,-2 1-92 0 0,6-3 88 0 0,-7 2-90 0 0,0 0-51 0 0,-1 1-21 0 0,1 0-45 0 0,-1-1-49 0 0,0 1-57 0 0,-1 1-12 0 0,1-1-43 0 0,0 1-38 0 0,-1-1-35 0 0,1 1-111 0 0,0 0-34 0 0,4 0-1152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1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8640 0 0,'2'0'-27'0'0,"0"0"102"0"0,0 0 88 0 0,0 0 74 0 0,1 0 102 0 0,-1 0 57 0 0,4 3 1073 0 0,-3-1-874 0 0,-1-1-284 0 0,-1 0-44 0 0,1 0-99 0 0,-1 1-39 0 0,0-1-41 0 0,0 1-48 0 0,0 0-53 0 0,1 0-56 0 0,-1 0-62 0 0,0 0-68 0 0,0 1 246 0 0,1 0-21 0 0,0 2 1 0 0,1 0 34 0 0,0 1 44 0 0,2 4 68 0 0,12 27 195 0 0,-12-25-252 0 0,0 1 49 0 0,0 2 61 0 0,5 7 3 0 0,-7-16-163 0 0,0 1-1 0 0,0-1 1 0 0,0 1-1 0 0,-1 0 1 0 0,0 2-66 0 0,4 34 243 0 0,4-9-3 0 0,-4-2 4 0 0,-2-15-116 0 0,-2-11-61 0 0,0 1 0 0 0,0-1 1 0 0,-1 1-1 0 0,0 0 0 0 0,0-1 1 0 0,-1 5-68 0 0,-1 6 110 0 0,1 13 79 0 0,4-3 33 0 0,1-11-110 0 0,-3-13-95 0 0,-1 0 1 0 0,0 1-1 0 0,0-1 1 0 0,0 1-1 0 0,0-1 1 0 0,-1 1-1 0 0,1-1 1 0 0,-1 1-1 0 0,0 0-17 0 0,0 185 695 0 0,0-186-629 0 0,0-3-24 0 0,0 0-97 0 0,0 0-45 0 0,0 0-11 0 0,0 0 17 0 0,0 0-52 0 0,0-1-107 0 0,0-1-271 0 0,0-3 127 0 0,0 2 187 0 0,0 0 1 0 0,0 0 0 0 0,0 0-1 0 0,0 0 1 0 0,0 0 0 0 0,-1 0 0 0 0,0 0-1 0 0,0 0 210 0 0,-12-26-1070 0 0</inkml:trace>
  <inkml:trace contextRef="#ctx0" brushRef="#br0" timeOffset="311.2">80 64 7312 0 0,'0'0'165'0'0,"0"-2"22"0"0,0-2-134 0 0,1 0 43 0 0,0 3-46 0 0,-1-1 1 0 0,0 1-1 0 0,1 0 1 0 0,-1 0-1 0 0,1 0 1 0 0,0 0 0 0 0,0 0-1 0 0,-1-1 1 0 0,1 1-1 0 0,0 0 1 0 0,0 0-1 0 0,1 0-50 0 0,3-3 110 0 0,-1 3-11 0 0,-1 0 67 0 0,8 0 518 0 0,-6 1-407 0 0,-1-1-81 0 0,-1 1-135 0 0,-1-1-72 0 0,6-4 162 0 0,-6 4-129 0 0,-1 0 0 0 0,0 0 0 0 0,1 0 0 0 0,-1 0 0 0 0,1 1 0 0 0,-1-1 0 0 0,1 1 1 0 0,0-1-1 0 0,-1 1 0 0 0,1-1 0 0 0,0 1 0 0 0,-1 0 0 0 0,1 0 0 0 0,0 0-22 0 0,23 0 512 0 0,-1 0-78 0 0,-9 0-209 0 0,-2 0-65 0 0,-3 0-7 0 0,-3 2-41 0 0,3 4 13 0 0,-2-1-91 0 0,8 3 5 0 0,-8-5-15 0 0,0 1 0 0 0,-1 0-1 0 0,1 1 1 0 0,-1 0 0 0 0,0 0-1 0 0,-1 0 1 0 0,1 1 0 0 0,1 2-24 0 0,2 1 19 0 0,14 14 25 0 0,-23-21-39 0 0,0 0 0 0 0,1 0-1 0 0,-1 0 1 0 0,0 0-1 0 0,0 0 1 0 0,0 0 0 0 0,0 0-1 0 0,-1 0 1 0 0,1 0 0 0 0,-1 0-1 0 0,1 1 1 0 0,-1-1-1 0 0,0 0 1 0 0,1 1-5 0 0,-1 0 5 0 0,0 0-1 0 0,0 1 1 0 0,1-1 0 0 0,-1 0 0 0 0,1 0-1 0 0,0 0 1 0 0,1 2-5 0 0,6 13 79 0 0,-7-13-52 0 0,0-1 1 0 0,0 0-1 0 0,0 1 1 0 0,-1-1-1 0 0,1 0 1 0 0,-1 1-1 0 0,0-1 0 0 0,-1 1 1 0 0,0 3-28 0 0,1 8 101 0 0,0-4-22 0 0,1-9-55 0 0,-1 1-1 0 0,0-1 1 0 0,0 0-1 0 0,0 0 0 0 0,0 1 1 0 0,-1-1-1 0 0,1 0 0 0 0,-1 0 1 0 0,0 0-1 0 0,0 1-23 0 0,-4 5 59 0 0,4-8-43 0 0,0 1 0 0 0,0-1 0 0 0,0 1 1 0 0,0-1-1 0 0,1 1 0 0 0,-1-1 1 0 0,0 1-1 0 0,1 0 0 0 0,-1-1 0 0 0,1 1 1 0 0,0 1-17 0 0,-3 3 120 0 0,-8 7 2 0 0,6 0 13 0 0,-6-7 8 0 0,6 4 1 0 0,-8-4-14 0 0,-5 3-42 0 0,13-4-52 0 0,2-5-25 0 0,-19-1 28 0 0,15 1-43 0 0,-8 0 3 0 0,7-3-78 0 0,6-2-101 0 0,-1 0-68 0 0,-10-1-299 0 0,-3-7-18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8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64 7512 0 0,'0'0'166'0'0,"0"0"29"0"0,0 0 13 0 0,0 3-29 0 0,0 10-143 0 0,0-3-17 0 0,2-4 52 0 0,3 2 114 0 0,-2-3-18 0 0,0 1 38 0 0,-1 0 35 0 0,-1 1 35 0 0,-1 0-43 0 0,0-1-36 0 0,0 5 113 0 0,1-3-83 0 0,5 11 220 0 0,-4-13-277 0 0,2 1 40 0 0,-3-4-92 0 0,0 0-1 0 0,0 0 1 0 0,-1 0-1 0 0,1 0 1 0 0,-1 0-1 0 0,1 0 1 0 0,-1 0-1 0 0,0 0 1 0 0,-1 2-117 0 0,0 11 406 0 0,1-8-198 0 0,0 0-43 0 0,0 25 379 0 0,0-4-128 0 0,0 4-127 0 0,0 16-127 0 0,0-46-293 0 0,0 2-95 0 0,0-3 96 0 0,0-1-52 0 0,0 1-92 0 0,0-1 57 0 0,0-1-33 0 0,0 1-338 0 0,0-1 81 0 0,0 1-46 0 0,0-1-649 0 0,0 0-512 0 0,0 0-972 0 0</inkml:trace>
  <inkml:trace contextRef="#ctx0" brushRef="#br0" timeOffset="271.27">17 16 8840 0 0,'0'0'197'0'0,"0"0"24"0"0,0 0 19 0 0,-3 0-29 0 0,-1 0-178 0 0,-3-2-23 0 0,7 1-7 0 0,0 1-1 0 0,-1-1 1 0 0,1 0 0 0 0,0 1 0 0 0,-1-1 0 0 0,1 0 0 0 0,0 1-1 0 0,0-1 1 0 0,0 0 0 0 0,0 1 0 0 0,0-1 0 0 0,0 0 0 0 0,0 0 0 0 0,0 1-1 0 0,0-1-2 0 0,0 1 0 0 0,0-3 212 0 0,0 3 38 0 0,0 0-2 0 0,0 0-31 0 0,0 0-205 0 0,0 0-115 0 0,1 0-98 0 0,0 0 49 0 0,-1 0-40 0 0,1 0-42 0 0,0 0-39 0 0,2 0-375 0 0,0 0-265 0 0,3 0-608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38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512 1 5936 0 0,'0'0'169'0'0,"0"0"-32"0"0,0 0 5 0 0,0 0 61 0 0,0 0 184 0 0,0 0 339 0 0,0 0 30 0 0,0 0-19 0 0,0 0-94 0 0,0 0-41 0 0,0 0-8 0 0,0 0-253 0 0,0 0-154 0 0,0 0-55 0 0,-3 0-6 0 0,-3 1-22 0 0,-5 4 149 0 0,8-3-169 0 0,-1 1-44 0 0,2-1-69 0 0,-4 1 103 0 0,5-3-65 0 0,-1 0 1 0 0,0 1 0 0 0,0-1 0 0 0,0 1 0 0 0,1-1 0 0 0,-1 1 0 0 0,0 0 0 0 0,1 0-1 0 0,-1 0 1 0 0,1 0 0 0 0,-1 0 0 0 0,1 0 0 0 0,-1 0 0 0 0,1 0 0 0 0,-1 1-10 0 0,-3 1 92 0 0,3-3-81 0 0,0 0 0 0 0,1 1 1 0 0,-1-1-1 0 0,0 0 0 0 0,1 1 1 0 0,-1-1-1 0 0,1 1 0 0 0,-1 0 1 0 0,1-1-1 0 0,-1 1 0 0 0,1 0 1 0 0,0 0-12 0 0,-13 6 83 0 0,2-5 4 0 0,-25-2 281 0 0,-48 0 555 0 0,55 0-636 0 0,5 0-89 0 0,0 0-50 0 0,-1 0-62 0 0,-1 0-74 0 0,26 0-12 0 0,0 0 1 0 0,0 0 0 0 0,0 0 0 0 0,0 0-1 0 0,0 0 1 0 0,1 0 0 0 0,-1 0 0 0 0,0 0-1 0 0,0 0 1 0 0,0 1 0 0 0,0-1 0 0 0,1 0-1 0 0,-1 1 1 0 0,-1 0-1 0 0,-3 9 43 0 0,4-9-42 0 0,1-1-1 0 0,-1 0 1 0 0,0 1 0 0 0,0-1 0 0 0,0 0-1 0 0,1 1 1 0 0,-1-1 0 0 0,0 0 0 0 0,0 0-1 0 0,0 0 1 0 0,0 0 0 0 0,0 0 0 0 0,1 0-1 0 0,-1 0 1 0 0,0 0-1 0 0,-15 2 0 0 0,0 12 0 0 0,2 2 0 0 0,-2 16 0 0 0,16-29-6 0 0,-1-1 0 0 0,0 1 1 0 0,0 0-1 0 0,1 0 0 0 0,0 0 1 0 0,-1 0-1 0 0,1 0 0 0 0,0 0 1 0 0,0 0-1 0 0,1 3 6 0 0,0 9-7 0 0,-1-9 6 0 0,1 0 0 0 0,0 0 0 0 0,0-1 0 0 0,1 1 0 0 0,1 3 1 0 0,-1-4-10 0 0,-1 1 1 0 0,1-1-1 0 0,-1 1 0 0 0,0 0 0 0 0,0 3 10 0 0,-2 18-11 0 0,0-20 11 0 0,1-1 0 0 0,0 0 0 0 0,0 0 0 0 0,1 1 0 0 0,-1-1 1 0 0,1 0-1 0 0,1 3 0 0 0,4 6 0 0 0,-4-12 0 0 0,-1 1 0 0 0,0-1 0 0 0,0 1 0 0 0,0-1 0 0 0,0 1 0 0 0,-1-1 0 0 0,0 1 0 0 0,1-1 0 0 0,-1 1 0 0 0,-1 12 0 0 0,1-8 0 0 0,0-1 0 0 0,0 1 0 0 0,1 0 0 0 0,0 0 0 0 0,0 1 0 0 0,3 6 1 0 0,-1-6 0 0 0,-1 0 1 0 0,0 1 0 0 0,-1-1 0 0 0,0 1 0 0 0,0-1 0 0 0,-1 3-2 0 0,0 0 22 0 0,-1 12 71 0 0,4-2 56 0 0,3-6 3 0 0,-4-13-114 0 0,-1 1-1 0 0,0-1 1 0 0,0 0-1 0 0,0 1 0 0 0,0-1 1 0 0,-1 1-1 0 0,0-1 1 0 0,1 2-38 0 0,-1 11 156 0 0,0 0-80 0 0,0-3-56 0 0,0 24-59 0 0,0-20 58 0 0,3-2-8 0 0,7-1 55 0 0,-6-8-4 0 0,-5 4-53 0 0,1-10-3 0 0,0 3 48 0 0,0-3 10 0 0,0 0-41 0 0,0 0-52 0 0,0 0-58 0 0,0 0-120 0 0,0 0-209 0 0,0 0-28 0 0</inkml:trace>
  <inkml:trace contextRef="#ctx0" brushRef="#br0" timeOffset="297.45">1 560 6016 0 0,'0'0'133'0'0,"0"0"23"0"0,0 0 11 0 0,3-3-27 0 0,10-7-112 0 0,-7 7-28 0 0,-1 0 46 0 0,1 1 56 0 0,-2 0 44 0 0,4-4 240 0 0,-3 3 360 0 0,4 2-275 0 0,-2-3-79 0 0,-1-1-63 0 0,0 0-50 0 0,12-9 320 0 0,-10 10-356 0 0,-1 1-67 0 0,0 1-30 0 0,3 0-1 0 0,-1 0-6 0 0,-1 0-2 0 0,-2-1 28 0 0,3 0 64 0 0,9-8 165 0 0,9 6-18 0 0,-12-1-126 0 0,1 0 12 0 0,4 4-59 0 0,-17 2-161 0 0,1 0 0 0 0,0 0 0 0 0,0-1 0 0 0,0 0 0 0 0,0 0 0 0 0,0 0-1 0 0,-1 0 1 0 0,1 0 0 0 0,0-1 0 0 0,-1 0 0 0 0,3-1-42 0 0,9-1 172 0 0,-1 4-66 0 0,5-1-16 0 0,-9-2-72 0 0,8 0 0 0 0,-16 3-21 0 0,0 0 1 0 0,0 0 0 0 0,0 1-1 0 0,0-1 1 0 0,0 1 0 0 0,0 0-1 0 0,0-1 1 0 0,-1 1 0 0 0,2 1 2 0 0,2-1-58 0 0,0 1-107 0 0,0-2-93 0 0,0 1-82 0 0,1-2-159 0 0,0 1-79 0 0,0-1-190 0 0,2-1-459 0 0,0-3-434 0 0,2-4-946 0 0,-10 9 2595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8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72 240 5904 0 0,'0'0'169'0'0,"0"0"-37"0"0,0 0-7 0 0,0 0 44 0 0,0 0 142 0 0,0 0 265 0 0,3 0 22 0 0,0 0-443 0 0,1-1 82 0 0,-1 0 49 0 0,4-2 449 0 0,-3 0-345 0 0,-3 2-239 0 0,1-1-43 0 0,-1 1-55 0 0,0 0-63 0 0,1-1 281 0 0,-1 1-45 0 0,1 1-42 0 0,-1-1-37 0 0,0 1-13 0 0,0 0-38 0 0,1 0-9 0 0,-1 1-43 0 0,2 0 17 0 0,-1-1 44 0 0,1-1 76 0 0,-2 0-47 0 0,1 0 35 0 0,11-10 52 0 0,0 6-28 0 0,-8-2-70 0 0,-5 6-114 0 0,0 1 0 0 0,1 0 0 0 0,-1-1 0 0 0,0 1 1 0 0,0-1-1 0 0,1 1 0 0 0,-1 0 0 0 0,0-1 0 0 0,1 1 0 0 0,-1-1 0 0 0,0 1 0 0 0,1 0 0 0 0,-1 0 0 0 0,1-1 0 0 0,-1 1 0 0 0,1 0 0 0 0,-1 0 0 0 0,1-1 0 0 0,-1 1 0 0 0,1 0 0 0 0,-1 0 0 0 0,1 0 0 0 0,-1 0 0 0 0,1 0 0 0 0,-1 0 0 0 0,1 0 0 0 0,-1 0 0 0 0,1 0 0 0 0,-1 0 0 0 0,1 0 0 0 0,-1 0 0 0 0,1 0-9 0 0,-1 0 10 0 0,1 1 0 0 0,-1-1 0 0 0,1 0 0 0 0,-1 0 0 0 0,1 0 0 0 0,-1 0 0 0 0,1 0 0 0 0,-1 0 1 0 0,1 0-1 0 0,0 0 0 0 0,-1-1 0 0 0,0 1 0 0 0,1 0 0 0 0,-1 0 0 0 0,1 0 0 0 0,-1 0 0 0 0,1-1 0 0 0,-1 1 0 0 0,1 0 0 0 0,-1 0 0 0 0,1-1 0 0 0,-1 1 0 0 0,0 0 0 0 0,1-1 0 0 0,-1 1 0 0 0,0 0 0 0 0,1-1 0 0 0,-1 1 0 0 0,0-1 0 0 0,1 1 0 0 0,-1-1 0 0 0,0 1-10 0 0,5-7 157 0 0,5 0 59 0 0,5 0-80 0 0,-11 5-90 0 0,8-2 65 0 0,-12 4-106 0 0,1 0 0 0 0,-1 0 0 0 0,1 0-1 0 0,-1-1 1 0 0,1 1 0 0 0,-1 0 0 0 0,1 0 0 0 0,-1 0-1 0 0,1-1 1 0 0,-1 1 0 0 0,0 0 0 0 0,1 0-1 0 0,-1-1 1 0 0,1 1 0 0 0,-1 0 0 0 0,0-1-1 0 0,1 1 1 0 0,-1 0 0 0 0,0-1-5 0 0,6-8 80 0 0,3-8 56 0 0,-8 14-122 0 0,1-1-5 0 0,0 1 1 0 0,0-1-1 0 0,1 1 0 0 0,-1 0 0 0 0,1 0 0 0 0,0 0 0 0 0,-1 0 1 0 0,4-2-10 0 0,-5 4 0 0 0,-1-1 0 0 0,1 1 0 0 0,-1 0 0 0 0,0-1 0 0 0,1 1 0 0 0,-1 0 0 0 0,0-1 0 0 0,0 1 0 0 0,0 0 0 0 0,0-1 0 0 0,0 1 0 0 0,0 0 0 0 0,0-1 0 0 0,0 1 0 0 0,-1 0 0 0 0,1-1 0 0 0,-1 1 0 0 0,1 0 0 0 0,-1-1 0 0 0,-5-2 0 0 0,5 3 0 0 0,1 1 0 0 0,-1 0 0 0 0,1 0 0 0 0,-1-1 0 0 0,1 1 0 0 0,0 0 0 0 0,-1-1 0 0 0,1 1 0 0 0,-1 0 0 0 0,1-1 0 0 0,0 1 0 0 0,-1 0 0 0 0,1-1 0 0 0,0 1 0 0 0,0-1 0 0 0,-1 1 0 0 0,1-1 0 0 0,0 1 0 0 0,0-1 0 0 0,0 1 0 0 0,0-1 0 0 0,0 1 0 0 0,-1-1 0 0 0,1 1 0 0 0,0-1 0 0 0,0 1 0 0 0,0-1 0 0 0,0 1 0 0 0,0-1 0 0 0,0 1 0 0 0,1-1 0 0 0,-1 0 0 0 0,1-2-2 0 0,-1 2 2 0 0,0 1 0 0 0,0 0 0 0 0,0 0 0 0 0,0 0 0 0 0,0 0 0 0 0,0 0 0 0 0,0-1 0 0 0,0 1 0 0 0,0 0 0 0 0,0 0 0 0 0,0 0 0 0 0,0 0 0 0 0,0-1 0 0 0,0 1 0 0 0,0 0 0 0 0,0 0 0 0 0,0 0 0 0 0,0 0 0 0 0,0-1 0 0 0,0 1 0 0 0,0 0 0 0 0,0 0 0 0 0,0 0 0 0 0,0 0 0 0 0,0 0 0 0 0,0-1 0 0 0,0 1 0 0 0,0 0 0 0 0,0 0 0 0 0,-1 0-1 0 0,1 0 1 0 0,0 0 0 0 0,0-1 0 0 0,-16-8 13 0 0,-13-7 41 0 0,25 9-47 0 0,4 7-6 0 0,0-1 0 0 0,0 1-1 0 0,0 0 1 0 0,0 0-1 0 0,0 0 1 0 0,0-1-1 0 0,0 1 1 0 0,0 0 0 0 0,0 0-1 0 0,0 0 1 0 0,0 0-1 0 0,0-1 1 0 0,0 1 0 0 0,0 0-1 0 0,0 0 1 0 0,-1 0-1 0 0,1 0 1 0 0,0-1 0 0 0,0 1-1 0 0,0 0 1 0 0,0 0-1 0 0,0 0 1 0 0,-1 0 0 0 0,1 0-1 0 0,0 0 1 0 0,0 0-1 0 0,0-1 1 0 0,0 1-1 0 0,-1 0 1 0 0,1 0 0 0 0,0 0-1 0 0,0 0 1 0 0,0 0-1 0 0,0 0 1 0 0,-1 0 0 0 0,1 0-1 0 0,-27-1 24 0 0,26 0-24 0 0,1 1 1 0 0,-1 0-1 0 0,1 0 0 0 0,-1 0 1 0 0,1 0-1 0 0,-1 0 0 0 0,1 0 1 0 0,-1 0-1 0 0,1 0 0 0 0,-1 0 1 0 0,1 0-1 0 0,-1 0 0 0 0,1 1 1 0 0,-1-1-1 0 0,1 0 0 0 0,0 0 1 0 0,-1 0-1 0 0,1 1 0 0 0,-1-1 1 0 0,1 0-1 0 0,-1 1 0 0 0,1-1 1 0 0,0 0-1 0 0,-1 1 0 0 0,1-1 1 0 0,0 0-1 0 0,-1 1 0 0 0,1-1 1 0 0,0 1-1 0 0,-1-1 0 0 0,1 0 1 0 0,0 1-1 0 0,-5 6 0 0 0,-24 9 0 0 0,19-11 0 0 0,7-4 0 0 0,1 0 0 0 0,0 0 0 0 0,-1 0 0 0 0,1 0 0 0 0,0 1 0 0 0,0-1 0 0 0,0 1 0 0 0,0 0 0 0 0,0-1 0 0 0,-17 17-3 0 0,13-13 17 0 0,0 1-1 0 0,0 0 1 0 0,0 0-1 0 0,0 0 1 0 0,1 1-1 0 0,-2 3-13 0 0,-12 25 146 0 0,17-32-134 0 0,0 0 0 0 0,1 1 0 0 0,-1-1 0 0 0,0 0 0 0 0,1 1 0 0 0,0-1 0 0 0,0 1 0 0 0,0 2-12 0 0,-2 25 161 0 0,3-27-137 0 0,0 0-1 0 0,0 0 1 0 0,0 0 0 0 0,-1 0 0 0 0,0 3-24 0 0,-2 0 32 0 0,3-6-25 0 0,-1 0 1 0 0,1 0 0 0 0,-1 0 0 0 0,1 0 0 0 0,0-1 0 0 0,0 1 0 0 0,-1 0 0 0 0,1 0 0 0 0,0 0 0 0 0,0 0 0 0 0,0 0-1 0 0,0 0 1 0 0,0 0 0 0 0,0 0 0 0 0,0 0 0 0 0,1 0 0 0 0,-1 0 0 0 0,0 0 0 0 0,1 0 0 0 0,-1 0 0 0 0,0 0 0 0 0,1 0-8 0 0,2 7 30 0 0,-2 9 32 0 0,-1-15-50 0 0,-1 1 1 0 0,1-1 0 0 0,1 0-1 0 0,-1 1 1 0 0,0-1-1 0 0,0 1 1 0 0,1-1-1 0 0,0 0 1 0 0,-1 1 0 0 0,2 1-13 0 0,2 4 52 0 0,3 7 9 0 0,-1-5 12 0 0,1-1 39 0 0,1 0 70 0 0,0 0-67 0 0,14 13 68 0 0,-7-11-161 0 0,17 5-22 0 0,-28-15 0 0 0,1 1 0 0 0,-1-2 0 0 0,0 1 0 0 0,1 0 0 0 0,-1-1 0 0 0,1 0 0 0 0,-1 0 0 0 0,0 0 0 0 0,5-1 0 0 0,7 0 13 0 0,-1 1 21 0 0,-8 0-66 0 0,0 1-1 0 0,1-2 1 0 0,-1 1 0 0 0,0-1 0 0 0,3-1 32 0 0,-4 0-7 0 0,-3 0-40 0 0,-1 1-35 0 0,1 0-50 0 0,-1-1-62 0 0,0 1-73 0 0,0 0-85 0 0,1 0-96 0 0,-1 0-106 0 0,1 0-119 0 0,-1 1 288 0 0,-1 0-33 0 0,1 0-36 0 0,0 0-37 0 0,4 0-1430 0 0,4 0-1092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9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16 8144 0 0,'0'0'182'0'0,"-3"0"29"0"0,2 0-200 0 0,1 0 0 0 0,-1 0 0 0 0,1 0 0 0 0,-1 0 0 0 0,0 0 0 0 0,1 0 0 0 0,-1 0 1 0 0,1 0-1 0 0,-1-1 0 0 0,1 1 0 0 0,-1 0 0 0 0,1 0 0 0 0,-1-1 0 0 0,1 1 0 0 0,-1 0 0 0 0,1-1 0 0 0,-1 1 0 0 0,1-1 0 0 0,-1 1 0 0 0,1-1 0 0 0,0 1 0 0 0,-1 0 0 0 0,1-1 0 0 0,-1 0-11 0 0,-6-6 153 0 0,-2 5-116 0 0,7 2-37 0 0,1 0 0 0 0,-1 0 0 0 0,1 0 0 0 0,-1 1 0 0 0,1-1 0 0 0,-1 0 0 0 0,1 1 0 0 0,0-1 0 0 0,-1 0 0 0 0,1 1 0 0 0,-8 4 46 0 0,5-2 31 0 0,-2 0 39 0 0,0-1 41 0 0,-1-2 43 0 0,4 0-12 0 0,-2-1-2 0 0,-4 0 68 0 0,5 1-129 0 0,1 1 41 0 0,0-1 16 0 0,0 1 45 0 0,-1 0 56 0 0,0 1 62 0 0,-10 3-37 0 0,5-2-145 0 0,2-1-20 0 0,1 1 10 0 0,0 0 40 0 0,0 0-50 0 0,-25 14 693 0 0,25-13-696 0 0,1 1-38 0 0,-4 3 69 0 0,-6 0 139 0 0,0 1-8 0 0,6-2-141 0 0,3-1-59 0 0,3-3-19 0 0,-1 0 0 0 0,1 1 0 0 0,0-1 0 0 0,1 1 1 0 0,-2 1-84 0 0,-1 5 167 0 0,0 3 39 0 0,-6 7 4 0 0,-1-1-90 0 0,11-17-117 0 0,0 0 0 0 0,0 0 1 0 0,1 0-1 0 0,-1 0 0 0 0,0 0 1 0 0,1 1-1 0 0,0-1 0 0 0,-1 0 1 0 0,1 1-4 0 0,0 12 0 0 0,-1-8 0 0 0,1 0 0 0 0,1 1 0 0 0,-1-1 0 0 0,1 0 0 0 0,1 3 0 0 0,14 25 0 0 0,-3-19 0 0 0,-6-8 0 0 0,-3-5 0 0 0,-1 0 0 0 0,0 1 0 0 0,0-1 0 0 0,1 0 0 0 0,0-1 0 0 0,0 1 0 0 0,27 10 9 0 0,-24-11 4 0 0,0 0-1 0 0,0-1 1 0 0,1-1 0 0 0,-1 1-1 0 0,0-1 1 0 0,2 0-13 0 0,-4 0 12 0 0,0 1 0 0 0,0 0 0 0 0,0 0 0 0 0,1 0 0 0 0,3 2-12 0 0,-3-1 1 0 0,0 0 0 0 0,-1-1 0 0 0,1 1 0 0 0,0-1 0 0 0,0-1 1 0 0,1 1-2 0 0,2-2 19 0 0,-4 1-67 0 0,-1-1-54 0 0,0 0-73 0 0,-1 0-40 0 0,0 0-73 0 0,1-1-82 0 0,-1 1-92 0 0,0 0-80 0 0,1-1-103 0 0,0 1-112 0 0,0-1-121 0 0,7 0-1071 0 0,8 2-1103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9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0 249 7568 0 0,'0'0'166'0'0,"0"0"29"0"0,0 0 14 0 0,3 0-25 0 0,0 0-154 0 0,-1 0-29 0 0,0 1-1 0 0,0-1 1 0 0,0 0 0 0 0,-1 0 0 0 0,1-1-1 0 0,0 1 1 0 0,0 0 0 0 0,0-1-1 0 0,0 1 1 0 0,-1-1 0 0 0,2 0-1 0 0,2-5 46 0 0,-1 1 103 0 0,6 3 113 0 0,-3 2-38 0 0,-5 1-145 0 0,1-1-1 0 0,-1 0 0 0 0,0 0 0 0 0,0 0 0 0 0,0-1 1 0 0,0 1-1 0 0,1 0 0 0 0,-1-1 0 0 0,0 0 1 0 0,1 0-79 0 0,5-4 245 0 0,2 0 81 0 0,4 2 44 0 0,1 0 23 0 0,1-10 46 0 0,1 0-51 0 0,-9 9-258 0 0,-1 1-37 0 0,0 1-19 0 0,3 0-9 0 0,7-2 46 0 0,-2-3 61 0 0,-7 4-77 0 0,21-14 146 0 0,-16 6-87 0 0,2 0-73 0 0,0 8-66 0 0,-15 3-15 0 0,1 0 0 0 0,-1 1 0 0 0,1-1 0 0 0,-1 0 0 0 0,1 0 0 0 0,-1 0 0 0 0,1 0 0 0 0,-1 0 0 0 0,1 0 0 0 0,-1 0 0 0 0,1-1 0 0 0,-1 1 0 0 0,1 0 0 0 0,-1 0 0 0 0,1 0 0 0 0,-1 0 0 0 0,0-1 0 0 0,1 1 0 0 0,-1 0 0 0 0,1 0 0 0 0,-1-1 0 0 0,1 1 0 0 0,-1 0 0 0 0,0-1 0 0 0,1 1 0 0 0,-1-1 0 0 0,0 1 0 0 0,1 0 0 0 0,-1-1 0 0 0,0 1 0 0 0,0-1 0 0 0,1 1 0 0 0,3-7 0 0 0,7 2 22 0 0,-6-9 93 0 0,6 1 28 0 0,-9 9-23 0 0,-1 1-52 0 0,-1-1-32 0 0,-3-1-10 0 0,3 5-26 0 0,-5-3-8 0 0,-1 1-34 0 0,0-10-72 0 0,5 11 106 0 0,1 0-1 0 0,-1 0 1 0 0,1 0-1 0 0,-1 0 1 0 0,1 0-1 0 0,-1 0 1 0 0,1 0-1 0 0,-1 0 1 0 0,0 0-1 0 0,0 1 1 0 0,0-1-1 0 0,1 0 1 0 0,-1 0-1 0 0,0 1 1 0 0,0-1-1 0 0,0 0 9 0 0,-18-8-119 0 0,12 5 103 0 0,1 1 17 0 0,4 2-1 0 0,1 1 0 0 0,-1 0 0 0 0,1-1 0 0 0,0 1 0 0 0,-1 0 0 0 0,1-1 0 0 0,-1 1 0 0 0,1 0 0 0 0,-1 0 0 0 0,1 0 0 0 0,1 0 0 0 0,-2 0 0 0 0,1 0 0 0 0,-1 0 0 0 0,1 0 0 0 0,-1 0 0 0 0,1 0 0 0 0,-1 0 0 0 0,1-1 0 0 0,0 1 0 0 0,-1-1 0 0 0,1 1 0 0 0,0-1 0 0 0,0 1 0 0 0,0-1 0 0 0,0 0 0 0 0,0 1 0 0 0,0-1 0 0 0,1 1 0 0 0,-1-1 0 0 0,0 1 0 0 0,0 0 0 0 0,0-1 0 0 0,0 1 0 0 0,0 0 0 0 0,0 0 0 0 0,0 0 0 0 0,0 0 0 0 0,0 0 0 0 0,0 0 0 0 0,0 0 0 0 0,0 0 0 0 0,0 0 0 0 0,0 0 0 0 0,0 0 0 0 0,0 0 0 0 0,0 1 0 0 0,0-1 0 0 0,1 1 0 0 0,-1-1 0 0 0,0 0 0 0 0,0 1 0 0 0,0-1 0 0 0,0 1 0 0 0,0 0 0 0 0,0 0 0 0 0,-13 1 12 0 0,9 1 46 0 0,-14 9 31 0 0,15-10-62 0 0,0 0 1 0 0,0 1-1 0 0,0-1 0 0 0,0 1 1 0 0,-2 2-28 0 0,-36 42 259 0 0,20-16-134 0 0,7-14-35 0 0,13-15-80 0 0,1-1-1 0 0,-1 0 1 0 0,1 0-1 0 0,0 1 1 0 0,0-1 0 0 0,0 1-1 0 0,0-1 1 0 0,0 1-1 0 0,0-1 1 0 0,0 1-1 0 0,0 0 1 0 0,1-1-1 0 0,-1 1 1 0 0,0 0-1 0 0,1 0 1 0 0,0-1-1 0 0,-1 1 1 0 0,1 0 0 0 0,0 1-10 0 0,0 52 111 0 0,0-30-30 0 0,0-24-78 0 0,0 1 0 0 0,0-1 0 0 0,0 1 0 0 0,0-1 1 0 0,0 1-1 0 0,1-1 0 0 0,-1 1 0 0 0,1-1 0 0 0,-1 0 1 0 0,1 1-4 0 0,12 14 80 0 0,-6-9-36 0 0,-5-4-38 0 0,0-1 0 0 0,0 0 0 0 0,0 1 1 0 0,1-1-1 0 0,-1 0 0 0 0,0-1 0 0 0,1 1 1 0 0,0 0-1 0 0,-1-1 0 0 0,3 1-6 0 0,19 4 43 0 0,-14 4-22 0 0,14-4 22 0 0,-11 0-30 0 0,-12-5-10 0 0,1 0 1 0 0,-1-1 0 0 0,1 1-1 0 0,-1 0 1 0 0,1 0 0 0 0,0-1-1 0 0,-1 1 1 0 0,1-1 0 0 0,0 0-1 0 0,-1 1 1 0 0,1-1 0 0 0,0 0-1 0 0,-1 0 1 0 0,1 0-4 0 0,15 0-28 0 0,23 0 129 0 0,-24 0-131 0 0,-3 0-67 0 0,1 0-89 0 0,0 0-112 0 0,-7 0 100 0 0,0 0-37 0 0,-7 0 235 0 0,3 0-220 0 0,-1 0-35 0 0,4 0-346 0 0,-2-1 83 0 0,0 1-48 0 0,4-2-666 0 0,0-2-525 0 0,2-5-1000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0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145 209 6016 0 0,'0'0'133'0'0,"0"0"23"0"0,2 0 11 0 0,6-2-65 0 0,-4-2-46 0 0,0-3-46 0 0,-3 6-10 0 0,0 1 0 0 0,0 0 0 0 0,0-1 0 0 0,-1 1 0 0 0,1 0 0 0 0,0-1 0 0 0,0 1 0 0 0,0 0 0 0 0,0 0 0 0 0,0 0 0 0 0,-1 0 0 0 0,1 0 0 0 0,0 0 0 0 0,1 0 0 0 0,2 0-20 0 0,0-1 85 0 0,-1 1 42 0 0,0-1 34 0 0,5-4 413 0 0,-5 2-346 0 0,0 0-64 0 0,1 0-102 0 0,-4 3-42 0 0,13-13 672 0 0,-8 10-28 0 0,2 2-382 0 0,-1-1-54 0 0,0-2-7 0 0,2-2 57 0 0,-5 3 32 0 0,0 2-100 0 0,-1 0-62 0 0,1 2-65 0 0,0-1-33 0 0,-1-2 55 0 0,1-3 19 0 0,-1 0-43 0 0,-1 4-56 0 0,-1 1 0 0 0,1 0 1 0 0,0-1-1 0 0,-1 1 0 0 0,1 0 0 0 0,0 0 1 0 0,-1 0-1 0 0,1-1 0 0 0,0 1 0 0 0,-1 0 1 0 0,1 0-1 0 0,0 0 0 0 0,0 0 0 0 0,-1 0 1 0 0,1 0-6 0 0,-1 0 2 0 0,0 0-1 0 0,0 0 1 0 0,0 0 0 0 0,0 0 0 0 0,0 0 0 0 0,1 0 0 0 0,-1 0 0 0 0,0 0-1 0 0,0 0 1 0 0,0 0 0 0 0,0 0 0 0 0,0 0 0 0 0,0 0 0 0 0,0 0 0 0 0,0 0 0 0 0,0 0-1 0 0,0 0 1 0 0,1 0 0 0 0,-1 0 0 0 0,0 0 0 0 0,0 0 0 0 0,0 0 0 0 0,0 0 0 0 0,0 0-1 0 0,0 0 1 0 0,0 0 0 0 0,0 0 0 0 0,0 0 0 0 0,0 0 0 0 0,0 0 0 0 0,0 0 0 0 0,0 0-1 0 0,1 0 1 0 0,-1-1 0 0 0,0 1 0 0 0,0 0 0 0 0,0 0 0 0 0,0 0 0 0 0,0 0 0 0 0,0 0-1 0 0,0 0 1 0 0,0 0 0 0 0,0 0 0 0 0,0 0 0 0 0,0 0 0 0 0,0-1 0 0 0,0 1-1 0 0,0 0 1 0 0,0 0 0 0 0,0 0 0 0 0,0 0 0 0 0,0 0 0 0 0,0 0 0 0 0,0 0 0 0 0,0 0-1 0 0,0 0 1 0 0,0-1-2 0 0,0-2-1 0 0,0-3 74 0 0,0-4 170 0 0,0-10 277 0 0,0 12-328 0 0,0 1-58 0 0,0 0-95 0 0,-2-1 42 0 0,2 7-72 0 0,-1 0 0 0 0,0 0 0 0 0,1 0 0 0 0,-1 0 0 0 0,0 0 0 0 0,0 0 0 0 0,0 1 0 0 0,0-1 0 0 0,1 0 0 0 0,-1 1 0 0 0,0-1 0 0 0,0 0 0 0 0,0 1 0 0 0,-1-1-9 0 0,-7-5 125 0 0,-2-2 105 0 0,-2-3-46 0 0,-1 6-31 0 0,10-2-118 0 0,4 7-35 0 0,-1-1 0 0 0,1 1-1 0 0,0-1 1 0 0,0 1 0 0 0,-1-1 0 0 0,1 1 0 0 0,0 0 0 0 0,-1-1 0 0 0,1 1 0 0 0,0 0-1 0 0,-1-1 1 0 0,1 1 0 0 0,-1 0 0 0 0,1-1 0 0 0,0 1 0 0 0,-1 0 0 0 0,1 0-1 0 0,-1 0 1 0 0,1-1 0 0 0,-1 1 0 0 0,1 0 0 0 0,-1 0 0 0 0,1 0 0 0 0,-1 0 0 0 0,1 0-1 0 0,-1 0 1 0 0,1 0 0 0 0,-1 0 0 0 0,1 0 0 0 0,-1 0 0 0 0,1 0 0 0 0,-1 0 0 0 0,-28 0 39 0 0,20 0 14 0 0,1 0 33 0 0,3 3 202 0 0,-1 2-139 0 0,-7 2 116 0 0,-3 2 1 0 0,6-1-194 0 0,-23 25 138 0 0,2-2-48 0 0,28-28-145 0 0,1 0-1 0 0,0 0 0 0 0,-1 1 1 0 0,1-1-1 0 0,0 0 0 0 0,0 2-16 0 0,0-1 15 0 0,0-1-1 0 0,0 1 0 0 0,0-1 0 0 0,0 0 0 0 0,-1 0 0 0 0,0 1-14 0 0,1-2 1 0 0,1-1 0 0 0,0 0 0 0 0,-1 1 0 0 0,1 0 0 0 0,0-1 0 0 0,0 1 0 0 0,0 0 0 0 0,0 0 0 0 0,0 0 1 0 0,0 0-2 0 0,0 2 0 0 0,0 0 0 0 0,1-1 0 0 0,-1 1 0 0 0,1 0 0 0 0,0 4 0 0 0,0-6 0 0 0,0 27 0 0 0,0 22 0 0 0,0-50-1 0 0,0 0 0 0 0,0 0 0 0 0,0 0 0 0 0,0-1 0 0 0,1 1 0 0 0,-1 0 0 0 0,0 0 0 0 0,0 0 0 0 0,1 0 0 0 0,-1-1 0 0 0,1 1 0 0 0,-1 0 0 0 0,1 0 0 0 0,-1 0 0 0 0,1-1 0 0 0,-1 1 0 0 0,1 0 1 0 0,-1-1-1 0 0,1 1 0 0 0,0-1 0 0 0,-1 1 0 0 0,1-1 0 0 0,0 1 0 0 0,0-1 0 0 0,0 1 0 0 0,-1-1 0 0 0,1 0 0 0 0,1 1 1 0 0,18 14-89 0 0,-15-11-28 0 0,8 2-38 0 0,-7-4 33 0 0,1-2-87 0 0,-4 1 62 0 0,1-1-36 0 0,1 0-38 0 0,0 0-43 0 0,0 0-217 0 0,0 0-119 0 0,-1 0 85 0 0,0 0-44 0 0,4 0-654 0 0,1 0-512 0 0,1 0-976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5:17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112 240 4656 0 0,'0'0'133'0'0,"0"0"-27"0"0,0 0 11 0 0,0 0 57 0 0,0 0 164 0 0,-2 0 294 0 0,-2 0-392 0 0,-3-3 161 0 0,6 2-284 0 0,1-1 39 0 0,-1 0 25 0 0,1 0 48 0 0,0-1 57 0 0,-1 0 66 0 0,4 1 282 0 0,4-7-84 0 0,-8 6-226 0 0,-5 1 43 0 0,3 2 148 0 0,4-5-124 0 0,0 1-101 0 0,1 1-47 0 0,2 0-11 0 0,0 0-24 0 0,-1-1-14 0 0,-2-1 43 0 0,-1-2 100 0 0,2-11 97 0 0,1 8-180 0 0,0 2-81 0 0,3 1-46 0 0,-3 5 58 0 0,-1 0-62 0 0,1 2-41 0 0,0 0-37 0 0,0 0-15 0 0,-1-1 37 0 0,3-12 186 0 0,-2 8-215 0 0,5-3 139 0 0,2-4 88 0 0,-4 5-158 0 0,-2-4 23 0 0,-3 9-117 0 0,-1 1 1 0 0,0 0 0 0 0,1 0-1 0 0,-1 0 1 0 0,1 0 0 0 0,-1 0 0 0 0,1 0-1 0 0,0 0 1 0 0,-1 0 0 0 0,1 0 0 0 0,0 0-1 0 0,0 0 1 0 0,0 0 0 0 0,0 1 0 0 0,0-1-1 0 0,0 0 1 0 0,0 0 0 0 0,0 0-14 0 0,12-5 173 0 0,-1 0-34 0 0,-5 2-52 0 0,7-1 101 0 0,-10-2-94 0 0,-4 7-89 0 0,0 0 0 0 0,1-1 0 0 0,-1 1 1 0 0,0-1-1 0 0,1 1 0 0 0,-1-1 0 0 0,0 1 0 0 0,1 0 0 0 0,-1-1 0 0 0,0 1 0 0 0,1 0 1 0 0,-1-1-1 0 0,1 1 0 0 0,-1 0 0 0 0,0 0 0 0 0,1-1 0 0 0,-1 1 0 0 0,1 0 1 0 0,-1 0-1 0 0,1 0 0 0 0,-1 0 0 0 0,1-1 0 0 0,-1 1 0 0 0,1 0 0 0 0,-1 0 0 0 0,1 0 1 0 0,-1 0-1 0 0,1 0 0 0 0,-1 0 0 0 0,1 0 0 0 0,-1 1 0 0 0,1-1-5 0 0,0 0 8 0 0,0 0 0 0 0,0 0 0 0 0,0 0 1 0 0,0 0-1 0 0,-1 0 0 0 0,1 0 0 0 0,0 0 0 0 0,0-1 0 0 0,0 1 0 0 0,0 0 0 0 0,-1 0 0 0 0,1-1 0 0 0,0 1 0 0 0,1-1-7 0 0,3-10 104 0 0,-4 11-98 0 0,1-1-1 0 0,0 1 1 0 0,-1-1 0 0 0,1 1 0 0 0,-1 0-1 0 0,1-1 1 0 0,0 1 0 0 0,0 0-1 0 0,-1 0 1 0 0,1 0 0 0 0,0 0 0 0 0,1 1-7 0 0,3-1 8 0 0,-4 0-4 0 0,-1 0 1 0 0,1 0-1 0 0,-1 0 0 0 0,0 0 0 0 0,1 0 1 0 0,-1 1-1 0 0,1-1 0 0 0,-1 0 1 0 0,1 1-1 0 0,-1-1-4 0 0,15 14 10 0 0,-11-10-10 0 0,-2 1 0 0 0,8 18 0 0 0,-6-15 1 0 0,-4-7 3 0 0,0 1 0 0 0,0-1-1 0 0,-1 1 1 0 0,1-1 0 0 0,0 1 0 0 0,-1-1-1 0 0,1 1 1 0 0,0-1 0 0 0,-1 1 0 0 0,0 0-1 0 0,1-1 1 0 0,-1 1 0 0 0,0 0 0 0 0,0 0-4 0 0,1 20 6 0 0,0-15 2 0 0,-1-1 1 0 0,1 1-1 0 0,-2 0 1 0 0,1-1 0 0 0,-1 1-1 0 0,0 0 1 0 0,0-1-1 0 0,-1 1-8 0 0,-1 4 0 0 0,-10 23 0 0 0,11-30 0 0 0,1 0 0 0 0,-1-1 0 0 0,0 1 0 0 0,1 0 0 0 0,0 0 0 0 0,0 0 0 0 0,0 0 0 0 0,0 0 0 0 0,1 0 0 0 0,-1 3 0 0 0,1-4 0 0 0,-1 1 1 0 0,1-1-1 0 0,-1 0 0 0 0,0 1 0 0 0,0-1 0 0 0,0 0 0 0 0,-1 0 0 0 0,1 0 0 0 0,-1 0 0 0 0,1 0 0 0 0,-1 0 0 0 0,0 0 0 0 0,-1 1 0 0 0,-8 15 10 0 0,5-2 26 0 0,-7 16-19 0 0,10-26-17 0 0,0 0 0 0 0,1 0 0 0 0,-2 8 0 0 0,2-9 2 0 0,1 0-1 0 0,-1 0 1 0 0,-1-1-1 0 0,1 1 1 0 0,-1-1 0 0 0,0 1-1 0 0,-1 1-1 0 0,-16 27 46 0 0,14-23-44 0 0,1 0 0 0 0,0 0 0 0 0,1 0-1 0 0,-1 4-1 0 0,1 3 2 0 0,2-10 8 0 0,0-1 1 0 0,0 1-1 0 0,0-1 0 0 0,-1 1 1 0 0,-1 0-11 0 0,-15 40 11 0 0,15-37-11 0 0,-1 0 0 0 0,1 0 0 0 0,-2 0-1 0 0,-4 6 1 0 0,-22 31 0 0 0,30-44 0 0 0,0 0 0 0 0,0 0 0 0 0,0 0 0 0 0,0 0 0 0 0,1 1 0 0 0,-2 3 0 0 0,3-5 0 0 0,-1-1 0 0 0,0 1 0 0 0,0 0 0 0 0,0 0 0 0 0,0-1 0 0 0,-1 1 0 0 0,1-1 0 0 0,-1 1 0 0 0,1-1 0 0 0,-1 1 0 0 0,0-1 0 0 0,-1 0 0 0 0,0 2 0 0 0,1 0 0 0 0,-1 0 0 0 0,0 0 0 0 0,1 0 0 0 0,0 0 0 0 0,0 1 0 0 0,0-1 0 0 0,0 2 0 0 0,-8 17 0 0 0,-4-7 12 0 0,10-11 39 0 0,4 1-38 0 0,-1-1-3 0 0,-6-1 26 0 0,2 0-13 0 0,4 9 58 0 0,1-13-81 0 0,0 1 2 0 0,0-1 0 0 0,0 1 0 0 0,0 0 0 0 0,0-1 0 0 0,-1 1 0 0 0,1 0 0 0 0,0 0 0 0 0,0-1 0 0 0,0 1 0 0 0,0 0 0 0 0,-1-1 0 0 0,1 1 0 0 0,0-1 0 0 0,-1 1 0 0 0,1 0-2 0 0,-1-1 6 0 0,1 0-1 0 0,-1 1 0 0 0,0-1 0 0 0,1 0 0 0 0,-1 1 0 0 0,1-1 0 0 0,-1 0 0 0 0,0 0 0 0 0,0 0 0 0 0,1 0 0 0 0,-1 0 0 0 0,0 0 0 0 0,1 0 0 0 0,-1 0 0 0 0,0 0-5 0 0,1 0 0 0 0,-2 0 76 0 0,2 0-2 0 0,2 0-9 0 0,9 0-38 0 0,-8 0 37 0 0,7 1 74 0 0,2-1-65 0 0,-10 0-62 0 0,1 0-1 0 0,-1 0 1 0 0,1 0 0 0 0,0 0-1 0 0,-1-1 1 0 0,1 1-1 0 0,-1-1 1 0 0,1 1-1 0 0,-1-1-10 0 0,14-10 32 0 0,-14 10-24 0 0,-1 1 0 0 0,1 0 0 0 0,-1-1-1 0 0,1 1 1 0 0,-1 0 0 0 0,0-1 0 0 0,1 1-1 0 0,-1 0 1 0 0,1 0 0 0 0,-1 0-8 0 0,11-1 53 0 0,0-6-22 0 0,-10 6-26 0 0,-1 0 0 0 0,1 0 0 0 0,0 1 0 0 0,-1-1 0 0 0,1 0 0 0 0,0 1 0 0 0,-1-1 0 0 0,1 1 0 0 0,0-1 0 0 0,0 1 0 0 0,0 0 0 0 0,-1-1 0 0 0,1 1-5 0 0,5 0 3 0 0,0-1-1 0 0,0 0 1 0 0,0 0-1 0 0,0 0 1 0 0,0-1-1 0 0,0 0 1 0 0,0-1-3 0 0,-1 1 6 0 0,16-2 41 0 0,8 5-41 0 0,-18-1-6 0 0,-11 0 0 0 0,1 0 0 0 0,0 0 0 0 0,-1 0 0 0 0,1 0 0 0 0,0 0 0 0 0,-1-1 0 0 0,1 1 0 0 0,0-1 0 0 0,-1 1 0 0 0,1-1 0 0 0,-1 0 0 0 0,1 0 0 0 0,-1 0 0 0 0,1 0 0 0 0,11-5 0 0 0,-10 5 0 0 0,0 1 0 0 0,0 0 0 0 0,0-1 0 0 0,0 1 0 0 0,-1 0 0 0 0,1 0 0 0 0,1 1 0 0 0,0-1 0 0 0,1 0 0 0 0,-1 0 0 0 0,1 0 0 0 0,0-1 0 0 0,-1 1 0 0 0,1-1 0 0 0,3-1 0 0 0,-2 0 0 0 0,0-1 0 0 0,1 1 0 0 0,0 0 0 0 0,0 1 0 0 0,0-1 0 0 0,0 1 0 0 0,0 1 0 0 0,0-1 0 0 0,25 1 54 0 0,-31 1-53 0 0,1-1 0 0 0,-1-1 0 0 0,1 1 0 0 0,-1 0 0 0 0,1 0 0 0 0,-1 0 0 0 0,1-1 0 0 0,-1 1 0 0 0,0-1 0 0 0,1 1-1 0 0,14-11 0 0 0,-15 11-2 0 0,1-1 0 0 0,-1 1 0 0 0,0-1 0 0 0,1 1 0 0 0,-1 0 0 0 0,1 0 0 0 0,-1-1-1 0 0,1 1 1 0 0,-1 0 0 0 0,1 0 2 0 0,4 1-40 0 0,13-3-82 0 0,-14-2 40 0 0,-3-4-43 0 0,-2 6-39 0 0,0 1-170 0 0,2 1-308 0 0,0 0 488 0 0,0 0 23 0 0,-1 0-12 0 0,1 0-40 0 0,-1 0-7 0 0,0 0-41 0 0,0 0-47 0 0,0 0-52 0 0,0 0-57 0 0,-1 0-52 0 0,1 0-46 0 0,-1 0-41 0 0,0 0-152 0 0,1 0-39 0 0,-1 0-183 0 0,0 0-493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0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209 317 8464 0 0,'0'0'190'0'0,"0"0"28"0"0,-3 0 10 0 0,-1 0-146 0 0,-8 0 38 0 0,-1 3-78 0 0,7 0-51 0 0,-1 0 15 0 0,-12 7 47 0 0,0 3 248 0 0,-9 17 245 0 0,11-12-174 0 0,9-10-206 0 0,5-5-77 0 0,-1 0 0 0 0,1 0 0 0 0,0 1 0 0 0,0-1 0 0 0,0 1 0 0 0,1 0-89 0 0,-3 6 224 0 0,-1 1 42 0 0,-2 3-60 0 0,6-11-169 0 0,0 0 0 0 0,0 1 0 0 0,0-1 1 0 0,0 1-1 0 0,1-1 0 0 0,-1 1 0 0 0,1 0-37 0 0,-1 13 185 0 0,0-1-18 0 0,-4 0-42 0 0,0 0-37 0 0,4 0 11 0 0,2-9-60 0 0,-1-5-28 0 0,1 0 1 0 0,0 1 0 0 0,0-1-1 0 0,0 0 1 0 0,1 0-1 0 0,-1 0 1 0 0,0 1-1 0 0,1-1 1 0 0,0 0 0 0 0,0 1-12 0 0,4 5 35 0 0,-4-7-32 0 0,0 1-1 0 0,-1-1 1 0 0,1 1-1 0 0,0-1 1 0 0,0 1 0 0 0,-1-1-1 0 0,1 1 1 0 0,-1 0 0 0 0,1-1-1 0 0,-1 1 1 0 0,0 0-1 0 0,1-1 1 0 0,-1 1 0 0 0,0 0-3 0 0,0 0 0 0 0,0-1-1 0 0,0 1 1 0 0,1 0 0 0 0,-1-1 0 0 0,0 1 0 0 0,1 0 0 0 0,-1-1 0 0 0,1 1 0 0 0,0-1 0 0 0,-1 1 0 0 0,1-1 0 0 0,0 1 0 0 0,0-1 0 0 0,0 1 0 0 0,4 6 11 0 0,1 5 32 0 0,4-8-32 0 0,-5 2-11 0 0,-5-6 0 0 0,0-1 0 0 0,0 0 1 0 0,1 1-1 0 0,-1-1 0 0 0,0 1 1 0 0,1-1-1 0 0,-1 0 0 0 0,0 1 1 0 0,1-1-1 0 0,-1 1 0 0 0,0-1 1 0 0,1 0-1 0 0,-1 0 0 0 0,1 1 1 0 0,-1-1-1 0 0,0 0 0 0 0,1 0 1 0 0,-1 1-1 0 0,1-1 0 0 0,-1 0 1 0 0,1 0-1 0 0,-1 0 0 0 0,1 0 1 0 0,-1 0-1 0 0,1 0 0 0 0,-1 0 1 0 0,1 0-1 0 0,-1 0 0 0 0,1 0 1 0 0,-1 0-1 0 0,1 0 0 0 0,0 0 0 0 0,76 0 165 0 0,-58 0-148 0 0,-18 0-15 0 0,1 0 1 0 0,0-1 0 0 0,-1 1-1 0 0,1 0 1 0 0,0-1 0 0 0,-1 1-1 0 0,1-1 1 0 0,0 1 0 0 0,-1-1-1 0 0,1 0 1 0 0,-1 0 0 0 0,1 0-1 0 0,-1 1 1 0 0,0-2-3 0 0,8-3 23 0 0,15-5-48 0 0,-13 5-37 0 0,2-1-39 0 0,-3-4 4 0 0,-2-4-50 0 0,-2 3-4 0 0,2 1-36 0 0,4-1-75 0 0,-8 8 184 0 0,-1 0-1 0 0,1 0 1 0 0,-1-1-1 0 0,0 1 1 0 0,0-1-1 0 0,0 1 1 0 0,-1-1 0 0 0,1 0-1 0 0,-1 0 1 0 0,1-1 78 0 0,0-9-204 0 0,-3-30-496 0 0,0 34 564 0 0,-1 1 36 0 0,1-18-188 0 0,0 1 99 0 0,0 2 77 0 0,0-46-68 0 0,0 39 71 0 0,-1 15 82 0 0,0 1-1 0 0,-5-16 28 0 0,3 16-23 0 0,1 0 0 0 0,-1-16 23 0 0,4 12-23 0 0,-1 12 13 0 0,0 0 1 0 0,0-1 0 0 0,0 1 0 0 0,-1-1 0 0 0,-1-2 9 0 0,-3-7-35 0 0,3 10 23 0 0,0 0 0 0 0,1 0-1 0 0,-1 0 1 0 0,1 0 0 0 0,0-3 12 0 0,1 4 62 0 0,0-1-72 0 0,0-11-189 0 0,0 13 164 0 0,0 0 52 0 0,0-1 76 0 0,0 2 96 0 0,0 0 3 0 0,0 1 60 0 0,0 0 66 0 0,0 1 73 0 0,-1 10-249 0 0,-5 3 14 0 0,-1 3 20 0 0,6-2-11 0 0,1 103 1257 0 0,0-39-569 0 0,0-68-746 0 0,1 0 1 0 0,0 0 0 0 0,0 0 0 0 0,1 0-1 0 0,1 1-107 0 0,-1-2 105 0 0,0 1 0 0 0,-1 0 0 0 0,0-1 1 0 0,0 1-1 0 0,-1 1-105 0 0,1-2 87 0 0,-1 0 1 0 0,1 0-1 0 0,1 0 1 0 0,-1-1-1 0 0,1 1 1 0 0,0 0-88 0 0,3 9 169 0 0,0 13 135 0 0,6-7-16 0 0,-5-1-70 0 0,-5-13-138 0 0,1-1 0 0 0,1 1 0 0 0,-1-1 0 0 0,2 3-80 0 0,1-1 53 0 0,4 12 53 0 0,-7 0 5 0 0,-1-15-84 0 0,0 0 0 0 0,1 1 0 0 0,-1-1 1 0 0,1 0-1 0 0,0 0 0 0 0,1 0 0 0 0,-1 0 0 0 0,1-1 0 0 0,3 5-27 0 0,1 3 39 0 0,-7-11-34 0 0,1-1 0 0 0,-1 1 0 0 0,1 0 0 0 0,-1 0 0 0 0,1 0 0 0 0,-1 0 0 0 0,0 0 0 0 0,0 0 1 0 0,0 0-1 0 0,0 0 0 0 0,-1 1-5 0 0,1-1 3 0 0,0 0 1 0 0,0 0-1 0 0,0 0 1 0 0,0-1-1 0 0,0 1 1 0 0,0 0-1 0 0,0 0 1 0 0,1 0-1 0 0,-1 0 1 0 0,1 0-1 0 0,0 1-3 0 0,6 6-13 0 0,-3-5-38 0 0,-2-2-53 0 0,-2-1-126 0 0,0-1-230 0 0,0 0 346 0 0,0 0 9 0 0,0 0-16 0 0,0 0-41 0 0,0 0-10 0 0,0 0-42 0 0,0 0-47 0 0,0 0-53 0 0,0 0-56 0 0,0 0-53 0 0,0 0-47 0 0,0 0-41 0 0,0 0-149 0 0,0 0-39 0 0,0 0-180 0 0,0 0-483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0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12464 0 0,'0'0'281'0'0,"0"3"40"0"0,-1 5-56 0 0,1 2-63 0 0,-1 5-12 0 0,1 0-89 0 0,1 1-71 0 0,2 0-52 0 0,2-5 32 0 0,-1-1 12 0 0,-1-2 70 0 0,-2 0 67 0 0,0 0 100 0 0,1 6 249 0 0,4-4-81 0 0,-1-2-120 0 0,0 2 56 0 0,0 1-33 0 0,6 10 230 0 0,-1 0-128 0 0,1-1-125 0 0,-6-9-192 0 0,1 1-34 0 0,5 10-16 0 0,-6-9-65 0 0,-3-12-87 0 0,-1 0 51 0 0,1 0 42 0 0,0 1 62 0 0,0-1 21 0 0,0 0-84 0 0,-1 0-65 0 0,-1 0-81 0 0,1 1-54 0 0,-1 0-84 0 0,0 1-96 0 0,1 0-108 0 0,-1-3 90 0 0,0 0-61 0 0,0 0-55 0 0,0 0-49 0 0,0 0-165 0 0,0 0-47 0 0,0 0-201 0 0,0 0-536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1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1 113 11144 0 0,'3'3'248'0'0,"1"1"-132"0"0,1 1 42 0 0,6 7 280 0 0,-5-3-232 0 0,-4-2-138 0 0,-1 1-97 0 0,-1-1 38 0 0,-1-5-9 0 0,1 1 0 0 0,0-1 0 0 0,0 0 0 0 0,0 0 1 0 0,1 0-1 0 0,-1 0 0 0 0,0 1 0 0 0,1-1 0 0 0,-1 0 1 0 0,1 1-1 0 0,4 5 5 0 0,-1-3 28 0 0,-2 0 39 0 0,0 1 53 0 0,-1 2 66 0 0,-1 11 422 0 0,0 34 805 0 0,0-42-1079 0 0,0-1 42 0 0,-3-5-180 0 0,-8 6-45 0 0,9-8-10 0 0,2-3-13 0 0,0 4-35 0 0,0 0-78 0 0,-1-1 19 0 0,2 2 89 0 0,-4-5-51 0 0,3 0-73 0 0,-1 0 0 0 0,1 0 0 0 0,-1 0 0 0 0,1 0 0 0 0,-1 0-1 0 0,1 0 1 0 0,-1 0 0 0 0,1 0 0 0 0,-1-1 0 0 0,1 1-1 0 0,-1 0 1 0 0,1 0 0 0 0,-1 0 0 0 0,1 0 0 0 0,-1-1-1 0 0,1 1 1 0 0,0 0 0 0 0,-1-1 0 0 0,1 1 0 0 0,-1 0-1 0 0,1-1 1 0 0,0 1 0 0 0,-1 0 0 0 0,1-1 0 0 0,0 1 0 0 0,-1 0-1 0 0,1-1 1 0 0,0 1 0 0 0,0-1 0 0 0,0 1 0 0 0,-1-1-1 0 0,1 1 1 0 0,0-1 0 0 0,0 1 0 0 0,0-1 0 0 0,0 1-1 0 0,0-1 1 0 0,0 1 0 0 0,0-1 0 0 0,0 1 0 0 0,0-1-1 0 0,0 0-3 0 0,-3-4 80 0 0,2 3-70 0 0,-1-1 0 0 0,0 1-1 0 0,1 0 1 0 0,0-1 0 0 0,0 0-1 0 0,0 1 1 0 0,0-1-1 0 0,0 0 1 0 0,0 1 0 0 0,1-1-1 0 0,-1 0 1 0 0,1 0 0 0 0,0-2-10 0 0,-1-44 67 0 0,2 31-40 0 0,-1 14-25 0 0,0 1-1 0 0,0 0 0 0 0,1-1 0 0 0,-1 1 0 0 0,1 0 0 0 0,0 0 1 0 0,0 0-1 0 0,0 0 0 0 0,0-1 0 0 0,2-1-1 0 0,1-5 0 0 0,2-8 0 0 0,-5 14-1 0 0,0 0-1 0 0,1 0 0 0 0,-1 0 0 0 0,1 0 1 0 0,0 1-1 0 0,2-4 2 0 0,5-8-26 0 0,1-8 80 0 0,3-3 58 0 0,3 5 24 0 0,-4 8-88 0 0,-3 6-52 0 0,0 2-35 0 0,0 1-44 0 0,0 3-50 0 0,-9 1 125 0 0,1 0 1 0 0,-1 1-1 0 0,1-1 0 0 0,-1 0 0 0 0,1 0 1 0 0,-1 0-1 0 0,1 0 0 0 0,-1-1 0 0 0,1 1 0 0 0,-1 0 1 0 0,1 0-1 0 0,-1 0 0 0 0,1 0 0 0 0,-1 0 1 0 0,1-1-1 0 0,-1 1 0 0 0,1 0 0 0 0,-1 0 1 0 0,1-1-1 0 0,-1 1 0 0 0,0 0 0 0 0,1-1 0 0 0,-1 1 1 0 0,1 0-1 0 0,-1-1 0 0 0,0 1 0 0 0,0-1 1 0 0,1 1-1 0 0,-1-1 8 0 0,8-6-125 0 0,-6 6 117 0 0,-1 0 7 0 0,-1 1-1 0 0,0 0 1 0 0,1 0 0 0 0,-1 0 0 0 0,0-1 0 0 0,1 1-1 0 0,-1 0 1 0 0,1 0 0 0 0,-1 0 0 0 0,1 0-1 0 0,-1 0 1 0 0,0 0 0 0 0,1 0 0 0 0,-1 0 0 0 0,1 0-1 0 0,-1 0 1 0 0,1 0 0 0 0,-1 0 0 0 0,0 0 0 0 0,1 0 1 0 0,1 1 3 0 0,0 0 0 0 0,0 0-1 0 0,0 0 1 0 0,0 1 0 0 0,-1-1 0 0 0,1 0 0 0 0,0 1 0 0 0,-1-1 0 0 0,1 2-3 0 0,12 2 135 0 0,-9-2-78 0 0,0 1 1 0 0,0 0-1 0 0,-1 0 1 0 0,1 0-1 0 0,-1 0 1 0 0,0 1-1 0 0,0 0 1 0 0,3 5-58 0 0,4 7 111 0 0,-4-3-54 0 0,-3-2 34 0 0,0 0 1 0 0,1-1 0 0 0,2 3-92 0 0,-6-12 10 0 0,10 17 59 0 0,-6 7-15 0 0,0-13-41 0 0,12 16 80 0 0,-10-20-93 0 0,7 7-13 0 0,-12-11-5 0 0,1 0-51 0 0,-1 1-85 0 0,1-1-61 0 0,0 0-48 0 0,2 1-33 0 0,9 7-769 0 0,-12-10-49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1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384 32 10136 0 0,'-9'-1'152'0'0,"-2"-4"232"0"0,7 2-243 0 0,0 1-61 0 0,0 0-68 0 0,-5 0 149 0 0,2 4-83 0 0,-25 14 4 0 0,1-1 259 0 0,-2 2 84 0 0,31-16-383 0 0,0 0 0 0 0,0 1 0 0 0,-1-1-1 0 0,1 1 1 0 0,0 0 0 0 0,0 0 0 0 0,0 0 0 0 0,1 0 0 0 0,-2 1-42 0 0,-1 4 175 0 0,0-1-1 0 0,0 1 1 0 0,1 0 0 0 0,-2 5-175 0 0,-4 8 370 0 0,4-12-242 0 0,-1 2 51 0 0,3 4 44 0 0,3 3 23 0 0,0-5-112 0 0,0-2-53 0 0,0-1-38 0 0,0-9-41 0 0,0 1 1 0 0,0-1 0 0 0,0 1 0 0 0,0-1-1 0 0,0 1 1 0 0,0-1 0 0 0,0 1 0 0 0,0 0 0 0 0,0-1-1 0 0,0 1 1 0 0,0-1 0 0 0,0 1 0 0 0,0-1 0 0 0,0 1-1 0 0,1-1 1 0 0,-1 1 0 0 0,0-1 0 0 0,0 1-1 0 0,0-1 1 0 0,1 0 0 0 0,-1 1 0 0 0,0-1 0 0 0,1 1-1 0 0,-1-1 1 0 0,0 1 0 0 0,1-1 0 0 0,-1 0-1 0 0,1 1 1 0 0,-1-1 0 0 0,0 0 0 0 0,1 0 0 0 0,-1 1-1 0 0,1-1 1 0 0,-1 0 0 0 0,1 0 0 0 0,-1 0-1 0 0,1 1 1 0 0,-1-1 0 0 0,1 0 0 0 0,-1 0 0 0 0,1 0-1 0 0,-1 0 1 0 0,1 0 0 0 0,-1 0 0 0 0,1 0 0 0 0,0 0-3 0 0,1 0 64 0 0,-2 2 0 0 0,0-2-64 0 0,0 1 3 0 0,0 0 1 0 0,0 0-1 0 0,0-1 1 0 0,0 1-1 0 0,1 0 1 0 0,-1-1-1 0 0,0 1 1 0 0,0 0 0 0 0,0-1-1 0 0,0 1 1 0 0,1 0-1 0 0,-1-1 1 0 0,0 1-1 0 0,1 0 1 0 0,-1-1-4 0 0,2 2 11 0 0,3-1-17 0 0,4-1 30 0 0,7 0 38 0 0,11 0 98 0 0,-22-3-94 0 0,11-13 11 0 0,45-45 73 0 0,-57 56-141 0 0,0 0 0 0 0,-1 0 0 0 0,1 0 1 0 0,-1 0-1 0 0,0-1 0 0 0,-1 1 0 0 0,1-1 1 0 0,-1 0-1 0 0,0 1 0 0 0,0-6-9 0 0,0 5 6 0 0,-1 0 1 0 0,1 0 0 0 0,0 1-1 0 0,1-1 1 0 0,-1 0-1 0 0,1 1 1 0 0,0 0-1 0 0,1 0 1 0 0,-1 0-1 0 0,4-4-6 0 0,6-7 43 0 0,-7 3-16 0 0,1 8 23 0 0,-7 5-46 0 0,0 0 0 0 0,1 0-1 0 0,-1-1 1 0 0,1 1 0 0 0,-1 0 0 0 0,0 0-1 0 0,1-1 1 0 0,-1 1 0 0 0,0 0 0 0 0,1-1-1 0 0,-1 1 1 0 0,0 0 0 0 0,0-1 0 0 0,1 1-1 0 0,-1 0 1 0 0,0-1 0 0 0,0 1 0 0 0,0 0-1 0 0,1-1 1 0 0,-1 1 0 0 0,0-1 0 0 0,0 1-1 0 0,0 0 1 0 0,0-1 0 0 0,0 1-1 0 0,0-1 1 0 0,0 1 0 0 0,0-1 0 0 0,0 1-1 0 0,0 0 1 0 0,0-1-4 0 0,0-2 82 0 0,0 3-32 0 0,3 3-114 0 0,1 1 31 0 0,0 0 11 0 0,0-1 0 0 0,-1 1 0 0 0,1 0 0 0 0,-1 0 1 0 0,1 2 21 0 0,12 26-24 0 0,-15-29 17 0 0,0-1 0 0 0,0 1 1 0 0,0-1-1 0 0,-1 1 1 0 0,0-1-1 0 0,1 1 0 0 0,-1 0 1 0 0,0 2 6 0 0,0 2 18 0 0,-1 1 1 0 0,0-1-1 0 0,0 0 1 0 0,-1 2-19 0 0,-3 6 55 0 0,-1 3 30 0 0,4 0 23 0 0,2-4-58 0 0,0 2 41 0 0,0 40 330 0 0,0-33-265 0 0,0-16-84 0 0,-1 0 0 0 0,0 1-1 0 0,-1-1 1 0 0,1 0-1 0 0,-1 0 1 0 0,-3 6-72 0 0,4-8 52 0 0,-3 12 190 0 0,4 4-24 0 0,1-8-96 0 0,-1 73 763 0 0,0-57-634 0 0,0-1-51 0 0,-1-19-155 0 0,0-1 0 0 0,-1 1 0 0 0,0-1 0 0 0,-1 0 0 0 0,1 0 0 0 0,-2 0 0 0 0,-1 3-45 0 0,-4 14 84 0 0,7-21-49 0 0,0 1 0 0 0,-1 0 0 0 0,1-1 0 0 0,-1 1 0 0 0,0-1 0 0 0,0 0 0 0 0,0 0 0 0 0,0 0 0 0 0,-1 0-1 0 0,0 0 1 0 0,-1 0-35 0 0,-1 2 53 0 0,0 0-1 0 0,0 0 0 0 0,1 1 0 0 0,-2 2-52 0 0,3-3 26 0 0,0-1-1 0 0,0 1 0 0 0,-1-1 0 0 0,0 0 0 0 0,0 0 1 0 0,0-1-1 0 0,-3 3-25 0 0,-18 11 106 0 0,12-9-65 0 0,8-5-33 0 0,-1 0 1 0 0,0-1-1 0 0,0 0 1 0 0,-4 1-9 0 0,8-2 11 0 0,-1-1 0 0 0,1-1 1 0 0,-1 1-1 0 0,0-1 0 0 0,1 1 1 0 0,-2-1-12 0 0,3 0 11 0 0,0 0 0 0 0,-1 0 0 0 0,1 0 0 0 0,-1 1 0 0 0,1-1 0 0 0,-1 1 0 0 0,1-1 0 0 0,0 1 0 0 0,-1 0 0 0 0,1 0 1 0 0,0 0-1 0 0,-1 1-11 0 0,-10 3 131 0 0,4-3-23 0 0,-4-1 38 0 0,4 0-61 0 0,6-1-56 0 0,0 0 0 0 0,0 1 0 0 0,0-1-1 0 0,0 0 1 0 0,0-1 0 0 0,0 1 0 0 0,0 0-1 0 0,0-1 1 0 0,0 0 0 0 0,0 0 0 0 0,0 0-29 0 0,-5-3-69 0 0,3 1-27 0 0,-1 0-36 0 0,-10-3-225 0 0,7 3 185 0 0,6 1 79 0 0,-1 0-45 0 0,2 1-22 0 0,-1-1-50 0 0,0 0-60 0 0,0 0-69 0 0,1 1-3 0 0,0-1-59 0 0,-1 0-65 0 0,1 0-70 0 0,0 0-75 0 0,-1 0-80 0 0,1 0-86 0 0,0 0-91 0 0,-5-4-1587 0 0,-2-4-1387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2.0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66 13504 0 0,'0'-3'306'0'0,"-1"-3"-108"0"0,-2-3-24 0 0,0 5-64 0 0,-1-1 64 0 0,0 1-4 0 0,0 0 55 0 0,4 4-225 0 0,-5-6 79 0 0,2-1-47 0 0,4 6-33 0 0,-1 0 1 0 0,0 0 0 0 0,0 0-1 0 0,1 0 1 0 0,-1 0 0 0 0,1 0 0 0 0,-1 0-1 0 0,1 1 1 0 0,-1-1 0 0 0,1 0 0 0 0,-1 0-1 0 0,1 1 1 0 0,0-1 0 0 0,-1 0 0 0 0,1 0 0 0 0,-1 1 0 0 0,1 0-12 0 0,-1 0 0 0 0,1-1 0 0 0,-1 1 0 0 0,1 0 0 0 0,-1-1 1 0 0,1 1-1 0 0,-1 0 0 0 0,1 0 0 0 0,-1-1 0 0 0,1 1 1 0 0,-1 0-1 0 0,1 0 0 0 0,0 0 0 0 0,-1 0 0 0 0,1 0 0 0 0,-1-1 1 0 0,1 1-1 0 0,0 0 0 0 0,-1 0 0 0 0,1 1 12 0 0,1-1-88 0 0,0 0-38 0 0,0 1-28 0 0,-1-1-48 0 0,1 0-19 0 0,-1 0-36 0 0,2 0-350 0 0,0 0 80 0 0,-1 0-48 0 0,3 0-681 0 0,1 0-537 0 0,4 0-1020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2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1 257 9216 0 0,'2'-3'208'0'0,"6"-3"-104"0"0,2 1 46 0 0,-8 4-107 0 0,0 0 0 0 0,0 0 0 0 0,1 0 0 0 0,-1-1 0 0 0,0 1 0 0 0,0 0 0 0 0,0-1 0 0 0,-1 0 0 0 0,3-1-43 0 0,0-5 80 0 0,-3-3-49 0 0,2-4 16 0 0,5 2 80 0 0,3 2 57 0 0,1 0 36 0 0,-8 8-136 0 0,0 0 1 0 0,-1-1 0 0 0,1 1-1 0 0,-1-1 1 0 0,0 1 0 0 0,0-1-1 0 0,1-2-84 0 0,0-5 419 0 0,1 0 33 0 0,-4 10-424 0 0,-1 1 0 0 0,1-1-1 0 0,0 0 1 0 0,0 1 0 0 0,0-1-1 0 0,-1 0 1 0 0,1 1 0 0 0,0-1-1 0 0,0 1 1 0 0,0 0 0 0 0,0-1-1 0 0,0 1 1 0 0,0-1-28 0 0,12-2 241 0 0,6-3 120 0 0,-6-3-78 0 0,-2-3-1 0 0,8-6 164 0 0,-16 15-370 0 0,1 0 0 0 0,0 1 0 0 0,0-1 0 0 0,0 1 0 0 0,0 0 0 0 0,0 0 0 0 0,0 0 0 0 0,2 0-76 0 0,5-2 104 0 0,7-3 70 0 0,-2 5 27 0 0,-5 0-91 0 0,2-4-4 0 0,-11 5-93 0 0,-1 0 0 0 0,1 0 0 0 0,-1 0 0 0 0,1 0 1 0 0,0 1-1 0 0,-1-1 0 0 0,1 1 0 0 0,0-1 0 0 0,0 1 0 0 0,-1-1 0 0 0,1 1 0 0 0,0 0 1 0 0,0 0-14 0 0,13 0 85 0 0,1 0-57 0 0,-13-1-26 0 0,1 1-1 0 0,-1 1 0 0 0,0-1 0 0 0,1 0 1 0 0,-1 1-1 0 0,1 0 0 0 0,0 0-1 0 0,3 6 34 0 0,-7-7-34 0 0,1 1 1 0 0,-1-1 0 0 0,1 1 0 0 0,-1-1-1 0 0,0 1 1 0 0,1-1 0 0 0,-1 0-1 0 0,1 1 1 0 0,-1-1 0 0 0,1 1-1 0 0,-1-1 1 0 0,1 0 0 0 0,0 0-1 0 0,-1 1 1 0 0,1-1 0 0 0,-1 0-1 0 0,1 0 1 0 0,-1 0 0 0 0,1 0-1 0 0,0 1 1 0 0,-1-1 0 0 0,1 0-1 0 0,0 0 1 0 0,-1 0 0 0 0,1 0-1 0 0,-1-1 1 0 0,1 1 0 0 0,0 0 0 0 0,0 0-1 0 0,1 0 0 0 0,1 0 0 0 0,0 0 0 0 0,0 0 0 0 0,0 0 0 0 0,0 1 0 0 0,0 0 0 0 0,0 0 0 0 0,3 5 0 0 0,-4-2 0 0 0,9 2 0 0 0,5 23-11 0 0,-15-26 3 0 0,0 0 0 0 0,0-1 0 0 0,-1 1 0 0 0,1 0 0 0 0,-1 0 0 0 0,0 0 0 0 0,0 0-1 0 0,0 0 1 0 0,0 0 0 0 0,-1 3 8 0 0,1 9-59 0 0,0 0 42 0 0,0 30-71 0 0,-3-30 74 0 0,1-11 3 0 0,1 0-1 0 0,-1 0 1 0 0,-1 0-1 0 0,1 0 1 0 0,-2 2 11 0 0,2-3-1 0 0,0-1-1 0 0,1 1 1 0 0,-1 0 0 0 0,0 0-1 0 0,1 0 1 0 0,0 1 0 0 0,-1 0 1 0 0,-2 14 0 0 0,3-11 0 0 0,-1 1 0 0 0,0-1 0 0 0,-1 1 0 0 0,0-1 0 0 0,0 1 0 0 0,-12 21 0 0 0,-1-1 0 0 0,-1 0 0 0 0,-2-1 0 0 0,7-11 0 0 0,5-7 0 0 0,0 0 0 0 0,0 1 0 0 0,1 0 0 0 0,0 0 0 0 0,-7 19 0 0 0,8-18 0 0 0,1-1 0 0 0,-2 0 0 0 0,1 0 0 0 0,-1 0 0 0 0,-1-1 0 0 0,1 0 0 0 0,-9 8 0 0 0,-3 0 0 0 0,5-6 0 0 0,2 0 0 0 0,0 1 0 0 0,0 0 0 0 0,-2 5 0 0 0,-3 9 10 0 0,-13 9 44 0 0,24-22-54 0 0,-6-8 10 0 0,6 6 33 0 0,4-11-42 0 0,0 1 1 0 0,1-1-1 0 0,-1 0 1 0 0,1 1-1 0 0,-1-1 0 0 0,0 0 1 0 0,1 0-1 0 0,-1 1 1 0 0,0-1-1 0 0,1 0 0 0 0,-1 0 1 0 0,0 0-1 0 0,0 0 1 0 0,1 0-1 0 0,-1 0-1 0 0,1 0 0 0 0,-3 0 56 0 0,3 0 19 0 0,0 0-3 0 0,0 0 19 0 0,0 0 3 0 0,0 0-4 0 0,0 0-2 0 0,3 2 6 0 0,6 5-55 0 0,7-2 171 0 0,3-3 42 0 0,-4-2-138 0 0,-13 0-105 0 0,14 0-162 0 0,0 0 85 0 0,1 0 75 0 0,-1 0 61 0 0,-1 0 46 0 0,1 0 35 0 0,36 0 443 0 0,-30 0-362 0 0,0 0-57 0 0,1 0-97 0 0,-10 0-91 0 0,1 0-54 0 0,-1 0-60 0 0,1 0-68 0 0,0 0-97 0 0,0 0-96 0 0,1 0-103 0 0,-1 0-113 0 0,1 0-122 0 0,-8 0 316 0 0,0 0-33 0 0,0 0-36 0 0,0 0-35 0 0,0 0-37 0 0,1 0-39 0 0,-2 0-1454 0 0,4 0-1158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3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448 49 11088 0 0,'0'0'248'0'0,"0"0"34"0"0,0 0 22 0 0,0 0-29 0 0,0-1-207 0 0,0-1-40 0 0,0 1-27 0 0,0 1-1 0 0,0-1 1 0 0,0 0 0 0 0,0 1 0 0 0,0-1-1 0 0,0 0 1 0 0,0 0 0 0 0,0 1-1 0 0,0-1 1 0 0,-1 0 0 0 0,1 1-1 0 0,0-1 1 0 0,-1 1 0 0 0,1-1 0 0 0,0 0-1 0 0,-6-1 6 0 0,1-1 41 0 0,1-4 113 0 0,3 7-145 0 0,1 0 0 0 0,0-1 0 0 0,0 1-1 0 0,-1-1 1 0 0,1 1 0 0 0,0-1 0 0 0,-1 1 0 0 0,1 0 0 0 0,0-1 0 0 0,-1 1 0 0 0,1 0 0 0 0,-1-1 0 0 0,1 1 0 0 0,0 0 0 0 0,-1 0 0 0 0,1-1-1 0 0,-1 1 1 0 0,1 0 0 0 0,-1 0 0 0 0,1 0 0 0 0,-1 0 0 0 0,1-1 0 0 0,-1 1 0 0 0,1 0 0 0 0,-1 0 0 0 0,1 0 0 0 0,-1 0 0 0 0,1 0-1 0 0,-1 0 1 0 0,1 0 0 0 0,-1 0 0 0 0,0 1-15 0 0,-11-1 296 0 0,-10 1 177 0 0,8-5-266 0 0,-1-3-59 0 0,12 6-114 0 0,-1 0 0 0 0,1 0 0 0 0,-1 0 1 0 0,0 0-1 0 0,1 1 0 0 0,-1-1 1 0 0,-3 1-35 0 0,-9 0 143 0 0,-18 0 38 0 0,-44 0 127 0 0,54 0-223 0 0,20 1-71 0 0,0-1-1 0 0,0 1 0 0 0,0 0 1 0 0,0 0-1 0 0,0 1 1 0 0,0-1-1 0 0,0 1 0 0 0,1-1 1 0 0,-2 2-14 0 0,1-2 1 0 0,1 0 0 0 0,-1 0 1 0 0,1-1-1 0 0,-1 1 0 0 0,0-1 1 0 0,1 0-1 0 0,-1 0 1 0 0,1 0-1 0 0,-2-1-1 0 0,-3 1 10 0 0,2 2 33 0 0,3 2-37 0 0,1-3-3 0 0,-22 10-1 0 0,8 3-2 0 0,11-10 0 0 0,2 1 0 0 0,-8 18 0 0 0,1-7 0 0 0,9-15 1 0 0,1 0 0 0 0,-1 1 0 0 0,1-1 0 0 0,0 1 0 0 0,-1-1 0 0 0,1 1 0 0 0,0-1 0 0 0,0 0 0 0 0,0 1 0 0 0,0 0-1 0 0,0-2 0 0 0,0 34 36 0 0,0 110-119 0 0,0-109 107 0 0,0 5 46 0 0,0-38 15 0 0,0-2 11 0 0,0 0-6 0 0,0 0 2 0 0,13-1 188 0 0,-4 1-183 0 0,-2 1-34 0 0,-4-1-39 0 0,-1 0-6 0 0,0 0 1 0 0,-1 0 0 0 0,1-1-1 0 0,0 1 1 0 0,-1 0 0 0 0,1-1-1 0 0,0 1 1 0 0,-1-1 0 0 0,1 0 0 0 0,0 0-1 0 0,-1 0 1 0 0,1 0 0 0 0,-1 0-1 0 0,1 0-18 0 0,5-3 31 0 0,-5 3-23 0 0,-1 1 0 0 0,1-1 0 0 0,-1 1 0 0 0,1 0 0 0 0,0-1 0 0 0,0 1 0 0 0,-1 0 0 0 0,1 0 0 0 0,0 0 0 0 0,0 0-8 0 0,-2 0 0 0 0,29-2 26 0 0,-14-3-4 0 0,-8 3-17 0 0,0 0 0 0 0,-1 1 1 0 0,1-1-1 0 0,0 1 0 0 0,0 1 0 0 0,1-1-5 0 0,-1 1 0 0 0,-5 1 0 0 0,0-1 0 0 0,0 0 0 0 0,1 0 0 0 0,-1 0 0 0 0,0 0 0 0 0,0-1 0 0 0,0 1 0 0 0,1-1 0 0 0,-1 1 0 0 0,1-1 0 0 0,5-4 1 0 0,-7 4 0 0 0,0 0-1 0 0,1 0 1 0 0,-1 0 0 0 0,1 0-1 0 0,-1 0 1 0 0,1 1 0 0 0,0-1-1 0 0,-1 1 1 0 0,1-1 0 0 0,0 1-1 0 0,-1 0 1 0 0,1-1 0 0 0,0 1-1 0 0,-1 0 1 0 0,2 0-1 0 0,32 0 46 0 0,21 0-39 0 0,-43 2-7 0 0,-9 3 0 0 0,0 2 0 0 0,25 9 0 0 0,-18-12-3 0 0,-9-3-2 0 0,1 0-1 0 0,-1 0 0 0 0,0 1 1 0 0,0-1-1 0 0,0 0 1 0 0,0 1-1 0 0,0 0 1 0 0,0-1-1 0 0,0 1 6 0 0,6 6-9 0 0,-4-5 9 0 0,-1 0 0 0 0,0 0-1 0 0,0 1 1 0 0,0-1 0 0 0,0 1 0 0 0,0 0 0 0 0,1 7-1 0 0,-3-9 1 0 0,0 0 0 0 0,1 1 0 0 0,-1-1 0 0 0,0 0 0 0 0,1 0 0 0 0,-1 0 1 0 0,1 0-1 0 0,-1 0 0 0 0,1 0-1 0 0,0 0 1 0 0,0 0 0 0 0,-1 0 0 0 0,1 0 0 0 0,-1 0 0 0 0,0 0 0 0 0,1 1 0 0 0,-1-1 0 0 0,0 0 0 0 0,0 1 0 0 0,-1-1 0 0 0,1 1 0 0 0,0-1 0 0 0,-1 1 0 0 0,1 0 0 0 0,-1-1 0 0 0,1 1 0 0 0,0-1 0 0 0,0 0 0 0 0,0 1 0 0 0,0-1 0 0 0,0 0 0 0 0,0 1 0 0 0,1-1 0 0 0,-1 0 0 0 0,1 0 0 0 0,-1 0 0 0 0,1 0 0 0 0,0 0 1 0 0,-1-1-1 0 0,1 1 1 0 0,-1 0-1 0 0,1 0 0 0 0,-1 0 1 0 0,0 0-1 0 0,0 1 0 0 0,0-1 1 0 0,0 0-1 0 0,0 0 1 0 0,-1 0-1 0 0,1 1 0 0 0,-1-1 1 0 0,1 0-1 0 0,-1 1 0 0 0,3 11 21 0 0,1 2 28 0 0,2 6 125 0 0,-3 6 122 0 0,-3-9-165 0 0,0-3-81 0 0,0-3-68 0 0,0 1-80 0 0,-1-4 3 0 0,-3-2 42 0 0,-7 5 53 0 0,-2 4 129 0 0,10-12-95 0 0,3-5-25 0 0,0 1 0 0 0,0 0-1 0 0,-1-1 1 0 0,1 1 0 0 0,0 0-1 0 0,-1-1 1 0 0,1 1 0 0 0,0-1-1 0 0,-1 1 1 0 0,1-1 0 0 0,-1 1-1 0 0,1-1 1 0 0,-1 1 0 0 0,1-1-1 0 0,-1 1 1 0 0,0-1 0 0 0,1 0-1 0 0,-1 1 1 0 0,1-1 0 0 0,-1 0-1 0 0,0 1 1 0 0,0-1-9 0 0,-4 2 33 0 0,-11 11 68 0 0,15-11-93 0 0,-1-1 1 0 0,1 1-1 0 0,0-1 1 0 0,0 0-1 0 0,-1 0 1 0 0,1 0-1 0 0,-1 0 1 0 0,1 0-1 0 0,-1 0 1 0 0,0 0-1 0 0,1-1 1 0 0,-1 1-1 0 0,0 0 1 0 0,1-1-1 0 0,-1 1 1 0 0,0-1-1 0 0,0 0 1 0 0,1 0-1 0 0,-2 1-8 0 0,-29-1 81 0 0,1 0-59 0 0,-17 0-47 0 0,43-1 30 0 0,1 1-50 0 0,-2-2-114 0 0,-4-5-311 0 0,7 4 385 0 0,1 0 64 0 0,1-2-102 0 0,0 3-16 0 0,0 0-32 0 0,1 0-72 0 0,-1 1-89 0 0,0-1-106 0 0,0 2 53 0 0,0-1-57 0 0,0 1-49 0 0,0-1-45 0 0,-1 1-156 0 0,0 0-44 0 0,0 0-188 0 0,-1 0-510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53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12408 0 0,'0'0'281'0'0,"3"0"40"0"0,0 0-205 0 0,13 0 228 0 0,-8-3-158 0 0,-5 0-202 0 0,0 2 48 0 0,7 2 184 0 0,-6 1-179 0 0,-1-1-73 0 0,1 0-71 0 0,-1 0-91 0 0,1 0-109 0 0,-4-1-1917 0 0,0 0-1261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8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9416 0 0,'0'0'208'0'0,"0"0"33"0"0,0 0 16 0 0,0 0-106 0 0,0 2-78 0 0,3 11-28 0 0,10 2-34 0 0,0 2-21 0 0,-8-6 51 0 0,-2-5 32 0 0,0-1 37 0 0,0 0 38 0 0,2 0 41 0 0,15 18 597 0 0,-8-8-316 0 0,-4-3-143 0 0,0 0-81 0 0,-1-2 53 0 0,1-1-35 0 0,9 9 170 0 0,0-3-113 0 0,-2-3-101 0 0,14 9 257 0 0,-7 5-77 0 0,10 1 23 0 0,-6-6-115 0 0,-14-9-109 0 0,-2-2-76 0 0,0 0-43 0 0,3 3-21 0 0,-10-10-42 0 0,2 2 8 0 0,0 0-1 0 0,1-1 0 0 0,-1 0 1 0 0,3 1-25 0 0,11 10 47 0 0,-7 2-6 0 0,-10-15-34 0 0,-1 1 0 0 0,0-1 0 0 0,1 0 0 0 0,0 0 0 0 0,-1 1 0 0 0,1-1 0 0 0,0 0 0 0 0,0-1 0 0 0,0 1 0 0 0,0 0 0 0 0,2 0-7 0 0,7 3 16 0 0,-10-5-11 0 0,0 1-1 0 0,0-1 1 0 0,0 0 0 0 0,0 1 0 0 0,0-1-1 0 0,0 1 1 0 0,0 0 0 0 0,0-1 0 0 0,0 1-1 0 0,0 0 1 0 0,0 0 0 0 0,0-1-1 0 0,0 1 1 0 0,0 0 0 0 0,-1 0 0 0 0,1 0-1 0 0,0 0 1 0 0,0 1-5 0 0,3 10 48 0 0,1-3-29 0 0,18 15-6 0 0,-21-21 0 0 0,-2-3-52 0 0,0 0-66 0 0,0 0-113 0 0,0 0 101 0 0,0 0-56 0 0,0 0-79 0 0,0 0 79 0 0,0 0-37 0 0,0 0-41 0 0,0 0-37 0 0,0 0-390 0 0,0 0 95 0 0,0 0-53 0 0,0 0-746 0 0,0 0-587 0 0,0 0-1116 0 0</inkml:trace>
  <inkml:trace contextRef="#ctx0" brushRef="#br0" timeOffset="277.55">400 1 8176 0 0,'0'0'182'0'0,"0"0"29"0"0,-3 2 13 0 0,-5 9-111 0 0,0 3-38 0 0,-5 9-32 0 0,7-14-22 0 0,-1 1 39 0 0,-5 10 158 0 0,-5 6 192 0 0,-11 16 388 0 0,15-25-481 0 0,0-1-50 0 0,-1-1-86 0 0,6-6 64 0 0,1-1-39 0 0,-3 7 126 0 0,-2 3-21 0 0,1-2-62 0 0,-7 7 133 0 0,2-1 50 0 0,-16 16 507 0 0,20-19-596 0 0,-4 6 89 0 0,4-9-172 0 0,1-5-77 0 0,-2-2-43 0 0,11-8-115 0 0,1 0-1 0 0,-1 0 1 0 0,1 1 0 0 0,-1-1-1 0 0,1 1 1 0 0,-1 0 0 0 0,1-1-1 0 0,0 1 1 0 0,0 0-1 0 0,0 0 1 0 0,0-1 0 0 0,0 1-1 0 0,0 1-24 0 0,-5 9 98 0 0,-2-2-64 0 0,-5 3-4 0 0,9-7 37 0 0,4-1-59 0 0,-2 0-30 0 0,-4 0-61 0 0,5-5 73 0 0,1 0 0 0 0,0 0 1 0 0,-1 1-1 0 0,1-1 1 0 0,-1 0-1 0 0,1 0 0 0 0,-1 1 1 0 0,1-1-1 0 0,0 0 1 0 0,-1 1-1 0 0,1-1 0 0 0,0 1 1 0 0,0-1-1 0 0,-1 0 0 0 0,1 1 1 0 0,0-1-1 0 0,0 1 1 0 0,-1-1-1 0 0,1 1 0 0 0,0-1 1 0 0,0 1-1 0 0,0-1 1 0 0,0 1-1 0 0,0-1 0 0 0,0 1 1 0 0,0-1-1 0 0,0 1 1 0 0,0-1-1 0 0,0 1 0 0 0,0-1 1 0 0,0 1-1 0 0,0 0 10 0 0,0 2-66 0 0,0-1-9 0 0,0 0-20 0 0,0 0-43 0 0,-1-1-15 0 0,1 0-43 0 0,-1 0-48 0 0,1 0-54 0 0,-1 0-58 0 0,0-1-55 0 0,-1 1-47 0 0,1-1-43 0 0,0 0-147 0 0,-1 1-41 0 0,0-1-179 0 0,-2 0-478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7.3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1 8352 0 0,'0'0'190'0'0,"0"0"28"0"0,0 0 7 0 0,0 0-73 0 0,0 0-9 0 0,0 0 54 0 0,0 0 171 0 0,0 3 316 0 0,0 5-260 0 0,0 0-41 0 0,0 0-36 0 0,0 1-34 0 0,0 8 220 0 0,0 0-104 0 0,0-1-114 0 0,0-1-51 0 0,0 57 759 0 0,0-62-845 0 0,2-1-49 0 0,0-2-22 0 0,2 2-1 0 0,0-1-3 0 0,-2 0-2 0 0,-1 0 21 0 0,0 2 48 0 0,-1-2-59 0 0,1 0 0 0 0,1 0 1 0 0,-1 0-1 0 0,1 0 1 0 0,2 4-112 0 0,2 6 159 0 0,0-1-37 0 0,1 3-42 0 0,-6-17-62 0 0,0 0 0 0 0,0 0-1 0 0,-1 1 1 0 0,1-1 0 0 0,-1 0 0 0 0,0 1-1 0 0,0-1 1 0 0,0 1-18 0 0,2 14 62 0 0,-1-14-45 0 0,1 0 1 0 0,0 0-1 0 0,0 0 0 0 0,1 0 1 0 0,0 1-18 0 0,-1-2 8 0 0,0 0-1 0 0,0 0 1 0 0,0 0 0 0 0,-1 0 0 0 0,1 0 0 0 0,-1 0-1 0 0,0 1-7 0 0,1 16 42 0 0,-3-16-33 0 0,1-1 1 0 0,1 0-1 0 0,-1 1 1 0 0,0-1-1 0 0,1 1 1 0 0,-1-1-1 0 0,1 0 1 0 0,0 1-10 0 0,2 2 0 0 0,-1 0 12 0 0,0 1 0 0 0,0 0 0 0 0,0 0 1 0 0,-1 0-1 0 0,0 0 0 0 0,-1 0 0 0 0,1 0-12 0 0,-1 22 64 0 0,0-26-48 0 0,0-3-51 0 0,0 3-59 0 0,0 7-102 0 0,0-8 140 0 0,0-2-14 0 0,0 1-24 0 0,0-1-45 0 0,0 0-19 0 0,0 0-45 0 0,0 0-51 0 0,0 0-59 0 0,0 0-62 0 0,0 0-57 0 0,0 0-52 0 0,0 0-46 0 0,0 0-155 0 0,0 0-45 0 0,0 0-189 0 0,0 0-508 0 0</inkml:trace>
  <inkml:trace contextRef="#ctx0" brushRef="#br0" timeOffset="186.05">0 272 11672 0 0,'0'0'341'0'0,"0"0"-121"0"0,0 0-100 0 0,0 0-34 0 0,0-2-51 0 0,2-10 1 0 0,4 3 49 0 0,4 3 53 0 0,4 4 58 0 0,-12 1-162 0 0,0 1-1 0 0,0 0 1 0 0,0 0 0 0 0,0-1-1 0 0,0 1 1 0 0,0-1 0 0 0,0 0 0 0 0,0 1-1 0 0,0-1-33 0 0,16-10 219 0 0,-15 9-174 0 0,0-1 0 0 0,1 1 0 0 0,-1 1 0 0 0,0-1 0 0 0,1 0 0 0 0,2 0-45 0 0,26-3 320 0 0,-4-2-33 0 0,3-1-9 0 0,-11 3-129 0 0,-4 1-57 0 0,-2 1-39 0 0,21-4 130 0 0,-23 5-137 0 0,-3 0-67 0 0,-1 0-68 0 0,0 1-88 0 0,0-1-105 0 0,-4 2 67 0 0,0-1-38 0 0,3 0-356 0 0,-2 1 76 0 0,1 0-54 0 0,5 0-702 0 0,-11 0 1289 0 0,17 0-1847 0 0,11 0-1060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5:1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97 7256 0 0,'0'0'165'0'0,"-3"0"22"0"0,0 0-134 0 0,-1 0 73 0 0,-1 0 45 0 0,-6 0 291 0 0,8 0-229 0 0,0 0 470 0 0,3 0 29 0 0,0 0-39 0 0,0 0-468 0 0,0 0 66 0 0,0 0 153 0 0,0 0-17 0 0,0 0-19 0 0,3 0-67 0 0,1 0-226 0 0,11-1 472 0 0,-12 1-469 0 0,1-1-40 0 0,-1 0-71 0 0,13-12 286 0 0,1 0 32 0 0,-2 10-200 0 0,-5 3-37 0 0,-7 1-67 0 0,0-1-1 0 0,0 0 1 0 0,0 0 0 0 0,0 0-1 0 0,0 0 1 0 0,-1 0-1 0 0,1-1 1 0 0,0 1-1 0 0,0-1 1 0 0,0 0 0 0 0,0 0-21 0 0,2-6 61 0 0,-5 7-59 0 0,0-1 1 0 0,0 1 0 0 0,1 0 0 0 0,-1-1-1 0 0,0 1 1 0 0,1-1 0 0 0,-1 1 0 0 0,0 0-1 0 0,1-1 1 0 0,-1 1 0 0 0,0 0 0 0 0,1-1-1 0 0,-1 1 1 0 0,1 0 0 0 0,-1-1 0 0 0,1 1 0 0 0,-1 0-1 0 0,1 0 1 0 0,-1 0 0 0 0,1 0 0 0 0,-1-1-1 0 0,1 1 1 0 0,-1 0 0 0 0,1 0 0 0 0,-1 0-1 0 0,1 0 1 0 0,-1 0 0 0 0,1 0 0 0 0,-1 0-1 0 0,1 0 1 0 0,-1 0 0 0 0,1 1-3 0 0,0-1 2 0 0,-1 0 0 0 0,1 0 0 0 0,0 0 0 0 0,-1 0 0 0 0,1 0 0 0 0,0 0 1 0 0,-1-1-1 0 0,1 1 0 0 0,0 0 0 0 0,0 0 0 0 0,-1 0 0 0 0,1-1 0 0 0,-1 1 0 0 0,1 0 0 0 0,0-1 1 0 0,-1 1-1 0 0,1 0 0 0 0,-1-1 0 0 0,1 1 0 0 0,-1-1 0 0 0,1 1 0 0 0,-1-1 0 0 0,1 1 0 0 0,-1-1 0 0 0,0 0 1 0 0,1 1-3 0 0,-1-1 2 0 0,1 1 0 0 0,-1-1 0 0 0,1 0 0 0 0,-1 1 0 0 0,0-1 0 0 0,1 1 0 0 0,-1-1 0 0 0,1 1 0 0 0,0 0 1 0 0,-1-1-1 0 0,1 1 0 0 0,-1-1 0 0 0,1 1 0 0 0,0 0 0 0 0,-1 0 0 0 0,1-1 0 0 0,0 1 0 0 0,-1 0 0 0 0,1 0 1 0 0,0 0-1 0 0,-1 0 0 0 0,1 0 0 0 0,0 0 0 0 0,-1 0 0 0 0,1 0 0 0 0,0 0-2 0 0,1 0 3 0 0,0-1 0 0 0,-1 1-1 0 0,1 0 1 0 0,0 0 0 0 0,0-1-1 0 0,-1 1 1 0 0,1-1 0 0 0,0 0-1 0 0,-1 1 1 0 0,1-1 0 0 0,0 0-1 0 0,-1 0 1 0 0,1 0-3 0 0,-1 0 1 0 0,1 0 1 0 0,-1 0-1 0 0,1 0 1 0 0,0 0-1 0 0,-1 1 0 0 0,1-1 1 0 0,0 0-1 0 0,0 1 1 0 0,-1-1-1 0 0,1 1 1 0 0,0 0-1 0 0,0 0 1 0 0,0 0-2 0 0,3 0 0 0 0,-3 0 0 0 0,23-14 0 0 0,-21 12 0 0 0,2 1 0 0 0,16 2 0 0 0,-9-1 10 0 0,-13 0-9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 0 0 0 0,0 0-1 0 0,1 0 1 0 0,-1 0 0 0 0,0 0 0 0 0,0 0-1 0 0,0 1 1 0 0,0-1 0 0 0,0 0 0 0 0,0 0-1 0 0,0 0 1 0 0,0 0 0 0 0,0 0 0 0 0,0 0-1 0 0,0 0 1 0 0,0 0 0 0 0,0 0 0 0 0,0 0-1 0 0,0 1 1 0 0,0-1 0 0 0,0 0 0 0 0,0 0-1 0 0,0 0 1 0 0,0 0 0 0 0,0 0 0 0 0,0 0-1 0 0,0 0 1 0 0,0 0 0 0 0,0 0-1 0 0,0 5 7 0 0,2 0 38 0 0,4 7 171 0 0,-3-8-166 0 0,-1 0-37 0 0,-1-2 15 0 0,0 0 0 0 0,-1 0 1 0 0,1 1-1 0 0,0-1 1 0 0,-1 0-1 0 0,0 1 1 0 0,0-1-1 0 0,0 2-28 0 0,0 21 100 0 0,-1-8-107 0 0,2-1 7 0 0,-1-12 0 0 0,1 1 0 0 0,-1-1 0 0 0,0 1 0 0 0,0-1 0 0 0,-1 0 0 0 0,1 1 0 0 0,-1-1 0 0 0,0 1 0 0 0,-1 3 0 0 0,-9 10 0 0 0,6 9 0 0 0,-1-15 3 0 0,1-2 24 0 0,3 5 33 0 0,2-12-54 0 0,0 0-1 0 0,-1 0 0 0 0,1 1 1 0 0,0-1-1 0 0,-1 0 0 0 0,0 0 1 0 0,0 0-1 0 0,0 0 0 0 0,0 0 1 0 0,0-1-1 0 0,0 1 0 0 0,-1 0 1 0 0,0 0-1 0 0,1-1 0 0 0,-2 2-5 0 0,-1 3 12 0 0,1 0 0 0 0,-1 0 0 0 0,2 0 0 0 0,-1 2-12 0 0,0-1 2 0 0,1-1-1 0 0,-1 0 0 0 0,-1 0 1 0 0,0 2-2 0 0,-4 4 8 0 0,-9 24 119 0 0,13-24-102 0 0,1 6 25 0 0,3-18-47 0 0,0 1 0 0 0,0-1 0 0 0,0 1 0 0 0,0-1-1 0 0,0 0 1 0 0,-1 1 0 0 0,1-1 0 0 0,0 1-1 0 0,-1-1 1 0 0,0 1-3 0 0,-15 27 87 0 0,9-24-49 0 0,7-5-37 0 0,0 0 0 0 0,-1 1 1 0 0,1-1-1 0 0,-1 0 0 0 0,1 0 1 0 0,0 1-1 0 0,-1-1 0 0 0,1 0 1 0 0,0 0-1 0 0,-1 1 0 0 0,1-1 0 0 0,0 0 1 0 0,0 1-1 0 0,-1-1 0 0 0,1 0 1 0 0,0 1-1 0 0,0-1 0 0 0,0 1 1 0 0,-1-1-1 0 0,1 0 0 0 0,0 1 1 0 0,0-1-1 0 0,0 1 0 0 0,0-1 1 0 0,0 0-1 0 0,0 1 0 0 0,0-1 1 0 0,0 1-1 0 0,0-1 0 0 0,0 1 0 0 0,0-1-1 0 0,-3 6 48 0 0,-7 4-25 0 0,7-7 37 0 0,3-3 35 0 0,0 0-6 0 0,0 0-8 0 0,0 0-2 0 0,0 0-6 0 0,3-3-1 0 0,7-7 0 0 0,-4 6-10 0 0,-1 3-50 0 0,0 0-14 0 0,1-9 2 0 0,4 4 0 0 0,-4-4 0 0 0,4 4 0 0 0,-5 0 0 0 0,-5 5 1 0 0,0 1 0 0 0,0-1 0 0 0,1 1 0 0 0,-1-1 0 0 0,0 1-1 0 0,0 0 1 0 0,1-1 0 0 0,-1 1 0 0 0,1 0 0 0 0,-1-1 0 0 0,0 1-1 0 0,1 0 1 0 0,-1-1 0 0 0,1 1 0 0 0,-1 0 0 0 0,0 0 0 0 0,1-1-1 0 0,-1 1 1 0 0,1 0 0 0 0,-1 0 0 0 0,1 0 0 0 0,-1 0 0 0 0,1 0-1 0 0,-1 0 1 0 0,1 0 0 0 0,-1 0 0 0 0,1 0 0 0 0,-1 0 0 0 0,1 0-1 0 0,-1 0 1 0 0,1 0 0 0 0,0 0-1 0 0,1 0 16 0 0,-1 0-1 0 0,1 0 0 0 0,0-1 1 0 0,-1 1-1 0 0,1 0 1 0 0,0-1-1 0 0,-1 1 0 0 0,1-1 1 0 0,-1 0-1 0 0,1 1 1 0 0,-1-1-1 0 0,1 0 0 0 0,-1 0 1 0 0,1 0-1 0 0,-1 0 1 0 0,0 0-1 0 0,0 0 0 0 0,1-1-15 0 0,3-1 144 0 0,9 3-52 0 0,-9 0-46 0 0,24 0-40 0 0,-20 1-6 0 0,0 1 0 0 0,0 0 0 0 0,0 1 0 0 0,-1 0 0 0 0,1 0 0 0 0,4 2 0 0 0,12 5 0 0 0,-14-6 0 0 0,0 1 0 0 0,-1 0 0 0 0,6 4 0 0 0,2 0 0 0 0,5 0 0 0 0,-20-6 0 0 0,6 20 11 0 0,4-7 31 0 0,-11-14-42 0 0,-1-1-1 0 0,0 0 1 0 0,1 0 0 0 0,-1 1 0 0 0,0-1-1 0 0,0 1 1 0 0,0-1 0 0 0,0 1 0 0 0,0-1-1 0 0,0 1 1 0 0,-1-1 0 0 0,1 1 0 0 0,-1 0 0 0 0,1 0-1 0 0,-1-1 1 0 0,1 1 0 0 0,-1 0 0 0 0,0 0-1 0 0,0 0 1 0 0,1 14-85 0 0,0 14-55 0 0,-5-12 117 0 0,-1-10 24 0 0,4-7 3 0 0,0 1-1 0 0,0-1 1 0 0,0 1 0 0 0,0-1 0 0 0,1 1 0 0 0,-1-1-1 0 0,0 1 1 0 0,1-1 0 0 0,-1 1 0 0 0,1 0-1 0 0,0-1 1 0 0,0 1 0 0 0,-1 0 0 0 0,1 0-4 0 0,1 5 8 0 0,-1-5-2 0 0,0 0-1 0 0,0 0 1 0 0,0 1-1 0 0,0-1 1 0 0,0 0 0 0 0,-1 0-1 0 0,1 0 1 0 0,-1 0-1 0 0,1 1 1 0 0,-1 0-6 0 0,-3 3 6 0 0,3-2 4 0 0,-1 0 1 0 0,1-1-1 0 0,-1 1 0 0 0,0-1 1 0 0,0 1-1 0 0,-1-1 0 0 0,1 0 1 0 0,-1 0-1 0 0,1 0 0 0 0,-4 2-10 0 0,-7 0 89 0 0,5 9 2 0 0,-6-4-33 0 0,-4 2 33 0 0,8-3-68 0 0,-9 7 30 0 0,-10 0 1 0 0,21-12-48 0 0,5-2-6 0 0,0 0 1 0 0,0-1-1 0 0,0 1 0 0 0,0-1 1 0 0,0 0-1 0 0,-1 0 1 0 0,1 0-1 0 0,0-1 1 0 0,-1 1-1 0 0,1-1 0 0 0,-2 0 0 0 0,4 0 0 0 0,1 0 0 0 0,-1 0 0 0 0,1 0 0 0 0,-1 0 0 0 0,1 0 0 0 0,-1 0 0 0 0,1 0 0 0 0,-1 0 0 0 0,0 0 0 0 0,1 0 0 0 0,-1 0 0 0 0,1 1 0 0 0,-1-1 0 0 0,1 0 0 0 0,0 0 0 0 0,-1 0 0 0 0,1 1 0 0 0,-1-1 0 0 0,1 0 0 0 0,-1 1 0 0 0,1-1 0 0 0,0 0 0 0 0,-1 1 0 0 0,1-1 0 0 0,-1 0 0 0 0,1 1 0 0 0,0-1 0 0 0,0 1 0 0 0,-1-1 0 0 0,-7 8 11 0 0,5-7-3 0 0,0-1-1 0 0,0 1 1 0 0,0-1 0 0 0,-1 0-1 0 0,1 1 1 0 0,0-1-1 0 0,-1-1-7 0 0,1 1 8 0 0,-1 0 0 0 0,1 0-1 0 0,0 0 1 0 0,0 1 0 0 0,-1-1-1 0 0,1 1 1 0 0,-1 0-8 0 0,-2 6 13 0 0,4-3-5 0 0,1-4-4 0 0,1 1 0 0 0,-1-1 0 0 0,0 0-1 0 0,0 1 1 0 0,0-1 0 0 0,1 0 0 0 0,-1 0 0 0 0,0 0-1 0 0,0 0 1 0 0,0 1 0 0 0,0-1 0 0 0,0 0 0 0 0,0 0-1 0 0,0-1-3 0 0,-9 1 35 0 0,-28 0-6 0 0,29 0 32 0 0,5 0-74 0 0,0 0-48 0 0,1 0-38 0 0,0 0-55 0 0,0 0-66 0 0,-1 0-76 0 0,2 0-17 0 0,-1 0-65 0 0,1 0-73 0 0,0 0-78 0 0,0 0-84 0 0,0 0-90 0 0,1 0-97 0 0,0 0-101 0 0,-1 0-1304 0 0,1 0-1255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2:46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8208 0 0,'0'0'182'0'0,"0"0"29"0"0,0 0 13 0 0,0 0 13 0 0,3 0 30 0 0,5 2-162 0 0,-4 3 102 0 0,-3 1 11 0 0,-1 5 156 0 0,1 5 75 0 0,1-6-194 0 0,0-4-153 0 0,2 2-9 0 0,-2-3 11 0 0,1 2 81 0 0,-1-3-51 0 0,1 1 33 0 0,3 8 31 0 0,10 33 394 0 0,-11-33-456 0 0,-2-3 9 0 0,-1-2-33 0 0,1 2 16 0 0,7 10 103 0 0,1-1 40 0 0,-7-3-54 0 0,0-3-65 0 0,7 8 158 0 0,-6 5-38 0 0,1-11-90 0 0,5 5 151 0 0,-2-4-94 0 0,-3-5-108 0 0,4 7 56 0 0,-7-15-49 0 0,-3-3-4 0 0,0 0-4 0 0,0 0-2 0 0,0 0 0 0 0,0 0 5 0 0,0 0 21 0 0,0 0 6 0 0,0-3 0 0 0,0 3-153 0 0,0 0-1 0 0,0-1 0 0 0,0 1 0 0 0,0-1 0 0 0,0 1 0 0 0,0-1 0 0 0,0 1 0 0 0,0 0 0 0 0,0-1 0 0 0,0 1 0 0 0,0-1 0 0 0,1 1 0 0 0,-1-1 0 0 0,0 1 1 0 0,0 0-1 0 0,0-1 0 0 0,1 1 0 0 0,-1 0 0 0 0,0-1 0 0 0,0 1 0 0 0,1 0 0 0 0,-1-1 0 0 0,0 1 0 0 0,1 0 0 0 0,-1 0 0 0 0,0-1 0 0 0,1 1 0 0 0,-1 0 1 0 0,0 0-1 0 0,1-1 0 0 0,-1 1-6 0 0,7-5 74 0 0,9-24 119 0 0,-15 27-184 0 0,0 0 0 0 0,-1 0 0 0 0,1 0-1 0 0,-1 0 1 0 0,0 0 0 0 0,1 0 0 0 0,-1 0-1 0 0,0 0 1 0 0,0 0 0 0 0,0 0 0 0 0,-1 0-9 0 0,1-9 10 0 0,0 7-5 0 0,0-1 0 0 0,1 0 0 0 0,-1 0 0 0 0,1 1-1 0 0,0-1 1 0 0,1 0 0 0 0,-1 1 0 0 0,1-1 0 0 0,0 1 0 0 0,0 0-1 0 0,2-4-4 0 0,-2 4 0 0 0,0 1 0 0 0,0-1 0 0 0,0 0 0 0 0,0 0 0 0 0,-1 1 0 0 0,1-1 0 0 0,-1 0 0 0 0,0-1 0 0 0,3-8 0 0 0,6-8 0 0 0,-6 8 0 0 0,-3 9-1 0 0,0 0-1 0 0,0 0 1 0 0,1 0-1 0 0,-1 0 1 0 0,1 0-1 0 0,0 0 1 0 0,0 1-1 0 0,1-1 2 0 0,8-19-38 0 0,-1-1-14 0 0,1 10-15 0 0,2-2 7 0 0,-10 6 48 0 0,-3 10 13 0 0,0 0-1 0 0,0 0 0 0 0,0-1 0 0 0,0 1 0 0 0,0 0 0 0 0,0 0 1 0 0,0-1-1 0 0,0 1 0 0 0,0 0 0 0 0,1 0 0 0 0,-1-1 1 0 0,0 1-1 0 0,0 0 0 0 0,0 0 0 0 0,0 0 0 0 0,0-1 0 0 0,1 1 1 0 0,-1 0-1 0 0,0 0 0 0 0,0 0 0 0 0,0 0 0 0 0,1-1 0 0 0,-1 1 1 0 0,0 0-1 0 0,0 0 0 0 0,1 0 0 0 0,24-13-56 0 0,-22 11 48 0 0,10 0-16 0 0,-8 2-24 0 0,9 2 36 0 0,-6 3 12 0 0,18 6 0 0 0,-20-8 0 0 0,-1 0-1 0 0,1 0 0 0 0,-1 0 0 0 0,0 0 0 0 0,0 1 0 0 0,0 0 1 0 0,-1 0-1 0 0,1 0 0 0 0,-1 1 0 0 0,0-1 0 0 0,0 1 0 0 0,-1 0 1 0 0,1 0-1 0 0,-1 1 0 0 0,0-1 0 0 0,1 4 1 0 0,-3-6-8 0 0,6 15-42 0 0,4-5 41 0 0,-9-10 9 0 0,1 0 0 0 0,-1 1 0 0 0,0-1 0 0 0,0 0 0 0 0,0 1 0 0 0,1 0 0 0 0,-2 0 0 0 0,1-1 0 0 0,0 1 0 0 0,0-1 0 0 0,1 0 0 0 0,-1 0 0 0 0,2 1 0 0 0,9 12 0 0 0,-8-5 0 0 0,-4-9 0 0 0,0 1 0 0 0,0-1 0 0 0,0 0 0 0 0,0 0 0 0 0,1 0 0 0 0,-1 0 0 0 0,1 0 0 0 0,0 0 0 0 0,-1 0 0 0 0,13 14 0 0 0,-13-12 0 0 0,0-1 0 0 0,-1 1-1 0 0,1-1 1 0 0,-1 1 0 0 0,1 0-1 0 0,-1-1 1 0 0,0 1 0 0 0,-1-1-1 0 0,1 3 1 0 0,-1 1-23 0 0,1-4-105 0 0,0 0-4 0 0,0 0 53 0 0,0 7 24 0 0,0-7-7 0 0,0 0-55 0 0,0 0-13 0 0,0-1-46 0 0,0 1-53 0 0,0-1-62 0 0,3 1-261 0 0,8 7-45 0 0,-9-7 310 0 0,-2-3-186 0 0,0 0-355 0 0,1 0 506 0 0,-1 1 49 0 0,1-1-17 0 0,0 2-80 0 0,1 0-91 0 0,0 0-84 0 0,3 1-391 0 0,-1 0-99 0 0,3-1-419 0 0,2-1-808 0 0,-9-1 2261 0 0</inkml:trace>
  <inkml:trace contextRef="#ctx0" brushRef="#br0" timeOffset="359.86">1071 33 5472 0 0,'-5'-3'42'0'0,"-6"-2"-48"0"0,6 2 50 0 0,0 1 72 0 0,-1-1 104 0 0,3 3-94 0 0,-3 0-87 0 0,1 0 14 0 0,-4 0 342 0 0,1 0-86 0 0,2 1-70 0 0,0 0-52 0 0,4 0-135 0 0,1-1-1 0 0,-1 1 1 0 0,0-1-1 0 0,1 1 0 0 0,-1 0 1 0 0,1 0-1 0 0,0 0 1 0 0,-1 0-1 0 0,1 0 1 0 0,0 0-1 0 0,-2 1-51 0 0,1 1 396 0 0,-4-1-20 0 0,-15 9-6 0 0,21-11-353 0 0,-1 0 1 0 0,1 0 0 0 0,-1 1-1 0 0,1-1 1 0 0,-1 0 0 0 0,1 0-1 0 0,-1 1 1 0 0,1-1 0 0 0,0 0-1 0 0,-1 1 1 0 0,1-1 0 0 0,0 1-1 0 0,-1-1 1 0 0,1 0-1 0 0,0 1 1 0 0,-1-1 0 0 0,1 1-1 0 0,0-1 1 0 0,0 1 0 0 0,-1-1-1 0 0,1 1-17 0 0,-13 20 382 0 0,0-13 2 0 0,5 5 0 0 0,-16 6-18 0 0,9-1-173 0 0,-3 13 234 0 0,0 0 19 0 0,11-18-345 0 0,2 2 65 0 0,2 3 95 0 0,2 13 196 0 0,3-19-333 0 0,4 0 5 0 0,-1-4-57 0 0,5 13 122 0 0,0 2-26 0 0,2-6-40 0 0,-6-14-32 0 0,-5-3-84 0 0,1 1 0 0 0,0-1 0 0 0,-1 0 1 0 0,1 1-1 0 0,0-1 0 0 0,-1 1 1 0 0,1 0-1 0 0,0 0 0 0 0,-1-1 0 0 0,1 1 1 0 0,0 1-13 0 0,7 3 39 0 0,23 11 107 0 0,-31-15-139 0 0,0-1 1 0 0,1 1-1 0 0,-1-1 1 0 0,0 1-1 0 0,0-1 1 0 0,1 0-1 0 0,-1 1 1 0 0,0-1-1 0 0,1 0 1 0 0,-1 0-1 0 0,0 0 1 0 0,1 0-1 0 0,-1 0-7 0 0,1-1 26 0 0,1 0 0 0 0,-1 1 0 0 0,1-1 0 0 0,-1 0-1 0 0,0 0 1 0 0,1-1 0 0 0,-1 1 0 0 0,1-1-26 0 0,5-2 72 0 0,3-1 47 0 0,1-1 7 0 0,-7 1-34 0 0,1-1 51 0 0,-1 2-80 0 0,-2 0-12 0 0,1 0 0 0 0,0 1 1 0 0,0-1-1 0 0,0 1 1 0 0,2-1-52 0 0,1 0 77 0 0,7-3 37 0 0,-12 6-103 0 0,0 0 0 0 0,0 0 0 0 0,0-1 0 0 0,0 1 1 0 0,0-1-1 0 0,-1 0 0 0 0,1 1 0 0 0,0-1 0 0 0,-1 0 0 0 0,1 0 0 0 0,-1 0 0 0 0,0 0 1 0 0,1-1-12 0 0,3-7 54 0 0,-4 7-43 0 0,0 1 1 0 0,0 0 0 0 0,0-1 0 0 0,0 1-1 0 0,1 0 1 0 0,-1 0 0 0 0,1 0 0 0 0,0 0 0 0 0,0 0-12 0 0,-1 0 14 0 0,1 0 0 0 0,0-1 1 0 0,0 1-1 0 0,-1 0 1 0 0,0-1-1 0 0,1 0 1 0 0,-1 1-1 0 0,0-1 1 0 0,0 0-1 0 0,-1 1 1 0 0,1-1-1 0 0,0 0 1 0 0,-1 0-1 0 0,0 0 1 0 0,1 0-1 0 0,-1 1 0 0 0,-1-1 1 0 0,1 0-1 0 0,0-2-14 0 0,0-4 32 0 0,0 8-31 0 0,-1-1 0 0 0,1 0-1 0 0,0 1 1 0 0,0-1 0 0 0,-1 0 0 0 0,1 1 0 0 0,-1-1-1 0 0,0 0 1 0 0,1 1 0 0 0,-1-1 0 0 0,0 1-1 0 0,0-1 1 0 0,0 1 0 0 0,0 0-1 0 0,-4-8-13 0 0,0-1-33 0 0,-1-3-5 0 0,-1 4-55 0 0,0 2-90 0 0,3 1-93 0 0,1-2-88 0 0,-1-2-80 0 0,3 7 344 0 0,-12-26-716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38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8688 0 0,'0'0'256'0'0,"0"0"-7"0"0,0 0-140 0 0,0 0-39 0 0,0 0 79 0 0,0 0 162 0 0,0 0 293 0 0,0 0 32 0 0,0 0-16 0 0,0 0-83 0 0,0 0-32 0 0,0 0-7 0 0,0 0-20 0 0,2 0-71 0 0,12 2-74 0 0,-14-1-310 0 0,1-1 0 0 0,0 1 0 0 0,0-1-1 0 0,0 1 1 0 0,-1-1 0 0 0,1 1 0 0 0,0-1 0 0 0,-1 1 0 0 0,1 0 0 0 0,0-1 0 0 0,-1 1 0 0 0,1 0 0 0 0,-1 0 0 0 0,1 0 0 0 0,-1-1 0 0 0,1 1-23 0 0,2 8 199 0 0,-2 1 56 0 0,0-2-37 0 0,-1 0 51 0 0,1 1-134 0 0,6 6 118 0 0,-2-7-75 0 0,-1 1 178 0 0,0-1-49 0 0,1 4 128 0 0,0 17 466 0 0,-4-18-576 0 0,-1 3 57 0 0,-1-2-302 0 0,1-3-84 0 0,0 1-34 0 0,3 20-164 0 0,8 2-58 0 0,-8-16 133 0 0,-1 0 50 0 0,3 1 86 0 0,0 0 68 0 0,-1 10 102 0 0,-3-10 4 0 0,5 1-31 0 0,0-3-35 0 0,-1 15 150 0 0,1-14-69 0 0,-5-13-151 0 0,1 0 0 0 0,-1 0 0 0 0,0 1 0 0 0,0-1 0 0 0,-1 1 0 0 0,1-1 0 0 0,-1 1-1 0 0,1 1-46 0 0,-1 5 141 0 0,1-2-40 0 0,2 0-21 0 0,1 1-11 0 0,2 6 35 0 0,-4 1 49 0 0,-2 8 44 0 0,0-21-171 0 0,1 1-1 0 0,-1-1 1 0 0,1 1 0 0 0,0-1-1 0 0,0 0 1 0 0,0 0 0 0 0,1 1-26 0 0,4 9 102 0 0,-6-11-88 0 0,1-1-1 0 0,-1 0 1 0 0,1 1 0 0 0,-1-1 0 0 0,0 1-1 0 0,0-1 1 0 0,1 1 0 0 0,-1-1 0 0 0,0 1-1 0 0,0-1-13 0 0,-1 1 14 0 0,1-1-1 0 0,0 1 1 0 0,1-1 0 0 0,-1 0-1 0 0,0 1 1 0 0,0-1 0 0 0,1 1-1 0 0,-1-1 1 0 0,1 1-1 0 0,-1-1-13 0 0,11 12 130 0 0,-9-9-46 0 0,0-1-38 0 0,-3 6-18 0 0,1-6-4 0 0,0 21 144 0 0,0-19-162 0 0,0-2 60 0 0,4-3-19 0 0,0 1-41 0 0,3 1-94 0 0,-1 2-156 0 0,2 2-273 0 0,-6-3-508 0 0,-2-3-58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39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17 267 7632 0 0,'0'0'166'0'0,"0"0"29"0"0,0 0 14 0 0,0-3-25 0 0,-3-10-146 0 0,-1 6-36 0 0,-4-4-7 0 0,8 10 8 0 0,0 1-1 0 0,0-1 0 0 0,0 1 0 0 0,0 0 0 0 0,-1-1 1 0 0,1 1-1 0 0,0-1 0 0 0,0 1 0 0 0,0 0 0 0 0,0-1 1 0 0,0 1-1 0 0,0-1 0 0 0,0 1 0 0 0,0 0 1 0 0,0-1-1 0 0,0 1 0 0 0,0-1 0 0 0,1 1 0 0 0,-1 0 1 0 0,0-1-1 0 0,0 1 0 0 0,0-1 0 0 0,0 1 0 0 0,1 0 1 0 0,-1-1-1 0 0,0 1 0 0 0,0-1-2 0 0,7-3 171 0 0,-6 4-156 0 0,-1 0 0 0 0,0-1 0 0 0,1 1 0 0 0,-1 0 0 0 0,1-1 1 0 0,-1 1-1 0 0,0 0 0 0 0,1-1 0 0 0,-1 1 0 0 0,1 0 0 0 0,-1-1 1 0 0,0 1-1 0 0,0 0 0 0 0,1-1 0 0 0,-1 1 0 0 0,0-1 1 0 0,0 1-1 0 0,1-1 0 0 0,-1 1 0 0 0,0-1 0 0 0,0 1 0 0 0,0-1 1 0 0,0 1-1 0 0,0-1 0 0 0,0 1 0 0 0,0-1 0 0 0,0 1 0 0 0,0-1 1 0 0,0 1-1 0 0,0-1 0 0 0,0 1 0 0 0,0-1-15 0 0,0-28 668 0 0,0 10-284 0 0,0 18-372 0 0,0 1 0 0 0,-1-1 1 0 0,1 1-1 0 0,0-1 0 0 0,0 1 0 0 0,0-1 1 0 0,0 1-1 0 0,0-1 0 0 0,0 1 0 0 0,0-1 0 0 0,1 1 1 0 0,-1-1-1 0 0,0 1 0 0 0,0-1 0 0 0,0 1 0 0 0,0 0 1 0 0,1-1-1 0 0,-1 1 0 0 0,0-1 0 0 0,0 1 1 0 0,1-1-1 0 0,-1 1 0 0 0,0 0 0 0 0,1-1 0 0 0,-1 1 1 0 0,0 0-1 0 0,1-1 0 0 0,-1 1 0 0 0,1 0 0 0 0,-1-1 1 0 0,1 1-1 0 0,-1 0-12 0 0,7-5 188 0 0,-2-8 100 0 0,22-19 288 0 0,-25 27-499 0 0,-1 4-58 0 0,-1 1 1 0 0,0-1-1 0 0,0 0 0 0 0,1 1 0 0 0,-1-1 0 0 0,1 1 1 0 0,-1-1-1 0 0,0 0 0 0 0,1 1 0 0 0,-1-1 0 0 0,1 1 1 0 0,-1-1-1 0 0,1 1 0 0 0,-1-1 0 0 0,1 1 0 0 0,-1 0 1 0 0,1-1-1 0 0,0 1 0 0 0,-1 0 0 0 0,1-1 0 0 0,0 1 1 0 0,0 0-20 0 0,4-3 78 0 0,-4 3-58 0 0,0-1 0 0 0,0 0 0 0 0,-1 1-1 0 0,1-1 1 0 0,0 0 0 0 0,0 0 0 0 0,0 0 0 0 0,-1 1-1 0 0,1-1 1 0 0,0 0 0 0 0,-1 0 0 0 0,1 0-1 0 0,-1 0 1 0 0,1 0 0 0 0,-1-1 0 0 0,1 1-20 0 0,5-10 289 0 0,8 5 15 0 0,-5 0-146 0 0,-2-1-33 0 0,-6 6-107 0 0,0 0 1 0 0,1-1-1 0 0,-1 1 0 0 0,0 0 0 0 0,1 0 1 0 0,-1 0-1 0 0,1 0 0 0 0,-1 0 1 0 0,1 0-1 0 0,-1 0 0 0 0,1 0 0 0 0,0 1 1 0 0,0-1-1 0 0,-1 1 0 0 0,1-1 0 0 0,0 1 1 0 0,0-1-1 0 0,-1 1 0 0 0,2 0-18 0 0,4 0 99 0 0,8 0 35 0 0,0 0-34 0 0,-2-1-49 0 0,-5-1-65 0 0,-3-2 41 0 0,1 1 10 0 0,18 10-21 0 0,-20-5-13 0 0,0-1 0 0 0,0 1 0 0 0,1 0 0 0 0,-1 0 0 0 0,-1 0 1 0 0,2 0-4 0 0,-5-1 1 0 0,1-1 1 0 0,-1 0 0 0 0,0 1-1 0 0,1-1 1 0 0,-1 1-1 0 0,0-1 1 0 0,1 1 0 0 0,-1-1-1 0 0,0 1 1 0 0,1-1 0 0 0,-1 1-1 0 0,0-1 1 0 0,0 1 0 0 0,0-1-1 0 0,1 1 1 0 0,-1-1 0 0 0,0 1-1 0 0,0-1 1 0 0,0 1 0 0 0,0 0-2 0 0,3 10 12 0 0,1-3-12 0 0,-2-7 0 0 0,-1 1 0 0 0,-1-1 0 0 0,1 0 0 0 0,0 1 0 0 0,0-1 0 0 0,0 1 0 0 0,-1-1 0 0 0,1 1 0 0 0,-1 0 0 0 0,1-1 0 0 0,-1 1 0 0 0,0-1 0 0 0,1 1 0 0 0,-1 0 0 0 0,0-1 0 0 0,0 1 0 0 0,0 0 0 0 0,-1-1 0 0 0,1 1 0 0 0,0 0 0 0 0,0-1 0 0 0,-1 1 0 0 0,1 0 0 0 0,-1 0 0 0 0,-1 2 0 0 0,0-1 0 0 0,0 1 0 0 0,1 0 0 0 0,-1-1 0 0 0,1 1 0 0 0,0 0 0 0 0,0 0 0 0 0,0 0 0 0 0,1 0 0 0 0,-1 3 0 0 0,1-5 0 0 0,0 0 0 0 0,0-1 0 0 0,1 1 0 0 0,-1 0 0 0 0,0 0 0 0 0,1-1 0 0 0,-1 1 0 0 0,1-1 0 0 0,-1 1 0 0 0,1 0 0 0 0,0-1 0 0 0,-1 1 0 0 0,1-1 0 0 0,0 1 0 0 0,6 11 0 0 0,-6-4 0 0 0,0 1 0 0 0,0 0 0 0 0,-1-1 0 0 0,0 1 0 0 0,0 1 0 0 0,-1 4 0 0 0,1-12 0 0 0,0 1 0 0 0,0-1 0 0 0,-1 0 0 0 0,1 1 0 0 0,-1-1 0 0 0,0 0 0 0 0,0 0 0 0 0,0 0 0 0 0,-1 3 0 0 0,-4 10 0 0 0,4-6 0 0 0,2-8 0 0 0,-1 0 0 0 0,1 0 0 0 0,-1 0 0 0 0,1 0 0 0 0,-1 0 0 0 0,0 0 0 0 0,1 0 0 0 0,-2 1 0 0 0,-19 18 0 0 0,20-19 0 0 0,0 0 1 0 0,0 0-1 0 0,0 0 1 0 0,1 0 0 0 0,-1 0-1 0 0,1 0 1 0 0,-1 0 0 0 0,1 2-1 0 0,-2 6 11 0 0,1-7-2 0 0,-1 0-1 0 0,1 0 1 0 0,0 0 0 0 0,-1 0 0 0 0,0 0 0 0 0,1 0 0 0 0,-2 0-9 0 0,0 1 14 0 0,1 0 0 0 0,0 0 1 0 0,0 0-1 0 0,0 0 0 0 0,-1 2-14 0 0,1 3 8 0 0,-4 9 5 0 0,-18 3 30 0 0,20-16-42 0 0,0-1 1 0 0,0 1-1 0 0,0 0 0 0 0,0 1 1 0 0,1-1-1 0 0,0 0 0 0 0,0 1 1 0 0,0 1-2 0 0,0 6 0 0 0,3-11 5 0 0,-1 1 0 0 0,1-1-1 0 0,-1 1 1 0 0,0-1 0 0 0,0 0-1 0 0,1 0 1 0 0,-2 0 0 0 0,1 1 0 0 0,0-1-1 0 0,0 0 1 0 0,-1 0 0 0 0,1-1 0 0 0,-1 1-1 0 0,1 0-4 0 0,-8 7 18 0 0,1 0 0 0 0,1 0 0 0 0,0 0 0 0 0,0 1 0 0 0,-1 3-18 0 0,0 0 52 0 0,-4-2-20 0 0,11-10-28 0 0,-1 0 1 0 0,1 0 0 0 0,0 0 0 0 0,0 0-1 0 0,0 1 1 0 0,0-1 0 0 0,0 0-1 0 0,0 1 1 0 0,-1 0-5 0 0,-3 11 36 0 0,-6-7 75 0 0,6 7 10 0 0,-6 0-7 0 0,8-10-19 0 0,0-2-36 0 0,-6-2 32 0 0,8 1-71 0 0,1 0-17 0 0,0 0-1 0 0,0 0 1 0 0,0 0 0 0 0,0 0 0 0 0,0 0 0 0 0,0 0-1 0 0,0 0 1 0 0,0 0 0 0 0,0 0 0 0 0,0 0-1 0 0,-1 0 1 0 0,1 0 0 0 0,0 0 0 0 0,0 0 0 0 0,0 0-1 0 0,0 0 1 0 0,0 0 0 0 0,0 0 0 0 0,0 0 0 0 0,0 0-1 0 0,0 0 1 0 0,0 0 0 0 0,-1 0 0 0 0,1 0-1 0 0,0 0 1 0 0,0 0 0 0 0,0 0 0 0 0,0 0 0 0 0,0 0-1 0 0,0 0 1 0 0,0 1 0 0 0,0-1 0 0 0,0 0 0 0 0,0 0-1 0 0,0 0 1 0 0,0 0 0 0 0,0 0 0 0 0,0 0-1 0 0,0 0 1 0 0,0 0 0 0 0,0 0 0 0 0,0 0 0 0 0,0 0-1 0 0,0 1 1 0 0,0-1 0 0 0,0 0 0 0 0,0 0-1 0 0,0 0 1 0 0,0 0 0 0 0,0 0 0 0 0,0 0 0 0 0,0 0-1 0 0,0 0 1 0 0,0 0 0 0 0,0 0 0 0 0,0 1 0 0 0,0-1-3 0 0,0 0 7 0 0,0 1 0 0 0,0-1 0 0 0,0 1 1 0 0,0-1-1 0 0,0 1 0 0 0,0-1 1 0 0,0 1-1 0 0,0-1 0 0 0,0 1 1 0 0,-1-1-1 0 0,1 1 0 0 0,0-1 0 0 0,0 1 1 0 0,0-1-1 0 0,-1 0 0 0 0,1 1 1 0 0,0-1-1 0 0,0 1 0 0 0,-1-1 1 0 0,1 0-1 0 0,0 1 0 0 0,-1-1 0 0 0,1 1 1 0 0,-1-1-1 0 0,1 0 0 0 0,0 0 1 0 0,-1 1-1 0 0,1-1 0 0 0,-1 0 1 0 0,1 0-1 0 0,-1 1 0 0 0,1-1 0 0 0,-1 0 1 0 0,1 0-1 0 0,-1 0 0 0 0,1 0 1 0 0,-1 0-1 0 0,1 0 0 0 0,-1 0 1 0 0,1 0-1 0 0,-1 0 0 0 0,0 0-7 0 0,1 0 2 0 0,0 0-1 0 0,0 0 1 0 0,0 0 0 0 0,0 0-1 0 0,0 0 1 0 0,0 0-1 0 0,0 0 1 0 0,0 0-1 0 0,0 0 1 0 0,0 0 0 0 0,-1 0-1 0 0,1 0 1 0 0,0 0-1 0 0,0 0 1 0 0,0 0 0 0 0,0 0-1 0 0,0 0 1 0 0,0 0-1 0 0,0 0 1 0 0,0 0 0 0 0,0 0-1 0 0,0 0 1 0 0,0 0-1 0 0,-1 0 1 0 0,1 0 0 0 0,0 0-1 0 0,0 0 1 0 0,0 0-1 0 0,0 0 1 0 0,0 0-1 0 0,0 1 1 0 0,0-1 0 0 0,0 0-1 0 0,0 0 1 0 0,0 0-1 0 0,0 0 1 0 0,0 0 0 0 0,0 0-1 0 0,0 0 1 0 0,0 0-1 0 0,0 0 1 0 0,0 0 0 0 0,0 0-1 0 0,0 1 1 0 0,0-1-1 0 0,0 0 1 0 0,0 0 0 0 0,0 0-1 0 0,0 0 1 0 0,0 0-1 0 0,0 0 1 0 0,0 0-1 0 0,0 0 1 0 0,0 0 0 0 0,0 0-1 0 0,0 1 1 0 0,0-1-2 0 0,0 3 15 0 0,1 1 68 0 0,0-1 62 0 0,3 5 249 0 0,-2-6-288 0 0,0 0-56 0 0,0 0-34 0 0,0-1-42 0 0,0 0-51 0 0,11 2 141 0 0,-10-3 0 0 0,-1 0 0 0 0,12 2-3 0 0,1 4-13 0 0,1 0 14 0 0,1-4 23 0 0,-5-2-11 0 0,10 1 66 0 0,-8-5-15 0 0,-6-1-50 0 0,-7 4-58 0 0,0 0 0 0 0,1 0 1 0 0,-1 1-1 0 0,1-1 0 0 0,-1 0 1 0 0,1 1-1 0 0,0-1 0 0 0,-1 0 1 0 0,1 1-1 0 0,0 0 0 0 0,-1-1 1 0 0,1 1-1 0 0,0 0 0 0 0,0 0-17 0 0,5 0 74 0 0,-5 0-57 0 0,0 1 0 0 0,0-1 0 0 0,0 0 0 0 0,1-1 1 0 0,-1 1-1 0 0,0 0 0 0 0,0 0 0 0 0,0-1 1 0 0,0 0-1 0 0,1 0-17 0 0,6-4 37 0 0,-8 4-29 0 0,0 0-1 0 0,1 0 1 0 0,-1 1 0 0 0,1-1 0 0 0,-1 0 0 0 0,1 1 0 0 0,0-1-1 0 0,-1 0 1 0 0,1 1 0 0 0,-1 0 0 0 0,1-1 0 0 0,0 1 0 0 0,-1 0-1 0 0,1 0-7 0 0,14-2 56 0 0,3-5-43 0 0,-8 3-22 0 0,12-5-45 0 0,-19 7 44 0 0,0 0-1 0 0,0 1 1 0 0,0 0 0 0 0,0 0 0 0 0,0 0-1 0 0,1 0 1 0 0,-1 1 0 0 0,0-1 0 0 0,2 1 10 0 0,13 0-25 0 0,30 0 34 0 0,-35 0-55 0 0,-3 0-51 0 0,2-1-308 0 0,-1-5-277 0 0,1 0 65 0 0,-9 5 413 0 0,0 0 0 0 0,1 0 0 0 0,-1 1 0 0 0,0 0 0 0 0,4 0 204 0 0,24 0-1030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0.4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96 7856 0 0,'0'0'174'0'0,"0"0"29"0"0,0 0 13 0 0,0 0-73 0 0,0 0-17 0 0,0 0 40 0 0,0 0 134 0 0,0 0 246 0 0,3-3 20 0 0,2-2-244 0 0,7-7 249 0 0,-3 5-162 0 0,1 4-26 0 0,2 1 57 0 0,0-1-82 0 0,3-8 56 0 0,-13 9-338 0 0,0 0 0 0 0,1 0 1 0 0,-1 0-1 0 0,1 0 0 0 0,-1 0 0 0 0,3 0-76 0 0,-4 1 49 0 0,1 1 0 0 0,0-1 1 0 0,0 0-1 0 0,0 1 0 0 0,-1 0 0 0 0,1-1 0 0 0,0 1 1 0 0,2 0-50 0 0,0 0 49 0 0,0 0 0 0 0,0-1 0 0 0,0 0 0 0 0,0 0 0 0 0,0 0 0 0 0,0 0 0 0 0,-1 0 0 0 0,1-1 0 0 0,0 0 0 0 0,2-1-49 0 0,-5 2 21 0 0,1 1 0 0 0,-1-1 0 0 0,1 1 0 0 0,-1 0 0 0 0,1-1 0 0 0,-1 1 0 0 0,0 0 0 0 0,1 0 1 0 0,-1 0-1 0 0,1 0-21 0 0,0 0 18 0 0,-1 0 1 0 0,0 0-1 0 0,1 0 1 0 0,-1 0-1 0 0,1 0 1 0 0,-1-1 0 0 0,1 1-1 0 0,-1 0 1 0 0,1-1-1 0 0,-1 1-18 0 0,12-6 69 0 0,-10 4-63 0 0,1 1 0 0 0,-1 0 0 0 0,0 0 0 0 0,1 0 0 0 0,0 1 0 0 0,-1-1 0 0 0,1 1 0 0 0,-1 0-6 0 0,17-1 65 0 0,-14 1-24 0 0,3 0-89 0 0,-2 0 90 0 0,3 0 99 0 0,-3 0-21 0 0,2 0 41 0 0,-9 3-50 0 0,0 7-8 0 0,1 18 9 0 0,-1-27-111 0 0,1 1-1 0 0,-2-1 1 0 0,1 1 0 0 0,0 0 0 0 0,0-1-1 0 0,0 1 1 0 0,-1-1 0 0 0,1 1-1 0 0,-1-1 1 0 0,1 1 0 0 0,-1-1 0 0 0,0 1-1 0 0,-3 1 0 0 0,-2 2 0 0 0,0 19 0 0 0,3-16 0 0 0,0-1 0 0 0,0 0 0 0 0,-5 6 0 0 0,-1 3 0 0 0,0 4 0 0 0,7-15 0 0 0,0 0 0 0 0,-1 0 0 0 0,1 0 0 0 0,-1 0 0 0 0,0 0 0 0 0,0-1 0 0 0,0 0 0 0 0,-2 2 0 0 0,3-4 0 0 0,1-1 0 0 0,-1 1 0 0 0,1 0 0 0 0,0 0 0 0 0,-1 0 0 0 0,1 0 0 0 0,0 1 0 0 0,0-1 0 0 0,0 0 0 0 0,1 0 0 0 0,-1 1 0 0 0,0-1 0 0 0,1 0 0 0 0,0 1 0 0 0,-4 10 0 0 0,3-9 0 0 0,0 0 0 0 0,-1 0 0 0 0,0 0 0 0 0,1 0 0 0 0,-2 0 0 0 0,1 0 0 0 0,0-1 0 0 0,-1 1 0 0 0,1-1 0 0 0,-1 0 0 0 0,0 1 0 0 0,-1-1 0 0 0,-1 0 0 0 0,4-3 0 0 0,1 0 0 0 0,-1 0 0 0 0,0 0 0 0 0,1 1 0 0 0,-1-1 0 0 0,1 1 0 0 0,-1-1 0 0 0,0 0 0 0 0,1 1 0 0 0,-1-1 0 0 0,1 1 0 0 0,-1-1 0 0 0,1 1 0 0 0,-1-1 0 0 0,1 1 0 0 0,0 0 0 0 0,-1-1 0 0 0,1 1 0 0 0,0-1 0 0 0,-1 1 0 0 0,1 0 0 0 0,0 0 0 0 0,-3 4 0 0 0,2-2 0 0 0,-1 0 0 0 0,0 0 0 0 0,-1-1 0 0 0,1 1 0 0 0,0 0 0 0 0,-1-1 0 0 0,-1 1 0 0 0,-9 9 90 0 0,3 2-15 0 0,4-1 0 0 0,6-13-74 0 0,-1 1 1 0 0,1-1 0 0 0,-1 0 0 0 0,0 1 0 0 0,1-1 0 0 0,-1 0 0 0 0,0 0-1 0 0,1 0 1 0 0,-1 0 0 0 0,0 1 0 0 0,1-1 0 0 0,-1 0 0 0 0,0 0 0 0 0,1 0 0 0 0,-1 0-2 0 0,-1 0 24 0 0,4 0 0 0 0,11-3-12 0 0,3-10-12 0 0,0-1 0 0 0,-15 14 0 0 0,1-1 0 0 0,-1 1 0 0 0,1-1 0 0 0,-1 1 0 0 0,1 0 0 0 0,-1 0 0 0 0,1 0 0 0 0,-1 0 0 0 0,0 0 0 0 0,1 0 0 0 0,17 0 0 0 0,10 0 0 0 0,3 0 0 0 0,-30-1 0 0 0,1 1 0 0 0,-1 0 0 0 0,1 0 0 0 0,-1 0 0 0 0,1 1 0 0 0,-1-1 0 0 0,1 0 0 0 0,-1 1 0 0 0,0 0 0 0 0,1-1 0 0 0,-1 1 0 0 0,0 0 0 0 0,1 0 0 0 0,-1 0 0 0 0,0 1 0 0 0,0-1 0 0 0,0 0 0 0 0,0 1 0 0 0,0 0 0 0 0,0 0 0 0 0,-1-1 0 0 0,0 0 0 0 0,0 1 0 0 0,1-1 0 0 0,-1 0 0 0 0,0 0 0 0 0,1 0 0 0 0,-1 0 0 0 0,1 0 0 0 0,-1 0 0 0 0,1 0 0 0 0,-1-1 0 0 0,1 1 0 0 0,-1 0 0 0 0,1-1 0 0 0,0 1 0 0 0,0-1 0 0 0,-1 0 0 0 0,1 0 0 0 0,0 1 0 0 0,0-1 0 0 0,0 0 0 0 0,1 0 0 0 0,-1 1 0 0 0,0 0 0 0 0,1-1 0 0 0,-1 1 0 0 0,0 0 0 0 0,1 0 0 0 0,-1 0 0 0 0,0 0 0 0 0,0 1 0 0 0,0-1 0 0 0,0 1 0 0 0,0-1 0 0 0,-1 1 0 0 0,1 0 0 0 0,0-1 0 0 0,-1 1 0 0 0,1 0 0 0 0,-1 1 0 0 0,2-1 0 0 0,-1 1 0 0 0,1 0 0 0 0,0-1 0 0 0,0 1 0 0 0,-1-1 0 0 0,1 0 0 0 0,2 1 0 0 0,11 6 0 0 0,-15-5 0 0 0,0 2 0 0 0,20 31 77 0 0,-15-27-52 0 0,-5-8-13 0 0,-1 0 0 0 0,1-1 0 0 0,-1 1 0 0 0,0-1-1 0 0,1 1 1 0 0,-1 0 0 0 0,0-1 0 0 0,0 1 0 0 0,0 0 0 0 0,0-1 0 0 0,0 1-1 0 0,0 0 1 0 0,-1-1 0 0 0,1 1 0 0 0,-1 0 0 0 0,1-1 0 0 0,-1 1 0 0 0,1-1-1 0 0,-1 1 1 0 0,0-1 0 0 0,0 1 0 0 0,0-1 0 0 0,0 1 0 0 0,0 0-12 0 0,-4 5 44 0 0,0 5 38 0 0,2-5-39 0 0,0-2 14 0 0,-1 0 28 0 0,-2 1 48 0 0,2-2-73 0 0,0 0-13 0 0,1 0 1 0 0,-1 0-1 0 0,0-1 0 0 0,0 0 0 0 0,-2 2-47 0 0,-5-1 78 0 0,9-3-64 0 0,0 0 1 0 0,-1 1-1 0 0,1-1 1 0 0,0 0-1 0 0,0 1 1 0 0,0-1-1 0 0,0 1 1 0 0,0-1-1 0 0,0 1-14 0 0,-5 6 45 0 0,5-6-30 0 0,0 0 0 0 0,0 1 0 0 0,0-1 0 0 0,-1 0 1 0 0,1 0-1 0 0,-1 0 0 0 0,1-1 0 0 0,-1 1 0 0 0,0 0 0 0 0,-1 0-15 0 0,-22 3 116 0 0,-12 11 124 0 0,28-13-194 0 0,-25 10 28 0 0,32-11-74 0 0,-1 0 0 0 0,0-1 0 0 0,0 1 0 0 0,1-1 0 0 0,-1 1 0 0 0,0-1 0 0 0,0-1 0 0 0,0 1 0 0 0,0 0 0 0 0,-3-1 0 0 0,4 0 1 0 0,0 0-1 0 0,1 0 0 0 0,-1 0 0 0 0,0 1 0 0 0,1-1 0 0 0,-1 1 0 0 0,1-1 0 0 0,-1 1 0 0 0,1 0 0 0 0,-1 0 0 0 0,1 0 0 0 0,-2 1 0 0 0,-9 4-17 0 0,-8-4-47 0 0,12-1 44 0 0,-4 0 28 0 0,4-2-36 0 0,1 0-43 0 0,1-2-63 0 0,3 1 1 0 0,0-1-40 0 0,-1 0-94 0 0,0 1-61 0 0,-1 0-59 0 0,-2 1-61 0 0,-8 1-580 0 0,0 0-10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1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671 400 8696 0 0,'0'0'197'0'0,"0"-3"24"0"0,0-7 18 0 0,0 10-235 0 0,0-1-1 0 0,0 1 1 0 0,0 0-1 0 0,0 0 1 0 0,0 0 0 0 0,0 0-1 0 0,0 0 1 0 0,0 0-1 0 0,0 0 1 0 0,0 0 0 0 0,0 0-1 0 0,0 0 1 0 0,0-1-1 0 0,0 1 1 0 0,0 0 0 0 0,0 0-1 0 0,0 0 1 0 0,0 0-1 0 0,0 0 1 0 0,0 0 0 0 0,0 0-1 0 0,0 0 1 0 0,0 0 0 0 0,0 0-1 0 0,0-1 1 0 0,0 1-1 0 0,0 0 1 0 0,0 0 0 0 0,0 0-1 0 0,0 0 1 0 0,0 0-1 0 0,0 0 1 0 0,0 0 0 0 0,-1 0-1 0 0,1 0 1 0 0,0 0-1 0 0,0 0 1 0 0,0 0 0 0 0,0 0-1 0 0,0 0 1 0 0,0 0-1 0 0,0 0 1 0 0,0 0 0 0 0,0 0-1 0 0,0 0 1 0 0,0 0-1 0 0,-1 0 1 0 0,1 0 0 0 0,0 0-1 0 0,0 0 1 0 0,0 0-1 0 0,0 0 1 0 0,0 0 0 0 0,0 0-1 0 0,0 0 1 0 0,0 0-1 0 0,0 0-3 0 0,-7 0 65 0 0,3 0 32 0 0,2 0 98 0 0,1 0 226 0 0,1 0 381 0 0,0 0 29 0 0,0-1-465 0 0,-1 1-84 0 0,-1 0-73 0 0,1 0-61 0 0,-1 0-38 0 0,1 0-54 0 0,-5 1-25 0 0,4-1 16 0 0,1 0 85 0 0,-5 0 261 0 0,-3 0 56 0 0,0 0-113 0 0,2 1-92 0 0,0-1-70 0 0,-1 2-27 0 0,7-1-115 0 0,-1 0 0 0 0,1 0 0 0 0,-1-1 1 0 0,1 1-1 0 0,-1 0 0 0 0,1 0 0 0 0,-1 0 0 0 0,1 0 0 0 0,-1 1-32 0 0,-1 1 214 0 0,-1-2-91 0 0,0-1-58 0 0,-2-1-39 0 0,2 1 45 0 0,0 0-38 0 0,0 0 1 0 0,0 1-1 0 0,0 0 0 0 0,0 0 1 0 0,0 0-1 0 0,0 0 0 0 0,0 0 1 0 0,0 1-1 0 0,1 0 0 0 0,-4 1-33 0 0,-7 1 127 0 0,-8-5-19 0 0,13 1-61 0 0,-9 2 41 0 0,2 4-31 0 0,0 0-10 0 0,-3-4 24 0 0,11-1-44 0 0,0 0-1 0 0,-1 0 0 0 0,1 1 0 0 0,0 0 0 0 0,-7 3-26 0 0,12-4 3 0 0,-1 0 12 0 0,-1 0 0 0 0,1 0 0 0 0,-1 0 1 0 0,1-1-1 0 0,-1 0 0 0 0,1 0 0 0 0,-5 0-15 0 0,6 0 8 0 0,0 0 0 0 0,0 0-1 0 0,0 0 1 0 0,1 0-1 0 0,-1 0 1 0 0,0 1 0 0 0,-1-1-8 0 0,-8 7 10 0 0,10-6-10 0 0,1 0 0 0 0,-1-1 0 0 0,1 1 0 0 0,-1 0 0 0 0,1-1 0 0 0,-1 1 0 0 0,0 0 0 0 0,1-1 0 0 0,-1 0 0 0 0,0 1 0 0 0,1-1 0 0 0,-1 0 0 0 0,0 0 0 0 0,0 0 0 0 0,-39 0 2 0 0,-27 0 60 0 0,56-1-62 0 0,9 1 0 0 0,0 0 0 0 0,-1-1 0 0 0,1 1 0 0 0,0 1 0 0 0,0-1 0 0 0,-1 0 0 0 0,1 1 0 0 0,0-1 0 0 0,0 1 0 0 0,-1 0 0 0 0,-4 5 0 0 0,-1 0 0 0 0,-22-4 0 0 0,15-2 0 0 0,15 0 0 0 0,1 0 0 0 0,-1 0 0 0 0,0 0 0 0 0,0 0 0 0 0,0 0 0 0 0,0 0 0 0 0,0 0 0 0 0,0-1 0 0 0,1 1 0 0 0,-1 0 0 0 0,0 0 0 0 0,0-1 0 0 0,0 1 0 0 0,0-1 0 0 0,0 0 0 0 0,1 1 0 0 0,0-1 0 0 0,-1 0 0 0 0,1 0 0 0 0,0 0 0 0 0,0 1 0 0 0,-1-1 0 0 0,1 0 0 0 0,0 0 0 0 0,0 0 0 0 0,0 0 0 0 0,0 0 0 0 0,0 0 0 0 0,0 0 0 0 0,0-31 0 0 0,0 31 0 0 0,0-1 0 0 0,0 1 0 0 0,0 0 0 0 0,0-1 0 0 0,1 1 0 0 0,-1 0 0 0 0,0-1 0 0 0,1 1 0 0 0,-1 0 0 0 0,0 0 0 0 0,1-1 0 0 0,0 1 0 0 0,-1 0 0 0 0,1 0 0 0 0,0 0 0 0 0,-1 0 0 0 0,1 0 0 0 0,0 0 0 0 0,0 0 0 0 0,0 0 0 0 0,0 0 0 0 0,0 0 0 0 0,0 1 0 0 0,0-1 0 0 0,1 0 0 0 0,-1 0 0 0 0,0 1 0 0 0,0 0 0 0 0,0-1 0 0 0,0 1 0 0 0,0 0 0 0 0,-1-1 0 0 0,1 1 0 0 0,0-1 0 0 0,0 0 0 0 0,0 1 0 0 0,-1-1 0 0 0,1 1 0 0 0,0-1 0 0 0,-1 0 0 0 0,1 0 0 0 0,-1 1 0 0 0,1-1 0 0 0,-1 0 0 0 0,1 0 0 0 0,-1 0 0 0 0,1 0 0 0 0,-1 0 0 0 0,0 0 0 0 0,1 1 0 0 0,-1-1 0 0 0,0 0 0 0 0,0 0 0 0 0,0 0 0 0 0,0 0 0 0 0,0 0 0 0 0,0 0 0 0 0,0 0 0 0 0,0 0 0 0 0,0 0 0 0 0,0 0 0 0 0,-1 0 0 0 0,1-6 0 0 0,0 6 0 0 0,0 0 0 0 0,0 1 0 0 0,0-1 0 0 0,1 0 0 0 0,-1 0 0 0 0,0 0 0 0 0,0 1 0 0 0,0-1 0 0 0,1 0 0 0 0,-1 0 0 0 0,0 1 0 0 0,1-1 0 0 0,-1 0 0 0 0,1 0 0 0 0,-1 1 0 0 0,1-1 0 0 0,-1 1 0 0 0,1-1 0 0 0,-1 0 0 0 0,1 1 0 0 0,0-1 0 0 0,-1 1 0 0 0,1 0 0 0 0,0-1 0 0 0,-1 1 0 0 0,1-1 0 0 0,0 1 0 0 0,0 0 0 0 0,0-1 0 0 0,0 1 0 0 0,0-1 0 0 0,1 1 0 0 0,-1-1 0 0 0,0 0 0 0 0,0 1 0 0 0,0-1 0 0 0,0 0 0 0 0,0 0 0 0 0,0 0 0 0 0,0 0 0 0 0,0 0 0 0 0,-1 0 0 0 0,1 0 0 0 0,0 0 0 0 0,-1 0 0 0 0,1 0 2 0 0,0-1-1 0 0,-1 1 0 0 0,0-1 0 0 0,1 1 1 0 0,-1 0-1 0 0,0-1 0 0 0,0 1 0 0 0,0-1 0 0 0,0 1 1 0 0,0-1-2 0 0,0 1 4 0 0,0-1 0 0 0,0 1 0 0 0,0-1 0 0 0,0 1 0 0 0,1-1 0 0 0,-1 1 0 0 0,0-1 1 0 0,1 1-1 0 0,-1 0 0 0 0,1-1-4 0 0,25-30 64 0 0,-19 17-24 0 0,0-1 74 0 0,12-25 284 0 0,-11 28-328 0 0,2 2-76 0 0,-8 10-6 0 0,-1-1 0 0 0,0 1 0 0 0,1-1 0 0 0,-1 1 0 0 0,0-1 0 0 0,0 0 1 0 0,0 0-1 0 0,0 0 0 0 0,1-1 12 0 0,0-2-19 0 0,1 0 0 0 0,0 0 0 0 0,0 0 0 0 0,0 1 0 0 0,1-1 0 0 0,0 1 0 0 0,0 0 0 0 0,0 0 0 0 0,1-1 19 0 0,7-6-4 0 0,12-13 47 0 0,-15 11 21 0 0,-6 0 41 0 0,0 8-9 0 0,7-10-12 0 0,-7 3-93 0 0,0 7-94 0 0,7-6-3 0 0,-5 9 24 0 0,9 2 66 0 0,-13-1 16 0 0,0 1-1 0 0,-1 0 0 0 0,1 0 0 0 0,0 0 0 0 0,0 0 0 0 0,0 1 0 0 0,0-1 1 0 0,0 0-1 0 0,-1 0 0 0 0,1 0 0 0 0,0 1 0 0 0,0-1 0 0 0,0 0 0 0 0,0 1 1 0 0,4 13-48 0 0,22 33 36 0 0,-26-45 13 0 0,-1 0-1 0 0,1 0 0 0 0,-1 0 0 0 0,1 0 0 0 0,-1 0 0 0 0,0 0 0 0 0,0-1 0 0 0,0 1 0 0 0,0 0 0 0 0,0 0 0 0 0,0 1 0 0 0,-1-1-1 0 0,1 0 0 0 0,0 0 0 0 0,0 0 0 0 0,0 0 0 0 0,0 0 0 0 0,1 0 0 0 0,-1 0 0 0 0,0 0 0 0 0,1 0 0 0 0,-1-1 0 0 0,1 2 1 0 0,4 5-19 0 0,1 6 20 0 0,-1-1 57 0 0,0-2-13 0 0,2 7 40 0 0,-5 1 27 0 0,2 11-4 0 0,8 1-88 0 0,-10-26-20 0 0,1 0 0 0 0,-1 0 0 0 0,0 1 0 0 0,-1-1 0 0 0,1 0 0 0 0,-1 1 0 0 0,0-1 0 0 0,0 1 0 0 0,-1-1 0 0 0,1 1 0 0 0,-1 2 0 0 0,4 34 13 0 0,13 25 141 0 0,-9-35-57 0 0,-7-27-70 0 0,0 1 0 0 0,-1 0-1 0 0,1-1 1 0 0,-1 5-27 0 0,-1-5 35 0 0,2 1 1 0 0,-1 0 0 0 0,1-1 0 0 0,0 5-36 0 0,10 22 160 0 0,5 29 184 0 0,-12-44-161 0 0,-5 4-13 0 0,1-11-83 0 0,0 7 142 0 0,0-1-51 0 0,0 18 145 0 0,0-21-167 0 0,2-5 52 0 0,9 13-14 0 0,-7-10-33 0 0,-4 1-73 0 0,-1-11-83 0 0,1 0 0 0 0,0 0 1 0 0,0-1-1 0 0,0 1 0 0 0,0 0 0 0 0,0 0 0 0 0,0 0 0 0 0,0 0 0 0 0,0 0 1 0 0,1 0-1 0 0,-1 0 0 0 0,0 0 0 0 0,0-1 0 0 0,1 1 0 0 0,-1 0-5 0 0,11 15 92 0 0,-11-14-84 0 0,1-1-1 0 0,-1 0 1 0 0,1 1-1 0 0,-1-1 1 0 0,0 1-1 0 0,0-1 1 0 0,1 1-1 0 0,-1-1 1 0 0,0 1-1 0 0,-1-1-7 0 0,1 6 29 0 0,0-6-26 0 0,0 1 0 0 0,0 0 0 0 0,0-1 0 0 0,0 1 0 0 0,0 0 0 0 0,0-1 0 0 0,0 1 0 0 0,1 0 0 0 0,-1-1 0 0 0,0 1 0 0 0,1 0 0 0 0,0 0-3 0 0,2 1-49 0 0,1-1 106 0 0,-2 0-23 0 0,0-1-51 0 0,-1 0-36 0 0,-1 0-48 0 0,1 0-28 0 0,-1 1-47 0 0,0-1-54 0 0,0 1-59 0 0,0-1-25 0 0,0 0-52 0 0,1-1-48 0 0,-1 1-44 0 0,0-1-299 0 0,0 0-72 0 0,1 0-55 0 0,0 0-40 0 0,1 0-349 0 0,0 0-33 0 0,7 0-2735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2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400 1 7280 0 0,'0'0'165'0'0,"0"0"22"0"0,0 0 9 0 0,0 0-53 0 0,0 0 8 0 0,0 0 71 0 0,0 0 203 0 0,0 0 376 0 0,0 0 30 0 0,0 0-26 0 0,0 0-139 0 0,0 0-68 0 0,0 0-12 0 0,0 0-40 0 0,-1 0-373 0 0,-1 0 45 0 0,-2 0-91 0 0,2-1-71 0 0,-1 1 0 0 0,1 0 0 0 0,-1 0 0 0 0,1 0 0 0 0,0 1 0 0 0,-1-1 0 0 0,1 1 0 0 0,0-1 0 0 0,-2 1-56 0 0,-4 4 144 0 0,6-4-117 0 0,1 0-1 0 0,-1 0 0 0 0,1 0 0 0 0,-1 0 0 0 0,1 0 0 0 0,-1-1 0 0 0,1 1 0 0 0,-1-1 0 0 0,0 1 0 0 0,1-1 0 0 0,-1 0 0 0 0,0 1 0 0 0,1-1 0 0 0,-1 0-26 0 0,0 0 20 0 0,1 0 0 0 0,-1 0-1 0 0,0 0 1 0 0,1 1 0 0 0,-1-1 0 0 0,1 1 0 0 0,-1-1-1 0 0,1 1 1 0 0,-1-1 0 0 0,1 1 0 0 0,-1 0 0 0 0,1 0-1 0 0,0 0-19 0 0,-13 5 122 0 0,7-5-68 0 0,0 0 1 0 0,0 0-1 0 0,0-1 1 0 0,0 1-1 0 0,-5-2-54 0 0,1 1 72 0 0,9 0-57 0 0,0 0 1 0 0,0 0 0 0 0,1 0 0 0 0,-1 0-1 0 0,0 1 1 0 0,1-1 0 0 0,-1 0 0 0 0,0 1-1 0 0,1 0 1 0 0,-1-1 0 0 0,1 1 0 0 0,-1 0-1 0 0,1 0 1 0 0,-1 0-16 0 0,-11 5 100 0 0,-13-1 49 0 0,13 2-80 0 0,12-6-60 0 0,-1-1 0 0 0,1 1 0 0 0,-1 0 0 0 0,0 0 0 0 0,1-1-1 0 0,-1 1 1 0 0,1-1 0 0 0,-1 1 0 0 0,0-1 0 0 0,0 0 0 0 0,1 1-1 0 0,-1-1 1 0 0,0 0 0 0 0,0 0-9 0 0,-2 0 15 0 0,0 0 0 0 0,0 1 0 0 0,0 0-1 0 0,0-1 1 0 0,0 2 0 0 0,1-1 0 0 0,-1 0 0 0 0,0 1-1 0 0,0 0 1 0 0,-2 1-15 0 0,5-2 3 0 0,-1-1 0 0 0,1 0 0 0 0,0 1 0 0 0,-1-1 0 0 0,1 0 0 0 0,-1 1 0 0 0,1-1-1 0 0,-1 0 1 0 0,1 0 0 0 0,-1 0-3 0 0,1 0 5 0 0,-1 0 0 0 0,1 0 1 0 0,-1 0-1 0 0,1 0 0 0 0,-1 0 0 0 0,1 0 0 0 0,-1 1 0 0 0,1-1 0 0 0,0 1 0 0 0,-1-1-5 0 0,-11 11 27 0 0,6-7 37 0 0,-2-5-66 0 0,6 1 6 0 0,-10 0 7 0 0,13 0-10 0 0,0 0 0 0 0,0 0-1 0 0,0-1 1 0 0,0 1 0 0 0,-1 0 0 0 0,1 0-1 0 0,0 0 1 0 0,0 0 0 0 0,0 0 0 0 0,0 0-1 0 0,0 0 1 0 0,0 0 0 0 0,0 0 0 0 0,0 0-1 0 0,0 0 1 0 0,-1 0 0 0 0,1 0 0 0 0,0 0-1 0 0,0 1 1 0 0,0-1 0 0 0,0 0 0 0 0,0 0-1 0 0,0 0 1 0 0,0 0 0 0 0,0 0 0 0 0,0 0-1 0 0,0 0 1 0 0,0 0 0 0 0,0 0 0 0 0,-1 0-1 0 0,1 0 1 0 0,0 0 0 0 0,0 0 0 0 0,0 0-1 0 0,0 0 1 0 0,0 0 0 0 0,0 1 0 0 0,0-1-1 0 0,0 0 1 0 0,0 0 0 0 0,0 0 0 0 0,0 0-1 0 0,0 0 1 0 0,0 0 0 0 0,0 0 0 0 0,0 0-1 0 0,0 0 1 0 0,0 0 0 0 0,0 1 0 0 0,0-1-1 0 0,0 0 1 0 0,0 0 0 0 0,0 0 0 0 0,0 0-1 0 0,0 0 1 0 0,0 0 0 0 0,0 0-1 0 0,0 0 0 0 0,0 1 1 0 0,0 0-1 0 0,0-1 1 0 0,0 1 0 0 0,0 0-1 0 0,0-1 1 0 0,0 1 0 0 0,0 0 0 0 0,0 0-1 0 0,-1-1 1 0 0,1 1 0 0 0,0-1-1 0 0,0 1 1 0 0,-1 0 0 0 0,1-1-1 0 0,0 1 0 0 0,-8 2 0 0 0,8-3 0 0 0,0 0 0 0 0,0 0 0 0 0,0 0 0 0 0,-1 0 0 0 0,1 0 0 0 0,0 0 0 0 0,0 0 0 0 0,0 0 0 0 0,0 0 0 0 0,-1 1 0 0 0,1-1 0 0 0,0 0 0 0 0,0 0 0 0 0,0 0 0 0 0,0 0 0 0 0,-1 0 0 0 0,1 0 0 0 0,0 0 0 0 0,0 1 0 0 0,0-1 0 0 0,0 0 0 0 0,0 0 0 0 0,-1 0 0 0 0,1 0 0 0 0,0 0 0 0 0,0 1 0 0 0,0-1 0 0 0,0 0 0 0 0,0 0 0 0 0,0 0 0 0 0,0 0 0 0 0,0 1 0 0 0,0-1 0 0 0,0 0 0 0 0,0 0 0 0 0,0 0 0 0 0,-2 28 0 0 0,2-12-7 0 0,0 19-69 0 0,0-23 87 0 0,0-7-11 0 0,0 0 0 0 0,1 0 0 0 0,-1 0 0 0 0,1 0 0 0 0,0 2 0 0 0,6 5 0 0 0,-6-11 0 0 0,0 0 0 0 0,-1 0 0 0 0,1 0 0 0 0,-1 0 0 0 0,1 0 0 0 0,-1 0 0 0 0,1 0 0 0 0,-1 0 0 0 0,0 0 0 0 0,1 1 0 0 0,-1-1 0 0 0,0 0 0 0 0,0 0 0 0 0,0 0 0 0 0,0 0 0 0 0,0 0 0 0 0,0 1 0 0 0,0 62 0 0 0,0-62 0 0 0,0 0 0 0 0,1-1 0 0 0,-1 1 0 0 0,0 0 0 0 0,1-1 0 0 0,-1 1 0 0 0,1 0 0 0 0,-1-1 0 0 0,1 1 0 0 0,0-1 0 0 0,0 1 0 0 0,0-1 0 0 0,-1 0 0 0 0,2 1 0 0 0,3 6 0 0 0,-5-6 0 0 0,1-1 0 0 0,-1 0 0 0 0,0 1 0 0 0,1-1 0 0 0,-1 1 0 0 0,0-1 0 0 0,0 1 0 0 0,0-1 0 0 0,0 1 0 0 0,0-1 0 0 0,0-1 0 0 0,0 16 0 0 0,0-14 0 0 0,0-1 0 0 0,0 1 0 0 0,0-1 0 0 0,0 1 0 0 0,1-1 0 0 0,-1 0 0 0 0,0 1 0 0 0,1-1 0 0 0,-1 1 0 0 0,1-1 0 0 0,0 0 0 0 0,-1 1 0 0 0,1-1 0 0 0,0 0 0 0 0,0 0 0 0 0,0 0 0 0 0,0 0 0 0 0,0 0 0 0 0,0 0 0 0 0,0 0 0 0 0,0 0 0 0 0,0-1 0 0 0,1 1 0 0 0,2 2 0 0 0,2-2 0 0 0,16-2 0 0 0,-5 2 1 0 0,-13 0 0 0 0,0-1 0 0 0,1 0 0 0 0,-1 0 1 0 0,1 0-1 0 0,-1 0 0 0 0,0-1 0 0 0,1 1 0 0 0,-1-1 0 0 0,4-2-1 0 0,24-13 53 0 0,-28 14-53 0 0,0 0 0 0 0,1 0 0 0 0,-1 1 0 0 0,1-1 0 0 0,-1 1 0 0 0,1 0 0 0 0,-1 0 0 0 0,1 0 0 0 0,0 1 0 0 0,-1 0 0 0 0,1 0 0 0 0,0 0 0 0 0,0 0 0 0 0,93 0 0 0 0,-85 2 0 0 0,0 0 0 0 0,0 1 0 0 0,-1 0 0 0 0,1 1 0 0 0,10 4 0 0 0,-3-1 0 0 0,-5 0 0 0 0,-1 0 0 0 0,1 0 0 0 0,-1 2 0 0 0,-1-1 0 0 0,7 6 0 0 0,1 1 0 0 0,-10-6 0 0 0,0 0 0 0 0,0 1 0 0 0,-1 0 0 0 0,6 8 0 0 0,7 6 0 0 0,-21-23 0 0 0,-1 0 0 0 0,0 0 0 0 0,0 1 0 0 0,1-1 0 0 0,-1 0 0 0 0,0 1 0 0 0,0-1 0 0 0,0 1 0 0 0,0-1 0 0 0,-1 1 0 0 0,1-1 0 0 0,0 1 0 0 0,-1-1 0 0 0,1 1 0 0 0,-1 0 0 0 0,1 0 0 0 0,-1-1 0 0 0,0 1 0 0 0,0 0 0 0 0,0 0 0 0 0,0 1 4 0 0,1 0-1 0 0,-1 0 0 0 0,1 1 0 0 0,-1-1 0 0 0,1 0 1 0 0,0 0-1 0 0,0 0 0 0 0,1 0-3 0 0,2 14 28 0 0,-4-15-25 0 0,0-1 0 0 0,-1 1-1 0 0,1-1 1 0 0,0 0 0 0 0,-1 1 0 0 0,1-1 0 0 0,-1 1 0 0 0,1-1 0 0 0,-1 0-1 0 0,0 1-2 0 0,-3 7 51 0 0,2 1 47 0 0,2-8-72 0 0,0 0-1 0 0,0 0 1 0 0,-1 0-1 0 0,1 0 1 0 0,-1 0-1 0 0,0 0 1 0 0,1 0-1 0 0,-2 2-25 0 0,-15 23 179 0 0,10-16-93 0 0,-1 0 88 0 0,-1-2-107 0 0,-14 14 129 0 0,-4 4 85 0 0,24-25-245 0 0,0 1 1 0 0,0-1 0 0 0,0 0 0 0 0,-1 0-1 0 0,1 0 1 0 0,-2 1-37 0 0,2-2 34 0 0,-1 1-1 0 0,1 0 1 0 0,0 0 0 0 0,-1 1 0 0 0,1-1-1 0 0,-1 1-33 0 0,-15 14 128 0 0,14-14-114 0 0,0-1-1 0 0,0 0 1 0 0,1 0-1 0 0,-1 0 1 0 0,-3 0-14 0 0,-7 3 20 0 0,-5 2 25 0 0,-33 10 49 0 0,47-15-86 0 0,0-1 0 0 0,0 0 0 0 0,0 0 0 0 0,-4-1-8 0 0,-87 0 133 0 0,0 0-85 0 0,89 0-53 0 0,1-3-47 0 0,-1-1-92 0 0,2-2-51 0 0,4 4-38 0 0,0 1 59 0 0,-2 0-25 0 0,-2 2-143 0 0,5-1 176 0 0,0 0-71 0 0,1 0 18 0 0,-1 0-67 0 0,0 0-41 0 0,1 0-38 0 0,0 0-33 0 0,-1 0-256 0 0,1 0-55 0 0,0 0-831 0 0,0 0-650 0 0,0 0-1238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3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 8784 0 0,'0'0'197'0'0,"0"0"24"0"0,0 0 19 0 0,0 0-80 0 0,0 0-25 0 0,0 0 35 0 0,0 0 131 0 0,0 0 245 0 0,0 2 20 0 0,0-1-544 0 0,0-1 1 0 0,0 1 0 0 0,0-1-1 0 0,0 1 1 0 0,0-1 0 0 0,0 0-1 0 0,0 1 1 0 0,0-1 0 0 0,-1 1-1 0 0,1-1 1 0 0,0 1 0 0 0,0-1-1 0 0,0 0 1 0 0,0 1 0 0 0,0-1-1 0 0,-1 1 1 0 0,1-1 0 0 0,0 0-1 0 0,0 1 1 0 0,-1-1 0 0 0,1 0-1 0 0,0 1 1 0 0,-1-1 0 0 0,1 0-1 0 0,0 0 1 0 0,-1 1 0 0 0,1-1-1 0 0,0 0 1 0 0,-1 0-1 0 0,1 0 1 0 0,-1 1-23 0 0,-6 3 327 0 0,2 7 122 0 0,-2-6-141 0 0,7-5-290 0 0,-1 0 1 0 0,1 0-1 0 0,-1 1 0 0 0,1-1 0 0 0,0 0 1 0 0,-1 0-1 0 0,1 1 0 0 0,0-1 0 0 0,-1 0 1 0 0,1 1-1 0 0,0-1 0 0 0,0 0 0 0 0,-1 1 1 0 0,1-1-1 0 0,0 0 0 0 0,0 1 0 0 0,-1-1 0 0 0,1 0 1 0 0,0 1-1 0 0,0-1 0 0 0,0 1 0 0 0,0-1 1 0 0,0 0-1 0 0,0 1 0 0 0,-1-1 0 0 0,1 1 1 0 0,0-1-1 0 0,0 1 0 0 0,0-1 0 0 0,1 0 1 0 0,-1 1-19 0 0,-3 4 398 0 0,-8 13 73 0 0,7-11-298 0 0,0 0 34 0 0,-2 1 50 0 0,-1 0 65 0 0,-6 8-69 0 0,-1 11 2 0 0,13-24-220 0 0,-4 12 166 0 0,4-13-177 0 0,0 0 0 0 0,0 0 0 0 0,-1 0 0 0 0,1 0 0 0 0,0-1 1 0 0,-1 1-1 0 0,1 0 0 0 0,-1 0-24 0 0,0-1 23 0 0,0 1 0 0 0,1 0 1 0 0,-1 1-1 0 0,1-1 0 0 0,-1 0 0 0 0,1 0 0 0 0,0 1 1 0 0,-1 0-24 0 0,-4 20 136 0 0,5-19-111 0 0,0 0-1 0 0,0 1 1 0 0,0-1 0 0 0,-1 0-1 0 0,1 0 1 0 0,-1-1-1 0 0,-1 3-24 0 0,-8 14 97 0 0,2 7-6 0 0,7-20-62 0 0,0 0 1 0 0,0 0-1 0 0,-4 7-29 0 0,-8 21 108 0 0,2 19 155 0 0,3-15-50 0 0,5-22-126 0 0,-2 5-12 0 0,3 3-61 0 0,2 12-39 0 0,0 19-33 0 0,6-21 61 0 0,5-3 11 0 0,-7-20 4 0 0,-2-8-7 0 0,0 0 1 0 0,0-1-1 0 0,0 1 0 0 0,0 0 1 0 0,1 0-1 0 0,0-1 0 0 0,-1 1 1 0 0,1-1-1 0 0,2 2-11 0 0,3 6 8 0 0,15 24 54 0 0,-18-28-53 0 0,-3-4 2 0 0,1 1 1 0 0,-1-1-1 0 0,1 0 0 0 0,0 0 1 0 0,0 0-1 0 0,0 0 0 0 0,0-1 1 0 0,1 1-1 0 0,-1 0 0 0 0,1-1 1 0 0,0 0-1 0 0,0 1 0 0 0,2 1-11 0 0,17 5 49 0 0,2 0 30 0 0,-6 2-9 0 0,9-6 22 0 0,-14 1-29 0 0,-12-5-53 0 0,1 0 1 0 0,-1 0-1 0 0,1 0 0 0 0,-1 0 0 0 0,1-1 0 0 0,-1 1 1 0 0,1-1-1 0 0,0 1 0 0 0,-1-1 0 0 0,1 0 1 0 0,0 0-1 0 0,0 0 0 0 0,-1 1 0 0 0,1-2-10 0 0,61 1 162 0 0,29 0-8 0 0,-89 0-152 0 0,0 0-1 0 0,1 0 1 0 0,-1 0-1 0 0,0-1 1 0 0,0 0-1 0 0,1 0 1 0 0,-1 0-1 0 0,0 0 1 0 0,3-1-2 0 0,9-4 10 0 0,12 0 31 0 0,29-9-22 0 0,18-12-19 0 0,-71 26 0 0 0,0 1 0 0 0,-1-1 0 0 0,1 0 0 0 0,-1 0 0 0 0,1 0 0 0 0,-1 0 0 0 0,0 0 0 0 0,1 0 0 0 0,-1-1 0 0 0,0 1 0 0 0,0-1 0 0 0,0 1 0 0 0,0-1 0 0 0,0 0 0 0 0,1-1 0 0 0,-1 1 0 0 0,1 0 0 0 0,0 0 0 0 0,0 0 0 0 0,0 1 0 0 0,2-1 0 0 0,-4 1 0 0 0,1 0 0 0 0,0 0 0 0 0,0 0 0 0 0,0 0 0 0 0,0 0 0 0 0,-1 0 0 0 0,1 0 0 0 0,0-1 0 0 0,-1 1 0 0 0,1-1 0 0 0,-1 1 0 0 0,0-1 0 0 0,1 0 0 0 0,4-12 0 0 0,0 10 0 0 0,-5 4 0 0 0,-1-1-1 0 0,1 1 1 0 0,-1 0 0 0 0,0 0-1 0 0,1-1 1 0 0,-1 1-1 0 0,1 0 1 0 0,-1-1-1 0 0,0 1 1 0 0,1 0-1 0 0,-1-1 1 0 0,0 1-1 0 0,1-1 1 0 0,-1 1 0 0 0,0-1-1 0 0,0 1 1 0 0,0 0-1 0 0,1-1 1 0 0,-1 1-1 0 0,0-1 1 0 0,0 1-1 0 0,0-1 1 0 0,0 1-1 0 0,0-1 1 0 0,0 1 0 0 0,0-1-1 0 0,0 1 1 0 0,0-1-1 0 0,0 1 1 0 0,0-1-1 0 0,0 1 1 0 0,0-1 0 0 0,0-29-138 0 0,-3 25 85 0 0,-42-40 42 0 0,43 43 11 0 0,0 0 0 0 0,0 1 0 0 0,0-1 0 0 0,0 1 0 0 0,-1 0 0 0 0,1 0 0 0 0,0-1 0 0 0,-1 2 0 0 0,1-1 0 0 0,0 0 0 0 0,-1 0 0 0 0,1 1 0 0 0,-1-1 0 0 0,0 1 0 0 0,-38-1 0 0 0,21 2 0 0 0,18-1 0 0 0,1 0 0 0 0,-1 0 0 0 0,1 0 0 0 0,-1 1 0 0 0,1-1 0 0 0,-1 1 0 0 0,0-1 0 0 0,1 1 0 0 0,-1-1 0 0 0,1 1 0 0 0,0 0 0 0 0,-1 0 0 0 0,1 0 0 0 0,-13 5 0 0 0,-12-1 11 0 0,19-2 7 0 0,-1 1 0 0 0,2-1 0 0 0,-8 5-18 0 0,-2 1-1 0 0,6-4 2 0 0,7-4 0 0 0,1 0 0 0 0,0 0 0 0 0,0 0 0 0 0,-1 1 0 0 0,1-1 1 0 0,0 1-1 0 0,0-1 0 0 0,0 1 0 0 0,0 0-1 0 0,0 0 8 0 0,-1 0-1 0 0,0 0 1 0 0,0 0 0 0 0,0 0-1 0 0,0-1 1 0 0,-1 1-8 0 0,2-1 0 0 0,0 0 1 0 0,0 0 0 0 0,0 0-1 0 0,0 0 1 0 0,1 0-1 0 0,-1 0 1 0 0,0 1 0 0 0,1-1-1 0 0,-1 0 1 0 0,1 1-1 0 0,-1 0 1 0 0,1-1-1 0 0,-1 2 0 0 0,-3 10 11 0 0,-6-8 32 0 0,6 9-33 0 0,-9 9-10 0 0,13-21 0 0 0,2 21 0 0 0,0-14-11 0 0,1-2-31 0 0,2-1-44 0 0,3 1-100 0 0,-7-7 186 0 0,2 3-347 0 0,-2-3-5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4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0 171 6824 0 0,'0'0'149'0'0,"0"0"23"0"0,0 0 13 0 0,3-3-21 0 0,5-5 12 0 0,-2 1-58 0 0,8-6 168 0 0,-11 12-164 0 0,-1 1 59 0 0,1-1 76 0 0,1 1 98 0 0,0 1-44 0 0,0-1 61 0 0,1-1-39 0 0,0-1-52 0 0,5-4 166 0 0,-1 1-136 0 0,0 1 73 0 0,1 0-67 0 0,2 0 61 0 0,1 0-80 0 0,4-1 77 0 0,4-6 145 0 0,9 6-28 0 0,36-11 450 0 0,-27 4-648 0 0,2-2 3 0 0,-12 11-70 0 0,-4 0-54 0 0,-2-2-65 0 0,-16 3-86 0 0,1 0-1 0 0,0 0 1 0 0,0 1-1 0 0,0 0 1 0 0,1 1-22 0 0,-3-1 10 0 0,0 1 1 0 0,0-1-1 0 0,0 0 1 0 0,0-1 0 0 0,0 0-1 0 0,0 0-10 0 0,15-4 44 0 0,-7 5-44 0 0,2 1 7 0 0,-13 1-1 0 0,0-1-1 0 0,0 0 1 0 0,0 0 0 0 0,0 0-1 0 0,0 0 1 0 0,0 0 0 0 0,0-1-1 0 0,0 1 1 0 0,0-1 0 0 0,2-1-6 0 0,0-1 0 0 0,6-2 0 0 0,-10 5 0 0 0,0 1 1 0 0,0-1 0 0 0,0 0 0 0 0,0 1 0 0 0,0-1-1 0 0,0 0 1 0 0,-1 1 0 0 0,1-1 0 0 0,0 1 0 0 0,0 0-1 0 0,0-1 1 0 0,-1 1 0 0 0,1 0 0 0 0,0-1 0 0 0,-1 1-1 0 0,0-1 0 0 0,3 3 58 0 0,-3-3 12 0 0,0 0 10 0 0,0 0-7 0 0,0 2 19 0 0,0 9 10 0 0,0-8 2 0 0,3-1 0 0 0,7 9 4 0 0,-7-7 2 0 0,-2-1-48 0 0,-2 6-12 0 0,1-6-12 0 0,0 16 160 0 0,1 5 41 0 0,-1-10-110 0 0,-1-4-64 0 0,-2-3-56 0 0,-7 4 107 0 0,8 4-52 0 0,3-13-52 0 0,-1 0 0 0 0,0 1 0 0 0,0-1 0 0 0,0 0 0 0 0,-1 1 0 0 0,1-1 0 0 0,-1 0 0 0 0,1 0 0 0 0,-1 1 0 0 0,0-1 0 0 0,0 1-12 0 0,-9 15 96 0 0,4 9 3 0 0,-4-6 10 0 0,4 1-22 0 0,4-15-53 0 0,0 1 1 0 0,0-1-1 0 0,-1 0 0 0 0,-1 3-34 0 0,0 0 43 0 0,0-1-1 0 0,1 1 0 0 0,0 0 1 0 0,1 0-43 0 0,0-1 41 0 0,-1 1 1 0 0,0 0 0 0 0,-1-1-1 0 0,0 0-41 0 0,1-2 29 0 0,0 1-1 0 0,0-1 0 0 0,1 1 0 0 0,0 0 0 0 0,1-1 0 0 0,-1 4-28 0 0,-5 22 109 0 0,-2-10 0 0 0,5-14-26 0 0,1 0 1 0 0,0 0-1 0 0,-2 10-83 0 0,2-9 70 0 0,0 0-1 0 0,0 0 1 0 0,-1 0-1 0 0,0 0-69 0 0,-2 4 80 0 0,-11 30 277 0 0,12-28-239 0 0,4-13-100 0 0,-5 14 140 0 0,0 1-45 0 0,2-5-41 0 0,3-10-45 0 0,1-1-1 0 0,-1 1 1 0 0,1 0-1 0 0,-1 0 1 0 0,1 0 0 0 0,0-1-1 0 0,0 1 1 0 0,1 1-27 0 0,-1-2 19 0 0,0 0 1 0 0,0 0-1 0 0,0 0 1 0 0,0 0 0 0 0,0 0-1 0 0,0 0 1 0 0,-1 0-1 0 0,1-1 1 0 0,0 1-1 0 0,-1 0 1 0 0,0 2-20 0 0,-4 4 58 0 0,4-7-46 0 0,0 1 0 0 0,0-1-1 0 0,0 0 1 0 0,0 1 0 0 0,1-1-1 0 0,-1 1 1 0 0,0 0-1 0 0,1-1 1 0 0,-1 1 0 0 0,1 0-1 0 0,0-1 1 0 0,0 1 0 0 0,-1 0-1 0 0,1 0-11 0 0,1 4 45 0 0,-1-4-32 0 0,0-1 0 0 0,0 1 1 0 0,0 0-1 0 0,0-1 0 0 0,0 1 1 0 0,0 0-1 0 0,0-1 0 0 0,-1 1 0 0 0,1 0 1 0 0,-1-1-1 0 0,1 1 0 0 0,-1 1-13 0 0,-6 2 60 0 0,6-5-57 0 0,1 0 0 0 0,0 0 0 0 0,-1 0 0 0 0,1 1 0 0 0,-1-1 0 0 0,1 0 0 0 0,0 0 1 0 0,-1 1-1 0 0,1-1 0 0 0,0 0 0 0 0,0 1 0 0 0,-1-1 0 0 0,1 0 0 0 0,0 1 0 0 0,0-1 0 0 0,-1 0 1 0 0,1 1-1 0 0,0-1 0 0 0,0 0 0 0 0,0 1 0 0 0,0-1 0 0 0,-1 1 0 0 0,1-1 0 0 0,0 1 1 0 0,0-1-1 0 0,0 0 0 0 0,0 1 0 0 0,0-1 0 0 0,0 1 0 0 0,0-1 0 0 0,0 1-3 0 0,0 1 72 0 0,0-2 3 0 0,0 3 10 0 0,0-3-300 0 0,0 1 120 0 0,0-1 95 0 0,0 1 72 0 0,0 0 51 0 0,0 0 225 0 0,-1 1-194 0 0,1-2-120 0 0,0 1-52 0 0,0 0-64 0 0,0 0-76 0 0,0-1-40 0 0,0 1-68 0 0,0-1-75 0 0,1 1-81 0 0,-1 0-89 0 0,0-1-95 0 0,0 1-103 0 0,0-1-109 0 0,0 0 338 0 0,0 0-62 0 0,0 0-55 0 0,0 0-48 0 0,0 0-184 0 0,0 0-47 0 0,0 0-221 0 0,0 0-600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6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545 130 7920 0 0,'0'0'174'0'0,"0"0"29"0"0,-3-3 13 0 0,-17-18-79 0 0,15 17-61 0 0,1 2-66 0 0,-1 0-14 0 0,-3-3-10 0 0,4-1 58 0 0,2 1 6 0 0,-1 0 45 0 0,-2 1 52 0 0,-4-2 118 0 0,-12-5 416 0 0,14 7-473 0 0,-3 0 139 0 0,0 0-66 0 0,-1-1-6 0 0,-6 0 62 0 0,0-1-10 0 0,5 2-70 0 0,3 0 4 0 0,-1-1 59 0 0,2 0-144 0 0,-5-1 81 0 0,2 4-55 0 0,-5 1 118 0 0,3 0-172 0 0,0 1-59 0 0,1 1-59 0 0,2 2-63 0 0,2 2 8 0 0,-19 6-16 0 0,14-4 41 0 0,0 0 0 0 0,0 1 0 0 0,-10 8 0 0 0,11-8 0 0 0,6-4 0 0 0,-1 0 0 0 0,1 1 0 0 0,1 0 0 0 0,-1 0 0 0 0,1 1 0 0 0,-4 4 0 0 0,-14 15-12 0 0,19-21 4 0 0,-1 2 0 0 0,1-1 0 0 0,0 0 0 0 0,1 1 1 0 0,-1 0 7 0 0,1-1-5 0 0,-1 1 1 0 0,0-1 0 0 0,0 1 0 0 0,0-1 0 0 0,-1 0 4 0 0,1 0 10 0 0,0 1 0 0 0,0-1 0 0 0,0 1 0 0 0,0 0 1 0 0,1 1-1 0 0,0 0-10 0 0,0-2 3 0 0,2-2-4 0 0,1-1 1 0 0,-1 0 0 0 0,1 1-1 0 0,-1-1 1 0 0,1 0 0 0 0,0 1-1 0 0,0-1 1 0 0,0 1 0 0 0,0 1 0 0 0,0 0-15 0 0,0-2-66 0 0,0 1 16 0 0,0-2 67 0 0,0 0 0 0 0,1 1 0 0 0,-1-1 0 0 0,0 0 0 0 0,0 0 0 0 0,0 0 0 0 0,1 0 0 0 0,-1 0 0 0 0,0 0 0 0 0,1 0 0 0 0,-1 0 0 0 0,1 1-2 0 0,5 6 44 0 0,3 1 34 0 0,-7-8-60 0 0,-1 1-1 0 0,1-1 1 0 0,0 0 0 0 0,-1 0-1 0 0,1 0 1 0 0,0 0 0 0 0,0 0-1 0 0,0 0 1 0 0,0-1-1 0 0,0 1 1 0 0,0-1 0 0 0,0 1-1 0 0,2-1-17 0 0,14 2 159 0 0,2-3 46 0 0,-6 1-34 0 0,-2-1-78 0 0,0-1 43 0 0,29-15 435 0 0,-23 8-353 0 0,-8 4-120 0 0,-6 2-60 0 0,-1 1 0 0 0,0-1 0 0 0,0 1 0 0 0,0-1 0 0 0,0 0 0 0 0,2-3-38 0 0,-2 3 35 0 0,0 0-1 0 0,-1 0 0 0 0,2 0 0 0 0,-1 1 0 0 0,0-1 1 0 0,3-1-35 0 0,1 1 63 0 0,-4 2-41 0 0,0-1-1 0 0,0 1 1 0 0,-1 0 0 0 0,1-1 0 0 0,0 0-1 0 0,-1 1 1 0 0,1-1 0 0 0,-1 0-1 0 0,0 0 1 0 0,0 0 0 0 0,1-1 0 0 0,-1 1-1 0 0,-1-1 1 0 0,1 1 0 0 0,0-2-22 0 0,19-37 423 0 0,0-1 76 0 0,1-2 57 0 0,-19 32-520 0 0,-1 3-36 0 0,9-18 16 0 0,-6 16 37 0 0,6-8 38 0 0,-8 17-27 0 0,-3 2-26 0 0,0 0-105 0 0,0 0-14 0 0,3 2 9 0 0,10 17 9 0 0,-4 3 66 0 0,-7-13 9 0 0,0-1-1 0 0,-1 1 1 0 0,0 0 0 0 0,0 0-1 0 0,-1 2-11 0 0,0 32 4 0 0,0 57-72 0 0,0-69 77 0 0,0 0 36 0 0,-1-23-33 0 0,1-1-1 0 0,-1 1 1 0 0,-1-1 0 0 0,1 0 0 0 0,-2 3-12 0 0,1-2 27 0 0,0 0 0 0 0,0 0-1 0 0,1 0 1 0 0,0 0 0 0 0,1 4-27 0 0,-1 1 41 0 0,0 0 1 0 0,-1 0-1 0 0,-1 0 0 0 0,-3 8-41 0 0,6-17 12 0 0,-2 5 49 0 0,0-1-1 0 0,1 1 0 0 0,1 0 0 0 0,-1 1-60 0 0,3 36 280 0 0,-1-9-34 0 0,-1-22-123 0 0,0 31 466 0 0,0-30-404 0 0,2-2 40 0 0,4 0 12 0 0,0-2-31 0 0,-4-1-26 0 0,-2-3 3 0 0,0 1-48 0 0,0 17 181 0 0,0-14-131 0 0,0 0 105 0 0,0-6-90 0 0,0 1 43 0 0,0-7-207 0 0,2 0-48 0 0,3 0-46 0 0,1 0-85 0 0,-3 0-121 0 0,-3 1-212 0 0,0 0 41 0 0,0 0-275 0 0,0 1 105 0 0,0-1 160 0 0,0 0 41 0 0,0 2-806 0 0,1-2 652 0 0,0 0-96 0 0,-1-1 282 0 0,0 1-37 0 0,2 0-887 0 0,1 0-35 0 0,6 0-2786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6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2 9440 0 0,'0'0'216'0'0,"0"0"32"0"0,-3 0 9 0 0,-5 0-140 0 0,2-1-36 0 0,-4 1-5 0 0,-5 1-82 0 0,11 1 95 0 0,2 4 113 0 0,-1-1 79 0 0,-8 0 336 0 0,8 0-292 0 0,0 1-41 0 0,-4 8 184 0 0,4-9-299 0 0,0 7 202 0 0,3 0-43 0 0,1-9-254 0 0,-1-1-1 0 0,0 1 1 0 0,0 0-1 0 0,0 0 1 0 0,-1-1-1 0 0,1 1 1 0 0,-1 0 0 0 0,0 1-74 0 0,-3 7 162 0 0,-3 7 105 0 0,5-9-134 0 0,2 1 38 0 0,-2 12 68 0 0,-4 8-6 0 0,0 2 17 0 0,4-7 17 0 0,2 15 327 0 0,0 1-65 0 0,0-2-69 0 0,0-2-72 0 0,2-14-159 0 0,4 6 32 0 0,-4-21-186 0 0,0-1 1 0 0,-1 0-1 0 0,0 1 0 0 0,0-1 0 0 0,0 3-75 0 0,-1 8 147 0 0,-1-7-41 0 0,1 1-1 0 0,1-1 1 0 0,0 0 0 0 0,0 0-106 0 0,10 13 318 0 0,-9-14-181 0 0,-1 0 0 0 0,0 0-1 0 0,0 0 1 0 0,-1 0 0 0 0,-2 9-137 0 0,2 3 176 0 0,2-8-27 0 0,4 0 18 0 0,-5-13-146 0 0,0 0 0 0 0,0 1 0 0 0,0-1 0 0 0,-1 1 0 0 0,1-1 0 0 0,0 1 0 0 0,-1-1 0 0 0,1 1 0 0 0,-1 0 0 0 0,0-1 0 0 0,0 1-1 0 0,1 0 1 0 0,-1 0-21 0 0,0 19 97 0 0,0 27 219 0 0,0-34-252 0 0,0-1-39 0 0,-1-13-51 0 0,-1 0-72 0 0,-2 0-49 0 0,-3 0-148 0 0,5 0-251 0 0,2 0 306 0 0,0 0 121 0 0,0 0-34 0 0,0 0-5 0 0,0 0-34 0 0,0 0-39 0 0,0 0-43 0 0,0 0-47 0 0,0 0-43 0 0,0 0-42 0 0,0 0-35 0 0,0 0-282 0 0,0 0-60 0 0,0 0-48 0 0,0 0-34 0 0,0 0-1544 0 0,0 0-1358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5:19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464 1 8032 0 0,'0'0'182'0'0,"0"0"29"0"0,0 2 12 0 0,-3 12-37 0 0,-2-6-145 0 0,4-7-42 0 0,0 0 1 0 0,0 1 0 0 0,0-1 0 0 0,1 1 0 0 0,-1-1-1 0 0,0 1 1 0 0,1 0 0 0 0,-1-1 0 0 0,1 1 0 0 0,-1 0-1 0 0,1-1 1 0 0,0 1 0 0 0,0 0 0 0 0,0-1 0 0 0,-1 5 28 0 0,-2-2 50 0 0,-1 1 41 0 0,0-1 34 0 0,-6 2 139 0 0,-6 1 188 0 0,8-3-227 0 0,0 0-37 0 0,0 2-21 0 0,3-4 231 0 0,-2-1-219 0 0,1 0-56 0 0,-1 1-26 0 0,-1 2-1 0 0,-1 0 5 0 0,1-1 0 0 0,1-2 31 0 0,-2-1 64 0 0,-1 0 121 0 0,0 0-54 0 0,-6 0 111 0 0,-21 0 435 0 0,25 0-518 0 0,-2 0 68 0 0,2 0-190 0 0,-3 0 96 0 0,-2 0 79 0 0,0 0 61 0 0,6-1-243 0 0,-2-6-15 0 0,0 1-29 0 0,2 4-8 0 0,8 2-103 0 0,-14 0 136 0 0,1-1-50 0 0,14 1-108 0 0,0-1-1 0 0,0 1 1 0 0,0-1-1 0 0,1 1 1 0 0,-1-1-1 0 0,0 0 1 0 0,0 0-1 0 0,1 0 1 0 0,-1 0-1 0 0,0 0 1 0 0,1 0-1 0 0,-1 0 0 0 0,0-1-12 0 0,-4-1 90 0 0,-4 3-78 0 0,10 0-3 0 0,-3 0 63 0 0,1-2-4 0 0,-9-9-44 0 0,8 8 29 0 0,3 6 1 0 0,0 10-44 0 0,0-11-10 0 0,0-1 0 0 0,0 1 0 0 0,0-1 0 0 0,0 1 0 0 0,0-1 0 0 0,0 1 0 0 0,-1-1 0 0 0,1 1 0 0 0,-1-1 0 0 0,1 0 0 0 0,-11 18-12 0 0,10-15 3 0 0,0 0-1 0 0,1 1 1 0 0,-1-1-1 0 0,1 0 1 0 0,0 4 9 0 0,0-8-1 0 0,0 349-11 0 0,0-346 12 0 0,0 0 0 0 0,0 0 0 0 0,1-1 0 0 0,-1 1 0 0 0,1 0 0 0 0,-1 0 0 0 0,1-1 0 0 0,0 1 0 0 0,0 0 0 0 0,0-1 0 0 0,0 1 0 0 0,1 0 0 0 0,-1-1 0 0 0,0 0 0 0 0,0 0 0 0 0,0 0 0 0 0,0 1 0 0 0,-1-1 0 0 0,1 1 0 0 0,-1-1 0 0 0,1 0 0 0 0,-1 1 0 0 0,0-1 0 0 0,0 1 0 0 0,0 0 0 0 0,0 11 5 0 0,0 14-12 0 0,0 10 63 0 0,0-25-34 0 0,0-10 37 0 0,0-3 9 0 0,0 0 12 0 0,3-3-3 0 0,10-10-61 0 0,1-3-16 0 0,-14 15 0 0 0,7-13 0 0 0,-4 13 0 0 0,2 1 0 0 0,14-16 0 0 0,-3 2 0 0 0,-2 9 0 0 0,-10-2 0 0 0,-4 7 0 0 0,0-1 0 0 0,1 1 0 0 0,-1 0 0 0 0,0-1 0 0 0,1 1 0 0 0,-1-1 0 0 0,0 1 0 0 0,1 0 0 0 0,-1-1 0 0 0,0 1 0 0 0,1 0 0 0 0,-1-1 0 0 0,0 1 0 0 0,1 0 0 0 0,-1-1 0 0 0,1 1 0 0 0,-1 0 0 0 0,1 0 0 0 0,-1 0 0 0 0,1 0 0 0 0,-1-1 0 0 0,1 1 0 0 0,-1 0 0 0 0,1 0 0 0 0,-1 0 0 0 0,1 0 0 0 0,-1 0 0 0 0,1 0 0 0 0,-1 0 0 0 0,1 0 0 0 0,-1 0 0 0 0,1 1 0 0 0,1-1 0 0 0,0-1 0 0 0,0 1 0 0 0,-1 0 0 0 0,1 0 0 0 0,0-1 0 0 0,0 1 0 0 0,-1-1 0 0 0,1 0 0 0 0,0 1 0 0 0,-1-1 0 0 0,1 0 0 0 0,-1 0 0 0 0,1 0 0 0 0,0 0 0 0 0,-1 0 0 0 0,1 0 0 0 0,-1 0 0 0 0,1 0 0 0 0,0 0 0 0 0,-1 1 0 0 0,1-1 0 0 0,0 1 0 0 0,0-1 0 0 0,-1 1 0 0 0,1 0 0 0 0,0 0 0 0 0,0 0 0 0 0,113 0 0 0 0,-86 0 0 0 0,48 0 0 0 0,-74 0 0 0 0,1 0 0 0 0,-1 0 0 0 0,0 1 0 0 0,0-1 0 0 0,1 1 0 0 0,-1 0 0 0 0,0 0 0 0 0,0 0 0 0 0,0 0 0 0 0,2 1 0 0 0,6 3 0 0 0,8 0 0 0 0,-3 9 0 0 0,-9-7 0 0 0,-3-4 0 0 0,-1 0 0 0 0,0 1 0 0 0,0-1 0 0 0,0 1 0 0 0,0-1 0 0 0,0 2 0 0 0,18 43 0 0 0,-19-44 0 0 0,0 0 0 0 0,0 0 0 0 0,0 0 0 0 0,-1 1 0 0 0,1-1 0 0 0,-1 1 0 0 0,0-1 0 0 0,-1 1 0 0 0,1 0 0 0 0,-1-1 0 0 0,0 1 0 0 0,0 0 0 0 0,-1 3 0 0 0,12 51 0 0 0,-15-46 0 0 0,0-5 0 0 0,3 10-1 0 0,1-15 4 0 0,0 0 0 0 0,0 1-1 0 0,-1-1 1 0 0,1 0 0 0 0,-1 1-1 0 0,1-1 1 0 0,-1 0-1 0 0,0 1-2 0 0,-7 24 88 0 0,6-19-58 0 0,0 0 0 0 0,-1 0 0 0 0,0 0 0 0 0,0 0 0 0 0,-1 0 0 0 0,0-1-30 0 0,-5 8 70 0 0,-1 6 85 0 0,2-5-34 0 0,3-8-73 0 0,-4 4 55 0 0,-21 34 230 0 0,24-36-225 0 0,0 1 34 0 0,-6 5 41 0 0,-5-2-36 0 0,-1-1-37 0 0,0-2-38 0 0,8-6-49 0 0,-11 6 68 0 0,3-1-23 0 0,7-2-66 0 0,-3 2 8 0 0,13-10-6 0 0,-1 0 1 0 0,1-1 0 0 0,-1 1-1 0 0,1-1 1 0 0,-1 1-1 0 0,1-1 1 0 0,-1 0 0 0 0,1 0-1 0 0,-1 1 1 0 0,1-1-1 0 0,-1 0-4 0 0,-1 0 2 0 0,1 0-1 0 0,0 0 0 0 0,-1 1 0 0 0,1-1 0 0 0,0 1 0 0 0,-1-1 1 0 0,1 1-1 0 0,0 0 0 0 0,-1 0 0 0 0,1 0 0 0 0,-1 1-1 0 0,1-1 3 0 0,1 0 0 0 0,-1 0 0 0 0,0 0-1 0 0,0 0 1 0 0,0-1 0 0 0,0 1-1 0 0,-1-1 1 0 0,1 1 0 0 0,0-1 0 0 0,-2 0-3 0 0,0 0 4 0 0,0 0 0 0 0,0-1 0 0 0,0 0 0 0 0,0 0 0 0 0,0 0-1 0 0,0-1 1 0 0,0 1 0 0 0,0-1 0 0 0,-3-2-4 0 0,-9 2-14 0 0,15 2 11 0 0,1 0-1 0 0,-1 0 1 0 0,0 0-1 0 0,0 0 1 0 0,0 0-1 0 0,0 0 1 0 0,0 0-1 0 0,1 0 1 0 0,-1-1-1 0 0,0 1 1 0 0,0 0-1 0 0,0-1 1 0 0,1 1-1 0 0,-1 0 1 0 0,0-1 3 0 0,-5-10-62 0 0,0 8-55 0 0,-1 1-6 0 0,-6-9-165 0 0,10 6 0 0 0,1-5-8 0 0,0 5 112 0 0,-1 0-34 0 0,0 0-73 0 0,0-1-59 0 0,1-1-71 0 0,1 0-79 0 0,1-9-567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7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130 128 9360 0 0,'0'0'208'0'0,"0"0"33"0"0,0 0 15 0 0,0 0-108 0 0,0-2-77 0 0,0-9 42 0 0,0 9-1 0 0,0 1 128 0 0,0 1 204 0 0,-3 0 11 0 0,-1 0-278 0 0,-9 0 328 0 0,9 0-365 0 0,0 0-53 0 0,2 0-94 0 0,-3 3 201 0 0,-7 16 19 0 0,4-5-130 0 0,-1-2-46 0 0,5-8-26 0 0,1 0-1 0 0,0 0 1 0 0,1 1-1 0 0,-1-1 1 0 0,1 1-1 0 0,0-1 1 0 0,0 1 0 0 0,-1 3-11 0 0,-5 13 22 0 0,5-16-17 0 0,1 0 0 0 0,-1 1 1 0 0,2-1-1 0 0,-1 0 0 0 0,0 1 1 0 0,1 0-1 0 0,0-1 0 0 0,0 1 1 0 0,1 0-1 0 0,0 3-5 0 0,-1-2 3 0 0,1 1-1 0 0,-1-1 1 0 0,-1 0 0 0 0,0 0 0 0 0,0 1-1 0 0,-2 4-2 0 0,2-7 5 0 0,1-1 1 0 0,0-1 0 0 0,1 1 0 0 0,-1-1 0 0 0,1 1 0 0 0,-1 0-1 0 0,1-1 1 0 0,0 1 0 0 0,0 0 0 0 0,1 1-6 0 0,0 8 1 0 0,-1-5 7 0 0,1 1 1 0 0,0-1-1 0 0,1 0 1 0 0,2 8-9 0 0,-2-8 7 0 0,0-1 1 0 0,-1 1-1 0 0,1-1 1 0 0,-1 7-8 0 0,2 8-15 0 0,6-1 48 0 0,15 16 110 0 0,-12-21-66 0 0,2 2 13 0 0,6 2-10 0 0,-9-10-27 0 0,-9-8-35 0 0,-1-1 0 0 0,1 1 1 0 0,0-1-1 0 0,0 1 0 0 0,0-1 0 0 0,0 1 1 0 0,0-1-1 0 0,0 0 0 0 0,0 0 0 0 0,1 0 0 0 0,-1 0 1 0 0,0-1-1 0 0,1 1 0 0 0,-1-1 0 0 0,2 1-18 0 0,9 2 91 0 0,0 3 32 0 0,-4-1 1 0 0,6-3 37 0 0,60-2 459 0 0,-57 0-442 0 0,1 0 43 0 0,-3-1-95 0 0,22-8 88 0 0,-22 4-97 0 0,-6 2-34 0 0,-5 1-55 0 0,0 0 0 0 0,-1-1 0 0 0,1 1 0 0 0,0-1 0 0 0,-1 0 0 0 0,0 0 0 0 0,0 0 0 0 0,0-1 0 0 0,1-1-28 0 0,-3 3 14 0 0,1 0 0 0 0,-1 1 0 0 0,1-1 0 0 0,0 0 0 0 0,-1 1 0 0 0,4-2-14 0 0,-4 2 10 0 0,1 0-1 0 0,-1 0 0 0 0,0-1 1 0 0,1 1-1 0 0,-1-1 0 0 0,0 1 1 0 0,0-1-1 0 0,0 0 1 0 0,0 0-1 0 0,-1 1 0 0 0,1-1 1 0 0,0-1-10 0 0,27-42 142 0 0,-28 43-132 0 0,0 0-1 0 0,-1 0 0 0 0,1 0 1 0 0,-1 0-1 0 0,1 0 0 0 0,-1 0 0 0 0,0 0 1 0 0,0-1-10 0 0,0-15 40 0 0,-1 9-23 0 0,1-39-5 0 0,0 43-6 0 0,-1 0-1 0 0,0 0 1 0 0,0 0-1 0 0,0 0 0 0 0,0 0 1 0 0,-1 0-1 0 0,0 0 0 0 0,0 0 1 0 0,0 0-1 0 0,-1 1 0 0 0,1-1 1 0 0,-2 1-6 0 0,-6-15 10 0 0,-38-61 97 0 0,42 69-103 0 0,0 1 0 0 0,-1-1-1 0 0,-6-5-3 0 0,5 6 0 0 0,1 0 0 0 0,1 0-1 0 0,-5-8 1 0 0,9 14-4 0 0,0 0 0 0 0,-1 0 0 0 0,1 0 0 0 0,-1 1 0 0 0,0-1 0 0 0,0 1 0 0 0,-1 0 0 0 0,1 0 0 0 0,-1 0 0 0 0,1 0 0 0 0,-2 0 4 0 0,-22-20-44 0 0,13 11-9 0 0,-6-1 25 0 0,14 9 15 0 0,1 1 0 0 0,0-1 0 0 0,0 0 0 0 0,-4-4 13 0 0,2 1-9 0 0,4 3 9 0 0,0 1 0 0 0,-1 0-1 0 0,1-1 1 0 0,-1 2 0 0 0,1-1-1 0 0,-2 0 1 0 0,-8-4-23 0 0,2 2-63 0 0,3 1 5 0 0,-5-1-103 0 0,11 2 111 0 0,1 0-32 0 0,1 2 0 0 0,-1-1-41 0 0,1 1-50 0 0,-1 0-56 0 0,0 0-108 0 0,-1 0-73 0 0,0 1-64 0 0,0-1-55 0 0,-1 0-397 0 0,0 0-76 0 0,-4-4-952 0 0,-2-4-1122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7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30 9616 0 0,'0'0'216'0'0,"0"0"32"0"0,0 0 12 0 0,0 0-106 0 0,-3-2-79 0 0,-4-6 7 0 0,4 5-11 0 0,1 1 102 0 0,1 1 198 0 0,1 1 327 0 0,0 0 26 0 0,0 0-28 0 0,0 0-135 0 0,0 0-276 0 0,0-1-82 0 0,-1 1-71 0 0,1-1-58 0 0,0 0-46 0 0,0 0-33 0 0,0-2-99 0 0,0 2 88 0 0,0-1 64 0 0,1 1 99 0 0,-1 1-23 0 0,0-1 38 0 0,0 1 44 0 0,0-1 47 0 0,0 1 52 0 0,0 0 57 0 0,0 0 61 0 0,0 0 64 0 0,0 1-472 0 0,0-1 0 0 0,0 1 0 0 0,0-1 0 0 0,0 1 0 0 0,0-1 0 0 0,1 1 0 0 0,-1 0 0 0 0,0-1-1 0 0,0 1 1 0 0,0-1 0 0 0,1 1 0 0 0,-1-1 0 0 0,0 1 0 0 0,1-1 0 0 0,-1 1 0 0 0,0-1-1 0 0,1 1 1 0 0,-1-1 0 0 0,1 1 0 0 0,-1-1 0 0 0,0 0 0 0 0,1 1 0 0 0,-1-1 0 0 0,1 1-15 0 0,0-1 16 0 0,0 0 0 0 0,-1 1 0 0 0,1-1 1 0 0,-1 1-1 0 0,1-1 0 0 0,0 1 0 0 0,-1-1 1 0 0,1 1-1 0 0,-1 0 0 0 0,0-1 1 0 0,1 1-1 0 0,-1-1 0 0 0,0 1 0 0 0,1 0 1 0 0,-1 0-1 0 0,0-1 0 0 0,1 1 1 0 0,-1 0-1 0 0,0-1 0 0 0,0 1 0 0 0,0 0 1 0 0,0 0-1 0 0,0 0 0 0 0,0-1 0 0 0,0 1-16 0 0,3 14 231 0 0,7-1-7 0 0,-9-13-216 0 0,-1-1-1 0 0,0 0 0 0 0,0 0 1 0 0,1 1-1 0 0,-1-1 1 0 0,0 0-1 0 0,0 0 1 0 0,0 1-1 0 0,0-1 0 0 0,1 0 1 0 0,-1 1-1 0 0,0-1 1 0 0,0 0-1 0 0,0 1 1 0 0,0-1-1 0 0,0 0 1 0 0,0 0-1 0 0,0 1 0 0 0,0-1 1 0 0,0 0-1 0 0,0 1 1 0 0,0-1-1 0 0,0 0 1 0 0,0 1-1 0 0,0-1 0 0 0,0 0-7 0 0,4 21 168 0 0,5 1 43 0 0,-5-10-93 0 0,-3 5-15 0 0,0 2-15 0 0,3-2-15 0 0,-2-11-37 0 0,0 1-1 0 0,0 0 1 0 0,-1-1 0 0 0,0 1-1 0 0,0 0 1 0 0,-1 0-36 0 0,0 8 67 0 0,-1-7-25 0 0,1 0-1 0 0,0 0 0 0 0,1 0 0 0 0,0-1 0 0 0,1 3-41 0 0,8 22 136 0 0,-4 0 3 0 0,-2-15-63 0 0,-2-11-31 0 0,0 1 0 0 0,0 0 0 0 0,-1 0 0 0 0,0 0 0 0 0,0 3-45 0 0,-1 9 161 0 0,0 6 35 0 0,3-5-57 0 0,3-7-12 0 0,-5-11-107 0 0,0-1 1 0 0,0 0-1 0 0,-1 1 0 0 0,1-1 1 0 0,0 1-1 0 0,-1-1 1 0 0,1 1-1 0 0,-1-1 1 0 0,0 1-1 0 0,1 0 0 0 0,-1-1 1 0 0,0 1-1 0 0,0-1-20 0 0,0 13 183 0 0,0-12-75 0 0,0 1-39 0 0,0-1-58 0 0,0-1-1 0 0,-1 0 0 0 0,1 1 0 0 0,0-1 0 0 0,-1 1 0 0 0,1-1 1 0 0,-1 0-1 0 0,1 1 0 0 0,-1-1 0 0 0,0 0 0 0 0,1 1 0 0 0,-1-1-10 0 0,-6 8 17 0 0,3-3 32 0 0,5 4-39 0 0,-1-10-5 0 0,0 8 45 0 0,0-3-57 0 0,0-2-1 0 0,0-1-82 0 0,0-2 0 0 0,0 0-14 0 0,0 0-94 0 0,0 0-39 0 0,0 0 107 0 0,0 0 44 0 0,0 0-38 0 0,0 0-13 0 0,0 0-38 0 0,0 0-43 0 0,0 0-48 0 0,0 0-51 0 0,0 0-50 0 0,0 0-45 0 0,0 0-40 0 0,0 0-292 0 0,0 0-69 0 0,0 0-52 0 0,0 0-38 0 0,0 0-341 0 0,0 0-34 0 0,0 0-2677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8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10800 0 0,'0'0'241'0'0,"0"0"38"0"0,0 0 13 0 0,0 0-26 0 0,0 1-152 0 0,0 1-40 0 0,0 0 41 0 0,0 2 99 0 0,0 1 111 0 0,0 12 761 0 0,0-10-688 0 0,1-2-152 0 0,0-2-176 0 0,0-1-44 0 0,4 6 245 0 0,2 5 143 0 0,-6-2-87 0 0,1 0-11 0 0,4 1 42 0 0,1 2 6 0 0,-6 0-59 0 0,-1-6-157 0 0,-1 5 17 0 0,1-4-24 0 0,1-1 11 0 0,2-1 44 0 0,1 1-21 0 0,-1-1-39 0 0,2 14 199 0 0,-4-10-155 0 0,-1-3-39 0 0,0 1 36 0 0,1 0 10 0 0,0-2-52 0 0,1 0-25 0 0,2 1 0 0 0,0 1 12 0 0,-1-1 7 0 0,-2 0 31 0 0,-1 2 65 0 0,0 0-53 0 0,-1 2 10 0 0,1-3-24 0 0,2-1 13 0 0,0 1 48 0 0,2 2-37 0 0,2 4 24 0 0,-3 5-58 0 0,-3-18-146 0 0,0 1 0 0 0,1-1-1 0 0,-1 1 1 0 0,0-1-1 0 0,1 1 1 0 0,-1 0-1 0 0,1-1 1 0 0,0 0 0 0 0,0 1-1 0 0,0-1 1 0 0,1 2-2 0 0,0-1 0 0 0,-1-1-1 0 0,0 0 1 0 0,0 1 0 0 0,0-1 0 0 0,-1 1 0 0 0,1-1 0 0 0,-1 1 0 0 0,1-1 0 0 0,-1 1-1 0 0,0 0 1 0 0,0 1 0 0 0,0 58 15 0 0,0-60 58 0 0,0-2 15 0 0,0 0 0 0 0,0 0-26 0 0,0 3-113 0 0,0 8-49 0 0,0-10 67 0 0,0 0-17 0 0,0-1-24 0 0,0 0-38 0 0,0 0-19 0 0,0 0-39 0 0,0 0-46 0 0,0 0-50 0 0,0 0-55 0 0,0 0-52 0 0,0 0-48 0 0,0 0-42 0 0,0 1-303 0 0,0-1-71 0 0,0 1-56 0 0,0 0-41 0 0,0 1-353 0 0,0 0-36 0 0,0 7-2773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9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9040 0 0,'0'0'200'0'0,"0"0"33"0"0,0 0 15 0 0,-2 2-36 0 0,-6 7-139 0 0,5-5-13 0 0,-2 8 253 0 0,-1 0 155 0 0,1-6-187 0 0,4-5 17 0 0,0 1-68 0 0,0 0-58 0 0,0 0-50 0 0,1 0-28 0 0,0 0-42 0 0,1 3 18 0 0,-1-4-13 0 0,0 0 54 0 0,1 8 165 0 0,0-2-35 0 0,1 8 148 0 0,2-2-103 0 0,0-1-79 0 0,-2-6-116 0 0,0 3 142 0 0,0-1-61 0 0,-2 0-25 0 0,-2 1 5 0 0,1 1-4 0 0,1-3-9 0 0,1 1 23 0 0,2 2 59 0 0,-1-5-142 0 0,0 2 51 0 0,1 0 1 0 0,-1 0-1 0 0,-1 0 1 0 0,0 0-1 0 0,0 1 1 0 0,0 5-131 0 0,-1 0 147 0 0,-1 8 92 0 0,5-4 17 0 0,13 38 263 0 0,-12-36-391 0 0,0 0-59 0 0,-4-12-37 0 0,0 1-1 0 0,0 0 1 0 0,-1-1-1 0 0,0 8-31 0 0,2 17 70 0 0,4-7-13 0 0,-4-19-48 0 0,0 0 0 0 0,-1 1 0 0 0,0-1 1 0 0,0 0-1 0 0,-1 2-9 0 0,2 11 49 0 0,5-3-31 0 0,-1 0 1 0 0,-5 0 28 0 0,-1-7-33 0 0,0 4-14 0 0,0 12 59 0 0,1-15-77 0 0,1-4-90 0 0,2 1-118 0 0,3 0-263 0 0,-5-5-455 0 0,-2-2-42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9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9672 0 0,'0'-2'216'0'0,"2"-11"-8"0"0,-1 12-181 0 0,0 0-1 0 0,0-1 1 0 0,0 1-1 0 0,0 0 1 0 0,0 0 0 0 0,0 0-1 0 0,1 0 1 0 0,-1 0 0 0 0,0 0-1 0 0,0 0 1 0 0,1 1-1 0 0,-1-1 1 0 0,1 0 0 0 0,-1 1-1 0 0,2-1-26 0 0,6-3 137 0 0,-1-1-87 0 0,18-6-52 0 0,-1-3-21 0 0,-15 7 53 0 0,1 1 59 0 0,1 0 348 0 0,0 1-59 0 0,27-10 695 0 0,-21 9-563 0 0,-1 1-2 0 0,-6 0-320 0 0,-1 1-22 0 0,-2 1-17 0 0,1 2 21 0 0,1 0 57 0 0,-4 1-109 0 0,-1-1-1 0 0,1 0 1 0 0,0 0 0 0 0,-1-1-1 0 0,4-1-117 0 0,10-2 260 0 0,0 2-68 0 0,-7 3-17 0 0,-1 0-48 0 0,13 0 102 0 0,-11 2-143 0 0,-1 4-22 0 0,1 0-23 0 0,0-3-10 0 0,6 3-2 0 0,-3 6 28 0 0,-12-8-49 0 0,0 0-8 0 0,0-1 1 0 0,-1 1-1 0 0,1 0 1 0 0,-1 0-1 0 0,1 2 0 0 0,28 58 1 0 0,-31-61-1 0 0,0 0 0 0 0,0 0 0 0 0,-1 0 0 0 0,1 0 0 0 0,-1 0 0 0 0,1 0 0 0 0,-1 0 0 0 0,0 0 0 0 0,-1 0 0 0 0,1 0 0 0 0,0 1 0 0 0,-1 5-1 0 0,1 6 2 0 0,0-11-1 0 0,0 0 0 0 0,0 0 0 0 0,0 0 0 0 0,0 0 0 0 0,-1 0 0 0 0,0 0 0 0 0,0 0 0 0 0,-5 12 3 0 0,5-13 3 0 0,0 1 1 0 0,0-1-1 0 0,0 0 0 0 0,0 1 0 0 0,0-1 0 0 0,1 1 1 0 0,-1-1-1 0 0,1 2-6 0 0,0-1 1 0 0,-1-1-1 0 0,0 1 1 0 0,1-1 0 0 0,-1 0 0 0 0,0 1 0 0 0,0-1 0 0 0,-1 0-1 0 0,1 0 1 0 0,-1 0 0 0 0,0 0 0 0 0,0 0 0 0 0,0 0 0 0 0,0 0-1 0 0,-9 16 0 0 0,4-4 14 0 0,0 0 0 0 0,0-1 0 0 0,-1 0 0 0 0,-1 0 0 0 0,-5 5-14 0 0,-1 2 4 0 0,3-5 34 0 0,-9 3-22 0 0,16-14-3 0 0,-1 1 0 0 0,1-1 1 0 0,0 1-1 0 0,-5 6-13 0 0,-6 12 10 0 0,0-13-10 0 0,0 10 14 0 0,3-13 39 0 0,8 6-29 0 0,-7 0 7 0 0,-12 10 98 0 0,17-17-76 0 0,4-5 11 0 0,3-2 2 0 0,0 0 4 0 0,0 0 2 0 0,0 0 0 0 0,0 0 2 0 0,0 0 4 0 0,0 0 2 0 0,0 0 0 0 0,0 0-1 0 0,0 0-6 0 0,0 0-1 0 0,0 0 0 0 0,0 0 4 0 0,3 3 16 0 0,-2-2-84 0 0,0 0-1 0 0,-1 0 0 0 0,1 0 0 0 0,0-1 0 0 0,0 1 0 0 0,0 0 0 0 0,0-1 1 0 0,0 1-1 0 0,0 0 0 0 0,0-1 0 0 0,0 1 0 0 0,0-1 0 0 0,0 0 0 0 0,1 1 0 0 0,-1-1 1 0 0,0 0-1 0 0,0 0 0 0 0,0 0 0 0 0,0 0 0 0 0,1 0 0 0 0,-1 0 0 0 0,0 0 0 0 0,0 0 1 0 0,0 0-1 0 0,0 0 0 0 0,1-1 0 0 0,-1 1 0 0 0,0 0 0 0 0,0-1 0 0 0,0 1 1 0 0,0-1-1 0 0,0 1 0 0 0,0-1 0 0 0,0 0 0 0 0,0 1 0 0 0,0-1 0 0 0,0 0 0 0 0,0 0 1 0 0,-1 0-1 0 0,2 0-7 0 0,3-2 82 0 0,-3 3-72 0 0,-1 0 0 0 0,1 0-1 0 0,-1-1 1 0 0,1 1 0 0 0,0 0-1 0 0,-1-1 1 0 0,1 0-1 0 0,-1 1 1 0 0,1-1 0 0 0,-1 0-1 0 0,0 0 1 0 0,1 0-10 0 0,0 0 9 0 0,-1 0 0 0 0,1 0 1 0 0,0 0-1 0 0,0 0 0 0 0,0 0 1 0 0,-1 1-1 0 0,1-1 0 0 0,0 1 0 0 0,0-1 1 0 0,0 1-1 0 0,0 0 0 0 0,1-1-9 0 0,-1 1 1 0 0,0 0 0 0 0,-1 0 0 0 0,1 0 0 0 0,0-1 0 0 0,-1 1 0 0 0,1 0 0 0 0,-1-1 0 0 0,1 0 1 0 0,0 1-1 0 0,-1-1 0 0 0,1 0 0 0 0,-1 0 0 0 0,0 0 0 0 0,1 0-1 0 0,6-4 10 0 0,17-6 51 0 0,32-10 24 0 0,-40 16-40 0 0,12-6-13 0 0,0 6 57 0 0,-7-6 2 0 0,4 6-10 0 0,-11-1-27 0 0,-11 5-44 0 0,-1 0 0 0 0,1-1 0 0 0,-1 1 0 0 0,1 1 0 0 0,-1-1 0 0 0,1 0 0 0 0,-1 1 0 0 0,1 0 0 0 0,0 0-10 0 0,4-1 20 0 0,-1 0-1 0 0,1 0 0 0 0,0 0 0 0 0,0-1 1 0 0,0 0-20 0 0,0 0 17 0 0,0 0 0 0 0,0 0 0 0 0,-1 1 0 0 0,1 0 0 0 0,2 1-17 0 0,20 0 13 0 0,51 0 56 0 0,-77 0-140 0 0,-1 0 57 0 0,9 0 139 0 0,-7 0-102 0 0,0 0-93 0 0,-2 0-18 0 0,0 0-42 0 0,0 0-146 0 0,-1 0 94 0 0,0 0-32 0 0,-1 0-36 0 0,1 0-38 0 0,0 0-40 0 0,-1 0-42 0 0,-1 0-58 0 0,0 0-65 0 0,0 0-58 0 0,0 0-49 0 0,0 0-177 0 0,0 0-50 0 0,0 0-213 0 0,0 0-574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44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338 130 7224 0 0,'0'0'165'0'0,"0"0"22"0"0,-3-3 7 0 0,-10-8-23 0 0,6 8-144 0 0,6 3-27 0 0,1 0 1 0 0,-1 0-1 0 0,1 0 0 0 0,-1 0 0 0 0,1-1 0 0 0,-1 1 1 0 0,1 0-1 0 0,-1 0 0 0 0,1-1 0 0 0,0 1 0 0 0,-1 0 1 0 0,1-1-1 0 0,-1 1 0 0 0,1-1 0 0 0,0 1 0 0 0,-1 0 1 0 0,1-1-1 0 0,0 1 0 0 0,0-1 0 0 0,-1 1 0 0 0,1-1 1 0 0,0 1-1 0 0,0-1 0 0 0,0 1 0 0 0,-1-1 0 0 0,1 1 1 0 0,0-1-1 0 0,0 1 0 0 0,0-1 0 0 0,0 1 0 0 0,0-1 1 0 0,0 1-1 0 0,0-1 0 0 0,0 1 0 0 0,0-1 0 0 0,0 1 1 0 0,1-1-1 0 0,-1 1 0 0 0,-1-10 18 0 0,-1 4 50 0 0,-5-2 116 0 0,-1 4 103 0 0,2 1-34 0 0,0-1 43 0 0,1-6 302 0 0,-2 5-185 0 0,7 5-390 0 0,-1-1-1 0 0,1 1 1 0 0,0 0 0 0 0,-1 0 0 0 0,1 0-1 0 0,0-1 1 0 0,-1 1 0 0 0,1 0 0 0 0,0-1-1 0 0,-1 1 1 0 0,1 0 0 0 0,0-1 0 0 0,-1 1 0 0 0,1 0-1 0 0,0-1 1 0 0,0 1 0 0 0,0 0 0 0 0,-1-1-1 0 0,1 1 1 0 0,0-1 0 0 0,0 1 0 0 0,0 0-1 0 0,0-1 1 0 0,0 1 0 0 0,0-1 0 0 0,0 1-1 0 0,0-1 1 0 0,0 1 0 0 0,0 0 0 0 0,0-1-1 0 0,0 1-22 0 0,-3-6 512 0 0,-2 1-221 0 0,3 2-164 0 0,0 1 0 0 0,0 0 0 0 0,-1 0 0 0 0,1 0 1 0 0,0 0-1 0 0,-1 0 0 0 0,1 0 0 0 0,-1 1 0 0 0,-2-2-127 0 0,-12 0 423 0 0,15 2-339 0 0,-4 1 35 0 0,-7 0 112 0 0,2 4 39 0 0,-2 4-172 0 0,-3-4-63 0 0,3 0-32 0 0,11-4-3 0 0,0 1 0 0 0,0 0 0 0 0,0 0 0 0 0,0 0 0 0 0,1 1 0 0 0,-1-1 0 0 0,1 0 0 0 0,-1 1 0 0 0,1-1 0 0 0,-1 1 0 0 0,-6 6 0 0 0,4-3 3 0 0,-1-1 0 0 0,0 1 1 0 0,0-1-1 0 0,-3 2-3 0 0,1-2 13 0 0,5-3-8 0 0,0 1 0 0 0,0-1 0 0 0,0 0 0 0 0,1 1 0 0 0,-1 0 0 0 0,0-1 0 0 0,0 1 0 0 0,1 0 0 0 0,-1 0 0 0 0,1 0 0 0 0,0 0 0 0 0,-1 0 0 0 0,1 0 0 0 0,-1 2-5 0 0,-7 12 56 0 0,-2-1-33 0 0,5-8-28 0 0,1 0 0 0 0,1 0 0 0 0,-3 5 5 0 0,6-10-7 0 0,0 1 1 0 0,0 0-1 0 0,1 0 1 0 0,-1 0-1 0 0,1 0 1 0 0,0 0-1 0 0,-1 0 1 0 0,1 0-1 0 0,1 0 1 0 0,-1 0 0 0 0,0 1 6 0 0,1 8-9 0 0,-1 67 9 0 0,0-77 0 0 0,0 0 0 0 0,1 0 0 0 0,-1-1 0 0 0,0 1 0 0 0,1 0 0 0 0,-1-1 0 0 0,1 1 0 0 0,-1-1 0 0 0,1 1 0 0 0,0-1 0 0 0,0 1 0 0 0,-1-1 0 0 0,1 1 0 0 0,1-1 0 0 0,2 7 0 0 0,18 40 0 0 0,-22-47 1 0 0,1 0 1 0 0,-1 0-1 0 0,1 0 1 0 0,0 0-1 0 0,-1 0 1 0 0,1-1-1 0 0,0 1 1 0 0,0 0-1 0 0,-1 0 1 0 0,1-1 0 0 0,0 1-1 0 0,0-1 1 0 0,0 1-1 0 0,0-1 1 0 0,0 1-2 0 0,2 0 13 0 0,1 0 1 0 0,-1 0 0 0 0,0-1-1 0 0,0 1 1 0 0,1-1-1 0 0,-1 0 1 0 0,1 0-14 0 0,15 3 94 0 0,-7 3 0 0 0,-2 0 40 0 0,-9-6-124 0 0,0 0 0 0 0,0 0 1 0 0,-1 1-1 0 0,1-1 1 0 0,0 0-1 0 0,-1 0 1 0 0,1 0-1 0 0,0 0 0 0 0,-1 0 1 0 0,1-1-1 0 0,0 1 1 0 0,0 0-1 0 0,-1 0 1 0 0,1 0-1 0 0,0-1 0 0 0,-1 1 1 0 0,1 0-11 0 0,17-9 215 0 0,-15 8-179 0 0,1 0 1 0 0,-1 0-1 0 0,0 1 0 0 0,1-1 1 0 0,-1 1-1 0 0,1-1 0 0 0,2 1-36 0 0,6-1 77 0 0,0-1 50 0 0,24-11 386 0 0,-18 6-282 0 0,-9 4-150 0 0,0 0-34 0 0,10-1 37 0 0,-15 3-70 0 0,0 0-1 0 0,0 0 0 0 0,1 0 0 0 0,-1 0 0 0 0,0-1 1 0 0,0 1-1 0 0,0-1 0 0 0,0 0 0 0 0,-1 0 1 0 0,1-1-1 0 0,0 1 0 0 0,-1-1 0 0 0,1 0 1 0 0,2-3-14 0 0,12-11 56 0 0,15-15-33 0 0,-23 18 22 0 0,6-18 20 0 0,-15 29-59 0 0,0 1 0 0 0,-1-1 0 0 0,1 1 0 0 0,-1-1 0 0 0,1 1 0 0 0,-1-1 0 0 0,0 1 0 0 0,0-1 0 0 0,0 0 0 0 0,0 1 0 0 0,-1-1 0 0 0,1 1 0 0 0,0-1 0 0 0,-1 1 0 0 0,0-1 0 0 0,0 1 0 0 0,0-1 0 0 0,0 1 0 0 0,0 0 0 0 0,0 0 0 0 0,0-1 0 0 0,-1 1 0 0 0,1 0 0 0 0,-1 0 1 0 0,-1-1-8 0 0,1 1 5 0 0,1 1 0 0 0,-1-1 0 0 0,1 1 0 0 0,0-1 0 0 0,0 1 0 0 0,0-1 0 0 0,0 0-1 0 0,0 1 1 0 0,0-1 0 0 0,0 0 0 0 0,0 0 0 0 0,1 0 0 0 0,-1 0 0 0 0,1 0 0 0 0,0 0-1 0 0,-1-1-3 0 0,1-14 2 0 0,0 16-5 0 0,0 1 0 0 0,0-1-1 0 0,0 1 1 0 0,0-1 0 0 0,0 1-1 0 0,0-1 1 0 0,0 1 0 0 0,0-1-1 0 0,0 1 1 0 0,0-1 0 0 0,0 1-1 0 0,0-1 1 0 0,-1 1 0 0 0,1-1-1 0 0,0 1 1 0 0,0-1 0 0 0,0 1-1 0 0,-1-1 1 0 0,1 1-1 0 0,0 0 1 0 0,0-1 0 0 0,-1 1-1 0 0,1-1 1 0 0,0 1 0 0 0,-1 0-1 0 0,1-1 1 0 0,-1 1 0 0 0,1 0-1 0 0,0 0 1 0 0,-1-1 0 0 0,1 1-1 0 0,-1 0 4 0 0,-6-5-83 0 0,2-6-59 0 0,-6 6-31 0 0,6-6-124 0 0,-8 6-58 0 0,-1-5-11 0 0,12 7-44 0 0,2 3 196 0 0,0 0-156 0 0,0 2-21 0 0,0-1 184 0 0,0 0 48 0 0,0 0 40 0 0,0 0 33 0 0,-1 1-9 0 0,0 1-1 0 0,1-2 29 0 0,-1 0-49 0 0,0 0 68 0 0,0-1-1 0 0,1 0 1 0 0,-1 1-1 0 0,0-1 1 0 0,0 0-1 0 0,0 0 1 0 0,1 1-1 0 0,-1-1 1 0 0,0 0 0 0 0,0 0-1 0 0,0 0 1 0 0,0 0-1 0 0,0 0 1 0 0,0 0 48 0 0</inkml:trace>
  <inkml:trace contextRef="#ctx0" brushRef="#br0" timeOffset="490.9">386 545 8840 0 0,'0'0'197'0'0,"0"0"24"0"0,0 0 19 0 0,-3 0-29 0 0,0 0-177 0 0,0 0 0 0 0,1 0 0 0 0,-1 0 0 0 0,0 0 0 0 0,0-1 0 0 0,1 0 0 0 0,-1 1 0 0 0,-1-1-34 0 0,4 0 12 0 0,0 1 1 0 0,-1 0-1 0 0,1 0 0 0 0,-1 0 0 0 0,1-1 0 0 0,0 1 0 0 0,-1 0 0 0 0,1-1 0 0 0,0 1 0 0 0,-1 0 0 0 0,1-1 0 0 0,0 1 0 0 0,-1-1 0 0 0,1 1 0 0 0,0 0 1 0 0,0-1-1 0 0,0 1 0 0 0,-1-1 0 0 0,1 1-12 0 0,0-1 9 0 0,0 1 0 0 0,0 0 0 0 0,0-1 0 0 0,-1 1 0 0 0,1 0 0 0 0,0-1 0 0 0,0 1 0 0 0,0 0 1 0 0,-1 0-1 0 0,1-1 0 0 0,0 1 0 0 0,0 0 0 0 0,-1 0 0 0 0,1-1 0 0 0,0 1 0 0 0,-1 0 0 0 0,1 0 0 0 0,0 0 0 0 0,-1-1 0 0 0,1 1 1 0 0,0 0-1 0 0,-1 0 0 0 0,1 0 0 0 0,-1 0 0 0 0,1 0 0 0 0,0 0 0 0 0,-1 0 0 0 0,1 0 0 0 0,0 0 0 0 0,-1 0 0 0 0,1 0 0 0 0,-1 0 1 0 0,1 0-1 0 0,-1 0-9 0 0,-1 0 277 0 0,-1 3 91 0 0,-11 7 70 0 0,-1-7-49 0 0,5-1-161 0 0,2 1-58 0 0,0 3-47 0 0,2 0-36 0 0,-10 6 41 0 0,-8-2 8 0 0,3-1 20 0 0,11-2 13 0 0,2 0 0 0 0,-1 0 0 0 0,-4 6-169 0 0,-10 11 251 0 0,14-14-182 0 0,1-1-40 0 0,-17 16 162 0 0,3-1-39 0 0,4 0-39 0 0,3 2-37 0 0,14-23-67 0 0,0-1 0 0 0,0 1 0 0 0,1 0 1 0 0,-1 0-1 0 0,1 0 0 0 0,-1 0 0 0 0,1 0 1 0 0,0 0-1 0 0,1 0 0 0 0,-1 0 0 0 0,1 1-9 0 0,-1 5 16 0 0,0 40 25 0 0,0-2 65 0 0,3-42-53 0 0,12 10-13 0 0,-10-11-12 0 0,0 0 0 0 0,0 0 0 0 0,0-1-1 0 0,1 1 1 0 0,-1-1 0 0 0,1 0 0 0 0,0 0-28 0 0,17 6 129 0 0,1-1 84 0 0,-1-7 21 0 0,32-1 150 0 0,-44-2-191 0 0,-6-1-143 0 0,14-5 100 0 0,-9 6-67 0 0,1 1 32 0 0,6 1 3 0 0,-13-1-94 0 0,0 0 0 0 0,0 0 0 0 0,0 0 0 0 0,-1 0 0 0 0,1 0 0 0 0,0-1 0 0 0,0 1 0 0 0,-1-1 0 0 0,0 0 0 0 0,3-1-24 0 0,12-13 130 0 0,0 2 0 0 0,12-3 11 0 0,-21 13-99 0 0,0-1 0 0 0,-1 0 1 0 0,0 0-1 0 0,-1-1-42 0 0,-4 4 19 0 0,-1 0 0 0 0,1 0 0 0 0,-1-1 0 0 0,0 1 0 0 0,0-1 0 0 0,0 1 0 0 0,-1-1 0 0 0,2-1-19 0 0,4-8 81 0 0,3 2-4 0 0,2-3-1 0 0,-6-4 11 0 0,-4 7-40 0 0,1 2-2 0 0,-2 7-38 0 0,-1 0 1 0 0,0 0 0 0 0,1 0-1 0 0,-1 0 1 0 0,0 0-1 0 0,0 0 1 0 0,1 0-1 0 0,-1 1 1 0 0,0-1-1 0 0,0 0 1 0 0,0 0-1 0 0,0 0 1 0 0,0 0-1 0 0,0 0 1 0 0,-1 0-1 0 0,1 0 1 0 0,0 0-1 0 0,0 0 1 0 0,-1 0 0 0 0,1 0-1 0 0,0 0 1 0 0,-1 0-1 0 0,1 1 1 0 0,-1-1-1 0 0,1 0 1 0 0,-1 0-1 0 0,0 0-7 0 0,1 1 2 0 0,-1-5 10 0 0,0 0 0 0 0,0 1 0 0 0,0-1 0 0 0,1 0 1 0 0,-1 0-1 0 0,1 0 0 0 0,0 0 0 0 0,1 1 0 0 0,0-4-12 0 0,-1-2 4 0 0,0 8 0 0 0,0 1-1 0 0,0-1 1 0 0,0 1-1 0 0,0 0 0 0 0,0-1 1 0 0,-1 1-1 0 0,1 0 1 0 0,0-1-1 0 0,-1 1 1 0 0,1 0-1 0 0,-1 0 1 0 0,0-1-4 0 0,-1 0 1 0 0,1 1 0 0 0,0-1 1 0 0,-1 1-1 0 0,1 0 0 0 0,-1-1 0 0 0,1 1 1 0 0,-1 0-1 0 0,0 0 0 0 0,0 0 1 0 0,-1 0-2 0 0,2 0-1 0 0,-1 0 1 0 0,0 0 0 0 0,0 0 0 0 0,1 0 0 0 0,-1 0 0 0 0,1 0 0 0 0,-1 0 0 0 0,1-1 0 0 0,-1 1 0 0 0,1 0 0 0 0,0-1 0 0 0,0 1 0 0 0,-1-1-1 0 0,1 0 1 0 0,-11-31-4 0 0,4 8-106 0 0,2 14 11 0 0,-2 0-34 0 0,-9-7-71 0 0,9 8 40 0 0,2-5-105 0 0,5-3-108 0 0,0 16 233 0 0,1 1-49 0 0,-1 0-76 0 0,1 0 86 0 0,-1 0-37 0 0,0 1-69 0 0,0-2-45 0 0,-1 0-360 0 0,-1 0-107 0 0,1 0-81 0 0,0 0-56 0 0,0 0-1087 0 0,2 1-1146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0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8576 0 0,'0'2'197'0'0,"0"2"-121"0"0,0 11 372 0 0,-1-11-359 0 0,1-1-36 0 0,-2 1-60 0 0,-3 4 50 0 0,4-7-43 0 0,0 1-1 0 0,1-1 1 0 0,-1 0 0 0 0,0 1 0 0 0,0 0-1 0 0,1-1 1 0 0,-1 1 0 0 0,1-1 0 0 0,-1 1 0 0 0,1 0-1 0 0,-1-1 1 0 0,1 1 0 0 0,0 0 0 0 0,0 0 0 0 0,0 5-12 0 0,0 8 12 0 0,1-10 41 0 0,1 0 35 0 0,2 4 179 0 0,3 12 308 0 0,-6-11-265 0 0,0 0 60 0 0,-1-3-134 0 0,0-1 37 0 0,0 3 87 0 0,0-2-93 0 0,0-2-95 0 0,0 0-37 0 0,0 8 176 0 0,0-5-139 0 0,0 1 76 0 0,0 2 109 0 0,2 3-37 0 0,4 9 252 0 0,0 0-30 0 0,-4-8-281 0 0,-2-7-62 0 0,0-1-35 0 0,0 4 65 0 0,3 10 150 0 0,2-5-56 0 0,0-3-79 0 0,-2 6 27 0 0,-3-8-90 0 0,2-3-47 0 0,0 0-20 0 0,2 1 0 0 0,0-1-6 0 0,-2-1-3 0 0,0 0 15 0 0,-2 2 40 0 0,0 3-19 0 0,0-3-51 0 0,0 18 55 0 0,0-11-16 0 0,2-5-29 0 0,4 2 0 0 0,-5-12-78 0 0,0 1 0 0 0,0-1 0 0 0,0 1-1 0 0,-1 0 1 0 0,1-1 0 0 0,0 1 0 0 0,-1 0 0 0 0,1 0 0 0 0,-1-1 0 0 0,0 1 0 0 0,1 0 0 0 0,-1 0-1 0 0,0 0-9 0 0,0 17 100 0 0,0 42 19 0 0,0-56-146 0 0,0-1-18 0 0,0-2-21 0 0,0 0-33 0 0,0-1-39 0 0,0 0-34 0 0,0 0-135 0 0,0-1-38 0 0,0 0-904 0 0,3 0-51 0 0,10 0-10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1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 7848 0 0,'0'0'232'0'0,"0"0"-64"0"0,0 0-14 0 0,0 0 51 0 0,0 0 168 0 0,0 0 312 0 0,0 0 19 0 0,0 0-12 0 0,0 0-77 0 0,0 0-37 0 0,0 0-8 0 0,0 0-44 0 0,0 0-366 0 0,0 0 32 0 0,3 0 80 0 0,9-3-31 0 0,-11 2-222 0 0,0 1 1 0 0,0-1-1 0 0,1 1 1 0 0,-1-1-1 0 0,0 0 1 0 0,0 0-1 0 0,0 0 1 0 0,-1 1-1 0 0,1-1 1 0 0,0 0-1 0 0,0 0 1 0 0,0 0-1 0 0,-1 0 1 0 0,1-1-20 0 0,3-5 112 0 0,-4 6-102 0 0,0 1 0 0 0,0-1 1 0 0,0 1-1 0 0,0-1 0 0 0,1 1 1 0 0,-1-1-1 0 0,0 1 0 0 0,0-1 1 0 0,1 1-1 0 0,-1 0 0 0 0,0-1 0 0 0,1 1 1 0 0,-1-1-1 0 0,0 1 0 0 0,1 0 1 0 0,-1-1-1 0 0,1 1 0 0 0,-1 0 1 0 0,0 0-1 0 0,1-1 0 0 0,-1 1 1 0 0,1 0-1 0 0,-1 0 0 0 0,1 0 1 0 0,-1-1-1 0 0,1 1 0 0 0,-1 0 0 0 0,1 0 1 0 0,-1 0-1 0 0,1 0 0 0 0,-1 0 1 0 0,1 0-1 0 0,0 0 0 0 0,-1 0 1 0 0,1 0-1 0 0,-1 0 0 0 0,1 1 1 0 0,-1-1-11 0 0,11-2 167 0 0,1-4 25 0 0,-10 5-168 0 0,-1 0 1 0 0,1 0-1 0 0,0 0 1 0 0,0 0-1 0 0,-1 1 1 0 0,1-1-1 0 0,0 0 1 0 0,0 1-1 0 0,0 0 0 0 0,0-1 1 0 0,0 1-1 0 0,0 0 1 0 0,2 0-25 0 0,9 0 85 0 0,27 0 203 0 0,-19 0-182 0 0,-6 0-81 0 0,-11-1-25 0 0,0 1 1 0 0,0 0-1 0 0,0 1 0 0 0,0-1 1 0 0,0 1-1 0 0,0-1 1 0 0,1 1-1 0 0,10 5-4 0 0,-11-4-1 0 0,-1-1-1 0 0,1 0 1 0 0,-1 0-1 0 0,0 0 0 0 0,1 0 1 0 0,0-1-1 0 0,-1 0 1 0 0,1 1-1 0 0,0-1 6 0 0,-1 0-1 0 0,1 0 0 0 0,-1 0 0 0 0,1 1-1 0 0,0 0 1 0 0,-1-1 0 0 0,1 1 0 0 0,-1 1 0 0 0,0-1 0 0 0,1 0 1 0 0,11 5 0 0 0,-2-3 0 0 0,-10-2 0 0 0,-1-1 0 0 0,0 1 0 0 0,1-1 0 0 0,-1 1 0 0 0,0 0 0 0 0,1 0 0 0 0,-1 0 0 0 0,0 0 0 0 0,0 0 0 0 0,0 0 0 0 0,0 1 0 0 0,0-1 0 0 0,0 1 0 0 0,0 0 0 0 0,14 11 0 0 0,-11-11 0 0 0,-5-1 0 0 0,1-1 0 0 0,0 0 0 0 0,-1 0 0 0 0,1 1 0 0 0,-1-1 0 0 0,1 1 0 0 0,0-1 0 0 0,-1 0 0 0 0,1 1 0 0 0,-1-1 0 0 0,1 1 0 0 0,-1-1 0 0 0,1 1 0 0 0,-1-1 0 0 0,0 1 0 0 0,1-1 0 0 0,-1 1 0 0 0,1 0 0 0 0,-1-1 0 0 0,0 1 0 0 0,0 0 0 0 0,1 0 0 0 0,1 4 0 0 0,11 11 27 0 0,-12-15-21 0 0,1 0 0 0 0,-1 1-1 0 0,0-1 1 0 0,1 1 0 0 0,-1-1-1 0 0,0 1 1 0 0,0-1 0 0 0,0 1 0 0 0,0 0-1 0 0,0-1 1 0 0,-1 1 0 0 0,1 0 0 0 0,0 0-1 0 0,-1 0 1 0 0,1 0 0 0 0,-1-1-1 0 0,0 1 1 0 0,0 1-6 0 0,1 8 19 0 0,-1-7-4 0 0,1-1-1 0 0,-1 0 0 0 0,0 1 1 0 0,0-1-1 0 0,-1 0 0 0 0,1 0 1 0 0,-1 0-1 0 0,1 1 0 0 0,-1-1 1 0 0,0 1-15 0 0,-2 1 2 0 0,-14 26 96 0 0,8-20-81 0 0,-14 14 29 0 0,13-14-23 0 0,0-1-1 0 0,0 0 1 0 0,-1 0-1 0 0,-8 4-22 0 0,7-7 19 0 0,6-3-11 0 0,0 0 1 0 0,0 0 0 0 0,0 1-1 0 0,-3 3-8 0 0,-8 5-2 0 0,-10 0 44 0 0,7-4-18 0 0,-28 18-24 0 0,41-25-5 0 0,2-1-47 0 0,9-1 10 0 0,4-1 54 0 0,-2 1-13 0 0,-4 1 0 0 0,0-1 0 0 0,-1 0 1 0 0,1 0-1 0 0,0 0 0 0 0,-1 0 0 0 0,1 0 0 0 0,0-1 0 0 0,-1 1 0 0 0,1 0 1 0 0,0-1-1 0 0,-1 1 0 0 0,2-1 1 0 0,2-6-32 0 0,-5 6 29 0 0,0 1 0 0 0,0 0 0 0 0,1-1 0 0 0,-1 1 0 0 0,0-1 0 0 0,0 1 0 0 0,1-1 1 0 0,-1 1-1 0 0,1 0 0 0 0,-1-1 0 0 0,0 1 0 0 0,1 0 0 0 0,-1 0 0 0 0,1-1 0 0 0,-1 1 0 0 0,0 0 0 0 0,1 0 0 0 0,-1-1 0 0 0,1 1 1 0 0,-1 0-1 0 0,1 0 0 0 0,-1 0 0 0 0,1 0 0 0 0,-1 0 0 0 0,1 0 0 0 0,-1 0 0 0 0,1 0 0 0 0,-1 0 0 0 0,1 0 0 0 0,-1 0 0 0 0,1 0 0 0 0,0 0 3 0 0,39 0-136 0 0,0 0 57 0 0,-39 0 78 0 0,1 0 1 0 0,0 1 0 0 0,-1-1 0 0 0,1 0 0 0 0,-1 1 0 0 0,1-1 0 0 0,-1 0 0 0 0,1 1 0 0 0,-1 0 0 0 0,1-1 0 0 0,-1 1 0 0 0,1 0 0 0 0,-1 0 0 0 0,12 6-10 0 0,4-6-17 0 0,-14-2 24 0 0,-1 1 0 0 0,1 0 1 0 0,-1 0-1 0 0,0 1 1 0 0,1-1-1 0 0,-1 0 0 0 0,1 1 1 0 0,-1-1-1 0 0,0 1 1 0 0,3 1 2 0 0,13 8 0 0 0,9-4 0 0 0,-22-4 0 0 0,1 0 0 0 0,-1 0 0 0 0,1 1 0 0 0,-1 0 0 0 0,0 0 0 0 0,0 0 0 0 0,0 1 0 0 0,3 3 0 0 0,10 7 0 0 0,1-3 40 0 0,-15-10-23 0 0,0 1 1 0 0,-1 0-1 0 0,1 0 0 0 0,-1 0 0 0 0,0 1 0 0 0,1-1 0 0 0,-1 1 1 0 0,0 0-1 0 0,0 0 0 0 0,-1 0 0 0 0,1 0 0 0 0,-1 0 0 0 0,3 4-16 0 0,-3-3 22 0 0,7 13 72 0 0,-4-9 20 0 0,2-3-12 0 0,-7-5-96 0 0,0 0 0 0 0,1 0 0 0 0,-1 1 0 0 0,1-1 0 0 0,-1 0 0 0 0,1 1 0 0 0,-1-1 0 0 0,0 0 0 0 0,1 1 0 0 0,-1-1 0 0 0,0 0 0 0 0,1 1 0 0 0,-1-1 0 0 0,0 1 0 0 0,0-1 0 0 0,1 1 0 0 0,-1-1 0 0 0,0 1 0 0 0,0-1 0 0 0,0 0 0 0 0,0 1 0 0 0,1-1 0 0 0,-1 1 0 0 0,0-1 0 0 0,0 1 0 0 0,0-1 0 0 0,0 1 0 0 0,0 0 0 0 0,0-1 0 0 0,0 1 0 0 0,-1-1-1 0 0,1 1-6 0 0,0 2 29 0 0,-1 30 359 0 0,-5-17-170 0 0,0-7-109 0 0,6-9-101 0 0,-1 1-1 0 0,1-1 0 0 0,0 0 0 0 0,0 0 0 0 0,0 1 0 0 0,-1-1 0 0 0,1 0 0 0 0,0 0 0 0 0,0 1 0 0 0,0-1 0 0 0,0 0 0 0 0,-1 1 0 0 0,1-1 1 0 0,0 0-1 0 0,0 0 0 0 0,0 1 0 0 0,0-1 0 0 0,0 0 0 0 0,0 1 0 0 0,0-1 0 0 0,0 0 0 0 0,0 1 0 0 0,0-1 0 0 0,0 0 0 0 0,0 1 0 0 0,0-1-7 0 0,0 3 22 0 0,0-1 0 0 0,0 1-1 0 0,0-1 1 0 0,0 1-1 0 0,-1-1 1 0 0,1 1-1 0 0,-1 0-21 0 0,-6 3 87 0 0,3-4-37 0 0,-1 12 86 0 0,3-12-117 0 0,0 1-1 0 0,0 0 0 0 0,0-1 0 0 0,0 1 1 0 0,-1-1-1 0 0,1 0 0 0 0,-1 0 1 0 0,1 0-1 0 0,-1 0 0 0 0,0 0 0 0 0,1-1 1 0 0,-1 1-1 0 0,-1 0-18 0 0,-1 0 21 0 0,1 1 0 0 0,0-1 1 0 0,0 1-1 0 0,0 0 0 0 0,-2 2-21 0 0,-2 4 35 0 0,7-7-34 0 0,-1-1 1 0 0,1 1-1 0 0,-1 0 0 0 0,1-1 1 0 0,-1 1-1 0 0,0-1 1 0 0,1 1-1 0 0,-1-1 1 0 0,0 0-1 0 0,0 0 0 0 0,0 0 1 0 0,0 0-1 0 0,0 0 1 0 0,0 0-1 0 0,0 0 0 0 0,0-1 1 0 0,0 1-1 0 0,-1-1 1 0 0,1 0-1 0 0,0 1 0 0 0,-1-1-1 0 0,-3 0-1 0 0,0 1 0 0 0,1 0-1 0 0,-1 0 1 0 0,1 1 0 0 0,-4 0 1 0 0,-10 4-47 0 0,0-3-64 0 0,14-3 137 0 0,0 0-53 0 0,1 0-52 0 0,-1 0-51 0 0,1 0-50 0 0,-1 0-51 0 0,1 0-48 0 0,0 0-49 0 0,0 0-47 0 0,0 0-47 0 0,1 0-46 0 0,-1 0-45 0 0,1 0-44 0 0,-1 0-45 0 0,1 0-42 0 0,0 0-42 0 0,-5 0-1525 0 0,-2 0-1254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1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11168 0 0,'0'0'330'0'0,"0"0"-8"0"0,0 0-254 0 0,3-3-24 0 0,4-3-16 0 0,-1 2 36 0 0,3 2 196 0 0,-1 9 280 0 0,-7-6-505 0 0,-1-1 1 0 0,0 1-1 0 0,1-1 1 0 0,-1 1-1 0 0,1-1 1 0 0,-1 1-1 0 0,1-1 1 0 0,-1 1-1 0 0,1-1 1 0 0,-1 1-1 0 0,1-1 1 0 0,-1 0-1 0 0,1 1 1 0 0,0-1-1 0 0,-1 0 0 0 0,1 0 1 0 0,0 1-1 0 0,-1-1 1 0 0,1 0-1 0 0,0 0 1 0 0,-1 0-36 0 0,5 3 569 0 0,0 1-360 0 0,-1-1-51 0 0,0 1-1 0 0,-1 0 1 0 0,1 0 0 0 0,-1 0 0 0 0,1 2-158 0 0,1 7 480 0 0,9-5-40 0 0,-11-3-368 0 0,0 0 1 0 0,0 0 0 0 0,-1 0-1 0 0,1 1 1 0 0,-1-1 0 0 0,1 6-73 0 0,4 9 150 0 0,-4-10-89 0 0,3 7 104 0 0,7 17 213 0 0,-1-4-1 0 0,-11-24-271 0 0,0-1 0 0 0,0 1 0 0 0,-1 0 0 0 0,1 5-106 0 0,-1 1 167 0 0,2 1-33 0 0,4 10 58 0 0,-4-16-145 0 0,0 1-1 0 0,-1 0 1 0 0,0 0 0 0 0,0-1 0 0 0,0 3-47 0 0,-1-2 50 0 0,1 0 0 0 0,0 1 0 0 0,1-1 0 0 0,2 8-50 0 0,-2-9 48 0 0,0 1 1 0 0,-1-1-1 0 0,0 1 0 0 0,1 6-48 0 0,-1 3 113 0 0,5 1-21 0 0,0-3-25 0 0,-4-2-19 0 0,-3 1 34 0 0,1 5 81 0 0,4 2 66 0 0,-2-15-197 0 0,4 13 129 0 0,-4-13-95 0 0,-1 0 0 0 0,0-1 0 0 0,0 1 0 0 0,-1 0-1 0 0,1 1-65 0 0,-1 22 212 0 0,2-23-125 0 0,9 7-55 0 0,-11-13-29 0 0,0 1 0 0 0,1-1-1 0 0,-1 1 1 0 0,0-1 0 0 0,0 1 0 0 0,0-1-1 0 0,1 1 1 0 0,-1-1 0 0 0,0 1 0 0 0,0-1-1 0 0,0 1 1 0 0,0-1 0 0 0,0 1 0 0 0,0-1 0 0 0,0 1-1 0 0,0-1 1 0 0,0 1 0 0 0,0-1 0 0 0,-1 1-1 0 0,1-1 1 0 0,0 1 0 0 0,0-1 0 0 0,0 1 0 0 0,-1-1-1 0 0,1 1 1 0 0,0-1-3 0 0,-1 1 3 0 0,1-1 0 0 0,-1 0 0 0 0,0 1 0 0 0,1-1 0 0 0,-1 0 0 0 0,0 0 0 0 0,1 1 0 0 0,-1-1 0 0 0,0 0 0 0 0,1 0 0 0 0,-1 0 0 0 0,0 0 0 0 0,1 0 0 0 0,-1 0 0 0 0,0 0-3 0 0,1 0 0 0 0,-2 0-94 0 0,2 0-14 0 0,0 0 20 0 0,0 0-55 0 0,0 0-113 0 0,0 0-277 0 0,0 0-502 0 0,0 0 793 0 0,0 0 49 0 0,0 0-1 0 0,0 0-43 0 0,0 0 0 0 0,1 0-42 0 0,0 0-49 0 0,-1 0-55 0 0,1 0-58 0 0,0 0-55 0 0,0 0-49 0 0,1 0-42 0 0,-1 0-164 0 0,1 0-43 0 0,0 0-199 0 0,2 0-541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2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528 352 9528 0 0,'0'0'216'0'0,"0"0"32"0"0,0 0 10 0 0,0 0-107 0 0,-3 0-78 0 0,-1 0-131 0 0,0 0 62 0 0,0 0 55 0 0,-1 0 48 0 0,-3 0 164 0 0,0 0 86 0 0,-19 0 1005 0 0,21 0-1105 0 0,0 0-37 0 0,0 0-45 0 0,0 0-62 0 0,0 0-74 0 0,1 0-85 0 0,4 0 61 0 0,0 0 0 0 0,1 0 0 0 0,-1 0 0 0 0,1 0 0 0 0,-1 0 0 0 0,0 0 0 0 0,1 0 0 0 0,-1 0 0 0 0,1 1 0 0 0,-1-1 0 0 0,1 0 0 0 0,-1 0 0 0 0,1 1 0 0 0,-1-1 0 0 0,1 0 0 0 0,-1 1 0 0 0,1-1 0 0 0,-1 1 0 0 0,1-1 0 0 0,0 0 0 0 0,-1 1 0 0 0,1-1 0 0 0,0 1 0 0 0,-1 0-15 0 0,-5 5 163 0 0,-5-3-74 0 0,4-4-51 0 0,5 1-28 0 0,0 0 0 0 0,0 0 1 0 0,-1 0-1 0 0,1 0 1 0 0,0 0-1 0 0,0 1 0 0 0,0-1 1 0 0,0 1-1 0 0,-1-1 1 0 0,0 1-11 0 0,-5 4 31 0 0,7-4-23 0 0,-1 0 0 0 0,1 0 0 0 0,0 0 0 0 0,-1 0 0 0 0,0-1 0 0 0,1 1 0 0 0,-1 0 0 0 0,1-1 0 0 0,-1 0 0 0 0,0 1 0 0 0,1-1 0 0 0,-1 0 0 0 0,0 0 1 0 0,0 1-9 0 0,-14 0 70 0 0,-2 6-14 0 0,7-2-22 0 0,-25 10 206 0 0,31-12-194 0 0,-1 0 0 0 0,1 0 0 0 0,-1-1 0 0 0,1 0 0 0 0,-1 0 0 0 0,0-1 0 0 0,0 0 1 0 0,0 0-1 0 0,0 0 0 0 0,-2-1-46 0 0,5 0 22 0 0,0 1 1 0 0,-1-1-1 0 0,1 0 0 0 0,0 1 0 0 0,0 0 1 0 0,0 0-1 0 0,-2 0-22 0 0,-13 8 135 0 0,16-8-109 0 0,-1-1 0 0 0,1 1 0 0 0,0 0 0 0 0,-1-1 0 0 0,1 1 0 0 0,0-1 0 0 0,-1 0 0 0 0,-1 0-26 0 0,-21-1 154 0 0,9 0-84 0 0,-1 3 25 0 0,2 4-56 0 0,15-6-39 0 0,-1 0 0 0 0,1 0 0 0 0,0 1 0 0 0,-1-1 0 0 0,1 0 0 0 0,-1 0 0 0 0,1 1 0 0 0,-1-1 1 0 0,1 0-1 0 0,-1 0 0 0 0,1 0 0 0 0,-1 0 0 0 0,0 0 0 0 0,1 0 0 0 0,-1 0 0 0 0,1 0 0 0 0,-1 0 0 0 0,1 0 0 0 0,-1 0 0 0 0,-8-7 46 0 0,8 5-36 0 0,-5 1-10 0 0,-13 1 75 0 0,19 0-74 0 0,-1 0 0 0 0,1 1-1 0 0,0-1 1 0 0,0 0 0 0 0,0 0 0 0 0,0 0-1 0 0,0 0 1 0 0,0 0 0 0 0,0 0 0 0 0,0 0-1 0 0,0 0 1 0 0,0 0 0 0 0,-1 0 0 0 0,1 0-1 0 0,0 0 1 0 0,0 0 0 0 0,0 0 0 0 0,0 0-1 0 0,0 0 1 0 0,0-1 0 0 0,0 1 0 0 0,0 0-1 0 0,0 0 1 0 0,0 0 0 0 0,-1 0 0 0 0,1 0-1 0 0,0 0 1 0 0,0 0 0 0 0,0 0 0 0 0,0 0-1 0 0,0 0 1 0 0,0 0 0 0 0,0 0 0 0 0,0 0-1 0 0,0 0 1 0 0,0 0 0 0 0,0-1 0 0 0,0 1-1 0 0,0 0 1 0 0,0 0 0 0 0,0 0 0 0 0,0 0-1 0 0,0 0 1 0 0,0 0 0 0 0,0 0 0 0 0,0 0-1 0 0,0 0 1 0 0,0 0 0 0 0,0-1 0 0 0,0 1-1 0 0,0 0 1 0 0,0 0 0 0 0,0 0 0 0 0,0 0-1 0 0,0 0 1 0 0,0 0 0 0 0,0 0-1 0 0,0-14 11 0 0,0-33-11 0 0,0 46 0 0 0,0 0-1 0 0,0 1 1 0 0,0-1 0 0 0,0 1 0 0 0,0-1 0 0 0,0 1 0 0 0,0-1 0 0 0,0 1 0 0 0,0-1 0 0 0,0 1 0 0 0,0-1 0 0 0,0 1 0 0 0,0-1 0 0 0,1 1 0 0 0,-1-1 0 0 0,0 1 0 0 0,0-1 0 0 0,1 1 0 0 0,-1 0 0 0 0,0-1 0 0 0,0 1 0 0 0,1-1 0 0 0,-1 1 0 0 0,1 0 0 0 0,-1-1 0 0 0,0 1 0 0 0,1 0 0 0 0,-1-1 0 0 0,1 1 0 0 0,6-8 11 0 0,-5-7 16 0 0,-3 13-23 0 0,1 0-1 0 0,0-1 0 0 0,0 1 1 0 0,0 0-1 0 0,1 0 0 0 0,-1-1 1 0 0,0 1-1 0 0,1 0 0 0 0,0 0 1 0 0,-1-1-1 0 0,2 1-3 0 0,2-7 21 0 0,-2 8-17 0 0,-2 0-1 0 0,1-1 0 0 0,0 1 1 0 0,0-1-1 0 0,0 1 0 0 0,-1-1 1 0 0,1 1-1 0 0,-1-1 0 0 0,1 0 1 0 0,-1 1-1 0 0,0-1 0 0 0,1 0 1 0 0,-1 1-1 0 0,0-1-3 0 0,-1-10 54 0 0,1-11 22 0 0,4 10-53 0 0,0 5 7 0 0,8-19 20 0 0,-8 16-50 0 0,-3 8 0 0 0,1 0 0 0 0,-1 0 0 0 0,0 0 0 0 0,0 0 0 0 0,0 0 0 0 0,0-1 0 0 0,-1 1 0 0 0,1 0 0 0 0,-1-3 0 0 0,0 4 0 0 0,0 0 0 0 0,0 1 0 0 0,0-1 0 0 0,1 0 0 0 0,-1 1 0 0 0,1-1 0 0 0,-1 1 0 0 0,1-1 0 0 0,0 0 0 0 0,-1 1 0 0 0,1-1 0 0 0,0 1 0 0 0,0 0 0 0 0,0-1 1 0 0,4-6-1 0 0,16-40-1 0 0,-10 32 1 0 0,-10 15 0 0 0,-1-1 0 0 0,1 1 0 0 0,-1-1 0 0 0,0 1 0 0 0,0 0 0 0 0,1-1 0 0 0,-1 1 0 0 0,0-1 0 0 0,0 1 0 0 0,0-1 0 0 0,0 2 1 0 0,-1-8-1 0 0,2-2-2 0 0,12-7 16 0 0,-13 17-11 0 0,1-1 1 0 0,-1 1 0 0 0,0-1 0 0 0,1 0 0 0 0,-1 1 0 0 0,0-1 0 0 0,0 0 0 0 0,0 1 0 0 0,1-1 0 0 0,-1 0 0 0 0,0 1-1 0 0,0-1 1 0 0,0 0 0 0 0,0 0 0 0 0,0 1-4 0 0,0 0 0 0 0,0-3 71 0 0,0 3 14 0 0,0 0-16 0 0,0 0-5 0 0,0 0 6 0 0,0 0 20 0 0,0 0 6 0 0,2 3 0 0 0,2 1-102 0 0,1 0 40 0 0,5 4 93 0 0,4 7 164 0 0,-4 3 22 0 0,-7-3-149 0 0,-3-10-156 0 0,1 0 0 0 0,0 0 0 0 0,0 1 0 0 0,0-1 0 0 0,2 4-8 0 0,-1-3 0 0 0,0 0-1 0 0,-1 0 1 0 0,1-1-1 0 0,-2 1 1 0 0,1 0-1 0 0,0 1 1 0 0,-1 54 0 0 0,0-58 4 0 0,0 1-1 0 0,0-1 1 0 0,0 0-1 0 0,1 0 1 0 0,0 1-1 0 0,-1-1 0 0 0,1 0 1 0 0,0 0-1 0 0,1 0 1 0 0,-1 0-1 0 0,1 1-3 0 0,5 10 16 0 0,-4-5-8 0 0,0 0 1 0 0,-1 0 0 0 0,0 0-1 0 0,0 7-8 0 0,2 42 104 0 0,-4-51-83 0 0,1 1-1 0 0,0-1 0 0 0,1 0 0 0 0,0 1 0 0 0,0-1 0 0 0,0 0 0 0 0,4 7-20 0 0,-3-8 29 0 0,0 1 0 0 0,-1 0 0 0 0,0-1 0 0 0,0 1 0 0 0,-1 0 0 0 0,0 0 0 0 0,1 6-29 0 0,-1 6 103 0 0,0-16-86 0 0,0-1-1 0 0,0 1 1 0 0,0 0-1 0 0,1 0 1 0 0,-1-1-1 0 0,0 1 1 0 0,1-1-1 0 0,0 1 1 0 0,1 1-17 0 0,4 5 101 0 0,-1 1 64 0 0,-4-5-33 0 0,-1 0-41 0 0,0 18 165 0 0,-2-14-91 0 0,1-5-42 0 0,-1 1 34 0 0,3 3-61 0 0,5 4-58 0 0,-2-3-23 0 0,-3 4 54 0 0,-2-10 1 0 0,0-3-28 0 0,0 0-115 0 0,0 0-50 0 0,0 0-5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5:20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9040 0 0,'0'0'266'0'0,"0"0"1"0"0,0 0-102 0 0,0 0-43 0 0,0 0 127 0 0,0 0 236 0 0,0 0 25 0 0,0 0-17 0 0,0 0-77 0 0,0 0-31 0 0,0 0-7 0 0,0 0-18 0 0,0 0-68 0 0,0 0-32 0 0,0 3-4 0 0,0 1-155 0 0,0 12 396 0 0,1-11-412 0 0,0-3-82 0 0,-1 0-33 0 0,5 7 89 0 0,1 1 50 0 0,-3 3 79 0 0,-4 10 177 0 0,0 13 172 0 0,5-12-243 0 0,1-13-212 0 0,2 7 58 0 0,-5 1 36 0 0,-2-12-107 0 0,1 1 1 0 0,0-1-1 0 0,1 1 0 0 0,1 5-69 0 0,0-4 71 0 0,-1-1 0 0 0,-1 0 0 0 0,0 0 0 0 0,1 9-71 0 0,-3 20 203 0 0,0-21-104 0 0,0 1 1 0 0,2 0-1 0 0,0-1 0 0 0,2 11-99 0 0,8 19 144 0 0,-6-1 34 0 0,0-21-60 0 0,-2-14-52 0 0,-1 1 0 0 0,0 0 0 0 0,-1 0 0 0 0,0 2-66 0 0,-1-7 48 0 0,0 0-1 0 0,0 0 0 0 0,1 1 1 0 0,1 4-48 0 0,11 19 137 0 0,-11-23-111 0 0,1-1 0 0 0,0 1-1 0 0,-1 0 1 0 0,-1 0 0 0 0,1 0-1 0 0,-1 0 1 0 0,0 0 0 0 0,-1 0 0 0 0,1 0-1 0 0,-1 2-25 0 0,0-3 31 0 0,0 1 0 0 0,1 0-1 0 0,0 0 1 0 0,0-1 0 0 0,1 1-1 0 0,1 3-30 0 0,2 6 55 0 0,0 14 50 0 0,1-15-32 0 0,-5-11-55 0 0,1-1 0 0 0,-1 0 0 0 0,0 1 0 0 0,0-1 0 0 0,-1 0 1 0 0,1 1-1 0 0,-1-1 0 0 0,0 2-18 0 0,2 14 136 0 0,5-2-39 0 0,-1-2 5 0 0,-5 1 41 0 0,-1-6-23 0 0,0-7-83 0 0,-1 0-1 0 0,1 0 0 0 0,0 0 1 0 0,0 0-1 0 0,0-1 0 0 0,0 1 1 0 0,1 0-1 0 0,-1 0 1 0 0,1 0-1 0 0,0 0 0 0 0,0 0-36 0 0,6 2 115 0 0,-7-5-108 0 0,1 0 0 0 0,-1 0 1 0 0,1 1-1 0 0,-1-1 0 0 0,0 0 0 0 0,1 1 0 0 0,-1-1 0 0 0,1 0 1 0 0,-1 1-1 0 0,0-1 0 0 0,1 0 0 0 0,-1 1 0 0 0,0-1 0 0 0,0 1 1 0 0,1-1-1 0 0,-1 1 0 0 0,0-1 0 0 0,0 0 0 0 0,0 1 0 0 0,1-1 1 0 0,-1 1-1 0 0,0-1 0 0 0,0 1 0 0 0,0-1 0 0 0,0 1 0 0 0,0-1 1 0 0,0 1-1 0 0,0-1 0 0 0,0 1 0 0 0,0-1 0 0 0,0 1 0 0 0,-1 0-7 0 0,1 12 134 0 0,0-10-20 0 0,0 0-2 0 0,1-2-93 0 0,-1 1-1 0 0,0 0 0 0 0,1 0 1 0 0,-1 0-1 0 0,1-1 0 0 0,0 1 1 0 0,-1 0-1 0 0,1-1 0 0 0,0 1 0 0 0,0-1 1 0 0,0 1-1 0 0,0-1 0 0 0,1 1 1 0 0,-1-1-1 0 0,1 1-18 0 0,0 1 173 0 0,-4-3 3 0 0,-5 0-111 0 0,5 0-86 0 0,0 0-37 0 0,1 0-43 0 0,0 0-39 0 0,1 0-125 0 0,-1 0-45 0 0,1 0-140 0 0,0 0-270 0 0,0 0-520 0 0,0 0-8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3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10536 0 0,'0'0'233'0'0,"0"0"39"0"0,0 0 17 0 0,0 0-27 0 0,0 1-197 0 0,0 1-37 0 0,0 18-11 0 0,0-13 59 0 0,0-5 59 0 0,3 1 158 0 0,-3-2-263 0 0,9 9 455 0 0,-6-1-183 0 0,-2 3 59 0 0,-1-9-282 0 0,0 0 0 0 0,0 0 1 0 0,1 0-1 0 0,-1-1 0 0 0,1 1 1 0 0,-1 0-1 0 0,1 0 0 0 0,0 1-79 0 0,11 17 515 0 0,-4-7-210 0 0,-4-4 6 0 0,0 1 0 0 0,0 0 0 0 0,0 3-311 0 0,2 8 376 0 0,-2-7-137 0 0,0 1-35 0 0,1 0-45 0 0,0-1-54 0 0,-2-5 20 0 0,1 1 0 0 0,-2-1-1 0 0,1 5-124 0 0,4 16 306 0 0,-3-15-153 0 0,-2-9-84 0 0,0 0 1 0 0,0-1-1 0 0,-1 1 1 0 0,0 0-1 0 0,0 0 0 0 0,-1 0-69 0 0,0 1 81 0 0,1-1 1 0 0,0 1-1 0 0,1 0 0 0 0,-1 0 0 0 0,2 0-81 0 0,-1 0 69 0 0,0 0-1 0 0,-1 0 1 0 0,1 0 0 0 0,-2-1 0 0 0,1 3-69 0 0,-1-4 51 0 0,1 0-1 0 0,0-1 1 0 0,0 1 0 0 0,1 0 0 0 0,-1 0-1 0 0,1 0-50 0 0,4 16 174 0 0,-4-8-90 0 0,0 5 13 0 0,4-3-38 0 0,0-1-16 0 0,-4 1 22 0 0,-2-3-12 0 0,0 23-21 0 0,0-21 15 0 0,0-13-47 0 0,0-1-1 0 0,0 1 1 0 0,0-1-1 0 0,0 1 1 0 0,-1-1-1 0 0,1 0 1 0 0,0 1-1 0 0,-1-1 1 0 0,1 1-1 0 0,-1-1 1 0 0,-9 13-85 0 0,7-10-9 0 0,2 5-24 0 0,2-7 31 0 0,-1-2 39 0 0,0 3-250 0 0,0-3 2 0 0,0 0-38 0 0,0 0-895 0 0,0 0-60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3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2 9312 0 0,'0'0'268'0'0,"0"0"4"0"0,0 0-95 0 0,0 0-39 0 0,0 0 147 0 0,0 0 259 0 0,-2 0 28 0 0,-8 0 297 0 0,-1 0-79 0 0,2-1-253 0 0,0 1-63 0 0,-1 0-71 0 0,0 0-80 0 0,1 0-87 0 0,0 1-94 0 0,2 0-103 0 0,0 1-110 0 0,-30 14 491 0 0,27-13-369 0 0,-25 10 61 0 0,31-11-103 0 0,0 0 1 0 0,0 0-1 0 0,0-1 1 0 0,-1 1-1 0 0,1-1 1 0 0,0 0-1 0 0,-2 0-9 0 0,-7 0 67 0 0,-3-1 52 0 0,15 0-110 0 0,0 0-1 0 0,1 0 1 0 0,-1 0 0 0 0,0 0 0 0 0,1 0-1 0 0,-1 0 1 0 0,0 0 0 0 0,0 1 0 0 0,1-1-1 0 0,-1 0 1 0 0,1 0 0 0 0,-1 1 0 0 0,0-1-1 0 0,1 0 1 0 0,-1 1 0 0 0,0-1 0 0 0,1 0-1 0 0,-1 1 1 0 0,1-1 0 0 0,-1 1 0 0 0,1-1-1 0 0,-1 1 1 0 0,1-1 0 0 0,0 1 0 0 0,-1-1-1 0 0,1 1-8 0 0,-1 0 9 0 0,1-1-1 0 0,0 1 0 0 0,-1-1 1 0 0,1 1-1 0 0,-1 0 0 0 0,1-1 1 0 0,-1 0-1 0 0,1 1 0 0 0,-1-1 1 0 0,1 1-1 0 0,-1-1 0 0 0,0 0 1 0 0,1 1-1 0 0,-1-1 0 0 0,0 0 1 0 0,1 1-1 0 0,-1-1 0 0 0,0 0 1 0 0,1 0-1 0 0,-1 0 0 0 0,0 0 1 0 0,1 0-1 0 0,-1 0 0 0 0,0 0 1 0 0,1 0-1 0 0,-1 0-8 0 0,-14 3 91 0 0,0 7-12 0 0,10-5 4 0 0,-1-5-50 0 0,1 1-17 0 0,0 9-4 0 0,-8-4-12 0 0,12-6 0 0 0,-1 1 0 0 0,1 0 0 0 0,0 0 0 0 0,0 0 0 0 0,0 0 0 0 0,0 0 0 0 0,0 0 0 0 0,0 0 0 0 0,0 0 0 0 0,0 0 0 0 0,1 0 0 0 0,-1 1 0 0 0,-5 11 0 0 0,-1-9-1 0 0,7-4 1 0 0,0 0 0 0 0,-1 0 0 0 0,1 0 0 0 0,0 0 1 0 0,0 0-1 0 0,0 0 0 0 0,0 0 0 0 0,-1 0 0 0 0,1 0 0 0 0,0 0 0 0 0,0 0 1 0 0,0 0-1 0 0,0 0 0 0 0,-1 0 0 0 0,1 0 0 0 0,0 1 0 0 0,0-1 0 0 0,0 0 1 0 0,0 0-1 0 0,-1 0 0 0 0,1 0 0 0 0,0 0 0 0 0,0 1 0 0 0,0-1 0 0 0,0 0 1 0 0,0 0-1 0 0,0 0 0 0 0,0 0 0 0 0,0 1 0 0 0,0-1 0 0 0,0 0 0 0 0,-1 0 1 0 0,1 0-1 0 0,0 0 0 0 0,0 1 0 0 0,0-1 0 0 0,-1 27-77 0 0,1 21 62 0 0,0 32 15 0 0,0-79 0 0 0,0 1 0 0 0,0-1 0 0 0,0 1 0 0 0,0-1 0 0 0,0 1 0 0 0,1-1 0 0 0,-1 1 0 0 0,0-1 0 0 0,1 0 0 0 0,0 1 0 0 0,9 11-10 0 0,-6-6-42 0 0,-5 2 54 0 0,1-6-6 0 0,0-2 4 0 0,0 1 0 0 0,0-1 0 0 0,0 1 0 0 0,0-1 0 0 0,0 1 0 0 0,1-1 0 0 0,-1 0 0 0 0,0 1 0 0 0,1-1 0 0 0,0 1 0 0 0,9 11 11 0 0,-3-9 88 0 0,2-5-49 0 0,-6 1-18 0 0,8 0 90 0 0,23 0 216 0 0,-24 0-269 0 0,-1 0-38 0 0,-8 0-20 0 0,1 0-1 0 0,0-1 1 0 0,-1 1-1 0 0,1 0 0 0 0,0-1 1 0 0,-1 1-1 0 0,1-1 0 0 0,0 1 1 0 0,-1-1-1 0 0,1 0 0 0 0,-1 0 1 0 0,1 0-1 0 0,-1 0 1 0 0,1 0-11 0 0,6-4 41 0 0,15-6 60 0 0,-14 6-79 0 0,-5 4-10 0 0,0 0 1 0 0,1 0-1 0 0,-1 1 1 0 0,0-1-1 0 0,1 1 1 0 0,-1 0-1 0 0,1 0 0 0 0,-1 0 1 0 0,4 1-13 0 0,9 0-6 0 0,-9-1 6 0 0,-5-1 0 0 0,0 1 0 0 0,0 0 0 0 0,0 0 0 0 0,0 0 0 0 0,-1 0 0 0 0,1 0 0 0 0,0 1 0 0 0,0-1 0 0 0,0 1 0 0 0,-1 0 0 0 0,1 0 0 0 0,0 0 0 0 0,-1 0 0 0 0,1 0 0 0 0,0 1 0 0 0,-1-1 0 0 0,0 1 0 0 0,1 0 0 0 0,0 1 0 0 0,1-1 0 0 0,-1 1 0 0 0,0 0 0 0 0,1-1 0 0 0,0 0 0 0 0,3 2 0 0 0,-4-3 0 0 0,-1 0 0 0 0,1 0 0 0 0,-1 0 0 0 0,0 1 0 0 0,1-1 0 0 0,-1 1 0 0 0,0 0 0 0 0,0-1 0 0 0,0 1 0 0 0,0 0 0 0 0,0 0 0 0 0,0 0 0 0 0,-1 1 0 0 0,1-1 0 0 0,-1 0 0 0 0,0 1 0 0 0,2 1 0 0 0,0 9 0 0 0,-3-10-5 0 0,1-1 0 0 0,-1 0 1 0 0,1 1-1 0 0,0-1 0 0 0,-1 0 1 0 0,1 1-1 0 0,0-1 0 0 0,1 0 0 0 0,-1 0 1 0 0,0 0-1 0 0,0 0 0 0 0,1 0 1 0 0,-1 0-1 0 0,1 0 5 0 0,1 0-1 0 0,0 0 0 0 0,-1 1 1 0 0,1-1-1 0 0,-1 1 0 0 0,0 0 1 0 0,0-1-1 0 0,0 1 0 0 0,0 0 1 0 0,0 0-1 0 0,0 1 0 0 0,-1-1 1 0 0,0 0-1 0 0,0 1 0 0 0,0-1 1 0 0,0 0-1 0 0,0 1 0 0 0,0-1 1 0 0,-1 1-1 0 0,0-1 0 0 0,0 3 1 0 0,0 85 15 0 0,0-88 0 0 0,0 0-1 0 0,0 1 1 0 0,-1-1-1 0 0,1 0 1 0 0,-1 0-1 0 0,0 0 1 0 0,0 1 0 0 0,0-1-1 0 0,0 0 1 0 0,-2 2-15 0 0,-1 6 49 0 0,3-8-32 0 0,0-1 2 0 0,1 1-1 0 0,-1-1 0 0 0,0 1 0 0 0,0-1 1 0 0,0 0-1 0 0,0 1 0 0 0,-1-1 0 0 0,1 0 1 0 0,0 0-1 0 0,-1 0 0 0 0,0 0 0 0 0,1 0 0 0 0,-2 0-18 0 0,-10 14 139 0 0,5-3 20 0 0,-4-2-16 0 0,3-3-48 0 0,-2 8 121 0 0,-10 0-5 0 0,10-3-23 0 0,-1-9-88 0 0,9-3-79 0 0,1-1 0 0 0,-1 1 0 0 0,1 0 1 0 0,0-1-1 0 0,0 1 0 0 0,-1 0 0 0 0,1 0 0 0 0,0 1 0 0 0,0-1 0 0 0,0 0 0 0 0,0 1 0 0 0,-1 1-21 0 0,1-1 19 0 0,0-1 0 0 0,0 1 0 0 0,1-1 0 0 0,-1 0-1 0 0,0 1 1 0 0,0-1 0 0 0,0 0 0 0 0,-1 0-19 0 0,0 0 14 0 0,0 0 1 0 0,0 0 0 0 0,-1-1 0 0 0,1 1-1 0 0,0-1 1 0 0,0 0 0 0 0,-3 0-15 0 0,3 0 8 0 0,0 0 0 0 0,0 1 0 0 0,1-1 0 0 0,-1 1-1 0 0,0 0 1 0 0,0-1 0 0 0,0 1 0 0 0,1 0 0 0 0,-1 1 0 0 0,-1 0-8 0 0,2-1 4 0 0,1-1-1 0 0,0 1 1 0 0,-1 0-1 0 0,1 0 1 0 0,-1-1-1 0 0,1 1 1 0 0,-1-1 0 0 0,1 0-1 0 0,-1 1 1 0 0,0-1-1 0 0,1 0 1 0 0,-1 0-1 0 0,1 0 1 0 0,-1 0-1 0 0,1 0 1 0 0,-1 0-1 0 0,0-1 1 0 0,1 1-1 0 0,-2-1-3 0 0,-10-5 16 0 0,12 5-16 0 0,-1 0 0 0 0,1 0 0 0 0,-1 1 0 0 0,1-1 0 0 0,-1 0 0 0 0,1 1 0 0 0,-1-1 0 0 0,1 1 0 0 0,-1 0 0 0 0,1-1 0 0 0,-1 1 0 0 0,0 0 0 0 0,1 0 0 0 0,-6 0-4 0 0,-9 0 0 0 0,11-1-36 0 0,1-1-38 0 0,0 0-65 0 0,-3-1-92 0 0,-1-1-71 0 0,2 0-67 0 0,1 1-62 0 0,5 3 373 0 0,0-1 0 0 0,-1 0-1 0 0,1 0 1 0 0,0 0 0 0 0,-1 1 0 0 0,1-1 0 0 0,0 0 0 0 0,0 0 0 0 0,0 0 0 0 0,0 0 0 0 0,0 0 0 0 0,0 1 0 0 0,0-1-1 0 0,0-1 63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4.1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10192 0 0,'0'0'230'0'0,"0"0"30"0"0,0 0 19 0 0,0 0-30 0 0,0 0-139 0 0,0 0-36 0 0,0 1 87 0 0,0 1 173 0 0,0 0-246 0 0,0 0 54 0 0,0 2 201 0 0,0 7 599 0 0,1-7-676 0 0,-1-3-160 0 0,1 1-35 0 0,-1 0-38 0 0,1-1-45 0 0,4 8 269 0 0,2 3 121 0 0,-6-1-83 0 0,1 1 14 0 0,3-2-58 0 0,2 3 12 0 0,-2 14 98 0 0,6-6-17 0 0,-8-8-184 0 0,2 2 69 0 0,5 5 53 0 0,-7-16-225 0 0,-1 1 0 0 0,0-1 0 0 0,0 1 0 0 0,-1-1 1 0 0,1 1-1 0 0,-1 0 0 0 0,0 0 0 0 0,0 0-57 0 0,3 14 185 0 0,6 13 135 0 0,-4 0 11 0 0,4 0 45 0 0,-4-3 21 0 0,-1-14-126 0 0,1 2 13 0 0,-4 2-57 0 0,-2-13-151 0 0,1 0 1 0 0,0 0 0 0 0,0 0 0 0 0,1-1 0 0 0,-1 1-1 0 0,2 0-76 0 0,3 16 249 0 0,-5-8-116 0 0,-1-1 49 0 0,0-1-42 0 0,0 7 25 0 0,0 24 131 0 0,0-30-161 0 0,0 1 51 0 0,3-11-90 0 0,-3-2-90 0 0,1-1-1 0 0,0 1 0 0 0,0 0 1 0 0,-1 0-1 0 0,1-1 0 0 0,-1 1 1 0 0,1 0-1 0 0,-1 0 0 0 0,1 0 1 0 0,-1 0-1 0 0,1 0 0 0 0,-1 0 1 0 0,0-1-1 0 0,0 1 0 0 0,1 0-5 0 0,-4 7 7 0 0,-2-2-58 0 0,5-6 51 0 0,-3 2-130 0 0,3-2-60 0 0,0 0-275 0 0,0 0 245 0 0,0 0 106 0 0,0 0-36 0 0,0 0-8 0 0,0 0-36 0 0,0 0-40 0 0,0 0-45 0 0,0 0-50 0 0,0 0-46 0 0,0 0-43 0 0,0 0-38 0 0,0 0-291 0 0,0 0-64 0 0,0 0-51 0 0,0 0-36 0 0,0 0-1605 0 0,0 0-1415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4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8576 0 0,'0'0'197'0'0,"0"0"24"0"0,0 0 17 0 0,0 0-84 0 0,0 0-23 0 0,0 0 87 0 0,0 0 41 0 0,0 0 307 0 0,0 3 11 0 0,0 11-73 0 0,0 1-41 0 0,0 1-47 0 0,0 1-57 0 0,0 0-65 0 0,0-1-73 0 0,0 0-82 0 0,0-2-90 0 0,0-8-8 0 0,-1-1-1 0 0,0 1 1 0 0,0-1-1 0 0,0 1 1 0 0,0-1 0 0 0,-2 2-41 0 0,1-2 49 0 0,1 1 0 0 0,-1-1 0 0 0,1 0 0 0 0,0 1 1 0 0,1 0-1 0 0,-1 1-49 0 0,2 6 91 0 0,-1 8 76 0 0,-4-4 22 0 0,3-12-150 0 0,-7 20 174 0 0,4 6 65 0 0,4 5 97 0 0,0-2-44 0 0,0 72 520 0 0,3-75-590 0 0,3-4-73 0 0,-2-8-77 0 0,2 13 92 0 0,4-11-38 0 0,-4 6-5 0 0,-4-21-98 0 0,1 0-1 0 0,0 1 1 0 0,0-1-1 0 0,1 1-61 0 0,10 11 113 0 0,2-6-24 0 0,10 3 86 0 0,-20-13-131 0 0,-3-1-13 0 0,0 0-1 0 0,0 0 1 0 0,-1 0 0 0 0,1-1-1 0 0,0 0 1 0 0,0 1 0 0 0,0-1-1 0 0,0 0 1 0 0,0 0 0 0 0,3-1-31 0 0,10 0 121 0 0,-6 2-66 0 0,16 0 90 0 0,-23-1-119 0 0,-1 0 0 0 0,1 0 0 0 0,0-1 0 0 0,-1 1 1 0 0,1-1-1 0 0,-1 1 0 0 0,1-1 0 0 0,1-1-26 0 0,26-13 201 0 0,4-1-58 0 0,-27 11-102 0 0,-1 0-1 0 0,1-1 0 0 0,-1 1 1 0 0,0-1-1 0 0,0 0 0 0 0,2-4-40 0 0,10-9 110 0 0,-10 9-77 0 0,-1 0-42 0 0,1-7-66 0 0,-3 0-47 0 0,-2-21-150 0 0,-2 12 160 0 0,-1 16 101 0 0,0 4 0 0 0,0 4 5 0 0,0 1 0 0 0,0-1 0 0 0,0 0 0 0 0,0 1 0 0 0,0-1 0 0 0,0 0 0 0 0,0 1 0 0 0,-1-1 0 0 0,1 0 1 0 0,0 1-1 0 0,-1-1 0 0 0,0-1 6 0 0,-10-2-30 0 0,7-2-12 0 0,4 7 40 0 0,-1-1 0 0 0,1 1 1 0 0,0-1-1 0 0,0 1 0 0 0,-1 0 1 0 0,1-1-1 0 0,0 1 0 0 0,-1-1 1 0 0,1 1-1 0 0,0 0 0 0 0,-1-1 1 0 0,1 1-1 0 0,-1 0 0 0 0,1 0 1 0 0,-1-1-1 0 0,1 1 0 0 0,-1 0 1 0 0,1 0-1 0 0,0 0 0 0 0,-1-1 1 0 0,1 1-1 0 0,-1 0 0 0 0,1 0 1 0 0,-1 0-1 0 0,1 0 0 0 0,-1 0 1 0 0,1 0-1 0 0,-1 0 0 0 0,1 0 1 0 0,-1 0-1 0 0,1 0 0 0 0,-1 1 2 0 0,-1-2-9 0 0,0 1-1 0 0,0 0 1 0 0,0 0-1 0 0,1-1 1 0 0,-1 1-1 0 0,0-1 1 0 0,1 0-1 0 0,-1 1 1 0 0,0-1-1 0 0,0-1 10 0 0,-10-2-57 0 0,0 8 3 0 0,10-3 45 0 0,0 0 0 0 0,1 0 0 0 0,-1 0 0 0 0,0-1 0 0 0,1 1 0 0 0,-1-1 0 0 0,0 1 0 0 0,0-1 0 0 0,1 0 0 0 0,-2 1 9 0 0,-13 2-57 0 0,0 10 41 0 0,0 0 17 0 0,5-8-1 0 0,9-4 0 0 0,0 0 0 0 0,-1 0 0 0 0,1 0 0 0 0,0 0 0 0 0,0 1 0 0 0,0-1 0 0 0,0 1 0 0 0,0 0 0 0 0,0-1 0 0 0,-6 7 0 0 0,5-4 0 0 0,0-1 0 0 0,0 0 0 0 0,-1 0 0 0 0,1 0 0 0 0,-1 0 0 0 0,0 0 0 0 0,-7 1 0 0 0,10-3 0 0 0,0-1 0 0 0,-1 0 0 0 0,1 1 0 0 0,0-1 0 0 0,0 1 0 0 0,0 0 0 0 0,0-1 0 0 0,0 1 0 0 0,0 0 0 0 0,0-1 0 0 0,0 1 0 0 0,0 0 0 0 0,1 0 0 0 0,-1 0 0 0 0,0 0 0 0 0,0 0 0 0 0,1 0 0 0 0,-1 0 0 0 0,-2 4 0 0 0,3-4 0 0 0,0 0 0 0 0,-1-1 0 0 0,1 1 0 0 0,0 0 0 0 0,-1-1 0 0 0,1 1 0 0 0,0-1 0 0 0,-1 1 0 0 0,1 0 0 0 0,-1-1 0 0 0,1 1 0 0 0,-1-1 0 0 0,1 1 0 0 0,-1-1 0 0 0,1 0 0 0 0,-1 1 0 0 0,1-1 0 0 0,-1 0 0 0 0,0 1 0 0 0,1-1 0 0 0,-1 0 0 0 0,0 1 0 0 0,-4 1 0 0 0,4-1-2 0 0,0-1 0 0 0,-1 1 0 0 0,1 0 0 0 0,0 0 0 0 0,0 0 0 0 0,0 0 0 0 0,0 0 0 0 0,0 0 0 0 0,0 0 0 0 0,1 0 0 0 0,-1 0 0 0 0,0 1 2 0 0,0 0-101 0 0,1-1 60 0 0,-1 0 67 0 0,0 3 172 0 0,1-3-195 0 0,0 0-69 0 0,0 0-110 0 0,0 0 37 0 0,0 0-37 0 0,0 0-43 0 0,0-1-46 0 0,0 1-49 0 0,0 0-54 0 0,0-1-43 0 0,0 0-64 0 0,0 0-57 0 0,0 0-51 0 0,0 0-173 0 0,0 0-50 0 0,0 0-208 0 0,0 0-562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5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9040 0 0,'0'0'266'0'0,"0"0"1"0"0,1 0-151 0 0,0 0-40 0 0,7 2 236 0 0,-4 3 89 0 0,-2 12 521 0 0,-2-12-690 0 0,2 0 461 0 0,0-2-533 0 0,0 0 1 0 0,0 0-1 0 0,0 0 1 0 0,0 0-1 0 0,-1 0 0 0 0,1 1-160 0 0,3 9 383 0 0,0 0-37 0 0,-3-8-219 0 0,0 0-37 0 0,-2-4-75 0 0,3 10 317 0 0,0-1-79 0 0,1 3 10 0 0,-2-1-90 0 0,3 8 63 0 0,-1-6-7 0 0,2 1 37 0 0,-2-2-30 0 0,-1 12 57 0 0,-2-16-167 0 0,0 0-1 0 0,0 0 1 0 0,2 7-126 0 0,4 15 302 0 0,-6-28-263 0 0,4 26 313 0 0,1-13-115 0 0,-2-3-41 0 0,-1 9 41 0 0,-3 35 312 0 0,0 32 199 0 0,1-84-714 0 0,-1-1 0 0 0,1 0 0 0 0,-1 0 1 0 0,1 0-1 0 0,0-1 0 0 0,1 1 0 0 0,-1 0 0 0 0,1 0 0 0 0,-1-1 0 0 0,3 4-34 0 0,-3-3 33 0 0,0 0-1 0 0,0 1 1 0 0,0-1-1 0 0,-1 0 1 0 0,0 1 0 0 0,1-1-1 0 0,-1 1 1 0 0,-1-1-1 0 0,0 4-32 0 0,0 9 81 0 0,1 17-43 0 0,0-28-58 0 0,0-1-33 0 0,0-2-108 0 0,0-3-21 0 0,0 0 33 0 0,0 0 58 0 0,0 0-34 0 0,0 0-41 0 0,0 0-37 0 0,0 0-154 0 0,0 0-44 0 0,0 0-166 0 0,0 0-326 0 0,0 0-634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5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10880 0 0,'0'0'248'0'0,"0"0"34"0"0,0 0 20 0 0,0 0-38 0 0,0 0-91 0 0,0 0-35 0 0,0 0 148 0 0,0 0 263 0 0,2 0 26 0 0,7 0-25 0 0,-1 0-91 0 0,-1 0-85 0 0,1 0-77 0 0,-1 0-69 0 0,0 0-63 0 0,1 0-54 0 0,0 0-47 0 0,3-2 36 0 0,2-4 8 0 0,-12 5-94 0 0,1 0 0 0 0,-1 0-1 0 0,1 0 1 0 0,0 0 0 0 0,-1 0 0 0 0,1 1 0 0 0,0-1 0 0 0,-1 1-1 0 0,1-1 1 0 0,0 1 0 0 0,0 0 0 0 0,0 0 0 0 0,0 0-14 0 0,39 0 159 0 0,-21 0-132 0 0,-6-2 23 0 0,0-5-18 0 0,-13 6-26 0 0,0 0 0 0 0,1 0 0 0 0,-1 1 0 0 0,1-1 0 0 0,-1 0 0 0 0,1 1 0 0 0,-1-1 0 0 0,1 1 0 0 0,0-1 0 0 0,-1 1 0 0 0,1 0 0 0 0,0 0 1 0 0,0 0-8 0 0,62 0 149 0 0,-50 0-148 0 0,-6 0-56 0 0,-3 0 61 0 0,-2 0 1 0 0,-3 0-5 0 0,0 0 0 0 0,0 0 0 0 0,0-1 0 0 0,0 1 0 0 0,0 0 0 0 0,0 0 0 0 0,0 0 0 0 0,0 0 0 0 0,0 0 0 0 0,1 0 0 0 0,-1 0 1 0 0,0 0-1 0 0,0 0 0 0 0,0 0 0 0 0,0 0 0 0 0,0 0 0 0 0,0 0 0 0 0,0 0 0 0 0,0 1 0 0 0,0-1 0 0 0,0 0 0 0 0,1 0 0 0 0,-1 0 0 0 0,0 0 0 0 0,0 0 0 0 0,0 0 0 0 0,0 0 0 0 0,0 0 0 0 0,0 0 0 0 0,0 0 0 0 0,0 0 0 0 0,0 0 0 0 0,0 0 0 0 0,0 0 0 0 0,0 0 0 0 0,0 0 0 0 0,0 1 0 0 0,0-1 0 0 0,0 0 0 0 0,0 0 0 0 0,1 0 0 0 0,-1 0 0 0 0,0 0 0 0 0,0 0 0 0 0,0 0 1 0 0,0 0-1 0 0,0 0 0 0 0,0 0 0 0 0,0 1 0 0 0,0-1 0 0 0,0 0 0 0 0,0 0 0 0 0,-1 0 0 0 0,1 0 0 0 0,0 0 0 0 0,0 0 0 0 0,0 0-1 0 0,0 2 6 0 0,1-1 0 0 0,-1 0 0 0 0,0 1 0 0 0,0-1 0 0 0,1 0 0 0 0,-1 1 0 0 0,1-1-1 0 0,-1 0 1 0 0,1 0 0 0 0,0 1-6 0 0,8 10 129 0 0,-7-9 10 0 0,-1 1-63 0 0,-1 5-21 0 0,-1-6-11 0 0,3 8 62 0 0,4 1 4 0 0,-5-10-96 0 0,0 0 0 0 0,0-1 1 0 0,0 1-1 0 0,0-1 0 0 0,0 1 0 0 0,-1 0 0 0 0,1 0 1 0 0,-1-1-1 0 0,1 1 0 0 0,-1 0 0 0 0,0 0 0 0 0,0-1 0 0 0,0 1-14 0 0,0 41 289 0 0,0 56 200 0 0,-1-82-358 0 0,-5 1-23 0 0,0-3-29 0 0,3 0 6 0 0,2 2 43 0 0,2 35 353 0 0,-1-27-271 0 0,0-7 6 0 0,0-1-59 0 0,0 0-9 0 0,0 1 51 0 0,0-6-145 0 0,0 2 61 0 0,0 3 83 0 0,0 8 171 0 0,0 7 76 0 0,0-11-209 0 0,0-3-111 0 0,0 0-91 0 0,0-17-32 0 0,0 1 0 0 0,0-1 0 0 0,0 1-1 0 0,0-1 1 0 0,0 0 0 0 0,0 1-1 0 0,-1-1 1 0 0,1 1 0 0 0,-1-1 0 0 0,1 1-2 0 0,-11 11 81 0 0,8-10-5 0 0,4-3-336 0 0,-1 1 93 0 0,0 0 80 0 0,0 0 71 0 0,0-1 90 0 0,0 1 86 0 0,0 2 582 0 0,-1-2-508 0 0,1-1-181 0 0,0 0-38 0 0,0 1-44 0 0,0-1-49 0 0,0 1-57 0 0,-1-1-64 0 0,1 1-68 0 0,0-1-77 0 0,0 0-81 0 0,0 1-90 0 0,0 0-94 0 0,0-1-102 0 0,1 1-108 0 0,-1-1-115 0 0,0 1-120 0 0,0 0-127 0 0,0-1-112 0 0,0 0-36 0 0,0 0-2783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6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10136 0 0,'0'0'230'0'0,"0"0"30"0"0,0 2 19 0 0,0 10-90 0 0,-1 2-103 0 0,0 22-42 0 0,2-20 21 0 0,-1-7 11 0 0,1-1 39 0 0,0-1 48 0 0,1 1 55 0 0,3 7 134 0 0,-1-5-94 0 0,-2-2-18 0 0,-1 0 28 0 0,0 1 82 0 0,-1 3-14 0 0,-1 13 203 0 0,4-1-59 0 0,2-7-183 0 0,-3-10-153 0 0,0-1 1 0 0,0 1-1 0 0,-1 0 1 0 0,0-1-1 0 0,-1 1 1 0 0,1 0-145 0 0,-1 47 765 0 0,0-3-56 0 0,0 0-61 0 0,0-1-67 0 0,0 2-73 0 0,0 2-78 0 0,0 4-86 0 0,0 4-90 0 0,0-53-265 0 0,0-5-28 0 0,0-2-71 0 0,0-1-48 0 0,0-1-224 0 0,0 0 199 0 0,0 0-49 0 0,0 0 91 0 0,0 0-33 0 0,0 0-38 0 0,0 0-42 0 0,0 0-45 0 0,0 0-44 0 0,0 0-40 0 0,0 0-35 0 0,0 0-268 0 0,0 0-59 0 0,0 0-47 0 0,0 0-33 0 0,0 0-1475 0 0,0 0-1300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7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0 13304 0 0,'0'0'298'0'0,"0"0"46"0"0,0 0 23 0 0,0 0-154 0 0,-2 0-102 0 0,-7 2-9 0 0,9-2-101 0 0,-1 1 0 0 0,1-1 0 0 0,-1 1 0 0 0,1 0 0 0 0,0-1 0 0 0,-1 1 0 0 0,1-1 0 0 0,0 1 0 0 0,-1-1-1 0 0,1 1 1 0 0,0 0 0 0 0,0-1 0 0 0,0 1 0 0 0,-1 0 0 0 0,1-1 0 0 0,0 1 0 0 0,0 0 0 0 0,0-1 0 0 0,0 1 0 0 0,0 0 0 0 0,0-1 0 0 0,0 1-1 0 0,0 9 19 0 0,-2-4 51 0 0,-3 2 106 0 0,2-3-10 0 0,0 0 40 0 0,1 2 38 0 0,1 3 37 0 0,1 15 358 0 0,-1 6 56 0 0,1-10-308 0 0,1-4-158 0 0,1-9-157 0 0,-1-1-34 0 0,10 27 315 0 0,-6 9 2 0 0,0-20-132 0 0,1 6 50 0 0,-4 2-36 0 0,1-1-1 0 0,6 13 173 0 0,-7-36-347 0 0,-1-2-8 0 0,0 1 0 0 0,-1-1 0 0 0,0 1-1 0 0,0 3-53 0 0,0-3 40 0 0,0 0-1 0 0,1-1 0 0 0,-1 1 0 0 0,2 3-39 0 0,3 8 74 0 0,-3-10-34 0 0,0-1 0 0 0,-1 1-1 0 0,0 0 1 0 0,0 0-1 0 0,0-1 1 0 0,-1 1-40 0 0,0 19 203 0 0,0 10 157 0 0,1-26-207 0 0,0-2-36 0 0,2 2 8 0 0,1-3-42 0 0,2 8 40 0 0,-5 1-4 0 0,-1 1-43 0 0,0-3-35 0 0,0 51-24 0 0,0-52-29 0 0,0-10-33 0 0,0-3-32 0 0,0 0-54 0 0,0 0-133 0 0,0 0-232 0 0,0 0 273 0 0,0 0 108 0 0,0 0-36 0 0,0 0-7 0 0,0 0-36 0 0,0 0-41 0 0,0 0-45 0 0,0 0-49 0 0,0 0-48 0 0,0 0-41 0 0,0 0-40 0 0,0 0-291 0 0,0 0-64 0 0,0 0-51 0 0,0 0-36 0 0,0 0-1607 0 0,0 0-1416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8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289 145 7920 0 0,'0'0'174'0'0,"0"0"29"0"0,0-3 13 0 0,-1-7-87 0 0,-4-2-55 0 0,-7-11-54 0 0,7 15 36 0 0,2 3 38 0 0,0 0 48 0 0,1-2 50 0 0,1 0 52 0 0,1 6-192 0 0,0 0 1 0 0,0 0-1 0 0,0 1 0 0 0,0-1 1 0 0,0 0-1 0 0,0 0 1 0 0,0 0-1 0 0,-1 1 1 0 0,1-1-1 0 0,0 0 1 0 0,-1 0-1 0 0,1 1 0 0 0,-1-1 1 0 0,1 0-1 0 0,0 1 1 0 0,-1-1-1 0 0,0 1 1 0 0,1-1-1 0 0,-1 0 1 0 0,1 1-1 0 0,-1-1 0 0 0,0 1 1 0 0,1-1-1 0 0,-1 1 1 0 0,0 0-1 0 0,1-1 1 0 0,-1 1-1 0 0,0 0 1 0 0,0-1-53 0 0,-8-4 505 0 0,5 2-296 0 0,1-2-36 0 0,1 0 0 0 0,-2-1 162 0 0,-3 1 109 0 0,2 2-311 0 0,-4-2 100 0 0,-1 0 92 0 0,-3 2 80 0 0,5 3 49 0 0,0 0-97 0 0,1 0-83 0 0,1 0-68 0 0,1 0-69 0 0,0 0-33 0 0,-18 0 230 0 0,9 2-176 0 0,2 4-58 0 0,4-1-59 0 0,1-1-4 0 0,-15 8 52 0 0,20-11-87 0 0,0 1 0 0 0,0-1 0 0 0,1 1 0 0 0,-1-1 0 0 0,1 1 0 0 0,-1 0 0 0 0,1 0 0 0 0,0-1 0 0 0,0 1 0 0 0,-1 1-2 0 0,-29 61 1 0 0,30-61-1 0 0,0 0 0 0 0,0-1 0 0 0,0 1 0 0 0,1 0 0 0 0,-1 0 0 0 0,1 0 0 0 0,0 0 0 0 0,0 0 0 0 0,0 1 0 0 0,1-1 0 0 0,-1 0 0 0 0,1 6-1 0 0,-1 58 2 0 0,0-67-1 0 0,0 1 0 0 0,-1-1 0 0 0,1 1 0 0 0,0-1 0 0 0,0 1 0 0 0,0-1 0 0 0,0 1 0 0 0,0-1 0 0 0,0 1 0 0 0,0-1 0 0 0,0 1 0 0 0,1-1 0 0 0,-1 1 0 0 0,0-1 0 0 0,0 1 0 0 0,0-1 0 0 0,0 1 0 0 0,1-1 0 0 0,-1 1 0 0 0,0-1 0 0 0,1 1 0 0 0,-1-1 0 0 0,0 0 0 0 0,1 1 0 0 0,-1-1 0 0 0,0 0 0 0 0,1 1 0 0 0,-1-1 0 0 0,1 0 0 0 0,-1 1 0 0 0,0-1 0 0 0,1 0 0 0 0,-1 0 0 0 0,1 1 0 0 0,-1-1 0 0 0,1 0 0 0 0,-1 0 0 0 0,1 0 0 0 0,6 3 0 0 0,9 11 0 0 0,-14-13 0 0 0,0 1 0 0 0,0 0 1 0 0,0-1-1 0 0,0 1 1 0 0,1-1-1 0 0,-1 1 0 0 0,0-1 1 0 0,1 0-1 0 0,-1 0 1 0 0,1 0-1 0 0,0-1 1 0 0,-1 1-1 0 0,1 0 0 0 0,-1-1 1 0 0,1 0-1 0 0,0 0 1 0 0,-1 0-1 0 0,1 0 1 0 0,0 0-1 0 0,0 0 0 0 0,-1-1 1 0 0,1 1-1 0 0,-1-1 1 0 0,1 0-1 0 0,1 0 0 0 0,7-4 20 0 0,8-2 38 0 0,-3 6 56 0 0,0-1 18 0 0,2-5-26 0 0,-7 2-43 0 0,7-1 55 0 0,1 0-87 0 0,-8 2-28 0 0,-7 3-2 0 0,-1 0-1 0 0,1-1 1 0 0,0 1-1 0 0,-1-1 0 0 0,0 0 1 0 0,1 0-1 0 0,-1 0 1 0 0,0 0-1 0 0,0-1 0 0 0,0 0 1 0 0,0 1-1 0 0,2-3 0 0 0,0-1 6 0 0,11-8 37 0 0,-2 9-33 0 0,-9-6-10 0 0,6 5 11 0 0,-10 5-9 0 0,0 1 1 0 0,1 0 0 0 0,-1-1-1 0 0,0 1 1 0 0,0-1 0 0 0,0 0-1 0 0,-1 1 1 0 0,1-1 0 0 0,0 0 0 0 0,0 1-1 0 0,0-1 1 0 0,0 0 0 0 0,-1 0-1 0 0,1 0 1 0 0,0 0 0 0 0,0 0-3 0 0,15-31 21 0 0,-16 34 35 0 0,1 7 38 0 0,0 42 310 0 0,-1-31-275 0 0,0 55 93 0 0,0-68-190 0 0,0 9 36 0 0,0 9 32 0 0,0-11-35 0 0,0-7-30 0 0,0 8 19 0 0,0-3 34 0 0,1 24 238 0 0,1-24-210 0 0,4 1 52 0 0,-1-4-13 0 0,-3 3 38 0 0,-1-3-51 0 0,0-2-38 0 0,1 0-18 0 0,2 2 2 0 0,0 0 2 0 0,-1-2-1 0 0,-2 0 18 0 0,-1 2 39 0 0,0 3 132 0 0,0 0 46 0 0,0 15 432 0 0,3-15-590 0 0,8 2-11 0 0,-9-11-18 0 0,-4 0-23 0 0,-9 7-78 0 0,8-4 28 0 0,3 0-59 0 0,0-2-109 0 0,0-2-33 0 0,0-1-50 0 0,0-1-290 0 0,0 0 42 0 0,0 0-260 0 0,0 0-505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1 130 11744 0 0,'0'0'266'0'0,"0"0"44"0"0,0 0 11 0 0,0-1-135 0 0,0-1-89 0 0,0-3-28 0 0,0-3-41 0 0,0-2 0 0 0,3 4 39 0 0,1 0 69 0 0,2-1 161 0 0,-4 5-77 0 0,-1 1-38 0 0,0-2 84 0 0,0 1-84 0 0,-1 0-123 0 0,-1 1-13 0 0,1-2 28 0 0,1 2-16 0 0,0 0 34 0 0,5-2 240 0 0,1 0-108 0 0,0 0-70 0 0,0-2-37 0 0,1 0-14 0 0,5-4 8 0 0,-3 2-11 0 0,7-8 108 0 0,-15 14-188 0 0,-1-1 0 0 0,0 1 0 0 0,0 0-1 0 0,1-1 1 0 0,-1 1 0 0 0,1 0 0 0 0,-1 0 0 0 0,1 0-1 0 0,0 0 1 0 0,-1 0 0 0 0,1 1 0 0 0,0-1 0 0 0,0 0-1 0 0,-1 1 1 0 0,1-1 0 0 0,0 1 0 0 0,0 0-1 0 0,0-1 1 0 0,0 1 0 0 0,-1 0 0 0 0,1 0-20 0 0,21-1 170 0 0,-7 0-3 0 0,1 1 1 0 0,6 1-168 0 0,3 4 99 0 0,-24-4-98 0 0,0 0 0 0 0,1 0 0 0 0,-1 0 0 0 0,0 0 0 0 0,0 0 0 0 0,-1 0 0 0 0,1 1 0 0 0,0-1 0 0 0,1 1-1 0 0,15 16 14 0 0,-9-10-14 0 0,0 0 0 0 0,-1 0-1 0 0,-1 1 1 0 0,5 7 0 0 0,-10-14 0 0 0,1 2 0 0 0,1 1 0 0 0,-1 0 0 0 0,0 1 0 0 0,0-1 0 0 0,0 0 0 0 0,-1 1 0 0 0,0 0 0 0 0,0-1 0 0 0,0 1 0 0 0,-1 0 0 0 0,0 0 0 0 0,0 4 0 0 0,0 5 0 0 0,-1-7 0 0 0,0 0 0 0 0,0 0 0 0 0,-1 0 0 0 0,0 0 0 0 0,0 1 0 0 0,-10 23 0 0 0,7-15 0 0 0,1-4 0 0 0,0-1 0 0 0,-6 12 0 0 0,-5 26 0 0 0,10-32 0 0 0,0-1 0 0 0,-6 10 0 0 0,3-7 4 0 0,5-12-12 0 0,-1-1-1 0 0,1 0 1 0 0,-2 0 0 0 0,1 0-1 0 0,-1 0 1 0 0,0-1 0 0 0,0 1-1 0 0,-1-1 1 0 0,0 0-1 0 0,-2 2 9 0 0,0 0 2 0 0,0-1 0 0 0,0 1 0 0 0,1 1 0 0 0,0-1-1 0 0,0 1 1 0 0,0 3-2 0 0,-10 15 107 0 0,-11 16-107 0 0,22-36 20 0 0,-10 11 5 0 0,-2-2 64 0 0,13-13-43 0 0,0 0 1 0 0,0 1-1 0 0,1 0 1 0 0,-1 0 0 0 0,1 0-1 0 0,0 0 1 0 0,-2 3-47 0 0,1 4 127 0 0,-3 1 12 0 0,-3 0 23 0 0,0 1-90 0 0,8-11-18 0 0,1 4-109 0 0,1-4 108 0 0,0 0 15 0 0,0-1 37 0 0,0 0 43 0 0,0 1 49 0 0,3-2-106 0 0,0 0-40 0 0,-1 0-22 0 0,0 0 0 0 0,0 1-1 0 0,-1-1 1 0 0,1 0 0 0 0,0-1-1 0 0,0 1 1 0 0,0 0 0 0 0,0-1-1 0 0,-1 1 1 0 0,1-1 0 0 0,1 0-29 0 0,-1-3 76 0 0,4-2 54 0 0,-5 5-119 0 0,0 1 0 0 0,0-1 0 0 0,0 1 0 0 0,0-1-1 0 0,0 1 1 0 0,0 0 0 0 0,1 0 0 0 0,-1 0 0 0 0,0-1-1 0 0,0 1 1 0 0,0 0 0 0 0,0 0 0 0 0,0 1 0 0 0,1-1-11 0 0,13 0 140 0 0,-15 0-140 0 0,3 0 9 0 0,-1 0-1 0 0,1 0 0 0 0,-1 0 0 0 0,1-1 0 0 0,-1 1 1 0 0,1-1-1 0 0,0 0-8 0 0,8-9 26 0 0,10 4 38 0 0,-10-4-58 0 0,4 8-33 0 0,-13 3 23 0 0,0-1 0 0 0,1 0 0 0 0,-1 0 0 0 0,0 0 0 0 0,1-1 0 0 0,-1 1 0 0 0,0-1 0 0 0,0 1 0 0 0,1-1 0 0 0,-1 0 0 0 0,1 0 4 0 0,5-3-35 0 0,2-1-91 0 0,-3 2 13 0 0,2-1-44 0 0,-4 3 195 0 0,1-1-62 0 0,0-1-72 0 0,1 1-84 0 0,0-1-90 0 0,-1 1-103 0 0,2-1-113 0 0,-1 1-125 0 0,-4 1 256 0 0,0-1-36 0 0,1 1-36 0 0,-1 0-38 0 0,0 0-39 0 0,0 0-41 0 0,0 1-42 0 0,0-1-43 0 0,10-1-1617 0 0,6 1-1271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38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6216 0 0,'0'0'133'0'0,"0"0"23"0"0,0 0 15 0 0,0 0 33 0 0,0 0 70 0 0,0 0 29 0 0,2 0 8 0 0,-1 0-299 0 0,-1 0 0 0 0,1 0 0 0 0,-1 0 0 0 0,1 0 0 0 0,-1 0 1 0 0,0 0-1 0 0,1 0 0 0 0,-1 0 0 0 0,1 0 0 0 0,-1 0 0 0 0,1 0 0 0 0,-1 0 1 0 0,1 0-1 0 0,-1 0 0 0 0,0 1 0 0 0,1-1 0 0 0,-1 0 0 0 0,0 0 0 0 0,1 1 1 0 0,-1-1-1 0 0,1 0 0 0 0,-1 0 0 0 0,0 1 0 0 0,0-1 0 0 0,1 0 0 0 0,-1 1 1 0 0,0-1-1 0 0,1 1 0 0 0,-1-1 0 0 0,0 0 0 0 0,0 1 0 0 0,0-1 0 0 0,0 1 1 0 0,1-1-1 0 0,-1 0 0 0 0,0 1 0 0 0,0-1 0 0 0,0 1 0 0 0,0-1 0 0 0,0 1 1 0 0,0-1-1 0 0,0 1 0 0 0,0-1 0 0 0,0 0 0 0 0,0 1 0 0 0,0-1 0 0 0,-1 1-12 0 0,1 1 43 0 0,1 0-1 0 0,-1-1 0 0 0,0 1 1 0 0,0 0-1 0 0,1 0 1 0 0,-1 0-1 0 0,1-1 0 0 0,-1 1 1 0 0,1 1-43 0 0,10 10 320 0 0,-10-11-170 0 0,1 0-35 0 0,-1 1 30 0 0,-1 1-77 0 0,-1 1-43 0 0,1-2 54 0 0,0 6 52 0 0,1-2-36 0 0,6 9 66 0 0,-1 0-7 0 0,-5-9-64 0 0,0 2 33 0 0,0 7 28 0 0,6 0-52 0 0,-1-1-17 0 0,-4 2 42 0 0,-2-6-32 0 0,-1-7-51 0 0,1 1 0 0 0,0 0 0 0 0,1-1 0 0 0,-1 1 0 0 0,1-1 0 0 0,0 3-41 0 0,5 9 148 0 0,-5-13-112 0 0,1 0-1 0 0,-1 1 0 0 0,0-1 0 0 0,0 0 0 0 0,-1 1 0 0 0,1-1 0 0 0,-1 1 1 0 0,1 1-36 0 0,0 9 142 0 0,6-1-67 0 0,-6-11-71 0 0,0-1 0 0 0,0 1 0 0 0,0-1 0 0 0,-1 1 0 0 0,1-1 0 0 0,-1 1 0 0 0,1-1 0 0 0,-1 1 0 0 0,1 0 0 0 0,-1-1 0 0 0,0 1 0 0 0,0-1 0 0 0,1 2-4 0 0,-2 9 9 0 0,1 11 17 0 0,3-10 51 0 0,2-5-33 0 0,-4-6-35 0 0,0-1 0 0 0,0 1 0 0 0,0-1 1 0 0,0 1-1 0 0,-1-1 0 0 0,1 1 0 0 0,0-1 0 0 0,-1 1 0 0 0,0 0 0 0 0,1-1 0 0 0,-1 1 0 0 0,0 0 0 0 0,0-1 0 0 0,1 1-9 0 0,-1 6 40 0 0,0 6-3 0 0,0 12 62 0 0,-1-24-91 0 0,1-1 0 0 0,0 1 0 0 0,1-1 0 0 0,-1 1 0 0 0,0-1 0 0 0,0 0 0 0 0,1 1 0 0 0,-1-1 0 0 0,1 1 0 0 0,-1-1-8 0 0,4 5-14 0 0,-1-3-75 0 0,-1 0-72 0 0,0-2-106 0 0,-2-1 267 0 0,1 2-390 0 0,0-1-111 0 0,-1-1 65 0 0,0 0-42 0 0,1 0-569 0 0,-1 0-457 0 0,0 0-865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9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49 6896 0 0,'0'0'200'0'0,"-2"0"-8"0"0,-16 0-154 0 0,1 0-30 0 0,12 0 21 0 0,0 0 34 0 0,-5 1 171 0 0,5 4 260 0 0,1 2-63 0 0,-9-2 241 0 0,3 1-282 0 0,1 2-62 0 0,5-5-195 0 0,1 1 0 0 0,-1 0-1 0 0,1 0 1 0 0,0 1 0 0 0,0-1-1 0 0,1 0 1 0 0,-1 1-133 0 0,-4 12 480 0 0,-4 2-148 0 0,8-14-248 0 0,0-1 1 0 0,1 0-1 0 0,-1 1 1 0 0,1-1-1 0 0,-1 3-84 0 0,-2 14 198 0 0,4-17-151 0 0,0 1 0 0 0,0 0 0 0 0,-1 0-1 0 0,1-1 1 0 0,-1 1 0 0 0,0-1 0 0 0,-1 2-47 0 0,-5 7 151 0 0,3-1-46 0 0,4-8-74 0 0,0 0 1 0 0,1 0-1 0 0,-1 0 1 0 0,1 0-1 0 0,0 0 1 0 0,0 3-32 0 0,0-2 35 0 0,-2 13 137 0 0,-3-8-34 0 0,-2 2-8 0 0,4 2-11 0 0,3 24 102 0 0,1-10-17 0 0,0-12-120 0 0,1-10-26 0 0,0 0 0 0 0,0 0 0 0 0,0 0 1 0 0,1 0-1 0 0,0 0 0 0 0,2 2-58 0 0,7 12 111 0 0,1 6-7 0 0,-12-24-98 0 0,3 10 91 0 0,3-8 60 0 0,0 0-44 0 0,0 0 29 0 0,1 4-8 0 0,1 1 24 0 0,-1-5 24 0 0,1-1 55 0 0,3-2 105 0 0,44-1 249 0 0,-41-2-373 0 0,0-1-75 0 0,0-4-38 0 0,5-4 0 0 0,-8 5 3 0 0,-6 2 17 0 0,-2 2-44 0 0,0-1-28 0 0,-1 0-29 0 0,4-4 17 0 0,4 0-17 0 0,-7 6-24 0 0,-1-1 1 0 0,0 0-1 0 0,0 0 1 0 0,0 0-1 0 0,0 0 1 0 0,0-1-1 0 0,0 1 1 0 0,-1-1-1 0 0,1 0 1 0 0,-1 0-1 0 0,0 0 0 0 0,8-18 4 0 0,-1-3 63 0 0,-7 21-45 0 0,0-1 0 0 0,-1 1 0 0 0,1-1 0 0 0,-1 0 0 0 0,0 1 0 0 0,0-1-1 0 0,0 0 1 0 0,0 0 0 0 0,0-3-22 0 0,-1-19 140 0 0,0 14-87 0 0,1-13 24 0 0,-4 3-33 0 0,-3 7-30 0 0,4 11-6 0 0,1 1 0 0 0,0 0 0 0 0,0-1-1 0 0,0 1 1 0 0,0-1 0 0 0,1 0-1 0 0,0 1 1 0 0,-1-1 0 0 0,1 0-8 0 0,0 1 5 0 0,0 0 0 0 0,0-1 0 0 0,-1 1 0 0 0,0-1 0 0 0,1 1 0 0 0,-1 0 0 0 0,-1-1 0 0 0,1 1 0 0 0,0 0 0 0 0,-1 0 0 0 0,1 0 0 0 0,-1 0 0 0 0,0 0 0 0 0,0 0-1 0 0,0 1 1 0 0,0-1 0 0 0,-1 1 0 0 0,1-1 0 0 0,-2 0-5 0 0,3 2 4 0 0,-1 0-1 0 0,1 0 0 0 0,0-1 1 0 0,-1 1-1 0 0,1 0 0 0 0,0-1 1 0 0,0 1-1 0 0,0-1 0 0 0,0 1 1 0 0,0-1-1 0 0,0 0 0 0 0,1 1 0 0 0,-1-1 1 0 0,1 0-1 0 0,-1 1 0 0 0,1-1 1 0 0,-1 0-1 0 0,1 0 0 0 0,0 0 1 0 0,0 1-1 0 0,0-1 0 0 0,0-1-3 0 0,0-1 6 0 0,0 0-1 0 0,0 1 1 0 0,0-1 0 0 0,-1 1-1 0 0,0-1 1 0 0,1 1-1 0 0,-2-4-5 0 0,-1-3 4 0 0,-9-25-22 0 0,10 32 5 0 0,1-1 0 0 0,-1 0 0 0 0,1 1 0 0 0,-1 0 0 0 0,0-1 0 0 0,-3-2 13 0 0,-4-1-60 0 0,8 7 55 0 0,1-1 0 0 0,-1 1 0 0 0,1 0 0 0 0,-1-1 0 0 0,1 1 0 0 0,0 0 0 0 0,-1-1-1 0 0,1 1 1 0 0,0 0 0 0 0,-1-1 0 0 0,1 1 0 0 0,0 0 0 0 0,-1-1 0 0 0,1 1 0 0 0,0-1 0 0 0,0 1 0 0 0,0-1 0 0 0,-1 1 0 0 0,1-1 0 0 0,0 1 0 0 0,0-1-1 0 0,0 1 1 0 0,0-1 0 0 0,0 1 0 0 0,0-1 0 0 0,0 1 0 0 0,0-1 0 0 0,0 1 0 0 0,0-1 0 0 0,0 1 0 0 0,0 0 0 0 0,0-1 5 0 0,0-5-84 0 0,-4-6 9 0 0,3 9 13 0 0,-2 0-51 0 0,2 2-10 0 0,-1-1-41 0 0,0 1-49 0 0,-1-1-56 0 0,2 2-34 0 0,-1-1-52 0 0,0 0-47 0 0,1 1-41 0 0,-1-1-178 0 0,0 1-50 0 0,-1-2-779 0 0,1-2-755 0 0,1-5-1255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9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0 162 8496 0 0,'0'0'190'0'0,"3"0"28"0"0,-3 0-171 0 0,8-1 40 0 0,-6 1 14 0 0,-1-1 94 0 0,-12-13-153 0 0,11 14-41 0 0,-1 0 1 0 0,1-1 0 0 0,0 1-1 0 0,0-1 1 0 0,0 1 0 0 0,0-1-1 0 0,-1 1 1 0 0,1 0 0 0 0,0-1 0 0 0,0 1-1 0 0,0-1 1 0 0,0 1 0 0 0,0-1-1 0 0,0 1 1 0 0,0-1 0 0 0,0 1-1 0 0,0 0 1 0 0,0-1 0 0 0,1 1-1 0 0,-1-1 1 0 0,0 1 0 0 0,0-1-1 0 0,0 1 1 0 0,0 0 0 0 0,1-1-1 0 0,-1 1 1 0 0,0 0 0 0 0,1-1-2 0 0,10-7 145 0 0,-3 3 8 0 0,-1-2 47 0 0,-5 2-46 0 0,-2 5-115 0 0,0-1 1 0 0,1 0 0 0 0,-1 1 0 0 0,0-1-1 0 0,1 0 1 0 0,-1 1 0 0 0,0-1-1 0 0,1 1 1 0 0,-1-1 0 0 0,1 1 0 0 0,-1-1-1 0 0,1 1 1 0 0,-1-1 0 0 0,1 1 0 0 0,-1-1-1 0 0,1 1 1 0 0,0 0 0 0 0,-1-1 0 0 0,1 1-1 0 0,-1 0 1 0 0,1-1 0 0 0,0 1-40 0 0,4-2 163 0 0,9-9 335 0 0,-5 2-209 0 0,3 2-42 0 0,14 2 157 0 0,-14 0-198 0 0,3-4 179 0 0,0 1 17 0 0,-3 3-168 0 0,14 0 213 0 0,-10-2-86 0 0,6-2 152 0 0,-13 5-403 0 0,6-1 102 0 0,3 0 57 0 0,-16 5-221 0 0,0-1-1 0 0,1 1 1 0 0,-1 0-1 0 0,1 0 1 0 0,-1 0-1 0 0,0 0 1 0 0,1 0 0 0 0,-1 0-1 0 0,1 1 1 0 0,-1-1-1 0 0,0 1 1 0 0,1 0 0 0 0,1 0-48 0 0,14 10 150 0 0,6-6-49 0 0,-13 6-6 0 0,1-7-46 0 0,-9-4-46 0 0,-1 1 0 0 0,1-1 1 0 0,-1 1-1 0 0,0 0 1 0 0,1 0-1 0 0,-1 0 0 0 0,0 0 1 0 0,0 0-1 0 0,0 0 1 0 0,0 1-1 0 0,0-1 0 0 0,2 2-3 0 0,-2 0 0 0 0,1 0 0 0 0,-1 1 0 0 0,0-1 0 0 0,0 0 0 0 0,0 1 0 0 0,1 0 0 0 0,-2 0 0 0 0,1-1 0 0 0,0 1 0 0 0,0-1 0 0 0,1 0 0 0 0,-1 0 0 0 0,2 1 0 0 0,-3-3 1 0 0,0 1-1 0 0,0-1 0 0 0,0 0 0 0 0,0 0 0 0 0,0 1 0 0 0,0-1 0 0 0,0 0 0 0 0,0 1 0 0 0,0-1 0 0 0,0 1 0 0 0,-1 0 0 0 0,1-1 0 0 0,-1 1 0 0 0,1-1 0 0 0,-1 1 0 0 0,0 0 0 0 0,0-1 0 0 0,1 1 0 0 0,-1 0 0 0 0,0-1 0 0 0,-1 2 0 0 0,1 1 8 0 0,0 0 1 0 0,1 0-1 0 0,-1 0 1 0 0,1 0-1 0 0,0 0 1 0 0,0 0-1 0 0,0 1-8 0 0,1 0 4 0 0,7 27 30 0 0,-6-8 18 0 0,-3-9-19 0 0,0-8-25 0 0,0-1 0 0 0,0 1 1 0 0,0 0-1 0 0,-1-1 0 0 0,0 0 0 0 0,0 1-8 0 0,-10 15 64 0 0,5-1-40 0 0,5-13-7 0 0,-1-1-1 0 0,-1 1 0 0 0,1-1 1 0 0,-2 3-17 0 0,0-1 14 0 0,0 1 0 0 0,1-1 0 0 0,0 1 0 0 0,1 0-14 0 0,-1 0 10 0 0,0 0-1 0 0,0-1 1 0 0,0 1-1 0 0,-1-1-9 0 0,-8 17 8 0 0,8-17 5 0 0,0 0-1 0 0,0 0 1 0 0,-1 0-1 0 0,0-1 1 0 0,-1 0-1 0 0,-5 7-12 0 0,-16 6 43 0 0,-7 25 21 0 0,29-42-56 0 0,1 1 1 0 0,0 1-1 0 0,0-1 1 0 0,0 1-1 0 0,1 0-8 0 0,-1-1 9 0 0,1 1 0 0 0,-1-1 1 0 0,0 0-1 0 0,-1 1 0 0 0,1-2-9 0 0,-4 4 27 0 0,5-4-16 0 0,0-1-1 0 0,0 0 0 0 0,-1 0 0 0 0,1 0 0 0 0,-1 0 0 0 0,0 0-10 0 0,-9 2 101 0 0,5 8 0 0 0,3-9-91 0 0,-6 4 62 0 0,-6 3 23 0 0,10-4-93 0 0,4-5-66 0 0,3-2 24 0 0,0 0 116 0 0,0 0 55 0 0,0 0 11 0 0,0 0 8 0 0,3 0 22 0 0,5 0 32 0 0,2 0-33 0 0,11 0 86 0 0,7 0-62 0 0,7 0-23 0 0,-31 0-145 0 0,-2 0-25 0 0,0 0 0 0 0,0 0-1 0 0,0 0 1 0 0,0 0 0 0 0,0-1-1 0 0,0 1 1 0 0,0-1 0 0 0,0 0-1 0 0,-1 1 1 0 0,1-1 0 0 0,0 0-1 0 0,0 0 1 0 0,1-1-2 0 0,-2 1 0 0 0,1 0 0 0 0,-1 0 0 0 0,0 0-1 0 0,1 1 1 0 0,0-1 0 0 0,-1 0 0 0 0,1 1 0 0 0,-1-1 0 0 0,1 1 0 0 0,0 0 0 0 0,-1 0 0 0 0,1-1-1 0 0,1 1 1 0 0,4 1 0 0 0,-5-1 0 0 0,0 0 0 0 0,0 0 0 0 0,1 0 0 0 0,-1 0 0 0 0,0 0 0 0 0,0-1 0 0 0,0 1 0 0 0,1-1 0 0 0,-1 1 0 0 0,1-1 0 0 0,1-2 0 0 0,0 1 0 0 0,0 1 0 0 0,1-1 0 0 0,-1 0 0 0 0,1 1 0 0 0,-1 0 0 0 0,1 0 0 0 0,0 1 0 0 0,-1-1 0 0 0,1 1 0 0 0,0 0 0 0 0,-1 0 0 0 0,2 0 0 0 0,38 0 1 0 0,-24 0-32 0 0,-16 0-54 0 0,-1-1 38 0 0,-2 1 45 0 0,-1 0 0 0 0,1 0 0 0 0,-1-1 0 0 0,1 1 0 0 0,0 0 0 0 0,-1-1 0 0 0,1 1 0 0 0,-1-1 0 0 0,1 1 0 0 0,-1 0 0 0 0,1-1 0 0 0,-1 1 0 0 0,0-1 0 0 0,1 1 0 0 0,-1-2 2 0 0,3-1-72 0 0,-2 2-1 0 0,1 0-35 0 0,0 0-38 0 0,0 0-46 0 0,1 1-52 0 0,0-1-58 0 0,-1 1 14 0 0,0 0-45 0 0,-1 0-42 0 0,1 0-37 0 0,0 0-269 0 0,0 0-61 0 0,-1 0-50 0 0,1 0-35 0 0,0 0-1483 0 0,-2 0-1312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0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12584 0 0,'0'0'281'0'0,"0"0"40"0"0,0 0 23 0 0,0 0-141 0 0,2-2-96 0 0,7-7 78 0 0,-4 3-79 0 0,0 2-51 0 0,-1 0-4 0 0,-4 4 5 0 0,1-1 50 0 0,0 0 71 0 0,1-1 90 0 0,1-1 110 0 0,-3 3 323 0 0,0 0-34 0 0,0 0-154 0 0,0 0-61 0 0,0 0-17 0 0,0 0-15 0 0,0 0-58 0 0,0 1-204 0 0,0 0-35 0 0,1 1 37 0 0,-2 2-75 0 0,1 1-46 0 0,0-3-6 0 0,0-1 36 0 0,-1 0-48 0 0,1 0-1 0 0,0-1 0 0 0,0 1 0 0 0,0 0 1 0 0,1-1-1 0 0,-1 1 0 0 0,0 0 0 0 0,0-1 1 0 0,0 1-1 0 0,0 0 0 0 0,1-1 0 0 0,-1 1 1 0 0,0 0-1 0 0,1-1 0 0 0,-1 1 0 0 0,0-1 1 0 0,1 1-1 0 0,-1 0 0 0 0,1-1 0 0 0,-1 1 1 0 0,1-1-1 0 0,-1 0 0 0 0,1 1 0 0 0,-1-1 1 0 0,1 1-1 0 0,0-1-19 0 0,-1 1 20 0 0,1-1 0 0 0,-1 0-1 0 0,1 1 1 0 0,-1-1 0 0 0,1 1 0 0 0,-1-1 0 0 0,1 1 0 0 0,-1-1-1 0 0,1 1 1 0 0,-1-1 0 0 0,0 1 0 0 0,1 0 0 0 0,-1-1-1 0 0,0 1 1 0 0,1-1 0 0 0,-1 1 0 0 0,0 0 0 0 0,0-1 0 0 0,0 1-1 0 0,1 0 1 0 0,-1 0 0 0 0,0-1 0 0 0,0 1 0 0 0,0 0 0 0 0,0-1-1 0 0,0 1-19 0 0,-1 6 158 0 0,1-5-108 0 0,0 1 1 0 0,0-1 0 0 0,0 0 0 0 0,0 0 0 0 0,0 0 0 0 0,1 1-1 0 0,-1-1 1 0 0,1 0 0 0 0,-1 0 0 0 0,1 1-51 0 0,4 5 119 0 0,-4-6-98 0 0,0-1 0 0 0,0 0 0 0 0,0 1 0 0 0,0-1 0 0 0,-1 1 0 0 0,1 0 0 0 0,0-1 0 0 0,-1 1 0 0 0,0-1 0 0 0,1 1 0 0 0,-1 0 0 0 0,0-1 0 0 0,0 1 0 0 0,1 0-21 0 0,-2 11 163 0 0,1 1-37 0 0,-1 7 12 0 0,1-13-83 0 0,0 0 1 0 0,1 0 0 0 0,-1 0-1 0 0,3 8-55 0 0,3-1 71 0 0,0 3 27 0 0,-5-1 15 0 0,-1 77 189 0 0,0-91-286 0 0,1 1 0 0 0,-1-1 1 0 0,0 0-1 0 0,1 1 0 0 0,0-1 0 0 0,-1 0 0 0 0,2 3-16 0 0,7 13 129 0 0,-5-5-1 0 0,-6 4-30 0 0,1-1 0 0 0,5-3 31 0 0,1-5-59 0 0,-4-8-54 0 0,0 0 0 0 0,0 1-1 0 0,0-1 1 0 0,0 1 0 0 0,-1-1-1 0 0,1 1 1 0 0,-1 0-1 0 0,1-1 1 0 0,-1 1 0 0 0,1-1-1 0 0,-1 1 1 0 0,0 0 0 0 0,0 0-1 0 0,0-1-15 0 0,0 7 77 0 0,0 8 188 0 0,0-13-222 0 0,0 0-46 0 0,0-1 85 0 0,0-2-2 0 0,0 6 0 0 0,0 15 0 0 0,0-16-36 0 0,0-5-138 0 0,0 0-14 0 0,0 0 61 0 0,0 1-16 0 0,0 0-26 0 0,0 0-46 0 0,0 1-52 0 0,0 0-48 0 0,0 2-187 0 0,0-1-56 0 0,0-1-203 0 0,0-2-394 0 0,0 0-771 0 0,0 0-10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2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10080 0 0,'0'0'230'0'0,"0"0"30"0"0,0-2 18 0 0,1-5-120 0 0,1 0-83 0 0,0 3-37 0 0,2-4-19 0 0,6-9-29 0 0,-4 14 26 0 0,1 1 58 0 0,10-11 392 0 0,-11 7-228 0 0,1 1 37 0 0,1 1 45 0 0,2 3 52 0 0,-1 0-62 0 0,-2 0-79 0 0,1-2-31 0 0,3-1 14 0 0,-1-1 28 0 0,0 2 110 0 0,-1-1-35 0 0,0 0-33 0 0,0 0-33 0 0,6-3 123 0 0,0 0-103 0 0,1 3-100 0 0,3 3-96 0 0,-3 1 3 0 0,38 0 236 0 0,-34 0-216 0 0,-15 2-38 0 0,5 7-45 0 0,13 15-21 0 0,-14-10 27 0 0,-5 1 45 0 0,-4 40 73 0 0,0-28-2 0 0,-1-17-90 0 0,-1 1 0 0 0,0-1 0 0 0,0 0 0 0 0,-1 0-1 0 0,-1 0 1 0 0,0 1-47 0 0,-2 8 53 0 0,0-1-40 0 0,6-15-7 0 0,-8 26 30 0 0,6-20-32 0 0,-1 0 0 0 0,0-1-1 0 0,-1 1 1 0 0,0-1 0 0 0,0 0-1 0 0,-2 2-3 0 0,-19 31 66 0 0,2 0-1 0 0,1 3-65 0 0,12-23 48 0 0,-12 13-15 0 0,-1-7 35 0 0,9-11-21 0 0,1 3-23 0 0,10-14-14 0 0,-1 1 1 0 0,0-1-1 0 0,0 1 0 0 0,0-1 1 0 0,-4 2-11 0 0,7-6 2 0 0,-2 3 2 0 0,0-1-1 0 0,-1 1 1 0 0,1-1 0 0 0,1 1-1 0 0,-4 4-3 0 0,-3 11 60 0 0,6-15-35 0 0,0 0 0 0 0,0-1-1 0 0,0 1 1 0 0,0-1 0 0 0,-1 1 0 0 0,1-1 0 0 0,-3 2-25 0 0,-17 17 137 0 0,22-20-126 0 0,0-1 1 0 0,-1 1 0 0 0,1-1-1 0 0,1 1 1 0 0,-1 0 0 0 0,0-1 0 0 0,0 1-1 0 0,0 0 1 0 0,1 0 0 0 0,-1 0-1 0 0,1 0 1 0 0,0-1 0 0 0,-1 1-1 0 0,1 1-11 0 0,0-1 17 0 0,0 0 0 0 0,0-1 0 0 0,0 1-1 0 0,0-1 1 0 0,-1 1 0 0 0,1-1-1 0 0,-1 1 1 0 0,1-1 0 0 0,-1 1 0 0 0,1-1-1 0 0,-1 1 1 0 0,0-1 0 0 0,0 0-1 0 0,0 1 1 0 0,0-1-17 0 0,-4 5 32 0 0,2-4 37 0 0,3 1 9 0 0,0-1-51 0 0,0 1-73 0 0,0-1 61 0 0,0-1 27 0 0,0 0 35 0 0,0 1 91 0 0,0 0 90 0 0,3-2-109 0 0,64 0 471 0 0,-38 0-429 0 0,0 0-106 0 0,-15-2-28 0 0,-4-4-36 0 0,-8 5-21 0 0,-1 0 0 0 0,1 1 1 0 0,-1-1-1 0 0,1 0 0 0 0,0 0 0 0 0,-1 1 0 0 0,1-1 0 0 0,0 1 1 0 0,0-1-1 0 0,-1 1 0 0 0,1 0 0 0 0,0 0 0 0 0,0-1 0 0 0,0 1 0 0 0,-1 0 0 0 0,1 0 0 0 0,0 0 0 0 0,-1-1 0 0 0,1 1-1 0 0,0 0 1 0 0,-1-1 0 0 0,1 0 0 0 0,-1 1 0 0 0,1-1 0 0 0,-1 0-1 0 0,1 0 1 0 0,-1 0 0 0 0,1 0 0 0 0,6-4-14 0 0,-5 4-182 0 0,0-1 58 0 0,0 0 50 0 0,0 1 43 0 0,3-2 49 0 0,9-4 248 0 0,-11 6-225 0 0,-1-1-33 0 0,2 0-86 0 0,-3 1 0 0 0,1 0-37 0 0,-1 0-41 0 0,0 0-46 0 0,1 0-49 0 0,-1 0-54 0 0,1 0-58 0 0,-1-1-63 0 0,1 1-67 0 0,-1 0-70 0 0,1 0-76 0 0,0-1-80 0 0,-1 1-84 0 0,1 0-88 0 0,3-3-1454 0 0,4-5-1335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2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9760 0 0,'0'0'284'0'0,"3"-3"1"0"0,5-4-187 0 0,-6 6-97 0 0,-1 0 0 0 0,0 0 0 0 0,1 1 0 0 0,-1-1 0 0 0,1 0 0 0 0,-1 1 0 0 0,1 0 0 0 0,-1-1 0 0 0,1 1 1 0 0,0 0-1 0 0,-1 0 0 0 0,2 0-1 0 0,-1 0-2 0 0,-1-1 0 0 0,1 1 0 0 0,-1 0 0 0 0,1 0 0 0 0,-1 0 0 0 0,0-1 0 0 0,1 1 0 0 0,-1-1 1 0 0,1 1-1 0 0,-1-1 0 0 0,1 0 2 0 0,4-3 14 0 0,2-1 77 0 0,24-11 917 0 0,-25 14-721 0 0,0 0-61 0 0,7 2 100 0 0,3-1 40 0 0,5-10 207 0 0,7 6-11 0 0,-13-1-277 0 0,-6 2-86 0 0,-3 2-24 0 0,0 1 13 0 0,1 1 50 0 0,0-1-35 0 0,-1-1-37 0 0,6-4 80 0 0,-11 5-224 0 0,-1 1 0 0 0,1-1 0 0 0,-1 0 0 0 0,1 0 0 0 0,0 1 0 0 0,-1-1 0 0 0,1 1 0 0 0,-1 0 0 0 0,1-1 0 0 0,0 1 0 0 0,0 0 0 0 0,-1 0 0 0 0,1 0 0 0 0,0 0 0 0 0,-1 0 0 0 0,1 0 0 0 0,0 1 0 0 0,1-1-22 0 0,18 10 281 0 0,-10-4-161 0 0,-6 5-49 0 0,6-5-24 0 0,-10-6-45 0 0,-1 0 0 0 0,1 1-1 0 0,0-1 1 0 0,0 1 0 0 0,0-1 0 0 0,0 1 0 0 0,0-1-1 0 0,0 1 1 0 0,-1-1 0 0 0,1 1 0 0 0,0 0-1 0 0,0-1 1 0 0,-1 1 0 0 0,1 0 0 0 0,0 0 0 0 0,-1-1-1 0 0,1 1 1 0 0,-1 0 0 0 0,1 0 0 0 0,-1 0-1 0 0,0 0 1 0 0,1 0-2 0 0,4 26 109 0 0,1-14-36 0 0,-5-12-62 0 0,0 1-1 0 0,0-1 1 0 0,0 1-1 0 0,0-1 1 0 0,-1 1-1 0 0,1-1 1 0 0,-1 1-1 0 0,1 0 1 0 0,-1-1-1 0 0,0 1 1 0 0,0 0-1 0 0,1-1 1 0 0,-1 1-1 0 0,0 0-10 0 0,0 10 47 0 0,0 13 71 0 0,-3-3 51 0 0,-3-6 4 0 0,5-13-131 0 0,-1 0 0 0 0,1 0-1 0 0,0 1 1 0 0,0-1-1 0 0,1 1 1 0 0,-1-1 0 0 0,1 1-1 0 0,0 1-41 0 0,-1 8 145 0 0,-2-2-52 0 0,-2 1-34 0 0,-4 3-39 0 0,6-10-17 0 0,-1 1 0 0 0,1-1 0 0 0,1 1 0 0 0,-1 0 0 0 0,1 0-3 0 0,0-1 17 0 0,-1 0-1 0 0,1 0 0 0 0,-1 0 1 0 0,0 0-1 0 0,-1 0 0 0 0,1-1 1 0 0,-3 2-17 0 0,-32 34 171 0 0,25-27-121 0 0,-3 0-38 0 0,2-7-12 0 0,9 4 0 0 0,-6-4 0 0 0,6 4 0 0 0,-3-7 0 0 0,19-6 0 0 0,-3-2 0 0 0,-7 4 0 0 0,1 0 0 0 0,-1 1 0 0 0,1-1 0 0 0,-1 0 0 0 0,1 0 0 0 0,-1 1 0 0 0,1-1 0 0 0,-1 0 0 0 0,1 1 0 0 0,0 0 0 0 0,-1-1 0 0 0,1 1 0 0 0,0 0 0 0 0,0 0 0 0 0,-2 0-1 0 0,1 0-1 0 0,0 0 0 0 0,0 0 1 0 0,-1 0-1 0 0,1 0 0 0 0,0 0 1 0 0,-1 0-1 0 0,1 0 1 0 0,0-1-1 0 0,-1 1 0 0 0,1 0 1 0 0,0 0-1 0 0,-1-1 0 0 0,1 1 1 0 0,-1 0-1 0 0,1-1 0 0 0,0 1 1 0 0,-1-1-1 0 0,1 1 0 0 0,-1-1 1 0 0,1 1-1 0 0,-1-1 0 0 0,0 1 1 0 0,1-1-1 0 0,-1 1 0 0 0,1-1 2 0 0,-1 0-2 0 0,0 1 0 0 0,1-1 0 0 0,-1 1 0 0 0,1-1 0 0 0,-1 1 0 0 0,1-1-1 0 0,-1 1 1 0 0,1-1 0 0 0,-1 1 0 0 0,1-1 0 0 0,-1 1 0 0 0,1 0 0 0 0,0-1-1 0 0,-1 1 1 0 0,1 0 0 0 0,0 0 0 0 0,-1-1 0 0 0,1 1 0 0 0,0 0 0 0 0,-1 0-1 0 0,1 0 1 0 0,0 0 0 0 0,-1 0 0 0 0,1 0 0 0 0,0 0 0 0 0,0 0 2 0 0,63 0-118 0 0,-63 0 120 0 0,1 0-1 0 0,-1 0 0 0 0,0 0 0 0 0,1 0 0 0 0,-1 1 0 0 0,1-1 0 0 0,-1 0 0 0 0,1 1 0 0 0,-1-1 0 0 0,1 1-1 0 0,14 12 43 0 0,0 0-21 0 0,-3-7 26 0 0,-8 4-36 0 0,6-3 12 0 0,-10-7-16 0 0,1 1 0 0 0,-1-1-1 0 0,0 1 1 0 0,0-1 0 0 0,0 1 0 0 0,0-1-1 0 0,0 1 1 0 0,0 0 0 0 0,-1-1 0 0 0,1 1 0 0 0,0 0-1 0 0,0 0 1 0 0,0 0 0 0 0,-1 0 0 0 0,1 0-1 0 0,0 0-7 0 0,2 13 105 0 0,-3 10 201 0 0,-1-14-149 0 0,1-7-119 0 0,-1 30 419 0 0,1-31-423 0 0,-1 0 0 0 0,1 0-1 0 0,-1 0 1 0 0,1 0 0 0 0,-1-1 0 0 0,0 1 0 0 0,0 0 0 0 0,0 0 0 0 0,0-1 0 0 0,0 1 0 0 0,0-1 0 0 0,0 1 0 0 0,-1 0-34 0 0,-3 6 308 0 0,-6 13 4 0 0,7-12-89 0 0,-1-3-99 0 0,0 0-69 0 0,-4 1-65 0 0,1-1 14 0 0,2 0 54 0 0,-8 4-26 0 0,-12 3 85 0 0,5-4-32 0 0,12-4-56 0 0,-1 1-24 0 0,-3-3-68 0 0,-5-3-40 0 0,7 0 6 0 0,1 0-33 0 0,1 0-67 0 0,1 0-35 0 0,0 0-74 0 0,0 0-87 0 0,0 0-100 0 0,4 0 296 0 0,2-1 32 0 0,0 1-9 0 0,0 0-46 0 0,1 0-6 0 0,-1-1-47 0 0,0 1-52 0 0,1-1-60 0 0,-1 0-63 0 0,1 0-60 0 0,-1 0-52 0 0,0 0-46 0 0,1-1-173 0 0,-1 0-45 0 0,-1 0-210 0 0,0-1-565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3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176 129 9672 0 0,'0'0'216'0'0,"0"0"32"0"0,0 0 13 0 0,0 0-77 0 0,0-2-11 0 0,0 1-124 0 0,0-1 41 0 0,0-1 190 0 0,0-1 83 0 0,0-5 573 0 0,0 6-692 0 0,0 1-49 0 0,0 0-49 0 0,0 2-117 0 0,0-1-34 0 0,1-2 503 0 0,1 1-195 0 0,0 0-161 0 0,1-1 53 0 0,8-8 593 0 0,-6 6-493 0 0,-1 1-96 0 0,-3 3-155 0 0,0 0-45 0 0,3-3 224 0 0,-1 0-39 0 0,5-4 84 0 0,-2 2-136 0 0,-1 0-43 0 0,12-9 85 0 0,-10 10-62 0 0,5 0-11 0 0,6-6 71 0 0,-15 9-54 0 0,0 1-53 0 0,7 1-21 0 0,-8 1-11 0 0,6-1 9 0 0,6 0-10 0 0,12 0 50 0 0,-19-1-69 0 0,-5 1-12 0 0,1 0-1 0 0,-1 0 0 0 0,0 0 1 0 0,0 0-1 0 0,0 0 0 0 0,1 1 1 0 0,-1-1-1 0 0,0 1 0 0 0,0-1 0 0 0,1 1 0 0 0,26 15 0 0 0,-13 14 0 0 0,-15-29 0 0 0,-1 0 0 0 0,1 1 0 0 0,-1-1 0 0 0,1 1 0 0 0,-1-1 0 0 0,0 1 0 0 0,0-1 0 0 0,0 0 0 0 0,0 1 0 0 0,0 0 0 0 0,0-1 0 0 0,0 0 0 0 0,0 1 0 0 0,0-1 0 0 0,0 1 0 0 0,0-1 0 0 0,1 1 0 0 0,-1-1 0 0 0,1 1 0 0 0,-1-1 0 0 0,1 1 0 0 0,0-1 0 0 0,-1 1 0 0 0,1 0 0 0 0,0-1 0 0 0,0 1 0 0 0,-1 0 0 0 0,1 0 0 0 0,-1-1 0 0 0,0 1 0 0 0,0 0 0 0 0,1 0 0 0 0,-1 0 0 0 0,0 0 0 0 0,0 0 0 0 0,-1-1 0 0 0,1 1 0 0 0,0 0 0 0 0,-1 0 0 0 0,1 0 0 0 0,-1 0 0 0 0,1-1 0 0 0,-1 1 0 0 0,0 0 0 0 0,0 2 0 0 0,0-1 1 0 0,0 0-1 0 0,0 1 0 0 0,1-1 0 0 0,-1 0 0 0 0,1 1 0 0 0,0-1 0 0 0,0 0 0 0 0,0 1 0 0 0,-2 14 26 0 0,-8 3 102 0 0,6-8-63 0 0,3-9-40 0 0,0 0-1 0 0,0 0 1 0 0,-1 0-1 0 0,1 0 1 0 0,-1 0-1 0 0,0-1 1 0 0,0 1-1 0 0,-1 0-24 0 0,-9 17 89 0 0,0 3-54 0 0,-12 21-31 0 0,15-30-4 0 0,-14 21 0 0 0,6-8-16 0 0,-11 5-90 0 0,7-7-10 0 0,9-3 55 0 0,8-16 54 0 0,0 1 0 0 0,0-1 0 0 0,-4 5 7 0 0,-13 12 0 0 0,13-15 0 0 0,0 1 0 0 0,1-1 0 0 0,0 1 0 0 0,-4 8 0 0 0,8-11 0 0 0,1-3 0 0 0,1-1 0 0 0,-1 1 0 0 0,0-1 0 0 0,0 0 0 0 0,0 0 0 0 0,0 0 0 0 0,-1 0 0 0 0,1 0 0 0 0,-1 0 0 0 0,0 0 0 0 0,1-1 0 0 0,-3 2 0 0 0,-14 9-7 0 0,-1 3 32 0 0,1 1 35 0 0,0 1 37 0 0,12-12-65 0 0,-11 13 141 0 0,13-15-127 0 0,0 0 100 0 0,-1-4-84 0 0,1 1-16 0 0,5 0 22 0 0,0-1-40 0 0,-1 1-42 0 0,0 3-85 0 0,0-3 117 0 0,1 0 53 0 0,0 0 51 0 0,0 1 66 0 0,0-1 80 0 0,1 0 90 0 0,1-1-166 0 0,8 1-30 0 0,18 0 145 0 0,-26-1-285 0 0,-1 0 1 0 0,1 0-1 0 0,0 0 0 0 0,-1 0 0 0 0,1 0 1 0 0,-1-1-1 0 0,1 1 0 0 0,-1 0 1 0 0,1-1-1 0 0,-1 0 0 0 0,1 1 0 0 0,0-1-22 0 0,2-6 34 0 0,-3 7-32 0 0,-1-1 0 0 0,0 1 0 0 0,0-1 0 0 0,1 1-1 0 0,-1 0 1 0 0,0-1 0 0 0,1 1 0 0 0,-1-1 0 0 0,0 1-1 0 0,1 0 1 0 0,-1-1 0 0 0,0 1 0 0 0,1 0 0 0 0,-1 0 0 0 0,1-1-1 0 0,-1 1 1 0 0,1 0 0 0 0,-1 0 0 0 0,1 0 0 0 0,-1-1-1 0 0,1 1 1 0 0,-1 0 0 0 0,1 0 0 0 0,-1 0 0 0 0,1 0-1 0 0,-1 0 1 0 0,1 0 0 0 0,-1 0 0 0 0,1 0 0 0 0,-1 0 0 0 0,1 0-1 0 0,0 0-1 0 0,0 0 1 0 0,1 0 1 0 0,0 0-1 0 0,0 0 0 0 0,0-1 0 0 0,-1 1 0 0 0,1-1 0 0 0,0 1 0 0 0,-1-1 0 0 0,1 0 1 0 0,0 0-1 0 0,-1 1 0 0 0,1-1 0 0 0,0-1-1 0 0,-1 1 4 0 0,1 0 0 0 0,-1 1 0 0 0,1-1 0 0 0,-1 0 0 0 0,1 0-1 0 0,0 1 1 0 0,0-1 0 0 0,-1 1 0 0 0,1-1 0 0 0,0 1 0 0 0,0 0 0 0 0,0 0 0 0 0,-1 0-4 0 0,5 0 7 0 0,-4 0-5 0 0,22-14-1 0 0,8-2-17 0 0,-16 14-53 0 0,-8 1 13 0 0,-2-1-43 0 0,-4-2-35 0 0,4-3-177 0 0,15 2-264 0 0,-17 2 376 0 0,-3 1 6 0 0,0 0 29 0 0,0 1-43 0 0,1-1-52 0 0,0 1-60 0 0,0 0-93 0 0,1 1-70 0 0,0-1-61 0 0,0 0-53 0 0,4 0-562 0 0,-1 0-93 0 0,2-3-1001 0 0,2-5-1268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4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369 399 9192 0 0,'0'0'266'0'0,"0"0"1"0"0,0 0-100 0 0,0 0-44 0 0,0 0 130 0 0,0 0 233 0 0,0 0 24 0 0,0 0 12 0 0,0 0 48 0 0,0 0 26 0 0,0 0 4 0 0,-1 0-251 0 0,-1 0-145 0 0,-54 0 895 0 0,37 0-840 0 0,12 0-184 0 0,1 0-45 0 0,-4 3 130 0 0,-14 6 2 0 0,18-8-93 0 0,0 0 1 0 0,0 0-1 0 0,0 0 1 0 0,-5-1-70 0 0,-18 0 213 0 0,1 0-92 0 0,-7 0-61 0 0,-17 0-39 0 0,52 0-21 0 0,-1 0 0 0 0,1 0 0 0 0,0 1 0 0 0,-1-1 0 0 0,1 0 0 0 0,-1 0 0 0 0,1 0 0 0 0,-1 0-1 0 0,1 0 1 0 0,-1 0 0 0 0,1 0 0 0 0,-1 0 0 0 0,1-1 0 0 0,0 1 0 0 0,-1 0 0 0 0,1 0 0 0 0,-1 0-1 0 0,1 0 1 0 0,-1 0 0 0 0,1-1 0 0 0,0 1 0 0 0,-1 0 0 0 0,1 0 0 0 0,-1-1 0 0 0,1 1-1 0 0,0 0 1 0 0,0-1 0 0 0,-1 1 0 0 0,1 0 0 0 0,0-1 0 0 0,-1 1 0 0 0,1-1 0 0 0,0 1 0 0 0,0 0-1 0 0,-1-1 1 0 0,1 0 1 0 0,0 1-1 0 0,0 0 0 0 0,0-1 0 0 0,0 1 0 0 0,0 0 0 0 0,-1-1 1 0 0,1 1-1 0 0,0 0 0 0 0,0-1 0 0 0,-1 1 0 0 0,1 0 1 0 0,0-1-1 0 0,-1 1 0 0 0,1 0 0 0 0,0 0 0 0 0,-1-1 0 0 0,1 1 1 0 0,0 0-1 0 0,-1 0 0 0 0,1-1 0 0 0,-1 1 0 0 0,-2-1 12 0 0,0 1 0 0 0,-1-1 0 0 0,1 0 0 0 0,0 1 0 0 0,-1 0 0 0 0,1 0 1 0 0,-2 0-14 0 0,3-3 75 0 0,-9-7 16 0 0,8 6-9 0 0,2 1-35 0 0,1 2-42 0 0,1 1 0 0 0,-1-1-1 0 0,0 1 1 0 0,0-1 0 0 0,0 0 0 0 0,0 1 0 0 0,0-1 0 0 0,0 1-1 0 0,1-1 1 0 0,-1 1 0 0 0,0-1 0 0 0,0 1 0 0 0,1 0 0 0 0,-1-1-1 0 0,0 1 1 0 0,1-1 0 0 0,-1 1-4 0 0,0 0 0 0 0,7-4 65 0 0,-2 0-12 0 0,-4-1 35 0 0,-1-4 77 0 0,1 3-46 0 0,-1 4-85 0 0,1 1 0 0 0,-1 0 1 0 0,1-1-1 0 0,-1 1 0 0 0,1 0 1 0 0,0 0-1 0 0,-1 0 0 0 0,1 0 1 0 0,0 0-1 0 0,0 0 0 0 0,0 0-34 0 0,2-3 56 0 0,1 2-67 0 0,1-1 28 0 0,-4 3-15 0 0,0 0 1 0 0,-1 0 0 0 0,1-1 0 0 0,0 1-1 0 0,-1 0 1 0 0,1-1 0 0 0,-1 1 0 0 0,1-1-1 0 0,-1 1 1 0 0,1 0 0 0 0,0-1 0 0 0,-1 1-1 0 0,0-1 1 0 0,1 0 0 0 0,-1 1 0 0 0,1-1-1 0 0,-1 1 1 0 0,0-1 0 0 0,1 0 0 0 0,-1 1-1 0 0,0-1 1 0 0,1 0-3 0 0,1-4 15 0 0,1-2-6 0 0,-1 4-9 0 0,-1-1 1 0 0,1 0-1 0 0,0 1 0 0 0,0-1 1 0 0,0 1-1 0 0,0 0 0 0 0,1 0 1 0 0,-1 0-1 0 0,1 0 0 0 0,2-2 0 0 0,0 2 0 0 0,-4 3 0 0 0,0 0 0 0 0,-1 0 0 0 0,1-1 0 0 0,0 1 0 0 0,-1 0 0 0 0,1-1 0 0 0,-1 1 0 0 0,1 0 0 0 0,-1-1 0 0 0,1 1 0 0 0,-1-1 0 0 0,1 1 0 0 0,-1-1 0 0 0,1 1 0 0 0,-1-1 0 0 0,1 0 0 0 0,-1 1 0 0 0,0-1 0 0 0,1 1 0 0 0,-1-1 0 0 0,0 0 0 0 0,0 0 0 0 0,3-4 0 0 0,8-8 0 0 0,-9 11 0 0 0,0 0 0 0 0,-1 1 0 0 0,1-1 0 0 0,-1 0 0 0 0,1 0 0 0 0,-1 0 0 0 0,0 0 0 0 0,1 0 0 0 0,0-2 0 0 0,1-9 0 0 0,-3 10 0 0 0,1 1 0 0 0,-1-1 0 0 0,1 1 0 0 0,-1 0 0 0 0,1 0 0 0 0,0-1 0 0 0,0 1 0 0 0,0 0 0 0 0,1 0 0 0 0,-1 0 0 0 0,0 0 0 0 0,1 0 0 0 0,-1 0 0 0 0,1 0 0 0 0,1-1 0 0 0,-1 0 0 0 0,1 0 0 0 0,-1 0 0 0 0,0 0 0 0 0,0-1 0 0 0,0 0 0 0 0,0 0 0 0 0,0 1 0 0 0,0-1 0 0 0,0 1 0 0 0,0 0 0 0 0,1-1 0 0 0,0 0 0 0 0,-1 3 0 0 0,-1 0 0 0 0,1-1 0 0 0,-1 0 0 0 0,0 1 0 0 0,0-1 0 0 0,0 0 0 0 0,0 0 0 0 0,0 1 0 0 0,1-3 0 0 0,0-1 0 0 0,1 0 0 0 0,0 0 0 0 0,0 0 0 0 0,1 1 0 0 0,-1-1 0 0 0,1 1 0 0 0,0 0 0 0 0,0 0 0 0 0,1 0 0 0 0,19-21 0 0 0,-21 22 0 0 0,2 1 0 0 0,8-3 0 0 0,-12 4 1 0 0,-1 1 0 0 0,0-1 0 0 0,1 0-1 0 0,-1 1 1 0 0,0-1 0 0 0,0 1-1 0 0,1-1 1 0 0,-1 0 0 0 0,0 0 0 0 0,0 1-1 0 0,0-1 1 0 0,0 0 0 0 0,0 1-1 0 0,0-1 1 0 0,0 0-1 0 0,0-1 24 0 0,3 4 16 0 0,4 10 45 0 0,-3 1 37 0 0,-2 20 144 0 0,-2-29-246 0 0,0-3-10 0 0,0 1-1 0 0,0 0 0 0 0,1 0 1 0 0,-1 0-1 0 0,1-1 0 0 0,-1 1 0 0 0,1 0 1 0 0,-1-1-1 0 0,1 1 0 0 0,0 0 0 0 0,0-1 1 0 0,0 1-1 0 0,0-1-9 0 0,0 1 7 0 0,0 0 1 0 0,0-1-1 0 0,0 1 0 0 0,-1-1 1 0 0,1 1-1 0 0,0 0 0 0 0,-1 0 1 0 0,1-1-1 0 0,-1 1 0 0 0,0 0 1 0 0,1 0-1 0 0,-1-1 0 0 0,0 1-7 0 0,0 31 53 0 0,0 47 128 0 0,0-30-159 0 0,1-42-22 0 0,0 0 0 0 0,0 0 0 0 0,1 1 0 0 0,0-1 0 0 0,3 7 0 0 0,-4-13 0 0 0,0 2 3 0 0,0-1 1 0 0,0 0-1 0 0,-1 0 0 0 0,1 1 0 0 0,-1-1 0 0 0,0 1 0 0 0,0-1 0 0 0,0 1-3 0 0,2 13 29 0 0,3-1-15 0 0,-3-13-6 0 0,-1 1 0 0 0,0-1 1 0 0,0 0-1 0 0,0 1 0 0 0,0-1 0 0 0,-1 1 0 0 0,1-1 1 0 0,-1 2-9 0 0,0 17 93 0 0,0 2-8 0 0,0-22-77 0 0,0 0 2 0 0,0 0 0 0 0,0-1 0 0 0,0 1-1 0 0,0 0 1 0 0,1-1 0 0 0,-1 1 0 0 0,0 0-1 0 0,1-1 1 0 0,0 1 0 0 0,-1 0 0 0 0,1-1-1 0 0,0 1 1 0 0,0-1 0 0 0,0 1 0 0 0,0 0-10 0 0,4 6 40 0 0,-1-1 1 0 0,-2-3-32 0 0,1 1 0 0 0,-1 1 0 0 0,0-1 1 0 0,1 5-10 0 0,-2-2 34 0 0,0 3 48 0 0,0 2 67 0 0,-1-8-107 0 0,0-1-50 0 0,0 2 51 0 0,0 5 72 0 0,0 8 105 0 0,0-5-210 0 0,0-9-52 0 0,0-3-16 0 0,0 0-37 0 0,0-1-21 0 0,0 0-37 0 0,0 0-44 0 0,0 0-48 0 0,0 0-54 0 0,0-1-49 0 0,0 1-46 0 0,0-1-42 0 0,0 0-285 0 0,0 1-68 0 0,0-1-54 0 0,0 0-39 0 0,0 0-333 0 0,0 0-35 0 0,0 0-2618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4.8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0 288 10568 0 0,'3'0'308'0'0,"-3"0"-302"0"0,1 0 1 0 0,-1 0-1 0 0,1 0 0 0 0,-1 0 1 0 0,1 0-1 0 0,-1 0 1 0 0,1 0-1 0 0,-1 0 1 0 0,1 0-1 0 0,-1 0 0 0 0,1 0 1 0 0,-1 0-1 0 0,0-1 1 0 0,1 1-1 0 0,-1 0 1 0 0,1 0-1 0 0,-1 0 1 0 0,0-1-1 0 0,1 1 0 0 0,-1 0 1 0 0,1-1-1 0 0,-1 1 1 0 0,0 0-1 0 0,1-1 1 0 0,-1 1-1 0 0,0-1 0 0 0,0 1 1 0 0,1 0-1 0 0,-1-1-6 0 0,1-14 150 0 0,-2 2-83 0 0,5-1-42 0 0,-1 9 7 0 0,0-2 59 0 0,0 1 46 0 0,0 1 33 0 0,-1 0-1 0 0,1 1 0 0 0,0-1 0 0 0,0 1 0 0 0,3-3-169 0 0,17-17 905 0 0,5-5 39 0 0,4 3-99 0 0,-13 12-505 0 0,0-1-33 0 0,1-2-42 0 0,-1-1-49 0 0,-3 7-59 0 0,0 6-44 0 0,-3 2-42 0 0,40-24 339 0 0,-35 24-333 0 0,33 3 303 0 0,-38 1-315 0 0,-1-1-43 0 0,-12 0-21 0 0,1-1 0 0 0,-1 1 0 0 0,1 0 0 0 0,-1 0-1 0 0,1 0 1 0 0,-1 0 0 0 0,1 0 0 0 0,-1 0-1 0 0,1 0 1 0 0,-1 0 0 0 0,1 1 0 0 0,-1-1 0 0 0,1 0-1 0 0,-1 0 1 0 0,0 0 0 0 0,1 0 0 0 0,-1 1-1 0 0,1-1 1 0 0,-1 0 0 0 0,1 0 0 0 0,-1 1-1 0 0,0-1 1 0 0,1 0 0 0 0,-1 1 0 0 0,1-1 0 0 0,-1 0-1 0 0,0 1 1 0 0,1-1 0 0 0,-1 1 0 0 0,0-1-1 0 0,0 1 1 0 0,1-1-1 0 0,3 7 29 0 0,7-2-4 0 0,5 25 120 0 0,-15-28-131 0 0,0 1-1 0 0,-1-1 0 0 0,1 1 1 0 0,-1-1-1 0 0,1 1 0 0 0,-1-1 0 0 0,0 1 1 0 0,0 1-14 0 0,-1 22 41 0 0,0-15-45 0 0,1-8 4 0 0,0 1 0 0 0,0-1 0 0 0,0 0 0 0 0,-1 0 0 0 0,0 1 0 0 0,0-1 0 0 0,0 0 0 0 0,0 0 0 0 0,-1 3 0 0 0,-4 9 0 0 0,1 17 0 0 0,-6 3 0 0 0,9-20 0 0 0,-4 13 0 0 0,-15 9 0 0 0,10 6 0 0 0,-3-21 0 0 0,4-7 0 0 0,-10 29 0 0 0,16-33 0 0 0,-1 0 0 0 0,0 0 0 0 0,-1 0 0 0 0,0-1 0 0 0,-1 1 0 0 0,-5 4 0 0 0,4-6 0 0 0,1 1 0 0 0,1 0 0 0 0,0 0 0 0 0,0 0 0 0 0,-18 30 5 0 0,0 0 44 0 0,19-31-42 0 0,-29 55 62 0 0,29-57-40 0 0,0 1-1 0 0,-1-1 1 0 0,1 0-1 0 0,-2 0-28 0 0,-19 14 100 0 0,10 0-24 0 0,-3 3 46 0 0,6-11-22 0 0,8-9-53 0 0,0 1-1 0 0,0-1 0 0 0,1 1 1 0 0,0 0-1 0 0,0 0 0 0 0,-1 2-46 0 0,0 5 92 0 0,-6 6 39 0 0,8-16-42 0 0,3-2-1 0 0,0 0-1 0 0,0 0-6 0 0,0 0 2 0 0,0 0 10 0 0,3 3 3 0 0,8 5-30 0 0,3-4 45 0 0,1-3 49 0 0,3-1 54 0 0,-15 0-171 0 0,11-2 138 0 0,-4-4-40 0 0,0 1-39 0 0,4 2-36 0 0,1 4-38 0 0,15-2 36 0 0,-14-1-64 0 0,0-5 7 0 0,5-2 40 0 0,-10 4-39 0 0,-8 4-8 0 0,0-1 1 0 0,0 1-1 0 0,1 0 0 0 0,-1 0 0 0 0,0 0 1 0 0,0 1-1 0 0,1-1 0 0 0,-1 1 0 0 0,3-1 0 0 0,-4 1 0 0 0,1 0 0 0 0,0 0 0 0 0,-1 0 0 0 0,1-1 0 0 0,-1 1 0 0 0,1-1 0 0 0,-1 1 0 0 0,1-1 0 0 0,-1 0 0 0 0,0 0 0 0 0,3-2 0 0 0,-3 2 0 0 0,0 0 0 0 0,1 0 0 0 0,-1 0 0 0 0,1 0 0 0 0,-1 0 0 0 0,1 1 0 0 0,-1-1 0 0 0,1 1 0 0 0,-1 0 0 0 0,1-1 0 0 0,2 1 0 0 0,-1 1-1 0 0,1-1 0 0 0,0 0 0 0 0,-1 0-1 0 0,1-1 1 0 0,0 1 0 0 0,-1-1 0 0 0,1 0 0 0 0,-1-1-1 0 0,1 1 1 0 0,-1-1 0 0 0,1 1 0 0 0,-1-1-1 0 0,1-1 2 0 0,-4 2-8 0 0,1 1 0 0 0,0-1 0 0 0,0 1 0 0 0,0-1 0 0 0,-1 1 0 0 0,1 0 0 0 0,0 0-1 0 0,0 0 1 0 0,0 0 0 0 0,0 0 0 0 0,2 0 8 0 0,8 0-96 0 0,-5 0 8 0 0,0-2-39 0 0,17-9-194 0 0,-21 10-338 0 0,0 0 87 0 0,-1 0 72 0 0,0 0 62 0 0,1 1-234 0 0,1 1-684 0 0,-3-1 1012 0 0,0 0-35 0 0,0 0-47 0 0,0 0-57 0 0,6 0-1921 0 0,2 0-1361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5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368 34 11976 0 0,'0'0'266'0'0,"3"-3"44"0"0,-2 2-279 0 0,0 0 5 0 0,0 0 1 0 0,0 0-1 0 0,0 0 0 0 0,1 0 0 0 0,-1 0 0 0 0,0 0 0 0 0,1 0 0 0 0,-1 1 0 0 0,2-2-36 0 0,4 0 157 0 0,3 2 55 0 0,3-3-201 0 0,-4-3 4 0 0,-4 1 43 0 0,-3 3 61 0 0,-2 2 141 0 0,0 0 241 0 0,0 0 19 0 0,0 0-220 0 0,0 0-145 0 0,-5-1 108 0 0,-1 2-68 0 0,0 2-25 0 0,-3 3 29 0 0,3-2 18 0 0,5-3-165 0 0,0-1 0 0 0,-1 1 1 0 0,1-1-1 0 0,-1 0 0 0 0,1 1 1 0 0,0-1-1 0 0,-1 0 0 0 0,1 0 1 0 0,-1 0-1 0 0,0 0-52 0 0,-6 0 233 0 0,-2 2-55 0 0,-1 3-114 0 0,-4 1-68 0 0,5-4-52 0 0,-2-1-45 0 0,2-2 33 0 0,-11 1-66 0 0,4 3 12 0 0,6 1 102 0 0,-8 2 39 0 0,4 0 78 0 0,6-1-42 0 0,8-4-44 0 0,0 0-1 0 0,-1 0 1 0 0,1 0-1 0 0,-1 0 0 0 0,1 0 1 0 0,-1-1-1 0 0,0 1 1 0 0,1-1-1 0 0,-1 1 0 0 0,1-1 1 0 0,-1 0-1 0 0,0 1 1 0 0,1-1-1 0 0,-1 0-10 0 0,-1 0 5 0 0,1 0 0 0 0,0 0 0 0 0,0 1-1 0 0,0-1 1 0 0,0 1 0 0 0,0 0 0 0 0,0 0 0 0 0,0 0 0 0 0,0 0-1 0 0,0 0 1 0 0,0 0 0 0 0,0 0 0 0 0,0 0 0 0 0,1 1 0 0 0,-1-1 0 0 0,0 1-1 0 0,1-1 1 0 0,-1 1 0 0 0,1 0 0 0 0,-1 1-5 0 0,-9 8 46 0 0,-2 3-36 0 0,-1 2-10 0 0,12-13-3 0 0,1 4 6 0 0,2 15-63 0 0,-1 25 48 0 0,0-13-73 0 0,0-4 54 0 0,0 85 67 0 0,0-88-36 0 0,0-9 0 0 0,-1 10 44 0 0,1-15 56 0 0,3-9-116 0 0,-2-3 17 0 0,0-1 0 0 0,0 1 0 0 0,0-1 0 0 0,-1 0-1 0 0,1 0 1 0 0,0 1 0 0 0,0-1 0 0 0,0 0-1 0 0,0 0 1 0 0,-1 0 0 0 0,1 0 0 0 0,0 0-1 0 0,0 0 1 0 0,1 0-1 0 0,1 0 7 0 0,30 2 67 0 0,-31-2-70 0 0,0 0-1 0 0,0 1 1 0 0,0-1 0 0 0,-1 1-1 0 0,1 0 1 0 0,0-1-1 0 0,0 1 1 0 0,-1 0 0 0 0,1 0-1 0 0,0 0 1 0 0,-1 0 0 0 0,1 0-1 0 0,0 1-3 0 0,-2-2 1 0 0,0 1 0 0 0,0-1-1 0 0,0 0 1 0 0,0 0 0 0 0,0 0 0 0 0,0 0-1 0 0,0 0 1 0 0,0 0 0 0 0,1 0 0 0 0,-1 1-1 0 0,0-1 1 0 0,0 0 0 0 0,0 0 0 0 0,0 0-1 0 0,0 0 1 0 0,0 0 0 0 0,0 0 0 0 0,0 0-1 0 0,0 0 1 0 0,1 0 0 0 0,-1 0 0 0 0,0 0-1 0 0,0 0 1 0 0,0 0 0 0 0,0 0 0 0 0,0 0-1 0 0,0 0 1 0 0,1 0 0 0 0,-1 0 0 0 0,0 0-1 0 0,0 0 1 0 0,0 0 0 0 0,0 0 0 0 0,0 0-1 0 0,0 0 1 0 0,0 0 0 0 0,1 0 0 0 0,-1 0-1 0 0,0 0 1 0 0,0 0 0 0 0,0 0 0 0 0,0 0-1 0 0,0 0 1 0 0,0 0 0 0 0,0 0 0 0 0,1 0-1 0 0,-1 0 1 0 0,0-1 0 0 0,0 1 0 0 0,0 0-1 0 0,0 0 1 0 0,0 0 0 0 0,0 0 0 0 0,0 0-1 0 0,0 0 1 0 0,0 0 0 0 0,0-1-1 0 0,11-9 21 0 0,-11 9-19 0 0,0 1-1 0 0,1 0 1 0 0,-1 0 0 0 0,0 0-1 0 0,0-1 1 0 0,1 1 0 0 0,-1 0-1 0 0,0 0 1 0 0,0 0 0 0 0,1-1-1 0 0,-1 1 1 0 0,0 0-1 0 0,1 0 1 0 0,-1 0 0 0 0,0 0-1 0 0,1 0 1 0 0,-1 0 0 0 0,0 0-1 0 0,1 0 1 0 0,-1 0 0 0 0,0 0-1 0 0,1 0 1 0 0,-1 0 0 0 0,0 0-1 0 0,1 0 1 0 0,-1 0-2 0 0,10 0 4 0 0,5 0 33 0 0,2 0 34 0 0,-1 0 35 0 0,-14 0-94 0 0,0 0-1 0 0,0 0 0 0 0,0 1 0 0 0,-1-1 0 0 0,1 1 0 0 0,0-1 0 0 0,0 1 0 0 0,-1-1 0 0 0,1 1 0 0 0,0 0 0 0 0,-1 0 0 0 0,1 0 0 0 0,-1 0-11 0 0,1 0 9 0 0,-1 0-1 0 0,1 0 1 0 0,0 0 0 0 0,-1 0-1 0 0,1-1 1 0 0,0 1 0 0 0,-1-1-1 0 0,1 1 1 0 0,0-1 0 0 0,0 1-1 0 0,0-1 1 0 0,-1 0-1 0 0,1 0-8 0 0,11-1 45 0 0,9 1-2 0 0,-6 4 13 0 0,-6-1-43 0 0,25 10-10 0 0,-16-3-3 0 0,-6-6 0 0 0,-11-4 0 0 0,1 0 0 0 0,-1 1 0 0 0,0 0 0 0 0,1-1 0 0 0,-1 1 0 0 0,0 0 0 0 0,0 0 0 0 0,0 0 0 0 0,0 0 0 0 0,0 1 0 0 0,0-1 0 0 0,0 1 0 0 0,0-1 0 0 0,0 1 0 0 0,17 15 2 0 0,10 11 16 0 0,-21-18 29 0 0,-3-1 34 0 0,0 1 14 0 0,1 4 6 0 0,0-1 3 0 0,-1-2-4 0 0,1 2 32 0 0,-5-10-98 0 0,0 1 0 0 0,0-1-1 0 0,0 0 1 0 0,0 1 0 0 0,0-1-1 0 0,-1 1 1 0 0,0-1-34 0 0,1 8 106 0 0,-1 2 40 0 0,-2-1 10 0 0,-3-3-43 0 0,-1 4-6 0 0,4 4-9 0 0,2 0 8 0 0,-4-5 2 0 0,2-7-60 0 0,-1 2 24 0 0,-1-1 0 0 0,1 0 0 0 0,-1 0 0 0 0,0 0 0 0 0,0 0 0 0 0,-1-1-72 0 0,-12 14 193 0 0,11-12-108 0 0,1-1 1 0 0,-1 0-1 0 0,0 0 0 0 0,-1-1 0 0 0,1 0 0 0 0,-5 3-85 0 0,1-3 125 0 0,7-5-99 0 0,1 2 1 0 0,0-1 0 0 0,-1 0-1 0 0,1 0 1 0 0,0 1-1 0 0,0-1 1 0 0,0 1 0 0 0,0-1-1 0 0,0 1-26 0 0,-16 14 161 0 0,14-14-128 0 0,0 1-1 0 0,0-1 1 0 0,-1 0 0 0 0,1 0-1 0 0,-2 1-32 0 0,-15 6 192 0 0,5-2-60 0 0,-11-2 48 0 0,14 1-65 0 0,12-5-97 0 0,-1 0 0 0 0,1 0 0 0 0,-1 0 0 0 0,1-1 0 0 0,-1 1 0 0 0,1 0 0 0 0,-1-1 1 0 0,0 0-1 0 0,1 1 0 0 0,-1-1 0 0 0,0 0 0 0 0,0 0 0 0 0,1 0 0 0 0,-1 0-18 0 0,-4 1 44 0 0,0 0 0 0 0,1 0-1 0 0,-1 0 1 0 0,0 0 0 0 0,-3 2-44 0 0,-10 3 67 0 0,1-4-35 0 0,8-1-22 0 0,8-1-1 0 0,0 0 0 0 0,0 0-1 0 0,0 0 1 0 0,0 0 0 0 0,0 0 0 0 0,0-1-1 0 0,0 1 1 0 0,0 0 0 0 0,0-1 0 0 0,0 0-1 0 0,0 1-8 0 0,-7-5 46 0 0,8 4-35 0 0,0 0-1 0 0,-1 0 1 0 0,1 0-1 0 0,-1 0 1 0 0,1 0-1 0 0,-1 1 0 0 0,1-1 1 0 0,-1 1-1 0 0,0-1 1 0 0,1 1-1 0 0,-1 0 0 0 0,0-1 1 0 0,1 1-1 0 0,-1 0-10 0 0,0 0 11 0 0,0 0 0 0 0,0 0 0 0 0,0 0 0 0 0,1-1 0 0 0,-1 1 0 0 0,0-1 0 0 0,0 1 0 0 0,1-1 0 0 0,-1 0 0 0 0,0 0 0 0 0,1 0 0 0 0,-1 0 0 0 0,1 0-11 0 0,-1 0 4 0 0,1 0 0 0 0,-1 0 0 0 0,0 1-1 0 0,1-1 1 0 0,-1 0 0 0 0,0 0 0 0 0,1 1-1 0 0,-1-1 1 0 0,0 1 0 0 0,0 0 0 0 0,1 0 0 0 0,-1-1-1 0 0,0 1-3 0 0,-1 1 0 0 0,0-1 0 0 0,0 0 0 0 0,0-1 0 0 0,0 1 0 0 0,0 0-1 0 0,0-1 1 0 0,0 1 0 0 0,1-1 0 0 0,-1 0 0 0 0,0 0 0 0 0,0-1 0 0 0,-10-8-51 0 0,6 4-43 0 0,1-1-77 0 0,5 6-42 0 0,0 1 39 0 0,0-1 36 0 0,1 0 33 0 0,-2 1-19 0 0,1-1 98 0 0,0 1 89 0 0,-2 1 340 0 0,2-1-289 0 0,0 1-104 0 0,1-1-47 0 0,-1 0-55 0 0,0 0-67 0 0,1 1-75 0 0,-1-1-86 0 0,0 0-95 0 0,1-1-105 0 0,-1 1 110 0 0,0 0-54 0 0,1 0-57 0 0,-1-1-59 0 0,1 1-64 0 0,-1-1-64 0 0,0 0-69 0 0,0 1-72 0 0,-1-2-653 0 0,-1-1-44 0 0,-5-6-2392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4:00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17 240 9384 0 0,'0'0'208'0'0,"0"0"33"0"0,0-3 16 0 0,-2-4-111 0 0,-3 3-56 0 0,-2-1-56 0 0,7 5-34 0 0,-1-1 0 0 0,1 0 0 0 0,0 0 0 0 0,-1 1 0 0 0,1-1 0 0 0,0 0 0 0 0,0 0 0 0 0,0 0 0 0 0,-1 0 0 0 0,1 0 0 0 0,0 1 0 0 0,0-1 0 0 0,0 0 0 0 0,1-1 0 0 0,-1-5 42 0 0,2 0 73 0 0,1 1 57 0 0,0 1 37 0 0,4-9 369 0 0,-6 8-357 0 0,1 1 491 0 0,10-14 146 0 0,-4 5-425 0 0,-4 7-261 0 0,2 1-39 0 0,1-1 62 0 0,-4 3-98 0 0,0 1 0 0 0,1-1 0 0 0,-1 1 0 0 0,1 1 0 0 0,-1-1 0 0 0,1 0-97 0 0,6-2 177 0 0,-1 1-32 0 0,7-6 21 0 0,-9 6-114 0 0,18-12 162 0 0,7 2 95 0 0,-12 2-196 0 0,0 0 13 0 0,-18 11-106 0 0,-1 0 1 0 0,1 1-1 0 0,1-1 0 0 0,-1 0 1 0 0,0 1-1 0 0,0-1 1 0 0,0 1-1 0 0,0 0 1 0 0,1-1-21 0 0,3 1 33 0 0,0 0 0 0 0,14 0 54 0 0,-18 0-80 0 0,-1 0 1 0 0,1 0-1 0 0,-1 1 1 0 0,1-1-1 0 0,-1 0 1 0 0,0 0-1 0 0,1 1 1 0 0,-1-1-1 0 0,1 1 0 0 0,-1-1-7 0 0,0 1 2 0 0,1 0-1 0 0,-1-1 0 0 0,0 1 1 0 0,0 0-1 0 0,0 0 0 0 0,0 0 1 0 0,0 0-1 0 0,0 0 1 0 0,0 0-1 0 0,0 0 0 0 0,-1 0 1 0 0,1 1-3 0 0,16 35 1 0 0,-15-19 1 0 0,-2-11-2 0 0,0-6 4 0 0,0 1-1 0 0,0 0 0 0 0,1 0 0 0 0,-1 0 1 0 0,1-1-1 0 0,-1 1 0 0 0,1 0 0 0 0,-1-1 1 0 0,1 1-1 0 0,0 0 0 0 0,0-1 0 0 0,0 1 1 0 0,1 1-3 0 0,-2-3 2 0 0,1 1 0 0 0,0 0 0 0 0,-1 0 1 0 0,1 1-1 0 0,0-1 0 0 0,-1 0 0 0 0,1 0 0 0 0,-1 0 1 0 0,0 0-1 0 0,1 0 0 0 0,-1 0 0 0 0,0 1 1 0 0,0-1-1 0 0,0 0 0 0 0,0 0 0 0 0,0 0 1 0 0,0 1-1 0 0,0-1 0 0 0,0 0 0 0 0,0 0 0 0 0,0 0 1 0 0,-1 1-1 0 0,1-1 0 0 0,-1 0-2 0 0,1 1 4 0 0,-3 6 8 0 0,0 0 0 0 0,1 0 0 0 0,0 0 0 0 0,1 0 0 0 0,-1 9-12 0 0,0 1 39 0 0,-5 1-25 0 0,3-9-14 0 0,-2 8 7 0 0,-7 15 40 0 0,9-24-44 0 0,1 1 0 0 0,-1-1-1 0 0,2 1 1 0 0,-1 0-3 0 0,1 0 0 0 0,-1 0 0 0 0,0-1 0 0 0,-1 1-1 0 0,0-1 1 0 0,0 1 2 0 0,0 0 0 0 0,1 0-1 0 0,-3 11-1 0 0,4-12 17 0 0,-1 0-1 0 0,0 0 0 0 0,-4 9-16 0 0,-7 10 3 0 0,1 1 66 0 0,-3 6 71 0 0,-2 14 114 0 0,14-38-112 0 0,-1 0 0 0 0,0-1 0 0 0,-3 6-142 0 0,-2 2 166 0 0,9-16-146 0 0,1 0 0 0 0,-1-1 0 0 0,1 1 0 0 0,-1 0 0 0 0,1 0 0 0 0,0 0-1 0 0,-1-1 1 0 0,1 1 0 0 0,0 1-20 0 0,0-2 6 0 0,0-1-1 0 0,1 1 1 0 0,-1-1-1 0 0,0 0 1 0 0,0 1 0 0 0,0-1-1 0 0,0 1 1 0 0,0-1-1 0 0,0 1 1 0 0,0-1-1 0 0,-1 1 1 0 0,1-1-1 0 0,0 0 1 0 0,0 1 0 0 0,0-1-1 0 0,0 1 1 0 0,0-1-1 0 0,-1 0 1 0 0,1 1-1 0 0,0-1 1 0 0,0 1-1 0 0,-1-1 1 0 0,1 0 0 0 0,0 1-1 0 0,-1-1 1 0 0,1 0-1 0 0,0 0 1 0 0,-1 1-1 0 0,1-1 1 0 0,0 0 0 0 0,-1 0-1 0 0,1 1 1 0 0,-1-1-1 0 0,1 0 1 0 0,0 0-1 0 0,-1 0 1 0 0,1 0-1 0 0,-1 0 1 0 0,1 1 0 0 0,-1-1-1 0 0,1 0 1 0 0,0 0-1 0 0,-1 0 1 0 0,1 0-1 0 0,-1 0 1 0 0,1-1-1 0 0,-1 1-5 0 0,-2 0 144 0 0,3 0 0 0 0,0 0 0 0 0,0 0 0 0 0,0 0 0 0 0,0 0 6 0 0,0 0 22 0 0,0 0 10 0 0,0 0 2 0 0,6 0-4 0 0,15 0-16 0 0,-21 0-161 0 0,0 0 0 0 0,0 0 0 0 0,0 0 0 0 0,1 0 0 0 0,-1 0 0 0 0,0 0 0 0 0,0 0 0 0 0,0 0 0 0 0,0 0 0 0 0,0 0 0 0 0,0 0 0 0 0,1 0 0 0 0,-1 0 0 0 0,0-1 0 0 0,0 1 0 0 0,0 0 0 0 0,0 0 0 0 0,0 0 0 0 0,1 0 0 0 0,-1 1 0 0 0,0-1 0 0 0,0 0 0 0 0,0 0-1 0 0,0 0 1 0 0,0 0 0 0 0,1 0 0 0 0,-1 0 0 0 0,0 0 0 0 0,0 0 0 0 0,0 0 0 0 0,0 0 0 0 0,0 0 0 0 0,0 0 0 0 0,0 0 0 0 0,1 0 0 0 0,-1 1 0 0 0,0-1 0 0 0,0 0 0 0 0,0 0 0 0 0,0 0 0 0 0,0 0 0 0 0,0 0 0 0 0,0 0 0 0 0,0 1 0 0 0,0-1 0 0 0,0 0 0 0 0,0 0 0 0 0,0 0 0 0 0,0 0 0 0 0,0 0-1 0 0,0 0 1 0 0,0 1 0 0 0,0-1 0 0 0,0 0-3 0 0,0 1 8 0 0,1-1-1 0 0,-1 1 1 0 0,0 0-1 0 0,0-1 0 0 0,0 1 1 0 0,0-1-1 0 0,1 1 1 0 0,-1 0-1 0 0,0-1 0 0 0,1 1 1 0 0,-1-1-1 0 0,0 1 1 0 0,1-1-1 0 0,-1 1 0 0 0,1-1 1 0 0,-1 1-1 0 0,1-1 1 0 0,-1 0-1 0 0,1 1 0 0 0,-1-1 1 0 0,1 0-1 0 0,-1 1 1 0 0,1-1-1 0 0,0 0 0 0 0,-1 1 1 0 0,1-1-1 0 0,-1 0 1 0 0,1 0-1 0 0,0 0 1 0 0,-1 0-1 0 0,1 0 0 0 0,0 0 1 0 0,-1 0-1 0 0,1 0-7 0 0,32 1 189 0 0,-18-2-150 0 0,-1-1 17 0 0,-4-4-35 0 0,1 1-42 0 0,2 2-47 0 0,-12 3 64 0 0,0 0 0 0 0,-1 0-1 0 0,1 0 1 0 0,0 0 0 0 0,-1 0-1 0 0,1 0 1 0 0,0 0-1 0 0,0 0 1 0 0,-1-1 0 0 0,1 1-1 0 0,0 0 1 0 0,-1 0 0 0 0,1-1-1 0 0,-1 1 1 0 0,1-1-1 0 0,0 1 1 0 0,-1 0 0 0 0,1-1-1 0 0,-1 1 1 0 0,1-1 4 0 0,4-7-92 0 0,0-1-40 0 0,3 2-57 0 0,-2 4 19 0 0,5-3-83 0 0,-7 5 136 0 0,-1-1-56 0 0,-1 1 17 0 0,0 0-39 0 0,0 0-45 0 0,0 0-52 0 0,0 0-45 0 0,0 1-53 0 0,-1-1-48 0 0,1 1-43 0 0,0-1-188 0 0,0 0-52 0 0,0 0-832 0 0,0-4-800 0 0,-1-4-1332 0 0</inkml:trace>
  <inkml:trace contextRef="#ctx0" brushRef="#br0" timeOffset="498.53">496 192 7968 0 0,'0'0'233'0'0,"0"-2"-9"0"0,0-3-187 0 0,2-4-27 0 0,-1 8-10 0 0,0 0 0 0 0,0 0 0 0 0,0-1 0 0 0,-1 1 0 0 0,1 0 0 0 0,0 0 0 0 0,0 0 0 0 0,0 0 0 0 0,0 1 0 0 0,1-1 0 0 0,-1 0 0 0 0,1 0 0 0 0,8-4 27 0 0,-1 1 115 0 0,4-6 207 0 0,-8 5-171 0 0,1 1 34 0 0,25-13 909 0 0,-25 14-929 0 0,0 0 91 0 0,0 0-55 0 0,0 1-46 0 0,-1 1-33 0 0,17-9 405 0 0,7-6 536 0 0,-17 11-680 0 0,-6 3-223 0 0,0 0-37 0 0,0 0-46 0 0,-1 0-53 0 0,7-3 293 0 0,-3 0-73 0 0,8-2 195 0 0,-2 5-75 0 0,-11 2-330 0 0,0 0 1 0 0,0-1-1 0 0,0 1 0 0 0,0-1 1 0 0,0 0-1 0 0,0-1 0 0 0,0 1 1 0 0,-1-1-1 0 0,1 1 0 0 0,2-3-61 0 0,-4 3 39 0 0,0 1 1 0 0,0-1-1 0 0,0 0 0 0 0,0 1 0 0 0,0 0 0 0 0,0-1 1 0 0,1 1-1 0 0,-1 0 0 0 0,0 0-39 0 0,13 1 185 0 0,-3-1-114 0 0,-10 0-66 0 0,0 1-1 0 0,-1-1 1 0 0,1 0-1 0 0,0 0 1 0 0,-1 1-1 0 0,1-1 1 0 0,-1 1-1 0 0,1-1 0 0 0,-1 1 1 0 0,1 0-1 0 0,-1-1 1 0 0,1 1-1 0 0,0 1-4 0 0,0-1 8 0 0,-1 0 1 0 0,1 0-1 0 0,0 0 0 0 0,0 0 1 0 0,0-1-1 0 0,-1 1 0 0 0,1 0 0 0 0,0-1 1 0 0,0 1-1 0 0,0-1 0 0 0,0 0 1 0 0,0 0-1 0 0,2 0-8 0 0,-3 0 0 0 0,-1 1 1 0 0,1-1-1 0 0,0 0 0 0 0,0 0 1 0 0,-1 0-1 0 0,1 1 1 0 0,0-1-1 0 0,-1 0 0 0 0,1 1 1 0 0,0-1-1 0 0,-1 0 0 0 0,1 1 1 0 0,-1-1-1 0 0,1 1 1 0 0,0-1-1 0 0,-1 1 0 0 0,1-1 1 0 0,-1 1-1 0 0,0 0 1 0 0,1-1-1 0 0,-1 1 0 0 0,1-1 1 0 0,-1 1-1 0 0,0 0 0 0 0,1 0 1 0 0,-1-1-1 0 0,0 1 0 0 0,1 1 1 0 0,-1-1 0 0 0,1 0 0 0 0,0 0 1 0 0,-1 1-1 0 0,1-1 0 0 0,0 0 0 0 0,0 0 0 0 0,0 0 0 0 0,0 0 0 0 0,0 0 0 0 0,0 0 0 0 0,0 0 0 0 0,0 0 0 0 0,1 0-1 0 0,-1-1 3 0 0,0 0 1 0 0,0 1-1 0 0,0-1 0 0 0,0 0 1 0 0,0 1-1 0 0,-1-1 0 0 0,1 1 1 0 0,0-1-1 0 0,0 1 0 0 0,-1-1 1 0 0,1 1-1 0 0,0 0 0 0 0,0-1 1 0 0,-1 1-1 0 0,1 0 0 0 0,-1 0 0 0 0,1 0 1 0 0,-1-1-1 0 0,1 1 0 0 0,-1 0 1 0 0,1 0-1 0 0,-1 0 0 0 0,0 0 1 0 0,0 0-1 0 0,1 0 0 0 0,-1 0 1 0 0,0 0-1 0 0,0-1 0 0 0,0 1 1 0 0,0 0-1 0 0,0 0 0 0 0,0 0 0 0 0,0 0 1 0 0,0 0-1 0 0,0 0 0 0 0,-1 1-3 0 0,1 4 21 0 0,0 24 181 0 0,0 16 261 0 0,0-26-288 0 0,0-18-161 0 0,0-1 0 0 0,0 1 0 0 0,0 0 0 0 0,-1-1 0 0 0,1 1 0 0 0,-1-1 0 0 0,1 1 0 0 0,-1-1 0 0 0,1 1 0 0 0,-1-1 1 0 0,0 1-1 0 0,0-1 0 0 0,0 0-14 0 0,-5 13 77 0 0,0 12 36 0 0,1-10-41 0 0,3-13-66 0 0,1 1 1 0 0,0-1-1 0 0,0 0 1 0 0,0 1-1 0 0,0-1 0 0 0,1 1 1 0 0,-1-1-1 0 0,1 2-6 0 0,-4 21 47 0 0,-10 5-41 0 0,3-8 5 0 0,11-22-8 0 0,-10 27 44 0 0,7-19-44 0 0,-1 0 0 0 0,0-1 0 0 0,0 1 0 0 0,-1-1 0 0 0,0 0-3 0 0,3-4 14 0 0,0-1 0 0 0,0 1 0 0 0,0 0 0 0 0,0 0 0 0 0,1-1 0 0 0,-1 1 0 0 0,1 0 0 0 0,0 1-14 0 0,-2 8 46 0 0,-8 8 56 0 0,6 6 2 0 0,3-21-70 0 0,0-1 0 0 0,-1 1 0 0 0,0-1 0 0 0,1 0 0 0 0,-2 0 0 0 0,1 0 0 0 0,-1 0 0 0 0,-3 3-34 0 0,6-6 11 0 0,-1 0 0 0 0,1-1 0 0 0,0 1-1 0 0,-1 0 1 0 0,1 0 0 0 0,0-1 0 0 0,0 1-1 0 0,0 0 1 0 0,0 0 0 0 0,0 0 0 0 0,1 0-1 0 0,-1 0 1 0 0,1 1 0 0 0,-1 0-11 0 0,0 8 105 0 0,1 1 75 0 0,0-3 8 0 0,0-7-42 0 0,0-2-61 0 0,0 0-14 0 0,0 0 19 0 0,0 0 6 0 0,0 0 0 0 0,0 0 0 0 0,0 0 11 0 0,3 0 45 0 0,-1 1-130 0 0,-1-1 0 0 0,1 0-1 0 0,-1 1 1 0 0,1-1 0 0 0,-1 1 0 0 0,1 0 0 0 0,-1-1 0 0 0,0 1-1 0 0,1 0 1 0 0,0 0-22 0 0,-1 0 13 0 0,0 0 0 0 0,0 0-1 0 0,0 0 1 0 0,0-1 0 0 0,0 1-1 0 0,0-1 1 0 0,0 1 0 0 0,1-1 0 0 0,-1 1-1 0 0,0-1 1 0 0,0 0 0 0 0,0 1 0 0 0,1-1-1 0 0,-1 0 1 0 0,0 0 0 0 0,0 0-1 0 0,1 0 1 0 0,-1 0 0 0 0,0 0 0 0 0,0 0-1 0 0,1-1 1 0 0,-1 1 0 0 0,0 0-13 0 0,7-5 54 0 0,-6 4-46 0 0,-1 0 0 0 0,1 0 0 0 0,-1 0 0 0 0,1 0 0 0 0,-1 1 0 0 0,1-1 0 0 0,-1 0 0 0 0,1 1 0 0 0,0-1 0 0 0,-1 1 0 0 0,1 0 0 0 0,0 0 0 0 0,-1-1 0 0 0,1 1-8 0 0,5 1 29 0 0,-4-1-20 0 0,-1 0 0 0 0,0 0 0 0 0,0 0 0 0 0,0 0 0 0 0,1 0-1 0 0,-1-1 1 0 0,0 1 0 0 0,0-1 0 0 0,0 1 0 0 0,1-1-9 0 0,3-2 9 0 0,16-9-18 0 0,-2-3-61 0 0,-4 4 16 0 0,0 6-88 0 0,0 1-83 0 0,0-8-75 0 0,-13 9 230 0 0,1 0 0 0 0,-1 1-1 0 0,1-1 1 0 0,0 0 0 0 0,0 1 0 0 0,0 0 0 0 0,0 0-1 0 0,0 0 1 0 0,1 0 70 0 0,23-6-450 0 0,-6 2 63 0 0,1-3-49 0 0,6-7-186 0 0,-10 0-2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38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33 4864 0 0,'0'0'141'0'0,"-2"0"-6"0"0,-17-1-101 0 0,8-1 53 0 0,5-1 49 0 0,2-1 41 0 0,1 1-3 0 0,1 1 137 0 0,1 1-71 0 0,-1 0-60 0 0,0 1-52 0 0,0 0-28 0 0,0 0-42 0 0,-3 0 27 0 0,4 1-19 0 0,0-1 58 0 0,-11 0 378 0 0,-3 1-15 0 0,12-1-416 0 0,1 0-1 0 0,0 0 0 0 0,0 0 1 0 0,0-1-1 0 0,0 1 0 0 0,0 0 1 0 0,0-1-1 0 0,0 0 0 0 0,0 0-70 0 0,-7-4 220 0 0,-1 0 90 0 0,-3 2 51 0 0,-27 3 419 0 0,20 0-452 0 0,0 0-57 0 0,5 3-110 0 0,1 7 18 0 0,10-7-50 0 0,1-2-62 0 0,-7-2-40 0 0,8 1 2 0 0,0 0-22 0 0,0 0 0 0 0,1 0 1 0 0,-1 1-1 0 0,0-1 0 0 0,1 0 1 0 0,-1 1-1 0 0,1-1 0 0 0,-1 1 1 0 0,0 0-1 0 0,1-1 0 0 0,-1 1 1 0 0,1 0-1 0 0,0 0 0 0 0,-1 0 1 0 0,1 0-1 0 0,0 0 0 0 0,-1 0 1 0 0,1 1-8 0 0,0-1 2 0 0,1-1 0 0 0,0 0 0 0 0,-1 1 0 0 0,1-1 0 0 0,0 0 0 0 0,0 1-1 0 0,-1-1 1 0 0,1 0 0 0 0,-1 0 0 0 0,1 1 0 0 0,0-1 0 0 0,-1 0 0 0 0,1 0 0 0 0,-1 0 0 0 0,1 0 0 0 0,0 1 0 0 0,-1-1 0 0 0,1 0 0 0 0,-1 0 0 0 0,1 0 0 0 0,-1 0 0 0 0,1 0 0 0 0,0 0 0 0 0,-1 0 0 0 0,1 0 0 0 0,-1 0 0 0 0,1 0-2 0 0,-5 1 11 0 0,3 3-11 0 0,1-1 0 0 0,-15 6 0 0 0,15-9 1 0 0,0 1-1 0 0,-1 0 1 0 0,1 0 0 0 0,0-1 0 0 0,0 1 0 0 0,0 0 0 0 0,0 0 0 0 0,0 0 0 0 0,0 1 0 0 0,1-1-1 0 0,-1 0 1 0 0,0 1-1 0 0,0-1 6 0 0,1 1-1 0 0,-1-1 0 0 0,1 0 1 0 0,-1 1-1 0 0,1-1 0 0 0,0 1 1 0 0,0-1-1 0 0,0 1 0 0 0,0-1 1 0 0,0 1-6 0 0,0-2 2 0 0,0 1-1 0 0,0-1 1 0 0,0 1 0 0 0,0-1 0 0 0,-1 1 0 0 0,1-1 0 0 0,1 1 0 0 0,-1-1 0 0 0,0 1 0 0 0,0-1 0 0 0,0 1 0 0 0,0-1-1 0 0,0 1 1 0 0,0-1 0 0 0,0 1 0 0 0,1-1 0 0 0,-1 1 0 0 0,0-1 0 0 0,0 1 0 0 0,1-1 0 0 0,-1 0 0 0 0,0 1 0 0 0,1-1-1 0 0,-1 1 1 0 0,0-1 0 0 0,1 0 0 0 0,-1 1 0 0 0,1-1 0 0 0,-1 0 0 0 0,0 0 0 0 0,1 1 0 0 0,0-1-2 0 0,5 4 3 0 0,0 7-3 0 0,7-6 0 0 0,-10-2 5 0 0,1-1 1 0 0,-1 1 0 0 0,0-1-1 0 0,0 1 1 0 0,0 0-1 0 0,2 3-5 0 0,-3-3 16 0 0,1 0 0 0 0,0 0-1 0 0,0 0 1 0 0,0-1 0 0 0,1 1 0 0 0,2 1-16 0 0,14 4 70 0 0,-18-8-65 0 0,1 1-1 0 0,-1 0 0 0 0,0 0 0 0 0,0-1 1 0 0,0 1-1 0 0,0 0 0 0 0,0 1 0 0 0,-1-1 0 0 0,1 0 1 0 0,0 1-1 0 0,1 0-4 0 0,18 25 11 0 0,-1-12-35 0 0,-14-11 10 0 0,-1 0 0 0 0,1 0 0 0 0,-1 0 0 0 0,1 2 14 0 0,8 6-6 0 0,0 0 1 0 0,1-1 0 0 0,1 0 5 0 0,-13-9 0 0 0,-1 0 0 0 0,1 0 0 0 0,0 0 0 0 0,-1 1 0 0 0,0 0 0 0 0,0-1 0 0 0,0 1 0 0 0,0 0 0 0 0,2 3 0 0 0,8 11 0 0 0,5-5 0 0 0,-14-10 0 0 0,0 0 0 0 0,0 0 0 0 0,0 0 0 0 0,0 0 0 0 0,-1 0 0 0 0,1 1 0 0 0,-1-1 0 0 0,1 1 0 0 0,0 2 0 0 0,19 25 15 0 0,4 1 35 0 0,-24-29-40 0 0,0 0-1 0 0,-1 0 1 0 0,0 0 0 0 0,1-1 0 0 0,-1 2-1 0 0,0-1 1 0 0,0 0 0 0 0,0 0-1 0 0,0 0 1 0 0,0 0 0 0 0,-1 1 0 0 0,1-1-1 0 0,-1 1-9 0 0,2 33 196 0 0,-3-22-78 0 0,1-13-105 0 0,0 0-1 0 0,0 0 1 0 0,0 0 0 0 0,0 0-1 0 0,-1 0 1 0 0,1 0 0 0 0,0 0-1 0 0,-1 0 1 0 0,1 0 0 0 0,-1 0-1 0 0,1-1 1 0 0,-1 1 0 0 0,1 0-1 0 0,-1 0 1 0 0,0 0 0 0 0,1-1-1 0 0,-1 1 1 0 0,0 0 0 0 0,0-1-1 0 0,1 1 1 0 0,-1-1 0 0 0,0 1-1 0 0,0-1 1 0 0,0 1 0 0 0,0-1-1 0 0,0 1 1 0 0,0-1-13 0 0,-15 11 157 0 0,15-9-133 0 0,-1-1-1 0 0,0 1 1 0 0,1-1 0 0 0,-1 1 0 0 0,0-1 0 0 0,0 0 0 0 0,0 0 0 0 0,-1 0-24 0 0,0 0 50 0 0,0 0-1 0 0,-1 0 1 0 0,1-1-1 0 0,-1 1 1 0 0,1-1-1 0 0,0 0 1 0 0,-1 0 0 0 0,0 0-50 0 0,-11 2 154 0 0,-1 4-59 0 0,0 0-52 0 0,-3-4 25 0 0,13-1-50 0 0,1-1-1 0 0,-1 1 1 0 0,1 0 0 0 0,-1 1 0 0 0,-2 1-18 0 0,2-1 10 0 0,0-1 0 0 0,0 1 0 0 0,1-1-1 0 0,-1 0 1 0 0,-4 0-10 0 0,7-1 8 0 0,0 0 1 0 0,-1 0-1 0 0,1-1 0 0 0,0 1 0 0 0,-1-1 0 0 0,-1-1-8 0 0,-1 0-30 0 0,0-1-69 0 0,1 1-88 0 0,-1 0-116 0 0,4 1 40 0 0,-1 0-52 0 0,0 1-47 0 0,1-1-41 0 0,-3 0-504 0 0,-1-1-97 0 0,-5-2-709 0 0,-7-5-984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3:56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385 65 9440 0 0,'0'0'216'0'0,"0"0"32"0"0,0 0 9 0 0,0 0-109 0 0,0-2-77 0 0,1-2-36 0 0,-1-3-16 0 0,0 6-20 0 0,0 0 0 0 0,0-1 0 0 0,0 1 1 0 0,0 0-1 0 0,0 0 0 0 0,0 0 0 0 0,-1 0 1 0 0,1-1-1 0 0,0 1 0 0 0,-1 0 0 0 0,1 0 0 0 0,-1 0 1 0 0,1 0 0 0 0,-7-4-10 0 0,2 1 19 0 0,4-3 41 0 0,1 5 30 0 0,0 1 88 0 0,-4 1 86 0 0,2 0-109 0 0,0 0-70 0 0,-2 0-11 0 0,2 0 5 0 0,-3-2 261 0 0,-6-9 113 0 0,10 10-202 0 0,-1 0-54 0 0,0 0-48 0 0,0 0-40 0 0,0 1-22 0 0,0 0-33 0 0,-3 1 19 0 0,4-1-13 0 0,0 0 45 0 0,-19 0 601 0 0,11 0-434 0 0,-1 0-55 0 0,5 0-150 0 0,1 0-39 0 0,2 0 9 0 0,0 1 1 0 0,1-1 0 0 0,-1 0-1 0 0,0 0 1 0 0,1 1 0 0 0,-1-1-1 0 0,0 1 1 0 0,1 0-1 0 0,-1-1 1 0 0,1 1 0 0 0,-1 0-1 0 0,1 0 1 0 0,-1 0 0 0 0,1 0-28 0 0,-7 4 150 0 0,0-2 14 0 0,-2 3 50 0 0,-7 1 55 0 0,8-5-155 0 0,-9 4 65 0 0,6 7-73 0 0,6-5-65 0 0,-13 3 37 0 0,-7 10-12 0 0,3-4-5 0 0,20-13-62 0 0,-1 0 1 0 0,1 0 0 0 0,0 0 0 0 0,0 0 0 0 0,0 1 0 0 0,-6 9 4 0 0,0 8-5 0 0,-1 1 12 0 0,6-15 9 0 0,-8 19 14 0 0,2-3-24 0 0,7-19 44 0 0,6-2-1 0 0,5 6-23 0 0,30 30 195 0 0,-23-29-182 0 0,-13-9-30 0 0,0 0-1 0 0,1 0 0 0 0,-1-1 0 0 0,0 1 0 0 0,1-1 1 0 0,-1 0-1 0 0,0 1 0 0 0,2-1-12 0 0,21-1 185 0 0,-8 0 20 0 0,-16 1-185 0 0,1 0 0 0 0,0 0 0 0 0,-1-1 0 0 0,1 1 0 0 0,-1 0 0 0 0,1-1-1 0 0,0 1 1 0 0,-1-1 0 0 0,0 0 0 0 0,1 1 0 0 0,-1-1 0 0 0,1 0-1 0 0,-1 0-19 0 0,12-5 125 0 0,11 0 60 0 0,-13-7-1 0 0,-4 8-117 0 0,5-4 80 0 0,4-2 19 0 0,-7 3-91 0 0,-2 1-54 0 0,-2-1-51 0 0,-3 3 45 0 0,-1 4-13 0 0,-1 1 1 0 0,0-1-1 0 0,0 0 1 0 0,1 1-1 0 0,-1-1 0 0 0,0 1 1 0 0,1-1-1 0 0,-1 0 1 0 0,1 1-1 0 0,-1-1 1 0 0,1 1-1 0 0,-1-1 0 0 0,1 1 1 0 0,-1 0-1 0 0,1-1 1 0 0,-1 1-1 0 0,1-1 1 0 0,0 1-1 0 0,-1 0 0 0 0,1-1 1 0 0,0 1-1 0 0,0 0-2 0 0,4-3-2 0 0,2-2 54 0 0,-2-4-36 0 0,-2-1-36 0 0,-1-2-34 0 0,-1-1-35 0 0,-1 0-34 0 0,-1-13-222 0 0,0 5-125 0 0,-1 10 173 0 0,-4-2-78 0 0,-1 1-34 0 0,6 0 52 0 0,1-4-181 0 0,0 3-98 0 0,-3 8-48 0 0,0 1 415 0 0,1 2 84 0 0,0 0-65 0 0,0 1-86 0 0,0-1-106 0 0,2 1 113 0 0,-1 1-43 0 0,1-1-37 0 0,-1 1-33 0 0,1 0-726 0 0,0-1-748 0 0</inkml:trace>
  <inkml:trace contextRef="#ctx0" brushRef="#br0" timeOffset="382.22">226 209 8408 0 0,'0'0'190'0'0,"0"0"28"0"0,0 0 8 0 0,-3 0-28 0 0,2 0-196 0 0,1 0 0 0 0,-1 0 0 0 0,1 0 0 0 0,-1 0 0 0 0,1 0 0 0 0,-1 1 0 0 0,0-1 0 0 0,1 0 0 0 0,-1 0 1 0 0,1 0-1 0 0,-1 1 0 0 0,1-1 0 0 0,-1 0 0 0 0,1 1 0 0 0,-1-1 0 0 0,1 0 0 0 0,-1 1 0 0 0,1-1 0 0 0,-1 1 0 0 0,1-1 0 0 0,0 0 0 0 0,-1 1 1 0 0,1-1-1 0 0,-1 1-2 0 0,1 0-1 0 0,0 0 1 0 0,-1-1-1 0 0,1 1 1 0 0,-1-1 0 0 0,1 1-1 0 0,-1 0 1 0 0,1-1-1 0 0,-1 1 1 0 0,0-1 0 0 0,1 0-1 0 0,-1 1 1 0 0,0-1-1 0 0,1 0 1 0 0,-1 1 0 0 0,0-1-1 0 0,1 0 1 0 0,-1 1-1 0 0,0-1 1 0 0,0 0 0 0 0,1 0-1 0 0,-1 0 1 0 0,0 0 0 0 0,0 0-1 0 0,1 0 1 0 0,-1 0 0 0 0,-6 1 16 0 0,3 0 35 0 0,2 1 34 0 0,1 1 37 0 0,-1 0 32 0 0,-1 0 36 0 0,-10 3 476 0 0,-3 7 27 0 0,8-5-358 0 0,0-3-45 0 0,2-2-148 0 0,1-1-34 0 0,-3 2 38 0 0,-5 6-2 0 0,-15 20 183 0 0,26-26-278 0 0,-1 0 0 0 0,0 0-1 0 0,1 0 1 0 0,0 0-1 0 0,-1 0 1 0 0,1 3-49 0 0,-7 13 297 0 0,0-4-84 0 0,1-1-58 0 0,2 1-40 0 0,4 4-19 0 0,2-17-81 0 0,0 1 0 0 0,0-1 1 0 0,0 0-1 0 0,0 1 0 0 0,-1-1 0 0 0,0 0 0 0 0,1 1 0 0 0,-2-1-15 0 0,-2 8 30 0 0,2-8-19 0 0,1 0-1 0 0,0 0 0 0 0,0 0 1 0 0,0 0-1 0 0,0 0 0 0 0,0 1 1 0 0,1-1-1 0 0,-1 0 0 0 0,1 1 1 0 0,0 1-11 0 0,-1 4 9 0 0,1-6-8 0 0,0 0 1 0 0,-1 0-1 0 0,1 0 0 0 0,0 0 1 0 0,1 0-1 0 0,-1 0 0 0 0,0 0 1 0 0,1 0-1 0 0,0 0 0 0 0,0 0 1 0 0,0 1-2 0 0,2 1 18 0 0,-1 2-1 0 0,2-1 0 0 0,-1 0 0 0 0,1 0 0 0 0,0 0 0 0 0,0 0 0 0 0,1-1-17 0 0,2 3 10 0 0,-3-4 3 0 0,-1-1 1 0 0,0 0 0 0 0,1 0-1 0 0,-1 0 1 0 0,1 0 0 0 0,0 0-14 0 0,7 2 36 0 0,-2 0 58 0 0,3 1 97 0 0,-5-4-39 0 0,1 0-34 0 0,13-3 121 0 0,-12 0-125 0 0,1 2 47 0 0,-7-1-113 0 0,-1 0 0 0 0,0 0 0 0 0,0 0 0 0 0,0 0 0 0 0,0 0 0 0 0,0 0 0 0 0,0-1 0 0 0,0 1 0 0 0,0-1 0 0 0,0 1 0 0 0,0-1-48 0 0,6-4 175 0 0,2 0 90 0 0,6-1 69 0 0,3-3-78 0 0,-1-5-48 0 0,0-2-46 0 0,-1-1-43 0 0,-11 12-88 0 0,-5 3-19 0 0,1 0 0 0 0,0 0 1 0 0,-1 0-1 0 0,1-1 0 0 0,-1 1 0 0 0,0 0 0 0 0,0 0 0 0 0,0-1 0 0 0,0 1 0 0 0,0-1 0 0 0,0 1 0 0 0,-1-1 0 0 0,1 1-12 0 0,-1-1 12 0 0,1 0 0 0 0,-1 1 0 0 0,1 0 0 0 0,0-1 0 0 0,0 1 0 0 0,0-1 0 0 0,0 1 0 0 0,1 0 0 0 0,-1 0-1 0 0,0 0 1 0 0,1 0 0 0 0,0 0 0 0 0,0 0-12 0 0,-1 0 12 0 0,1 0-1 0 0,-1 0 0 0 0,1 0 0 0 0,-1 0 1 0 0,0 0-1 0 0,0 0 0 0 0,0 0 0 0 0,0 0 1 0 0,0-1-1 0 0,0 1 0 0 0,0 0 0 0 0,-1 0 0 0 0,1-1 1 0 0,-1 0-12 0 0,3-10 45 0 0,3-2 10 0 0,-5 11-44 0 0,1 1 0 0 0,-1 0-1 0 0,0-1 1 0 0,0 1 0 0 0,-1-1 0 0 0,1 1 0 0 0,-1-1-1 0 0,1-1-10 0 0,-1 3 11 0 0,0-1 0 0 0,0 0-1 0 0,1 0 1 0 0,-1 0-1 0 0,1 0 1 0 0,0 0-1 0 0,0 0 1 0 0,0 1-1 0 0,0-1 1 0 0,1-1-11 0 0,-1 3 2 0 0,0-1-1 0 0,0 1 1 0 0,-1-1 0 0 0,1 1 0 0 0,0-1-1 0 0,-1 1 1 0 0,0-1 0 0 0,1 1 0 0 0,-1-1-1 0 0,0 1 1 0 0,0-1 0 0 0,1 0 0 0 0,-1 1-1 0 0,-1-1 1 0 0,1 1 0 0 0,0-1 0 0 0,0 1-1 0 0,0-1 1 0 0,-1 0-2 0 0,-6-12 29 0 0,6 13-27 0 0,1-1 1 0 0,-1 1 0 0 0,0 0-1 0 0,0-1 1 0 0,1 1 0 0 0,-1-1 0 0 0,1 1-1 0 0,-1-1 1 0 0,1 0 0 0 0,0 1 0 0 0,0-1-1 0 0,0 1 1 0 0,0-1-3 0 0,-3-12 16 0 0,-3 3-81 0 0,1 1-57 0 0,3 0-56 0 0,1 8 58 0 0,1 1-66 0 0,-1 0-87 0 0,1 0 84 0 0,-1 0-41 0 0,0 0-44 0 0,0 0-42 0 0,0 0-38 0 0,0 0-35 0 0,-1-1-252 0 0,-1 1-57 0 0,-1-2-820 0 0,-3 1-645 0 0,-2 1-1227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24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 7200 0 0,'0'0'165'0'0,"0"0"22"0"0,0 0 6 0 0,0 0-59 0 0,0 0 0 0 0,0 0 59 0 0,0 0 175 0 0,0 0 323 0 0,0 0 21 0 0,0 0-295 0 0,0 0-178 0 0,0 0-53 0 0,0 0 21 0 0,0 2 69 0 0,0-1-261 0 0,0 0 0 0 0,0-1 0 0 0,0 1 0 0 0,0-1 0 0 0,0 1 0 0 0,0-1-1 0 0,0 1 1 0 0,-1 0 0 0 0,1-1 0 0 0,0 1 0 0 0,0-1 0 0 0,-1 1 0 0 0,1-1-1 0 0,0 1 1 0 0,-1-1 0 0 0,1 1 0 0 0,0-1 0 0 0,-1 1 0 0 0,1-1 0 0 0,-1 0-1 0 0,1 1 1 0 0,-1-1 0 0 0,1 0 0 0 0,-1 1-15 0 0,-5 5 163 0 0,3 5-61 0 0,3-5-54 0 0,0 11 131 0 0,-2-8-130 0 0,-3-1-7 0 0,4-7-33 0 0,0 1 1 0 0,0-1 0 0 0,0 0-1 0 0,0 1 1 0 0,0 0-1 0 0,1-1 1 0 0,-1 1-1 0 0,1-1 1 0 0,-1 1-1 0 0,1 0 1 0 0,0-1 0 0 0,0 1-1 0 0,-1 0 1 0 0,1 0-10 0 0,0-1 10 0 0,0 1 0 0 0,0 0 0 0 0,0 0 0 0 0,-1 0 0 0 0,1-1 1 0 0,-1 1-1 0 0,1 0 0 0 0,-1-1 0 0 0,0 1 0 0 0,0 0 0 0 0,0-1 0 0 0,0 1 1 0 0,0 0-11 0 0,0-1 9 0 0,0 1 1 0 0,0-1-1 0 0,1 1 1 0 0,-1-1-1 0 0,0 1 1 0 0,1 0-1 0 0,-1 0 1 0 0,0-1-1 0 0,1 1 1 0 0,0 0 0 0 0,0 0-1 0 0,-1 0 1 0 0,1-1-10 0 0,1 7 36 0 0,-1-6-23 0 0,0 0-1 0 0,0 0 0 0 0,0 0 1 0 0,0 1-1 0 0,0-1 0 0 0,-1 0 1 0 0,1 0-1 0 0,-1 0 0 0 0,1 0 1 0 0,-1 1-13 0 0,-4 6 39 0 0,4-8-36 0 0,0 0 0 0 0,0 1 0 0 0,0-1 0 0 0,0 1-1 0 0,1-1 1 0 0,-1 1 0 0 0,0 0 0 0 0,1-1 0 0 0,-1 1 0 0 0,1-1 0 0 0,0 1 0 0 0,0 0 0 0 0,-1-1 0 0 0,1 1-3 0 0,0 0 0 0 0,0-1 0 0 0,0 1 0 0 0,0-1 0 0 0,0 1 0 0 0,0-1 0 0 0,0 1 0 0 0,-1-1 0 0 0,1 0 0 0 0,-1 1 0 0 0,1-1 0 0 0,-11 18 0 0 0,10-15 2 0 0,0 0 0 0 0,1 0 1 0 0,0 0-1 0 0,-1 0 1 0 0,1 3-3 0 0,0-7 0 0 0,0 32 42 0 0,0-30-127 0 0,0-2 10 0 0,0 1 10 0 0,0-1-34 0 0,0 0-17 0 0,0 1-35 0 0,0-1-40 0 0,0 1-45 0 0,0 0-49 0 0,0 0-45 0 0,0 0-40 0 0,0 0-35 0 0,0 1-120 0 0,0 0-35 0 0,0 3-1241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26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7848 0 0,'-1'0'187'0'0,"1"0"-40"0"0,-1 0-37 0 0,1 0-35 0 0,-2 0-16 0 0,0 0-100 0 0,0 0-106 0 0,-4 0-479 0 0,4 0 432 0 0,1 0 152 0 0,0 0 35 0 0,0 0 40 0 0,0 0 47 0 0,1 0 52 0 0,-1 0 59 0 0,1 0 65 0 0,0 0 71 0 0,0 0 76 0 0,0 0 83 0 0,0 0 89 0 0,1 0 95 0 0,-1 0 101 0 0,1 0 107 0 0,1 0 113 0 0,-1 0 119 0 0,-1 0-1082 0 0,0 0-39 0 0,0 0-31 0 0,0 1-42 0 0,1-1-24 0 0,-1 0-41 0 0,1 1-48 0 0,0 0-54 0 0,-1 0-57 0 0,1 0-53 0 0,1 0-48 0 0,-1 0-41 0 0,0 1-137 0 0,1-1-41 0 0,0 2-165 0 0,2 0-441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24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0 560 5672 0 0,'0'0'165'0'0,"3"0"-10"0"0,-2 0-153 0 0,-1 0 0 0 0,1 0 0 0 0,0 0 0 0 0,0 0 0 0 0,-1 0 1 0 0,1 0-1 0 0,0 0 0 0 0,-1-1 0 0 0,1 1 0 0 0,0 0 0 0 0,-1 0 0 0 0,1-1 1 0 0,0 1-1 0 0,-1 0 0 0 0,1-1-2 0 0,3-5 53 0 0,0 1 121 0 0,0 3-39 0 0,2 2 33 0 0,-3 0-112 0 0,-1 0 37 0 0,2-1 187 0 0,0 0 79 0 0,3-3 580 0 0,-5 3-684 0 0,0 0-41 0 0,0 0-53 0 0,-1-1-74 0 0,0 1-90 0 0,1 0-106 0 0,3-2 663 0 0,6 1-108 0 0,-2-3-102 0 0,-7 3-289 0 0,-1 1 1 0 0,1 0 0 0 0,0 1-1 0 0,0-1 1 0 0,0 0-1 0 0,-1 0 1 0 0,1 1 0 0 0,0-1-1 0 0,0 1 1 0 0,0-1-1 0 0,0 1 1 0 0,1 0-56 0 0,4 0 152 0 0,-4 0-102 0 0,-1 1-1 0 0,0-1 0 0 0,0 0 1 0 0,0-1-1 0 0,1 1 0 0 0,-1 0 0 0 0,0 0 1 0 0,0-1-1 0 0,0 0 0 0 0,1 0-49 0 0,-3 1 4 0 0,30-15 472 0 0,-15 4-260 0 0,-11 8-62 0 0,-1 2-70 0 0,1 1-43 0 0,2 1-26 0 0,-4-1 27 0 0,7 0 15 0 0,-7 0-54 0 0,-1-1 0 0 0,1 1 1 0 0,-1-1-1 0 0,1 1 0 0 0,-1-1 0 0 0,0 1 1 0 0,1-1-1 0 0,-1 0 0 0 0,1 0 0 0 0,-1 0-3 0 0,22-11 91 0 0,-20 11-75 0 0,1-1-7 0 0,0 0 0 0 0,-1 0 0 0 0,0-1 1 0 0,1 1-1 0 0,-1-1 0 0 0,0 0 0 0 0,0 1 1 0 0,2-4-10 0 0,-5 5 6 0 0,1 1 0 0 0,-1 0 1 0 0,1-1-1 0 0,0 1 0 0 0,-1 0 0 0 0,1 0 1 0 0,0-1-1 0 0,-1 1 0 0 0,1 0 1 0 0,0 0-1 0 0,-1 0 0 0 0,1 0 1 0 0,0 0-1 0 0,0 0 0 0 0,-1 0-6 0 0,3 0 92 0 0,-3-3-10 0 0,0-15-6 0 0,0 10-62 0 0,-3 2 29 0 0,-10-4-46 0 0,-10-2-99 0 0,22 11 99 0 0,-1 0 0 0 0,1 0 0 0 0,0 1 0 0 0,-1-1 0 0 0,1 0 0 0 0,0 1 0 0 0,-1-1 0 0 0,1 1 1 0 0,-1 0-1 0 0,1-1 0 0 0,-1 1 0 0 0,1 0 0 0 0,-1 0 0 0 0,1 0 0 0 0,-1 0 0 0 0,0 0 3 0 0,1 0-2 0 0,1 0 1 0 0,-1 0-1 0 0,0 0 0 0 0,1 0 1 0 0,-1 0-1 0 0,1 0 0 0 0,-1 0 1 0 0,0 0-1 0 0,1 0 1 0 0,-1 0-1 0 0,0 0 0 0 0,1-1 1 0 0,-1 1-1 0 0,1 0 0 0 0,-1-1 1 0 0,1 1-1 0 0,-1 0 1 0 0,1-1-1 0 0,-1 1 0 0 0,1 0 1 0 0,-1-1-1 0 0,1 1 0 0 0,-1-1 1 0 0,1 1-1 0 0,0-1 0 0 0,-1 1 1 0 0,1-1 1 0 0,-8-6-21 0 0,-4 5-34 0 0,6 2 45 0 0,-19 0-6 0 0,14 3-25 0 0,5 8 31 0 0,-23 5-4 0 0,18-12-26 0 0,-1 3 12 0 0,1 3-24 0 0,6-6 44 0 0,1-1 5 0 0,1 1 1 0 0,-1 0-1 0 0,0 0 1 0 0,1 0-1 0 0,-1 2 3 0 0,-1 5-20 0 0,5-10 18 0 0,0 0 0 0 0,-1 1 0 0 0,1-1 0 0 0,-1 0 0 0 0,1 0 1 0 0,-1 0-1 0 0,1 0 0 0 0,-1 0 0 0 0,0 0 0 0 0,0 0 0 0 0,1 0 1 0 0,-1 0-1 0 0,0-1 0 0 0,0 1 0 0 0,0 0 0 0 0,0 0 0 0 0,0-1 1 0 0,-1 1 1 0 0,-5 2 0 0 0,7-2 0 0 0,-1-1 0 0 0,1 0 0 0 0,-1 0 0 0 0,1 0 0 0 0,-1 0 0 0 0,1 1 0 0 0,-1-1 0 0 0,1 0 0 0 0,0 1 0 0 0,-1-1 0 0 0,1 0 0 0 0,-1 1 0 0 0,1-1 0 0 0,0 0 0 0 0,-1 1 0 0 0,1-1 0 0 0,0 1 0 0 0,-1-1 0 0 0,1 0 0 0 0,0 1 0 0 0,0-1 0 0 0,0 1 0 0 0,-1-1 0 0 0,1 1 0 0 0,0-1 0 0 0,0 1 0 0 0,0-1 0 0 0,0 1 0 0 0,0-1 0 0 0,0 1 0 0 0,0-1 0 0 0,0 1 0 0 0,0-1 0 0 0,0 1 0 0 0,0 0 0 0 0,0-1 0 0 0,0 1 0 0 0,0-1 0 0 0,0 2 0 0 0,0 0 0 0 0,0-1 0 0 0,0 1 0 0 0,-1 0 0 0 0,1 0 0 0 0,-1 0 0 0 0,1-1 0 0 0,-1 1 0 0 0,0 0 0 0 0,0-1 0 0 0,0 1 0 0 0,1-1 0 0 0,-2 1 0 0 0,1-1 0 0 0,0 1 0 0 0,0 0 0 0 0,1-1 0 0 0,-1 1 0 0 0,0 0 0 0 0,1-1 0 0 0,-1 1 0 0 0,1 0 0 0 0,-1 0 0 0 0,1-1 0 0 0,0 1 0 0 0,-1 0 0 0 0,1 0 0 0 0,0 46-64 0 0,3-29 64 0 0,8 4 10 0 0,-2-8 79 0 0,5-2-43 0 0,-8-8-8 0 0,2 2 37 0 0,-7-6-71 0 0,0 0 4 0 0,0 0 0 0 0,0 1 0 0 0,0-1 1 0 0,1 0-1 0 0,-1-1 0 0 0,0 1 0 0 0,1 0 0 0 0,-1 0 0 0 0,1 0 0 0 0,-1-1 0 0 0,1 1 0 0 0,-1-1 0 0 0,1 1 0 0 0,-1-1 0 0 0,1 0 0 0 0,-1 1 0 0 0,1-1 0 0 0,0 0 1 0 0,-1 0-1 0 0,2 0-8 0 0,1 0 17 0 0,0 0 0 0 0,0 1 1 0 0,0 0-1 0 0,0 0 0 0 0,0 0 1 0 0,0 0-1 0 0,0 0 0 0 0,-1 1 1 0 0,1 0-1 0 0,2 1-17 0 0,9 1 65 0 0,7-5-10 0 0,-14 1-28 0 0,-6 0-20 0 0,0 0 0 0 0,0 0 0 0 0,-1-1 0 0 0,1 1 0 0 0,0 0 0 0 0,-1-1 0 0 0,1 1 0 0 0,0-1 1 0 0,-1 1-1 0 0,1-1 0 0 0,-1 0 0 0 0,1 1 0 0 0,-1-1 0 0 0,1 0-7 0 0,11-6 49 0 0,-9 6-29 0 0,1 1 1 0 0,-1-1 0 0 0,1 1 0 0 0,-1-1 0 0 0,1 1 0 0 0,2 1-21 0 0,4-1 63 0 0,-8 0-10 0 0,1-1-71 0 0,-2 1-68 0 0,1-1-64 0 0,-1 0-59 0 0,1-1-55 0 0,-1 1-50 0 0,0 0-46 0 0,1-1-151 0 0,0 1-57 0 0,1-1-49 0 0,0 0-39 0 0,6 0-997 0 0,9 2-943 0 0,-19 0 2553 0 0</inkml:trace>
  <inkml:trace contextRef="#ctx0" brushRef="#br0" timeOffset="331.71">735 1 7312 0 0,'0'0'165'0'0,"0"0"22"0"0,0 0 9 0 0,0 0 53 0 0,0 0-102 0 0,0 0 115 0 0,0 0 214 0 0,0 0 18 0 0,0 0-28 0 0,0 0-122 0 0,0 0-50 0 0,0 5-8 0 0,0 10-101 0 0,0-8-117 0 0,0 3 34 0 0,1-6-93 0 0,-1 1 0 0 0,1-1 0 0 0,0 0 0 0 0,0 0 0 0 0,0 0 0 0 0,1 0 0 0 0,0 0 0 0 0,-1 0 0 0 0,3 2-9 0 0,-3-3 11 0 0,-1-1-1 0 0,1 1 1 0 0,0 0 0 0 0,-1 0-1 0 0,1 0 1 0 0,-1 0-1 0 0,0 0 1 0 0,0 0-1 0 0,0 0 1 0 0,-1 0-1 0 0,1 1-10 0 0,-1 5 56 0 0,0 19 134 0 0,1-21-147 0 0,0 1 0 0 0,0 0 0 0 0,0-1-1 0 0,1 1 1 0 0,0-1 0 0 0,1 2-43 0 0,3 8 86 0 0,-3-10-32 0 0,0 0-1 0 0,-1 0 1 0 0,0 0 0 0 0,0 0 0 0 0,0 3-54 0 0,1 7 152 0 0,4 1-25 0 0,0-3-22 0 0,-5-7 2 0 0,0 1 0 0 0,0-1 0 0 0,-1 0 0 0 0,-1 8-107 0 0,1-3 133 0 0,2 1 97 0 0,3-4-44 0 0,1 3-30 0 0,-4-8-124 0 0,-2 1-1 0 0,1 0 1 0 0,-1 0 0 0 0,1-1-1 0 0,-2 5-31 0 0,1-5 11 0 0,0 1-1 0 0,0-1 0 0 0,0 1 0 0 0,1-1 0 0 0,1 4-10 0 0,4 4 37 0 0,-5-12-33 0 0,0 1 0 0 0,0-1-1 0 0,0 1 1 0 0,-1 0 0 0 0,1-1 0 0 0,-1 1-1 0 0,1-1 1 0 0,-1 1 0 0 0,1 0 0 0 0,-1-1-1 0 0,0 1 1 0 0,0 0 0 0 0,0 0 0 0 0,0 0-4 0 0,0 39 88 0 0,0-24-6 0 0,3-11-12 0 0,-2-5-61 0 0,0 0-3 0 0,0 0 0 0 0,0 0 1 0 0,0 0-1 0 0,0 0 0 0 0,0 0 0 0 0,0 1 1 0 0,0-1-1 0 0,-1 1 0 0 0,2 0-6 0 0,-1 6 45 0 0,0 1 37 0 0,-1 12 79 0 0,0-15-130 0 0,0-4-40 0 0,0-1-88 0 0,0-1-88 0 0,0 0 46 0 0,0 0-35 0 0,0 0-40 0 0,0 0-36 0 0,0 0-349 0 0,0 0 78 0 0,0 0-51 0 0,0 0-680 0 0,0 0-539 0 0,0 0-1022 0 0</inkml:trace>
  <inkml:trace contextRef="#ctx0" brushRef="#br0" timeOffset="617.23">544 240 8376 0 0,'0'0'190'0'0,"0"0"28"0"0,0 0 8 0 0,2 0-28 0 0,5 0-265 0 0,0 1 37 0 0,9-1 69 0 0,4 1 133 0 0,0-1 98 0 0,-9 0-16 0 0,-1 0 0 0 0,1-1 0 0 0,-1 0 0 0 0,3-1-254 0 0,2-4 226 0 0,-5 2-66 0 0,-1 2-26 0 0,-1 1 7 0 0,4 0 35 0 0,2 2-37 0 0,21-1 160 0 0,-10-3-38 0 0,-21 2-222 0 0,15-4 141 0 0,-1 1-53 0 0,18 0 16 0 0,-8 3-56 0 0,3-5-2 0 0,-22 3-57 0 0,0 1-1 0 0,0 1 0 0 0,1 0 1 0 0,-1 0-1 0 0,4 0-27 0 0,0 2-37 0 0,10-1 64 0 0,15 1 58 0 0,-25-1-90 0 0,-1 0-36 0 0,-1-1-28 0 0,-2 1-38 0 0,1-2-47 0 0,-1 1-51 0 0,-3 0-75 0 0,-1-1-64 0 0,0 0-57 0 0,0 1-47 0 0,2-2-283 0 0,0 1-59 0 0,5 0-784 0 0,8 2-900 0 0,-20 0 2472 0 0</inkml:trace>
  <inkml:trace contextRef="#ctx0" brushRef="#br0" timeOffset="1011.14">1726 240 5960 0 0,'0'0'132'0'0,"0"0"17"0"0,0 0 12 0 0,0 0-39 0 0,0 0 14 0 0,0 0 71 0 0,0 0 199 0 0,0 0 363 0 0,0 0 30 0 0,0 0-330 0 0,0-2-201 0 0,0-2-115 0 0,-1 1 52 0 0,-2-5 561 0 0,-1 2-337 0 0,1 3-216 0 0,-1-1-105 0 0,0 0-80 0 0,3 3 4 0 0,-1-1 0 0 0,1 1 0 0 0,0 0 1 0 0,-1 0-1 0 0,0 0 0 0 0,1 0 0 0 0,-1 0 1 0 0,1 1-1 0 0,-1-1 0 0 0,0 0 0 0 0,0 1 0 0 0,1 0 1 0 0,-2-1-33 0 0,-11 0 259 0 0,5 0-93 0 0,1 1 35 0 0,1 0-38 0 0,-19 0 147 0 0,-12 0 44 0 0,24 3-240 0 0,4 2-55 0 0,8-3-55 0 0,1-2 0 0 0,-1 1-1 0 0,1 0 1 0 0,-1 0 0 0 0,0 0 0 0 0,1-1 0 0 0,-1 1 0 0 0,0-1 0 0 0,0 1 0 0 0,1-1 0 0 0,-1 0 0 0 0,0 0 0 0 0,0 0-4 0 0,0 1 5 0 0,1-1 1 0 0,-1 0 0 0 0,0 0 0 0 0,1 0-1 0 0,-1 1 1 0 0,0-1 0 0 0,1 1 0 0 0,-1 0 0 0 0,1-1-1 0 0,-1 1 1 0 0,1 0 0 0 0,-1 0 0 0 0,1 0-1 0 0,-1 0-5 0 0,-6 4 10 0 0,-8 0 33 0 0,0 8-32 0 0,-16 19-11 0 0,19-16 0 0 0,8-2 0 0 0,-6-9 0 0 0,-5 24 0 0 0,15-27 0 0 0,1 0 0 0 0,-1 0 0 0 0,1 0 0 0 0,-1 0 0 0 0,1-1 0 0 0,0 1 0 0 0,0 0 0 0 0,0 0 0 0 0,0 0 0 0 0,0 0 0 0 0,0 1 0 0 0,0-1 0 0 0,1 0 0 0 0,-1 0 0 0 0,0 0 0 0 0,0 0 0 0 0,0 0 0 0 0,-1 0 0 0 0,1 0 0 0 0,0 0 0 0 0,-1-1 0 0 0,1 1 0 0 0,-1 1 0 0 0,-4 5 0 0 0,4-6 0 0 0,0-1 0 0 0,0 1 0 0 0,0-1 0 0 0,0 1 0 0 0,0-1 0 0 0,1 1 0 0 0,-1-1 0 0 0,1 1 0 0 0,-1-1 0 0 0,1 1 0 0 0,0 0 0 0 0,-1 0 0 0 0,1-1 0 0 0,0 1 0 0 0,0 5 0 0 0,0-5 0 0 0,0 1 0 0 0,0-1 0 0 0,0 0 0 0 0,0 0 0 0 0,0 0 0 0 0,0 1 0 0 0,1-1 0 0 0,-1 0 0 0 0,1 0 0 0 0,0 1 0 0 0,4 5 0 0 0,-4-6 0 0 0,0-1 0 0 0,0 0 0 0 0,0 1 0 0 0,-1-1 0 0 0,1 1 0 0 0,0 0 0 0 0,-1-1 0 0 0,1 1 0 0 0,-1-1 0 0 0,1 1 0 0 0,-1 0 0 0 0,0-1 0 0 0,0 1 0 0 0,0 0 0 0 0,0-1 0 0 0,0 1 0 0 0,0-1 0 0 0,0 1 0 0 0,0-1 0 0 0,1 1 0 0 0,-1-1 0 0 0,0 1 0 0 0,1-1 0 0 0,-1 0 0 0 0,1 1 0 0 0,26 30 13 0 0,-23-21 26 0 0,-3-10-37 0 0,-1 0 0 0 0,0 0 0 0 0,1 1 0 0 0,-1-1 0 0 0,1 0 0 0 0,-1 0 1 0 0,1 0-1 0 0,0 0 0 0 0,-1 0 0 0 0,1 0 0 0 0,0 0 0 0 0,0-1 0 0 0,0 1 1 0 0,-1 0-1 0 0,1 0 0 0 0,0 0 0 0 0,0-1 0 0 0,1 1-2 0 0,33 18 66 0 0,-26-13-48 0 0,-4-2-7 0 0,1 0 0 0 0,-1 0 0 0 0,1-1 0 0 0,0 0 0 0 0,5 2-11 0 0,15 0 53 0 0,-4 6-23 0 0,7-6 44 0 0,-12 0-37 0 0,-11-3-29 0 0,1 0 0 0 0,-1 0 0 0 0,1-1 0 0 0,0 0 0 0 0,0-1 1 0 0,0 1-9 0 0,6-1 34 0 0,-1 2-33 0 0,11 4-85 0 0,0-1-90 0 0,2-2-62 0 0,-14-3 83 0 0,-7 0 61 0 0,0 0-35 0 0,-1 0-13 0 0,0 0-35 0 0,0 0-41 0 0,1 0-45 0 0,-1 0-50 0 0,0 0-45 0 0,0 0-41 0 0,0 0-35 0 0,1 0-127 0 0,0 0-35 0 0,8 0-1310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28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0 7400 0 0,'0'0'165'0'0,"0"0"22"0"0,0 0 10 0 0,0 0 32 0 0,0 0 50 0 0,0 0 17 0 0,0 0 7 0 0,0 0 9 0 0,0 3 34 0 0,0-2-327 0 0,0-1 0 0 0,0 1 0 0 0,0-1 1 0 0,0 1-1 0 0,0-1 0 0 0,0 1 0 0 0,0-1 0 0 0,0 1 0 0 0,0-1 0 0 0,1 1 0 0 0,-1-1 0 0 0,0 1 0 0 0,0-1 0 0 0,1 1 0 0 0,-1-1 0 0 0,0 0 0 0 0,1 1 0 0 0,-1-1 0 0 0,0 1 0 0 0,1-1 0 0 0,-1 0 0 0 0,0 1 0 0 0,1-1 0 0 0,-1 0 0 0 0,1 1 0 0 0,0-1-19 0 0,-1 0 23 0 0,1 1-1 0 0,0-1 1 0 0,-1 1-1 0 0,1 0 1 0 0,-1-1-1 0 0,1 1 1 0 0,0-1-1 0 0,-1 1 1 0 0,1 0-1 0 0,-1-1 1 0 0,1 1-1 0 0,-1 0 1 0 0,0 0-1 0 0,1-1 1 0 0,-1 1-1 0 0,0 0 1 0 0,0 0-1 0 0,1 0 1 0 0,-1-1-1 0 0,0 1 1 0 0,0 0-1 0 0,0 0 1 0 0,0 0-1 0 0,0 0 1 0 0,0-1-1 0 0,0 2-22 0 0,0 2 41 0 0,0 24 244 0 0,0 17 280 0 0,1-29-397 0 0,5-1-49 0 0,1 2 0 0 0,-5 2 54 0 0,-2 16 74 0 0,0 1 37 0 0,0 26 248 0 0,0 81 795 0 0,0-100-954 0 0,0 0-40 0 0,1-29-217 0 0,6-1 3 0 0,-6-11-104 0 0,0-1 0 0 0,0 1 0 0 0,0-1 0 0 0,-1 1 1 0 0,1-1-1 0 0,0 1 0 0 0,-1-1 0 0 0,1 1 0 0 0,-1 0 0 0 0,0-1 0 0 0,0 1 0 0 0,1-1 1 0 0,-1 2-16 0 0,0 13 124 0 0,0 1-40 0 0,0 12-4 0 0,0-27-6 0 0,0 1-15 0 0,0-3-53 0 0,-1 10 5 0 0,4-4 56 0 0,1-2-90 0 0,-1-2-98 0 0,-1 1-93 0 0,-1-2 56 0 0,0 0-39 0 0,0-1-43 0 0,-1 1-40 0 0,1-1-36 0 0,-1 1-34 0 0,0-1-229 0 0,1 0-54 0 0,-1 0-751 0 0,0 0-591 0 0,0 0-1124 0 0</inkml:trace>
  <inkml:trace contextRef="#ctx0" brushRef="#br0" timeOffset="674.74">1 336 7568 0 0,'0'0'166'0'0,"0"-3"29"0"0,0 3-186 0 0,0-1 0 0 0,0 1 0 0 0,0-1 0 0 0,0 1-1 0 0,0 0 1 0 0,0-1 0 0 0,0 1 0 0 0,0-1 0 0 0,0 1 0 0 0,0-1 0 0 0,0 1-1 0 0,0 0 1 0 0,1-1 0 0 0,-1 1 0 0 0,0-1 0 0 0,0 1 0 0 0,0 0 0 0 0,1-1 0 0 0,-1 1-1 0 0,0 0 1 0 0,1-1 0 0 0,-1 1 0 0 0,0 0 0 0 0,1 0 0 0 0,-1-1 0 0 0,0 1-1 0 0,1 0 1 0 0,-1 0 0 0 0,0-1 0 0 0,1 1 0 0 0,-1 0-9 0 0,7-5 118 0 0,-2-1-75 0 0,-5 5-43 0 0,0 1 0 0 0,0-1-1 0 0,1 1 1 0 0,-1-1 0 0 0,0 1 0 0 0,1 0 0 0 0,-1-1 0 0 0,0 1-1 0 0,1-1 1 0 0,-1 1 0 0 0,0 0 0 0 0,1-1 0 0 0,-1 1 0 0 0,1 0-1 0 0,-1 0 1 0 0,1-1 0 0 0,-1 1 0 0 0,1 0 0 0 0,-1 0 0 0 0,0 0 0 0 0,1 0-1 0 0,-1 0 1 0 0,1-1 0 0 0,-1 1 0 0 0,1 0 0 0 0,-1 0 0 0 0,1 0-1 0 0,-1 0 1 0 0,1 0 0 0 0,-1 0 0 0 0,1 1 0 0 0,0-1 0 0 0,5 0-8 0 0,10 0 6 0 0,-9-3 90 0 0,-4-2 65 0 0,0 0 96 0 0,7-2 241 0 0,5 0-90 0 0,-11 5-242 0 0,3-2 118 0 0,1 0-33 0 0,8-3 156 0 0,-3 2-164 0 0,-2 0-44 0 0,11-2 97 0 0,-12 4-109 0 0,0 1-47 0 0,4 2-1 0 0,-2 1-57 0 0,12 0 23 0 0,-14-4-32 0 0,5-2 28 0 0,1-1 3 0 0,3 4-34 0 0,8 3-40 0 0,-16-1-22 0 0,0 1 0 0 0,-1-1 0 0 0,1-1 0 0 0,0 0 1 0 0,4-2-1 0 0,1-2-2 0 0,2-1-23 0 0,-1 4-54 0 0,4 2-33 0 0,32 0-285 0 0,-34 0 111 0 0,-3 0-47 0 0,0 0-42 0 0,-1 0-38 0 0,3 0-125 0 0,2 0-38 0 0,6 0-155 0 0,23 0-416 0 0,-36 0 1131 0 0,-10 0 79 0 0,-3 3 49 0 0,0-3-5 0 0,0 1-66 0 0,0 0-75 0 0,0 1-121 0 0,0-1 121 0 0,0 0 59 0 0,0 0 88 0 0,0 0 84 0 0,0 1 113 0 0,0-2-107 0 0,0 1 36 0 0,0 0 38 0 0,0 0 41 0 0,2-1 122 0 0,3 0-313 0 0,1 0 18 0 0,-3 0 55 0 0,-3 0-10 0 0,0 3-16 0 0,0-1-81 0 0,0 2-12 0 0,0-1 27 0 0,0-1 25 0 0,0 0 72 0 0,-3 1 115 0 0,-7 11-21 0 0,7 1-165 0 0,3-13-124 0 0,-1 0 1 0 0,1 0-1 0 0,0-1 1 0 0,-1 1-1 0 0,1 0 1 0 0,-1 0-1 0 0,0 0 0 0 0,0-1 1 0 0,1 1-1 0 0,-1 0 1 0 0,0-1-1 0 0,0 1 1 0 0,-1 0-1 0 0,1-1 0 0 0,0 0 1 0 0,-1 1-1 0 0,1-1 1 0 0,-1 1-11 0 0,-10 14 53 0 0,1 8 0 0 0,0 0 12 0 0,1-6-1 0 0,4 9 0 0 0,0-11-20 0 0,5-13-35 0 0,0 0 0 0 0,0 1 0 0 0,0-1 1 0 0,0 0-1 0 0,0 1 0 0 0,1-1 0 0 0,-1 1 0 0 0,1 1-9 0 0,0 2 2 0 0,0 25 5 0 0,0-9-64 0 0,0-16 36 0 0,-1 2 5 0 0,1-6 16 0 0,0 0 0 0 0,-1 0 0 0 0,1 0 0 0 0,0 0 0 0 0,0 0 0 0 0,1 0 0 0 0,-1 0 0 0 0,1 0 0 0 0,0 0 0 0 0,-1 0 0 0 0,2 0 0 0 0,8 16 0 0 0,-4 10 0 0 0,-5-25 0 0 0,0 1 0 0 0,1-1 0 0 0,-1-1 0 0 0,1 1 0 0 0,0 0 0 0 0,2 2 0 0 0,0-1 0 0 0,1 1 0 0 0,-1-1 1 0 0,1 0-1 0 0,2 1 0 0 0,-3-1 9 0 0,2-3 50 0 0,8 0 26 0 0,2 5-30 0 0,-1-1 11 0 0,-2-5 36 0 0,-8-3 126 0 0,-3 0-203 0 0,-1 1 0 0 0,0 0 1 0 0,0 0-1 0 0,1 0 0 0 0,-1 1 0 0 0,1-1 0 0 0,-1 0 1 0 0,1 0-1 0 0,-1 1 0 0 0,1-1-25 0 0,26-2 295 0 0,-24 3-247 0 0,1 0-1 0 0,-1 0 1 0 0,1-1 0 0 0,-1 1 0 0 0,0-1-1 0 0,1 0-47 0 0,10-7 146 0 0,-1 0-49 0 0,5-3 22 0 0,6 0 102 0 0,-6 0-73 0 0,3-2-13 0 0,-19 12-120 0 0,-1 1 0 0 0,0-1 0 0 0,0-1 0 0 0,0 1 0 0 0,-1 0 1 0 0,1 0-1 0 0,0-1 0 0 0,0 1 0 0 0,-1-1 0 0 0,1 0 0 0 0,-1 1 0 0 0,1-1 1 0 0,-1 0-1 0 0,0 0 0 0 0,0 0 0 0 0,0 0 0 0 0,0 0 0 0 0,0 0 1 0 0,0 0-1 0 0,0 0 0 0 0,-1 0 0 0 0,1-2-15 0 0,1-2 35 0 0,0 3-9 0 0,-1 0 0 0 0,1 0 1 0 0,0 0-1 0 0,0 0 0 0 0,0 0 1 0 0,0 1-1 0 0,0-1 0 0 0,1 1 1 0 0,0-1-1 0 0,-1 1 0 0 0,1 0 1 0 0,0 0-27 0 0,0 0 21 0 0,0 0 1 0 0,-1-1 0 0 0,1 1-1 0 0,0-1 1 0 0,-1 1 0 0 0,0-1-1 0 0,1 0 1 0 0,-1 0 0 0 0,0 0-1 0 0,-1 0 1 0 0,1 0 0 0 0,0 0-22 0 0,-2 0 15 0 0,1 0 1 0 0,-1 0 0 0 0,0 0 0 0 0,1 0 0 0 0,-1 0-1 0 0,-1 0 1 0 0,1 0-16 0 0,0-2 30 0 0,0 1 0 0 0,0-1-1 0 0,0 1 1 0 0,0-1 0 0 0,1 0-1 0 0,0 1 1 0 0,1-4-30 0 0,2 0 32 0 0,4-14 32 0 0,-7 21-58 0 0,-1 0 0 0 0,0 0 0 0 0,0 0 0 0 0,0 0 0 0 0,0 0 0 0 0,0 0 0 0 0,0 0 0 0 0,0 0 0 0 0,-1 0 0 0 0,1 0 0 0 0,0 0 0 0 0,-1 0 0 0 0,1-1-6 0 0,-13-19 58 0 0,-1-4-32 0 0,9 10 30 0 0,-3-7 6 0 0,6 18-58 0 0,0 0-1 0 0,0 1 1 0 0,0-1 0 0 0,-1 1-1 0 0,0 0 1 0 0,1 0 0 0 0,-4-2-4 0 0,-6-8 0 0 0,8 8 0 0 0,-1 0 0 0 0,1 0 0 0 0,-1 1 0 0 0,0 0-1 0 0,0 0 1 0 0,-3-1 0 0 0,-5-1 1 0 0,5-7-1 0 0,6 11 0 0 0,-1 0 0 0 0,0 1 0 0 0,1-1 0 0 0,-1 1 0 0 0,0 0 0 0 0,0 0 0 0 0,0 0 0 0 0,0 0 0 0 0,0 0 0 0 0,0 1 0 0 0,-2-1 0 0 0,-15-4 0 0 0,8-1 0 0 0,10 5 0 0 0,1 0 0 0 0,-1 0 0 0 0,1 1 0 0 0,-1-1 0 0 0,0 0 0 0 0,1 1 0 0 0,-1-1 0 0 0,0 1 0 0 0,1 0 0 0 0,-1-1 0 0 0,0 1 0 0 0,1 0 0 0 0,-1 0 0 0 0,0 0 0 0 0,-4 0-1 0 0,0-1 0 0 0,1 0 0 0 0,-1-1 0 0 0,1 1 0 0 0,-4-2 1 0 0,3 1-10 0 0,1 0 1 0 0,-1 1-1 0 0,0 0 0 0 0,1 0 0 0 0,-5 0 10 0 0,8 1-3 0 0,0 0-1 0 0,1 0 0 0 0,-1 0 1 0 0,0-1-1 0 0,0 1 0 0 0,0-1 1 0 0,0 1-1 0 0,0-1 0 0 0,0 0 1 0 0,0 1-1 0 0,1-1 0 0 0,-1 0 1 0 0,-1-1 3 0 0,-7-4-42 0 0,-3 4-34 0 0,6 2-74 0 0,0 0-34 0 0,-24 0-855 0 0,28 0 535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27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4688 0 0,'0'0'133'0'0,"0"3"-5"0"0,0 11-25 0 0,0 1 55 0 0,0-1 47 0 0,0 0 39 0 0,0 14 316 0 0,0 36 854 0 0,0-45-1042 0 0,0 2-68 0 0,2-9-112 0 0,3-3-37 0 0,1 4 13 0 0,-3 10 51 0 0,-3-12-72 0 0,0 0 56 0 0,2 1 22 0 0,4 0 28 0 0,0 1 3 0 0,-4-2-27 0 0,-2 0 12 0 0,-1-8-168 0 0,1-1 0 0 0,0 1 0 0 0,-1 0 0 0 0,1 0 0 0 0,1 0 0 0 0,-1 0 0 0 0,0 0 0 0 0,1-1 0 0 0,0 1 0 0 0,-1 0 0 0 0,2 1-73 0 0,3-1 176 0 0,1 0-41 0 0,1 1-20 0 0,1 4 7 0 0,-5 6 56 0 0,-3-14-175 0 0,0 0 0 0 0,0 0 0 0 0,0 0 0 0 0,0 0 0 0 0,0 0 0 0 0,0 0 0 0 0,0 0 0 0 0,0 0 0 0 0,0 0 0 0 0,0 1 0 0 0,0-1 0 0 0,0 0 0 0 0,0 0 0 0 0,0 0 0 0 0,0 0 0 0 0,0 0 0 0 0,0 0 0 0 0,0 0 0 0 0,0 0 0 0 0,0 0 0 0 0,0 0 0 0 0,0 1 0 0 0,0-1 0 0 0,0 0 0 0 0,0 0 0 0 0,0 0 0 0 0,0 0-1 0 0,0 0 1 0 0,0 0 0 0 0,0 0 0 0 0,0 0 0 0 0,0 0 0 0 0,1 0 0 0 0,-1 0 0 0 0,0 0 0 0 0,0 0 0 0 0,0 0 0 0 0,0 0 0 0 0,0 0 0 0 0,0 0 0 0 0,0 0 0 0 0,0 0 0 0 0,0 1 0 0 0,0-1 0 0 0,0 0 0 0 0,1 0 0 0 0,-1 0 0 0 0,0 0 0 0 0,0 0 0 0 0,0 0 0 0 0,0-1 0 0 0,0 1 0 0 0,0 0 0 0 0,0 0 0 0 0,0 0 0 0 0,0 0 0 0 0,1 0-3 0 0,-1 0 1 0 0,13 0 168 0 0,6 2 203 0 0,-8 0-160 0 0,-5 1-106 0 0,-1 0-52 0 0,-1 1-38 0 0,0-2 127 0 0,-1-1-65 0 0,6-1-20 0 0,-6-1-11 0 0,4 1 26 0 0,-5 1-50 0 0,0-1 1 0 0,0 0-1 0 0,1 0 1 0 0,-1 0-1 0 0,0 0 1 0 0,0-1-1 0 0,0 1 1 0 0,1-1-1 0 0,-1 1 1 0 0,1-1-24 0 0,5-4 52 0 0,-7 4-44 0 0,1 0 0 0 0,-1 0 0 0 0,1 0 0 0 0,-1 0 0 0 0,1 0 0 0 0,-1 1 0 0 0,1-1 0 0 0,-1 1 0 0 0,1-1 0 0 0,0 1 0 0 0,-1 0 0 0 0,1-1 0 0 0,0 1 0 0 0,0 0-8 0 0,-1 0 6 0 0,1 0 1 0 0,0 0 0 0 0,-1 0 0 0 0,1-1 0 0 0,0 1 0 0 0,-1-1-1 0 0,1 1 1 0 0,0-1 0 0 0,-1 0 0 0 0,1 1 0 0 0,-1-1 0 0 0,0 0-1 0 0,1 0 1 0 0,-1 0-7 0 0,8-4 22 0 0,4 0-11 0 0,-9-2-11 0 0,-3 7 0 0 0,-1-1 0 0 0,0 1 0 0 0,0-1 0 0 0,1 1 0 0 0,-1-1 0 0 0,0 1 0 0 0,1 0 0 0 0,-1-1 0 0 0,0 1 0 0 0,1 0 0 0 0,-1-1 0 0 0,0 1 0 0 0,1 0 0 0 0,-1-1 0 0 0,1 1 0 0 0,-1 0 0 0 0,1 0 0 0 0,-1 0 0 0 0,1-1 0 0 0,-1 1 0 0 0,1 0 0 0 0,-1 0 0 0 0,1 0 0 0 0,-1 0 0 0 0,1 0 0 0 0,-1 0 0 0 0,1 0 0 0 0,-1 0 0 0 0,1 0 0 0 0,-1 0 0 0 0,1 0 0 0 0,0 0 0 0 0,0 0 0 0 0,1 0 0 0 0,0 0 0 0 0,-1 0 0 0 0,1-1 0 0 0,0 1 0 0 0,-1-1 0 0 0,1 1 0 0 0,-1-1 0 0 0,1 1 0 0 0,-1-1 0 0 0,1 0 0 0 0,-1 0 0 0 0,1 0 0 0 0,-1 0 0 0 0,8-4 0 0 0,-4 3 0 0 0,-5 1 0 0 0,1 1 0 0 0,-1 0 0 0 0,1 0 0 0 0,0-1 0 0 0,-1 1 0 0 0,1 0 0 0 0,0-1 0 0 0,-1 1 0 0 0,1-1 0 0 0,-1 1 0 0 0,1-1 0 0 0,-1 1 0 0 0,1-1 0 0 0,-1 1 0 0 0,0-1 0 0 0,1 1 0 0 0,-1-1 0 0 0,1 0 0 0 0,-1 1 0 0 0,0-1 0 0 0,0 0 0 0 0,1 0 0 0 0,1-4 0 0 0,0 2 0 0 0,0 0 1 0 0,0 1-1 0 0,1-1 1 0 0,-1 0-1 0 0,1 1 1 0 0,-1-1-1 0 0,1 1 0 0 0,-1 0 3 0 0,0 1 1 0 0,0-1-1 0 0,0 0 0 0 0,0 0 1 0 0,0 1-1 0 0,0-1 1 0 0,-1 0-1 0 0,1-1 0 0 0,-1 1 1 0 0,0 0-1 0 0,1 0 0 0 0,-1-1 1 0 0,0 1-1 0 0,0 0 0 0 0,-1-1 1 0 0,1 1-1 0 0,0-1 1 0 0,-1-2-4 0 0,0 5-1 0 0,0-1 1 0 0,0 0 0 0 0,0 1 0 0 0,0-1 0 0 0,0 0 0 0 0,1 1 0 0 0,-1-1-1 0 0,0 0 1 0 0,0 1 0 0 0,0-1 0 0 0,0 0 0 0 0,1 1 0 0 0,-1-1 0 0 0,0 0 0 0 0,1 1-1 0 0,-1-1 1 0 0,1 1 0 0 0,-1-1 0 0 0,0 1 0 0 0,1-1 0 0 0,-1 1 0 0 0,1-1-1 0 0,0 1 1 0 0,-1-1 0 0 0,1 1 0 0 0,-1 0 0 0 0,1-1-2 0 0,0 1 0 0 0,-1-1 0 0 0,1 1-1 0 0,-1-1 1 0 0,1 1 0 0 0,-1 0 0 0 0,1-1 0 0 0,-1 0 0 0 0,1 1-1 0 0,-1-1 1 0 0,0 1 0 0 0,1-1 0 0 0,-1 1 0 0 0,0-1-1 0 0,0 0 1 0 0,1 1 0 0 0,-1-1 0 0 0,0 0 0 0 0,0 1 0 0 0,0-1-1 0 0,0 0 1 0 0,0 0 0 0 0,1 1 0 0 0,-1-1 0 0 0,-1 0 0 0 0,1 1 2 0 0,0-6 26 0 0,0 1-45 0 0,0-5-72 0 0,1-11-211 0 0,1 15 236 0 0,3-3 1 0 0,-4 8 53 0 0,0 0 0 0 0,0-1 0 0 0,0 1 0 0 0,-1-1 0 0 0,1 1 0 0 0,0-1 0 0 0,-1 1 0 0 0,1-1 0 0 0,-1 0 0 0 0,1 1 0 0 0,-1-1 0 0 0,0 0 1 0 0,0 1-1 0 0,0-1 12 0 0,0-15-116 0 0,0 1 39 0 0,0-16 5 0 0,0-31 1 0 0,0 61 71 0 0,0 1 0 0 0,0-1 0 0 0,0 1 0 0 0,0 0 0 0 0,0-1 0 0 0,0 1 0 0 0,-1-1 0 0 0,1 1 0 0 0,-1-1 0 0 0,1 1 0 0 0,-4-4 0 0 0,0-6 0 0 0,8 0 0 0 0,0 6 0 0 0,-2-8-11 0 0,-2 10-42 0 0,0 3 10 0 0,3 3 75 0 0,10 7-7 0 0,-8-7-9 0 0,-4-3-11 0 0,0 0 0 0 0,-1 0-1 0 0,1 1 1 0 0,0-1 0 0 0,-1 0 0 0 0,1 1 0 0 0,-1-1-1 0 0,1 1 1 0 0,-1-1 0 0 0,1 0 0 0 0,0 1 0 0 0,-1-1-1 0 0,0 1 1 0 0,1 0 0 0 0,-1-1 0 0 0,1 1 0 0 0,-1-1-1 0 0,0 1 1 0 0,1 0 0 0 0,-1-1 0 0 0,0 1-1 0 0,1 0-4 0 0,1 4 17 0 0,3 0 6 0 0,0 1 8 0 0,1 4 47 0 0,-1 4-31 0 0,0 2 10 0 0,1-3 11 0 0,4 5 28 0 0,1 4 48 0 0,0 4 49 0 0,-8-15-140 0 0,3 8 42 0 0,1-3 21 0 0,-2-8-64 0 0,-4-7-42 0 0,0 1 1 0 0,0-1-1 0 0,-1 0 0 0 0,1 1 1 0 0,0 0-1 0 0,0-1 0 0 0,-1 1 1 0 0,1-1-1 0 0,-1 1 1 0 0,0 0-1 0 0,1-1 0 0 0,-1 1 1 0 0,0 0-1 0 0,0 0-10 0 0,0 5 41 0 0,0-5-29 0 0,0 0 1 0 0,-1 0-1 0 0,2 1 0 0 0,-1-1 0 0 0,0 0 0 0 0,0 0 0 0 0,1 0 1 0 0,-1 0-1 0 0,1 0 0 0 0,0 2-12 0 0,4 4 13 0 0,-4-7-8 0 0,0 0 0 0 0,0 1 0 0 0,-1-1 0 0 0,1 1-1 0 0,0-1 1 0 0,0 1 0 0 0,-1 0 0 0 0,1-1 0 0 0,-1 1 0 0 0,0 0 0 0 0,1-1-1 0 0,-1 1 1 0 0,0 0 0 0 0,0-1-5 0 0,-1 5 11 0 0,2-4-14 0 0,3 4 22 0 0,5 12 45 0 0,-7-14-53 0 0,-1 0 0 0 0,0 0 0 0 0,-1 0 0 0 0,1 0 0 0 0,-1 0 0 0 0,0 0 0 0 0,0 0 0 0 0,0 1 0 0 0,0-1 0 0 0,-1 2-11 0 0,0 14 87 0 0,1-19-142 0 0,0 1 39 0 0,0 1 52 0 0,0 5 114 0 0,0-5-152 0 0,0-1-52 0 0,0 1-52 0 0,0-1-67 0 0,0 1-78 0 0,0-1-90 0 0,0-2 7 0 0</inkml:trace>
  <inkml:trace contextRef="#ctx0" brushRef="#br0" timeOffset="378.72">768 113 8960 0 0,'0'0'264'0'0,"0"0"-8"0"0,0-1-191 0 0,2-1-37 0 0,9-9 13 0 0,-8 9 117 0 0,-3 2 47 0 0,0 0 10 0 0,2 0-3 0 0,11 3-29 0 0,1 7 22 0 0,-11-7-72 0 0,0-2-45 0 0,-1 0-29 0 0,1-2-26 0 0,0 1-13 0 0,-1 1 27 0 0,3 13 123 0 0,-1-10-143 0 0,1 2 67 0 0,7 8 156 0 0,-6-4-153 0 0,-1 17-6 0 0,-2-21-72 0 0,-1 0-1 0 0,1 1 1 0 0,0-1 0 0 0,0-1 0 0 0,2 2-19 0 0,6 7 87 0 0,-7-9-7 0 0,1 1-1 0 0,0-1 0 0 0,-1 1 1 0 0,2 5-80 0 0,2 1 97 0 0,3 11 140 0 0,-5-2-61 0 0,-5-16-138 0 0,1-1 0 0 0,-1 1-1 0 0,1-1 1 0 0,0 1 0 0 0,0-1 0 0 0,0 0-1 0 0,0 1-37 0 0,4 2 73 0 0,2 6 45 0 0,5 12 84 0 0,-10-15-111 0 0,2 4 35 0 0,8 23 49 0 0,1 0-38 0 0,-12-18-52 0 0,-2-18-76 0 0,0 1 1 0 0,0-1-1 0 0,0 1 0 0 0,0-1 0 0 0,1 1 0 0 0,-1-1 0 0 0,0 0 0 0 0,1 1 0 0 0,-1-1 0 0 0,1 1-9 0 0,4 6 41 0 0,-4-7-32 0 0,0 1 0 0 0,0-1 0 0 0,0 1 0 0 0,0-1 0 0 0,-1 1 0 0 0,1-1 0 0 0,-1 1 0 0 0,1 0 0 0 0,-1-1 0 0 0,1 1 0 0 0,-1 0 0 0 0,0-1 0 0 0,0 1 0 0 0,0 0 0 0 0,0 1-9 0 0,1 1 14 0 0,-1 0 0 0 0,0 0 0 0 0,1 0 0 0 0,0 0 0 0 0,0 0 0 0 0,0 0 0 0 0,1-1 1 0 0,-1 1-1 0 0,1 0 0 0 0,2 2-14 0 0,-4-4 5 0 0,1 0-1 0 0,0-1 1 0 0,-1 1 0 0 0,1 0 0 0 0,-1 0-1 0 0,0 0 1 0 0,1 0 0 0 0,-1 0 0 0 0,0 1-5 0 0,-1 12 68 0 0,0 1 64 0 0,1 3-33 0 0,0 7 6 0 0,0-13-83 0 0,0-10 34 0 0,0-3 22 0 0,0 0-24 0 0,-2-3-106 0 0,-5-3-19 0 0,0 1-19 0 0,0 2-76 0 0,0-1-217 0 0,5-10-48 0 0,2 5 188 0 0,0 6 122 0 0,0 0-34 0 0,0 0-5 0 0,0 1-35 0 0,0 0-39 0 0,0 0-43 0 0,0 1-48 0 0,0 0-44 0 0,0 0-38 0 0,0 0-35 0 0,0 0-126 0 0,0 1-34 0 0,0 0-1321 0 0</inkml:trace>
  <inkml:trace contextRef="#ctx0" brushRef="#br0" timeOffset="704.27">912 97 7024 0 0,'0'0'157'0'0,"2"0"23"0"0,3 0-39 0 0,0 0-35 0 0,4 0 20 0 0,-1 0-87 0 0,15 0-84 0 0,-12 0 69 0 0,-3 0-14 0 0,-2 2 37 0 0,-1 1 37 0 0,0 0 36 0 0,0 0 35 0 0,1-1 34 0 0,7 1 287 0 0,0-3-87 0 0,-2 0-103 0 0,1 2-8 0 0,7 4 64 0 0,-10-1-166 0 0,-1-1-35 0 0,-1-1-39 0 0,1-1-18 0 0,1 0-1 0 0,8 2 70 0 0,-10-1-62 0 0,1 0 36 0 0,10 6 62 0 0,-15-8-161 0 0,0 0 0 0 0,0 0 0 0 0,1-1 0 0 0,-1 1 0 0 0,0-1 0 0 0,0 1 0 0 0,2-1-28 0 0,12 2 152 0 0,-7 4-37 0 0,-2-1-58 0 0,3 0-28 0 0,3 2-30 0 0,-7-3 3 0 0,2-1-5 0 0,-9-3 2 0 0,1 0 0 0 0,-1 0 0 0 0,0 0 0 0 0,0 0 0 0 0,1 0-1 0 0,-1 0 1 0 0,0 0 0 0 0,0 0 0 0 0,1 0 0 0 0,-1 0 0 0 0,0 1 0 0 0,0-1 0 0 0,1 0-1 0 0,-1 0 1 0 0,0 0 0 0 0,0 0 0 0 0,0 0 0 0 0,1 1 0 0 0,-1-1 0 0 0,0 0 0 0 0,0 0-1 0 0,0 0 1 0 0,0 1 0 0 0,0-1 0 0 0,1 0 0 0 0,-1 1 1 0 0,13 24-50 0 0,-12-22 46 0 0,2 10 62 0 0,-3-1 65 0 0,0 8-34 0 0,0-20-88 0 0,0 0 0 0 0,0 0 0 0 0,0 0 0 0 0,0 0 0 0 0,0 0 0 0 0,0 0 0 0 0,0 1 1 0 0,0-1-1 0 0,0 0 0 0 0,0 0 0 0 0,0 0 0 0 0,0 0 0 0 0,0 0 0 0 0,0 0 0 0 0,0 0 1 0 0,0 0-1 0 0,0 0 0 0 0,0 0 0 0 0,0 1 0 0 0,0-1 0 0 0,0 0 0 0 0,0 0 0 0 0,0 0 1 0 0,0 0-1 0 0,0 0 0 0 0,0 0 0 0 0,0 0 0 0 0,0 0 0 0 0,0 0 0 0 0,0 0 0 0 0,-1 0 1 0 0,1 0-1 0 0,0 0 0 0 0,0 0 0 0 0,0 1 0 0 0,0-1 0 0 0,0 0 0 0 0,0 0 0 0 0,0 0 1 0 0,0 0-1 0 0,0 0 0 0 0,0 0 0 0 0,0 0 0 0 0,-1 0 0 0 0,1 0 0 0 0,0 0 0 0 0,0 0 1 0 0,0 0-1 0 0,0 0 0 0 0,0 0 0 0 0,0 0 0 0 0,0 0 0 0 0,0 0 0 0 0,0 0 0 0 0,0 0 1 0 0,-1 0-1 0 0,1 0-1 0 0,0 0 2 0 0,-1 0 1 0 0,0 0 0 0 0,0 0 0 0 0,1 0 0 0 0,-1 0 0 0 0,0 1 0 0 0,1-1-1 0 0,-1 0 1 0 0,0 1 0 0 0,1-1 0 0 0,-1 1 0 0 0,0-1 0 0 0,1 0-1 0 0,-1 1 1 0 0,1-1 0 0 0,-1 1 0 0 0,1 0 0 0 0,-1-1 0 0 0,1 1-1 0 0,-1-1 1 0 0,1 1 0 0 0,0 0 0 0 0,-1-1 0 0 0,1 1 0 0 0,0 0-1 0 0,-1-1 1 0 0,1 1-3 0 0,0 1 6 0 0,-1-1-1 0 0,0 0 1 0 0,1 1 0 0 0,-1-1-1 0 0,0 0 1 0 0,0 0-1 0 0,0 0 1 0 0,0 0-1 0 0,0 0 1 0 0,0 0 0 0 0,0 0-1 0 0,0 0 1 0 0,0 0-1 0 0,-1 0-5 0 0,-11 4 59 0 0,5 8-32 0 0,4-9-11 0 0,-1-2 0 0 0,1 1 0 0 0,0 0 0 0 0,-1-1 0 0 0,0 0-16 0 0,5-2 0 0 0,-24 15 72 0 0,0 0-48 0 0,6-10-14 0 0,-6 6 16 0 0,19-9-122 0 0,1-1 44 0 0,-7 0 14 0 0,6-1-6 0 0,3 0-15 0 0,-1-1-33 0 0,1 1-32 0 0,0 0-43 0 0,0-1-49 0 0,0 1-56 0 0,1 0-3 0 0,-1 0-42 0 0,0 0-38 0 0,1 0-33 0 0,-3 0-649 0 0,-2 0-683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3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7024 0 0,'0'0'157'0'0,"0"0"23"0"0,0 0 12 0 0,3 2-27 0 0,8 9-65 0 0,-10-9 73 0 0,0-1-38 0 0,0 3 43 0 0,0 0-79 0 0,-2 1-29 0 0,0-3 50 0 0,3 10 210 0 0,3-2-60 0 0,2 3 11 0 0,-6 5-31 0 0,0-2-10 0 0,2-2 4 0 0,4 6 33 0 0,10 33 446 0 0,-13-35-520 0 0,-3 0-54 0 0,-1-2 7 0 0,0-9-57 0 0,-1 1 0 0 0,2 0 0 0 0,-1 0 0 0 0,1 0 1 0 0,1 1-100 0 0,3 8 187 0 0,-3-11-87 0 0,0 1 0 0 0,-1 0 0 0 0,0-1 0 0 0,0 1 0 0 0,0 0 1 0 0,-1 0-101 0 0,1 2 132 0 0,0-1 0 0 0,0 1 0 0 0,1-1 0 0 0,0 1 0 0 0,0 0-132 0 0,0-2 92 0 0,0 0 1 0 0,-1 1 0 0 0,0-1 0 0 0,0 0 0 0 0,-1 1-93 0 0,0 18 193 0 0,0 0 84 0 0,0 64 838 0 0,0-52-724 0 0,0-18-253 0 0,0-1-56 0 0,0-1-66 0 0,0 0-78 0 0,0-17 65 0 0,0 0 0 0 0,0 0 0 0 0,0 0 0 0 0,0 0 0 0 0,0 0 0 0 0,0 0 1 0 0,0-1-1 0 0,1 1 0 0 0,-1 0 0 0 0,0 0 0 0 0,0 0 0 0 0,1 0 0 0 0,-1-1 0 0 0,1 2-3 0 0,-1-2 1 0 0,1 0 1 0 0,0 1-1 0 0,-1-1 1 0 0,1 0-1 0 0,0 1 0 0 0,-1-1 1 0 0,1 0-1 0 0,0 0 1 0 0,-1 0-1 0 0,1 0 0 0 0,0 0 1 0 0,-1 0-1 0 0,1 0 1 0 0,0 0-1 0 0,0 0-1 0 0,1 0 17 0 0,-2 0-35 0 0,0 6-228 0 0,1-2 76 0 0,1-1 39 0 0,5 0-102 0 0,-4-3 116 0 0,0 0-235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5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1 273 6016 0 0,'13'-14'133'0'0,"-8"12"23"0"0,9-1 11 0 0,2-10-27 0 0,0-1-112 0 0,-3 9-28 0 0,-9-2 15 0 0,0 3 91 0 0,7 2 98 0 0,-7 2-113 0 0,1-1 37 0 0,6-4 390 0 0,-7 2-326 0 0,-1 0-65 0 0,2-1-106 0 0,-5 4-22 0 0,13-14 408 0 0,-10 12 10 0 0,-1 2 6 0 0,9 0-30 0 0,-11 0-388 0 0,0 0-1 0 0,0 0 1 0 0,0 0 0 0 0,0 0-1 0 0,0 0 1 0 0,0 0-1 0 0,1 0 1 0 0,-1 0 0 0 0,0 0-1 0 0,0 0 1 0 0,0 0 0 0 0,0 0-1 0 0,0 0 1 0 0,0 0 0 0 0,0 0-1 0 0,0 0 1 0 0,0 0-1 0 0,0 0 1 0 0,1 0 0 0 0,-1 0-1 0 0,0 0 1 0 0,0 0 0 0 0,0 0-1 0 0,0 0 1 0 0,0 0-1 0 0,0 0 1 0 0,0 0 0 0 0,0 0-1 0 0,0-1 1 0 0,0 1 0 0 0,0 0-1 0 0,0 0 1 0 0,0 0 0 0 0,0 0-1 0 0,1 0 1 0 0,-1 0-1 0 0,0 0 1 0 0,0 0 0 0 0,0 0-1 0 0,0 0 1 0 0,0 0 0 0 0,0-1-1 0 0,0 1 1 0 0,0 0-1 0 0,0 0 1 0 0,0 0 0 0 0,0 0-1 0 0,0 0 1 0 0,0 0 0 0 0,0 0-1 0 0,0 0 1 0 0,0 0 0 0 0,0 0-1 0 0,0-1 1 0 0,0 1-1 0 0,0 0 1 0 0,0 0-5 0 0,1-8 100 0 0,4-1 45 0 0,14-13 391 0 0,-15 19-426 0 0,-3 1 68 0 0,1 0-47 0 0,-1-2 19 0 0,-2-4-20 0 0,0 8-83 0 0,1-5 177 0 0,0 1-104 0 0,0 2-70 0 0,0-1-60 0 0,0 2 14 0 0,0 0 33 0 0,-2-5 40 0 0,-9-4-11 0 0,7 3 32 0 0,5-2-62 0 0,-1 6-10 0 0,1 2-19 0 0,-1-1 1 0 0,0 1 0 0 0,-1 0-1 0 0,1-1 1 0 0,0 1 0 0 0,0 0-1 0 0,0 0 1 0 0,-1-1 0 0 0,1 1-1 0 0,-1 0 1 0 0,1 0 0 0 0,-1-1-1 0 0,1 1 1 0 0,-1 0 0 0 0,0 0-1 0 0,0 0 1 0 0,1 0 0 0 0,-1 0 0 0 0,0 0-1 0 0,0 0 1 0 0,0 0 0 0 0,0 0-1 0 0,0 1 1 0 0,0-1 0 0 0,-1 0-8 0 0,-12-5 80 0 0,9-4-48 0 0,-6 4 32 0 0,7 0-45 0 0,-1 0 27 0 0,-4 5 27 0 0,6 1-46 0 0,-1 0 59 0 0,-1 0 122 0 0,-5 0 376 0 0,7 1-436 0 0,0 0-79 0 0,2-1-80 0 0,0 1-37 0 0,-5 10 140 0 0,5-10-92 0 0,1 0 1 0 0,0 0 0 0 0,-1 0-1 0 0,1 0 1 0 0,-1 0 0 0 0,0 0-1 0 0,1 0 1 0 0,-1 0 0 0 0,0 0 0 0 0,0 0-1 0 0,1 0 1 0 0,-1-1 0 0 0,0 1-1 0 0,0 0 1 0 0,0 0 0 0 0,0-1-1 0 0,-4 3 0 0 0,4-3 0 0 0,0 0 1 0 0,1 1-1 0 0,-1-1 0 0 0,0 0 0 0 0,1 0 1 0 0,-1 1-1 0 0,1-1 0 0 0,-1 1 0 0 0,1-1 1 0 0,-1 1-1 0 0,0-1 0 0 0,1 1 0 0 0,0-1 1 0 0,-1 1-1 0 0,1-1 0 0 0,-1 1 0 0 0,1-1 1 0 0,0 1-1 0 0,-1 0 0 0 0,1-1 0 0 0,0 1 0 0 0,-1 0 0 0 0,-1 4 8 0 0,-5 8 46 0 0,4-7-37 0 0,0-1 1 0 0,0 1-1 0 0,0 0 0 0 0,1 0 1 0 0,0 0-1 0 0,0 0 1 0 0,1 0-1 0 0,-1 1 1 0 0,1 3-18 0 0,0 14 28 0 0,1-16-19 0 0,-1 0-1 0 0,1 0 1 0 0,1-1-1 0 0,0 1 1 0 0,0 0 0 0 0,0 1-9 0 0,2-2 0 0 0,1 0 0 0 0,-1 0 0 0 0,5 7 0 0 0,1 2 0 0 0,-5-9-1 0 0,-3-4 2 0 0,0 1 0 0 0,1-1 0 0 0,0 0 0 0 0,0 0-1 0 0,0 0 1 0 0,0 0 0 0 0,0-1 0 0 0,1 1 0 0 0,-1 0 0 0 0,1-1 0 0 0,0 0-1 0 0,-1 1 1 0 0,4 1-1 0 0,16 5 35 0 0,2 0-16 0 0,-21-7-19 0 0,0 0 0 0 0,1 0 0 0 0,0-1 0 0 0,-1 1 0 0 0,1-1 0 0 0,0 0 0 0 0,0 0 0 0 0,0-1 0 0 0,0 1 0 0 0,0-1 0 0 0,2 1 0 0 0,8-1 27 0 0,0 0-54 0 0,1 0-48 0 0,-1 0-40 0 0,13 0-161 0 0,33 0-482 0 0,-28 0 350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5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66 8536 0 0,'0'0'249'0'0,"-2"-2"-1"0"0,-1-2-184 0 0,1 3-29 0 0,-22-10-31 0 0,23 10-4 0 0,-8-3 57 0 0,-1-1 86 0 0,-16-12 459 0 0,21 14-156 0 0,-1 2-224 0 0,0-1-40 0 0,-1-2-4 0 0,-1-2 36 0 0,7 4-52 0 0,-1 1-37 0 0,-2 0 34 0 0,0 1-80 0 0,-1 1-40 0 0,3-1 57 0 0,-7 1 65 0 0,3 1-40 0 0,-1 2-16 0 0,-1 3-2 0 0,5-5-11 0 0,1-1-33 0 0,-3-2-2 0 0,-1 0-14 0 0,1 5 82 0 0,-6 7-90 0 0,9-9 29 0 0,2 1-8 0 0,0 42-45 0 0,0-44-11 0 0,0-1 0 0 0,-1 1 0 0 0,1-1 0 0 0,0 1 0 0 0,0-1 0 0 0,0 1 0 0 0,0-1 0 0 0,0 1 0 0 0,0-1 0 0 0,0 1 0 0 0,1-1 0 0 0,-1 1 0 0 0,0-1 0 0 0,0 1 0 0 0,0-1 0 0 0,0 1 0 0 0,1-1 0 0 0,-1 0 0 0 0,0 1 0 0 0,0-1 0 0 0,1 1 0 0 0,-1-1 0 0 0,0 0 0 0 0,1 1 0 0 0,-1-1 0 0 0,0 1 0 0 0,1-1 0 0 0,-1 0 0 0 0,1 0 0 0 0,-1 1 0 0 0,1-1 0 0 0,-1 0 0 0 0,7 5 0 0 0,-2 8 0 0 0,-3-10 0 0 0,1 0 0 0 0,-1 1 0 0 0,1-2 0 0 0,-1 1 0 0 0,1 0 0 0 0,0 0 0 0 0,0-1 0 0 0,0 0 0 0 0,3 2 0 0 0,-2-1 0 0 0,1 0 0 0 0,-1 1 0 0 0,0-1 0 0 0,0 1 0 0 0,0 0 0 0 0,0 0 0 0 0,0 0 0 0 0,-1 0 0 0 0,1 2 0 0 0,20 22 0 0 0,19 16 23 0 0,-9-11 34 0 0,-23-22-14 0 0,-8-8-23 0 0,0-1-1 0 0,0 1 1 0 0,0 0-1 0 0,-1 1 0 0 0,1-1 1 0 0,1 3-20 0 0,14 28 210 0 0,-12-24-192 0 0,-2-1 34 0 0,0 12 150 0 0,-2 3 122 0 0,-2 2 109 0 0,0-20-332 0 0,0-5-84 0 0,0 0 0 0 0,0 0 0 0 0,-1 0 0 0 0,1 0 0 0 0,0 0 0 0 0,-1 0 0 0 0,1-1 0 0 0,-1 1 0 0 0,1 0 0 0 0,-1 0 0 0 0,1 0 0 0 0,-1-1 0 0 0,0 1 0 0 0,1 0 0 0 0,-1-1 0 0 0,0 1 0 0 0,0 0 0 0 0,1-1 0 0 0,-1 1 0 0 0,0-1 0 0 0,0 0 0 0 0,0 1 0 0 0,0-1 0 0 0,0 1-17 0 0,-16 11 204 0 0,9-6-98 0 0,0 0-45 0 0,-19 7-15 0 0,7-4 2 0 0,11-4-39 0 0,8-4-9 0 0,0 0 0 0 0,-1 0 0 0 0,1 0 0 0 0,-1 0 1 0 0,1-1-1 0 0,-1 1 0 0 0,0-1 0 0 0,1 1 0 0 0,-1-1 0 0 0,1 1 0 0 0,-1-1 0 0 0,0 0 0 0 0,0 0 1 0 0,1 0-1 0 0,-11 1-10 0 0,-7 0-36 0 0,2-5-42 0 0,8-1-42 0 0,-1-1-126 0 0,-3 3-88 0 0,10 3 307 0 0,1 0-41 0 0,-1 0-37 0 0,1-1-37 0 0,-2 0-251 0 0,0-1-123 0 0,0 0-106 0 0,1-1-92 0 0,1 0-75 0 0,-1 0-63 0 0,1-4-840 0 0,2-2-960 0 0,0 9 2660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8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8624 0 0,'0'3'250'0'0,"-1"3"-143"0"0,1 19 95 0 0,3-11-153 0 0,2-6-2 0 0,-2-3 33 0 0,0 0 41 0 0,-1 2 45 0 0,-1 0 45 0 0,-1 2 367 0 0,0 0-40 0 0,0-1-40 0 0,0 1-37 0 0,0 0-36 0 0,0 0-34 0 0,0 8 297 0 0,0-4-248 0 0,0 1-58 0 0,0-1-52 0 0,0 0-47 0 0,0 0-40 0 0,0 0-35 0 0,0 14 130 0 0,0-14-413 0 0,0-10-56 0 0,0-3-11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38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11256 0 0,'0'0'256'0'0,"0"0"34"0"0,0-2 21 0 0,0-1-296 0 0,0 1 184 0 0,0-1-197 0 0,0 0-40 0 0,0-1-34 0 0,0-1-41 0 0,0-2-47 0 0,0 6-232 0 0,0 0-111 0 0,0 1 65 0 0,0-1-42 0 0,0 1-572 0 0,0 0-458 0 0,0 0-869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8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7432 0 0,'0'0'216'0'0,"0"0"6"0"0,0 0-98 0 0,0 0-48 0 0,0 0-10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8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8720 0 0,'3'3'197'0'0,"4"7"-64"0"0,8 20 313 0 0,-10-19-348 0 0,0-1-60 0 0,0-2-38 0 0,-4-6 0 0 0,0-1 0 0 0,0 1 0 0 0,0-1 0 0 0,-1 1 0 0 0,1-1 0 0 0,0 1 0 0 0,-1-1 0 0 0,1 1 0 0 0,-1 0 0 0 0,0-1 0 0 0,1 1 0 0 0,-1 0 0 0 0,0-1 0 0 0,0 1 0 0 0,1 6 26 0 0,1-2 47 0 0,3 2 104 0 0,1-1 53 0 0,-4-6-168 0 0,0 1 1 0 0,-1 0-1 0 0,1 0 1 0 0,-1-1-1 0 0,1 1 1 0 0,-1 0-1 0 0,0 0 0 0 0,0 0 1 0 0,0 1-1 0 0,0 0-62 0 0,5 23 606 0 0,3-4 35 0 0,-5-16-386 0 0,-1-2 33 0 0,7 2 288 0 0,-4 7 0 0 0,5 0-107 0 0,-2-3-205 0 0,-3 2-45 0 0,-2 9 183 0 0,-4-10-204 0 0,0 2 94 0 0,0-6-103 0 0,-1-1 34 0 0,1 4 234 0 0,0-6-180 0 0,0 1 36 0 0,-3-3-137 0 0,-7 9-8 0 0,7-8-32 0 0,3-3-9 0 0,-7 0 26 0 0,-1 0-45 0 0,-2 1-9 0 0,-3-3-47 0 0,12 2-50 0 0,1 0 0 0 0,-1 0-1 0 0,1 0 1 0 0,-1-1 0 0 0,1 1 0 0 0,-1 0-1 0 0,1 0 1 0 0,-1-1 0 0 0,1 1-1 0 0,0 0 1 0 0,-1-1 0 0 0,1 1 0 0 0,-1-1-1 0 0,1 1 1 0 0,0-1 0 0 0,-1 1 0 0 0,1 0-1 0 0,0-1-1 0 0,-2-8 62 0 0,2 7-54 0 0,0 0-1 0 0,0 0 1 0 0,-1 1-1 0 0,1-1 0 0 0,0 0 1 0 0,-1 0-1 0 0,0 1 1 0 0,1-1-1 0 0,-1 0 0 0 0,0 1 1 0 0,0-1-1 0 0,0 0 0 0 0,0 1-7 0 0,0-1 8 0 0,0 1-1 0 0,0-1 1 0 0,0 1-1 0 0,1-1 0 0 0,-1 0 1 0 0,0 1-1 0 0,1-1 1 0 0,-1 0-1 0 0,1 0 0 0 0,0 0 1 0 0,-1 1-1 0 0,1-1 0 0 0,0 0-7 0 0,0-19 56 0 0,0-3-48 0 0,0 21-8 0 0,0 0 0 0 0,0 1 0 0 0,0-1 0 0 0,1 0 0 0 0,-1 1 0 0 0,1-1 0 0 0,-1 0 0 0 0,1 1 0 0 0,0-1 0 0 0,0 1 0 0 0,0 0 0 0 0,1-2 0 0 0,-1 2 0 0 0,1-1 0 0 0,-1 1 0 0 0,0-1 0 0 0,-1 1 0 0 0,1-1 0 0 0,0 1 0 0 0,-1-1 0 0 0,1 0 0 0 0,-1 1 0 0 0,0-1 0 0 0,0 0 0 0 0,0-1 0 0 0,0 0 0 0 0,0 0-1 0 0,0-1 0 0 0,1 1 0 0 0,0 0 1 0 0,-1 0-1 0 0,1 0 0 0 0,1-1 0 0 0,-1 1 0 0 0,0 0 1 0 0,1 0-1 0 0,0 0 0 0 0,0 1 0 0 0,0-1 1 0 0,1 0-1 0 0,-1 1 0 0 0,1 0 0 0 0,0-1 1 0 0,0 1-1 0 0,0 0 1 0 0,1-1-22 0 0,-1 1 0 0 0,0-2 0 0 0,0 1 0 0 0,0 0 0 0 0,1-4 22 0 0,11-14-97 0 0,1 8-2 0 0,5 5 6 0 0,3 0-34 0 0,-16 4 110 0 0,-7 4 11 0 0,1 0 1 0 0,-1 0-1 0 0,1 0 1 0 0,-1 0 0 0 0,1 0-1 0 0,-1 1 1 0 0,1-1-1 0 0,0 1 1 0 0,-1-1 0 0 0,1 1-1 0 0,0 0 1 0 0,-1-1 0 0 0,1 1-1 0 0,0 0 6 0 0,0 0-4 0 0,-1 0 1 0 0,1 0-1 0 0,0-1 0 0 0,-1 1 0 0 0,1 0 1 0 0,-1-1-1 0 0,1 0 0 0 0,-1 1 1 0 0,1-1-1 0 0,0 0 4 0 0,0 0-5 0 0,-1 0 1 0 0,0 1 0 0 0,1-1-1 0 0,-1 0 1 0 0,1 1-1 0 0,-1 0 1 0 0,0-1 0 0 0,1 1-1 0 0,-1 0 1 0 0,1 0 4 0 0,1 0-3 0 0,0 1 0 0 0,0-1 0 0 0,-1 1 0 0 0,1 0 0 0 0,0 0 0 0 0,-1 0 0 0 0,1 0 0 0 0,-1 1 3 0 0,9 0-43 0 0,-8-2 40 0 0,-1 0 0 0 0,1 0 0 0 0,-1 1 0 0 0,1-1 0 0 0,-1 0 0 0 0,1 1 0 0 0,0 0 3 0 0,8 12-43 0 0,7 0 32 0 0,-14-10 11 0 0,0-1 0 0 0,0 1 0 0 0,0 0 0 0 0,-1 0 0 0 0,1 0 0 0 0,-1 0 0 0 0,0 1 0 0 0,0 0 0 0 0,0-1 0 0 0,0 1 0 0 0,2 7 0 0 0,-4-9 0 0 0,0 0 0 0 0,0 1 0 0 0,0-1 0 0 0,0 0 0 0 0,1 0 0 0 0,-1 0 0 0 0,1 0 0 0 0,0 0 0 0 0,0 0 0 0 0,1 1 0 0 0,0 0 0 0 0,-1 0 0 0 0,1 0 0 0 0,-1 1 0 0 0,1-1 0 0 0,-1 1 0 0 0,0-1 0 0 0,0 1 0 0 0,0 0 0 0 0,-1 0 0 0 0,1 0 0 0 0,-1 0 0 0 0,0 1 0 0 0,4 11 0 0 0,-2-6 0 0 0,10 25 0 0 0,-6-22 0 0 0,-4-7 0 0 0,0-1 0 0 0,0 1 0 0 0,0 0 0 0 0,-1 0 0 0 0,0 0 0 0 0,0 0 0 0 0,0 0 0 0 0,-1 0 0 0 0,0 5 0 0 0,-1-1 0 0 0,0-9 0 0 0,0 1 0 0 0,0-1 0 0 0,0 1 0 0 0,0-1 0 0 0,0 1 0 0 0,0-1 0 0 0,0 1 0 0 0,0-1 0 0 0,1 1 0 0 0,-1-1 0 0 0,0 1 0 0 0,1-1 0 0 0,0 2 0 0 0,6 2 0 0 0,-7-5 0 0 0,1 0 0 0 0,-1 0 0 0 0,1 1 0 0 0,-1-1 0 0 0,0 0 0 0 0,1 0 0 0 0,-1 1 0 0 0,1-1 0 0 0,-1 0 0 0 0,0 1 0 0 0,1-1 0 0 0,-1 1 0 0 0,0-1 0 0 0,0 1 0 0 0,1-1 0 0 0,-1 0 0 0 0,0 1 0 0 0,0-1 0 0 0,0 1 0 0 0,1-1 0 0 0,-1 1 0 0 0,0-1 0 0 0,0 1 0 0 0,0-1 0 0 0,0 1 0 0 0,0-1 0 0 0,0 1 0 0 0,0-1 0 0 0,0 1 0 0 0,0-1 0 0 0,0 1 0 0 0,-1 0 0 0 0,1 28 22 0 0,0-26 84 0 0,0-1 21 0 0,0 0-72 0 0,0 2-86 0 0,0-2 85 0 0,0-1 10 0 0,0 0 32 0 0,0 1 40 0 0,0 0 43 0 0,-2-2-80 0 0,-9 0-23 0 0,8 0-11 0 0,3-3-1 0 0,0-32 19 0 0,0-7-3 0 0,2 27 26 0 0,4-2 0 0 0,0 1-25 0 0,-3 4-27 0 0,3-10 91 0 0,3 5-85 0 0,7-11-207 0 0,-3 4-79 0 0,-4 11 65 0 0,1 1-37 0 0,1 0 3 0 0,-3 1 83 0 0,-7 8 93 0 0,1 1 0 0 0,0-1 0 0 0,0 1 0 0 0,0-1 0 0 0,0 1 0 0 0,1 0 0 0 0,0-1 19 0 0,9-4-87 0 0,5-7-8 0 0,-1 2-4 0 0,-1 8-4 0 0,33 4-236 0 0,-37 2 323 0 0,-8 3 38 0 0,2 2 16 0 0,8-2 16 0 0,-6 0-52 0 0,0 0-1 0 0,-1 0 1 0 0,1 1 0 0 0,-1 0-1 0 0,-1 0 1 0 0,4 3-2 0 0,8 10 0 0 0,2-2 20 0 0,10 11 27 0 0,-16-9-50 0 0,-8-8 3 0 0,-5-10 0 0 0,1 0 0 0 0,-1 0 0 0 0,0 1 0 0 0,1-1 0 0 0,-1 0 0 0 0,1 0 0 0 0,0 0 0 0 0,-1 0 0 0 0,1 0 0 0 0,0 0 0 0 0,0 0 0 0 0,-1 0 0 0 0,1-1 0 0 0,0 1 0 0 0,0 0 0 0 0,0 0 0 0 0,0-1 0 0 0,1 1 0 0 0,-1 0 2 0 0,0-1 0 0 0,0 0 0 0 0,-1 0 0 0 0,1 1 0 0 0,0-1 0 0 0,0 1-1 0 0,0-1 1 0 0,0 1 0 0 0,-1-1 0 0 0,1 1 0 0 0,0 0 0 0 0,0-1-1 0 0,-1 1 1 0 0,1 0 0 0 0,-1 0 0 0 0,1-1 0 0 0,0 1 0 0 0,-1 0-1 0 0,0 0 1 0 0,1 0 0 0 0,-1 0 0 0 0,1-1 0 0 0,-1 1 0 0 0,0 0 0 0 0,0 0-1 0 0,1 0 1 0 0,-1 0 0 0 0,0 0 0 0 0,0 0 0 0 0,0 0 0 0 0,0 0-1 0 0,0 0 1 0 0,0 0 0 0 0,-1 0 0 0 0,1 0 0 0 0,0 0-2 0 0,0 6-3 0 0,0-5 3 0 0,0-1 0 0 0,0 1 0 0 0,0 0 0 0 0,1-1 0 0 0,-1 1 0 0 0,1 0 0 0 0,-1-1 0 0 0,1 1 0 0 0,0-1 0 0 0,-1 1 0 0 0,1-1 0 0 0,0 1 0 0 0,0-1 0 0 0,0 1 0 0 0,4 6 0 0 0,-4-6 43 0 0,0 0-61 0 0,0 0-57 0 0,0 0-53 0 0,0 1-52 0 0,0-1-48 0 0,1 0-46 0 0,-1 1-42 0 0,0-1-40 0 0,-1 0-36 0 0,2 1-491 0 0,-1 0-111 0 0,-1-2-88 0 0,-2 1-1062 0 0,-6-1-1220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9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16 225 7632 0 0,'6'0'58'0'0,"3"0"-69"0"0,-3 0 71 0 0,0 0 99 0 0,-1 0-28 0 0,1 0 42 0 0,0 0-88 0 0,20 2 33 0 0,-23-2-116 0 0,-1 0 0 0 0,1 0 1 0 0,0-1-1 0 0,0 1 1 0 0,0-1-1 0 0,-1 1 0 0 0,1-1 1 0 0,1-1-3 0 0,4-2 2 0 0,5-3-2 0 0,1 2 55 0 0,-7 3 13 0 0,3-1 20 0 0,0-1 39 0 0,-3 2-10 0 0,0-2 33 0 0,4-3 193 0 0,-5 2-120 0 0,0 0 38 0 0,4-5-37 0 0,-7 7-105 0 0,0 2-41 0 0,-1 0-26 0 0,1 1-26 0 0,0 1-8 0 0,-1-3 23 0 0,0-1-23 0 0,-2-5 145 0 0,1-2 92 0 0,2 5-147 0 0,10-1 84 0 0,0-4 6 0 0,-10 6 2 0 0,-2 1-88 0 0,-1-1-54 0 0,-1-1-25 0 0,1 2 38 0 0,-2-8 110 0 0,-4-1-17 0 0,2 5-51 0 0,2 1-6 0 0,0-1 15 0 0,2 0 39 0 0,-3-6-4 0 0,-7-1 18 0 0,7 11-74 0 0,2 0-35 0 0,0 1-22 0 0,1-1-21 0 0,-1-2 27 0 0,-4 2 38 0 0,-15 2 50 0 0,12 2-45 0 0,0-1 40 0 0,1 0 63 0 0,-3 2-44 0 0,-4 5 18 0 0,-10 3 52 0 0,22-9-202 0 0,-1 0 0 0 0,0 0 0 0 0,0 1 0 0 0,0-1 0 0 0,1 1 0 0 0,-1-1 0 0 0,1 1 0 0 0,-1 0-20 0 0,-7 14 160 0 0,-12 0 10 0 0,12 0 44 0 0,1-9-117 0 0,-4 4 60 0 0,6 6 45 0 0,-4 2-29 0 0,2-6-36 0 0,2 3 50 0 0,2 10 84 0 0,-1-10-82 0 0,0 0 1 0 0,4 0-39 0 0,4-1 8 0 0,3-5-43 0 0,2 3-3 0 0,-6 3-3 0 0,-1-2-16 0 0,4 1 46 0 0,-2-12-119 0 0,-1 0 0 0 0,1-1 0 0 0,0 1 0 0 0,1 0 0 0 0,-1-1-1 0 0,0 1 1 0 0,1-1 0 0 0,0 0 0 0 0,-1 0 0 0 0,2 1-21 0 0,33 17 133 0 0,-10-4-36 0 0,-12-6-37 0 0,-12-8-46 0 0,1 1 0 0 0,0 0 0 0 0,-1-1-1 0 0,1 0 1 0 0,0 0 0 0 0,0 0 0 0 0,0-1-1 0 0,2 1-13 0 0,53 10 124 0 0,-41-8-101 0 0,17-1-29 0 0,-1-1-83 0 0,12 12-3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7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7224 0 0,'0'0'165'0'0,"0"0"22"0"0,0 0 7 0 0,3 0-23 0 0,4 0-110 0 0,-4 0-7 0 0,0 0 76 0 0,0 3 148 0 0,2 1-75 0 0,6 2 188 0 0,7 4 264 0 0,-10-1-310 0 0,-3 1-7 0 0,1 4 27 0 0,0 0-12 0 0,-1-4-35 0 0,1 5 48 0 0,0 1-68 0 0,8 33 446 0 0,-13-43-616 0 0,0 0 0 0 0,0 0 0 0 0,-1 0 1 0 0,0 4-129 0 0,3 20 416 0 0,1-14-243 0 0,-2-9-104 0 0,0-1 1 0 0,0 1-1 0 0,-1-1 1 0 0,0 1-1 0 0,-1 0 0 0 0,1 3-69 0 0,-1 23 213 0 0,0 0 75 0 0,0 22 316 0 0,0 75 981 0 0,0-89-1170 0 0,0 0-87 0 0,-3-41-201 0 0,-3 0-130 0 0,2 0-93 0 0,2 0-18 0 0,1 0-39 0 0,1 0-234 0 0,0-2-105 0 0,0 1 118 0 0,0-1 96 0 0,0 1 74 0 0,0 0 35 0 0,-1-2-140 0 0,1 2 46 0 0,-1 0-22 0 0,1 0 99 0 0,-1 1-33 0 0,0-1-166 0 0,0 0-47 0 0,0 1-42 0 0,0 0-36 0 0,-1-1-144 0 0,1 1-35 0 0,-5 0-1505 0 0</inkml:trace>
  <inkml:trace contextRef="#ctx0" brushRef="#br0" timeOffset="295.52">16 112 6296 0 0,'0'0'184'0'0,"3"0"-6"0"0,10-3-140 0 0,-4-3-12 0 0,-5 2 70 0 0,-4 4-96 0 0,3-2 200 0 0,0 1 230 0 0,2 0-76 0 0,0 0-32 0 0,5-5 245 0 0,-1 1-130 0 0,-2 2-62 0 0,-1 0-64 0 0,-1 0-56 0 0,1 1-45 0 0,4-1 105 0 0,8-1 90 0 0,-10 4-207 0 0,1-1 56 0 0,2 1 79 0 0,-3 0-71 0 0,-2-1-66 0 0,2-1-27 0 0,2-2-3 0 0,6-2 61 0 0,-8 4-63 0 0,0 1 0 0 0,0 1 0 0 0,1 0 1 0 0,7 0-165 0 0,-4 0 187 0 0,-3 1 0 0 0,-1 0-55 0 0,0 1-33 0 0,2 2-26 0 0,6 2 4 0 0,15-4 38 0 0,-27-2-95 0 0,1 0 0 0 0,-1 0 0 0 0,0 1 0 0 0,0-1 1 0 0,5 2-21 0 0,6 5 62 0 0,-1 2-35 0 0,5 1-20 0 0,-14-8-8 0 0,0 1 1 0 0,1-1-1 0 0,-1 1 1 0 0,0 0-1 0 0,-1 0 1 0 0,1 0-1 0 0,0 0 1 0 0,-1 1 0 0 0,12 15 9 0 0,-15-17-5 0 0,0 0 1 0 0,0-1 0 0 0,-1 1 0 0 0,1 0 0 0 0,0 0 0 0 0,-1 0-1 0 0,0 0 1 0 0,1-1 0 0 0,-1 1 0 0 0,0 2-5 0 0,0 38 21 0 0,0-20 61 0 0,0-20-75 0 0,0-1 1 0 0,0 1-1 0 0,0-1 1 0 0,-1 1-1 0 0,1 0 1 0 0,0-1-1 0 0,-1 1 1 0 0,0-1-1 0 0,1 1 1 0 0,-1-1-1 0 0,0 0 1 0 0,0 1-1 0 0,0-1-7 0 0,-5 13 43 0 0,4-5-21 0 0,-4 8 9 0 0,5-15-29 0 0,-1 0 0 0 0,0-1 0 0 0,1 1 0 0 0,-1-1 0 0 0,0 1 0 0 0,0-1 0 0 0,0 1 0 0 0,-1-1-2 0 0,0 1 7 0 0,0 0 0 0 0,1 0 0 0 0,-1 0-1 0 0,0 0 1 0 0,1 1 0 0 0,-1-1 0 0 0,1 0-1 0 0,0 1 1 0 0,-1 0-7 0 0,-5 10 35 0 0,-1-1 0 0 0,-7 7-35 0 0,-9 3 33 0 0,6-13-42 0 0,-29 7 9 0 0,42-14-1 0 0,0 1 1 0 0,0 0-1 0 0,0 0 1 0 0,-4 4 0 0 0,-17 6 10 0 0,6-9 35 0 0,19-4-44 0 0,0 0-1 0 0,1 0 1 0 0,-1 0 0 0 0,0 1 0 0 0,1-1-1 0 0,-1 0 1 0 0,0 1 0 0 0,1 0 0 0 0,-1-1-1 0 0,1 1 1 0 0,-1 0 0 0 0,1 0 0 0 0,-1 0-1 0 0,1 0 0 0 0,-7 4 1 0 0,7-5-2 0 0,0 1 0 0 0,1-1 0 0 0,-1 0 0 0 0,0 0 1 0 0,1 0-1 0 0,-1 1 0 0 0,0-1 0 0 0,0 0 1 0 0,1 0-1 0 0,-1 0 0 0 0,0 0 0 0 0,0 0 1 0 0,1 0-1 0 0,-1 0 0 0 0,0 0 0 0 0,1-1 1 0 0,-1 1-1 0 0,0 0 0 0 0,0 0 0 0 0,1-1 1 0 0,-1 1 0 0 0,-8-5-36 0 0,-1-1-36 0 0,-1 4-38 0 0,9 1 30 0 0,1 1-62 0 0,0-1-75 0 0,1 1 65 0 0,-1-1-34 0 0,0 0-163 0 0,-1-1-76 0 0,0 0-151 0 0,0 0-71 0 0,0 0-57 0 0,1 0-39 0 0,-2 0-1042 0 0,3 2-1015 0 0</inkml:trace>
  <inkml:trace contextRef="#ctx0" brushRef="#br0" timeOffset="702.14">703 16 9560 0 0,'0'0'216'0'0,"0"0"32"0"0,0 3 10 0 0,0-2-250 0 0,0-1 0 0 0,0 1-1 0 0,0-1 1 0 0,0 1 0 0 0,0-1-1 0 0,1 1 1 0 0,-1-1 0 0 0,0 1-1 0 0,0 0 1 0 0,0-1 0 0 0,1 1-1 0 0,-1-1 1 0 0,0 1 0 0 0,1-1-1 0 0,-1 1 1 0 0,0-1-1 0 0,1 0 1 0 0,-1 1-8 0 0,11 6 90 0 0,6 5-48 0 0,-11-6-37 0 0,3 3 38 0 0,-2 0 42 0 0,-1 2 44 0 0,1 5 46 0 0,-6-11-109 0 0,2 3 63 0 0,0 1 45 0 0,-2-5-46 0 0,1 1 0 0 0,0-1 0 0 0,0 1 0 0 0,1-1 0 0 0,-1 0 0 0 0,1 0 0 0 0,0 0 0 0 0,1 1-128 0 0,7 11 359 0 0,-7 0-85 0 0,-1-3-81 0 0,2-1 19 0 0,4 3 169 0 0,-1 0-43 0 0,-3-3-201 0 0,-2 12 113 0 0,-3-24-240 0 0,0 0-1 0 0,0 0 0 0 0,-1 1 0 0 0,1-1 1 0 0,0 0-1 0 0,0 1 0 0 0,0-1 0 0 0,0 0 1 0 0,1 1-1 0 0,-1-1 0 0 0,0 0 1 0 0,0 1-1 0 0,0-1 0 0 0,0 0 0 0 0,0 1 1 0 0,0-1-1 0 0,0 0 0 0 0,1 1 1 0 0,-1-1-1 0 0,0 0 0 0 0,0 0 0 0 0,0 1 1 0 0,1-1-1 0 0,-1 0 0 0 0,0 0 1 0 0,0 1-10 0 0,1 0 38 0 0,2 1 25 0 0,3 6 27 0 0,-5-5-26 0 0,0 1 21 0 0,0 0 38 0 0,0 0 49 0 0,-1 1 57 0 0,0-1-122 0 0,0 9 405 0 0,0-8-333 0 0,1-2-114 0 0,0-1-76 0 0,6 3 148 0 0,-6-5-129 0 0,-1 0 0 0 0,0 0 0 0 0,1 1 0 0 0,-1-1 1 0 0,1 0-1 0 0,-1 0 0 0 0,0 1 0 0 0,1-1 0 0 0,-1 0 0 0 0,0 0 0 0 0,0 1 0 0 0,1-1 0 0 0,-1 0 0 0 0,0 1 0 0 0,0-1 0 0 0,1 1 0 0 0,-1-1 1 0 0,0 0-1 0 0,0 1 0 0 0,0-1 0 0 0,0 1 0 0 0,1-1 0 0 0,-1 0 0 0 0,0 1 0 0 0,0-1 0 0 0,0 1 0 0 0,0-1 0 0 0,0 1 0 0 0,0-1 0 0 0,0 0 0 0 0,0 1-8 0 0,0 2 198 0 0,0-3 20 0 0,0 0 6 0 0,0 0 0 0 0,0 0-21 0 0,-3 0-88 0 0,2 0-109 0 0,0-1 0 0 0,1 1 1 0 0,-1 0-1 0 0,0 0 0 0 0,0-1 0 0 0,0 1 1 0 0,1 0-1 0 0,-1-1 0 0 0,0 1 1 0 0,0-1-1 0 0,1 1 0 0 0,-1-1 0 0 0,0 1 1 0 0,1-1-1 0 0,-1 0 0 0 0,1 1 1 0 0,-1-1-1 0 0,1 1 0 0 0,-1-1 0 0 0,1 0-6 0 0,-11-19 83 0 0,9 18-77 0 0,-3-12 20 0 0,-6 9 27 0 0,-5-24 27 0 0,16 27-74 0 0,-1 0-1 0 0,1 0 1 0 0,-1 0-1 0 0,1 1 1 0 0,0-1-1 0 0,-1 0 1 0 0,1 0 0 0 0,0 0-1 0 0,0 0 1 0 0,0 0-1 0 0,1-1-5 0 0,-1 1 6 0 0,0 0 0 0 0,0 0 0 0 0,0 0 0 0 0,0 0-1 0 0,0 0 1 0 0,0 0 0 0 0,0 0 0 0 0,-1 1 0 0 0,1-1 0 0 0,-1 0-1 0 0,0-1-5 0 0,-4-5 32 0 0,4 6-29 0 0,0 1 1 0 0,0 0-1 0 0,0-1 1 0 0,1 1-1 0 0,-1-1 1 0 0,0 0-1 0 0,1 1 1 0 0,-1-1-1 0 0,1 1 1 0 0,-1-1-1 0 0,1 0 0 0 0,0 1 1 0 0,0-1-1 0 0,0 0-3 0 0,0-5 1 0 0,-1 5-8 0 0,1-1 0 0 0,0 1 1 0 0,0 0-1 0 0,0 0 0 0 0,1 0 0 0 0,-1-1 1 0 0,0 1-1 0 0,1 0 0 0 0,-1 0 1 0 0,1-1 6 0 0,4-5-12 0 0,-4 6 7 0 0,0 1 1 0 0,0 0 0 0 0,0-1-1 0 0,0 1 1 0 0,0-1 0 0 0,-1 1-1 0 0,1-1 1 0 0,-1 0-1 0 0,1 1 1 0 0,-1-1 0 0 0,0 0-1 0 0,1 1 1 0 0,-1-1-1 0 0,0 0 5 0 0,0 0-6 0 0,0 1 0 0 0,0-1 0 0 0,1 0 0 0 0,-1 0 0 0 0,0 1 0 0 0,1-1 0 0 0,-1 0 0 0 0,1 1 0 0 0,0-1 0 0 0,0 0 0 0 0,0 1 0 0 0,-1-1 0 0 0,1 1 0 0 0,1-1 6 0 0,2-5-8 0 0,-1-6-69 0 0,-1 7-4 0 0,1 4 73 0 0,0-2-34 0 0,2 0 0 0 0,-1-1 0 0 0,0 2 0 0 0,1-1 0 0 0,1 0 42 0 0,7-1-72 0 0,-9-2 25 0 0,-3 6 43 0 0,-1 1 0 0 0,0 0 1 0 0,0-1-1 0 0,1 1 0 0 0,-1-1 0 0 0,0 1 0 0 0,1-1 0 0 0,-1 1 0 0 0,0 0 0 0 0,1-1 0 0 0,-1 1 0 0 0,1 0 0 0 0,-1 0 0 0 0,0-1 0 0 0,1 1 0 0 0,-1 0 0 0 0,1 0 0 0 0,-1-1 0 0 0,1 1 0 0 0,-1 0 0 0 0,1 0 0 0 0,-1 0 0 0 0,1 0 0 0 0,-1 0 0 0 0,1 0 0 0 0,-1 0 0 0 0,1 0 0 0 0,-1 0 0 0 0,1 0 0 0 0,-1 0 0 0 0,1 0 0 0 0,0 0 4 0 0,1 0-33 0 0,0 0 1 0 0,0 0-1 0 0,0-1 0 0 0,0 1 1 0 0,0-1-1 0 0,-1 1 0 0 0,1-1 1 0 0,0 0-1 0 0,0 0 0 0 0,0 0 1 0 0,0 0-1 0 0,0 0 33 0 0,7-5-190 0 0,2 4-54 0 0,-8 2 44 0 0,-1-2 14 0 0,4-3-82 0 0,0 1-86 0 0,2 1-93 0 0,4-1-100 0 0,17-10-362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6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9760 0 0,'0'0'222'0'0,"3"0"30"0"0,-2 0-195 0 0,3 0 7 0 0,-2 0-1 0 0,2 0 53 0 0,1 0 80 0 0,8 3-112 0 0,-12-2-60 0 0,1 0 1 0 0,0 0-1 0 0,-1 1 0 0 0,0-1 0 0 0,1 1 0 0 0,-1-1 0 0 0,0 1 0 0 0,0 0 0 0 0,0-1 0 0 0,0 1 1 0 0,0 0-1 0 0,0 0 0 0 0,0 0-24 0 0,6 17 192 0 0,-4-8-99 0 0,-1-5-50 0 0,8 15 241 0 0,-3-4-28 0 0,-5-2-20 0 0,-2-8-153 0 0,1 0 1 0 0,0 0 0 0 0,1 0 0 0 0,0 0 0 0 0,0 3-84 0 0,3 7 163 0 0,0 15 236 0 0,0-16-178 0 0,-3-9-108 0 0,0-1 0 0 0,0 1 0 0 0,-1 0 0 0 0,0 0 0 0 0,-1-1 0 0 0,1 1-113 0 0,-2 9 222 0 0,1-7-58 0 0,0 1 0 0 0,1-1 0 0 0,-1 0 0 0 0,2 5-164 0 0,3 5 182 0 0,2 14 158 0 0,-5-8-28 0 0,-2 23 231 0 0,0 0-57 0 0,0-6-114 0 0,0-1-55 0 0,0 1-62 0 0,0 0-66 0 0,0-1-72 0 0,0 1-77 0 0,0 0-83 0 0,0-1-88 0 0,-3-36-169 0 0,1-3 219 0 0,0 0-6 0 0,1 0-23 0 0,0-1-46 0 0,-1 1-17 0 0,1-1-47 0 0,0 1-53 0 0,0-1-60 0 0,1 1-65 0 0,-1 0-59 0 0,1-1-53 0 0,-1 1-47 0 0,1 0-163 0 0,0 0-47 0 0,0 0-197 0 0,0 1-531 0 0</inkml:trace>
  <inkml:trace contextRef="#ctx0" brushRef="#br0" timeOffset="353.06">1 512 11024 0 0,'0'0'248'0'0,"0"0"34"0"0,3-3 22 0 0,0 0-226 0 0,10-10 138 0 0,-6 7-152 0 0,-1 2-40 0 0,4-1-26 0 0,-7 4 3 0 0,-1 0 1 0 0,0 0-1 0 0,1 0 1 0 0,-1-1 0 0 0,0 1-1 0 0,0-1 1 0 0,0 1-1 0 0,0-1 1 0 0,0 0-2 0 0,5-5 23 0 0,-5 4-11 0 0,0 1-1 0 0,0 0 1 0 0,0 0 0 0 0,0-1-1 0 0,1 2 1 0 0,-1-1 0 0 0,1 0-1 0 0,0 0 1 0 0,-1 1 0 0 0,2-1-12 0 0,17-3 58 0 0,-16 4-45 0 0,-1 0-1 0 0,1-1 1 0 0,0 1 0 0 0,-1-1-1 0 0,1 0 1 0 0,-1 0-1 0 0,2-1-12 0 0,-1-1 2 0 0,1 1-1 0 0,-1-1 0 0 0,1 1 0 0 0,0 0 1 0 0,0 1-1 0 0,0-1 0 0 0,0 1 0 0 0,0 1 1 0 0,0-1-1 0 0,1 1 0 0 0,3-1-1 0 0,16-2 10 0 0,19-7 33 0 0,3 6-32 0 0,0-6-27 0 0,-35 9-24 0 0,-1 2 0 0 0,11-1 40 0 0,-23 1 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4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98 6016 0 0,'0'0'133'0'0,"0"0"23"0"0,0-3 11 0 0,0 3-158 0 0,1-1 0 0 0,-2 0 1 0 0,1 1-1 0 0,0-1 0 0 0,0 0 1 0 0,0 1-1 0 0,0-1 0 0 0,0 0 1 0 0,0 0-1 0 0,-1 1 0 0 0,1-1 1 0 0,0 1-1 0 0,0-1 0 0 0,-1 0 1 0 0,1 1-10 0 0,-1-1 5 0 0,1 1-1 0 0,-1 0 1 0 0,0-1 0 0 0,1 1-1 0 0,-1 0 1 0 0,0 0 0 0 0,1-1-1 0 0,-1 1 1 0 0,0 0 0 0 0,1 0 0 0 0,-1 0-1 0 0,0 0 1 0 0,1 0 0 0 0,-1 0-1 0 0,0 0-4 0 0,1 0 0 0 0,-2 0 70 0 0,1-3 78 0 0,2 3-135 0 0,-1-1 0 0 0,0 1 1 0 0,0-1-1 0 0,0 1 0 0 0,0-1 0 0 0,0 1 0 0 0,-1-1 1 0 0,1 1-1 0 0,0-1 0 0 0,0 1 0 0 0,0-1 1 0 0,0 1-1 0 0,0 0 0 0 0,-1-1 0 0 0,1 1 1 0 0,0-1-1 0 0,-1 1 0 0 0,1-1 0 0 0,0 1 1 0 0,0 0-1 0 0,-1-1 0 0 0,1 1 0 0 0,-1 0 1 0 0,1-1-1 0 0,0 1 0 0 0,-1 0 0 0 0,1-1 0 0 0,-1 1 1 0 0,1 0-1 0 0,-1 0 0 0 0,1 0 0 0 0,0-1 1 0 0,-1 1-1 0 0,1 0 0 0 0,-1 0 0 0 0,1 0 1 0 0,-1 0-1 0 0,1 0 0 0 0,-1 0 0 0 0,1 0 1 0 0,-1 0-1 0 0,0 0-13 0 0,-2 0 270 0 0,3 0-36 0 0,0 0-12 0 0,0 0-4 0 0,0 0-12 0 0,-2 0-36 0 0,0 0-149 0 0,0 1 0 0 0,1-1 1 0 0,-1 0-1 0 0,0 1 1 0 0,1-1-1 0 0,-1 1 0 0 0,0 0 1 0 0,1 0-1 0 0,-1-1 0 0 0,1 1 1 0 0,-2 1-22 0 0,-5 3 77 0 0,-4 0 32 0 0,11-5-96 0 0,0 1 0 0 0,0-1 0 0 0,0 1 0 0 0,0-1 0 0 0,0 1 0 0 0,0-1 0 0 0,0 1 0 0 0,0-1 0 0 0,0 1 0 0 0,0 0 0 0 0,0 0 1 0 0,0 0-1 0 0,0-1 0 0 0,0 1 0 0 0,1 0 0 0 0,-1 0 0 0 0,0 0 0 0 0,0 1-13 0 0,-4 9 130 0 0,4-9-101 0 0,0 0 0 0 0,0 1 0 0 0,0-1 0 0 0,0 0 0 0 0,-1 0 0 0 0,1 0 1 0 0,-1 0-1 0 0,1 0 0 0 0,-1 0-29 0 0,-26 28 343 0 0,17-14-210 0 0,4-1-33 0 0,-2 7 120 0 0,2-6-62 0 0,2 13 81 0 0,0-14-126 0 0,-1 8 152 0 0,4 5 117 0 0,2 7-191 0 0,0-8-31 0 0,0-27-154 0 0,0 1 0 0 0,0 0 1 0 0,0-1-1 0 0,0 1 0 0 0,0 0 0 0 0,0-1 1 0 0,0 1-1 0 0,0 0 0 0 0,0-1 1 0 0,1 1-1 0 0,-1 0 0 0 0,0-1 1 0 0,0 1-1 0 0,1 0 0 0 0,-1-1 0 0 0,1 1 1 0 0,-1-1-1 0 0,0 1 0 0 0,1-1 1 0 0,-1 1-1 0 0,1-1 0 0 0,-1 1 1 0 0,1-1-1 0 0,-1 1 0 0 0,1-1 1 0 0,0 1-7 0 0,-1-1 7 0 0,1 0 0 0 0,0 1 0 0 0,-1-1 0 0 0,1 1 1 0 0,-1-1-1 0 0,1 1 0 0 0,-1-1 0 0 0,1 1 1 0 0,-1-1-1 0 0,0 1 0 0 0,1 0 0 0 0,-1-1 1 0 0,0 1-1 0 0,1-1 0 0 0,-1 1 0 0 0,0 0 1 0 0,0-1-1 0 0,0 1 0 0 0,1 0 0 0 0,-1-1 0 0 0,0 1 1 0 0,0 0-1 0 0,0-1 0 0 0,0 1 0 0 0,0 0 1 0 0,0 0-8 0 0,0 1 21 0 0,0 0 0 0 0,1 0 1 0 0,-1 1-1 0 0,1-1 1 0 0,0 0-1 0 0,-1 0 1 0 0,1 0-1 0 0,0 0 0 0 0,0 0 1 0 0,0 0-1 0 0,1 0 1 0 0,-1 0-1 0 0,0 0 1 0 0,1 0-1 0 0,0-1 0 0 0,-1 1 1 0 0,1-1-1 0 0,0 1 1 0 0,-1-1-1 0 0,1 0 1 0 0,0 1-1 0 0,1-1-21 0 0,-2 0 14 0 0,1 0 1 0 0,-1-1-1 0 0,1 1 1 0 0,-1 0-1 0 0,1-1 1 0 0,-1 0-1 0 0,1 1 1 0 0,-1-1-1 0 0,1 0 1 0 0,0 0-15 0 0,-2 0 2 0 0,0 0 0 0 0,0 0 0 0 0,0 0 0 0 0,0 0 1 0 0,0 0-1 0 0,1 0 0 0 0,-1 0 0 0 0,0 0 1 0 0,0 0-1 0 0,0 0 0 0 0,0 0 0 0 0,0 0 0 0 0,0 0 1 0 0,0 0-1 0 0,0 0 0 0 0,0 0 0 0 0,0 0 1 0 0,1 0-1 0 0,-1 0 0 0 0,0 0 0 0 0,0 0 0 0 0,0 0 1 0 0,0 1-1 0 0,0-1 0 0 0,0 0 0 0 0,0 0 1 0 0,0 0-1 0 0,0 0 0 0 0,0 0 0 0 0,0 0 0 0 0,0 0 1 0 0,0 0-1 0 0,1 0 0 0 0,-1 0 0 0 0,0 0 1 0 0,0 0-1 0 0,0 0 0 0 0,0 0 0 0 0,0 1 0 0 0,0-1 1 0 0,0 0-1 0 0,0 0 0 0 0,0 0 0 0 0,0 0 1 0 0,0 0-1 0 0,0 0 0 0 0,0 0 0 0 0,0 0 1 0 0,0 0-1 0 0,0 0 0 0 0,0 1 0 0 0,0-1 0 0 0,0 0 1 0 0,0 0-1 0 0,0 0 0 0 0,0 0 0 0 0,0 0-2 0 0,0 1 7 0 0,0-1 0 0 0,0 1 0 0 0,0-1 1 0 0,0 1-1 0 0,0-1 0 0 0,0 1 0 0 0,0-1 0 0 0,0 0 0 0 0,0 1 0 0 0,0-1 0 0 0,0 1 0 0 0,1-1 0 0 0,-1 1 0 0 0,0-1 0 0 0,0 1 0 0 0,1-1 0 0 0,-1 0 1 0 0,0 1-1 0 0,0-1 0 0 0,1 0 0 0 0,-1 1 0 0 0,1-1 0 0 0,-1 0 0 0 0,0 1 0 0 0,1-1 0 0 0,-1 0 0 0 0,1 0 0 0 0,-1 1 0 0 0,0-1 0 0 0,1 0-7 0 0,16 1 235 0 0,-12-1-176 0 0,-2 0 114 0 0,-1-2-12 0 0,12-9 3 0 0,2 8-22 0 0,-15 4-132 0 0,0-1 1 0 0,0-1-1 0 0,1 1 1 0 0,-1 0-1 0 0,0 0 1 0 0,1 0-1 0 0,-1-1 1 0 0,0 1-1 0 0,0-1 1 0 0,0 1-1 0 0,1-1 1 0 0,-1 1-1 0 0,0-1 1 0 0,0 0-1 0 0,0 1 1 0 0,0-1-1 0 0,1 0-10 0 0,9-17 82 0 0,-9 14-74 0 0,-1 1-1 0 0,1 0 0 0 0,0 0 0 0 0,0 0 0 0 0,0 1 1 0 0,1-2-8 0 0,14-13 81 0 0,-9 10-47 0 0,-5 4-25 0 0,-1-2 7 0 0,-2 3-14 0 0,1 1 1 0 0,-1 0-1 0 0,1-1 1 0 0,-1 1-1 0 0,0-1 1 0 0,0 1-1 0 0,1 0 1 0 0,-1-1-1 0 0,0 1 1 0 0,0-2-3 0 0,2-15 40 0 0,1 10-34 0 0,-1 2-5 0 0,0 0-1 0 0,0 0 1 0 0,-1-1 0 0 0,0 1-1 0 0,0-1 1 0 0,0 1 0 0 0,-1-6-1 0 0,0 3 0 0 0,-1 6 0 0 0,1 0 0 0 0,0 0 0 0 0,0 0 0 0 0,0 0 0 0 0,0 0 0 0 0,0 0 0 0 0,1 0 0 0 0,-1 0 0 0 0,1 0 0 0 0,0 0 0 0 0,0 0 0 0 0,7-15-14 0 0,-6 12 1 0 0,-1 1-1 0 0,0 0 1 0 0,0 0-1 0 0,-1-1 1 0 0,1 1-1 0 0,-1-1 1 0 0,-1-2 13 0 0,1-24-60 0 0,0 27 27 0 0,0-7-96 0 0,0 6 7 0 0,0 13 46 0 0,0 25 4 0 0,0-17 72 0 0,0-8 0 0 0,0 0 0 0 0,0 0 0 0 0,0 1 0 0 0,1-1 0 0 0,1 3 0 0 0,4 3 0 0 0,-5-12-1 0 0,0 1 0 0 0,0-1 0 0 0,0 1 1 0 0,-1-1-1 0 0,1 1 0 0 0,0 0 0 0 0,-1-1 1 0 0,0 1-1 0 0,1 0 0 0 0,-1-1 0 0 0,0 1 0 0 0,0 0 1 0 0,0-1-1 0 0,0 1 1 0 0,0 13-25 0 0,-1-5 9 0 0,1 0-1 0 0,0-1 1 0 0,1 1 0 0 0,0 0-1 0 0,1 1 17 0 0,14 26-64 0 0,-12-26 56 0 0,-2-8 8 0 0,-1 0-1 0 0,1 0 1 0 0,-1 0 0 0 0,0 1 0 0 0,-1-1-1 0 0,1 0 1 0 0,0 0 0 0 0,-1 1 0 0 0,0 2 0 0 0,0-5 0 0 0,1 1 0 0 0,-1 0-1 0 0,0 0 1 0 0,1-1 0 0 0,-1 1 0 0 0,1 0 0 0 0,-1 0 0 0 0,1-1 0 0 0,0 1 0 0 0,0-1 0 0 0,-1 1 0 0 0,1 0 0 0 0,1-1 0 0 0,-1 0 0 0 0,0 1 0 0 0,0-1 0 0 0,0 0 0 0 0,1 1 0 0 0,-1-1 0 0 0,13 15 11 0 0,-9-2 32 0 0,6-9-32 0 0,-5 6-11 0 0,-6-10 0 0 0,1 1 0 0 0,-1-1 0 0 0,1 0 0 0 0,-1 0 0 0 0,1 0 0 0 0,0 0 0 0 0,-1 0 0 0 0,1-1 0 0 0,0 1 0 0 0,-1 0 0 0 0,1 0 0 0 0,0 0 0 0 0,0 0 0 0 0,0-1 0 0 0,0 1 0 0 0,0 0 0 0 0,4 1 27 0 0,1 1 85 0 0,-4-1-106 0 0,0 1-112 0 0,-2-2 0 0 0,1 1-44 0 0,0 1-31 0 0,1-1-47 0 0,-1 0 22 0 0,0 0-34 0 0,1 1-333 0 0,0-1 75 0 0,-1 0-48 0 0,2 1-649 0 0,0-1-519 0 0,-3-2-984 0 0</inkml:trace>
  <inkml:trace contextRef="#ctx0" brushRef="#br0" timeOffset="376.03">592 162 7856 0 0,'0'0'174'0'0,"0"0"29"0"0,0 0 13 0 0,2 0-31 0 0,6 1-143 0 0,-3 7-43 0 0,-2-1-2 0 0,5 2 27 0 0,-2-2 64 0 0,-2-3 12 0 0,-1 1 52 0 0,2 2 149 0 0,-2 0 58 0 0,6 8 421 0 0,-5-10-555 0 0,0 0-37 0 0,-2-3-34 0 0,0 1-1 0 0,0 0 0 0 0,0 0 1 0 0,0 0-1 0 0,-1 0 1 0 0,1 1-154 0 0,3 5 340 0 0,0-1-38 0 0,4-1 4 0 0,-2-4-52 0 0,2 2 54 0 0,0 0-61 0 0,0 2-10 0 0,2 8 47 0 0,-9-10-209 0 0,-1-5-58 0 0,-1 1 1 0 0,0 0-1 0 0,0-1 1 0 0,1 1-1 0 0,-1 0 1 0 0,0-1-1 0 0,1 1 0 0 0,-1-1 1 0 0,1 1-1 0 0,-1-1 1 0 0,1 1-1 0 0,-1-1 1 0 0,1 1-1 0 0,-1-1 0 0 0,1 1 1 0 0,-1-1-1 0 0,1 0 1 0 0,0 1-1 0 0,-1-1 1 0 0,1 0-1 0 0,0 1 1 0 0,0-1-18 0 0,4 2 69 0 0,-4-1-51 0 0,0-1 0 0 0,0 1-1 0 0,0 0 1 0 0,0-1 0 0 0,-1 1 0 0 0,1 0 0 0 0,0 0 0 0 0,0 0 0 0 0,0 0 0 0 0,-1 0 0 0 0,1 0 0 0 0,0 0 0 0 0,-1 0 0 0 0,1 0 0 0 0,0 1-18 0 0,2 13 225 0 0,-4-15-215 0 0,1 1 0 0 0,0-1 1 0 0,0 1-1 0 0,0-1 0 0 0,0 1 0 0 0,0-1 0 0 0,0 1 0 0 0,0-1 0 0 0,0 1 0 0 0,0-1 0 0 0,0 1 1 0 0,0-1-1 0 0,0 1 0 0 0,0-1 0 0 0,1 1 0 0 0,-1-1 0 0 0,0 1 0 0 0,0-1 0 0 0,0 1 1 0 0,1-1-1 0 0,-1 1 0 0 0,0-1 0 0 0,1 0 0 0 0,-1 1 0 0 0,0-1 0 0 0,1 1 0 0 0,-1-1 0 0 0,1 0 1 0 0,-1 1-1 0 0,0-1 0 0 0,1 0 0 0 0,-1 0 0 0 0,1 1 0 0 0,-1-1 0 0 0,1 0 0 0 0,-1 0 0 0 0,1 0 1 0 0,-1 0-1 0 0,1 1 0 0 0,-1-1 0 0 0,1 0 0 0 0,-1 0 0 0 0,1 0 0 0 0,0 0 0 0 0,-1 0 1 0 0,1 0-11 0 0,-1 0 3 0 0,0 0 1 0 0,0-1 0 0 0,0 1 0 0 0,0 0 0 0 0,0 0 0 0 0,0 0 0 0 0,0 0 0 0 0,1 0 0 0 0,-1 0 0 0 0,0 0 0 0 0,0 0 0 0 0,0 0 0 0 0,0 0 0 0 0,0 0 0 0 0,0 0 0 0 0,0 0 0 0 0,0 0 0 0 0,0 0 0 0 0,0 0 0 0 0,1 1 0 0 0,-1-1-1 0 0,0 0 1 0 0,0 0 0 0 0,0 0 0 0 0,0 0 0 0 0,0 0 0 0 0,0 0 0 0 0,0 0 0 0 0,0 0 0 0 0,0 0 0 0 0,0 0 0 0 0,0 0 0 0 0,0 0 0 0 0,0 0 0 0 0,0 0 0 0 0,1 0 0 0 0,-1 1 0 0 0,0-1 0 0 0,0 0 0 0 0,0 0 0 0 0,0 0 0 0 0,0 0 0 0 0,0 0-1 0 0,0 0 1 0 0,0 0 0 0 0,0 0 0 0 0,0 0 0 0 0,0 0 0 0 0,0 1 0 0 0,0-1 0 0 0,0 0 0 0 0,0 0 0 0 0,0 0 0 0 0,0 0 0 0 0,0 0 0 0 0,0 0 0 0 0,-1 0-4 0 0,1 1-121 0 0,0 0 90 0 0,0 1 74 0 0,0 0 62 0 0,0 1 101 0 0,0 6 537 0 0,0-5-472 0 0,0-1-116 0 0,0-2-122 0 0,0 0-35 0 0,0 2 192 0 0,0-3 8 0 0,0 0 2 0 0,0 0-14 0 0,-2 0-62 0 0,1 0-120 0 0,1 0 0 0 0,-1 0 0 0 0,1 0 0 0 0,-1 0 1 0 0,1 0-1 0 0,-1 0 0 0 0,1 0 0 0 0,0-1 0 0 0,-1 1 0 0 0,1 0 1 0 0,-1 0-1 0 0,1 0 0 0 0,-1 0 0 0 0,1 0 0 0 0,-1-1 0 0 0,1 1 0 0 0,0 0 1 0 0,-1 0-1 0 0,1-1 0 0 0,-1 1 0 0 0,1 0 0 0 0,0-1 0 0 0,-1 1 1 0 0,1 0-1 0 0,0-1 0 0 0,0 1 0 0 0,-1-1 0 0 0,1 1 0 0 0,0 0 1 0 0,0-1-1 0 0,0 1 0 0 0,-1-1 0 0 0,1 1 0 0 0,0-1 0 0 0,0 1 0 0 0,0-1-4 0 0,-3-5 37 0 0,-10-10 50 0 0,11 13-78 0 0,0 1 0 0 0,0 0-1 0 0,1 0 1 0 0,-1-1 0 0 0,1 1 0 0 0,0-1-1 0 0,-1 1 1 0 0,1-1 0 0 0,1 0 0 0 0,-1 0 0 0 0,0 1-1 0 0,1-1 1 0 0,-1 0 0 0 0,1-1-9 0 0,-1-8 27 0 0,1 0 1 0 0,1-12-28 0 0,0 0 37 0 0,-2 17-29 0 0,1 4-7 0 0,0 1-1 0 0,0 0 0 0 0,0 0 0 0 0,0 0 0 0 0,0-1 1 0 0,1 1-1 0 0,-1 0 0 0 0,1 0 0 0 0,-1 0 0 0 0,1-1 0 0 0,3-5-5 0 0,10-17 13 0 0,0 7-71 0 0,-10 14 54 0 0,0 0 5 0 0,-1 0 1 0 0,1 1-1 0 0,0-1 0 0 0,0 1 0 0 0,2-1 4 0 0,5-1-48 0 0,-9 4 39 0 0,1 0-1 0 0,-1 0 1 0 0,0-1-1 0 0,0 1 1 0 0,0 0 0 0 0,1-1-1 0 0,-2 1 1 0 0,1-1-1 0 0,0 0 10 0 0,13-9-25 0 0,9 1-90 0 0,-1-1-5 0 0,-15 6 26 0 0,1 0 1 0 0,0 0-1 0 0,1 1 1 0 0,1 0 93 0 0,6-2-197 0 0,-8 3-121 0 0,-1 2 36 0 0,5 1-199 0 0,4-2-165 0 0,5-8-368 0 0,-18 9 810 0 0,0 0-1 0 0,1 1 1 0 0,-1-1-1 0 0,0 1 1 0 0,4 0 204 0 0</inkml:trace>
  <inkml:trace contextRef="#ctx0" brushRef="#br0" timeOffset="960.07">1422 18 9184 0 0,'-13'-13'208'0'0,"11"11"-71"0"0,0 1-37 0 0,-2 0 17 0 0,-4 2-12 0 0,8-1-68 0 0,-9 0 107 0 0,7 0-74 0 0,-21 0-28 0 0,15 0-16 0 0,-1 0 54 0 0,2 0 57 0 0,1 0 58 0 0,1 3 272 0 0,-12 8 124 0 0,12-9-465 0 0,1 0 1 0 0,0 1-1 0 0,0-1 0 0 0,0 1 1 0 0,1 0-1 0 0,-4 3-126 0 0,3-2 63 0 0,1-2-32 0 0,1 0-1 0 0,-1 0 1 0 0,1 1 0 0 0,0-1-1 0 0,0 1 1 0 0,0 0 0 0 0,0 0-1 0 0,0 0 1 0 0,-1 2-31 0 0,-2 21 251 0 0,-1-12-66 0 0,1-5-11 0 0,3 3 39 0 0,2-3-85 0 0,0-1-34 0 0,-1 5 12 0 0,0-9-96 0 0,0 0 0 0 0,0 0 1 0 0,-1 1-1 0 0,1-1 0 0 0,-1 0 0 0 0,0 0 1 0 0,-1 1-11 0 0,3-3 5 0 0,-1 0 1 0 0,1 0 0 0 0,-1-1 0 0 0,1 1-1 0 0,-1 0 1 0 0,1 0 0 0 0,0 0 0 0 0,0 0-1 0 0,0 0 1 0 0,0 0 0 0 0,0 0 0 0 0,1 0-1 0 0,-1 0 1 0 0,1 0 0 0 0,-1 0 0 0 0,1 2-6 0 0,10 22 48 0 0,-8-7-24 0 0,-3-18-17 0 0,-1 0-1 0 0,2 1 1 0 0,-1-1-1 0 0,0 1 1 0 0,0-1-1 0 0,0 1 0 0 0,1-1 1 0 0,-1 0-1 0 0,1 1 1 0 0,-1 0-7 0 0,3 2 27 0 0,0 0 0 0 0,-1 0 0 0 0,1 0 1 0 0,0-1-1 0 0,1 1 0 0 0,-1-1 0 0 0,2 1-27 0 0,-3-2 18 0 0,0 0 0 0 0,0 0 0 0 0,0-1 0 0 0,1 1 0 0 0,-1-1 0 0 0,0 0 0 0 0,1 1 0 0 0,-1-1 0 0 0,1 0 0 0 0,-1-1 0 0 0,1 1 0 0 0,-1 0 1 0 0,1-1-1 0 0,0 1-18 0 0,-2-1 17 0 0,1 0 1 0 0,0 0 0 0 0,0 0 0 0 0,0 1 0 0 0,-1-1-1 0 0,1 1 1 0 0,0-1 0 0 0,0 1 0 0 0,-1 0 0 0 0,1 0-1 0 0,-1 0 1 0 0,1 0 0 0 0,0 0-18 0 0,10 5 131 0 0,0-4-13 0 0,-1-2 11 0 0,-7 1-94 0 0,-1-1 0 0 0,0 0 0 0 0,1 0 0 0 0,-1 0 0 0 0,0 0 0 0 0,0-1 0 0 0,0 1 0 0 0,1-1 0 0 0,-1 0 1 0 0,1 0-36 0 0,4-4 72 0 0,-7 4-57 0 0,0 0-1 0 0,1 0 1 0 0,-1 0 0 0 0,1 1 0 0 0,-1-1-1 0 0,1 0 1 0 0,0 1 0 0 0,-1-1 0 0 0,1 1-1 0 0,0-1 1 0 0,-1 1 0 0 0,1 0-1 0 0,0 0 1 0 0,-1 0-15 0 0,1 0 3 0 0,-1 0-1 0 0,1 0 1 0 0,-1 0-1 0 0,1-1 1 0 0,-1 1-1 0 0,1 0 1 0 0,-1 0-1 0 0,1-1 1 0 0,-1 1 0 0 0,0-1-3 0 0,15-12 0 0 0,-11 7 0 0 0,-1 1 0 0 0,0-1 0 0 0,0 0 0 0 0,-1 0 0 0 0,1-1 0 0 0,-1 0 0 0 0,0 2 0 0 0,2-9 0 0 0,-1 12 0 0 0,3-4 13 0 0,-7 5-10 0 0,1 0 1 0 0,-1 0-1 0 0,1 0 1 0 0,-1 0-1 0 0,0 0 1 0 0,0 0-1 0 0,1 0 0 0 0,-1 0 1 0 0,0 0-1 0 0,0 0 1 0 0,0-1-1 0 0,0 1 1 0 0,0 0-1 0 0,0-1-3 0 0,-1-12 83 0 0,2 9-70 0 0,-1 1 0 0 0,1 0 0 0 0,0 0 0 0 0,0 0 0 0 0,1-1 0 0 0,-1 1 0 0 0,1 1 0 0 0,0-1 0 0 0,1-2-13 0 0,-3 5 0 0 0,1-1-1 0 0,-1 1 1 0 0,1-1 0 0 0,-1 1 0 0 0,0-1-1 0 0,0 1 1 0 0,0 0 0 0 0,0-1 0 0 0,0 1-1 0 0,0-1 1 0 0,0 0-4 0 0,0 1-1 0 0,0 0 0 0 0,0-1 1 0 0,1 1-1 0 0,-1-1 0 0 0,0 1 1 0 0,0-1-1 0 0,1 1 0 0 0,-1-1 1 0 0,1 1 4 0 0,4-7-12 0 0,2-5-27 0 0,-6 2-42 0 0,0 2-35 0 0,6-6-314 0 0,-4 12 352 0 0,0 1 70 0 0,-1-1-135 0 0,0 0 51 0 0,-2 1 34 0 0,0-1 34 0 0,0 0 16 0 0,1 1-33 0 0,0 1 32 0 0,-1 1 1 0 0,1 0-1 0 0,-1-1 0 0 0,1 1 1 0 0,0 0-1 0 0,-1 0 0 0 0,1-1 1 0 0,0 1-1 0 0,-1 0 0 0 0,1 0 0 0 0,0 0 1 0 0,-1 0-1 0 0,1 0 0 0 0,0 0 1 0 0,0 0 8 0 0,-1 0 0 0 0,2 0-128 0 0,-2 0 8 0 0,0 0 34 0 0,0 0 20 0 0,0 0 2 0 0,0 0 0 0 0,0 3 10 0 0,0 5 31 0 0,-1 26-32 0 0,5-15 48 0 0,6 4-39 0 0,-9-16 45 0 0,0 0-1 0 0,0 0 1 0 0,-1-1-1 0 0,1 1 1 0 0,-2 3 1 0 0,0 22 0 0 0,0-17 3 0 0,1 0-1 0 0,0-1 1 0 0,1 1-1 0 0,0 0 1 0 0,2 4-3 0 0,2-3 29 0 0,-3-9-18 0 0,-1 0 0 0 0,1-1 1 0 0,-1 1-1 0 0,0 0 1 0 0,0 0-1 0 0,-1 0-11 0 0,0 69 320 0 0,0-38-150 0 0,1-29-112 0 0,-1 0 0 0 0,1 0 1 0 0,2 7-59 0 0,5 15 149 0 0,-7-28-129 0 0,0 9 57 0 0,1-1 1 0 0,-1 1 0 0 0,-1-1 0 0 0,0 1 0 0 0,-1 1-78 0 0,0 9 128 0 0,0-4-27 0 0,-6 0-31 0 0,2-3-22 0 0,2 5 18 0 0,3 34 146 0 0,0-35-181 0 0,0-17-27 0 0,0 0 0 0 0,0-1 0 0 0,0 1 0 0 0,0 0 0 0 0,-1-1 0 0 0,1 1 1 0 0,0 0-1 0 0,-1-1 0 0 0,0 1 0 0 0,1 0 0 0 0,-1-1 0 0 0,0 1 0 0 0,0-1 0 0 0,0 1 0 0 0,0 0-4 0 0,-4 6 40 0 0,-6 16 60 0 0,1 0-50 0 0,9-23-47 0 0,1 0 0 0 0,-1 0 0 0 0,0-1 0 0 0,1 1 0 0 0,-1 0 1 0 0,0 0-1 0 0,1 0 0 0 0,-1-1 0 0 0,0 1 0 0 0,0 0 0 0 0,0-1 1 0 0,0 1-1 0 0,1-1 0 0 0,-1 1 0 0 0,0-1 0 0 0,0 1 0 0 0,0-1 1 0 0,0 1-1 0 0,0-1 0 0 0,0 0 0 0 0,0 0 0 0 0,0 0 1 0 0,-1 1-1 0 0,1-1 0 0 0,0 0 0 0 0,-1-1-3 0 0,0 2 6 0 0,0-1 1 0 0,-1 0-1 0 0,1 1 0 0 0,0-1 1 0 0,-1 1-1 0 0,1 0 0 0 0,0-1 1 0 0,-1 1-7 0 0,-5 4 9 0 0,7-4-9 0 0,-1 0 0 0 0,1 0 0 0 0,-1 0 0 0 0,1 0 1 0 0,-1 0-1 0 0,1-1 0 0 0,-1 1 0 0 0,1-1 0 0 0,-1 1 0 0 0,0-1 0 0 0,1 0 0 0 0,-1 1 0 0 0,0-1 0 0 0,0 0 0 0 0,-10 0 0 0 0,8 1 0 0 0,0-1 0 0 0,0 0 0 0 0,0 0 0 0 0,0 0 0 0 0,0-1 0 0 0,0 0 0 0 0,0 1 0 0 0,-2-2 0 0 0,-5-2-1 0 0,-7-3-16 0 0,2 5-55 0 0,-1-2-84 0 0,11 1 91 0 0,-1 0 0 0 0,1-1-1 0 0,-1 0 1 0 0,-3-4 65 0 0,1 2-128 0 0,2 1-111 0 0,-6-8-240 0 0,9 8 271 0 0,0-1-74 0 0,0 1-85 0 0,2 2 118 0 0,0-1-39 0 0,1 1-42 0 0,-1 0-47 0 0,0 0-51 0 0,1 0-55 0 0,-1 0-60 0 0,1 0-63 0 0,0 0 8 0 0,-1 1-57 0 0,0-4-994 0 0,2-4-916 0 0,0 10 2563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31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16 5400 0 0,'0'0'158'0'0,"0"0"-37"0"0,0 0-4 0 0,0 0 44 0 0,0 0 140 0 0,0 0 258 0 0,0 0 17 0 0,0 0-28 0 0,3-2-145 0 0,11-9-47 0 0,-1 8-56 0 0,-11 3 4 0 0,-2 0-70 0 0,0 0-36 0 0,3 3-6 0 0,7 8 0 0 0,-7-9 0 0 0,-3-2 0 0 0,9 1 44 0 0,-2 1-91 0 0,-1 2-62 0 0,-5-3-74 0 0,0 0-1 0 0,0-1 1 0 0,-1 1 0 0 0,1 0 0 0 0,0 0 0 0 0,-1 0-1 0 0,1 0 1 0 0,-1 0 0 0 0,1 0 0 0 0,-1 0 0 0 0,1 0 0 0 0,-1 0-1 0 0,1 1-8 0 0,0 9 134 0 0,-1-9-117 0 0,0 0 0 0 0,0-1 1 0 0,1 1-1 0 0,-1 0 0 0 0,1-1 1 0 0,-1 1-1 0 0,1 0 0 0 0,-1-1 1 0 0,1 1-1 0 0,0-1 0 0 0,-1 1 1 0 0,1-1-1 0 0,0 1 0 0 0,0-1-17 0 0,4 7 74 0 0,7 16 133 0 0,-8-16-146 0 0,0 7 50 0 0,-4 7-13 0 0,-1-13-50 0 0,1 6 50 0 0,0-11-74 0 0,-1 0 1 0 0,2 0 0 0 0,-1 0-1 0 0,0 0 1 0 0,1 0 0 0 0,0 0 0 0 0,0 0-25 0 0,9 18 136 0 0,-4 7 2 0 0,-2-12-63 0 0,-2-11-38 0 0,0 1 1 0 0,0 0 0 0 0,-1-1 0 0 0,0 1 0 0 0,0 0 0 0 0,-1 0-38 0 0,2 15 114 0 0,7 11 103 0 0,-1-8-59 0 0,-3-9-61 0 0,1 1 31 0 0,-4-2 30 0 0,0 1 13 0 0,4 0-51 0 0,0-1 7 0 0,-4 2 55 0 0,-2-5 113 0 0,0 0-93 0 0,0-1-74 0 0,0 19 113 0 0,0-18-101 0 0,0-10-2 0 0,0 1-2 0 0,0 1-91 0 0,0 1 11 0 0,0 13 81 0 0,0-16-147 0 0,0-2-73 0 0,0 1-44 0 0,0 1-130 0 0,0-1 149 0 0,0-1 45 0 0,0 1 32 0 0,0 0 49 0 0,0 1 45 0 0,1-1-65 0 0,-1 0-65 0 0,0 0-89 0 0,0 0-60 0 0,-1 1-96 0 0,1-1-111 0 0,0 0 165 0 0,0-1-34 0 0,0 0-50 0 0,0 0-48 0 0,0 0-43 0 0,0 0-37 0 0,0 0-137 0 0,0 0-37 0 0,0 0-1416 0 0</inkml:trace>
  <inkml:trace contextRef="#ctx0" brushRef="#br0" timeOffset="530.54">0 352 6392 0 0,'27'0'141'0'0,"-22"0"23"0"0,-5 0 12 0 0,3 0-24 0 0,4 0-105 0 0,-3 0 21 0 0,-2 0 68 0 0,1-3 158 0 0,-2 2-192 0 0,2-1 48 0 0,4-4 4 0 0,-3 4-19 0 0,-1 1 66 0 0,1 1 108 0 0,-2-1-105 0 0,1 1 37 0 0,-1 0 41 0 0,1 0 43 0 0,8-3-27 0 0,-1-2-64 0 0,-2 0-57 0 0,6-2 129 0 0,-3 1-74 0 0,-4 3-106 0 0,-5 2-83 0 0,0 0-1 0 0,0 1 0 0 0,0-1 0 0 0,0 1 0 0 0,0 0 1 0 0,0-1-1 0 0,0 1 0 0 0,0 0 0 0 0,0 0 1 0 0,0 0-1 0 0,1 1-42 0 0,7-1 161 0 0,-7 0-119 0 0,0 0 1 0 0,0-1 0 0 0,0 1-1 0 0,1-1 1 0 0,-1 1 0 0 0,0-1 0 0 0,2-1-43 0 0,13-6 159 0 0,-11 6-110 0 0,-2 2 9 0 0,4-4 73 0 0,15-6-38 0 0,-5 7-64 0 0,6 3 24 0 0,-12 0-53 0 0,-3 0 11 0 0,-9 0-6 0 0,1 0-1 0 0,-1 0 0 0 0,1 0 0 0 0,-1 0 1 0 0,1 0-1 0 0,-1-1 0 0 0,1 1 0 0 0,-1-1 1 0 0,0 1-1 0 0,1-1-4 0 0,6-4 8 0 0,-7 4-13 0 0,1 0-1 0 0,-1 1 1 0 0,1-1-1 0 0,-1 0 1 0 0,1 0-1 0 0,-1 1 1 0 0,1-1-1 0 0,0 0 0 0 0,-1 1 1 0 0,1 0-1 0 0,0-1 1 0 0,-1 1-1 0 0,1 0 1 0 0,0 0 5 0 0,7 0-12 0 0,-1-1-42 0 0,-6 1 26 0 0,0 0-1 0 0,0-1 1 0 0,0 1 0 0 0,0 0 0 0 0,-1-1 0 0 0,1 0 0 0 0,0 1 0 0 0,0-1-1 0 0,-1 0 1 0 0,1 0 0 0 0,0 0 0 0 0,-1 0 0 0 0,1 0 0 0 0,-1-1 0 0 0,1 1 28 0 0,1-2-232 0 0,3 1-88 0 0,-1 1 98 0 0,0-1 79 0 0,4-3-129 0 0,-5 2 123 0 0,-2 1-45 0 0,-1 1-21 0 0,0 1-60 0 0,0 0 96 0 0,-1 0-34 0 0,1 0-35 0 0,0 0-33 0 0,2 0-366 0 0,0 0-244 0 0,3 0-572 0 0</inkml:trace>
  <inkml:trace contextRef="#ctx0" brushRef="#br0" timeOffset="1048.58">639 32 4952 0 0,'0'0'108'0'0,"0"0"17"0"0,0 0 11 0 0,3 3-17 0 0,4 4-80 0 0,-3-1 22 0 0,-2 2 97 0 0,-2 0 57 0 0,0-7-179 0 0,0 0-1 0 0,0 0 0 0 0,0 0 1 0 0,0-1-1 0 0,0 1 0 0 0,0 0 0 0 0,0 0 1 0 0,1 0-1 0 0,-1 0 0 0 0,0-1 0 0 0,0 1 1 0 0,1 0-1 0 0,-1 0 0 0 0,0 0 0 0 0,1 0-35 0 0,6 3 347 0 0,-7-4-325 0 0,1 1 0 0 0,-1-1-1 0 0,0 0 1 0 0,1 0 0 0 0,-1 1-1 0 0,1-1 1 0 0,-1 0 0 0 0,0 1-1 0 0,1-1 1 0 0,-1 0 0 0 0,0 1-1 0 0,1-1 1 0 0,-1 1 0 0 0,0-1-1 0 0,1 0 1 0 0,-1 1 0 0 0,0-1-1 0 0,0 1 1 0 0,0-1 0 0 0,0 1-1 0 0,1-1 1 0 0,-1 1 0 0 0,0-1-1 0 0,0 1 1 0 0,0-1-1 0 0,0 1 1 0 0,0-1 0 0 0,0 1-1 0 0,0-1 1 0 0,0 1 0 0 0,0-1-1 0 0,-1 1-21 0 0,1 6 189 0 0,0-4-136 0 0,0-1 0 0 0,0 0-1 0 0,0 0 1 0 0,0 0 0 0 0,0 1 0 0 0,0-1-1 0 0,1 0 1 0 0,-1 0 0 0 0,1 0-1 0 0,0 1-52 0 0,3 5 149 0 0,3 5 119 0 0,-2 1-34 0 0,8 10 112 0 0,-3-6-30 0 0,-5-8-103 0 0,-1 2 47 0 0,9 17 101 0 0,3 0-88 0 0,-4-6-37 0 0,-6-2-64 0 0,-5-16-134 0 0,0 0 1 0 0,1-1 0 0 0,-1 1-1 0 0,1-1 1 0 0,0 0-1 0 0,1 1 1 0 0,-1-1-39 0 0,9 15 190 0 0,-7-3-38 0 0,0-3-46 0 0,6 8 118 0 0,-4 6-4 0 0,0-14-86 0 0,-5-11-114 0 0,0-1 1 0 0,0 1-1 0 0,0-1 0 0 0,-1 0 0 0 0,1 1 0 0 0,-1-1 0 0 0,1 1 0 0 0,-1 0 0 0 0,1-1 0 0 0,-1 1 0 0 0,0-1 1 0 0,0 1-1 0 0,0 0-20 0 0,-1 14 209 0 0,0 9 31 0 0,1-22-219 0 0,0-1 0 0 0,1 0 0 0 0,-1 1-1 0 0,0-1 1 0 0,1 0 0 0 0,0 1 0 0 0,-1-1 0 0 0,2 2-21 0 0,3 4 50 0 0,-4-7-39 0 0,0 0 0 0 0,0 1 0 0 0,-1-1 1 0 0,1 1-1 0 0,0-1 0 0 0,0 1 1 0 0,-1 0-1 0 0,1-1 0 0 0,-1 1 0 0 0,0 0 1 0 0,1-1-1 0 0,-1 1 0 0 0,0 0 1 0 0,0-1-12 0 0,0 13 104 0 0,0-12 0 0 0,0-2 0 0 0,0 0 0 0 0,0 0 0 0 0,0 0 0 0 0,0 0 0 0 0,0 0-2 0 0,0 0-6 0 0,-1 0-86 0 0,1 0-1 0 0,-1 0 0 0 0,0 0 1 0 0,1 0-1 0 0,-1 0 0 0 0,0 0 1 0 0,0 0-1 0 0,1-1 0 0 0,-1 1 0 0 0,1 0 1 0 0,-1-1-1 0 0,0 1 0 0 0,1 0 1 0 0,-1-1-1 0 0,1 1 0 0 0,-1-1 1 0 0,0 1-1 0 0,1-1 0 0 0,-1 1 1 0 0,1-1-1 0 0,0 1 0 0 0,-1-1 1 0 0,1 0-1 0 0,-1 1 0 0 0,1-1 1 0 0,0 0-1 0 0,0 1 0 0 0,-1-1 1 0 0,1 0-1 0 0,0 1 0 0 0,0-1 1 0 0,0 0-1 0 0,0 1 0 0 0,0-1-9 0 0,-1-5 55 0 0,1 0 0 0 0,-1 0 0 0 0,2 1 0 0 0,-1-5-55 0 0,1-5 66 0 0,-1 13-65 0 0,0 0 0 0 0,0 1-1 0 0,1-1 1 0 0,-1 1 0 0 0,0-1 0 0 0,1 1 0 0 0,-1-1-1 0 0,1 1 1 0 0,0-1 0 0 0,-1 1 0 0 0,1-1 0 0 0,0 1 0 0 0,0 0-1 0 0,0-1 1 0 0,0 1 0 0 0,0 0 0 0 0,0 0 0 0 0,0 0-1 0 0,1-1 0 0 0,0 0 0 0 0,0 1 0 0 0,-1-1 0 0 0,1 0 0 0 0,-1 0 0 0 0,1 0 0 0 0,-1 0 0 0 0,0 0 0 0 0,0 0 0 0 0,0 0 0 0 0,0-1 0 0 0,3-10-1 0 0,1-3-17 0 0,5-3-37 0 0,-3 8 22 0 0,-3 4 8 0 0,-1 2 0 0 0,1-1 0 0 0,1 0 0 0 0,-1 1 0 0 0,4-3 25 0 0,5-6-26 0 0,4-3-60 0 0,12-11-100 0 0,0 6 14 0 0,-11 13 110 0 0,30-7-38 0 0,-44 14 85 0 0,0 1 0 0 0,0 0 0 0 0,0 1 0 0 0,0-1 0 0 0,3 1 15 0 0,-2 0-6 0 0,1 0 0 0 0,-1 1-1 0 0,1 0 1 0 0,-1 0 0 0 0,1 1-1 0 0,-1-1 1 0 0,0 1 0 0 0,4 2 6 0 0,13 5-54 0 0,-19-8 52 0 0,0 0 1 0 0,0 0-1 0 0,-1 0 0 0 0,1 1 1 0 0,0-1-1 0 0,-1 1 0 0 0,1 0 1 0 0,-1 0 1 0 0,9 14 0 0 0,5-4-5 0 0,10 8-50 0 0,20 14 43 0 0,-12 12 24 0 0,-31-43-2 0 0,-1 0 0 0 0,1 0 0 0 0,-1 0 0 0 0,0 0 0 0 0,0 1 0 0 0,0 0-10 0 0,0 0 14 0 0,0-1-1 0 0,0 1 0 0 0,0-1 0 0 0,0 0 0 0 0,1 1 1 0 0,0 0-14 0 0,6 4 9 0 0,-7-6 0 0 0,1 0 1 0 0,-1 0 0 0 0,0 1-1 0 0,0-1 1 0 0,0 1-1 0 0,0-1 1 0 0,0 1-1 0 0,0 0 1 0 0,-1 0-10 0 0,2 12 2 0 0,-3-14-9 0 0,0 1 1 0 0,0-1-1 0 0,0 1 1 0 0,0-1-1 0 0,0 1 1 0 0,1-1-1 0 0,-1 1 0 0 0,0-1 1 0 0,1 1-1 0 0,-1-1 1 0 0,1 0-1 0 0,-1 1 1 0 0,1-1-1 0 0,0 1 0 0 0,0-1 1 0 0,0 0 6 0 0,11 22-75 0 0,-1-9 122 0 0,-9-12 6 0 0,1 1-124 0 0,7 8-51 0 0,-8-9 48 0 0,-1-2-57 0 0,-1 0-69 0 0,0 0-113 0 0,0 0-133 0 0,0 0-119 0 0,0 0 77 0 0,0 0-44 0 0,0 0-629 0 0,0 0-494 0 0,0 0-940 0 0</inkml:trace>
  <inkml:trace contextRef="#ctx0" brushRef="#br0" timeOffset="1436.12">1646 528 6072 0 0,'0'0'133'0'0,"5"-3"23"0"0,16-8 12 0 0,-2-1-53 0 0,-19 11-112 0 0,1 1 0 0 0,0-1 0 0 0,0 1 0 0 0,-1-1 0 0 0,1 0 0 0 0,0 1 0 0 0,0 0 0 0 0,0-1 0 0 0,0 1 0 0 0,0-1 0 0 0,-1 1 0 0 0,1 0 0 0 0,0 0 0 0 0,0 0 0 0 0,0-1 0 0 0,0 1 0 0 0,0 0 0 0 0,0 0 0 0 0,0 0 0 0 0,1 1-3 0 0,5-2 35 0 0,0-1 62 0 0,0-2 49 0 0,-1 0 39 0 0,18-20 689 0 0,-16 16-648 0 0,-1 0-52 0 0,0 1 158 0 0,10-10 243 0 0,-10 10-353 0 0,1 0-23 0 0,-1 2-74 0 0,3 0 12 0 0,-6 3-57 0 0,-2-1-35 0 0,-2-2-69 0 0,13-12 48 0 0,-10 9 62 0 0,-6-1-67 0 0,3 8-11 0 0,-6-7-6 0 0,4 5 27 0 0,-1 0 0 0 0,0 0 1 0 0,0 0-1 0 0,0 1 0 0 0,0-1 0 0 0,0 1 1 0 0,0 0-30 0 0,-11-4 117 0 0,10 0-35 0 0,4 5-76 0 0,-1 1-1 0 0,1-1 0 0 0,0 1 1 0 0,0-1-1 0 0,-1 1 1 0 0,1 0-1 0 0,0-1 0 0 0,-1 1 1 0 0,1 0-1 0 0,0-1 0 0 0,-1 1 1 0 0,1 0-1 0 0,-1-1 1 0 0,1 1-1 0 0,-1 0 0 0 0,1 0 1 0 0,-1-1-1 0 0,1 1 1 0 0,0 0-1 0 0,-1 0 0 0 0,1 0 1 0 0,-1 0-1 0 0,1 0 1 0 0,-1-1-1 0 0,1 1 0 0 0,-1 0 1 0 0,1 0-1 0 0,-1 0 0 0 0,1 1 1 0 0,-1-1-1 0 0,1 0 1 0 0,-1 0-6 0 0,-3 0-17 0 0,0 0 78 0 0,-5-1 160 0 0,-7 2 266 0 0,11-1-305 0 0,0 1-57 0 0,2 1-90 0 0,-2 11 91 0 0,-22 19 30 0 0,20-16-65 0 0,-10 23 190 0 0,9-17-165 0 0,0 2 86 0 0,6-20-162 0 0,0 0 0 0 0,1 0-1 0 0,-1 0 1 0 0,1 0 0 0 0,1 0-1 0 0,-1 0 1 0 0,0 1 0 0 0,1 2-40 0 0,-3 9 174 0 0,-4-3-35 0 0,6-11-126 0 0,1-1 1 0 0,-1 0-1 0 0,0 0 1 0 0,0 1 0 0 0,1-1-1 0 0,-1 1 1 0 0,1-1-1 0 0,-1 0 1 0 0,1 1-1 0 0,-1-1 1 0 0,1 1-1 0 0,0-1 1 0 0,0 1 0 0 0,0-1-1 0 0,0 1 1 0 0,0-1-1 0 0,0 1 1 0 0,0-1-1 0 0,1 1 1 0 0,-1-1 0 0 0,0 1-1 0 0,1-1 1 0 0,-1 1-1 0 0,1 1-13 0 0,10 15 122 0 0,-8-6-73 0 0,-3-11-46 0 0,0 0 0 0 0,0 0 1 0 0,0 0-1 0 0,1 0 0 0 0,-1 0 0 0 0,0 0 0 0 0,1-1 0 0 0,-1 1 0 0 0,0 0 1 0 0,1 0-1 0 0,-1 0 0 0 0,1 0 0 0 0,-1-1 0 0 0,1 1 0 0 0,0 0 1 0 0,-1 0-1 0 0,1-1 0 0 0,0 1 0 0 0,0-1 0 0 0,-1 1 0 0 0,1 0 0 0 0,0-1 1 0 0,0 1-1 0 0,0-1 0 0 0,0 0 0 0 0,-1 1 0 0 0,2-1-3 0 0,1 2 12 0 0,1 1 0 0 0,-1-1 0 0 0,0 1 0 0 0,0 0 0 0 0,0 0 0 0 0,2 2-12 0 0,-3-1 13 0 0,1-1 0 0 0,0 0 1 0 0,0-1-1 0 0,0 1 0 0 0,1 0 0 0 0,2 1-13 0 0,26 12 131 0 0,-29-15-122 0 0,-1 0 0 0 0,1-1 0 0 0,0 1 1 0 0,0-1-1 0 0,0 1 0 0 0,0-1 0 0 0,0 0 1 0 0,0 0-1 0 0,0 0 0 0 0,0 0 0 0 0,1-1-9 0 0,5 0 16 0 0,6 2-6 0 0,-11-1-10 0 0,0 0 0 0 0,0 0 0 0 0,0 0 0 0 0,0-1 0 0 0,0 1 0 0 0,0-1 1 0 0,1 0-1 0 0,2-3-22 0 0,-3 2-58 0 0,-1 1-1 0 0,-1-1-34 0 0,0 1-40 0 0,1 0-46 0 0,0 0-92 0 0,1 0-63 0 0,0 1-53 0 0,0-1-47 0 0,3 0-440 0 0,0 0-80 0 0,6-4-785 0 0,6-4-996 0 0,-19 9 2755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49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0 8032 0 0,'0'0'182'0'0,"0"0"29"0"0,0 0 12 0 0,3 0-37 0 0,3 2-133 0 0,-5 1 60 0 0,-3 1 55 0 0,-3 1 49 0 0,5-5-207 0 0,0 0-1 0 0,0 0 1 0 0,0 0 0 0 0,0 0 0 0 0,-1 0-1 0 0,1 0 1 0 0,0 0 0 0 0,0 0-1 0 0,0 0 1 0 0,0 0 0 0 0,0 1 0 0 0,0-1-1 0 0,0 0 1 0 0,0 0 0 0 0,0 0-1 0 0,-1 0 1 0 0,1 0 0 0 0,0 0-1 0 0,0 0 1 0 0,0 0 0 0 0,0 1 0 0 0,0-1-1 0 0,0 0 1 0 0,0 0 0 0 0,0 0-1 0 0,0 0 1 0 0,0 0 0 0 0,0 0 0 0 0,0 1-1 0 0,0-1 1 0 0,0 0 0 0 0,0 0-1 0 0,0 0 1 0 0,0 0 0 0 0,0 0 0 0 0,0 0-1 0 0,0 0 1 0 0,0 1 0 0 0,0-1-1 0 0,0 0 1 0 0,0 0 0 0 0,1 0-1 0 0,-1 0 1 0 0,0 0 0 0 0,0 0 0 0 0,0 0-1 0 0,0 0 1 0 0,0 1 0 0 0,0-1-1 0 0,0 0 1 0 0,0 0 0 0 0,0 0 0 0 0,1 0-1 0 0,-1 0 1 0 0,0 0 0 0 0,0 0-1 0 0,0 0-9 0 0,7 9 322 0 0,-7-8-274 0 0,1 0 0 0 0,-1 0 0 0 0,1 0 0 0 0,-1 0 0 0 0,1 0 0 0 0,-1 0 0 0 0,0 0 0 0 0,0 0 0 0 0,0 0 0 0 0,0 0 0 0 0,0 0 0 0 0,0 0 0 0 0,0 1-48 0 0,-1 4 243 0 0,-3 0-44 0 0,-1 1-76 0 0,5-7-110 0 0,0 0 0 0 0,-1 0-1 0 0,1 1 1 0 0,0-1 0 0 0,0 0 0 0 0,0 0 0 0 0,-1 1 0 0 0,1-1-1 0 0,0 0 1 0 0,0 1 0 0 0,0-1 0 0 0,0 0 0 0 0,-1 0-1 0 0,1 1 1 0 0,0-1 0 0 0,0 0 0 0 0,0 1 0 0 0,0-1 0 0 0,0 0-1 0 0,0 1 1 0 0,0-1 0 0 0,0 0 0 0 0,0 1 0 0 0,0-1-1 0 0,0 0 1 0 0,0 1-13 0 0,1 1 46 0 0,-1 1 0 0 0,-1-1 0 0 0,1 1 0 0 0,0-1 0 0 0,-1 1 0 0 0,1-1 0 0 0,-1 2-46 0 0,-13 7 309 0 0,3 5-118 0 0,2-3-54 0 0,-3 0 34 0 0,-17 17 258 0 0,-37 36 640 0 0,52-54-922 0 0,-4 0-15 0 0,-1 0-15 0 0,6 0 5 0 0,-2 1 14 0 0,-7 1 9 0 0,6-3-19 0 0,5-1-5 0 0,8-8-80 0 0,1 0 0 0 0,-1 1 0 0 0,0-2 0 0 0,0 1 0 0 0,1 0 1 0 0,-4 1-42 0 0,-8 4 157 0 0,-1 6 47 0 0,8-7-156 0 0,-20 22 224 0 0,19-20-200 0 0,2-4 20 0 0,1-4-57 0 0,0 1-16 0 0,3 1-8 0 0,1 5-8 0 0,1 14 60 0 0,0-21-61 0 0,0 1 0 0 0,0-1 0 0 0,0 1 0 0 0,0-1 0 0 0,0 1 0 0 0,0-1 0 0 0,0 1 0 0 0,0-1 0 0 0,0 1 0 0 0,0-1-1 0 0,0 1 1 0 0,0-1 0 0 0,0 1 0 0 0,0-1 0 0 0,0 1 0 0 0,1-1 0 0 0,-1 1 0 0 0,0-1 0 0 0,0 1 0 0 0,1-1 0 0 0,-1 0-1 0 0,0 1 1 0 0,1-1 0 0 0,-1 0 0 0 0,0 1 0 0 0,1-1 0 0 0,-1 0 0 0 0,1 1 0 0 0,-1-1 0 0 0,0 0 0 0 0,1 1 0 0 0,0-1-2 0 0,5 4 2 0 0,-5-3-2 0 0,-1 0 0 0 0,1 0 0 0 0,-1 0 0 0 0,0-1 0 0 0,0 1 0 0 0,1 0 0 0 0,-1 0 0 0 0,0 0 0 0 0,0 0 0 0 0,0-1 0 0 0,0 1 0 0 0,0 0 0 0 0,0 0 0 0 0,0 1 0 0 0,0 0 4 0 0,0-1 0 0 0,0 1 0 0 0,1 0 0 0 0,-1 0 0 0 0,1 0 0 0 0,-1-1-1 0 0,1 1 1 0 0,0 0 0 0 0,-1-1 0 0 0,2 2-4 0 0,0 1 27 0 0,1-1 0 0 0,-1 1 0 0 0,1-1 1 0 0,0 0-1 0 0,0 0 0 0 0,0 0 0 0 0,2 1-27 0 0,28 17 230 0 0,-13-12-121 0 0,6-4 3 0 0,-10 2-19 0 0,5 2 64 0 0,9 2-15 0 0,-1-6 2 0 0,-8 6-13 0 0,9-6-64 0 0,-13 0-57 0 0,-11-3 2 0 0,1 0 0 0 0,0-1 0 0 0,0 1 0 0 0,0-1 0 0 0,3 0-12 0 0,-7-1 9 0 0,0 0-1 0 0,1 0 0 0 0,-1 0 0 0 0,0 1 1 0 0,1 0-1 0 0,-1 0 0 0 0,0 0 1 0 0,0 0-1 0 0,3 1-8 0 0,9 4 53 0 0,-3-4-11 0 0,-1-1-1 0 0,1 0 0 0 0,0-1 0 0 0,-1 0 1 0 0,2-1-42 0 0,10 0 55 0 0,-21 1-54 0 0,1 0 0 0 0,0 1 1 0 0,0-1-1 0 0,0 0 0 0 0,-1 1 1 0 0,1-1-1 0 0,0 1 0 0 0,-1 0 1 0 0,1 0-1 0 0,0 0 0 0 0,-1 0 1 0 0,1 1-2 0 0,-1-1 0 0 0,0 0-1 0 0,1 0 1 0 0,-1 0 0 0 0,0 0 0 0 0,1 0 0 0 0,-1-1 0 0 0,0 1 0 0 0,1-1 0 0 0,-1 0 0 0 0,1 0 0 0 0,-1 1-1 0 0,1-2 1 0 0,29 1 0 0 0,-23 0-17 0 0,-5 0-47 0 0,-1 1-68 0 0,-3 1-149 0 0,0 9-242 0 0,0-9 299 0 0,0-2-19 0 0,0 0-66 0 0,0 0 107 0 0,0 0-36 0 0,0 0-40 0 0,0 0-37 0 0,0 0-416 0 0,0 0 109 0 0,0 0-52 0 0,0 0-784 0 0,0 0-612 0 0,0 0-1164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50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1 800 9216 0 0,'3'0'208'0'0,"-3"0"-173"0"0,8-2 59 0 0,-4 3 25 0 0,-2 1-15 0 0,0-1 40 0 0,11 10 69 0 0,3-6-170 0 0,0 9-1 0 0,-3 2 172 0 0,-10-11-146 0 0,-3-5-51 0 0,0 1 0 0 0,0 0 1 0 0,1-1-1 0 0,-1 1 0 0 0,0-1 0 0 0,1 1 0 0 0,-1 0 0 0 0,0-1 0 0 0,1 1 0 0 0,-1-1 0 0 0,1 1 0 0 0,-1-1 0 0 0,1 1 0 0 0,-1-1 0 0 0,1 1 0 0 0,0-1 0 0 0,-1 0 0 0 0,1 1 0 0 0,-1-1 0 0 0,1 0 0 0 0,0 0 0 0 0,0 1-17 0 0,4 1 69 0 0,3 4 62 0 0,0 2 43 0 0,0-1 45 0 0,0-1 50 0 0,-3-4-118 0 0,-5-2-111 0 0,1 1-1 0 0,0-1 0 0 0,-1 0 0 0 0,1 1 0 0 0,0-1 1 0 0,-1 0-1 0 0,1 1 0 0 0,-1-1 0 0 0,1 1 0 0 0,-1-1 1 0 0,1 1-1 0 0,-1-1 0 0 0,1 1 0 0 0,-1-1 0 0 0,1 1 1 0 0,-1-1-1 0 0,0 1 0 0 0,1 0 0 0 0,-1-1 0 0 0,0 1 1 0 0,1-1-1 0 0,-1 1-39 0 0,2 4 161 0 0,5 5 155 0 0,1-2-47 0 0,12 5 160 0 0,-15-11-343 0 0,-1 0 1 0 0,0 1 0 0 0,0 0 0 0 0,0 0 0 0 0,2 1-87 0 0,7 10 252 0 0,-8-12-18 0 0,5 0-76 0 0,-9-2-139 0 0,0 1-1 0 0,0-1 0 0 0,0 1 0 0 0,0 0 1 0 0,0-1-1 0 0,0 1 0 0 0,0 0 1 0 0,0 0-1 0 0,0-1 0 0 0,0 1 1 0 0,0 0-1 0 0,0 0 0 0 0,0 0 0 0 0,0 0 1 0 0,-1 0-1 0 0,1 0 0 0 0,-1 1 1 0 0,1 0-19 0 0,2 9 171 0 0,-4-11-169 0 0,1 0 1 0 0,0 0 0 0 0,0 0-1 0 0,0 0 1 0 0,0 0-1 0 0,0 0 1 0 0,0 0 0 0 0,0 0-1 0 0,0 0 1 0 0,0 1-1 0 0,0-1 1 0 0,0 0 0 0 0,0 0-1 0 0,0 0 1 0 0,0 0-1 0 0,0 0 1 0 0,0 0 0 0 0,0 0-1 0 0,0 0 1 0 0,0 0-1 0 0,0 0 1 0 0,1 1 0 0 0,-1-1-1 0 0,0 0 1 0 0,0 0-1 0 0,0 0 1 0 0,0 0 0 0 0,0 0-1 0 0,0 0 1 0 0,0 0-1 0 0,0 0 1 0 0,0 0 0 0 0,0 0-1 0 0,0 0 1 0 0,0 0-1 0 0,0 0 1 0 0,0 0 0 0 0,1 0-1 0 0,-1 0 1 0 0,0 0-1 0 0,0 1 1 0 0,0-1 0 0 0,0 0-1 0 0,0 0 1 0 0,0 0-1 0 0,0 0 1 0 0,0 0 0 0 0,0 0-1 0 0,0 0 1 0 0,1 0-1 0 0,-1 0 1 0 0,0 0-1 0 0,0-1 1 0 0,0 1 0 0 0,0 0-1 0 0,0 0 1 0 0,0 0-3 0 0,11 0 121 0 0,-8 0-7 0 0,-3 0-8 0 0,0 0-22 0 0,0 0-10 0 0,0 0-2 0 0,0 0 0 0 0,0 0-2 0 0,0 0-2 0 0,2 0 7 0 0,-2 0-75 0 0,1 0 4 0 0,0 0-1 0 0,-1 0 1 0 0,1 0 0 0 0,0 0-1 0 0,-1 0 1 0 0,1 0 0 0 0,0 0 0 0 0,-1 0-1 0 0,1 0 1 0 0,0-1 0 0 0,-1 1 0 0 0,1 0-1 0 0,0-1 1 0 0,-1 1 0 0 0,1 0-4 0 0,-1-1 0 0 0,0 1 1 0 0,1-1-1 0 0,-1 1 0 0 0,0-1 1 0 0,0 1-1 0 0,0-1 1 0 0,1 1-1 0 0,-1-1 1 0 0,0 1-1 0 0,0-1 0 0 0,0 1 1 0 0,0-1-1 0 0,0 1 1 0 0,0-1-1 0 0,0 1 0 0 0,0-1 1 0 0,0 1-1 0 0,0-1 1 0 0,-1 1-1 0 0,1-1 0 0 0,0 1 1 0 0,0-1-1 0 0,0 1 1 0 0,-1-1-1 0 0,1 1 0 0 0,0-1 0 0 0,-5-7 1 0 0,4 7 3 0 0,0-1 0 0 0,0 1-1 0 0,0 0 1 0 0,0-1 0 0 0,1 0 0 0 0,-1 1-1 0 0,0-1 1 0 0,1 1 0 0 0,0-1 0 0 0,-1 0 0 0 0,1 1-1 0 0,0-1 1 0 0,0 0 0 0 0,0 0-4 0 0,0-9 10 0 0,0 7-8 0 0,1 1-1 0 0,-1 0 0 0 0,0 0 0 0 0,0-1 0 0 0,0 1 0 0 0,-1 0 0 0 0,1 0 0 0 0,-1-1 0 0 0,0 1 0 0 0,0-1-1 0 0,-4-4 21 0 0,4 7-19 0 0,0 0 1 0 0,0-1-1 0 0,0 1 0 0 0,0-1 1 0 0,1 1-1 0 0,-1-1 0 0 0,1 0 1 0 0,-1 1-1 0 0,1-1 0 0 0,-1 1 1 0 0,1-1-1 0 0,0 0 0 0 0,0 0 0 0 0,0 1-2 0 0,0-1 0 0 0,-1 0 0 0 0,1 1 0 0 0,0-1 0 0 0,0 0 0 0 0,-1 1 0 0 0,1-1 0 0 0,-1 0 0 0 0,1 1 0 0 0,-1-1 0 0 0,0 1 0 0 0,1-1 0 0 0,-1 1 0 0 0,-1-1 0 0 0,1 0 0 0 0,0 0 0 0 0,0 1 0 0 0,0-1 0 0 0,0 0 0 0 0,0 0 0 0 0,1 0 0 0 0,-1 0 0 0 0,1 1 0 0 0,-1-1 0 0 0,1 0 0 0 0,0 0 0 0 0,0 0 0 0 0,0-2 0 0 0,-1-1 0 0 0,0-1 0 0 0,1 1 0 0 0,-1 0 0 0 0,-1 0 1 0 0,-1-5-2 0 0,1 5 1 0 0,0-1 0 0 0,1 0 0 0 0,0 0 0 0 0,0 0 0 0 0,0 0 0 0 0,1 0 0 0 0,0-10 1 0 0,0 8 9 0 0,0 1 1 0 0,0-1 0 0 0,-1 0-1 0 0,1 0 1 0 0,-2-1-11 0 0,-3-8 9 0 0,3 11-9 0 0,0-1 1 0 0,1 0-1 0 0,0 1 0 0 0,0-1 0 0 0,0 0 0 0 0,1 0 0 0 0,0-8 1 0 0,0 7 1 0 0,0 0 0 0 0,0 0 0 0 0,0 0 0 0 0,-1 0 0 0 0,-1-1-2 0 0,-3-7 22 0 0,3 9-17 0 0,0 1 1 0 0,1-1-1 0 0,0 0 0 0 0,0 1 0 0 0,0-1 0 0 0,1-4-5 0 0,0-244 2 0 0,0 146-68 0 0,0 107 66 0 0,0 1 0 0 0,0-1 0 0 0,0 1 0 0 0,0-1 0 0 0,0 1 0 0 0,0-1 0 0 0,1 1 0 0 0,-1 0 0 0 0,1-1 0 0 0,-1 1 0 0 0,5-8 0 0 0,-4 8-1 0 0,0-1 0 0 0,0 1 0 0 0,0-1 0 0 0,0 1 1 0 0,0-1-1 0 0,-1 1 0 0 0,1-1 0 0 0,-1 0 0 0 0,1 1 0 0 0,-1-1 0 0 0,1-2 1 0 0,-1 4-1 0 0,0 0 0 0 0,0 0 1 0 0,-1 0-1 0 0,1 0 0 0 0,0 0 0 0 0,0 0 1 0 0,0 0-1 0 0,0 0 0 0 0,0 0 0 0 0,0 0 1 0 0,0-1-1 0 0,0 1 0 0 0,0 0 0 0 0,0 0 1 0 0,0 0-1 0 0,0 0 0 0 0,0 0 0 0 0,0 0 1 0 0,1 0-1 0 0,-1 0 0 0 0,0 0 0 0 0,0 0 1 0 0,0-1-1 0 0,0 1 0 0 0,0 0 0 0 0,0 0 1 0 0,0 0-1 0 0,0 0 0 0 0,0 0 0 0 0,0 0 1 0 0,0 0-1 0 0,0 0 0 0 0,0 0 0 0 0,0 0 1 0 0,0 0-1 0 0,0 0 0 0 0,1 0 0 0 0,-1 0 1 0 0,0 0-1 0 0,0 0 0 0 0,0 0 0 0 0,0 0 1 0 0,0 0-1 0 0,0 0 0 0 0,0 0 0 0 0,0 0 1 0 0,0 0-1 0 0,0 0 0 0 0,1 0 0 0 0,-1 0 1 0 0,0 0-1 0 0,0 0 0 0 0,0 0 0 0 0,0 0 1 0 0,0 0-1 0 0,0 0 0 0 0,0 0 1 0 0,3 0-1 0 0,0 0 0 0 0,-1 0 0 0 0,1 0 0 0 0,0-1 0 0 0,-1 1 1 0 0,1-1-1 0 0,0 1 0 0 0,-1-1 0 0 0,1 0 0 0 0,-1 0 0 0 0,2-1 1 0 0,-3 2 0 0 0,0-1 0 0 0,0 0-1 0 0,0 0 1 0 0,0 1 0 0 0,-1-1 0 0 0,1 0 0 0 0,0 0 0 0 0,0 0 0 0 0,-1 0-1 0 0,1 0 1 0 0,-1 0 0 0 0,1 0 0 0 0,-1-1 0 0 0,1 1 0 0 0,-1 1 1 0 0,0-1-1 0 0,0 0 0 0 0,1 1 1 0 0,-1-1-1 0 0,0 0 1 0 0,1 1-1 0 0,-1-1 0 0 0,1 1 1 0 0,-1-1-1 0 0,0 1 1 0 0,1-1-1 0 0,-1 1 0 0 0,1-1 1 0 0,0 1-1 0 0,-1-1 0 0 0,1 1 1 0 0,-1 0-1 0 0,1-1 1 0 0,0 1-1 0 0,-1 0 0 0 0,1 0 1 0 0,0-1-1 0 0,-1 1 0 0 0,1 0 1 0 0,0 0-1 0 0,-1 0 1 0 0,1 0-1 0 0,0 0 0 0 0,-1 0 1 0 0,1 0-1 0 0,1 0 0 0 0,29 0 65 0 0,-10 0-12 0 0,20 0-34 0 0,-40 0-14 0 0,1 0-1 0 0,0 0 0 0 0,0 0 0 0 0,-1 0 0 0 0,1 1 0 0 0,0-1 0 0 0,-1 1 0 0 0,1-1 1 0 0,-1 1-1 0 0,1-1 0 0 0,0 1 0 0 0,-1 0 0 0 0,1 0 0 0 0,-1 0-4 0 0,12 5 16 0 0,-6-4 3 0 0,0-1 1 0 0,0 0-1 0 0,0-1 0 0 0,1 0 1 0 0,-1 0-1 0 0,5-1-19 0 0,-1 1 29 0 0,-1 0 0 0 0,1 0 0 0 0,0 1 0 0 0,3 0-29 0 0,3 4 49 0 0,-12-3-31 0 0,0-1 1 0 0,-1 1-1 0 0,1-1 0 0 0,0-1 1 0 0,0 1-1 0 0,0 0 0 0 0,0-1 0 0 0,-1 0 1 0 0,1 0-1 0 0,0-1 0 0 0,2 0-18 0 0,10-4 64 0 0,-11 3-32 0 0,0 1 0 0 0,1-1 0 0 0,0 1 0 0 0,-1 0 0 0 0,1 0 0 0 0,4 1-32 0 0,25 1 105 0 0,-15 0-12 0 0,1-1 0 0 0,-1-1 0 0 0,17-3-93 0 0,-14-1 78 0 0,-14 3-46 0 0,1-1 1 0 0,0 2-1 0 0,0 0 0 0 0,2 0-32 0 0,9 1 45 0 0,-10 0-12 0 0,0 0 1 0 0,0 0-1 0 0,10-3-33 0 0,15-7 71 0 0,6 4-16 0 0,-20 1-42 0 0,-12 3 9 0 0,0-1 0 0 0,0 2 0 0 0,-1 0 0 0 0,4 0-22 0 0,8 1 41 0 0,-10 0-31 0 0,0 0-1 0 0,0 0 0 0 0,9-3-9 0 0,3-2 1 0 0,-13 3 1 0 0,-1-1 1 0 0,1 2-1 0 0,0 0 1 0 0,2 0-3 0 0,33 1 47 0 0,-6 0-37 0 0,46 0-14 0 0,-2 0 56 0 0,-81 0-113 0 0,-3 0-18 0 0,0 0-1 0 0,0 0-17 0 0,0 3-72 0 0,0 7-30 0 0,0-7-8 0 0,0-3-23 0 0,0 0-96 0 0,0 0-39 0 0,0 0 199 0 0,0 0-40 0 0,0 0-72 0 0,0 0 92 0 0,0 0-36 0 0,0 0-41 0 0,0 0-38 0 0,-1 0-400 0 0,1 0 100 0 0,0 1-51 0 0,-2 1-765 0 0,-1 1-107 0 0,-1 1-54 0 0,-2 2-493 0 0</inkml:trace>
  <inkml:trace contextRef="#ctx0" brushRef="#br0" timeOffset="964.59">991 496 8640 0 0,'0'0'197'0'0,"0"0"24"0"0,0 0 17 0 0,3 3-38 0 0,-1-1-296 0 0,0 0 41 0 0,0 0 38 0 0,1 0 35 0 0,3 3 122 0 0,0 0 114 0 0,0 1 90 0 0,0 1 61 0 0,-5-5-249 0 0,1 0-1 0 0,-1 1 0 0 0,1-1 1 0 0,-1 0-1 0 0,0 0 1 0 0,0 1-1 0 0,0-1 0 0 0,0 2-155 0 0,0 7 476 0 0,0-7-328 0 0,0 0-36 0 0,1 1-14 0 0,1 1 3 0 0,2 2 12 0 0,-3-2-5 0 0,0 1 24 0 0,-2 1 54 0 0,0 4-5 0 0,-1-7-117 0 0,1-1 1 0 0,-1 1-1 0 0,1 0 1 0 0,0 0-1 0 0,1 0 1 0 0,0 0-1 0 0,-1-1 1 0 0,1 1 0 0 0,1 1-65 0 0,6 12 179 0 0,-7-15-150 0 0,0 0 1 0 0,0 0-1 0 0,0 0 1 0 0,-1 0-1 0 0,1-1 0 0 0,-1 1 1 0 0,0 1-30 0 0,3 7 199 0 0,4 7-46 0 0,-5-12-77 0 0,-1 0 1 0 0,0 1-1 0 0,0-1 0 0 0,0 0 0 0 0,-1 6-76 0 0,4 12 111 0 0,-3-19-71 0 0,1 0-1 0 0,0 0 0 0 0,0 1 1 0 0,0-1-1 0 0,1-1 0 0 0,-1 1 1 0 0,1 0-1 0 0,0-1 1 0 0,3 3-40 0 0,-4-4 83 0 0,-1 1-37 0 0,-1 5-11 0 0,-1-6-7 0 0,1-2 37 0 0,0 10-83 0 0,-1-8 65 0 0,1 1 68 0 0,0-2-13 0 0,0 0 33 0 0,-1 0 37 0 0,1-1 41 0 0,0 1 46 0 0,0-2 50 0 0,0 1 54 0 0,0-1 58 0 0,-11-13-357 0 0,10 11-57 0 0,1 1-1 0 0,-1-1 1 0 0,1 1-1 0 0,0-1 0 0 0,-1 1 1 0 0,1 0-1 0 0,0-1 1 0 0,0 1-1 0 0,0-1 0 0 0,0 1-6 0 0,0 1 0 0 0,1-12 44 0 0,-1 8-36 0 0,0 1-1 0 0,1 0 0 0 0,-1 0 1 0 0,-1-1-1 0 0,1 1 0 0 0,0 0 1 0 0,-1 0-1 0 0,1-1 0 0 0,-1 1 1 0 0,0 0-8 0 0,-4-5 9 0 0,4 6-8 0 0,0 1 0 0 0,0-1 0 0 0,0 1 0 0 0,0-1 0 0 0,0 1-1 0 0,1-1 1 0 0,-1 1 0 0 0,1-1 0 0 0,-1 0 0 0 0,1 1 0 0 0,0-1 0 0 0,-1 0 0 0 0,1 1 0 0 0,0-1-1 0 0,0-1 0 0 0,0-37 58 0 0,0-61-56 0 0,0 99-2 0 0,0 1 0 0 0,1-1 0 0 0,-1 0 0 0 0,0 0 0 0 0,1 1 0 0 0,-1-1 0 0 0,1 1 0 0 0,-1-1 0 0 0,1 0 0 0 0,0 1 0 0 0,0-1 0 0 0,0 1 0 0 0,-1 0 0 0 0,2-1 0 0 0,3-6 0 0 0,0-5 0 0 0,6 7 0 0 0,-6-7 0 0 0,21-19 0 0 0,-21 21-3 0 0,-5 10 0 0 0,1 0 0 0 0,-1 0 0 0 0,1-1 1 0 0,-1 1-1 0 0,1 0 0 0 0,-1 0 0 0 0,1 0 1 0 0,0 0-1 0 0,-1 0 0 0 0,1 0 0 0 0,0 0 1 0 0,0 1-1 0 0,0-1 0 0 0,-1 0 0 0 0,1 0 1 0 0,0 0-1 0 0,0 1 0 0 0,1-1 3 0 0,11-5-11 0 0,-7-4 11 0 0,23-6-66 0 0,-18 11 53 0 0,7-6 2 0 0,-17 11 9 0 0,-1-1 1 0 0,0 1-1 0 0,0 0 0 0 0,0 0 1 0 0,1-1-1 0 0,-1 1 0 0 0,0 0 1 0 0,1 0-1 0 0,-1 0 0 0 0,0 0 1 0 0,0-1-1 0 0,1 1 0 0 0,-1 0 1 0 0,0 0-1 0 0,1 0 1 0 0,-1 0-1 0 0,0 0 0 0 0,1 0 1 0 0,-1 0-1 0 0,0 0 0 0 0,1 0 1 0 0,-1 0-1 0 0,0 0 0 0 0,1 0 1 0 0,-1 0-1 0 0,0 0 2 0 0,59 0-21 0 0,-57 0 17 0 0,-1 0 0 0 0,1 0 0 0 0,0 1 0 0 0,-1-1 0 0 0,1 0 0 0 0,-1 1 0 0 0,1-1 0 0 0,-1 1 0 0 0,1 0 0 0 0,0-1 0 0 0,-1 1 1 0 0,0 0-1 0 0,2 1 4 0 0,-2-1-1 0 0,1 0 1 0 0,0 0 0 0 0,0 0 0 0 0,-1-1 0 0 0,1 1 0 0 0,0 0-1 0 0,0-1 1 0 0,0 1 0 0 0,0-1 0 0 0,0 1 0 0 0,0-1 0 0 0,0 0-1 0 0,1 0 1 0 0,-2 0 0 0 0,22 2 1 0 0,-22-2-1 0 0,0 1-1 0 0,0-1 0 0 0,0 0 1 0 0,1 1-1 0 0,-1-1 1 0 0,0 1-1 0 0,0-1 0 0 0,0 1 1 0 0,0 0-1 0 0,0 0 1 0 0,0-1-1 0 0,0 1 0 0 0,-1 0 1 0 0,1 0-1 0 0,0 0 1 0 0,0 0-1 0 0,0 0 0 0 0,-1 0 1 0 0,1 0 0 0 0,2 4-12 0 0,-3-4 10 0 0,0-1 0 0 0,0 1 0 0 0,0 0 0 0 0,1-1 0 0 0,-1 1 0 0 0,1 0 0 0 0,-1-1 0 0 0,0 1 0 0 0,1-1 0 0 0,-1 1 0 0 0,1-1 0 0 0,-1 1 0 0 0,1-1 1 0 0,-1 1-1 0 0,1-1 0 0 0,0 0 0 0 0,-1 1 0 0 0,1-1 0 0 0,-1 0 0 0 0,1 1 0 0 0,0-1 0 0 0,0 0 2 0 0,4 3 1 0 0,11 10 5 0 0,-11-7-20 0 0,0 1 1 0 0,0 1-1 0 0,-1-1 1 0 0,0 0-1 0 0,0 1 14 0 0,-2-3-2 0 0,-1-4 2 0 0,-1 1 0 0 0,0-1 0 0 0,1 1 0 0 0,-1-1 0 0 0,0 0 0 0 0,1 1 0 0 0,-1-1 0 0 0,0 1 0 0 0,0-1 0 0 0,0 1 0 0 0,0-1 0 0 0,0 1 0 0 0,0-1 0 0 0,0 1 0 0 0,0-1 0 0 0,0 1 0 0 0,0-1 0 0 0,1 1 0 0 0,-1-1 0 0 0,1 0 0 0 0,-1 1 0 0 0,2 1 0 0 0,0 1 0 0 0,0 0 0 0 0,-1-1 0 0 0,1 1 0 0 0,-1 0 0 0 0,0 0 0 0 0,0 0 0 0 0,0 0 0 0 0,-1 0 0 0 0,1 3 0 0 0,-1-5 0 0 0,0 0 0 0 0,0-1 0 0 0,0 1 0 0 0,0 0 0 0 0,0-1 0 0 0,1 1 0 0 0,-1 0 0 0 0,1-1 0 0 0,-1 1 0 0 0,1 0 0 0 0,0-1 0 0 0,0 1 0 0 0,-1-1 0 0 0,1 1 0 0 0,1 0 0 0 0,3 6 0 0 0,11 26 0 0 0,-15-30 0 0 0,-1 0 0 0 0,1 0 0 0 0,-1 0 0 0 0,1 0 0 0 0,-1 3 0 0 0,-1-5 0 0 0,2-1 0 0 0,-1 1 0 0 0,0 0 0 0 0,0 0 0 0 0,0-1 0 0 0,1 1 0 0 0,-1 0 0 0 0,1-1 0 0 0,-1 1 0 0 0,1-1 0 0 0,0 1 0 0 0,0-1 0 0 0,-1 1 0 0 0,2 0 0 0 0,4 10 0 0 0,-5-7 0 0 0,0-1 0 0 0,-1 1 0 0 0,1-1 0 0 0,-1 1 0 0 0,0 0 0 0 0,0 1 0 0 0,0 6 0 0 0,-1-11 0 0 0,1 1 0 0 0,0-1 0 0 0,1 0 0 0 0,-1 1 0 0 0,0-1 0 0 0,0 1 0 0 0,1-1 0 0 0,-1 1 0 0 0,1-1 0 0 0,-1 1 0 0 0,5 6 1 0 0,-4-7 4 0 0,0 0 0 0 0,0 1 1 0 0,0-1-1 0 0,0 1 0 0 0,-1-1 0 0 0,1 1 0 0 0,0 0 1 0 0,-1-1-1 0 0,0 1 0 0 0,1 0 0 0 0,-1-1 0 0 0,0 1 1 0 0,0 0-1 0 0,0 0-5 0 0,0 7 17 0 0,0 13 76 0 0,0-14-56 0 0,0 8 106 0 0,0-10-115 0 0,0-4 10 0 0,0-2-68 0 0,0 0-54 0 0,0 0-25 0 0,0 0-100 0 0,0 0-165 0 0,0 0 282 0 0,0 0-1 0 0,0 0-22 0 0,0 0-44 0 0,0 0-17 0 0,0 0-44 0 0,0 0-53 0 0,0 0-58 0 0,0 0-64 0 0,0 0-57 0 0,0 0-53 0 0,0 0-46 0 0,0 0-160 0 0,0 0-45 0 0,0 0-195 0 0,0 0-524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7:53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7368 0 0,'0'0'165'0'0,"0"0"22"0"0,3 0 10 0 0,13 1-46 0 0,-7 1-81 0 0,-9-2-70 0 0,1 1 0 0 0,-1-1 0 0 0,0 0 0 0 0,1 0 1 0 0,-1 1-1 0 0,1-1 0 0 0,-1 0 0 0 0,0 0 0 0 0,1 1 0 0 0,-1-1 0 0 0,0 0 1 0 0,0 1-1 0 0,1-1 0 0 0,-1 1 0 0 0,0-1 0 0 0,0 0 0 0 0,1 1 0 0 0,-1-1 1 0 0,0 1-1 0 0,5 4-4 0 0,4-4 80 0 0,-1-1 124 0 0,0-1 34 0 0,8 0 202 0 0,-13 1-316 0 0,0 0 1 0 0,0 0 0 0 0,0 0 0 0 0,0 0 0 0 0,0 1 0 0 0,0-1 0 0 0,0 1-1 0 0,0 0 1 0 0,2 1-121 0 0,3 3 253 0 0,2 0 119 0 0,7-2 97 0 0,-8-2-278 0 0,20 5 458 0 0,-16-2-398 0 0,0 0-66 0 0,0 0-95 0 0,4 0 29 0 0,-11-1-58 0 0,1-2 1 0 0,0 1-1 0 0,0-1 0 0 0,0 0 1 0 0,3 0-62 0 0,7 1 163 0 0,1 4-38 0 0,-2-1-39 0 0,15 1 84 0 0,-14-2-85 0 0,-10-2-38 0 0,0 0 0 0 0,0 0-1 0 0,0-1 1 0 0,0 0-1 0 0,3 0-46 0 0,9 0 0 0 0,14 6 145 0 0,-23-4-152 0 0,0 0-79 0 0,2-2-108 0 0,-5 0 46 0 0,0-1-38 0 0,-4 0-16 0 0,1 0-35 0 0,2 0-330 0 0,-1 0 72 0 0,1 1-48 0 0,5 1-647 0 0,6 2-515 0 0,11 5-974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37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65 5328 0 0,'0'0'116'0'0,"0"0"17"0"0,0 0 12 0 0,0-2-14 0 0,0-17 95 0 0,0 14 10 0 0,0 2-105 0 0,0 0 496 0 0,0 3 21 0 0,0-2-33 0 0,0-2-418 0 0,0-3 55 0 0,0 7-245 0 0,0 0-1 0 0,0 0 1 0 0,0 0 0 0 0,0 0-1 0 0,0 0 1 0 0,0 0 0 0 0,0-1-1 0 0,0 1 1 0 0,0 0 0 0 0,0 0-1 0 0,0 0 1 0 0,0 0 0 0 0,0 0-1 0 0,0 0 1 0 0,0 0 0 0 0,0 0-1 0 0,0 0 1 0 0,0 0 0 0 0,0-1-1 0 0,0 1 1 0 0,0 0 0 0 0,0 0-1 0 0,0 0 1 0 0,0 0 0 0 0,0 0-1 0 0,0 0 1 0 0,0 0 0 0 0,0 0-1 0 0,0 0 1 0 0,-1 0 0 0 0,1 0-1 0 0,0 0 1 0 0,0 0 0 0 0,0-1-1 0 0,0 1 1 0 0,0 0 0 0 0,0 0-1 0 0,0 0 1 0 0,0 0 0 0 0,0 0-1 0 0,0 0 1 0 0,0 0 0 0 0,-1 0-1 0 0,1 0 1 0 0,0 0 0 0 0,0 0-1 0 0,0 0 1 0 0,0 0 0 0 0,0 0-1 0 0,0 0 1 0 0,0 0 0 0 0,0 0-1 0 0,0 0 1 0 0,0 0 0 0 0,-1 0-1 0 0,1 0 1 0 0,0 0-7 0 0,-1 0 178 0 0,1 0-102 0 0,-1 0-73 0 0,1 0-39 0 0,-2 0-173 0 0,1 0 170 0 0,0 0 91 0 0,0 0 23 0 0,1 0 40 0 0,-1 0 25 0 0,0 0 40 0 0,1 0 44 0 0,-1 0 48 0 0,0 0 51 0 0,1 0 56 0 0,-1 0 59 0 0,0 0 63 0 0,1 3-402 0 0,0 3-32 0 0,0 19 148 0 0,-3-11-153 0 0,0-7-33 0 0,-7 13 57 0 0,9-20-81 0 0,1 1-1 0 0,0 0 0 0 0,0-1 1 0 0,0 1-1 0 0,-1 0 0 0 0,1 0 1 0 0,0 0-1 0 0,0-1 0 0 0,0 1 1 0 0,0 0-1 0 0,0 0 0 0 0,0-1 1 0 0,0 1-1 0 0,1 0 0 0 0,-1 0 1 0 0,0 0-1 0 0,0-1 0 0 0,1 1 1 0 0,-1 0-1 0 0,0-1 0 0 0,1 1 1 0 0,-1 0-1 0 0,1-1 0 0 0,-1 1 1 0 0,1 0-5 0 0,5 3 52 0 0,-5-4-49 0 0,-1 1 1 0 0,1-1-1 0 0,-1 0 0 0 0,0 0 1 0 0,1 1-1 0 0,-1-1 0 0 0,1 0 1 0 0,-1 1-1 0 0,0-1 0 0 0,1 0 1 0 0,-1 1-1 0 0,0-1 1 0 0,1 1-1 0 0,-1-1 0 0 0,0 0 1 0 0,0 1-1 0 0,1-1 0 0 0,-1 1 1 0 0,0-1-1 0 0,0 1 1 0 0,0-1-1 0 0,0 1 0 0 0,0-1 1 0 0,0 1-1 0 0,0-1 0 0 0,0 1 1 0 0,0-1-1 0 0,0 1 1 0 0,0-1-1 0 0,0 1 0 0 0,0-1 1 0 0,0 1-4 0 0,0 63 384 0 0,0-62-371 0 0,0-1 1 0 0,0 1-1 0 0,0 0 1 0 0,1-1 0 0 0,-1 1-1 0 0,1 0 1 0 0,-1-1-1 0 0,1 1 1 0 0,-1-1 0 0 0,1 1-1 0 0,0-1 1 0 0,0 1-1 0 0,0 0-13 0 0,5 9 107 0 0,-3 6 35 0 0,-4-8-82 0 0,1 12 68 0 0,4-6 9 0 0,3 0-42 0 0,-6-12-78 0 0,0 1 0 0 0,0-1-1 0 0,0 1 1 0 0,-1-1 0 0 0,1 1 0 0 0,-1-1 0 0 0,1 1 0 0 0,-1 1-17 0 0,0 14 84 0 0,0 90 374 0 0,0-59-203 0 0,-1-41-201 0 0,0-1 1 0 0,0 0 0 0 0,-1 0-1 0 0,-1 5-54 0 0,0-5 54 0 0,2 0 0 0 0,-1 0-1 0 0,1 0 1 0 0,0 5-54 0 0,1 2 114 0 0,0-11-85 0 0,0 0 0 0 0,0 0 0 0 0,0 0 0 0 0,0 0 0 0 0,-1 0 0 0 0,0 0 1 0 0,0 1-30 0 0,-5 11 111 0 0,5-13-86 0 0,0 0 1 0 0,0 0-1 0 0,0 1 1 0 0,0-1-1 0 0,0 1 0 0 0,1-1 1 0 0,-1 1-1 0 0,1 1-25 0 0,0 17 137 0 0,0 1-25 0 0,0-20-99 0 0,0-1 2 0 0,0 0 0 0 0,0 0 0 0 0,-1-1 1 0 0,1 1-1 0 0,0 0 0 0 0,-1 0 0 0 0,1 0 1 0 0,-1 0-1 0 0,0 0 0 0 0,0 0 0 0 0,0-1 1 0 0,0 1-1 0 0,-1 1-15 0 0,1-1 8 0 0,1-1 1 0 0,-1 0-1 0 0,0 1 1 0 0,0-1 0 0 0,1 1-1 0 0,-1 0 1 0 0,0-1-1 0 0,1 1 1 0 0,0-1-1 0 0,-1 1 1 0 0,1 0-1 0 0,0-1 1 0 0,0 2-9 0 0,0 4 7 0 0,0-6 0 0 0,1 1 0 0 0,-1 0 0 0 0,0-1 0 0 0,0 1 0 0 0,0 0 0 0 0,-1-1 0 0 0,1 1 0 0 0,0 0 0 0 0,-1-1 0 0 0,1 1 0 0 0,-1 0 0 0 0,0 0-7 0 0,-9 4 30 0 0,9-6-25 0 0,1 1 0 0 0,0 0 0 0 0,-1-1-1 0 0,1 1 1 0 0,0 0 0 0 0,0-1 0 0 0,-1 1 0 0 0,1 0-1 0 0,0-1 1 0 0,0 1 0 0 0,0 0 0 0 0,0-1 0 0 0,0 1-1 0 0,0 0 1 0 0,0-1-5 0 0,0 0 0 0 0,0 3 81 0 0,0 0-1 0 0,0 7 0 0 0,0-7 0 0 0,0-3 2 0 0,0 0 6 0 0,0 0-44 0 0,0 0-48 0 0,0 0-67 0 0,0 0-53 0 0,0 0-197 0 0,0 0 236 0 0,0 0-3 0 0,0 0-20 0 0,0 0-44 0 0,0 0-14 0 0,0 0-45 0 0,0 0-49 0 0,0 0-55 0 0,0 0-61 0 0,0 0-56 0 0,0 0-50 0 0,0 0-43 0 0,0 0-154 0 0,0 0-43 0 0,0 0-186 0 0,0 0-500 0 0</inkml:trace>
  <inkml:trace contextRef="#ctx0" brushRef="#br0" timeOffset="857.9">0 225 5784 0 0,'0'0'132'0'0,"3"-3"17"0"0,8-7 10 0 0,-6 7-26 0 0,8 0-106 0 0,-5-2 23 0 0,-3 2 34 0 0,0 1 43 0 0,2 0 46 0 0,3 1 47 0 0,-4 0-9 0 0,0-1 110 0 0,-1-1 32 0 0,6-7 543 0 0,-7 6-584 0 0,0 1-45 0 0,1 0-65 0 0,-1 0-85 0 0,-2 2-74 0 0,-1 1 0 0 0,0-1 0 0 0,1 1-1 0 0,-1 0 1 0 0,1-1 0 0 0,-1 1 0 0 0,1 0 0 0 0,-1 0-1 0 0,1 0 1 0 0,-1 0-43 0 0,1 0 42 0 0,-1 0-1 0 0,1 0 0 0 0,-1 0 1 0 0,1 0-1 0 0,-1 0 0 0 0,1-1 0 0 0,-1 1 1 0 0,0 0-1 0 0,1-1 0 0 0,-1 1-41 0 0,23-14 542 0 0,-11 7-310 0 0,-2 1-62 0 0,-9 5-136 0 0,0 1-1 0 0,0-1 0 0 0,0 0 0 0 0,0 1 1 0 0,0 0-1 0 0,0 0 0 0 0,0-1 0 0 0,0 1 1 0 0,0 0-1 0 0,0 1 0 0 0,0-1-33 0 0,9 0 106 0 0,7-2-17 0 0,9-9-3 0 0,-24 10-80 0 0,0 0 0 0 0,-1 0 1 0 0,1 1-1 0 0,0-1 0 0 0,0 1 0 0 0,0 0 0 0 0,0-1 1 0 0,0 2-1 0 0,0-1 0 0 0,0 0 0 0 0,1 1-6 0 0,8-1 33 0 0,14 1 27 0 0,-15 0-42 0 0,0-1 0 0 0,0 0 0 0 0,0-1 0 0 0,0 0 0 0 0,4-1-18 0 0,1-3 33 0 0,-9 3-23 0 0,0 0 0 0 0,-1 0-1 0 0,1 1 1 0 0,0 0 0 0 0,0 1 0 0 0,0-1-10 0 0,29 3 47 0 0,20-2 10 0 0,-21-4-59 0 0,-3-7-99 0 0,-14 7 42 0 0,10-3-27 0 0,-12 2-8 0 0,1 1-180 0 0,-4 4 59 0 0,5-1-72 0 0,-5-5 7 0 0,1-3 26 0 0,-3 1 57 0 0,-2 4 7 0 0,-1 2-35 0 0,3 1-87 0 0,1-1-110 0 0,-3-2 74 0 0,5-3-30 0 0,10 4-193 0 0,-24 3 550 0 0,0 1 0 0 0,1-1 0 0 0,-1 0 0 0 0,0 0-1 0 0,1 0 1 0 0,-1 0 0 0 0,0 0 0 0 0,1 0 0 0 0,-1 0 0 0 0,0 0 0 0 0,1-1 0 0 0,-1 1-1 0 0,0 0 1 0 0,1 0 0 0 0,-1 0 0 0 0,0 0 0 0 0,0 0 0 0 0,1 0 0 0 0,-1-1 0 0 0,0 1-1 0 0,1 0 1 0 0,-1 0 0 0 0,0 0 0 0 0,0-1 0 0 0,0 1 0 0 0,1 0 21 0 0,-1-1-141 0 0,1 0-1 0 0,1 0 80 0 0,-1-1 57 0 0,4-2 74 0 0,-3 3-79 0 0,0 0-29 0 0,-1 0-39 0 0,1 1-46 0 0,0-1-55 0 0,-1 1 13 0 0,1-1-37 0 0,-1 1-38 0 0,0 0-42 0 0,1 0-46 0 0,-1 0-49 0 0,1 0-51 0 0,-1 0-55 0 0,2 3 431 0 0,7 8 65 0 0,-7-9 109 0 0,-3-2 56 0 0,0 3 14 0 0,0 4-76 0 0,-1-4-57 0 0,1 0 0 0 0,0 0 1 0 0,0 0-1 0 0,0 1 0 0 0,0-1 0 0 0,0 0 1 0 0,1 0-1 0 0,0 1 0 0 0,-1-1 0 0 0,2 1-58 0 0,4 0 171 0 0,-5-4-160 0 0,-1 1 0 0 0,1-1 1 0 0,-1 0-1 0 0,0 0 0 0 0,1 1 0 0 0,-1-1 0 0 0,1 0 1 0 0,-1 1-1 0 0,0-1 0 0 0,1 0 0 0 0,-1 1 0 0 0,0-1 1 0 0,1 1-1 0 0,-1-1 0 0 0,0 1 0 0 0,0-1 0 0 0,1 0 1 0 0,-1 1-1 0 0,0-1 0 0 0,0 1 0 0 0,0-1 0 0 0,0 1 1 0 0,0-1-1 0 0,0 1 0 0 0,0-1 0 0 0,0 1 0 0 0,0-1 1 0 0,0 1-1 0 0,0-1 0 0 0,0 1 0 0 0,0-1 0 0 0,0 1-11 0 0,0 63 1098 0 0,2-53-971 0 0,4 2-9 0 0,-5-11-103 0 0,0-1-1 0 0,0 1 1 0 0,0-1 0 0 0,-1 1-1 0 0,1 0 1 0 0,0-1 0 0 0,-1 1-1 0 0,1 0 1 0 0,-1 0 0 0 0,0 0-1 0 0,1-1 1 0 0,-1 1 0 0 0,0 0-15 0 0,1 11 83 0 0,0-1-37 0 0,8 18 1 0 0,-7-24-29 0 0,-1-2-12 0 0,0-1 0 0 0,0 1 0 0 0,0 0 0 0 0,-1-1 0 0 0,0 1 0 0 0,0 0-1 0 0,0-1 1 0 0,0 1 0 0 0,0 1-6 0 0,-1 8 31 0 0,0 26 96 0 0,0-17-13 0 0,1 0 0 0 0,1 0-1 0 0,3 14-113 0 0,1-13 166 0 0,-3-12-47 0 0,0 0-1 0 0,0-1 1 0 0,-1 1-1 0 0,0 6-118 0 0,-1 18 294 0 0,0 53 461 0 0,0-61-568 0 0,0-2-49 0 0,-1-17-80 0 0,1 0 1 0 0,-1 0-1 0 0,-1-1 1 0 0,0 1-1 0 0,0 1-58 0 0,0-2 57 0 0,0 1 0 0 0,0 0-1 0 0,1 0 1 0 0,0 0 0 0 0,1 1-57 0 0,0 0 17 0 0,0 4 67 0 0,0 0 54 0 0,0 30 443 0 0,0-28-391 0 0,0-12-16 0 0,0-3 2 0 0,0 0 0 0 0,0 0 8 0 0,0 0 34 0 0,0 0 20 0 0,0 0 2 0 0,0 0-8 0 0,0-3-35 0 0,0-5-78 0 0,-1 5-75 0 0,1-1 0 0 0,0 1 0 0 0,0-1 0 0 0,0 0 0 0 0,0 1 0 0 0,1-1 0 0 0,-1 1 0 0 0,1-1 0 0 0,1-1-44 0 0,6-13 89 0 0,-7 15-80 0 0,0-1-1 0 0,0 1 1 0 0,0 0-1 0 0,-1-1 1 0 0,1 1-1 0 0,-1-1 1 0 0,0-2-9 0 0,0 2 5 0 0,0-1 1 0 0,0 1-1 0 0,0 0 0 0 0,1-1 1 0 0,1-2-6 0 0,8-17 64 0 0,-6 3-50 0 0,-3 14-12 0 0,0-1 0 0 0,1 1 0 0 0,0-1 0 0 0,0 1 0 0 0,1 0 0 0 0,1-3-2 0 0,-1 3 9 0 0,0 0-1 0 0,-1-1 1 0 0,1 1-1 0 0,-1-1 1 0 0,-1 0-1 0 0,1-2-8 0 0,3-18-17 0 0,6 0-42 0 0,6-10-56 0 0,-2 4 13 0 0,1 7-6 0 0,-1-1 72 0 0,-12 21 21 0 0,1 1 1 0 0,0-1 0 0 0,0 1 0 0 0,0-1-1 0 0,0 1 1 0 0,6-4 14 0 0,-3 2-26 0 0,-6 6 20 0 0,2 0 0 0 0,-1-1 1 0 0,0 1-1 0 0,0 0 0 0 0,1 0 0 0 0,-1 0 1 0 0,1 1-1 0 0,-1-1 0 0 0,1 1 0 0 0,1-1 6 0 0,9-2-34 0 0,-10 4 26 0 0,-1 0 1 0 0,0-1-1 0 0,1 0 1 0 0,-1 1-1 0 0,0-1 1 0 0,0 0-1 0 0,1 0 1 0 0,-1 0-1 0 0,0-1 0 0 0,0 1 1 0 0,0 0-1 0 0,0-1 1 0 0,0 1-1 0 0,0-1 8 0 0,10-8-16 0 0,-9 9 8 0 0,0 0-1 0 0,0 0 1 0 0,-1 0-1 0 0,1 0 1 0 0,0 1-1 0 0,0-1 1 0 0,0 1-1 0 0,0 0 1 0 0,0 0-1 0 0,0 0 1 0 0,0 0 8 0 0,-1 0-3 0 0,0 0 1 0 0,0 0-1 0 0,0-1 0 0 0,-1 1 1 0 0,1-1-1 0 0,0 1 0 0 0,0-1 1 0 0,-1 1-1 0 0,1-1 0 0 0,0 0 1 0 0,-1 0-1 0 0,1 0 0 0 0,-1 0 3 0 0,1 0-1 0 0,-1 0-1 0 0,1 0 1 0 0,0 0-1 0 0,-1 0 1 0 0,1 1 0 0 0,0-1-1 0 0,-1 1 1 0 0,1-1-1 0 0,0 1 1 0 0,0-1-1 0 0,0 1 1 0 0,-1 0 0 0 0,1 0 1 0 0,0 0 1 0 0,-1 0 0 0 0,1 0 0 0 0,-1 0 0 0 0,1 0 0 0 0,-1 0 0 0 0,1 1 0 0 0,-1-1 0 0 0,0 1 0 0 0,1-1 0 0 0,-1 1-1 0 0,15 12 43 0 0,10 14-37 0 0,-21-18-65 0 0,-1 3-79 0 0,1-4 27 0 0,1 2-57 0 0,-4 4-47 0 0,0-2 44 0 0,3-3 98 0 0,2 4 71 0 0,-5 2 28 0 0,-1 29 100 0 0,-2-25-92 0 0,1-4-23 0 0,-1-7-11 0 0,1 0 0 0 0,1 0 1 0 0,-1-1-1 0 0,1 1 0 0 0,1 2 0 0 0,3 5 9 0 0,-3-12-4 0 0,-1 0 0 0 0,0 0 0 0 0,0 0 0 0 0,0 1 0 0 0,0-1-1 0 0,-1 0 1 0 0,1 0 0 0 0,-1 1 0 0 0,0 2-5 0 0,0 48 66 0 0,0 17 68 0 0,0-23 61 0 0,0-46-185 0 0,0 0 1 0 0,1-1 0 0 0,-1 1-1 0 0,0 0 1 0 0,1-1 0 0 0,-1 1-1 0 0,1 0 1 0 0,-1-1 0 0 0,1 1-1 0 0,0-1 1 0 0,-1 1 0 0 0,1-1-1 0 0,0 1 1 0 0,0-1 0 0 0,0 0-1 0 0,0 1 1 0 0,1-1 0 0 0,-1 0-11 0 0,2 3 70 0 0,-2 0-43 0 0,-2 4-46 0 0,1-8 22 0 0,0 5-115 0 0,0-1 36 0 0,0 1-69 0 0,0-3 59 0 0,0 1-331 0 0,0-3-28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4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7200 0 0,'0'0'165'0'0,"0"0"22"0"0,0 0 6 0 0,0 2-28 0 0,0 12-131 0 0,0-3-7 0 0,0 0 52 0 0,0-1 46 0 0,0 0 41 0 0,0 5 186 0 0,0-2 72 0 0,0 25 1132 0 0,0-22-974 0 0,0-8-340 0 0,0 1-51 0 0,0 0-60 0 0,0 1-69 0 0,-2 1 67 0 0,-4 1 9 0 0,0 1-6 0 0,4-2-16 0 0,2 12 78 0 0,0 33 330 0 0,0-25-284 0 0,0-29-98 0 0,0-2-120 0 0,0 0-93 0 0,0 0-86 0 0,0 0 35 0 0,0 0-33 0 0,0 0-37 0 0,0 0-34 0 0,0 0-319 0 0,0 1 68 0 0,-1-1-48 0 0,-1 2-626 0 0,-2 2-464 0 0,-5 5-1019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4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0 4056 0 0,'0'0'91'0'0,"0"0"11"0"0,0 0 10 0 0,-3 0-13 0 0,-4 1-65 0 0,1 1 21 0 0,0 2 58 0 0,-1 3 132 0 0,7-7-245 0 0,-2 1 267 0 0,0 0-71 0 0,0 0-59 0 0,0 0-47 0 0,0-1-29 0 0,-3-1 13 0 0,4 0-5 0 0,1 1 2 0 0,-3 0 401 0 0,0 3-102 0 0,-7 8-46 0 0,5-9-10 0 0,2-1-268 0 0,1-1 0 0 0,0 1 0 0 0,-1 0 0 0 0,1-1 0 0 0,0 1 0 0 0,0 0 0 0 0,0 0 0 0 0,0 1 0 0 0,0-1 0 0 0,0 0 0 0 0,0 1 0 0 0,0-1 0 0 0,1 1 0 0 0,-1-1 1 0 0,0 2-47 0 0,-8 10 205 0 0,5-2-85 0 0,1-3-33 0 0,-6 5-1 0 0,8-10-61 0 0,-1 0-1 0 0,1 0 0 0 0,0 1 1 0 0,0-1-1 0 0,0 0 1 0 0,-1 2-25 0 0,2-1 23 0 0,-1-1 1 0 0,0 1-1 0 0,0-1 1 0 0,-1 0-1 0 0,1 0 1 0 0,-2 1-24 0 0,1-1 24 0 0,1 0 1 0 0,-1 1-1 0 0,1-1 0 0 0,-1 1 1 0 0,-1 2-25 0 0,-11 33 136 0 0,2-5 10 0 0,12-30-110 0 0,0 1 0 0 0,0-1 0 0 0,0 0-1 0 0,1 1 1 0 0,-1-1 0 0 0,1 0 0 0 0,0 1 0 0 0,1-1 0 0 0,0 4-36 0 0,-1 9 98 0 0,0 28 132 0 0,0-29-97 0 0,3-11-6 0 0,11 6 9 0 0,-1-8-12 0 0,-11-3 25 0 0,1 0 10 0 0,3 0-64 0 0,-2 0-53 0 0,-1 1 0 0 0,0-1 0 0 0,0 0 0 0 0,1 0 0 0 0,-1 0 0 0 0,0-1 0 0 0,0 1-1 0 0,0-1 1 0 0,1 0 0 0 0,0 0-42 0 0,-2-3 76 0 0,4-3 54 0 0,15 2 78 0 0,-10-6-12 0 0,10 6-50 0 0,-10-8-18 0 0,-10 12-118 0 0,0-1-1 0 0,0 1 0 0 0,1 0 1 0 0,-1 0-1 0 0,1 0 0 0 0,-1 0 1 0 0,1 0-1 0 0,-1 0 0 0 0,1 1 1 0 0,0-1-10 0 0,5-2 54 0 0,1-2 34 0 0,-6 5-82 0 0,0-1 3 0 0,-1 0 1 0 0,1 0-1 0 0,0 0 1 0 0,0 0-1 0 0,0-1 1 0 0,-1 1-1 0 0,1 0 1 0 0,-1-1-1 0 0,1 1 1 0 0,0-2-10 0 0,7-11 73 0 0,-7 10-54 0 0,1 0 1 0 0,0 1 0 0 0,0-1 0 0 0,0 1 0 0 0,1 0 0 0 0,-1-1-20 0 0,5-3 27 0 0,18-20-13 0 0,-22 18-15 0 0,1-3 2 0 0,0 4-1 0 0,-4 6 0 0 0,0 1 0 0 0,-1 0 0 0 0,1-1 0 0 0,0 1 0 0 0,0-1 0 0 0,-1 1 0 0 0,1-1 0 0 0,-1 0 0 0 0,1 1 0 0 0,-1-1 0 0 0,1 0 0 0 0,-1 1 0 0 0,0-1 0 0 0,0 0 0 0 0,0-78 0 0 0,-1 52 0 0 0,1 28 0 0 0,0-1 0 0 0,-1 0 0 0 0,1 0 0 0 0,0 1 0 0 0,0-1 0 0 0,0 0 0 0 0,0 0 0 0 0,0 1 0 0 0,0-1 0 0 0,0 0 0 0 0,0 0 0 0 0,1 1 0 0 0,-1-1 0 0 0,0 0 0 0 0,0 0 0 0 0,1 1 0 0 0,-1-1 0 0 0,0 0 0 0 0,1 1 0 0 0,-1-1 0 0 0,0 0 0 0 0,1 1 0 0 0,0-1 0 0 0,-1 1-1 0 0,1-1 0 0 0,-1 1 0 0 0,1 0 0 0 0,0-1 0 0 0,-1 1 0 0 0,1 0 0 0 0,0 0 0 0 0,-1 0 0 0 0,1-1 0 0 0,0 1 0 0 0,-1 0 0 0 0,1 0 0 0 0,0 0 0 0 0,0 0 0 0 0,-1 0 1 0 0,3 0-69 0 0,-3 3 11 0 0,0-1 57 0 0,0-1 0 0 0,1 1 0 0 0,-1-1 0 0 0,0 1 0 0 0,1 0 0 0 0,-1-1 0 0 0,1 1 0 0 0,0-1 0 0 0,0 1 0 0 0,-1-1 0 0 0,1 0 0 0 0,0 1 1 0 0,0 0-5 0 0,0-1 1 0 0,0 1 0 0 0,0 0 0 0 0,0 0-1 0 0,0 0 1 0 0,0-1 0 0 0,-1 1-1 0 0,1 0 1 0 0,-1 0 0 0 0,0 0 0 0 0,1 0-1 0 0,-1 1 5 0 0,0-2 0 0 0,0 0-1 0 0,0-1 1 0 0,0 1-1 0 0,0 0 1 0 0,0-1-1 0 0,0 1 1 0 0,0 0-1 0 0,0-1 1 0 0,1 1-1 0 0,-1 0 1 0 0,0-1-1 0 0,0 1 1 0 0,1 0-1 0 0,-1-1 1 0 0,0 1-1 0 0,1-1 1 0 0,-1 1-1 0 0,1 0 1 0 0,-1-1-1 0 0,0 1 1 0 0,1-1-1 0 0,-1 0 1 0 0,1 1-1 0 0,0-1 0 0 0,-1 1 1 0 0,1-1 0 0 0,-1 1 0 0 0,1-1 0 0 0,0 0 0 0 0,-1 1 0 0 0,1-1 0 0 0,-1 1 1 0 0,1-1-1 0 0,-1 1 0 0 0,1-1 0 0 0,-1 1 0 0 0,0-1 0 0 0,1 1 0 0 0,-1 0 0 0 0,0-1 0 0 0,1 1 0 0 0,-1-1 1 0 0,0 1-1 0 0,0 0 0 0 0,1-1 0 0 0,-1 1 0 0 0,0 0 0 0 0,0 0 0 0 0,0-1 0 0 0,0 1 0 0 0,0 0 1 0 0,0-1-1 0 0,0 1 0 0 0,0 1 1 0 0,0 0 1 0 0,0 0 0 0 0,1-1 0 0 0,-1 1 0 0 0,1 0 0 0 0,-1 0 0 0 0,1-1-1 0 0,0 1 1 0 0,-1-1 0 0 0,1 1 0 0 0,0 0 0 0 0,0-1 0 0 0,0 1-1 0 0,0-1 1 0 0,0 0 0 0 0,1 1 0 0 0,-1-1 0 0 0,0 0 0 0 0,1 1-2 0 0,11 14 49 0 0,-9-7 17 0 0,0 1 0 0 0,0 0 1 0 0,0 5-67 0 0,1 2 119 0 0,-4-15-97 0 0,0 0 0 0 0,0-1 0 0 0,-1 1 1 0 0,1-1-1 0 0,0 1 0 0 0,0-1 0 0 0,1 1 0 0 0,-1-1 0 0 0,1 1-22 0 0,-2-2 0 0 0,0 0 8 0 0,1 1 0 0 0,-1-1 0 0 0,0 0 0 0 0,0 0 0 0 0,1 1 0 0 0,-1-1 0 0 0,0 0 0 0 0,0 0-1 0 0,0 1 1 0 0,0-1 0 0 0,0 0 0 0 0,1 1 0 0 0,-1-1 0 0 0,0 0 0 0 0,0 1 0 0 0,0-1 0 0 0,0 0 0 0 0,0 1 0 0 0,0-1 0 0 0,0 0 0 0 0,0 1 0 0 0,0-1 0 0 0,0 0 0 0 0,0 1 0 0 0,0-1 0 0 0,0 0-8 0 0,0 3 21 0 0,0-1 0 0 0,0 0 0 0 0,0 1 1 0 0,0-1-1 0 0,1 1 0 0 0,-1-1 0 0 0,1 0 1 0 0,0 1-1 0 0,-1-1 0 0 0,1 0 0 0 0,0 0 1 0 0,0 0-1 0 0,1 0 0 0 0,-1 1 0 0 0,0-2 1 0 0,1 1-1 0 0,-1 0 0 0 0,2 1-21 0 0,-1 0 43 0 0,1 0-1 0 0,-1 0 0 0 0,0 0 1 0 0,1 1-1 0 0,-2-1 1 0 0,2 2-43 0 0,5 10 160 0 0,0-6-81 0 0,-7-8-69 0 0,1 0 1 0 0,-1 1-1 0 0,0-1 1 0 0,0 0 0 0 0,0 1-1 0 0,1-1 1 0 0,-1 1-1 0 0,0 0 1 0 0,-1-1-1 0 0,1 1 1 0 0,0 0 0 0 0,0-1-1 0 0,-1 1 1 0 0,1 0-1 0 0,-1 0 1 0 0,0 0 0 0 0,1 0-11 0 0,1 3 72 0 0,2-1-51 0 0,-2-2-16 0 0,-1-1 1 0 0,1 1-1 0 0,-1 0 0 0 0,0 0 1 0 0,0 0-1 0 0,0 0 0 0 0,0 0 0 0 0,0 0 1 0 0,1 2-6 0 0,8 17 3 0 0,-7-8-26 0 0,-3-10-98 0 0,2-3-57 0 0,2 0 68 0 0,-2 0 30 0 0,-1 0-38 0 0,1 0-16 0 0,-1 0-38 0 0,1 0-42 0 0,0 0-50 0 0,-1 0-51 0 0,1 0-50 0 0,-1 0-43 0 0,1 0-37 0 0,0 0-132 0 0,0 0-37 0 0,4 0-1360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5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10080 0 0,'0'6'-2'0'0,"0"1"72"0"0,0 4 112 0 0,0 10 336 0 0,1-19-360 0 0,1-1-83 0 0,2-1-38 0 0,2 2-27 0 0,-5-1-10 0 0,-1 0 0 0 0,1 0 0 0 0,-1-1 0 0 0,0 1 0 0 0,1 0 0 0 0,-1 0 0 0 0,0 0 0 0 0,0 0 0 0 0,0-1 0 0 0,0 1 0 0 0,0 0 0 0 0,0 0 0 0 0,0 0 0 0 0,0 1 0 0 0,0 3 60 0 0,0 2 103 0 0,0-2 38 0 0,0 1 42 0 0,0 13 676 0 0,0-11-553 0 0,0-1-67 0 0,0-3-191 0 0,0-1-34 0 0,1 8 148 0 0,1-7-139 0 0,1 1 1 0 0,4 7 57 0 0,-5 0-17 0 0,-1 7 79 0 0,-1-13-233 0 0,4 1 118 0 0,-3-6-108 0 0,1 0-61 0 0,-1-1-45 0 0,1 1-67 0 0,0 0-79 0 0,-1 1-91 0 0,0-1 43 0 0,0 0-50 0 0,-1 0-46 0 0,0 0-40 0 0,1 1-135 0 0,-1 0-40 0 0,0 0-164 0 0,0 1-439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5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48 7112 0 0,'3'0'157'0'0,"-1"0"-94"0"0,2 0-75 0 0,-2 0 77 0 0,-1 0 6 0 0,0 0 34 0 0,1 0 39 0 0,-1 0 47 0 0,-1 0-30 0 0,0-2 135 0 0,0-25 815 0 0,0 24-563 0 0,0 3-83 0 0,-2-2-32 0 0,-9-9-7 0 0,8 8-29 0 0,1 3-112 0 0,-40 0 362 0 0,22 0-327 0 0,8 2-109 0 0,3 3-36 0 0,-4 2 14 0 0,10-7-156 0 0,0 1 1 0 0,0-1 0 0 0,0 1 0 0 0,0-1 0 0 0,0 0-1 0 0,0 0 1 0 0,0-1-34 0 0,-2 1 40 0 0,1 0 1 0 0,-1 0-1 0 0,1 0 0 0 0,-1 1 1 0 0,1-1-1 0 0,-1 1 0 0 0,-3 1-40 0 0,-11 9 73 0 0,15-8-49 0 0,-1 0-1 0 0,1-1 1 0 0,-1 1 0 0 0,1-1 0 0 0,-3 1-24 0 0,-6 0 44 0 0,11-3-35 0 0,-1 1 0 0 0,1-1 0 0 0,0 1 0 0 0,-1 0 0 0 0,1-1 0 0 0,0 1 0 0 0,0 0 0 0 0,0 1 0 0 0,-1-1 0 0 0,1 0 0 0 0,1 0 0 0 0,-1 1 0 0 0,0-1 0 0 0,0 1-9 0 0,-1 1 19 0 0,0-1 0 0 0,0 1 1 0 0,-1-1-1 0 0,1 0 0 0 0,-1 0 1 0 0,0 0-20 0 0,-9 5 41 0 0,2 2-38 0 0,-37 39-3 0 0,47-47 0 0 0,-1 0 0 0 0,1 1 0 0 0,0-1 0 0 0,0 0 0 0 0,-1 1 0 0 0,1-1 0 0 0,0 0 0 0 0,1 1 0 0 0,-1-1 0 0 0,0 1 0 0 0,0 0 0 0 0,1-1 0 0 0,-1 1 0 0 0,0-1 0 0 0,1 1 0 0 0,0 0 0 0 0,-1 0 0 0 0,1-1 0 0 0,0 1 0 0 0,0 0 0 0 0,0 0 0 0 0,0-1 0 0 0,0 1 0 0 0,0-1 0 0 0,0 0 0 0 0,0 1 0 0 0,1-1 0 0 0,-1 1 0 0 0,1-1 0 0 0,-1 1 0 0 0,1-1 0 0 0,12 15 0 0 0,-5-8-1 0 0,-5-5-1 0 0,1 0-1 0 0,-1 0 1 0 0,0 1 0 0 0,0-1-1 0 0,-1 1 1 0 0,1 0 2 0 0,6 8-57 0 0,8-4 32 0 0,-13-7 16 0 0,0 0 0 0 0,1 1 0 0 0,-2 0 0 0 0,1 0 0 0 0,3 2 9 0 0,6 5-9 0 0,-4-3 7 0 0,-1 0 0 0 0,1 0 0 0 0,0-1 0 0 0,0-1 0 0 0,1 1 0 0 0,1-1 2 0 0,7 0-18 0 0,-11-2 11 0 0,1 0 0 0 0,0 0 0 0 0,-1 0 0 0 0,0 1 0 0 0,2 1 7 0 0,-2-1 0 0 0,0 2 0 0 0,1-1 0 0 0,-1-1 0 0 0,1 1 0 0 0,0-1 0 0 0,1-1 0 0 0,-1 1 0 0 0,0-1 0 0 0,1-1 0 0 0,5 1 0 0 0,-12-2 1 0 0,1 0 1 0 0,-1 0-1 0 0,1 0 1 0 0,0 0-1 0 0,-1 1 1 0 0,1-1-1 0 0,-1 1 0 0 0,1 0 1 0 0,-1 0-1 0 0,0 0 1 0 0,1 0-1 0 0,-1 0 1 0 0,0 0-1 0 0,0 1 1 0 0,0-1-1 0 0,0 1 1 0 0,0-1-2 0 0,1 2 4 0 0,0-1 0 0 0,0 0 0 0 0,1 0 0 0 0,-1-1 0 0 0,0 1 0 0 0,0-1 0 0 0,2 1-4 0 0,12-1 10 0 0,-15-1-9 0 0,1 0 0 0 0,-1 0 0 0 0,1 0 0 0 0,-1 0 0 0 0,0 1 1 0 0,1-1-1 0 0,-1 0 0 0 0,1 1 0 0 0,-1 0 0 0 0,2 0-1 0 0,12 13 43 0 0,-2 2-32 0 0,-14-15-11 0 0,1 0 0 0 0,-1 1 0 0 0,0-1 0 0 0,1 1 0 0 0,-1-1 0 0 0,0 1 0 0 0,0-1 0 0 0,0 1 0 0 0,0-1 0 0 0,0 1 0 0 0,0-2 0 0 0,0 1 0 0 0,0-1 0 0 0,0 1 0 0 0,0 0 0 0 0,0 0 0 0 0,0 0 0 0 0,0 0 0 0 0,0 0 0 0 0,0-1 0 0 0,0 1 0 0 0,-1 0 0 0 0,1 0 0 0 0,0 0 0 0 0,-1 0 0 0 0,1 0 0 0 0,-5 0-3 0 0,-1-1 19 0 0,1 4 64 0 0,-10 7 11 0 0,-5-1-40 0 0,15-9-49 0 0,1 1 0 0 0,-1 0 0 0 0,-1-1 0 0 0,1 0 0 0 0,0 0 1 0 0,-5 0-3 0 0,7-1 2 0 0,1 0 1 0 0,-1 0 0 0 0,0 0-1 0 0,1 0 1 0 0,-1 1 0 0 0,1-1-1 0 0,-1 1 1 0 0,0 0 0 0 0,1 0-1 0 0,-1 0 1 0 0,1 0 0 0 0,-2 1-3 0 0,2-1 2 0 0,0 0 1 0 0,-1 0 0 0 0,1 0-1 0 0,-1 0 1 0 0,1 0 0 0 0,-1-1-1 0 0,0 1 1 0 0,1-1 0 0 0,-1 1-1 0 0,1-1 1 0 0,-1 0 0 0 0,-1 0-3 0 0,-55 0 10 0 0,57-1-5 0 0,-1 1-1 0 0,0 1 1 0 0,1-1-1 0 0,-1 0 1 0 0,0 1-1 0 0,1-1 1 0 0,-1 1-1 0 0,1 0 1 0 0,-1 0-1 0 0,1 0 1 0 0,-1 0-1 0 0,0 1-4 0 0,0-1 0 0 0,1 0 0 0 0,-1 0 0 0 0,1 0 0 0 0,-1 0 0 0 0,1 0 0 0 0,-1-1 0 0 0,1 1 0 0 0,-1-1 0 0 0,0 1 0 0 0,1-1 0 0 0,-1 0 0 0 0,-1 0 0 0 0,0 0-195 0 0,-1 0 97 0 0,0 0 79 0 0,-1 0 61 0 0,0 0 56 0 0,-10 0 203 0 0,6 0-178 0 0,4 0-110 0 0,1 0-56 0 0,-1 0-68 0 0,1 0-81 0 0,0 0-41 0 0,1 0-72 0 0,0 0-81 0 0,-1 0-88 0 0,1 0-95 0 0,1 0-104 0 0,-1 0-110 0 0,1 0-119 0 0,0 0-852 0 0,3 0-998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6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 8376 0 0,'0'0'190'0'0,"0"0"28"0"0,0 0 8 0 0,0 3 44 0 0,0 3-101 0 0,-1-2-29 0 0,1 0-1 0 0,0 0 0 0 0,1 0 0 0 0,-1 0 1 0 0,1 0-1 0 0,-1 0 0 0 0,1 0 0 0 0,1 0 1 0 0,-1 0-140 0 0,3 4 228 0 0,3-1-45 0 0,-1 0 19 0 0,-1 1 36 0 0,8 17 589 0 0,-6-9-345 0 0,-2-7-200 0 0,0-1-86 0 0,2-1-45 0 0,1 3 74 0 0,-2 4 49 0 0,-4 4 24 0 0,-2-5-29 0 0,0 1 29 0 0,0-14-298 0 0,-1 3 45 0 0,1-1 1 0 0,1 1 0 0 0,-1-1-1 0 0,0 1 1 0 0,1-1 0 0 0,-1 1 0 0 0,1 0-46 0 0,7 5 264 0 0,-8-7-252 0 0,1-1 0 0 0,-1 0 0 0 0,0 1-1 0 0,1-1 1 0 0,-1 0 0 0 0,1 1 0 0 0,-1-1 0 0 0,0 0 0 0 0,1 1 0 0 0,-1-1 0 0 0,0 1 0 0 0,0-1 0 0 0,1 1-1 0 0,-1-1 1 0 0,0 0 0 0 0,0 1 0 0 0,0-1 0 0 0,1 1 0 0 0,-1-1 0 0 0,0 1 0 0 0,0-1 0 0 0,0 1-1 0 0,0 0 1 0 0,0-1 0 0 0,0 1 0 0 0,0-1 0 0 0,0 1 0 0 0,0-1 0 0 0,0 1-12 0 0,0 14 145 0 0,4 3-15 0 0,-3-17-124 0 0,-1 0 1 0 0,1 0-1 0 0,-1 0 1 0 0,1 0-1 0 0,0 0 1 0 0,-1 0-1 0 0,1-1 0 0 0,0 1 1 0 0,0 0-1 0 0,-1 0 1 0 0,1-1-1 0 0,0 1 1 0 0,0-1-1 0 0,0 1 1 0 0,0-1-1 0 0,0 1 1 0 0,0-1-1 0 0,0 1 0 0 0,0-1 1 0 0,0 0-1 0 0,0 0 1 0 0,0 1-1 0 0,0-1 1 0 0,0 0-1 0 0,0 0 1 0 0,0 0-1 0 0,1 0-6 0 0,0 0 103 0 0,-2 3-10 0 0,0-1-40 0 0,0 6 23 0 0,0-8-74 0 0,0 0 0 0 0,0 0 0 0 0,0 1 0 0 0,0-1 0 0 0,0 0 0 0 0,0 0 0 0 0,1 0 0 0 0,-1 0 0 0 0,0 0 0 0 0,0 0 0 0 0,0 1 0 0 0,0-1 0 0 0,0 0 0 0 0,0 0 0 0 0,0 0 0 0 0,0 0 0 0 0,0 0 0 0 0,0 0 0 0 0,0 1 0 0 0,0-1 0 0 0,1 0 0 0 0,-1 0 0 0 0,0 0 0 0 0,0 0 0 0 0,0 0 0 0 0,0 0 0 0 0,0 0 0 0 0,0 0 0 0 0,0 0 0 0 0,1 0 0 0 0,-1 0 0 0 0,0 0 0 0 0,0 0 0 0 0,0 0 0 0 0,0 1 0 0 0,0-1 0 0 0,1 0 0 0 0,-1 0 0 0 0,0 0 0 0 0,0 0 0 0 0,0-1 0 0 0,0 1 0 0 0,0 0 0 0 0,0 0 0 0 0,1 0 0 0 0,-1 0 0 0 0,0 0 0 0 0,0 0 0 0 0,0 0 0 0 0,0 0 0 0 0,0 0 0 0 0,0 0 0 0 0,1 0 0 0 0,-1 0-2 0 0,27 0 102 0 0,-14 0-32 0 0,-8-3 10 0 0,1-1-45 0 0,-1 1 0 0 0,1 0 0 0 0,0 0-1 0 0,0 0 1 0 0,0 0 0 0 0,2 1-35 0 0,5-4 47 0 0,-13 6-44 0 0,0 0 0 0 0,1 0-1 0 0,-1 0 1 0 0,0 0-1 0 0,0 0 1 0 0,1 0-1 0 0,-1 0 1 0 0,0 0-1 0 0,0 0 1 0 0,0 0-1 0 0,1 0 1 0 0,-1 0-1 0 0,0-1 1 0 0,0 1-1 0 0,0 0 1 0 0,1 0-1 0 0,-1 0 1 0 0,0 0-1 0 0,0 0 1 0 0,0-1-1 0 0,0 1 1 0 0,0 0-1 0 0,1 0 1 0 0,-1 0-1 0 0,0-1 1 0 0,0 1-1 0 0,0 0 1 0 0,0 0-1 0 0,0 0 1 0 0,0-1-1 0 0,0 1 1 0 0,0 0-1 0 0,0 0 1 0 0,0-1-1 0 0,0 1-2 0 0,1-1 8 0 0,-1 0 0 0 0,0-1-1 0 0,0 1 1 0 0,1 0 0 0 0,-1 0-1 0 0,1 0 1 0 0,0-1-1 0 0,-1 1 1 0 0,1 0 0 0 0,0 0-1 0 0,-1 0 1 0 0,1 0 0 0 0,0 0-1 0 0,0 0 1 0 0,0 0 0 0 0,0 1-1 0 0,0-1 1 0 0,0 0-1 0 0,0 0 1 0 0,0 1 0 0 0,0-1-1 0 0,1 0-7 0 0,7-5 59 0 0,-3-5 40 0 0,-4 6-49 0 0,11-11 102 0 0,-5 7-67 0 0,-3 1-61 0 0,-3 0-36 0 0,-1-2-38 0 0,1-4-20 0 0,4-9-83 0 0,0 0 2 0 0,-4 9 89 0 0,-2 1 42 0 0,0 10 16 0 0,-1 0 0 0 0,1 0 0 0 0,0-1 0 0 0,1 1-1 0 0,-1 0 1 0 0,0 0 0 0 0,1 0 0 0 0,0-1 0 0 0,0 1 0 0 0,0 0-1 0 0,0 0 1 0 0,0 0 0 0 0,1 1 0 0 0,-1-1 0 0 0,1 0 0 0 0,-1 0-1 0 0,3-2 5 0 0,3-5 0 0 0,5-7-24 0 0,-2-1-58 0 0,1-6-41 0 0,0 0 28 0 0,-11 23 95 0 0,1 0-1 0 0,0 0 0 0 0,-1 0 1 0 0,1 1-1 0 0,0-1 0 0 0,0 0 0 0 0,0 0 1 0 0,0 1-1 0 0,-1-1 0 0 0,1 0 1 0 0,0 1-1 0 0,0-1 0 0 0,0 1 0 0 0,1-1 1 0 0,-1 1-1 0 0,0-1 1 0 0,10-5-13 0 0,-8-2-35 0 0,-3 31 26 0 0,0-4-62 0 0,0-17 75 0 0,0-1 0 0 0,0 1 0 0 0,1 0 0 0 0,-1-1 0 0 0,0 1 0 0 0,1-1 0 0 0,-1 1 0 0 0,1-1 0 0 0,0 1 0 0 0,-1-1 0 0 0,1 1 0 0 0,0-1 0 0 0,0 0 9 0 0,5 13-53 0 0,-5-11 45 0 0,-1 0-1 0 0,1 0 1 0 0,-1 0-1 0 0,0 0 1 0 0,0 0-1 0 0,0 0 0 0 0,0 0 9 0 0,-1 1-3 0 0,1 1 1 0 0,0-1-1 0 0,1 1 0 0 0,-1 0 0 0 0,1-1 0 0 0,0 1 0 0 0,1 3 3 0 0,2 2 0 0 0,-2-7 0 0 0,-1 1 0 0 0,0-1 0 0 0,0 0 0 0 0,0 0 0 0 0,0 0 0 0 0,0 1 0 0 0,-1-1 0 0 0,1 0 0 0 0,-1 3 0 0 0,0-3 0 0 0,1 1 0 0 0,0-1 0 0 0,0 1 0 0 0,0-1 0 0 0,0 0 0 0 0,1 0 0 0 0,-1 1 0 0 0,1-1 0 0 0,0 0 0 0 0,-1 0 0 0 0,2-1 0 0 0,-1 1 0 0 0,9 17 0 0 0,-10-17 0 0 0,0 0 0 0 0,-1-1 0 0 0,1 1 0 0 0,0-1 0 0 0,0 1 0 0 0,0-1 0 0 0,0 0 0 0 0,1 0 0 0 0,-1 1 0 0 0,1-1 0 0 0,-1 0 0 0 0,1 0 0 0 0,0 0 0 0 0,0 0 0 0 0,0 0 0 0 0,0 1 0 0 0,0-1 0 0 0,0 1 0 0 0,-1-1 0 0 0,1 1 0 0 0,0 3 0 0 0,-1-4 0 0 0,0 0 0 0 0,1 1 0 0 0,-1-1 0 0 0,0 0 0 0 0,1 0 0 0 0,0 1 0 0 0,-1-1 0 0 0,1-1 0 0 0,0 1 0 0 0,0 0 0 0 0,0 0 0 0 0,0 0 1 0 0,20 7-2 0 0,2 0 1 0 0,-20-7-8 0 0,13 7 17 0 0,-12-6-50 0 0,-2-1-48 0 0,0 2-79 0 0,-1-1-54 0 0,0 1-228 0 0,10-1-306 0 0,4-3-216 0 0,0 0-10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8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17 7136 0 0,'-13'-13'208'0'0,"8"10"-10"0"0,-9 3-156 0 0,-4 0 11 0 0,5 0 86 0 0,-8 0 485 0 0,10 0-392 0 0,10 0-217 0 0,1 0 1 0 0,-1 0-1 0 0,1 0 1 0 0,-1-1 0 0 0,1 1-1 0 0,-1 0 1 0 0,1 0-1 0 0,-1 1 1 0 0,1-1-1 0 0,-1 0 1 0 0,1 0-1 0 0,-1 0 1 0 0,1 0 0 0 0,-1 0-1 0 0,1 0 1 0 0,-1 1-1 0 0,1-1 1 0 0,-1 0-1 0 0,1 0 1 0 0,-1 1 0 0 0,1-1-1 0 0,0 0 1 0 0,-1 1-1 0 0,1-1 1 0 0,0 0-1 0 0,-1 1 1 0 0,1-1-1 0 0,0 0 1 0 0,-1 1 0 0 0,1-1-1 0 0,0 1 1 0 0,-1 0-16 0 0,-3 5 255 0 0,-9 0 144 0 0,-1 5-58 0 0,13-9-291 0 0,-1-1 0 0 0,0 1 1 0 0,0 0-1 0 0,0-1 0 0 0,0 1 0 0 0,0-1 1 0 0,0 0-1 0 0,0 0 0 0 0,-2 1-50 0 0,-8 1 158 0 0,11-3-138 0 0,0 0 1 0 0,0 0-1 0 0,1 0 1 0 0,-1 1-1 0 0,0-1 1 0 0,0 0-1 0 0,0 1 1 0 0,0-1-1 0 0,0 0 1 0 0,0 1-1 0 0,1-1 1 0 0,-1 1-1 0 0,0 0-20 0 0,-3 3 130 0 0,0 3 35 0 0,1-3-66 0 0,0 0-1 0 0,0 0 1 0 0,0 0 0 0 0,-1 0 0 0 0,0 0 0 0 0,1-1 0 0 0,-3 2-99 0 0,2-2 88 0 0,0 0 1 0 0,0 1-1 0 0,0 0 1 0 0,1 0 0 0 0,0 0-1 0 0,0 0 1 0 0,-1 2-89 0 0,-1 4 200 0 0,-1 1 10 0 0,-2 0-46 0 0,6-10-141 0 0,1 1 0 0 0,-1-1 0 0 0,1 1 0 0 0,0-1 0 0 0,0 1-1 0 0,-1 0 1 0 0,1-1 0 0 0,0 1 0 0 0,1 0 0 0 0,-1 0 0 0 0,0 0 0 0 0,0 0-23 0 0,0 31 312 0 0,1-11-143 0 0,0-22-167 0 0,0 0-1 0 0,0 0 1 0 0,0 0-1 0 0,0 0 1 0 0,0 0-1 0 0,0 0 1 0 0,0 1-1 0 0,0-1 1 0 0,0 0-1 0 0,0 0 1 0 0,0 0-1 0 0,0 0 1 0 0,0 0-1 0 0,0 0 1 0 0,0 0-1 0 0,0 0 1 0 0,0 0-1 0 0,0 0 1 0 0,0 1-1 0 0,0-1 1 0 0,0 0-1 0 0,0 0 1 0 0,0 0-1 0 0,0 0 1 0 0,0 0-1 0 0,0 0 1 0 0,0 0-1 0 0,0 0 1 0 0,0 0-1 0 0,0 0 1 0 0,0 0-1 0 0,0 0 1 0 0,1 0-1 0 0,-1 1 1 0 0,0-1-1 0 0,0 0 1 0 0,0 0-1 0 0,0 0 1 0 0,0 0-1 0 0,0 0 1 0 0,0 0-1 0 0,0 0 1 0 0,0 0-1 0 0,0 0 1 0 0,0 0-1 0 0,1 0 1 0 0,-1 0-1 0 0,0 0 1 0 0,0 0-1 0 0,0 0 1 0 0,0 0-1 0 0,0 0 1 0 0,0 0-1 0 0,0 0 1 0 0,0 0-1 0 0,0 0 1 0 0,1 0-2 0 0,9 0 117 0 0,-7 0-4 0 0,0 2-7 0 0,-3-1-95 0 0,1 0-5 0 0,0 0-1 0 0,-1 0 1 0 0,1 0-1 0 0,0-1 1 0 0,0 1 0 0 0,0 0-1 0 0,0-1 1 0 0,-1 1-1 0 0,1 0 1 0 0,0-1 0 0 0,0 1-1 0 0,0-1 1 0 0,0 0-1 0 0,0 1 1 0 0,0-1 0 0 0,0 0-1 0 0,0 1 1 0 0,0-1-1 0 0,1 0 1 0 0,-1 0-1 0 0,0 0 1 0 0,0 0 0 0 0,0 0-1 0 0,0 0 1 0 0,0 0-1 0 0,0 0 1 0 0,0-1 0 0 0,1 1-6 0 0,25-12 123 0 0,-18 11-73 0 0,3-2-10 0 0,-7 0-37 0 0,2 0 14 0 0,-1 0 1 0 0,0 0 0 0 0,0-1 0 0 0,0 0-1 0 0,0 0 1 0 0,0-1-18 0 0,42-43 54 0 0,-32 29-54 0 0,-3-8 0 0 0,-8 9 0 0 0,-4 17 0 0 0,0-1 1 0 0,-1 1 0 0 0,1 0 0 0 0,0 0 0 0 0,0 0 0 0 0,0 0 0 0 0,0 0 0 0 0,0 0 0 0 0,0 0-1 0 0,0 0 1 0 0,1 1 0 0 0,0-2-1 0 0,11-3 43 0 0,-11-3-32 0 0,-2 31-49 0 0,0 13 20 0 0,0-29 48 0 0,0-5-19 0 0,0 0-1 0 0,0 0 0 0 0,0 1 0 0 0,0-1 1 0 0,0 0-1 0 0,1 0 0 0 0,-1 0 0 0 0,0 1 1 0 0,1-1-1 0 0,0 1-10 0 0,4 5 10 0 0,-4-7-6 0 0,0 1 0 0 0,0-1 1 0 0,0 1-1 0 0,0-1 0 0 0,-1 1 1 0 0,1-1-1 0 0,-1 1 0 0 0,1-1 1 0 0,-1 1-1 0 0,1 0 0 0 0,-1-1 1 0 0,0 1-1 0 0,0 0 1 0 0,0 0-5 0 0,1-1 4 0 0,-1 1 0 0 0,0 0 0 0 0,0 0 0 0 0,1 0 0 0 0,-1-1 0 0 0,1 1 0 0 0,-1 0 0 0 0,1 0 0 0 0,0-1 0 0 0,-1 1 0 0 0,1-1 0 0 0,0 1 1 0 0,0 0-5 0 0,0-1 3 0 0,0 1 0 0 0,0-1 0 0 0,0 1 0 0 0,0 0 0 0 0,0-1 0 0 0,-1 1 0 0 0,1 0 0 0 0,-1-1 0 0 0,1 1 0 0 0,-1 0 0 0 0,0 0 0 0 0,0 0 0 0 0,0 0-3 0 0,0-1 0 0 0,1 1 0 0 0,-1 0 0 0 0,0-1 0 0 0,0 1 0 0 0,1 0 0 0 0,-1-1 0 0 0,1 1 0 0 0,0-1 0 0 0,-1 1 0 0 0,1-1 0 0 0,0 1 0 0 0,0-1 0 0 0,0 1 0 0 0,0-1 0 0 0,4 8 0 0 0,0 4-18 0 0,2-8-40 0 0,-7-5 53 0 0,1 0-1 0 0,-1 0 1 0 0,1 0-1 0 0,-1 1 0 0 0,0-1 1 0 0,1 0-1 0 0,-1 0 0 0 0,0 1 1 0 0,1-1-1 0 0,-1 0 1 0 0,0 1-1 0 0,0-1 0 0 0,1 0 1 0 0,-1 1-1 0 0,0-1 0 0 0,0 0 1 0 0,1 1-1 0 0,-1-1 1 0 0,0 1-1 0 0,0-1 0 0 0,0 0 1 0 0,0 1-1 0 0,0-1 1 0 0,0 1-1 0 0,1-1 0 0 0,-1 0 1 0 0,0 1-1 0 0,0-1 0 0 0,0 1 1 0 0,-1-1-1 0 0,1 1 6 0 0,0 0-42 0 0,1 0-15 0 0,-1-1-22 0 0,0 1-41 0 0,0-1-18 0 0,1 1-40 0 0,-1-1-47 0 0,1 1-52 0 0,0 0-155 0 0,1 1-83 0 0,-1-1-69 0 0,1 1-58 0 0,1 1-436 0 0,1 1-649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9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625 225 7080 0 0,'0'0'157'0'0,"0"0"23"0"0,0 0 13 0 0,-2 0-22 0 0,-5-2-137 0 0,0-4-36 0 0,1-1 15 0 0,-1 6 50 0 0,5 0 56 0 0,-1-1 135 0 0,-1-3-59 0 0,-3-8 186 0 0,2 5-115 0 0,3 4-96 0 0,-1-1 35 0 0,-2-1 134 0 0,-1-1 92 0 0,-8-4 96 0 0,1 6 1 0 0,8-6-22 0 0,-2 6-207 0 0,-7 0 13 0 0,-1-1-20 0 0,8 1-29 0 0,-1-8 83 0 0,6 11-321 0 0,1 1 0 0 0,-1-1 1 0 0,0 1-1 0 0,0-1 0 0 0,-1 1 0 0 0,1 0 0 0 0,0 0 0 0 0,0 0 0 0 0,-1 0 0 0 0,1 1 0 0 0,-1-1-25 0 0,-13-1 200 0 0,2-1-22 0 0,4-2-43 0 0,8 4-118 0 0,1 0 0 0 0,-1 0 0 0 0,0 0 0 0 0,1 0 0 0 0,-1 1 0 0 0,0-1 0 0 0,1 0 0 0 0,-1 1 0 0 0,0 0 0 0 0,0-1 0 0 0,1 1 0 0 0,-1 0 0 0 0,0 0-17 0 0,-47 0 290 0 0,21 0-126 0 0,26 0-147 0 0,0 0 1 0 0,0 0-1 0 0,1 0 0 0 0,-1 0 0 0 0,0 1 0 0 0,1-1 0 0 0,-1 0 0 0 0,0 1 1 0 0,1 0-1 0 0,-1-1 0 0 0,1 1 0 0 0,-1 0 0 0 0,1 0 0 0 0,-1 0-17 0 0,-11 5 110 0 0,-4-5-10 0 0,3-1-64 0 0,0 4-84 0 0,-5 7-75 0 0,-7-6-18 0 0,10 2 38 0 0,-6 2 62 0 0,18-7 41 0 0,-1 0 0 0 0,0 1 0 0 0,0-1 0 0 0,1 1 0 0 0,-1 0 0 0 0,1 0 0 0 0,0 1 0 0 0,0-1 0 0 0,-1 2 0 0 0,2-3 0 0 0,0 1 0 0 0,0-1 0 0 0,0 0 0 0 0,-1 0 0 0 0,1 0 0 0 0,-2 1 0 0 0,2-2 0 0 0,-1 1 0 0 0,1 0 0 0 0,0 0 0 0 0,-1 1 0 0 0,1-1 0 0 0,-1 2 0 0 0,-3 3 0 0 0,3-4 0 0 0,1 0 0 0 0,-1 1 0 0 0,1-1 0 0 0,1 1 0 0 0,-1-1 0 0 0,0 2 0 0 0,-13 27-11 0 0,15-31 7 0 0,1 0-1 0 0,0 1 1 0 0,-1-1 0 0 0,1 1 0 0 0,0-1-1 0 0,-1 0 1 0 0,1 1 0 0 0,0-1-1 0 0,0 1 1 0 0,0 0 4 0 0,-1 6-11 0 0,1 7 11 0 0,4-1-53 0 0,23 28 43 0 0,-24-34 10 0 0,-1-5 0 0 0,-1 0 0 0 0,1 0 0 0 0,-1 1 0 0 0,1-1 0 0 0,0 0 0 0 0,1-1 0 0 0,-1 1 0 0 0,0 0 0 0 0,1-1 0 0 0,-1 1 0 0 0,1-1 0 0 0,0 0 0 0 0,3 2 0 0 0,17 7 9 0 0,-19-10 0 0 0,1 1 0 0 0,-1 0 0 0 0,0 0 1 0 0,1 0-1 0 0,-1 1 0 0 0,0 0 0 0 0,-1-1 0 0 0,2 2-9 0 0,-3-2 4 0 0,-1-1 0 0 0,1 1 0 0 0,0-1-1 0 0,0 1 1 0 0,0-1 0 0 0,0 0 0 0 0,0 0-1 0 0,0 0 1 0 0,0 0 0 0 0,0 0 0 0 0,1-1-1 0 0,-1 1 1 0 0,1 0-4 0 0,31 0 17 0 0,-14-2 31 0 0,-16 1-42 0 0,0 0 1 0 0,0-1-1 0 0,1 0 1 0 0,-1 0-1 0 0,0 0 1 0 0,0 0-1 0 0,0-1 1 0 0,3-1-7 0 0,17-5 34 0 0,-18 5-25 0 0,1-1 0 0 0,-1 1 0 0 0,0-1 0 0 0,0 0 0 0 0,0 0 0 0 0,0-1-1 0 0,-1 1 1 0 0,0-1 0 0 0,0-1 0 0 0,0 1 0 0 0,0-1 0 0 0,1-3-9 0 0,-1-1 10 0 0,-4 7-10 0 0,0 1 0 0 0,0 0 0 0 0,0 0 0 0 0,1-1 0 0 0,-1 1 0 0 0,1 0 0 0 0,-1 0 0 0 0,1 0 1 0 0,0 0-1 0 0,4-3 2 0 0,-3 2 3 0 0,-1 0 0 0 0,1 0 0 0 0,0 1 0 0 0,-1-2 1 0 0,0 1-1 0 0,1 0 0 0 0,-1 0 0 0 0,0-1 0 0 0,-1 1 0 0 0,1-1 0 0 0,-1 0 1 0 0,1-2-6 0 0,3-5 0 0 0,-4 8 0 0 0,1 0 0 0 0,-1 0 0 0 0,0 0 0 0 0,0 0 0 0 0,0 0 0 0 0,-1-1 0 0 0,1 1 0 0 0,-1 0 0 0 0,1 0 0 0 0,-1-3 0 0 0,0 2 0 0 0,0 1 0 0 0,1-1 0 0 0,-1 1 0 0 0,1-1 0 0 0,0 1 0 0 0,0 0 0 0 0,0-1 0 0 0,1 0 0 0 0,4-12 0 0 0,-1-11 0 0 0,2 15 0 0 0,-6 10 0 0 0,-1 1 0 0 0,1-1 0 0 0,0 1 0 0 0,0-1 0 0 0,-1 1 0 0 0,1-1 0 0 0,-1 0 0 0 0,1 1 0 0 0,-1-1 0 0 0,0 0 0 0 0,1 0 0 0 0,-1 1 0 0 0,0-1 0 0 0,0 0 0 0 0,0-2-6 0 0,0 0 1 0 0,1 0 0 0 0,0 0-1 0 0,-1 0 1 0 0,2 0 0 0 0,-1 0-1 0 0,0 0 1 0 0,1 1 0 0 0,0-1-1 0 0,1-2 6 0 0,2-8-21 0 0,2 10-8 0 0,-7 4 28 0 0,1 0 0 0 0,-1-1 0 0 0,1 1 0 0 0,-1 0 0 0 0,1 0 0 0 0,-1-1 0 0 0,0 1-1 0 0,1 0 1 0 0,-1-1 0 0 0,0 1 0 0 0,1-1 0 0 0,-1 1 0 0 0,0 0 0 0 0,1-1 0 0 0,-1 1 0 0 0,0-1-1 0 0,0 1 1 0 0,0-1 0 0 0,1 1 0 0 0,-1-1 0 0 0,0 1 0 0 0,0-1 0 0 0,0 1 0 0 0,0-1 0 0 0,0 1 0 0 0,0-1-1 0 0,0 1 1 0 0,0-1 0 0 0,0 1 0 0 0,0-1 0 0 0,0 1 0 0 0,0-1 1 0 0,-1 0-2 0 0,1 1 1 0 0,0-1-1 0 0,0 1 1 0 0,0-1-1 0 0,0 1 0 0 0,0-1 1 0 0,0 1-1 0 0,0-1 1 0 0,0 1-1 0 0,0-1 1 0 0,0 1-1 0 0,0-1 0 0 0,1 1 1 0 0,-1-1-1 0 0,0 1 1 0 0,0-1-1 0 0,0 1 1 0 0,1 0-1 0 0,-1-1 0 0 0,0 1 1 0 0,1-1-1 0 0,-1 1 1 0 0,0 0-1 0 0,1-1 1 0 0,-1 1-1 0 0,0-1 0 0 0,1 1 1 0 0,-1 0-1 0 0,1 0 1 0 0,-1-1-1 0 0,0 1 1 0 0,1 0 0 0 0,6-5-1 0 0,-7 5 1 0 0,1-1 0 0 0,-1 0 0 0 0,0 1 0 0 0,1-1 0 0 0,-1 0 0 0 0,0 1 0 0 0,0-1 0 0 0,0 0 1 0 0,0 1-1 0 0,1-1 0 0 0,-1 0 0 0 0,0 1 0 0 0,0-1 0 0 0,0 0 0 0 0,0 1 1 0 0,0-3-69 0 0,0 3-20 0 0,2 3 25 0 0,0-2 59 0 0,-1 0 1 0 0,0 1 0 0 0,0 0 0 0 0,0-1-1 0 0,0 1 1 0 0,0 0 0 0 0,0-1 0 0 0,-1 1-1 0 0,1 0 1 0 0,0 0 0 0 0,-1 0 0 0 0,0 0-1 0 0,1 0 5 0 0,1 32-32 0 0,-2-31 36 0 0,0 9-10 0 0,0-8-2 0 0,1 0 1 0 0,-1 0 0 0 0,0 1 0 0 0,-1-1-1 0 0,1 0 1 0 0,-1-1 0 0 0,0 1 0 0 0,0 2 7 0 0,-1 0 0 0 0,-1 1 0 0 0,1 0 0 0 0,0 0 0 0 0,1 0 0 0 0,0-1 0 0 0,0 1 0 0 0,0 1 0 0 0,1-1 0 0 0,-1 23 3 0 0,0 13 70 0 0,1-37-44 0 0,0-1 0 0 0,1 1 0 0 0,-1-1 0 0 0,1 1 0 0 0,1 2-29 0 0,4 8 91 0 0,-5-13-71 0 0,1 0 0 0 0,-1 0 0 0 0,0 1 0 0 0,0-1 0 0 0,-1 1 0 0 0,1-1 0 0 0,-1 1 0 0 0,1 1-20 0 0,-2-2 29 0 0,1 1 0 0 0,1-1 0 0 0,-1 0 0 0 0,0 1 0 0 0,1-1 0 0 0,0 1 0 0 0,0-1 0 0 0,0 0 0 0 0,0 0 0 0 0,1 1-29 0 0,0 0 43 0 0,0 0-1 0 0,1-1 1 0 0,0 0 0 0 0,0 1-1 0 0,0-1 1 0 0,0 0-43 0 0,0 0 22 0 0,-1-1 131 0 0,1 1 7 0 0,1 1-95 0 0,0 0-11 0 0,-1 0 0 0 0,1 0 0 0 0,0-1 0 0 0,0 0-1 0 0,2 2-53 0 0,7 1 141 0 0,-1 0-43 0 0,-5-2-43 0 0,-4-4-33 0 0,-1 1 0 0 0,1 0 0 0 0,-1 0 0 0 0,1-1 0 0 0,0 1 0 0 0,-1-1 0 0 0,1 0 0 0 0,1 0-22 0 0,22-1 114 0 0,-15 0-84 0 0,2 1-84 0 0,9 0 194 0 0,-15 0-162 0 0,-2 0-59 0 0,0 0-68 0 0,2 0-84 0 0,0 0-96 0 0,-7 0 329 0 0,2 0-246 0 0,-1 0-41 0 0,1 0-38 0 0,0 0-34 0 0,0 0-235 0 0,0-1-58 0 0,1 1-44 0 0,-1-1-33 0 0,5-4-1313 0 0,2-4-1169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8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0 14 0 0,3 0-27 0 0,-3 0-192 0 0,1 0 1 0 0,0 0-1 0 0,-1 0 1 0 0,1 0 0 0 0,0 1-1 0 0,-1-1 1 0 0,1 0-1 0 0,0 0 1 0 0,0 0 0 0 0,-1 0-1 0 0,1 1 1 0 0,-1-1-1 0 0,1 0 1 0 0,0 1-1 0 0,-1-1-6 0 0,3 5 136 0 0,0 0-1 0 0,0 0 1 0 0,0 1-1 0 0,-1-1 1 0 0,0 1-136 0 0,1 18 384 0 0,0-13 13 0 0,-1-7-315 0 0,0 2 37 0 0,3 7 140 0 0,7 20 417 0 0,-9-25-512 0 0,-1 0-45 0 0,3 5 187 0 0,-2 0-48 0 0,3 6 57 0 0,-2-1-58 0 0,6 16 215 0 0,-6-20-240 0 0,0-3 5 0 0,0-2-69 0 0,0-2-35 0 0,3 1-18 0 0,-1 0-14 0 0,-2 0 6 0 0,2 13 162 0 0,-4-10-135 0 0,3 4 52 0 0,4 10 220 0 0,-4-10-165 0 0,-1-5-109 0 0,-2-3-51 0 0,0 1-34 0 0,2 10 117 0 0,-3-13-115 0 0,0 0 0 0 0,0 0 0 0 0,0 0-1 0 0,1-1 1 0 0,0 1 0 0 0,0 0 0 0 0,0-1-1 0 0,1 1-48 0 0,7 14 250 0 0,-1-1-50 0 0,-3-3-81 0 0,1-3-56 0 0,5 9 126 0 0,-2-3-14 0 0,0-6-119 0 0,7 6 22 0 0,-12-11-50 0 0,1-1 1 0 0,0 0 0 0 0,0 0-1 0 0,0-1 1 0 0,1 0 0 0 0,3 3-29 0 0,11 2 47 0 0,5 3 64 0 0,-9-4-99 0 0,-14-8-12 0 0,1 0 0 0 0,-1-1 0 0 0,0 1-1 0 0,0-1 1 0 0,1 1 0 0 0,-1-1 0 0 0,0 0-1 0 0,0 0 1 0 0,1-1 0 0 0,-1 1 0 0 0,9-1-42 0 0,-7 1-66 0 0,-1-1 37 0 0,11-6-60 0 0,-10 4 27 0 0,-2 2 14 0 0,0 0-33 0 0,0 0-40 0 0,0 0-46 0 0,0 1-51 0 0,1-1-58 0 0,-2 1 47 0 0,-1 0-39 0 0,1 0-38 0 0,-1 0-32 0 0,2 0-245 0 0,-1-1-55 0 0,1 0-796 0 0,-1-4-626 0 0,-2-4-1188 0 0</inkml:trace>
  <inkml:trace contextRef="#ctx0" brushRef="#br0" timeOffset="282.07">33 368 10512 0 0,'0'0'306'0'0,"0"0"-4"0"0,3 0-134 0 0,-2 0-128 0 0,1-1 1 0 0,-1 1 0 0 0,1 0-1 0 0,0-1 1 0 0,-1 1 0 0 0,1-1-1 0 0,-1 1 1 0 0,1-1 0 0 0,-1 0-1 0 0,1 0 1 0 0,-1 1 0 0 0,1-1-41 0 0,11-6 358 0 0,-1 5-44 0 0,4 2 21 0 0,0 1-99 0 0,0 0-74 0 0,29-2 139 0 0,-26-3-135 0 0,5-2 19 0 0,29-7 134 0 0,-36 9-197 0 0,-1 2 1 0 0,1 0 0 0 0,15 0-123 0 0,-8 2 101 0 0,12 0 31 0 0,0-3-33 0 0,-11-1-44 0 0,-9 1-3 0 0,-1 0 0 0 0,1 1 1 0 0,8 1-53 0 0,12 1 61 0 0,-1 0-70 0 0,6 0-65 0 0,19 0-81 0 0,-59 0 153 0 0,50 0-171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7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1 8576 0 0,'0'0'197'0'0,"0"0"24"0"0,0 0 17 0 0,0 2-38 0 0,2 5-164 0 0,4-1-33 0 0,0 1 5 0 0,-4 3 49 0 0,-2-9-19 0 0,0 1 0 0 0,1 0 1 0 0,-1-1-1 0 0,0 1 0 0 0,1-1 0 0 0,-1 1 1 0 0,0 0-1 0 0,1-1 0 0 0,0 1 1 0 0,-1-1-1 0 0,1 1 0 0 0,0-1 0 0 0,1 2-38 0 0,4 10 348 0 0,-4 1-49 0 0,-1-7-162 0 0,0 0 0 0 0,0 0 0 0 0,1 0 1 0 0,0 0-1 0 0,0 0 0 0 0,0 0 0 0 0,2 3-137 0 0,8 22 463 0 0,-8-15-275 0 0,-3 0-42 0 0,-1-1 41 0 0,0-8-62 0 0,-1-1 0 0 0,2 1 0 0 0,-1 0 0 0 0,1 0 0 0 0,1 1-125 0 0,2 6 201 0 0,4 7 158 0 0,5 23 359 0 0,-10-30-527 0 0,-2 0-47 0 0,1 2 66 0 0,5 7 157 0 0,-1-1-84 0 0,-5-7-187 0 0,-1 62 417 0 0,0-60-443 0 0,0 0-48 0 0,0-14-6 0 0,0 0-1 0 0,0 0 1 0 0,1 0-1 0 0,-1 0 1 0 0,2 3-16 0 0,4 6 48 0 0,0-2-13 0 0,-5 2 18 0 0,-1-10-76 0 0,0-1 86 0 0,0 2-87 0 0,0 4-79 0 0,0 7-113 0 0,0-14 100 0 0,0 0 61 0 0,0-1 46 0 0,0 3 110 0 0,0-2-87 0 0,0 0-60 0 0,0 0-83 0 0,0 0-77 0 0,0 0-106 0 0,0 0 111 0 0,0 0-34 0 0,0 0-36 0 0,0 0-37 0 0,0-1-54 0 0,0 0-53 0 0,0 0-47 0 0,0 0-41 0 0,0 0-145 0 0,0 0-42 0 0,0 0-176 0 0,0 0-477 0 0</inkml:trace>
  <inkml:trace contextRef="#ctx0" brushRef="#br0" timeOffset="647.13">1 416 6768 0 0,'0'0'149'0'0,"0"0"23"0"0,0 0 12 0 0,2 0-25 0 0,2 0-132 0 0,-1 0-27 0 0,-1 0 1 0 0,1 1-1 0 0,-1-2 1 0 0,0 1 0 0 0,1 0-1 0 0,-1 0 1 0 0,0-1-1 0 0,1 1 1 0 0,1-2-1 0 0,13-6 68 0 0,1-2 97 0 0,27-9 326 0 0,-30 14-367 0 0,3 1 36 0 0,5-2 29 0 0,0-3-37 0 0,7-4 25 0 0,-1 1-39 0 0,-10 5-50 0 0,19-5 112 0 0,-3 5-52 0 0,-19 5-42 0 0,-1-2 0 0 0,11-3-106 0 0,38-17 220 0 0,-32 12-127 0 0,0 0-54 0 0,-1 0-39 0 0,18-5 0 0 0,-31 13-10 0 0,5-2-42 0 0,0-3-57 0 0,-17 7 56 0 0,0-1-1 0 0,0 1 1 0 0,0 1 0 0 0,3-1 53 0 0,6-2-106 0 0,-1-2-38 0 0,-5 1 17 0 0,-1-2-35 0 0,-6 6 94 0 0,0-1 1 0 0,0 1-1 0 0,0-1 1 0 0,0 1-1 0 0,0 0 1 0 0,0 0-1 0 0,0 0 0 0 0,0 0 1 0 0,1 0-1 0 0,-1 0 1 0 0,0 0-1 0 0,1 1 0 0 0,-1-1 1 0 0,1 1 67 0 0,10-3-343 0 0,-8 1 25 0 0,1 0-1 0 0,0-1 1 0 0,-1 1 0 0 0,5-4 318 0 0,0-2-496 0 0,1-1-91 0 0,-2 2 302 0 0,-8 6 240 0 0,0 0 1 0 0,1 0-1 0 0,-1 1 1 0 0,0-1-1 0 0,1 1 0 0 0,-1-1 1 0 0,0 1-1 0 0,1-1 0 0 0,-1 1 1 0 0,1 0-1 0 0,1-1 45 0 0,-1 1-86 0 0,-2 0 8 0 0,0 0 26 0 0,0 0 47 0 0,0 0 49 0 0,0 0 45 0 0,0 0 155 0 0,0 0 32 0 0,3 3 38 0 0,0 0-155 0 0,1 0-42 0 0,7 8 169 0 0,-8-7-156 0 0,0 2 50 0 0,-1-1 20 0 0,0 0 59 0 0,-1 2 69 0 0,-1 0 80 0 0,0-2-248 0 0,-1 7 46 0 0,1-2-34 0 0,1-2 16 0 0,2-1 55 0 0,2 4 36 0 0,-1 0-44 0 0,7 22 330 0 0,-4-10-161 0 0,-5-14-152 0 0,-1-1-53 0 0,-1 5 92 0 0,2 7 62 0 0,24 44 725 0 0,-23-52-891 0 0,2 6 191 0 0,6 3 99 0 0,-9-17-390 0 0,1 0 1 0 0,-2 1-1 0 0,1-1 1 0 0,0 1-1 0 0,-1-1 1 0 0,0 1 0 0 0,0 2-88 0 0,5 13 287 0 0,4 1 75 0 0,-4 6-8 0 0,-4-20-213 0 0,1-1-1 0 0,-1 0 1 0 0,2 0 0 0 0,0 2-141 0 0,3 1 161 0 0,0 0-39 0 0,3 4 48 0 0,-9-11-125 0 0,0 1 0 0 0,0 0 0 0 0,0 0 0 0 0,0-1 0 0 0,-1 1-1 0 0,1 0 1 0 0,-1 0 0 0 0,0 0 0 0 0,0 0 0 0 0,0 0 0 0 0,0 1-45 0 0,0-2 109 0 0,0 0-54 0 0,1 2-51 0 0,0 0-79 0 0,0-3 69 0 0,1 0 50 0 0,-1 0 74 0 0,1 0 68 0 0,1-1 95 0 0,-1 0 110 0 0,-1 0-148 0 0,1 0 34 0 0,-2-3-208 0 0,0 1-61 0 0,0 1 0 0 0,1-1 0 0 0,-1 0-1 0 0,0 1 1 0 0,1-1 0 0 0,-1 1 0 0 0,1-1 0 0 0,0 1 0 0 0,0-1-1 0 0,-1 1 1 0 0,1-1 0 0 0,0 1-8 0 0,0-1 7 0 0,0 1 1 0 0,0-1-1 0 0,0 0 1 0 0,0 0-1 0 0,0 0 0 0 0,0 0 1 0 0,-1 1-1 0 0,1-1 1 0 0,-1 0-1 0 0,0 0 0 0 0,1 0 1 0 0,-1-1-8 0 0,0-2 1 0 0,0 1 0 0 0,0-1 0 0 0,1 1 1 0 0,-1-1-1 0 0,1 1 0 0 0,0-1 0 0 0,1 1 0 0 0,-1 0 1 0 0,1 0-1 0 0,0-1 0 0 0,0 0-1 0 0,3-2-4 0 0,1 0 0 0 0,-1 0-1 0 0,1 0 1 0 0,0 0 0 0 0,2 0 4 0 0,8-7-90 0 0,-11 12 64 0 0,-5 2 20 0 0,1 0 1 0 0,0-1-1 0 0,-1 1 0 0 0,1 0 0 0 0,0-1 1 0 0,-1 1-1 0 0,1 0 0 0 0,-1-1 0 0 0,1 1 1 0 0,0-1-1 0 0,-1 1 0 0 0,0-1 0 0 0,1 1 1 0 0,-1-1-1 0 0,1 1 0 0 0,-1-1 0 0 0,1 0 1 0 0,-1 1-1 0 0,0-1 0 0 0,0 1 0 0 0,1-1 1 0 0,-1 0 5 0 0,2-4-25 0 0,-1 4 17 0 0,0 0 0 0 0,-1 0-1 0 0,1 0 1 0 0,0 0 0 0 0,0 0 0 0 0,0 0-1 0 0,0 0 1 0 0,-1 0 0 0 0,1 1 0 0 0,0-1-1 0 0,0 0 1 0 0,0 0 0 0 0,1 1 0 0 0,-1-1 0 0 0,0 1-1 0 0,0-1 1 0 0,0 1 0 0 0,0 0 0 0 0,1-1-1 0 0,-1 1 9 0 0,29-1-219 0 0,-19 1 156 0 0,-10 0 60 0 0,0 0 0 0 0,0 0 0 0 0,1 0-1 0 0,-1 0 1 0 0,0 0 0 0 0,0 0 0 0 0,1 1-1 0 0,-1-1 1 0 0,0 0 0 0 0,0 1-1 0 0,1-1 1 0 0,-1 1 0 0 0,0-1 0 0 0,0 1-1 0 0,0 0 1 0 0,0-1 0 0 0,0 1-1 0 0,0 0 1 0 0,0 0 0 0 0,0 0 0 0 0,0 0-1 0 0,-1 0 1 0 0,1 0 0 0 0,0 0-1 0 0,0 0 1 0 0,-1 0 0 0 0,1 0 0 0 0,-1 0-1 0 0,1 0 1 0 0,-1 1 0 0 0,1-1 0 0 0,-1 0-1 0 0,0 0 1 0 0,0 0 0 0 0,0 1-1 0 0,1-1 1 0 0,-1 1 3 0 0,0-2-1 0 0,0 0 0 0 0,0 1 0 0 0,0-1 0 0 0,0 0 0 0 0,0 0 0 0 0,0 0 0 0 0,0 0 0 0 0,0 0 0 0 0,0 1 0 0 0,0-1 0 0 0,0 0 0 0 0,0 0 0 0 0,0 0 0 0 0,0 0 0 0 0,0 0 0 0 0,0 0 0 0 0,0 1 0 0 0,0-1 0 0 0,0 0 0 0 0,1 0 0 0 0,-1 0 0 0 0,0 0 0 0 0,0 0 0 0 0,0 0 0 0 0,0 0 0 0 0,0 0 0 0 0,0 0 0 0 0,1 0 0 0 0,-1 0 0 0 0,0 1 1 0 0,0-1-1 0 0,0 0 0 0 0,0 0 0 0 0,0 0 0 0 0,0 0 0 0 0,1 0 0 0 0,-1 0 0 0 0,0 0 0 0 0,0 0 0 0 0,0 0 0 0 0,0 0 0 0 0,0 0 0 0 0,1 0 0 0 0,-1 0 0 0 0,0 0 0 0 0,0-1 0 0 0,0 1 0 0 0,0 0 0 0 0,0 0 0 0 0,0 0 0 0 0,1 0 0 0 0,-1 0 0 0 0,0 0 0 0 0,0 0 1 0 0,3 0-6 0 0,-2 0 6 0 0,0 0-1 0 0,0-1 0 0 0,0 1 1 0 0,0 0-1 0 0,0 0 1 0 0,0 1-1 0 0,0-1 0 0 0,0 0 1 0 0,0 0-1 0 0,0 0 0 0 0,0 1 1 0 0,0-1-1 0 0,0 0 1 0 0,0 1-1 0 0,0-1 0 0 0,-1 1 1 0 0,1-1-1 0 0,0 1 1 0 0,0 0-1 0 0,0-1 0 0 0,-1 1 1 0 0,1 0-1 0 0,0-1 0 0 0,-1 1 1 0 0,1 0-1 0 0,0 0 1 0 0,-1 0-1 0 0,1-1 0 0 0,-1 1 1 0 0,0 0-1 0 0,1 0 0 0 0,-1 1 1 0 0,14 14-46 0 0,-1 0 32 0 0,-8-6 14 0 0,-4-7 0 0 0,0-1 0 0 0,0 0 0 0 0,0 0 0 0 0,0 1 0 0 0,1-1 0 0 0,-1 0 0 0 0,1 0 0 0 0,0 0 0 0 0,0 0 0 0 0,9 14 11 0 0,-2 4-62 0 0,-8-17 34 0 0,0 1 0 0 0,0-1-1 0 0,1 0 1 0 0,-1 0 0 0 0,1 0 0 0 0,0 0 0 0 0,-1-1-1 0 0,1 1 1 0 0,1 0 0 0 0,-1-1 0 0 0,0 1 0 0 0,1-1-1 0 0,1 2 18 0 0,2-1-25 0 0,-1-1-62 0 0,1 0-108 0 0,-1 1-76 0 0,0 1-63 0 0,0 1-45 0 0,2 1-151 0 0,0 1-304 0 0,-5-4-598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06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208 320 7920 0 0,'0'0'174'0'0,"-3"0"29"0"0,-1 0-56 0 0,1 0-37 0 0,-5 0 22 0 0,1 0-83 0 0,-9 0-25 0 0,11 0 16 0 0,1 0 40 0 0,-2 0 87 0 0,1 0 101 0 0,2 0 355 0 0,0 0 17 0 0,-2 1-357 0 0,0 1-54 0 0,0 0-44 0 0,0 1-34 0 0,-4 2 57 0 0,0 0 25 0 0,-1 0-4 0 0,-3 1 52 0 0,6-2-124 0 0,7-4-144 0 0,-1 0 1 0 0,1 0-1 0 0,-1 0 0 0 0,1 0 0 0 0,-1 1 1 0 0,1-1-1 0 0,-1 0 0 0 0,1 0 0 0 0,-1 1 1 0 0,1-1-1 0 0,0 0 0 0 0,-1 1 0 0 0,1-1 1 0 0,-1 0-1 0 0,1 1 0 0 0,0-1 1 0 0,-1 1-1 0 0,1-1 0 0 0,0 0 0 0 0,0 1 1 0 0,-1-1-1 0 0,1 1 0 0 0,0-1 0 0 0,0 1 1 0 0,0-1-1 0 0,0 1 0 0 0,0-1 0 0 0,0 1 1 0 0,-1-1-1 0 0,1 1 0 0 0,0-1 0 0 0,0 1 1 0 0,1 0-1 0 0,-1-1 0 0 0,0 1 0 0 0,0-1 1 0 0,0 1-1 0 0,0-1-13 0 0,0 1 16 0 0,0 0 1 0 0,0-1-1 0 0,0 1 0 0 0,0 0 1 0 0,0-1-1 0 0,0 1 0 0 0,0 0 1 0 0,-1-1-1 0 0,1 1 0 0 0,0 0 1 0 0,0 0-1 0 0,-1-1 0 0 0,1 1 1 0 0,0-1-1 0 0,-1 1 0 0 0,1 0 1 0 0,-1-1-1 0 0,1 1 0 0 0,-1-1 1 0 0,1 1-1 0 0,-1-1 0 0 0,1 1 1 0 0,-1-1-1 0 0,1 0 0 0 0,-1 1 1 0 0,0-1-1 0 0,1 1 0 0 0,-1-1 1 0 0,0 0-1 0 0,1 0 0 0 0,-1 1-16 0 0,-9 4 197 0 0,3 7-44 0 0,1 14 80 0 0,0-12-90 0 0,5-13-121 0 0,0 0-1 0 0,0 1 1 0 0,1-1 0 0 0,-1 1 0 0 0,0-1-1 0 0,1 1 1 0 0,-1-1 0 0 0,1 1 0 0 0,0-1-1 0 0,-1 1 1 0 0,1 0 0 0 0,0-1 0 0 0,0 1-22 0 0,-2 11 159 0 0,-3-3-70 0 0,4-9-79 0 0,0 1-1 0 0,0 0 0 0 0,0 0 0 0 0,0-1 0 0 0,0 1 0 0 0,0 0 1 0 0,1 0-1 0 0,-1 0 0 0 0,1 0 0 0 0,0 0 0 0 0,-1 0 0 0 0,1 0 1 0 0,0 1-10 0 0,0 2 11 0 0,1-1 1 0 0,-1 0 0 0 0,1 0-1 0 0,0 0 1 0 0,0-1 0 0 0,0 1 0 0 0,1 0-1 0 0,-1 0 1 0 0,1 0 0 0 0,1 2-12 0 0,-2-4 4 0 0,0 0 1 0 0,0 0-1 0 0,0 1 1 0 0,-1-1-1 0 0,1 0 1 0 0,-1 1-1 0 0,0-1 1 0 0,0 1-5 0 0,0-2 2 0 0,0 0 0 0 0,0 0-1 0 0,0 0 1 0 0,0 0 0 0 0,1 0 0 0 0,-1 0 0 0 0,0 0 0 0 0,0 0 0 0 0,1 0 0 0 0,-1 0 0 0 0,0 0 0 0 0,1 0-1 0 0,-1 0 1 0 0,1 0 0 0 0,0 0 0 0 0,-1 0 0 0 0,1 0 0 0 0,0-1 0 0 0,-1 1 0 0 0,1 0 0 0 0,0 0 0 0 0,0-1-1 0 0,0 1 1 0 0,-1-1 0 0 0,1 1 0 0 0,1 0-2 0 0,20 9 79 0 0,1-1-1 0 0,14 4-78 0 0,-20-8 43 0 0,-8-2-30 0 0,0 0-1 0 0,0-1 1 0 0,0 0-1 0 0,0 0 1 0 0,1-1 0 0 0,-1-1-1 0 0,4 1-12 0 0,7-2 12 0 0,-5-1-68 0 0,-2-2-55 0 0,3-3-43 0 0,-13 6 71 0 0,1-1-40 0 0,-1 1-36 0 0,1-1-35 0 0,2 0-285 0 0,0 0-106 0 0,-2 1 98 0 0,0-1-37 0 0,1 0-141 0 0,4-1-375 0 0,3-4-762 0 0,8-2-1022 0 0</inkml:trace>
  <inkml:trace contextRef="#ctx0" brushRef="#br0" timeOffset="430.47">463 1 7512 0 0,'0'0'166'0'0,"0"0"29"0"0,0 0 13 0 0,3 0-29 0 0,3-1-154 0 0,-4 5-11 0 0,-10 6 51 0 0,6-8 45 0 0,4 1 126 0 0,-1-2-217 0 0,-1-1 0 0 0,1 0-1 0 0,-1 1 1 0 0,0-1 0 0 0,1 1-1 0 0,-1-1 1 0 0,1 1-1 0 0,-1-1 1 0 0,0 1 0 0 0,1-1-1 0 0,-1 1 1 0 0,0-1-1 0 0,0 1 1 0 0,1-1 0 0 0,-1 1-1 0 0,0 0 1 0 0,0-1 0 0 0,0 1-1 0 0,0-1 1 0 0,0 1-1 0 0,0 0 1 0 0,0-1 0 0 0,0 1-1 0 0,0-1 1 0 0,0 1 0 0 0,0 0-1 0 0,0-1 1 0 0,0 1-1 0 0,-1-1 1 0 0,1 1 0 0 0,0 0-19 0 0,-2 11 313 0 0,6-1 7 0 0,0-2-63 0 0,-2 5 43 0 0,-2-4-138 0 0,-1 2 7 0 0,1-3-24 0 0,2-1 12 0 0,0 1 44 0 0,0-4-127 0 0,0 2 51 0 0,1 0 0 0 0,-1 0-1 0 0,-1 0 1 0 0,0 1 0 0 0,0-1-1 0 0,0 6-124 0 0,1 29 522 0 0,1-15-221 0 0,2-6-94 0 0,1-1-54 0 0,10 28 269 0 0,-3-6-66 0 0,-10-36-292 0 0,0 1 0 0 0,0 0 0 0 0,1-1 0 0 0,-1 0 1 0 0,3 2-65 0 0,6 7 106 0 0,-8-11-71 0 0,0 0 0 0 0,-1 0 1 0 0,0 1-1 0 0,0-1 0 0 0,0 1 1 0 0,0 0-1 0 0,-1-1 0 0 0,0 1 1 0 0,2 4-36 0 0,-2 3 71 0 0,3 6 74 0 0,6 2 35 0 0,-7-14-134 0 0,0-1 1 0 0,0 1 0 0 0,-1-1 0 0 0,0 1 0 0 0,0 0 0 0 0,-1 0 0 0 0,0 0 0 0 0,0 1 0 0 0,0-1 0 0 0,0 0 0 0 0,-1 4-47 0 0,-1-8 18 0 0,0-1 0 0 0,0 1 0 0 0,0 0 1 0 0,1 0-1 0 0,-1-1 0 0 0,0 1 1 0 0,1 0-1 0 0,-1-1 0 0 0,1 1 1 0 0,0-1-1 0 0,-1 1 0 0 0,1-1 1 0 0,0 1-1 0 0,0-1 0 0 0,1 2-18 0 0,2 5 95 0 0,2 5 112 0 0,-1-10-93 0 0,2 2 37 0 0,-7-5-147 0 0,1 0 0 0 0,-1 1 0 0 0,0-1 0 0 0,0 0 1 0 0,0 0-1 0 0,0 1 0 0 0,0-1 0 0 0,0 0 0 0 0,0 0 1 0 0,0 1-1 0 0,0-1 0 0 0,0 0 0 0 0,0 0 0 0 0,0 1 1 0 0,0-1-1 0 0,0 0 0 0 0,0 0 0 0 0,0 1 0 0 0,0-1 1 0 0,0 0-1 0 0,0 0 0 0 0,0 0 0 0 0,0 1 0 0 0,-1-1 1 0 0,1 0-1 0 0,0 0 0 0 0,0 0 0 0 0,0 1 0 0 0,0-1 1 0 0,0 0-1 0 0,-1 0 0 0 0,1 0 0 0 0,0 1 0 0 0,0-1 1 0 0,-1 0-6 0 0,1 0 106 0 0,-1 1-62 0 0,0-1-65 0 0,-2 0-108 0 0,1 0 104 0 0,1 0 55 0 0,0 0 81 0 0,0 0 78 0 0,1-1 105 0 0,0 1-102 0 0,0 0 33 0 0,0 0 36 0 0,0 0 37 0 0,1-2-273 0 0,1 0 0 0 0,-1 0 0 0 0,1 0 0 0 0,-1 0 1 0 0,0-1-1 0 0,0 1 0 0 0,0 0 0 0 0,0-1 0 0 0,0 1 0 0 0,-1 0 0 0 0,1-1 1 0 0,-1 1-1 0 0,0-1 0 0 0,1 1 0 0 0,-1-1 0 0 0,0 1 0 0 0,-1-1 0 0 0,1 0-24 0 0,3-18 97 0 0,5 4-55 0 0,-4 11-43 0 0,1 0 0 0 0,0 0 0 0 0,6-4 1 0 0,-5 3 0 0 0,1 0 0 0 0,-1 0 0 0 0,3-5 0 0 0,-2 1 0 0 0,15-21-12 0 0,-20 30 2 0 0,0 0 1 0 0,0 0-1 0 0,0 0 0 0 0,0 0 1 0 0,0 1-1 0 0,1-1 0 0 0,1 0 10 0 0,6-3-19 0 0,-7 4 12 0 0,-1 0 0 0 0,0 0 0 0 0,1-1 0 0 0,-1 1 0 0 0,0 0 0 0 0,0-1 0 0 0,0 1 0 0 0,0-1 0 0 0,0 0 7 0 0,-1 0-4 0 0,1 1-1 0 0,-1 0 1 0 0,1-1 0 0 0,-1 1 0 0 0,1 0-1 0 0,0 0 1 0 0,0 0 0 0 0,-1 0 0 0 0,1 0-1 0 0,0 0 1 0 0,1 0 4 0 0,26-1-47 0 0,-25 2 45 0 0,0 0 0 0 0,0 0 0 0 0,0 1 0 0 0,0-1 0 0 0,3 2 2 0 0,6 4-29 0 0,-11-5 27 0 0,-1 0 0 0 0,1 0 0 0 0,-1-1 1 0 0,1 1-1 0 0,-1 0 0 0 0,1-1 0 0 0,-1 1 0 0 0,1-1 0 0 0,-1 0 0 0 0,1 1 0 0 0,-1-1 0 0 0,1 0 0 0 0,0 0 2 0 0,-1 0-1 0 0,1 0 0 0 0,-1 0-1 0 0,1 0 1 0 0,-1 0-1 0 0,0 0 1 0 0,1 1-1 0 0,-1-1 1 0 0,1 0-1 0 0,-1 1 1 0 0,1 0 1 0 0,14 12-72 0 0,-9-6 33 0 0,-3-4 32 0 0,-1 1 0 0 0,0-1 0 0 0,0 0-1 0 0,0 1 1 0 0,0 0 0 0 0,0 0 7 0 0,-2 2 0 0 0,1-2 0 0 0,14 20 0 0 0,-11-13 12 0 0,0 1-37 0 0,-3-7 7 0 0,-1-1 0 0 0,1 1 0 0 0,0-1 0 0 0,1 0 0 0 0,-1 0 0 0 0,1 0 0 0 0,0 0 0 0 0,1 1 18 0 0,-2-3 14 0 0,1 1-63 0 0,0 0-58 0 0,0 0-51 0 0,1 0-89 0 0,0 1-55 0 0,0 0-48 0 0,0 0-38 0 0,3 3-378 0 0,4 8-1099 0 0,-10-14 1479 0 0,-1 1-43 0 0,1-1-39 0 0,-1 1-34 0 0,0 0-139 0 0,0 0-32 0 0,0 4-1466 0 0,0-6 2137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0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0 193 5584 0 0,'0'0'165'0'0,"0"0"-44"0"0,0 0-6 0 0,0 0 42 0 0,0 0 135 0 0,0 0 252 0 0,0 0 22 0 0,0 0-36 0 0,0 0-363 0 0,0 0 40 0 0,0 0 95 0 0,0 0-12 0 0,3 0-14 0 0,1 0-197 0 0,13 1 364 0 0,-11 3-253 0 0,-4-1-129 0 0,-2 2-34 0 0,3 0 143 0 0,7 9 2 0 0,-7 1-22 0 0,-1-3-38 0 0,4 0 12 0 0,-5-10-108 0 0,0-1 1 0 0,0 1 0 0 0,0 0 0 0 0,0-1 0 0 0,-1 1 0 0 0,1 0 0 0 0,0-1 0 0 0,-1 1 0 0 0,0 0 0 0 0,1 0 0 0 0,-1 0 0 0 0,0-1 0 0 0,0 1-17 0 0,2 15 126 0 0,4-2-36 0 0,0 1-9 0 0,-4 0 28 0 0,-1 8 24 0 0,-1-21-115 0 0,0 1 0 0 0,1-1 0 0 0,0 1 0 0 0,0-1 0 0 0,0 0 0 0 0,0 1 0 0 0,0-1-18 0 0,5 10 81 0 0,-2 2 29 0 0,-4 7-8 0 0,-1-14-52 0 0,1 26 211 0 0,0 67 303 0 0,0-81-397 0 0,0 1 51 0 0,0-18-143 0 0,0-3 17 0 0,0 0 11 0 0,0 0 1 0 0,0 0 4 0 0,0 0 16 0 0,0 0 4 0 0,0 0 0 0 0,0 0-7 0 0,0-9 17 0 0,-7 3-72 0 0,1 2-15 0 0,5 3-46 0 0,1 1 1 0 0,0-1 0 0 0,-1 0-1 0 0,1 0 1 0 0,0 0 0 0 0,-1 1 0 0 0,1-1-1 0 0,0 0 1 0 0,0 0 0 0 0,0 0-1 0 0,0 0 1 0 0,0 0 0 0 0,0 1 0 0 0,0-2-6 0 0,-1-9 49 0 0,-5-1-19 0 0,4 10-24 0 0,1 1-1 0 0,0-1 0 0 0,1 0 0 0 0,-1 0 0 0 0,0 1 0 0 0,0-1 0 0 0,1 0 1 0 0,-1 0-1 0 0,1 0 0 0 0,0 0 0 0 0,-1 0 0 0 0,1 0 0 0 0,0-2-5 0 0,0-98 139 0 0,0 29-136 0 0,0 69-3 0 0,1 0 0 0 0,-1-1 0 0 0,1 2 0 0 0,0-1 0 0 0,0 0 0 0 0,0 0 0 0 0,1 0 0 0 0,-1 0 0 0 0,1 1 0 0 0,1-4 0 0 0,-2 6 0 0 0,-1 0 0 0 0,1-1 0 0 0,-1 1 0 0 0,1-1 0 0 0,-1 1 0 0 0,0-1 0 0 0,0 1 0 0 0,0-1 0 0 0,0 1 0 0 0,0-1 0 0 0,0 1 0 0 0,0-1 0 0 0,0 1 0 0 0,0 0 0 0 0,0-1 0 0 0,1 1 0 0 0,-1-1 0 0 0,0 1 0 0 0,1-1 0 0 0,-1 1 0 0 0,1-1 0 0 0,9-17-2 0 0,1-2-38 0 0,10-18-60 0 0,-20 33 92 0 0,1 2 6 0 0,14-5-52 0 0,-3-2 32 0 0,-6 7-37 0 0,2 5 54 0 0,-6 0-6 0 0,-3-2 9 0 0,1 1 0 0 0,-1 0-1 0 0,1 0 1 0 0,-1 0 0 0 0,1 0 0 0 0,-1 0 0 0 0,1 0-1 0 0,-1 0 1 0 0,1 0 0 0 0,-1 0 0 0 0,1 0 0 0 0,-1 0 0 0 0,1 1-1 0 0,-1-1 1 0 0,1 0 0 0 0,-1 0 0 0 0,1 0 0 0 0,-1 1-1 0 0,1-1 1 0 0,-1 0 0 0 0,1 1 0 0 0,-1-1 0 0 0,0 0 0 0 0,1 1-1 0 0,-1-1 1 0 0,0 0 0 0 0,1 1 0 0 0,-1-1 0 0 0,0 1-1 0 0,0-1 1 0 0,1 0 0 0 0,-1 1 2 0 0,5 6-14 0 0,24 9-50 0 0,-19-11 34 0 0,-7-4 26 0 0,-1 0 0 0 0,0 0 1 0 0,1 0-1 0 0,-1 0 0 0 0,0 1 0 0 0,0-1 0 0 0,0 1 1 0 0,0 0-1 0 0,0-1 4 0 0,11 12-37 0 0,-8-9 35 0 0,0 1-1 0 0,0-1 0 0 0,-1 1 0 0 0,0 0 0 0 0,0 0 1 0 0,1 2 2 0 0,0 4 0 0 0,-4-9 0 0 0,0 1 0 0 0,0-1 0 0 0,0 0 0 0 0,1 0 0 0 0,-1 0 0 0 0,1 0 0 0 0,-1 0 0 0 0,1 0 0 0 0,0 0 0 0 0,-1 0 0 0 0,1 0 0 0 0,0 0 0 0 0,-1 0 0 0 0,1 1 0 0 0,-1-1 0 0 0,0 0 0 0 0,0 0 0 0 0,0 1 0 0 0,0-1 0 0 0,0 1 0 0 0,0-1 0 0 0,-1 1 0 0 0,1-1 0 0 0,-1 1 0 0 0,1-1 0 0 0,-1 1 0 0 0,1-1 0 0 0,0 1 0 0 0,0-1 0 0 0,0 0 0 0 0,0 1 0 0 0,1-1 0 0 0,-1 0 0 0 0,1 0 0 0 0,-1 0 0 0 0,1 0 0 0 0,0 0 0 0 0,-1-1 0 0 0,0 0 0 0 0,1 1 0 0 0,-1-1 0 0 0,0 0 0 0 0,0 1 0 0 0,0-1 0 0 0,0 0 0 0 0,0 1 0 0 0,0-1 0 0 0,0 1 0 0 0,-1 0 0 0 0,1-1 0 0 0,0 1 0 0 0,-1 0 0 0 0,1-1 0 0 0,-1 1 0 0 0,0 0 0 0 0,0-1 0 0 0,1 1 0 0 0,-1 0 0 0 0,0 0 0 0 0,0 0 0 0 0,0 0 0 0 0,0-1 0 0 0,1 1 0 0 0,-1 0 0 0 0,1 0 0 0 0,-1-1 0 0 0,1 1 0 0 0,0 0 0 0 0,0-1 0 0 0,0 1 0 0 0,0 0 0 0 0,0-1 0 0 0,0 1 0 0 0,0-1 0 0 0,0 1 0 0 0,-1-1 0 0 0,1 1 0 0 0,0 0 0 0 0,-1-1 0 0 0,1 1 0 0 0,-1 0 0 0 0,1 0 0 0 0,-1 0 0 0 0,0-1 0 0 0,1 1 0 0 0,-1 0 0 0 0,-1 10 0 0 0,1-9 0 0 0,-1 1 0 0 0,1-1 0 0 0,0 0 0 0 0,0 0 0 0 0,1 1 0 0 0,-1-1 0 0 0,1 0 0 0 0,-1 0 0 0 0,1 0 0 0 0,0 1 0 0 0,4 4 0 0 0,-4-6 4 0 0,0-1 1 0 0,0 0-1 0 0,0 1 0 0 0,0-1 0 0 0,-1 1 1 0 0,1 0-1 0 0,0-1 0 0 0,-1 1 0 0 0,1-1 1 0 0,-1 1-1 0 0,0 0 0 0 0,0-1 0 0 0,1 1 1 0 0,-1 0-5 0 0,0 3 9 0 0,0 1 4 0 0,0 12 86 0 0,0-18-98 0 0,0 0 0 0 0,-1 1 0 0 0,1-1 0 0 0,0 0 0 0 0,0 0 0 0 0,0 0-1 0 0,0 0 1 0 0,0 0 0 0 0,0 0 0 0 0,0 0 0 0 0,0 0 0 0 0,0 0 0 0 0,0 0 0 0 0,0 1 0 0 0,0-1 0 0 0,0 0 0 0 0,0 0 0 0 0,0 0 0 0 0,0 0 0 0 0,1 0 0 0 0,-1 0-1 0 0,0 0 1 0 0,0 0 0 0 0,0 0 0 0 0,0 0 0 0 0,0 0 0 0 0,0 1 0 0 0,0-1 0 0 0,0 0 0 0 0,0 0 0 0 0,0 0 0 0 0,0 0 0 0 0,0 0 0 0 0,0 0 0 0 0,0 0 0 0 0,0 0 0 0 0,1 0-1 0 0,-1 0 1 0 0,0 0 0 0 0,0 0 0 0 0,0 0 0 0 0,0 0 0 0 0,0 0 0 0 0,0 0 0 0 0,0 0 0 0 0,0 0 0 0 0,0 0 0 0 0,0 0 0 0 0,1 0 0 0 0,-1 0 0 0 0,0 0 0 0 0,0 0-1 0 0,0 0 1 0 0,0 0 0 0 0,0 0 0 0 0,0 0 0 0 0,0 0-1 0 0,1 0 1 0 0,-1 0-1 0 0,1 0 1 0 0,-1 0-1 0 0,0 0 0 0 0,1 0 1 0 0,-1 0-1 0 0,1 0 1 0 0,-1 0-1 0 0,1 0 1 0 0,-1 0-1 0 0,0 0 0 0 0,1-1 1 0 0,-1 1-1 0 0,1 0 1 0 0,-1 0-1 0 0,0 0 1 0 0,1-1-1 0 0,-1 1 0 0 0,0 0 1 0 0,1 0-1 0 0,-1-1 1 0 0,0 1-1 0 0,1 0 1 0 0,-1-1-1 0 0,0 1 0 0 0,0 0 1 0 0,1-1-1 0 0,-1 1 1 0 0,0 0-1 0 0,0-1 1 0 0,0 1-1 0 0,5-7 0 0 0,6 1 10 0 0,-6-4 33 0 0,6 4-32 0 0,5-23-11 0 0,-16 28 1 0 0,1-1 1 0 0,-1 1 0 0 0,1-1 0 0 0,-1 1 0 0 0,0 0 0 0 0,0-1 0 0 0,1 1 0 0 0,-1-1-1 0 0,0 1 1 0 0,-1-1-2 0 0,1 1 4 0 0,0-1-1 0 0,0 1 1 0 0,1-1-1 0 0,-1 1 1 0 0,0-1-1 0 0,0 1 0 0 0,1-1 1 0 0,-1 1-1 0 0,1 0 1 0 0,-1-1-4 0 0,11-17 11 0 0,-6-7-11 0 0,-2 17 12 0 0,1 1 1 0 0,0 0 0 0 0,1 0-1 0 0,-1 1 1 0 0,4-4-13 0 0,-7 9 1 0 0,9-13-1 0 0,0 1 0 0 0,1 1 0 0 0,6-7 0 0 0,-3 4 0 0 0,-12 11 0 0 0,4-6 0 0 0,18-5 0 0 0,-6 1-12 0 0,-17 14 9 0 0,0-1 0 0 0,0 1-1 0 0,0 0 1 0 0,1-1 0 0 0,-1 1 0 0 0,1 0 0 0 0,-1 0-1 0 0,1 0 1 0 0,-1 0 0 0 0,1 1 0 0 0,0-1 0 0 0,-1 0 0 0 0,1 1-1 0 0,0-1 1 0 0,0 1 0 0 0,-1-1 0 0 0,1 1 0 0 0,0 0 0 0 0,1-1 3 0 0,61 1-134 0 0,-63 1 132 0 0,0-1-1 0 0,0 0 1 0 0,0 0 0 0 0,0 0-1 0 0,0 1 1 0 0,0-1 0 0 0,0 0-1 0 0,0 1 1 0 0,0-1-1 0 0,0 1 1 0 0,-1-1 0 0 0,1 1-1 0 0,0-1 1 0 0,0 1-1 0 0,0-1 1 0 0,-1 1 0 0 0,1 0-1 0 0,0 0 1 0 0,-1-1-1 0 0,1 1 1 0 0,-1 0 0 0 0,1 0-1 0 0,-1 0 1 0 0,1 0 0 0 0,-1 0-1 0 0,1-1 1 0 0,-1 2 2 0 0,11 13-21 0 0,-4-8 0 0 0,-4-5 18 0 0,-1 0 0 0 0,0 0 0 0 0,1 1-1 0 0,-1-1 1 0 0,0 0 0 0 0,-1 1-1 0 0,1 0 1 0 0,0-1 0 0 0,-1 1 0 0 0,1 1 3 0 0,4 23 0 0 0,10 10 0 0 0,-16-35 0 0 0,3 6 0 0 0,0 0 0 0 0,-1 0 0 0 0,0 0 0 0 0,-1 0 0 0 0,1 9 0 0 0,-2-16 0 0 0,0 1 0 0 0,0 0 0 0 0,0-1 0 0 0,0 1 0 0 0,1 0 0 0 0,-1-1 0 0 0,1 1 0 0 0,-1 0 0 0 0,1-1 0 0 0,-1 1 0 0 0,1-1 0 0 0,0 1 0 0 0,0-1 0 0 0,0 1 0 0 0,5 11 0 0 0,-4 4 0 0 0,-2-13 0 0 0,0-1 0 0 0,0 1 0 0 0,0-1 0 0 0,0 0 0 0 0,1 1 0 0 0,0-1 0 0 0,-1 0 0 0 0,2 1 0 0 0,0 2 0 0 0,0 0 0 0 0,0 1 0 0 0,0 0 0 0 0,0 0 0 0 0,-1 0 0 0 0,0 0 0 0 0,0 0 0 0 0,-1 0 0 0 0,0 41 0 0 0,0-47 0 0 0,0 1 0 0 0,0-1 0 0 0,0 1 0 0 0,0-1 0 0 0,0 1 0 0 0,1-1 0 0 0,-1 1 0 0 0,0-1 0 0 0,1 0 0 0 0,0 1 0 0 0,9 11 10 0 0,-6-5 44 0 0,-5 0-68 0 0,1-8 14 0 0,0 11-126 0 0,0-10 50 0 0,0 0-48 0 0,0 1-38 0 0,0-1-63 0 0,0 0 12 0 0,0-1-35 0 0,0 1-344 0 0,0 0 79 0 0,0-1-49 0 0,0 0-663 0 0,0 0-521 0 0,0 0-988 0 0</inkml:trace>
  <inkml:trace contextRef="#ctx0" brushRef="#br0" timeOffset="437.05">1023 560 6392 0 0,'2'0'141'0'0,"-1"0"-131"0"0,-1 0 0 0 0,1 0 0 0 0,0 0 0 0 0,-1 0 0 0 0,1 0 0 0 0,-1 0-1 0 0,1-1 1 0 0,0 1 0 0 0,-1 0 0 0 0,1 0 0 0 0,-1-1 0 0 0,1 1 0 0 0,-1 0 0 0 0,1 0 0 0 0,-1-1-1 0 0,1 1 1 0 0,-1-1 0 0 0,0 1 0 0 0,1 0 0 0 0,-1-1 0 0 0,1 1 0 0 0,-1-1 0 0 0,0 1 0 0 0,1-1-10 0 0,-1 0 10 0 0,1 0 0 0 0,-1 1 0 0 0,1-1 0 0 0,-1 1 1 0 0,1-1-1 0 0,-1 1 0 0 0,1-1 0 0 0,-1 1 0 0 0,1-1 0 0 0,0 1 1 0 0,-1-1-1 0 0,1 1 0 0 0,0 0 0 0 0,-1-1 0 0 0,1 1 0 0 0,0 0 1 0 0,-1 0-1 0 0,1-1 0 0 0,0 1 0 0 0,0 0 0 0 0,-1 0 1 0 0,1 0-1 0 0,0 0 0 0 0,0 0 0 0 0,0 0-10 0 0,10-2 29 0 0,1-4-28 0 0,-3 1 0 0 0,15-8 18 0 0,-17 10 58 0 0,2 0 137 0 0,-1 3 78 0 0,10-3 347 0 0,-9 1-434 0 0,2-2 86 0 0,17-6 471 0 0,-18 6-538 0 0,-1 0-56 0 0,-1-1-102 0 0,0 0 136 0 0,0 1-1 0 0,1-1 1 0 0,3 0-202 0 0,2-1 188 0 0,-1-1-93 0 0,7-4 55 0 0,-17 10-135 0 0,0 0-1 0 0,0 0 1 0 0,0 0-1 0 0,-1 1 0 0 0,1-1 1 0 0,0 1-1 0 0,0 0 0 0 0,1 0-14 0 0,14-3 101 0 0,-15 1-91 0 0,-1 1 1 0 0,0 0-1 0 0,1-1 1 0 0,-1 0-1 0 0,0 0 0 0 0,0 1 1 0 0,0-2-11 0 0,-1 2 4 0 0,1 0 1 0 0,-1-1-1 0 0,0 1 1 0 0,1 0-1 0 0,-1 0 1 0 0,1 0-1 0 0,-1 0 0 0 0,1 0 1 0 0,-1 0-1 0 0,1 1 1 0 0,0-1-1 0 0,-1 0 1 0 0,1 1-1 0 0,0-1 0 0 0,0 1 1 0 0,-1 0-1 0 0,1-1 1 0 0,1 1-5 0 0,-1 0 3 0 0,0 0 0 0 0,-1 0 0 0 0,1 0 1 0 0,0-1-1 0 0,-1 1 0 0 0,1-1 1 0 0,0 1-1 0 0,-1-1 0 0 0,1 0 0 0 0,0 1 1 0 0,-1-1-1 0 0,1 0 0 0 0,-1 0 0 0 0,0 0 1 0 0,1 0-1 0 0,-1 0 0 0 0,0-1 0 0 0,1 1 1 0 0,-1 0-1 0 0,0-1-3 0 0,15-11 11 0 0,-3 8-1 0 0,-8-2 21 0 0,-5 6-30 0 0,0 1 0 0 0,1 0 0 0 0,-1-1 0 0 0,0 1 0 0 0,0-1 0 0 0,0 1 0 0 0,1 0 0 0 0,-1-1 0 0 0,0 1 0 0 0,1 0 1 0 0,-1 0-1 0 0,0-1 0 0 0,1 1 0 0 0,-1 0 0 0 0,0 0 0 0 0,1-1 0 0 0,-1 1 0 0 0,1 0 0 0 0,-1 0 0 0 0,0 0 0 0 0,1-1 1 0 0,-1 1-1 0 0,1 0 0 0 0,-1 0 0 0 0,0 0 0 0 0,1 0 0 0 0,-1 0 0 0 0,1 0 0 0 0,-1 0 0 0 0,1 0 0 0 0,-1 0-1 0 0,0 0 1 0 0,0 0 0 0 0,0 0 0 0 0,1 0 0 0 0,-1 0 0 0 0,0 1 0 0 0,0-1 0 0 0,0 0 0 0 0,0 0 0 0 0,0 0 0 0 0,0 0 0 0 0,0 0 0 0 0,0 0-1 0 0,0 0 1 0 0,0 0 0 0 0,1 0 0 0 0,-1 0 0 0 0,0-1 0 0 0,0 1 0 0 0,0 0 0 0 0,0 0 0 0 0,0 0 0 0 0,0 0 0 0 0,0 0 0 0 0,0 0 0 0 0,0 0 0 0 0,0 0 0 0 0,0 0 0 0 0,1 0-1 0 0,-1 0 1 0 0,0 0 0 0 0,0 0 0 0 0,0 0 0 0 0,0 0 0 0 0,0 0 0 0 0,0 0 0 0 0,0-1 0 0 0,0 1 0 0 0,0 0 0 0 0,0 0 0 0 0,0 0 0 0 0,0 0 0 0 0,0 0 0 0 0,0 0-1 0 0,0 0 1 0 0,0 0 0 0 0,0 0 0 0 0,0 0 0 0 0,0-1 0 0 0,0 1 0 0 0,0 0 0 0 0,0 0 0 0 0,0 0 0 0 0,0 0 0 0 0,0 0 0 0 0,0 0 0 0 0,0 0 0 0 0,0 0-1 0 0,0-11 69 0 0,0 6 9 0 0,1 2-38 0 0,-1 3-39 0 0,0 0 0 0 0,0 0 0 0 0,0 0-1 0 0,0 0 1 0 0,1 0 0 0 0,-1-1 0 0 0,0 1 0 0 0,0 0-1 0 0,0 0 1 0 0,0 0 0 0 0,0 0 0 0 0,0-1 0 0 0,0 1-1 0 0,0 0 1 0 0,0 0 0 0 0,0 0 0 0 0,0 0 0 0 0,0 0-1 0 0,0-1 1 0 0,-1 1 0 0 0,1 0 0 0 0,0 0 0 0 0,0 0-1 0 0,0 0 1 0 0,0 0 0 0 0,0-1 0 0 0,0 1 0 0 0,0 0-1 0 0,0 0 1 0 0,0 0 0 0 0,0 0 0 0 0,-1 0 0 0 0,1 0-1 0 0,0-1 0 0 0,-5-2 28 0 0,-5-2 49 0 0,9 5-71 0 0,-12-11 79 0 0,7 8-26 0 0,5 3-58 0 0,-1 0 0 0 0,0 0 0 0 0,1-1 0 0 0,-1 1 0 0 0,1-1 0 0 0,-1 1 0 0 0,1-1 0 0 0,-1 1 1 0 0,1-1-1 0 0,-1 0 0 0 0,1 0 0 0 0,-1 0-1 0 0,1 0 5 0 0,-1 0-1 0 0,0 0 1 0 0,0 0 0 0 0,1 0 0 0 0,-1 0 0 0 0,0 1-1 0 0,0-1 1 0 0,0 1 0 0 0,0-1 0 0 0,0 1 0 0 0,0 0 0 0 0,-1-1-5 0 0,-3 1 9 0 0,4 0-9 0 0,0 0 0 0 0,1 0 1 0 0,-1 0-1 0 0,0 0 0 0 0,0 0 0 0 0,1 0 0 0 0,-1 0 1 0 0,0 1-1 0 0,1-1 0 0 0,-1 0 0 0 0,1 1 1 0 0,-2 0-1 0 0,-2 6 0 0 0,5-7 0 0 0,0 1 0 0 0,0-1 0 0 0,-1 0 0 0 0,1 1 0 0 0,0-1 0 0 0,-1 1 0 0 0,1-1 0 0 0,0 0 0 0 0,-1 1 0 0 0,1-1 0 0 0,0 0 0 0 0,-1 1 0 0 0,1-1 0 0 0,-1 0 0 0 0,1 1 0 0 0,-1-1 0 0 0,1 0 0 0 0,-1 0 0 0 0,1 0 0 0 0,0 0 0 0 0,-1 1 0 0 0,1-1 0 0 0,-1 0 0 0 0,1 0 0 0 0,-1 0 0 0 0,1 0 0 0 0,-1 0 0 0 0,1 0 0 0 0,-1 0 0 0 0,1 0 0 0 0,-1 0 0 0 0,0-1 0 0 0,-1 1 0 0 0,1 1 0 0 0,-1-1 0 0 0,0 0 0 0 0,1 0 0 0 0,-1 1 0 0 0,0-1 0 0 0,1 1 0 0 0,-1-1 0 0 0,1 1 0 0 0,-1 0 0 0 0,1 0 0 0 0,-1 0 0 0 0,1 0 0 0 0,-1 0 0 0 0,-6 4 0 0 0,3-3-1 0 0,4-2 1 0 0,1 1 0 0 0,-1-1 0 0 0,1 0-1 0 0,-1 0 1 0 0,0 1 0 0 0,1-1 0 0 0,-1 1 0 0 0,1-1-1 0 0,-1 0 1 0 0,0 1 0 0 0,1-1 0 0 0,-1 1 0 0 0,1-1-1 0 0,0 1 1 0 0,-1 0 0 0 0,1-1 0 0 0,-1 1 0 0 0,1-1-1 0 0,0 1 1 0 0,0 0 0 0 0,-1-1 0 0 0,1 1 0 0 0,-2 4-6 0 0,1-4 3 0 0,0 0 1 0 0,1 0-1 0 0,-1 0 0 0 0,0 0 1 0 0,0 0-1 0 0,0 0 0 0 0,1-1 1 0 0,-1 1-1 0 0,0 0 0 0 0,0-1 1 0 0,0 1-1 0 0,0 0 0 0 0,0-1 1 0 0,0 0-1 0 0,0 1 0 0 0,-1-1 3 0 0,-9 7-21 0 0,-5 22-43 0 0,5-5 12 0 0,-10 29 40 0 0,16-29 18 0 0,6 11 49 0 0,0-8-33 0 0,-1-19-22 0 0,-1-5 0 0 0,1 0 0 0 0,0 0 0 0 0,0 0 0 0 0,0 0 0 0 0,0 1 0 0 0,0-1 0 0 0,1 0 0 0 0,-1-1 0 0 0,1 1 0 0 0,0 0 0 0 0,0 1 0 0 0,12 12 0 0 0,-2-5-12 0 0,-7-7-1 0 0,-1 0 0 0 0,1 0 0 0 0,0 0 0 0 0,0-1-1 0 0,1 1 1 0 0,-1-1 0 0 0,1 0 0 0 0,-1-1 0 0 0,1 1 0 0 0,0-1 0 0 0,4 1 13 0 0,10 8-12 0 0,-17-8 12 0 0,1-1 0 0 0,0 0 0 0 0,0-1 0 0 0,0 1 0 0 0,0 0 0 0 0,0-1 0 0 0,0 0 0 0 0,1 0 0 0 0,-1 0 0 0 0,0 0 0 0 0,1 0 0 0 0,-1-1 0 0 0,2 1 0 0 0,2-1 0 0 0,1 1 1 0 0,-1 0-1 0 0,1 1 1 0 0,5 1-1 0 0,-5 0 13 0 0,1-1-1 0 0,-1-1 1 0 0,0 0 0 0 0,9 1-13 0 0,-4-2 27 0 0,1 0-35 0 0,15 0-106 0 0,0 0-117 0 0,-2 0-99 0 0,-22 0 232 0 0,1 0 1 0 0,0-1-1 0 0,-1 1 0 0 0,5-2 98 0 0,22-11-398 0 0</inkml:trace>
  <inkml:trace contextRef="#ctx0" brushRef="#br0" timeOffset="930.42">2205 320 5064 0 0,'0'0'108'0'0,"0"0"17"0"0,-3 0 14 0 0,3 0-135 0 0,-1 0 1 0 0,1 1-1 0 0,-1-1 0 0 0,1 0 1 0 0,0 0-1 0 0,-1-1 0 0 0,1 1 1 0 0,-1 0-1 0 0,1 0 1 0 0,-1 0-1 0 0,1 0 0 0 0,0 0 1 0 0,-1 0-1 0 0,1-1 1 0 0,-1 1-1 0 0,1 0 0 0 0,0 0 1 0 0,-1 0-1 0 0,1-1 0 0 0,0 1 1 0 0,-1 0-1 0 0,1-1 1 0 0,0 1-1 0 0,0 0 0 0 0,-1-1 1 0 0,1 1-1 0 0,0 0 0 0 0,0-1 1 0 0,-1 1-1 0 0,1 0 1 0 0,0-1-5 0 0,-5-6 20 0 0,4 7-20 0 0,1-1 0 0 0,-1 1 0 0 0,0 0 0 0 0,0-1 0 0 0,0 1 0 0 0,1 0 0 0 0,-1 0 0 0 0,0-1 0 0 0,0 1 0 0 0,0 0 0 0 0,0 0 0 0 0,0 0 0 0 0,0 0 0 0 0,0 0 0 0 0,-10 0 65 0 0,0 0 113 0 0,2 0 39 0 0,-1 0 44 0 0,-21 0 709 0 0,18 0-599 0 0,0 0-84 0 0,7 0-193 0 0,1 0-41 0 0,-1 3 181 0 0,-13 9-48 0 0,15-10-154 0 0,0 0 1 0 0,0 1 0 0 0,0-1 0 0 0,1 1 0 0 0,-4 2-33 0 0,4-2 11 0 0,1-1 0 0 0,-1 0-1 0 0,0 0 1 0 0,0-1 0 0 0,0 1 0 0 0,-2 0-11 0 0,4-1 3 0 0,-1 0-1 0 0,0 0 0 0 0,0 0 1 0 0,0 0-1 0 0,0 0 0 0 0,1 0 1 0 0,-1 0-1 0 0,0 1 0 0 0,1-1 1 0 0,-1 1-1 0 0,1-1 0 0 0,0 1 1 0 0,-1 0-3 0 0,-3 8-5 0 0,-2 4 6 0 0,0-3 40 0 0,0 0 26 0 0,-4 6 81 0 0,-3 0 80 0 0,3-1-12 0 0,7 0-47 0 0,1-3-69 0 0,-4 0-16 0 0,6-11-76 0 0,0-1 0 0 0,1 1 0 0 0,-1-1-1 0 0,0 1 1 0 0,1-1 0 0 0,-1 1 0 0 0,1 0 0 0 0,-1-1-1 0 0,1 1 1 0 0,0 0 0 0 0,-1-1 0 0 0,1 1 0 0 0,0 0-1 0 0,0 0-7 0 0,0 2 12 0 0,0 0 0 0 0,-1 0 0 0 0,0 0 0 0 0,0 0 0 0 0,0 0 0 0 0,0 0-1 0 0,0-1 1 0 0,-1 1 0 0 0,0 0 0 0 0,-1 2-12 0 0,3-5 2 0 0,-1 0 1 0 0,1 1-1 0 0,0-1 0 0 0,0 0 1 0 0,0 0-1 0 0,0 1 0 0 0,0-1 1 0 0,0 0-1 0 0,0 0 0 0 0,0 1 1 0 0,0-1-1 0 0,0 0 0 0 0,1 0 0 0 0,-1 0 1 0 0,1 1-1 0 0,-1-1 0 0 0,1 0 1 0 0,-1 0-1 0 0,1 0 0 0 0,0 0 1 0 0,-1 0-1 0 0,1 0 0 0 0,0 0-2 0 0,0 1 4 0 0,0-1-1 0 0,0 0 0 0 0,0 1 0 0 0,-1-1 0 0 0,1 0 1 0 0,-1 1-1 0 0,1-1 0 0 0,-1 1 0 0 0,1-1 0 0 0,-1 2-3 0 0,3 3 43 0 0,8 7-32 0 0,-6 0-11 0 0,6-8 0 0 0,-7 2 6 0 0,-4-6-4 0 0,0-1 0 0 0,1 0 0 0 0,-1 1 0 0 0,0-1-1 0 0,1 1 1 0 0,-1-1 0 0 0,0 1 0 0 0,1-1 0 0 0,-1 0-1 0 0,0 1 1 0 0,1-1 0 0 0,-1 0 0 0 0,1 0 0 0 0,-1 1-1 0 0,0-1 1 0 0,1 0 0 0 0,-1 0 0 0 0,1 1-1 0 0,-1-1 1 0 0,1 0 0 0 0,-1 0 0 0 0,1 0 0 0 0,-1 0-1 0 0,1 0 1 0 0,-1 0 0 0 0,1 0 0 0 0,-1 0 0 0 0,1 0-1 0 0,-1 0 1 0 0,1 0 0 0 0,-1 0 0 0 0,1 0-2 0 0,17 0 76 0 0,19 0 30 0 0,-12 0 42 0 0,-9-2-16 0 0,3-5-25 0 0,-9 2-44 0 0,4 0 59 0 0,-1-1-32 0 0,17-13 71 0 0,-23 15-126 0 0,30-28 213 0 0,-28 27-217 0 0,-7 4-25 0 0,-1 0 0 0 0,1 0 0 0 0,-1 0 0 0 0,1 0 0 0 0,-1 0 0 0 0,1 0 0 0 0,-1 0 0 0 0,0-1 0 0 0,0 1 0 0 0,1-1 0 0 0,-1 1 0 0 0,0-1 0 0 0,0 1 0 0 0,0-1 0 0 0,-1 1 0 0 0,1-1 0 0 0,0 0 1 0 0,-1 1-1 0 0,1-1 0 0 0,-1-1-6 0 0,2-2 13 0 0,1 1 0 0 0,-1-1 0 0 0,0 0 0 0 0,1 1 0 0 0,0-1 0 0 0,0 1 0 0 0,1 0 0 0 0,-1 0 0 0 0,2-1-13 0 0,-1 0 13 0 0,-1 0 0 0 0,1-1 0 0 0,-1 1 1 0 0,0-1-1 0 0,0 0 0 0 0,-1 0 0 0 0,0 0 0 0 0,1-5-13 0 0,-1 6-1 0 0,2-13 47 0 0,-5-2-23 0 0,1 10-12 0 0,0 3 9 0 0,0-48 73 0 0,0 48-73 0 0,-1-4-9 0 0,0 6-11 0 0,1 1 1 0 0,0-1-1 0 0,0 0 0 0 0,0 0 0 0 0,0 0 1 0 0,1 0-1 0 0,-1 1 0 0 0,1-1 1 0 0,1-3-1 0 0,9-8 0 0 0,-8 3-16 0 0,-3 10-59 0 0,-1 5 49 0 0,0 0-10 0 0,1 1 27 0 0,1 6 2 0 0,0 7-44 0 0,-2 14 36 0 0,0-18-20 0 0,0 0 0 0 0,1-1 1 0 0,1 1-1 0 0,0-1 1 0 0,2 11 34 0 0,3-7-19 0 0,-5-12 14 0 0,1 1-1 0 0,-1-1 0 0 0,0 0 1 0 0,0 1-1 0 0,-1 0 0 0 0,1-1 1 0 0,-1 1-1 0 0,1-1 0 0 0,-1 1 6 0 0,-1 15-10 0 0,1-10 10 0 0,-1 0 0 0 0,2 0 0 0 0,-1 0 0 0 0,1 0 0 0 0,1 4 0 0 0,5 1-12 0 0,-6-13 9 0 0,0 0-1 0 0,-1 1 1 0 0,1-1 0 0 0,0 1 0 0 0,-1-1 0 0 0,1 1-1 0 0,-1-1 1 0 0,1 1 0 0 0,-1 0 0 0 0,0-1 0 0 0,0 1 0 0 0,1-1-1 0 0,-1 1 4 0 0,0 0-1 0 0,0-1 1 0 0,0 1-1 0 0,0 0 0 0 0,1-1 0 0 0,-1 1 0 0 0,1 0 0 0 0,-1-1 0 0 0,1 1 0 0 0,-1-1 1 0 0,1 1-1 0 0,0-1 0 0 0,0 1 0 0 0,0-1 0 0 0,0 1 1 0 0,4 6 2 0 0,0 5-2 0 0,6-7 0 0 0,-6 7 0 0 0,6 0 10 0 0,-4-9 42 0 0,2-5-47 0 0,-6 1 6 0 0,-3 0-8 0 0,1 0 0 0 0,0 0 0 0 0,0 0 0 0 0,-1 0 0 0 0,1 1 1 0 0,0-1-1 0 0,0 0 0 0 0,0 0 0 0 0,-1 1 0 0 0,1-1 0 0 0,0 0 0 0 0,-1 1 0 0 0,1-1 0 0 0,0 1 0 0 0,-1-1 0 0 0,1 1 0 0 0,-1-1 0 0 0,1 1 0 0 0,0 0 0 0 0,-1-1 0 0 0,0 1 0 0 0,1 0-3 0 0,5 5-10 0 0,-5-6 7 0 0,-1 0 0 0 0,1 0-1 0 0,-1 0 1 0 0,1 0 0 0 0,-1 0 0 0 0,1 0 0 0 0,-1 0 0 0 0,1 0 0 0 0,-1 0 0 0 0,1 0 0 0 0,-1 0-1 0 0,1 0 1 0 0,-1 0 0 0 0,1 0 0 0 0,-1-1 0 0 0,1 1 0 0 0,-1 0 0 0 0,1 0 0 0 0,-1-1 3 0 0,14-9-127 0 0,-12 7-22 0 0</inkml:trace>
  <inkml:trace contextRef="#ctx0" brushRef="#br0" timeOffset="1395.32">2636 177 6536 0 0,'0'0'141'0'0,"0"0"23"0"0,0 0 13 0 0,3 2-19 0 0,7 12-126 0 0,-5-4-32 0 0,2 3 8 0 0,0-4 42 0 0,-1-2 66 0 0,0 1 38 0 0,-1 2 71 0 0,2 5 156 0 0,6 10 217 0 0,-8-18-439 0 0,1 0-34 0 0,-3-3-40 0 0,0 0 0 0 0,0 0 0 0 0,-1 0 0 0 0,0 0 0 0 0,1 0 0 0 0,-2 1 0 0 0,1-1 0 0 0,0 2-85 0 0,3 6 161 0 0,1-1-70 0 0,9 7 145 0 0,-1-2 9 0 0,-11 0-26 0 0,-3-15-210 0 0,0-1 0 0 0,0 1 0 0 0,-1-1 0 0 0,1 1 0 0 0,0-1 0 0 0,0 1 0 0 0,0-1 0 0 0,0 1 0 0 0,0-1 0 0 0,1 1 0 0 0,-1-1 0 0 0,0 1 0 0 0,0-1 0 0 0,0 1 0 0 0,0-1 0 0 0,0 1 0 0 0,1-1 0 0 0,-1 1 0 0 0,0-1 0 0 0,0 0 0 0 0,1 1 1 0 0,-1-1-1 0 0,0 1 0 0 0,1-1 0 0 0,-1 0 0 0 0,1 1 0 0 0,-1-1 0 0 0,0 0 0 0 0,1 0 0 0 0,-1 1 0 0 0,1-1 0 0 0,0 0-9 0 0,5 5 124 0 0,-1 8 55 0 0,6 0-3 0 0,-8-10-4 0 0,-3-3-18 0 0,0 0-8 0 0,0 0-2 0 0,0 0-6 0 0,0 0-22 0 0,0 0-10 0 0,0 0-2 0 0,0 0 0 0 0,0 0 0 0 0,0-7 34 0 0,-1-1-67 0 0,1 7-64 0 0,0 0 0 0 0,0 0-1 0 0,0 0 1 0 0,0 0 0 0 0,0 0 0 0 0,1 1 0 0 0,-1-1 0 0 0,0 0 0 0 0,0 0-1 0 0,1 0 1 0 0,-1 0 0 0 0,0 0 0 0 0,1 0 0 0 0,-1 0-7 0 0,4-1 28 0 0,3-4 4 0 0,-6 4-29 0 0,-1 0 0 0 0,1 0 0 0 0,-1 0 0 0 0,0 0 0 0 0,0 0 0 0 0,0 0 0 0 0,0 0 0 0 0,0 0 0 0 0,0-2-3 0 0,-1 0 12 0 0,1-1 0 0 0,0 1 0 0 0,1-1 1 0 0,-1 1-1 0 0,1-1 0 0 0,-1 1 0 0 0,2-4-12 0 0,3-3 21 0 0,-4 8-15 0 0,1 0-1 0 0,-1 0 1 0 0,0 0 0 0 0,0 0-1 0 0,0 0 1 0 0,0-1-1 0 0,-1 1 1 0 0,0 0 0 0 0,1-1-1 0 0,-1-1-5 0 0,0 2 4 0 0,0-1-1 0 0,0 1 1 0 0,0 0-1 0 0,1 0 1 0 0,-1 0 0 0 0,1 0-1 0 0,0 0 1 0 0,0 0-1 0 0,0 0 1 0 0,1 0-1 0 0,-1 1 1 0 0,0-1-1 0 0,1 0 1 0 0,0 1 0 0 0,1-2-4 0 0,7-19 0 0 0,-8 18 0 0 0,0 1 0 0 0,0 0 0 0 0,0-1 0 0 0,0 1 0 0 0,0 0 0 0 0,1 0 0 0 0,0 0 0 0 0,1 0 0 0 0,14-15-10 0 0,28-26-56 0 0,-45 43 54 0 0,1 0 1 0 0,0 1-1 0 0,0-1 1 0 0,0 1-1 0 0,0-1 1 0 0,0 1-1 0 0,0 0 1 0 0,0 0-1 0 0,0 0 1 0 0,1 0-1 0 0,1-1 12 0 0,-3 2-3 0 0,0 0 0 0 0,1 0 0 0 0,-1 0 0 0 0,1 0 0 0 0,-1 0 0 0 0,0 0-1 0 0,1 0 1 0 0,-1 0 0 0 0,1 0 0 0 0,-1 1 0 0 0,0-1 0 0 0,1 1 0 0 0,-1-1-1 0 0,0 1 1 0 0,0-1 3 0 0,29 16-102 0 0,-25-2 38 0 0,6-1 36 0 0,-9-11 20 0 0,0-1 0 0 0,0 1 1 0 0,-1 0-1 0 0,1 0 1 0 0,-1 0-1 0 0,0 0 1 0 0,1 0-1 0 0,-1 0 1 0 0,1 2 7 0 0,3 26-28 0 0,7 6-27 0 0,-9-26 43 0 0,1-1 1 0 0,-1 1-1 0 0,-1 0 1 0 0,0 0-1 0 0,0 0 1 0 0,-1 6 11 0 0,-1 125 117 0 0,0-139-116 0 0,0 0 0 0 0,1 0-1 0 0,-1 0 1 0 0,0 0 0 0 0,1 0 0 0 0,-1 0 0 0 0,1 0-1 0 0,-1 0 1 0 0,1 0 0 0 0,0-1 0 0 0,0 1 0 0 0,0 0-1 0 0,1 1 0 0 0,-1-2 1 0 0,0 1 0 0 0,0-1 0 0 0,-1 1 0 0 0,1-1 0 0 0,0 1-1 0 0,-1-1 1 0 0,1 1 0 0 0,-1 0 0 0 0,1-1 0 0 0,-1 1 0 0 0,0-1-1 0 0,0 1 1 0 0,0 1-1 0 0,0 13 43 0 0,0-15-41 0 0,0 0-1 0 0,0 0 1 0 0,0-1-1 0 0,0 1 1 0 0,0 0 0 0 0,0 0-1 0 0,0 0 1 0 0,1 0 0 0 0,-1 0-1 0 0,0-1 1 0 0,0 1-1 0 0,1 0 1 0 0,-1 0 0 0 0,1 0-2 0 0,10 5 48 0 0,-8-3-40 0 0,2 0-42 0 0,2-9-37 0 0,-6 6 69 0 0,4-3-103 0 0,8 3 1 0 0</inkml:trace>
  <inkml:trace contextRef="#ctx0" brushRef="#br0" timeOffset="1872.73">3834 49 6968 0 0,'0'0'157'0'0,"0"0"23"0"0,0 0 11 0 0,-2 0-31 0 0,-9 0-59 0 0,9 0 11 0 0,-1-3 128 0 0,-8-8 205 0 0,9 10-184 0 0,0 0-71 0 0,0 0-58 0 0,0 1-47 0 0,0-1-28 0 0,-3 2-1 0 0,4 0 1 0 0,1-1 5 0 0,0 0-56 0 0,0 0 0 0 0,0 0 0 0 0,0 0 0 0 0,0 0-1 0 0,-1 0 1 0 0,1 0 0 0 0,0 0 0 0 0,0 0 0 0 0,0 0 0 0 0,0 0-1 0 0,0 0 1 0 0,0 0 0 0 0,0 0 0 0 0,0 0 0 0 0,0 0 0 0 0,0 0-1 0 0,-1 0 1 0 0,1 0 0 0 0,0 0 0 0 0,0 0 0 0 0,0 0 0 0 0,0 0-1 0 0,0 0 1 0 0,0 0 0 0 0,0 0 0 0 0,0 0 0 0 0,0 0-1 0 0,0 0 1 0 0,0-1 0 0 0,0 1 0 0 0,-1 0 0 0 0,1 0 0 0 0,0 0-1 0 0,0 0 1 0 0,0 0 0 0 0,0 0 0 0 0,0 0 0 0 0,0 0 0 0 0,0 0-1 0 0,0 0 1 0 0,0 0 0 0 0,0-1 0 0 0,0 1 0 0 0,0 0-1 0 0,0 0 1 0 0,0 0 0 0 0,0 0 0 0 0,0 0 0 0 0,0 0 0 0 0,0 0-1 0 0,0 0 1 0 0,0 0 0 0 0,0 0 0 0 0,0-1 0 0 0,0 1 0 0 0,0 0-1 0 0,0 0-5 0 0,-1-7 172 0 0,-4 2 15 0 0,-6 4 40 0 0,1 1 17 0 0,3 0-14 0 0,0-1-84 0 0,-4-4 185 0 0,7 2-214 0 0,0 1-47 0 0,0 0-66 0 0,2 1 30 0 0,0 0 0 0 0,-1 1 0 0 0,1-1 0 0 0,0 1 0 0 0,-1-1 0 0 0,1 1 0 0 0,0 0 0 0 0,-1 0 0 0 0,-1 1-34 0 0,0-1 68 0 0,-1 3 108 0 0,3-2-159 0 0,1 0 1 0 0,-1 0-1 0 0,1 0 1 0 0,-1 0 0 0 0,0 0-1 0 0,1 0 1 0 0,-1 0-1 0 0,0 0 1 0 0,0-1-1 0 0,1 1 1 0 0,-1-1 0 0 0,0 1-1 0 0,-1-1-17 0 0,-13 2 72 0 0,-1-2-38 0 0,14 0-32 0 0,-3-1 16 0 0,4 2-2 0 0,-22 12 30 0 0,-24 8-46 0 0,41-17-7 0 0,5-4 8 0 0,0 1 0 0 0,0 0 1 0 0,0 0-1 0 0,0 1 0 0 0,0-1 0 0 0,0 0 1 0 0,0 1-1 0 0,0-1 0 0 0,0 1-1 0 0,-2 5-24 0 0,3 2-34 0 0,1 5 2 0 0,0-13 55 0 0,0 1 0 0 0,0-1 0 0 0,0 1 0 0 0,0-1 0 0 0,0 1 0 0 0,0-1 0 0 0,1 0 0 0 0,-1 1 0 0 0,1-1 0 0 0,-1 1 1 0 0,11 12 7 0 0,-7-9-27 0 0,1 0-1 0 0,1 0 0 0 0,-1 0 0 0 0,1 0 1 0 0,3 1 20 0 0,1-1-45 0 0,-8-4 40 0 0,1 0 0 0 0,-1 0 0 0 0,0 0-1 0 0,1 0 1 0 0,-1 1 0 0 0,0-1 0 0 0,0 1 0 0 0,0 0 0 0 0,0 0 5 0 0,28 25-54 0 0,-14-15 55 0 0,1 0-1 0 0,0-1 0 0 0,14 6 0 0 0,49 31 0 0 0,-64-40 0 0 0,-8-3 0 0 0,1 0 0 0 0,1-1 0 0 0,-1-1 0 0 0,3 2 0 0 0,-7-4 0 0 0,0 0 0 0 0,-1 0 0 0 0,1 1 0 0 0,-1-1 0 0 0,1 1 0 0 0,-1 0 0 0 0,1 1 0 0 0,-1-1 0 0 0,0 1 0 0 0,0 0 0 0 0,0 0 0 0 0,-1 0 0 0 0,2 2 0 0 0,-1-2 6 0 0,-1 1 0 0 0,1-1 0 0 0,0 0 0 0 0,0 0 0 0 0,0 0 0 0 0,1 0 0 0 0,-1-1 0 0 0,0 1 0 0 0,1-1 0 0 0,2 1-6 0 0,-1-1 11 0 0,-1 0 0 0 0,0 0 1 0 0,1 1-1 0 0,-1 0 1 0 0,0 0-1 0 0,-1 1 0 0 0,5 3-11 0 0,-7-6 7 0 0,0 1-1 0 0,-1-1 0 0 0,1 1 1 0 0,0 0-1 0 0,-1 0 1 0 0,1 0-1 0 0,-1 0 0 0 0,0 0 1 0 0,1 0-1 0 0,-1 0 0 0 0,0 0 1 0 0,0 1-1 0 0,-1-1 1 0 0,1 0-1 0 0,0 1 0 0 0,-1-1 1 0 0,1 1-7 0 0,-1 0 38 0 0,0-3 37 0 0,-1 4 158 0 0,0-1-62 0 0,2 1-48 0 0,-1 0-35 0 0,0 7 121 0 0,-2-8-74 0 0,-11 3 181 0 0,-3 7-150 0 0,0 0-64 0 0,-24 5 120 0 0,3-4-84 0 0,11-9-10 0 0,-11-6-76 0 0,20 0-56 0 0,14 1 45 0 0,0 0-34 0 0,1 0-37 0 0,0 0-35 0 0,-1 0-39 0 0,1 0-37 0 0,0 0-39 0 0,0 0-40 0 0,0 0-40 0 0,0 0-42 0 0,0 0-42 0 0,0 0-43 0 0,0 0-44 0 0,0 0-44 0 0,0 0-46 0 0,0 0-46 0 0,-4 0-1193 0 0,-4 0-1013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5:38:11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10248 0 0,'0'0'230'0'0,"0"0"30"0"0,0 0 20 0 0,3 2-25 0 0,4 6-143 0 0,-4-5-36 0 0,-1-1 89 0 0,-1-1 177 0 0,-1-1-29 0 0,-1 1-68 0 0,1 1-59 0 0,0-1-50 0 0,0 0-32 0 0,0 1-39 0 0,1 4 89 0 0,-1-6 3 0 0,0 3 525 0 0,0-1-90 0 0,0 9-42 0 0,0-8-6 0 0,0-1-43 0 0,0 1-588 0 0,0-1 37 0 0,0 1 49 0 0,-1 1 108 0 0,1-1 79 0 0,-1 4 523 0 0,2-3-437 0 0,-1-2-157 0 0,0 0-36 0 0,1 0-46 0 0,-1 1-53 0 0,1 0-93 0 0,1 1-114 0 0,-2-2 65 0 0,1 0-34 0 0,0 1-36 0 0,0-1-40 0 0,0 1-40 0 0,1 0-44 0 0,-1 0-44 0 0,1 0-48 0 0,-1 0-48 0 0,1 1-52 0 0,0 0-54 0 0,0 0-54 0 0,2 2-1433 0 0,5 4-1198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39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1 130 7136 0 0,'0'0'165'0'0,"0"0"22"0"0,0 2 6 0 0,0-1-182 0 0,0 0 0 0 0,0-1 0 0 0,0 1 0 0 0,0 0 0 0 0,0-1 0 0 0,0 1 0 0 0,0 0 0 0 0,0-1 0 0 0,1 1 0 0 0,-1 0 0 0 0,0-1 0 0 0,0 1 0 0 0,1 0 0 0 0,-1-1 0 0 0,0 1-11 0 0,7 3 38 0 0,-7-3-38 0 0,1-1 0 0 0,-1 0 0 0 0,1 0 0 0 0,-1 1 0 0 0,1-1 0 0 0,-1 0-1 0 0,0 0 1 0 0,1 1 0 0 0,-1-1 0 0 0,0 1 0 0 0,1-1 0 0 0,-1 0-1 0 0,0 1 1 0 0,1-1 0 0 0,-1 1 0 0 0,0-1 0 0 0,0 1 0 0 0,1-1 0 0 0,-1 1-1 0 0,0-1 1 0 0,0 1 0 0 0,0-1 0 0 0,0 1 0 0 0,0-1 0 0 0,0 1 0 0 0,0-1-1 0 0,0 1 1 0 0,0-1 0 0 0,0 1 0 0 0,0-1 0 0 0,0 1 0 0 0,0-1 0 0 0,0 7 28 0 0,2-3 48 0 0,4 1 179 0 0,-6-4-231 0 0,1-1 0 0 0,-1 1 0 0 0,1-1-1 0 0,0 0 1 0 0,-1 1 0 0 0,1-1 0 0 0,-1 1 0 0 0,0 0-1 0 0,1-1 1 0 0,-1 1 0 0 0,1-1 0 0 0,-1 1 0 0 0,0-1 0 0 0,1 1-1 0 0,-1 0 1 0 0,0-1 0 0 0,0 1 0 0 0,0 0 0 0 0,1-1-1 0 0,-1 1 1 0 0,0 0 0 0 0,0 0 0 0 0,0-1 0 0 0,0 1 0 0 0,0 0-1 0 0,0-1-23 0 0,0 7 224 0 0,-1-5-157 0 0,1-1 1 0 0,0 1-1 0 0,0 0 0 0 0,0-1 1 0 0,0 1-1 0 0,0 0 1 0 0,0-1-1 0 0,1 1 0 0 0,-1 0 1 0 0,1-1-1 0 0,-1 1 0 0 0,1 1-67 0 0,6 1 269 0 0,-2 0 0 0 0,-3 9-11 0 0,-2-10-205 0 0,0 0 0 0 0,0 0 0 0 0,0 0-1 0 0,0-1 1 0 0,1 1 0 0 0,-1 0 0 0 0,1 1-53 0 0,2 0 137 0 0,2-1-2 0 0,-2 0-13 0 0,-1 0-5 0 0,-2 1 21 0 0,1 3 51 0 0,-1 20 238 0 0,0-25-246 0 0,0-2-11 0 0,0 0-2 0 0,0 0 4 0 0,0 0 17 0 0,0 0 10 0 0,0 0 1 0 0,0 0 1 0 0,0 0 6 0 0,0 0 1 0 0,0 0 0 0 0,0 0-14 0 0,0 0-54 0 0,0-2-20 0 0,-2-7-39 0 0,-3-1-16 0 0,-2-5 51 0 0,5-2 72 0 0,2-58 104 0 0,0 46-259 0 0,0 27-29 0 0,0 1 1 0 0,0-1-1 0 0,0 0 1 0 0,0 1 0 0 0,0-1-1 0 0,1 0 1 0 0,-1 1-1 0 0,1-1 1 0 0,-1 0-1 0 0,1 1 1 0 0,0-1-1 0 0,0 1 1 0 0,0-1-1 0 0,0 1-4 0 0,5-12 4 0 0,-5-4-4 0 0,-1 15 0 0 0,0-1 0 0 0,0 1 0 0 0,0-1 0 0 0,0 1 0 0 0,0-1 0 0 0,1 1 0 0 0,-1 0 0 0 0,1-1 0 0 0,0 1 0 0 0,0-2 0 0 0,3-2 0 0 0,0 1 0 0 0,0 0 0 0 0,0 0 0 0 0,1 0 0 0 0,0 1 0 0 0,-1-1 0 0 0,2 1 0 0 0,4-3 0 0 0,-5 5 0 0 0,-5 2 0 0 0,1-1 0 0 0,0 1 0 0 0,-1 0 0 0 0,1 0 0 0 0,-1-1 0 0 0,1 1 0 0 0,0-1 0 0 0,-1 1 0 0 0,1 0 0 0 0,-1-1 0 0 0,1 1 0 0 0,-1-1 0 0 0,1 1 0 0 0,-1-1 0 0 0,1 0 0 0 0,-1 1 0 0 0,0-1 0 0 0,1 1 0 0 0,-1-1 0 0 0,0 0 0 0 0,0 1 0 0 0,1-1 0 0 0,1-4 0 0 0,-1 3-3 0 0,0 1 0 0 0,0 0 0 0 0,0 0 0 0 0,0 0 0 0 0,0-1 0 0 0,1 1 0 0 0,-1 0 0 0 0,0 0 0 0 0,1 1 0 0 0,-1-1 0 0 0,0 0 0 0 0,1 0 0 0 0,-1 1 0 0 0,1-1 0 0 0,-1 1 0 0 0,1-1 0 0 0,-1 1 0 0 0,1 0 0 0 0,0-1 0 0 0,-1 1 0 0 0,2 0 3 0 0,7-1-47 0 0,1 1 0 0 0,-1 0 0 0 0,2 1 47 0 0,7 0-78 0 0,-16-1 71 0 0,-1 0-1 0 0,1 1 1 0 0,-1-1 0 0 0,0 1-1 0 0,1 0 1 0 0,-1 0-1 0 0,0 0 1 0 0,0 0-1 0 0,0 0 1 0 0,0 0 0 0 0,1 1-1 0 0,-2-1 1 0 0,1 1-1 0 0,1 0 8 0 0,28 30-77 0 0,-16-15 25 0 0,1-1 23 0 0,0 2 1 0 0,-2 0 0 0 0,4 7 28 0 0,3 2 0 0 0,-17-23 0 0 0,-1 0 0 0 0,0 0 0 0 0,0 0 0 0 0,0 0 0 0 0,0 1 0 0 0,-1-1 0 0 0,1 4 0 0 0,13 40 0 0 0,-6-26 0 0 0,-8-20 0 0 0,-1 0 0 0 0,0 0 0 0 0,0 0 0 0 0,0 0 0 0 0,-1 1 0 0 0,1-1 0 0 0,0 0 0 0 0,-1 0 0 0 0,1 1 0 0 0,-1-1 0 0 0,0 2 0 0 0,0-2 0 0 0,0-1 0 0 0,0 1 0 0 0,0-1 0 0 0,0 1 0 0 0,1-1 0 0 0,-1 1 0 0 0,0-1 0 0 0,1 0 0 0 0,-1 1 0 0 0,1-1 0 0 0,9 13 10 0 0,-7-12 45 0 0,-3 1 4 0 0,0 8-31 0 0,0-9 56 0 0,0-2 26 0 0,0 0-18 0 0,0 0-10 0 0,0 0-5 0 0,0 0-74 0 0,-1 1 0 0 0,1-1 1 0 0,0 0-1 0 0,-1 0 0 0 0,1 0 1 0 0,-1 0-1 0 0,1 0 0 0 0,0 1 1 0 0,-1-1-1 0 0,1 0 0 0 0,-1 0 1 0 0,1 0-1 0 0,-1 0 0 0 0,1 0 0 0 0,0 0 1 0 0,-1 0-1 0 0,1-1 0 0 0,-1 1 1 0 0,1 0-1 0 0,0 0 0 0 0,-1 0-3 0 0,-6-9 41 0 0,4 4 6 0 0,-3 0 0 0 0,5 5-45 0 0,1 0 1 0 0,-1 0-1 0 0,1-1 0 0 0,0 1 1 0 0,-1 0-1 0 0,1 0 1 0 0,-1-1-1 0 0,1 1 0 0 0,0 0 1 0 0,-1-1-1 0 0,1 1 0 0 0,0-1 1 0 0,-1 1-1 0 0,1-1 1 0 0,0 1-1 0 0,0 0 0 0 0,-1-1 1 0 0,1 1-1 0 0,0-1 0 0 0,0 1 1 0 0,0-1-1 0 0,0 1 1 0 0,0-1-1 0 0,0 1 0 0 0,0-1 1 0 0,0 1-1 0 0,0-1 0 0 0,0 1 1 0 0,0-1-1 0 0,0 1 0 0 0,0-1 1 0 0,0 0-3 0 0,-1-23 74 0 0,1-21 53 0 0,4 21-77 0 0,6 3-18 0 0,-4-6 32 0 0,4 6-48 0 0,-7 12-16 0 0,2-9 0 0 0,-3 16 0 0 0,1-1 0 0 0,-1 1 0 0 0,1 0 0 0 0,-1 0 0 0 0,1 0 0 0 0,0 0-1 0 0,0-1 2 0 0,19-13-1 0 0,-4-2-32 0 0,-12 13-19 0 0,0 1 0 0 0,0-1 0 0 0,6-3 51 0 0,1 2-38 0 0,8-3-65 0 0,-18 7 92 0 0,-1 1 0 0 0,0 0 0 0 0,0 0 0 0 0,0 0 0 0 0,1 0 1 0 0,-1 1-1 0 0,0-1 0 0 0,1 1 0 0 0,-1-1 0 0 0,1 1 0 0 0,-1 0 1 0 0,2 0 10 0 0,2 0-15 0 0,-3-1 2 0 0,0 1 0 0 0,0 0 1 0 0,0 0-1 0 0,0 0 1 0 0,0 0-1 0 0,0 1 1 0 0,0-1-1 0 0,0 1 0 0 0,0 0 1 0 0,0 0-1 0 0,0 0 1 0 0,0 0-1 0 0,-1 0 1 0 0,1 1-1 0 0,0-1 0 0 0,-1 1 1 0 0,1 0-1 0 0,1 1 13 0 0,-2-1-11 0 0,1 0 1 0 0,0 0-1 0 0,0 0 0 0 0,0 0 0 0 0,0-1 1 0 0,1 1 10 0 0,-2-1-1 0 0,0 0 1 0 0,0 0-1 0 0,0 0 1 0 0,0 0-1 0 0,-1 0 1 0 0,1 0-1 0 0,0 1 1 0 0,-1-1-1 0 0,1 0 1 0 0,-1 1-1 0 0,1-1 1 0 0,-1 1 0 0 0,1 1 0 0 0,3 7 0 0 0,-4-8 0 0 0,0 1 0 0 0,0-1 0 0 0,0 0 0 0 0,0 1 0 0 0,1-1 0 0 0,-1 0 0 0 0,1 0 0 0 0,0 0 0 0 0,0 0 0 0 0,0 1 0 0 0,1 0 0 0 0,-1 0 0 0 0,1 1 0 0 0,-1-1 0 0 0,0 1 0 0 0,0 1 0 0 0,0-2 0 0 0,0 0 0 0 0,0 1 0 0 0,0-1 0 0 0,0 0 0 0 0,0 0 0 0 0,2 0 0 0 0,-2 0-1 0 0,0-1 1 0 0,0 0-1 0 0,0 0 1 0 0,-1 1-1 0 0,1-1 1 0 0,0 1 0 0 0,-1-1-1 0 0,0 1 1 0 0,1 0-1 0 0,-1 2 1 0 0,15 29 58 0 0,-10-26-48 0 0,-1 2 6 0 0,-3 18 43 0 0,1-23-16 0 0,8 8-22 0 0,-9 1 33 0 0,-2-12-22 0 0,5 1-166 0 0,1 2 62 0 0,-1 1 4 0 0,-1-5 19 0 0,-2 0-14 0 0,0-1-23 0 0,-1 0-41 0 0,1 0-19 0 0,-1 0-41 0 0,0 0-49 0 0,0 0-54 0 0,-1 0-58 0 0,1 0-53 0 0,-1 0-49 0 0,1 0-42 0 0,-1 0-146 0 0,0 0-41 0 0,0 0-176 0 0,0 0-472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39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50 338 8176 0 0,'11'-8'102'0'0,"7"1"161"0"0,3 6 21 0 0,-6 1-144 0 0,2 0-81 0 0,-2-1-25 0 0,0-2 59 0 0,0-3 47 0 0,0 1 34 0 0,-4 0 106 0 0,0 1 0 0 0,11-2-280 0 0,-3 4 216 0 0,-9 2 112 0 0,-2-1-80 0 0,1-2-30 0 0,1-1 11 0 0,1-1 0 0 0,1 0 57 0 0,-2 0-94 0 0,6-2 74 0 0,-4 6-25 0 0,3-2 9 0 0,-14 2-235 0 0,0 1 0 0 0,0-1 0 0 0,0 1-1 0 0,0-1 1 0 0,0 0 0 0 0,0 1 0 0 0,0-1 0 0 0,0 0-1 0 0,0 0 1 0 0,0 0 0 0 0,-1 0 0 0 0,1 0 0 0 0,0 1-1 0 0,-1-2 1 0 0,2 1-15 0 0,3-13 184 0 0,2 10-68 0 0,-3 0-5 0 0,-2-1-18 0 0,-2-3 50 0 0,0 1-103 0 0,1-9 107 0 0,-1 14-111 0 0,0-1 0 0 0,0 1 0 0 0,0-1 0 0 0,-1 1 1 0 0,1 0-1 0 0,-1-1 0 0 0,1 1 0 0 0,-1-1-36 0 0,-2-2 56 0 0,-4-9 89 0 0,1 3 45 0 0,-8 6-1 0 0,7 0-126 0 0,0 0-1 0 0,1 0 1 0 0,0-1 0 0 0,0 0-1 0 0,0 0 1 0 0,-2-4-63 0 0,-10-8 119 0 0,11 10-103 0 0,4 5-3 0 0,0-1 0 0 0,-1 1 0 0 0,1 0-1 0 0,-1 0 1 0 0,1 0 0 0 0,-2 1-13 0 0,-30-16 80 0 0,6 4-65 0 0,25 12-15 0 0,0 1 0 0 0,0 0 0 0 0,-1 1 0 0 0,1-1 0 0 0,-1 1 0 0 0,1 0 0 0 0,0 0 0 0 0,-1 0 0 0 0,-3 1 0 0 0,-8 0 0 0 0,14-1 0 0 0,1 0 0 0 0,0 0 0 0 0,-1 0 0 0 0,1 0 0 0 0,0 0 0 0 0,0 1 0 0 0,-1-1 0 0 0,1 1 0 0 0,0-1 0 0 0,0 0 0 0 0,0 1 0 0 0,-1 0 0 0 0,1-1 0 0 0,0 1 0 0 0,0 0 0 0 0,0 0 0 0 0,0-1 0 0 0,0 1 0 0 0,0 0 0 0 0,0 0 0 0 0,1 0 0 0 0,-1 0 0 0 0,0 0 0 0 0,0 0 0 0 0,1 1 0 0 0,-1-1 1 0 0,1 0-1 0 0,-1 0 0 0 0,1 0 0 0 0,-1 1 0 0 0,1-1 0 0 0,-1 1-1 0 0,1-1 0 0 0,-1 1 0 0 0,0-1 0 0 0,1 1 0 0 0,-1-1 0 0 0,0 1 1 0 0,0-1-1 0 0,0 0 0 0 0,0 1 0 0 0,-1-1 0 0 0,1 0 0 0 0,0 0 0 0 0,0 0 0 0 0,-1 0 1 0 0,0 1 0 0 0,-9 3-22 0 0,10-5 20 0 0,-1 1-1 0 0,1-1 1 0 0,-1 1-1 0 0,1 0 1 0 0,-1 0 0 0 0,1-1-1 0 0,0 1 1 0 0,-1 0-1 0 0,1 0 1 0 0,0 0 0 0 0,0 1-1 0 0,0-1 1 0 0,0 0-1 0 0,0 0 1 0 0,0 1 0 0 0,0-1 2 0 0,-6 11 0 0 0,3-6 0 0 0,0 0 0 0 0,0 0 0 0 0,-1 0 0 0 0,-3 4 0 0 0,4-5 0 0 0,0 0 0 0 0,1 1 0 0 0,0-1 0 0 0,0 1 0 0 0,0 0 0 0 0,1 0 0 0 0,-1 0 0 0 0,0 5 0 0 0,1-6 0 0 0,1-1 0 0 0,0-1 0 0 0,1 1 0 0 0,-1-1 0 0 0,1 1 0 0 0,-1 0 0 0 0,1-1 0 0 0,0 1 0 0 0,1 0 0 0 0,-1 1 0 0 0,1 5 0 0 0,-2 8 0 0 0,1-15 0 0 0,0 1 0 0 0,-1 0 0 0 0,1-1 0 0 0,1 1 0 0 0,-1 0 0 0 0,0-1 0 0 0,1 1 0 0 0,0-1 0 0 0,0 1 0 0 0,0-1 0 0 0,1 4 0 0 0,12 5 0 0 0,-7-6 0 0 0,4 10 0 0 0,2-7 17 0 0,-10-7-4 0 0,0 0 0 0 0,0 0-1 0 0,0 0 1 0 0,0 0 0 0 0,0 1-1 0 0,-1-1 1 0 0,1 1 0 0 0,-1-1 0 0 0,3 4-13 0 0,-4-4 10 0 0,0 1 1 0 0,1-1 0 0 0,-1 0-1 0 0,1 0 1 0 0,0 0 0 0 0,0 0-1 0 0,0 0 1 0 0,-1-1 0 0 0,2 1-1 0 0,-1-1 1 0 0,0 1 0 0 0,0-1-1 0 0,0 1 1 0 0,1-1 0 0 0,-1 0-1 0 0,1 0 1 0 0,-1 0 0 0 0,1-1-1 0 0,-1 1 1 0 0,1-1 0 0 0,2 1-11 0 0,4 2 52 0 0,0 1 0 0 0,1 0 0 0 0,-1 0 0 0 0,0 1 0 0 0,6 4-52 0 0,-10-5 49 0 0,1-1 1 0 0,-1 0 0 0 0,1-1 0 0 0,6 3-50 0 0,21 4 111 0 0,-18-5-79 0 0,0-2-5 0 0,0 0-1 0 0,0-1 1 0 0,-1-1-1 0 0,1 0 1 0 0,4-2-27 0 0,14 1 29 0 0,-27 1-184 0 0,0 0 103 0 0,-1 0 66 0 0,7 0 211 0 0,-8 0-191 0 0,-1 0-71 0 0,-1 0-61 0 0,1 0-39 0 0,-1 0-59 0 0,0 0-67 0 0,1 0-75 0 0,0 0-82 0 0,0 0-91 0 0,1 0-99 0 0,0 0-106 0 0,-1 0 94 0 0,1 0-71 0 0,6 0-1282 0 0,9 0-1123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40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512 113 7552 0 0,'0'0'222'0'0,"0"-3"-15"0"0,0-10-164 0 0,-1-2 100 0 0,0 3-16 0 0,-1 9-23 0 0,0 3-1 0 0,0 0 14 0 0,-1 0 48 0 0,-1-1 59 0 0,0-3 73 0 0,-9-6 129 0 0,-1 4-54 0 0,9-4-20 0 0,-6 3-21 0 0,-3 0-83 0 0,10 5-163 0 0,-8-2 73 0 0,-5 3-36 0 0,0 0-26 0 0,4-5 5 0 0,12 5-85 0 0,-1 0 1 0 0,1 0-1 0 0,-1 1 0 0 0,1-1 0 0 0,-1 0 1 0 0,1 1-1 0 0,-1-1 0 0 0,1 1 0 0 0,-1 0 1 0 0,1-1-1 0 0,-1 1 0 0 0,0 0 0 0 0,1 0-16 0 0,-55 0 676 0 0,32 0-425 0 0,22 0-235 0 0,0 0 0 0 0,0 0 0 0 0,1 1 0 0 0,-1-1 0 0 0,0 1 0 0 0,0-1 0 0 0,1 1 0 0 0,-1-1 0 0 0,0 1 0 0 0,1 0 0 0 0,-1 0 0 0 0,1 0 0 0 0,-1 0-16 0 0,0 0 15 0 0,1 0-1 0 0,-1 0 1 0 0,1 0 0 0 0,-1-1 0 0 0,0 1 0 0 0,1 0 0 0 0,-1-1 0 0 0,0 1 0 0 0,0-1 0 0 0,1 1-1 0 0,-1-1 1 0 0,0 0 0 0 0,0 0-15 0 0,1 0 5 0 0,0 0 0 0 0,1 0 0 0 0,-1 0 0 0 0,0 0 0 0 0,0 0 0 0 0,0 1 1 0 0,1-1-1 0 0,-1 0 0 0 0,0 0 0 0 0,0 1 0 0 0,1-1 0 0 0,-1 1 0 0 0,0-1 0 0 0,1 0 0 0 0,-1 1 0 0 0,0-1 0 0 0,1 1 0 0 0,-1 0 0 0 0,1-1 0 0 0,-1 1 0 0 0,0-1 0 0 0,1 1 0 0 0,0 0 0 0 0,-1-1 0 0 0,1 1 0 0 0,-1 0 0 0 0,1 0 0 0 0,0-1 0 0 0,-1 2-5 0 0,1-1 5 0 0,-1 0 0 0 0,1 0 0 0 0,-1 0-1 0 0,0 1 1 0 0,1-1 0 0 0,-1 0 0 0 0,0 0-1 0 0,0 0 1 0 0,0 0 0 0 0,0-1 0 0 0,0 1-1 0 0,0 0 1 0 0,0 0 0 0 0,0 0 0 0 0,0-1-5 0 0,-6 3 25 0 0,7-3-24 0 0,-1 1 0 0 0,1-1 0 0 0,-1 0 0 0 0,1 0 0 0 0,-1 0 0 0 0,1 1 0 0 0,-1-1 0 0 0,1 0 0 0 0,-1 0 0 0 0,1 1 0 0 0,0-1 0 0 0,-1 0 0 0 0,1 1 0 0 0,-1-1 0 0 0,1 1 0 0 0,0-1 0 0 0,-1 0 0 0 0,1 1 0 0 0,0-1 0 0 0,0 1 0 0 0,-1-1 0 0 0,1 1 0 0 0,0-1 0 0 0,0 1 0 0 0,0-1 0 0 0,0 1 0 0 0,0-1 0 0 0,0 1 0 0 0,-1-1 0 0 0,1 1 0 0 0,0-1 0 0 0,0 1 0 0 0,1-1 0 0 0,-1 1 1 0 0,0-1-1 0 0,0 1 0 0 0,0-1 0 0 0,0 1-1 0 0,0 1 2 0 0,0 0 0 0 0,-1 1 1 0 0,1-1-1 0 0,-1 0 0 0 0,0 0 1 0 0,1 0-1 0 0,-1 0 0 0 0,0 0 1 0 0,0 1-1 0 0,-2 0-2 0 0,2-2 3 0 0,0 1-1 0 0,1-1 0 0 0,-1 1 1 0 0,0-1-1 0 0,0 0 1 0 0,1 1-1 0 0,-1-1 1 0 0,1 1-1 0 0,-1 0 1 0 0,1-1-1 0 0,0 1 1 0 0,0-1-1 0 0,-1 1 1 0 0,1 0-1 0 0,0-1 1 0 0,0 1-1 0 0,1-1 0 0 0,-1 1 1 0 0,0 0-1 0 0,0-1 1 0 0,1 1-1 0 0,-1-1 1 0 0,1 1-1 0 0,0 0-2 0 0,4 6 21 0 0,-4-7-19 0 0,0 1 1 0 0,0-1-1 0 0,-1 1 0 0 0,1-1 1 0 0,0 1-1 0 0,0-1 0 0 0,-1 1 1 0 0,1-1-1 0 0,-1 1 0 0 0,0 0 1 0 0,1-1-1 0 0,-1 1 0 0 0,0 0 1 0 0,0 0-3 0 0,0 0 3 0 0,1 0 0 0 0,-1 0 0 0 0,0 0 1 0 0,1 0-1 0 0,0 0 0 0 0,-1 0 0 0 0,1 0 0 0 0,0 0 1 0 0,0 0-1 0 0,0 0 0 0 0,0-1 0 0 0,1 1 1 0 0,-1 0-1 0 0,0-1 0 0 0,1 1 0 0 0,-1-1 1 0 0,1 1-1 0 0,0-1 0 0 0,-1 1 0 0 0,1-1-3 0 0,1 1 8 0 0,-1 0 0 0 0,0 0 0 0 0,0 0 0 0 0,0 0 0 0 0,0 0 0 0 0,0 1 0 0 0,0-1 0 0 0,0 1 0 0 0,-1-1 0 0 0,0 1 0 0 0,1 1-8 0 0,2 9 4 0 0,3 7 77 0 0,-6-18-61 0 0,1 1 0 0 0,0 0 0 0 0,-1-1 0 0 0,1 1-1 0 0,0-1 1 0 0,0 0 0 0 0,1 0 0 0 0,-1 0 0 0 0,0 0 0 0 0,1 0 0 0 0,2 2-20 0 0,6 2 53 0 0,10 7 53 0 0,-8 2-8 0 0,-6-3-42 0 0,11 14 100 0 0,-16-23-132 0 0,0-1 0 0 0,0 0 1 0 0,0 1-1 0 0,0-1 1 0 0,1 0-1 0 0,-1 0 0 0 0,1 0 1 0 0,2 1-25 0 0,10 6 148 0 0,-3 7 8 0 0,-7-9-99 0 0,-4-6-33 0 0,0 1 0 0 0,0-1 0 0 0,1 1 0 0 0,-1-1 0 0 0,1 1 0 0 0,-1-1 0 0 0,1 0 0 0 0,0 0 0 0 0,-1 0 1 0 0,1 0-1 0 0,1 1-24 0 0,-3-2 15 0 0,1 0 1 0 0,0 0-1 0 0,0 1 0 0 0,-1-1 1 0 0,1 1-1 0 0,0-1 1 0 0,-1 1-1 0 0,1-1 1 0 0,0 1-1 0 0,-1-1 1 0 0,1 1-1 0 0,-1-1 1 0 0,1 1-1 0 0,-1 0 1 0 0,1-1-1 0 0,-1 1 1 0 0,1 0-1 0 0,-1-1 1 0 0,0 1-1 0 0,1 0 0 0 0,-1 0 1 0 0,0-1-1 0 0,0 1 1 0 0,0 0-1 0 0,1 0 1 0 0,-1 0-1 0 0,0-1 1 0 0,0 1-1 0 0,0 0-15 0 0,0 13 255 0 0,0-12 8 0 0,0-2 0 0 0,0 3-5 0 0,-3 8 36 0 0,-3-2-55 0 0,-3-3-46 0 0,-4-3-39 0 0,-10-1 29 0 0,-14-3 7 0 0,13 0-62 0 0,-130 1 87 0 0,151 0-214 0 0,0 0 0 0 0,0 0 0 0 0,1 0 0 0 0,-1 0 0 0 0,0-1 0 0 0,0 0 0 0 0,1 1-1 0 0,-1-1 1 0 0,0 0 0 0 0,1 0 0 0 0,-1-1 0 0 0,0 1-1 0 0,1 0 0 0 0,0 0 0 0 0,0 0 0 0 0,-1 0 0 0 0,1 0 0 0 0,0 0 0 0 0,-1 1 0 0 0,1-1 0 0 0,0 1 0 0 0,-1-1 0 0 0,1 1 0 0 0,-1 0-1 0 0,0 0 1 0 0,-7-1-67 0 0,9 0 68 0 0,-1 1 1 0 0,1-1-1 0 0,-1 0 0 0 0,0 1 1 0 0,1-1-1 0 0,-1 0 1 0 0,1 0-1 0 0,0 0 0 0 0,-1 0 1 0 0,1-1-2 0 0,-4-3-67 0 0,1 1-49 0 0,0 1-75 0 0,0 0-94 0 0,-1 0-111 0 0,3 2 49 0 0,0 0-66 0 0,0 1-59 0 0,0-1-52 0 0,0 1-42 0 0,0-1-36 0 0,-2 0-683 0 0,-2-4-902 0 0,-4-4-1244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3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7056 0 0,'0'0'157'0'0,"0"0"23"0"0,0 0 12 0 0,0 0 43 0 0,2 3 150 0 0,3 1-192 0 0,1 2 85 0 0,6 8 464 0 0,-9-8-531 0 0,0 1-64 0 0,-2-3-115 0 0,-1 0-32 0 0,0 3 94 0 0,-1-5-64 0 0,1 1 0 0 0,0-1-1 0 0,0 0 1 0 0,0 0-1 0 0,0 0 1 0 0,1 1 0 0 0,-1-1-1 0 0,1 0 1 0 0,-1 0-1 0 0,1 1-29 0 0,4 5 91 0 0,1 2 47 0 0,-3 4 61 0 0,-2 1 8 0 0,5 2-35 0 0,0-1-41 0 0,-4-6-2 0 0,-1 0 0 0 0,-1 1 0 0 0,1-1 0 0 0,-2 0 1 0 0,0 8-130 0 0,0 20 327 0 0,1-33-273 0 0,0 0 1 0 0,0 0-1 0 0,1 0 0 0 0,0 0 1 0 0,1 4-55 0 0,4 6 159 0 0,-5-11-125 0 0,1-1 1 0 0,-1 0-1 0 0,0 1 0 0 0,0-1 0 0 0,-1 1 0 0 0,1-1 0 0 0,-1 1 0 0 0,1 0 1 0 0,-1 0-35 0 0,-1 8 95 0 0,1 9 78 0 0,3-4 11 0 0,0-8-115 0 0,0 0 1 0 0,-1 0-1 0 0,0 0 1 0 0,0 6-70 0 0,0 14 190 0 0,-3-19-135 0 0,1 10 52 0 0,3-2 11 0 0,-1-12-93 0 0,6 19 116 0 0,-4 5 102 0 0,-4-25-143 0 0,0 7-114 0 0,0-9 45 0 0,0-1 40 0 0,0 1 38 0 0,0-1 52 0 0,0 1 62 0 0,0-1 71 0 0,2-2-230 0 0,4-1-111 0 0,-5 1 48 0 0,-1-1 0 0 0,1 1 1 0 0,-1 0-1 0 0,1-1 0 0 0,-1 1 0 0 0,0 0 0 0 0,1-1 1 0 0,-1 1-1 0 0,1-1 0 0 0,-1 1 0 0 0,0-1 0 0 0,1 1 1 0 0,-1-1-1 0 0,0 1 0 0 0,0-1 0 0 0,1 1 0 0 0,-1-1 1 0 0,0 1-1 0 0,0-1 0 0 0,0 0-1 0 0,1-4-31 0 0,-1-1-62 0 0,0-1-91 0 0,0 1-116 0 0,0 2 116 0 0,0 1-34 0 0,0 0-35 0 0,0 0-39 0 0,0 2-47 0 0,0-1-52 0 0,0 0-45 0 0,0 1-41 0 0,0-1-139 0 0,0 0-40 0 0,0 0-170 0 0,0-2-455 0 0</inkml:trace>
  <inkml:trace contextRef="#ctx0" brushRef="#br0" timeOffset="357.26">17 130 5456 0 0,'0'0'158'0'0,"0"-3"-4"0"0,0-1-154 0 0,2 0 64 0 0,1 1 54 0 0,0 1 45 0 0,1-2 169 0 0,0-5 257 0 0,-2 3 81 0 0,4 1-338 0 0,2-3-44 0 0,-1 1-49 0 0,-1 1-50 0 0,-1 3 152 0 0,4 2-102 0 0,1-3-51 0 0,9-8 77 0 0,2 0-37 0 0,0 3 90 0 0,-5 2-105 0 0,14 2 41 0 0,-15-1-143 0 0,3 0 27 0 0,-1 4 23 0 0,8 2 9 0 0,6-1 6 0 0,-9 1-87 0 0,-6 1-47 0 0,-1 2-39 0 0,17 8 61 0 0,-3-6-48 0 0,-7 6-16 0 0,-9-8 0 0 0,-11-3 0 0 0,1 1 0 0 0,-1-1 0 0 0,0 1 0 0 0,1 0 0 0 0,-1-1 0 0 0,0 1 0 0 0,0 0 0 0 0,0 0 0 0 0,0 1 0 0 0,0-1 0 0 0,0 0 0 0 0,0 1 0 0 0,0-1 0 0 0,0 1 0 0 0,10 11 0 0 0,-1 0 0 0 0,-1 1 0 0 0,5 7 0 0 0,0-3 0 0 0,-13-17 0 0 0,-1 0 0 0 0,0 0 0 0 0,1 1 0 0 0,-1-1 0 0 0,0 1 0 0 0,0-1 0 0 0,0 1 0 0 0,0-1 0 0 0,0 1 0 0 0,0 0 0 0 0,0-1 0 0 0,-1 1 0 0 0,1 0 0 0 0,-1 0 0 0 0,1-1 0 0 0,-1 1 0 0 0,1 0 0 0 0,-1 0 0 0 0,0 0 0 0 0,0 0 0 0 0,0 0 0 0 0,0 3-1 0 0,1 0 0 0 0,0 0 0 0 0,0 1 0 0 0,0-1 0 0 0,2 4 1 0 0,-1-3 4 0 0,0 0 0 0 0,0 0-1 0 0,-1-1 1 0 0,0 1-1 0 0,-1 0 1 0 0,1 1-4 0 0,-1 12 48 0 0,0 19 76 0 0,-3-18-73 0 0,-13 17 26 0 0,3-7-10 0 0,12-28-61 0 0,0 1 3 0 0,-1-1 0 0 0,1 1 1 0 0,0 0-1 0 0,-1-1 0 0 0,0 0 1 0 0,0 1-1 0 0,-1 1-9 0 0,-14 6 73 0 0,14-8-61 0 0,0 0 0 0 0,1 0 0 0 0,-1 0 0 0 0,1 1 1 0 0,-1-1-1 0 0,1 1 0 0 0,-1 0-12 0 0,1 0 9 0 0,0-1 1 0 0,0 0 0 0 0,0 1-1 0 0,-1-1 1 0 0,1 0 0 0 0,-1 0-1 0 0,0 0 1 0 0,1 0-1 0 0,-1-1 1 0 0,-3 2-10 0 0,-23 2 11 0 0,14 1-11 0 0,12-5 0 0 0,0 0 0 0 0,0 1 0 0 0,-1-1 0 0 0,1-1 0 0 0,0 1 0 0 0,0 0 0 0 0,-1-1 0 0 0,1 0 0 0 0,-3 1 0 0 0,0-1 0 0 0,0 1 0 0 0,1 0 0 0 0,-1 0 0 0 0,1 0 0 0 0,-4 2 0 0 0,3-1 0 0 0,1 0 0 0 0,-1-1 0 0 0,0 1 0 0 0,0-1 0 0 0,-3 0 0 0 0,-57-1 14 0 0,45 0-47 0 0,0 0-46 0 0,4 0-35 0 0,-1 0-53 0 0,-1 0-63 0 0,0 0-73 0 0,17-1-98 0 0,0 1-103 0 0,0 0 71 0 0,-1 0-40 0 0,-1-2-555 0 0,-3-2-437 0 0,-2-5-831 0 0</inkml:trace>
  <inkml:trace contextRef="#ctx0" brushRef="#br0" timeOffset="753.59">768 338 5040 0 0,'2'2'108'0'0,"5"5"-15"0"0,17 18 216 0 0,-16-19-267 0 0,-1-1-74 0 0,-2-3 32 0 0,-5-1 0 0 0,1-1 0 0 0,0 0 0 0 0,-1 0 0 0 0,1 1 0 0 0,-1-1 0 0 0,1 0 0 0 0,0 1 0 0 0,-1-1 0 0 0,1 1 0 0 0,-1-1 0 0 0,1 1 0 0 0,-1-1 0 0 0,1 1 0 0 0,-1-1 0 0 0,0 1 0 0 0,1-1 0 0 0,-1 1 0 0 0,1 0 0 0 0,-1-1 0 0 0,0 1 0 0 0,0 0 0 0 0,1 0 0 0 0,1 4 0 0 0,4 3 6 0 0,1 0 75 0 0,1 0 79 0 0,-2 0 85 0 0,-2 0 31 0 0,-2-1-74 0 0,0 0-32 0 0,0 3 6 0 0,0-1 1 0 0,1-2-5 0 0,-1 0 32 0 0,2 2 75 0 0,7 9 183 0 0,-6 9-40 0 0,1-15-164 0 0,-1-2-1 0 0,-3 5 52 0 0,-2-5-161 0 0,-1 11 128 0 0,3-13-143 0 0,0 1 38 0 0,0-3-111 0 0,1 3 62 0 0,0 1 37 0 0,1 7 133 0 0,-3 2 40 0 0,-1-16-390 0 0,0-1 34 0 0,1 4 67 0 0,-1-1 85 0 0,0 1 65 0 0,0 0 101 0 0,-1 2 207 0 0,-2-1-21 0 0,1-4-223 0 0,-2-1-108 0 0,0-2-79 0 0,1 0 180 0 0,3 0-2 0 0,0 0-11 0 0,-2 0-45 0 0,-5-1-84 0 0,-7-6 226 0 0,11 4-279 0 0,0 1-52 0 0,0-3 129 0 0,0-8-25 0 0,-7-1 13 0 0,8 10-27 0 0,0 1-42 0 0,3-6-17 0 0,-1 6-6 0 0,0-13 46 0 0,-1-14 74 0 0,5 12-104 0 0,1 10-46 0 0,-4 7 3 0 0,0-1 0 0 0,0 1 0 0 0,0 0-1 0 0,0-1 1 0 0,-1 0 0 0 0,1 1 0 0 0,-1-1 0 0 0,1 1 0 0 0,-1-1 0 0 0,1 0 0 0 0,-1 1-1 0 0,0-1 1 0 0,0 0 0 0 0,0 0-1 0 0,4-13 42 0 0,9-1-31 0 0,0-1 2 0 0,-10 10 14 0 0,4-6 2 0 0,-6 10-29 0 0,1 1 1 0 0,-1 0-1 0 0,0 0 0 0 0,1 0 0 0 0,-1 1 1 0 0,1-1-1 0 0,0 0 0 0 0,-1 1 0 0 0,1-1 1 0 0,0 1-1 0 0,0-1 0 0 0,0 1 1 0 0,1-1-1 0 0,8-2 0 0 0,-9 3 0 0 0,-1 1 0 0 0,0-1 0 0 0,0 1 0 0 0,0 0 0 0 0,0-1 0 0 0,0 0 0 0 0,0 1 0 0 0,0-1 0 0 0,0 0 0 0 0,0 1 0 0 0,0-1 0 0 0,0 0 0 0 0,0 0 0 0 0,-1 0 0 0 0,1 0 0 0 0,0 0 0 0 0,0 0 0 0 0,0 0 0 0 0,2-6 0 0 0,-2 4 0 0 0,0 0 0 0 0,1 0 0 0 0,-1 0 0 0 0,1 1 0 0 0,-1-1 0 0 0,1 0 0 0 0,0 1 0 0 0,0 0 0 0 0,0-1 0 0 0,0 1 0 0 0,0 0 0 0 0,1 0 0 0 0,-1 0 0 0 0,1 0 0 0 0,0 0 0 0 0,8-3-1 0 0,-9 5-1 0 0,0-1 0 0 0,1-1-1 0 0,-1 1 1 0 0,0 0 0 0 0,0-1-1 0 0,0 1 1 0 0,0-1 0 0 0,0 1-1 0 0,0-1 3 0 0,12-10-97 0 0,-13 11 79 0 0,1 1-1 0 0,-1-1 1 0 0,0 1-1 0 0,0-1 0 0 0,0 1 1 0 0,1 0-1 0 0,-1-1 1 0 0,0 1-1 0 0,0 0 0 0 0,1 0 1 0 0,-1 0 18 0 0,2 0-103 0 0,-2-1-54 0 0,1 0-73 0 0,-1 1 71 0 0,0-1-35 0 0,-1 1 194 0 0,2-1-230 0 0,0 0-36 0 0,3-1-359 0 0,-2 0 87 0 0,1-1-48 0 0,2-1-690 0 0,-2-3-541 0 0,-3-2-1031 0 0</inkml:trace>
  <inkml:trace contextRef="#ctx0" brushRef="#br0" timeOffset="942.25">1375 482 7024 0 0,'2'2'157'0'0,"6"8"-31"0"0,7 20 244 0 0,-11-19-303 0 0,1-1-59 0 0,11 20-8 0 0,-10-28 9 0 0,-1 1 56 0 0,11 26 799 0 0,-15-27-776 0 0,-1 1-1 0 0,1-1 0 0 0,0 0 0 0 0,-1 0 1 0 0,0 1-1 0 0,0-1 0 0 0,1 0 0 0 0,-1 3-87 0 0,-1 10 406 0 0,1-7-190 0 0,2-3 78 0 0,9 6-8 0 0,-9-9-30 0 0,-2-2-106 0 0,0 0-44 0 0,0 0-8 0 0,-2 3-8 0 0,-9 8-16 0 0,9-9-82 0 0,2-2-103 0 0,0 0-102 0 0,0 0 53 0 0,0 0-42 0 0,0 0-45 0 0,0 0-42 0 0,0 0-396 0 0,0 0-281 0 0,0 0-645 0 0</inkml:trace>
  <inkml:trace contextRef="#ctx0" brushRef="#br0" timeOffset="1232.22">1407 258 8464 0 0,'0'-3'190'0'0,"0"-7"28"0"0,0 7 10 0 0,0 0 25 0 0,0-7 44 0 0,0 10-291 0 0,0-1 0 0 0,-1 1-1 0 0,1 0 1 0 0,0 0-1 0 0,0 0 1 0 0,0 0-1 0 0,0 0 1 0 0,0 0-1 0 0,0 0 1 0 0,0 0 0 0 0,0 0-1 0 0,0 0 1 0 0,0-1-1 0 0,0 1 1 0 0,0 0-1 0 0,0 0 1 0 0,0 0 0 0 0,0 0-1 0 0,0 0 1 0 0,1 0-1 0 0,-1 0 1 0 0,0 0-1 0 0,0 0 1 0 0,0 0 0 0 0,0 0-1 0 0,0-1 1 0 0,0 1-1 0 0,0 0 1 0 0,0 0-1 0 0,0 0 1 0 0,0 0 0 0 0,0 0-1 0 0,0 0 1 0 0,0 0-1 0 0,0 0 1 0 0,0 0-1 0 0,1 0 1 0 0,-1 0-1 0 0,0 0 1 0 0,0 0 0 0 0,0 0-1 0 0,0 0 1 0 0,0 0-1 0 0,0 0 1 0 0,0 0-1 0 0,0 0 1 0 0,0 0 0 0 0,0 0-1 0 0,1 0 1 0 0,-1 0-1 0 0,0 0 1 0 0,0 0-1 0 0,0 0 1 0 0,0 0 0 0 0,0 0-1 0 0,0 0 1 0 0,0 0-6 0 0,42 0 592 0 0,-32 0-511 0 0,-1 0-50 0 0,7 0-31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42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0 272 5008 0 0,'0'0'108'0'0,"0"0"17"0"0,0 0 13 0 0,0 2 21 0 0,0 9 48 0 0,0-8 17 0 0,0-3 7 0 0,0 0-1 0 0,0 2-4 0 0,0 9-2 0 0,0-11-220 0 0,0 0 0 0 0,0 0 0 0 0,0 0 0 0 0,0 0-1 0 0,0 1 1 0 0,0-1 0 0 0,0 0 0 0 0,0 0 0 0 0,0 0 0 0 0,0 0 0 0 0,0 0 0 0 0,0 0 0 0 0,0 0 0 0 0,0 0 0 0 0,0 0 0 0 0,0 0 0 0 0,0 1 0 0 0,0-1-1 0 0,0 0 1 0 0,0 0 0 0 0,0 0 0 0 0,0 0 0 0 0,0 0 0 0 0,0 0 0 0 0,1 0 0 0 0,-1 0 0 0 0,0 0 0 0 0,0 0 0 0 0,0 0 0 0 0,0 0 0 0 0,0 1 0 0 0,0-1-1 0 0,0 0 1 0 0,0 0 0 0 0,0 0 0 0 0,0 0 0 0 0,0 0 0 0 0,0 0 0 0 0,0 0 0 0 0,1 0 0 0 0,-1 0 0 0 0,0 0 0 0 0,0 0 0 0 0,0 0 0 0 0,0 0 0 0 0,0 0-1 0 0,0 0 1 0 0,0 0 0 0 0,0 0 0 0 0,0 0 0 0 0,0 0 0 0 0,1 0 0 0 0,-1 0 0 0 0,0 0 0 0 0,0 0 0 0 0,0 0 0 0 0,0 0-4 0 0,2 0 35 0 0,0 0 1 0 0,-1 1-1 0 0,1-1 0 0 0,0 1 1 0 0,0-1-1 0 0,-1 1 0 0 0,1 0 1 0 0,0 0-1 0 0,-1 0 1 0 0,1 0-1 0 0,-1 0 0 0 0,1 0 1 0 0,-1 0-1 0 0,1 0 0 0 0,0 1-35 0 0,3 1 318 0 0,-4-3-282 0 0,1 0 0 0 0,-1 0 0 0 0,0 0 1 0 0,1 1-1 0 0,-1-1 0 0 0,0 1 0 0 0,1-1 1 0 0,-1 1-1 0 0,0-1 0 0 0,1 1-36 0 0,10 8 255 0 0,-9-6-84 0 0,1-2-80 0 0,0-1-49 0 0,1-1-29 0 0,-3 1 35 0 0,0 0-30 0 0,0 0 0 0 0,0 0-1 0 0,-1 0 1 0 0,1 1 0 0 0,0-1-1 0 0,0 1 1 0 0,-1-1-1 0 0,1 1 1 0 0,0 0 0 0 0,-1 0-1 0 0,1 0 1 0 0,0 0 0 0 0,-1 0-18 0 0,1 0 15 0 0,-1 0 1 0 0,1 0 0 0 0,-1-1-1 0 0,1 1 1 0 0,0 0 0 0 0,-1-1 0 0 0,1 1-1 0 0,0-1 1 0 0,0 1 0 0 0,0-1-1 0 0,-1 0 1 0 0,1 1 0 0 0,0-1-16 0 0,32 0 202 0 0,1 0-66 0 0,19 0-33 0 0,-1 0-80 0 0,-47-1-3 0 0,0 1 0 0 0,0-1 0 0 0,0 0 0 0 0,5-2-20 0 0,18-2 64 0 0,3 10-11 0 0,-4-9-29 0 0,-22 2-11 0 0,0 1 0 0 0,1-1 1 0 0,-1 2-1 0 0,1-1 1 0 0,-1 1-14 0 0,249 0 223 0 0,343 0 232 0 0,-380 0-259 0 0,-193-1-173 0 0,0-2 0 0 0,7-1-23 0 0,21-3 32 0 0,-15 6 24 0 0,72 1 277 0 0,-61 0-154 0 0,-12-3-51 0 0,-2-2-84 0 0,0-1-79 0 0,2 4-73 0 0,6 2-14 0 0,17 1 10 0 0,-8-5 93 0 0,-10-7 19 0 0,14 6 0 0 0,-23 0 2 0 0,-19 2 15 0 0,1 0 0 0 0,0 2 0 0 0,9 0-17 0 0,-1 0 6 0 0,-1-1-1 0 0,8-3-5 0 0,-6 1 0 0 0,0 2 0 0 0,10 0 0 0 0,7 3 0 0 0,-18 0 0 0 0,1-1 0 0 0,-1-2 0 0 0,10-1 0 0 0,-8-1 0 0 0,-10 0 0 0 0,1 2 0 0 0,0 0 0 0 0,8 1 0 0 0,-5 0 16 0 0,-1-1 1 0 0,18-3-17 0 0,-18 1 15 0 0,0 2 1 0 0,17 0-16 0 0,-11 1 0 0 0,0-2 0 0 0,10-1 0 0 0,-12 0 0 0 0,1 2 0 0 0,7 0 0 0 0,164 2 0 0 0,-176-1 0 0 0,1-1 0 0 0,16-3 0 0 0,-17 2 0 0 0,0 0 0 0 0,18 1 0 0 0,124 2 38 0 0,287 0 238 0 0,-255 0-222 0 0,-160-1-23 0 0,30-6-31 0 0,-29 3 33 0 0,34 0-33 0 0,1528 4 128 0 0,-1554-2-128 0 0,24-4 0 0 0,-26 1 0 0 0,21 2 0 0 0,153 3 0 0 0,152 0 10 0 0,-333-1 24 0 0,30-6-34 0 0,-29 3 20 0 0,34 0-20 0 0,-33 4 5 0 0,-2 1 19 0 0,1-2 0 0 0,9-2-24 0 0,-19 0 7 0 0,18-2-3 0 0,36 0-4 0 0,629 5 0 0 0,-673 1 0 0 0,29 6 0 0 0,-29-3 0 0 0,31 0 0 0 0,863-4-1 0 0,-531 0 66 0 0,-363 1-65 0 0,34 6 0 0 0,-35-3 0 0 0,30 0 0 0 0,148-4 0 0 0,-110 0-5 0 0,188 0 73 0 0,-164 0-67 0 0,-84-2-2 0 0,24-4 1 0 0,-18 2 14 0 0,27 0-14 0 0,1346 4 67 0 0,70 0-67 0 0,-1432 2 0 0 0,6 4 0 0 0,0-1 0 0 0,9-2 0 0 0,-15-5 0 0 0,7-4 0 0 0,-2 1 0 0 0,11 2 0 0 0,1634 3 0 0 0,-1564-8 0 0 0,1 0 0 0 0,335 8 0 0 0,-191-16 0 0 0,15 16 0 0 0,-148-8 32 0 0,-9 0 0 0 0,20 0 6 0 0,-10 0 64 0 0,-103 9-42 0 0,22-1 116 0 0,8-4-176 0 0,-39 1 46 0 0,133-7 148 0 0,-83 10-117 0 0,125 0 163 0 0,-85 0-173 0 0,32-8-67 0 0,6 0 0 0 0,161 8 12 0 0,-180-8 47 0 0,-2 0-5 0 0,421 8 21 0 0,-515-2-75 0 0,18-4 0 0 0,-21 1 0 0 0,18 2 0 0 0,232 3 10 0 0,-279-1 30 0 0,-1-1 0 0 0,12-3-40 0 0,-10 2 67 0 0,1 0 0 0 0,13 1-67 0 0,-12 2-35 0 0,1 0 50 0 0,107 0 273 0 0,-93 0-288 0 0,-22 0-43 0 0,0 0-35 0 0,9 0-107 0 0,0 0-101 0 0,0 0-117 0 0,-16 0 152 0 0,1 0-35 0 0,-12 0-22 0 0,0 0-47 0 0,0 0-41 0 0,1 0-38 0 0,-1 0-127 0 0,1 0-36 0 0,8 0-1320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47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2 225 7280 0 0,'0'0'165'0'0,"0"0"22"0"0,0 0 9 0 0,2 0-20 0 0,12-3-140 0 0,-5-4-21 0 0,-2 1 39 0 0,0-1 64 0 0,0 2 58 0 0,0 2 53 0 0,1 2 45 0 0,-5 1 188 0 0,-1-3-29 0 0,3-2-264 0 0,11-11 336 0 0,-12 12-415 0 0,-2 2-71 0 0,1-1 132 0 0,-2 1-54 0 0,0-1-34 0 0,-2 0-35 0 0,1 0-15 0 0,1 1 33 0 0,6-2 67 0 0,-6 3-107 0 0,-1 1 1 0 0,0 0-1 0 0,1 0 1 0 0,-1 0-1 0 0,1-1 1 0 0,-1 1-1 0 0,0 0 1 0 0,1 0-1 0 0,-1-1 0 0 0,0 1 1 0 0,0 0-1 0 0,1-1 1 0 0,-1 1-1 0 0,0 0 1 0 0,0-1-1 0 0,1 1 1 0 0,-1-1-1 0 0,0 1 1 0 0,0 0-1 0 0,0-1 1 0 0,0 1-1 0 0,1-1 1 0 0,-1 1-1 0 0,0 0 1 0 0,0-1-1 0 0,0 1 1 0 0,0-1-1 0 0,0 1 1 0 0,0-1-1 0 0,0 1 1 0 0,0-1-7 0 0,2-4 153 0 0,9-6 6 0 0,-8 8-48 0 0,-2 1-38 0 0,0-1-23 0 0,-2 0-23 0 0,1 0-8 0 0,1 1 21 0 0,10-3 93 0 0,-9 0-112 0 0,-1-1-33 0 0,-1-2-92 0 0,0-18 68 0 0,0 24 43 0 0,0 1-1 0 0,0-1 1 0 0,0 1-1 0 0,-1-1 0 0 0,1 1 1 0 0,0 0-1 0 0,-1-1 0 0 0,1 1 1 0 0,0-1-1 0 0,-1 1-6 0 0,-10-12 118 0 0,8 9 5 0 0,2 0-64 0 0,3-4-11 0 0,-2 8-30 0 0,0 0-17 0 0,0-1 1 0 0,0 1 0 0 0,0 0 0 0 0,0 0-1 0 0,0 0 1 0 0,0 0 0 0 0,0 0 0 0 0,0 0-1 0 0,0 0 1 0 0,0 0 0 0 0,0 0 0 0 0,0 0-1 0 0,0-1 1 0 0,0 1 0 0 0,0 0 0 0 0,0 0-1 0 0,0 0 1 0 0,0 0 0 0 0,0 0 0 0 0,0 0-1 0 0,0 0 1 0 0,0 0 0 0 0,0 0 0 0 0,0 0-1 0 0,-1-1 1 0 0,1 1 0 0 0,0 0 0 0 0,0 0 0 0 0,0 0-1 0 0,0 0 1 0 0,0 0 0 0 0,0 0 0 0 0,0 0-1 0 0,0 0 1 0 0,0 0 0 0 0,0 0 0 0 0,0 0-1 0 0,0 0 1 0 0,0 0 0 0 0,-1 0 0 0 0,1 0-1 0 0,0 0 1 0 0,0 0 0 0 0,0 0 0 0 0,0 0-1 0 0,0 0 1 0 0,0 0 0 0 0,0 0 0 0 0,0 0-1 0 0,0 0 1 0 0,0 0 0 0 0,-1 0 0 0 0,1 0-1 0 0,0 0 1 0 0,0 0 0 0 0,0 0 0 0 0,0 0-2 0 0,-24 1 21 0 0,23-1-21 0 0,1 1 0 0 0,0-1 0 0 0,0 0 0 0 0,0 0 0 0 0,-1 0 0 0 0,1 0 0 0 0,0 0-1 0 0,0 0 1 0 0,0 0 0 0 0,0 0 0 0 0,-1 0 0 0 0,1 0 0 0 0,0 1 0 0 0,0-1 0 0 0,0 0 0 0 0,0 0 0 0 0,-1 0 0 0 0,1 0 0 0 0,0 1 0 0 0,0-1 0 0 0,0 0 0 0 0,0 0 0 0 0,0 0 0 0 0,0 0-1 0 0,0 1 1 0 0,0-1 0 0 0,0 0 0 0 0,0 0 0 0 0,0 0 0 0 0,-1 1 0 0 0,1-1 0 0 0,0 0 0 0 0,-3 7 1 0 0,-8-1 11 0 0,6 4 36 0 0,-6-4-26 0 0,-2 19 33 0 0,10-21-56 0 0,-18 44 22 0 0,10-19 96 0 0,8-12 6 0 0,3-4-43 0 0,-2 5 19 0 0,-4-2 11 0 0,5-13-75 0 0,0 0 0 0 0,0 1-1 0 0,0-1 1 0 0,0 0 0 0 0,0 1-1 0 0,1-1 1 0 0,-1 1 0 0 0,1 1-35 0 0,-1 14 275 0 0,1-13-152 0 0,0 0 1 0 0,0 0-1 0 0,0 0 0 0 0,2 5-123 0 0,-2-9 34 0 0,1 1 0 0 0,0-1-1 0 0,0 1 1 0 0,0-1-1 0 0,0 1 1 0 0,0-1 0 0 0,1 0-1 0 0,-1 0 1 0 0,1 1-1 0 0,-1-1 1 0 0,1 0 0 0 0,1 1-34 0 0,8 10 122 0 0,-8-6-76 0 0,-3-6-42 0 0,0-1 0 0 0,1 1 0 0 0,-1-1 0 0 0,0 1 0 0 0,0-1 0 0 0,0 1 0 0 0,1-1 0 0 0,-1 1 0 0 0,0-1 0 0 0,1 1 0 0 0,-1-1 0 0 0,0 0 0 0 0,1 1 0 0 0,-1-1 0 0 0,0 0-1 0 0,1 1 1 0 0,-1-1 0 0 0,1 0 0 0 0,-1 1 0 0 0,1-1 0 0 0,-1 0 0 0 0,1 0 0 0 0,-1 0 0 0 0,1 1 0 0 0,-1-1 0 0 0,1 0 0 0 0,-1 0 0 0 0,1 0 0 0 0,-1 0 0 0 0,1 0 0 0 0,-1 0 0 0 0,1 0-1 0 0,-1 0 1 0 0,1 0 0 0 0,-1 0 0 0 0,1 0 0 0 0,-1 0 0 0 0,1-1-4 0 0,-1 1 5 0 0,1 0 0 0 0,0 0 0 0 0,0 0 0 0 0,-1 0 0 0 0,1 0 0 0 0,0 0 0 0 0,-1 1 0 0 0,1-1 0 0 0,0 0 0 0 0,-1 0 0 0 0,1 0 0 0 0,0 1 0 0 0,-1-1 0 0 0,1 0 0 0 0,-1 1 0 0 0,1-1 0 0 0,0 1 0 0 0,-1-1 0 0 0,1 0 0 0 0,-1 1 0 0 0,1-1 0 0 0,-1 1 0 0 0,0-1 0 0 0,1 1 0 0 0,-1 0-1 0 0,1-1-4 0 0,-1 1 3 0 0,0 0-1 0 0,1-1 1 0 0,-1 1-1 0 0,1-1 0 0 0,-1 1 1 0 0,1-1-1 0 0,-1 1 0 0 0,1-1 1 0 0,-1 0-1 0 0,1 1 0 0 0,0-1 1 0 0,-1 1-1 0 0,1-1 1 0 0,-1 0-1 0 0,1 0 0 0 0,0 1 1 0 0,-1-1-1 0 0,1 0 0 0 0,0 0 1 0 0,-1 0-1 0 0,1 0 0 0 0,0 0 1 0 0,-1 0-1 0 0,1 0 0 0 0,0 0 1 0 0,0 0-3 0 0,27 0 88 0 0,-8 0-101 0 0,-4 0-107 0 0,-8 0 7 0 0,0 0-41 0 0,8 0-115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1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8808 0 0,'0'0'197'0'0,"0"0"24"0"0,0 0 19 0 0,3 3 40 0 0,7 10 123 0 0,2 14 326 0 0,-2-6-165 0 0,-5-13-412 0 0,-4-7-126 0 0,0 1 0 0 0,0-1 0 0 0,-1 0 0 0 0,1 1 0 0 0,0 0-1 0 0,0-1 1 0 0,-1 1 0 0 0,1-1 0 0 0,-1 1 0 0 0,0 0 0 0 0,1-1 0 0 0,-1 1 0 0 0,0 0-1 0 0,0 0 1 0 0,0 0-26 0 0,1 7 92 0 0,0-1-1 0 0,0 0 1 0 0,1 0-1 0 0,0 0 1 0 0,4 8-92 0 0,-6-14 24 0 0,5 11 204 0 0,-1-2-36 0 0,2 5 79 0 0,-2 8 54 0 0,-2-10-80 0 0,1-7-123 0 0,0 0-33 0 0,-2-6-69 0 0,0 0-1 0 0,0 1 1 0 0,0-1-1 0 0,0 1 1 0 0,-1-1 0 0 0,1 1-1 0 0,-1-1 1 0 0,1 1-1 0 0,-1 0 1 0 0,0-1-1 0 0,1 1 1 0 0,-1 0-1 0 0,0 0-19 0 0,0 5 65 0 0,1-5-26 0 0,-1 0 0 0 0,1-1 1 0 0,0 1-1 0 0,-1 0 0 0 0,1 0 0 0 0,0 0 1 0 0,0-1-1 0 0,0 1 0 0 0,1 0-39 0 0,0 2 40 0 0,0-1-42 0 0,-1 0 14 0 0,0 0 54 0 0,0 2 129 0 0,-1 6 373 0 0,0-8-450 0 0,0 0-64 0 0,0-2-68 0 0,0 0-55 0 0,0 1 229 0 0,0-2-77 0 0,0 0-66 0 0,0 0-51 0 0,0 0-84 0 0,0 0-145 0 0,0 0 132 0 0,0 0-45 0 0,0 0-68 0 0,0 0 79 0 0,0 0-35 0 0,0 0-37 0 0,0 0-34 0 0,0 0-364 0 0,0 0 90 0 0,0 0-47 0 0,0 0-696 0 0,0 0-545 0 0,0 0-1039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1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9616 0 0,'0'0'216'0'0,"0"0"32"0"0,0 0 12 0 0,0 0-109 0 0,0 0-86 0 0,0 0-50 0 0,0 0-50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3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6704 0 0,'0'0'149'0'0,"0"0"23"0"0,0 0 12 0 0,0 2-25 0 0,-1 2-136 0 0,1-4-26 0 0,5 8 26 0 0,4 10 60 0 0,-5-11 149 0 0,-1 1-39 0 0,0 0 1 0 0,0 4 52 0 0,0-2 4 0 0,0 4 285 0 0,-1-1-101 0 0,-3 0-100 0 0,0-1-101 0 0,1-6-136 0 0,0 0-43 0 0,2 8 203 0 0,4 0 19 0 0,0-3-25 0 0,-4 0-23 0 0,-2-3-70 0 0,-1-6-103 0 0,1 0 0 0 0,0 0 0 0 0,0 0 0 0 0,0 1 0 0 0,0-1 0 0 0,1 0 0 0 0,-1 0 0 0 0,1 0 0 0 0,-1 0 0 0 0,1 1-55 0 0,4 6 173 0 0,1 1 70 0 0,-3 3 61 0 0,0 2 32 0 0,7 0 48 0 0,-8-13-182 0 0,-1 0-53 0 0,0 0-46 0 0,-1 0-37 0 0,0 0-21 0 0,-1 2 0 0 0,1-3 1 0 0,0 0 4 0 0,0 1 32 0 0,0 0 62 0 0,0 1 52 0 0,0-1 43 0 0,0 1 236 0 0,0 1 727 0 0,0-5-829 0 0,0 0-177 0 0,0-1-35 0 0,0-1-44 0 0,0 0-49 0 0,0 0-56 0 0,0-2-64 0 0,0 0-71 0 0,0-2-76 0 0,-1-17 208 0 0,0 13-12 0 0,1 1-1 0 0,0 0 1 0 0,1 0-1 0 0,0 0 1 0 0,1-8 3 0 0,5 2-67 0 0,2-5-49 0 0,-7 15 100 0 0,2-4-48 0 0,0-2-34 0 0,-3 8 45 0 0,1 0 0 0 0,0 0 0 0 0,0 0-1 0 0,0 0 1 0 0,1 1 0 0 0,-1-1-1 0 0,4-2 55 0 0,1-2-98 0 0,-4 4 59 0 0,0 1 0 0 0,1 0 0 0 0,-1 0 0 0 0,1 0 1 0 0,-1 0-1 0 0,2 0 38 0 0,9-4-102 0 0,4-2-8 0 0,-17 9 100 0 0,0-1 0 0 0,1 1 0 0 0,-1 0 0 0 0,1-1 0 0 0,-1 1 0 0 0,0 0 0 0 0,1 0 1 0 0,-1 0-1 0 0,1 0 0 0 0,0 0 10 0 0,10 0-42 0 0,-5-1 23 0 0,0 1 0 0 0,1 1 0 0 0,-1-1 0 0 0,0 1 0 0 0,4 1 19 0 0,-9-1 0 0 0,0-1 0 0 0,0 1-1 0 0,0 0 1 0 0,0 0 0 0 0,0 0 0 0 0,0 0-1 0 0,0 1 1 0 0,0-1 0 0 0,0 0 0 0 0,-1 1-1 0 0,1-1 1 0 0,0 1 0 0 0,-1 0 0 0 0,0-1-1 0 0,1 1 1 0 0,-1 0 0 0 0,0 0 0 0 0,0 0 0 0 0,1 1 0 0 0,3 7 0 0 0,-5-7 0 0 0,1-1 0 0 0,1 0 0 0 0,-1 0 0 0 0,0 1 0 0 0,1-1 0 0 0,-1 0 0 0 0,1 0 0 0 0,-1 0 0 0 0,1 0 0 0 0,6 5 0 0 0,-4-4 0 0 0,-1 0 0 0 0,0 1 0 0 0,0-1 0 0 0,0 1 0 0 0,0-1 0 0 0,0 2 0 0 0,4 10 17 0 0,5 8 66 0 0,1 2-23 0 0,-12-20-45 0 0,0-1 1 0 0,0 0 0 0 0,-1 1 0 0 0,1-1 0 0 0,-1 1 0 0 0,0-1 0 0 0,0 0 0 0 0,0 1 0 0 0,-1 3-16 0 0,0 8 38 0 0,1 5 57 0 0,0-12-53 0 0,0 8-2 0 0,0-2-4 0 0,0-13-134 0 0,0-2-46 0 0,0 0-211 0 0,0 0 190 0 0,0 0-31 0 0,0 0-64 0 0,0 0 88 0 0,0 0-34 0 0,0 0-35 0 0,0 0-35 0 0,0 0-366 0 0,1 0 94 0 0,-1 0-48 0 0,2 0-694 0 0,2 0-543 0 0,5 0-1035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3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81 6880 0 0,'0'0'157'0'0,"0"0"23"0"0,0-3 11 0 0,0-10-31 0 0,0 11-157 0 0,0 1 0 0 0,0-1 0 0 0,0 1 1 0 0,0 0-1 0 0,-1-1 0 0 0,1 1 0 0 0,0-1 0 0 0,-1 1 1 0 0,1-1-1 0 0,-1 1-3 0 0,-3-5 50 0 0,-1 0 84 0 0,0 1 36 0 0,-5-5 294 0 0,7 8-280 0 0,2 0 23 0 0,0 1-37 0 0,-1-2 77 0 0,2 1-80 0 0,0 0-107 0 0,0 1-34 0 0,0-2 22 0 0,-1 1 70 0 0,-2 0-31 0 0,-1 1 65 0 0,-2 1 40 0 0,-9-1 310 0 0,6 2-240 0 0,4-1-151 0 0,2 0-50 0 0,0 0-11 0 0,-5 0 187 0 0,-10 3 403 0 0,11 0-455 0 0,0 2-55 0 0,-1 3-98 0 0,-1 0 38 0 0,-13 14 80 0 0,11-7 2 0 0,6-6-34 0 0,-9 16 146 0 0,10-17-197 0 0,0 0 1 0 0,0 0 0 0 0,1 1 0 0 0,0 1-68 0 0,-4 8 83 0 0,0-1-37 0 0,-5 2 16 0 0,9-15-37 0 0,0 1 1 0 0,0 0-1 0 0,0 0 0 0 0,1 0 1 0 0,-1 2-26 0 0,-3 15 64 0 0,4-15-42 0 0,0 1 1 0 0,0-1 0 0 0,-1 0 0 0 0,-1 4-23 0 0,1-4 22 0 0,0 0 0 0 0,1 0 0 0 0,0 1 0 0 0,-1 2-22 0 0,-2 12 65 0 0,-1-6 15 0 0,4-13-59 0 0,1 0 0 0 0,0 0 0 0 0,0 1 0 0 0,0-1 0 0 0,0 1 0 0 0,1-1 0 0 0,0 1 0 0 0,-1 1-21 0 0,1-5 2 0 0,0 41 302 0 0,0-16-163 0 0,0-23-133 0 0,1 0 0 0 0,-1 0 0 0 0,0-1 0 0 0,1 1 1 0 0,-1 0-1 0 0,1 0 0 0 0,-1-1 0 0 0,1 1 1 0 0,0 0-1 0 0,0-1 0 0 0,-1 1 0 0 0,1-1 0 0 0,1 1 1 0 0,-1-1-1 0 0,0 0 0 0 0,0 1 0 0 0,0-1 1 0 0,1 0-1 0 0,-1 1-8 0 0,13 14 68 0 0,-12-11-51 0 0,-2-4-13 0 0,0-1 0 0 0,1 1 0 0 0,-1 0 1 0 0,0-1-1 0 0,1 1 0 0 0,-1 0 1 0 0,0-1-1 0 0,1 1 0 0 0,-1-1 0 0 0,1 1 1 0 0,-1-1-1 0 0,1 1 0 0 0,-1-1 0 0 0,1 1 1 0 0,-1-1-1 0 0,1 1 0 0 0,0-1 0 0 0,-1 0 1 0 0,1 0-1 0 0,0 1 0 0 0,-1-1 0 0 0,1 0-4 0 0,4 3 18 0 0,8 7 67 0 0,-9-7 70 0 0,-1-2-67 0 0,1-1-40 0 0,2 0-17 0 0,-4-1 27 0 0,27 1 306 0 0,-20 0-300 0 0,1 0-61 0 0,-9 0-4 0 0,-1 0 1 0 0,1 0 0 0 0,0 0 0 0 0,0 0 0 0 0,-1 0 0 0 0,1 0 0 0 0,0 0 0 0 0,-1 0 0 0 0,1-1 0 0 0,0 1 0 0 0,-1 0 0 0 0,1 0 0 0 0,0-1 0 0 0,-1 1 0 0 0,1 0 0 0 0,-1-1 0 0 0,1 1 0 0 0,-1-1 0 0 0,1 1 0 0 0,-1 0-1 0 0,1-1 1 0 0,-1 1 0 0 0,1-1 0 0 0,-1 0 0 0 0,1 1 0 0 0,-1-1 0 0 0,0 1 1 0 0,1-1 0 0 0,-1 0-1 0 0,1 1 1 0 0,-1-1 0 0 0,1 1-1 0 0,-1-1 1 0 0,1 1 0 0 0,-1-1-1 0 0,1 1 1 0 0,-1 0 0 0 0,1-1-1 0 0,-1 1 1 0 0,1 0 0 0 0,0-1-1 0 0,-1 1 1 0 0,1 0 0 0 0,0 0-1 0 0,-1-1 1 0 0,1 1 0 0 0,0 0-1 0 0,-1 0 1 0 0,1 0 0 0 0,0 0-1 0 0,-1 0 1 0 0,1 0 0 0 0,0 0-1 0 0,1 0 8 0 0,0 0 0 0 0,-1 0 0 0 0,1-1 1 0 0,0 1-1 0 0,0-1 0 0 0,-1 1 1 0 0,1-1-1 0 0,0 0 0 0 0,-1 1 0 0 0,1-1 1 0 0,-1 0-1 0 0,1 0 0 0 0,-1 0 1 0 0,1 0-1 0 0,-1 0 0 0 0,1-1 1 0 0,-1 1-1 0 0,0 0 0 0 0,0-1-8 0 0,16-11 75 0 0,-6 8-29 0 0,-10 5-45 0 0,0 0 1 0 0,0-1-1 0 0,1 1 0 0 0,-1-1 1 0 0,0 1-1 0 0,0-1 1 0 0,0 0-1 0 0,0 1 1 0 0,0-1-1 0 0,0 0 0 0 0,0 0 1 0 0,-1 1-1 0 0,1-1 1 0 0,0 0-1 0 0,0 0 1 0 0,0 0-1 0 0,-1 0 0 0 0,1-1 0 0 0,4-9-1 0 0,-5 10 0 0 0,1 0 0 0 0,-1 0 0 0 0,0 0 0 0 0,1-1 0 0 0,-1 1 0 0 0,1 0 0 0 0,0 0 0 0 0,-1 0 0 0 0,1 0 0 0 0,0 0 0 0 0,0 1 0 0 0,-1-1 0 0 0,1 0 0 0 0,0 0 0 0 0,0 0 0 0 0,0 1 0 0 0,0-1 0 0 0,1 0 0 0 0,3-2 1 0 0,-4 3-3 0 0,-1 0 0 0 0,1 0 0 0 0,-1-1-1 0 0,1 1 1 0 0,0 0 0 0 0,-1-1 0 0 0,1 1 0 0 0,-1 0 0 0 0,1-1-1 0 0,0 1 1 0 0,-1-1 0 0 0,1 1 0 0 0,-1-1 0 0 0,0 1-1 0 0,1-1 1 0 0,-1 0 0 0 0,1 1 0 0 0,-1-1 0 0 0,0 1 0 0 0,0-1-1 0 0,1 0 1 0 0,-1 0 2 0 0,2-4-13 0 0,11-11-17 0 0,-11 15 24 0 0,-1 0 0 0 0,0 0 0 0 0,1-1 0 0 0,-1 1 1 0 0,0 0-1 0 0,0-1 0 0 0,0 1 0 0 0,0-1 0 0 0,0 0 0 0 0,0 1 1 0 0,0-1-1 0 0,-1 0 0 0 0,1 1 0 0 0,-1-1 0 0 0,1 0 0 0 0,-1 0 0 0 0,0 0 1 0 0,1 0-1 0 0,-1 1 0 0 0,0-2 6 0 0,2-14-103 0 0,3 2-55 0 0,1-1 2 0 0,-1-11-68 0 0,1 11 75 0 0,-1 4 54 0 0,-2-8 15 0 0,-3-3-9 0 0,0-2 22 0 0,2 9 12 0 0,4 5 38 0 0,-5 9 17 0 0,0 1 0 0 0,0-1 0 0 0,0 1 0 0 0,-1-1 0 0 0,1 1 0 0 0,0-1 0 0 0,-1 1 0 0 0,1-1 0 0 0,-1 1 0 0 0,0-1 0 0 0,0 0 0 0 0,1 1 0 0 0,-1-2 0 0 0,0-4 0 0 0,-1 6 0 0 0,1-1 0 0 0,0 0 0 0 0,0 1 0 0 0,0-1 0 0 0,0 0 0 0 0,0 0 0 0 0,0 1 0 0 0,1-1 0 0 0,-1 1 0 0 0,1-1 0 0 0,-1 0 0 0 0,1-1 0 0 0,0 3-1 0 0,0 0 0 0 0,-1-1 0 0 0,1 1 0 0 0,-1 0 0 0 0,1 0 0 0 0,0-1 0 0 0,-1 1 0 0 0,1 0 1 0 0,0 0-1 0 0,0 0 0 0 0,-1 0 0 0 0,1 0 0 0 0,0 0 0 0 0,-1 0 0 0 0,1 0 1 0 0,-1 0-1 0 0,0 0 0 0 0,0 0 0 0 0,0 0 0 0 0,0 0 1 0 0,0 0-1 0 0,1 0 0 0 0,-1 0 0 0 0,0 0 0 0 0,0 0 0 0 0,0 0 0 0 0,0 0 0 0 0,0 0 0 0 0,0 0 0 0 0,0 0 0 0 0,0 0 0 0 0,0 0 0 0 0,1 0 0 0 0,-1 0 0 0 0,0 0 1 0 0,0 0-1 0 0,0 0 0 0 0,0 0 0 0 0,0 0 0 0 0,0 0 0 0 0,0 0 0 0 0,0 0 0 0 0,0 0 0 0 0,0-1 0 0 0,0 1 0 0 0,0 0 0 0 0,0 0 0 0 0,1 0 0 0 0,-1 0 0 0 0,0 0 0 0 0,0 0 1 0 0,0 0-1 0 0,0 0 0 0 0,0 0 0 0 0,0 0 0 0 0,0 0 0 0 0,0 0 0 0 0,0-1 0 0 0,0 1 0 0 0,0 0 0 0 0,0 0 0 0 0,0 0 0 0 0,0 0 0 0 0,0 0 0 0 0,0 0 0 0 0,0 0 1 0 0,0 0-1 0 0,0 0 0 0 0,0-1 0 0 0,0 1 0 0 0,0 0 0 0 0,0 0 0 0 0,0 0 1 0 0,0-8-17 0 0,0 5-59 0 0,0 4 75 0 0,0-1 1 0 0,0 1-1 0 0,0-1 0 0 0,0 1 1 0 0,0-1-1 0 0,0 0 1 0 0,0 1-1 0 0,0-1 1 0 0,0 1-1 0 0,0-1 1 0 0,0 1-1 0 0,0-1 1 0 0,0 0-1 0 0,1 1 1 0 0,-1-1-1 0 0,0 0 1 0 0,0 1-1 0 0,0-1 1 0 0,1 1-1 0 0,-1-1 1 0 0,0 0-1 0 0,1 0 1 0 0,-1 1-1 0 0,0-1 1 0 0,1 0-1 0 0,-1 1 1 0 0,0-1-1 0 0,1 0 0 0 0,-1 0 1 0 0,0 0-1 0 0,1 1 1 0 0,6 3 1 0 0,9 26-1 0 0,-15-29 0 0 0,-1 0 0 0 0,0 1 0 0 0,1-1 0 0 0,-1 1 0 0 0,0-1 0 0 0,1 1 0 0 0,-1-1 0 0 0,0 1 0 0 0,0-1 0 0 0,0 1 0 0 0,0-1 0 0 0,0 1 0 0 0,0-1 0 0 0,0 1 0 0 0,0-1 0 0 0,0 0 0 0 0,0 1 0 0 0,1-1 0 0 0,-1 1 0 0 0,1-1 0 0 0,-1 1 0 0 0,11 16 0 0 0,-6 9 0 0 0,2-14 2 0 0,-7-12 3 0 0,1 1 1 0 0,0-1-1 0 0,0 1 0 0 0,0-1 0 0 0,-1 1 0 0 0,1-1 0 0 0,-1 1 0 0 0,1 0 1 0 0,-1-1-1 0 0,0 1 0 0 0,0 0 0 0 0,1-1 0 0 0,-1 1 0 0 0,0 0-5 0 0,0 2 18 0 0,0 0-1 0 0,1 0 0 0 0,-1 0 1 0 0,1 0-1 0 0,0 0 0 0 0,1 0 1 0 0,-1 0-1 0 0,1 0 0 0 0,-1-1 1 0 0,3 3-18 0 0,-1 10 86 0 0,-4-14-79 0 0,1-1 1 0 0,0 1-1 0 0,1-1 1 0 0,-1 1-1 0 0,0-1 1 0 0,0 1-1 0 0,1-1 1 0 0,-1 0-1 0 0,1 1 1 0 0,-1-1-8 0 0,27 47 25 0 0,-25-32 15 0 0,-2-15-39 0 0,0 0 0 0 0,0 0 0 0 0,0 0 0 0 0,0-1 0 0 0,0 1 0 0 0,0 0 0 0 0,0 0-1 0 0,1 0 1 0 0,-1 0 0 0 0,0-1 0 0 0,0 1 0 0 0,1 0 0 0 0,-1 0 0 0 0,1 0 0 0 0,-1 0-1 0 0,7 3 0 0 0,-2 0-1 0 0,-4 9 34 0 0,0-11 33 0 0,-1-1-46 0 0,0 1-43 0 0,0 0-42 0 0,1-1-39 0 0,-1 1-34 0 0,2 1-234 0 0,-1-2 95 0 0,0 1-33 0 0,1 1-394 0 0,-1 0 5 0 0,4 2-1017 0 0,-3-3-93 0 0,-2-2-1028 0 0</inkml:trace>
  <inkml:trace contextRef="#ctx0" brushRef="#br0" timeOffset="438.68">719 49 8088 0 0,'0'0'182'0'0,"0"0"29"0"0,0 0 12 0 0,3 3-37 0 0,7 10-148 0 0,-7-7-13 0 0,0-1 45 0 0,2 7 181 0 0,1 0 95 0 0,4 15 564 0 0,-7-19-676 0 0,-1-1-53 0 0,1 3 144 0 0,-2-3-88 0 0,-1 1-43 0 0,-1 2-21 0 0,0 7 66 0 0,2-9-103 0 0,2 1 60 0 0,-2-4-132 0 0,2 2 41 0 0,-1 0 0 0 0,0 0 1 0 0,0 1-1 0 0,-1-1 1 0 0,0 0-1 0 0,0 7-105 0 0,-1 4 186 0 0,-1 20 246 0 0,3-27-311 0 0,0-1-33 0 0,3 6 91 0 0,0-4-51 0 0,-2 8 9 0 0,-3-9-56 0 0,0 8 106 0 0,0-2 67 0 0,0-1 71 0 0,0 1 76 0 0,0-15-229 0 0,0-2-4 0 0,0 0 0 0 0,0 0-3 0 0,0 0-12 0 0,0 0-8 0 0,0 0-1 0 0,-3 0-5 0 0,2 0-117 0 0,-1 0 0 0 0,1 0 0 0 0,-1-1 0 0 0,1 1 0 0 0,-1-1 0 0 0,1 1 0 0 0,-1-1 0 0 0,1 1 0 0 0,-1-1 0 0 0,1 0 0 0 0,0 0 0 0 0,0 1 0 0 0,-1-2-22 0 0,-4-3 39 0 0,3 1 30 0 0,2 1-36 0 0,2-6-37 0 0,-1 6 10 0 0,0-4-6 0 0,0 5 0 0 0,-1 0 0 0 0,1 0 0 0 0,0-1 0 0 0,1 1 0 0 0,-1 0 0 0 0,0 0 0 0 0,1 0 0 0 0,-1-1 0 0 0,1 1 0 0 0,0-1 0 0 0,19-35 0 0 0,-9 19-8 0 0,-1-1 0 0 0,0 0 0 0 0,3-13 8 0 0,-10 26-33 0 0,0 0 0 0 0,1 1 0 0 0,0 0 0 0 0,0-1 0 0 0,1 2-1 0 0,0-1 1 0 0,0 0 0 0 0,1 0 33 0 0,13-10-53 0 0,0 5 19 0 0,-12 2 7 0 0,-6 7 23 0 0,0 1 0 0 0,0-1 0 0 0,0 1 0 0 0,1 0 0 0 0,-1-1 0 0 0,0 1 0 0 0,1 0 0 0 0,-1 0 0 0 0,1 0 0 0 0,-1-1 0 0 0,1 2 0 0 0,-1-1 0 0 0,1 0 0 0 0,0 0 0 0 0,-1 0 0 0 0,1 1-1 0 0,1-1 5 0 0,3-1-14 0 0,25-7-46 0 0,-6 7 54 0 0,-22 2 1 0 0,0 0 0 0 0,0 0 0 0 0,0 0-1 0 0,0 0 1 0 0,0 1 0 0 0,-1 0-1 0 0,1-1 1 0 0,0 1 0 0 0,0 0-1 0 0,0 1 1 0 0,0-1 5 0 0,2 2-13 0 0,0 1 0 0 0,-1 0 0 0 0,1 0 0 0 0,-1 0 0 0 0,1 1 13 0 0,-4-4-2 0 0,11 10-13 0 0,-8-8 9 0 0,-1 0 0 0 0,1 0 0 0 0,-1 0 0 0 0,0 1 0 0 0,0-1 0 0 0,0 1 0 0 0,0-1 0 0 0,-1 1 0 0 0,0 0 1 0 0,1 1 5 0 0,0 8-1 0 0,-2-9 1 0 0,1 0 0 0 0,-1 0 0 0 0,0 0 0 0 0,1 0 0 0 0,0 0 0 0 0,0 0 0 0 0,0-1 0 0 0,0 1 0 0 0,0-1 1 0 0,0 0 0 0 0,0-1 0 0 0,0 1 0 0 0,-1 0 0 0 0,0 0-1 0 0,1 0 1 0 0,-1 0 0 0 0,0 1 0 0 0,0-1 0 0 0,-1 0 0 0 0,1 0-1 0 0,-1 0 1 0 0,0 3-1 0 0,2 10 39 0 0,5 3-25 0 0,-2-8-14 0 0,5 15-42 0 0,-6-15-22 0 0,2 1-40 0 0,-5-11 88 0 0,1 2 10 0 0,0 1-32 0 0,4 3-121 0 0,3 2-136 0 0,5 5-238 0 0,-7-8 291 0 0,-2-1 36 0 0,1 1-63 0 0,-4-4 137 0 0,0-1-35 0 0,0 0-6 0 0,-1 1-36 0 0,1-1-41 0 0,-1 0-47 0 0,1-1-50 0 0,-1 1-45 0 0,1-1-42 0 0,0 1-37 0 0,0-1-133 0 0,0 0-36 0 0,3 0-1405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4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7168 0 0,'0'0'165'0'0,"0"0"22"0"0,0 0 6 0 0,0 0 7 0 0,0 0 7 0 0,0 0 1 0 0,0 0 0 0 0,2 2 14 0 0,9 9 64 0 0,-9-9-131 0 0,-1-1-36 0 0,0 3 34 0 0,-1 0-76 0 0,-1 1-38 0 0,1-2 54 0 0,-1 4 53 0 0,1 6 41 0 0,3-1-78 0 0,6 6-13 0 0,-8-15-82 0 0,0 0 0 0 0,0 0 1 0 0,-1 0-1 0 0,1 0 1 0 0,-1 0-1 0 0,1 1 0 0 0,-1 1-14 0 0,1 12 75 0 0,5 1-12 0 0,0-2-15 0 0,-4-5 8 0 0,-1 0 1 0 0,0 0 0 0 0,0 0-1 0 0,-1 8-56 0 0,-1 11 146 0 0,0-12-16 0 0,1-2 41 0 0,1 0 10 0 0,6 0-51 0 0,-1 0-11 0 0,-4 0 40 0 0,-2-13-129 0 0,1 31 327 0 0,3-21-213 0 0,4-2-60 0 0,-5-8 15 0 0,-4 0-47 0 0,0-1 11 0 0,1 0-34 0 0,1 6-1 0 0,0 6 60 0 0,-1-11-3 0 0,0-3 4 0 0,0 0-19 0 0,2 0-522 0 0,0 0 59 0 0,0 0-172 0 0,2 0-627 0 0,-2 0 766 0 0,-1 0-72 0 0,1 0-1080 0 0,-1 0-902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4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7632 0 0,'0'0'166'0'0,"0"2"29"0"0,0 6 43 0 0,-1 1-98 0 0,1-2-79 0 0,0-1-44 0 0,1 15-69 0 0,1-13 79 0 0,8 13-27 0 0,-6-14 42 0 0,0-1 43 0 0,1 3 115 0 0,-3-5-55 0 0,0-1 36 0 0,3 9 314 0 0,-2-4-83 0 0,-2-7-371 0 0,-1 0 1 0 0,1 0-1 0 0,0-1 0 0 0,-1 1 1 0 0,1 0-1 0 0,0 0 0 0 0,-1-1 0 0 0,1 1 1 0 0,0-1-1 0 0,0 1 0 0 0,-1 0 1 0 0,1-1-1 0 0,1 1-41 0 0,3 1 201 0 0,2 2 318 0 0,-3 3-46 0 0,-2-2-311 0 0,-1-4-123 0 0,0 0 0 0 0,-1 0 0 0 0,1 0 0 0 0,0 0 0 0 0,0 0 0 0 0,-1 0 0 0 0,1-1 0 0 0,0 1 0 0 0,0 0 0 0 0,0-1 0 0 0,0 1 0 0 0,0 0 0 0 0,0-1 0 0 0,0 1 0 0 0,0-1 0 0 0,1 0-39 0 0,4 3 258 0 0,-1 1 40 0 0,-2 1-12 0 0,-1 1-32 0 0,4-4-44 0 0,-1 1-64 0 0,0 8 131 0 0,6-6-18 0 0,-6 6-46 0 0,-4-11-348 0 0,0 1 42 0 0,-1 0 37 0 0,1-1 34 0 0,0 1 33 0 0,0-1 33 0 0,0 0 43 0 0,0 1 84 0 0,0 0 46 0 0,0-1-104 0 0,0 1-59 0 0,0-1-50 0 0,-1 1-50 0 0,1-1-53 0 0,-1 1-60 0 0,0 0-69 0 0,1 0-20 0 0,-1 0-58 0 0,0 0-62 0 0,0 0-67 0 0,0 0-72 0 0,0 0-77 0 0,0 1-80 0 0,1-1-86 0 0,-1-1-1033 0 0,0 0-1024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4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10592 0 0,'0'0'241'0'0,"0"0"38"0"0,0 0 10 0 0,0 0-33 0 0,0 0-192 0 0,0-3-36 0 0,0 0 17 0 0,1 0-119 0 0,0 1-124 0 0,0 0-129 0 0,0 1 114 0 0,0 1-33 0 0,0-1-35 0 0,0 1-34 0 0,1-1-36 0 0,-1 1-36 0 0,0 0-36 0 0,1 0-38 0 0,0 0-963 0 0,-1 0-814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0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97 7344 0 0,'0'0'165'0'0,"0"0"22"0"0,-3 3 9 0 0,-2 4-71 0 0,0 3-63 0 0,4-6-58 0 0,0 0 0 0 0,0 1-1 0 0,0-1 1 0 0,1 0 0 0 0,-1 1 0 0 0,1-1-1 0 0,0 1 1 0 0,0 3-4 0 0,5 11 65 0 0,-1-8 55 0 0,1-1 22 0 0,-3-1 8 0 0,-1-1 27 0 0,0 2 61 0 0,-2 0-54 0 0,0 2 12 0 0,2-3-29 0 0,0-1 12 0 0,2 1 48 0 0,1 4-17 0 0,5 12 258 0 0,0-1-2 0 0,-5-11-260 0 0,-1-4 12 0 0,-2-1-57 0 0,-1 0-23 0 0,-1 1 5 0 0,-1 1-4 0 0,3-2-8 0 0,0-1 20 0 0,2 3 56 0 0,0 0-43 0 0,0 2-9 0 0,0-4-16 0 0,0-1 17 0 0,0 1 50 0 0,2 0-31 0 0,2 5 103 0 0,-5-2-55 0 0,-3 1 25 0 0,1 11 156 0 0,3-10-198 0 0,2-5-109 0 0,-4-6-76 0 0,0-1 0 0 0,0 1 0 0 0,0-1 0 0 0,0 0 0 0 0,0 1-1 0 0,-1 0 1 0 0,1-1 0 0 0,-1 1 0 0 0,1-1 0 0 0,-1 1 0 0 0,0 0 0 0 0,1-1 0 0 0,-1 1 0 0 0,0 0-21 0 0,1 9 132 0 0,6 2-1 0 0,-6-11-116 0 0,0-1 1 0 0,0 1-1 0 0,0-1 1 0 0,-1 1-1 0 0,1 0 0 0 0,0-1 1 0 0,-1 1-1 0 0,1 0 1 0 0,-1 0-1 0 0,0-1 1 0 0,1 1-1 0 0,-1 0 1 0 0,0 0-16 0 0,0 11 116 0 0,0-1-46 0 0,0 24 24 0 0,0-17-28 0 0,0-6-4 0 0,0-10 39 0 0,0-3-4 0 0,0 0-8 0 0,0-7-12 0 0,0 5-75 0 0,0 1 0 0 0,1-1-1 0 0,-1 1 1 0 0,0-1 0 0 0,-1 0-1 0 0,1 1 1 0 0,0-1 0 0 0,0 1-1 0 0,-1-1 1 0 0,1 1 0 0 0,0-1 0 0 0,-1 1-1 0 0,0-1-1 0 0,-10-4 43 0 0,8 1-39 0 0,0 0 0 0 0,0 0 1 0 0,1 0-1 0 0,0-1 0 0 0,-1 0-4 0 0,2-11 27 0 0,1 15-23 0 0,1 0-1 0 0,-1-1 1 0 0,0 1 0 0 0,-1-1 0 0 0,1 1-1 0 0,0-1 1 0 0,-1 1 0 0 0,0 0-1 0 0,1-1 1 0 0,-2-1-4 0 0,0 1 6 0 0,0-1 0 0 0,1 1 0 0 0,-1-1-1 0 0,1 0 1 0 0,0 0 0 0 0,-1 1 0 0 0,2-1 0 0 0,-1 0 0 0 0,0 0-1 0 0,1 0 1 0 0,0-3-6 0 0,1-6 15 0 0,-1-7-9 0 0,-4 3-75 0 0,4 15 60 0 0,-3-7-46 0 0,0 1-1 0 0,1-1 1 0 0,-1-6 55 0 0,1-3-92 0 0,2-4-53 0 0,4-13-89 0 0,5-5-116 0 0,-8 35 268 0 0,0-1-1 0 0,0 1 0 0 0,-1-1 1 0 0,0-4 82 0 0,0 5-74 0 0,0-1 0 0 0,0 0 0 0 0,1 1 0 0 0,0-4 74 0 0,10-23-182 0 0,-7 14 109 0 0,-2 10 40 0 0,0 0 0 0 0,0 1 0 0 0,0-1 0 0 0,1 1 0 0 0,1-1 33 0 0,9-27-128 0 0,-2 7 29 0 0,-3 13 62 0 0,13-11-64 0 0,3 4 55 0 0,-5 4 49 0 0,-1 2-3 0 0,12 0 0 0 0,-1 3-11 0 0,-27 12 6 0 0,-1 0 1 0 0,1 1-1 0 0,0-1 1 0 0,0 1 0 0 0,0 0-1 0 0,0 0 1 0 0,-1 0-1 0 0,1 0 1 0 0,0 0-1 0 0,0 0 1 0 0,0 0-1 0 0,0 0 1 0 0,0 1-1 0 0,-1-1 1 0 0,1 1-1 0 0,0-1 1 0 0,0 1-1 0 0,-1 0 1 0 0,1 0-1 0 0,0 0 1 0 0,-1 0-1 0 0,2 1 5 0 0,5 2-34 0 0,-3-1 27 0 0,-4-3 4 0 0,0 0-1 0 0,-1 0 1 0 0,1 1 0 0 0,0-1 0 0 0,-1 0 0 0 0,1 1-1 0 0,-1-1 1 0 0,1 1 0 0 0,0-1 0 0 0,-1 1 0 0 0,1-1 0 0 0,-1 1-1 0 0,1-1 1 0 0,-1 1 0 0 0,0-1 0 0 0,1 1 0 0 0,-1-1-1 0 0,0 1 1 0 0,1 0 0 0 0,-1-1 0 0 0,0 1 0 0 0,1 0 3 0 0,1 4-19 0 0,25 27 13 0 0,-18-9 55 0 0,0-1-44 0 0,-6-18-5 0 0,-1-1 0 0 0,0 1 1 0 0,0 0-1 0 0,-1 0 0 0 0,1 0 0 0 0,0 0 0 0 0,-1 2-9 0 0,0-1 0 0 0,-1 1-1 0 0,1 0 1 0 0,-1-1-1 0 0,0 1 1 0 0,0 0 9 0 0,-1 12-25 0 0,1 20 30 0 0,0-1 43 0 0,0-35-45 0 0,0-1 0 0 0,0 1 0 0 0,0 0-1 0 0,0-1 1 0 0,0 1 0 0 0,-1 0 0 0 0,1-1 0 0 0,-1 1 0 0 0,1 0 0 0 0,-1-1 0 0 0,0 1 0 0 0,0-1-1 0 0,1 1 1 0 0,-1-1 0 0 0,-1 2-3 0 0,-3 5 21 0 0,-4 12-13 0 0,8-16 5 0 0,-1 0 1 0 0,1 0-1 0 0,-1 0 1 0 0,0 0-1 0 0,0 0 1 0 0,-1 0-1 0 0,1-1 1 0 0,-1 1-1 0 0,0-1 1 0 0,1 0-1 0 0,-2 1 1 0 0,1-1 0 0 0,0-1-1 0 0,0 1 1 0 0,-3 1-14 0 0,-4 1 43 0 0,8-5-35 0 0,-1 2 0 0 0,1-1 0 0 0,0 0 1 0 0,0 0-1 0 0,-1 1 0 0 0,1-1 0 0 0,0 1 1 0 0,0-1-1 0 0,0 1-8 0 0,1 0 0 0 0,0-1 1 0 0,0 0-1 0 0,0 1 1 0 0,-1-1 0 0 0,1 0-1 0 0,0 0 1 0 0,-1 0-1 0 0,1 0 1 0 0,-1 0-1 0 0,1-1 1 0 0,-1 1-1 0 0,0 0 1 0 0,1-1-1 0 0,-1 1 1 0 0,0-1-1 0 0,1 1 1 0 0,-1-1-1 0 0,0 0 1 0 0,1 0 0 0 0,-2 0-1 0 0,2 0 2 0 0,-1 1 0 0 0,0-1 1 0 0,0 0-1 0 0,0 0 1 0 0,1 1-1 0 0,-1-1 1 0 0,0 1-1 0 0,1 0 1 0 0,-1 0-1 0 0,0-1 1 0 0,1 1-1 0 0,-1 0 1 0 0,1 0-3 0 0,-1 0 2 0 0,0 0 0 0 0,1 0 1 0 0,-1 0-1 0 0,1 0 1 0 0,-1 0-1 0 0,0-1 1 0 0,1 1-1 0 0,-1-1 1 0 0,0 1-1 0 0,0-1 1 0 0,0 0-1 0 0,1 0 1 0 0,-1 0-3 0 0,-30 0 6 0 0,19 0-33 0 0,3 0-37 0 0,1 0-54 0 0,5 0 49 0 0,-4-3-37 0 0,6 1 29 0 0,0 1-44 0 0,1-1-72 0 0,0 0-8 0 0,0 1-60 0 0,0 0-69 0 0,-1 0-77 0 0,1 0-87 0 0,-1 0-94 0 0,0 0-104 0 0,-1 1-113 0 0,1 0-871 0 0,2 0-949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64 8352 0 0,'0'0'190'0'0,"0"0"28"0"0,0 0 7 0 0,0-3-33 0 0,-2-10-153 0 0,-6 4-26 0 0,2 5 35 0 0,-1 1 63 0 0,1 0 89 0 0,1-3 52 0 0,5 5-235 0 0,0 1-1 0 0,0-1 1 0 0,0 1 0 0 0,-1 0 0 0 0,1-1-1 0 0,0 1 1 0 0,-1-1 0 0 0,1 1 0 0 0,0 0-1 0 0,-1-1 1 0 0,1 1 0 0 0,-1 0 0 0 0,1-1-1 0 0,0 1 1 0 0,-1 0 0 0 0,1 0 0 0 0,-1 0-1 0 0,1-1 1 0 0,-1 1 0 0 0,1 0-1 0 0,-1 0 1 0 0,1 0 0 0 0,-1 0 0 0 0,1 0-1 0 0,-1 0 1 0 0,1 0 0 0 0,-1 0 0 0 0,1 0-1 0 0,-1 0 1 0 0,1 0 0 0 0,-1 0 0 0 0,0 0-17 0 0,-10-2 274 0 0,-2-4-6 0 0,1 0-51 0 0,0 4-32 0 0,-8 2 136 0 0,-33 0 518 0 0,35 0-590 0 0,0 0-59 0 0,2 0-111 0 0,15 0-63 0 0,-1 0 1 0 0,0 0-1 0 0,0 0 0 0 0,1 1 0 0 0,-1-1 0 0 0,0 0 0 0 0,1 1 0 0 0,-1-1 0 0 0,0 1 1 0 0,1 0-1 0 0,-1-1 0 0 0,1 1 0 0 0,-1 0 0 0 0,1 0 0 0 0,-1 1-16 0 0,-6 2 72 0 0,-3 1 22 0 0,2-1-47 0 0,-3 6-26 0 0,-4 3 22 0 0,11-10-37 0 0,4-3-5 0 0,0 0-1 0 0,1 1 1 0 0,-1-1-1 0 0,0 0 0 0 0,1 1 1 0 0,-1-1-1 0 0,1 0 0 0 0,-1 1 1 0 0,1-1-1 0 0,-1 1 1 0 0,1-1-1 0 0,-1 1 0 0 0,1-1 1 0 0,-1 1-1 0 0,1-1 0 0 0,-1 1 1 0 0,1-1-1 0 0,0 1 1 0 0,-1 0-1 0 0,1-1 0 0 0,0 1 1 0 0,-1 0-1 0 0,-1 4 6 0 0,-11 12 21 0 0,11-16-26 0 0,1 0 0 0 0,0 0 1 0 0,0 0-1 0 0,-1 1 1 0 0,1-1-1 0 0,0 1 1 0 0,0-1-1 0 0,0 1 0 0 0,0-1 1 0 0,1 1-1 0 0,-1 0 1 0 0,0-1-1 0 0,1 1 0 0 0,-1 0 1 0 0,1-1-1 0 0,-1 1 1 0 0,1 0-1 0 0,0 0 1 0 0,0 0-2 0 0,0 62 0 0 0,3-49 26 0 0,10 1 76 0 0,0 1 0 0 0,-3-1-2 0 0,8-3-18 0 0,-5-3-16 0 0,-3-1 8 0 0,15 11 84 0 0,17 2 17 0 0,0 0-12 0 0,-8 0 0 0 0,14 4 2 0 0,-27-15-85 0 0,-1 2 0 0 0,12 10-80 0 0,4 2 113 0 0,-1-4 86 0 0,-28-18-149 0 0,-7-3-45 0 0,1 0 0 0 0,-1 0 1 0 0,1 0-1 0 0,-1 0 0 0 0,1 1 1 0 0,-1-1-1 0 0,0 0 0 0 0,1 0 1 0 0,-1 0-1 0 0,1 1 0 0 0,-1-1 1 0 0,0 0-1 0 0,1 1 0 0 0,-1-1 0 0 0,0 0 1 0 0,1 1-1 0 0,-1-1 0 0 0,0 0 1 0 0,1 1-1 0 0,-1-1 0 0 0,0 1 1 0 0,0-1-1 0 0,0 1 0 0 0,1-1 0 0 0,-1 0 1 0 0,0 1-1 0 0,0-1 0 0 0,0 1 1 0 0,0-1-1 0 0,0 1 0 0 0,0-1 1 0 0,0 1-1 0 0,0-1 0 0 0,0 1 1 0 0,0-1-1 0 0,0 1-5 0 0,3 4 128 0 0,7 6 7 0 0,-7-9 1 0 0,-3-2 0 0 0,-3 3 0 0 0,-1 2-76 0 0,1-2-7 0 0,1 0 0 0 0,-1-1 0 0 0,0 1 0 0 0,0-1-1 0 0,0 0 1 0 0,0 0 0 0 0,-3 2-53 0 0,-9-1 80 0 0,15-3-76 0 0,-1 0 0 0 0,1 0 0 0 0,-1 0 0 0 0,1 0 0 0 0,-1 0 0 0 0,1 0 0 0 0,-1 0 0 0 0,0 0 0 0 0,1 0 0 0 0,-1 0 0 0 0,1 0-1 0 0,-1 1 1 0 0,1-1 0 0 0,-1 0 0 0 0,1 0 0 0 0,0 0 0 0 0,-1 1 0 0 0,1-1 0 0 0,-1 0 0 0 0,1 1 0 0 0,-1-1 0 0 0,1 0 0 0 0,0 1 0 0 0,-1-1 0 0 0,1 0 0 0 0,0 1 0 0 0,-1-1 0 0 0,1 1 0 0 0,0-1-4 0 0,-8 8 78 0 0,2-7-60 0 0,0 0 0 0 0,0 0 0 0 0,0 0 0 0 0,0-1-1 0 0,0 0 1 0 0,-3 0-18 0 0,-29-1 37 0 0,17 0-42 0 0,2 1-99 0 0,-7 0-62 0 0,16 0 80 0 0,-4 0-41 0 0,-3-2-5 0 0,7-1-32 0 0,1 0-53 0 0,0-2-100 0 0,7 4 247 0 0,1 1 0 0 0,-1-1-1 0 0,1 1 1 0 0,-1 0 0 0 0,1 0 0 0 0,0-1 0 0 0,-1 1 0 0 0,1 0 0 0 0,-1 0 0 0 0,1 0 70 0 0,-15 0-732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3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0 11144 0 0,'0'0'248'0'0,"0"0"34"0"0,0 0 22 0 0,0 0-29 0 0,0 0-114 0 0,0 0-46 0 0,0 0 118 0 0,0 0 215 0 0,0 0 22 0 0,0 0-29 0 0,0 0-129 0 0,0 0-59 0 0,0 0-11 0 0,-3 0-22 0 0,2 0-382 0 0,0 0 75 0 0,-1 0 63 0 0,1 0 53 0 0,-3 0 144 0 0,-5 0 440 0 0,6 0-480 0 0,0 0-76 0 0,1 0-70 0 0,0 0-42 0 0,0 0-49 0 0,0 0-54 0 0,0 0-79 0 0,0 0-76 0 0,0 0-84 0 0,0 0-91 0 0,0 0-99 0 0,0 0-105 0 0,0 0-113 0 0,0 0-121 0 0,-2 0-930 0 0,-5 0-1057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3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10568 0 0,'0'0'233'0'0,"0"0"39"0"0,0 0 17 0 0,0 0-27 0 0,0 0-199 0 0,0 0-54 0 0,0 0-100 0 0,0 0 17 0 0,0 0-77 0 0,0 0-92 0 0,0 0 70 0 0,0 0-41 0 0,0 0-43 0 0,0 0-41 0 0,0 0-402 0 0,0 0-281 0 0,0 0-645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1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6056 0 0,'0'0'176'0'0,"0"3"-4"0"0,0 58 1192 0 0,0-60-1338 0 0,0-1-1 0 0,0 1 1 0 0,0 0 0 0 0,0-1 0 0 0,0 1-1 0 0,0 0 1 0 0,0-1 0 0 0,0 1 0 0 0,0 0 0 0 0,1-1-1 0 0,-1 1 1 0 0,0 0 0 0 0,1-1 0 0 0,-1 1 0 0 0,0-1-1 0 0,1 1 1 0 0,-1 0 0 0 0,0-1 0 0 0,1 1-1 0 0,-1-1 1 0 0,1 1 0 0 0,-1-1 0 0 0,1 1 0 0 0,0-1-1 0 0,-1 0 1 0 0,1 1-26 0 0,-1-1 24 0 0,1 1 0 0 0,0-1 0 0 0,-1 0 0 0 0,1 1 0 0 0,-1-1 0 0 0,1 1 0 0 0,-1-1 0 0 0,1 1 0 0 0,-1-1 0 0 0,0 1 0 0 0,1 0 0 0 0,-1-1 0 0 0,0 1 0 0 0,1-1 0 0 0,-1 1 0 0 0,0 0 0 0 0,0-1 0 0 0,1 1 0 0 0,-1 0 0 0 0,0-1 0 0 0,0 1 0 0 0,0 0 0 0 0,0 0 0 0 0,0-1 0 0 0,0 1 0 0 0,0 0-24 0 0,0 8 213 0 0,1-2-61 0 0,2 0-29 0 0,1 2 1 0 0,0-1 10 0 0,-2 0 7 0 0,-1-1 32 0 0,0 2 69 0 0,0 7 254 0 0,2-2-100 0 0,0-1-94 0 0,1-1-88 0 0,-2-6-130 0 0,1 12 327 0 0,-3-16-372 0 0,0-1 1 0 0,0 1 0 0 0,0-1-1 0 0,0 1 1 0 0,0-1 0 0 0,0 0 0 0 0,1 1-1 0 0,-1-1 1 0 0,1 0 0 0 0,-1 2-40 0 0,5 5 184 0 0,1 2 76 0 0,-3 3 45 0 0,-1-1-90 0 0,4 2 3 0 0,0-3-36 0 0,-4-2-18 0 0,-2-7 68 0 0,0-2-32 0 0,0 0-10 0 0,0 3-4 0 0,0 8-4 0 0,0-9-4 0 0,0-2-2 0 0,0 0 0 0 0,0 0-8 0 0,0 0-35 0 0,0 0-18 0 0,0 0-3 0 0,-3 0-8 0 0,-10-2-28 0 0,-3-9 9 0 0,9 8-45 0 0,7 3-38 0 0,-1 0 0 0 0,1 0 0 0 0,-1 0 0 0 0,1-1 0 0 0,-1 1 0 0 0,1 0 0 0 0,-1 0 0 0 0,1 0-1 0 0,0-1 1 0 0,-1 1 0 0 0,1 0 0 0 0,-1-1 0 0 0,1 1 0 0 0,0 0 0 0 0,-1 0 0 0 0,1-1 0 0 0,0 1 0 0 0,0-1 0 0 0,-1 1 0 0 0,1 0 0 0 0,0-1 0 0 0,0 1 0 0 0,-1-1 0 0 0,1 1 0 0 0,0-1 0 0 0,0 1 0 0 0,0-1 0 0 0,0 1 0 0 0,0 0 0 0 0,0-1 0 0 0,0 1 0 0 0,0-1 0 0 0,0 1 0 0 0,0-1 0 0 0,0 1-1 0 0,0-1-1 0 0,-3-4 64 0 0,2 3-58 0 0,0 1-1 0 0,-1-1 1 0 0,1 1-1 0 0,0-1 1 0 0,0 0-1 0 0,1 1 0 0 0,-1-1 1 0 0,0 0-1 0 0,0 0 1 0 0,1 1-1 0 0,-1-1 1 0 0,1 0-1 0 0,-1-1-5 0 0,0-30 111 0 0,1 30-101 0 0,0 1-6 0 0,0 0 0 0 0,0 0 0 0 0,1 0 0 0 0,-1 1-1 0 0,0-1 1 0 0,1 0 0 0 0,0 0 0 0 0,-1 1 0 0 0,1-1-1 0 0,0 0 1 0 0,0 1 0 0 0,0-1 0 0 0,0 1-4 0 0,0-1 2 0 0,0 1 1 0 0,0-1-1 0 0,0 0 0 0 0,-1 1 1 0 0,1-1-1 0 0,0 0 0 0 0,-1 1 1 0 0,1-1-1 0 0,-1 0 0 0 0,0 0 1 0 0,1 0-1 0 0,-1 1 0 0 0,0-1-2 0 0,0-3 0 0 0,1 1 0 0 0,0 0 0 0 0,0 0 0 0 0,0 0 0 0 0,0 0 0 0 0,0 0 0 0 0,1 0 0 0 0,0 0 0 0 0,0 0 0 0 0,0 0 0 0 0,0 1 0 0 0,1-1 0 0 0,0 1 0 0 0,-1 0 0 0 0,1 0 0 0 0,0 0 0 0 0,0 0 0 0 0,1 0 0 0 0,-1 0 0 0 0,1 1 0 0 0,0-1 0 0 0,6-1 0 0 0,-7 3 0 0 0,-1 0 0 0 0,0-1 0 0 0,0 1 0 0 0,1 0 0 0 0,-1-1 0 0 0,0 1 0 0 0,0-1 0 0 0,0 1 0 0 0,0-1 0 0 0,3-4 0 0 0,2-1 0 0 0,-1 0 0 0 0,1 1 0 0 0,1-1 0 0 0,-1 1 0 0 0,1 1 0 0 0,0-1 0 0 0,0 1 0 0 0,5-1 0 0 0,5 0 0 0 0,-14 5 0 0 0,0 0 0 0 0,0-1 0 0 0,-1 1 0 0 0,1-1 0 0 0,0 0 0 0 0,3-2 0 0 0,18-9-17 0 0,-2 10-59 0 0,-22 3 57 0 0,1 0 0 0 0,0 0 1 0 0,0 0-1 0 0,-1-1 0 0 0,1 1 0 0 0,0 0 0 0 0,-1-1 0 0 0,1 1 0 0 0,0-1 0 0 0,-1 0 0 0 0,1 1 1 0 0,-1-1-1 0 0,1 0 0 0 0,-1 0 19 0 0,12-5-140 0 0,10 3-50 0 0,-12 3 64 0 0,0 0-56 0 0,0-2-97 0 0,1-4-75 0 0,2 0-61 0 0,0 4 51 0 0,15 2-140 0 0</inkml:trace>
  <inkml:trace contextRef="#ctx0" brushRef="#br0" timeOffset="288.45">640 177 8232 0 0,'0'0'182'0'0,"0"0"29"0"0,0 2 14 0 0,0 13-44 0 0,2-5-108 0 0,0-4-69 0 0,3 3-69 0 0,-2-4 84 0 0,-2-2 33 0 0,0 0 40 0 0,0 3 106 0 0,0 1 104 0 0,0 2 141 0 0,5 2 76 0 0,1 3 57 0 0,-6-9-344 0 0,0 2 37 0 0,-2 3 175 0 0,1-7-322 0 0,0 0 1 0 0,-1-1-1 0 0,1 1 1 0 0,0 0-1 0 0,1 0 1 0 0,-1 0-1 0 0,0 0 0 0 0,1 0 1 0 0,-1-1-1 0 0,1 1 1 0 0,0 1-123 0 0,6 0 370 0 0,-2 0-51 0 0,-3 6-71 0 0,-2-6-173 0 0,0 1 61 0 0,0 14 486 0 0,0-12-391 0 0,0-1-97 0 0,0-3-123 0 0,0-1-47 0 0,0 0 134 0 0,0-2-8 0 0,0 3-31 0 0,0 8-66 0 0,-3-6-91 0 0,-8 6-69 0 0,10-10 117 0 0,1 0-14 0 0,-1-1-23 0 0,1 0-41 0 0,0 0-18 0 0,0 0-42 0 0,0 0-48 0 0,0 0-54 0 0,0 0-59 0 0,0 0-53 0 0,0 0-48 0 0,0 0-42 0 0,0 0-146 0 0,0 0-41 0 0,0 0-176 0 0,0 0-472 0 0</inkml:trace>
  <inkml:trace contextRef="#ctx0" brushRef="#br0" timeOffset="936.23">911 225 9704 0 0,'0'0'216'0'0,"0"0"32"0"0,0 0 13 0 0,0 0-104 0 0,0 2-79 0 0,4 11-32 0 0,7 2-47 0 0,3 3 13 0 0,-11-2 69 0 0,0-6 240 0 0,7-3 258 0 0,1 0-68 0 0,-5 3-251 0 0,-4 6 99 0 0,-2-8-147 0 0,0-8-212 0 0,1 5 213 0 0,1-2-41 0 0,3 4-13 0 0,3 7 125 0 0,0 1-9 0 0,-2-8-132 0 0,-4-4 74 0 0,-1 1-97 0 0,0 0-61 0 0,-2 1-32 0 0,0-3 44 0 0,1-1-61 0 0,0-1 0 0 0,0 1 0 0 0,0-1 0 0 0,0 1 1 0 0,0-1-1 0 0,0 1 0 0 0,0 0 0 0 0,0-1 0 0 0,0 1 1 0 0,0-1-1 0 0,0 1 0 0 0,0-1 0 0 0,0 1 0 0 0,0-1 1 0 0,0 1-1 0 0,1-1 0 0 0,-1 1 0 0 0,0-1 0 0 0,0 1 1 0 0,1-1-1 0 0,-1 0 0 0 0,0 1 0 0 0,0-1 0 0 0,1 1 1 0 0,-1-1-1 0 0,1 0 0 0 0,-1 1 0 0 0,0-1 0 0 0,1 0 1 0 0,-1 1-1 0 0,1-1 0 0 0,-1 0 0 0 0,1 0 0 0 0,-1 1 1 0 0,1-1-1 0 0,-1 0 0 0 0,1 0 0 0 0,-1 0 0 0 0,1 0 1 0 0,-1 0-1 0 0,1 0 0 0 0,-1 1 0 0 0,1-1 0 0 0,-1 0 1 0 0,1-1-1 0 0,0 1-10 0 0,-1 0 3 0 0,0 0 0 0 0,0 0 1 0 0,0 0-1 0 0,0 0 0 0 0,0 0 0 0 0,0 0 0 0 0,0 0 1 0 0,0 0-1 0 0,0 0 0 0 0,0 0 0 0 0,1 0 1 0 0,-1 0-1 0 0,0 0 0 0 0,0 0 0 0 0,0 0 1 0 0,0 0-1 0 0,0 0 0 0 0,0 0 0 0 0,0 0 0 0 0,0 0 1 0 0,0 0-1 0 0,0 0 0 0 0,1 0 0 0 0,-1 0 1 0 0,0 1-1 0 0,0-1 0 0 0,0 0 0 0 0,0 0 0 0 0,0 0 1 0 0,0 0-1 0 0,0 0 0 0 0,0 0 0 0 0,0 0 1 0 0,0 0-1 0 0,0 0 0 0 0,0 0 0 0 0,0 0 1 0 0,0 0-1 0 0,0 0 0 0 0,0 1 0 0 0,0-1 0 0 0,0 0 1 0 0,0 0-1 0 0,0 0 0 0 0,0 0 0 0 0,0 0 1 0 0,0 0-1 0 0,0 0 0 0 0,0 0 0 0 0,0 0 1 0 0,0 0-1 0 0,0 1 0 0 0,0-1 0 0 0,0 0 0 0 0,0 0 1 0 0,0 0-1 0 0,0 0-3 0 0,0 11 163 0 0,0-9-3 0 0,0-2-10 0 0,0 0-38 0 0,0 0-16 0 0,0 0-6 0 0,0 0-5 0 0,0 0-10 0 0,0 0-4 0 0,0 0 1 0 0,0 0-1 0 0,0 0-6 0 0,0 0-1 0 0,0 0 0 0 0,0-2-10 0 0,0 0-53 0 0,1 0 0 0 0,-1 1 0 0 0,0-1 0 0 0,1 1 0 0 0,-1-1 0 0 0,1 0 0 0 0,-1 1 0 0 0,1-1 0 0 0,0 1 0 0 0,0 0 0 0 0,0-1-1 0 0,0 1 0 0 0,0-1 0 0 0,0 0 0 0 0,0 1 0 0 0,0-1 0 0 0,0 0 0 0 0,-1 0 0 0 0,1 0 0 0 0,0 0 0 0 0,-1 0 0 0 0,0 0 0 0 0,1 0 0 0 0,-1 0-1 0 0,0-1 1 0 0,0-9 0 0 0,-1 8 0 0 0,1 0 0 0 0,0 0 0 0 0,0 0 0 0 0,0 0 0 0 0,1 0 0 0 0,-1 0 0 0 0,1 0 0 0 0,1-2 0 0 0,1-3 5 0 0,9-26-29 0 0,-5 18-23 0 0,0 3-33 0 0,-5 11 49 0 0,1-1 0 0 0,-1 0 1 0 0,-1 1-1 0 0,1-1 0 0 0,0 0 0 0 0,-1 0 1 0 0,0 0-1 0 0,0-1 31 0 0,3-8-79 0 0,-2 7 10 0 0,1 0 0 0 0,-1 0 1 0 0,1 0-1 0 0,1 0 0 0 0,0-1 69 0 0,7-6-120 0 0,-7 10 75 0 0,-1 0 0 0 0,1 0 0 0 0,0 1 0 0 0,0-1 0 0 0,3-1 45 0 0,4-1-64 0 0,-3-2 54 0 0,-1 4-41 0 0,2 3 52 0 0,-6 1-4 0 0,16 1-16 0 0,-17-2 9 0 0,1 1 1 0 0,0-1 0 0 0,-1 1-1 0 0,1 0 1 0 0,-1 0-1 0 0,1 1 1 0 0,-1-1-1 0 0,0 0 1 0 0,1 1-1 0 0,-1-1 1 0 0,0 1-1 0 0,0 0 1 0 0,1 1 9 0 0,5 9-2 0 0,-3-3 2 0 0,-2 1 0 0 0,1-1 0 0 0,0 7 0 0 0,2 1 0 0 0,-6-15 0 0 0,1 0 0 0 0,0 0 0 0 0,0-1 0 0 0,0 1 0 0 0,1 0 0 0 0,-1 0 0 0 0,0-1 0 0 0,1 1 0 0 0,-1-1 0 0 0,1 1 0 0 0,-1-1 0 0 0,1 0 0 0 0,-1 1 0 0 0,1 0 0 0 0,-1-1 0 0 0,0 1 0 0 0,0 0 0 0 0,0-1 0 0 0,0 1 0 0 0,0 0 0 0 0,0 0 0 0 0,0 15 0 0 0,-1-14 0 0 0,0-1 0 0 0,0 1 0 0 0,0-1 0 0 0,0 0 0 0 0,1 1 0 0 0,-1-1 0 0 0,1 1 0 0 0,-1-1 0 0 0,1 0 0 0 0,0 3 0 0 0,4 3 0 0 0,1 2 19 0 0,-3 3 35 0 0,-3 6 30 0 0,0 24 247 0 0,0-41-243 0 0,0-2-3 0 0,0 0-10 0 0,0 0-3 0 0,0 0 0 0 0,0 0-2 0 0,0 0-4 0 0,0 0-3 0 0,0 0 1 0 0,0 0 4 0 0,0 0 16 0 0,0 0 4 0 0,0 0 0 0 0,0 0-4 0 0,0 0-16 0 0,0-2-14 0 0,0 0-51 0 0,0 0 0 0 0,0 1 1 0 0,1-1-1 0 0,-1 1 0 0 0,1-1 1 0 0,-1 0-1 0 0,1 1 0 0 0,0-1 1 0 0,-1 1-1 0 0,1 0 0 0 0,0-1 0 0 0,0 1-3 0 0,0-1 4 0 0,0 0 0 0 0,0 1 0 0 0,0-1 0 0 0,0 0 0 0 0,0 0-1 0 0,-1 0 1 0 0,1 0 0 0 0,0 0 0 0 0,-1 0 0 0 0,0 0-1 0 0,1 0 1 0 0,-1-1-4 0 0,0 2 4 0 0,0-1 0 0 0,0 1 0 0 0,0-1 0 0 0,1 0-1 0 0,-1 1 1 0 0,1-1 0 0 0,-1 1 0 0 0,1-1 0 0 0,-1 1 0 0 0,1-1-1 0 0,0 1 1 0 0,0 0 0 0 0,0-1-4 0 0,5-11 3 0 0,-3 0-3 0 0,-2 10 0 0 0,-1 1 0 0 0,1 0 0 0 0,-1-1 0 0 0,1 1 0 0 0,0 0 0 0 0,0 0 0 0 0,0-1 0 0 0,0 1 0 0 0,0 0 0 0 0,0 0 0 0 0,1 0 0 0 0,-1 0 0 0 0,1 1 0 0 0,0-1 0 0 0,21-20 0 0 0,-7 8-87 0 0,2 0 0 0 0,2 0 87 0 0,-16 10-18 0 0,1 1 1 0 0,-1-1-1 0 0,0 0 1 0 0,2-3 17 0 0,-4 5-5 0 0,-1 0 0 0 0,1 0 0 0 0,0 0 1 0 0,0 0-1 0 0,-1 0 0 0 0,1 1 0 0 0,0-1 0 0 0,1 1 0 0 0,-1-1 1 0 0,0 1-1 0 0,0 0 0 0 0,1 0 0 0 0,-1 0 0 0 0,0 0 0 0 0,1 0 1 0 0,-1 0-1 0 0,1 1 0 0 0,-1-1 0 0 0,1 1 0 0 0,0 0 5 0 0,1 0-7 0 0,0-1 1 0 0,0 1-1 0 0,0-1 0 0 0,0 0 1 0 0,0 0-1 0 0,0 0 0 0 0,0-1 1 0 0,0 1-1 0 0,-1-1 0 0 0,3-2 7 0 0,-4 4 0 0 0,0-1 0 0 0,-1 1 0 0 0,1-1 0 0 0,-1 1 0 0 0,1 0 0 0 0,0 0 0 0 0,-1-1 0 0 0,1 1 0 0 0,0 0 0 0 0,-1 0 0 0 0,1 1 0 0 0,0-1 0 0 0,-1 0 0 0 0,1 1 0 0 0,0-1 0 0 0,-1 1 0 0 0,1-1 0 0 0,-1 1 0 0 0,1-1 0 0 0,-1 1 0 0 0,1 0 0 0 0,-1 0 0 0 0,1 0 0 0 0,0 1 0 0 0,5 2 0 0 0,4 1 0 0 0,-9-4 0 0 0,1 0 0 0 0,-1 0 0 0 0,0 0 0 0 0,0 1 0 0 0,0-1 0 0 0,0 1 0 0 0,0-1 0 0 0,0 1 0 0 0,0 0 0 0 0,14 11 0 0 0,-11-11 0 0 0,-4-1 0 0 0,0-1 0 0 0,-1 0 0 0 0,1 0 0 0 0,0 1 0 0 0,-1-1 0 0 0,1 1 0 0 0,-1-1 0 0 0,1 0 0 0 0,-1 1 0 0 0,1-1 0 0 0,-1 1 0 0 0,1-1 0 0 0,-1 1 0 0 0,1-1 0 0 0,-1 1 0 0 0,1 0 0 0 0,-1-1 0 0 0,0 1 0 0 0,1-1 0 0 0,-1 1 0 0 0,0 0 0 0 0,0 0 0 0 0,3 4 0 0 0,8 13 14 0 0,-6 9 39 0 0,9 0 19 0 0,-12-24-54 0 0,0-1 0 0 0,-1 1 0 0 0,1 0 0 0 0,-1 0 0 0 0,1 0 0 0 0,-1 0 0 0 0,0 1 0 0 0,0-1 0 0 0,0 0-1 0 0,-1 0 1 0 0,1 4-18 0 0,-1 6 48 0 0,0 16 33 0 0,0 8 54 0 0,0-23-151 0 0,0-12-73 0 0,0-2-55 0 0,0 0-16 0 0,0 0 32 0 0,0 0-45 0 0,0 0-114 0 0,0 0-294 0 0,0 0-534 0 0,0 0-47 0 0</inkml:trace>
  <inkml:trace contextRef="#ctx0" brushRef="#br0" timeOffset="1363.38">1886 305 6952 0 0,'0'0'201'0'0,"3"0"-4"0"0,-2 0-190 0 0,30-2 47 0 0,-23 0 16 0 0,-2 0 66 0 0,1-1 86 0 0,-2-2 108 0 0,0 3 519 0 0,4 0-231 0 0,0-3-105 0 0,-2 2-196 0 0,0-1-35 0 0,20-1 420 0 0,-20 2-493 0 0,0 0 38 0 0,13-8 571 0 0,-11 6-490 0 0,-1 0-75 0 0,8-2 108 0 0,1 3-82 0 0,-12 2-175 0 0,1 1 0 0 0,-1-1 0 0 0,0 0 0 0 0,1-1 0 0 0,1 0-104 0 0,5-7 264 0 0,-9 7-233 0 0,0 1 0 0 0,-1 0 0 0 0,1 0-1 0 0,0 0 1 0 0,0 0 0 0 0,0 0 0 0 0,0 1 0 0 0,0-1 0 0 0,0 1 0 0 0,1-1-31 0 0,21-10 148 0 0,-17 7-136 0 0,0-1-1 0 0,-1 0 0 0 0,0 0 1 0 0,1-2-12 0 0,6-8 0 0 0,-9 3 0 0 0,2 9 0 0 0,-7 4 0 0 0,1 0 0 0 0,-1 0 0 0 0,0 0 0 0 0,0 0 0 0 0,0 0 0 0 0,0 0 0 0 0,1 0 0 0 0,-1 0 0 0 0,0 0 0 0 0,0 0 0 0 0,0 0 0 0 0,1 0 0 0 0,-1 0 0 0 0,0 0 0 0 0,0-1 0 0 0,0 1 0 0 0,0 0 0 0 0,0 0 0 0 0,1 0 0 0 0,-1 0 0 0 0,0 0 0 0 0,0 0 0 0 0,0-1 0 0 0,0 1 0 0 0,0 0 0 0 0,0 0 0 0 0,0 0 0 0 0,1 0 0 0 0,-1-1 0 0 0,0 1 0 0 0,0 0 0 0 0,0 0 0 0 0,0 0 0 0 0,0-1 0 0 0,0 1 0 0 0,0 0 0 0 0,1-27 0 0 0,-1 25 0 0 0,0 1 0 0 0,0 0 0 0 0,0-1 0 0 0,0 1 0 0 0,0-1 0 0 0,0 1 0 0 0,-1-1 0 0 0,1 1 0 0 0,-1-1 0 0 0,1 1 0 0 0,-16-31 0 0 0,5 16 0 0 0,9 7 0 0 0,2 9 0 0 0,0 0 0 0 0,0 0 0 0 0,0-1 0 0 0,0 1 0 0 0,0 0 0 0 0,0 0 0 0 0,0 0 0 0 0,-1-1 0 0 0,1 1 0 0 0,0 0 0 0 0,0 0 0 0 0,0-1 0 0 0,0 1 0 0 0,0 0 0 0 0,0 0 0 0 0,0 0 0 0 0,0-1 0 0 0,-1 1 0 0 0,1 0 0 0 0,0 0 0 0 0,0 0 0 0 0,0 0 0 0 0,0-1 0 0 0,-1 1 0 0 0,1 0 0 0 0,0 0 0 0 0,0 0 0 0 0,0 0 0 0 0,-1 0 0 0 0,1 0 0 0 0,0 0 0 0 0,0 0 0 0 0,-1-1 0 0 0,1 1 0 0 0,-28-1 0 0 0,27 1-2 0 0,-1 0 1 0 0,1 0 0 0 0,0 0-1 0 0,-1 0 1 0 0,1 1 0 0 0,-1-1-1 0 0,1 0 1 0 0,-1 1 0 0 0,1-1-1 0 0,-1 1 2 0 0,-4 2-26 0 0,2-2 17 0 0,0 1 0 0 0,1 0-1 0 0,-1 0 1 0 0,1 0-1 0 0,-1 0 1 0 0,1 0-1 0 0,0 0 1 0 0,0 1 0 0 0,0 0-1 0 0,-2 2 10 0 0,0 5-13 0 0,4-7 7 0 0,0-1 1 0 0,0 0-1 0 0,0 1 0 0 0,0-1 1 0 0,-1 0-1 0 0,1 0 0 0 0,-1 0 1 0 0,0 0-1 0 0,1 0 6 0 0,-6 5-2 0 0,1 0 0 0 0,0 0 0 0 0,1 1 0 0 0,-1 0 0 0 0,1 0 2 0 0,-8 14 0 0 0,2-2 0 0 0,1 1 0 0 0,1 0 0 0 0,-7 23 0 0 0,15-40 0 0 0,0-1 0 0 0,1 1 1 0 0,-1-1-1 0 0,1 1 0 0 0,-1 0 1 0 0,1-1-1 0 0,0 1 1 0 0,0 0-1 0 0,1 1 0 0 0,0 5 11 0 0,-1 15 87 0 0,0 14-5 0 0,0-37-90 0 0,0-1 0 0 0,0 1 0 0 0,0 0 1 0 0,0-1-1 0 0,0 1 0 0 0,1 0 0 0 0,-1-1 0 0 0,1 1 0 0 0,-1 0 1 0 0,1-1-1 0 0,0 1 0 0 0,0-1 0 0 0,-1 1 0 0 0,1-1 0 0 0,1 1-3 0 0,3 6 24 0 0,-3-3-19 0 0,-1-4-3 0 0,-1 0 0 0 0,0-1 0 0 0,0 1 0 0 0,1 0 1 0 0,-1-1-1 0 0,0 1 0 0 0,1-1 0 0 0,-1 1 0 0 0,1 0 0 0 0,-1-1 0 0 0,1 1 1 0 0,-1-1-1 0 0,1 1 0 0 0,-1-1 0 0 0,1 0 0 0 0,-1 1 0 0 0,1-1 1 0 0,0 0-1 0 0,-1 1 0 0 0,1-1 0 0 0,0 0 0 0 0,0 1-2 0 0,4 1 13 0 0,3 3-3 0 0,-7-4-6 0 0,1 0 1 0 0,-1 0 0 0 0,0 0 0 0 0,1 0 0 0 0,0-1 0 0 0,-1 1-1 0 0,1-1 1 0 0,-1 1 0 0 0,1-1 0 0 0,0 1 0 0 0,-1-1 0 0 0,1 0-1 0 0,0 0 1 0 0,0 0-5 0 0,-1 0 4 0 0,1 1-1 0 0,0-1 1 0 0,-1 0 0 0 0,1 0-1 0 0,-1 1 1 0 0,1-1 0 0 0,0 1-1 0 0,-1-1 1 0 0,1 1-1 0 0,-1 0 1 0 0,1-1 0 0 0,-1 1-1 0 0,2 1-3 0 0,-2-1 4 0 0,1 0 0 0 0,0 0 0 0 0,-1 0-1 0 0,1 0 1 0 0,0-1 0 0 0,0 1 0 0 0,0 0-1 0 0,0-1 1 0 0,0 1 0 0 0,-1-1 0 0 0,1 0-1 0 0,0 0 1 0 0,2 0-4 0 0,12 0 64 0 0,3 0-104 0 0,6 0-114 0 0,6 0-208 0 0,-25 0 201 0 0,0 0-65 0 0,-1-1-58 0 0,0 0-52 0 0,-1-1-48 0 0,0 1-40 0 0,3-2-523 0 0,-3 1 302 0 0,3-1-365 0 0,1 1-775 0 0,2 1-1011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9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321 273 5696 0 0,'0'0'132'0'0,"0"0"17"0"0,0 0 10 0 0,-3 0-26 0 0,-5 0-108 0 0,-13 0 37 0 0,11 0 105 0 0,0 0 48 0 0,-16 0 527 0 0,21 3-342 0 0,1 1-262 0 0,0 0-37 0 0,1 0 1 0 0,-1-1 0 0 0,0 1 0 0 0,0-1-1 0 0,-2 1-101 0 0,-5 1 207 0 0,0 0 9 0 0,1 4-44 0 0,-6 5 37 0 0,1-1-41 0 0,-15 8 70 0 0,27-19-211 0 0,1-1 1 0 0,-1 1 0 0 0,1 0-1 0 0,0 1 1 0 0,0-1 0 0 0,-2 2-28 0 0,-7 14 94 0 0,5-7-46 0 0,-18 24 100 0 0,0-1-2 0 0,15-12-62 0 0,-1 2 54 0 0,4-12-45 0 0,1 4-53 0 0,4-7 6 0 0,0 2 64 0 0,1-2 15 0 0,0 3 53 0 0,0-10-151 0 0,0 1 1 0 0,0-1-1 0 0,0 1 0 0 0,1-1 1 0 0,-1 1-1 0 0,1-1 1 0 0,0 2-28 0 0,6 2 121 0 0,-4-4-45 0 0,3 9 143 0 0,7-6 6 0 0,0 6 6 0 0,-9-9-19 0 0,-1-1-91 0 0,0 0-66 0 0,3-2-2 0 0,-3 0 28 0 0,24 1 432 0 0,-9 0-215 0 0,-3 0-102 0 0,-2 0-66 0 0,-9 0-101 0 0,13-2 188 0 0,-7-4-47 0 0,-2 1-53 0 0,2 0 42 0 0,0 1-36 0 0,4-2 6 0 0,-10 4-96 0 0,0 0 0 0 0,-1 0-1 0 0,1 0 1 0 0,0-1-1 0 0,-1 1 1 0 0,0-1 0 0 0,2-1-33 0 0,-3 2 18 0 0,1 0 0 0 0,0 0 0 0 0,0 0 0 0 0,0 0 1 0 0,0 1-1 0 0,1-1-18 0 0,-2 1 5 0 0,0 0 0 0 0,0 0 0 0 0,0 0 0 0 0,0 0-1 0 0,-1 0 1 0 0,1 0 0 0 0,0-1 0 0 0,-1 1 0 0 0,1 0 0 0 0,-1-1 0 0 0,1 1 0 0 0,-1-1 0 0 0,1-1-5 0 0,30-60 75 0 0,-31 59-76 0 0,0 1 1 0 0,-1 0 0 0 0,1 0 0 0 0,-1 0 0 0 0,1-1 0 0 0,-1 1 0 0 0,0 0 0 0 0,0 0-1 0 0,0-1 1 0 0,-1 1 0 0 0,1-9-20 0 0,-2-5-77 0 0,-4 2 33 0 0,-1-1-22 0 0,6 0-51 0 0,0 10-18 0 0,0 1 36 0 0,0 3 74 0 0,0 0 0 0 0,0 0 0 0 0,0 0 0 0 0,0 0 0 0 0,0 0 0 0 0,0 0 0 0 0,-1 0-1 0 0,1 1 1 0 0,-1-2 45 0 0,-3-2-198 0 0,0 1-96 0 0,2 1 32 0 0,0 0-65 0 0,2 2-150 0 0,0 0-109 0 0,1 1 87 0 0,0-1-41 0 0,0-1-627 0 0,0-2-489 0 0,0-5-932 0 0</inkml:trace>
  <inkml:trace contextRef="#ctx0" brushRef="#br0" timeOffset="388.34">1039 97 7312 0 0,'0'0'165'0'0,"-2"-2"22"0"0,-1-1-131 0 0,-14-14 292 0 0,12 13-300 0 0,0 1-92 0 0,-8-2 44 0 0,8-6 0 0 0,1 8 8 0 0,-3-1 60 0 0,0 0 48 0 0,0 1 36 0 0,3 1 1 0 0,-24-12 820 0 0,16 8-582 0 0,0 0-13 0 0,0 0-88 0 0,7 4-174 0 0,0 1 43 0 0,-13 0 456 0 0,10 2-406 0 0,0-1-106 0 0,1 0-104 0 0,-21 0 171 0 0,-3 0 96 0 0,26 3-171 0 0,4-2-87 0 0,0 0 0 0 0,0 1 0 0 0,-1-1 1 0 0,1 0-1 0 0,0 0 0 0 0,-1 0 0 0 0,1-1 0 0 0,-1 1 0 0 0,1 0 0 0 0,-1 0 1 0 0,0-1-1 0 0,1 1 0 0 0,-1-1 0 0 0,0 1 0 0 0,1-1 0 0 0,-1 0 0 0 0,0 0 1 0 0,0 0-9 0 0,1 0 2 0 0,1 0 0 0 0,-1 0 0 0 0,1 0 0 0 0,-1 0 0 0 0,1 0 1 0 0,-1 0-1 0 0,1 0 0 0 0,-1 0 0 0 0,1 0 0 0 0,-1 0 0 0 0,1 0 1 0 0,-1 0-1 0 0,1 0 0 0 0,-1 1 0 0 0,1-1 0 0 0,-1 0 0 0 0,1 0 1 0 0,0 0-1 0 0,-1 1 0 0 0,1-1 0 0 0,-1 0 0 0 0,1 1 0 0 0,0-1 0 0 0,-1 0 1 0 0,1 1-1 0 0,-1-1 0 0 0,1 0 0 0 0,0 1 0 0 0,0-1 0 0 0,-1 1 1 0 0,1-1-1 0 0,0 1-2 0 0,-5 6 13 0 0,-5-2 30 0 0,4 8-22 0 0,-7 4 20 0 0,12-16-38 0 0,-1 0 1 0 0,1 0-1 0 0,0 1 1 0 0,0-1-1 0 0,-1 0 1 0 0,1 1-1 0 0,0-1 1 0 0,0 1-1 0 0,1 0 1 0 0,-1-1-1 0 0,0 1 1 0 0,0-1-1 0 0,1 1 1 0 0,-1 0-1 0 0,1 0 1 0 0,0-1-1 0 0,-1 1 0 0 0,1 0 1 0 0,0 0-4 0 0,0 0 3 0 0,0-1-1 0 0,0 1 1 0 0,-1 0 0 0 0,1-1 0 0 0,0 1 0 0 0,-1-1-1 0 0,1 1 1 0 0,-1-1 0 0 0,0 1 0 0 0,1-1-1 0 0,-1 1 1 0 0,0-1 0 0 0,0 0-3 0 0,-5 13 40 0 0,0 15 31 0 0,2-12-35 0 0,2-11-18 0 0,0 1 0 0 0,0 0 0 0 0,1-1 0 0 0,0 1 0 0 0,0 0 0 0 0,1 0-18 0 0,-1 28 84 0 0,0 10 38 0 0,6-13 1 0 0,5 0 12 0 0,-4 0 5 0 0,-2-16-63 0 0,-2-9-37 0 0,0 0-1 0 0,0-1 1 0 0,-1 1 0 0 0,0 0 0 0 0,0 0 0 0 0,-1 0-40 0 0,3 20 124 0 0,1-10 71 0 0,1 1 0 0 0,5 8-195 0 0,-3-5 126 0 0,-1-4 28 0 0,9 15 109 0 0,-14-31-250 0 0,9 13 93 0 0,-7-9-2 0 0,0 8-3 0 0,7 1-12 0 0,-8-12-92 0 0,-1-2-97 0 0,-1 0-93 0 0,0 0 47 0 0,0 0-37 0 0,0 0-42 0 0,0 0-38 0 0,0 0-368 0 0,0 0 82 0 0,0 0-53 0 0,0 0-715 0 0,0 0-562 0 0,0 0-1068 0 0</inkml:trace>
  <inkml:trace contextRef="#ctx0" brushRef="#br0" timeOffset="690.2">544 417 8984 0 0,'0'0'200'0'0,"0"-3"33"0"0,0 3-227 0 0,0-1 1 0 0,0 1-1 0 0,0-1 0 0 0,0 1 1 0 0,0-1-1 0 0,0 1 0 0 0,0-1 1 0 0,0 1-1 0 0,0-1 0 0 0,1 1 1 0 0,-1-1-1 0 0,0 1 0 0 0,0-1 1 0 0,0 1-1 0 0,1 0 0 0 0,-1-1 1 0 0,0 1-1 0 0,0-1 0 0 0,1 1 0 0 0,-1 0 1 0 0,0-1-1 0 0,1 1 0 0 0,-1 0 1 0 0,0-1-1 0 0,1 1 0 0 0,-1 0 1 0 0,1 0-1 0 0,-1-1 0 0 0,0 1-6 0 0,16-1 195 0 0,-2 1-105 0 0,1-3-55 0 0,8-5 11 0 0,5-3 93 0 0,-2 3 98 0 0,-10 5-13 0 0,-1 0-35 0 0,4-1 28 0 0,8-4 67 0 0,-7 0-40 0 0,-3 2-67 0 0,34-9 202 0 0,-22 9-171 0 0,-18 4-158 0 0,-3 0-58 0 0,-2 0-45 0 0,1 0-59 0 0,1-1-86 0 0,0 1-100 0 0,-2 0 36 0 0,0 1-48 0 0,0-1-41 0 0,0 0-37 0 0,1 1-119 0 0,1-1-36 0 0,15-4-1213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8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0 272 5696 0 0,'0'0'132'0'0,"0"0"17"0"0,0 0 10 0 0,3 0-26 0 0,0 0-303 0 0,1 0 103 0 0,0 0 91 0 0,0 0 76 0 0,0 0 51 0 0,1 0 44 0 0,2 0 206 0 0,12 0 625 0 0,-14 0-761 0 0,1 0-55 0 0,-5 0-177 0 0,-1 0 0 0 0,1 0 0 0 0,0 0 0 0 0,-1 0 0 0 0,1 0 0 0 0,0 0 0 0 0,0 0 0 0 0,-1 0 0 0 0,1 0 0 0 0,0-1 0 0 0,-1 1 1 0 0,1 0-1 0 0,-1 0 0 0 0,1-1 0 0 0,0 1 0 0 0,-1 0 0 0 0,1-1 0 0 0,-1 1 0 0 0,1-1 0 0 0,-1 1 0 0 0,1-1 0 0 0,-1 1 0 0 0,1-1 0 0 0,-1 1 0 0 0,1-1 0 0 0,-1 0-33 0 0,0 1 34 0 0,1-1-1 0 0,-1 1 0 0 0,1-1 0 0 0,-1 0 1 0 0,0 1-1 0 0,1-1 0 0 0,-1 1 0 0 0,1 0 1 0 0,0-1-1 0 0,-1 1 0 0 0,1-1 0 0 0,-1 1 1 0 0,1 0-1 0 0,0-1 0 0 0,-1 1 0 0 0,1 0 1 0 0,0 0-1 0 0,-1 0 0 0 0,1-1 0 0 0,0 1 0 0 0,-1 0 1 0 0,1 0-1 0 0,0 0 0 0 0,-1 0 0 0 0,1 0 1 0 0,0 0-34 0 0,5 1 247 0 0,8-1 174 0 0,-5-3-45 0 0,-4-4-80 0 0,-5 7-278 0 0,0-1 1 0 0,0 1 0 0 0,1-1 0 0 0,-1 1 0 0 0,0-1 0 0 0,1 1 0 0 0,-1 0 0 0 0,0-1-1 0 0,1 1 1 0 0,-1 0 0 0 0,0-1 0 0 0,1 1 0 0 0,-1 0 0 0 0,1-1 0 0 0,-1 1 0 0 0,1 0-1 0 0,-1 0 1 0 0,0 0 0 0 0,1-1 0 0 0,-1 1 0 0 0,1 0 0 0 0,-1 0 0 0 0,1 0 0 0 0,-1 0-1 0 0,1 0 1 0 0,-1 0 0 0 0,1 0 0 0 0,-1 0 0 0 0,1 0 0 0 0,-1 0 0 0 0,1 0 0 0 0,0 0-19 0 0,10-1 311 0 0,2-6 17 0 0,0 1-26 0 0,-2 4-37 0 0,-10 2-227 0 0,1 0 1 0 0,-1 0-1 0 0,1 0 0 0 0,0-1 0 0 0,-1 1 0 0 0,1 0 0 0 0,-1-1 1 0 0,0 1-1 0 0,1-1 0 0 0,-1 0 0 0 0,1 0 0 0 0,-1 1 1 0 0,0-1-1 0 0,1 0 0 0 0,0-1-38 0 0,6-5 220 0 0,-1 0-61 0 0,2 1-88 0 0,4 3 44 0 0,-8 1-10 0 0,-2-1-82 0 0,16-17 138 0 0,-14 13-138 0 0,3-10 30 0 0,-5 10-40 0 0,-1 5-25 0 0,1-1 8 0 0,0-2-49 0 0,-2-15 39 0 0,-2 18 14 0 0,-13-21 1 0 0,11 16-1 0 0,3 6 0 0 0,0 1 0 0 0,0-1 0 0 0,0 1 0 0 0,-1-1 0 0 0,1 1 0 0 0,0-1 0 0 0,0 1 0 0 0,-1-1 0 0 0,1 1 0 0 0,0-1 0 0 0,-1 1 0 0 0,1 0 0 0 0,0-1 0 0 0,-1 1 0 0 0,1 0 0 0 0,0-1 0 0 0,-1 1 0 0 0,1 0 0 0 0,-1-1 0 0 0,1 1 0 0 0,-1 0 0 0 0,1 0 0 0 0,-1 0 0 0 0,1-1 0 0 0,-1 1 0 0 0,1 0 0 0 0,-1 0 0 0 0,1 0 0 0 0,-1 0 0 0 0,1 0 0 0 0,-1 0 0 0 0,1 0 0 0 0,-1 0 0 0 0,1 0 0 0 0,-1 0 0 0 0,1 0 0 0 0,-1 0 0 0 0,1 1 0 0 0,-1-1 0 0 0,0 0 0 0 0,1 0 0 0 0,-1 0 0 0 0,0 0 0 0 0,0 0 0 0 0,1 0 0 0 0,-1-1 0 0 0,0 1 0 0 0,1 0 0 0 0,-1 0 0 0 0,0 0 0 0 0,1-1 0 0 0,-1 1 0 0 0,1 0 0 0 0,-1-1 0 0 0,0 1 0 0 0,1-1 0 0 0,-1 1 0 0 0,1 0 0 0 0,-1-1 0 0 0,1 1 0 0 0,-1-1 0 0 0,1 1 0 0 0,0-1 0 0 0,-1 0 0 0 0,1 1 0 0 0,-1-1 0 0 0,1 0 0 0 0,0 1 0 0 0,-1-1 0 0 0,1 1 0 0 0,-1-1 0 0 0,1 1 0 0 0,-1-1 0 0 0,1 1 0 0 0,-1-1 0 0 0,0 1 0 0 0,1 0 0 0 0,-1-1 0 0 0,1 1 0 0 0,-1 0 0 0 0,0 0 0 0 0,1-1 0 0 0,-1 1 0 0 0,0 0 0 0 0,1 0 0 0 0,-1 0 0 0 0,0 0 0 0 0,1 0 0 0 0,-1 0 0 0 0,0 0 0 0 0,1 0 0 0 0,-1 0 0 0 0,0 0-2 0 0,0 0 0 0 0,1 0 1 0 0,-1 0-1 0 0,0 0 1 0 0,1 0-1 0 0,-1 0 1 0 0,0 0-1 0 0,0 0 1 0 0,1 0-1 0 0,-1 0 1 0 0,1 1-1 0 0,-1-1 1 0 0,0 0-1 0 0,1 1 0 0 0,-1-1 1 0 0,0 0-1 0 0,1 1 1 0 0,-1-1-1 0 0,1 1 1 0 0,-1-1-1 0 0,1 1 1 0 0,-1-1-1 0 0,1 1 1 0 0,0-1-1 0 0,-1 1 1 0 0,1 0 1 0 0,-1-1-2 0 0,1 1 0 0 0,0-1 1 0 0,-1 1-1 0 0,1-1 1 0 0,-1 1-1 0 0,1-1 1 0 0,-1 1-1 0 0,1-1 1 0 0,-1 1-1 0 0,1-1 1 0 0,-1 1-1 0 0,0-1 1 0 0,1 0-1 0 0,-1 0 0 0 0,0 1 1 0 0,1-1-1 0 0,-1 0 1 0 0,0 0-1 0 0,1 0 1 0 0,-1 1-1 0 0,0-1 1 0 0,1 0-1 0 0,-1 0 1 0 0,0 0-1 0 0,1 0 1 0 0,-1 0 1 0 0,-1 0 0 0 0,1 0 0 0 0,-1 0 0 0 0,1 0 0 0 0,-1 0 0 0 0,1 1 0 0 0,-1-1 0 0 0,1 1 0 0 0,-1-1 1 0 0,1 1-1 0 0,0 0 0 0 0,-1-1 0 0 0,1 1 0 0 0,0 0 0 0 0,0 0 0 0 0,-1 0 0 0 0,1 0 0 0 0,0 0 1 0 0,0 0-1 0 0,0 0 0 0 0,0 0 0 0 0,0 0 0 0 0,0 1 0 0 0,1-1 0 0 0,-1 0 0 0 0,0 1 0 0 0,1-1 1 0 0,-1 0-1 0 0,1 1 0 0 0,-1 0 0 0 0,0 1-4 0 0,-1 0 0 0 0,0 0 1 0 0,0 0-1 0 0,0 0 1 0 0,0-1-1 0 0,-1 3 4 0 0,0-2-26 0 0,0 1 0 0 0,0 0 0 0 0,0 0 1 0 0,0 0-1 0 0,1 0 0 0 0,-1 2 26 0 0,-9 15-74 0 0,2 1 28 0 0,1 1 28 0 0,4-14 18 0 0,4-8 0 0 0,0 0 0 0 0,0 1 0 0 0,1-1 0 0 0,-1 1 0 0 0,0-1 0 0 0,0 1 0 0 0,1-1 0 0 0,-1 1 0 0 0,1 0 0 0 0,0-1 0 0 0,-1 1 0 0 0,1 0 0 0 0,0-1 0 0 0,0 1 0 0 0,0 5 0 0 0,-1-4 1 0 0,1-1 0 0 0,0 0 0 0 0,0 0 0 0 0,0 0 0 0 0,1 1 0 0 0,-1-1 0 0 0,0 0 0 0 0,1 0 0 0 0,0 0 0 0 0,0 1-1 0 0,15 27 68 0 0,13-14 86 0 0,3 0 6 0 0,-19-13-102 0 0,9-3-12 0 0,-7-1 10 0 0,6 1-32 0 0,33 0 117 0 0,-44 0-117 0 0,-1 0-1 0 0,1-1 1 0 0,-1 0 0 0 0,1-1 0 0 0,-1 0-1 0 0,2-1-23 0 0,3-1 18 0 0,6 2-11 0 0,-6 2-27 0 0,3-3-40 0 0,-14 2-32 0 0,0 0 56 0 0,5-2 59 0 0,-4 2-67 0 0,-1 0-54 0 0,0 0-76 0 0,0 0-99 0 0,0-1-118 0 0,-1 2 146 0 0,0-1-38 0 0,0 0-40 0 0,0 1-42 0 0,1-1-44 0 0,-1 0-47 0 0,0 0-51 0 0,1 1-51 0 0,8-5-1266 0 0,7-4-1037 0 0</inkml:trace>
  <inkml:trace contextRef="#ctx0" brushRef="#br0" timeOffset="320.18">703 97 7568 0 0,'0'4'30'0'0,"0"-1"-1"0"0,0 1 1 0 0,1 0 0 0 0,-1 0 0 0 0,1 0 0 0 0,1 3-30 0 0,7 8 182 0 0,-6-12 1 0 0,-2 1-82 0 0,-1 0-52 0 0,-1 1-33 0 0,1-3 28 0 0,0 0-40 0 0,0 0 0 0 0,0 0-1 0 0,1 0 1 0 0,-1-1-1 0 0,1 1 1 0 0,-1 0 0 0 0,1 0-1 0 0,-1-1 1 0 0,1 1-1 0 0,0 0 1 0 0,0-1-1 0 0,0 1 1 0 0,0-1-4 0 0,0 1-1 0 0,0-1 1 0 0,0 1-1 0 0,0 0 0 0 0,-1-1 0 0 0,1 1 1 0 0,0 0-1 0 0,-1-1 0 0 0,1 1 1 0 0,-1 0-1 0 0,0 0 0 0 0,1 0 0 0 0,-1-1 1 0 0,0 1 0 0 0,0 5 29 0 0,0 0 51 0 0,0-1 53 0 0,1 0 56 0 0,1-2 58 0 0,4 0 230 0 0,-5-4-444 0 0,-1 1-1 0 0,1-1 0 0 0,-1 0 0 0 0,0 0 0 0 0,1 1 0 0 0,-1-1 1 0 0,1 0-1 0 0,-1 1 0 0 0,0-1 0 0 0,1 0 0 0 0,-1 1 1 0 0,0-1-1 0 0,1 1 0 0 0,-1-1 0 0 0,0 1 0 0 0,0-1 0 0 0,1 0 1 0 0,-1 1-1 0 0,0-1 0 0 0,0 1 0 0 0,0-1 0 0 0,0 1 0 0 0,0-1 1 0 0,0 1-1 0 0,0-1 0 0 0,0 1 0 0 0,0-1 0 0 0,0 1 0 0 0,0-1 1 0 0,0 1-1 0 0,0-1 0 0 0,0 1-32 0 0,0 0 50 0 0,0 0-1 0 0,0 0 1 0 0,0 0-1 0 0,0-1 1 0 0,0 1 0 0 0,0 0-1 0 0,0 0 1 0 0,0 0 0 0 0,1-1-1 0 0,-1 1 1 0 0,0 0-1 0 0,1 0 1 0 0,-1-1 0 0 0,0 1-1 0 0,1 0-49 0 0,0 0 35 0 0,-1-1 1 0 0,0 0-1 0 0,1 1 0 0 0,-1-1 0 0 0,1 0 0 0 0,-1 0 0 0 0,1 1 1 0 0,0-1-1 0 0,-1 0 0 0 0,1 0 0 0 0,-1 0 0 0 0,1 0 0 0 0,-1 0 1 0 0,1 0-1 0 0,-1 0 0 0 0,1 0 0 0 0,0 0 0 0 0,-1 0-35 0 0,0 0 11 0 0,0 0-1 0 0,0 0 0 0 0,1 0 0 0 0,-1 0 0 0 0,0 0 0 0 0,0 0 1 0 0,0 0-1 0 0,0 0 0 0 0,0 0 0 0 0,0 0 0 0 0,0 0 1 0 0,0 0-1 0 0,0 0 0 0 0,0 0 0 0 0,1 0 0 0 0,-1 0 1 0 0,0 0-1 0 0,0 0 0 0 0,0 0 0 0 0,0 0 0 0 0,0 0 1 0 0,0 0-1 0 0,0 0 0 0 0,0 0 0 0 0,0 0 0 0 0,0 0 1 0 0,0 1-1 0 0,1-1 0 0 0,-1 0 0 0 0,0 0 0 0 0,0 0 1 0 0,0 0-1 0 0,0 0 0 0 0,0 0 0 0 0,0 0 0 0 0,0 0 1 0 0,0 0-1 0 0,0 0 0 0 0,0 0 0 0 0,0 0 0 0 0,0 1 1 0 0,0-1-1 0 0,0 0 0 0 0,0 0 0 0 0,0 0 0 0 0,0 0 1 0 0,0 0-1 0 0,0 0 0 0 0,0 0 0 0 0,0 0 0 0 0,0 0 1 0 0,0 0-1 0 0,0 1 0 0 0,0-1 0 0 0,0 0 0 0 0,0 0 1 0 0,0 0-11 0 0,0 11 574 0 0,0-9-42 0 0,0-2-365 0 0,0 0 40 0 0,0 3 95 0 0,0 0-303 0 0,0-1 36 0 0,0 1 129 0 0,0-2 109 0 0,0-1 87 0 0,0-2 338 0 0,0-6 456 0 0,0 2-512 0 0,0 2-362 0 0,0 1-39 0 0,0-2 7 0 0,0 0-103 0 0,0 1-116 0 0,0 1-98 0 0,0-1-107 0 0,0 2-120 0 0,0 0 301 0 0,0 0 1 0 0,1 0 0 0 0,-1 1-1 0 0,1-1 1 0 0,-1 0 0 0 0,1 1-1 0 0,0-1 1 0 0,0 1-1 0 0,-1-1 1 0 0,1 0 0 0 0,0 1-1 0 0,0 0 1 0 0,1-1 0 0 0,-1 1-1 0 0,0 0 1 0 0,0-1-1 0 0,1 1-5 0 0,12-17 65 0 0,-9 8-55 0 0,-4 8-10 0 0,0-1 0 0 0,0 1 0 0 0,0 0 0 0 0,1 0 0 0 0,-1-1 0 0 0,1 1 0 0 0,-1 0 0 0 0,1 0 0 0 0,0 0 0 0 0,78-77 0 0 0,-77 76 0 0 0,0 0 0 0 0,0 0 0 0 0,0 0 0 0 0,0 1 0 0 0,1-1 0 0 0,-1 1 0 0 0,1 0 0 0 0,-1 0 0 0 0,1 0 0 0 0,0 1 0 0 0,0 0 0 0 0,0-1 0 0 0,2 1 0 0 0,9-4 0 0 0,10-9 0 0 0,-5 1 0 0 0,-11 9-59 0 0,-1 1 47 0 0,16-4 115 0 0,-13 5-91 0 0,-5 1-41 0 0,0 1-39 0 0,2-1-57 0 0,0 1-66 0 0,0 0-77 0 0,0 0-89 0 0,-6 0 253 0 0,-1 0 1 0 0,1 0 0 0 0,-1 0-1 0 0,1-1 1 0 0,-1 1 0 0 0,1 0-1 0 0,-1 0 1 0 0,0-1 0 0 0,1 1 0 0 0,-1-1 103 0 0,15-12-1076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7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0 496 6296 0 0,'0'2'184'0'0,"0"12"-6"0"0,0-13-174 0 0,0 0 0 0 0,0 1 0 0 0,0-1-1 0 0,0 1 1 0 0,1-1 0 0 0,-1 1 0 0 0,0-1-1 0 0,1 1 1 0 0,-1-1 0 0 0,1 0-4 0 0,4 8-17 0 0,1 3 26 0 0,-4-1 108 0 0,-1-5 128 0 0,0 0-67 0 0,5 5 213 0 0,-5-8-259 0 0,1 1 36 0 0,0-1 51 0 0,-1 1 65 0 0,0-1-53 0 0,0 0 40 0 0,-1 1 42 0 0,0 0 47 0 0,1 2-54 0 0,1 0-58 0 0,2 1-5 0 0,2 1 73 0 0,-3-5 21 0 0,-2-1-118 0 0,-1 0-72 0 0,-1 1-69 0 0,0 0-30 0 0,1 0 45 0 0,1-1 62 0 0,2 1 98 0 0,7 8 17 0 0,-8-9-125 0 0,-1 0-39 0 0,0 2 15 0 0,-2 3-17 0 0,1-6-66 0 0,0 1 218 0 0,0-2 0 0 0,0 0 0 0 0,0 0-11 0 0,0 0-44 0 0,0 0-17 0 0,0 0-6 0 0,0 0-5 0 0,0 0-12 0 0,0 0-7 0 0,0 0-2 0 0,0 0-7 0 0,0 0-28 0 0,0-2-11 0 0,0-3-44 0 0,0-21 171 0 0,1 19-182 0 0,1 2-37 0 0,8 0 58 0 0,-3-6-16 0 0,2-10-40 0 0,-3-3-16 0 0,7 13-15 0 0,19-32-58 0 0,-15 25 50 0 0,11-11-30 0 0,-9 15 57 0 0,13-2-64 0 0,-29 15 58 0 0,-1 0 1 0 0,1 1 0 0 0,0-1 0 0 0,0 1 0 0 0,0-1 0 0 0,0 1 0 0 0,0 0 0 0 0,0 0 0 0 0,0 0 0 0 0,0 0 0 0 0,1 1 1 0 0,5 0 0 0 0,2-1-8 0 0,20 1-41 0 0,-29 0 49 0 0,0-1-1 0 0,0 1 0 0 0,0 0 1 0 0,0 0-1 0 0,0 0 0 0 0,0 0 1 0 0,-1 0-1 0 0,1 0 0 0 0,0 0 1 0 0,0 1-1 0 0,-1-1 1 0 0,2 2 0 0 0,10 9-7 0 0,9 9-42 0 0,-12-6 51 0 0,-1 5 75 0 0,4 7 103 0 0,2-8-134 0 0,-2 2-201 0 0,-5-6 53 0 0,-2-8 67 0 0,-3-1 100 0 0,-4 3-1 0 0,1-8-53 0 0,0 1 100 0 0,3 1-18 0 0,8 8-62 0 0,-9-9 27 0 0,-2-2 8 0 0,0 0-2 0 0,-2 0-11 0 0,2 0-53 0 0,-1 0 1 0 0,0 0-1 0 0,1 0 1 0 0,-1 0 0 0 0,0 0-1 0 0,1 0 1 0 0,-1 0 0 0 0,0 0 0 0 0,0 0-1 0 0,1 0 1 0 0,-1-1 0 0 0,1 1-1 0 0,-1 0 1 0 0,0-1 0 0 0,1 1 0 0 0,-1 0-1 0 0,1-1 0 0 0,-1 0 0 0 0,1 0 0 0 0,0 1 0 0 0,-1-1 0 0 0,1 0 0 0 0,0 0 0 0 0,0 0 0 0 0,-1 0 0 0 0,1 0 0 0 0,0 1 0 0 0,0-1 0 0 0,0 0 0 0 0,0 0 0 0 0,0-1 0 0 0,0-4 0 0 0,0 4 0 0 0,0 1 0 0 0,0-1 0 0 0,0 0 0 0 0,0 0 0 0 0,0 1 0 0 0,0-1 0 0 0,0 0 0 0 0,0 1 0 0 0,1-1 0 0 0,-1 1 0 0 0,1-1 0 0 0,0-1 0 0 0,3 1 0 0 0,3-4 0 0 0,-2-15 0 0 0,8 10 0 0 0,1-7-9 0 0,-11 13-9 0 0,1 0 0 0 0,0 0 0 0 0,-1 0 0 0 0,1 1 0 0 0,1 0 0 0 0,-1-1 0 0 0,1 1 1 0 0,0 1 17 0 0,5-5-28 0 0,11-6-75 0 0,-7 6-60 0 0,15-5-303 0 0,-10 5 240 0 0,-4 2 131 0 0,-1 1 114 0 0,-12 5-12 0 0,0-1-1 0 0,-1 1 1 0 0,1-1 0 0 0,0 1-1 0 0,0-1 1 0 0,-1 1 0 0 0,1 0-1 0 0,0 0 1 0 0,0 0 0 0 0,0 0-1 0 0,-1 0 1 0 0,1 1-1 0 0,0-1 1 0 0,0 0 0 0 0,-1 1-1 0 0,1 0 1 0 0,0-1 0 0 0,-1 1-1 0 0,1 0 1 0 0,-1 0-1 0 0,2 0-6 0 0,12 6 39 0 0,-2-4-27 0 0,-11-2-12 0 0,0-1 0 0 0,1 0 0 0 0,-1 1 0 0 0,0 0 0 0 0,1 0 0 0 0,-1 0 0 0 0,0 0 0 0 0,0 0 0 0 0,0 0 0 0 0,0 0 0 0 0,0 1 0 0 0,0-1 0 0 0,0 1 0 0 0,0 0 0 0 0,1 0 0 0 0,0 1 0 0 0,0-1 0 0 0,0 0 0 0 0,1 0 0 0 0,-1 0 0 0 0,2 1 0 0 0,-2-2 0 0 0,1 1 0 0 0,-1 0 0 0 0,1 0 0 0 0,-1 1 0 0 0,0-1 0 0 0,1 2 0 0 0,4 3 0 0 0,-5-4 0 0 0,0 0 0 0 0,1 1 0 0 0,-1-1 0 0 0,0 1 0 0 0,-1-1 0 0 0,1 1 0 0 0,13 28 0 0 0,0 0 0 0 0,-15-30 1 0 0,-1-1 0 0 0,1 1 0 0 0,-1-1 0 0 0,0 0 0 0 0,0 1 0 0 0,1-1 0 0 0,-1 1 0 0 0,0-1 0 0 0,0 1 0 0 0,0-1-1 0 0,0 13 54 0 0,0-6 6 0 0,0-3-67 0 0,0-2-1 0 0,0-1-81 0 0,0-2 23 0 0,0 0-67 0 0,0 0-80 0 0,0 0 61 0 0,0 0-35 0 0,0 0-39 0 0,0 0-36 0 0,0 0-358 0 0,0 0 83 0 0,0 0-50 0 0,0 0-694 0 0,0 0-549 0 0,0 0-1040 0 0</inkml:trace>
  <inkml:trace contextRef="#ctx0" brushRef="#br0" timeOffset="559.07">1054 0 5960 0 0,'0'0'132'0'0,"0"0"17"0"0,0 0 12 0 0,0 3-17 0 0,3 10-114 0 0,2-5-35 0 0,2 5 7 0 0,-6 1 34 0 0,-1-10-15 0 0,1 20 147 0 0,-1-13-42 0 0,1-1 0 0 0,0 1 0 0 0,0-1 0 0 0,4 9-126 0 0,2 1 127 0 0,3 5 129 0 0,-2 9 82 0 0,-2-3-12 0 0,2-6-58 0 0,-3-12-58 0 0,-1 1 0 0 0,-1 1 0 0 0,1 12-210 0 0,-2-13 208 0 0,1 0 1 0 0,0 1-1 0 0,5 11-208 0 0,2 6 350 0 0,-4-4-61 0 0,-3-8-103 0 0,-2-17-142 0 0,0 0-1 0 0,0 0 1 0 0,0 0 0 0 0,0 0 0 0 0,1 0-1 0 0,-1 0 1 0 0,1 0 0 0 0,2 2-44 0 0,3 6 176 0 0,-1 2 41 0 0,-5-9-145 0 0,-1 1 0 0 0,1-1 0 0 0,-1 0 1 0 0,0 1-1 0 0,0 2-72 0 0,0-2 66 0 0,0-1 1 0 0,0 0-1 0 0,1 1 1 0 0,-1-1-1 0 0,2 4-66 0 0,4 5 156 0 0,-5-12-138 0 0,0 1 0 0 0,0-1 0 0 0,0 1 1 0 0,-1-1-1 0 0,1 1 0 0 0,-1-1 1 0 0,1 1-1 0 0,-1-1 0 0 0,1 1 0 0 0,-1-1 1 0 0,0 1-1 0 0,0 0 0 0 0,0-1-18 0 0,0 8 47 0 0,0 1 71 0 0,0 1 46 0 0,0 11 276 0 0,0-12-223 0 0,-2-5 0 0 0,-9 6-28 0 0,8-9-11 0 0,3-2-2 0 0,0 0-14 0 0,0 0-56 0 0,0 0-30 0 0,0 0-4 0 0,-2-2-12 0 0,-9-9-35 0 0,8 6 28 0 0,1-9-26 0 0,-2 9-11 0 0,0-6 21 0 0,17-23-13 0 0,-8 20 5 0 0,1-2-40 0 0,2-1-39 0 0,2 0-42 0 0,4-2 17 0 0,1-1-53 0 0,2 0-60 0 0,1 2-67 0 0,-16 16 226 0 0,0 1 1 0 0,-1-1 0 0 0,1 1 0 0 0,0 0 0 0 0,0 0 0 0 0,0-1 0 0 0,0 2 0 0 0,0-1 0 0 0,1 0 28 0 0,24-5-178 0 0,2 5 68 0 0,-2 3 56 0 0,-5-1 49 0 0,-20-1 5 0 0,0 0 0 0 0,-1 0 0 0 0,1 0 0 0 0,0 0 0 0 0,-1 0 0 0 0,1 1 0 0 0,0-1 0 0 0,-1 1 0 0 0,1-1 0 0 0,0 1 0 0 0,-1 0 0 0 0,1 0 0 0 0,-1 0 0 0 0,1 0 0 0 0,11 5 0 0 0,0-3 0 0 0,-11-3 0 0 0,0 1 0 0 0,1-1 0 0 0,-1 1 0 0 0,0 0 0 0 0,1 0 0 0 0,-1 0 0 0 0,0 0 0 0 0,0 0 0 0 0,0 0 0 0 0,0 0 0 0 0,0 1 0 0 0,0-1 0 0 0,0 1 0 0 0,0 0 0 0 0,3 2-1 0 0,0 1 1 0 0,1-1 0 0 0,0 0 0 0 0,0 0-1 0 0,1 0 1 0 0,-2-1 4 0 0,0 1 0 0 0,0 0-1 0 0,0 0 1 0 0,4 3-4 0 0,4 6 52 0 0,-8-9-25 0 0,0 1-1 0 0,-1-1 0 0 0,1 1 1 0 0,-1 0-1 0 0,0 0 1 0 0,1 2-27 0 0,0 7 72 0 0,6-9-2 0 0,5 24 60 0 0,-13-15-66 0 0,-3-12 10 0 0,-3 1 44 0 0,0 0-85 0 0,-17 16 283 0 0,17-16-280 0 0,0-1-33 0 0,-8 3 51 0 0,-10 6-16 0 0,9-8 9 0 0,-5-2-17 0 0,0 0-14 0 0,2 5 22 0 0,11-5-33 0 0,1 0 0 0 0,0 0 0 0 0,-1 0 0 0 0,1 0 0 0 0,0 0-1 0 0,-1-1 1 0 0,1 1 0 0 0,-3-1-5 0 0,-21 0 50 0 0,15 0-47 0 0,0 0-47 0 0,-6 0-59 0 0,14 0 18 0 0,-1 1 67 0 0,-7 0 22 0 0,7-1-42 0 0,1-1-46 0 0,0 1-33 0 0,0-1-50 0 0,0 0-61 0 0,1 0-69 0 0,1 0 74 0 0,1 0-33 0 0,-2-2-347 0 0,0 2 85 0 0,1-1-47 0 0,-3-1-663 0 0,-1 1-521 0 0,-4 1-993 0 0,10 1 2740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5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34 5192 0 0,'0'0'151'0'0,"-3"0"-5"0"0,-8 0-70 0 0,9 0-2 0 0,2-3 81 0 0,0-8 132 0 0,0 11-282 0 0,0 0 0 0 0,0 0 1 0 0,0 0-1 0 0,0 0 0 0 0,0 0 0 0 0,0 0 0 0 0,0 0 1 0 0,0 0-1 0 0,0 0 0 0 0,0 0 0 0 0,0-1 0 0 0,0 1 0 0 0,0 0 1 0 0,0 0-1 0 0,0 0 0 0 0,0 0 0 0 0,0 0 0 0 0,0 0 0 0 0,0 0 1 0 0,0 0-1 0 0,0 0 0 0 0,0 0 0 0 0,0 0 0 0 0,-1-1 0 0 0,1 1 1 0 0,0 0-1 0 0,0 0 0 0 0,0 0 0 0 0,0 0 0 0 0,0 0 0 0 0,0 0 1 0 0,0 0-1 0 0,0 0 0 0 0,0 0 0 0 0,0 0 0 0 0,0 0 0 0 0,0 0 1 0 0,0 0-1 0 0,-1 0 0 0 0,1 0 0 0 0,0 0 0 0 0,0 0 0 0 0,0 0 1 0 0,0 0-1 0 0,0 0 0 0 0,0 0 0 0 0,0 0 0 0 0,0 0 0 0 0,0 0 1 0 0,0 0-1 0 0,-1 0 0 0 0,1 0 0 0 0,0 0 0 0 0,0 0 0 0 0,0 0 1 0 0,0 0-1 0 0,0 0-5 0 0,-12-3 271 0 0,-3-7 16 0 0,12 7-64 0 0,-1 2-99 0 0,0 1-62 0 0,-1 0-31 0 0,3 1 43 0 0,-13-1 262 0 0,1 0-100 0 0,0 0-72 0 0,-19 0 133 0 0,13 0-42 0 0,19 0-245 0 0,0 0 0 0 0,1 0 1 0 0,-1 0-1 0 0,0 0 0 0 0,1 0 1 0 0,-1 0-1 0 0,0 0 0 0 0,1 0 1 0 0,-1 0-1 0 0,0 1 0 0 0,1-1 1 0 0,-1 0-1 0 0,0 1 0 0 0,1-1 1 0 0,-1 0-1 0 0,1 1 0 0 0,-1-1 1 0 0,0 0-1 0 0,1 1 0 0 0,-1-1 1 0 0,1 1-1 0 0,0-1 0 0 0,-1 1 1 0 0,1 0-1 0 0,-1-1 0 0 0,1 1-10 0 0,-5 4 89 0 0,-6-2-68 0 0,5-4 0 0 0,5 2-4 0 0,-24 12-1 0 0,12-8-16 0 0,7 6 0 0 0,-7-6 0 0 0,12-4-2 0 0,0 0 0 0 0,-1 0 0 0 0,1-1 0 0 0,0 1 0 0 0,0 0 0 0 0,0 0 0 0 0,0 0 0 0 0,0 0 0 0 0,0 0 0 0 0,1 1 0 0 0,-1-1 0 0 0,0 1 2 0 0,-2 5-56 0 0,3 4-104 0 0,-1-4 44 0 0,-1-3 114 0 0,-4 1-11 0 0,5-5 16 0 0,1 0 0 0 0,-1 0 0 0 0,1 0 0 0 0,-1 1 0 0 0,1-1 0 0 0,0 0 0 0 0,-1 1 0 0 0,1-1 0 0 0,0 0 0 0 0,-1 1 0 0 0,1-1 0 0 0,0 1 0 0 0,-1-1 0 0 0,1 0 0 0 0,0 1 0 0 0,0-1 0 0 0,-1 1 0 0 0,1-1 0 0 0,0 1 0 0 0,0-1 0 0 0,0 1 0 0 0,0-1 0 0 0,0 1 0 0 0,0-1 0 0 0,0 1 0 0 0,-1-1 0 0 0,2 1 0 0 0,-1-1 0 0 0,0 1 0 0 0,0-1 0 0 0,0 1 0 0 0,0 0-3 0 0,0 0 11 0 0,0 1-1 0 0,0 0 1 0 0,1 0 0 0 0,-1-1-1 0 0,1 1 1 0 0,-1 0 0 0 0,1 0-1 0 0,-1-1 1 0 0,1 1 0 0 0,0-1-1 0 0,0 1 1 0 0,0-1 0 0 0,0 1-1 0 0,0-1-10 0 0,3 7 22 0 0,-3-7-22 0 0,-1 0 0 0 0,1 1 0 0 0,-1-1 0 0 0,0 1 0 0 0,1-1 0 0 0,-1 1 0 0 0,0-1 0 0 0,0 1 0 0 0,0-1 0 0 0,0 1 0 0 0,0-1 0 0 0,0 1 0 0 0,0-1 0 0 0,0 0 0 0 0,0 1 0 0 0,0-1 0 0 0,1 1 0 0 0,-1-1 0 0 0,1 1 0 0 0,-1-1 0 0 0,1 1 0 0 0,1 3-4 0 0,1 2-14 0 0,1-1 0 0 0,-1 0 0 0 0,1 0 0 0 0,0 0 0 0 0,0 0 0 0 0,1-1 18 0 0,-3-3-4 0 0,-1 0 0 0 0,1 0 1 0 0,-1 0-1 0 0,0 0 0 0 0,1 0 1 0 0,-1 0-1 0 0,0 0 0 0 0,0 0 1 0 0,0 0-1 0 0,-1 0 0 0 0,1 1 1 0 0,0-1 3 0 0,-1 1-3 0 0,1 0 0 0 0,-1 0 0 0 0,1 0 1 0 0,0 0-1 0 0,0-1 0 0 0,0 1 0 0 0,1 0 1 0 0,-1-1-1 0 0,1 1 0 0 0,-1-1 0 0 0,1 1 0 0 0,0-1 1 0 0,0 0 2 0 0,2 3-1 0 0,1 0 0 0 0,-1 1 0 0 0,0-1-1 0 0,-1 1 1 0 0,1-1 1 0 0,-1 1 6 0 0,1 0-1 0 0,0-1 0 0 0,0 0 1 0 0,0 0-1 0 0,1 0-5 0 0,3 3 45 0 0,-3-4 10 0 0,-1 1 1 0 0,1 0-1 0 0,-1 0 1 0 0,2 3-56 0 0,-3-3 34 0 0,-2-2-18 0 0,1-1 0 0 0,-1 0 0 0 0,1 0 0 0 0,-1 0 0 0 0,1 0-1 0 0,0 0 1 0 0,0 0 0 0 0,0 0-16 0 0,22 9 176 0 0,-13 12 41 0 0,-8-19-220 0 0,0-1 38 0 0,4 2 74 0 0,0 1 43 0 0,7 4 137 0 0,-5-3-140 0 0,1 1 24 0 0,6 1 184 0 0,-4-2-55 0 0,-5-2-139 0 0,-6-3-23 0 0,0 0-33 0 0,0 1 27 0 0,-1 0-83 0 0,-2 3-45 0 0,1-6 45 0 0,1 0-50 0 0,-11 6 157 0 0,6 4 2 0 0,-6-4-11 0 0,7 0-77 0 0,4-5-68 0 0,-1-1-1 0 0,1 1 1 0 0,0-1-1 0 0,0 0 1 0 0,-1 1-1 0 0,1-1 1 0 0,0 1 0 0 0,-1-1-1 0 0,1 0 1 0 0,0 1-1 0 0,-1-1 1 0 0,1 0 0 0 0,-1 1-1 0 0,1-1 1 0 0,-1 0-1 0 0,1 0 1 0 0,-1 1-1 0 0,1-1 1 0 0,0 0 0 0 0,-1 0-1 0 0,1 0 1 0 0,-1 0-1 0 0,1 0 1 0 0,-1 0 0 0 0,1 0-1 0 0,-1 0 1 0 0,1 0-1 0 0,-1 0 1 0 0,1 0-1 0 0,-1 0 1 0 0,1 0 0 0 0,-1 0-4 0 0,-7 0 36 0 0,6-1-26 0 0,0 1 0 0 0,0 0 0 0 0,0 0 0 0 0,-1 0 0 0 0,1 1 0 0 0,0-1 0 0 0,0 0 0 0 0,0 1 0 0 0,0 0 0 0 0,-1 0-10 0 0,-6 4-11 0 0,8-4 2 0 0,0 0 0 0 0,-1-1 0 0 0,1 1 0 0 0,-1 0 0 0 0,1 0 0 0 0,-1-1 0 0 0,1 1 0 0 0,-1-1 0 0 0,0 1-1 0 0,1-1 1 0 0,-1 1 0 0 0,0-1 0 0 0,1 0 0 0 0,-1 0 9 0 0,-2 0 19 0 0,1 0-103 0 0,-1 0-67 0 0,1 0-78 0 0,0 0-78 0 0,0 0-82 0 0,0 0-83 0 0,0-1-87 0 0,0 0-87 0 0,0 0-90 0 0,-4-3-776 0 0,-2-5-860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6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98 5840 0 0,'0'0'132'0'0,"0"2"17"0"0,0 30 127 0 0,0-21-225 0 0,1 14-8 0 0,0-11 72 0 0,4 1 229 0 0,1 0-54 0 0,-4-9-209 0 0,-1 0 51 0 0,0 1 45 0 0,-1 1 35 0 0,1 8 241 0 0,-2 23 739 0 0,0-24-741 0 0,1-3-79 0 0,0-11-354 0 0,0 0 0 0 0,0 0-1 0 0,0-1 1 0 0,0 1 0 0 0,0 0 0 0 0,0 0-1 0 0,0-1 1 0 0,-1 1 0 0 0,1 0-1 0 0,0-1 1 0 0,0 1 0 0 0,-1 0 0 0 0,1 0-1 0 0,0-1 1 0 0,-1 1 0 0 0,1-1-1 0 0,-1 1 1 0 0,1 0 0 0 0,-1-1-1 0 0,1 1 1 0 0,-1-1 0 0 0,0 1 0 0 0,1-1-1 0 0,-1 1 1 0 0,0-1-18 0 0,1 0 13 0 0,-1 1 1 0 0,1-1-1 0 0,-1 0 1 0 0,1 1-1 0 0,0-1 1 0 0,-1 0-1 0 0,1 1 1 0 0,-1-1-1 0 0,1 1 1 0 0,0-1-1 0 0,-1 1 1 0 0,1-1-1 0 0,0 1 1 0 0,-1-1-1 0 0,1 1 1 0 0,0-1-1 0 0,0 1 1 0 0,0 0-1 0 0,-1-1 1 0 0,1 1-1 0 0,0-1 1 0 0,0 1-1 0 0,0-1 1 0 0,0 2-14 0 0,0 0 195 0 0,0-2-3 0 0,0 0-3 0 0,0 0-12 0 0,0 0-7 0 0,0 0-2 0 0,0 3-6 0 0,0-2-85 0 0,0 4-137 0 0,0-4 77 0 0,0 0 38 0 0,0-1 36 0 0,0 1 47 0 0,0 0 57 0 0,0 0 66 0 0,0-2-256 0 0,0 1 1 0 0,0-1 0 0 0,0 1 0 0 0,0-1-1 0 0,0 1 1 0 0,0-1 0 0 0,0 1 0 0 0,0-1-1 0 0,0 1 1 0 0,0-1 0 0 0,0 1 0 0 0,-1-1-1 0 0,1 1 1 0 0,0-1 0 0 0,0 1 0 0 0,0-1-1 0 0,-1 1 1 0 0,1 0 0 0 0,0-1 0 0 0,-1 1-1 0 0,1-1 1 0 0,0 1 0 0 0,-1 0 0 0 0,1-1-1 0 0,-1 1 1 0 0,1 0 0 0 0,0 0-1 0 0,-1-1 1 0 0,1 1 0 0 0,-1 0 0 0 0,1 0-1 0 0,-1 0 1 0 0,1-1 0 0 0,-1 1 0 0 0,1 0-1 0 0,-1 0 1 0 0,1 0 0 0 0,-1 0 0 0 0,1 0-1 0 0,-1 0 1 0 0,1 0 0 0 0,-1 0-6 0 0,1 0 2 0 0,0 0 0 0 0,0 0 1 0 0,0 0-1 0 0,-1 0 0 0 0,1 0 0 0 0,0 0 1 0 0,0 0-1 0 0,0 0 0 0 0,0 0 0 0 0,0 0 1 0 0,0 0-1 0 0,0 0 0 0 0,0 0 0 0 0,0 0 1 0 0,0 0-1 0 0,-1 0 0 0 0,1 0 0 0 0,0 0 1 0 0,0 0-1 0 0,0 0 0 0 0,0 0 0 0 0,0 0 1 0 0,0 0-1 0 0,0 0 0 0 0,0 0 0 0 0,0 0 1 0 0,0 0-1 0 0,0 0 0 0 0,-1 0 0 0 0,1 0 1 0 0,0 0-1 0 0,0 0 0 0 0,0 0 0 0 0,0 0 1 0 0,0-1-1 0 0,0 1 0 0 0,0 0 0 0 0,0 0 1 0 0,0 0-1 0 0,0 0 0 0 0,0 0 0 0 0,0 0 1 0 0,0 0-1 0 0,0 0 0 0 0,0 0 0 0 0,0 0 0 0 0,0-1 1 0 0,0 1-1 0 0,0 0 0 0 0,0 0 0 0 0,0 0 1 0 0,0 0-1 0 0,0 0 0 0 0,0 0 0 0 0,0 0 1 0 0,0 0-1 0 0,0 0-2 0 0,0-1 8 0 0,0 0 0 0 0,0 1 0 0 0,0-1 0 0 0,0 1 0 0 0,0-1 0 0 0,0 0 0 0 0,0 1 0 0 0,-1-1 0 0 0,1 1 0 0 0,0-1 0 0 0,0 1 0 0 0,-1-1 0 0 0,1 1 0 0 0,0-1 0 0 0,-1 1 0 0 0,1-1 0 0 0,0 1 0 0 0,-1-1 0 0 0,1 1 0 0 0,-1 0 0 0 0,1-1 0 0 0,-1 1 0 0 0,1 0 0 0 0,-1-1-8 0 0,0 1 8 0 0,1-1-1 0 0,-1 1 1 0 0,0-1 0 0 0,1 1-1 0 0,-1-1 1 0 0,1 1 0 0 0,-1-1-1 0 0,1 1 1 0 0,-1-1 0 0 0,1 0 0 0 0,0 1-1 0 0,-1-1 1 0 0,1 0 0 0 0,-1 1-1 0 0,1-1 1 0 0,0 0 0 0 0,0 0-1 0 0,0 1 1 0 0,-1-1 0 0 0,1 0-1 0 0,0 1 1 0 0,0-1 0 0 0,0 0-1 0 0,0 0 1 0 0,0 0-8 0 0,-1-15 22 0 0,1 12-22 0 0,-1-1 0 0 0,1 1 0 0 0,0-1 0 0 0,0 1 0 0 0,1-1 0 0 0,-1 1 0 0 0,1 0 1 0 0,0-1-1 0 0,1-3 0 0 0,3-3 1 0 0,-1-1 0 0 0,0 0 0 0 0,1-4-1 0 0,5-20-10 0 0,0 13-38 0 0,0 6-33 0 0,3 1-47 0 0,1-1-15 0 0,-4 2 41 0 0,0-1 41 0 0,4 0 39 0 0,-7 8 22 0 0,-3 4 0 0 0,-1 1 0 0 0,0 0 0 0 0,1 0 0 0 0,-1 0 0 0 0,1 0 0 0 0,0 0 0 0 0,28-13 0 0 0,-29 15 0 0 0,0 1 0 0 0,0-1 0 0 0,1 0 0 0 0,-1 1 0 0 0,0 0 0 0 0,0-1 0 0 0,1 1 0 0 0,-1 0 0 0 0,0 1 0 0 0,1-1 0 0 0,8 1 0 0 0,-10-1 0 0 0,-1 0 0 0 0,1 0 0 0 0,0 0 0 0 0,-1 1 0 0 0,1-1 0 0 0,0 1 0 0 0,-1-1 0 0 0,1 1 0 0 0,-1 0 0 0 0,1-1 0 0 0,-1 1 0 0 0,1 0 0 0 0,-1 0 0 0 0,1 0 0 0 0,6 4 0 0 0,26 14 0 0 0,-22-12 0 0 0,-6-4 0 0 0,-1 1 0 0 0,0-1 0 0 0,0 1 0 0 0,0 0 0 0 0,0 0 0 0 0,0 1 0 0 0,-1 0 0 0 0,0 0 0 0 0,2 1 0 0 0,4 9-2 0 0,1 1 47 0 0,1-1 46 0 0,3 1 48 0 0,-14-15-122 0 0,1 1 1 0 0,-1 0-1 0 0,0-1 0 0 0,1 1 1 0 0,-1 0-1 0 0,0 0 0 0 0,0 0 1 0 0,0 0-1 0 0,0 0 0 0 0,-1 0 0 0 0,1 1 1 0 0,0 0-18 0 0,4 10 75 0 0,-5-12-72 0 0,1 0 0 0 0,0 0 0 0 0,0 0 0 0 0,0 0 0 0 0,0 0 0 0 0,0 0 0 0 0,0 0 0 0 0,0 0 0 0 0,0-1 0 0 0,0 1 0 0 0,0 0 0 0 0,1-1-3 0 0,-1 1 0 0 0,0-1 0 0 0,0 1 0 0 0,0 0 0 0 0,-1-1 0 0 0,1 1 0 0 0,0 0 0 0 0,0 0 0 0 0,0 0 0 0 0,0 0 0 0 0,-1 0 0 0 0,1 0 0 0 0,0 0 0 0 0,-1 0 0 0 0,1 0 0 0 0,-1 0 0 0 0,1 1 0 0 0,0 2 0 0 0,-1 0 0 0 0,1 0 0 0 0,-1 0 0 0 0,1 0 0 0 0,-1 3 0 0 0,0-7 0 0 0,2 17 14 0 0,-1-15-5 0 0,0-1 0 0 0,-1 1 0 0 0,1-1 0 0 0,0 0 0 0 0,0 1 0 0 0,0-1 0 0 0,0 0 0 0 0,0 0 0 0 0,1 1-9 0 0,-1-1 6 0 0,1 1 83 0 0,-2 1-21 0 0,0 8-44 0 0,0-6 19 0 0,0 6-47 0 0,0-9-35 0 0,0-2-55 0 0,0 0-39 0 0,0 0-133 0 0,0 0-239 0 0,0 0-27 0 0,0 0-4 0 0</inkml:trace>
  <inkml:trace contextRef="#ctx0" brushRef="#br0" timeOffset="354.41">689 66 5472 0 0,'0'0'124'0'0,"0"0"17"0"0,0 0 10 0 0,0 2-25 0 0,0 14-166 0 0,0-1 88 0 0,0-1 75 0 0,0-2 64 0 0,0 1 83 0 0,0-1 49 0 0,0 26 852 0 0,0-22-711 0 0,0-5-227 0 0,0-1-42 0 0,2 2 84 0 0,4 0 29 0 0,0 1-8 0 0,-4-2-35 0 0,1 3 49 0 0,2-4-61 0 0,0-2-71 0 0,-2-3-78 0 0,-3-4-75 0 0,0 0 0 0 0,1-1 0 0 0,-1 1 0 0 0,0 0 0 0 0,1-1 0 0 0,-1 1 0 0 0,0-1 0 0 0,1 1 0 0 0,-1-1 0 0 0,1 1 0 0 0,-1-1 0 0 0,1 1 0 0 0,-1-1 0 0 0,1 1 0 0 0,-1-1 0 0 0,1 1 0 0 0,-1-1 0 0 0,1 0 0 0 0,0 1 0 0 0,-1-1 0 0 0,1 0 0 0 0,0 1-25 0 0,4 1 101 0 0,3 2 94 0 0,7 3 112 0 0,-5-1-60 0 0,-1 1 23 0 0,0 1 87 0 0,5 2-33 0 0,1-7-43 0 0,-4-1-76 0 0,2 4 21 0 0,0 1-4 0 0,-2-6-24 0 0,-4-1-70 0 0,-5 1-84 0 0,0-1 0 0 0,1 0 1 0 0,-1 0-1 0 0,0 0 0 0 0,0-1 0 0 0,0 1 0 0 0,0 0 0 0 0,1-1 0 0 0,-1 1 0 0 0,1-1-44 0 0,5-4 141 0 0,2-1 59 0 0,4 3 50 0 0,-1 1-16 0 0,-2-4-92 0 0,-3 1-66 0 0,2 0 22 0 0,4-1 8 0 0,10-4 80 0 0,-23 9-179 0 0,0 0-1 0 0,-1 1 0 0 0,1-1 1 0 0,0 0-1 0 0,0 0 1 0 0,0 1-1 0 0,0-1 1 0 0,-1 0-1 0 0,1 0 1 0 0,0 0-1 0 0,-1 0 0 0 0,1 0 1 0 0,-1 0-1 0 0,1 0 1 0 0,-1 0-1 0 0,1-1-6 0 0,5-9 79 0 0,5 6 0 0 0,-6-9-12 0 0,6 1-43 0 0,-7 6 28 0 0,-5-2-49 0 0,1 6 6 0 0,0-25 47 0 0,0 8-50 0 0,0 4-41 0 0,0 1-53 0 0,-1 13 60 0 0,1 0 1 0 0,0 0-1 0 0,0 0 0 0 0,-1 0 1 0 0,1 1-1 0 0,-1-1 0 0 0,1 0 1 0 0,-1 1-1 0 0,0-1 0 0 0,1 0 1 0 0,-1 1-1 0 0,0-1 0 0 0,0 1 28 0 0,-6-12-229 0 0,6 2 29 0 0,1 7 238 0 0,0 1-68 0 0,0-1-58 0 0,0 1-51 0 0,0-5-239 0 0,0-9-698 0 0,0 13 797 0 0,0 1 71 0 0,0 1-448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4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0 8640 0 0,'0'0'197'0'0,"0"0"24"0"0,0 0 17 0 0,0 3 40 0 0,0-2-227 0 0,0 1-1 0 0,0-1 0 0 0,1 0 0 0 0,-1 1 1 0 0,0-1-1 0 0,1 0 0 0 0,-1 1 0 0 0,1-1 1 0 0,-1 0-1 0 0,1 1-50 0 0,8 10 445 0 0,-6-7 81 0 0,-3 2-270 0 0,1-1-69 0 0,1 1-31 0 0,2 1-6 0 0,1 1-8 0 0,-3-1-4 0 0,-1-1 32 0 0,0 2 71 0 0,-1-1-35 0 0,1-1-46 0 0,1 0-15 0 0,2 3 11 0 0,2 6 66 0 0,-5-11-118 0 0,0 1 1 0 0,0 0-1 0 0,-1-1 1 0 0,0 5-105 0 0,2 25 389 0 0,3-17-220 0 0,1 10 92 0 0,-3 3 81 0 0,-2-11-132 0 0,6 8 60 0 0,-5-21-181 0 0,0 1-1 0 0,-1 0 1 0 0,0 0 0 0 0,0 0 0 0 0,0 1-89 0 0,-1 0 96 0 0,0 39 322 0 0,0-36-290 0 0,0 1 36 0 0,3 10 54 0 0,7-1 49 0 0,-6-9-102 0 0,-4 21 152 0 0,-1-14-47 0 0,1-9-202 0 0,0-9-4 0 0,0 1-10 0 0,0 1-182 0 0,0-1 49 0 0,0 0 42 0 0,0-1 35 0 0,-1 2 73 0 0,1 1 334 0 0,0-4-299 0 0,0-1-102 0 0,0 1-44 0 0,0-1-53 0 0,0 0-62 0 0,0 1-71 0 0,0-1-79 0 0,0 1-89 0 0,0 0-96 0 0,0 0 144 0 0,0-1-41 0 0,1 1-42 0 0,-1 0-45 0 0,0-1 92 0 0,0 0-54 0 0,0 0-47 0 0,0 0-42 0 0,0 0-150 0 0,0 0-42 0 0,0 0-182 0 0,0 0-494 0 0</inkml:trace>
  <inkml:trace contextRef="#ctx0" brushRef="#br0" timeOffset="297.33">0 432 8752 0 0,'0'0'197'0'0,"3"-3"24"0"0,0 0-153 0 0,13-13 256 0 0,-10 11-250 0 0,-2 2-46 0 0,9-2-28 0 0,-8-1-9 0 0,1 0 15 0 0,5 2 45 0 0,-3 1 2 0 0,8-2 118 0 0,24-10 341 0 0,-30 9-400 0 0,6-3 102 0 0,0 2-67 0 0,3 1-34 0 0,11 0-8 0 0,4-1 28 0 0,-2-4-33 0 0,-3 6-66 0 0,-14-1 7 0 0,-11 5-35 0 0,-1 0-1 0 0,0 0 0 0 0,1 0 0 0 0,-1 0 0 0 0,1 0 0 0 0,-1 0 0 0 0,1 1 0 0 0,0 0 0 0 0,0 0-5 0 0,14 0 35 0 0,2 0-40 0 0,3 0-43 0 0,9 0-77 0 0,-14 0-1 0 0</inkml:trace>
  <inkml:trace contextRef="#ctx0" brushRef="#br0" timeOffset="643.11">623 511 5224 0 0,'0'0'151'0'0,"3"0"-5"0"0,3 1-99 0 0,-2 1 21 0 0,-1 3 112 0 0,0 1 70 0 0,7-1 309 0 0,-5 2-184 0 0,-5-7-351 0 0,0 1 1 0 0,1-1-1 0 0,-1 0 1 0 0,0 1-1 0 0,0-1 1 0 0,1 1-1 0 0,-1-1 0 0 0,0 0 1 0 0,1 1-1 0 0,-1-1 1 0 0,1 0-1 0 0,-1 1 1 0 0,0-1-1 0 0,1 0 1 0 0,-1 1-1 0 0,1-1 1 0 0,-1 0-1 0 0,1 0 0 0 0,-1 0 1 0 0,1 0-1 0 0,-1 1 1 0 0,1-1-1 0 0,-1 0 1 0 0,1 0-1 0 0,-1 0 1 0 0,1 0-1 0 0,-1 0 1 0 0,1 0-1 0 0,-1 0 1 0 0,1 0-1 0 0,-1 0 0 0 0,1-1-24 0 0,12 1 578 0 0,-10 0-2 0 0,0 0 0 0 0,1 1-334 0 0,0 0-64 0 0,0 1-23 0 0,3 1 28 0 0,-3 0-34 0 0,0-1-17 0 0,-1-1 8 0 0,0 0 36 0 0,0 0 2 0 0,1 0 34 0 0,-1-1 38 0 0,2 0 43 0 0,16 0 494 0 0,3 0-66 0 0,0 0-86 0 0,0 0-104 0 0,-9-3-280 0 0,-1-7 24 0 0,-11 7-89 0 0,1 2-91 0 0,0 1-62 0 0,1 1-47 0 0,-2-1 43 0 0,7 1-11 0 0,-7-1-10 0 0,0 1 0 0 0,0-1 0 0 0,-1 0 0 0 0,1 0 0 0 0,0 0 0 0 0,0-1 0 0 0,0 1-1 0 0,0-1 1 0 0,-1 1 0 0 0,1-1 0 0 0,1 0-8 0 0,1-10 43 0 0,9 6-32 0 0,-1-6 1 0 0,-8 7 38 0 0,1 4-39 0 0,-1-1-12 0 0,0-10 1 0 0,-1 10 0 0 0,-1-1 1 0 0,6-14 51 0 0,2 3-29 0 0,-7 6 35 0 0,-5-2-54 0 0,0 7 6 0 0,2 0-7 0 0,-1 0 1 0 0,0 1 0 0 0,0-1 0 0 0,0 1-1 0 0,-1-1 1 0 0,1 1 0 0 0,0-1 0 0 0,-1 1 0 0 0,1-1-1 0 0,0 1 1 0 0,-1 0 0 0 0,0-1 0 0 0,1 1-1 0 0,-1 0 1 0 0,0-1 0 0 0,0 1-4 0 0,-11-22 80 0 0,1 7-64 0 0,6 2-16 0 0,4 14 0 0 0,0-1 0 0 0,1 1 0 0 0,-1 0 0 0 0,0-1 0 0 0,0 1 0 0 0,0 0 0 0 0,0 0 0 0 0,1 0 0 0 0,-1 0 0 0 0,0-1 0 0 0,0 1 0 0 0,0 0 0 0 0,0 0 0 0 0,0 1 0 0 0,-6-1 0 0 0,6-1 0 0 0,0 1 0 0 0,0 0 0 0 0,0 0 0 0 0,0 0 0 0 0,0 0 0 0 0,0 0 0 0 0,0 0 0 0 0,0 0 0 0 0,0 0 0 0 0,0 0 0 0 0,0 0 0 0 0,0 0 0 0 0,1 1 0 0 0,-1-1 0 0 0,0 0 0 0 0,0 1 0 0 0,0-1 0 0 0,0 1 0 0 0,0-1 0 0 0,1 1 0 0 0,-1-1 0 0 0,0 1 0 0 0,0 0 0 0 0,1-1 0 0 0,-1 1 0 0 0,0 0 0 0 0,1-1 0 0 0,-1 1 0 0 0,1 0 0 0 0,-1 0 0 0 0,1 0 0 0 0,-1 0 0 0 0,1-1 0 0 0,0 1 0 0 0,-1 0 0 0 0,1 1 0 0 0,-27 30 0 0 0,23-22 0 0 0,3-8 0 0 0,0 1 0 0 0,-1-1 0 0 0,1 0 0 0 0,0 0 0 0 0,-1 1 0 0 0,1-1 0 0 0,-1 0 0 0 0,1 0 0 0 0,-1 0 0 0 0,-12 10 0 0 0,9-8 0 0 0,1 1 0 0 0,-1-1 0 0 0,1 1 0 0 0,-1 0 0 0 0,1 0 0 0 0,-1 2 0 0 0,-27 57 17 0 0,32-62-9 0 0,-1-1 0 0 0,1 1-1 0 0,-1-1 1 0 0,1 1 0 0 0,-1-1 0 0 0,1 1 0 0 0,0-1 0 0 0,0 1 0 0 0,0-1-1 0 0,0 1 1 0 0,0-1 0 0 0,0 1 0 0 0,0-1 0 0 0,0 1 0 0 0,1-1-1 0 0,-1 1 1 0 0,1-1 0 0 0,-1 1 0 0 0,1-1 0 0 0,-1 1 0 0 0,1-1 0 0 0,0 0-1 0 0,0 1 1 0 0,0-1-8 0 0,3 5 51 0 0,1 0 1 0 0,-1-1-1 0 0,1 0 0 0 0,6 4-51 0 0,2 3 85 0 0,-8-7-46 0 0,1-1 0 0 0,0 0 0 0 0,0 0 0 0 0,0-1 0 0 0,0 0 0 0 0,1 1-39 0 0,-1-1 12 0 0,3 0-2 0 0,6-3 45 0 0,-12-1-43 0 0,-1 1 0 0 0,1 0 0 0 0,0 0-1 0 0,0 0 1 0 0,0 1 0 0 0,-1-1 0 0 0,1 1 0 0 0,1 0-12 0 0,4 3 7 0 0,-7-3-6 0 0,1 0-1 0 0,0 0 0 0 0,-1-1 0 0 0,1 1 0 0 0,0 0 0 0 0,0 0 1 0 0,-1-1-1 0 0,1 1 0 0 0,0-1 0 0 0,0 1 0 0 0,0-1 0 0 0,0 0 1 0 0,0 0-1 0 0,0 0 0 0 0,-1 0 0 0 0,1 0 0 0 0,0 0 0 0 0,0-1 0 0 0,2 0 0 0 0,-1 0 40 0 0,0-1-57 0 0,-1 1-53 0 0,1 0-51 0 0,0 0-47 0 0,0 0-47 0 0,-1 0-41 0 0,1 0-41 0 0,0 0-37 0 0,-1 0-35 0 0,4 0-461 0 0,1 0-107 0 0,0 1-84 0 0,6 0-1007 0 0,6 0-1164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1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0 369 5904 0 0,'0'2'169'0'0,"3"9"-55"0"0,3-1-42 0 0,-1-1-51 0 0,1 3-5 0 0,0-1 34 0 0,-1 1 35 0 0,1-1 37 0 0,3 7 151 0 0,-7-5 223 0 0,-2-11-418 0 0,0 0 0 0 0,0-1 0 0 0,0 1 0 0 0,0 0 0 0 0,1-1 1 0 0,-1 1-1 0 0,0 0 0 0 0,1 0 0 0 0,0 1-78 0 0,4 5 286 0 0,1 2 107 0 0,-4 6 52 0 0,-2-1-174 0 0,0-4-59 0 0,0-2 0 0 0,0 1 45 0 0,0-2 0 0 0,0 0 46 0 0,0 0 52 0 0,0 0 61 0 0,-1 2-159 0 0,-5-4 16 0 0,2-3-86 0 0,1 1 88 0 0,2 1-17 0 0,0 2 76 0 0,1 4 66 0 0,0-9-40 0 0,0-2-247 0 0,0 0-36 0 0,0 0 35 0 0,0 0-14 0 0,-2 0 2 0 0,-9 0 16 0 0,11 0-114 0 0,0 0 0 0 0,0 0 0 0 0,0 0 0 0 0,0 0 0 0 0,0 0 0 0 0,-1 0 0 0 0,1 0 0 0 0,0 0 1 0 0,0 0-1 0 0,0 0 0 0 0,0 0 0 0 0,0 0 0 0 0,0 0 0 0 0,0 0 0 0 0,0 0 0 0 0,0 0 0 0 0,0 0 0 0 0,-1 0 1 0 0,1 0-1 0 0,0 0 0 0 0,0 0 0 0 0,0 0 0 0 0,0 0 0 0 0,0 0 0 0 0,0 1 0 0 0,0-1 0 0 0,0 0 1 0 0,0 0-1 0 0,0 0 0 0 0,0 0 0 0 0,0 0 0 0 0,-1 0 0 0 0,1 0 0 0 0,0 0 0 0 0,0 0 0 0 0,0 0 0 0 0,0 0 1 0 0,0 0-1 0 0,0 0 0 0 0,0 1 0 0 0,0-1 0 0 0,0 0 0 0 0,0 0 0 0 0,0 0 0 0 0,0 0 0 0 0,0 0 1 0 0,0 0-1 0 0,0 0 0 0 0,0 0 0 0 0,0 0 0 0 0,0 0 0 0 0,0 1 0 0 0,0-1 0 0 0,0 0 0 0 0,0 0 0 0 0,0 0 1 0 0,0 0-3 0 0,0 11 120 0 0,0-9-8 0 0,0-2-34 0 0,-2-2-23 0 0,-9-12-28 0 0,8 4 10 0 0,3-17 142 0 0,0 16-134 0 0,0 9-44 0 0,1 0 1 0 0,-1-1-1 0 0,0 1 1 0 0,1 0 0 0 0,-1 0-1 0 0,1-1 1 0 0,0 1-1 0 0,0 0 1 0 0,0 0-1 0 0,0 0 1 0 0,1-2-2 0 0,8-18 54 0 0,-8 16-49 0 0,-1 1-4 0 0,1 0 0 0 0,-1 0 0 0 0,1 0 0 0 0,0 0 1 0 0,1 0-1 0 0,-1 1 0 0 0,1-1 0 0 0,0 1 0 0 0,0-1 0 0 0,0 1 1 0 0,1 0-1 0 0,0 0 0 0 0,0 0 0 0 0,0 1 0 0 0,1-1-1 0 0,19-12 43 0 0,-13 2-52 0 0,12 9-86 0 0,4-9-33 0 0,-7 4 79 0 0,-18 9 49 0 0,0 0 1 0 0,0 0-1 0 0,0 0 1 0 0,0 1-1 0 0,0 0 1 0 0,0-1-1 0 0,0 1 1 0 0,2 0-1 0 0,-3 0 0 0 0,-1-1 0 0 0,1 1 0 0 0,-1 0 0 0 0,1 0 0 0 0,-1 0 0 0 0,1 0 0 0 0,-1 0 0 0 0,1 0 0 0 0,-1 0 0 0 0,1 0 0 0 0,-1 1 0 0 0,1-1 0 0 0,-1 0 0 0 0,1 0 0 0 0,-1 0 0 0 0,0 0 0 0 0,1 1 0 0 0,-1-1 0 0 0,1 0 0 0 0,-1 0 0 0 0,1 1 0 0 0,-1-1 0 0 0,0 0 0 0 0,1 1 0 0 0,-1-1 0 0 0,0 0 0 0 0,1 1 0 0 0,-1-1 0 0 0,0 1 0 0 0,1-1 0 0 0,-1 1 0 0 0,0-1 0 0 0,5 7 0 0 0,24 9 0 0 0,-18-11-4 0 0,-10-5 1 0 0,0 0 0 0 0,0 1 0 0 0,1-1 1 0 0,-1 1-1 0 0,0-1 0 0 0,0 1 0 0 0,0-1 1 0 0,0 1-1 0 0,0 0 0 0 0,0 0 0 0 0,0-1 1 0 0,0 1-1 0 0,-1 0 0 0 0,1 0 0 0 0,0 0 1 0 0,0 0-1 0 0,-1 0 0 0 0,1 1 3 0 0,4 8-10 0 0,-4-7 11 0 0,0-1 0 0 0,0 0 1 0 0,0 0-1 0 0,1 1 0 0 0,-1-1 0 0 0,1 0 0 0 0,-1 0 0 0 0,1 0 0 0 0,0 0-1 0 0,1 1 8 0 0,-1 0 1 0 0,0 0-1 0 0,1 0 0 0 0,-1 0 0 0 0,0 1 0 0 0,0 1-8 0 0,0-2 1 0 0,-1 1 0 0 0,1-1-1 0 0,1 0 1 0 0,-1 1 0 0 0,0-1 0 0 0,2 1-1 0 0,-3-3 0 0 0,1 0 0 0 0,-1 0 0 0 0,0 0 0 0 0,0 1 0 0 0,0-1 0 0 0,0 0 0 0 0,0 1 0 0 0,0-1 0 0 0,0 1 0 0 0,0-1 0 0 0,0 1 0 0 0,-1-1 0 0 0,1 1 0 0 0,-1 0 0 0 0,1 0 0 0 0,-1-1 0 0 0,0 1 0 0 0,1 0 0 0 0,-1-1 0 0 0,0 1 0 0 0,0 0 0 0 0,0 0 0 0 0,0 0 0 0 0,0-1 0 0 0,1 1 0 0 0,-1 0 0 0 0,1-1 0 0 0,-1 1 0 0 0,1-1 0 0 0,0 1 0 0 0,-1-1 0 0 0,1 1 0 0 0,0-1 0 0 0,0 1 0 0 0,0-1 0 0 0,4 7 0 0 0,0 6 0 0 0,-4-14 0 0 0,0 0 1 0 0,-1 1 0 0 0,1-1 0 0 0,0 0 0 0 0,-1 1 0 0 0,1-1 0 0 0,0 0 0 0 0,-1 0 0 0 0,1 0-1 0 0,0 0 1 0 0,-1 0 0 0 0,1 0 0 0 0,0 1 0 0 0,-1-2 0 0 0,1 1-1 0 0,-1 0 0 0 0,3 0 64 0 0,-3 3 8 0 0,0-3-149 0 0,0 1 56 0 0,-1 0 72 0 0,1 2 117 0 0,0-2-122 0 0,0 1-49 0 0,0-1-74 0 0,0 1-73 0 0,0-1-94 0 0,0 0-111 0 0,1-1 130 0 0,-1 0-33 0 0,0 0-88 0 0,0 0-51 0 0,0 0-45 0 0,0 0-40 0 0,0 0-141 0 0,0 0-39 0 0,0 0-171 0 0,0 0-458 0 0</inkml:trace>
  <inkml:trace contextRef="#ctx0" brushRef="#br0" timeOffset="838.77">895 33 7632 0 0,'0'0'166'0'0,"0"0"29"0"0,0 0 14 0 0,-3-2-25 0 0,-10-9-146 0 0,10 10-56 0 0,0 0 36 0 0,-4 0 104 0 0,-17 1 511 0 0,18 0-511 0 0,1 0-63 0 0,-2 0 75 0 0,-5-5 240 0 0,6 2-194 0 0,3 0-121 0 0,-1 1-62 0 0,-4-1 88 0 0,-1 2 43 0 0,0 1 39 0 0,-1 1 36 0 0,-4-1 150 0 0,0 0-192 0 0,1 0-52 0 0,10 0-21 0 0,1 0-6 0 0,-9 0-2 0 0,8 0 0 0 0,1 3 0 0 0,-9 8 0 0 0,8-9-3 0 0,-2-2-13 0 0,-3 0-45 0 0,8 0-18 0 0,0 0 0 0 0,0 0 1 0 0,0 0-1 0 0,0 0 0 0 0,0 0 0 0 0,-1 0 1 0 0,1 0-1 0 0,0 0 0 0 0,0 0 1 0 0,0 0-1 0 0,0 0 0 0 0,0 0 1 0 0,0 0-1 0 0,0 0 0 0 0,0 0 1 0 0,0 0-1 0 0,-1 0 0 0 0,1 0 1 0 0,0 0-1 0 0,0 0 0 0 0,0 0 0 0 0,0 0 1 0 0,0 0-1 0 0,0 0 0 0 0,0 1 1 0 0,0-1-1 0 0,0 0 0 0 0,0 0 1 0 0,0 0-1 0 0,0 0 0 0 0,0 0 1 0 0,-1 0-1 0 0,1 0 0 0 0,0 0 0 0 0,0 0 1 0 0,0 0-1 0 0,0 0 0 0 0,0 0 1 0 0,0 0-1 0 0,0 1 0 0 0,0-1 1 0 0,0 0-1 0 0,0 0 0 0 0,0 0 1 0 0,0 0-1 0 0,0 0 0 0 0,0 0 0 0 0,0 0 1 0 0,0 0-1 0 0,0 0 0 0 0,0 0 1 0 0,0 1-1 0 0,0-1 0 0 0,0 0 1 0 0,0 0-1 0 0,0 0 0 0 0,0 0-1 0 0,-1 9 48 0 0,0-7-44 0 0,0 0 1 0 0,0 0 0 0 0,-1 0 0 0 0,1 0-1 0 0,0 0 1 0 0,0 0 0 0 0,-1-1 0 0 0,0 2-5 0 0,-2 3 73 0 0,5 3-58 0 0,-1-8-7 0 0,0 51 139 0 0,0-31-33 0 0,0-12-39 0 0,0-7-65 0 0,1-1-1 0 0,-1 1 1 0 0,0 0 0 0 0,0-1 0 0 0,1 1 0 0 0,-1-1 0 0 0,1 1 0 0 0,-1-1 0 0 0,1 1 0 0 0,0-1 0 0 0,-1 1 0 0 0,1-1 0 0 0,0 0-10 0 0,6 13 68 0 0,-6 3 9 0 0,-1-3-9 0 0,4 3 39 0 0,1-7-52 0 0,1 9 40 0 0,-4 0 26 0 0,-1-12-81 0 0,0 0 0 0 0,0 0 1 0 0,0 0-1 0 0,1 0 1 0 0,1 2-41 0 0,2 8 70 0 0,0 15 66 0 0,0-16-68 0 0,-3-9-30 0 0,0 0 0 0 0,-1-1 0 0 0,0 1 0 0 0,0 0 0 0 0,0 0 0 0 0,-1 0-38 0 0,1 0 39 0 0,-1-1 1 0 0,1 1 0 0 0,0 0 0 0 0,1 0 0 0 0,0-1 0 0 0,0 1-40 0 0,3 10 81 0 0,0 12 68 0 0,1-13-72 0 0,-5-13-61 0 0,0 0-1 0 0,0 1 1 0 0,0-1-1 0 0,0 0 1 0 0,0 1-1 0 0,0-1 1 0 0,-1 1-1 0 0,0 1-15 0 0,0-3 9 0 0,0-1 0 0 0,0 1 0 0 0,0 0 1 0 0,1-1-1 0 0,-1 1 0 0 0,0 0 0 0 0,1-1 0 0 0,-1 1 0 0 0,1 0 0 0 0,0-1 0 0 0,-1 1 0 0 0,1-1 0 0 0,0 1 0 0 0,0-1 0 0 0,1 1-9 0 0,3 6 42 0 0,10 24 134 0 0,-14-30-163 0 0,0 1 0 0 0,-1-1 1 0 0,1 0-1 0 0,-1 0 1 0 0,1 0-1 0 0,-1 0 1 0 0,0 1-1 0 0,0-1 1 0 0,0 0-1 0 0,-1 1-13 0 0,1 4 38 0 0,0-6-33 0 0,0 0 0 0 0,0 0 0 0 0,0 0 0 0 0,0 0 1 0 0,0 0-1 0 0,0-1 0 0 0,0 1 0 0 0,1 0 1 0 0,-1 0-1 0 0,0 0 0 0 0,0 0 0 0 0,1-1 1 0 0,-1 1-1 0 0,1 1-5 0 0,-1-2 6 0 0,1 0-1 0 0,0 1 1 0 0,-1-1 0 0 0,1 0-1 0 0,0 1 1 0 0,-1-1 0 0 0,1 0-1 0 0,0 0 1 0 0,-1 0 0 0 0,1 0-1 0 0,0 0 1 0 0,-1 0 0 0 0,1 0 0 0 0,0 0-1 0 0,-1 0-5 0 0,0 0 0 0 0,1 0 1 0 0,-1 0 1 0 0,0 0-1 0 0,0 0 0 0 0,0 0 1 0 0,0 0-1 0 0,0 0 0 0 0,0 0 0 0 0,0 0 1 0 0,0 0-1 0 0,0 0 0 0 0,0 0 0 0 0,1 0 1 0 0,-1 0-1 0 0,0 0 0 0 0,0 0 0 0 0,0 0 1 0 0,0 0-1 0 0,0 0 0 0 0,0 0 0 0 0,0 0 1 0 0,0 0-1 0 0,0 0 0 0 0,0 0 1 0 0,0 0-1 0 0,1 0 0 0 0,-1 1 0 0 0,0-1 1 0 0,0 0-1 0 0,0 0 0 0 0,0 0 0 0 0,0 0 1 0 0,0 0-1 0 0,0 0 0 0 0,0 0 0 0 0,0 0 1 0 0,0 0-1 0 0,0 0 0 0 0,0 0 0 0 0,0 0 1 0 0,0 0-1 0 0,0 1 0 0 0,0-1 0 0 0,0 0 1 0 0,0 0-1 0 0,0 0 0 0 0,0 0 1 0 0,0 0-1 0 0,0 0 0 0 0,0 0 0 0 0,0 0 1 0 0,0 0-1 0 0,0 1 0 0 0,0-1 0 0 0,0 0 1 0 0,0 0-1 0 0,0 0 0 0 0,0 0-1 0 0,0 11 78 0 0,0-9-1 0 0,0-2-49 0 0,0 0-79 0 0,0 0-37 0 0,0 0-126 0 0,0 0-12 0 0,0 0 56 0 0,0 0-40 0 0,0 0-126 0 0,0 0 17 0 0,0 0-35 0 0,0 0-933 0 0,0 0-51 0 0,0 0-6 0 0</inkml:trace>
  <inkml:trace contextRef="#ctx0" brushRef="#br0" timeOffset="1468.3">544 529 9272 0 0,'0'0'208'0'0,"0"0"33"0"0,2 0 14 0 0,-2 0-250 0 0,1 0 0 0 0,-1 0 1 0 0,0 0-1 0 0,0 0 1 0 0,1 0-1 0 0,-1 0 0 0 0,0 0 1 0 0,1 0-1 0 0,-1 0 1 0 0,0 0-1 0 0,0 0 0 0 0,1 0 1 0 0,-1 0-1 0 0,0 0 1 0 0,1 0-1 0 0,-1 0 0 0 0,0 0 1 0 0,0 0-1 0 0,1 0 1 0 0,-1 0-1 0 0,0-1 0 0 0,0 1 1 0 0,1 0-1 0 0,-1 0 1 0 0,0 0-1 0 0,0 0 0 0 0,0-1 1 0 0,1 1-1 0 0,-1 0 0 0 0,0 0 1 0 0,0 0-1 0 0,0-1 1 0 0,1 1-6 0 0,3-6 58 0 0,12-4-38 0 0,-7 5 11 0 0,1-1 96 0 0,3 4 104 0 0,-2 2 151 0 0,-1 0-57 0 0,1 0-52 0 0,-1 0-48 0 0,1 0-44 0 0,-1 0-38 0 0,11 0 41 0 0,4 0-100 0 0,-4 0-86 0 0,25 0-61 0 0,-32 0 80 0 0,-1 0 39 0 0,-3-3-13 0 0,-6 1-38 0 0,-1 0-4 0 0,0 1-1 0 0,0-1 1 0 0,1 1-1 0 0,-1 0 1 0 0,0 0-1 0 0,0 0 1 0 0,1 0-1 0 0,-1 1 1 0 0,0-1-1 0 0,1 1 1 0 0,-1 0-1 0 0,-1 0 2 0 0,0-1 1 0 0,-1 1-1 0 0,1 0 0 0 0,0 0 1 0 0,0-1-1 0 0,0 1 1 0 0,-1-1-1 0 0,1 0 1 0 0,0 0-1 0 0,-1 1 1 0 0,1-1-1 0 0,-1 0 1 0 0,1 0-3 0 0,-1 0 2 0 0,1 0 1 0 0,0 0-1 0 0,-1 0 0 0 0,1 0 1 0 0,0 0-1 0 0,-1 1 1 0 0,1-1-1 0 0,0 1 1 0 0,0-1-1 0 0,-1 1 1 0 0,1 0-1 0 0,0 0 1 0 0,0 0-3 0 0,10-2-11 0 0,-3-3-34 0 0,5-2-38 0 0,-10 6 5 0 0,7 0 17 0 0,-7 1-33 0 0,-1-1-56 0 0,1 1-87 0 0,0 1-108 0 0,-2-1 126 0 0,0 0-35 0 0,0 0-149 0 0,1 0-73 0 0,0 0-81 0 0,0 0-88 0 0,3 0-843 0 0,4 0-846 0 0</inkml:trace>
  <inkml:trace contextRef="#ctx0" brushRef="#br0" timeOffset="1741.26">1198 624 8232 0 0,'0'0'182'0'0,"0"0"29"0"0,3 3 14 0 0,1 0-151 0 0,-4-2-66 0 0,1-1 0 0 0,0 1 0 0 0,-1-1 0 0 0,1 1-1 0 0,-1-1 1 0 0,1 1 0 0 0,-1-1 0 0 0,1 1 0 0 0,-1 0 0 0 0,0-1 0 0 0,1 1 0 0 0,-1-1 0 0 0,0 1 0 0 0,1 0 0 0 0,-1 0-8 0 0,2 29 114 0 0,-2-28-1 0 0,0-2 127 0 0,0 0 211 0 0,1 2-245 0 0,-1-1-42 0 0,0 1 56 0 0,0 1-97 0 0,0 0-78 0 0,0-1-2 0 0,-1-1 36 0 0,1 1 31 0 0,0-2 1 0 0,0 0 24 0 0,0 0-20 0 0,0 0-10 0 0,0 0-98 0 0,0 0-77 0 0,0 0-68 0 0,0 0-101 0 0,0 0-117 0 0,0 0-104 0 0,0 0 58 0 0,0 0-40 0 0,0 0-526 0 0,0 0-420 0 0,0 0-797 0 0</inkml:trace>
  <inkml:trace contextRef="#ctx0" brushRef="#br0" timeOffset="1923.8">1055 401 7080 0 0,'0'0'157'0'0,"0"0"23"0"0,0 0 13 0 0,0-3 27 0 0,0-8 66 0 0,0 9 30 0 0,0 2-221 0 0,0-1-92 0 0,1 0-68 0 0,0 0-84 0 0,1-1-97 0 0,1 0-88 0 0,-2 0 35 0 0,1 0-33 0 0,1-1-404 0 0,-1 1-322 0 0,-1 2-613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50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400 50 5344 0 0,'0'0'157'0'0,"-2"-3"-9"0"0,-12-7-117 0 0,3 4-3 0 0,1 2 76 0 0,2-2 80 0 0,6 4-20 0 0,1 1-38 0 0,-3 0 36 0 0,0 1-80 0 0,-1 1-39 0 0,2-1 56 0 0,1 0-43 0 0,0-1 0 0 0,0 1 0 0 0,-1 0 0 0 0,1-1 0 0 0,0 0 0 0 0,0 0 0 0 0,0 1 0 0 0,0-1 0 0 0,0 0 0 0 0,-2-2-56 0 0,2 2 61 0 0,0 0 1 0 0,0 0-1 0 0,0 0 1 0 0,-1 0-1 0 0,1 0 1 0 0,0 0-1 0 0,0 1 0 0 0,-2-1-61 0 0,2 1 38 0 0,1 0-1 0 0,0 0 1 0 0,-1 0-1 0 0,1 0 1 0 0,-1 1-1 0 0,1-1 1 0 0,0 0-1 0 0,0 1 1 0 0,-1-1-1 0 0,1 1 1 0 0,-1 0-38 0 0,-7 4 180 0 0,-1 0 60 0 0,-3-2 33 0 0,4-2-117 0 0,2 0-40 0 0,-1 1-14 0 0,-3 3 8 0 0,0-1 17 0 0,-1 1 68 0 0,2-2-83 0 0,0 2-52 0 0,-7 3-28 0 0,16-7-29 0 0,-3 1 7 0 0,1 0-1 0 0,-1 0 1 0 0,1 0-1 0 0,0 1 1 0 0,0-1-1 0 0,0 1 1 0 0,0 0-1 0 0,0 1-9 0 0,-19 27 143 0 0,16-22-65 0 0,1-1 0 0 0,-2 0 1 0 0,-4 6-79 0 0,3-7 58 0 0,-4 5 1 0 0,3 3-35 0 0,3 12 29 0 0,-4-6-29 0 0,4 6 19 0 0,0-11-33 0 0,5-13-8 0 0,0 0-1 0 0,0 1 1 0 0,0-1-1 0 0,0 0 1 0 0,0 1 0 0 0,1-1-1 0 0,-1 1 1 0 0,1 1-2 0 0,0 38 94 0 0,0-6-54 0 0,0-37-38 0 0,0 1 0 0 0,-1 0-1 0 0,1-1 1 0 0,0 1-1 0 0,0-1 1 0 0,0 1 0 0 0,0 0-1 0 0,0-1 1 0 0,0 1 0 0 0,0-1-1 0 0,1 1 1 0 0,-1 0-1 0 0,0-1 1 0 0,0 1 0 0 0,0-1-1 0 0,1 1 1 0 0,-1 0 0 0 0,0-1-1 0 0,0 1 1 0 0,1-1-1 0 0,-1 1 1 0 0,1-1 0 0 0,-1 1-1 0 0,0-1 1 0 0,1 0-1 0 0,-1 1 1 0 0,1-1 0 0 0,-1 1-1 0 0,1-1-1 0 0,6 8 47 0 0,-1 13 155 0 0,0-15-44 0 0,-2-4-62 0 0,2 9 160 0 0,-2-8-128 0 0,2 1-32 0 0,9 3 26 0 0,-11-5-87 0 0,12 0 75 0 0,-16-2-103 0 0,1 0 1 0 0,0 0-1 0 0,0 0 0 0 0,0 0 0 0 0,0 0 0 0 0,0 0 1 0 0,-1 0-1 0 0,1 0 0 0 0,0 1 0 0 0,0-1 1 0 0,0 0-1 0 0,0 1 0 0 0,-1-1 0 0 0,1 0 1 0 0,0 1-8 0 0,4 6 73 0 0,-2-3 37 0 0,8-2 40 0 0,-1-2 5 0 0,0 0-41 0 0,15 0 124 0 0,-11-2-54 0 0,0-4 11 0 0,-2 0-23 0 0,-1 4-19 0 0,5 0 45 0 0,2-5-47 0 0,-7 3-79 0 0,5-2-7 0 0,-3-2-38 0 0,-10 5-27 0 0,1 0 0 0 0,-1 0 0 0 0,1 0 1 0 0,-1-1-1 0 0,0 1 0 0 0,0-1 0 0 0,-1 0 1 0 0,3-3-1 0 0,5-12 50 0 0,17-13-39 0 0,-11 1-11 0 0,-15 28 0 0 0,0 0 0 0 0,-1 0 0 0 0,1 0 0 0 0,-1 0 0 0 0,1 0 0 0 0,-1 0 0 0 0,0 0 0 0 0,0 0 0 0 0,0 0 0 0 0,0 0 0 0 0,-1-1 0 0 0,0-5 0 0 0,1-121 0 0 0,0 128-1 0 0,1 0 0 0 0,-1 1 1 0 0,0-1-1 0 0,0 0 1 0 0,1 1-1 0 0,-1-1 0 0 0,1 0 1 0 0,-1 1-1 0 0,1-1 1 0 0,0 1-1 0 0,0-1 0 0 0,-1 1 1 0 0,1-1-1 0 0,0 1 1 0 0,1 0-1 0 0,-1-1 0 0 0,0 1 1 0 0,1 0 0 0 0,0-2-69 0 0,-2 3-70 0 0,0 0 6 0 0,0 3 5 0 0,3 7 37 0 0,2-1 57 0 0,1 3 54 0 0,-4 2 51 0 0,0 2 8 0 0,5 2-25 0 0,-2-7-31 0 0,-2-2-16 0 0,0 0-6 0 0,0-1 0 0 0,-1 1 0 0 0,1-1 0 0 0,-2 1 0 0 0,1 0 0 0 0,-1 0 0 0 0,-1 1-1 0 0,0-8-4 0 0,0 0 0 0 0,0-1 0 0 0,1 1 0 0 0,-1 0 0 0 0,0 0 0 0 0,1 0 0 0 0,-1-1 0 0 0,1 1 0 0 0,0 0 0 0 0,0-1 0 0 0,0 1 4 0 0,10 13-99 0 0,-10-14 84 0 0,1 0 0 0 0,-1 0 0 0 0,0 1-1 0 0,0-1 1 0 0,0 1 0 0 0,0-1 0 0 0,0 1 0 0 0,0-1-1 0 0,0 1 1 0 0,0-1 0 0 0,0 1 0 0 0,-1 0 0 0 0,1 0-1 0 0,-1-1 1 0 0,1 1 0 0 0,-1 0 0 0 0,0 0 0 0 0,0 0 15 0 0,2 9-67 0 0,2-3 43 0 0,7 7 78 0 0,-9-14-36 0 0,-1 0 0 0 0,0 0-1 0 0,0 1 1 0 0,1-1 0 0 0,-1 1 0 0 0,0-1-1 0 0,0 1 1 0 0,-1-1 0 0 0,1 1 0 0 0,0 0 0 0 0,0-1-1 0 0,-1 1 1 0 0,1 0 0 0 0,-1 0 0 0 0,1 0 0 0 0,-1 1-18 0 0,3 2 126 0 0,-1-2-111 0 0,6 5-30 0 0,-5-6-106 0 0,-3-2-3 0 0,3 3-19 0 0,-3-3 71 0 0,1 1 49 0 0,5 3 53 0 0,-4-2-106 0 0,0 0-25 0 0,-1-1-56 0 0,0 1-66 0 0,-1-1-77 0 0,0-1-36 0 0</inkml:trace>
  <inkml:trace contextRef="#ctx0" brushRef="#br0" timeOffset="423.11">688 82 6272 0 0,'0'0'182'0'0,"3"0"-8"0"0,3 2-121 0 0,2 6-62 0 0,-1 5-22 0 0,-2-3 46 0 0,-1-1 47 0 0,1-1 66 0 0,0 0 85 0 0,0-2 104 0 0,0-1-90 0 0,-1 1 53 0 0,6 12 703 0 0,-3-6-407 0 0,-1-3-282 0 0,-3-2-131 0 0,3 8 152 0 0,-2-4-57 0 0,-2-5-81 0 0,1 1 44 0 0,2 1 15 0 0,0 2 115 0 0,1 6 82 0 0,-1-5-229 0 0,-1 0-28 0 0,-1-3-16 0 0,-2-1 22 0 0,0 2 60 0 0,1 4 159 0 0,4-2-95 0 0,-1-1-79 0 0,-2 3-66 0 0,-2-1-81 0 0,6 2-9 0 0,-6-13-60 0 0,0 1 0 0 0,0-1 0 0 0,0 0 0 0 0,-1 1 1 0 0,1-1-1 0 0,0 1 0 0 0,-1 0 0 0 0,1-1 0 0 0,-1 1 0 0 0,0-1 0 0 0,0 1 0 0 0,1 0-11 0 0,-1-2 3 0 0,0 0 0 0 0,0 0 0 0 0,0 0 0 0 0,0 0 0 0 0,0 0 0 0 0,0 0 0 0 0,0 0 0 0 0,0 0 0 0 0,0 1 0 0 0,0-1 0 0 0,0 0 0 0 0,0 0 0 0 0,0 0-1 0 0,0 0 1 0 0,0 0 0 0 0,0 0 0 0 0,0 0 0 0 0,0 0 0 0 0,0 0 0 0 0,0 0 0 0 0,0 1 0 0 0,0-1 0 0 0,0 0 0 0 0,0 0 0 0 0,-1 0 0 0 0,1 0 0 0 0,0 0 0 0 0,0 0 0 0 0,0 0 0 0 0,0 0 0 0 0,0 0 0 0 0,0 0 0 0 0,0 0 0 0 0,0 0 0 0 0,0 0 0 0 0,0 0 0 0 0,0 0 0 0 0,0 0 0 0 0,0 1 0 0 0,-1-1 0 0 0,1 0 0 0 0,0 0 0 0 0,0 0 0 0 0,0 0 0 0 0,0 0 0 0 0,0 0 0 0 0,0 0-1 0 0,0 0 1 0 0,0 0 0 0 0,0 0 0 0 0,-1 0 0 0 0,1 0 0 0 0,0 0 0 0 0,0 0 0 0 0,0-1 0 0 0,0 1 0 0 0,0 0-3 0 0,-11 0 199 0 0,11 0-195 0 0,0 0-1 0 0,0 0 1 0 0,0 0-1 0 0,0 0 1 0 0,0 0 0 0 0,0 0-1 0 0,0 0 1 0 0,0 0 0 0 0,-1 0-1 0 0,1 0 1 0 0,0 0-1 0 0,0 0 1 0 0,0 0 0 0 0,0 0-1 0 0,0 0 1 0 0,0 0 0 0 0,0 0-1 0 0,0 0 1 0 0,0 0-1 0 0,0 0 1 0 0,-1 0 0 0 0,1 0-1 0 0,0 0 1 0 0,0 0 0 0 0,0 1-1 0 0,0-1 1 0 0,0 0-1 0 0,0 0 1 0 0,0 0 0 0 0,0 0-1 0 0,0 0 1 0 0,0 0 0 0 0,0 0-1 0 0,0 0 1 0 0,0 0-1 0 0,0 0 1 0 0,0 0 0 0 0,0 0-1 0 0,-1 0 1 0 0,1 1 0 0 0,0-1-1 0 0,0 0 1 0 0,0 0-1 0 0,0 0 1 0 0,0 0 0 0 0,0 0-1 0 0,0 0 1 0 0,0 0 0 0 0,0 0-1 0 0,0 0 1 0 0,0 0-1 0 0,0 1 1 0 0,0-1 0 0 0,0 0-1 0 0,1 0 1 0 0,-1 0 0 0 0,0 0-4 0 0,0 11 197 0 0,0-9-45 0 0,0-2-21 0 0,0 0-3 0 0,0 0 5 0 0,0 0 22 0 0,-3 0 5 0 0,-5 0-51 0 0,5 0-41 0 0,-2 0 48 0 0,4 0-114 0 0,1 0-1 0 0,-1 0 1 0 0,0 0 0 0 0,1 0 0 0 0,-1 0 0 0 0,0 0-1 0 0,0 0 1 0 0,1 0 0 0 0,-1 0 0 0 0,0-1-1 0 0,1 1 1 0 0,-1 0 0 0 0,1-1 0 0 0,-1 1 0 0 0,0 0-2 0 0,-4-14 0 0 0,-9-15 0 0 0,14 21 0 0 0,1 0 0 0 0,-1 6 4 0 0,0-1 0 0 0,0 1 0 0 0,0-1 0 0 0,1 1 1 0 0,-1 0-1 0 0,1-1 0 0 0,0 1 0 0 0,-1 0 1 0 0,1-1-1 0 0,0 1 0 0 0,0 0 0 0 0,2-2-4 0 0,6-17 22 0 0,-5 13-13 0 0,0 1 0 0 0,0-1 0 0 0,0 1 0 0 0,2-1-9 0 0,-1 1 9 0 0,-1 1 0 0 0,0-1 0 0 0,0-1 0 0 0,0-1-9 0 0,-3 7-1 0 0,-1 0 0 0 0,1 0 1 0 0,0 0-1 0 0,0-1 1 0 0,0 1-1 0 0,1 0 0 0 0,-1 1 1 0 0,0-1-1 0 0,1 0 1 0 0,-1 0-1 0 0,1 0 1 0 0,0 1-1 0 0,0-1 0 0 0,-1 1 1 0 0,1-1-1 0 0,0 1 1 0 0,0 0-1 0 0,1-1 1 0 0,20-14-77 0 0,-20 12 57 0 0,1 0 0 0 0,0 1 1 0 0,1 0-1 0 0,-1 0 1 0 0,0 0-1 0 0,1 0 1 0 0,0 1-1 0 0,0 0 1 0 0,1-1 19 0 0,18-5-115 0 0,-5 1 60 0 0,2 4 49 0 0,-11 3 6 0 0,-8-1 0 0 0,0 1 0 0 0,0 0 0 0 0,0 0 0 0 0,0 0 0 0 0,0 0 0 0 0,0 1 0 0 0,0-1 0 0 0,0 0 0 0 0,0 1 0 0 0,0 0 0 0 0,0-1 0 0 0,4 3 0 0 0,0 0 0 0 0,1 0 0 0 0,-1 1 0 0 0,0 0 0 0 0,0 0 0 0 0,-1 0 0 0 0,1 1 0 0 0,37 27-43 0 0,-33-16 91 0 0,0-9-10 0 0,2 4 29 0 0,-4 3 23 0 0,-1-1-23 0 0,6 5-30 0 0,1 0-13 0 0,-6-3 25 0 0,8 16 32 0 0,-15-29-73 0 0,0 0 0 0 0,-1 0 0 0 0,1-1 0 0 0,-1 1 0 0 0,0 0 0 0 0,0 0 0 0 0,1-1 0 0 0,-1 1 0 0 0,0 1-8 0 0,2 10 35 0 0,8 1 30 0 0,-7-10 6 0 0,-2 0-36 0 0,-2 4-6 0 0,1-8-19 0 0,0 8 85 0 0,0 0-72 0 0,0-6-90 0 0,0 1-49 0 0,0-1 78 0 0,0 0-19 0 0,0-1-27 0 0,0 1-45 0 0,0 0-21 0 0,0-1-45 0 0,0 1-52 0 0,0-1-58 0 0,0 1-63 0 0,0 0-58 0 0,0-1-51 0 0,0 1-46 0 0,0 0-156 0 0,0 0-44 0 0,0 0-188 0 0,0 1-503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48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66 5008 0 0,'0'0'108'0'0,"0"-3"17"0"0,0 3-106 0 0,1-8 38 0 0,-2 4 4 0 0,-2 0 63 0 0,-10-6-98 0 0,6 7-30 0 0,-1-3 2 0 0,7-1 52 0 0,1 5 21 0 0,-3 1 82 0 0,-9-2 113 0 0,-2-7 48 0 0,11 7-69 0 0,0 2-95 0 0,-1 1-49 0 0,-1 1-39 0 0,4-1-11 0 0,1 0-2 0 0,-9 0 309 0 0,0 0-38 0 0,-7 0 224 0 0,0 0-104 0 0,-1 0-72 0 0,7 2-177 0 0,6 3-43 0 0,0 1-53 0 0,1-4-73 0 0,1-1-1 0 0,0 1 0 0 0,0-1 0 0 0,-1 0 0 0 0,1 0 0 0 0,0 0 0 0 0,-1 0 1 0 0,0 0-22 0 0,1 0 20 0 0,-1 0 0 0 0,1 0 0 0 0,-1 0 0 0 0,1 0 1 0 0,0 0-1 0 0,0 0 0 0 0,-1 1 0 0 0,1 0-20 0 0,-5 9 125 0 0,7-10-116 0 0,0 0 1 0 0,-1 0-1 0 0,1 0 0 0 0,-1 0 1 0 0,1 0-1 0 0,-1 0 0 0 0,0 0 1 0 0,1 0-1 0 0,-1 0 0 0 0,0 0 1 0 0,0 0-1 0 0,0-1 1 0 0,0 1-1 0 0,1 0 0 0 0,-1-1 1 0 0,-1 1-10 0 0,-3 2 38 0 0,5-3-28 0 0,-1 0-1 0 0,0 0 1 0 0,1 1-1 0 0,-1-1 1 0 0,0 0-1 0 0,1 1 1 0 0,-1-1-1 0 0,1 1 1 0 0,-1-1-1 0 0,1 0 1 0 0,-1 1-1 0 0,1-1 1 0 0,-1 1-1 0 0,1 0 1 0 0,-1-1-1 0 0,1 1 1 0 0,0-1-1 0 0,-1 1 1 0 0,1 0-1 0 0,0-1 1 0 0,-1 1-1 0 0,1 0-9 0 0,-2 4 37 0 0,-25 27 199 0 0,19-15-109 0 0,-1 8-1 0 0,-6 13 69 0 0,15-37-184 0 0,-1 0 1 0 0,1 1-1 0 0,-1-1 1 0 0,1 1-1 0 0,0-1 1 0 0,-1 0-1 0 0,1 1 0 0 0,0-1 1 0 0,0 1-1 0 0,0 0-11 0 0,-2 16 107 0 0,-3-7-66 0 0,-2 8 27 0 0,5-1 18 0 0,2-9-52 0 0,-1 13 40 0 0,5-7 4 0 0,1-7-43 0 0,-4-7-31 0 0,0 0-1 0 0,0 1 1 0 0,0-1-1 0 0,0 1 1 0 0,-1-1-1 0 0,1 1 1 0 0,-1 0-1 0 0,1-1 1 0 0,-1 1-1 0 0,1-1 1 0 0,-1 1-1 0 0,0 0 1 0 0,0 0-1 0 0,0-1-3 0 0,0 6 28 0 0,0-5-23 0 0,0-1 1 0 0,0 1-1 0 0,0 0 1 0 0,0-1-1 0 0,0 1 1 0 0,0 0-1 0 0,0-1 1 0 0,1 1-1 0 0,-1 0 1 0 0,0-1-1 0 0,1 1 1 0 0,0 1-6 0 0,10 2 94 0 0,-6 8-2 0 0,-4-10-73 0 0,0-1-1 0 0,1 0 1 0 0,-1 0-1 0 0,1 0 1 0 0,-1 0-1 0 0,1 0 1 0 0,0 0-1 0 0,-1 0 1 0 0,1-1 0 0 0,1 1-19 0 0,12 5 168 0 0,6-3 138 0 0,-9-4-100 0 0,1 0 44 0 0,4-1 148 0 0,-7-1-214 0 0,0-3-72 0 0,-8 4-95 0 0,-1 0-1 0 0,1 0 1 0 0,0 0-1 0 0,0 0 1 0 0,-1 0-1 0 0,1 1 1 0 0,0-1-1 0 0,0 1 1 0 0,0-1-1 0 0,0 1 1 0 0,0 0-1 0 0,1-1-16 0 0,-2 2 5 0 0,-1-1 0 0 0,1 0-1 0 0,-1 0 1 0 0,1 0 0 0 0,-1 0 0 0 0,1 0-1 0 0,-1 0 1 0 0,1 0 0 0 0,-1 0 0 0 0,1 0-1 0 0,-1 0 1 0 0,1-1 0 0 0,-1 1 0 0 0,1 0-1 0 0,-1 0 1 0 0,1 0 0 0 0,-1 0 0 0 0,0-1-1 0 0,1 1 1 0 0,-1 0 0 0 0,1-1 0 0 0,-1 1-1 0 0,1 0 1 0 0,-1-1 0 0 0,0 1 0 0 0,1 0-1 0 0,-1-1 1 0 0,0 1 0 0 0,0-1 0 0 0,1 1-1 0 0,-1 0 1 0 0,0-1-5 0 0,5-6 66 0 0,8 2-5 0 0,-7 0-33 0 0,0 1-1 0 0,0-1 1 0 0,0-1-1 0 0,-1 1 1 0 0,5-7-28 0 0,-4 3 14 0 0,-1-1-4 0 0,-4 8-10 0 0,0-1 0 0 0,0 1 0 0 0,1 0 0 0 0,-1 0 0 0 0,0-1 0 0 0,1 1 0 0 0,-1 0 0 0 0,1 1 1 0 0,0-1-1 0 0,0 0 0 0 0,-1 0 0 0 0,1 0 0 0 0,-1 0 0 0 0,1 0 0 0 0,-1 0 0 0 0,0 0 0 0 0,0 0 0 0 0,0-1 0 0 0,0 1 0 0 0,0 0 0 0 0,-1 0 0 0 0,1-1 0 0 0,-1 1 0 0 0,1-1 0 0 0,-1 1 0 0 0,0 0 0 0 0,0-1 0 0 0,0 1 0 0 0,0-2 0 0 0,0 2 0 0 0,0 1 0 0 0,0-1 0 0 0,0 0 0 0 0,1 0 0 0 0,-1 0 0 0 0,0 1 0 0 0,1-1 0 0 0,-1 0 0 0 0,1 0 0 0 0,0 1 0 0 0,0-1 0 0 0,0 0 0 0 0,0 1 0 0 0,0-1 0 0 0,0 0 0 0 0,0 1 0 0 0,0-1 0 0 0,0 0 0 0 0,0 1 0 0 0,-1-1 0 0 0,1 0 0 0 0,-1 0 0 0 0,1 1 0 0 0,-1-1 0 0 0,1 0 0 0 0,-1 0 0 0 0,0 0 0 0 0,0 1 0 0 0,0-2 0 0 0,-1-6-2 0 0,1-13-18 0 0,4 8-46 0 0,2 6 23 0 0,-1-2-15 0 0,-3-20-29 0 0,-2 17 23 0 0,0 10-27 0 0,0 3 3 0 0,0 0 7 0 0,0 8 8 0 0,-1-6 73 0 0,1 0-1 0 0,0 0 0 0 0,0 0 0 0 0,0 0 0 0 0,1 0 1 0 0,-1 0-1 0 0,0 0 0 0 0,1 0 0 0 0,-1 0 1 0 0,2 2 0 0 0,3 4 0 0 0,-4-7 4 0 0,0 1 0 0 0,-1-1-1 0 0,1 1 1 0 0,0-1 0 0 0,0 1 0 0 0,-1-1-1 0 0,1 1 1 0 0,-1-1 0 0 0,1 1 0 0 0,-1 0 0 0 0,1-1-1 0 0,-1 1 1 0 0,0 0 0 0 0,0 0-4 0 0,0 1 1 0 0,0 0 0 0 0,1 1 0 0 0,-1-1 1 0 0,1 0-1 0 0,0 0 0 0 0,0 0 0 0 0,0 0 0 0 0,0 0 1 0 0,1 1-2 0 0,3 12 0 0 0,-3 4-5 0 0,-2-7-25 0 0,4 4-61 0 0,-1-6 46 0 0,10 24-100 0 0,-9-27 152 0 0,-3-7 2 0 0,0 0 0 0 0,0 1-1 0 0,0-1 1 0 0,0 1 0 0 0,0-1 0 0 0,-1 1 0 0 0,1 0 0 0 0,-1-1 0 0 0,1 1 0 0 0,-1-1 0 0 0,0 1 0 0 0,1 0 0 0 0,-1 0 0 0 0,0-1-9 0 0,0 1 10 0 0,0 0 1 0 0,0 0-1 0 0,0-1 1 0 0,1 1-1 0 0,-1 0 1 0 0,1-1-1 0 0,-1 1 1 0 0,1-1-1 0 0,0 1 1 0 0,-1-1 0 0 0,1 1-1 0 0,0-1 1 0 0,0 1-1 0 0,0-1-10 0 0,4 7 35 0 0,0 8-17 0 0,9 0-18 0 0,11 9 18 0 0,-24-24-4 0 0,2 3 24 0 0,0-2 28 0 0,-3-2-2 0 0,0 0-26 0 0,0 0-96 0 0,0 0 3 0 0,0 0-65 0 0,0 0-75 0 0,0 0 56 0 0,0 0-34 0 0,0 0-35 0 0,0 0-34 0 0,0 0-332 0 0,0 0 76 0 0,1-1-46 0 0,0 0-643 0 0,4-4-509 0 0,4-4-965 0 0</inkml:trace>
  <inkml:trace contextRef="#ctx0" brushRef="#br0" timeOffset="359.15">624 114 6296 0 0,'0'3'184'0'0,"0"22"-62"0"0,0-15-53 0 0,3 0-44 0 0,2 0 36 0 0,-2-2 102 0 0,0 3 185 0 0,-1 11 332 0 0,-2-9-416 0 0,1-5 154 0 0,0 0-103 0 0,2 0-38 0 0,1 2 19 0 0,1 1 19 0 0,-3-4-69 0 0,1-2-40 0 0,2 5 119 0 0,2 6 180 0 0,-6-10-301 0 0,-1 1 45 0 0,1 1 21 0 0,1-1-42 0 0,2-1 3 0 0,3 2 60 0 0,-6-7-67 0 0,0 1-50 0 0,0 0-45 0 0,-1 0-38 0 0,1 2 20 0 0,-2 1-57 0 0,1-4-8 0 0,-1 0 41 0 0,1 13 350 0 0,0-14-431 0 0,0 0 0 0 0,0 0 1 0 0,0 0-1 0 0,0 0 0 0 0,0 0 1 0 0,0 0-1 0 0,0 0 0 0 0,0 0 1 0 0,0 1-1 0 0,0-1 0 0 0,0 0 0 0 0,0 0 1 0 0,0 0-1 0 0,0 0 0 0 0,0 0 1 0 0,0 0-1 0 0,0 0 0 0 0,0 0 0 0 0,0 0 1 0 0,0 0-1 0 0,0 1 0 0 0,0-1 1 0 0,0 0-1 0 0,0 0 0 0 0,1 0 0 0 0,-1 0 1 0 0,0 0-1 0 0,0 0 0 0 0,0 0 1 0 0,0 0-1 0 0,0 0 0 0 0,0 0 1 0 0,0 0-1 0 0,0 0 0 0 0,0 0 0 0 0,0 0 1 0 0,0 0-1 0 0,0 1 0 0 0,0-1 1 0 0,1 0-1 0 0,-1 0 0 0 0,0 0 0 0 0,0 0 1 0 0,0 0-1 0 0,0 0 0 0 0,0 0 1 0 0,0 0-1 0 0,0 0 0 0 0,0 0 0 0 0,0 0 1 0 0,0 0-1 0 0,1 0 0 0 0,-1 0 1 0 0,0 0-1 0 0,0 0 0 0 0,0-1 1 0 0,0 1-7 0 0,11 0 322 0 0,-9 0-8 0 0,-2 4-68 0 0,0-2-107 0 0,0 0-80 0 0,0 2-19 0 0,0-2 25 0 0,0 0 162 0 0,0-2-3 0 0,0 0 0 0 0,0 0-2 0 0,0 0-5 0 0,0 0-1 0 0,-2 0-16 0 0,-9 0-68 0 0,8 0-32 0 0,3 0-4 0 0,-2-2-1 0 0,-9-12-7 0 0,-1-9-7 0 0,11 22-77 0 0,0 0 0 0 0,1 0 0 0 0,-1-1-1 0 0,0 1 1 0 0,1-1 0 0 0,-1 1 0 0 0,1 0-1 0 0,-1-1 1 0 0,1 1 0 0 0,0-1 0 0 0,-1 1-1 0 0,1-1 1 0 0,0 1 0 0 0,0-1 0 0 0,0 0-1 0 0,0 0-3 0 0,0 1 4 0 0,1-1-1 0 0,-1 0 1 0 0,0 0-1 0 0,1 0 0 0 0,-1 1 1 0 0,1-1-1 0 0,-1 0 0 0 0,1 1 1 0 0,0-1-1 0 0,-1 0 1 0 0,1 1-1 0 0,0-1 0 0 0,0 1-3 0 0,0-1 4 0 0,0 0-1 0 0,0 1 1 0 0,0-1-1 0 0,0 1 1 0 0,0-1-1 0 0,-1 0 1 0 0,1 1-1 0 0,-1-1 1 0 0,1 0-1 0 0,-1 0 1 0 0,0 0-1 0 0,0 1 1 0 0,0-1-4 0 0,2-20 61 0 0,-2 20-61 0 0,1 0 0 0 0,-1 0 1 0 0,1 0-1 0 0,0 0 1 0 0,-1 0-1 0 0,1 0 1 0 0,0 1-1 0 0,0-1 0 0 0,1 0 1 0 0,-1 1-1 0 0,0-1 1 0 0,0 1-1 0 0,1-1 0 0 0,-1 1 0 0 0,3-3 1 0 0,-1 0-1 0 0,0 0 0 0 0,-1 0 0 0 0,1 0 0 0 0,0-3 0 0 0,12-16-19 0 0,0 11-29 0 0,20-6-19 0 0,-24 11 58 0 0,-4 3 6 0 0,-1 0 0 0 0,0 0 0 0 0,0-1 0 0 0,3-3 3 0 0,-4 3-14 0 0,1 1 0 0 0,-1 0 0 0 0,1 0 0 0 0,0 1 0 0 0,0 0 0 0 0,0 0 0 0 0,1 0 14 0 0,11-6-81 0 0,0-1-56 0 0,6-3 15 0 0,-18 10 36 0 0,-2 3-13 0 0,8 0-116 0 0,-1 0 9 0 0,-2 0-51 0 0,2 0-113 0 0,5 0-236 0 0</inkml:trace>
  <inkml:trace contextRef="#ctx0" brushRef="#br0" timeOffset="804.68">1168 322 7344 0 0,'0'0'165'0'0,"0"0"22"0"0,2 2 9 0 0,12 9-20 0 0,-13-11-173 0 0,0 1 1 0 0,1-1 0 0 0,-1 1-1 0 0,1-1 1 0 0,-1 0-1 0 0,1 0 1 0 0,-1 1 0 0 0,0-1-1 0 0,1 0 1 0 0,0-1-4 0 0,3 1 29 0 0,0 0 53 0 0,0 0 46 0 0,0 0 35 0 0,1 0 92 0 0,12 0 556 0 0,-11 0-494 0 0,-1 0-87 0 0,0 0-75 0 0,-5 1-134 0 0,-1-1 0 0 0,1 0 0 0 0,-1 0 0 0 0,1 0 0 0 0,-1 0 0 0 0,1 0-1 0 0,-1 0 1 0 0,1 0 0 0 0,-1 0 0 0 0,1 0 0 0 0,-1 0 0 0 0,1 0 0 0 0,-1-1 0 0 0,1 1-1 0 0,-1 0 1 0 0,1 0 0 0 0,-1 0 0 0 0,1-1 0 0 0,-1 1 0 0 0,1 0 0 0 0,-1 0 0 0 0,0-1-1 0 0,1 1 1 0 0,-1 0 0 0 0,1-1 0 0 0,-1 1 0 0 0,0-1 0 0 0,0 1 0 0 0,1 0 0 0 0,-1-1-1 0 0,0 1 1 0 0,1-1-21 0 0,3-6 312 0 0,9 2 162 0 0,-9 3-371 0 0,0-1 65 0 0,8-8 508 0 0,-8 7-425 0 0,0 0-68 0 0,-2 3-117 0 0,0-1-57 0 0,9-2 339 0 0,0-1-4 0 0,-3-4-84 0 0,-6 4-169 0 0,1-2 71 0 0,5 2 25 0 0,-3 3-133 0 0,2-3 50 0 0,10-11 257 0 0,-14 11-301 0 0,0 2-58 0 0,2-11 129 0 0,6 9-3 0 0,-6-6-6 0 0,2 7-50 0 0,-7 3-68 0 0,1 1 0 0 0,-1 0 0 0 0,0 0 0 0 0,1 0 0 0 0,-1-1 0 0 0,0 1 0 0 0,1 0 0 0 0,-1 0 0 0 0,0-1 0 0 0,1 1 0 0 0,-1 0 0 0 0,0-1 0 0 0,1 1 0 0 0,-1 0 0 0 0,0-1 0 0 0,0 1 0 0 0,0 0 0 0 0,1-1 0 0 0,-1 1 0 0 0,0-1 0 0 0,0 1 0 0 0,0-1 0 0 0,0 1 0 0 0,0 0 0 0 0,0-1 0 0 0,0 1 0 0 0,0-1 0 0 0,0 1 0 0 0,0-1 0 0 0,0 1 0 0 0,0-1-4 0 0,0-1 90 0 0,0-1-17 0 0,0-40 104 0 0,-2 38-83 0 0,-9-5 2 0 0,5 5 14 0 0,1 5-67 0 0,0-1-20 0 0,2-4-8 0 0,-2-2 19 0 0,5 7-33 0 0,-1-1 0 0 0,1 1 1 0 0,0 0-1 0 0,0 0 0 0 0,-1 0 1 0 0,1 0-1 0 0,0 0 0 0 0,0 0 1 0 0,-1 0-1 0 0,1 0 0 0 0,0 0 1 0 0,0 0-1 0 0,0 0 0 0 0,-1 0 1 0 0,1 0-1 0 0,0 0 0 0 0,0 0 1 0 0,-1 0-1 0 0,1 0 0 0 0,0 0 1 0 0,0 0-1 0 0,-1 0 0 0 0,1 0 1 0 0,0 1-1 0 0,0-1 0 0 0,0 0 1 0 0,-1 0-1 0 0,1 0 0 0 0,0 0 1 0 0,0 0-1 0 0,0 1 0 0 0,-1-1 1 0 0,1 0-1 0 0,0 0 0 0 0,0 1 0 0 0,-5 5 18 0 0,5-5-16 0 0,0-1-1 0 0,0 1 0 0 0,0-1 1 0 0,-1 0-1 0 0,1 1 1 0 0,0-1-1 0 0,-1 1 0 0 0,1-1 1 0 0,0 0-1 0 0,-1 1 0 0 0,1-1 1 0 0,-1 0-1 0 0,1 1 1 0 0,0-1-1 0 0,-1 0 0 0 0,1 0 1 0 0,-1 0-1 0 0,1 1 0 0 0,-1-1 1 0 0,1 0-1 0 0,-1 0 1 0 0,1 0-1 0 0,-1 0 0 0 0,1 0 1 0 0,-1 0-1 0 0,1 0 1 0 0,-1 0-1 0 0,1 0 0 0 0,-1 0 1 0 0,1 0-1 0 0,-1 0 0 0 0,0 0-2 0 0,0 0 1 0 0,0 0 0 0 0,0 0-1 0 0,0 0 1 0 0,0 1-1 0 0,0-1 1 0 0,0 0 0 0 0,1 1-1 0 0,-1-1 1 0 0,0 0-1 0 0,0 1 1 0 0,0-1 0 0 0,0 1-1 0 0,0 0 1 0 0,1-1-1 0 0,-1 1 1 0 0,0 0 0 0 0,0-1-1 0 0,1 1 1 0 0,-1 0-1 0 0,1 0 1 0 0,-1-1 0 0 0,0 1-1 0 0,1 0 1 0 0,0 0-1 0 0,-1 0 1 0 0,1 0 0 0 0,-1 0-1 0 0,-10 15-1 0 0,8-12 1 0 0,-1 0 0 0 0,1 1 0 0 0,0-1 0 0 0,0 1 0 0 0,1 0 0 0 0,-1 0 0 0 0,1 0 0 0 0,0 1 0 0 0,-7 15 0 0 0,-2-3 0 0 0,6 9 0 0 0,-6-6 0 0 0,6 6 0 0 0,-2-14 0 0 0,6-11 0 0 0,1-1 0 0 0,-1 0 0 0 0,0 1 0 0 0,0-1 0 0 0,1 1 0 0 0,-1-1 0 0 0,1 1 0 0 0,-1-1 0 0 0,1 1 0 0 0,0 0 0 0 0,0-1 0 0 0,0 1 0 0 0,-1-1 0 0 0,1 45 0 0 0,0-45 0 0 0,0 1 0 0 0,1 0 0 0 0,-1 0 0 0 0,0-1 0 0 0,0 1 0 0 0,1 0 0 0 0,-1-1 0 0 0,1 1 0 0 0,-1 0 0 0 0,1-1 0 0 0,0 1 0 0 0,-1-1 0 0 0,1 1 0 0 0,0-1 0 0 0,1 1 0 0 0,3 6 0 0 0,0 6 0 0 0,6-9 12 0 0,-7 2 21 0 0,-4-7-32 0 0,1 1 0 0 0,-1-1 1 0 0,0 0-1 0 0,0 1 0 0 0,1-1 0 0 0,-1 1 1 0 0,0-1-1 0 0,1 0 0 0 0,-1 1 1 0 0,0-1-1 0 0,1 0 0 0 0,-1 1 0 0 0,1-1 1 0 0,-1 0-1 0 0,1 0 0 0 0,-1 1 1 0 0,1-1-1 0 0,-1 0 0 0 0,0 0 0 0 0,1 0 1 0 0,-1 1-1 0 0,1-1 0 0 0,-1 0 1 0 0,1 0-1 0 0,-1 0 0 0 0,1 0 0 0 0,-1 0 1 0 0,1 0-1 0 0,-1 0 0 0 0,1 0 1 0 0,-1 0-1 0 0,1-1-1 0 0,1 1 5 0 0,0 0 0 0 0,-1 1 0 0 0,1-1 0 0 0,0 0 0 0 0,-1 1 0 0 0,1-1 0 0 0,-1 1 0 0 0,1-1 0 0 0,0 1 0 0 0,-1 0 0 0 0,0-1 0 0 0,1 1 0 0 0,0 1-5 0 0,0-1 5 0 0,0 0 1 0 0,-1 0-1 0 0,1 0 0 0 0,0 0 0 0 0,0-1 1 0 0,0 1-1 0 0,-1 0 0 0 0,1-1 0 0 0,0 1 0 0 0,0-1 1 0 0,0 0-1 0 0,0 0 0 0 0,2 0-5 0 0,-1 0 5 0 0,0 1-1 0 0,1-1 1 0 0,-1 0-1 0 0,0 1 1 0 0,0 0-1 0 0,0 0 1 0 0,2 0-5 0 0,13 8 48 0 0,-3-6-50 0 0,7-3-75 0 0,-13-1 20 0 0,0 1-57 0 0,8 0-22 0 0,-11 0 29 0 0,-2 0-44 0 0,0 0-75 0 0,1 0-94 0 0,0 0-112 0 0,-2 0 60 0 0,0 0-56 0 0,1 0-51 0 0,-1 0-45 0 0,1 0-154 0 0,0 0-45 0 0,0 0-186 0 0,3 0-502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4:45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64 6016 0 0,'0'0'133'0'0,"0"0"23"0"0,0 0 11 0 0,0 0 25 0 0,0 0 100 0 0,0 0 41 0 0,0 0 10 0 0,0 0-1 0 0,0 0-4 0 0,0 0-2 0 0,0 0 0 0 0,0 0-10 0 0,0 0-39 0 0,0 0-20 0 0,0 0-3 0 0,0 0-8 0 0,2 3-35 0 0,9 8-18 0 0,-9-8-30 0 0,0 1-77 0 0,-2 0-47 0 0,-1 1-23 0 0,1-3 35 0 0,1 10 99 0 0,6 0 26 0 0,-1 1 6 0 0,-4-2-23 0 0,-3-4-59 0 0,1-4-75 0 0,0-1 1 0 0,0 0-1 0 0,0 0 0 0 0,0 0 1 0 0,0 0-1 0 0,1 1 1 0 0,-1-1-1 0 0,1 0 0 0 0,-1 0 1 0 0,1 1-36 0 0,3 5 102 0 0,2 3 52 0 0,0 5 38 0 0,-1-6-100 0 0,2 9 68 0 0,-6 0 52 0 0,-1-8-106 0 0,0-4-31 0 0,0 0-1 0 0,0 0 1 0 0,0 0 0 0 0,1 0 0 0 0,1 5-75 0 0,9 10 233 0 0,-6 7-28 0 0,0-13-118 0 0,1 6 108 0 0,-4 6 87 0 0,-2-19-231 0 0,-1-6-36 0 0,1 0 0 0 0,0 0 1 0 0,0 0-1 0 0,0 0 1 0 0,0 0-1 0 0,0 0 1 0 0,1 0-1 0 0,-1 0 0 0 0,1 0 1 0 0,0 0-1 0 0,0 1-15 0 0,4 4 43 0 0,-4-7-34 0 0,0 1-1 0 0,0-1 1 0 0,0 0-1 0 0,0 1 1 0 0,-1 0 0 0 0,1-1-1 0 0,-1 1 1 0 0,1-1-1 0 0,-1 1 1 0 0,1 0-1 0 0,-1-1 1 0 0,0 1-1 0 0,0 0 1 0 0,0 0-9 0 0,0 10 26 0 0,0 36 205 0 0,0-13-185 0 0,1-34-46 0 0,-1 0 0 0 0,0 0 0 0 0,0 0 0 0 0,0 0 0 0 0,0 0 0 0 0,-1 0 0 0 0,1-1 0 0 0,0 1 0 0 0,0 0 0 0 0,0 0 0 0 0,-1 0 0 0 0,1 0 0 0 0,0-1 0 0 0,-1 2 0 0 0,-10 3 0 0 0,11-4-1 0 0,-1-1 0 0 0,1 1 0 0 0,0 0 0 0 0,-1-1 0 0 0,1 1 0 0 0,0-1 0 0 0,0 1 0 0 0,0 0 1 0 0,0 0-1 0 0,-1-1 0 0 0,1 1 0 0 0,0 0 0 0 0,0-1 0 0 0,0 1 0 0 0,0 0 1 0 0,0-1 0 0 0,0 2-76 0 0,0-2-53 0 0,0 0-20 0 0,0 0 47 0 0,0 0 5 0 0,0 0-40 0 0,0 0-121 0 0,0 0-223 0 0,0 0 277 0 0,0 0-6 0 0,0 0-47 0 0,0 0-101 0 0,0 0-120 0 0,0 0-106 0 0,0 0 88 0 0,0 0-39 0 0,0 0-622 0 0,0 0-482 0 0,0 0-920 0 0</inkml:trace>
  <inkml:trace contextRef="#ctx0" brushRef="#br0" timeOffset="499.58">1 144 6824 0 0,'0'0'149'0'0,"0"0"23"0"0,0 0 13 0 0,3 0-21 0 0,16-1-127 0 0,-8 0 41 0 0,-6-3 38 0 0,-1 1 35 0 0,-1-1-2 0 0,-1 2 115 0 0,0 1-60 0 0,-1 1-51 0 0,1-1-44 0 0,0 1-25 0 0,0 0-35 0 0,3 1 22 0 0,-3-1-15 0 0,-1 0 49 0 0,5 0 122 0 0,1 0-41 0 0,5-2 78 0 0,1-2-86 0 0,4-1-52 0 0,-11 3-78 0 0,17-2 201 0 0,-3 5-108 0 0,-17 0-127 0 0,1-1 0 0 0,0 1-1 0 0,0-1 1 0 0,-1 0 0 0 0,1-1 0 0 0,0 1 0 0 0,0 0-1 0 0,0-1 1 0 0,-1 0 0 0 0,2 0-14 0 0,0-1 3 0 0,27-7 35 0 0,-7 6 28 0 0,4 4 17 0 0,31-1 136 0 0,-38-3-153 0 0,-7-1-52 0 0,21-4-10 0 0,-4 6 47 0 0,-13 0-45 0 0,1-4-82 0 0,-15 4 29 0 0,0 0 1 0 0,1 1-1 0 0,-1 0 1 0 0,0 0-1 0 0,4 0 47 0 0,-1 1-100 0 0,-4 0-62 0 0,0-1-80 0 0,-3 0 74 0 0,1 1-37 0 0,0-1-40 0 0,-1 0-37 0 0,2-2-377 0 0,1 0-259 0 0,2-3-601 0 0,-6 6 1517 0 0</inkml:trace>
  <inkml:trace contextRef="#ctx0" brushRef="#br0" timeOffset="1049.35">736 0 6336 0 0,'0'0'141'0'0,"0"0"23"0"0,0 0 11 0 0,0 3-29 0 0,0 5-116 0 0,0 15-31 0 0,0-11 62 0 0,0-10 36 0 0,2 1 112 0 0,9 11 213 0 0,-8 1-42 0 0,-1-3-81 0 0,3-2-59 0 0,1 3 13 0 0,-4 5-5 0 0,-2-5-45 0 0,1-5-63 0 0,1 1 37 0 0,9 17 148 0 0,-8-20-261 0 0,0 0 0 0 0,0 1 0 0 0,-1-1 0 0 0,0 1 1 0 0,0-1-1 0 0,-1 1 0 0 0,0-1 0 0 0,0 1 0 0 0,0 5-64 0 0,-1-3 83 0 0,1 0 1 0 0,0 0-1 0 0,2 7-83 0 0,4 14 204 0 0,-6-26-178 0 0,0 1 33 0 0,0 1 0 0 0,-1 0 0 0 0,1-1 0 0 0,-1 5-59 0 0,0-4 57 0 0,0-1 1 0 0,0 1-1 0 0,1-1 1 0 0,0 5-58 0 0,4 6 116 0 0,-3-9-59 0 0,0 0-1 0 0,-1-1 1 0 0,1 1 0 0 0,-1 0-1 0 0,-1 0 1 0 0,1 0-57 0 0,-1 54 360 0 0,0-59-344 0 0,0-1 1 0 0,0 1-1 0 0,0 0 1 0 0,0-1 0 0 0,0 1-1 0 0,1 0 1 0 0,-1-1-1 0 0,1 1 1 0 0,-1 0 0 0 0,1-1-1 0 0,0 1 1 0 0,0-1 0 0 0,0 1-1 0 0,0-1-16 0 0,5 12 120 0 0,-4-3-45 0 0,-1 2 48 0 0,-1 1 45 0 0,0 0 42 0 0,0-2 38 0 0,2-6 9 0 0,9 6-128 0 0,-8-9-53 0 0,-3 4 164 0 0,0-3-46 0 0,0-2-43 0 0,0-1-36 0 0,0-6 21 0 0,0-3-94 0 0,0-24-99 0 0,0 23 102 0 0,0 7-45 0 0,1 0 0 0 0,0-1 0 0 0,-1 1 0 0 0,2-1 0 0 0,-1 1 0 0 0,0 0 0 0 0,1 0 0 0 0,-1 0 0 0 0,1 0 0 0 0,0 0 0 0 0,0 0 0 0 0,0 0 0 0 0,10-17 0 0 0,2-12-9 0 0,2 7-46 0 0,-12 18 31 0 0,1 1-19 0 0,0 0 1 0 0,0 1 0 0 0,1-1 0 0 0,5-4 42 0 0,-7 7-24 0 0,0-1-1 0 0,0 1 1 0 0,-1-1 0 0 0,1 0 0 0 0,-1 0 0 0 0,0 0 0 0 0,2-3 24 0 0,-5 5 0 0 0,1 1-1 0 0,-1-1 1 0 0,1 1 0 0 0,-1 0-1 0 0,1-1 1 0 0,0 1-1 0 0,0 0 1 0 0,0-1 0 0 0,0 1-1 0 0,0 0 1 0 0,0 0-1 0 0,0 0 1 0 0,0 0-1 0 0,0 0 1 0 0,0 0 0 0 0,1 0-1 0 0,-1 0 1 0 0,0 1-1 0 0,1-1 1 0 0,-1 0 0 0 0,1 1-1 0 0,-1-1 1 0 0,0 1-1 0 0,2-1 1 0 0,20-8 49 0 0,1-4-41 0 0,0 0-69 0 0,-23 12 56 0 0,0 0 0 0 0,0 1 0 0 0,0-1 0 0 0,0 1 0 0 0,0 0 0 0 0,0-1 0 0 0,0 1 0 0 0,0 0 0 0 0,1 0 0 0 0,-1-1 0 0 0,0 1 0 0 0,0 0 0 0 0,0 0 0 0 0,0 0 0 0 0,0 1 0 0 0,1-1 5 0 0,27 1-48 0 0,-27-1 48 0 0,-1 0 0 0 0,1 0 0 0 0,-1 0 0 0 0,0 0 0 0 0,1 0 0 0 0,-1 1 0 0 0,1-1 0 0 0,-1 0 0 0 0,1 1 0 0 0,-1 0 0 0 0,15 12-11 0 0,-1 7-35 0 0,-3 2 37 0 0,-10-16 11 0 0,4 26-2 0 0,-4-28 0 0 0,0 0 0 0 0,0 0 0 0 0,-1 1 0 0 0,1-1 0 0 0,-1 1 0 0 0,0-1 0 0 0,0 1 0 0 0,0 0 0 0 0,-1-1 0 0 0,1 1 0 0 0,-1 0 0 0 0,-1-1 0 0 0,1 2 0 0 0,0-5 0 0 0,0 1 0 0 0,0 0 0 0 0,1-1 0 0 0,-1 1 0 0 0,0-1 0 0 0,1 1 0 0 0,-1 0 0 0 0,1-1 0 0 0,-1 1 0 0 0,1-1 0 0 0,0 1 0 0 0,0-1 0 0 0,1 2 0 0 0,-1-2 0 0 0,0 1 0 0 0,0 0 0 0 0,0-1 0 0 0,-1 1 0 0 0,1 0 0 0 0,0 0 0 0 0,-1 0 0 0 0,1 0 0 0 0,-1 0 0 0 0,1 0 0 0 0,-1-1 0 0 0,0 1 0 0 0,0 2 0 0 0,0 3-121 0 0,0 0 80 0 0,0 5 98 0 0,0 8 168 0 0,0-10-160 0 0,0 0-65 0 0,0 1-99 0 0,0-1-99 0 0,0-4 52 0 0,0-1-35 0 0,0 1-37 0 0,0 0-42 0 0,0 0-43 0 0,0 1-47 0 0,0-5-200 0 0</inkml:trace>
  <inkml:trace contextRef="#ctx0" brushRef="#br0" timeOffset="1523.35">1471 560 7224 0 0,'2'0'165'0'0,"9"0"22"0"0,-8 0 7 0 0,-1 0-23 0 0,2 0-146 0 0,-1 0-24 0 0,-1 0 0 0 0,0 0 0 0 0,1 0 0 0 0,-1 0 0 0 0,1 0 0 0 0,-1-1 1 0 0,0 1-1 0 0,1-1 0 0 0,1 0-1 0 0,4-4 1 0 0,4-2 2 0 0,-3 6 59 0 0,-7 0 47 0 0,1-1 122 0 0,12-8 234 0 0,-3 7-48 0 0,-7 0-8 0 0,-5 3-409 0 0,4-4 116 0 0,5-3 15 0 0,5 2 43 0 0,-9-6-12 0 0,6 6-6 0 0,-6-2-58 0 0,-5 7-93 0 0,0-1 1 0 0,0 1-1 0 0,0-1 1 0 0,0 1-1 0 0,1 0 1 0 0,-1-1-1 0 0,0 1 1 0 0,1 0-1 0 0,-1-1 1 0 0,0 1-1 0 0,0 0 1 0 0,1 0-1 0 0,-1-1 1 0 0,0 1-1 0 0,1 0 1 0 0,-1 0-1 0 0,1-1 0 0 0,-1 1 1 0 0,0 0-1 0 0,1 0 1 0 0,-1 0-1 0 0,1 0 1 0 0,-1 0-1 0 0,0 0 1 0 0,1 0-1 0 0,-1-1 1 0 0,1 1-1 0 0,-1 0 1 0 0,1 0-1 0 0,-1 1 1 0 0,1-1-6 0 0,4-3 128 0 0,6-10-22 0 0,-10 7-82 0 0,0 2-22 0 0,15-5-6 0 0,-14 8 4 0 0,-1 1 0 0 0,0-1 0 0 0,0 0 0 0 0,0 0 0 0 0,0 0 0 0 0,0 0 0 0 0,0 0 0 0 0,0 0 0 0 0,0 0 0 0 0,0 0 0 0 0,-1 0 0 0 0,2-1 0 0 0,0-12-12 0 0,1 9-36 0 0,8-8 36 0 0,-11 12 13 0 0,0 0 0 0 0,1 1 1 0 0,-1-1 0 0 0,0 1-1 0 0,1-1 1 0 0,-1 1 0 0 0,0-1-1 0 0,0 1 1 0 0,1-1 0 0 0,-1 0 0 0 0,0 1-1 0 0,0-1 1 0 0,0 1 0 0 0,0-1-1 0 0,0 1 1 0 0,0-1 0 0 0,0 0-1 0 0,0 1 1 0 0,0-1 0 0 0,0 1-1 0 0,0-1 1 0 0,0 0 0 0 0,-1 1-1 0 0,1-1 1 0 0,0 1 0 0 0,0-1 0 0 0,-1 1-1 0 0,1-1 1 0 0,0 1 0 0 0,-1-1-1 0 0,1 1 1 0 0,0-1-2 0 0,-11-12 11 0 0,8 6-9 0 0,3 6-3 0 0,0 1 1 0 0,-1-1-1 0 0,1 1 0 0 0,0-1 1 0 0,0 1-1 0 0,0-1 1 0 0,-1 1-1 0 0,1 0 0 0 0,0-1 1 0 0,-1 1-1 0 0,1-1 0 0 0,0 1 1 0 0,-1 0-1 0 0,1-1 1 0 0,0 1-1 0 0,-1 0 0 0 0,1-1 1 0 0,-1 1-1 0 0,1 0 0 0 0,-1-1 1 0 0,1 1-1 0 0,-1 0 1 0 0,1 0-1 0 0,-1 0 0 0 0,1 0 1 0 0,-1-1-1 0 0,1 1 1 0 0,-1 0-1 0 0,1 0 0 0 0,-1 0 1 0 0,1 0-1 0 0,-1 0 0 0 0,1 0 1 0 0,-1 0-1 0 0,1 0 1 0 0,-1 1-1 0 0,1-1 0 0 0,-1 0 1 0 0,1 0-4 0 0,-1 0-1 0 0,1 0 1 0 0,-1 0-1 0 0,1 0 1 0 0,-1 0-1 0 0,1 0 1 0 0,-1 0-1 0 0,1 0 1 0 0,-1 0-1 0 0,1 0 1 0 0,-1 0-1 0 0,1 0 0 0 0,-1 0 1 0 0,1 0-1 0 0,-1-1 1 0 0,1 1-1 0 0,-1 0 1 0 0,1 0-1 0 0,0-1 1 0 0,-1 1-1 0 0,1 0 1 0 0,-1 0-1 0 0,1-1 1 0 0,0 1-1 0 0,-1 0 1 0 0,1-1-1 0 0,0 1 1 0 0,-1-1-1 0 0,1 1 1 0 0,0-1-1 0 0,0 1 0 0 0,-1-1 5 0 0,-3-5-72 0 0,3 5 69 0 0,1 1-1 0 0,-1 0 1 0 0,1 0-1 0 0,-1-1 1 0 0,1 1 0 0 0,-1 0-1 0 0,1 0 1 0 0,-1 0 0 0 0,1 0-1 0 0,-1 0 1 0 0,1 0-1 0 0,-1-1 1 0 0,1 1 0 0 0,-1 1-1 0 0,1-1 1 0 0,-1 0-1 0 0,1 0 1 0 0,-1 0 0 0 0,1 0-1 0 0,-1 0 1 0 0,1 0 0 0 0,-1 0-1 0 0,1 1 1 0 0,-1-1-1 0 0,1 0 1 0 0,-1 1 3 0 0,-12 9-31 0 0,13-9 29 0 0,0-1 1 0 0,-1 0-1 0 0,1 1 0 0 0,0-1 0 0 0,-1 0 0 0 0,1 0 0 0 0,0 1 0 0 0,-1-1 1 0 0,1 0-1 0 0,0 0 0 0 0,-1 1 0 0 0,1-1 0 0 0,-1 0 0 0 0,1 0 0 0 0,-1 0 1 0 0,1 0-1 0 0,0 1 0 0 0,-1-1 0 0 0,1 0 0 0 0,-1 0 0 0 0,1 0 0 0 0,-1 0 0 0 0,1 0 1 0 0,0 0-1 0 0,-1 0 0 0 0,1 0 0 0 0,-1-1 2 0 0,-4 3-16 0 0,0 8 16 0 0,-6-5 0 0 0,6 6 0 0 0,-6-6 0 0 0,-5 25 0 0 0,5-7 63 0 0,-10 31 258 0 0,20-49-265 0 0,0 0 0 0 0,0 0 0 0 0,0 0 0 0 0,1 0 0 0 0,-1 1 0 0 0,1 1-56 0 0,2 18 177 0 0,-1-8-82 0 0,-1 15 185 0 0,0-16-39 0 0,2-11-17 0 0,1-2-191 0 0,0 1 45 0 0,5 5 174 0 0,8 6 274 0 0,5-3 20 0 0,-5-10-260 0 0,35-2-25 0 0,-28 0-215 0 0,-20 0-42 0 0,-1 0 0 0 0,1 0 1 0 0,0 0-1 0 0,-1-1 0 0 0,1 1 0 0 0,-1-1 1 0 0,1 0-1 0 0,-1 1 0 0 0,1-1 0 0 0,-1 0 1 0 0,2-2-5 0 0,9-2-6 0 0,6 2-79 0 0,-3 0-19 0 0,-11-1-11 0 0,-2 2 8 0 0,0 0-43 0 0,-1 0-50 0 0,1-1-57 0 0,-2 1 20 0 0,1 1-40 0 0,0-1-45 0 0,0 0-47 0 0,0 0-52 0 0,0 1-53 0 0,1-1-59 0 0,-1 1-61 0 0,5-1-1092 0 0,2 1-957 0 0,-9 1 2643 0 0</inkml:trace>
  <inkml:trace contextRef="#ctx0" brushRef="#br0" timeOffset="1879.16">1966 352 5672 0 0,'0'0'165'0'0,"0"3"-10"0"0,0 0-116 0 0,0 23-46 0 0,0-19 41 0 0,2-1 60 0 0,1-1 47 0 0,-1 0 34 0 0,6 11 445 0 0,-7-5-379 0 0,-2-2 14 0 0,0 4 39 0 0,2-4-48 0 0,0-1 14 0 0,1-1 66 0 0,3 1-58 0 0,2 4 147 0 0,-5 2-90 0 0,-2-11-255 0 0,0 1-1 0 0,0-1 1 0 0,1 0 0 0 0,-1 0-1 0 0,1 0 1 0 0,0 0-1 0 0,1 2-69 0 0,2 4 202 0 0,0 1 36 0 0,-1 3 286 0 0,-1-8 20 0 0,4 2-294 0 0,-5-5-150 0 0,0 0 0 0 0,0 1 0 0 0,0-1-1 0 0,0 0 1 0 0,-1 1 0 0 0,1-1 0 0 0,-1 0 0 0 0,1 1 0 0 0,-1 0-100 0 0,1 9 331 0 0,-1-12-325 0 0,0 0 0 0 0,0 0 0 0 0,0 0 0 0 0,0 0 1 0 0,0 0-1 0 0,0 0 0 0 0,0 0 0 0 0,0 0 0 0 0,0 1 0 0 0,0-1 0 0 0,0 0 0 0 0,0 0 1 0 0,0 0-1 0 0,0 0 0 0 0,0 0 0 0 0,0 0 0 0 0,0 0 0 0 0,0 0 0 0 0,0 0 1 0 0,0 0-1 0 0,0 1 0 0 0,0-1 0 0 0,0 0 0 0 0,0 0 0 0 0,0 0 0 0 0,0 0 0 0 0,0 0 1 0 0,0 0-1 0 0,0 0 0 0 0,0 0 0 0 0,0 0 0 0 0,0 0 0 0 0,0 0 0 0 0,0 0 0 0 0,1 0 1 0 0,-1 0-1 0 0,0 0 0 0 0,0 1 0 0 0,0-1 0 0 0,0 0 0 0 0,0 0 0 0 0,0 0 0 0 0,0 0 1 0 0,0 0-1 0 0,0 0 0 0 0,0 0 0 0 0,1 0 0 0 0,-1 0 0 0 0,0 0 0 0 0,0 0 1 0 0,0 0-1 0 0,0 0 0 0 0,0 0 0 0 0,0 0 0 0 0,0 0 0 0 0,0-1 0 0 0,0 1-6 0 0,11 0 338 0 0,-8 0-8 0 0,-3 0-22 0 0,0 0-10 0 0,0 0-2 0 0,0 0-12 0 0,0 0-50 0 0,0 0-18 0 0,0 0-6 0 0,0 0-5 0 0,0 0-10 0 0,0 0-4 0 0,0 0 1 0 0,0 0-10 0 0,0 0-48 0 0,0 0-26 0 0,0 0-4 0 0,-3-2-5 0 0,-1-2-69 0 0,3 4-28 0 0,1 0 0 0 0,-1-1 0 0 0,1 1 0 0 0,-1-1-1 0 0,1 1 1 0 0,0 0 0 0 0,-1-1 0 0 0,1 1 0 0 0,-1-1 0 0 0,1 0 0 0 0,0 1 0 0 0,-1-1-1 0 0,1 1 1 0 0,0-1 0 0 0,0 1 0 0 0,-1-1 0 0 0,1 0-2 0 0,-2-32 69 0 0,2 8-51 0 0,0-13 54 0 0,3 22-13 0 0,10 0-19 0 0,0 0 21 0 0,-8 5-53 0 0,-4 9-21 0 0,0-1-1 0 0,0 1 0 0 0,0 0 1 0 0,1 0-1 0 0,-1 0 1 0 0,0 0-1 0 0,1 0 0 0 0,0 0 1 0 0,0 0 13 0 0,30-31-239 0 0,-10 12 33 0 0,-8 6 32 0 0,1 1-40 0 0,-1-1-48 0 0,0 1-57 0 0,3 3-71 0 0,-1 7 67 0 0,-3 0 93 0 0,3-3-174 0 0,-7 3 84 0 0,-4 2 120 0 0,2-1-34 0 0,3 0-42 0 0,2 0 17 0 0,-4 0 21 0 0,0 0-37 0 0,-1-1-95 0 0,9-9-350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9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4432 0 0,'0'0'99'0'0,"0"0"11"0"0,0 0 10 0 0,0 3-14 0 0,0 3-72 0 0,0-1 18 0 0,0-3 54 0 0,-3-2 124 0 0,-5 3 162 0 0,8-2-358 0 0,-1-1 0 0 0,0 1-1 0 0,1 0 1 0 0,-1 0 0 0 0,1-1 0 0 0,0 1 0 0 0,-1 0-1 0 0,1 0 1 0 0,0 0 0 0 0,-1 0 0 0 0,1 0-1 0 0,0-1 1 0 0,0 1 0 0 0,0 0-34 0 0,-1 10 301 0 0,1-3-63 0 0,0-1-3 0 0,0 0 40 0 0,1 1 153 0 0,-1 0 101 0 0,2 3-172 0 0,4 2 25 0 0,0 0-23 0 0,-4-2-41 0 0,-2-4-113 0 0,-1-5-136 0 0,1 1-1 0 0,0-1 0 0 0,0 0 0 0 0,0 0 1 0 0,1 0-1 0 0,-1 1 0 0 0,0-1 0 0 0,1 0 0 0 0,-1 0 1 0 0,2 1-69 0 0,7 13 403 0 0,2 4 98 0 0,-5-5-229 0 0,-3-2-89 0 0,-2-11-150 0 0,-1 0 0 0 0,1 1-1 0 0,-1-1 1 0 0,1 0 0 0 0,0 1 0 0 0,0-1 0 0 0,0 0 0 0 0,0 0 0 0 0,0 0 0 0 0,1 0 0 0 0,-1 0 0 0 0,0 0 0 0 0,1 0 0 0 0,0 0-33 0 0,3 3 48 0 0,1 2 49 0 0,2 1 71 0 0,11 10 281 0 0,-9-11-247 0 0,3-2 54 0 0,-8 2-89 0 0,-5-6-157 0 0,0-1 1 0 0,0 0 0 0 0,0 1-1 0 0,1-1 1 0 0,-1 1 0 0 0,0-1 0 0 0,1 0-1 0 0,-1 1 1 0 0,0-1 0 0 0,1 1 0 0 0,-1-1-1 0 0,1 0 1 0 0,-1 0 0 0 0,0 1 0 0 0,1-1-1 0 0,-1 0 1 0 0,1 0 0 0 0,-1 1 0 0 0,1-1-1 0 0,-1 0 1 0 0,1 0 0 0 0,-1 0 0 0 0,1 0-1 0 0,-1 0 1 0 0,1 0 0 0 0,-1 0 0 0 0,1 0-1 0 0,-1 0 1 0 0,1 0 0 0 0,-1 0 0 0 0,1 0-1 0 0,0 0-10 0 0,44 0 746 0 0,-40-3-497 0 0,9-8 6 0 0,-9 9-187 0 0,-5 2-51 0 0,1 0 0 0 0,0-1 0 0 0,-1 1 0 0 0,1 0 0 0 0,-1-1 0 0 0,1 1 0 0 0,0 0 0 0 0,-1-1 0 0 0,1 1 0 0 0,-1-1 1 0 0,1 1-1 0 0,-1-1 0 0 0,1 1 0 0 0,-1-1 0 0 0,1 1 0 0 0,-1-1 0 0 0,0 0 0 0 0,1 1 0 0 0,-1-1 0 0 0,0 1 0 0 0,0-1 0 0 0,1 0-17 0 0,1-4 69 0 0,0 1-11 0 0,1 1 0 0 0,-1 0 0 0 0,1 0 0 0 0,0 0 1 0 0,0 0-1 0 0,2-2-58 0 0,-1 2 48 0 0,-1 0 0 0 0,0 1 0 0 0,-1-2 1 0 0,1 1-1 0 0,0 0 0 0 0,1-3-48 0 0,5-14 243 0 0,1-3-83 0 0,5 2-119 0 0,-1 5 2 0 0,-11 4-32 0 0,-2 3-12 0 0,11-18 1 0 0,-12 26 0 0 0,1-1 0 0 0,-1 1 0 0 0,1 0 0 0 0,-1-1 0 0 0,0 1 0 0 0,0-1 0 0 0,0 1 0 0 0,0-1 0 0 0,0 1 0 0 0,0-1 0 0 0,0 1-2 0 0,0-1-1 0 0,0 1 0 0 0,0-1 1 0 0,0 1-1 0 0,0-1 0 0 0,0 1 1 0 0,-1-1-1 0 0,1 1 0 0 0,-1 0 1 0 0,1-1 2 0 0,-11-11-146 0 0,8 10-76 0 0,3 3 102 0 0,0 0-55 0 0,0 0-78 0 0,0 0 79 0 0,0 0-37 0 0,0 0-41 0 0,0 0-37 0 0,0 0-390 0 0,0 0 94 0 0,0 0-51 0 0,0 0-749 0 0,0 0-587 0 0,0 0-1118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0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8232 0 0,'0'0'182'0'0,"0"0"29"0"0,0 3 14 0 0,0 10-27 0 0,0-11-194 0 0,0-1 0 0 0,0 1 0 0 0,1-1 0 0 0,-1 1 0 0 0,0-1 0 0 0,0 0 0 0 0,1 1 0 0 0,-1-1 0 0 0,1 1 0 0 0,-1-1-4 0 0,5 7 50 0 0,-2-3 34 0 0,0 0 43 0 0,-1 2 46 0 0,-2 3 47 0 0,0-7-4 0 0,0 1 97 0 0,0 13 961 0 0,0-14-1031 0 0,0 1-36 0 0,0 0-46 0 0,0-1-63 0 0,0-1-76 0 0,0 0-89 0 0,0-1 71 0 0,0-1-1 0 0,0 0 1 0 0,0 0 0 0 0,0 0 0 0 0,0 0-1 0 0,0 0 1 0 0,0 0 0 0 0,0 0-1 0 0,0 0 1 0 0,0 0 0 0 0,0 0 0 0 0,0 1-1 0 0,0-1 1 0 0,0 0 0 0 0,0 0-1 0 0,0 0 1 0 0,0 0 0 0 0,0 0 0 0 0,0 0-1 0 0,0 0 1 0 0,0 0 0 0 0,0 0 0 0 0,1 0-1 0 0,-1 0 1 0 0,0 1 0 0 0,0-1-1 0 0,0 0 1 0 0,0 0 0 0 0,0 0 0 0 0,0 0-1 0 0,0 0 1 0 0,0 0 0 0 0,0 0-1 0 0,0 0 1 0 0,0 0 0 0 0,0 0 0 0 0,0 0-1 0 0,0 0 1 0 0,1 0 0 0 0,-1 0-1 0 0,0 0 1 0 0,0 0 0 0 0,0 0 0 0 0,0 0-1 0 0,0 0 1 0 0,0 0 0 0 0,0 0-1 0 0,0 0 1 0 0,0 0 0 0 0,0 0 0 0 0,1 0-1 0 0,-1 0 1 0 0,0 0 0 0 0,0 0 0 0 0,0 0-1 0 0,0 0 1 0 0,0 0-4 0 0,3 0 38 0 0,-2 0-32 0 0,-1 0 0 0 0,0 0 0 0 0,1 0 0 0 0,-1 0 0 0 0,0 0 0 0 0,0 0 0 0 0,1 0 0 0 0,-1 0 0 0 0,0 0 0 0 0,1 0 0 0 0,-1 0 0 0 0,0 0 0 0 0,0 0 0 0 0,1 0 0 0 0,-1 0 0 0 0,0 0 0 0 0,0 0 0 0 0,1 0 0 0 0,-1 0 0 0 0,0 0 0 0 0,0 1 0 0 0,1-1 0 0 0,-1 0 0 0 0,0 0 0 0 0,0 0 0 0 0,1 0 0 0 0,-1 1 0 0 0,0-1 0 0 0,0 0 0 0 0,0 0 0 0 0,1 1 0 0 0,-1-1-1 0 0,0 0 1 0 0,0 0 0 0 0,0 1 0 0 0,0-1 0 0 0,0 0 0 0 0,0 0 0 0 0,0 1-6 0 0,1 10 162 0 0,0 12 49 0 0,-2-1-46 0 0,1-19-246 0 0,0-3 11 0 0,0 0 6 0 0,0 0-36 0 0,0 0-17 0 0,0 0-36 0 0,0 0-41 0 0,0 0-47 0 0,0 0-49 0 0,0 0-47 0 0,0 0-42 0 0,0 0-35 0 0,0 0-124 0 0,0 0-36 0 0,0 0-1272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0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32 9040 0 0,'0'0'200'0'0,"0"0"33"0"0,0-2 15 0 0,1 1-234 0 0,-1 0 0 0 0,0 1 0 0 0,0-1 1 0 0,-1 0-1 0 0,1 1 0 0 0,0-1 0 0 0,0 0 0 0 0,0 1 0 0 0,0-1 0 0 0,-1 0 0 0 0,1 1 1 0 0,0-1-1 0 0,0 0 0 0 0,-1 1 0 0 0,1-1-14 0 0,-5-1 37 0 0,-1-1-31 0 0,4-4 3 0 0,2 3 27 0 0,0 4-36 0 0,0-2 73 0 0,0 2 81 0 0,0 0 118 0 0,0 0-199 0 0,0 0-95 0 0,0 0-78 0 0,0 0-99 0 0,0 0-118 0 0,0 0-104 0 0,0 0 48 0 0,0 0-39 0 0,0 0-496 0 0,0 0-397 0 0,0 0-751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3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272 413 6392 0 0,'0'3'141'0'0,"0"-2"-133"0"0,0-1-1 0 0,0 1 0 0 0,0-1 1 0 0,0 1-1 0 0,0-1 0 0 0,0 1 1 0 0,0-1-1 0 0,0 1 1 0 0,0-1-1 0 0,0 1 0 0 0,-1-1 1 0 0,1 1-1 0 0,0-1 1 0 0,0 1-1 0 0,0-1 0 0 0,-1 1 1 0 0,1-1-1 0 0,0 0 1 0 0,-1 1-1 0 0,1-1 0 0 0,0 1 1 0 0,-1-1-1 0 0,1 0 1 0 0,-1 1-1 0 0,1-1 0 0 0,0 0 1 0 0,-1 0-1 0 0,1 1 0 0 0,-1-1 1 0 0,1 0-1 0 0,-1 0 1 0 0,1 0-1 0 0,-1 1 0 0 0,1-1 1 0 0,-1 0-1 0 0,1 0 1 0 0,-1 0-1 0 0,1 0 0 0 0,-1 0 1 0 0,1 0-1 0 0,-1 0 1 0 0,0 0-1 0 0,1 0 0 0 0,-1 0 1 0 0,1 0-1 0 0,-1-1-7 0 0,0 1 15 0 0,-1 0 1 0 0,1 0-1 0 0,-1 0 0 0 0,1 0 0 0 0,-1 0 0 0 0,1 0 1 0 0,-1-1-1 0 0,1 1 0 0 0,0-1 0 0 0,-1 1-15 0 0,-5-5 25 0 0,7 4-25 0 0,-1 1 0 0 0,0-1 1 0 0,1 0-1 0 0,-1 1 0 0 0,0-1 0 0 0,0 1 1 0 0,0-1-1 0 0,0 1 0 0 0,0-1 0 0 0,1 1 0 0 0,-1 0 1 0 0,0-1-1 0 0,0 1 0 0 0,0 0 0 0 0,0 0 0 0 0,0 0 1 0 0,0-1-1 0 0,0 1 0 0 0,0 0 0 0 0,0 0 1 0 0,0 1-1 0 0,0-1 0 0 0,0 0 0 0 0,0 0 0 0 0,0 0 1 0 0,0 1-1 0 0,0-1 0 0 0,-12 11 32 0 0,9-9 112 0 0,1-1-63 0 0,-6-1-7 0 0,6-1-21 0 0,-4 1 35 0 0,5 0-58 0 0,0 0 1 0 0,0 0-1 0 0,-1 0 0 0 0,1 0 0 0 0,0 0 1 0 0,0 0-1 0 0,0 1 0 0 0,0-1 0 0 0,-1 1 0 0 0,0 0-30 0 0,-1 1 65 0 0,-10 5 109 0 0,3 0 61 0 0,3 6 13 0 0,6-11-266 0 0,-2 1 49 0 0,-4 3 141 0 0,-13 8 378 0 0,13-7-357 0 0,6-5-116 0 0,-1 1 0 0 0,0-1 0 0 0,0 0 0 0 0,0-1 0 0 0,0 1 0 0 0,-2 0-77 0 0,4-1 32 0 0,0-1 0 0 0,-1 1 0 0 0,1 0 0 0 0,-1-1 0 0 0,1 1 0 0 0,0 0 0 0 0,0 0 0 0 0,-1-1 0 0 0,1 1 0 0 0,0 0 1 0 0,0 0-1 0 0,0 0 0 0 0,0 1 0 0 0,0-1 0 0 0,0 0 0 0 0,0 0 0 0 0,0 1 0 0 0,1-1 0 0 0,-1 0 0 0 0,0 1 0 0 0,1-1 0 0 0,-1 0 0 0 0,1 1 0 0 0,-1-1 0 0 0,1 1 0 0 0,0-1 1 0 0,0 1-1 0 0,0-1 0 0 0,0 1-32 0 0,-2 9 242 0 0,-4 2 31 0 0,-1 0-19 0 0,6-2-47 0 0,2-2-18 0 0,4 3 235 0 0,-3-8-276 0 0,1-1-67 0 0,-1 1-74 0 0,1 9 281 0 0,-1-7 7 0 0,25 20 283 0 0,-22-23-352 0 0,7 0-43 0 0,3 7 22 0 0,-11-7-41 0 0,0-2-87 0 0,5-4-42 0 0,-8 2-10 0 0,8-4 23 0 0,-8 4-38 0 0,0 0 0 0 0,1 0 0 0 0,-1 1 0 0 0,1-1 0 0 0,-1 0 0 0 0,1 0-1 0 0,-1 1 1 0 0,1-1 0 0 0,0 1 0 0 0,-1 0 0 0 0,1-1 0 0 0,0 1 0 0 0,-1 0 0 0 0,1 0-10 0 0,0 0 10 0 0,0 0 1 0 0,0-1-1 0 0,0 1 1 0 0,-1 0-1 0 0,1-1 1 0 0,0 1-1 0 0,-1-1 1 0 0,1 0-1 0 0,0 0 1 0 0,-1 1-1 0 0,1-1 1 0 0,-1 0-1 0 0,1 0 1 0 0,-1 0-1 0 0,1-1 1 0 0,-1 1-1 0 0,0 0 1 0 0,0 0-1 0 0,1-1-10 0 0,14-11 121 0 0,-5 8-40 0 0,-9 4-66 0 0,0 0 0 0 0,1 0 1 0 0,-1-1-1 0 0,0 1 1 0 0,0 0-1 0 0,0-1 1 0 0,0 1-1 0 0,0-1 1 0 0,0 0-16 0 0,1-1 3 0 0,0 1 1 0 0,0 0 0 0 0,1-1 0 0 0,-1 1-1 0 0,1 0 1 0 0,0 0-4 0 0,0 0-3 0 0,-1 0 1 0 0,1 0-1 0 0,-1 0 0 0 0,0 0 1 0 0,0-1-1 0 0,1 0 3 0 0,12-13-53 0 0,-3 0 50 0 0,-2-8 54 0 0,-9 18-51 0 0,0 0 1 0 0,-1-1-1 0 0,1 1 0 0 0,-2-1 1 0 0,1 1-1 0 0,-1-1 0 0 0,0 1 1 0 0,0-1-1 0 0,1-33 8 0 0,0-9-65 0 0,-1 34 12 0 0,-1-1 1 0 0,0 1-1 0 0,-2-5 45 0 0,-2-3-46 0 0,3 12 19 0 0,0 0 0 0 0,0 0 0 0 0,1 0 1 0 0,0-2 26 0 0,1-9-49 0 0,1 10 12 0 0,-1 0 0 0 0,-1 0 0 0 0,-2-10 37 0 0,-3-2-49 0 0,5 18 40 0 0,-1 0 1 0 0,1 0 0 0 0,0-1-1 0 0,0 1 1 0 0,0-5 8 0 0,1 7-6 0 0,0 1 1 0 0,-1-1-1 0 0,1 0 0 0 0,-1 1 1 0 0,0-1-1 0 0,0 1 0 0 0,0 0 1 0 0,0-1-1 0 0,-1 1 6 0 0,-3-13-13 0 0,4 12 4 0 0,0 1 1 0 0,1-1-1 0 0,-1 0 1 0 0,1 0-1 0 0,0-3 9 0 0,0 7 0 0 0,0-16-21 0 0,-1 44 185 0 0,1 13-3 0 0,4 4-51 0 0,-1-23-74 0 0,3 16 28 0 0,1-7 20 0 0,-3-15-23 0 0,-1-9-25 0 0,-2-1 1 0 0,1 1-1 0 0,-1-1 1 0 0,0 1-1 0 0,0 0 1 0 0,-1 3-37 0 0,1 3 70 0 0,0 1 0 0 0,1-1 0 0 0,1 0 0 0 0,2 8-70 0 0,-4-18 16 0 0,5 27 94 0 0,4-9-12 0 0,-4 6-2 0 0,4-6-16 0 0,-4 6-50 0 0,-3-20 0 0 0,0 0 1 0 0,0 0-1 0 0,5 6-30 0 0,1 3 49 0 0,-3-3-20 0 0,-3-10-47 0 0,1-1 88 0 0,-2 0-29 0 0,-1-1-45 0 0,0 0-32 0 0,0 0-38 0 0,-1 0-23 0 0,1 0-37 0 0,-1 1-43 0 0,0 0-48 0 0,0-1-17 0 0,0 0-40 0 0,0-1-38 0 0,0 1-33 0 0,0-1-233 0 0,0 0-55 0 0,0 0-45 0 0,0 0-33 0 0,0 0-1297 0 0,0 0-1156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6504 0 0,'0'0'190'0'0,"0"-3"-10"0"0,0-5-144 0 0,0-10 19 0 0,0 16 32 0 0,0 1 97 0 0,0 1 156 0 0,0 0-243 0 0,0 0-113 0 0,1-1-87 0 0,0 0-111 0 0,0 0 51 0 0,0 0-33 0 0,2-2-281 0 0,0 0-166 0 0,3-3-434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5.1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6648 0 0,'0'3'149'0'0,"0"12"-81"0"0,0 2 53 0 0,0-1 47 0 0,0 1 40 0 0,0 7 138 0 0,0-1 48 0 0,0 54 1016 0 0,0-45-857 0 0,0-26-463 0 0,1 1 0 0 0,0 0 1 0 0,0 0-1 0 0,1 0 0 0 0,-1-1 0 0 0,2 1-90 0 0,1 9 178 0 0,1 14 183 0 0,1-14-85 0 0,0-1 12 0 0,-4 2-37 0 0,-1-4 41 0 0,6 0 39 0 0,-1 0-23 0 0,-4 1-55 0 0,-2-11-203 0 0,0 0 0 0 0,0 0 0 0 0,0-1 0 0 0,0 1 0 0 0,1 0 0 0 0,-1 0 0 0 0,1 1-50 0 0,7 4 285 0 0,-8-8-271 0 0,1 0-1 0 0,-1 1 0 0 0,1-1 0 0 0,-1 0 1 0 0,0 1-1 0 0,1-1 0 0 0,-1 0 0 0 0,0 1 1 0 0,1-1-1 0 0,-1 1 0 0 0,0-1 0 0 0,1 0 1 0 0,-1 1-1 0 0,0-1 0 0 0,0 1 0 0 0,0-1 1 0 0,1 1-1 0 0,-1-1 0 0 0,0 1 0 0 0,0-1 1 0 0,0 1-1 0 0,0-1 0 0 0,0 1 0 0 0,0-1 1 0 0,0 1-1 0 0,0-1 0 0 0,0 1 0 0 0,0 0 1 0 0,0-1-14 0 0,0 15 211 0 0,2-3-35 0 0,-1-10-152 0 0,-1-1 0 0 0,1 1 0 0 0,0-1 0 0 0,-1 1 0 0 0,1 0 0 0 0,0-1 0 0 0,0 1 0 0 0,0-1 0 0 0,0 0 1 0 0,0 1-1 0 0,1-1-24 0 0,1 2 204 0 0,-3 1-59 0 0,0 0 79 0 0,1-2 115 0 0,0 0 229 0 0,2-3-50 0 0,0-2-269 0 0,-1 1-134 0 0,1-2-109 0 0,0 2-72 0 0,-1-1-61 0 0,10-15 192 0 0,-10 13-61 0 0,1 1 0 0 0,-1 0 0 0 0,0 1 0 0 0,1-1-1 0 0,3-3-3 0 0,1 0 25 0 0,-3 4-19 0 0,-1-1 0 0 0,0 1 0 0 0,1 0 0 0 0,-2-1 0 0 0,1 0-1 0 0,0 0-5 0 0,1-3-1 0 0,3-7-34 0 0,-6 11 21 0 0,1 1 0 0 0,0-1 0 0 0,0 0 0 0 0,0 1 0 0 0,1 0 0 0 0,-1-1 0 0 0,1 1 0 0 0,-1 0 0 0 0,1 0 0 0 0,1-1 14 0 0,20-13-80 0 0,-13 3 0 0 0,1 9 36 0 0,-9 4 34 0 0,-1-1 0 0 0,0 1 1 0 0,1-1-1 0 0,-1 0 1 0 0,0 0-1 0 0,1 0 0 0 0,-1 0 1 0 0,0 0-1 0 0,0-1 1 0 0,0 1-1 0 0,0-1 0 0 0,1-1 10 0 0,13-10-77 0 0,-14 12 71 0 0,0 0-1 0 0,0 1 1 0 0,0-1-1 0 0,0 1 0 0 0,0-1 1 0 0,0 1-1 0 0,1 0 1 0 0,-1 0-1 0 0,0 0 1 0 0,0 0-1 0 0,0 0 1 0 0,2 0 6 0 0,-2 1-6 0 0,1-1 0 0 0,0 1 0 0 0,-1 0 0 0 0,1-1 1 0 0,0 1-1 0 0,-1 1 0 0 0,1-1 0 0 0,-1 0 1 0 0,0 0-1 0 0,1 1 0 0 0,-1 0 0 0 0,1 0 6 0 0,2 0-80 0 0,7 1 27 0 0,-10-2 50 0 0,-1-1-1 0 0,0 1 1 0 0,0 0 0 0 0,0 1 0 0 0,1-1 0 0 0,-1 0 0 0 0,0 0 0 0 0,-1 0 0 0 0,1 1-1 0 0,0-1 1 0 0,0 0 0 0 0,0 1 0 0 0,-1-1 0 0 0,1 1 0 0 0,0 0 3 0 0,3 7-37 0 0,2 2 25 0 0,2 1 7 0 0,5 13-51 0 0,-11-17 53 0 0,-2 11 66 0 0,0-14-71 0 0,0 11 8 0 0,1-6-29 0 0,1-4-73 0 0,0-2-19 0 0,1 0-40 0 0,3 1-242 0 0,-4-2-548 0 0,-2-3-60 0 0,0 0-11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5.4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9256 0 0,'0'0'266'0'0,"0"0"1"0"0,0 2-108 0 0,0 14 251 0 0,0 0 37 0 0,0 41 1121 0 0,0-32-922 0 0,0 5 35 0 0,0-14-375 0 0,0-1-51 0 0,0 1-61 0 0,0-2-69 0 0,1-3 97 0 0,6 2 31 0 0,-1 0 2 0 0,-4-2-29 0 0,-3 1 12 0 0,0 3-37 0 0,1-13-176 0 0,0 0-1 0 0,1 0 1 0 0,-1 0 0 0 0,0 1 0 0 0,1-1 0 0 0,-1 0 0 0 0,1 0-1 0 0,-1 0 1 0 0,1 0-25 0 0,4 6 76 0 0,2 5 48 0 0,-5 1 35 0 0,-2-6-146 0 0,0 10 55 0 0,0-15-41 0 0,0-3-50 0 0,0 0-77 0 0,0 0-61 0 0,0 0-239 0 0,0 0 298 0 0,0 0 5 0 0,0 0-17 0 0,0 0-40 0 0,1 0-13 0 0,-1 0-40 0 0,1 0-48 0 0,-1 0-52 0 0,1 0-56 0 0,0 0-53 0 0,0 0-47 0 0,1 0-40 0 0,-1 0-147 0 0,1 0-41 0 0,0 0-176 0 0,2 0-478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5.8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49 9184 0 0,'0'0'208'0'0,"0"0"33"0"0,0 0 14 0 0,0-2-42 0 0,-1-6-175 0 0,-8-7-19 0 0,5 11 21 0 0,2 2 49 0 0,2 2 100 0 0,-4 0 95 0 0,0 0-82 0 0,0 0-68 0 0,1 0-43 0 0,-9-1 95 0 0,7-1-63 0 0,-3-3-19 0 0,6 4-89 0 0,1 0 0 0 0,-1 0 1 0 0,1 0-1 0 0,-1 0 1 0 0,1 1-1 0 0,-1-1 1 0 0,1 1-1 0 0,-1-1 0 0 0,1 1 1 0 0,-1-1-1 0 0,0 1 1 0 0,0 0-1 0 0,1 0 1 0 0,-1 0-16 0 0,-5-1 58 0 0,5 1-40 0 0,-1 0 0 0 0,1 0 1 0 0,0 0-1 0 0,0 0 0 0 0,0 0 0 0 0,-1 1 0 0 0,1-1 0 0 0,0 1 0 0 0,0-1 1 0 0,-1 1-19 0 0,-5 4 43 0 0,-5 2 13 0 0,-1-5 53 0 0,10-3-84 0 0,2 1-19 0 0,0 0 0 0 0,-1 0-1 0 0,1 0 1 0 0,-1 0 0 0 0,1 0 0 0 0,0 1-1 0 0,-1-1 1 0 0,1 1 0 0 0,-2 0-6 0 0,1 1 15 0 0,-12 7 22 0 0,-2 7 60 0 0,7-11-3 0 0,9-1-53 0 0,0-1 0 0 0,0 1 0 0 0,1 0 1 0 0,-1 0-1 0 0,1-1 0 0 0,0 1 0 0 0,0 0 1 0 0,1 3-42 0 0,-1-1 30 0 0,0-6-29 0 0,0 0 1 0 0,0 0-1 0 0,0 0 1 0 0,0 0 0 0 0,0 0-1 0 0,0 0 1 0 0,0 0 0 0 0,0 0-1 0 0,0 1 1 0 0,0-1-1 0 0,0 0 1 0 0,0 0 0 0 0,0 0-1 0 0,0 0 1 0 0,0 0-1 0 0,0 0 1 0 0,0 0 0 0 0,0 0-1 0 0,0 0 1 0 0,0 0 0 0 0,0 1-1 0 0,0-1 1 0 0,0 0-1 0 0,0 0 1 0 0,0 0 0 0 0,0 0-1 0 0,0 0 1 0 0,0 0-1 0 0,0 0 1 0 0,1 0 0 0 0,-1 0-1 0 0,0 0 1 0 0,0 0-1 0 0,0 0 1 0 0,0 0 0 0 0,0 0-1 0 0,0 0 1 0 0,0 1 0 0 0,0-1-1 0 0,0 0 1 0 0,0 0-1 0 0,0 0 1 0 0,1 0 0 0 0,-1 0-1 0 0,0 0 1 0 0,0 0-1 0 0,0 0 1 0 0,0 0 0 0 0,0 0-1 0 0,0 0 1 0 0,0 0 0 0 0,0 0-1 0 0,0 0 1 0 0,0 0-1 0 0,1 0 1 0 0,-1-1 0 0 0,0 1-2 0 0,0 0 5 0 0,1 0 0 0 0,-1 0 1 0 0,1 0-1 0 0,-1 0 1 0 0,1 0-1 0 0,-1 0 1 0 0,1 0-1 0 0,-1 1 0 0 0,1-1 1 0 0,-1 0-1 0 0,1 0 1 0 0,-1 0-1 0 0,1 0 1 0 0,-1 1-1 0 0,1-1 0 0 0,-1 0 1 0 0,0 0-1 0 0,1 1 1 0 0,-1-1-1 0 0,1 0 1 0 0,-1 1-1 0 0,0-1 0 0 0,1 0 1 0 0,-1 1-1 0 0,0-1 1 0 0,0 1-1 0 0,1-1 1 0 0,-1 0-1 0 0,0 1 0 0 0,0-1 1 0 0,1 1-1 0 0,-1-1 1 0 0,0 1-1 0 0,0-1 1 0 0,0 1-1 0 0,0-1 0 0 0,0 1 1 0 0,0-1-1 0 0,0 1 1 0 0,0-1-1 0 0,0 1 1 0 0,0 0-6 0 0,3 4 120 0 0,1-1-73 0 0,0 0-13 0 0,0-1-1 0 0,-1 1 1 0 0,1 0 0 0 0,-1 0 0 0 0,1 2-34 0 0,1 5 67 0 0,-5-9-60 0 0,1-1 0 0 0,-1 0 0 0 0,1 0 0 0 0,-1 0 0 0 0,1 0 0 0 0,-1 0 0 0 0,1 0-1 0 0,-1 0 1 0 0,1 0 0 0 0,0 0 0 0 0,0 0 0 0 0,0 0 0 0 0,-1 0 0 0 0,1-1 0 0 0,0 1 0 0 0,0 0 0 0 0,0 0 0 0 0,1 0-7 0 0,3 1 25 0 0,-4-2-17 0 0,-1 0 1 0 0,1 1-1 0 0,0-1 1 0 0,-1 0-1 0 0,1 1 1 0 0,-1-1 0 0 0,1 0-1 0 0,0 1 1 0 0,-1-1-1 0 0,1 1 1 0 0,-1-1-1 0 0,1 1 1 0 0,-1-1-1 0 0,1 1 1 0 0,-1-1 0 0 0,0 1-1 0 0,1 0 1 0 0,-1-1-1 0 0,0 1 1 0 0,1 0-1 0 0,-1-1 1 0 0,0 1-9 0 0,3 4 45 0 0,-3-4-33 0 0,1 0-1 0 0,0 0 0 0 0,-1 0 1 0 0,1 0-1 0 0,0 0 1 0 0,0 0-1 0 0,0-1 0 0 0,-1 1 1 0 0,1 0-1 0 0,0-1 0 0 0,0 1 1 0 0,0-1-1 0 0,0 1 1 0 0,0-1-1 0 0,1 1 0 0 0,-1-1-11 0 0,10 7 168 0 0,-5 6 13 0 0,4 2 10 0 0,11 5 227 0 0,-11-11-239 0 0,-1-1-45 0 0,-4-2-83 0 0,-2 0-39 0 0,9 18 182 0 0,-8-16-138 0 0,1 5 69 0 0,2-8-31 0 0,-6-5-87 0 0,-1 0-1 0 0,0 1 1 0 0,1-1 0 0 0,-1 0-1 0 0,1 0 1 0 0,-1 1 0 0 0,0-1-1 0 0,1 0 1 0 0,-1 1 0 0 0,1-1-1 0 0,-1 0 1 0 0,0 1-1 0 0,0-1 1 0 0,1 1 0 0 0,-1-1-1 0 0,0 1 1 0 0,0-1 0 0 0,1 1-1 0 0,-1-1 1 0 0,0 1 0 0 0,0-1-1 0 0,0 1 1 0 0,0-1-1 0 0,0 1 1 0 0,0-1 0 0 0,0 1-1 0 0,0-1 1 0 0,0 1 0 0 0,0-1-1 0 0,0 1 1 0 0,0-1-1 0 0,0 1-5 0 0,0 5 54 0 0,0-3-31 0 0,0-1 22 0 0,0 0 27 0 0,0 1 42 0 0,-3-3 10 0 0,3 0-120 0 0,-1 0 0 0 0,1 0-1 0 0,-1 0 1 0 0,1 0 0 0 0,0 0 0 0 0,-1 0-1 0 0,1 0 1 0 0,-1 0 0 0 0,1 0 0 0 0,-1 0-1 0 0,1 0 1 0 0,0 0 0 0 0,-1 1 0 0 0,1-1-1 0 0,-1 0 1 0 0,1 0 0 0 0,0 0 0 0 0,-1 1-1 0 0,1-1 1 0 0,0 0 0 0 0,-1 1 0 0 0,1-1-1 0 0,0 0 1 0 0,0 1 0 0 0,-1-1 0 0 0,1 0-1 0 0,0 1 1 0 0,0-1 0 0 0,-1 0 0 0 0,1 1-1 0 0,0-1-4 0 0,-5 7 78 0 0,-6-1 29 0 0,6 4-23 0 0,-24 6 61 0 0,28-15-141 0 0,-1-1 0 0 0,1 1-1 0 0,-1-1 1 0 0,1 0-1 0 0,-1 1 1 0 0,1-1 0 0 0,-1 0-1 0 0,1 0 1 0 0,0 0-1 0 0,-1 0-3 0 0,-6 0-31 0 0,0 3-35 0 0,0 1-8 0 0,6-2 48 0 0,0-1-1 0 0,0 0 1 0 0,0 0 0 0 0,0 0 0 0 0,0 0 0 0 0,0-1-1 0 0,0 1 1 0 0,0-1 0 0 0,-2 1 26 0 0,2-1-29 0 0,0 0-1 0 0,0 0 1 0 0,0 0 0 0 0,0 0 0 0 0,0-1 0 0 0,-1 1-1 0 0,1 0 1 0 0,0-1 0 0 0,0 0 29 0 0,-4-1-69 0 0,1 0-27 0 0,-1 0-34 0 0,-1 0-35 0 0,1 1-35 0 0,-1-1-36 0 0,-1 1-37 0 0,0 0-38 0 0,0 1-38 0 0,-8 0-323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6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11952 0 0,'0'0'266'0'0,"0"0"44"0"0,0 0 14 0 0,-1-1-132 0 0,-1-1-91 0 0,-9-8 15 0 0,9 7-25 0 0,2 3 5 0 0,0 0-91 0 0,0 0-86 0 0,0 0-82 0 0,0 0 39 0 0,0 0-33 0 0,0 0-37 0 0,0 0-33 0 0,0 0-317 0 0,0 0 68 0 0,0 0-46 0 0,0 0-622 0 0,0 0-494 0 0,0 0-937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4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 6536 0 0,'0'0'190'0'0,"0"0"-51"0"0,0 0-14 0 0,0 0 41 0 0,0 0 134 0 0,0 0 246 0 0,0 0 20 0 0,0 0-10 0 0,0 0-51 0 0,0 0-22 0 0,0 0-3 0 0,0 0-20 0 0,0 0-84 0 0,0 0-38 0 0,0 3-8 0 0,0 32 131 0 0,0 8-113 0 0,0-2-99 0 0,0-6-83 0 0,0-27-111 0 0,1 0 0 0 0,0-1 0 0 0,0 1 0 0 0,1 0 0 0 0,1 4-55 0 0,-1-5 56 0 0,0 1 0 0 0,-1-1 0 0 0,0 1 1 0 0,0 0-1 0 0,0 4-56 0 0,-1 28 191 0 0,0 61 459 0 0,0-95-610 0 0,1 0 0 0 0,0 0 0 0 0,0 0 0 0 0,0 0 0 0 0,1 0 0 0 0,0 0-40 0 0,0-1 39 0 0,0 0 0 0 0,-1 0 0 0 0,0 0 0 0 0,0 1 0 0 0,0 4-39 0 0,-1 101 672 0 0,0-108-587 0 0,0 0-10 0 0,0-3-232 0 0,0 1 109 0 0,0 0 72 0 0,0-1 41 0 0,0 2 243 0 0,0-1-228 0 0,0 0-98 0 0,0 0-42 0 0,0-1-42 0 0,0 1-29 0 0,0 0-43 0 0,0-1-45 0 0,0 1-52 0 0,0 0-54 0 0,0-1-58 0 0,0 1-64 0 0,0 0-66 0 0,0-1 169 0 0,0 0-49 0 0,0 0-42 0 0,0 0-37 0 0,0 0-137 0 0,0 0-37 0 0,0 0-1420 0 0</inkml:trace>
  <inkml:trace contextRef="#ctx0" brushRef="#br0" timeOffset="289.06">0 432 5224 0 0,'0'0'151'0'0,"3"0"-5"0"0,15 0-143 0 0,8 0 74 0 0,-9-1 104 0 0,-2-3 115 0 0,2-4 124 0 0,-10 5-177 0 0,0 2-52 0 0,8 1 82 0 0,4-1 3 0 0,10-8 48 0 0,-3-1-64 0 0,0-2-52 0 0,0-1-40 0 0,45-21 167 0 0,-9 10-134 0 0,-24 9-100 0 0,-15 7-78 0 0,3-4 54 0 0,-10 5-125 0 0,-7 3-33 0 0,0-1-49 0 0,0 2-57 0 0,0-1-64 0 0,-1 1-73 0 0,1 0-80 0 0,-1 0-87 0 0,1 1-95 0 0,5 0-526 0 0,6 2-637 0 0,-20 0 1742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2.2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8208 0 0,'0'0'234'0'0,"0"0"6"0"0,0 1-176 0 0,3 1-37 0 0,0 1-18 0 0,-2-1-13 0 0,2 5 15 0 0,6 10 36 0 0,-4-8 59 0 0,0 1 109 0 0,-2 3 86 0 0,0 2 47 0 0,7 0 60 0 0,-7-10 2 0 0,-2 4-130 0 0,5 2 38 0 0,1 3 36 0 0,-5-3-32 0 0,-2-10-294 0 0,0 0 0 0 0,0-1 0 0 0,0 1 0 0 0,0 0 0 0 0,0-1 1 0 0,0 1-1 0 0,0 0 0 0 0,0-1 0 0 0,0 1 0 0 0,1 0 0 0 0,-1-1 0 0 0,0 1 0 0 0,1 0 0 0 0,-1-1 0 0 0,0 1 0 0 0,1-1 0 0 0,-1 1 0 0 0,0 0 0 0 0,1-1 0 0 0,-1 1 0 0 0,1-1 0 0 0,-1 1 0 0 0,1-1 0 0 0,0 0 0 0 0,-1 1 0 0 0,1-1-28 0 0,-1 1 29 0 0,1-1 0 0 0,0 0 1 0 0,-1 1-1 0 0,1-1 0 0 0,-1 1 0 0 0,1-1 0 0 0,-1 1 0 0 0,1-1 0 0 0,-1 1 0 0 0,0-1 0 0 0,1 1 0 0 0,-1 0 0 0 0,0-1 1 0 0,1 1-1 0 0,-1-1 0 0 0,0 1 0 0 0,0 0 0 0 0,1-1 0 0 0,-1 1 0 0 0,0 0 0 0 0,0 0 0 0 0,0-1 0 0 0,0 1 0 0 0,0 0 1 0 0,0-1-1 0 0,0 1-29 0 0,0 5 185 0 0,0 0 75 0 0,3 11 771 0 0,0-11-673 0 0,-2-3-231 0 0,1-1-52 0 0,0 1-62 0 0,0-1-70 0 0,1 1 342 0 0,-3-3-28 0 0,0 0-7 0 0,0 0-11 0 0,0 0-32 0 0,0 0-14 0 0,0 0-1 0 0,0 0 0 0 0,0 0 0 0 0,0 0 0 0 0,-3 0 0 0 0,-7 0-12 0 0,7 0-52 0 0,0-3-28 0 0,-7-7-4 0 0,7 7-5 0 0,0 0-22 0 0,-3-4-47 0 0,5 5-13 0 0,0 1 1 0 0,0-1-1 0 0,1 0 1 0 0,-1 0 0 0 0,0 0-1 0 0,0 1 1 0 0,1-1-1 0 0,-1 0 1 0 0,1 0-1 0 0,0 0 1 0 0,0 0-1 0 0,0 0 1 0 0,0-1-10 0 0,3-8 14 0 0,13-18-14 0 0,-10 24 0 0 0,-5 5 0 0 0,-1 0 0 0 0,1 0 0 0 0,-1-1 0 0 0,0 1 0 0 0,1 0 0 0 0,-1 0 0 0 0,1-1 0 0 0,-1 1 0 0 0,0 0 0 0 0,1-1 0 0 0,-1 1 0 0 0,0-1 0 0 0,1 1 0 0 0,-1-1 0 0 0,0 1 0 0 0,0 0 0 0 0,0-1 0 0 0,1 1 0 0 0,-1-1 0 0 0,0 1 0 0 0,0-1 0 0 0,0 1 0 0 0,0-1 0 0 0,0 1 0 0 0,0-1 0 0 0,0 1 0 0 0,0-1 0 0 0,0 1 0 0 0,0-1 0 0 0,0 1 0 0 0,0-1 0 0 0,0 0 0 0 0,0 0 0 0 0,0-1 0 0 0,0 1 0 0 0,0-1 0 0 0,1 1 0 0 0,-1-1 0 0 0,0 1 0 0 0,1-1 0 0 0,-1 1 0 0 0,1 0 0 0 0,0-1 0 0 0,-1 1 0 0 0,1 0 0 0 0,0-1 0 0 0,0 1 0 0 0,0 0 0 0 0,0 0 0 0 0,0 0 0 0 0,0 0 0 0 0,0 0 0 0 0,0 0 0 0 0,1 0 0 0 0,-1 0 0 0 0,0 0 0 0 0,0 0 0 0 0,1 1 0 0 0,-1-1 0 0 0,1 1 0 0 0,-1-1 0 0 0,1 1 0 0 0,1-2 0 0 0,0 1 0 0 0,0-1 0 0 0,0 0 0 0 0,0 0 0 0 0,0 0 0 0 0,1-2 0 0 0,3-3 0 0 0,-4 3-2 0 0,0 1 0 0 0,1 0 0 0 0,-1-1-1 0 0,1 2 1 0 0,0-1 0 0 0,0 0 2 0 0,6-2-37 0 0,-7 4 32 0 0,-1 0 1 0 0,0 0-1 0 0,0 0 1 0 0,1 0 0 0 0,-1-1-1 0 0,0 1 1 0 0,0-1-1 0 0,0 0 1 0 0,0 0 4 0 0,-1 1-4 0 0,1-1 0 0 0,0 1 0 0 0,0-1 0 0 0,0 1 0 0 0,0 0 0 0 0,0 0 1 0 0,0 0-1 0 0,1 0 0 0 0,-1 0 0 0 0,0 0 0 0 0,0 0 0 0 0,1 1 0 0 0,-1-1 0 0 0,1 1 4 0 0,10-3-9 0 0,8-8-61 0 0,6 6-78 0 0,-11-1 24 0 0,-13 5 94 0 0,0-1 0 0 0,0 1 0 0 0,1 0 0 0 0,-1 0 0 0 0,1 1 0 0 0,-1-1 0 0 0,1 1 0 0 0,1-1 30 0 0,10 0-191 0 0,-13 1 151 0 0,1-1 0 0 0,-1 1 0 0 0,1-1-1 0 0,-1 0 1 0 0,0 0 0 0 0,1 0-1 0 0,0-1 41 0 0,3-1-128 0 0,0 1-57 0 0,3 0-81 0 0,1 2-107 0 0,-4 0 117 0 0,-1 0-76 0 0,0 0-69 0 0,0 0-61 0 0,0 0-162 0 0,0 0-65 0 0,3 0-437 0 0,-1 0-72 0 0,1 0-716 0 0,2 0-1074 0 0</inkml:trace>
  <inkml:trace contextRef="#ctx0" brushRef="#br0" timeOffset="334.25">816 80 5792 0 0,'0'0'166'0'0,"0"0"61"0"0,0 0 146 0 0,-3-2 62 0 0,2 0-340 0 0,-1 0-40 0 0,-1 0 2 0 0,1 0 69 0 0,0-1 86 0 0,0 2-58 0 0,1-1 39 0 0,1 2 11 0 0,0-1-44 0 0,1 0-40 0 0,-1-1-32 0 0,0-1 19 0 0,-1-2-18 0 0,1 4 10 0 0,0 1-92 0 0,0 0 1 0 0,0 0-1 0 0,0 0 1 0 0,0 0 0 0 0,0 0-1 0 0,0 0 1 0 0,0-1-1 0 0,0 1 1 0 0,0 0 0 0 0,0 0-1 0 0,0 0 1 0 0,0 0-1 0 0,0 0 1 0 0,0 0-1 0 0,0 0 1 0 0,0 0 0 0 0,0 0-1 0 0,0 0 1 0 0,0-1-1 0 0,0 1 1 0 0,0 0-1 0 0,0 0 1 0 0,0 0 0 0 0,0 0-1 0 0,0 0 1 0 0,0 0-1 0 0,-1 0 1 0 0,1 0 0 0 0,0 0-1 0 0,0 0 1 0 0,0 0-1 0 0,0 0 1 0 0,0 0-1 0 0,0-1 1 0 0,0 1 0 0 0,0 0-1 0 0,0 0 1 0 0,0 0-1 0 0,0 0 1 0 0,0 0-1 0 0,-1 0 1 0 0,1 0 0 0 0,0 0-1 0 0,0 0 1 0 0,0 0-1 0 0,0 0 1 0 0,0 0 0 0 0,0 0-1 0 0,0 0 1 0 0,0 0-1 0 0,0 0 1 0 0,0 0-1 0 0,-1 0 1 0 0,1 0 0 0 0,0 0-1 0 0,0 0 1 0 0,0 0-8 0 0,-11 0 421 0 0,11 0-414 0 0,0 1-1 0 0,0-1 1 0 0,0 0-1 0 0,0 0 1 0 0,0 0 0 0 0,0 0-1 0 0,0 0 1 0 0,0 0-1 0 0,0 0 1 0 0,0 0 0 0 0,-1 0-1 0 0,1 0 1 0 0,0 0-1 0 0,0 0 1 0 0,0 0 0 0 0,0 0-1 0 0,0 0 1 0 0,0 0-1 0 0,0 0 1 0 0,0 0 0 0 0,0-1-1 0 0,0 1 1 0 0,-1 0-1 0 0,1 0 1 0 0,0 0 0 0 0,0 0-1 0 0,0 0 1 0 0,0 0-1 0 0,0 0 1 0 0,0 0 0 0 0,0 0-1 0 0,0 0 1 0 0,0 0-1 0 0,0 0 1 0 0,0 0 0 0 0,0 0-1 0 0,0-1 1 0 0,0 1-1 0 0,0 0 1 0 0,0 0-1 0 0,0 0 1 0 0,0 0 0 0 0,0 0-1 0 0,0 0 1 0 0,0 0-1 0 0,0 0 1 0 0,0 0 0 0 0,0 0-1 0 0,0-1 1 0 0,0 1-1 0 0,0 0 1 0 0,0 0 0 0 0,0 0-1 0 0,0 0 1 0 0,0 0-1 0 0,0 0 1 0 0,0 0-7 0 0,0-1 16 0 0,0 1 0 0 0,0-1-1 0 0,0 1 1 0 0,0-1 0 0 0,0 1 0 0 0,0-1-1 0 0,0 1 1 0 0,-1-1 0 0 0,1 1 0 0 0,0 0-1 0 0,0-1 1 0 0,0 1 0 0 0,0-1 0 0 0,-1 1-1 0 0,1-1 1 0 0,0 1 0 0 0,0 0 0 0 0,-1-1-1 0 0,1 1 1 0 0,0-1 0 0 0,-1 1 0 0 0,1 0-1 0 0,-1 0 1 0 0,1-1 0 0 0,0 1 0 0 0,-1 0-1 0 0,1-1 1 0 0,-1 1 0 0 0,1 0 0 0 0,-1 0-16 0 0,-16-2 458 0 0,12 2-349 0 0,0 3 146 0 0,-9 7-23 0 0,2-7-36 0 0,6 0 2 0 0,2 1-131 0 0,1 0-21 0 0,-1 0 0 0 0,0 0 0 0 0,0-1 1 0 0,0 0-1 0 0,-2 2-46 0 0,-5 0 92 0 0,9-5-73 0 0,0 2 1 0 0,-1-1 0 0 0,1 0-1 0 0,0 0 1 0 0,0 1 0 0 0,0-1 0 0 0,0 1-1 0 0,0-1 1 0 0,0 1-20 0 0,-6 6 60 0 0,5-5-31 0 0,-1 0 0 0 0,1 0 0 0 0,0 1 0 0 0,0-1 1 0 0,0 1-1 0 0,1 0-29 0 0,-15 29 230 0 0,2-2-44 0 0,11-18-106 0 0,3-10-46 0 0,1 0 0 0 0,0 0 0 0 0,1-1 0 0 0,-1 1 0 0 0,0 0 0 0 0,1-1 0 0 0,-1 1 0 0 0,1 0 1 0 0,0-1-1 0 0,0 1 0 0 0,1 2-34 0 0,4 6 106 0 0,-4-6-91 0 0,1 0 18 0 0,-3-4-22 0 0,0-1-1 0 0,1 1 0 0 0,-1 0 0 0 0,0-1 0 0 0,0 1 0 0 0,1 0 1 0 0,-1-1-1 0 0,1 1 0 0 0,-1-1 0 0 0,1 1 0 0 0,-1-1 0 0 0,1 1 0 0 0,-1-1 1 0 0,1 1-1 0 0,-1-1 0 0 0,1 0 0 0 0,-1 1 0 0 0,1-1 0 0 0,0 0 1 0 0,-1 1-1 0 0,1-1 0 0 0,0 0-10 0 0,4 3 49 0 0,4 2 49 0 0,6 3 90 0 0,0 1-3 0 0,-6-5-93 0 0,-5-2-53 0 0,0-1 0 0 0,1 0 1 0 0,-1-1-1 0 0,1 1 0 0 0,-1-1 1 0 0,0 0-1 0 0,1 0 0 0 0,-1 0 0 0 0,4-1-39 0 0,9 0 120 0 0,6 0 3 0 0,-19 1-102 0 0,1-1 1 0 0,-1 1-1 0 0,0-1 0 0 0,0 0 0 0 0,0-1 0 0 0,-1 1 0 0 0,1-1 0 0 0,0 0 1 0 0,1 0-22 0 0,10-5 104 0 0,2 3-20 0 0,0 0 29 0 0,-2-3 42 0 0,-7 3-65 0 0,17-9 156 0 0,-8-2-161 0 0,10-11-64 0 0,-23 19 31 0 0,-5-2-54 0 0,0 6 6 0 0,2 3-4 0 0,-1-1 0 0 0,0 1 0 0 0,0-1 0 0 0,0 1 0 0 0,0-1 0 0 0,0 1 0 0 0,0-1 0 0 0,0 1 0 0 0,0-1 0 0 0,0 1 0 0 0,0-1 0 0 0,0 1 0 0 0,-1-1 0 0 0,1 1 0 0 0,0-1 0 0 0,0 1 0 0 0,0-1 0 0 0,-1 1 0 0 0,1-1 0 0 0,0 1 0 0 0,0 0 0 0 0,-1-1 0 0 0,1 1 0 0 0,0 0 0 0 0,-1-1 0 0 0,1 1 0 0 0,-1 0 0 0 0,1-1 0 0 0,0 1 0 0 0,-1 0 0 0 0,1-1 0 0 0,-1 1 0 0 0,-6-4 10 0 0,2-7 33 0 0,-8 6-33 0 0,5-1-21 0 0,-4-4-138 0 0,4 2 10 0 0,4 5 84 0 0,0 1 37 0 0,1 1-107 0 0,0-1-98 0 0,0 0-91 0 0,0 1-84 0 0,0-1-74 0 0,0 1-69 0 0,0 0-59 0 0,-1-1-313 0 0,1 0-79 0 0,-4 0-922 0 0,-2 1-1085 0 0</inkml:trace>
  <inkml:trace contextRef="#ctx0" brushRef="#br0" timeOffset="665.79">1023 64 6896 0 0,'0'0'200'0'0,"3"3"-8"0"0,20 21-133 0 0,-20-19-1 0 0,-2-1 48 0 0,1 1 44 0 0,1 2 70 0 0,5 2 132 0 0,-1-6-82 0 0,-1 0-2 0 0,0 1 42 0 0,-1 9 302 0 0,22 19 583 0 0,-23-21-779 0 0,1 0-4 0 0,4-3-72 0 0,-4-6-198 0 0,-4-2-109 0 0,0 0-1 0 0,-1 1 1 0 0,1-1 0 0 0,-1 0-1 0 0,1 1 1 0 0,0-1 0 0 0,-1 0 0 0 0,1 1-1 0 0,-1-1 1 0 0,1 1 0 0 0,-1-1-1 0 0,1 1 1 0 0,-1-1 0 0 0,1 1 0 0 0,-1-1-1 0 0,1 1 1 0 0,-1 0 0 0 0,0-1-1 0 0,1 1 1 0 0,-1-1 0 0 0,0 1 0 0 0,0 0-33 0 0,3 4 128 0 0,0-1 23 0 0,0 1 0 0 0,0-1-1 0 0,1 0 1 0 0,0-1-1 0 0,1 2-150 0 0,-1-1 170 0 0,-1 2 185 0 0,-2 0-247 0 0,2 1 46 0 0,12 12 455 0 0,-8-12-403 0 0,-4-4-122 0 0,0 0 143 0 0,-3-3-3 0 0,0 0 0 0 0,0 0-2 0 0,0 0-5 0 0,0 0-1 0 0,0 0 11 0 0,0 0 44 0 0,1 0-129 0 0,-1-1-37 0 0,2 1 17 0 0,0 0-80 0 0,3 0-12 0 0,-3 1 19 0 0,0-1 51 0 0,0 0 70 0 0,1 0 90 0 0,5-4-236 0 0,2-9 62 0 0,-2 1-26 0 0,-4 5 26 0 0,-5-2-67 0 0,1 6-6 0 0,0 1-12 0 0,0 1-1 0 0,0-1 1 0 0,1 0 0 0 0,-1 1-1 0 0,0-1 1 0 0,1 0 0 0 0,-1 1 0 0 0,1-1-1 0 0,0 1 1 0 0,0-1 0 0 0,-1 1 0 0 0,1-1-1 0 0,0 1 1 0 0,0-1-1 0 0,4-6 0 0 0,-4 7-1 0 0,-1-1 0 0 0,1 1 0 0 0,-1 0 0 0 0,0-1 0 0 0,1 1 0 0 0,-1-1 0 0 0,0 1 0 0 0,0-1 0 0 0,0 1 0 0 0,0-1 1 0 0,0 2 0 0 0,0-2-8 0 0,0 1 0 0 0,0-1 1 0 0,1 0-1 0 0,-1 0 0 0 0,1 0 0 0 0,-1 1 0 0 0,1-1 1 0 0,-1 0-1 0 0,1 1 0 0 0,0-1 0 0 0,0 0 1 0 0,0 1-1 0 0,0-1 8 0 0,0 1-12 0 0,0-1 0 0 0,0 1 1 0 0,0-1-1 0 0,-1 0 0 0 0,1 1 1 0 0,0-1-1 0 0,-1 0 0 0 0,1 0 0 0 0,-1 1 1 0 0,0-1-1 0 0,1 0 0 0 0,-1 0 0 0 0,0 0 12 0 0,2-8-83 0 0,3 6-72 0 0,1 0-72 0 0,-1-4-57 0 0,1-6-34 0 0,0 0-26 0 0,-1 7 14 0 0,1 4-16 0 0,1 1 40 0 0,6-9-431 0 0,-10 8-20 0 0</inkml:trace>
  <inkml:trace contextRef="#ctx0" brushRef="#br0" timeOffset="1050.73">1567 160 6272 0 0,'0'0'141'0'0,"0"0"23"0"0,0 0 11 0 0,2 0-29 0 0,2-1-112 0 0,-4 1-31 0 0,25 15-10 0 0,-16-13 44 0 0,7-2 113 0 0,-2 0 37 0 0,-7 3-97 0 0,-3 4 9 0 0,-4-7-93 0 0,1 0 0 0 0,-1 1 0 0 0,0-1 0 0 0,0 1 0 0 0,1-1 1 0 0,-1 1-1 0 0,0-1 0 0 0,1 0 0 0 0,-1 1 0 0 0,0-1 0 0 0,1 0 0 0 0,-1 1 1 0 0,1-1-1 0 0,-1 0 0 0 0,1 0 0 0 0,-1 1 0 0 0,0-1 0 0 0,1 0 1 0 0,-1 0-1 0 0,1 0 0 0 0,-1 0 0 0 0,1 1 0 0 0,-1-1 0 0 0,1 0 1 0 0,-1 0-1 0 0,1 0 0 0 0,-1 0 0 0 0,1 0 0 0 0,-1 0 0 0 0,1 0 1 0 0,-1-1-1 0 0,1 1-6 0 0,12 0 141 0 0,-1 0 51 0 0,41 0 937 0 0,-48-2-830 0 0,-1-2-261 0 0,1 1 56 0 0,1 0 76 0 0,5 1 151 0 0,0 1 12 0 0,-3 0-144 0 0,-1 1-70 0 0,-1 0-51 0 0,-6 0-67 0 0,6-2 185 0 0,4-9 4 0 0,-7 8-38 0 0,0 2-52 0 0,0 0-31 0 0,-1 2-30 0 0,1-1-12 0 0,-1-1 29 0 0,4-10 175 0 0,4 6-26 0 0,-4-6-108 0 0,-6 11-92 0 0,1-1 0 0 0,0 1-1 0 0,-1 0 1 0 0,1-1 0 0 0,-1 1 0 0 0,1 0-1 0 0,0 0 1 0 0,-1 0 0 0 0,1-1-1 0 0,0 1 1 0 0,0 0 0 0 0,-1 0 0 0 0,1 0-1 0 0,0 0 1 0 0,-1 0-5 0 0,0 0 1 0 0,1 0 1 0 0,-1 0-1 0 0,0 0 1 0 0,0 0-1 0 0,0 0 1 0 0,0 1-1 0 0,0-1 1 0 0,0 0-1 0 0,0 0 1 0 0,0 0-1 0 0,0 0 1 0 0,0 0-1 0 0,1 0 1 0 0,-1 0-1 0 0,0 0 1 0 0,0-1-1 0 0,0 1 1 0 0,0 0-1 0 0,0 0 1 0 0,0 0-1 0 0,0 0 1 0 0,0 0-1 0 0,0 0 1 0 0,0 0-1 0 0,0 0 1 0 0,1 0-1 0 0,-1 0 1 0 0,0 0-1 0 0,0 0 1 0 0,0 0-1 0 0,0 0 1 0 0,0 0-1 0 0,0 0 1 0 0,0 0-1 0 0,0 0 1 0 0,0-1-1 0 0,0 1 1 0 0,0 0-1 0 0,0 0 1 0 0,0 0-1 0 0,0 0 1 0 0,0 0-1 0 0,0 0 1 0 0,0 0-1 0 0,0 0 1 0 0,0 0-1 0 0,0 0 1 0 0,0-1-1 0 0,0 1 1 0 0,0 0-1 0 0,0 0 1 0 0,0 0-1 0 0,0 0 1 0 0,0 0-1 0 0,0 0 1 0 0,0 0-1 0 0,0 0-1 0 0,0-11 70 0 0,0 8-6 0 0,0 3 8 0 0,0 0 33 0 0,-3 0 14 0 0,3 0-112 0 0,-1 0 1 0 0,0 0 0 0 0,1 0 0 0 0,-1 0 0 0 0,0 0 0 0 0,1 0-1 0 0,-1-1 1 0 0,1 1 0 0 0,-1 0 0 0 0,0 0 0 0 0,1-1 0 0 0,-1 1 0 0 0,1-1-1 0 0,-1 1 1 0 0,1 0 0 0 0,-1-1 0 0 0,1 1 0 0 0,-1-1 0 0 0,1 1-1 0 0,-1-1 1 0 0,1 1 0 0 0,-1-1 0 0 0,1 0-8 0 0,0 1 8 0 0,-1-1 0 0 0,1 1 0 0 0,0-1 1 0 0,-1 1-1 0 0,1-1 0 0 0,-1 1 0 0 0,1-1 0 0 0,-1 1 0 0 0,1-1 0 0 0,-1 1 1 0 0,1 0-1 0 0,-1-1 0 0 0,0 1 0 0 0,1 0 0 0 0,-1-1 0 0 0,1 1 1 0 0,-1 0-1 0 0,0 0 0 0 0,1 0 0 0 0,-1 0 0 0 0,0-1 0 0 0,1 1 1 0 0,-1 0-9 0 0,-5 3 128 0 0,1 1-63 0 0,-1 0 1 0 0,1 0 0 0 0,-1-1 0 0 0,-3 1-66 0 0,-5 4 71 0 0,14-8-71 0 0,-16 2 71 0 0,16-2-66 0 0,-1 0 0 0 0,0 0 0 0 0,0 0 0 0 0,0 0 0 0 0,0 0 0 0 0,0 0 0 0 0,1 0 0 0 0,-1 0 0 0 0,0 1 0 0 0,0-1 0 0 0,0 0 0 0 0,0 1 0 0 0,1-1 0 0 0,-1 0 0 0 0,0 1-5 0 0,-6 10 57 0 0,7-10-56 0 0,0 0 1 0 0,-1 0-1 0 0,1 0 1 0 0,-1 1 0 0 0,0-1-1 0 0,1-1 1 0 0,-1 1-1 0 0,1 0 1 0 0,-1 0 0 0 0,0 0-1 0 0,0 0 1 0 0,0 0-1 0 0,0-1 1 0 0,1 1 0 0 0,-1 0-1 0 0,-1 0-1 0 0,-5 2 23 0 0,4-2-17 0 0,0 0-1 0 0,1 1 1 0 0,-1-1-1 0 0,0 1 1 0 0,1-1 0 0 0,-1 1-1 0 0,1 0 1 0 0,-1 0-1 0 0,1 0 1 0 0,0 0 0 0 0,0 0-1 0 0,0 1 1 0 0,0-1-1 0 0,0 1 1 0 0,0 0-6 0 0,-3 11 11 0 0,-2-10-11 0 0,7-4 0 0 0,-1 0 0 0 0,1 1 0 0 0,-1-1 0 0 0,1 0 0 0 0,-1 1 0 0 0,1-1 0 0 0,0 0 0 0 0,-1 1 0 0 0,1-1 0 0 0,0 0 0 0 0,-1 1 0 0 0,1-1 0 0 0,0 0 0 0 0,-1 1 0 0 0,1-1 0 0 0,0 1 0 0 0,0-1 0 0 0,0 1 0 0 0,-1-1 0 0 0,1 1 0 0 0,0-1 0 0 0,0 1 0 0 0,0-1 0 0 0,0 1 0 0 0,0-1 0 0 0,0 1 0 0 0,0-1 0 0 0,0 1 0 0 0,0-1 0 0 0,0 1 0 0 0,0-1 0 0 0,0 1 0 0 0,0 0 0 0 0,1 0 0 0 0,-1 0 0 0 0,0 0 0 0 0,0-1 0 0 0,-1 1 0 0 0,1 0 0 0 0,0 0 0 0 0,0 0 0 0 0,0 0 0 0 0,-1 0 0 0 0,1-1 0 0 0,0 1 0 0 0,-1 0 0 0 0,1 0 0 0 0,-4 0 0 0 0,4-1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1 0 0 0,0-1 0 0 0,0 0 0 0 0,-1 0 0 0 0,1 0 0 0 0,0 0 0 0 0,0 0 0 0 0,0 0 0 0 0,0 0 0 0 0,0 0 0 0 0,0 0 0 0 0,0 0 0 0 0,0 0 0 0 0,0 0 0 0 0,0 0 0 0 0,0 1 0 0 0,0-1 0 0 0,0 0 0 0 0,0 0 0 0 0,0 0 0 0 0,0 0 0 0 0,0 0 0 0 0,0 0 0 0 0,0 0 0 0 0,7 16 0 0 0,-5-11-2 0 0,-2-4 5 0 0,1-1 0 0 0,-1 1 0 0 0,0 0 0 0 0,0-1-1 0 0,1 1 1 0 0,-1 0 0 0 0,1-1 0 0 0,-1 1 0 0 0,0-1 0 0 0,1 1 0 0 0,-1-1-1 0 0,1 1 1 0 0,-1-1 0 0 0,1 1 0 0 0,0-1 0 0 0,-1 0 0 0 0,1 1 0 0 0,-1-1-1 0 0,1 0 1 0 0,0 1 0 0 0,-1-1 0 0 0,1 0-3 0 0,4 3 23 0 0,0 0-9 0 0,-1 0 1 0 0,0 0-1 0 0,0 1 0 0 0,0 0 1 0 0,0 1-15 0 0,1-1 12 0 0,-5-3-10 0 0,0-1 0 0 0,0 0 1 0 0,0 0-1 0 0,1 1 1 0 0,-1-1-1 0 0,0 0 1 0 0,1 0-1 0 0,-1 0 1 0 0,0 0-1 0 0,0 1 1 0 0,1-1-1 0 0,-1 0 1 0 0,0 0-1 0 0,1 0 0 0 0,-1 0 1 0 0,0 0-1 0 0,1 0 1 0 0,-1 0-1 0 0,0 0 1 0 0,1 0-1 0 0,-1 0 1 0 0,0 0-1 0 0,1 0 1 0 0,-1 0-1 0 0,0 0 1 0 0,1 0-3 0 0,37 0 67 0 0,-4 0-110 0 0,-7 0-99 0 0,-16 0 23 0 0,-2 0-39 0 0,-2 0 21 0 0,-2-1-48 0 0,0 1-44 0 0,-1-1-40 0 0,4-2-374 0 0,-1 0-113 0 0,-2 1 53 0 0,5-1-420 0 0,3 1-505 0 0,6 1-920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1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0 128 6768 0 0,'0'0'149'0'0,"0"0"23"0"0,0 0 12 0 0,0 0-56 0 0,0 0-3 0 0,0 0 54 0 0,0 0 160 0 0,0 0 290 0 0,0 0 19 0 0,0 0-269 0 0,0 0-166 0 0,0 0-53 0 0,0 0 9 0 0,0 0 43 0 0,0 0-20 0 0,0 0-8 0 0,0 0-6 0 0,0 3-2 0 0,0-1-152 0 0,1-1 0 0 0,-1 1-1 0 0,0 0 1 0 0,1-1 0 0 0,0 1 0 0 0,-1 0 0 0 0,1-1 0 0 0,0 1 0 0 0,-1-1 0 0 0,1 1 0 0 0,1 1-24 0 0,3 5 91 0 0,2 6 79 0 0,-2-2-37 0 0,-3-8-92 0 0,-1 0 0 0 0,0 0 0 0 0,0 0 0 0 0,0 1 0 0 0,-1-1 0 0 0,1 0 0 0 0,-1 2-41 0 0,0-4 24 0 0,0 0 0 0 0,0 0 0 0 0,0-1 1 0 0,1 1-1 0 0,-1 0 0 0 0,0-1 0 0 0,1 1 1 0 0,-1 0-1 0 0,1-1 0 0 0,0 1 0 0 0,-1-1 1 0 0,1 1-1 0 0,0-1 0 0 0,0 1-24 0 0,5 11 217 0 0,0 13 156 0 0,4-4 10 0 0,-7-8-186 0 0,0 1-54 0 0,1 2-46 0 0,-2-11-75 0 0,0 1 0 0 0,0-1-1 0 0,-1 1 1 0 0,0 0 0 0 0,0 0 0 0 0,-1 0-22 0 0,0-1 12 0 0,1 0 0 0 0,0 0 0 0 0,0 0 0 0 0,1-1 0 0 0,-1 1 0 0 0,1 0-12 0 0,4 12 49 0 0,-4 0 42 0 0,0 1 26 0 0,4-2-39 0 0,0-2-6 0 0,-4 1 30 0 0,-2-10-55 0 0,0 22 78 0 0,0-9 18 0 0,0 5-57 0 0,0-6-68 0 0,0-4-45 0 0,0-12-101 0 0,0-2 48 0 0,0 0-59 0 0,0 0-75 0 0,0 0 63 0 0,0 0-34 0 0,0 0-38 0 0,0 0-34 0 0,0 0-350 0 0,0 0 81 0 0,0 0-47 0 0,0-2-676 0 0,0-3-533 0 0,0-4-1013 0 0</inkml:trace>
  <inkml:trace contextRef="#ctx0" brushRef="#br0" timeOffset="304.81">32 64 8840 0 0,'0'0'197'0'0,"0"0"24"0"0,0 0 19 0 0,0-2-29 0 0,1-5-167 0 0,4 3-37 0 0,2-1-15 0 0,-1-6 8 0 0,0 8 7 0 0,1 1 30 0 0,1-4 79 0 0,0-1 81 0 0,-7 5-127 0 0,1 1 0 0 0,0-1 0 0 0,0 0 0 0 0,0 1 0 0 0,0-1 0 0 0,0 1 0 0 0,2-1-70 0 0,4-1 124 0 0,2 2-47 0 0,6 1 58 0 0,29 0 259 0 0,-32 0-299 0 0,4 2 48 0 0,-1 2-42 0 0,2 4-21 0 0,7 6-9 0 0,11 4 46 0 0,-19-13-40 0 0,-14-5-71 0 0,-1 1-1 0 0,1 0 1 0 0,-1 0-1 0 0,0-1 1 0 0,0 1-1 0 0,1 0 1 0 0,-1 1-1 0 0,0-1 1 0 0,0 0-1 0 0,0 1 1 0 0,0-1-1 0 0,0 1 1 0 0,0 0-6 0 0,19 25 25 0 0,25 7 61 0 0,-34-22-42 0 0,12 12-30 0 0,-16-11 4 0 0,-5 2 36 0 0,-1-3-10 0 0,-1-10-41 0 0,0-1 1 0 0,-1 1 0 0 0,1 0 0 0 0,0-1 0 0 0,0 1-1 0 0,0-1 1 0 0,0 1 0 0 0,1-1 0 0 0,-1 1 0 0 0,1-1-4 0 0,1 4 72 0 0,-3-1-37 0 0,-3 5-9 0 0,3-8-13 0 0,-5 8 25 0 0,4-8-27 0 0,0 1 0 0 0,0-1 0 0 0,0 1 0 0 0,0-1 0 0 0,0 1-1 0 0,1-1 1 0 0,-1 1 0 0 0,1 0 0 0 0,-1-1 0 0 0,1 1 0 0 0,-1 1-11 0 0,-1 3 80 0 0,-9 7 24 0 0,9-8-58 0 0,1-4-31 0 0,1-1 1 0 0,0 1-1 0 0,0 0 0 0 0,-1-1 1 0 0,1 1-1 0 0,0-1 0 0 0,-1 1 0 0 0,1 0 1 0 0,-1-1-1 0 0,1 1 0 0 0,-1-1 1 0 0,1 1-1 0 0,-1-1 0 0 0,1 1 0 0 0,-1-1 1 0 0,1 0-1 0 0,-1 1 0 0 0,0-1 1 0 0,1 0-1 0 0,-1 1 0 0 0,0-1 0 0 0,0 0-15 0 0,-4 3 67 0 0,-18 10 302 0 0,10-6-235 0 0,7-4-110 0 0,1 0-40 0 0,-8 1 1 0 0,-22-4-133 0 0,19-1 117 0 0,-1 2-62 0 0,-1 0 56 0 0,6-2-23 0 0,3 0-44 0 0,1-2-74 0 0,5 2 199 0 0,1-1-63 0 0,0 0-58 0 0,-1 0-56 0 0,1 0-50 0 0,-1 0-47 0 0,1 0-42 0 0,-1-1-39 0 0,0 0-271 0 0,-1 0-72 0 0,1 0-54 0 0,1 2-39 0 0,-5-1-750 0 0,-2 1-858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10.6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272 384 5136 0 0,'0'0'149'0'0,"-2"0"-7"0"0,1 0-141 0 0,0 0 1 0 0,1 0 0 0 0,-1 0 0 0 0,0 0 0 0 0,1 0 0 0 0,-1 0 0 0 0,0 0 0 0 0,1 0 0 0 0,-1 0 0 0 0,0-1 0 0 0,1 1 0 0 0,-1 0 0 0 0,0-1 0 0 0,1 1 0 0 0,-1 0-2 0 0,-2-8 24 0 0,1 5 34 0 0,-4 0 119 0 0,1 1 70 0 0,0-9 305 0 0,-6 6 22 0 0,9 2-380 0 0,0-1-12 0 0,0 1-12 0 0,0 1-1 0 0,0 1-19 0 0,-1 1 48 0 0,0 0 56 0 0,-2-1 69 0 0,2 1-236 0 0,-1 0 61 0 0,-4 0 195 0 0,-6 0 309 0 0,8 0-403 0 0,2 0-49 0 0,0 0-81 0 0,-1 3 235 0 0,-7 9-82 0 0,-2 2-51 0 0,-8 8 34 0 0,0 0-64 0 0,-17 17 94 0 0,26-25-189 0 0,11-12-85 0 0,0 1 1 0 0,0-1 0 0 0,0 1 0 0 0,1 0 0 0 0,-1 0 0 0 0,1 0 0 0 0,-1 0 0 0 0,1 0-1 0 0,0 0 1 0 0,0 0 0 0 0,0 0-12 0 0,0 13 86 0 0,1-14-75 0 0,0 0 0 0 0,-1 0 0 0 0,1-1 0 0 0,0 1 0 0 0,-1 0 0 0 0,1 0 0 0 0,-1-1 1 0 0,0 1-1 0 0,1 0 0 0 0,-1-1 0 0 0,0 1 0 0 0,0-1 0 0 0,0 1-11 0 0,0 0 8 0 0,0-1 0 0 0,0 1-1 0 0,0-1 1 0 0,0 1 0 0 0,1 0 0 0 0,-1-1-1 0 0,0 1 1 0 0,1 0 0 0 0,0 0 0 0 0,-1-1-1 0 0,1 1 1 0 0,0 0 0 0 0,0 0-8 0 0,0 4 15 0 0,0 0 0 0 0,1 0 0 0 0,0 0 0 0 0,0-1 0 0 0,0 1 1 0 0,1 0-1 0 0,0 0 0 0 0,0-1 0 0 0,1 2-15 0 0,2 1 181 0 0,0-1-60 0 0,1-1-31 0 0,3 1-8 0 0,1 2 47 0 0,6 4 60 0 0,-3-7-77 0 0,-11-3-80 0 0,4 4 17 0 0,12-3 7 0 0,-16-4-50 0 0,-1 0 0 0 0,0 0-1 0 0,1 0 1 0 0,-1 0 0 0 0,0 0 0 0 0,1 0 0 0 0,-1 0 0 0 0,0 0 0 0 0,1 0 0 0 0,-1-1 0 0 0,0 1 0 0 0,0-1-1 0 0,1 1 1 0 0,-1-1 0 0 0,1 0-6 0 0,0-3 25 0 0,4-2 16 0 0,18 0 23 0 0,-18 4-37 0 0,1-1 0 0 0,-1 0 0 0 0,0 0 0 0 0,1-1-27 0 0,11-10 20 0 0,-15 11-15 0 0,0 1 1 0 0,1 0 0 0 0,-1-1 0 0 0,0 1 0 0 0,1 0 0 0 0,0 0-6 0 0,0 0 6 0 0,-1 0 0 0 0,1 0 0 0 0,-1 0 0 0 0,0 0 0 0 0,0-1 1 0 0,1 0-7 0 0,6-7-53 0 0,11-11 47 0 0,-13 13-47 0 0,1-1-77 0 0,0 0-109 0 0,-4 4 68 0 0,0 0-39 0 0,0 0-9 0 0,-2-2-50 0 0,0 0-45 0 0,-2-1-40 0 0,0-10-447 0 0,-1-2-91 0 0,0 6 257 0 0,0-16-187 0 0</inkml:trace>
  <inkml:trace contextRef="#ctx0" brushRef="#br0" timeOffset="277.74">288 17 6992 0 0,'0'0'157'0'0,"-2"0"23"0"0,-9 0 12 0 0,11 0-189 0 0,0 0 0 0 0,0 0 0 0 0,0 0 0 0 0,0 0 0 0 0,0 0 0 0 0,-1 0-1 0 0,1 0 1 0 0,0 0 0 0 0,0 0 0 0 0,0 0 0 0 0,0 0 0 0 0,0 0 0 0 0,0 0 0 0 0,0 0 0 0 0,0 0 0 0 0,0 0-1 0 0,0 0 1 0 0,-1 0 0 0 0,1 0 0 0 0,0 0 0 0 0,0 0 0 0 0,0 0 0 0 0,0 0 0 0 0,0 0 0 0 0,0 0 0 0 0,0 0-1 0 0,0 0 1 0 0,0 0 0 0 0,0 0 0 0 0,0 0 0 0 0,0-1 0 0 0,0 1 0 0 0,-1 0 0 0 0,1 0 0 0 0,0 0 0 0 0,0 0-1 0 0,0 0 1 0 0,0 0 0 0 0,0 0 0 0 0,0 0 0 0 0,0 0 0 0 0,0 0 0 0 0,0 0 0 0 0,0-1 0 0 0,0 1 0 0 0,0 0-1 0 0,0 0 1 0 0,0 0 0 0 0,0 0 0 0 0,0 0 0 0 0,0 0 0 0 0,0 0 0 0 0,0 0 0 0 0,0 0 0 0 0,0 0 0 0 0,0-1-1 0 0,0 1-2 0 0,0-7 58 0 0,0 4-8 0 0,0 1 72 0 0,0 1 139 0 0,0 1 235 0 0,0 0 15 0 0,0 0-213 0 0,0 0-127 0 0,0 0-36 0 0,0 0 19 0 0,0 0 54 0 0,0 6-17 0 0,0 0-40 0 0,0 20 289 0 0,3-16-211 0 0,8 9 98 0 0,-6 7 15 0 0,6-5 64 0 0,-6 9 30 0 0,6 4 4 0 0,-8-14-239 0 0,-1-9-56 0 0,0 0-1 0 0,0 0 1 0 0,1-1 0 0 0,3 7-145 0 0,-2-8 110 0 0,-1 1 1 0 0,0-1-1 0 0,0 7-110 0 0,0 17 313 0 0,-2-21-175 0 0,1 0 0 0 0,0 0 0 0 0,1 0 0 0 0,0 0 0 0 0,1-1 0 0 0,3 7-138 0 0,1 3 172 0 0,-5-4-4 0 0,-3-4-85 0 0,2 5-9 0 0,4-5-9 0 0,-5-12-56 0 0,0 1 1 0 0,0-1-1 0 0,0 0 0 0 0,-1 1 1 0 0,1-1-1 0 0,-1 1 0 0 0,1 0 1 0 0,-1-1-1 0 0,1 1 0 0 0,-1-1 1 0 0,0 1-1 0 0,0-1 1 0 0,0 1-10 0 0,2 9 56 0 0,4 2-23 0 0,-5-11-28 0 0,0-1 0 0 0,0 1 0 0 0,0-1 0 0 0,0 1 0 0 0,-1 0 0 0 0,1-1 0 0 0,0 1 0 0 0,-1 0 0 0 0,0 0 0 0 0,1-1 0 0 0,-1 1 0 0 0,0 0 0 0 0,0 0-5 0 0,0 1-170 0 0,0 0 56 0 0,0-1 50 0 0,0 1 43 0 0,0 0 42 0 0,0 0 38 0 0,0 3 102 0 0,0 6 308 0 0,0-8-360 0 0,0 0-43 0 0,0-1-55 0 0,0 0-57 0 0,0 1-67 0 0,0-1-78 0 0,0 0-55 0 0,0 0-78 0 0,0 0-86 0 0,0 0-93 0 0,0 0-102 0 0,0 0-109 0 0,0 0-116 0 0,0 0-124 0 0,0-3-1021 0 0,0 0-1123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9.5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146 320 7112 0 0,'0'0'157'0'0,"0"0"23"0"0,0 0 13 0 0,-3-2-22 0 0,-8-9-66 0 0,8 9 192 0 0,0 1-112 0 0,-1 0-55 0 0,-1 2-43 0 0,5-1-21 0 0,-1 0-4 0 0,-1 0 417 0 0,-1 0-39 0 0,-1 0-313 0 0,-3 0 18 0 0,5 0 55 0 0,-1 0-10 0 0,2 0-169 0 0,0 0 0 0 0,0 0 0 0 0,-1 1 0 0 0,1-1 0 0 0,0 0 0 0 0,0 0 0 0 0,0 1 0 0 0,0-1-1 0 0,0 0 1 0 0,0 1 0 0 0,0-1 0 0 0,-1 1-21 0 0,-15 14 175 0 0,6-2-89 0 0,6 1 64 0 0,-2-10-26 0 0,7-3-116 0 0,-1-1-1 0 0,1 0 1 0 0,0 0 0 0 0,-1 0 0 0 0,1 1-1 0 0,0-1 1 0 0,-1 0 0 0 0,1 0 0 0 0,0 1-1 0 0,-1-1 1 0 0,1 0 0 0 0,0 1-1 0 0,-1-1 1 0 0,1 0 0 0 0,0 1 0 0 0,0-1-1 0 0,0 1 1 0 0,-1-1 0 0 0,1 0 0 0 0,0 1-1 0 0,0-1 1 0 0,0 1 0 0 0,0-1 0 0 0,0 0-1 0 0,0 1 1 0 0,0-1 0 0 0,0 1-1 0 0,0-1 1 0 0,0 1 0 0 0,0-1 0 0 0,0 1-8 0 0,-3 4 178 0 0,-24 38 268 0 0,25-40-323 0 0,1 0-55 0 0,1 7-19 0 0,1-8-9 0 0,-1 12 34 0 0,0 0 69 0 0,0-1 34 0 0,0 25 400 0 0,0-21-358 0 0,0-16-211 0 0,0-1 0 0 0,-1 1 0 0 0,1-1 0 0 0,0 1 0 0 0,0-1 0 0 0,0 1 0 0 0,0-1 1 0 0,0 1-1 0 0,0-1 0 0 0,1 1 0 0 0,-1-1 0 0 0,0 1 0 0 0,0-1 0 0 0,0 1 0 0 0,0-1 0 0 0,0 0 0 0 0,1 1 0 0 0,-1-1 0 0 0,0 1 0 0 0,0-1 0 0 0,1 1 0 0 0,-1-1 0 0 0,0 0 0 0 0,1 1 0 0 0,-1-1 0 0 0,1 0 0 0 0,-1 1 0 0 0,0-1 0 0 0,1 0 0 0 0,-1 1 0 0 0,1-1 0 0 0,0 0-8 0 0,5 5 121 0 0,-1 5 63 0 0,6-4-11 0 0,-6 4-45 0 0,6-4-21 0 0,-6 4-3 0 0,9-4 0 0 0,-1 4 0 0 0,-10-7-14 0 0,1-2-40 0 0,5-2-13 0 0,-6 1-6 0 0,3 0 13 0 0,-4 0-34 0 0,-1 1 1 0 0,1-1-1 0 0,0 0 0 0 0,0 0 1 0 0,-1 0-1 0 0,1-1 0 0 0,0 1 0 0 0,-1 0 1 0 0,1-1-1 0 0,-1 1 0 0 0,1-1 1 0 0,1 0-11 0 0,2-9 53 0 0,25-6 38 0 0,-29 15-89 0 0,0 1 0 0 0,1-1 0 0 0,-1 1 0 0 0,1-1 0 0 0,-1 1 0 0 0,1 0 0 0 0,-1 0 0 0 0,1 0 0 0 0,-1 0 0 0 0,1 0-2 0 0,14-3-4 0 0,-5-6-65 0 0,2-3-100 0 0,-10 8 89 0 0,0 1-1 0 0,1-1 1 0 0,-1 1-1 0 0,1 0 1 0 0,2-1 80 0 0,-3 2-35 0 0,0 1-56 0 0,0 0-53 0 0,-1 0-50 0 0,1 0-105 0 0,0 0-64 0 0,0 0-58 0 0,-1-1-52 0 0,0 0-47 0 0,0 0-41 0 0,2-3-662 0 0,-2-1-507 0 0,-2-4-976 0 0</inkml:trace>
  <inkml:trace contextRef="#ctx0" brushRef="#br0" timeOffset="365.52">417 1 5400 0 0,'0'0'158'0'0,"0"0"-34"0"0,0 0 3 0 0,0 0 56 0 0,0 0 167 0 0,0 0 309 0 0,0 0 21 0 0,0 0-20 0 0,0 0-111 0 0,3 0-49 0 0,-3 0-477 0 0,1 0 0 0 0,-1 0 0 0 0,1 0 0 0 0,-1 0 0 0 0,1 0 0 0 0,-1 0 0 0 0,1 0-1 0 0,-1 0 1 0 0,1 0 0 0 0,-1 0 0 0 0,1 0 0 0 0,-1 1 0 0 0,1-1 0 0 0,-1 0 0 0 0,1 0 0 0 0,-1 1-1 0 0,0-1 1 0 0,1 0 0 0 0,-1 0 0 0 0,1 1 0 0 0,-1-1 0 0 0,0 0 0 0 0,1 1 0 0 0,-1-1 0 0 0,0 1-1 0 0,1-1 1 0 0,-1 1 0 0 0,0-1 0 0 0,0 0 0 0 0,0 1 0 0 0,1-1 0 0 0,-1 1 0 0 0,0-1 0 0 0,0 1-1 0 0,0-1 1 0 0,0 1 0 0 0,0-1 0 0 0,0 1 0 0 0,0-1 0 0 0,0 1 0 0 0,0-1 0 0 0,0 1-23 0 0,3 5 405 0 0,7 8-3 0 0,-7 1-57 0 0,-2-8-183 0 0,0-1-35 0 0,5 4 53 0 0,0 3 3 0 0,-4 1-29 0 0,-3-4-75 0 0,1 11 72 0 0,4-4 26 0 0,-3-12-138 0 0,2 2 32 0 0,-1 0 1 0 0,0 0-1 0 0,0 1 0 0 0,-1-1 0 0 0,0 0 1 0 0,0 7-72 0 0,0-6 92 0 0,-1 0 1 0 0,2 1 0 0 0,-1-1-1 0 0,3 8-92 0 0,-1-9 86 0 0,-2 1-1 0 0,1-1 0 0 0,-1 1 1 0 0,0 6-86 0 0,-1-1 144 0 0,0-3-40 0 0,0 15 112 0 0,1-15-96 0 0,0-2-33 0 0,5 9 55 0 0,0-2-5 0 0,-4 1 57 0 0,1-2-4 0 0,2-4-45 0 0,-4-8-127 0 0,0-1 0 0 0,0 1 0 0 0,0-1 0 0 0,0 1 0 0 0,-1 0 1 0 0,1-1-1 0 0,-1 1 0 0 0,1 0 0 0 0,-1 0 0 0 0,1 0 0 0 0,-1-1 0 0 0,0 1 0 0 0,0 0-18 0 0,0 5 49 0 0,0-5-34 0 0,-1 1-1 0 0,1-1 1 0 0,0 0 0 0 0,0 0 0 0 0,1 0 0 0 0,-1 1 0 0 0,0-1 0 0 0,1 0 0 0 0,0 0 0 0 0,0 1-15 0 0,4 5 46 0 0,-4-6-35 0 0,0-1 0 0 0,-1 0 0 0 0,1 1 0 0 0,0-1 0 0 0,0 1 0 0 0,-1 0 0 0 0,1-1 0 0 0,-1 1 0 0 0,1-1 0 0 0,-1 1 0 0 0,1 0 0 0 0,-1-1 0 0 0,0 1 0 0 0,0 0-11 0 0,0 2 39 0 0,0-1 1 0 0,0 1 0 0 0,1-1 0 0 0,-1 1 0 0 0,1 0 0 0 0,0-1 0 0 0,0 1 0 0 0,1 2-40 0 0,1-1 24 0 0,1 0-45 0 0,-1 1 64 0 0,-3 4-22 0 0,0-7 7 0 0,0-3-97 0 0,0 0-52 0 0,0 0-9 0 0,0 0 32 0 0,0 0-22 0 0,0 0-72 0 0,3 0-188 0 0,10 0-343 0 0,3 0-26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07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6272 0 0,'0'0'141'0'0,"0"0"23"0"0,0 0 11 0 0,0 0 30 0 0,0 0 123 0 0,0 2 51 0 0,0-1-357 0 0,0 0 1 0 0,0-1 0 0 0,0 1-1 0 0,0-1 1 0 0,0 1 0 0 0,0 0-1 0 0,1-1 1 0 0,-1 1 0 0 0,0-1-1 0 0,0 1 1 0 0,0-1 0 0 0,1 1-1 0 0,-1-1 1 0 0,0 1 0 0 0,1-1-1 0 0,-1 1 1 0 0,1-1 0 0 0,-1 1-1 0 0,0-1 1 0 0,1 0 0 0 0,-1 1-1 0 0,1-1 1 0 0,-1 0 0 0 0,1 1-23 0 0,5 5 280 0 0,-3 5-52 0 0,-3 3 114 0 0,0-1-57 0 0,0 0-47 0 0,0 0-40 0 0,0 13 104 0 0,0 34 263 0 0,0-41-343 0 0,0 1 62 0 0,1-6-130 0 0,5 8 129 0 0,1 2 12 0 0,-5-9-149 0 0,-2 53 667 0 0,0-38-376 0 0,2-14-244 0 0,4 0-48 0 0,0 0-37 0 0,-4 0 19 0 0,-2-13-106 0 0,2 30 204 0 0,1-19-153 0 0,5-3-53 0 0,-4-4 52 0 0,-5 2-66 0 0,1-6 6 0 0,0 10 53 0 0,0-4 0 0 0,0-2-51 0 0,0-4 41 0 0,0-3-20 0 0,0 0-123 0 0,0 0-58 0 0,0 0 62 0 0,0 0-55 0 0,0 0-71 0 0,0 0-115 0 0,0 0 111 0 0,0 0-33 0 0,0 0-337 0 0,0 0 80 0 0,0 0-45 0 0,0 0-649 0 0,0 0-510 0 0,0 0-972 0 0</inkml:trace>
  <inkml:trace contextRef="#ctx0" brushRef="#br0" timeOffset="281.58">17 65 5584 0 0,'0'0'165'0'0,"3"-3"-10"0"0,10-10-123 0 0,-4 4-15 0 0,-2 4 47 0 0,0 3 84 0 0,-1-1 121 0 0,-1-3 82 0 0,-5 5-327 0 0,0 1-1 0 0,0-1 1 0 0,1 1 0 0 0,-1-1-1 0 0,0 1 1 0 0,0-1 0 0 0,1 1 0 0 0,-1 0-1 0 0,1-1 1 0 0,-1 1 0 0 0,0 0-1 0 0,1-1 1 0 0,-1 1 0 0 0,1 0 0 0 0,-1 0-1 0 0,0-1 1 0 0,1 1 0 0 0,-1 0-1 0 0,1 0 1 0 0,-1 0 0 0 0,1 0 0 0 0,-1 0-1 0 0,1-1 1 0 0,-1 1 0 0 0,1 0-1 0 0,-1 0 1 0 0,1 0 0 0 0,-1 0 0 0 0,1 0-1 0 0,-1 0 1 0 0,1 1 0 0 0,0-1-24 0 0,6-1 258 0 0,-1-1-63 0 0,0 0-50 0 0,-1-1-34 0 0,10-4 137 0 0,-6 6-112 0 0,28 1 434 0 0,-24 0-411 0 0,-8 0-127 0 0,-2 0-46 0 0,1 0 39 0 0,0 0 0 0 0,0 0 0 0 0,0 0 0 0 0,0 1 0 0 0,0-1 0 0 0,0 1 0 0 0,0 0 0 0 0,0 1-25 0 0,6 2 60 0 0,-2 0-48 0 0,-7-3-6 0 0,0-1 1 0 0,0 1-1 0 0,0-1 0 0 0,0 1 1 0 0,0-1-1 0 0,0 0 1 0 0,0 0-1 0 0,0 1 1 0 0,0-1-1 0 0,0 0 0 0 0,0 0 1 0 0,1 0-1 0 0,-1 0 1 0 0,0 0-1 0 0,1 0-6 0 0,4-1 6 0 0,2 2-68 0 0,5 3-103 0 0,-5-1 33 0 0,2 2-38 0 0,-6-4-134 0 0,-1 0-87 0 0,2 0-321 0 0,-1-1-102 0 0,-4 0 812 0 0,7 0-1166 0 0,2 0-670 0 0</inkml:trace>
  <inkml:trace contextRef="#ctx0" brushRef="#br0" timeOffset="540.67">49 336 6160 0 0,'0'0'133'0'0,"0"0"23"0"0,0 0 13 0 0,0 0-49 0 0,0 0-2 0 0,0 0 47 0 0,3 0 146 0 0,7 0 271 0 0,-10 0-571 0 0,0 0 0 0 0,0 0-1 0 0,0 0 1 0 0,1 0 0 0 0,-1 1-1 0 0,0-1 1 0 0,0 0-1 0 0,0 0 1 0 0,0 0 0 0 0,0 0-1 0 0,0 0 1 0 0,0 0-1 0 0,0 0 1 0 0,0 0 0 0 0,1 0-1 0 0,-1 0 1 0 0,0-1 0 0 0,0 1-1 0 0,0 0 1 0 0,0 0-1 0 0,0 0 1 0 0,0 0 0 0 0,0 0-1 0 0,0 0 1 0 0,0 0 0 0 0,0 0-1 0 0,0 0 1 0 0,0 0-1 0 0,1 0 1 0 0,-1 0 0 0 0,0 0-1 0 0,0 0 1 0 0,0 0-1 0 0,0 0 1 0 0,0 0 0 0 0,0-1-1 0 0,0 1 1 0 0,0 0 0 0 0,0 0-1 0 0,0 0 1 0 0,0 0-1 0 0,0 0 1 0 0,0 0 0 0 0,0 0-1 0 0,0 0 1 0 0,0 0 0 0 0,0 0-1 0 0,0-1 1 0 0,0 1-1 0 0,0 0 1 0 0,0 0 0 0 0,0 0-1 0 0,0 0 1 0 0,0 0 0 0 0,0 0-1 0 0,0 0 1 0 0,0 0-11 0 0,2-8 397 0 0,3 4-85 0 0,1 2-106 0 0,5 2 59 0 0,-6 0-160 0 0,0-2 202 0 0,4-5-124 0 0,6 2 39 0 0,4 3 11 0 0,-3 2-28 0 0,-8 0-99 0 0,16 0-79 0 0,-22 0-27 0 0,0 0 0 0 0,0 0 0 0 0,0 0 0 0 0,0 0 0 0 0,0-1 0 0 0,0 1 0 0 0,0-1 0 0 0,-1 0 0 0 0,1 1 0 0 0,0-1 0 0 0,0 0 0 0 0,-1 0 0 0 0,3-1 0 0 0,-3 1 0 0 0,0 0 0 0 0,1 0 0 0 0,-1 0 0 0 0,1 1 0 0 0,-1-1 0 0 0,1 0 0 0 0,-1 1 0 0 0,1 0 0 0 0,0-1 0 0 0,-1 1 0 0 0,1 0 0 0 0,0-1 0 0 0,1 1 0 0 0,3 0 53 0 0,4 0 40 0 0,-7 0-99 0 0,0 0-35 0 0,-1 1-29 0 0,0-1-37 0 0,0 1-43 0 0,-1 0-50 0 0,0 0-5 0 0,-1 0-43 0 0,1 1-38 0 0,0-1-34 0 0,0 2-393 0 0,0 0-77 0 0,3-1-560 0 0,5-2-774 0 0</inkml:trace>
  <inkml:trace contextRef="#ctx0" brushRef="#br0" timeOffset="856.43">97 624 5208 0 0,'0'0'116'0'0,"0"0"17"0"0,0 0 11 0 0,0 0 44 0 0,0 0-66 0 0,0 0 101 0 0,0 0 189 0 0,0 0 18 0 0,0 0-9 0 0,0 0-45 0 0,2 0-21 0 0,9 0-3 0 0,-11 0-346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0 0 0,0 1 0 0 0,0-1 0 0 0,0 0 0 0 0,0 0 0 0 0,0 0 0 0 0,0 0 0 0 0,0 0 0 0 0,0 0 0 0 0,0 0 0 0 0,0 0 0 0 0,0 0 0 0 0,0 1-6 0 0,0-1 15 0 0,0 1 0 0 0,0-1 0 0 0,0 1 0 0 0,0-1 0 0 0,0 1 0 0 0,0-1 0 0 0,0 1-1 0 0,1-1 1 0 0,-1 1 0 0 0,0-1 0 0 0,0 1 0 0 0,1-1 0 0 0,-1 1 0 0 0,0-1 0 0 0,1 1 0 0 0,-1-1-1 0 0,0 1 1 0 0,1-1 0 0 0,-1 0 0 0 0,0 1 0 0 0,1-1 0 0 0,-1 0 0 0 0,1 1 0 0 0,-1-1-1 0 0,1 0 1 0 0,-1 0 0 0 0,1 1 0 0 0,-1-1 0 0 0,1 0 0 0 0,-1 0 0 0 0,1 0 0 0 0,-1 0 0 0 0,1 1-15 0 0,23-1 458 0 0,-14 0-270 0 0,-5-3 8 0 0,6-4-77 0 0,-8 5-82 0 0,0 1 1 0 0,0 0-1 0 0,1 1 1 0 0,-1-1 0 0 0,0 0-1 0 0,1 1 1 0 0,-1 0-1 0 0,0 0 1 0 0,3 0-38 0 0,-3 0 7 0 0,0-1 0 0 0,1 1 0 0 0,-1-1 0 0 0,0 1 0 0 0,1-1-1 0 0,-1 0 1 0 0,0 0 0 0 0,0-1 0 0 0,2 0-7 0 0,6-2 18 0 0,13-5-7 0 0,-20 7-10 0 0,0 0 1 0 0,0 1-1 0 0,0 0 0 0 0,0 0 1 0 0,0 0-1 0 0,0 0 0 0 0,0 0 0 0 0,4 1-1 0 0,-6 0 6 0 0,-1 0-1 0 0,1 0 0 0 0,0 0 1 0 0,-1-1-1 0 0,1 1 0 0 0,0 0 0 0 0,-1-1 1 0 0,1 1-1 0 0,0-1 0 0 0,0 0-5 0 0,3-2-25 0 0,-2 1-27 0 0,0 1-35 0 0,0-1-44 0 0,1 1-49 0 0,1-1-160 0 0,1 2-96 0 0,-2-1 57 0 0,0 1-37 0 0,4 0-493 0 0,0 0-395 0 0,2 0-748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6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33 239 7136 0 0,'0'3'165'0'0,"2"8"-52"0"0,6 2 131 0 0,5 4-66 0 0,-2 3-134 0 0,-9-18-20 0 0,-1 1 45 0 0,1 0 174 0 0,0 0-12 0 0,2 5 508 0 0,-2-3-455 0 0,-2 0-86 0 0,1 1-76 0 0,-1-5-79 0 0,0 0 40 0 0,0 1 37 0 0,0 2 208 0 0,0 0 37 0 0,-2 6 557 0 0,1-7-630 0 0,0-1-50 0 0,0 0-69 0 0,-1-1-88 0 0,1-1-87 0 0,-1-1-53 0 0,0 0-59 0 0,0-1-65 0 0,-2-4 195 0 0,3 5-13 0 0,1 1 0 0 0,0-1-1 0 0,0 1 1 0 0,0 0 0 0 0,-1-1 0 0 0,1 1-1 0 0,0 0 1 0 0,0-1 0 0 0,-1 1 0 0 0,1 0-1 0 0,0-1 1 0 0,-1 1 0 0 0,1 0 0 0 0,0 0-1 0 0,-1-1 1 0 0,1 1 0 0 0,0 0 0 0 0,-1 0-1 0 0,1 0 1 0 0,-1-1 0 0 0,1 1 0 0 0,-1 0-1 0 0,1 0 1 0 0,0 0 0 0 0,-1 0 0 0 0,1 0-1 0 0,-1 0 1 0 0,1 0 0 0 0,0 0 0 0 0,-1 0-1 0 0,0 0-2 0 0,-4-3 59 0 0,1-1-43 0 0,1-1 0 0 0,0 0 0 0 0,0 0 0 0 0,0 0 1 0 0,1-1-1 0 0,-2-4-16 0 0,-6-11 60 0 0,8 18-58 0 0,0-1-1 0 0,1 1 0 0 0,-1-1 0 0 0,1 0 0 0 0,0 1 1 0 0,0-1-1 0 0,0 0 0 0 0,0 0 0 0 0,0 0 0 0 0,1 0 1 0 0,0-3-2 0 0,0-86 64 0 0,0 91-62 0 0,0 1 0 0 0,0-1 0 0 0,0 0 1 0 0,0 1-1 0 0,1-1 0 0 0,-1 0 0 0 0,0 1 1 0 0,1-1-1 0 0,0 0 0 0 0,-1 1 0 0 0,1-1 1 0 0,0 1-1 0 0,0-1 0 0 0,0 1 0 0 0,0-2-2 0 0,4-5 20 0 0,11-23-9 0 0,-13 26-14 0 0,-3 4 1 0 0,0 0-1 0 0,0 1 0 0 0,1-1 1 0 0,-1 0-1 0 0,0 1 0 0 0,1-1 1 0 0,-1 0-1 0 0,0 1 0 0 0,1-1 1 0 0,-1 1-1 0 0,1-1 0 0 0,-1 1 1 0 0,1-1-1 0 0,-1 1 0 0 0,1 0 1 0 0,0-1-1 0 0,-1 1 0 0 0,1-1 1 0 0,-1 1-1 0 0,1 0 0 0 0,0 0 1 0 0,0-1 2 0 0,4-1-13 0 0,27-25-1 0 0,0 11 3 0 0,-31 16 6 0 0,0-1-1 0 0,1 1 1 0 0,-1-1 0 0 0,1 1 0 0 0,-1 0-1 0 0,1 0 1 0 0,-1 0 0 0 0,1 0-1 0 0,-1 0 1 0 0,1 0 5 0 0,-1 0-6 0 0,1 0-1 0 0,-1 0 1 0 0,1 0-1 0 0,-1-1 1 0 0,0 1-1 0 0,1 0 1 0 0,-1-1 0 0 0,1 1-1 0 0,-1 0 1 0 0,1-1 6 0 0,4-4-28 0 0,-5 5 25 0 0,0-1 0 0 0,0 0-1 0 0,-1 1 1 0 0,1-1 0 0 0,0 1-1 0 0,0-1 1 0 0,0 0 0 0 0,-1 1-1 0 0,1 0 1 0 0,0-1 0 0 0,0 1-1 0 0,0 0 1 0 0,0-1 0 0 0,0 1-1 0 0,0 0 1 0 0,0 0 0 0 0,0 0-1 0 0,0 0 1 0 0,0 0 0 0 0,0 0-1 0 0,0 0 1 0 0,0 0 0 0 0,0 0-1 0 0,0 0 1 0 0,0 1 0 0 0,0-1-1 0 0,0 0 4 0 0,23 12-10 0 0,-1 0 1 0 0,-7-4-36 0 0,-13-6 44 0 0,0 0 0 0 0,-1 0 0 0 0,0 0 0 0 0,1 0 0 0 0,-1 0 0 0 0,0 0 0 0 0,0 1 0 0 0,0-1 0 0 0,0 1 0 0 0,-1-1 0 0 0,1 1 0 0 0,-1 0 0 0 0,1 0 1 0 0,0 2 1 0 0,1 0-1 0 0,0-1 1 0 0,0 0-1 0 0,0 1 1 0 0,2 1-1 0 0,0-1-10 0 0,0 1 1 0 0,-1-1-1 0 0,1 1 0 0 0,1 5 10 0 0,1 1-33 0 0,-4-7 14 0 0,0 0 0 0 0,0 0 1 0 0,-1 0-1 0 0,0 1 1 0 0,0-1-1 0 0,-1 0 1 0 0,1 3 18 0 0,-1-3-11 0 0,1-1 0 0 0,-1 1 1 0 0,1-1-1 0 0,-1 1 1 0 0,1-1-1 0 0,1 0 1 0 0,-1 1 10 0 0,4 4-6 0 0,2 1 4 0 0,-1 1 1 0 0,-1 0 0 0 0,0 0 0 0 0,0 0 0 0 0,1 6 1 0 0,4 9 0 0 0,-6-18 0 0 0,-5-6 0 0 0,1-1 0 0 0,-1 0 0 0 0,0 1 0 0 0,1-1 0 0 0,-1 1 0 0 0,0-1 0 0 0,0 1 0 0 0,0-1 0 0 0,0 0 0 0 0,0 1 0 0 0,0 8 32 0 0,0 9 144 0 0,0-16-80 0 0,0-3 1 0 0,0 0 6 0 0,0 0 1 0 0,0 0 0 0 0,0 0-2 0 0,0 0-6 0 0,-2 3-6 0 0,-1-1-66 0 0,-4 4 30 0 0,4-9 5 0 0,2-8 60 0 0,1 10-109 0 0,0-1 1 0 0,-1 0 0 0 0,1 0-1 0 0,-1 0 1 0 0,1 1 0 0 0,-1-1-1 0 0,0 0 1 0 0,0 1 0 0 0,0-1-1 0 0,0 0 1 0 0,0 1 0 0 0,0-1-1 0 0,0 1 1 0 0,0 0 0 0 0,-1-1-11 0 0,-2-5 76 0 0,5-3-76 0 0,-1 5 4 0 0,0 2-4 0 0,1-1 0 0 0,-1 1 0 0 0,1-1 0 0 0,0 1 0 0 0,-1 0 0 0 0,2-1 0 0 0,-1 1 0 0 0,1-2 0 0 0,4-10 10 0 0,-1-12 33 0 0,6 6-32 0 0,-6-1 1 0 0,-5 19-9 0 0,0 0 0 0 0,1 0 0 0 0,-1 0 0 0 0,1 0 0 0 0,0 0 0 0 0,0 0 0 0 0,0 0 0 0 0,1 0 0 0 0,-1 0 0 0 0,1 0 0 0 0,-1 1 0 0 0,1-1 0 0 0,0 1 0 0 0,0-1 0 0 0,0 1 0 0 0,1 0 0 0 0,-1-1 0 0 0,0 1 0 0 0,1 1 0 0 0,0-2-3 0 0,2 0 0 0 0,1-1 0 0 0,-1-1 0 0 0,0 1 0 0 0,0-1 0 0 0,-1 0 0 0 0,1 0 0 0 0,-1 0 0 0 0,2-4 0 0 0,-4 6-1 0 0,1 0 1 0 0,-1 0 0 0 0,1 0-1 0 0,0 0 1 0 0,-1 1 0 0 0,1-1 0 0 0,0 1-1 0 0,1 0 1 0 0,-1 0 0 0 0,0 0-1 0 0,2 0 1 0 0,-1-1-10 0 0,1 1 0 0 0,-1-1 0 0 0,0 0 0 0 0,0 0 0 0 0,3-3 10 0 0,-3 2-7 0 0,0 0 0 0 0,0 1 0 0 0,0 0 0 0 0,0 0 0 0 0,1 0 0 0 0,0 0-1 0 0,-1 1 1 0 0,1 0 0 0 0,1-1 7 0 0,17-6-39 0 0,-19 8 24 0 0,0-1 0 0 0,0 1 1 0 0,0-1-1 0 0,0 1 1 0 0,0 0-1 0 0,0 1 1 0 0,0-1-1 0 0,0 1 1 0 0,4 0 14 0 0,56 0-16 0 0,-63 0 15 0 0,1 0-1 0 0,-1 0 1 0 0,1 0 0 0 0,-1 0 0 0 0,0 0 0 0 0,1 0 0 0 0,-1 1 0 0 0,1-1 0 0 0,-1 1 0 0 0,1-1 1 0 0,-1 1-3 0 0,0 0 0 0 0,0-1 0 0 0,0 1 0 0 0,0 0 0 0 0,0 0-1 0 0,0 0 1 0 0,0 0 0 0 0,0 0 0 0 0,0 0 0 0 0,-1 0 0 0 0,1 0 0 0 0,0 1 0 0 0,-1-1 0 0 0,1 0 0 0 0,0 0 0 0 0,-1 1 0 0 0,0-1 0 0 0,1 0 0 0 0,-1 0-1 0 0,0 1 1 0 0,0-1 0 0 0,1 0 0 0 0,-1 1 3 0 0,2 3-69 0 0,28 25 52 0 0,-28-28 17 0 0,0 1 0 0 0,0 0 0 0 0,0 0 0 0 0,0 0 0 0 0,-1 0 0 0 0,1 1 0 0 0,-1-2 0 0 0,0 0 0 0 0,0 0 0 0 0,0 0 0 0 0,0 0 0 0 0,0-1 0 0 0,0 1 0 0 0,1 0 0 0 0,-1-1 0 0 0,0 1 0 0 0,1-1 0 0 0,-1 1 0 0 0,1-1 0 0 0,1 1 0 0 0,0 0 45 0 0,1-1-99 0 0,-2 0-81 0 0,0 0-84 0 0,-1 0-88 0 0,1 0-89 0 0,-2 1-92 0 0,1 0-94 0 0,-1 1-97 0 0,0 1-100 0 0,0 3-796 0 0,0 2-896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35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9216 0 0,'0'0'208'0'0,"-2"0"33"0"0,1 0-390 0 0,0 0 111 0 0,1 0 73 0 0,-1 0 43 0 0,-1 0 276 0 0,1 0-257 0 0,0 0-100 0 0,1 0-51 0 0,-1 0-44 0 0,0 0-31 0 0,1 0-44 0 0,-1 0-48 0 0,1 0-52 0 0,-1 0-56 0 0,0 0-62 0 0,0 0-64 0 0,0 0-69 0 0,1 0-707 0 0,0 0-706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35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6992 0 0,'0'0'157'0'0,"0"0"23"0"0,0 0 12 0 0,0 2-27 0 0,0 9 270 0 0,0 0-36 0 0,0 8 299 0 0,0-2-117 0 0,0-2-97 0 0,0-3-117 0 0,0 1-48 0 0,0 3 69 0 0,0 27 463 0 0,0-33-571 0 0,0-2-43 0 0,0 8 132 0 0,0-1-101 0 0,0 27 276 0 0,0-25-327 0 0,0 3 56 0 0,0-19-269 0 0,0 0 1 0 0,0-1 0 0 0,0 1 0 0 0,0 0 0 0 0,0 0 0 0 0,0 0 0 0 0,0 0 0 0 0,0-1 0 0 0,0 1 0 0 0,1 0 0 0 0,-1 0 0 0 0,0-1 0 0 0,1 1-1 0 0,-1 0 1 0 0,1 0-5 0 0,-1-1 2 0 0,1 1 0 0 0,-1-1-1 0 0,1 0 1 0 0,-1 1 0 0 0,1-1-1 0 0,-1 0 1 0 0,1 0 0 0 0,-1 0-1 0 0,1 1 1 0 0,-1-1 0 0 0,1 0 0 0 0,-1 0-1 0 0,1 0 1 0 0,0 0 0 0 0,-1 0-1 0 0,1 0 1 0 0,-1 0 0 0 0,1 0-2 0 0,-1 0 0 0 0,0 0 1 0 0,0 0 0 0 0,0 0 0 0 0,0 0 0 0 0,0 0 0 0 0,1 0-1 0 0,-1 0 1 0 0,0 0 0 0 0,0 0 0 0 0,0 0 0 0 0,0 0 0 0 0,0 0 0 0 0,0 0-1 0 0,0 0 1 0 0,0 0 0 0 0,0 0 0 0 0,0 0 0 0 0,1 0 0 0 0,-1 0-1 0 0,0 0 1 0 0,0 0 0 0 0,0 0 0 0 0,0 0 0 0 0,0 0 0 0 0,0 0-1 0 0,0 0 1 0 0,0 0 0 0 0,0 0 0 0 0,0 0 0 0 0,0 0 0 0 0,0 1-1 0 0,0-1 1 0 0,1 0 0 0 0,-1 0 0 0 0,0 0 0 0 0,0 0 0 0 0,0 0 0 0 0,0 0-1 0 0,0 0 1 0 0,0 0 0 0 0,0 0 0 0 0,0 0 0 0 0,0 0 0 0 0,0 1-1 0 0,0-1 1 0 0,0 0 0 0 0,0 0 0 0 0,0 0 0 0 0,0 0 0 0 0,0 0-1 0 0,0 0 1 0 0,0 0 0 0 0,0 0 0 0 0,0 0 0 0 0,0 0 0 0 0,0 1 0 0 0,0-1-1 0 0,0 0-154 0 0,0 0 44 0 0,0 1 40 0 0,0-1 36 0 0,0 0 33 0 0,0 1 38 0 0,0-1 71 0 0,0 1 42 0 0,0 0 249 0 0,0 0-318 0 0,0 0-54 0 0,0-1-56 0 0,0 1-59 0 0,0-1-67 0 0,0 1-76 0 0,0-1-27 0 0,0 1-66 0 0,0-1-70 0 0,0 1-77 0 0,0 0-81 0 0,0-1-88 0 0,0 1-92 0 0,0 0-98 0 0,0-1-891 0 0,0 0-979 0 0</inkml:trace>
  <inkml:trace contextRef="#ctx0" brushRef="#br0" timeOffset="487.72">240 16 5784 0 0,'0'0'132'0'0,"0"0"17"0"0,0 0 10 0 0,3 3-26 0 0,3 6-102 0 0,0 7-42 0 0,-5 3 27 0 0,-1-5 63 0 0,0-11-51 0 0,0-1 46 0 0,0 0 1 0 0,1 0 0 0 0,-1 0 0 0 0,0-1-1 0 0,1 1 1 0 0,-1 0 0 0 0,1 0-1 0 0,0-1 1 0 0,-1 1 0 0 0,1 0-1 0 0,0-1 1 0 0,0 1 0 0 0,0-1-75 0 0,5 10 538 0 0,-4-5-218 0 0,-2 1 48 0 0,0-3-196 0 0,0-1 37 0 0,0 9 596 0 0,0-8-523 0 0,1-1-166 0 0,-1-1-40 0 0,1 0-48 0 0,0 0-55 0 0,4 6 209 0 0,1 3 71 0 0,-4 2 48 0 0,-2-5-32 0 0,0 14 213 0 0,0-15-294 0 0,0-1 53 0 0,0-1-24 0 0,0 0 45 0 0,0-1 51 0 0,0 0 61 0 0,0-1-154 0 0,0-3-103 0 0,0 3-23 0 0,-1-1-44 0 0,2 4-43 0 0,-1-4 7 0 0,0 1 62 0 0,0-3 22 0 0,0 0-16 0 0,0 0-8 0 0,0 0 2 0 0,0 0 16 0 0,0 0-2 0 0,-5 0 11 0 0,-3 0-42 0 0,8 0-58 0 0,0 0 0 0 0,0 0 0 0 0,0 0 0 0 0,-1 0 0 0 0,1 0 0 0 0,0 0 0 0 0,0 0 0 0 0,0 0 0 0 0,0 0 1 0 0,0 0-1 0 0,0 0 0 0 0,0 0 0 0 0,0 0 0 0 0,0 0 0 0 0,0 0 0 0 0,-1 0 0 0 0,1 0 0 0 0,0 0 0 0 0,0 0 0 0 0,0 0 0 0 0,0 0 0 0 0,0 0 0 0 0,0 0 0 0 0,0 0 0 0 0,0 0 0 0 0,0 0 0 0 0,0 0 0 0 0,0 0 0 0 0,0 0 0 0 0,-1 0 0 0 0,1 0 0 0 0,0 0 0 0 0,0-1 0 0 0,0 1 0 0 0,0 0 0 0 0,0 0 0 0 0,0 0 0 0 0,0 0 0 0 0,0 0 0 0 0,0 0 0 0 0,0 0 0 0 0,0 0 0 0 0,0 0 1 0 0,0 0-1 0 0,0-1 0 0 0,0 1 0 0 0,0 0 0 0 0,0 0 0 0 0,0 0 0 0 0,0 0 0 0 0,0 0 0 0 0,0 0 0 0 0,0 0 0 0 0,0 0 0 0 0,0 0 0 0 0,0 0 0 0 0,0-1-1 0 0,0-28 11 0 0,0 28-10 0 0,0-1 0 0 0,0 1 0 0 0,0-1 0 0 0,0 1 0 0 0,1-1 0 0 0,-1 1 0 0 0,0-1 0 0 0,1 1 0 0 0,-1 0 0 0 0,1-1-1 0 0,26-30 54 0 0,-25 27-54 0 0,-2 5 0 0 0,0-1 0 0 0,1 0 0 0 0,-1 1 0 0 0,0-1 0 0 0,1 0 0 0 0,-1 1 0 0 0,0-1 0 0 0,1 1 0 0 0,-1-1 0 0 0,1 1 0 0 0,-1-1 0 0 0,1 1 0 0 0,-1-1 0 0 0,1 1 0 0 0,-1-1 0 0 0,1 1 0 0 0,0-1 0 0 0,-1 1 0 0 0,1 0 0 0 0,-1 0 0 0 0,1-1 0 0 0,0 1 0 0 0,4-2 0 0 0,11-12 0 0 0,-10 10 0 0 0,-1-1 0 0 0,1 1 0 0 0,0 1 0 0 0,0-1 0 0 0,0 1 0 0 0,1 0 0 0 0,-1 0 0 0 0,-5 2 0 0 0,1 1 0 0 0,-1-1 0 0 0,1 1 0 0 0,-1 0 0 0 0,1 0 0 0 0,-1-1 0 0 0,0 1 0 0 0,1 0 0 0 0,-1 0 0 0 0,1 0 0 0 0,-1 0-1 0 0,1 0 0 0 0,-1 0-1 0 0,1 0 1 0 0,-1 0 0 0 0,1 0 0 0 0,-1 0-1 0 0,1-1 1 0 0,-1 1 0 0 0,0-1 0 0 0,1 1 1 0 0,5-5-22 0 0,-7 4 21 0 0,1 1 0 0 0,0-1-1 0 0,0 0 1 0 0,-1 1-1 0 0,1-1 1 0 0,0 1-1 0 0,0-1 1 0 0,0 1 0 0 0,0-1-1 0 0,0 1 1 0 0,0 0-1 0 0,-1-1 1 0 0,1 1-1 0 0,0 0 1 0 0,0 0-1 0 0,0 0 1 0 0,0-1 0 0 0,0 1-1 0 0,0 0 1 0 0,0 0-1 0 0,0 1 1 0 0,0-1-1 0 0,0 0 1 0 0,0 0-1 0 0,0 0 1 0 0,0 1 0 0 0,0-1 1 0 0,7 5 0 0 0,-7-4 0 0 0,1 0 0 0 0,-1 0 0 0 0,1 0 0 0 0,-1-1 0 0 0,1 1 0 0 0,-1 0 0 0 0,1-1 0 0 0,0 1 0 0 0,-1-1 0 0 0,1 1 0 0 0,0-1 0 0 0,-1 0 0 0 0,1 0 0 0 0,0 0 0 0 0,-2 0 0 0 0,1 0 0 0 0,-1 0 0 0 0,1 0 0 0 0,-1 0-1 0 0,1 0 1 0 0,0 0 0 0 0,-1 0 0 0 0,1 0 0 0 0,-1 0 0 0 0,1 0 0 0 0,-1 0 0 0 0,1 1 0 0 0,-1-1 0 0 0,1 0 0 0 0,-1 0 0 0 0,0 0 0 0 0,1 1 0 0 0,-1-1 0 0 0,1 0 0 0 0,-1 1 0 0 0,1-1 0 0 0,-1 0 0 0 0,0 1 0 0 0,1-1 0 0 0,-1 0 0 0 0,0 1 0 0 0,1-1 0 0 0,-1 1 0 0 0,0-1 0 0 0,8 8 13 0 0,13-3 45 0 0,-15 2-16 0 0,-4-3-18 0 0,12 1 40 0 0,18 22 0 0 0,-27-25-66 0 0,-5-2-1 0 0,1 0 1 0 0,0 1-1 0 0,-1-1 1 0 0,1 0-1 0 0,0 1 1 0 0,-1-1 0 0 0,1 0-1 0 0,-1 1 1 0 0,1-1-1 0 0,-1 1 1 0 0,1-1-1 0 0,-1 1 1 0 0,1-1 0 0 0,-1 1-1 0 0,1-1 1 0 0,-1 1-1 0 0,0 0 1 0 0,1-1-1 0 0,-1 1 1 0 0,0 0 0 0 0,1-1-1 0 0,-1 1 3 0 0,2 4-11 0 0,12 11-2 0 0,-1 0 23 0 0,-12-15-6 0 0,-1 1 1 0 0,0-1-1 0 0,1 1 0 0 0,-1-1 1 0 0,0 1-1 0 0,1-1 0 0 0,-1 1 0 0 0,0-1 1 0 0,0 0-1 0 0,0 1-4 0 0,0-2 0 0 0,0 16 11 0 0,0-7-78 0 0,0-3 55 0 0,0 3 140 0 0,0-8-102 0 0,0 0-49 0 0,0-1-41 0 0,0 0-61 0 0,0 1-71 0 0,0 1-83 0 0,0 1-96 0 0,0-3-150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0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305 16 6160 0 0,'0'0'133'0'0,"-3"0"23"0"0,2 0-129 0 0,-1 0 1 0 0,0 0-1 0 0,0-1 0 0 0,1 1 0 0 0,-1-1 0 0 0,0 0 0 0 0,0 0 1 0 0,1 1-1 0 0,-1-1 0 0 0,1 0 0 0 0,-2-1-27 0 0,-5-3 52 0 0,-1 3-38 0 0,2 1 36 0 0,-5 1 194 0 0,0 0 173 0 0,10 0-305 0 0,-1 0 1 0 0,1 0-1 0 0,0 1 0 0 0,-1-1 1 0 0,1 1-1 0 0,0-1 0 0 0,0 1 0 0 0,0 0 1 0 0,-1 0-1 0 0,0 0-112 0 0,-5 5 286 0 0,0 1-70 0 0,-4 2 58 0 0,11-8-241 0 0,0-1 1 0 0,-1 1-1 0 0,1-1 0 0 0,0 1 1 0 0,0-1-1 0 0,-1 1 0 0 0,1-1 0 0 0,0 0 1 0 0,-1 0-1 0 0,0 0-33 0 0,-3 3 216 0 0,1 1-182 0 0,-1 1 35 0 0,-14 14 260 0 0,10-10-216 0 0,0-1-66 0 0,7-5-41 0 0,-1-1 0 0 0,1 0 0 0 0,-1 0 0 0 0,0 0 0 0 0,0-1 0 0 0,-3 2-6 0 0,2-1 13 0 0,1 0 0 0 0,-1 0 0 0 0,0 1 0 0 0,1-1 1 0 0,0 1-1 0 0,-1 0 0 0 0,1 0-13 0 0,-8 15 32 0 0,6-7 0 0 0,-8 5-21 0 0,-17 14 1 0 0,27-24 43 0 0,4 3-41 0 0,-1-9-7 0 0,0 13 145 0 0,0 6-18 0 0,0-18-132 0 0,0-1-1 0 0,0 0 1 0 0,-1 0-1 0 0,1 0 0 0 0,0 0 1 0 0,0 0-1 0 0,0 0 1 0 0,0 0-1 0 0,0 0 1 0 0,0 0-1 0 0,0 0 0 0 0,0 1 1 0 0,0-1-1 0 0,0 0 1 0 0,0 0-1 0 0,0 0 1 0 0,0 0-1 0 0,0 0 0 0 0,1 0 1 0 0,-1 0-1 0 0,0 0 1 0 0,0 0-1 0 0,0 0 1 0 0,0 0-1 0 0,0 1 0 0 0,0-1 1 0 0,0 0-1 0 0,0 0 1 0 0,0 0-1 0 0,0 0 1 0 0,0 0-1 0 0,0 0 0 0 0,0 0 1 0 0,0 0-1 0 0,0 0 1 0 0,0 0-1 0 0,1 0 1 0 0,-1 0-1 0 0,0 0 0 0 0,0 0 1 0 0,0 0-1 0 0,0 0 1 0 0,0 0-1 0 0,0 0 1 0 0,0 0-1 0 0,0 0 0 0 0,0 0 1 0 0,0 0-1 0 0,1 0 1 0 0,-1 0-1 0 0,0 0 1 0 0,0 0-1 0 0,0 0 0 0 0,0 0 1 0 0,0 0-1 0 0,0 0 1 0 0,0 0-2 0 0,1 0 5 0 0,-1 0 0 0 0,1 0 0 0 0,-1 0 0 0 0,1 0 0 0 0,-1 0 0 0 0,1 0 0 0 0,-1 0 0 0 0,1 1 0 0 0,-1-1 0 0 0,1 0 0 0 0,-1 0 0 0 0,1 0 0 0 0,-1 1-1 0 0,1-1 1 0 0,-1 0 0 0 0,1 0 0 0 0,-1 1 0 0 0,1-1 0 0 0,-1 1 0 0 0,0-1 0 0 0,1 0 0 0 0,-1 1 0 0 0,0-1 0 0 0,1 1 0 0 0,-1-1 0 0 0,0 1-5 0 0,6 5 143 0 0,0-4-15 0 0,2-1 56 0 0,-6-1-163 0 0,0 0 1 0 0,-1 1-1 0 0,1-1 1 0 0,-1 1 0 0 0,1-1-1 0 0,-1 1 1 0 0,1-1-1 0 0,-1 1 1 0 0,1 0 0 0 0,-1 0-1 0 0,1-1 1 0 0,-1 1-22 0 0,13 6 162 0 0,-2-5-15 0 0,0-1 13 0 0,-8-1-110 0 0,0 0 0 0 0,0 0 0 0 0,0 0 0 0 0,0 0 0 0 0,0-1 0 0 0,0 1 0 0 0,0-1 0 0 0,2-1-50 0 0,18-8 158 0 0,-13 7-4 0 0,-8 3-130 0 0,0 0 1 0 0,0-1-1 0 0,0 0 1 0 0,0 1 0 0 0,0-1-1 0 0,3-1-24 0 0,32-16 289 0 0,-26 12-205 0 0,2 0 16 0 0,-9-4-80 0 0,8 4-36 0 0,3-7-48 0 0,-3-3 48 0 0,-7 3 16 0 0,4 8 0 0 0,-9 4 0 0 0,-1 0 1 0 0,1 0 0 0 0,-1 0 0 0 0,0 1 0 0 0,1-1 0 0 0,-1 0 0 0 0,0 0-1 0 0,0 0 1 0 0,0 0 0 0 0,0 1 0 0 0,0-1 0 0 0,0 0 0 0 0,0 0 0 0 0,0-1-1 0 0,0-11 60 0 0,0 10 13 0 0,0 3 8 0 0,0 0 7 0 0,0 0-13 0 0,-3 3 10 0 0,-10 10-26 0 0,0 3-38 0 0,11-12-11 0 0,1 2 8 0 0,1 16 20 0 0,0-20-34 0 0,0 0 0 0 0,1-1 1 0 0,-1 1-1 0 0,0 0 0 0 0,1-1 1 0 0,-1 1-1 0 0,1-1 0 0 0,-1 1 1 0 0,1 0-1 0 0,0-1 1 0 0,0 1-1 0 0,-1-1 0 0 0,1 0 1 0 0,1 1-5 0 0,2 6 9 0 0,2 3 29 0 0,4 7 66 0 0,-7-15-16 0 0,-2 3 6 0 0,0 0-35 0 0,0-4-47 0 0,-1-1 0 0 0,1 1 0 0 0,0 0 0 0 0,0-1 0 0 0,0 1 0 0 0,0-1 0 0 0,0 0 0 0 0,0 1 0 0 0,0-1 0 0 0,1 1-12 0 0,1 1 103 0 0,0 0 1 0 0,7 10-18 0 0,-7-8-76 0 0,-3-4-10 0 0,0-1 0 0 0,1 1 1 0 0,-1 0-1 0 0,0-1 0 0 0,1 1 1 0 0,-1-1-1 0 0,0 1 0 0 0,1 0 1 0 0,-1-1-1 0 0,1 1 0 0 0,-1-1 1 0 0,1 1-1 0 0,-1-1 0 0 0,1 1 0 0 0,-1-1 1 0 0,1 0-1 0 0,-1 1 0 0 0,1-1 1 0 0,0 0-1 0 0,-1 1 0 0 0,1-1 1 0 0,0 0-1 0 0,4 3 1 0 0,11 10-1 0 0,-10-7-32 0 0,-2-3-84 0 0,-1-1-86 0 0,-2-1 54 0 0,1 0-37 0 0,0 0-63 0 0,-1 0-46 0 0,1-1-39 0 0,0 1-37 0 0,0-1-150 0 0,-1 1-43 0 0,2 1-656 0 0,-1 2-634 0 0,-1 5-1056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1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18 6384 0 0,'0'0'184'0'0,"0"0"-45"0"0,0 0-8 0 0,0 0 48 0 0,0 0 150 0 0,0 0 279 0 0,0 0 22 0 0,0 0-261 0 0,0 0-154 0 0,0-1-41 0 0,-3-1 34 0 0,2 1-144 0 0,-1-1-25 0 0,-1-1 2 0 0,1 1 38 0 0,0 0 53 0 0,-1-1 83 0 0,1 3-6 0 0,1 1-94 0 0,-2-1-60 0 0,-1-1-31 0 0,2 1 9 0 0,-1 0 46 0 0,1 0 9 0 0,0 0 37 0 0,-1-1-48 0 0,1 1-44 0 0,0 0 0 0 0,0 0 0 0 0,0 0 0 0 0,0 0 0 0 0,1 0 0 0 0,-1 0 0 0 0,0 1 0 0 0,0-1 0 0 0,0 1 0 0 0,0-1 0 0 0,0 1-33 0 0,-3 6 121 0 0,5-7-114 0 0,0 1 0 0 0,-1-1 0 0 0,1 1 0 0 0,0-1 0 0 0,0 1 0 0 0,-1-1 0 0 0,1 0 0 0 0,0 1 0 0 0,-1-1 0 0 0,1 0 0 0 0,-1 1 0 0 0,1-1 0 0 0,0 0 0 0 0,-1 1 0 0 0,1-1-1 0 0,-1 0 1 0 0,1 0 0 0 0,-1 0 0 0 0,1 1 0 0 0,-1-1 0 0 0,1 0 0 0 0,-1 0 0 0 0,1 0 0 0 0,-1 0 0 0 0,1 0 0 0 0,-1 0 0 0 0,1 0 0 0 0,-1 0 0 0 0,1 0 0 0 0,-1 0 0 0 0,1 0 0 0 0,-1 0-7 0 0,-1 0 24 0 0,1 0 0 0 0,-1 0 0 0 0,1 0 0 0 0,0 0 0 0 0,-1 0 0 0 0,1 1 0 0 0,-1-1 0 0 0,1 1 0 0 0,-1-1 0 0 0,1 1 0 0 0,0-1 0 0 0,-1 1 0 0 0,1 0 0 0 0,0 0 0 0 0,0-1 0 0 0,-1 2-24 0 0,-2 2 39 0 0,0 0-50 0 0,4-4 11 0 0,-1 1 7 0 0,0 0 0 0 0,0 1 1 0 0,-1-1-1 0 0,1 0 1 0 0,0 0-1 0 0,-1 0 0 0 0,1 0 1 0 0,-1 0-1 0 0,1 0 1 0 0,-1 0-1 0 0,1-1 0 0 0,-1 1 1 0 0,0 0-1 0 0,1-1 1 0 0,-1 0-1 0 0,0 1 0 0 0,1-1 1 0 0,-1 0-1 0 0,0 0 1 0 0,0 1-8 0 0,1-2 2 0 0,1 1 0 0 0,-1 0 0 0 0,1 0 0 0 0,-1 0 0 0 0,1 0 0 0 0,-1 0 0 0 0,1 0 0 0 0,-1 0 0 0 0,1 0 0 0 0,-1 0 0 0 0,1 0 0 0 0,-1 0 0 0 0,1 1 0 0 0,0-1 0 0 0,-1 0 0 0 0,1 0 0 0 0,-1 0 0 0 0,1 1 0 0 0,-1-1 0 0 0,1 0 0 0 0,-1 0 0 0 0,1 1 0 0 0,0-1 0 0 0,-1 0 0 0 0,1 1 0 0 0,0-1 0 0 0,-1 1 0 0 0,1-1 0 0 0,0 0 0 0 0,-1 1 0 0 0,1-1 0 0 0,0 1-2 0 0,-5 6 8 0 0,-8-2 4 0 0,-3 8 36 0 0,0 1-26 0 0,3-9 21 0 0,12-4-42 0 0,1 0-1 0 0,0-1 1 0 0,-1 1 0 0 0,1 0 0 0 0,0 0 0 0 0,-1 0-1 0 0,1 0 1 0 0,0-1 0 0 0,0 1 0 0 0,0 0-1 0 0,0 0 1 0 0,0 0 0 0 0,0 0 0 0 0,0 0-1 0 0,0 15 0 0 0,0-14 0 0 0,0-1 0 0 0,0 1 0 0 0,0-1 0 0 0,0 1 0 0 0,1-1 0 0 0,-1 1 0 0 0,0-1 0 0 0,1 0 0 0 0,-1 1 0 0 0,1-1 0 0 0,-1 1 2 0 0,1-1-1 0 0,0 0 1 0 0,-1 0 0 0 0,1 0 0 0 0,0 0 0 0 0,0 0 0 0 0,0 0 0 0 0,0 0 0 0 0,0-1 0 0 0,0 1 0 0 0,0 0-1 0 0,0 0 1 0 0,0-1 0 0 0,0 1 0 0 0,1-1 0 0 0,-1 1 0 0 0,0-1 0 0 0,0 1 0 0 0,0-1 0 0 0,1 0 0 0 0,-1 1 0 0 0,0-1-1 0 0,1 0 1 0 0,-1 0 0 0 0,0 0 0 0 0,0 0 0 0 0,1 0 0 0 0,0-1-2 0 0,-1 2 1 0 0,1-1 0 0 0,0 0 0 0 0,0 1 0 0 0,-1-1 1 0 0,1 1-1 0 0,-1-1 0 0 0,1 1 0 0 0,0 0 0 0 0,-1 0 0 0 0,1 0 0 0 0,0 1-1 0 0,7 3-1 0 0,23 11 1 0 0,-31-16 0 0 0,1 1 0 0 0,-1-1 0 0 0,0 1 0 0 0,1-1 0 0 0,-1 0 0 0 0,1 0 0 0 0,-1 0 0 0 0,0 1 0 0 0,1-1 0 0 0,0-1 0 0 0,17 4 0 0 0,-9 0 0 0 0,25 10 0 0 0,-27-8-4 0 0,-7-4 6 0 0,1 0 0 0 0,-1 0 0 0 0,1 0-1 0 0,-1-1 1 0 0,1 1 0 0 0,-1 0 0 0 0,1-1-1 0 0,-1 1 1 0 0,1-1 0 0 0,0 1 0 0 0,-1-1-1 0 0,1 0 1 0 0,0 0 0 0 0,0 0-2 0 0,-1 0 12 0 0,1 0 0 0 0,0 1-1 0 0,0-1 1 0 0,-1 0 0 0 0,1 1 0 0 0,-1-1 0 0 0,1 1-1 0 0,0-1 1 0 0,-1 1 0 0 0,1 0 0 0 0,-1 0 0 0 0,1 0-1 0 0,-1-1 1 0 0,1 2-12 0 0,6 3 54 0 0,24 11 167 0 0,-19-14-124 0 0,-10-2-7 0 0,-3 0-2 0 0,0 0 12 0 0,0 0 52 0 0,0 5 26 0 0,0 0-63 0 0,0 0-49 0 0,0 6 43 0 0,0-8-35 0 0,0-2-71 0 0,0-1 0 0 0,0 0-1 0 0,0 0 1 0 0,0 0 0 0 0,0 0 0 0 0,0 0-1 0 0,0 0 1 0 0,0 0 0 0 0,0 0 0 0 0,0 0-1 0 0,0 0 1 0 0,0 1 0 0 0,0-1 0 0 0,0 0-1 0 0,0 0 1 0 0,0 0 0 0 0,0 0 0 0 0,0 0-1 0 0,0 0 1 0 0,0 0 0 0 0,0 0-1 0 0,0 0 1 0 0,0 0 0 0 0,0 1 0 0 0,0-1-1 0 0,-1 0 1 0 0,1 0 0 0 0,0 0 0 0 0,0 0-1 0 0,0 0 1 0 0,0 0 0 0 0,0 0 0 0 0,0 0-1 0 0,0 0 1 0 0,0 0 0 0 0,0 0 0 0 0,0 0-1 0 0,0 0 1 0 0,0 0 0 0 0,-1 0-1 0 0,1 0 1 0 0,0 0 0 0 0,0 0 0 0 0,0 0-1 0 0,0 0 1 0 0,0 0 0 0 0,0 0 0 0 0,0 0-1 0 0,0 0 1 0 0,0 0 0 0 0,0 0 0 0 0,-1 0-1 0 0,1 0 1 0 0,0 0 0 0 0,0 0 0 0 0,0 0-1 0 0,0 0-2 0 0,-3 1 55 0 0,0-1 0 0 0,0 1 0 0 0,-1 0 0 0 0,1 0 0 0 0,0 0 0 0 0,1 1 0 0 0,-3 0-55 0 0,-7 4 120 0 0,5-2-95 0 0,-1 1 21 0 0,6-4-37 0 0,1 0 1 0 0,-1 0 0 0 0,1-1 0 0 0,-1 1 0 0 0,1 0 0 0 0,-1 0 0 0 0,1-1-1 0 0,-1 1 1 0 0,0-1 0 0 0,1 0 0 0 0,-1 1 0 0 0,0-1 0 0 0,1 0 0 0 0,-1 0-10 0 0,-14 2 63 0 0,0 4-37 0 0,14-5-25 0 0,-1 0 0 0 0,1 1 0 0 0,-1-2 0 0 0,1 1 0 0 0,-1 0 0 0 0,1 0 0 0 0,-1-1 0 0 0,1 1 0 0 0,-1-1 0 0 0,1 0 0 0 0,-3 0-1 0 0,3 0 4 0 0,0 0 1 0 0,0 1-1 0 0,1-1 1 0 0,-1 0-1 0 0,0 1 0 0 0,0-1 1 0 0,1 1-1 0 0,-1-1 1 0 0,0 1-1 0 0,1 0 1 0 0,-1 0-1 0 0,1 0 1 0 0,-1 0-5 0 0,-8 5-15 0 0,-4-4-42 0 0,3-2 7 0 0,-1 0-87 0 0,-10 0-312 0 0,19 0 157 0 0,3 0-10 0 0,0 0 107 0 0,0 0 30 0 0,0 0-48 0 0,0 0-170 0 0,0 0-320 0 0,0-3-22 0 0,0-10-3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1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7344 0 0,'0'3'216'0'0,"0"15"-207"0"0,0-4 77 0 0,0-2 74 0 0,0-2 76 0 0,0-1 74 0 0,0 0 75 0 0,0 1 73 0 0,0 1 75 0 0,1-5-293 0 0,0-2-49 0 0,5 2 245 0 0,-2-3-112 0 0,-2 1-22 0 0,0 1 31 0 0,-2 2 96 0 0,1-1-176 0 0,1 0-49 0 0,2 1-11 0 0,3 1 31 0 0,-6-6-33 0 0,0 0-52 0 0,0 0-42 0 0,-1 0-35 0 0,-1 5 70 0 0,1-7-83 0 0,0 1-44 0 0,0-1 0 0 0,0 0 0 0 0,0 0 1 0 0,0 0-1 0 0,0 0 0 0 0,0 0 0 0 0,0 0 1 0 0,0 0-1 0 0,0 0 0 0 0,0 0 0 0 0,0 0 1 0 0,0 1-1 0 0,0-1 0 0 0,0 0 1 0 0,0 0-1 0 0,0 0 0 0 0,0 0 0 0 0,0 0 1 0 0,0 0-1 0 0,0 0 0 0 0,0 0 0 0 0,0 0 1 0 0,0 0-1 0 0,0 1 0 0 0,0-1 0 0 0,0 0 1 0 0,0 0-1 0 0,1 0 0 0 0,-1 0 0 0 0,0 0 1 0 0,0 0-1 0 0,0 0 0 0 0,0 0 1 0 0,0 0-1 0 0,0 0 0 0 0,0 0 0 0 0,0 0 1 0 0,0 0-1 0 0,0 0 0 0 0,0 0 0 0 0,0 0 1 0 0,1 0-1 0 0,-1 0 0 0 0,0 0 0 0 0,0 0 1 0 0,0 0-1 0 0,0 0 0 0 0,0 0 0 0 0,0 0 1 0 0,0 0-1 0 0,0 0 0 0 0,0 0 1 0 0,0 0-1 0 0,1 0 0 0 0,-1 0 0 0 0,0 0 1 0 0,0 0-6 0 0,5 0 103 0 0,0 3-44 0 0,-3 0-13 0 0,-1 1 50 0 0,-1 0 8 0 0,0 1 44 0 0,0-5-143 0 0,0 1 0 0 0,0 0 0 0 0,0 0 1 0 0,0-1-1 0 0,0 1 0 0 0,0 0 0 0 0,1-1 1 0 0,-1 1-1 0 0,0 0 0 0 0,0-1 0 0 0,0 1 0 0 0,1 0 1 0 0,-1-1-1 0 0,0 1 0 0 0,1-1-5 0 0,10 6 55 0 0,-9 0-61 0 0,-2-2-52 0 0,0-1-63 0 0,0-3-139 0 0,0 0-231 0 0,0 0-18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2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7568 0 0,'0'0'166'0'0,"0"0"29"0"0,0 0 14 0 0,0 3-25 0 0,2 10-146 0 0,1-8-8 0 0,0-2 52 0 0,0 3 109 0 0,-2-4-144 0 0,0-1 1 0 0,-1 1-1 0 0,1-1 1 0 0,-1 1-1 0 0,1 0 1 0 0,-1-1-1 0 0,0 1 1 0 0,1 0-1 0 0,-1 0 1 0 0,0-1-1 0 0,0 2-47 0 0,2 8 364 0 0,4-1-86 0 0,2-1-70 0 0,0-1-54 0 0,-3-3-71 0 0,-2 0 91 0 0,-3-4-159 0 0,0 1 1 0 0,0-1-1 0 0,0 0 0 0 0,1 1 0 0 0,-1-1 0 0 0,0 0 0 0 0,1 0 0 0 0,-1 1 1 0 0,1-1-1 0 0,-1 0 0 0 0,1 0 0 0 0,0 0 0 0 0,0 1 0 0 0,-1-1 0 0 0,1 0 0 0 0,0 0 1 0 0,0 0-1 0 0,0 0 0 0 0,0-1 0 0 0,0 1 0 0 0,0 0 0 0 0,0 0 0 0 0,1 0-15 0 0,3 1 71 0 0,-5-2-49 0 0,1 0 0 0 0,0 1 0 0 0,-1-1 0 0 0,1 0 0 0 0,0 1-1 0 0,-1-1 1 0 0,1 0 0 0 0,-1 1 0 0 0,1-1 0 0 0,-1 1 0 0 0,1-1 0 0 0,-1 1 0 0 0,1-1 0 0 0,-1 1-1 0 0,1-1 1 0 0,-1 1 0 0 0,0 0 0 0 0,1-1 0 0 0,-1 1 0 0 0,0-1 0 0 0,1 1 0 0 0,-1 0-22 0 0,2 4 94 0 0,11 11 391 0 0,0 1 14 0 0,-10-10-371 0 0,-2 1-33 0 0,1-5 67 0 0,9 7 81 0 0,-8-7 40 0 0,-3-3 5 0 0,0 0-16 0 0,0 0-68 0 0,0 0-32 0 0,0 0-4 0 0,0 0-4 0 0,0 0-18 0 0,0 0-8 0 0,0 0-2 0 0,0-6-18 0 0,2 1-38 0 0,4 0 5 0 0,-6 5-81 0 0,1-1 0 0 0,-1 1 0 0 0,1-1 1 0 0,-1 1-1 0 0,1 0 0 0 0,-1-1 0 0 0,1 1 0 0 0,-1-1 1 0 0,1 0-1 0 0,-1 1 0 0 0,0-1 0 0 0,1 1 0 0 0,-1-1 0 0 0,0 0 1 0 0,1 1-1 0 0,-1-1 0 0 0,0 1 0 0 0,0-1 0 0 0,0 0 0 0 0,1 0 1 0 0,-1 1-1 0 0,0-1 0 0 0,0 0 0 0 0,0 1 0 0 0,0-1 1 0 0,0 0-5 0 0,0 0 3 0 0,0 1 1 0 0,0-1 0 0 0,0 0 0 0 0,0 0-1 0 0,0 1 1 0 0,0-1 0 0 0,0 0 0 0 0,0 0-1 0 0,1 1 1 0 0,-1-1 0 0 0,0 0 0 0 0,1 1-1 0 0,-1-1 1 0 0,0 0 0 0 0,1 1 0 0 0,-1-1 0 0 0,1 1-4 0 0,8-7 16 0 0,-7 7-16 0 0,-1-1 0 0 0,0 1 0 0 0,0-1 0 0 0,0 1 0 0 0,0-1 0 0 0,0 0 0 0 0,0 0 0 0 0,0 0 0 0 0,0 0 0 0 0,0 1 0 0 0,0-1 0 0 0,0 0 0 0 0,-1-1 0 0 0,1 1 0 0 0,0 0 0 0 0,4-15 10 0 0,8 0 33 0 0,0 3-33 0 0,-9 8-10 0 0,1 0 0 0 0,-1 0 0 0 0,1 1 0 0 0,0 0 0 0 0,0 0 1 0 0,2-1-1 0 0,57-27-12 0 0,-63 31 8 0 0,0 1 1 0 0,0-1 0 0 0,0 1-1 0 0,0-1 1 0 0,0 1 0 0 0,0 0 0 0 0,0 0-1 0 0,1-1 1 0 0,-1 1 0 0 0,0 0 0 0 0,0 0-1 0 0,0 0 1 0 0,0 0 0 0 0,0 0 0 0 0,0 0-1 0 0,1 0 4 0 0,27 1-34 0 0,-27-1 20 0 0,0 1-1 0 0,-1-1 1 0 0,1 0 0 0 0,0 0-1 0 0,-1 1 1 0 0,1-1 0 0 0,0 1-1 0 0,-1-1 1 0 0,1 1 0 0 0,-1 0 0 0 0,1 0-1 0 0,-1 0 1 0 0,0 0 0 0 0,1 0 14 0 0,6 4-61 0 0,8 0-67 0 0,0 8 21 0 0,9 11 81 0 0,-23-21 28 0 0,0 2 1 0 0,1 11 28 0 0,-3-15-25 0 0,0 0 0 0 0,0 0 0 0 0,0-1 0 0 0,0 1 0 0 0,0 0 0 0 0,0 0 1 0 0,0 0-1 0 0,0 0 0 0 0,0 0 0 0 0,1-1 0 0 0,-1 1 0 0 0,0 0 0 0 0,1 0 0 0 0,-1 0 0 0 0,1 0-6 0 0,9 4 102 0 0,-4 5-22 0 0,0-5-71 0 0,-1-1-51 0 0,-3 6-33 0 0,-2 3-32 0 0,0-10 47 0 0,3 0 147 0 0,7 7 19 0 0,-7-7-12 0 0,-3-3-20 0 0,0 0-8 0 0,0 0-2 0 0,0 0 0 0 0,0 0 0 0 0,0 0 0 0 0,0 0 0 0 0,0 0 2 0 0,3-11 19 0 0,9 2-31 0 0,8-6 18 0 0,-6-6-31 0 0,-13 18-34 0 0,1 0 0 0 0,-1 0 1 0 0,1-1-1 0 0,0 2 0 0 0,0-1 0 0 0,1 0 1 0 0,-1 0-1 0 0,1 0 0 0 0,-1 1 0 0 0,1 0 1 0 0,0-1-1 0 0,2 0-7 0 0,6-2 14 0 0,-10 5-11 0 0,0 0-1 0 0,0-1 1 0 0,1 1 0 0 0,-1-1 0 0 0,0 1 0 0 0,0-1-1 0 0,0 0 1 0 0,0 1 0 0 0,0-1 0 0 0,0 0-1 0 0,0 1 1 0 0,-1-1 0 0 0,1 0 0 0 0,0 0 0 0 0,0 0-1 0 0,-1 0 1 0 0,1 0 0 0 0,0-1-3 0 0,2-3 6 0 0,-3 5-6 0 0,0-1 0 0 0,0 0 0 0 0,1 1 1 0 0,-1-1-1 0 0,0 0 0 0 0,1 1 0 0 0,-1-1 0 0 0,0 1 0 0 0,1-1 1 0 0,-1 1-1 0 0,1-1 0 0 0,-1 1 0 0 0,1-1 0 0 0,-1 1 1 0 0,1-1-1 0 0,0 1 0 0 0,-1 0 0 0 0,1-1 0 0 0,-1 1 1 0 0,1 0-1 0 0,0-1 0 0 0,0 1 0 0 0,4-2 1 0 0,4-3-1 0 0,6-4-44 0 0,0 1-1 0 0,-6 3 46 0 0,-8 4-1 0 0,0 1 0 0 0,1 0 0 0 0,-1-1 0 0 0,1 1 0 0 0,-1 0 0 0 0,1-1 0 0 0,-1 1 0 0 0,1 0 0 0 0,-1 0 0 0 0,1 0 0 0 0,-1 0-1 0 0,1 0 0 0 0,-1 0 0 0 0,1 0 0 0 0,-1 0-1 0 0,1 0 1 0 0,-1 0 0 0 0,0-1 0 0 0,1 1 0 0 0,-1-1 0 0 0,1 1 1 0 0,6-5-20 0 0,-8 5 19 0 0,1-1 0 0 0,-1 1 1 0 0,0 0-1 0 0,0 0 0 0 0,0 0 1 0 0,0 0-1 0 0,0 0 0 0 0,0 0 1 0 0,0 0-1 0 0,1 0 0 0 0,-1-1 1 0 0,0 1-1 0 0,0 0 1 0 0,0 0-1 0 0,0 0 0 0 0,0 0 1 0 0,0 0-1 0 0,1 0 0 0 0,-1 0 1 0 0,0 0-1 0 0,0 0 0 0 0,0 0 1 0 0,0 0-1 0 0,1 0 0 0 0,-1 0 1 0 0,0 0-1 0 0,0 0 0 0 0,0 0 1 0 0,0 0-1 0 0,0 0 1 0 0,1 0-1 0 0,-1 0 0 0 0,0 1 1 0 0,0-1-1 0 0,0 0 0 0 0,0 0 1 0 0,0 0-1 0 0,0 0 0 0 0,1 0 1 0 0,-1 0-1 0 0,0 0 0 0 0,0 0 1 0 0,0 0-1 0 0,0 1 0 0 0,0-1 1 0 0,0 0-1 0 0,0 0 1 0 0,0 0-1 0 0,0 0 0 0 0,0 0 1 0 0,1 1 0 0 0,2 3 0 0 0,-2-4 0 0 0,0 1 0 0 0,0-1 0 0 0,-1 0 0 0 0,1 0 0 0 0,0 1 0 0 0,0-1 0 0 0,0 0 0 0 0,0 0 0 0 0,0 0 0 0 0,-1 1 0 0 0,1-1 0 0 0,0 0 0 0 0,0 0 0 0 0,1-1 0 0 0,-2 1-1 0 0,1 0 0 0 0,0 0 1 0 0,0 0-1 0 0,0 0 0 0 0,0 0 0 0 0,0 0 0 0 0,0 1 1 0 0,-1-1-1 0 0,1 0 0 0 0,0 0 0 0 0,0 0 0 0 0,0 1 1 0 0,-1-1-1 0 0,2 1 1 0 0,3 10-43 0 0,9-6 33 0 0,2 8 10 0 0,0 3 0 0 0,0 0 0 0 0,-1 0 0 0 0,1 0 0 0 0,8 9-112 0 0,-21-23 44 0 0,2 0 6 0 0,9 1-184 0 0,-12-3 126 0 0,-2 0-48 0 0,0 0-71 0 0,0 0 75 0 0,0 0-35 0 0,0 0-37 0 0,0 0-35 0 0,0 0-366 0 0,0 0 90 0 0,0 0-49 0 0,0 0-701 0 0,0 0-550 0 0,0 0-1048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2.6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8232 0 0,'0'0'182'0'0,"0"0"29"0"0,0 0 14 0 0,3 0-27 0 0,0 1-189 0 0,0-1 38 0 0,1 1 38 0 0,8 7 351 0 0,-10-5-367 0 0,0 0-51 0 0,4 11 302 0 0,0-10-120 0 0,-1 0-43 0 0,-3 6-56 0 0,0 2-12 0 0,5 2-3 0 0,-2-3-2 0 0,-3-2 3 0 0,1-4 122 0 0,6 9 44 0 0,-8-10-181 0 0,0 0-1 0 0,0-1 1 0 0,-1 1-1 0 0,1 0 0 0 0,-1 0 1 0 0,0 0-1 0 0,0 0-71 0 0,3 11 196 0 0,7-1 10 0 0,-10-13-199 0 0,1-1 0 0 0,-1 0 1 0 0,0 0-1 0 0,0 1 1 0 0,1-1-1 0 0,-1 0 0 0 0,0 0 1 0 0,0 1-1 0 0,0-1 0 0 0,0 0 1 0 0,1 1-1 0 0,-1-1 1 0 0,0 0-1 0 0,0 0 0 0 0,0 1 1 0 0,0-1-1 0 0,0 0 1 0 0,0 1-1 0 0,0-1 0 0 0,0 0 1 0 0,0 1-1 0 0,0-1 0 0 0,0 0 1 0 0,0 1-1 0 0,0-1 1 0 0,0 0-8 0 0,0 2-13 0 0,0 1 33 0 0,0 5 99 0 0,0 22 475 0 0,0-25-532 0 0,0 0 76 0 0,0 16 529 0 0,0-13-439 0 0,0-4-152 0 0,0-2-63 0 0,0 1 181 0 0,0-3-54 0 0,0 0-20 0 0,0 0-6 0 0,0 0-10 0 0,0 0-32 0 0,0 0-3 0 0,0 0 18 0 0,0 0-13 0 0,0 0-8 0 0,0 0-2 0 0,-3-3-11 0 0,-7-7-29 0 0,6 3 40 0 0,4-2-59 0 0,1 6 6 0 0,-1-61 296 0 0,1 54-262 0 0,4 6-38 0 0,5-3-49 0 0,-8 4 29 0 0,0 1-1 0 0,-1-1 1 0 0,1 0-1 0 0,-1 0 1 0 0,1 0-1 0 0,-1 0 1 0 0,0-1 13 0 0,1 0-26 0 0,-1 0 0 0 0,1 0 0 0 0,0 0 0 0 0,0 0 0 0 0,1 0 1 0 0,-1 1-1 0 0,1-1 0 0 0,0 0 26 0 0,61-60-457 0 0,-61 62 446 0 0,0-1 0 0 0,0 1 0 0 0,0 0 1 0 0,1 0-1 0 0,-1 0 0 0 0,2-1 11 0 0,-2 2-9 0 0,1-1-1 0 0,-1 0 1 0 0,0 0-1 0 0,1-1 1 0 0,-1 1-1 0 0,1-2 10 0 0,-3 3-5 0 0,1-1 0 0 0,0 1 1 0 0,0-1-1 0 0,0 1 0 0 0,0 0 0 0 0,0 0 0 0 0,0-1 0 0 0,0 2 0 0 0,0-1 0 0 0,0 0 1 0 0,1 0-1 0 0,-1 1 0 0 0,1-1 5 0 0,31 0-4 0 0,-18 1-6 0 0,-14 0 6 0 0,0 1 0 0 0,0-1 0 0 0,-1 0 0 0 0,1 0 0 0 0,0 1 1 0 0,-1-1-1 0 0,1 1 0 0 0,-1-1 0 0 0,1 1 0 0 0,-1 0 0 0 0,1 0 0 0 0,-1 0 0 0 0,1 0 0 0 0,-1 0 4 0 0,7 4-9 0 0,40 16-98 0 0,-46-20 106 0 0,-1-1 0 0 0,0 1 0 0 0,0 0 0 0 0,0 0 0 0 0,0 0 0 0 0,0 0 0 0 0,0 0 0 0 0,0 0 0 0 0,-1 0 0 0 0,1 0 0 0 0,0 0 0 0 0,0 0 0 0 0,-1 0 0 0 0,1 1 0 0 0,-1-1 0 0 0,1 0 0 0 0,-1 0 0 0 0,0 1 0 0 0,1-1 1 0 0,-1 0-1 0 0,0 1 0 0 0,0-1 0 0 0,0 1 1 0 0,3 3-48 0 0,8 8 36 0 0,-11-12 12 0 0,0-1 0 0 0,0 1 0 0 0,1-1 0 0 0,-1 1 0 0 0,0-1 0 0 0,0 1 0 0 0,0-1 0 0 0,0 1 0 0 0,1-1 0 0 0,-1 1 0 0 0,0-1 0 0 0,0 1 0 0 0,0-1 0 0 0,0 1 0 0 0,0-1 0 0 0,0 1 0 0 0,-1-1 0 0 0,1 1 0 0 0,0-1 0 0 0,0 1 0 0 0,0-1 0 0 0,0 1 0 0 0,0-1 0 0 0,-1 1 0 0 0,1-1 0 0 0,0 1 0 0 0,-7 3 0 0 0,7-4 0 0 0,-1 0 0 0 0,1 1 1 0 0,-1-1-1 0 0,1 0 0 0 0,-1 1 1 0 0,1-1-1 0 0,0 0 1 0 0,-1 1-1 0 0,1-1 0 0 0,0 0 1 0 0,-1 1-1 0 0,1-1 0 0 0,0 1 1 0 0,-1-1-1 0 0,1 0 1 0 0,0 1-1 0 0,0-1 0 0 0,0 1 1 0 0,-1-1-1 0 0,1 1 0 0 0,0-1 1 0 0,0 1-1 0 0,0-1 1 0 0,0 1-1 0 0,0-1 0 0 0,0 1 1 0 0,0-1-1 0 0,0 1 0 0 0,0-1 1 0 0,0 1-1 0 0,0-1 1 0 0,0 1-1 0 0,0 0 5 0 0,0 0 0 0 0,0 0 1 0 0,0 0-1 0 0,0 0 0 0 0,0 0 1 0 0,0-1-1 0 0,-1 1 0 0 0,1 0 1 0 0,0 0-1 0 0,-1 0 0 0 0,1 0 1 0 0,-1-1-1 0 0,1 1 1 0 0,-1 0-1 0 0,1-1 0 0 0,-1 1 1 0 0,1 0-1 0 0,-1-1 0 0 0,0 1 1 0 0,1 0-1 0 0,-1-1 0 0 0,0 1 1 0 0,0-1-1 0 0,1 1 0 0 0,-1-1 1 0 0,0 0-1 0 0,0 1 1 0 0,0-1-6 0 0,-9 6 79 0 0,0 3 38 0 0,-5 1-80 0 0,0-7 17 0 0,14-3-51 0 0,-1 0 1 0 0,1 0 0 0 0,-1 1-1 0 0,0-1 1 0 0,1 0-1 0 0,-1 1 1 0 0,1-1 0 0 0,-1 1-1 0 0,1 0 1 0 0,-1-1-1 0 0,1 1 1 0 0,0 0 0 0 0,-1 0-4 0 0,-11 5 61 0 0,-6-3 39 0 0,4-3 5 0 0,4 0 6 0 0,-3 3 36 0 0,4 2-33 0 0,-1 1-44 0 0,-2-4-50 0 0,11-2-20 0 0,1 0 0 0 0,-1 0 0 0 0,1 0 0 0 0,-1 0 0 0 0,1 0 0 0 0,-1-1 0 0 0,1 1 0 0 0,0 0 0 0 0,-1-1 0 0 0,1 0 0 0 0,-7-4-13 0 0,1 1 21 0 0,1 2-74 0 0,0 1-73 0 0,-2 0-103 0 0,6 1 249 0 0,1 0-34 0 0,-1 0-36 0 0,1-1-37 0 0,0 1-37 0 0,0-1-38 0 0,0 1-38 0 0,0-1-40 0 0,0 0-40 0 0,1 0-40 0 0,-1 0-42 0 0,1 0-42 0 0,-1-1-43 0 0,1 1-44 0 0,0-1-43 0 0,0 1-46 0 0,0-1-1244 0 0,0 1-1039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2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9672 0 0,'0'0'216'0'0,"0"0"32"0"0,0 0 13 0 0,1 0-104 0 0,1 3-79 0 0,2 1-41 0 0,5 2-26 0 0,-2-3 10 0 0,-3-1 33 0 0,-1 1 36 0 0,-2 1 36 0 0,0 3 36 0 0,1 6 238 0 0,4-2-76 0 0,-1-3-92 0 0,-1-1-8 0 0,-1-1-43 0 0,2 6 74 0 0,-2-1-110 0 0,1 17 103 0 0,-4-13-122 0 0,-1-7-50 0 0,1 0 1 0 0,0 0-1 0 0,1-1 1 0 0,0 1-1 0 0,1 2-76 0 0,2 6 117 0 0,-2-9-63 0 0,0-1-1 0 0,0 1 1 0 0,-1 0-1 0 0,0 0 0 0 0,-1 0 1 0 0,1 0-54 0 0,-1 8 101 0 0,-1-7-39 0 0,1 0 1 0 0,0-1-1 0 0,1 1 0 0 0,0 0 1 0 0,0 1-63 0 0,4 7 89 0 0,1 6 100 0 0,-3 4 96 0 0,-2-16-179 0 0,0-1-36 0 0,8 11 34 0 0,-7-16-75 0 0,2 5 101 0 0,-4-3-75 0 0,1 0-13 0 0,10 10 62 0 0,-8-3-28 0 0,-3-4 4 0 0,0-4-75 0 0,0-3 8 0 0,0-1-12 0 0,0-1 0 0 0,0 0 0 0 0,0 0 0 0 0,0 0 0 0 0,0 0 0 0 0,0 0 0 0 0,0 0 0 0 0,0 0 0 0 0,0 0 0 0 0,0 0 1 0 0,0 0-1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0 1 0 0,0 0-1 0 0,0 0 0 0 0,1 0 0 0 0,-1 0 0 0 0,0 0 0 0 0,0 0 0 0 0,0 0 0 0 0,0 0 0 0 0,0 0 0 0 0,0 0 0 0 0,0 0 0 0 0,0 0 0 0 0,0 0-1 0 0,11 0 28 0 0,-11 0-27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 0-1 0 0,0 1 1 0 0,1-1 0 0 0,-1 0 0 0 0,0 0-1 0 0,0 0 1 0 0,0 0 0 0 0,0 0 0 0 0,0 0-1 0 0,0 0 1 0 0,0 0 0 0 0,0 0 0 0 0,0 0-1 0 0,0 0 1 0 0,0 1 0 0 0,0-1 0 0 0,0 0-1 0 0,0 0 1 0 0,0 0 0 0 0,0 0 0 0 0,0 0-1 0 0,0 0 1 0 0,0 0 0 0 0,0 0-1 0 0,0 0 1 0 0,0 0 0 0 0,0 1 0 0 0,0-1-1 0 0,0 0 1 0 0,3 9 52 0 0,-1-7-91 0 0,1-1-82 0 0,-2-1-10 0 0,1 1-51 0 0,0-1-60 0 0,0 0-67 0 0,1 0-76 0 0,-1 0-81 0 0,0 0-91 0 0,0 0-98 0 0,1 0-106 0 0,-1 0-112 0 0,0 0-1031 0 0,-1 0-1082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3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0 192 6336 0 0,'0'0'141'0'0,"0"0"23"0"0,3 0 11 0 0,5 1-105 0 0,11-1 9 0 0,-1-3-52 0 0,-10-2-42 0 0,5-2 22 0 0,1 5 98 0 0,-2 1 61 0 0,-1-1 87 0 0,-1-3 80 0 0,2 0 75 0 0,-10 4-314 0 0,0 1 0 0 0,-1-1 1 0 0,1 0-1 0 0,0 1 0 0 0,0 0 0 0 0,0 0 0 0 0,0-1 0 0 0,0 1 1 0 0,0 0-1 0 0,-1 0 0 0 0,3 1-94 0 0,9-1 419 0 0,-7-1-253 0 0,2 0-38 0 0,2-3 13 0 0,10-2 94 0 0,-13 3-111 0 0,1 0 42 0 0,23-13 352 0 0,2 0-111 0 0,-1 0-122 0 0,-31 15-279 0 0,0 0 0 0 0,0 0 0 0 0,0 1-1 0 0,0-1 1 0 0,0 0 0 0 0,0 0 0 0 0,0 0 0 0 0,0 0-1 0 0,0 0 1 0 0,0 0 0 0 0,-1 0 0 0 0,1-1 0 0 0,0 1-1 0 0,-1 0 1 0 0,1 0 0 0 0,-1-1 0 0 0,1 1 0 0 0,-1 0-1 0 0,0 0 1 0 0,0-1 0 0 0,1 1 0 0 0,-1 0 0 0 0,0-1-6 0 0,2-3 68 0 0,-1 4-57 0 0,1 0-2 0 0,-1 0-1 0 0,0-1 0 0 0,0 1 1 0 0,0 0-1 0 0,0 0 0 0 0,-1-1 0 0 0,1 1 1 0 0,0 0-1 0 0,0-2-8 0 0,1-4 61 0 0,-1-3 52 0 0,-1-1-24 0 0,0 8 6 0 0,0 3 1 0 0,-3-2 0 0 0,-8-9 5 0 0,9 8 22 0 0,-1 3 6 0 0,-3 0-72 0 0,1 0 8 0 0,0 0-1 0 0,1 0 1 0 0,-1 1-1 0 0,0-1 1 0 0,1 1 0 0 0,-3 1-65 0 0,-3 3 82 0 0,0 2-58 0 0,6-3 2 0 0,0-1 1 0 0,0 0 0 0 0,0-1 0 0 0,0 1 0 0 0,-2 0-27 0 0,3-1 13 0 0,0-1 0 0 0,0 1 0 0 0,0-1 0 0 0,0 1 0 0 0,1 0 0 0 0,-1 0 0 0 0,1 0 0 0 0,-1 1 0 0 0,1-1 0 0 0,0 1 0 0 0,0-1 1 0 0,0 1-1 0 0,0 0-13 0 0,-3 8 46 0 0,5-9-44 0 0,-1-1 1 0 0,1 0-1 0 0,-1 0 0 0 0,1 0 0 0 0,-1 0 1 0 0,1 0-1 0 0,-1 0 0 0 0,1 0 1 0 0,-1 0-1 0 0,0 0 0 0 0,0 0 1 0 0,0 0-1 0 0,1 0 0 0 0,-1 0 1 0 0,0-1-1 0 0,0 1 0 0 0,0 0 1 0 0,-1 0-3 0 0,-5 2 30 0 0,6-3-29 0 0,1 0 1 0 0,-1 0 0 0 0,1 0 0 0 0,0 1-1 0 0,-1-1 1 0 0,1 0 0 0 0,-1 0-1 0 0,1 1 1 0 0,-1-1 0 0 0,1 0 0 0 0,-1 0-1 0 0,1 1 1 0 0,0-1 0 0 0,-1 1 0 0 0,1-1-1 0 0,0 0 1 0 0,-1 1 0 0 0,1-1 0 0 0,0 1-1 0 0,0-1 1 0 0,-1 1 0 0 0,1-1 0 0 0,0 1-1 0 0,0-1 1 0 0,0 1 0 0 0,0-1-1 0 0,0 1 1 0 0,-1-1 0 0 0,1 1 0 0 0,0-1-1 0 0,0 1 1 0 0,0-1 0 0 0,0 1 0 0 0,1-1-1 0 0,-1 1 1 0 0,0-1 0 0 0,0 1 0 0 0,0-1-2 0 0,0 2 10 0 0,0 0 1 0 0,-1 0 0 0 0,1 0 0 0 0,0 0-1 0 0,-1 0 1 0 0,0 0 0 0 0,1 0-1 0 0,-1 0 1 0 0,0 0 0 0 0,0-1 0 0 0,0 1-1 0 0,-1 1-10 0 0,1-2 11 0 0,1 0 0 0 0,-1 1-1 0 0,0-1 1 0 0,0 1-1 0 0,1-1 1 0 0,-1 1 0 0 0,1-1-1 0 0,-1 1 1 0 0,1 0-1 0 0,-1-1 1 0 0,1 1 0 0 0,0 0-11 0 0,3 3 88 0 0,7 9 9 0 0,-7-1-1 0 0,0-8 15 0 0,12 6 18 0 0,15 4 127 0 0,-30-15-255 0 0,1 1 16 0 0,1 0 1 0 0,-1-1-1 0 0,1 0 0 0 0,-1 1 1 0 0,0-1-1 0 0,1 0 0 0 0,-1 0 0 0 0,1 0 1 0 0,-1 0-1 0 0,1 0-17 0 0,-1 0 18 0 0,1 0-1 0 0,-1 0 1 0 0,1 0 0 0 0,-1 0-1 0 0,1 1 1 0 0,-1-1 0 0 0,1 0-1 0 0,-1 1 1 0 0,0-1 0 0 0,1 1-18 0 0,6 4 83 0 0,-7-4-68 0 0,1 0-1 0 0,-1 0 0 0 0,1-1 1 0 0,-1 1-1 0 0,1 0 1 0 0,-1 0-1 0 0,1-1 0 0 0,0 1 1 0 0,-1-1-1 0 0,1 0 1 0 0,0 1-1 0 0,-1-1 0 0 0,1 0 1 0 0,0 0-15 0 0,30 0 193 0 0,16 0-22 0 0,-45 0-412 0 0,0 0 114 0 0,-1-1 96 0 0,1 0 75 0 0,0 0 84 0 0,4-2 394 0 0,-4 1-355 0 0,-2 1-122 0 0,1 0-40 0 0,-1 0-46 0 0,1 1-56 0 0,-1-1-62 0 0,1 0-72 0 0,0 0-78 0 0,-1 1-88 0 0,1-1 80 0 0,-1 1-44 0 0,0 0-47 0 0,1 0-49 0 0,-1-1-52 0 0,0 1-54 0 0,1 0-57 0 0,0 0-58 0 0,-2 0-1246 0 0,0 0-1094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3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7256 0 0,'0'0'165'0'0,"0"0"22"0"0,0 0 7 0 0,0 0-147 0 0,0 0-93 0 0,0 0-80 0 0,0 0-109 0 0,0 0-125 0 0,0 0-110 0 0,0 0-198 0 0,0 0-452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7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0 129 6272 0 0,'0'0'141'0'0,"3"2"23"0"0,7 9 11 0 0,-9-11-170 0 0,-1 1 1 0 0,0-1-1 0 0,0 0 1 0 0,1 1-1 0 0,-1-1 0 0 0,0 0 1 0 0,1 1-1 0 0,-1-1 1 0 0,1 0-1 0 0,-1 0 1 0 0,0 1-1 0 0,1-1 0 0 0,-1 0 1 0 0,1 0-1 0 0,-1 0 1 0 0,0 0-1 0 0,1 0 1 0 0,-1 0-1 0 0,1 1 1 0 0,-1-1-1 0 0,1 0 0 0 0,-1 0 1 0 0,0 0-1 0 0,1 0 1 0 0,-1 0-1 0 0,1-1 1 0 0,-1 1-6 0 0,5 1 29 0 0,-4 0-30 0 0,-1 0 0 0 0,1 0 0 0 0,-1-1 0 0 0,0 1 0 0 0,1 0 0 0 0,-1 0 1 0 0,0 0-1 0 0,0 0 0 0 0,0-1 0 0 0,0 1 0 0 0,0 0 0 0 0,0 0 0 0 0,0 0 0 0 0,0 0 0 0 0,0 0 1 0 0,1 7 15 0 0,1 0 37 0 0,2 1 72 0 0,5 6 193 0 0,-1 0 35 0 0,-3-6-166 0 0,-2-2-17 0 0,-2 0-44 0 0,-1 7 33 0 0,2 3-6 0 0,8 4 74 0 0,-4 8-8 0 0,-1-13-112 0 0,1 2 34 0 0,-4-1 22 0 0,-2-5-77 0 0,-1-5-25 0 0,1 0-1 0 0,0 0 1 0 0,1 0 0 0 0,-1 0 0 0 0,3 5-60 0 0,7 9 202 0 0,-4 6 46 0 0,0-15-81 0 0,-1-2 1 0 0,-3 5 39 0 0,-2-12-160 0 0,0 1 0 0 0,0 0-1 0 0,1-1 1 0 0,-1 1 0 0 0,1-1 0 0 0,1 3-47 0 0,7 9 221 0 0,-6-11-26 0 0,-2-1-86 0 0,-1 1-55 0 0,-1 1-27 0 0,1-2 38 0 0,2 9 96 0 0,4 1-3 0 0,-5-11-139 0 0,0-1 1 0 0,0 0-1 0 0,0 1 0 0 0,0-1 0 0 0,-1 1 1 0 0,1 0-1 0 0,-1-1 0 0 0,1 1 0 0 0,-1-1 1 0 0,0 1-1 0 0,1 0 0 0 0,-1-1-19 0 0,0 2 154 0 0,0-3-10 0 0,0 0-34 0 0,0 0-12 0 0,0 0-2 0 0,0 0 4 0 0,0 0 16 0 0,0 0 4 0 0,0 0 0 0 0,0 0-7 0 0,0 0-28 0 0,-3-3-11 0 0,-14-23 46 0 0,8 7-83 0 0,9 19-37 0 0,-1-1 5 0 0,0-1 0 0 0,1 1 0 0 0,0 0 1 0 0,-1-1-1 0 0,1 1 0 0 0,0-1 0 0 0,0 1 0 0 0,0 0 1 0 0,0-1-1 0 0,0 0-5 0 0,-3-17 28 0 0,1 13-17 0 0,-1-1-3 0 0,1 1 0 0 0,1-1 0 0 0,-1 0 0 0 0,1 0 0 0 0,0 1 0 0 0,0-1 0 0 0,1-3-8 0 0,-1-5 12 0 0,-1 0 0 0 0,0 1 1 0 0,-1-2-13 0 0,0 0 8 0 0,1 1 0 0 0,0-1 0 0 0,1-3-8 0 0,1-4-23 0 0,-1 8-28 0 0,1 0 1 0 0,1 0-1 0 0,2-10 51 0 0,7-12-126 0 0,-4-6-6 0 0,0 19 35 0 0,-5 18 55 0 0,1 0-1 0 0,-1 0 1 0 0,0-1 0 0 0,0 1 0 0 0,0-5 42 0 0,-1 6-31 0 0,0 0 0 0 0,1 0 0 0 0,0 0 0 0 0,0 0 1 0 0,0 0-1 0 0,1 0 0 0 0,0 0 0 0 0,-1 1 1 0 0,2-1-1 0 0,-1 1 0 0 0,0-1 0 0 0,1 1 0 0 0,0 0 1 0 0,0 0 30 0 0,20-22-97 0 0,-21 24 87 0 0,0 1 0 0 0,0-1 0 0 0,0 0 0 0 0,0 1 0 0 0,0 0 0 0 0,1 0 1 0 0,-1 0-1 0 0,0 0 0 0 0,1 0 0 0 0,-1 0 0 0 0,1 0 0 0 0,-1 1 1 0 0,1-1-1 0 0,-1 1 10 0 0,39-1-158 0 0,-20 2 123 0 0,-20-1 31 0 0,1 0 0 0 0,0 0 0 0 0,-1 1 0 0 0,1-1 1 0 0,0 0-1 0 0,-1 1 0 0 0,1-1 0 0 0,-1 1 0 0 0,1 0 0 0 0,0-1 0 0 0,-1 1 0 0 0,0 0 0 0 0,1 0 1 0 0,-1 0 3 0 0,8 4-10 0 0,1 0-20 0 0,-8-5 28 0 0,-1 1-1 0 0,1-1 1 0 0,-1 1-1 0 0,0 0 0 0 0,1 0 1 0 0,-1-1-1 0 0,1 1 1 0 0,-1 0-1 0 0,0 0 1 0 0,0 0-1 0 0,0 1 1 0 0,0-1-1 0 0,0 0 0 0 0,0 0 1 0 0,0 1-1 0 0,1 0 3 0 0,2 5-26 0 0,20 28-68 0 0,-1 2 36 0 0,-1-1 22 0 0,0 6 36 0 0,-3-12 0 0 0,-14-24 0 0 0,-1 0 0 0 0,0 1 0 0 0,-1 0 0 0 0,1-1 0 0 0,-1 1 0 0 0,1 3 0 0 0,-4-8 0 0 0,2 7 0 0 0,0-1 0 0 0,1 0 0 0 0,0 0 0 0 0,3 5 0 0 0,-5-10 3 0 0,-1 0 1 0 0,1 0 0 0 0,0 0 0 0 0,-1 0 0 0 0,1 0-1 0 0,-1 0 1 0 0,0 0 0 0 0,0 0 0 0 0,0 0-1 0 0,-1 0 1 0 0,1 1-4 0 0,-1 5 23 0 0,1-8-17 0 0,0 1 0 0 0,0 0 1 0 0,0 0-1 0 0,0-1 1 0 0,0 1-1 0 0,-1 0 1 0 0,1-1-1 0 0,-1 1 0 0 0,1-1 1 0 0,-1 1-1 0 0,0 0 1 0 0,0-1-1 0 0,0 1 1 0 0,1-1-1 0 0,-2 1-6 0 0,-3 6 21 0 0,-16 40 0 0 0,20-47-18 0 0,0 0 0 0 0,1 0-1 0 0,-1 0 1 0 0,0 0 0 0 0,0 0-1 0 0,1-1 1 0 0,-1 1-1 0 0,0 0 1 0 0,0 0 0 0 0,0-1-1 0 0,0 1 1 0 0,0-1 0 0 0,0 1-1 0 0,0-1 1 0 0,0 1 0 0 0,-1-1-3 0 0,-9 7 27 0 0,4 4 32 0 0,7-10-57 0 0,0 0 0 0 0,-1 0 1 0 0,1 0-1 0 0,-1 0 0 0 0,1 0 1 0 0,-1 0-1 0 0,0 0 0 0 0,1 0 0 0 0,-1 0 1 0 0,0 0-1 0 0,0 0 0 0 0,0 0 1 0 0,1-1-1 0 0,-1 1 0 0 0,0 0 1 0 0,-1-1-3 0 0,-30 16 80 0 0,28-14-109 0 0,0-1-58 0 0,-1 0-61 0 0,0-1-64 0 0,0 0-65 0 0,0 0-69 0 0,1 0-71 0 0,-1 0-74 0 0,1-1-170 0 0,0 1-105 0 0,2 0-745 0 0,2 0-864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4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66 7136 0 0,'0'0'208'0'0,"0"0"-56"0"0,0 0-14 0 0,0 0 44 0 0,0 0 148 0 0,0 2 278 0 0,-1 0-437 0 0,1 1-34 0 0,-1 5 158 0 0,1 0-42 0 0,1-2 52 0 0,1-2-106 0 0,-1 0 37 0 0,4 6-109 0 0,-1 4 52 0 0,-1 2 52 0 0,-1 5 50 0 0,-2-16-253 0 0,0-1 1 0 0,1 1 0 0 0,0-1-1 0 0,0 1 1 0 0,0-1-1 0 0,0 1 1 0 0,1-1 0 0 0,0 2-29 0 0,7 13 123 0 0,2 0-11 0 0,-6 8 68 0 0,1-13-31 0 0,6 6 130 0 0,-3-4-49 0 0,6 17 406 0 0,-9-18-390 0 0,0 0-27 0 0,-1-1-84 0 0,3 8 68 0 0,6 5-20 0 0,-4-9-54 0 0,-7-6 56 0 0,-3-2 1 0 0,0-1 34 0 0,0-1 81 0 0,-1-3-30 0 0,1-1 57 0 0,-2-4-255 0 0,-11-3-12 0 0,-1-7-30 0 0,10 4 25 0 0,4 1-42 0 0,-1 0-7 0 0,-10-2 33 0 0,9 7-39 0 0,1-1 1 0 0,0 1-1 0 0,0-1 1 0 0,0 1-1 0 0,0-1 1 0 0,0 1-1 0 0,0-1 1 0 0,0 0-1 0 0,1 0 1 0 0,-1 1 0 0 0,0-1-1 0 0,0 0 1 0 0,0 0-1 0 0,1 0 1 0 0,-1 0-1 0 0,0 0-1 0 0,-1-3 4 0 0,0 0-1 0 0,1-1 0 0 0,-1 1 1 0 0,1 0-1 0 0,0-1 1 0 0,-1-1-4 0 0,-1-8-47 0 0,-4-4-51 0 0,2 10 46 0 0,-2-5-41 0 0,6-1-3 0 0,0 6 11 0 0,0 0 0 0 0,-1 0-1 0 0,0 0 1 0 0,0 0 0 0 0,-3-8 85 0 0,4 14-21 0 0,-3-15-186 0 0,5-4 24 0 0,0 8 88 0 0,-2-2-6 0 0,1 7 43 0 0,0 0-1 0 0,0 0 1 0 0,1 0 0 0 0,0 1 0 0 0,0-3 58 0 0,4-7-95 0 0,-3 11 46 0 0,0-1 0 0 0,0 0 1 0 0,-1 0-1 0 0,0 0 0 0 0,0-3 49 0 0,-2 8-5 0 0,2 1 1 0 0,-1-1-1 0 0,0 0 0 0 0,0 1 0 0 0,0-1 0 0 0,1 0 1 0 0,-1 1-1 0 0,1-1 0 0 0,-1 0 0 0 0,1 1 0 0 0,0-1 1 0 0,0 1-1 0 0,-1-1 0 0 0,2 1 5 0 0,4-12-37 0 0,-3 1 29 0 0,-2 9 4 0 0,-1 1-1 0 0,1-1 1 0 0,0 0 0 0 0,0 1 0 0 0,0-1-1 0 0,0 0 1 0 0,0 1 0 0 0,0 0 0 0 0,1-1-1 0 0,-1 1 1 0 0,1 0 0 0 0,0-1 0 0 0,0 1-1 0 0,-1 0 1 0 0,1 0 0 0 0,1 1-1 0 0,-1-1 1 0 0,0 0 0 0 0,2-1 4 0 0,10-2-43 0 0,-9-6 22 0 0,24-5-43 0 0,-27 16 60 0 0,0-1 0 0 0,0 0 0 0 0,0 1 0 0 0,0 0 0 0 0,0-1 0 0 0,0 1 0 0 0,0 0 0 0 0,0 0 0 0 0,0 0 0 0 0,0 0 0 0 0,0 0 0 0 0,0 1 0 0 0,0-1 0 0 0,0 1 0 0 0,0-1 0 0 0,1 1 4 0 0,26 13-43 0 0,-24-12 41 0 0,-1 0 0 0 0,1 1 0 0 0,-1-1 0 0 0,0 1 0 0 0,1 1 2 0 0,6 12 0 0 0,-2-9 0 0 0,-7-5 0 0 0,0-1 0 0 0,0 1 0 0 0,0 0 0 0 0,-1 0 0 0 0,1 0 0 0 0,0 0 0 0 0,-1 0 0 0 0,1 0 0 0 0,-1 0 0 0 0,0 0 0 0 0,1 2 0 0 0,11 15 0 0 0,-12-17 0 0 0,1 0 0 0 0,0 1 0 0 0,-1-1 0 0 0,1 1 0 0 0,-1-1 0 0 0,0 1 0 0 0,1-1 0 0 0,-1 1 0 0 0,-1 0 0 0 0,1 0 0 0 0,0-1 0 0 0,-1 1 0 0 0,1 0 0 0 0,-1 0 0 0 0,0 0 0 0 0,0 2 0 0 0,1 6 0 0 0,-1-7 0 0 0,1 1 0 0 0,-1 0 0 0 0,0 0 0 0 0,0 0 0 0 0,0 0 0 0 0,-1-1 0 0 0,0 1 0 0 0,0 0 0 0 0,-1 2 0 0 0,-1 2 2 0 0,-8 11 57 0 0,-6 2 96 0 0,12-18-130 0 0,2 0 2 0 0,-1 0 0 0 0,0 0 0 0 0,0-1 1 0 0,0 0-1 0 0,-2 2-27 0 0,-26 11 207 0 0,17-14-124 0 0,14-2-82 0 0,0 0 1 0 0,0 0-1 0 0,0 0 1 0 0,0 0-1 0 0,0 0 0 0 0,0 0 1 0 0,1 0-1 0 0,-1 0 0 0 0,0 1 1 0 0,0-1-1 0 0,0 0 0 0 0,1 0 1 0 0,-1 1-1 0 0,0-1 1 0 0,0 1-2 0 0,-3 5 0 0 0,3-5 0 0 0,1-1 0 0 0,0 1 0 0 0,0-1 0 0 0,-1 1 0 0 0,1-1 0 0 0,0 1 0 0 0,-1-1 0 0 0,1 0 0 0 0,0 1 0 0 0,-1-1 0 0 0,1 0 0 0 0,-1 1 0 0 0,1-1 0 0 0,0 0 0 0 0,-1 0 0 0 0,1 1 0 0 0,-1-1 0 0 0,1 0 0 0 0,-1 0 0 0 0,1 0 0 0 0,-1 0 0 0 0,1 1 0 0 0,-1-1 0 0 0,1 0 0 0 0,-1 0 0 0 0,1 0 0 0 0,-1 0 0 0 0,1 0 0 0 0,-1 0 0 0 0,1 0 0 0 0,-1-1 0 0 0,0 1 0 0 0,-21 0 0 0 0,-4 0-42 0 0,19 0-48 0 0,1 0-42 0 0,3 0-199 0 0,3 0-26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8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321 65 5960 0 0,'0'0'132'0'0,"-3"0"17"0"0,-1 0-96 0 0,3 0-30 0 0,-1 0 0 0 0,0 0 0 0 0,0 0 0 0 0,0 0 0 0 0,0 0 0 0 0,0 0 0 0 0,1-1 0 0 0,-1 1 0 0 0,0 0 0 0 0,0-1-1 0 0,-1 0-22 0 0,0-6 30 0 0,3 7-30 0 0,0-1 0 0 0,0 1 0 0 0,0 0-1 0 0,0 0 1 0 0,0 0 0 0 0,0-1 0 0 0,0 1 0 0 0,0 0 0 0 0,0 0 0 0 0,0 0-1 0 0,0 0 1 0 0,-1-1 0 0 0,1 1 0 0 0,0 0 0 0 0,0 0 0 0 0,0 0-1 0 0,0 0 1 0 0,0 0 0 0 0,0-1 0 0 0,0 1 0 0 0,-1 0 0 0 0,1 0-1 0 0,0 0 1 0 0,0 0 0 0 0,0 0 0 0 0,0 0 0 0 0,-1 0 0 0 0,1-1-1 0 0,0 1 1 0 0,0 0 0 0 0,0 0 0 0 0,0 0 0 0 0,-1 0 0 0 0,1 0 0 0 0,0 0-1 0 0,0 0 1 0 0,-10-1 25 0 0,-7 1 44 0 0,11 0 73 0 0,0-1 43 0 0,-1 1 89 0 0,1 0 38 0 0,-12 3 797 0 0,11 0-682 0 0,-1 3-82 0 0,3-3-220 0 0,1 1-39 0 0,-4 2 119 0 0,-3 0 49 0 0,7-4-129 0 0,0 0 0 0 0,0 1 0 0 0,0-1 0 0 0,0 1 0 0 0,-2 3-125 0 0,-8 5 292 0 0,-6 3 85 0 0,-8 7 143 0 0,10-1-113 0 0,11-10-273 0 0,-7 11 129 0 0,6-7-25 0 0,2-2-2 0 0,0 0-43 0 0,-14 28 338 0 0,19-38-505 0 0,1-1 0 0 0,-1 1 1 0 0,1-1-1 0 0,-1 1 0 0 0,1-1 0 0 0,0 1 1 0 0,0-1-1 0 0,0 1 0 0 0,0-1 1 0 0,0 1-1 0 0,0-1 0 0 0,0 1 1 0 0,0-1-1 0 0,1 1 0 0 0,-1-1 1 0 0,0 1-1 0 0,1-1 0 0 0,0 2-26 0 0,2 3 98 0 0,1-1-30 0 0,-1 0-51 0 0,0-3 124 0 0,0 1-12 0 0,7 8-7 0 0,-6-9-19 0 0,-1-1-45 0 0,6-1-24 0 0,-6-1-9 0 0,52 1 81 0 0,-30 0-27 0 0,-23 0-74 0 0,-1 0 0 0 0,1 0-1 0 0,0 0 1 0 0,-1-1 0 0 0,1 1 0 0 0,0-1 0 0 0,-1 1 0 0 0,1-1 0 0 0,-1 0 0 0 0,1 1-1 0 0,-1-1 1 0 0,1 0 0 0 0,-1 0 0 0 0,1 0-5 0 0,6-4 15 0 0,2 0 33 0 0,-7 4-39 0 0,-1 0 1 0 0,0 0-1 0 0,1 0 0 0 0,-1-1 1 0 0,0 1-1 0 0,0-1 1 0 0,0 1-1 0 0,0-1 1 0 0,0 0-10 0 0,14-11 11 0 0,-11 10-11 0 0,-5 3 0 0 0,1 0 0 0 0,0 0 1 0 0,-1 0-1 0 0,1-1 0 0 0,0 1 0 0 0,-1-1 0 0 0,1 1 1 0 0,-1 0-1 0 0,1-1 0 0 0,-1 1 0 0 0,1-1 0 0 0,-1 1 1 0 0,1-1-1 0 0,-1 1 0 0 0,1-1 0 0 0,-1 0 0 0 0,0 1 0 0 0,1-1 1 0 0,-1 1-1 0 0,0-1 0 0 0,1 0 0 0 0,-1 0 0 0 0,2-4 6 0 0,9-13 37 0 0,-6-9-32 0 0,2 14-11 0 0,-6 12 0 0 0,-1-1 0 0 0,1 1 0 0 0,0-1 0 0 0,0 1 0 0 0,-1-1 0 0 0,1 1 0 0 0,-1-1 0 0 0,1 0 0 0 0,-1 1 0 0 0,0-1 0 0 0,1 0 0 0 0,-1 0 0 0 0,0 1 0 0 0,0-1 0 0 0,1-7 0 0 0,1 0 0 0 0,0 0 0 0 0,0 0 0 0 0,1 1 0 0 0,0-1 0 0 0,3-3 0 0 0,4-14 0 0 0,-8 8 0 0 0,-2 16 0 0 0,0 1 0 0 0,0-1 0 0 0,0 1 0 0 0,1 0 0 0 0,-1-1 0 0 0,0 1 0 0 0,1-1 0 0 0,-1 1 0 0 0,0 0 0 0 0,1-1 0 0 0,9-15-29 0 0,5-11-57 0 0,-10 11-42 0 0,-5 15 4 0 0,0 2 11 0 0,0 0 6 0 0,2 0 23 0 0,0 0 74 0 0,0 0 0 0 0,0 1 1 0 0,-1-1-1 0 0,1 1 0 0 0,0-1 1 0 0,0 1-1 0 0,-1 0 0 0 0,1 0 1 0 0,0 0-1 0 0,-1 0 0 0 0,1 0 1 0 0,-1 0-1 0 0,1 0 0 0 0,-1 0 1 0 0,1 1 9 0 0,2 5-71 0 0,-5 2 68 0 0,0-6-9 0 0,2-2 7 0 0,-1 1 0 0 0,0 0 0 0 0,0-1 0 0 0,0 1 0 0 0,1 0 0 0 0,-1-1 0 0 0,1 1 0 0 0,-1-1 0 0 0,1 1 0 0 0,0-1 0 0 0,-1 1 0 0 0,1-1 0 0 0,1 2 5 0 0,-1-2-5 0 0,0 1-1 0 0,0 0 1 0 0,0-1 0 0 0,0 1 0 0 0,0 0-1 0 0,-1 0 1 0 0,1 0 0 0 0,-1 0 0 0 0,1 0 0 0 0,-1 0-1 0 0,0 0 1 0 0,0-1 0 0 0,0 3 5 0 0,0 117-135 0 0,0-71 129 0 0,0-48 5 0 0,0 1 1 0 0,0 0 0 0 0,1-1 0 0 0,-1 1-1 0 0,0 0 1 0 0,1-1 0 0 0,0 1-1 0 0,0-1 1 0 0,-1 1 0 0 0,1-1 0 0 0,1 1-1 0 0,-1 0 1 0 0,5 10 29 0 0,-4 9 80 0 0,-1-7-35 0 0,-1-4 7 0 0,0 1 0 0 0,0-1 1 0 0,-1 0-1 0 0,-1 6-81 0 0,-3 0 95 0 0,3-10-30 0 0,0 0 0 0 0,0 0-1 0 0,1 0 1 0 0,0 0 0 0 0,0 2-65 0 0,0 9 185 0 0,-5 0-35 0 0,0-3-53 0 0,3-3-40 0 0,3-8-34 0 0,-1 0 0 0 0,0 0-1 0 0,0-1 1 0 0,-1 1 0 0 0,1 0 0 0 0,-1-1 0 0 0,0 1-1 0 0,0-1 1 0 0,-1 3-23 0 0,-8 16 95 0 0,2-1 39 0 0,-3-3 56 0 0,0-6-29 0 0,-12 12 131 0 0,22-22-267 0 0,1-1 0 0 0,-1 0 1 0 0,0 0-1 0 0,1 0 0 0 0,-1 0 0 0 0,0 0 0 0 0,0 0 0 0 0,0-1 0 0 0,0 1 1 0 0,0-1-1 0 0,0 1 0 0 0,1-1 0 0 0,-1 0 0 0 0,-1 1-25 0 0,1-1 21 0 0,0 0 0 0 0,1 0 0 0 0,-1 0-1 0 0,0 1 1 0 0,1-1 0 0 0,-1 0 0 0 0,1 1 0 0 0,-1-1-1 0 0,1 1 1 0 0,-1 0 0 0 0,1 0 0 0 0,-1 0 0 0 0,0 0-21 0 0,0 0 19 0 0,0 0 0 0 0,1 0 1 0 0,-1 0-1 0 0,0 0 1 0 0,0 0-1 0 0,0-1 0 0 0,1 1 1 0 0,-1-1-1 0 0,0 1 1 0 0,0-1-1 0 0,0 0 0 0 0,0 1 1 0 0,-2-1-20 0 0,-16-3 26 0 0,0-4-67 0 0,-4-2-42 0 0,4-1 29 0 0,0-6-113 0 0,-1-2-84 0 0,2-2-54 0 0,6 7 65 0 0,8 7 110 0 0,1 1-49 0 0,1 0-41 0 0,1 0-34 0 0,1-5-202 0 0,0-10-281 0 0,1-9 19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9.1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6176 0 0,'0'0'177'0'0,"0"0"64"0"0,0 0 123 0 0,3 3 55 0 0,7 7 12 0 0,-7-4-9 0 0,-2 2-172 0 0,5 3 24 0 0,1 3 32 0 0,-5 1-30 0 0,-3 10 18 0 0,1 36 470 0 0,4-36-494 0 0,0-6-131 0 0,0-3-11 0 0,-1 1 34 0 0,-1 9 138 0 0,-3 0 44 0 0,0-15-163 0 0,1 0 0 0 0,0 0-1 0 0,1 0 1 0 0,0-1 0 0 0,2 5-181 0 0,7 17 348 0 0,-6-14-169 0 0,8 26 277 0 0,-11-42-404 0 0,0 1 1 0 0,-1 0-1 0 0,0 0 1 0 0,1-1-1 0 0,-1 1 1 0 0,0 0-1 0 0,0 0 1 0 0,-1 1-53 0 0,1-2 32 0 0,0 0 0 0 0,0 0 1 0 0,0 0-1 0 0,0 0 0 0 0,0-1 1 0 0,0 1-1 0 0,1 0 0 0 0,-1 0 1 0 0,1 0-1 0 0,-1 0 1 0 0,1 1-33 0 0,4 5 107 0 0,1 3 45 0 0,-3 2 35 0 0,-3-12-178 0 0,-1-1 1 0 0,1 1-1 0 0,0-1 0 0 0,0 1 0 0 0,0-1 1 0 0,0 1-1 0 0,0-1 0 0 0,0 1 0 0 0,0-1 1 0 0,0 1-1 0 0,0-1 0 0 0,0 1 0 0 0,1-1 1 0 0,-1 1-1 0 0,0-1 0 0 0,0 1 0 0 0,0-1 1 0 0,0 1-1 0 0,1-1 0 0 0,-1 1 0 0 0,0-1 1 0 0,1 1-1 0 0,-1-1 0 0 0,0 0 0 0 0,1 1 1 0 0,-1-1-1 0 0,0 1 0 0 0,1-1 0 0 0,-1 0 1 0 0,1 0-1 0 0,-1 1 0 0 0,1-1 0 0 0,-1 0 1 0 0,1 0-1 0 0,-1 1 0 0 0,1-1 0 0 0,-1 0 1 0 0,1 0-1 0 0,-1 0 0 0 0,1 0 0 0 0,-1 0 1 0 0,1 0-1 0 0,-1 0 0 0 0,1 0 0 0 0,-1 0 1 0 0,1 0-10 0 0,2 0 208 0 0,-3 0-3 0 0,0 0-12 0 0,0 0-7 0 0,0 0-2 0 0,0 0-2 0 0,0 0-5 0 0,0 0-1 0 0,2 0 0 0 0,-1 0-169 0 0,-1 0 0 0 0,1 0-1 0 0,-1 0 1 0 0,1 0 0 0 0,-1 0-1 0 0,0 0 1 0 0,1 0 0 0 0,-1 0-1 0 0,1 0 1 0 0,-1 0 0 0 0,1 0-1 0 0,-1 0 1 0 0,0-1 0 0 0,1 1-1 0 0,-1 0 1 0 0,0 0 0 0 0,1 0-1 0 0,-1-1 1 0 0,0 1-1 0 0,1 0 1 0 0,-1 0 0 0 0,0-1-1 0 0,1 1 1 0 0,-1 0 0 0 0,0-1-1 0 0,1 1 1 0 0,-1 0 0 0 0,0-1-1 0 0,0 1 1 0 0,0-1 0 0 0,1 1-7 0 0,3-7 79 0 0,8 0 15 0 0,-11 7-88 0 0,0 0 0 0 0,0-1 1 0 0,0 1-1 0 0,0-1 0 0 0,0 0 1 0 0,0 1-1 0 0,0-1 0 0 0,0 0 0 0 0,0 1 1 0 0,0-1-1 0 0,-1 0 0 0 0,1 0 1 0 0,0 0-1 0 0,0 0 0 0 0,-1 1 0 0 0,1-2-6 0 0,18-32 183 0 0,13-16-19 0 0,-8 16-139 0 0,-5 4-84 0 0,2 0-94 0 0,-17 23 127 0 0,8-9-52 0 0,3 7-16 0 0,-8 5 77 0 0,-5 3-5 0 0,1-1-1 0 0,-1 1 1 0 0,0 0 0 0 0,1 0-1 0 0,-1 0 1 0 0,1 0-1 0 0,-1 1 1 0 0,1-1 0 0 0,-1 1-1 0 0,2-1 23 0 0,9 4-38 0 0,-11-2 31 0 0,0 0 1 0 0,-1 1-1 0 0,1-1 0 0 0,-1 0 1 0 0,1 0-1 0 0,-1 1 0 0 0,0-1 1 0 0,1 1-1 0 0,-1 0 0 0 0,0 0 7 0 0,9 20-55 0 0,-1 1 14 0 0,-4-15 11 0 0,-4-6 25 0 0,0-1 1 0 0,0 1 0 0 0,0-1-1 0 0,-1 1 1 0 0,1-1 0 0 0,0 1-1 0 0,-1-1 1 0 0,1 1 0 0 0,-1 0-1 0 0,1-1 1 0 0,-1 1-1 0 0,0 0 1 0 0,0 0 0 0 0,0-1-1 0 0,0 2 5 0 0,0 17-49 0 0,0 85-46 0 0,0-104 95 0 0,0-1 0 0 0,0 1-1 0 0,0-1 1 0 0,0 1 0 0 0,0-1-1 0 0,0 1 1 0 0,0-1 0 0 0,0 1-1 0 0,0-1 1 0 0,0 1 0 0 0,0-1-1 0 0,0 1 1 0 0,0-1 0 0 0,0 1-1 0 0,0-1 1 0 0,1 1 0 0 0,-1-1-1 0 0,0 1 1 0 0,0-1 0 0 0,1 1-1 0 0,-1-1 1 0 0,0 1 0 0 0,0-1-1 0 0,1 0 1 0 0,-1 1-1 0 0,1-1 1 0 0,-1 1 0 0 0,0-1-1 0 0,1 0 1 0 0,-1 0 0 0 0,1 1-1 0 0,-1-1 1 0 0,1 0 0 0 0,-1 0-1 0 0,1 1 1 0 0,-1-1 0 0 0,1 0-1 0 0,-1 0 1 0 0,1 0 0 0 0,-1 0-1 0 0,1 0 1 0 0,-1 0 0 0 0,1 0-1 0 0,-1 0 1 0 0,1 0 0 0 0,0 0-1 0 0,-1 0 0 0 0,0 0 0 0 0,0 0 0 0 0,0 0-1 0 0,0 0 1 0 0,0 0 0 0 0,0 0-1 0 0,0 0 1 0 0,0 0 0 0 0,0 0-1 0 0,1 0 1 0 0,-1 0 0 0 0,0 0-1 0 0,0 0 1 0 0,0 0 0 0 0,0 0 0 0 0,0 0-1 0 0,0 0 1 0 0,0 0 0 0 0,0 0-1 0 0,0 0 1 0 0,0 0 0 0 0,1 0-1 0 0,-1 0 1 0 0,0 0 0 0 0,0 0-1 0 0,0 0 1 0 0,0 0 0 0 0,0 0-1 0 0,0 1 1 0 0,0-1 0 0 0,0 0 0 0 0,0 0-1 0 0,0 0 1 0 0,0 0 0 0 0,0 0-1 0 0,0 0 1 0 0,0 0 0 0 0,0 0-1 0 0,0 0 1 0 0,0 0 0 0 0,0 0-1 0 0,0 1 1 0 0,1-1 0 0 0,-1 0 0 0 0,0 0-1 0 0,0 0 1 0 0,0 0 0 0 0,0 0-1 0 0,0 0 1 0 0,0 0 0 0 0,-1 0-1 0 0,1 0 1 0 0,0 0 0 0 0,0 1-1 0 0,0-1 1 0 0,0 0 0 0 0,0 0 1 0 0,0 0-65 0 0,0 1 33 0 0,1 0 40 0 0,-1 2 138 0 0,0-1-151 0 0,0-1-69 0 0,0 0-60 0 0,0 1-82 0 0,0-1-98 0 0,-1 0-112 0 0,1-1-115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1.2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8408 0 0,'0'0'190'0'0,"0"0"28"0"0,0 0 8 0 0,0 0 37 0 0,0 0 109 0 0,3 3 48 0 0,7 8 11 0 0,-8-10-244 0 0,-1 1-45 0 0,0 0-39 0 0,-1-1-34 0 0,0 3-1 0 0,-1 2-69 0 0,1-5 19 0 0,0 0 36 0 0,0 15 122 0 0,0 0-41 0 0,0 11 40 0 0,0-25-164 0 0,2 16 127 0 0,4 0-24 0 0,-1-3-31 0 0,-3-5-9 0 0,-1 0 1 0 0,0 1-1 0 0,0-1 1 0 0,-1 0 0 0 0,-1 7-75 0 0,0 14 197 0 0,1 0-21 0 0,0 4 61 0 0,0 72 612 0 0,0-99-748 0 0,1 0 1 0 0,1 1 0 0 0,-1-1 0 0 0,3 8-102 0 0,-2-8 88 0 0,0-1-1 0 0,0 0 1 0 0,-1 1 0 0 0,0 6-88 0 0,-1-10 51 0 0,0 44 573 0 0,0-34-457 0 0,0 0-39 0 0,0-12 8 0 0,0-2 0 0 0,0 0 0 0 0,0 0 0 0 0,0 0 0 0 0,0 0 8 0 0,7 0 90 0 0,0 0-30 0 0,-1 0-48 0 0,0-1-53 0 0,-3 0-59 0 0,3-7 66 0 0,2-9-3 0 0,-6 12-74 0 0,7-14 112 0 0,-1-1-70 0 0,10-21 3 0 0,1-4-18 0 0,-3 5-15 0 0,-3 16-56 0 0,1 3 11 0 0,4-6-14 0 0,-2 9-38 0 0,-11 13 34 0 0,1 0 0 0 0,0 1 0 0 0,0 0 0 0 0,4-3 18 0 0,2 0-39 0 0,-2 1 9 0 0,0 0 0 0 0,1 1 0 0 0,-1 1 0 0 0,1-1-1 0 0,1 2 31 0 0,-11 2-2 0 0,0 1-1 0 0,0-1 0 0 0,0 1 1 0 0,0 0-1 0 0,0 0 0 0 0,0 0 1 0 0,1 0-1 0 0,-1 0 0 0 0,0 0 1 0 0,0 0-1 0 0,0 0 0 0 0,0 0 1 0 0,0 0-1 0 0,0 1 0 0 0,0-1 1 0 0,0 0-1 0 0,0 1 0 0 0,0-1 0 0 0,0 1 1 0 0,0-1-1 0 0,0 1 0 0 0,0 0 1 0 0,0-1-1 0 0,0 1 0 0 0,0 0 3 0 0,6 4-29 0 0,7 2 0 0 0,-3-2-22 0 0,-1 0 0 0 0,0 1 0 0 0,6 5 51 0 0,3 6-39 0 0,-17-15 34 0 0,0 0 0 0 0,-1 0 0 0 0,1 0-1 0 0,-1 0 1 0 0,1 0 0 0 0,-1 1 0 0 0,0-1 0 0 0,0 1-1 0 0,0-1 1 0 0,0 1 0 0 0,-1-1 0 0 0,1 1-1 0 0,0 0 6 0 0,-1-1-5 0 0,1 1 0 0 0,-1-1-1 0 0,1 0 1 0 0,0 1-1 0 0,0-1 1 0 0,0 0-1 0 0,0 1 1 0 0,1-1-1 0 0,-1 0 1 0 0,0 0-1 0 0,1 0 1 0 0,1 2 5 0 0,-1-3-1 0 0,0 1 0 0 0,-1 0 1 0 0,1 0-1 0 0,-1 0 0 0 0,0 0 1 0 0,0 0-1 0 0,0 1 0 0 0,0-1 1 0 0,0 0-1 0 0,0 0 0 0 0,0 1 0 0 0,-1-1 1 0 0,1 0-1 0 0,-1 1 0 0 0,0-1 1 0 0,1 1-1 0 0,-1-1 0 0 0,0 0 0 0 0,-1 2 1 0 0,1-1 1 0 0,1 0-1 0 0,-1 0 0 0 0,0 0 0 0 0,1-1 0 0 0,0 1 0 0 0,0 0 0 0 0,0 0 0 0 0,0 0 0 0 0,0-1 0 0 0,1 2 0 0 0,-1-2-1 0 0,0-1 1 0 0,0 1-1 0 0,-1-1 1 0 0,1 0-1 0 0,-1 1 0 0 0,1-1 1 0 0,-1 1-1 0 0,1 0 1 0 0,-1-1-1 0 0,0 1 1 0 0,0-1-1 0 0,0 1 0 0 0,0-1 1 0 0,0 1-1 0 0,0 0 1 0 0,0-1-1 0 0,0 1 0 0 0,-1-1 1 0 0,1 2 0 0 0,-7 10-29 0 0,6-11 27 0 0,0-1 0 0 0,1 0 0 0 0,-1 1 1 0 0,0-1-1 0 0,1 1 0 0 0,-1-1 0 0 0,1 1 0 0 0,-1-1 0 0 0,1 1 0 0 0,0 0 0 0 0,-1-1 0 0 0,1 1 0 0 0,0-1 2 0 0,0 1 0 0 0,0-1 0 0 0,0 0 0 0 0,0 0 0 0 0,0 0 0 0 0,0 0 0 0 0,0 1 0 0 0,0-1 0 0 0,0 0 0 0 0,-1 0 0 0 0,1 0 0 0 0,-1 0 0 0 0,1 0 0 0 0,-1 0 0 0 0,1 0 0 0 0,-1 0 0 0 0,1 0 0 0 0,-1 0 0 0 0,0 0 0 0 0,0 0 0 0 0,1 0 0 0 0,-1 0 0 0 0,0 0 0 0 0,0-1 0 0 0,0 1 0 0 0,0 0 0 0 0,0-1 0 0 0,0 1 0 0 0,0-1 0 0 0,0 1 0 0 0,0-1 0 0 0,0 1 0 0 0,-1-1 0 0 0,0 0 0 0 0,-8 5 0 0 0,2 0 0 0 0,7-4 0 0 0,-1 0 0 0 0,1 0 0 0 0,-1 0 0 0 0,1-1 0 0 0,-1 1 0 0 0,1 0 0 0 0,-1-1 0 0 0,1 1 0 0 0,-1-1 0 0 0,0 1 0 0 0,1-1 0 0 0,-1 0 0 0 0,0 0 0 0 0,0 0 0 0 0,1 0 0 0 0,-1 0 0 0 0,0 1 0 0 0,1-1 0 0 0,-1 0 0 0 0,0 1 0 0 0,1-1 0 0 0,-1 1 0 0 0,1-1 0 0 0,-1 1 0 0 0,1 0 0 0 0,-1-1 0 0 0,1 1 0 0 0,-2 1 0 0 0,2-1 0 0 0,-1 0 0 0 0,0 0 0 0 0,1 0 0 0 0,-1 0 0 0 0,0-1 0 0 0,0 1 0 0 0,0 0 0 0 0,0-1 0 0 0,0 1 0 0 0,0-1 0 0 0,1 0 0 0 0,-1 0 0 0 0,-2 0 0 0 0,-12 0 0 0 0,-29 0 75 0 0,43 0-71 0 0,0 0 0 0 0,0 0 0 0 0,0 0 0 0 0,1-1 0 0 0,-1 1 1 0 0,0-1-1 0 0,0 1 0 0 0,1-1 0 0 0,-1 0 0 0 0,0 0 0 0 0,1 0 0 0 0,-1 0 0 0 0,1 0-4 0 0,-1 0-1 0 0,1 0 0 0 0,-1 0 0 0 0,0 1 0 0 0,1-1 0 0 0,-1 0 0 0 0,0 1 0 0 0,1-1 0 0 0,-1 1 0 0 0,0-1 0 0 0,0 1 0 0 0,0 0 0 0 0,1-1 0 0 0,-1 1 1 0 0,0 0-8 0 0,0 0-1 0 0,0 0 1 0 0,0-1-1 0 0,0 1 1 0 0,0-1-1 0 0,0 1 1 0 0,0-1-1 0 0,0 0 1 0 0,0 0-1 0 0,0 0 1 0 0,1 0-1 0 0,-2 0 9 0 0,-6-4-55 0 0,-2 2-51 0 0,9 3-7 0 0,-1-2-116 0 0,-8-9-211 0 0,10 10 331 0 0,0 0 8 0 0,1 0-16 0 0,0 1-41 0 0,0 0-10 0 0,0-1-42 0 0,0 0-46 0 0,0 1-52 0 0,0-1-56 0 0,0 0-52 0 0,0 0-46 0 0,0-1-41 0 0,0 1-146 0 0,0-1-40 0 0,0 0-177 0 0,0-2-475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1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1 225 7976 0 0,'5'1'61'0'0,"2"-1"36"0"0,26 1 405 0 0,-22-3-384 0 0,-3 0-72 0 0,4-5 12 0 0,1 1 100 0 0,-2 1 35 0 0,0-1 40 0 0,24-11 636 0 0,-20 9-532 0 0,0 1-72 0 0,-7 3-175 0 0,-1 0-36 0 0,0 0 82 0 0,12-13 142 0 0,-10 8-131 0 0,-1 0 40 0 0,0 0 77 0 0,2-5-57 0 0,-7-1-27 0 0,-3 14-163 0 0,1 0 1 0 0,-1 0-1 0 0,0 0 1 0 0,0 0-1 0 0,1 0 0 0 0,-1 0 1 0 0,0 0-1 0 0,1 0 1 0 0,-1 0-1 0 0,1 0 1 0 0,-1 0-1 0 0,1 0 1 0 0,-1 0-1 0 0,1 0 1 0 0,0 1-1 0 0,0-1 1 0 0,-1 0-1 0 0,1 0-17 0 0,0 1 14 0 0,0-1-1 0 0,0 1 1 0 0,-1-1 0 0 0,1 0-1 0 0,-1 0 1 0 0,1 1 0 0 0,0-1-1 0 0,-1 0 1 0 0,1 0 0 0 0,-1 0-1 0 0,0 0 1 0 0,1 1-1 0 0,-1-1 1 0 0,0 0 0 0 0,1 0-1 0 0,-1 0 1 0 0,0 0 0 0 0,0 0-1 0 0,0 0 1 0 0,0 0 0 0 0,0 0-1 0 0,0 0 1 0 0,0 0 0 0 0,0 0-1 0 0,0 0 1 0 0,-1 0-1 0 0,1 1 1 0 0,0-1 0 0 0,0 0-1 0 0,-1 0 1 0 0,1 0 0 0 0,-1 0-1 0 0,1 0 1 0 0,-1 1 0 0 0,1-1-14 0 0,-11-13 190 0 0,8 10-46 0 0,2 0-76 0 0,2-3-19 0 0,-1 6-28 0 0,0 1-19 0 0,0 0 0 0 0,0 0 0 0 0,1 0 1 0 0,-1 0-1 0 0,0 0 0 0 0,0 0 0 0 0,0 0 1 0 0,0 0-1 0 0,0 0 0 0 0,0 0 0 0 0,0-1 1 0 0,0 1-1 0 0,0 0 0 0 0,0 0 0 0 0,0 0 1 0 0,0 0-1 0 0,0 0 0 0 0,0 0 0 0 0,-1 0 1 0 0,1 0-1 0 0,0 0 0 0 0,0 0 0 0 0,0-1 0 0 0,0 1 1 0 0,0 0-1 0 0,0 0 0 0 0,0 0 0 0 0,0 0 1 0 0,0 0-1 0 0,0 0 0 0 0,0 0 0 0 0,0 0 1 0 0,0 0-1 0 0,0 0 0 0 0,0 0 0 0 0,0 0 1 0 0,-1 0-1 0 0,1 0 0 0 0,0 0 0 0 0,0 0 1 0 0,0 0-1 0 0,0 0 0 0 0,0 0 0 0 0,0 0 1 0 0,0 0-1 0 0,0 0 0 0 0,0 0 0 0 0,0 0 1 0 0,-1 0-1 0 0,1 0 0 0 0,0 0 0 0 0,0 0 1 0 0,0 0-1 0 0,0 0 0 0 0,0 0 0 0 0,0 0 1 0 0,0 0-3 0 0,-5 0 27 0 0,-1-1 37 0 0,-4 0 69 0 0,-17 2 240 0 0,13 2-213 0 0,6 2-107 0 0,-18 6 95 0 0,21-8-126 0 0,0-1 0 0 0,0 1 0 0 0,0 0 1 0 0,0 0-1 0 0,0 0 0 0 0,1 0 0 0 0,-3 3-22 0 0,-32 32 197 0 0,26-24-131 0 0,-7 8 7 0 0,18-19-73 0 0,1-1 1 0 0,-1 1-1 0 0,1 0 1 0 0,0 0-1 0 0,0 0 1 0 0,0 0-1 0 0,0 0 1 0 0,0 0-1 0 0,1 0 1 0 0,-1 0-1 0 0,1 1 1 0 0,0-1 0 0 0,0 2-1 0 0,0-5 0 0 0,0 52 8 0 0,0-40 35 0 0,0 1 39 0 0,0-11-65 0 0,0 0 0 0 0,0-1 0 0 0,0 1 0 0 0,1 0 0 0 0,-1-1 0 0 0,1 1 0 0 0,-1 0 0 0 0,1-1 0 0 0,0 1 0 0 0,-1-1 0 0 0,1 1 0 0 0,0-1 0 0 0,0 1 0 0 0,0-1-17 0 0,4 7 78 0 0,0 3 41 0 0,-5-9-105 0 0,0-1-1 0 0,1 0 1 0 0,-1 0 0 0 0,1 0 0 0 0,-1 0 0 0 0,1 0 0 0 0,-1 0-1 0 0,1 0 1 0 0,0 0 0 0 0,0 0 0 0 0,-1 0 0 0 0,1 0 0 0 0,0 0-1 0 0,0 0 1 0 0,0-1 0 0 0,0 1 0 0 0,0 0 0 0 0,1 0-14 0 0,21 8 293 0 0,-2-2-101 0 0,-4-2-64 0 0,4 6 31 0 0,6-6-21 0 0,-11 1-43 0 0,-13-5-73 0 0,0 0-1 0 0,0 1 0 0 0,1-2 1 0 0,-1 1-1 0 0,1 0 0 0 0,-1 0 0 0 0,1-1 1 0 0,1 0-22 0 0,18 0 107 0 0,2 0-32 0 0,-4 3 4 0 0,-7 2-39 0 0,1 1-12 0 0,10-3-24 0 0,-1-4-56 0 0,-11 1 5 0 0,-9 0 15 0 0,-1 0-24 0 0,-1 0-28 0 0,1 0-48 0 0,-2-1-23 0 0,1 1-48 0 0,0-1-56 0 0,-1 1-61 0 0,1-1-67 0 0,-1 0-61 0 0,1-1-56 0 0,0 1-48 0 0,-1 0-165 0 0,1-1-47 0 0,1 0-199 0 0,0-2-534 0 0,-3 4 1495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0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0 8656 0 0,'0'0'250'0'0,"0"0"4"0"0,0 0-86 0 0,0 0-38 0 0,0 0 136 0 0,0 0 246 0 0,0 0 28 0 0,0 3-6 0 0,0 8-38 0 0,0-9-14 0 0,0 1-2 0 0,-1 10-17 0 0,0 7-26 0 0,1-16-340 0 0,0 0-1 0 0,1 0 1 0 0,-1 1-1 0 0,1-1 1 0 0,0 0 0 0 0,0 2-97 0 0,1-1 57 0 0,1 2 36 0 0,-1 0 0 0 0,0 0 0 0 0,-1 0 0 0 0,1 1-1 0 0,-1-1 1 0 0,0 6-93 0 0,-2 26 360 0 0,0 0-29 0 0,1-13-146 0 0,2-7-66 0 0,0-1-43 0 0,6 17 117 0 0,-12-11-51 0 0,3-21-123 0 0,0 0 0 0 0,0 0 0 0 0,0 0 0 0 0,1 0 0 0 0,-1 1 0 0 0,1-1 1 0 0,0 0-1 0 0,0 0 0 0 0,0 0 0 0 0,1 0 0 0 0,-1 3-19 0 0,5 10 55 0 0,-3-13-48 0 0,-1 0 1 0 0,0 0-1 0 0,0 0 1 0 0,0 0-1 0 0,-1 0 0 0 0,1 0 1 0 0,-1 0-1 0 0,0 0 0 0 0,0 0 1 0 0,0 0-1 0 0,0 0 0 0 0,0 0 1 0 0,-1 3-8 0 0,-5 7 14 0 0,5-12-9 0 0,0 1 1 0 0,0-1-1 0 0,0 1 1 0 0,1-1-1 0 0,-1 1 1 0 0,0-1-1 0 0,1 1 1 0 0,0 0-1 0 0,-1-1 1 0 0,1 1-1 0 0,0 0 1 0 0,0 0-1 0 0,0-1 0 0 0,0 1-5 0 0,-1 5 11 0 0,1 17 15 0 0,3-12 27 0 0,3-9-38 0 0,-5-3-14 0 0,-1 1 1 0 0,0-1-1 0 0,1 0 0 0 0,-1 0 1 0 0,0 0-1 0 0,1 0 1 0 0,-1 0-1 0 0,0 1 0 0 0,1-1 1 0 0,-1 0-1 0 0,0 0 0 0 0,1 1 1 0 0,-1-1-1 0 0,0 0 0 0 0,1 0 1 0 0,-1 1-1 0 0,0-1 0 0 0,0 0 1 0 0,0 1-1 0 0,1-1 0 0 0,-1 0 1 0 0,0 1-1 0 0,0-1 0 0 0,0 0 1 0 0,0 1-1 0 0,0-1 0 0 0,1 1 1 0 0,-1-1-1 0 0,0 0 1 0 0,0 1-1 0 0,0-1 0 0 0,0 0 1 0 0,0 1-1 0 0,0-1 0 0 0,0 1 1 0 0,-1-1-1 0 0,1 0 0 0 0,0 1 1 0 0,0-1-1 0 0,0 1 0 0 0,0-1 1 0 0,0 0-1 0 0,0 1 0 0 0,-1-1 1 0 0,1 0-1 0 0,0 1 0 0 0,0-1 1 0 0,-1 0-1 0 0,1 1-1 0 0,-11 12 24 0 0,9-8 29 0 0,2 8 1 0 0,0-4-80 0 0,0-4-103 0 0,0-4 11 0 0,0 0-33 0 0,0-1-124 0 0,0 0-39 0 0,0 0-845 0 0,0 0-60 0 0,0 0-11 0 0</inkml:trace>
  <inkml:trace contextRef="#ctx0" brushRef="#br0" timeOffset="402.21">0 480 6880 0 0,'0'0'157'0'0,"0"0"23"0"0,0 0 11 0 0,3-3-31 0 0,1-1-133 0 0,9-4-20 0 0,-4 7 72 0 0,-6 0 53 0 0,0-1 153 0 0,3-4-16 0 0,2 2 44 0 0,-1 1-68 0 0,1 3 38 0 0,-1-1-62 0 0,-2 0-34 0 0,4-4 105 0 0,5-2-22 0 0,3 6-22 0 0,-4 1-51 0 0,-5-2-62 0 0,1 0 35 0 0,37-11 329 0 0,-1-1-104 0 0,-28 11-187 0 0,-3 3-78 0 0,6-2 11 0 0,-4-3-57 0 0,-9 3-52 0 0,-1 0-1 0 0,1 1 1 0 0,0 0-1 0 0,0 0 1 0 0,0 0-1 0 0,-1 1-31 0 0,23 0 113 0 0,0 0-43 0 0,11 0-21 0 0,52 0 9 0 0,-89 0-58 0 0,0 0 0 0 0,0 0 0 0 0,1 1 0 0 0,-1-1 0 0 0,0 1 0 0 0,0 0 0 0 0,1 0 0 0 0,-1 0 0 0 0,3 1 0 0 0,9 4 0 0 0,12 0 0 0 0,29 9 0 0 0,-46-12 0 0 0,25 10 0 0 0,-6 3 0 0 0,-23-5 0 0 0,7-6 0 0 0,-12-4 0 0 0,0 0 0 0 0,0-1 0 0 0,1 1 0 0 0,-1 0 0 0 0,0 0 0 0 0,0 0 0 0 0,0 0 0 0 0,0 0 0 0 0,-1 0 0 0 0,1 0 0 0 0,0 1 0 0 0,0 0 0 0 0,0-1 0 0 0,-1 0 0 0 0,1 1 0 0 0,-1-1 0 0 0,0 1 0 0 0,1-1 0 0 0,-1 1 0 0 0,0-1 0 0 0,0 0 0 0 0,0 1 0 0 0,0 0 0 0 0,0-2 0 0 0,0 63-64 0 0,0-61 64 0 0,0 0 0 0 0,-1 0 0 0 0,1 0 0 0 0,0-1 0 0 0,-1 1 0 0 0,1 0 0 0 0,-1 0 0 0 0,0-1 0 0 0,1 1 0 0 0,-1 0 0 0 0,0-1 0 0 0,0 1 0 0 0,0-1 0 0 0,0 1 0 0 0,0-1 0 0 0,0 1 0 0 0,0 0 0 0 0,0-1 0 0 0,1 1 0 0 0,-1 0 0 0 0,0-1 0 0 0,1 1 0 0 0,0 0 0 0 0,-1 0 0 0 0,1 0 0 0 0,0-1 0 0 0,0 1 0 0 0,0 0 0 0 0,0 0 0 0 0,-1 0 0 0 0,1 0 0 0 0,0-1 0 0 0,-1 1 0 0 0,1 0 0 0 0,-1 0 0 0 0,0-1 0 0 0,1 1 0 0 0,-1 0 0 0 0,0-1 0 0 0,0 1 0 0 0,0-1 0 0 0,0 1 0 0 0,0-1 0 0 0,0 1 0 0 0,0 0 0 0 0,0-1 0 0 0,1 1 0 0 0,-1 0 0 0 0,0-1 0 0 0,1 1 0 0 0,0 0 0 0 0,-1 0 0 0 0,1 0 0 0 0,0-1 0 0 0,0 1 0 0 0,0 12 43 0 0,0 18 162 0 0,0-30-123 0 0,0 1 12 0 0,0 24 98 0 0,0-27-190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0-2 0 0,2 0 60 0 0,-1 0-27 0 0,0 0 0 0 0,0 0 0 0 0,-1 0 0 0 0,1 0 0 0 0,0 0 0 0 0,0 0 0 0 0,0 0 0 0 0,0 1 0 0 0,-1-1 0 0 0,1 1 0 0 0,1 0-33 0 0,2 5 155 0 0,-5-5-144 0 0,0-1-1 0 0,0 1 1 0 0,1-1 0 0 0,-1 1-1 0 0,0-1 1 0 0,0 1-1 0 0,1-1 1 0 0,-1 0 0 0 0,0 1-1 0 0,1-1 1 0 0,-1 0-1 0 0,1 1 1 0 0,-1-1 0 0 0,1 0-1 0 0,-1 0 1 0 0,0 1-1 0 0,1-1 1 0 0,-1 0 0 0 0,1 0-1 0 0,-1 0 1 0 0,1 0-1 0 0,-1 1 1 0 0,1-1 0 0 0,-1 0-1 0 0,1 0 1 0 0,-1 0 0 0 0,1 0-1 0 0,-1 0 1 0 0,1 0-1 0 0,-1 0 1 0 0,1-1 0 0 0,0 1-11 0 0,9 0 185 0 0,-2 0-55 0 0,12 0 132 0 0,-10 0-112 0 0,-3 0-20 0 0,2 0 45 0 0,2-1 71 0 0,2-6-10 0 0,-1 1-48 0 0,0 4-28 0 0,1 0 24 0 0,-3-4-40 0 0,-1 1-48 0 0,2 0 26 0 0,-10 5-111 0 0,0 0 1 0 0,0-1-1 0 0,0 1 1 0 0,0-1-1 0 0,0 1 1 0 0,0-1-1 0 0,0 0 0 0 0,0 1 1 0 0,0-1-1 0 0,0 0 1 0 0,0 1-1 0 0,0-1 1 0 0,0 0-1 0 0,0 0 1 0 0,-1 0-1 0 0,1 0 1 0 0,0 0-1 0 0,0-1-11 0 0,4-11 153 0 0,6 8-9 0 0,-6-3-55 0 0,4-9 2 0 0,-7 12-63 0 0,-2 4-16 0 0,1-1-1 0 0,0 0 0 0 0,-1 1 0 0 0,0-1 0 0 0,1 0 0 0 0,-1 0 1 0 0,0 0-1 0 0,0 1 0 0 0,0-1 0 0 0,0 0 0 0 0,0 0 1 0 0,0 1-1 0 0,0-1 0 0 0,-1-1-11 0 0,-8-22 78 0 0,5 16-67 0 0,-8-17 45 0 0,8 17-28 0 0,3 7-24 0 0,0 0 1 0 0,-1-1 0 0 0,1 1 0 0 0,-1 0-1 0 0,0 0 1 0 0,0 0 0 0 0,0 0-1 0 0,0 0 1 0 0,0 0-5 0 0,-10-11 26 0 0,1-14-16 0 0,9 25-10 0 0,1 0 0 0 0,-1 0 0 0 0,-1 0 0 0 0,1 0 0 0 0,0 0 0 0 0,0 0 0 0 0,-1 0 0 0 0,1 1 0 0 0,-1-1 0 0 0,1 1 0 0 0,-1 0 0 0 0,-32-12 0 0 0,25 10 0 0 0,6 1-4 0 0,0 0 0 0 0,0 0 0 0 0,0 0 0 0 0,0 0 0 0 0,-2-2 4 0 0,4 2-7 0 0,-1 0 0 0 0,0 0 1 0 0,0 1-1 0 0,0-1 1 0 0,0 1-1 0 0,0 0 1 0 0,-1-1 6 0 0,-12 0-14 0 0,0 2-35 0 0,0-1-42 0 0,3-1-47 0 0,9 1-60 0 0,0-1 80 0 0,-1 0 55 0 0,0 0 92 0 0,-4-2 109 0 0,6 3-129 0 0,0 0-47 0 0,0 0-41 0 0,0 0-54 0 0,0 1-63 0 0,0 0-73 0 0,1 0-17 0 0,-1 0-64 0 0,0 0-67 0 0,0 1-75 0 0,0-1-79 0 0,0 1-86 0 0,-1 0-90 0 0,0 0-96 0 0,-6 4-1227 0 0,-9 4-1172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9.4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1 10208 0 0,'0'0'298'0'0,"0"0"-3"0"0,0 3-120 0 0,1 4 3 0 0,3-4 56 0 0,4 5 179 0 0,-7 7-113 0 0,-1-2-43 0 0,1-5-83 0 0,2-1 44 0 0,2 2-13 0 0,-1 0-38 0 0,-3-6-112 0 0,0 1-1 0 0,0-1 1 0 0,-1 0-1 0 0,1 1 1 0 0,-1-1-1 0 0,0 1 1 0 0,1 2-55 0 0,-2 13 221 0 0,1 19 307 0 0,1-26-396 0 0,1-1-56 0 0,3 5 47 0 0,-3-9-64 0 0,0 0-1 0 0,-1-1 1 0 0,1 1-1 0 0,-1 0 1 0 0,-1 0 0 0 0,1 0-59 0 0,-1 8 112 0 0,0 9 36 0 0,-3 0-35 0 0,-1-9-55 0 0,-4 21 89 0 0,7-4-1 0 0,1-2-105 0 0,0-15 11 0 0,-1-14-50 0 0,1 0 0 0 0,0-1 0 0 0,0 1 0 0 0,0 0 1 0 0,1-1-1 0 0,-1 1 0 0 0,0 0 0 0 0,0-1 0 0 0,0 1 0 0 0,0 0 0 0 0,1-1 1 0 0,-1 1-1 0 0,0 0 0 0 0,1-1 0 0 0,-1 1 0 0 0,0 0 0 0 0,1-1 1 0 0,-1 1-1 0 0,1-1 0 0 0,-1 1 0 0 0,1-1 0 0 0,-1 1 0 0 0,1-1 0 0 0,-1 0 1 0 0,1 1-1 0 0,0-1-2 0 0,-1 1 1 0 0,1-1 1 0 0,-1 0-1 0 0,1 1 1 0 0,-1-1-1 0 0,1 1 1 0 0,-1-1-1 0 0,1 1 1 0 0,-1-1-1 0 0,1 1 1 0 0,-1-1-1 0 0,0 1 1 0 0,1 0-1 0 0,-1-1 1 0 0,0 1-1 0 0,1 0 1 0 0,-1-1-1 0 0,0 1 1 0 0,0 0-1 0 0,0-1 1 0 0,0 1-1 0 0,1 0 1 0 0,-1-1-1 0 0,0 1 1 0 0,0 0-1 0 0,0-1 1 0 0,0 1-2 0 0,0 3-37 0 0,1-2 72 0 0,-1-1 9 0 0,1 3-62 0 0,-2-1-28 0 0,1 1-37 0 0,-1 2-44 0 0,1 2-51 0 0,0-8-180 0 0</inkml:trace>
  <inkml:trace contextRef="#ctx0" brushRef="#br0" timeOffset="295.89">1 400 9504 0 0,'0'0'216'0'0,"0"0"32"0"0,3-2 9 0 0,-3 2-257 0 0,7-7 148 0 0,-1 3-77 0 0,1 2-35 0 0,-1-1-28 0 0,-1-8-8 0 0,14 1-11 0 0,-6 4 72 0 0,8 1 112 0 0,-16 4-117 0 0,-1 0 0 0 0,1 0 0 0 0,0-1 1 0 0,-1 1-1 0 0,1-1 0 0 0,-1 0 0 0 0,2-2-56 0 0,7-3 189 0 0,-2 2-34 0 0,12-2 74 0 0,-16 5-161 0 0,1 0 1 0 0,-1-1-1 0 0,7-2-68 0 0,44-20 201 0 0,-39 18-148 0 0,10-3-28 0 0,-9 5 64 0 0,0 1 0 0 0,6 0-89 0 0,-3 1-12 0 0,-8 1-45 0 0,-1 0-47 0 0,0 0-58 0 0,0-1-66 0 0,-8 2-21 0 0,-1-1-52 0 0,0 1-46 0 0,-1-1-41 0 0,5-1-353 0 0,0 1-68 0 0,8 0-682 0 0,11 2-855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7.8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320 2 6160 0 0,'0'0'133'0'0,"0"0"23"0"0,-2 0 13 0 0,-11-1-93 0 0,-12 0 3 0 0,22 1-76 0 0,1 0 1 0 0,-1 0-1 0 0,1 1 0 0 0,-1-1 1 0 0,1 1-1 0 0,-1-1 0 0 0,1 1 1 0 0,-2 0-4 0 0,-1 2 25 0 0,-2 0 48 0 0,1 1 37 0 0,1-2 23 0 0,0 1 0 0 0,1 0 1 0 0,-1 0-1 0 0,1 0 0 0 0,-3 3-133 0 0,1 0 194 0 0,-1-1-35 0 0,-12 8 196 0 0,1-1-1 0 0,11-7-195 0 0,1 2 34 0 0,-9 5 166 0 0,3-2-82 0 0,8-7-207 0 0,0 0 0 0 0,1-1 0 0 0,-1 1 0 0 0,1 1-1 0 0,0-1 1 0 0,0 1 0 0 0,0-1 0 0 0,0 1 0 0 0,1 0 0 0 0,-1 0 0 0 0,1 0-70 0 0,-6 10 188 0 0,-17 27 473 0 0,15-26-411 0 0,5-7-146 0 0,-3 3 101 0 0,-8 17 547 0 0,10-17-477 0 0,5-6-199 0 0,0 0 83 0 0,0 2 50 0 0,1 8 338 0 0,1-7-282 0 0,0-5-172 0 0,0 0-68 0 0,4-2 32 0 0,-2-2-31 0 0,0 2 20 0 0,-1 0 21 0 0,1 2 35 0 0,2 0-83 0 0,0 1 48 0 0,5 0 82 0 0,-9-3-125 0 0,1-1 0 0 0,-1 1 0 0 0,0-1 0 0 0,1 0 0 0 0,-1 0 0 0 0,1 1 0 0 0,-1-1 0 0 0,1 0 0 0 0,-1 0-1 0 0,1-1 1 0 0,-1 1 0 0 0,0 0 0 0 0,1 0 0 0 0,-1-1 0 0 0,1 1 0 0 0,-1-1 0 0 0,1 1-24 0 0,6-5 103 0 0,2-1 49 0 0,6 3 39 0 0,-2 2-69 0 0,2-3-49 0 0,18-8-32 0 0,11-10-67 0 0,-31 13 40 0 0,-11 8-11 0 0,-1-1 1 0 0,1 0-1 0 0,0 0 1 0 0,-1 0-1 0 0,1-1 1 0 0,-1 1-1 0 0,0-1 1 0 0,0 1 0 0 0,0-1-1 0 0,0 1 1 0 0,0-1-1 0 0,0 0 1 0 0,-1 0-1 0 0,1 0 1 0 0,-1 0-1 0 0,0 0 1 0 0,0-1 0 0 0,0 0-4 0 0,10-16 5 0 0,-8 17 0 0 0,-1 0 0 0 0,0 0 0 0 0,-1 0 0 0 0,1 0 0 0 0,0 0-1 0 0,-1 0 1 0 0,0 0 0 0 0,0-1 0 0 0,0 1 0 0 0,0 0 0 0 0,0-1 0 0 0,-1 0-5 0 0,0-12 15 0 0,0 0-36 0 0,0-29-117 0 0,0 37 63 0 0,-3-5 14 0 0,0 10-27 0 0,-1-1-105 0 0,2 1 46 0 0,0 1-41 0 0,-2-2-126 0 0,-10-9-228 0 0</inkml:trace>
  <inkml:trace contextRef="#ctx0" brushRef="#br0" timeOffset="304.56">512 34 8288 0 0,'0'0'190'0'0,"0"0"28"0"0,0 0 7 0 0,0 2-33 0 0,0 10-153 0 0,0 19-41 0 0,0-19 56 0 0,0-2 45 0 0,0 0 65 0 0,0-1 83 0 0,0 1 96 0 0,0-2-105 0 0,2 0-60 0 0,0-1-25 0 0,2 1 0 0 0,0 1-19 0 0,-2-2-17 0 0,-1 0 18 0 0,0 2 48 0 0,1 3 39 0 0,4 0 24 0 0,0 1-6 0 0,-4-2-27 0 0,-1-4-135 0 0,1-1 42 0 0,2 1 69 0 0,4 4 150 0 0,7 6 242 0 0,-6-9-288 0 0,-5-5-205 0 0,-2 0-45 0 0,1-1 245 0 0,6-2 101 0 0,1 0-102 0 0,-1 0-84 0 0,15 0 245 0 0,-15 0-211 0 0,-4-2 63 0 0,3-5-110 0 0,22-9 350 0 0,-20 12-396 0 0,14-1 81 0 0,-13-9-29 0 0,10-2-4 0 0,-13 3-16 0 0,3 6-72 0 0,-9 7-100 0 0,-1 0 1 0 0,0-1-1 0 0,0 1 1 0 0,0-1-1 0 0,0 1 1 0 0,0-1-1 0 0,0 0 1 0 0,0 1 0 0 0,-1-1-1 0 0,1 0 1 0 0,0 0-1 0 0,0 0 1 0 0,0 1-1 0 0,-1-1 1 0 0,1 0-1 0 0,0-1-4 0 0,15-30 118 0 0,-15 29-110 0 0,0 0 1 0 0,-1 0-1 0 0,1 0 1 0 0,-1 0-1 0 0,1-1 0 0 0,-1 1 1 0 0,0 0-1 0 0,0-1 1 0 0,-1 1-1 0 0,1-1-8 0 0,-1-7 20 0 0,-1 0 15 0 0,-4 6-78 0 0,2 1-32 0 0,3 3 65 0 0,1 0-1 0 0,0 1 1 0 0,-1-1 0 0 0,1 0-1 0 0,0 1 1 0 0,-1-1-1 0 0,1 0 1 0 0,0 0 0 0 0,0 1-1 0 0,0-1 1 0 0,0 0-1 0 0,-1 0 1 0 0,1 1 0 0 0,0-1-1 0 0,0 0 11 0 0,1-1-18 0 0,-2 1-1 0 0,1-1 1 0 0,0 1-1 0 0,0-1 1 0 0,0 1 0 0 0,-1 0-1 0 0,1-1 1 0 0,0 1-1 0 0,-1-1 1 0 0,1 1-1 0 0,-1 0 1 0 0,0-1 0 0 0,0 1-1 0 0,1 0 1 0 0,-1 0-1 0 0,-1-1 19 0 0,-1-1-99 0 0,-2 0-40 0 0,0 1-84 0 0,2 0-74 0 0,0 0-44 0 0,1 0-111 0 0,-1-3-269 0 0,1 0 354 0 0,-11-11-1049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6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0 6016 0 0,'0'0'133'0'0,"0"0"23"0"0,0 0 11 0 0,0 0-53 0 0,0 0 0 0 0,0 0 51 0 0,0 0 150 0 0,0 0 274 0 0,0 0 19 0 0,0 0-252 0 0,0 0-153 0 0,0 0-48 0 0,0 0 14 0 0,0 0 48 0 0,0 3-22 0 0,0 0-147 0 0,1 1 39 0 0,7 10 476 0 0,-6-10-463 0 0,0 0-81 0 0,-1 0 73 0 0,0 0 1 0 0,0 0-1 0 0,0 0 0 0 0,0 0 1 0 0,-1 0-1 0 0,0 0 0 0 0,0 0 1 0 0,0 0-1 0 0,0 0 1 0 0,-1 2-93 0 0,0 15 371 0 0,1 16-291 0 0,0 11 117 0 0,0-1 81 0 0,0 4 97 0 0,0 74 566 0 0,0-77-649 0 0,0-9-104 0 0,0 2-43 0 0,0 2-51 0 0,0 2-60 0 0,0-43-79 0 0,0-1-84 0 0,0 1-81 0 0,0-1-75 0 0,0 0-35 0 0,0 0-55 0 0,0 0-51 0 0,0 0-47 0 0,0 0-46 0 0,0 1-40 0 0,0-1-38 0 0,0 1-33 0 0,0-2-1023 0 0,0 0-934 0 0</inkml:trace>
  <inkml:trace contextRef="#ctx0" brushRef="#br0" timeOffset="334.33">0 495 7568 0 0,'0'0'166'0'0,"0"0"29"0"0,0 0 14 0 0,0-2-25 0 0,2-5-141 0 0,6-1-51 0 0,4 2 6 0 0,-2 2 56 0 0,-2 0 58 0 0,0 1 83 0 0,10-7 285 0 0,1-2-111 0 0,-1 1-114 0 0,0 1-81 0 0,1 1-75 0 0,1 2-66 0 0,-2 3 27 0 0,-10 3-31 0 0,-1-1 1 0 0,1 0-1 0 0,-1-1 1 0 0,1 0-1 0 0,0 0-29 0 0,50-22 135 0 0,-39 18-99 0 0,-7 2-3 0 0,-1 2 0 0 0,1-1 1 0 0,12 0-34 0 0,-12 1 20 0 0,0 1 0 0 0,0-2 0 0 0,10-3-20 0 0,-7 2-15 0 0,1 1 1 0 0,10-2 14 0 0,-13 4-32 0 0,-1-1 0 0 0,0 0 1 0 0,0-1-1 0 0,2-1 32 0 0,-8 1-118 0 0,1 1 0 0 0,-1 1 1 0 0,1-1-1 0 0,0 1 1 0 0,5-1 117 0 0,-4 1-88 0 0,4-2-56 0 0,-5 0-9 0 0,-2 0-62 0 0,-2 3 66 0 0,0-1-35 0 0,1-1-178 0 0,1 0-110 0 0,-3 1 190 0 0,0 1-34 0 0,1 0-35 0 0,-1 0-39 0 0,4-2-755 0 0,4 3-644 0 0</inkml:trace>
  <inkml:trace contextRef="#ctx0" brushRef="#br0" timeOffset="674.3">783 128 6160 0 0,'0'0'133'0'0,"0"0"23"0"0,0 0 13 0 0,0 3-18 0 0,0 5-126 0 0,1 5-3 0 0,-1-3 47 0 0,-2-3 51 0 0,0 0 83 0 0,-3 1 0 0 0,-1 2 100 0 0,4 7 80 0 0,2 1-107 0 0,0 0-33 0 0,0 19 162 0 0,0-2-106 0 0,0 46 325 0 0,0-73-523 0 0,1 0 1 0 0,0 0 0 0 0,1 1-1 0 0,0-1 1 0 0,1 1-102 0 0,-1-2 94 0 0,-1 1 1 0 0,1-1-1 0 0,-1 1 0 0 0,-1-1 1 0 0,1 1-95 0 0,1 10 189 0 0,4 6 173 0 0,0-2-26 0 0,-4-8-155 0 0,0 0 75 0 0,4-1-3 0 0,0-1-51 0 0,-4-1-27 0 0,-2-7-129 0 0,0 1 40 0 0,0 0 56 0 0,0 1 41 0 0,0 6 282 0 0,2-9-257 0 0,9 8-15 0 0,-8-9-62 0 0,-3-2-31 0 0,0 0-4 0 0,0 0 6 0 0,0 0 29 0 0,0 0 12 0 0,0 0 1 0 0,0 0-6 0 0,0 0-22 0 0,0-2-10 0 0,0-3-68 0 0,-1 3-21 0 0,1 0 0 0 0,0-1 0 0 0,0 1 0 0 0,0 0 0 0 0,1-1 0 0 0,-1 1-1 0 0,1 0 1 0 0,-1-1 0 0 0,1-1-17 0 0,4-4 16 0 0,-4 7-11 0 0,0-1 0 0 0,0 1 1 0 0,0-1-1 0 0,0 1 1 0 0,0-1-1 0 0,-1 1 0 0 0,1-1 1 0 0,-1 1-1 0 0,1-1 0 0 0,-1 0 1 0 0,0 1-1 0 0,1-1 0 0 0,-1 0 1 0 0,0 0-6 0 0,1-2 9 0 0,0-1 0 0 0,0 1 1 0 0,1 0-1 0 0,-1-1 0 0 0,1 1 0 0 0,0 0 0 0 0,0 0 1 0 0,1 0-1 0 0,-1 0 0 0 0,1 0 0 0 0,2-2-9 0 0,2-3 4 0 0,6-7 31 0 0,-11 15-32 0 0,0-1 0 0 0,-1 1 0 0 0,1-1 0 0 0,0 0 0 0 0,-1 0 0 0 0,0 0-1 0 0,1 0 1 0 0,-1 0 0 0 0,0 0 0 0 0,0-1-3 0 0,1-6 14 0 0,-2 8-12 0 0,0 0 1 0 0,1-1 0 0 0,-1 1-1 0 0,0 0 1 0 0,1 0 0 0 0,-1-1-1 0 0,1 1 1 0 0,-1 0 0 0 0,1 0-1 0 0,0 0 1 0 0,0-1-3 0 0,0 1 0 0 0,0 0 1 0 0,0 1 0 0 0,0-1-1 0 0,0 1 1 0 0,0-1 0 0 0,0 1-1 0 0,1-1 1 0 0,-1 1 0 0 0,0 0-1 0 0,0-1 1 0 0,1 1-1 0 0,5-2-8 0 0,4-11-40 0 0,10-1 18 0 0,-10 12-39 0 0,-5 1 60 0 0,22 3-65 0 0,-27-2 71 0 0,0 0 0 0 0,0 1 0 0 0,1-1 0 0 0,-1 0 0 0 0,0 1 0 0 0,0-1 0 0 0,1 1 0 0 0,-1-1 0 0 0,0 1 0 0 0,0 0 0 0 0,0 0 0 0 0,0-1 0 0 0,0 1 0 0 0,0 0 0 0 0,0 0 0 0 0,0 0 0 0 0,-1 0 0 0 0,1 0 0 0 0,0 0 0 0 0,0 1 3 0 0,31 61-157 0 0,-31-60 153 0 0,0 0 0 0 0,-1 0 0 0 0,1 0 0 0 0,-1 0 0 0 0,1 0 0 0 0,-1 0 0 0 0,0 0 0 0 0,0 0 0 0 0,0 0 0 0 0,0 0-1 0 0,-1 0 1 0 0,0 1 4 0 0,1-1-2 0 0,-1 0 0 0 0,1 0-1 0 0,0 0 1 0 0,0 0-1 0 0,0 1 1 0 0,0-1 0 0 0,0 0-1 0 0,1 0 1 0 0,-1 0-1 0 0,1 0 1 0 0,0 0 0 0 0,0 0 2 0 0,2 3 4 0 0,10 20-32 0 0,-5-10-71 0 0,-2-7 3 0 0,-1 0-33 0 0,1 0-35 0 0,1-1-38 0 0,0-2-40 0 0,-1-2-41 0 0,1 0-37 0 0,0-1 33 0 0,5 3-213 0 0,-6-3 228 0 0,-4-2 201 0 0,-1-1 0 0 0,0 1 0 0 0,1-1 0 0 0,-1 1 0 0 0,1-1 0 0 0,-1 0 0 0 0,1 0 0 0 0,-1 0 0 0 0,1 0 0 0 0,-1 0 71 0 0,-1 0 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5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304 240 6392 0 0,'0'0'141'0'0,"0"0"23"0"0,-3 0 12 0 0,-10 0-24 0 0,-10 0-123 0 0,10 0 64 0 0,2 0 81 0 0,-6 0 154 0 0,6 1-110 0 0,-2 6 30 0 0,1-1-19 0 0,0-4-45 0 0,-1 0 31 0 0,3 4-46 0 0,1-1-49 0 0,-9 3 164 0 0,7-4-167 0 0,-4 0 16 0 0,-2 1 5 0 0,13-3-99 0 0,1 0 0 0 0,-1 1 0 0 0,0-1 0 0 0,1 1 0 0 0,0-1 1 0 0,-1 1-1 0 0,1 0 0 0 0,0 0 0 0 0,0 0 0 0 0,1 1 0 0 0,-1-1 1 0 0,1 1-1 0 0,0 0 0 0 0,0-1 0 0 0,0 1 0 0 0,0 0 0 0 0,0 0 1 0 0,1 0-1 0 0,0 0-39 0 0,-2 7 63 0 0,-3 8 50 0 0,-1-3 32 0 0,1-3-28 0 0,4-10-90 0 0,1 0 0 0 0,0 1 0 0 0,0-1 0 0 0,1 0 0 0 0,-1 1 0 0 0,1-1 0 0 0,-1 1-27 0 0,1 19 197 0 0,0-21-179 0 0,0 0-1 0 0,0 0 1 0 0,0-1 0 0 0,1 1 0 0 0,-1 0 0 0 0,1-1 0 0 0,-1 1 0 0 0,1-1 0 0 0,-1 1 0 0 0,1-1 0 0 0,0 1 0 0 0,0-1 0 0 0,0 1-1 0 0,0-1-17 0 0,4 7 76 0 0,-2-1-1 0 0,5 7 57 0 0,-7-12-113 0 0,0 1 0 0 0,0-1 0 0 0,1 0-1 0 0,-1-1 1 0 0,1 1 0 0 0,-1 0 0 0 0,1 0-1 0 0,0-1 1 0 0,0 1 0 0 0,-1-1 0 0 0,1 1-1 0 0,1-1 1 0 0,0 1-19 0 0,12 4 103 0 0,2-2-35 0 0,-1 0-5 0 0,-1 3 30 0 0,-6-2-44 0 0,-8-4-40 0 0,0 0 0 0 0,1 0 0 0 0,-1 0 0 0 0,1-1 0 0 0,-1 1 0 0 0,1 0 0 0 0,0-1 0 0 0,-1 1 0 0 0,1-1 0 0 0,-1 1-1 0 0,1-1 1 0 0,0 0 0 0 0,-1 0 0 0 0,1 0-9 0 0,29-3 115 0 0,-6-5-46 0 0,-19 6-55 0 0,12-1 67 0 0,-16 4-72 0 0,-1-1 0 0 0,0 0 0 0 0,1-1 0 0 0,-1 1 0 0 0,1 0 1 0 0,-1 0-1 0 0,0-1 0 0 0,1 1 0 0 0,-1-1 0 0 0,1 1-9 0 0,46-27 273 0 0,-43 25-246 0 0,-4 1-20 0 0,0 1 0 0 0,-1 0 0 0 0,1 0 0 0 0,-1-1 0 0 0,1 1-1 0 0,0 0 1 0 0,-1-1 0 0 0,1 1 0 0 0,-1-1 0 0 0,1 1 0 0 0,-1-1 0 0 0,1 1 0 0 0,-1-1 0 0 0,1 1-1 0 0,-1-1 1 0 0,1 1 0 0 0,-1-1 0 0 0,0 0 0 0 0,1 1 0 0 0,-1-1 0 0 0,0 0 0 0 0,0 0-7 0 0,3-4 28 0 0,10-11 77 0 0,-12 15-94 0 0,1 0-1 0 0,-1-1 1 0 0,0 1 0 0 0,1 0 0 0 0,-1-1 0 0 0,0 1 0 0 0,0-1 0 0 0,0 1 0 0 0,-1-1 0 0 0,1 1-1 0 0,0-1 1 0 0,0 0 0 0 0,-1 0 0 0 0,1 1 0 0 0,-1-1 0 0 0,1 0 0 0 0,-1 0 0 0 0,0 1 0 0 0,0-2-11 0 0,0-13 115 0 0,0 1-35 0 0,0-33 70 0 0,-4 31-117 0 0,-7 0-89 0 0,-5 1-87 0 0,0 1-86 0 0,-1 0-140 0 0,4-1-68 0 0,12 14 392 0 0,1 1 0 0 0,-1 0 0 0 0,1-1 0 0 0,0 1 1 0 0,-1-1-1 0 0,1 1 0 0 0,0-1 0 0 0,0 1 0 0 0,0-1 1 0 0,0 1 44 0 0</inkml:trace>
  <inkml:trace contextRef="#ctx0" brushRef="#br0" timeOffset="462.72">991 80 6624 0 0,'-3'0'192'0'0,"0"0"-125"0"0,-10 0 48 0 0,3-3-73 0 0,4-7-42 0 0,-4 4 0 0 0,7 1 10 0 0,0 0 65 0 0,1 3 14 0 0,0 1-1 0 0,0-1 1 0 0,0 1-1 0 0,-1 0 1 0 0,1 0 0 0 0,0 0-1 0 0,-1 0 1 0 0,0 0-89 0 0,-9-4 384 0 0,7 3-157 0 0,1-2 33 0 0,-1-2 116 0 0,5 5-353 0 0,0 1-1 0 0,0-1 0 0 0,-1 1 1 0 0,1 0-1 0 0,0-1 1 0 0,0 1-1 0 0,-1-1 1 0 0,1 1-1 0 0,0 0 0 0 0,-1-1 1 0 0,1 1-1 0 0,-1 0 1 0 0,1-1-1 0 0,-1 1 0 0 0,1 0 1 0 0,0 0-1 0 0,-1 0 1 0 0,1-1-1 0 0,-1 1 0 0 0,1 0 1 0 0,-1 0-1 0 0,1 0 1 0 0,-1 0-1 0 0,1 0 0 0 0,-1 0 1 0 0,1 0-1 0 0,-1 0 1 0 0,1 0-1 0 0,-1 0 1 0 0,1 0-1 0 0,-1 0 0 0 0,0 0-22 0 0,1 0 29 0 0,-1 0 0 0 0,0 0 1 0 0,0 0-1 0 0,1 0 0 0 0,-1 0 0 0 0,0 0 0 0 0,1 0 0 0 0,-1 0 0 0 0,0 0 0 0 0,1-1 0 0 0,-1 1 0 0 0,0 0 0 0 0,1-1 0 0 0,-1 1 0 0 0,1 0 0 0 0,-1-1 0 0 0,0 1 0 0 0,1 0 1 0 0,-1-1-1 0 0,1 1 0 0 0,-1-1 0 0 0,1 1 0 0 0,0-1 0 0 0,-1 0 0 0 0,1 1 0 0 0,-1-1-29 0 0,1 1 27 0 0,0-1 1 0 0,-1 0-1 0 0,1 1 1 0 0,-1-1-1 0 0,1 1 0 0 0,-1-1 1 0 0,1 1-1 0 0,-1-1 1 0 0,1 1-1 0 0,-1 0 0 0 0,1-1 1 0 0,-1 1-1 0 0,0 0 1 0 0,1-1-1 0 0,-1 1 0 0 0,0 0 1 0 0,1 0-1 0 0,-1-1 1 0 0,0 1-1 0 0,1 0 0 0 0,-1 0 1 0 0,0 0-1 0 0,1 0 1 0 0,-1 0-1 0 0,0 0 0 0 0,0 0-27 0 0,-15 0 338 0 0,0 0-41 0 0,-16 0 196 0 0,19 3-447 0 0,2 2-35 0 0,10-4-12 0 0,-1 0 0 0 0,1 0 0 0 0,-1 0 0 0 0,1 0 1 0 0,-1-1-1 0 0,0 1 0 0 0,0 0 0 0 0,1-1 0 0 0,-1 0 0 0 0,0 1 0 0 0,0-1 0 0 0,0 0 1 0 0,0 0 0 0 0,1 0 3 0 0,-1 0 0 0 0,0 1 0 0 0,1-1 0 0 0,-1 0 0 0 0,0 1-1 0 0,1-1 1 0 0,-1 1 0 0 0,1-1 0 0 0,-1 1 0 0 0,1 0 0 0 0,-1 0 0 0 0,1-1 0 0 0,-1 1 0 0 0,1 1-3 0 0,-7 2 25 0 0,3-1-19 0 0,4-3-4 0 0,0 0 1 0 0,1 1-1 0 0,-1-1 0 0 0,0 0 0 0 0,1 1 0 0 0,-1-1 1 0 0,0 0-1 0 0,1 1 0 0 0,-1-1 0 0 0,1 1 0 0 0,-1-1 0 0 0,1 1 1 0 0,-1-1-1 0 0,1 1 0 0 0,0-1 0 0 0,-1 1 0 0 0,1 0 0 0 0,-1-1 1 0 0,1 1-1 0 0,0-1 0 0 0,0 1 0 0 0,-1 0-2 0 0,-1 4 13 0 0,-25 27 51 0 0,24-27-56 0 0,1 0 1 0 0,0 0-1 0 0,-1 0 1 0 0,1 0-1 0 0,1 1 1 0 0,-1-1-1 0 0,1 1 1 0 0,0-1-1 0 0,0 1 1 0 0,1-1-1 0 0,0 1-8 0 0,0 122 378 0 0,0-118-315 0 0,1 0 0 0 0,0 1 0 0 0,1-1 0 0 0,3 7-63 0 0,-1 2 80 0 0,1 9 61 0 0,-1-5-40 0 0,8 40 150 0 0,-11-59-237 0 0,0-1 0 0 0,1 0 0 0 0,-1 0 0 0 0,1 0 0 0 0,0 0 0 0 0,-1 0 0 0 0,2 0-14 0 0,0 1 25 0 0,-1 0 1 0 0,0 0 0 0 0,0 0 0 0 0,0 0 0 0 0,1 2-26 0 0,0 7 53 0 0,-3-10-43 0 0,1-1 1 0 0,-1 0-1 0 0,1 1 1 0 0,0-1-1 0 0,0 0 0 0 0,0 0 1 0 0,0 0-1 0 0,0 1 0 0 0,0-1 1 0 0,0 0-1 0 0,1 0 0 0 0,-1-1 1 0 0,1 1-1 0 0,0 0-10 0 0,2 4 35 0 0,0-1 0 0 0,0 1 0 0 0,0 0 1 0 0,0 0-1 0 0,-1 1 0 0 0,0 0-35 0 0,0-2 17 0 0,2 9 13 0 0,2-10 15 0 0,-7-3-43 0 0,1-1-1 0 0,-1 0 1 0 0,1 0-1 0 0,-1 0 1 0 0,0 1 0 0 0,1-1-1 0 0,-1 0 1 0 0,0 0 0 0 0,1 1-1 0 0,-1-1 1 0 0,0 0 0 0 0,1 1-1 0 0,-1-1 1 0 0,0 0-1 0 0,0 1 1 0 0,0-1 0 0 0,1 0-1 0 0,-1 1 1 0 0,0-1 0 0 0,0 1-1 0 0,0-1 1 0 0,0 0-1 0 0,0 1 1 0 0,1-1 0 0 0,-1 1-1 0 0,0-1 1 0 0,0 1 0 0 0,0-1-1 0 0,0 0 1 0 0,0 1 0 0 0,-1 0-2 0 0,1 1 74 0 0,0-2-4 0 0,0 0-6 0 0,0 0 0 0 0,0 0-41 0 0,0 0-52 0 0,0 0-58 0 0,0 0-122 0 0,-2 0-212 0 0,-12 0-24 0 0</inkml:trace>
  <inkml:trace contextRef="#ctx0" brushRef="#br0" timeOffset="770.9">416 384 9504 0 0,'0'0'216'0'0,"0"0"32"0"0,3 0 9 0 0,4-1-109 0 0,2-1-77 0 0,1-1-25 0 0,25-10-48 0 0,-24 8 19 0 0,0 1 35 0 0,0 1 36 0 0,2-1 35 0 0,-11 4-106 0 0,5-2 72 0 0,1-1 1 0 0,-1 0-1 0 0,1-1 0 0 0,0 0-89 0 0,20-9 250 0 0,-10 5-123 0 0,11-4 82 0 0,4 2 45 0 0,-4 6-70 0 0,-17 2-90 0 0,0 0 1 0 0,0-1-1 0 0,0 0 1 0 0,2-1-95 0 0,8-4 122 0 0,-2 3-34 0 0,-1 2-36 0 0,0 3-34 0 0,-9-1-18 0 0,-1 1 0 0 0,1-1 0 0 0,0-1 0 0 0,8-2 0 0 0,7-2 0 0 0,-12 5 0 0 0,-1 0 0 0 0,11 1 0 0 0,-23 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7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35 7224 0 0,'0'0'165'0'0,"0"0"22"0"0,0 0 7 0 0,-3-3-23 0 0,-10-8-136 0 0,12 11-35 0 0,-1-1 0 0 0,1 1 0 0 0,0 0 0 0 0,-1-1 0 0 0,1 1 0 0 0,-1 0 0 0 0,1 0 0 0 0,-1 0 0 0 0,1 0 0 0 0,-1 0 0 0 0,2 0 0 0 0,-6 0 0 0 0,-8 0 92 0 0,5-3 122 0 0,4-4-7 0 0,5 7-193 0 0,0-1-1 0 0,0 1 1 0 0,-1 0 0 0 0,1-1-1 0 0,0 1 1 0 0,0-1 0 0 0,-1 1 0 0 0,1 0-1 0 0,0-1 1 0 0,-1 1 0 0 0,1 0-1 0 0,-1-1 1 0 0,1 1 0 0 0,0 0 0 0 0,-1 0-1 0 0,1-1 1 0 0,-1 1 0 0 0,1 0-1 0 0,-1 0 1 0 0,1 0 0 0 0,-1-1 0 0 0,1 1-1 0 0,-1 0 1 0 0,1 0 0 0 0,-1 0-1 0 0,1 0 1 0 0,-1 0 0 0 0,1 0 0 0 0,-1 0-1 0 0,1 0 1 0 0,-1 0 0 0 0,0 1-14 0 0,-15-2 340 0 0,12 0-254 0 0,-1 1 0 0 0,1 0-1 0 0,-1 0 1 0 0,1 0 0 0 0,-1 0 0 0 0,1 1-1 0 0,0-1 1 0 0,-1 1 0 0 0,-3 1-86 0 0,0 3 121 0 0,7-4-103 0 0,-1 0 0 0 0,1 0-1 0 0,0 0 1 0 0,-1 0 0 0 0,0 0 0 0 0,1-1 0 0 0,-1 1 0 0 0,1-1-1 0 0,-1 1 1 0 0,0-1 0 0 0,1 0 0 0 0,-1 0 0 0 0,0 1-1 0 0,0-1-17 0 0,-24 2 149 0 0,24-1-140 0 0,0-1 1 0 0,0 1-1 0 0,0 0 0 0 0,0 0 0 0 0,0 0 1 0 0,1 0-1 0 0,-1 1 0 0 0,0-1 0 0 0,1 0 1 0 0,-1 1-1 0 0,0 0-9 0 0,-2 2 20 0 0,-1 1 0 0 0,-1-1-1 0 0,1 0 1 0 0,-1-1 0 0 0,1 1-20 0 0,-1-1 19 0 0,0 1 0 0 0,1 0 0 0 0,0 0 1 0 0,0 0-1 0 0,0 1-19 0 0,-1 0 23 0 0,3-2-15 0 0,0 0 0 0 0,0 0 0 0 0,1-1 0 0 0,-1 2-1 0 0,1-1 1 0 0,0 0 0 0 0,0 0 0 0 0,0 1 0 0 0,0-1-1 0 0,1 1 1 0 0,-1 0 0 0 0,0 2-8 0 0,-1 5 9 0 0,-3 8 7 0 0,-1-4 23 0 0,3-7-31 0 0,3-6-8 0 0,-1 1 1 0 0,1-1 0 0 0,0 1-1 0 0,0-1 1 0 0,0 1-1 0 0,0-1 1 0 0,0 1 0 0 0,0 0-1 0 0,1-1 1 0 0,-1 1 0 0 0,1 0-1 0 0,0 0 1 0 0,0-1 0 0 0,0 1-1 0 0,0 0 1 0 0,1 0 0 0 0,-1-1-1 0 0,1 1 1 0 0,-1 0 0 0 0,1-1-1 0 0,0 2 0 0 0,4 7 20 0 0,-4-8-16 0 0,1 0 0 0 0,-1 0-1 0 0,0 0 1 0 0,0 0 0 0 0,0 1 0 0 0,-1-1-1 0 0,1 0 1 0 0,-1 1 0 0 0,1 1-4 0 0,-1-1 0 0 0,0 0 0 0 0,1 0 0 0 0,0 0 0 0 0,0 0 0 0 0,0-1 0 0 0,1 1 0 0 0,-1 0 0 0 0,1-1 0 0 0,-1 1 0 0 0,1-1 0 0 0,1 0 0 0 0,-1 1 0 0 0,0-1 0 0 0,1 0 0 0 0,2 2 0 0 0,-1-1 0 0 0,0 0 0 0 0,0 0 0 0 0,0 0 0 0 0,1-1 0 0 0,0 0 0 0 0,-1 0 0 0 0,1 0 0 0 0,1-1 0 0 0,3 2 0 0 0,15 5 34 0 0,-8-3 38 0 0,8-2 80 0 0,-4-4 39 0 0,17 0 147 0 0,-24 0-201 0 0,2 0 43 0 0,-12 0-146 0 0,1 0-1 0 0,-1-1 1 0 0,1 1 0 0 0,-1-1 0 0 0,1 0 0 0 0,-1 0 0 0 0,0 0 0 0 0,2-1-34 0 0,11-4 145 0 0,-3 3-46 0 0,-11 2-80 0 0,1 1 0 0 0,-1-1 1 0 0,0 1-1 0 0,1-1 0 0 0,-1 0 0 0 0,0 0 0 0 0,0 0 1 0 0,0 0-1 0 0,0 0 0 0 0,0-1 0 0 0,0 1 0 0 0,0 0 0 0 0,0-1 1 0 0,0 0-20 0 0,30-30 316 0 0,-16 16-180 0 0,0 0-39 0 0,-14 14-86 0 0,-1 0 0 0 0,1 0 0 0 0,-1 0 0 0 0,1 0 1 0 0,-1 0-1 0 0,0-1 0 0 0,0 1 0 0 0,0 0 0 0 0,0-1 0 0 0,0 1 0 0 0,0-1 1 0 0,-1 1-1 0 0,1-1 0 0 0,-1 1-11 0 0,1-39 190 0 0,-2 20-101 0 0,-1 9-37 0 0,-5-4-25 0 0,-3-6 32 0 0,7 11-48 0 0,-10-23 37 0 0,10 27-116 0 0,-7-10-2 0 0,6 10-13 0 0,1 1-76 0 0,0 0-103 0 0,1 3 83 0 0,1 1-36 0 0,0 0-17 0 0,0 0-39 0 0,0-1-370 0 0,1 1 171 0 0,-1 0-37 0 0,-1-1-587 0 0,-2 1-567 0 0,-5 2-944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44.8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 7800 0 0,'0'0'174'0'0,"0"0"29"0"0,2 0 13 0 0,7 2-75 0 0,-5 5-69 0 0,-1 0-62 0 0,11 9-10 0 0,-5-8 68 0 0,0 1 111 0 0,2 0 88 0 0,12 15 445 0 0,-18-17-528 0 0,-1 0-42 0 0,1 2 197 0 0,-1 0-18 0 0,6 7 75 0 0,-1 6-4 0 0,-5-11-149 0 0,-2-5-71 0 0,1 0 45 0 0,11 18 478 0 0,-7-11-379 0 0,-1-2-81 0 0,-4-6-177 0 0,-2-1 40 0 0,1 2 58 0 0,-1 4 124 0 0,0 5 154 0 0,1-11-332 0 0,0 0-38 0 0,10 10 178 0 0,-9-12-10 0 0,-2 1-32 0 0,0 8-10 0 0,0-9-4 0 0,0-2 3 0 0,0 0 23 0 0,0 0 11 0 0,0 0 0 0 0,0 0-12 0 0,0 0-56 0 0,0 0-25 0 0,0 0-2 0 0,-3 0-14 0 0,1 0-47 0 0,-6 0 40 0 0,8 0-104 0 0,0 0 0 0 0,0 0 0 0 0,0 0 0 0 0,0 0 0 0 0,0 0-1 0 0,0 0 1 0 0,0 0 0 0 0,-1 0 0 0 0,1 0 0 0 0,0 0-1 0 0,0 0 1 0 0,0 0 0 0 0,0 0 0 0 0,0 0 0 0 0,0 0-1 0 0,0 0 1 0 0,0 0 0 0 0,0 0 0 0 0,0 0 0 0 0,-1 0-1 0 0,1 0 1 0 0,0 0 0 0 0,0 0 0 0 0,0 0 0 0 0,0 0-1 0 0,0 0 1 0 0,0 0 0 0 0,0 0 0 0 0,0 0 0 0 0,0 0-1 0 0,0 0 1 0 0,0 0 0 0 0,0 0 0 0 0,0-1 0 0 0,-1 1 0 0 0,1 0-1 0 0,0 0 1 0 0,0 0 0 0 0,0 0 0 0 0,0 0 0 0 0,0 0-1 0 0,0 0 1 0 0,0 0 0 0 0,0 0 0 0 0,0 0 0 0 0,0 0-1 0 0,0-1 1 0 0,0 1 0 0 0,0 0 0 0 0,0 0 0 0 0,0 0-1 0 0,0 0 1 0 0,0 0 0 0 0,0 0 0 0 0,0 0 0 0 0,0 0-1 0 0,0 0-2 0 0,1-1 10 0 0,-2 0-1 0 0,1 1 0 0 0,0-1 1 0 0,0 1-1 0 0,0-1 0 0 0,0 0 0 0 0,0 1 1 0 0,0-1-1 0 0,-1 1 0 0 0,1-1 0 0 0,0 1 1 0 0,0-1-1 0 0,-1 1 0 0 0,1-1 1 0 0,0 1-1 0 0,-1-1 0 0 0,1 1 0 0 0,0-1 1 0 0,-1 1-1 0 0,1 0 0 0 0,-1-1 0 0 0,1 1 1 0 0,-1 0-1 0 0,0-1-9 0 0,-5-5 85 0 0,4-5-73 0 0,2 10-12 0 0,0-1 0 0 0,0 1 0 0 0,-1-1 0 0 0,1 1 0 0 0,0-1 0 0 0,0 1 0 0 0,-1 0 0 0 0,1-1 0 0 0,-1 1 0 0 0,1-1 0 0 0,-5-5 0 0 0,4 5 0 0 0,0 1 0 0 0,0-1 0 0 0,1 1 0 0 0,-1 0 0 0 0,0-1 0 0 0,0 1 0 0 0,1-1 0 0 0,-1 0 0 0 0,1 1 0 0 0,-1-1 0 0 0,1 1 0 0 0,0-1 0 0 0,-1 0 0 0 0,1 1 0 0 0,0-1 0 0 0,0 0 0 0 0,0 1 0 0 0,0-1 0 0 0,1 0 0 0 0,-1 1 0 0 0,0-1 0 0 0,1 0 0 0 0,-1 1 0 0 0,1-2 0 0 0,8-13 0 0 0,-4 10 0 0 0,-2-1 0 0 0,1 0 0 0 0,2-7 0 0 0,-1-16-12 0 0,-4 26 4 0 0,1 0 0 0 0,-1 0 0 0 0,1 0 0 0 0,0 1 0 0 0,0-1 0 0 0,1-2 8 0 0,10-15 8 0 0,5-8 28 0 0,-10 21-62 0 0,1 2-36 0 0,3 1-30 0 0,6-6-96 0 0,-10 6 8 0 0,6 0 20 0 0,-1 1-10 0 0,-6 1 33 0 0,1-1-49 0 0,0-1 13 0 0,-1 1 5 0 0,-1 1 28 0 0,0 2-6 0 0,2 1-36 0 0,13-4-426 0 0,-7 0 134 0 0,-4 1 75 0 0,1 0-91 0 0,-1 1-117 0 0,-4 2 252 0 0,-1 0-37 0 0,-2 0 51 0 0,0 0-39 0 0,4 0-486 0 0,1 0-312 0 0,3 0-745 0 0</inkml:trace>
  <inkml:trace contextRef="#ctx0" brushRef="#br0" timeOffset="380.21">927 33 5472 0 0,'0'0'124'0'0,"0"0"17"0"0,0 0 10 0 0,-2 0-25 0 0,-23-1-99 0 0,12 1-21 0 0,8 3 55 0 0,1 4 142 0 0,3-7-184 0 0,1 1-1 0 0,0-1 1 0 0,0 1-1 0 0,-1-1 1 0 0,1 1 0 0 0,0-1-1 0 0,-1 0 1 0 0,1 1-1 0 0,0-1 1 0 0,-1 0 0 0 0,1 1-1 0 0,-1-1 1 0 0,1 0 0 0 0,0 1-1 0 0,-1-1 1 0 0,1 0-1 0 0,-1 0 1 0 0,1 0 0 0 0,-1 1-1 0 0,1-1 1 0 0,-1 0-1 0 0,1 0 1 0 0,-1 0 0 0 0,1 0-1 0 0,-1 0 1 0 0,1 0-1 0 0,-1 0 1 0 0,1 0 0 0 0,-1 0-1 0 0,1 0 1 0 0,-1 0-1 0 0,0 0-18 0 0,-12 2 396 0 0,3 4-80 0 0,1-1-105 0 0,-12 5 311 0 0,3-2-162 0 0,1 2-50 0 0,12-8-223 0 0,0 2 1 0 0,1-1-1 0 0,-1 1 0 0 0,1-1 1 0 0,0 1-1 0 0,0 0 1 0 0,0 1-1 0 0,0-1 1 0 0,-2 4-88 0 0,-15 16 288 0 0,13-13-14 0 0,1 0-150 0 0,-10 16 110 0 0,16-25-204 0 0,0 0 0 0 0,0 0 0 0 0,1 0 0 0 0,-1 0 0 0 0,1 1 0 0 0,-1-1 0 0 0,1 0 0 0 0,0 1-30 0 0,0 17 240 0 0,0 8 209 0 0,0-27-432 0 0,0 0 0 0 0,0 0 0 0 0,0-1 0 0 0,0 1 0 0 0,0 0 1 0 0,0 0-1 0 0,0-1 0 0 0,1 1 0 0 0,-1 0 0 0 0,0 0 0 0 0,1-1 0 0 0,-1 1 0 0 0,0 0 0 0 0,1-1 0 0 0,-1 1 1 0 0,1 0-1 0 0,-1-1 0 0 0,1 1 0 0 0,-1-1 0 0 0,1 1-17 0 0,9 5 187 0 0,-2-1-87 0 0,0 1-37 0 0,-7-4-48 0 0,0-1 0 0 0,0 0 0 0 0,0 0 0 0 0,1 1 0 0 0,-1-1 0 0 0,0 0-1 0 0,1 0 1 0 0,-1 0 0 0 0,1 0 0 0 0,-1-1 0 0 0,1 1 0 0 0,0 0 0 0 0,-1-1 0 0 0,1 1 0 0 0,0-1 0 0 0,-1 1 0 0 0,1-1 0 0 0,0 0 0 0 0,0 0 0 0 0,0 0-15 0 0,-1 0 20 0 0,1 0 0 0 0,0 1 0 0 0,0-1 0 0 0,0 0 0 0 0,-1 1 0 0 0,1-1 0 0 0,0 1 0 0 0,0 0 0 0 0,-1-1 0 0 0,1 1 1 0 0,-1 0-1 0 0,1 0 0 0 0,0 0-20 0 0,8 5 156 0 0,4-4 59 0 0,41-2 218 0 0,-43 0-376 0 0,0 0-35 0 0,-8 0-23 0 0,-1 0 1 0 0,0-1 0 0 0,1 1 0 0 0,-1-1 0 0 0,0 0 0 0 0,0 0 0 0 0,1 0 0 0 0,-1 0 0 0 0,2-2 0 0 0,6-1 14 0 0,19-8 120 0 0,-11 3-13 0 0,-18 9-109 0 0,31-27 229 0 0,-22 23-147 0 0,-8 3-78 0 0,0 0 1 0 0,0 0-1 0 0,1 0 0 0 0,-1 0 1 0 0,0 0-1 0 0,0-1 0 0 0,0 1 1 0 0,0 0-1 0 0,-1-1 1 0 0,1 1-1 0 0,0-1 0 0 0,0 0 1 0 0,-1 0-1 0 0,1 0 0 0 0,-1 0 1 0 0,0 0-1 0 0,0 0 0 0 0,0 0 1 0 0,0 0-1 0 0,0 0-16 0 0,5-25 95 0 0,0 14-45 0 0,-5 11-43 0 0,0 1 1 0 0,0 0-1 0 0,0-1 1 0 0,-1 1-1 0 0,1-1 0 0 0,-1 1 1 0 0,1-1-1 0 0,-1 0 1 0 0,0 1-1 0 0,1-1 1 0 0,-1 1-1 0 0,0-1 1 0 0,0 0-8 0 0,0-9 43 0 0,1 8-39 0 0,-1-1 0 0 0,0 1 0 0 0,-1-1 0 0 0,1 1 0 0 0,0-1 0 0 0,-1 1 1 0 0,-1-4-5 0 0,-8-4-14 0 0,9-2-18 0 0,1 11 29 0 0,0 0 0 0 0,0 0 1 0 0,0 1-1 0 0,0-1 0 0 0,0 0 1 0 0,0 0-1 0 0,-1 0 1 0 0,1 0-1 0 0,0 0 0 0 0,-1 0 1 0 0,0 0-1 0 0,0 0 1 0 0,0 0 2 0 0,-12-3 0 0 0,-3-8 23 0 0,0-1 38 0 0,9 11-20 0 0,-1-1-54 0 0,-2-1-88 0 0,-1-1-65 0 0,-6-2-152 0 0,6 2 141 0 0,-2 3-90 0 0,7 3 84 0 0,0 1-33 0 0,2-1-22 0 0,-1-3-411 0 0,-9-10-20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5.1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18 5248 0 0,'0'0'152'0'0,"0"2"0"0"0,0 2-157 0 0,0-1 42 0 0,0 7 143 0 0,0 1 179 0 0,0 4 343 0 0,-2-10-30 0 0,-2-1-539 0 0,1 1 55 0 0,0 1 92 0 0,1 4 208 0 0,1 1 13 0 0,0-3-197 0 0,1 0-87 0 0,0-1-47 0 0,0-5-134 0 0,0 20 505 0 0,0-1-101 0 0,0 0-74 0 0,0 28 417 0 0,0-34-516 0 0,0-1 32 0 0,-2-9 17 0 0,-9 9 40 0 0,8-2-42 0 0,6-6-12 0 0,-2-5-265 0 0,2 2 21 0 0,3 6-14 0 0,-4-4 15 0 0,-1 1 74 0 0,-1 2 99 0 0,0 2-113 0 0,0-7 1 0 0,0-3-8 0 0,0 0-34 0 0,0 0-11 0 0,0 0 5 0 0,0 0 5 0 0,0 0-5 0 0,0 0-6 0 0,3-3-13 0 0,-2 2-52 0 0,1-1 1 0 0,-1 1-1 0 0,0-1 1 0 0,0 0-1 0 0,0 0 1 0 0,0 0-1 0 0,0 1 1 0 0,0-1-1 0 0,-1 0 1 0 0,1 0 0 0 0,-1 0-1 0 0,1 0 1 0 0,-1 0-1 0 0,0-1-1 0 0,1-11 64 0 0,2 6 56 0 0,4-10-12 0 0,-5 12-51 0 0,-1 0-1 0 0,0-1 0 0 0,0 1 0 0 0,0 0 1 0 0,-1-6-57 0 0,1 5-38 0 0,0 0 0 0 0,0 0 1 0 0,1 1-1 0 0,0-1 1 0 0,0 1-1 0 0,0 0 1 0 0,1-1-1 0 0,0 1 0 0 0,0 0 1 0 0,0 0-1 0 0,1 1 1 0 0,2-3 37 0 0,25-31-164 0 0,-15 21 140 0 0,0 1 57 0 0,-8 10-60 0 0,-5 3 19 0 0,0 1-1 0 0,0 0 1 0 0,1 0 0 0 0,-1 0-1 0 0,1 0 1 0 0,0 0 8 0 0,13-5-44 0 0,-13 6 42 0 0,1 1 0 0 0,0-1-1 0 0,1 1 1 0 0,-1-1 0 0 0,0 1-1 0 0,0 1 1 0 0,1-1 2 0 0,16 1-47 0 0,-19 0 47 0 0,0 0-1 0 0,-1 0 0 0 0,1 0 1 0 0,0 1-1 0 0,0 0 0 0 0,-1-1 1 0 0,1 1-1 0 0,0 0 1 0 0,-1 0-1 0 0,1 1 0 0 0,-1-1 1 0 0,1 0-1 0 0,-1 1 0 0 0,1-1 1 0 0,-1 1-1 0 0,0 0 1 0 0,18 11-14 0 0,-13-9-3 0 0,0 0 0 0 0,0 1 0 0 0,-1-1 0 0 0,1 2 17 0 0,39 38 6 0 0,-33-31-10 0 0,-7-7 4 0 0,1 1 0 0 0,-2 0 0 0 0,1 0 0 0 0,-1 1 0 0 0,3 4 0 0 0,6 10 0 0 0,-7-11 0 0 0,-4-4 0 0 0,1-1 0 0 0,1 0 0 0 0,-1 0 0 0 0,5 3 0 0 0,-8-8 0 0 0,0 0 0 0 0,1 1 0 0 0,-1-1 0 0 0,0 0 0 0 0,0 1 0 0 0,0-1 0 0 0,0 0 0 0 0,0 1 0 0 0,0-1 0 0 0,0 1 0 0 0,-1 0 0 0 0,1-1 0 0 0,0 1 0 0 0,-1-1 0 0 0,0 1 0 0 0,1 0 0 0 0,-1 0 0 0 0,0-1 0 0 0,0 1 0 0 0,1 0 0 0 0,-2-1-1 0 0,1 1 1 0 0,0-1 0 0 0,1 0 0 0 0,-1 0 0 0 0,0 1 0 0 0,0-1 0 0 0,0 0 0 0 0,1 0 0 0 0,-1 0 0 0 0,1 0 0 0 0,-1 1 0 0 0,1-1 0 0 0,-1 0 0 0 0,1 0 0 0 0,0 0 0 0 0,0 1 0 0 0,0 0 1 0 0,1 0 0 0 0,-1 0 0 0 0,0 0 0 0 0,0 1 1 0 0,0-1-1 0 0,-1 0 0 0 0,1 1 0 0 0,0-1 1 0 0,-1 0-1 0 0,1 1 0 0 0,-1-1 0 0 0,0 1 1 0 0,0-1-1 0 0,0 1 0 0 0,0-1 0 0 0,-1 1-1 0 0,1 0 88 0 0,0-3-4 0 0,0 0 4 0 0,0 0 62 0 0,0 0 30 0 0,0 0 4 0 0,0 0-2 0 0,0 0-4 0 0,0 0-2 0 0,0 3 0 0 0,1-3-170 0 0,-1 0 0 0 0,0 0 0 0 0,0 1 0 0 0,0-1 0 0 0,0 0 0 0 0,0 0 1 0 0,0 1-1 0 0,0-1 0 0 0,0 0 0 0 0,0 0 0 0 0,0 1 0 0 0,0-1 1 0 0,0 0-1 0 0,0 0 0 0 0,0 1 0 0 0,0-1 0 0 0,0 0 0 0 0,0 0 1 0 0,0 1-1 0 0,0-1 0 0 0,0 0 0 0 0,0 0 0 0 0,-1 1 0 0 0,1-1 1 0 0,0 0-1 0 0,0 0 0 0 0,0 0 0 0 0,0 1 0 0 0,-1-1 0 0 0,1 0 0 0 0,0 0 1 0 0,0 0-1 0 0,0 0 0 0 0,-1 1 0 0 0,1-1 0 0 0,0 0 0 0 0,0 0 1 0 0,0 0-1 0 0,-1 0-6 0 0,-3-2 103 0 0,0-2-56 0 0,2 2-54 0 0,0-4 103 0 0,-1-7-5 0 0,-2 5-55 0 0,4 6-34 0 0,0 1-1 0 0,0-1 1 0 0,0 0-1 0 0,0 1 1 0 0,0-1-1 0 0,1 0 1 0 0,-1 1-1 0 0,1-1 1 0 0,-1 0-1 0 0,1 0 1 0 0,0 0-1 0 0,-1 0 1 0 0,1 1-1 0 0,0-1 1 0 0,0 0-1 0 0,0 0 1 0 0,0 0-1 0 0,1 0 1 0 0,-1 0-1 0 0,1 1 1 0 0,-1-1-1 0 0,1-1-1 0 0,1-3 0 0 0,0 0 0 0 0,1-2 0 0 0,-1 1 0 0 0,-1 0 0 0 0,1 0 0 0 0,-1 0 0 0 0,0-7 0 0 0,-2 2 0 0 0,0 8 0 0 0,1 0 0 0 0,0 1 0 0 0,0-1 0 0 0,0 0 0 0 0,1 1 0 0 0,-1-1 0 0 0,1 0 0 0 0,0 1 0 0 0,0-2 0 0 0,31-75-13 0 0,-27 71-8 0 0,-1 1 1 0 0,1 0-1 0 0,1 0 0 0 0,0 0 1 0 0,0 1-1 0 0,0 0 0 0 0,1 0 0 0 0,4-3 21 0 0,-6 5-13 0 0,-3 3 4 0 0,0 0 0 0 0,0 1 0 0 0,0-1 0 0 0,0 1 0 0 0,1-1 0 0 0,-1 1 0 0 0,0 0 0 0 0,1 0 0 0 0,-1 0 0 0 0,1 0-1 0 0,-1 1 1 0 0,0-1 0 0 0,1 1 0 0 0,0-1 0 0 0,-1 1 0 0 0,1 0 0 0 0,-1 0 0 0 0,1 0 0 0 0,1 0 9 0 0,9 3-20 0 0,-8-1 4 0 0,0 0-1 0 0,0 1 0 0 0,1 0 0 0 0,-1-1 0 0 0,3 4 17 0 0,4 4-30 0 0,0 0-1 0 0,9 10 31 0 0,-18-16-7 0 0,0-1 7 0 0,0 1 0 0 0,0 0 0 0 0,0 0 0 0 0,0 0 0 0 0,-1 0 0 0 0,1 2 0 0 0,9 15 0 0 0,-2 1 0 0 0,-1 1 0 0 0,-4-14 0 0 0,-4-8 0 0 0,0 0 0 0 0,0 1 0 0 0,-1-1 0 0 0,1 1 0 0 0,0-1 0 0 0,-1 1 0 0 0,1-1 0 0 0,0 1 0 0 0,-1 0 0 0 0,0-1 0 0 0,1 1 0 0 0,-1 0 0 0 0,0-1 0 0 0,0 1 0 0 0,0 0 0 0 0,0 0 0 0 0,0 0 0 0 0,1 0 0 0 0,-1-1 0 0 0,1 1 0 0 0,-1 0 0 0 0,1 0 0 0 0,-1-1 0 0 0,1 1 0 0 0,0 0 0 0 0,0-1 0 0 0,0 1 0 0 0,0-1 0 0 0,0 1 0 0 0,0-1 0 0 0,0 1 0 0 0,0 0 0 0 0,0-1 1 0 0,-1 1-1 0 0,1 0 0 0 0,-1-1 0 0 0,1 1 0 0 0,-1 0 0 0 0,1 0 0 0 0,-1-1 0 0 0,0 1 0 0 0,0 0 0 0 0,0 14-1 0 0,0-14 1 0 0,0-1 0 0 0,0 1 0 0 0,0-1 0 0 0,0 1 0 0 0,0-1 0 0 0,1 0 0 0 0,-1 1 0 0 0,1-1 0 0 0,-1 1 0 0 0,1-1 0 0 0,9 13-16 0 0,-7-12-70 0 0,0 1-45 0 0,0 0 48 0 0,0 0-69 0 0,-1 0-83 0 0,-1-2 70 0 0,0-1-38 0 0,0 1-41 0 0,0 0-38 0 0,0 0-384 0 0,-1-1 91 0 0,1 0-53 0 0,1 0-741 0 0,2 0-586 0 0,5 0-1110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5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1 7368 0 0,'0'0'165'0'0,"0"0"22"0"0,0 0 10 0 0,0 0 26 0 0,0 0 22 0 0,-2 0 10 0 0,-11 2-37 0 0,12-1-191 0 0,0 0-1 0 0,0 0 1 0 0,-1 0 0 0 0,1 0-1 0 0,0 0 1 0 0,0 0-1 0 0,0 0 1 0 0,0 1-1 0 0,0-1 1 0 0,1 0 0 0 0,-1 1-1 0 0,0-1 1 0 0,0 1-1 0 0,1-1 1 0 0,-1 1-27 0 0,-3 8 160 0 0,3-9-137 0 0,0 0-1 0 0,1 0 1 0 0,-1 0-1 0 0,0 0 1 0 0,0 0-1 0 0,0 0 1 0 0,0 0-1 0 0,0 0 1 0 0,0 0 0 0 0,0 0-1 0 0,-1 0 1 0 0,0 0-23 0 0,-9 7 227 0 0,11-8-212 0 0,-1 1 1 0 0,1 0-1 0 0,-1 0 1 0 0,1 0-1 0 0,-1-1 1 0 0,1 1 0 0 0,0 0-1 0 0,-1 0 1 0 0,1 0-1 0 0,0 0 1 0 0,0 0-1 0 0,0 0 1 0 0,0 0-16 0 0,-3 11 117 0 0,-4 4 112 0 0,-2 5 116 0 0,4-8-212 0 0,-3 11 164 0 0,-1 1-7 0 0,4-12-170 0 0,1 0 70 0 0,-1-3-35 0 0,-1 6 49 0 0,3 9 31 0 0,5-8-33 0 0,-1-16-179 0 0,0 1 0 0 0,-1-1 1 0 0,1 1-1 0 0,0-1 1 0 0,0 0-1 0 0,0 1 1 0 0,0-1-1 0 0,0 0 0 0 0,1 1-23 0 0,-1-2 12 0 0,1 3 123 0 0,0 0-49 0 0,-2-1-32 0 0,-1 1-28 0 0,-1 0-3 0 0,2-1 27 0 0,2 1 30 0 0,0 0 48 0 0,0-2-107 0 0,-1 0 0 0 0,0 0 0 0 0,1 0-1 0 0,-1 0 1 0 0,1 0 0 0 0,-1 0 0 0 0,1 0 0 0 0,0 0-1 0 0,-1-1 1 0 0,1 1 0 0 0,0 0 0 0 0,0-1 0 0 0,0 1-21 0 0,13 0 189 0 0,-7-1-50 0 0,1 0 43 0 0,-3 0-25 0 0,6 1 4 0 0,-8-1-118 0 0,-1 0 0 0 0,0 1 0 0 0,0-1 0 0 0,1-1 0 0 0,-1 1-1 0 0,0 0 1 0 0,0-1 0 0 0,1 0 0 0 0,-1 1 0 0 0,0-2-43 0 0,61-30 640 0 0,-57 28-580 0 0,0-1 0 0 0,0-1 1 0 0,-1 1-1 0 0,0-1 0 0 0,0 0 0 0 0,2-4-60 0 0,9-9 110 0 0,-9 12-73 0 0,-5 4-19 0 0,1 0 0 0 0,-1-1 1 0 0,0 1-1 0 0,0-1 0 0 0,0 0 1 0 0,-1 0-19 0 0,5-8 53 0 0,-2 0-35 0 0,-1 4-17 0 0,-3 6 2 0 0,0 0 1 0 0,-1 0 0 0 0,1 0-1 0 0,-1 0 1 0 0,1 0 0 0 0,-1-1-1 0 0,0 1 1 0 0,0 0 0 0 0,0 0-1 0 0,-1-1-3 0 0,1-5 23 0 0,0 7-21 0 0,0-1-1 0 0,0 1 0 0 0,0 0 0 0 0,0-1 0 0 0,0 1 1 0 0,-1-1-1 0 0,1 1 0 0 0,0-1 0 0 0,-1 1 0 0 0,0-1-1 0 0,-1-3-2 0 0,0 2 9 0 0,-23-21-55 0 0,13 14-222 0 0,7 7 156 0 0,-1-1 0 0 0,0 1 0 0 0,0 1 0 0 0,1-1 0 0 0,-6-1 114 0 0,-7-1-299 0 0,7 1 64 0 0,1 1-56 0 0,-1-1-70 0 0,0-1-84 0 0,7 2 231 0 0,0 1 10 0 0,2 0 29 0 0,0 1-47 0 0,0-1-55 0 0,0 1-66 0 0,1 1 44 0 0,-1-1-37 0 0,-1 0-432 0 0,0 1-285 0 0,-3 0-688 0 0,5 0 1376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5.9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272 208 7512 0 0,'0'0'166'0'0,"0"0"29"0"0,0 0 13 0 0,-2 0-29 0 0,-2 0-155 0 0,2 0-23 0 0,0 0 0 0 0,1 1 0 0 0,-1-1 0 0 0,0-1 0 0 0,0 1 0 0 0,0 0 0 0 0,0 0 1 0 0,1-1-1 0 0,-1 1 0 0 0,0-1 0 0 0,-1 0-1 0 0,0-2 1 0 0,0 0 44 0 0,1 3 38 0 0,-6 6 162 0 0,8-6-238 0 0,-2 2 191 0 0,1-1-44 0 0,-3 0 41 0 0,0-1-95 0 0,-1-1-48 0 0,3 1-10 0 0,1 0 36 0 0,-6 0 146 0 0,-2-1-56 0 0,-6 0 14 0 0,12 1-155 0 0,0 0 1 0 0,0 0 0 0 0,0 0 0 0 0,0 0 0 0 0,-1 1-1 0 0,1-1 1 0 0,0 1 0 0 0,1 0 0 0 0,-4 1-28 0 0,-2 2 54 0 0,-2 2 40 0 0,-3-3 55 0 0,-6 0 45 0 0,-1 5-42 0 0,16-6-107 0 0,-2 1 86 0 0,2 0-47 0 0,1 0-30 0 0,0-1-31 0 0,1 1-13 0 0,-1-1 29 0 0,-8 3 54 0 0,9-5-84 0 0,1 0 0 0 0,0 1 0 0 0,0-1 1 0 0,0 1-1 0 0,0-1 0 0 0,0 1 0 0 0,0 0 0 0 0,0-1 1 0 0,0 1-1 0 0,0 0 0 0 0,0 0 0 0 0,0-1 1 0 0,0 1-1 0 0,0 0 0 0 0,1 0 0 0 0,-1 0 0 0 0,0 0 1 0 0,0 1-10 0 0,-2 4 53 0 0,3-5-48 0 0,0-1 0 0 0,0 1-1 0 0,0-1 1 0 0,0 1-1 0 0,-1-1 1 0 0,1 1 0 0 0,0-1-1 0 0,0 1 1 0 0,0-1 0 0 0,-1 0-1 0 0,1 1 1 0 0,0-1 0 0 0,-1 0-1 0 0,1 1 1 0 0,0-1 0 0 0,-1 0-1 0 0,1 1 1 0 0,0-1 0 0 0,-1 0-1 0 0,1 1 1 0 0,-1-1 0 0 0,1 0-1 0 0,0 0 1 0 0,-1 0 0 0 0,1 0-1 0 0,-1 1 1 0 0,1-1 0 0 0,-1 0-1 0 0,1 0 1 0 0,-1 0 0 0 0,1 0-1 0 0,-1 0 1 0 0,1 0 0 0 0,-1 0-1 0 0,1 0 1 0 0,-1 0-5 0 0,1 0 1 0 0,0 0 1 0 0,0 0-1 0 0,0 0 1 0 0,0 0-1 0 0,0 0 1 0 0,0 0-1 0 0,0 0 1 0 0,0 0-1 0 0,0 0 0 0 0,-1 0 1 0 0,1 0-1 0 0,0 0 1 0 0,0 0-1 0 0,0 0 1 0 0,0 0-1 0 0,0 0 1 0 0,0 0-1 0 0,0 0 1 0 0,0 0-1 0 0,0 0 0 0 0,0 0 1 0 0,-1 0-1 0 0,1 0 1 0 0,0 0-1 0 0,0 0 1 0 0,0 0-1 0 0,0 0 1 0 0,0 0-1 0 0,0 0 0 0 0,0 0 1 0 0,0 0-1 0 0,0 0 1 0 0,0 0-1 0 0,0 0 1 0 0,0 1-1 0 0,0-1 1 0 0,0 0-1 0 0,0 0 1 0 0,0 0-1 0 0,0 0 0 0 0,-1 0 1 0 0,1 0-1 0 0,0 0 1 0 0,0 0-1 0 0,0 0 1 0 0,0 0-1 0 0,0 1 1 0 0,0-1-1 0 0,0 0 0 0 0,0 0 1 0 0,0 0-1 0 0,0 0 1 0 0,1 0-1 0 0,-1 0 1 0 0,0 0-1 0 0,0 0 1 0 0,0 0-2 0 0,0 1 3 0 0,0-1 0 0 0,0 1 1 0 0,0-1-1 0 0,0 1 0 0 0,0-1 1 0 0,0 0-1 0 0,0 1 0 0 0,0-1 1 0 0,0 1-1 0 0,0-1 1 0 0,0 1-1 0 0,0-1 0 0 0,0 0 1 0 0,1 1-1 0 0,-1-1 0 0 0,0 0 1 0 0,0 1-1 0 0,0-1 0 0 0,1 1 1 0 0,-1-1-1 0 0,0 0 0 0 0,1 0 1 0 0,-1 1-1 0 0,0-1 0 0 0,1 0 1 0 0,-1 1-1 0 0,0-1 1 0 0,1 0-1 0 0,-1 0 0 0 0,0 0 1 0 0,1 1-4 0 0,6 3 42 0 0,-2 10-12 0 0,-1-9-13 0 0,0 0 0 0 0,0 0 0 0 0,0 0 1 0 0,0 0-1 0 0,1-1 0 0 0,1 2-17 0 0,9 4 75 0 0,-2-2 23 0 0,-2 3-27 0 0,-1-1 4 0 0,4-2 31 0 0,-1 1-18 0 0,4 8-3 0 0,-2-3-10 0 0,3-4 53 0 0,-16-9-112 0 0,0 0 0 0 0,-1 0 0 0 0,1 0 0 0 0,0 0 0 0 0,0 1 0 0 0,0-1 0 0 0,-1 0 0 0 0,1 1-16 0 0,6 6 61 0 0,-4-5-35 0 0,-1 0-1 0 0,0 0 1 0 0,0 1-1 0 0,0 0 1 0 0,0-1-1 0 0,0 1-25 0 0,1 7 58 0 0,-3-9-52 0 0,-1-1-1 0 0,0 0 1 0 0,1 0 0 0 0,-1 0 0 0 0,1 0-1 0 0,-1 0 1 0 0,1 0 0 0 0,0 0 0 0 0,-1 0-1 0 0,1 0 1 0 0,0 0 0 0 0,0 0 0 0 0,0 0 0 0 0,0 0-1 0 0,0-1 1 0 0,0 1 0 0 0,0 0 0 0 0,0 0-6 0 0,6 2 33 0 0,-7-3-28 0 0,1 0 0 0 0,-1 0 0 0 0,1 0-1 0 0,-1 0 1 0 0,1 1 0 0 0,-1-1 0 0 0,1 0 0 0 0,-1 0 0 0 0,0 0 0 0 0,1 1-1 0 0,-1-1 1 0 0,1 0 0 0 0,-1 1 0 0 0,0-1 0 0 0,1 0 0 0 0,-1 1-1 0 0,0-1 1 0 0,1 0 0 0 0,-1 1 0 0 0,0-1 0 0 0,0 1 0 0 0,0-1 0 0 0,1 1-1 0 0,-1-1 1 0 0,0 0 0 0 0,0 1 0 0 0,0-1 0 0 0,0 1 0 0 0,0-1 0 0 0,0 1-1 0 0,0-1 1 0 0,0 1 0 0 0,0-1 0 0 0,0 1 0 0 0,0-1 0 0 0,0 1-5 0 0,0-1 2 0 0,0 0 0 0 0,0 0 0 0 0,0 0 1 0 0,0 0-1 0 0,0 0 0 0 0,0 0 0 0 0,0 0 1 0 0,0 0-1 0 0,0 1 0 0 0,0-1 1 0 0,0 0-1 0 0,0 0 0 0 0,0 0 0 0 0,0 0 1 0 0,0 0-1 0 0,0 0 0 0 0,0 0 0 0 0,0 0 1 0 0,0 0-1 0 0,0 0 0 0 0,0 1 0 0 0,0-1 1 0 0,0 0-1 0 0,0 0 0 0 0,0 0 1 0 0,0 0-1 0 0,1 0 0 0 0,-1 0 0 0 0,0 0 1 0 0,0 0-1 0 0,0 0 0 0 0,0 0 0 0 0,0 0 1 0 0,0 0-1 0 0,0 0 0 0 0,0 0 1 0 0,0 0-1 0 0,0 0 0 0 0,0 1 0 0 0,0-1 1 0 0,1 0-1 0 0,-1 0 0 0 0,0 0 0 0 0,0 0 1 0 0,0 0-1 0 0,0 0 0 0 0,0 0 0 0 0,0 0 1 0 0,0 0-1 0 0,0 0 0 0 0,0 0 1 0 0,0 0-1 0 0,1 0 0 0 0,-1 0 0 0 0,0-1 1 0 0,0 1-1 0 0,0 0-2 0 0,11 0 135 0 0,-11 0-133 0 0,0 0 1 0 0,0 0-1 0 0,0 0 1 0 0,0 0 0 0 0,0 0-1 0 0,0 0 1 0 0,0 0 0 0 0,0 0-1 0 0,0 0 1 0 0,0 0-1 0 0,1 0 1 0 0,-1 0 0 0 0,0 0-1 0 0,0 0 1 0 0,0 0-1 0 0,0 0 1 0 0,0 0 0 0 0,0 0-1 0 0,0 0 1 0 0,0 0 0 0 0,0 0-1 0 0,0 0 1 0 0,1 0-1 0 0,-1 0 1 0 0,0 1 0 0 0,0-1-1 0 0,0 0 1 0 0,0 0 0 0 0,0 0-1 0 0,0 0 1 0 0,0 0-1 0 0,0 0 1 0 0,0 0 0 0 0,0 0-1 0 0,0 0 1 0 0,0 0 0 0 0,0 0-1 0 0,0 0 1 0 0,0 0-1 0 0,0 1 1 0 0,0-1 0 0 0,0 0-1 0 0,0 0 1 0 0,0 0-1 0 0,0 0 1 0 0,0 0 0 0 0,0 0-1 0 0,0 0 1 0 0,0 0 0 0 0,0 0-1 0 0,0 0 1 0 0,0 1-1 0 0,0-1 1 0 0,0 0 0 0 0,0 0-1 0 0,0 0 1 0 0,0 0-3 0 0,0 11 204 0 0,0-9 20 0 0,-2 1 7 0 0,-9 10-21 0 0,6 1-88 0 0,-6-9-40 0 0,7 2-32 0 0,0-2-10 0 0,-1-4 25 0 0,-3-1 56 0 0,-5 3 11 0 0,-1 8 22 0 0,14-11-150 0 0,0 0 0 0 0,-1 0 0 0 0,1 1 0 0 0,0-1 0 0 0,0 0 0 0 0,-1 0 0 0 0,1 0 0 0 0,0 1 0 0 0,0-1 0 0 0,-1 0 0 0 0,1 0 0 0 0,0 0 0 0 0,-1 0 0 0 0,1 0 0 0 0,0 0 0 0 0,-1 0 0 0 0,1 0 0 0 0,0 0 0 0 0,-1 1 0 0 0,1-1 0 0 0,0 0 0 0 0,-1-1 0 0 0,1 1 0 0 0,0 0 0 0 0,-1 0 0 0 0,1 0-4 0 0,-28 0-91 0 0,16 0 28 0 0,0 0-36 0 0,2 0-20 0 0,0 0-40 0 0,0 0-47 0 0,2 0-53 0 0,0 0 0 0 0,-1-4-33 0 0,6 2 139 0 0,-1 0-109 0 0,2 1 82 0 0,0-1-41 0 0,0 1-46 0 0,0 0-53 0 0,0 0-10 0 0,0 1-45 0 0,1-1-40 0 0,-1 1-35 0 0,0 0-128 0 0,0-1-35 0 0,-3 1-1346 0 0,5 0 1957 0 0</inkml:trace>
  <inkml:trace contextRef="#ctx0" brushRef="#br0" timeOffset="324.89">576 16 7856 0 0,'0'0'174'0'0,"2"0"29"0"0,9 0 13 0 0,-11 0-213 0 0,0 0 1 0 0,0 0-1 0 0,0 0 0 0 0,0 0 0 0 0,1 0 1 0 0,-1 0-1 0 0,0 0 0 0 0,0 0 0 0 0,0 0 1 0 0,0 0-1 0 0,0 0 0 0 0,0 0 0 0 0,0 0 1 0 0,0 0-1 0 0,0 0 0 0 0,0 0 0 0 0,1 0 1 0 0,-1 0-1 0 0,0 0 0 0 0,0 0 0 0 0,0 0 1 0 0,0 0-1 0 0,0 0 0 0 0,0 0 0 0 0,0 0 1 0 0,0 0-1 0 0,0 0 0 0 0,0 0 0 0 0,0 0 1 0 0,1 0-1 0 0,-1 0 0 0 0,0 0 0 0 0,0 0 1 0 0,0-1-1 0 0,0 1 0 0 0,0 0 0 0 0,0 0 1 0 0,0 0-1 0 0,0 0 0 0 0,0 0 0 0 0,0 0 1 0 0,0 0-1 0 0,0 0 0 0 0,0 0 0 0 0,0 0 1 0 0,0 0-1 0 0,0-1 0 0 0,0 1 0 0 0,0 0 1 0 0,0 0-1 0 0,0 0 0 0 0,0 0 0 0 0,0 0 1 0 0,0 0-1 0 0,0 0 0 0 0,0 0 0 0 0,0 0-3 0 0,0-11 78 0 0,0 8 122 0 0,0 3 40 0 0,0 0 0 0 0,1 2-50 0 0,-1 0-83 0 0,0 2-56 0 0,-1 1-36 0 0,1-2 43 0 0,1 8 65 0 0,6 2 7 0 0,-1 0 9 0 0,-4-2 0 0 0,-2-1 28 0 0,0-2-48 0 0,0 13 129 0 0,0-11-105 0 0,0-2-18 0 0,0 2 41 0 0,1 4 3 0 0,5 7 196 0 0,1 4 69 0 0,-5-8-186 0 0,-2-9-111 0 0,1 0 0 0 0,0 0 1 0 0,1 0-1 0 0,-1 0 0 0 0,2 1-137 0 0,-1-2 120 0 0,0 1 0 0 0,-1 0 0 0 0,0-1 0 0 0,0 1 0 0 0,0 1-120 0 0,0 8 210 0 0,6 7 183 0 0,-1-2-40 0 0,-4-5-177 0 0,0 7 39 0 0,7 8 30 0 0,-7-27-205 0 0,1 9 140 0 0,-2-1-38 0 0,-1 0-38 0 0,-1-1-37 0 0,1 0-33 0 0,-1-2 9 0 0,1-8-33 0 0,0 0 0 0 0,0 0 1 0 0,0 0-1 0 0,0 0 0 0 0,0 0 0 0 0,0 0 0 0 0,1 0 0 0 0,-1 0 0 0 0,1 0 0 0 0,-1 0 1 0 0,1 0-11 0 0,4 7 33 0 0,-4-8-30 0 0,0 0 0 0 0,0 1-1 0 0,0-1 1 0 0,0 1 0 0 0,-1-1 0 0 0,1 1-1 0 0,0-1 1 0 0,-1 1 0 0 0,1 0 0 0 0,-1-1-1 0 0,0 1 1 0 0,0 0 0 0 0,1-1 0 0 0,-1 1-3 0 0,0 0 0 0 0,0-1 0 0 0,0 1 0 0 0,0-1 0 0 0,-1 1 0 0 0,1-1 0 0 0,0 1 0 0 0,-1-1 0 0 0,1 0 0 0 0,0 1 0 0 0,-1-1 0 0 0,0 1-92 0 0,0-1 50 0 0,0 2 50 0 0,-1-1 57 0 0,-1 2 93 0 0,1-1-101 0 0,1 0-85 0 0,0 0-103 0 0,0 0-79 0 0,1-1-112 0 0,-1 0 113 0 0,1-1-34 0 0,0 1-38 0 0,1-1-39 0 0,-1-1-442 0 0</inkml:trace>
  <inkml:trace contextRef="#ctx0" brushRef="#br0" timeOffset="612.91">416 432 8864 0 0,'0'0'200'0'0,"0"0"33"0"0,0 0 14 0 0,3-3-41 0 0,21-20 215 0 0,-4 11 324 0 0,-11 8-444 0 0,2-2-38 0 0,-1 0-28 0 0,22-7 416 0 0,-14 7-349 0 0,-9 2-193 0 0,-1 1-40 0 0,7-5 105 0 0,-8 4-86 0 0,0 0-1 0 0,0 1 0 0 0,1 0 0 0 0,-1 0 0 0 0,1 0 1 0 0,-1 1-88 0 0,13-1 120 0 0,-12 2-70 0 0,0 0 1 0 0,-1 0-1 0 0,0-1 1 0 0,1-1-1 0 0,-1 1 0 0 0,6-3-50 0 0,-3 0 86 0 0,1 1-1 0 0,0 0 1 0 0,4 0-86 0 0,17-5 101 0 0,-16 5-105 0 0,-11 4-64 0 0,-1-1 58 0 0,7 1 138 0 0,-6 0-94 0 0,0 0-56 0 0,-2 0-40 0 0,1-1-49 0 0,-1 1-25 0 0,1-1-46 0 0,-1 0-52 0 0,1 0-55 0 0,-2 0-25 0 0,1 0-50 0 0,0 0-47 0 0,0 0-39 0 0,0-1-135 0 0,1 0-39 0 0,0 0-164 0 0,3-1-436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5:52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1 5208 0 0,'0'0'116'0'0,"0"0"17"0"0,0 0 11 0 0,0 3-19 0 0,0 3-85 0 0,0-2 20 0 0,0 1 210 0 0,0 0-41 0 0,0 4 131 0 0,0-2-97 0 0,0 9 247 0 0,0-11-320 0 0,0 0 43 0 0,0 2 123 0 0,0 1 111 0 0,1 3-130 0 0,6 2 45 0 0,-1-1-32 0 0,-4 0-70 0 0,-2 20 287 0 0,0-1-34 0 0,0 36 434 0 0,0-64-921 0 0,0 1 0 0 0,0-1 0 0 0,1 0 0 0 0,-1 0 0 0 0,1 0 0 0 0,0 0 0 0 0,1 2-46 0 0,6 13 252 0 0,-4-3-33 0 0,-5 7-26 0 0,1-11-91 0 0,0 13 146 0 0,0-1-58 0 0,0-2-49 0 0,0 0-42 0 0,0 18 6 0 0,0 76 36 0 0,0-114-300 0 0,0-1 52 0 0,0 1 44 0 0,0-1 39 0 0,0 1 58 0 0,0-1 69 0 0,0 1 390 0 0,0-1-370 0 0,0 1-116 0 0,0 0-51 0 0,0 0-60 0 0,0 0-70 0 0,0 0-48 0 0,0 1-70 0 0,0 0-77 0 0,0 1-83 0 0,0-1-92 0 0,0 1-97 0 0,0 1-104 0 0,0 0-111 0 0,0-4-836 0 0,0 0-960 0 0</inkml:trace>
  <inkml:trace contextRef="#ctx0" brushRef="#br0" timeOffset="304.56">1 400 7256 0 0,'0'0'165'0'0,"0"0"22"0"0,0 0 7 0 0,3 0-23 0 0,0 0-143 0 0,-1 1-28 0 0,0-1 1 0 0,0 0 0 0 0,0 0-1 0 0,-1 0 1 0 0,1 0-1 0 0,0-1 1 0 0,0 1 0 0 0,0 0-1 0 0,0-1 1 0 0,-1 1 0 0 0,2-1-1 0 0,2-6-14 0 0,0 1 25 0 0,4 5 66 0 0,-7 1-31 0 0,-1 0 0 0 0,1 0-1 0 0,0 0 1 0 0,-1-1-1 0 0,1 1 1 0 0,0-1-1 0 0,-1 1 1 0 0,1-1 0 0 0,-1 1-1 0 0,1-1 1 0 0,-1 0-1 0 0,1 0 1 0 0,-1 0-1 0 0,1 0-45 0 0,6-4 241 0 0,2 0 104 0 0,1 0 19 0 0,0-4-70 0 0,14-14 290 0 0,3 2-84 0 0,1 2-105 0 0,-14 10-242 0 0,0 1-33 0 0,0 0-14 0 0,9-7 99 0 0,1-1-11 0 0,-9 8-110 0 0,61-31 49 0 0,-43 22-137 0 0,-14 7-49 0 0,0 0-51 0 0,0 0-63 0 0,0 0-74 0 0,-14 7 111 0 0,6-2 16 0 0,-9 4 59 0 0,-1 0-35 0 0,1 0-29 0 0,-1 0-46 0 0,1 1-53 0 0,0-1-62 0 0,0-1-140 0 0,1 1-109 0 0,1 0-124 0 0,-3 0 277 0 0,1 0-36 0 0,7-3-985 0 0,9-5-786 0 0</inkml:trace>
  <inkml:trace contextRef="#ctx0" brushRef="#br0" timeOffset="654.03">656 129 5072 0 0,'0'17'207'0'0,"0"0"-110"0"0,0 0-73 0 0,0 23-31 0 0,0-28 41 0 0,0 0 39 0 0,0 2 85 0 0,0 0 98 0 0,0-7-113 0 0,1 0 0 0 0,0 0-1 0 0,0 0 1 0 0,1-1 0 0 0,-1 1-1 0 0,2 0-142 0 0,1 9 295 0 0,2 16 292 0 0,4 0-17 0 0,-4-2-8 0 0,4-9-2 0 0,-4 5-19 0 0,0-12-230 0 0,-1-3 8 0 0,-3-1-66 0 0,0 1 39 0 0,4 2 39 0 0,0 0-35 0 0,-4-2-66 0 0,0 1-4 0 0,4 1 24 0 0,0-1-29 0 0,-4-4-31 0 0,-2-5 44 0 0,0 0-62 0 0,1-1-69 0 0,-1 0-45 0 0,-1 1-34 0 0,1 0 45 0 0,0 0 136 0 0,0-3-10 0 0,0 0-3 0 0,0 0 0 0 0,0 0 4 0 0,0 0 16 0 0,0 0 4 0 0,0 0 0 0 0,0 0-16 0 0,0 0-68 0 0,0-3-32 0 0,0 3-95 0 0,0-1 1 0 0,0 0-1 0 0,0 1 1 0 0,0-1 0 0 0,0 1-1 0 0,0-1 1 0 0,0 1 0 0 0,1-1-1 0 0,-1 0 1 0 0,0 1 0 0 0,0-1-1 0 0,1 1 1 0 0,-1-1 0 0 0,0 1-1 0 0,1-1 1 0 0,-1 1 0 0 0,0-1-1 0 0,1 1 1 0 0,-1 0 0 0 0,1-1-1 0 0,-1 1 1 0 0,1 0 0 0 0,-1-1-1 0 0,1 1-5 0 0,0-1 5 0 0,-1 1-1 0 0,1-1 0 0 0,0 1 1 0 0,-1-1-1 0 0,1 1 0 0 0,-1-1 1 0 0,1 1-1 0 0,-1-1 1 0 0,1 1-1 0 0,-1-1 0 0 0,0 0 1 0 0,1 1-1 0 0,-1-1 1 0 0,1 0-1 0 0,-1 1 0 0 0,0-1 1 0 0,0 0-1 0 0,0 0 1 0 0,1 1-1 0 0,-1-1 0 0 0,0 0 1 0 0,0 0-1 0 0,0 1 0 0 0,0-1 1 0 0,0 0-5 0 0,0-1 3 0 0,0 1 1 0 0,0-1-1 0 0,0 1 1 0 0,1-1-1 0 0,-1 0 1 0 0,1 1-1 0 0,-1-1 0 0 0,1 1 1 0 0,-1-1-1 0 0,1 1 1 0 0,0-1-1 0 0,0 1 1 0 0,0 0-4 0 0,5-13 39 0 0,-1-12-24 0 0,-2 19-15 0 0,0 0 0 0 0,0 1 0 0 0,1-1 0 0 0,0 1 0 0 0,0 0 0 0 0,0 0 0 0 0,1 0 0 0 0,0 1 0 0 0,0-1 0 0 0,1 1 0 0 0,-4 2 0 0 0,0 1 0 0 0,0-1 0 0 0,0 0 0 0 0,0 0 0 0 0,-1 0 0 0 0,1-1 0 0 0,-1 2 0 0 0,0 0 0 0 0,0 0 0 0 0,0 0 0 0 0,0 0 0 0 0,0 0 0 0 0,0 1 0 0 0,1-1 0 0 0,-1 0 0 0 0,0 1 0 0 0,1-1 0 0 0,-1 1 0 0 0,1 0 0 0 0,1-1 0 0 0,29-14 0 0 0,-31 15-1 0 0,0 1 0 0 0,1-1 1 0 0,-1 1-1 0 0,1 0 1 0 0,-1-1-1 0 0,1 1 0 0 0,0 0 1 0 0,-1 0-1 0 0,1 0 1 0 0,-1 0-1 0 0,1 0 0 0 0,-1 0 1 0 0,1 0-1 0 0,-1 1 1 0 0,1-1-1 0 0,-1 1 0 0 0,1-1 1 0 0,0 1 0 0 0,3 10-43 0 0,6-5 32 0 0,-9-5 10 0 0,-1-1 1 0 0,0 0-1 0 0,0 1 0 0 0,0-1 1 0 0,0 1-1 0 0,0 0 0 0 0,0-1 0 0 0,0 1 1 0 0,-1 0-1 0 0,1-1 0 0 0,0 1 0 0 0,0 0 1 0 0,0 0-1 0 0,-1 0 0 0 0,1 0 1 0 0,0 0 0 0 0,8 18-53 0 0,-5-12 46 0 0,-1-1 7 0 0,-3-4 0 0 0,1-1 0 0 0,-1 0 0 0 0,1 1 0 0 0,-1-1 0 0 0,0 1 0 0 0,0-1 0 0 0,1 1 0 0 0,-1-1 0 0 0,0 1 0 0 0,-1-1 0 0 0,1-1 0 0 0,0 2 2 0 0,1-1 1 0 0,-1 1 0 0 0,0 0 0 0 0,0-1 0 0 0,1 1-1 0 0,-1 0 1 0 0,1-1 0 0 0,-1 1 0 0 0,1-1 0 0 0,0 1 0 0 0,-1-1-1 0 0,1 1 1 0 0,1 0-3 0 0,4 9 59 0 0,-4 6 51 0 0,-2-14-102 0 0,0 10-36 0 0,3-3-49 0 0,8-4-14 0 0,-6 7-4 0 0,6 0-53 0 0,-6-10-20 0 0,7 0 6 0 0,3 7-40 0 0,-12-7-15 0 0,1-2 94 0 0,0-1 58 0 0,1-1 26 0 0,-3 1-39 0 0,4 0-65 0 0,-4 0 51 0 0,-1 0-36 0 0,1 0-15 0 0,-1 0-38 0 0,0 0-42 0 0,0 0-50 0 0,-1 0-52 0 0,1 0-49 0 0,-1 0-43 0 0,1 0-38 0 0,-1 0-133 0 0,0 0-38 0 0,0 0-1382 0 0</inkml:trace>
  <inkml:trace contextRef="#ctx0" brushRef="#br0" timeOffset="976.01">1279 512 7688 0 0,'0'0'166'0'0,"3"-3"29"0"0,0 0-134 0 0,-1 2-28 0 0,5-2 51 0 0,0 0 3 0 0,3-3 41 0 0,-4 4-101 0 0,1-2-14 0 0,12-6 54 0 0,-12 7 55 0 0,3-2 123 0 0,13-10 443 0 0,-18 9-499 0 0,0-5 127 0 0,-1 2-75 0 0,-4 9-219 0 0,1-1 0 0 0,-1 0 0 0 0,1 0 1 0 0,-1 1-1 0 0,1-1 0 0 0,0 0 0 0 0,-1 0 0 0 0,1 1 1 0 0,0-1-1 0 0,0 1 0 0 0,-1-1 0 0 0,1 1 0 0 0,1-1-22 0 0,3-2 104 0 0,-5 3-78 0 0,1 0-1 0 0,0 0 0 0 0,-1-1 0 0 0,1 1 1 0 0,0 0-1 0 0,-1-1 0 0 0,1 1 1 0 0,-1 0-1 0 0,1-1 0 0 0,-1 1 1 0 0,1-1-1 0 0,-1 1 0 0 0,1-1 0 0 0,-1 1 1 0 0,1-1-1 0 0,-1 0 0 0 0,0 1 1 0 0,1-1-1 0 0,-1 1 0 0 0,0-1 0 0 0,1 0 1 0 0,-1 0-26 0 0,2-4 101 0 0,3-3 76 0 0,1-2 9 0 0,-3-4-87 0 0,-3 13-90 0 0,0-1-1 0 0,0 0 0 0 0,0 0 0 0 0,1 1 0 0 0,-1-1 1 0 0,1 0-1 0 0,-1 0 0 0 0,1 1 0 0 0,0-1 0 0 0,0 1 1 0 0,0-1-1 0 0,-1 1 0 0 0,1-1 0 0 0,1 1-8 0 0,2-7 3 0 0,-3 7 3 0 0,-1 0-1 0 0,1-1 1 0 0,-1 1 0 0 0,0-1 0 0 0,0 1 0 0 0,1-1 0 0 0,-1 1 0 0 0,0-1-1 0 0,0 1 1 0 0,0-1-6 0 0,0-11 71 0 0,0 10 17 0 0,0 3-7 0 0,0 0-7 0 0,-3 3 3 0 0,-8 8 23 0 0,6-9 11 0 0,4-1-101 0 0,-1-1 1 0 0,1 0-1 0 0,-1 0 1 0 0,1 1-1 0 0,-1-1 1 0 0,1 1-1 0 0,0-1 1 0 0,-1 1-1 0 0,1 0 1 0 0,0-1-1 0 0,0 1 1 0 0,-1 0-1 0 0,1 0 1 0 0,0 0-1 0 0,0 0 1 0 0,0 0-1 0 0,0 0 1 0 0,0 0-1 0 0,0 0 1 0 0,0 1-1 0 0,0-1 1 0 0,1 0-1 0 0,-1 0 1 0 0,0 1-1 0 0,1-1 1 0 0,-1 1-1 0 0,1 0-9 0 0,-2 1 19 0 0,0 0 1 0 0,0 1 0 0 0,0-1-1 0 0,0 0 1 0 0,0 0 0 0 0,-1 0-21 0 0,1-1 10 0 0,0 0 0 0 0,1 0 0 0 0,-1 0 0 0 0,1 0 0 0 0,0 1 0 0 0,-1-1 0 0 0,1 0 0 0 0,0 1 1 0 0,0-1-1 0 0,1 0 0 0 0,-1 1 0 0 0,0-1 0 0 0,1 1-10 0 0,-1 0 9 0 0,1-1 0 0 0,-1 1 0 0 0,0-1 0 0 0,0 1 0 0 0,1-1 0 0 0,-2 0 0 0 0,1 1 0 0 0,0-1 0 0 0,0 0 0 0 0,-1 0 0 0 0,0 0 0 0 0,1 0 0 0 0,-1 0-9 0 0,0 0 11 0 0,0 0 0 0 0,1 0-1 0 0,-1 0 1 0 0,1 0 0 0 0,0 1 0 0 0,0-1 0 0 0,0 0 0 0 0,0 1 0 0 0,0-1 0 0 0,0 1 0 0 0,0-1 0 0 0,1 1 0 0 0,-1-1 0 0 0,1 1-11 0 0,-1 38 203 0 0,2-21-103 0 0,-1-19-96 0 0,0 0 0 0 0,0 0 0 0 0,0-1 0 0 0,0 1 1 0 0,1 0-1 0 0,-1 0 0 0 0,0 0 0 0 0,0-1 0 0 0,1 1 1 0 0,-1 0-1 0 0,0 0 0 0 0,1-1 0 0 0,-1 1 0 0 0,1 0 1 0 0,-1-1-1 0 0,1 1 0 0 0,0 0-4 0 0,1 1 2 0 0,0 0 0 0 0,1 0 0 0 0,0-1 0 0 0,-1 1 0 0 0,1-1 1 0 0,3 2-3 0 0,-1-1 8 0 0,-1 0 4 0 0,0-1 0 0 0,1 0 1 0 0,-1-1-1 0 0,0 1 1 0 0,1-1-1 0 0,-1 0 1 0 0,1 0-1 0 0,-1 0 1 0 0,4-1-13 0 0,9 0 36 0 0,10 1 41 0 0,7 0-74 0 0,-26 0-20 0 0,8-3 39 0 0,-8 0-73 0 0,-5 1-31 0 0,1 0-53 0 0,0 0-66 0 0,-1-1-78 0 0,-1 2 88 0 0,0-1-116 0 0,0 1-50 0 0,0-1-46 0 0,0 1-38 0 0,1-1-133 0 0,-1 0-38 0 0,0 0-160 0 0,2-2-428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07.0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6240 0 0,'0'0'182'0'0,"0"0"61"0"0,0 0 145 0 0,3 3 57 0 0,8 10 17 0 0,-6 0-14 0 0,2-8-194 0 0,-7-5-239 0 0,1 0 0 0 0,-1 1 0 0 0,0-1 0 0 0,1 0 0 0 0,-1 0 0 0 0,1 1 0 0 0,-1-1 0 0 0,0 0 0 0 0,1 1 0 0 0,-1-1 0 0 0,0 1 0 0 0,1-1 0 0 0,-1 0 0 0 0,0 1 0 0 0,1-1 0 0 0,-1 1 0 0 0,0-1 0 0 0,0 1 0 0 0,0-1 0 0 0,0 1 0 0 0,1-1 0 0 0,-1 1 0 0 0,0-1 0 0 0,0 1 0 0 0,0-1 0 0 0,0 1 0 0 0,0-1 0 0 0,0 1 0 0 0,0-1 0 0 0,0 1 0 0 0,0-1 0 0 0,-1 1-15 0 0,1 0 23 0 0,0 0-1 0 0,0 0 0 0 0,1-1 0 0 0,-1 1 1 0 0,0 0-1 0 0,0 0 0 0 0,0 0 0 0 0,1-1 0 0 0,-1 1 1 0 0,0 0-1 0 0,1 0 0 0 0,-1-1 0 0 0,0 1 1 0 0,1 0-1 0 0,-1-1 0 0 0,1 1 0 0 0,-1-1 1 0 0,1 1-1 0 0,0 0 0 0 0,-1-1 0 0 0,1 1 1 0 0,-1-1-1 0 0,1 1 0 0 0,0-1 0 0 0,0 0 0 0 0,-1 1 1 0 0,1-1-1 0 0,0 0 0 0 0,0 1-22 0 0,8 4 210 0 0,-2 3-39 0 0,-3 2 46 0 0,0-2-41 0 0,1 9 92 0 0,5 10 105 0 0,-5-17-219 0 0,1 1 35 0 0,-2-4-106 0 0,0 1 35 0 0,7 19 337 0 0,-4-5-131 0 0,-1-9-187 0 0,2 2 28 0 0,-3-6-44 0 0,0 0 0 0 0,-1 0-1 0 0,-1 0 1 0 0,2 4-121 0 0,-1 5 176 0 0,1 5 56 0 0,4 0-40 0 0,-5-14-129 0 0,0 0-1 0 0,-1 1 1 0 0,0 0-1 0 0,-1 0-62 0 0,0-1 46 0 0,1 1 0 0 0,0 0 0 0 0,1-1 0 0 0,0 0-46 0 0,0-1 31 0 0,6 14 61 0 0,-8-4 42 0 0,0-1-7 0 0,4-2-40 0 0,0 1 4 0 0,-4 0 44 0 0,-2-13-223 0 0,0 1 95 0 0,0 0 80 0 0,0 0 63 0 0,0 1 117 0 0,0 3 455 0 0,0-8-501 0 0,0-2-56 0 0,0-3-77 0 0,0-2-101 0 0,0 5 22 0 0,-1 1-1 0 0,1-1 0 0 0,0 0 0 0 0,-1 1 0 0 0,1 0 0 0 0,-1-1 0 0 0,0 1 0 0 0,0-1 0 0 0,1 1 0 0 0,-2-1-8 0 0,1 1 2 0 0,0 0 1 0 0,1 0-1 0 0,-1 0 1 0 0,0 0-1 0 0,1 0 1 0 0,-1-1-1 0 0,1 1 1 0 0,-1 0 0 0 0,1 0-1 0 0,-1 0 1 0 0,1 0-1 0 0,0-1 1 0 0,0 1-1 0 0,-1 0 1 0 0,1 0-1 0 0,0-1 1 0 0,0 1-1 0 0,0 0 1 0 0,1 0 0 0 0,-1-1-1 0 0,0 1 1 0 0,0 0-1 0 0,1-1-2 0 0,4-6 21 0 0,-4 7-18 0 0,0 0 0 0 0,0-1-1 0 0,-1 1 1 0 0,1-1 0 0 0,0 1 0 0 0,0-1 0 0 0,-1 0 0 0 0,1 1 0 0 0,-1-1 0 0 0,0 0 0 0 0,1 1-1 0 0,-1-1 1 0 0,0 0 0 0 0,0 1 0 0 0,0-2-3 0 0,0-1 5 0 0,1 0 1 0 0,-1 0-1 0 0,1 0 0 0 0,0 0 1 0 0,0 0-1 0 0,0 0 0 0 0,1 0 1 0 0,-1 0-1 0 0,1 1 0 0 0,1-4-5 0 0,-2 6 0 0 0,-1 0 0 0 0,1-1 0 0 0,-1 1 0 0 0,1-1 0 0 0,-1 1 0 0 0,0-1 0 0 0,0 1 0 0 0,0 0 0 0 0,0-1 0 0 0,0 0 0 0 0,0 1 0 0 0,0 0 0 0 0,0-1 0 0 0,0 1 0 0 0,0-1 0 0 0,0 1 0 0 0,1-1 0 0 0,-1 1 0 0 0,1-1 0 0 0,-1 1 0 0 0,1 0 0 0 0,28-45 0 0 0,-24 39-3 0 0,0 0-1 0 0,1 1 1 0 0,6-7 3 0 0,8-2-63 0 0,-10 10 49 0 0,-7 5 14 0 0,-1-1 0 0 0,0-1 0 0 0,1 1 0 0 0,-1 0 0 0 0,0-1 0 0 0,0 1 0 0 0,0-1 0 0 0,0 1-1 0 0,0-1 1 0 0,0 0 0 0 0,-1 1 0 0 0,1-1 0 0 0,0 1 0 0 0,0-1 0 0 0,0 1-1 0 0,0 0 1 0 0,0 0 0 0 0,0 0 0 0 0,1 0 0 0 0,-1 1 0 0 0,0-1-1 0 0,0 0 1 0 0,2 1 0 0 0,31-2-42 0 0,-20 3 22 0 0,-14-1 20 0 0,1 0 0 0 0,0 0 0 0 0,-1 0 0 0 0,1 1 0 0 0,0-1 0 0 0,-1 1 0 0 0,1-1 0 0 0,0 1 0 0 0,-1 0-1 0 0,1-1 1 0 0,-1 1 0 0 0,1 0 0 0 0,-1 0 0 0 0,0 0 0 0 0,8 4-9 0 0,7 0-34 0 0,0 9 32 0 0,-12-9 0 0 0,0 1 0 0 0,0 0 0 0 0,0-1 0 0 0,0 2 0 0 0,-1-1-1 0 0,0 1 12 0 0,0-1 4 0 0,-2-5-4 0 0,-1 1 0 0 0,1 0 0 0 0,-1-1 0 0 0,0 1 0 0 0,1 0 0 0 0,-1 0 0 0 0,0-1 0 0 0,0 1 0 0 0,0 0 0 0 0,0 0 0 0 0,0-1 0 0 0,0 1 0 0 0,-1 0 0 0 0,1 0 0 0 0,-1-1 0 0 0,1 1 0 0 0,-1 1-1 0 0,-12 13 1 0 0,10-14 0 0 0,0 2 0 0 0,1-1 0 0 0,0 0 0 0 0,0 0 0 0 0,0 1 0 0 0,0 0 0 0 0,0 0 0 0 0,0 0 0 0 0,0-1 0 0 0,0 0 0 0 0,0 0 0 0 0,-1 1 0 0 0,0-1 0 0 0,-5 5 0 0 0,5-4 0 0 0,0-1 0 0 0,0 0 0 0 0,-1 0 0 0 0,1 0 0 0 0,-1 0 0 0 0,0 0 0 0 0,-7 2 0 0 0,9-5 0 0 0,-1 2 0 0 0,1-1 0 0 0,0 0 0 0 0,0 0 0 0 0,0 1 0 0 0,0-1 0 0 0,0 1 0 0 0,0-1 0 0 0,0 1 0 0 0,0 0 0 0 0,0 0 0 0 0,0-1 0 0 0,0 0 0 0 0,0 1 0 0 0,0-1 0 0 0,0 0 0 0 0,0 0 0 0 0,0 0 0 0 0,0 0 0 0 0,-1 0 0 0 0,1-1 0 0 0,0 1 0 0 0,-1-1 0 0 0,1 1 0 0 0,-12 2 0 0 0,-23 13 0 0 0,31-14-4 0 0,-24 7 6 0 0,18-7-31 0 0,-1-2-35 0 0,-27 0-183 0 0,22 0 54 0 0,9 0 23 0 0,0 0-63 0 0,0 0-74 0 0,1 0-87 0 0,5 0-92 0 0,3 0-55 0 0,0 0-16 0 0</inkml:trace>
  <inkml:trace contextRef="#ctx0" brushRef="#br0" timeOffset="437.97">639 368 6880 0 0,'0'0'157'0'0,"0"0"23"0"0,0 0 11 0 0,3 0-31 0 0,1-1-133 0 0,-2 1-27 0 0,1 0 1 0 0,-1 0-1 0 0,1 0 1 0 0,-1 0 0 0 0,0 1-1 0 0,1-1 1 0 0,-1 0-1 0 0,0 1 1 0 0,2 0-1 0 0,3 3 31 0 0,-2 1 36 0 0,2-2 39 0 0,-1-2 40 0 0,-1-3 44 0 0,-3-2 24 0 0,4-3 161 0 0,-4 6-277 0 0,-1 1-39 0 0,5-2 25 0 0,-3 2-19 0 0,2 0 107 0 0,-2 1-52 0 0,0-1 35 0 0,1 0 40 0 0,1 0 45 0 0,-2-1-173 0 0,0 1 1 0 0,0 0-1 0 0,0-1 0 0 0,1 0 1 0 0,-1 0-1 0 0,0 0 0 0 0,0 0 1 0 0,0 0-68 0 0,11-6 262 0 0,-10 6-173 0 0,-1 1-46 0 0,0 0 19 0 0,0 0 47 0 0,0-2 49 0 0,2 0 80 0 0,17-9 78 0 0,-16 8-107 0 0,-2 0-72 0 0,-1 1-45 0 0,0-1-43 0 0,-1 0-15 0 0,1 1 40 0 0,2 0 9 0 0,22-14 407 0 0,-19 9-363 0 0,-3-2-35 0 0,1-5 58 0 0,4 9-4 0 0,-4-6-2 0 0,4 6 0 0 0,-9 5-137 0 0,-1-1 0 0 0,0 0 0 0 0,1 1 0 0 0,-1-1 0 0 0,0 0 0 0 0,0 1 0 0 0,1-1 0 0 0,-1 0 0 0 0,0 1 0 0 0,0-1 0 0 0,0 0 0 0 0,0 1 0 0 0,0-1 0 0 0,0 0 0 0 0,0 0-7 0 0,3-4-47 0 0,7-5-27 0 0,-7 7 28 0 0,-3 3 104 0 0,0 0 10 0 0,-3-3-15 0 0,-10-7-32 0 0,12 9-16 0 0,-1 0-1 0 0,1 1 0 0 0,-1 0 0 0 0,1-1 1 0 0,-1 1-1 0 0,1 0 0 0 0,0 0 0 0 0,-1 0 1 0 0,1 0-1 0 0,-1 0-4 0 0,2 0 0 0 0,-5-1 7 0 0,3 2-4 0 0,-23 12-2 0 0,14-8 5 0 0,-1 1 23 0 0,0 4 64 0 0,8-5-69 0 0,-8 7 10 0 0,-1-2-43 0 0,3-5-36 0 0,7-4 35 0 0,1 0 0 0 0,0 0 0 0 0,-1 0-1 0 0,1 1 1 0 0,0-1 0 0 0,0 1-1 0 0,0-1 1 0 0,0 1 0 0 0,0 0 10 0 0,-9 9-41 0 0,7-8 39 0 0,0 1 0 0 0,0 0 0 0 0,0 0-1 0 0,1 0 1 0 0,-1 0 0 0 0,1 1 0 0 0,0-1 0 0 0,1 1 0 0 0,-1 0 0 0 0,1 0 0 0 0,-1 3 2 0 0,2-5 0 0 0,-1 0 0 0 0,1 0 0 0 0,0 0 0 0 0,-1-1 0 0 0,1 1 0 0 0,-1-1 0 0 0,0 1 0 0 0,0-1 0 0 0,-7 5 0 0 0,4-2 0 0 0,3 7 0 0 0,2-9 1 0 0,0 0 1 0 0,0 0-1 0 0,0 0 1 0 0,0 0-1 0 0,-1-1 1 0 0,1 1-1 0 0,-1 1-1 0 0,-10 7 54 0 0,9-3-34 0 0,1-5-4 0 0,1 0-1 0 0,0 0 1 0 0,0 0 0 0 0,0 0-1 0 0,0-1 1 0 0,0 1-1 0 0,0 0 1 0 0,1 0-1 0 0,-1 0 1 0 0,1 0 0 0 0,0-1-16 0 0,15 30 74 0 0,-15-29-69 0 0,0-1 1 0 0,1 0-1 0 0,-1 0 0 0 0,0 0 0 0 0,1 0 0 0 0,0 0 0 0 0,-1-1 0 0 0,1 1 1 0 0,0 0-1 0 0,0-1 0 0 0,0 1 0 0 0,0-1 0 0 0,0 0 0 0 0,0 0 1 0 0,0 1-1 0 0,1-2 0 0 0,-1 1 0 0 0,0 0 0 0 0,1 0 0 0 0,-1-1 0 0 0,1 1 1 0 0,0-1-6 0 0,0 0 5 0 0,-1 0 0 0 0,1 1 1 0 0,0-1-1 0 0,-1 0 1 0 0,1 1-1 0 0,-1-1 1 0 0,1 1-1 0 0,-1 0 1 0 0,1 0-1 0 0,-1 0 1 0 0,2 1-6 0 0,-2 0 5 0 0,1-1 0 0 0,-1 0 1 0 0,1 0-1 0 0,-1 0 0 0 0,1-1 1 0 0,-1 1-1 0 0,1-1 0 0 0,-1 1 1 0 0,1-1-1 0 0,-1 0 0 0 0,3 0-5 0 0,2 1 21 0 0,-5-1-18 0 0,1 0 0 0 0,-1 0 1 0 0,0 0-1 0 0,0 0 0 0 0,0 0 0 0 0,1-1 1 0 0,-1 1-1 0 0,0-1 0 0 0,0 1 1 0 0,1-1-4 0 0,5-4-1 0 0,-7 4 0 0 0,1 0 0 0 0,-1 0 1 0 0,1 0-1 0 0,-1 0 0 0 0,1 0 0 0 0,-1 1 0 0 0,1-1 0 0 0,0 1 0 0 0,-1-1 1 0 0,1 1-1 0 0,0 0 0 0 0,-1-1 0 0 0,1 1 0 0 0,0 0 0 0 0,1 0 1 0 0,20-2-64 0 0,-21 1 50 0 0,0 1 0 0 0,0-1-1 0 0,0 0 1 0 0,0 0 0 0 0,0 0 0 0 0,-1 0 0 0 0,1-1 0 0 0,0 1 0 0 0,0-1-1 0 0,-1 1 1 0 0,1-1 14 0 0,1-1-43 0 0,0 1-13 0 0,-1 0-22 0 0,0 0-38 0 0,0 1-16 0 0,0 0-39 0 0,0 0-44 0 0,1 0-50 0 0,-1 0-53 0 0,1 1-49 0 0,-1-1-44 0 0,1 1-39 0 0,1 0-133 0 0,0 0-38 0 0,0-1-161 0 0,3 1-432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2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306 114 5456 0 0,'0'0'158'0'0,"0"-3"-4"0"0,-1-4-114 0 0,-5 2-57 0 0,1 1 14 0 0,3 0 35 0 0,0-1 29 0 0,2-2 40 0 0,0 6-75 0 0,0 0-1 0 0,0 0 1 0 0,0-1-1 0 0,0 1 1 0 0,-1 0-1 0 0,1 0 0 0 0,0 0 1 0 0,-1 0-1 0 0,1 0 1 0 0,0 0-1 0 0,-1 0 0 0 0,0-1-25 0 0,-5-6 203 0 0,2 4-61 0 0,-1-1 38 0 0,-5-6 137 0 0,7 8-90 0 0,2 1-77 0 0,0-1-49 0 0,1 0-46 0 0,1 0-19 0 0,-3 1 43 0 0,0 1-4 0 0,-1 1-39 0 0,0 1 14 0 0,1-2 40 0 0,-1 0 41 0 0,0-2 68 0 0,-7-8 83 0 0,6 9-58 0 0,1 1-104 0 0,-1 1-67 0 0,-1 0-41 0 0,2 1 47 0 0,-2-1-21 0 0,0-1 54 0 0,-9 2 177 0 0,6 1-176 0 0,0 3-45 0 0,7-4-44 0 0,-1 0 0 0 0,1 0 0 0 0,-1 0 0 0 0,1 0 0 0 0,-1 0 0 0 0,1-1 0 0 0,-1 1 0 0 0,0-1 0 0 0,1 1 0 0 0,-1-1 0 0 0,0 0 0 0 0,1 1 0 0 0,-1-1 0 0 0,0 0-4 0 0,2 0 2 0 0,-1 0 0 0 0,1-1 1 0 0,-1 1-1 0 0,1 0 1 0 0,-1 0-1 0 0,1 0 0 0 0,-1 0 1 0 0,1 0-1 0 0,-1 0 0 0 0,1 0 1 0 0,-1 1-1 0 0,1-1 1 0 0,-1 0-1 0 0,1 0 0 0 0,-1 0 1 0 0,1 0-1 0 0,-1 1 0 0 0,1-1 1 0 0,-1 0-1 0 0,1 0 1 0 0,0 1-1 0 0,-1-1 0 0 0,1 0 1 0 0,-1 1-1 0 0,1-1 0 0 0,0 1 1 0 0,-1-1-1 0 0,1 0 1 0 0,0 1-1 0 0,0-1 0 0 0,-1 1 1 0 0,1-1-3 0 0,-4 7 14 0 0,1-5-9 0 0,1-1-1 0 0,0 1 0 0 0,0-1 1 0 0,-1 0-1 0 0,1 0 0 0 0,0 0 1 0 0,-1 0-1 0 0,0 0-4 0 0,1-1 2 0 0,-1 1 1 0 0,1 0-1 0 0,-1 0 0 0 0,1 1 1 0 0,0-1-1 0 0,0 0 0 0 0,-1 1 1 0 0,1-1-3 0 0,-3 13 0 0 0,3-11 0 0 0,0-1 0 0 0,0 1 0 0 0,0 0 0 0 0,-1-1 0 0 0,1 0 0 0 0,-1 1 0 0 0,0 0 0 0 0,0-1 0 0 0,1 0 0 0 0,-1 0 0 0 0,1 0 0 0 0,0 1 0 0 0,0-1 0 0 0,0 1 0 0 0,0-1 0 0 0,0 1 0 0 0,1 0 0 0 0,-2 2 0 0 0,-2 22 0 0 0,-2-14 0 0 0,6-11 0 0 0,0-1 0 0 0,1 0 0 0 0,-1 1 0 0 0,0-1 0 0 0,1 1 0 0 0,-1-1 0 0 0,1 1 0 0 0,-1 0 0 0 0,1-1 0 0 0,0 1 0 0 0,0-1 0 0 0,-1 1 0 0 0,1 0 0 0 0,0-1 0 0 0,0 1 0 0 0,0 0 0 0 0,0 0 0 0 0,-1 0 0 0 0,1-1 0 0 0,-1 1 0 0 0,1 0 0 0 0,-1-1 0 0 0,0 1 0 0 0,0 0 0 0 0,0-1 0 0 0,1 1 0 0 0,-2 0 0 0 0,1-1 0 0 0,0 1 0 0 0,0-1 0 0 0,1 1 0 0 0,-1-1 0 0 0,0 1 0 0 0,1 0 0 0 0,-1 0 0 0 0,1-1 0 0 0,-1 1 0 0 0,1 0 0 0 0,0 0 0 0 0,-1-1 0 0 0,1 1 0 0 0,0 15 7 0 0,-1-13 0 0 0,1 1-1 0 0,-1-1 1 0 0,1 0 0 0 0,0 1-1 0 0,1-1 1 0 0,-1 1-1 0 0,1-1 1 0 0,0 0-1 0 0,1 4-6 0 0,1-2 10 0 0,1 2 0 0 0,5 10 61 0 0,-8-15-48 0 0,0-1 1 0 0,1 0-1 0 0,-1 0 1 0 0,1 0-1 0 0,-1 0 0 0 0,1 0 1 0 0,0 0-1 0 0,1 1-23 0 0,-1-2 34 0 0,0 0 1 0 0,0 1-1 0 0,-1-1 0 0 0,2 0 0 0 0,-1 0 1 0 0,0 0-1 0 0,0-1 0 0 0,1 1-34 0 0,18 3 345 0 0,3-5 54 0 0,-10 1-140 0 0,-12 0-224 0 0,0 0-1 0 0,-1 0 1 0 0,1 0 0 0 0,0-1 0 0 0,-1 1-1 0 0,1-1 1 0 0,0 1 0 0 0,-1-1-1 0 0,1 0 1 0 0,-1 1 0 0 0,1-1 0 0 0,-1 0-1 0 0,0 0 1 0 0,1 0-35 0 0,6-4 165 0 0,2 0 83 0 0,1 1-36 0 0,2-2 15 0 0,0-1-45 0 0,1-2-7 0 0,-12 7-149 0 0,0 1 1 0 0,0-1-1 0 0,0 0 1 0 0,0 0-1 0 0,-1 0 1 0 0,1 0-1 0 0,-1-1 1 0 0,1-1-27 0 0,3-7 123 0 0,2-1-20 0 0,3 1 29 0 0,-8 9-118 0 0,-1-1-1 0 0,1 1 1 0 0,0-1-1 0 0,-1 1 1 0 0,1-1-1 0 0,-1 1 0 0 0,0-1 1 0 0,0 0-1 0 0,0 0 1 0 0,0 0-1 0 0,0 0-13 0 0,9-24 14 0 0,-9 24-13 0 0,0 0 0 0 0,0 1-1 0 0,0-1 1 0 0,0 0 0 0 0,0 0 0 0 0,0 1 0 0 0,1-1 0 0 0,-1 1 0 0 0,1-1 0 0 0,0 1 0 0 0,0-1-1 0 0,2-3 51 0 0,-4-2-45 0 0,-1 6 21 0 0,1 2-4 0 0,0 17-34 0 0,0 35 133 0 0,0-28-106 0 0,0-23-22 0 0,0 0 1 0 0,0 0-1 0 0,0-1 1 0 0,0 1-1 0 0,0 0 1 0 0,0-1-1 0 0,0 1 1 0 0,0 0-1 0 0,1-1 1 0 0,-1 1-1 0 0,0 0 1 0 0,0-1 0 0 0,1 1-1 0 0,-1-1 1 0 0,0 1-1 0 0,1 0 1 0 0,-1-1-1 0 0,1 1 1 0 0,-1-1-1 0 0,0 1 1 0 0,1-1-1 0 0,0 1 1 0 0,-1-1-1 0 0,1 1 1 0 0,-1-1 0 0 0,1 0 5 0 0,0 1-5 0 0,-1-1 1 0 0,1 1 0 0 0,-1-1-1 0 0,1 0 1 0 0,-1 1 0 0 0,1-1-1 0 0,-1 1 1 0 0,1-1 0 0 0,-1 1-1 0 0,0 0 1 0 0,1-1 0 0 0,-1 1-1 0 0,0-1 1 0 0,1 1 0 0 0,-1 0-1 0 0,0-1 1 0 0,0 1 0 0 0,1 0-1 0 0,-1-1 1 0 0,0 1 0 0 0,0 0-1 0 0,0-1 1 0 0,0 1 0 0 0,0 0-1 0 0,0 0 1 0 0,0-1 4 0 0,0 2-1 0 0,0 0 0 0 0,0-1 0 0 0,1 1 0 0 0,-1 0 0 0 0,0-1 0 0 0,1 1 0 0 0,-1 0 1 0 0,1-1-1 0 0,0 1 0 0 0,-1-1 0 0 0,1 1 0 0 0,0-1 0 0 0,0 1 0 0 0,0-1 1 0 0,4 7 0 0 0,1 8 0 0 0,7 0 0 0 0,11 8-29 0 0,-21-21 14 0 0,-1 2 5 0 0,3 9 10 0 0,-4-14 4 0 0,0 0 0 0 0,-1 1 0 0 0,1-1 0 0 0,0 0-1 0 0,-1 0 1 0 0,1 1 0 0 0,0-1 0 0 0,-1 0 0 0 0,1 0-1 0 0,0 0 1 0 0,-1 0 0 0 0,1 0 0 0 0,0 0 0 0 0,-1 0 0 0 0,1 0-4 0 0,5 0 31 0 0,-2 0-33 0 0,2 0-77 0 0,-1 3-78 0 0,-1 0 57 0 0,-3-1 26 0 0,1-1-36 0 0,-1 0-14 0 0,0 1-35 0 0,0-1-41 0 0,0-1-46 0 0,-1 1 212 0 0,1-1-271 0 0,-1 1-47 0 0,1-1-42 0 0,-1 1-36 0 0,0-1-128 0 0,1 0-36 0 0,-1 0-1315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7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0 209 7200 0 0,'0'0'165'0'0,"3"0"22"0"0,16 0 144 0 0,7 0-270 0 0,-12-3-32 0 0,-2-3 60 0 0,-3 1 45 0 0,1 3 54 0 0,-4-1 284 0 0,7-8 9 0 0,0 6 4 0 0,-7-6-3 0 0,7 6-2 0 0,-7 2-179 0 0,0-1-49 0 0,-1-1-44 0 0,0 1-39 0 0,4-6 72 0 0,0-1-98 0 0,-5 5-70 0 0,1 0 0 0 0,1 0 0 0 0,5-4-73 0 0,3 0 171 0 0,-7 7-144 0 0,-7 3-24 0 0,1 0-1 0 0,-1 0 0 0 0,1 0 1 0 0,-1 0-1 0 0,1-1 0 0 0,-1 1 1 0 0,1 0-1 0 0,-1 0 0 0 0,1-1 1 0 0,-1 1-1 0 0,0 0 1 0 0,1-1-1 0 0,-1 1 0 0 0,1 0 1 0 0,-1-1-1 0 0,0 1 0 0 0,1-1 1 0 0,-1 1-1 0 0,0-1 0 0 0,0 1 1 0 0,1-1-1 0 0,-1 1 1 0 0,0-1-1 0 0,0 1 0 0 0,0-1 1 0 0,0 1-1 0 0,0-1 0 0 0,0 1 1 0 0,1-1-1 0 0,-1 1 0 0 0,0-1 1 0 0,0 1-1 0 0,-1-1 1 0 0,1 1-1 0 0,0-1 0 0 0,0 1 1 0 0,0-1-1 0 0,0 1-2 0 0,0-13 21 0 0,0 12-20 0 0,0 1 0 0 0,0 0 0 0 0,0 0 0 0 0,0 0 0 0 0,0 0 0 0 0,0 0 0 0 0,0 0 0 0 0,0 0 0 0 0,0 0 0 0 0,0 0 0 0 0,0 0 0 0 0,0-1-1 0 0,0 1 1 0 0,0 0 0 0 0,0 0 0 0 0,0 0 0 0 0,0 0 0 0 0,0 0 0 0 0,0 0 0 0 0,0 0 0 0 0,0 0 0 0 0,0 0 0 0 0,0 0 0 0 0,0-1 0 0 0,0 1 0 0 0,0 0 0 0 0,0 0-1 0 0,0 0 1 0 0,0 0 0 0 0,0 0 0 0 0,0 0 0 0 0,0 0 0 0 0,1 0 0 0 0,-1 0 0 0 0,0 0 0 0 0,0 0 0 0 0,0 0 0 0 0,0 0 0 0 0,0 0 0 0 0,0 0 0 0 0,0 0 0 0 0,0 0 0 0 0,0 0-1 0 0,0 0 1 0 0,1 0 0 0 0,-1 0 0 0 0,0 0 0 0 0,0 0 0 0 0,0 0 0 0 0,0 0 0 0 0,0 0 0 0 0,0 0 0 0 0,0 0 0 0 0,0 0 0 0 0,0 0 0 0 0,0 0 0 0 0,1 0-1 0 0,-1 0 0 0 0,0 0 4 0 0,1 0 0 0 0,0 0 0 0 0,-1 0 1 0 0,1 0-1 0 0,0 0 0 0 0,-1 0 0 0 0,1-1 1 0 0,0 1-1 0 0,-1 0 0 0 0,1 0 1 0 0,0 0-1 0 0,-1-1 0 0 0,1 1 0 0 0,0 0 1 0 0,-1-1-5 0 0,1 1 2 0 0,-1-1 1 0 0,0 1-1 0 0,0-1 0 0 0,0 1 1 0 0,1-1-1 0 0,-1 1 1 0 0,0-1-1 0 0,0 1 1 0 0,0-1-1 0 0,0 1 1 0 0,0-1-1 0 0,0 1 1 0 0,0-1-1 0 0,0 1 1 0 0,0-1-1 0 0,0 1 0 0 0,0-1 1 0 0,0 1-1 0 0,0-1 1 0 0,0 1-1 0 0,-1-1 1 0 0,1 1-1 0 0,0-1 1 0 0,0 1-1 0 0,0-1 1 0 0,-1 1-3 0 0,-9-13 64 0 0,2 5-5 0 0,3 3-52 0 0,2 2 1 0 0,-4-1 43 0 0,6 4-51 0 0,1 0 0 0 0,-1 0 0 0 0,0 0 0 0 0,1 0 0 0 0,-1 0 1 0 0,1 1-1 0 0,-1-1 0 0 0,1 0 0 0 0,-1 0 0 0 0,1 0 0 0 0,-1 1 1 0 0,1-1-1 0 0,-1 0 0 0 0,1 0 0 0 0,0 1 0 0 0,-1-1 1 0 0,1 1-1 0 0,0-1 0 0 0,-5 6-4 0 0,5-5 1 0 0,0-1 1 0 0,-1 1 0 0 0,1-1 0 0 0,0 0 0 0 0,0 1 0 0 0,-1-1-1 0 0,1 1 1 0 0,0-1 0 0 0,-1 0 0 0 0,1 1 0 0 0,-1-1 0 0 0,1 0-1 0 0,0 1 1 0 0,-1-1 0 0 0,1 0 0 0 0,-1 0 0 0 0,1 1 0 0 0,-1-1-1 0 0,1 0 1 0 0,-1 0 0 0 0,1 0 0 0 0,-1 0 0 0 0,1 0 0 0 0,-1 0-1 0 0,1 0 1 0 0,-1 0 0 0 0,1 0 0 0 0,-1 0 0 0 0,1 0 0 0 0,-1 0-1 0 0,1 0 1 0 0,-1 0 2 0 0,0 0-2 0 0,0 0-1 0 0,0 0 1 0 0,0 0-1 0 0,0 1 1 0 0,0-1-1 0 0,0 0 1 0 0,0 1-1 0 0,0-1 0 0 0,0 0 1 0 0,1 1-1 0 0,-1-1 1 0 0,0 1-1 0 0,0 0 1 0 0,0-1-1 0 0,1 1 1 0 0,-1 0-1 0 0,0-1 1 0 0,0 1-1 0 0,1 0 0 0 0,-1 0 1 0 0,1-1-1 0 0,-1 1 1 0 0,1 0-1 0 0,-1 0 1 0 0,1 0-1 0 0,-1 0 1 0 0,1 0 2 0 0,-11 15-21 0 0,8-13 10 0 0,0 1 1 0 0,0 0-1 0 0,0 0 1 0 0,1 0-1 0 0,-1 0 0 0 0,0 2 11 0 0,-9 15-43 0 0,6-9 28 0 0,0 1 0 0 0,1-1 0 0 0,1 1 1 0 0,0 0-1 0 0,0 2 15 0 0,3-10 0 0 0,0 1 0 0 0,0-1 0 0 0,1 1 0 0 0,0 3 0 0 0,0-3 0 0 0,0 0 0 0 0,0-1 0 0 0,-1 1 0 0 0,-1 4 0 0 0,1-4 0 0 0,-10 46 0 0 0,10-47 0 0 0,0 0 0 0 0,1 0 0 0 0,0 0 0 0 0,0 0 0 0 0,0 0 0 0 0,1 0 0 0 0,0 0 0 0 0,0 0 0 0 0,0 1 0 0 0,5 9 0 0 0,-5-11 0 0 0,0-1 0 0 0,0 0 0 0 0,0 1 0 0 0,0-1 0 0 0,0 1 0 0 0,-1-1 0 0 0,1 1 0 0 0,-1 1 0 0 0,0-4-3 0 0,0 1 0 0 0,0 0 0 0 0,0-1 1 0 0,1 1-1 0 0,-1 0 0 0 0,0 0 0 0 0,1-1 1 0 0,-1 1-1 0 0,1-1 0 0 0,0 1 0 0 0,-1 0 1 0 0,1-1-1 0 0,0 1 0 0 0,0-1 0 0 0,1 1 3 0 0,2 6-25 0 0,2 6 12 0 0,4-9 13 0 0,-4 6 0 0 0,23 5 12 0 0,-27-16-9 0 0,-1 1 1 0 0,1-1 0 0 0,-1 1 0 0 0,1-1 0 0 0,-1 0-1 0 0,1 1 1 0 0,-1-1 0 0 0,1 0 0 0 0,0 0 0 0 0,-1 0 0 0 0,1 0-1 0 0,-1 0 1 0 0,1-1 0 0 0,0 1 0 0 0,-1 0 0 0 0,1-1-1 0 0,-1 1 1 0 0,1-1 0 0 0,-1 0 0 0 0,1 1 0 0 0,-1-1-1 0 0,0 0 1 0 0,1 0 0 0 0,0 0-4 0 0,0 0 4 0 0,0 0 1 0 0,0-1-1 0 0,0 2 0 0 0,0-1 1 0 0,0 0-1 0 0,0 0 0 0 0,0 1 1 0 0,0-1-1 0 0,1 1 0 0 0,1-1-4 0 0,2 1 17 0 0,1 0-1 0 0,-1-1 0 0 0,1 0 1 0 0,-1 0-1 0 0,3-1-16 0 0,18-7 16 0 0,-13 5-23 0 0,-1-2-43 0 0,-1-1-35 0 0,6-3-100 0 0,-8 5 48 0 0,1 1-35 0 0,19-10-84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0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80 7688 0 0,'0'0'166'0'0,"0"0"29"0"0,0 0 14 0 0,0 2-25 0 0,0 0-173 0 0,0-1 0 0 0,0 0 0 0 0,0 1 0 0 0,-1-1 0 0 0,1 0 0 0 0,-1 1 0 0 0,1-1 0 0 0,-1 0 0 0 0,1 1 0 0 0,-1-1-11 0 0,-8 11 209 0 0,7-10-51 0 0,1 0-41 0 0,0 2 19 0 0,4 6-25 0 0,-2-9-58 0 0,4 7 85 0 0,-4-7-109 0 0,0 1 0 0 0,0-1-1 0 0,0 0 1 0 0,-1 1 0 0 0,1 0 0 0 0,0-1 0 0 0,-1 1 0 0 0,1-1 0 0 0,-1 1 0 0 0,1 0 0 0 0,-1-1 0 0 0,0 1-1 0 0,0 0 1 0 0,0 0-29 0 0,0 10 201 0 0,-1-8-132 0 0,1 0 1 0 0,0 0-1 0 0,0 0 1 0 0,0 0-1 0 0,1 0 0 0 0,-1 0 1 0 0,1 0-1 0 0,1 2-69 0 0,2 5 120 0 0,1-1-8 0 0,-3-2-6 0 0,0 1 16 0 0,-2 1 41 0 0,0-1-62 0 0,0 1 38 0 0,0 12 230 0 0,0-1 36 0 0,0 26 620 0 0,0-37-824 0 0,0-1-38 0 0,0 11 69 0 0,0-2-91 0 0,0 26 84 0 0,0-30-126 0 0,0-1 40 0 0,0-12-134 0 0,0-1 0 0 0,0 1 0 0 0,1-1 0 0 0,-1 1 1 0 0,0-1-1 0 0,0 1 0 0 0,-1-1 0 0 0,1 1 0 0 0,0-1 1 0 0,0 1-1 0 0,0-1 0 0 0,0 1 0 0 0,0-1 1 0 0,0 1-1 0 0,-1-1 0 0 0,1 1 0 0 0,0-1 0 0 0,0 1 1 0 0,-1-1-1 0 0,1 0 0 0 0,0 1 0 0 0,-1-1 0 0 0,1 1 1 0 0,0-1-1 0 0,-1 0 0 0 0,1 1 0 0 0,-1-1 0 0 0,1 0 1 0 0,-1 0-6 0 0,-6 8 83 0 0,5 1-73 0 0,1 23 99 0 0,1-30-105 0 0,0 11 65 0 0,0-13-67 0 0,0 0-1 0 0,0 0 1 0 0,0 1 0 0 0,0-1-1 0 0,0 0 1 0 0,0 0 0 0 0,0 0-1 0 0,0 0 1 0 0,0 0 0 0 0,0 0-1 0 0,0 0 1 0 0,0 0 0 0 0,0 0-1 0 0,0 0 1 0 0,0 1-1 0 0,0-1 1 0 0,0 0 0 0 0,0 0-1 0 0,0 0 1 0 0,0 0 0 0 0,0 0-1 0 0,0 0 1 0 0,0 0 0 0 0,0 0-1 0 0,0 0 1 0 0,0 0-1 0 0,0 0 1 0 0,0 1 0 0 0,0-1-1 0 0,0 0 1 0 0,0 0 0 0 0,0 0-1 0 0,0 0 1 0 0,0 0 0 0 0,-1 0-1 0 0,1 0 1 0 0,0 0-1 0 0,0 0 1 0 0,0 0 0 0 0,0 0-1 0 0,0 0 1 0 0,0 0 0 0 0,0 0-1 0 0,0 0 1 0 0,0 0 0 0 0,0 0-1 0 0,-1 0 1 0 0,1 0-1 0 0,0 0 1 0 0,0 0 0 0 0,0 0-1 0 0,0 0 1 0 0,0 0 0 0 0,0 0-1 0 0,0 0 1 0 0,0 0 0 0 0,0 0-2 0 0,-8 0 65 0 0,5 0-19 0 0,0 0 35 0 0,3 3 21 0 0,0 7 30 0 0,0-7 18 0 0,0-3 2 0 0,0 0-40 0 0,0 0-158 0 0,0-3-28 0 0,-2-25 77 0 0,-3 19 62 0 0,-1 1-31 0 0,6 7-30 0 0,-1 1-1 0 0,1-1 1 0 0,0 0-1 0 0,0 0 0 0 0,-1 1 1 0 0,1-1-1 0 0,0 0 1 0 0,0 0-1 0 0,0 0 1 0 0,0 1-1 0 0,0-1 1 0 0,0 0-1 0 0,0 0 1 0 0,0 0-1 0 0,0 1 1 0 0,0-1-1 0 0,1 0-3 0 0,5-12 15 0 0,-5 12-15 0 0,0-1 0 0 0,0 1 0 0 0,0-1 0 0 0,0 1 0 0 0,-1-1 0 0 0,1 0 0 0 0,0 0 0 0 0,-1 1 0 0 0,1-1 0 0 0,-1 0 0 0 0,0-1 0 0 0,0-5 0 0 0,0 1 0 0 0,1-1 0 0 0,-1 0 0 0 0,2 0 0 0 0,-1 1 0 0 0,1-1 0 0 0,0 1 0 0 0,1-1 0 0 0,2-5 0 0 0,9-30 0 0 0,-12 31-5 0 0,2-1 0 0 0,-1 2 0 0 0,2-1 0 0 0,0 0 0 0 0,4-6 5 0 0,2-6-53 0 0,0-5-41 0 0,-3 10-6 0 0,0 0 0 0 0,1 0 0 0 0,11-17 100 0 0,-13 25-52 0 0,-2 2 14 0 0,0 2-1 0 0,0-1 0 0 0,0 0 1 0 0,1 1-1 0 0,6-6 39 0 0,13-6-115 0 0,-14 12 70 0 0,-5 3 9 0 0,1 0-1 0 0,-2 0 0 0 0,1-1 1 0 0,4-3 36 0 0,-5 3-16 0 0,1 1 0 0 0,0 0 0 0 0,0 0 0 0 0,0 1 0 0 0,0-1 0 0 0,1 1 16 0 0,-1 0-4 0 0,-5 3 1 0 0,0 0 1 0 0,-1 0-1 0 0,1-1 1 0 0,0 1-1 0 0,0 0 1 0 0,0 0-1 0 0,0 0 1 0 0,0 0-1 0 0,0 0 1 0 0,0 0-1 0 0,0 0 1 0 0,-1 0 0 0 0,1 0-1 0 0,0 0 1 0 0,0 1-1 0 0,0-1 1 0 0,0 0-1 0 0,0 1 1 0 0,0-1-1 0 0,-1 0 1 0 0,1 1-1 0 0,0-1 1 0 0,0 1-1 0 0,0 0 3 0 0,18 17-115 0 0,-12-10 79 0 0,3 5 20 0 0,-9-11 8 0 0,0 1-1 0 0,0 0 1 0 0,0 0-1 0 0,0 0 1 0 0,-1-1-1 0 0,1 1 1 0 0,-1 0-1 0 0,0 0 1 0 0,0 0-1 0 0,0 0 1 0 0,0 1 8 0 0,0-3-4 0 0,0 1 0 0 0,0 0 0 0 0,0-1 0 0 0,1 1 0 0 0,-1 0 0 0 0,0-1 0 0 0,1 1 0 0 0,0-1 0 0 0,-1 1 1 0 0,1-1-1 0 0,0 1 0 0 0,0-1 0 0 0,0 2 4 0 0,0-2 0 0 0,0 1-1 0 0,0 0 1 0 0,0-1 0 0 0,0 1 0 0 0,0 0 0 0 0,-1 0 0 0 0,1 0-1 0 0,-1 0 1 0 0,1 0 0 0 0,-1 0 0 0 0,0 0 0 0 0,1 0 0 0 0,-1 1 0 0 0,0 74 0 0 0,0-75 0 0 0,-1 0 0 0 0,1 0 0 0 0,0 0 0 0 0,0 0 0 0 0,-1-1 0 0 0,1 1 0 0 0,-1 0 1 0 0,0-1-1 0 0,1 1 0 0 0,-1 0 0 0 0,0-1 0 0 0,0 1 0 0 0,0-1 0 0 0,0 1 4 0 0,0-1 0 0 0,0 1 0 0 0,0 0 0 0 0,0-1 0 0 0,0 1 0 0 0,1 0 0 0 0,-1-1 0 0 0,1 1 0 0 0,-1 0 0 0 0,1 0 0 0 0,0 0 0 0 0,0-1 0 0 0,0 1-4 0 0,0-1 0 0 0,0 0 1 0 0,0 0-1 0 0,0 0 0 0 0,-1-1 1 0 0,1 1-1 0 0,0 0 0 0 0,0 0 1 0 0,0 0-1 0 0,-1-1 1 0 0,1 1-1 0 0,0 0 0 0 0,-1 0 1 0 0,1-1-1 0 0,-1 1 0 0 0,1 0 1 0 0,-1-1-1 0 0,1 1 0 0 0,-1-1 1 0 0,1 1-1 0 0,-1-1 1 0 0,0 1-1 0 0,1-1 0 0 0,-1 1 1 0 0,0-1-1 0 0,1 1 0 0 0,-1-1 1 0 0,0 0-1 0 0,0 1 0 0 0,0-1 0 0 0,0 1 1 0 0,0-1 0 0 0,-1 1 0 0 0,1-1-1 0 0,0 1 1 0 0,0 0 0 0 0,0-1-1 0 0,0 1 1 0 0,0 0 0 0 0,0 0 0 0 0,0 0-1 0 0,0 0 1 0 0,1 0 0 0 0,-1 0 0 0 0,0 0-1 0 0,0 0 0 0 0,-1 4 12 0 0,2-4-10 0 0,0 0-1 0 0,-1-1 1 0 0,1 1 0 0 0,0 0 0 0 0,-1-1-1 0 0,1 1 1 0 0,0-1 0 0 0,-1 1 0 0 0,1 0-1 0 0,-1-1 1 0 0,1 1 0 0 0,-1-1 0 0 0,1 0-1 0 0,-1 1 1 0 0,1-1 0 0 0,-1 1 0 0 0,0-1-1 0 0,1 0 1 0 0,-1 1 0 0 0,0-1 0 0 0,1 0-1 0 0,-1 1-1 0 0,-4 1-7 0 0,-11 11-52 0 0,14-11 43 0 0,1-1-1 0 0,-1 1 0 0 0,0-1 0 0 0,0 0 1 0 0,1 1-1 0 0,-1-1 0 0 0,0 0 1 0 0,0 0-1 0 0,0-1 0 0 0,-1 1 17 0 0,-7 2-125 0 0,4-3 10 0 0,0 0-45 0 0,0 0-55 0 0,0 0-64 0 0,-3 0-186 0 0,6 0 5 0 0,0 0-111 0 0,1 0 82 0 0,0 0-42 0 0,-1 0-621 0 0,0 0-486 0 0,3 0-925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3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11056 0 0,'0'0'248'0'0,"0"0"34"0"0,-3 0 22 0 0,2 0-276 0 0,-10 0 258 0 0,8 0-259 0 0,1 0-37 0 0,-1 1-56 0 0,0-1-75 0 0,1 1-87 0 0,0 0-104 0 0,2 0 63 0 0,-1 0-44 0 0,1 0-39 0 0,-1 0-34 0 0,1 1-117 0 0,0 0-33 0 0,0 3-1191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8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65 5400 0 0,'0'0'158'0'0,"0"-3"-4"0"0,-2-5-99 0 0,0 6 15 0 0,0 1 35 0 0,-2-1 49 0 0,1-1 51 0 0,-2-4 218 0 0,5 7-397 0 0,-1-1 1 0 0,1 1 0 0 0,0 0 0 0 0,0-1-1 0 0,0 1 1 0 0,-1 0 0 0 0,1-1-1 0 0,0 1 1 0 0,0 0 0 0 0,-1-1 0 0 0,1 1-1 0 0,0 0 1 0 0,-1-1 0 0 0,1 1-1 0 0,-1 0 1 0 0,1 0 0 0 0,0 0 0 0 0,-1-1-1 0 0,1 1 1 0 0,0 0 0 0 0,-1 0-1 0 0,1 0 1 0 0,-1 0 0 0 0,1 0 0 0 0,-1 0-1 0 0,1 0 1 0 0,0 0 0 0 0,-1 0-1 0 0,1 0 1 0 0,-1 0 0 0 0,1 0-27 0 0,-6-3 597 0 0,1-2-368 0 0,0-1-38 0 0,3 5-22 0 0,0 0-38 0 0,-1 0 34 0 0,-1 1-85 0 0,-1 0-43 0 0,2 1 60 0 0,2-1-79 0 0,1 0 0 0 0,-1 0-1 0 0,0 0 1 0 0,1 0 0 0 0,-1 0 0 0 0,0 0 0 0 0,0 0 0 0 0,1-1 0 0 0,-1 1 0 0 0,0 0 0 0 0,1 0 0 0 0,-1-1 0 0 0,1 1 0 0 0,-1 0-1 0 0,0-1 1 0 0,1 1 0 0 0,-1 0 0 0 0,1-1 0 0 0,-1 1 0 0 0,1-1 0 0 0,-1 1 0 0 0,1-1 0 0 0,-1 1 0 0 0,1-1 0 0 0,-1 1-1 0 0,1-1-17 0 0,0 0 16 0 0,-1 1 0 0 0,1-1-1 0 0,-1 1 1 0 0,1-1 0 0 0,0 1-1 0 0,-1-1 1 0 0,1 1-1 0 0,-1-1 1 0 0,0 1 0 0 0,1-1-1 0 0,-1 1 1 0 0,1 0 0 0 0,-1-1-1 0 0,0 1 1 0 0,1 0-1 0 0,-1-1 1 0 0,0 1 0 0 0,1 0-1 0 0,-1 0 1 0 0,0 0 0 0 0,1 0-1 0 0,-1 0 1 0 0,0 0-1 0 0,1 0 1 0 0,-1 0 0 0 0,0 0-16 0 0,-15 0 269 0 0,0 0-36 0 0,0 0-47 0 0,3 0-58 0 0,8 3 0 0 0,3-2-117 0 0,1 0 0 0 0,0 0 1 0 0,0 0-1 0 0,-1 0 1 0 0,1 0-1 0 0,-1 0 1 0 0,1 0-1 0 0,-1 0 0 0 0,1-1 1 0 0,-1 1-1 0 0,1 0 1 0 0,-1-1-1 0 0,0 1 0 0 0,1-1 1 0 0,-1 0-1 0 0,0 1 1 0 0,1-1-1 0 0,-2 0-11 0 0,2 0 6 0 0,-1 0 0 0 0,1 0 0 0 0,-1 0 1 0 0,1 0-1 0 0,-1 0 0 0 0,1 0 0 0 0,-1 0 0 0 0,1 1 0 0 0,-1-1 0 0 0,1 1 0 0 0,-1-1 1 0 0,1 1-1 0 0,0 0 0 0 0,-1-1 0 0 0,1 1 0 0 0,-1 0-6 0 0,-21 11 86 0 0,6 2-113 0 0,1-2-29 0 0,4-8 58 0 0,12-4-3 0 0,0 0 0 0 0,0 0 0 0 0,0 0 0 0 0,0 0 0 0 0,0 0 1 0 0,-1 0-1 0 0,1 0 0 0 0,0 0 0 0 0,0 0 0 0 0,0 0 0 0 0,0 0 1 0 0,0 0-1 0 0,0 0 0 0 0,0 0 0 0 0,0 0 0 0 0,0 0 0 0 0,0 0 1 0 0,-1 0-1 0 0,1 0 0 0 0,0 0 0 0 0,0 0 0 0 0,0 0 0 0 0,0 0 0 0 0,0 0 1 0 0,0 0-1 0 0,0 0 0 0 0,0 0 0 0 0,0 0 0 0 0,0 0 0 0 0,0 0 1 0 0,0 0-1 0 0,0 0 0 0 0,-1 0 0 0 0,1 0 0 0 0,0 1 0 0 0,0-1 1 0 0,0 0-1 0 0,0 0 0 0 0,0 0 0 0 0,0 0 0 0 0,0 0 0 0 0,0 0 0 0 0,0 0 1 0 0,0 0-1 0 0,0 0 0 0 0,0 0 0 0 0,0 1 0 0 0,0-1 0 0 0,0 0 1 0 0,0 0-1 0 0,0 0 0 0 0,0 0 0 0 0,0 0 0 0 0,0 0 0 0 0,0 0 1 0 0,0 0-1 0 0,0 0 1 0 0,0 23-15 0 0,0-14-36 0 0,0-2 42 0 0,0-4 8 0 0,-1 0-1 0 0,1 0 1 0 0,0 1 0 0 0,0-1 0 0 0,0 0 0 0 0,1 0 0 0 0,-1 1-1 0 0,1-1 1 0 0,0 0 0 0 0,0 1 1 0 0,10 3-29 0 0,-10-7 28 0 0,0 0-1 0 0,1 1 1 0 0,-1-1-1 0 0,0 1 1 0 0,0-1-1 0 0,0 1 1 0 0,-1 0-1 0 0,1-1 1 0 0,0 1-1 0 0,0 0 0 0 0,0 0 1 0 0,0 0-1 0 0,-1-1 1 0 0,1 1-1 0 0,0 0 1 0 0,0 1 1 0 0,2 5-2 0 0,-1-4-2 0 0,-1 0 0 0 0,1 1 0 0 0,0-1 0 0 0,-1 0 0 0 0,1 0 0 0 0,1 0 0 0 0,-1-1 0 0 0,0 1 0 0 0,1 0 0 0 0,-1-1 0 0 0,1 0 0 0 0,0 1 0 0 0,3 1 4 0 0,5 3-11 0 0,-4-4 11 0 0,-1 1 0 0 0,0 1 1 0 0,0-1-1 0 0,3 4 0 0 0,-2-1-11 0 0,0-1 1 0 0,0 0 0 0 0,1-1-1 0 0,0 1 1 0 0,0-1 10 0 0,14 8-12 0 0,100 67 12 0 0,-103-66 0 0 0,-17-13 0 0 0,1 0 0 0 0,-1 0 0 0 0,0 1 0 0 0,1-1 0 0 0,-1 1 0 0 0,0 0 0 0 0,0 0 0 0 0,0 0 0 0 0,0 0 0 0 0,0 0 0 0 0,0 0 0 0 0,-1 0 0 0 0,1 0 0 0 0,0 0 0 0 0,0 0 0 0 0,0 0 0 0 0,1-1 0 0 0,-1 1 0 0 0,0-1 0 0 0,1 0 0 0 0,0 1 0 0 0,10 9 12 0 0,-10-9 68 0 0,-3 1 90 0 0,0 2-107 0 0,-2 12 178 0 0,2-17-234 0 0,0 1 1 0 0,0-1 0 0 0,0 0-1 0 0,-1 1 1 0 0,1-1 0 0 0,0 1 0 0 0,0-1-1 0 0,-1 0 1 0 0,1 1 0 0 0,0-1-1 0 0,-1 0 1 0 0,1 1 0 0 0,-1-1 0 0 0,1 0-1 0 0,0 1 1 0 0,-1-1 0 0 0,1 0-1 0 0,-1 0 1 0 0,1 0 0 0 0,-1 1 0 0 0,1-1-1 0 0,0 0 1 0 0,-1 0 0 0 0,1 0-1 0 0,-1 0 1 0 0,1 0 0 0 0,-1 0 0 0 0,1 0-1 0 0,-1 0 1 0 0,0 0-8 0 0,-4 3 161 0 0,-10 6-5 0 0,12-8-115 0 0,0 0 1 0 0,-1 0-1 0 0,1-1 0 0 0,-1 1 1 0 0,1-1-1 0 0,-1 0 1 0 0,1 0-42 0 0,-3 3 89 0 0,5-2-80 0 0,-1 0 0 0 0,1 0-1 0 0,-1 1 1 0 0,1-1 0 0 0,-1-1 0 0 0,0 1 0 0 0,0 0-1 0 0,1 0 1 0 0,-1 0 0 0 0,0-1 0 0 0,0 1 0 0 0,0-1 0 0 0,-1 0-9 0 0,-16 2 66 0 0,5-2-51 0 0,11 0-16 0 0,1 0 1 0 0,0 0 1 0 0,1 0-1 0 0,-1-1 1 0 0,0 1-1 0 0,0-1 0 0 0,0 1 1 0 0,1-1-1 0 0,-1 1 1 0 0,0-1-1 0 0,1 0 1 0 0,-1 0-1 0 0,1 0 1 0 0,-1 0-1 0 0,1 0-1 0 0,-1 0 1 0 0,0 0-1 0 0,1 0 1 0 0,-1 1-1 0 0,0-1 1 0 0,1 0-1 0 0,-1 1 1 0 0,0-1 0 0 0,0 1-1 0 0,1 0 1 0 0,-1-1-1 0 0,0 1 1 0 0,0 0 0 0 0,-7-1-118 0 0,4-5-167 0 0,0 0 22 0 0,-5 0-153 0 0,9 6 386 0 0,1-1 0 0 0,0 0 0 0 0,-1 0 0 0 0,1 1-1 0 0,0-1 1 0 0,-1 0 0 0 0,1 0 0 0 0,0 0 0 0 0,0 0-1 0 0,0 0 1 0 0,0 1 0 0 0,0-1 0 0 0,0 0 0 0 0,0-1 30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5.1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50 7744 0 0,'0'0'174'0'0,"0"0"29"0"0,0 0 12 0 0,2 2-35 0 0,0 0-177 0 0,-1 0 0 0 0,0-1-1 0 0,0 1 1 0 0,0 0 0 0 0,0 0 0 0 0,0-1 0 0 0,0 1 0 0 0,0 0 0 0 0,-1 0 0 0 0,1 0-1 0 0,0 0 1 0 0,-1 0 0 0 0,0 2-3 0 0,2 14 95 0 0,-2-8 10 0 0,0 0 54 0 0,0-3-15 0 0,0 0 33 0 0,3 16 135 0 0,7 0 85 0 0,-9-21-347 0 0,-1 0 0 0 0,1 1 0 0 0,0-1 1 0 0,-1 1-1 0 0,0-1 0 0 0,1 1 0 0 0,-1-1 0 0 0,0 0 0 0 0,0 1 0 0 0,-1-1 0 0 0,1 1 0 0 0,0-1-50 0 0,-1 1 47 0 0,1-1 1 0 0,0 1 0 0 0,-1-1-1 0 0,1 1 1 0 0,1-1 0 0 0,-1 1-1 0 0,0-1 1 0 0,0 1-1 0 0,1-1 1 0 0,0 1 0 0 0,-1-1-1 0 0,1 1-47 0 0,4 5 128 0 0,2 4 79 0 0,-5-1-40 0 0,-2-3-40 0 0,0 8 340 0 0,0-12-381 0 0,0-2-72 0 0,0 0 196 0 0,0-2-2 0 0,0 0-3 0 0,0 0-12 0 0,0 0-7 0 0,0 0-2 0 0,0 0-7 0 0,0 0-28 0 0,0 0-11 0 0,0 0-2 0 0,0 0-8 0 0,0 0-35 0 0,0 0-18 0 0,0 0-3 0 0,0 0-2 0 0,0-2-15 0 0,0-8-21 0 0,0-24 145 0 0,0 26-147 0 0,0 4-34 0 0,-2-18 113 0 0,2 19-102 0 0,0 0-1 0 0,0 0 1 0 0,0 0-1 0 0,0 1 0 0 0,0-1 1 0 0,0 0-1 0 0,1 0 0 0 0,0 0 1 0 0,-1 0-1 0 0,1 1 1 0 0,0-1-9 0 0,2-6 7 0 0,1-5-6 0 0,1 1 1 0 0,1-1 0 0 0,5-11-2 0 0,2 4 0 0 0,-11 17 0 0 0,0-1 0 0 0,1 1 0 0 0,-1 0 0 0 0,1 0 0 0 0,0 0 0 0 0,1 0 0 0 0,9-10 1 0 0,5-4-18 0 0,-1 5-47 0 0,15-3-32 0 0,-30 15 91 0 0,0 0 0 0 0,0 0 1 0 0,0 1-1 0 0,0-1 0 0 0,0 1 1 0 0,1-1-1 0 0,-1 1 0 0 0,0 0 1 0 0,0 0-1 0 0,0 0 0 0 0,0 0 1 0 0,0 1-1 0 0,0-1 1 0 0,0 0-1 0 0,0 1 0 0 0,1-1 1 0 0,0 2 4 0 0,18 7-15 0 0,-17-7 21 0 0,1 1-5 0 0,-4-3-3 0 0,0 0 0 0 0,-1 0 0 0 0,1 1 0 0 0,-1-1 0 0 0,1 0 0 0 0,0 1 0 0 0,-1-1 0 0 0,1 0 1 0 0,-1 1-1 0 0,1-1 0 0 0,-1 1 0 0 0,1-1 0 0 0,-1 1 0 0 0,1-1 0 0 0,-1 1 0 0 0,1 0 0 0 0,-1-1 0 0 0,0 1 0 0 0,1 0 0 0 0,-1-1 0 0 0,0 1 0 0 0,0 0 2 0 0,3 4-12 0 0,0-1 11 0 0,0 1-1 0 0,1-1 1 0 0,0 0-1 0 0,0 0 1 0 0,0 0-1 0 0,0 0 1 0 0,0-1-1 0 0,1 0 1 0 0,1 1 1 0 0,-2-1 0 0 0,1 1 1 0 0,-1-1-1 0 0,1 1 1 0 0,-1 0-1 0 0,0 0 1 0 0,1 1-1 0 0,-4-3 0 0 0,0 0 0 0 0,-1 0 0 0 0,1 0 0 0 0,0 0 0 0 0,-1 0 0 0 0,1 0 0 0 0,-1 0 0 0 0,1 2 0 0 0,1 6 0 0 0,0-2 0 0 0,1 0 0 0 0,0-1 0 0 0,1 1 0 0 0,0-1 0 0 0,0 1 0 0 0,0-1 0 0 0,6 6 0 0 0,1 3 0 0 0,-4-3 24 0 0,-2 0 0 0 0,1 1 0 0 0,2 12-24 0 0,-5-17 14 0 0,6 14 77 0 0,-1 0-34 0 0,-6-3 23 0 0,-2-17-85 0 0,0 0 45 0 0,-1 1 147 0 0,-3-2 395 0 0,3-3-379 0 0,-1-1-39 0 0,1 1-88 0 0,0 0-34 0 0,-1-2-68 0 0,1 1-40 0 0,1 0-40 0 0,-1 1 111 0 0,0-1 1 0 0,0 0 0 0 0,1 1-1 0 0,-1-1 1 0 0,1 0 0 0 0,0 0-1 0 0,-1 1 1 0 0,1-1-1 0 0,0 0 1 0 0,0 0 0 0 0,0-1-6 0 0,1-1 23 0 0,0 0 1 0 0,0 0-1 0 0,0 0 1 0 0,0 0-1 0 0,1 1 1 0 0,0-4-24 0 0,4-7 78 0 0,-5 10-60 0 0,0-1 1 0 0,0 1-1 0 0,-1 0 0 0 0,0 0 1 0 0,0-5-19 0 0,3-22 71 0 0,7 6-54 0 0,6 0-36 0 0,3-5-45 0 0,-17 24 57 0 0,1 0 0 0 0,0 0 0 0 0,1 1-1 0 0,-1-1 1 0 0,1 1 0 0 0,0 0 0 0 0,1 0-1 0 0,-1 0 1 0 0,1 1 0 0 0,0 0-1 0 0,3-3 9 0 0,38-23-15 0 0,-14 15-70 0 0,-29 14 69 0 0,0 0 1 0 0,0 0-1 0 0,0 0 0 0 0,1 1 0 0 0,-1 0 0 0 0,0-1 1 0 0,0 1-1 0 0,1 1 0 0 0,-1-1 0 0 0,1 0 15 0 0,8 1-13 0 0,-12-1 11 0 0,1 0-1 0 0,0 0 1 0 0,0 0 0 0 0,0 0 0 0 0,-1 0 0 0 0,1 1-1 0 0,0-1 1 0 0,0 0 0 0 0,-1 0 0 0 0,1 1 0 0 0,0-1-1 0 0,0 0 1 0 0,-1 1 0 0 0,1-1 0 0 0,0 1 0 0 0,-1-1 0 0 0,1 1-1 0 0,-1-1 1 0 0,1 1 0 0 0,0 0 0 0 0,-1-1 0 0 0,1 1-1 0 0,-1 0 1 0 0,0-1 0 0 0,1 1 0 0 0,-1 0 0 0 0,0-1-1 0 0,1 1 1 0 0,-1 1 2 0 0,1-1-3 0 0,-1 0 0 0 0,1 0 1 0 0,-1 0-1 0 0,1 0 0 0 0,0 0 0 0 0,0 1 0 0 0,-1-1 0 0 0,1-1 0 0 0,0 1 1 0 0,0 0-1 0 0,0 0 0 0 0,0 0 0 0 0,0 0 0 0 0,0-1 0 0 0,1 1 3 0 0,3 2-4 0 0,0-1 2 0 0,0 1 1 0 0,-1-1-1 0 0,1 1 1 0 0,-1 0 0 0 0,2 2 1 0 0,-4-4 0 0 0,-1 0 0 0 0,0 0 0 0 0,0 0 0 0 0,0 1 0 0 0,0-1 0 0 0,0 1 0 0 0,0-1 0 0 0,-1 1 0 0 0,1-1 0 0 0,0 1 0 0 0,-1-1 0 0 0,1 1 0 0 0,-1-1 0 0 0,1 1 0 0 0,-1 0 0 0 0,0-1 0 0 0,0 1 0 0 0,0 0 1 0 0,0 0-1 0 0,1 0 0 0 0,-1-1 0 0 0,0 1 0 0 0,0 0 0 0 0,1 0 0 0 0,-1-1 0 0 0,1 1 0 0 0,-1 0 0 0 0,1 0 0 0 0,0-1 0 0 0,-1 1 0 0 0,1 0 0 0 0,0-1 0 0 0,0 1 0 0 0,0-1 0 0 0,0 1 0 0 0,0-1 0 0 0,0 1 0 0 0,0 0 0 0 0,0-1 0 0 0,-1 1 0 0 0,1 0 0 0 0,-1-1 0 0 0,1 1 0 0 0,-1 0 0 0 0,0 0 0 0 0,0 0 0 0 0,0 0 0 0 0,0-1 0 0 0,1 1 0 0 0,-1 0 0 0 0,0 0 0 0 0,1 0 0 0 0,-1-1 0 0 0,1 1 0 0 0,-1 0 0 0 0,1 0 1 0 0,0-1-1 0 0,-1 1 0 0 0,1-1 0 0 0,0 1 0 0 0,0 0 0 0 0,0-1 4 0 0,0 1 0 0 0,0-1 0 0 0,0 1 0 0 0,0-1 0 0 0,0 1 0 0 0,-1 0 0 0 0,1 0 0 0 0,-1-1 0 0 0,1 1 0 0 0,-1 0 0 0 0,0 0 0 0 0,0 0 0 0 0,0 0-4 0 0,0 45 23 0 0,0-45-19 0 0,0-1 1 0 0,0 1 0 0 0,0-1 0 0 0,0 1 0 0 0,0-1-1 0 0,0 1 1 0 0,-1-1 0 0 0,1 1 0 0 0,-1-1 0 0 0,1 0-5 0 0,-2 3-86 0 0,-1 0 87 0 0,-3 8 185 0 0,5-7-173 0 0,1-2-104 0 0,1-2-2 0 0,1 0-37 0 0,0 0-44 0 0,0 0-46 0 0,2-1-54 0 0,-1 0-56 0 0,-3 0-26 0 0,0 0-57 0 0,0 0-50 0 0,0 0-45 0 0,0 0-152 0 0,0 0-43 0 0,0 0-183 0 0,0 0-491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7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65 6832 0 0,'0'2'200'0'0,"0"10"-106"0"0,-1 14 8 0 0,1-23-98 0 0,0-1 1 0 0,0 1-1 0 0,0-1 1 0 0,1 1-1 0 0,-1-1 1 0 0,1 1-1 0 0,0-1 1 0 0,0 1-5 0 0,4 6 47 0 0,-2-4 31 0 0,0 0 40 0 0,-1 1 41 0 0,-2 1 43 0 0,1 10 447 0 0,2-3-123 0 0,1-1-120 0 0,0-1-120 0 0,-2-6-176 0 0,1 11 389 0 0,-3 5 175 0 0,-1-13-332 0 0,4-4 131 0 0,7 9 0 0 0,-7 1-75 0 0,-3-10-219 0 0,4 4 26 0 0,-3-8-128 0 0,1-1 41 0 0,0 1 32 0 0,0-1 52 0 0,0 0 61 0 0,1 0 71 0 0,-3 3-137 0 0,0 8-45 0 0,0-9-21 0 0,0-2-3 0 0,0 0-3 0 0,0 0-12 0 0,0 0-7 0 0,0 0-2 0 0,0-2-18 0 0,1-2-72 0 0,-1 4-17 0 0,-5-8 25 0 0,-4-10 49 0 0,5-1 4 0 0,5-13-37 0 0,-1 22-16 0 0,0-9 4 0 0,0-11 23 0 0,3 15-49 0 0,3-1 0 0 0,-5 13 0 0 0,0 0 0 0 0,1-1 0 0 0,-1 1 0 0 0,-1 0 0 0 0,1-1 0 0 0,0 1 0 0 0,-1-1 0 0 0,0-1 0 0 0,0 2 0 0 0,0 0 0 0 0,0 1 0 0 0,1-1 0 0 0,-1 0 0 0 0,1 0 0 0 0,-1 0 0 0 0,1 1 0 0 0,0-1 0 0 0,0 0 0 0 0,0 1 0 0 0,0-1 0 0 0,1 0 0 0 0,-1 1 0 0 0,1 0 0 0 0,-1-1 0 0 0,3-1 0 0 0,9-15-16 0 0,-10 12-19 0 0,-1 3 24 0 0,0 0-1 0 0,0 0 1 0 0,0 0-1 0 0,0 1 1 0 0,1-1 0 0 0,0 1-1 0 0,0-1 12 0 0,9-5-63 0 0,2 4 3 0 0,-10-2 45 0 0,-4 7 12 0 0,0-1 0 0 0,1 1 0 0 0,-1 0 1 0 0,0-1-1 0 0,1 1 0 0 0,-1-1 0 0 0,0 1 0 0 0,1 0 0 0 0,-1-1 0 0 0,0 1 0 0 0,1 0 0 0 0,-1-1 0 0 0,0 1 1 0 0,1 0-1 0 0,-1 0 0 0 0,1-1 0 0 0,-1 1 0 0 0,1 0 0 0 0,-1 0 0 0 0,1 0 0 0 0,-1-1 0 0 0,1 1 0 0 0,-1 0 0 0 0,1 0 1 0 0,-1 0-1 0 0,1 0 0 0 0,-1 0 0 0 0,1 0 0 0 0,-1 0 0 0 0,1 0 0 0 0,-1 0 0 0 0,1 1 3 0 0,28-1-88 0 0,-28 0 87 0 0,-1 0-1 0 0,0 0 1 0 0,0 0 0 0 0,0 0-1 0 0,0 0 1 0 0,0-1-1 0 0,0 1 1 0 0,0 0 0 0 0,0 0-1 0 0,0 0 1 0 0,0 0-1 0 0,1 0 1 0 0,-1 0 0 0 0,0 0-1 0 0,0 0 1 0 0,0 1-1 0 0,0-1 1 0 0,0 0 0 0 0,0 0-1 0 0,0 0 1 0 0,0 0-1 0 0,0 0 1 0 0,0 0 0 0 0,0 0-1 0 0,1 0 1 0 0,-1 0-1 0 0,0 0 1 0 0,0 0 0 0 0,0 0-1 0 0,0 0 1 0 0,0 0-1 0 0,0 0 1 0 0,0 0-1 0 0,0 0 1 0 0,0 0 0 0 0,0 1-1 0 0,0-1 1 0 0,0 0-1 0 0,0 0 1 0 0,0 0 0 0 0,0 0-1 0 0,0 0 1 0 0,0 0-1 0 0,0 0 1 0 0,0 0 0 0 0,0 0-1 0 0,0 0 1 0 0,0 1-1 0 0,0-1 1 0 0,0 0 0 0 0,0 0-1 0 0,0 0 1 0 0,0 0-1 0 0,0 0 1 0 0,0 0 0 0 0,0 0-1 0 0,0 0 2 0 0,3 13-57 0 0,-3-12 55 0 0,1 0 1 0 0,0 0-1 0 0,-1 0 0 0 0,1 0 0 0 0,0 0 1 0 0,0 0-1 0 0,-1 0 0 0 0,1 0 1 0 0,0 0-1 0 0,0 0 0 0 0,0 0 0 0 0,0-1 1 0 0,0 1-1 0 0,1 0 2 0 0,-1-1-4 0 0,0 1 1 0 0,1 0-1 0 0,-1-1 1 0 0,0 1 0 0 0,0 0-1 0 0,0-1 1 0 0,0 1-1 0 0,0 0 1 0 0,0 0-1 0 0,-1 0 1 0 0,1 0-1 0 0,0 0 1 0 0,0 0 3 0 0,0 10-10 0 0,-2-9 7 0 0,1 0-1 0 0,0 0 1 0 0,0-1-1 0 0,0 1 1 0 0,0 0-1 0 0,0 0 1 0 0,0-1-1 0 0,0 1 1 0 0,1 0 0 0 0,-1 0-1 0 0,1-1 1 0 0,-1 1-1 0 0,1 0 1 0 0,0-1-1 0 0,0 2 4 0 0,8 13-11 0 0,-5-10 11 0 0,0 1 0 0 0,-1 0 1 0 0,3 7-1 0 0,0 13 0 0 0,0-14-1 0 0,-5-12 2 0 0,0 1 0 0 0,0-1 0 0 0,-1 1 0 0 0,1-1-1 0 0,0 1 1 0 0,-1-1 0 0 0,1 1 0 0 0,-1-1 0 0 0,0 1 0 0 0,1 0 0 0 0,-1-1-1 0 0,0 1 1 0 0,0-1-1 0 0,0 1 4 0 0,0 0 0 0 0,0-1 0 0 0,1 1 0 0 0,-1-1 0 0 0,0 1 0 0 0,1 0-1 0 0,-1-1 1 0 0,1 1 0 0 0,0-1 0 0 0,-1 0 0 0 0,1 1 0 0 0,0-1 0 0 0,0 1-4 0 0,5 11 16 0 0,-5 2 16 0 0,-1-13-25 0 0,0 0 1 0 0,0 0-1 0 0,0 0 0 0 0,0 0 1 0 0,0 0-1 0 0,0 0 0 0 0,1 0 1 0 0,-1 0-1 0 0,1 0 0 0 0,-1 0 1 0 0,1 0-1 0 0,1 2-7 0 0,4 0 15 0 0,-1 0 13 0 0,-3 9 89 0 0,-2-10-127 0 0,1 0 83 0 0,-1-1 96 0 0,2-2 173 0 0,1-1 1 0 0,-1-1-176 0 0,-1 1-95 0 0,1-1-84 0 0,0 0-113 0 0,1-3 226 0 0,-3 3-90 0 0,0 0 0 0 0,1 0 0 0 0,-1 1 0 0 0,1-1 0 0 0,-1 0 0 0 0,1 1 1 0 0,0-1-1 0 0,-1 1 0 0 0,1-1 0 0 0,0 1 0 0 0,1-2-11 0 0,3-6 40 0 0,3-9 32 0 0,0-8-64 0 0,-2 9 4 0 0,-5 14-6 0 0,0 0-1 0 0,1 0 0 0 0,0 1 1 0 0,-1-1-1 0 0,1 0 0 0 0,0 1 0 0 0,1-1 1 0 0,-1 1-1 0 0,0 0 0 0 0,1 0 1 0 0,0-1-6 0 0,1 0 3 0 0,0-1 0 0 0,-1 0 0 0 0,1 0 0 0 0,2-3-3 0 0,10-17 43 0 0,0 13-33 0 0,-9 2-10 0 0,-6 7 0 0 0,0 1 0 0 0,0-1 0 0 0,0 1 0 0 0,0-1 0 0 0,1 1 0 0 0,-1 0 0 0 0,0 0 0 0 0,1-1 0 0 0,-1 1 0 0 0,1 0 0 0 0,0 0 0 0 0,-1 1 0 0 0,1-1 0 0 0,0 0 0 0 0,-1 0 0 0 0,1 1 0 0 0,1-1 0 0 0,17-10 2 0 0,4-3-16 0 0,-6 10-54 0 0,30 4-22 0 0,-48-1 88 0 0,0 1 1 0 0,1 0-1 0 0,-1 0 1 0 0,1 0-1 0 0,-1 0 0 0 0,1 0 1 0 0,0 0-1 0 0,-1 0 1 0 0,1 0-1 0 0,-1 0 1 0 0,1 0-1 0 0,-1 1 0 0 0,0-1 1 0 0,1 0-1 0 0,-1 0 1 0 0,1 0-1 0 0,-1 0 0 0 0,1 1 1 0 0,-1-1-1 0 0,1 0 1 0 0,-1 1-1 0 0,0-1 1 0 0,1 0-1 0 0,-1 1 0 0 0,1-1 1 0 0,-1 0-1 0 0,0 1 1 0 0,0-1-1 0 0,1 1 1 0 0,-1-1-1 0 0,0 0 0 0 0,1 1 2 0 0,3 6-3 0 0,7 0-8 0 0,-10-7 8 0 0,1 0 0 0 0,-1 1 0 0 0,0-1 0 0 0,0 1 0 0 0,0-1 0 0 0,0 1 0 0 0,0 0 0 0 0,0-1 0 0 0,-1 1 0 0 0,1 0 0 0 0,0 0 0 0 0,0-1 0 0 0,0 1 0 0 0,-1 0 0 0 0,1 0 0 0 0,0 1 3 0 0,1 13-13 0 0,-2-14 13 0 0,0 0 0 0 0,0 0 0 0 0,0 0 0 0 0,0 0 0 0 0,0-1 0 0 0,0 1 0 0 0,0 0 0 0 0,1 0 0 0 0,-1 0 0 0 0,0 0 0 0 0,0 0 0 0 0,1-1 0 0 0,-1 1 0 0 0,0 0 1 0 0,1 0-2 0 0,6 3 1 0 0,-7-3 0 0 0,1-1 0 0 0,-1 0 0 0 0,1 0 0 0 0,-1 1 0 0 0,0-1 0 0 0,1 0 0 0 0,-1 0 0 0 0,0 1 0 0 0,1-1 0 0 0,-1 1 0 0 0,0-1 0 0 0,1 0 0 0 0,-1 1 0 0 0,0-1 0 0 0,1 1 0 0 0,-1-1 0 0 0,0 1 0 0 0,0-1 0 0 0,0 1 0 0 0,1-1 0 0 0,-1 1 0 0 0,0-1 0 0 0,0 1 0 0 0,0-1 0 0 0,0 1 0 0 0,0-1 0 0 0,0 1 0 0 0,0-1 0 0 0,0 1 0 0 0,0-1 0 0 0,0 1 0 0 0,-1-1 0 0 0,1 2 0 0 0,1 0 0 0 0,-1 0 0 0 0,0-1 0 0 0,0 1 0 0 0,1 0 0 0 0,-1-1 0 0 0,1 1 0 0 0,-1-1 0 0 0,1 1 0 0 0,0-1 0 0 0,0 1 0 0 0,0-1 0 0 0,0 1 0 0 0,0-1 1 0 0,4 7-2 0 0,-5-6 1 0 0,1-1 0 0 0,-1 1 0 0 0,1-1 0 0 0,-1 0 0 0 0,0 1 0 0 0,0-1 0 0 0,0 1 0 0 0,0-1 0 0 0,0 1 0 0 0,0-1 0 0 0,0 7 0 0 0,0-6 0 0 0,0 0 0 0 0,0 0 0 0 0,0 0 0 0 0,0 1 0 0 0,0-1 0 0 0,0 0 0 0 0,1 0 0 0 0,-1 0 0 0 0,1 0 0 0 0,0 1 0 0 0,12 13 0 0 0,-4-6-26 0 0,-4-4-70 0 0,-3-1-31 0 0,0-1-53 0 0,-1-2-34 0 0,7 4-546 0 0,-3-4 518 0 0,11 11-688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5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304 256 6968 0 0,'0'0'157'0'0,"0"0"23"0"0,0 0 11 0 0,-2 0-31 0 0,-1 0-149 0 0,0 0 0 0 0,0 0 0 0 0,0-1 0 0 0,0 1 0 0 0,0 0 0 0 0,0-1 0 0 0,-1 0-11 0 0,0-2 50 0 0,2-1 39 0 0,1 2 27 0 0,-2 0 55 0 0,-2 0 66 0 0,-3 2 79 0 0,0-1-26 0 0,-11 0 186 0 0,4 2-192 0 0,4 0-104 0 0,3 1-78 0 0,-27 28 326 0 0,17-18-295 0 0,-2 2 84 0 0,-4 6 120 0 0,18-13-193 0 0,-1-1 0 0 0,2 0 1 0 0,-1 1-1 0 0,-1 3-144 0 0,0 2 124 0 0,-6 8 99 0 0,1-7-36 0 0,1 4 17 0 0,7-1-42 0 0,0-3-46 0 0,-2 0 37 0 0,5-12-136 0 0,0 1 1 0 0,0-1-1 0 0,1 1 1 0 0,-1-1-1 0 0,0 1 1 0 0,1-1 0 0 0,-1 1-1 0 0,1-1 1 0 0,0 1-1 0 0,-1-1 1 0 0,1 1-1 0 0,0 0 1 0 0,0-1-18 0 0,0 38 299 0 0,0-16-157 0 0,0-23-141 0 0,0 0 1 0 0,0 0-1 0 0,0 0 0 0 0,0 0 0 0 0,0 0 0 0 0,0 0 0 0 0,0 0 0 0 0,0 0 1 0 0,0 0-1 0 0,0 0 0 0 0,0 1 0 0 0,0-1 0 0 0,0 0 0 0 0,0 0 0 0 0,0 0 1 0 0,0 0-1 0 0,0 0 0 0 0,0 0 0 0 0,0 0 0 0 0,0 0 0 0 0,0 0 0 0 0,0 0 1 0 0,0 1-1 0 0,0-1 0 0 0,0 0 0 0 0,0 0 0 0 0,0 0 0 0 0,0 0 1 0 0,0 0-1 0 0,0 0 0 0 0,0 0 0 0 0,1 0 0 0 0,-1 0 0 0 0,0 0 0 0 0,0 0 1 0 0,0 0-1 0 0,0 0 0 0 0,0 0 0 0 0,0 0 0 0 0,0 0 0 0 0,0 0 0 0 0,0 0 1 0 0,0 0-1 0 0,0 0 0 0 0,1 0 0 0 0,-1 0 0 0 0,0 0 0 0 0,0 0 0 0 0,0 0 1 0 0,0 0-1 0 0,0 0 0 0 0,0 0 0 0 0,0 0 0 0 0,0 0 0 0 0,0 0 0 0 0,0 0 1 0 0,1 0-2 0 0,2-1 21 0 0,-2 1-18 0 0,6 5 31 0 0,11 5 38 0 0,-8-7-24 0 0,16-3 6 0 0,-14-1 4 0 0,-10 1-42 0 0,1 0-1 0 0,-1 0 1 0 0,0-1-1 0 0,0 1 1 0 0,1-1 0 0 0,-1 0-1 0 0,0 1 1 0 0,0-1-1 0 0,1 0 1 0 0,-1 0-1 0 0,1-1-15 0 0,19-8 131 0 0,-16 7-109 0 0,-1 1 1 0 0,0-1-1 0 0,0 0 1 0 0,-1-1 0 0 0,1 1-1 0 0,-1-1 1 0 0,1 0-1 0 0,2-3-22 0 0,27-22 124 0 0,-25 24-105 0 0,-7 4-17 0 0,-1 0 0 0 0,1 1 1 0 0,-1-1-1 0 0,1-1 0 0 0,-1 1 0 0 0,1 0 0 0 0,-1 0 1 0 0,0 0-1 0 0,0-1 0 0 0,0 1 0 0 0,0-1 1 0 0,1 1-1 0 0,-2-1 0 0 0,1 1 0 0 0,0-1 1 0 0,0 0-1 0 0,0 1 0 0 0,-1-1 0 0 0,1 0 1 0 0,-1 0-3 0 0,11-20 8 0 0,8-2 44 0 0,-18 23-49 0 0,0-1-1 0 0,1 1 1 0 0,-1-1 0 0 0,0 0 0 0 0,1 1 0 0 0,-1-1 0 0 0,0 0 0 0 0,-1 0 0 0 0,1 0 0 0 0,0 0 0 0 0,0 0 0 0 0,-1 0 0 0 0,1 0 0 0 0,-1 0 0 0 0,0 0 0 0 0,1-1 0 0 0,-1 1 0 0 0,0 0 0 0 0,0 0-1 0 0,-1 0 1 0 0,1-1-3 0 0,0-2 13 0 0,0 1 0 0 0,0 0 0 0 0,0-1-1 0 0,0 1 1 0 0,1 0 0 0 0,0 0 0 0 0,0-1 0 0 0,0 1-13 0 0,4-7 14 0 0,1-3-3 0 0,-4-22 64 0 0,-2 22-38 0 0,0 12-81 0 0,0 11-34 0 0,0 11 67 0 0,-2-15-37 0 0,1-3 46 0 0,-1-1 1 0 0,1 1 0 0 0,0-1 0 0 0,0 1 0 0 0,0 0 0 0 0,0-1-1 0 0,0 1 1 0 0,1 0 0 0 0,-1 0 0 0 0,0 0 0 0 0,1-1 0 0 0,0 1 0 0 0,-1 1 1 0 0,0 30 2 0 0,1-29-1 0 0,0-3-1 0 0,0 1 0 0 0,0 0 0 0 0,0 0 0 0 0,1 0 1 0 0,-1-1-1 0 0,1 1 0 0 0,-1 0 0 0 0,1-1 0 0 0,0 1 1 0 0,-1 0-1 0 0,1-1 0 0 0,0 1 0 0 0,0 0 0 0 0,1-1-1 0 0,-1 1 0 0 0,-1-1 0 0 0,1 1 0 0 0,0-1 0 0 0,0 1 0 0 0,-1 0 0 0 0,1 0 0 0 0,-1-1 0 0 0,1 1 0 0 0,-1 0 0 0 0,0 0 0 0 0,0-1 0 0 0,0 1 1 0 0,0 14-43 0 0,0-14 42 0 0,0-1 0 0 0,0 1 0 0 0,1-1 0 0 0,-1 1 0 0 0,0-1 0 0 0,0 1 0 0 0,1-1 0 0 0,-1 1 0 0 0,1-1 0 0 0,-1 0 1 0 0,16 31 0 0 0,-5-16 0 0 0,-1 7-1 0 0,-6-18-6 0 0,0-3 0 0 0,10 0-69 0 0,-12-2 11 0 0,-2 0-66 0 0,0 0-77 0 0,0 0 61 0 0,0 0-34 0 0,0 0-37 0 0,0 0-35 0 0,0 0-345 0 0,0 0 81 0 0,0 0-48 0 0,0 0-667 0 0,0 0-525 0 0,0 0-1000 0 0</inkml:trace>
  <inkml:trace contextRef="#ctx0" brushRef="#br0" timeOffset="334.57">672 0 6832 0 0,'0'0'200'0'0,"3"0"-8"0"0,4 0-122 0 0,-4 0-10 0 0,-1 0 88 0 0,-1 0 167 0 0,-1 0 277 0 0,2 0-306 0 0,-1 0-62 0 0,0 0-55 0 0,1 0-46 0 0,-1 0 10 0 0,3 0-18 0 0,-3 0-60 0 0,0 0 35 0 0,5 3 379 0 0,4 10-56 0 0,-5 0-11 0 0,6-7-8 0 0,-4 4-46 0 0,2 12 38 0 0,-7-9-214 0 0,-1 11 191 0 0,-1 0-19 0 0,2-11-209 0 0,5 1 55 0 0,-2-5-18 0 0,-3 3 36 0 0,-3 1 23 0 0,1 0-64 0 0,-1 9 2 0 0,1-16-125 0 0,0 0 0 0 0,0 0 0 0 0,1 1 0 0 0,-1-1 0 0 0,2 0 1 0 0,-1 2-45 0 0,5 7 116 0 0,-4-11-95 0 0,-1-1 0 0 0,0 0 0 0 0,0 1-1 0 0,0-1 1 0 0,0 1 0 0 0,-1-1 0 0 0,0 1 0 0 0,1 0 0 0 0,-1 0-21 0 0,0 45 192 0 0,0 84 235 0 0,0-62-212 0 0,0-69-161 0 0,0-2-32 0 0,0 0-52 0 0,0 0-62 0 0,0 0-127 0 0,0 0-226 0 0,0 0-31 0 0</inkml:trace>
  <inkml:trace contextRef="#ctx0" brushRef="#br0" timeOffset="656.83">512 304 8928 0 0,'0'0'200'0'0,"0"0"33"0"0,0 0 14 0 0,3-3-41 0 0,10-8-164 0 0,4 3-22 0 0,-2 3 39 0 0,-1 1 42 0 0,1 3 40 0 0,-4 0 25 0 0,-3 0-41 0 0,0-2-14 0 0,3-1 12 0 0,-1-1 15 0 0,7 0 108 0 0,-2 1-83 0 0,2 1-47 0 0,6-2-25 0 0,1 1 19 0 0,11-7 68 0 0,-17 7-82 0 0,5-1-1 0 0,0-4-50 0 0,-12 4-28 0 0,1 1 1 0 0,1 0 0 0 0,-1 1-1 0 0,0 0 1 0 0,2 0-18 0 0,30-6 27 0 0,-38 7-31 0 0,0 0 0 0 0,-1 0 0 0 0,1-1 0 0 0,-1 1 1 0 0,1-1-1 0 0,-1 0 4 0 0,-1 0-18 0 0,0 1 1 0 0,0 0 0 0 0,0 0-1 0 0,0 1 1 0 0,0-1-1 0 0,5 0 18 0 0,-1-1-51 0 0,0 0-49 0 0,1-2-67 0 0,-1-2-90 0 0,9-4-241 0 0,-2 6 83 0 0,-1 2 118 0 0,-13 2 235 0 0,1 1 0 0 0,0-1 0 0 0,0-1-1 0 0,0 1 1 0 0,-1 0 0 0 0,1 0 0 0 0,0 0-1 0 0,-1-1 1 0 0,1 1 0 0 0,-1-1 62 0 0</inkml:trace>
  <inkml:trace contextRef="#ctx0" brushRef="#br0" timeOffset="963.13">1199 112 7136 0 0,'0'3'208'0'0,"0"7"-46"0"0,0 1-90 0 0,0 28-65 0 0,0-30 25 0 0,0-1 36 0 0,0 1 193 0 0,-2-2-68 0 0,0 0-22 0 0,-2 1 21 0 0,0 1 32 0 0,2-1-2 0 0,1 0 38 0 0,0 2 92 0 0,1-1-150 0 0,0 1 73 0 0,-1 37 1023 0 0,2-33-965 0 0,0-8-218 0 0,1-1-42 0 0,4 11 280 0 0,-2-4-101 0 0,-1 8 17 0 0,-3-10-95 0 0,0-8-131 0 0,-1 0 1 0 0,1 0 0 0 0,0 0-1 0 0,0 0 1 0 0,1 0-1 0 0,-1 0 1 0 0,0 0 0 0 0,1 0-1 0 0,-1 0 1 0 0,1 0 0 0 0,0 0-44 0 0,4 7 152 0 0,-4-8-124 0 0,0 0-1 0 0,0 1 1 0 0,-1-1-1 0 0,1 1 1 0 0,0-1 0 0 0,-1 1-1 0 0,1-1 1 0 0,0 1-1 0 0,-1 0 1 0 0,0-1 0 0 0,1 1-1 0 0,-1 0 1 0 0,0-1-1 0 0,0 1-27 0 0,0 2 136 0 0,0 0-79 0 0,0 10-53 0 0,0-10 35 0 0,0 1 60 0 0,0-2 81 0 0,0 1 106 0 0,0-2-26 0 0,0 0 64 0 0,0 0 72 0 0,0 0 77 0 0,0-10-401 0 0,-1 4-54 0 0,1 0-1 0 0,0 1 1 0 0,0-1-1 0 0,0 1 0 0 0,0-1 1 0 0,1 0-1 0 0,-1 1 0 0 0,1-1 1 0 0,1-1-18 0 0,7-13 37 0 0,5-8 38 0 0,-5 4-81 0 0,-5 13 6 0 0,1 1 0 0 0,0 0 0 0 0,0 0 0 0 0,1 0 0 0 0,0 1 0 0 0,1 0 1 0 0,0 0-1 0 0,3-3-1 0 0,-4 5 2 0 0,-5 3-2 0 0,0 1 1 0 0,0 0 0 0 0,1-1 0 0 0,-1 1 0 0 0,0 0 0 0 0,0 0 0 0 0,1 0 0 0 0,-1 0 0 0 0,0 0 0 0 0,1 1 0 0 0,-1-1 0 0 0,1 0 0 0 0,-1 1 0 0 0,1-1 0 0 0,-1 1 0 0 0,1-1 0 0 0,0 1 0 0 0,-1 0 0 0 0,1 0 0 0 0,-1-1 0 0 0,1 1 0 0 0,0 0 0 0 0,0 1 1 0 0,42-1-53 0 0,-27 0 17 0 0,-4 2-15 0 0,-12-2 47 0 0,0 0 1 0 0,0 1 0 0 0,0-1-1 0 0,0 1 1 0 0,0-1-1 0 0,0 1 1 0 0,0 0 0 0 0,0-1-1 0 0,0 1 1 0 0,-1 0 0 0 0,1 0-1 0 0,0-1 1 0 0,0 1-1 0 0,-1 0 1 0 0,1 0 0 0 0,-1 0-1 0 0,1 0 1 0 0,0 0-1 0 0,-1 0 1 0 0,0 0 0 0 0,1 0-1 0 0,-1 0 1 0 0,0 0 2 0 0,2 11-48 0 0,-2-11 46 0 0,0 1 1 0 0,0 0-1 0 0,0 0 1 0 0,1 0-1 0 0,-1-1 1 0 0,1 1-1 0 0,-1 0 1 0 0,1-1-1 0 0,0 1 1 0 0,0 0-1 0 0,0-1 1 0 0,0 1 0 0 0,0 0 1 0 0,0-1-4 0 0,0 1 0 0 0,0-1 0 0 0,-1 1 0 0 0,1-1 0 0 0,0 1 0 0 0,0 0 0 0 0,-1 0 1 0 0,1-1-1 0 0,-1 1 0 0 0,0 0 0 0 0,0 0 0 0 0,1-1 0 0 0,-1 1 4 0 0,-1 6-8 0 0,1-6 7 0 0,0 0 1 0 0,0 0 0 0 0,0 0 0 0 0,0 1 0 0 0,0-1-1 0 0,1 0 1 0 0,-1 0 0 0 0,1 0 0 0 0,-1 0 0 0 0,1 1 0 0 0,4 6 0 0 0,-4-8 0 0 0,0 0 0 0 0,0 1 0 0 0,0-1 0 0 0,0 1 0 0 0,-1-1 0 0 0,1 1 0 0 0,0-1 0 0 0,-1 1 0 0 0,1 0 0 0 0,-1-1 0 0 0,0 1 0 0 0,0 0 0 0 0,1-1 0 0 0,-1 1 0 0 0,0 30-16 0 0,0-16-32 0 0,0 0-32 0 0,0-15 76 0 0,-1-1 1 0 0,1 1-1 0 0,0-1 1 0 0,0 1-1 0 0,0-1 1 0 0,0 1-1 0 0,0-1 1 0 0,0 1-1 0 0,0-1 1 0 0,0 1-1 0 0,0-1 1 0 0,1 1 0 0 0,-1-1-1 0 0,0 1 1 0 0,0-1-1 0 0,0 1 1 0 0,0-1-1 0 0,1 1 1 0 0,-1-1-1 0 0,0 0 1 0 0,1 1-1 0 0,-1-1 1 0 0,0 1-1 0 0,1-1 1 0 0,-1 0-1 0 0,0 1 1 0 0,1-1 0 0 0,-1 0-1 0 0,1 1 1 0 0,-1-1-1 0 0,0 0 1 0 0,1 0 3 0 0,6 5-117 0 0,-4 1-98 0 0,-1 1-5 0 0,9 7-343 0 0,-8-12-21 0 0,-3-2-6 0 0</inkml:trace>
  <inkml:trace contextRef="#ctx0" brushRef="#br0" timeOffset="1307.08">1662 479 7688 0 0,'0'0'166'0'0,"3"0"29"0"0,-2 0-181 0 0,-1 0 0 0 0,1 0 0 0 0,0 0 0 0 0,-1 0 0 0 0,1 0 0 0 0,0 0 0 0 0,0 0 0 0 0,-1 0 0 0 0,1 0 0 0 0,0-1 0 0 0,-1 1 0 0 0,1 0 0 0 0,-1-1-1 0 0,1 1 1 0 0,0 0-14 0 0,4-11 184 0 0,-4 11-180 0 0,-1-1-1 0 0,1 1 0 0 0,0-1 0 0 0,0 1 0 0 0,0 0 0 0 0,-1 0 0 0 0,1-1 0 0 0,0 1 0 0 0,0 0 1 0 0,0 0-1 0 0,0 0 0 0 0,0 0 0 0 0,-1 0 0 0 0,1 0 0 0 0,1 0-3 0 0,13-2-9 0 0,-10-1 29 0 0,-1 1 39 0 0,6-3 148 0 0,-1 1 79 0 0,13-7 466 0 0,-15 7-560 0 0,0 1-43 0 0,5-6 274 0 0,0-4-93 0 0,-9 10-246 0 0,0 0 1 0 0,-1 0-1 0 0,2 0 1 0 0,-1 1-1 0 0,0-1 1 0 0,3-1-85 0 0,5-1 208 0 0,-1 0 7 0 0,1-4-61 0 0,5-4-23 0 0,-11 11-111 0 0,-4 2-16 0 0,-1-1 1 0 0,1 1-1 0 0,0 0 0 0 0,-1-1 0 0 0,1 1 0 0 0,-1 0 1 0 0,1-1-1 0 0,0 1 0 0 0,-1-1 0 0 0,1 1 0 0 0,-1-1 1 0 0,1 1-1 0 0,-1-1 0 0 0,1 1 0 0 0,-1-1 0 0 0,0 1 0 0 0,1-1 1 0 0,-1 0-1 0 0,0 1 0 0 0,1-1 0 0 0,-1 1 0 0 0,0-1-4 0 0,3-4 12 0 0,7-9 15 0 0,-6 8 46 0 0,-5-4-58 0 0,1 10-7 0 0,-3-5 72 0 0,-10-8 16 0 0,-3-1-6 0 0,15 14-87 0 0,1 0 0 0 0,-1-1 0 0 0,0 1-1 0 0,1 0 1 0 0,-1 0 0 0 0,0 0 0 0 0,0-1 0 0 0,1 1-1 0 0,-1 0 1 0 0,0 0 0 0 0,0 0 0 0 0,1 0 0 0 0,-1 0-1 0 0,0 1 1 0 0,1-1 0 0 0,-1 0 0 0 0,0 0 0 0 0,0 0-1 0 0,1 1 1 0 0,-1-1 0 0 0,0 0-3 0 0,-28 16 27 0 0,23-2 37 0 0,-20 18 32 0 0,21-22-75 0 0,4-8-8 0 0,0 1 0 0 0,0-1 0 0 0,0 0 0 0 0,-1 0 0 0 0,1 1 0 0 0,-1-1 0 0 0,1 0 0 0 0,-1-1 0 0 0,0 1-13 0 0,1 0 10 0 0,-1-1-1 0 0,1 0 1 0 0,0 0-1 0 0,0 0 1 0 0,0 1-1 0 0,0-1 1 0 0,0 1-1 0 0,0-1 0 0 0,0 1 1 0 0,0-1-1 0 0,0 1 1 0 0,1-1-1 0 0,-1 1 1 0 0,1 0-1 0 0,-1-1 1 0 0,1 1-1 0 0,0 0 1 0 0,-1 0-1 0 0,1-1 1 0 0,0 1-10 0 0,-1 10 56 0 0,-6 0-24 0 0,6-10-28 0 0,0-1 0 0 0,0 1 0 0 0,0 0 0 0 0,1-1 1 0 0,-1 1-1 0 0,0 0 0 0 0,1-1 0 0 0,-1 1 0 0 0,1 0 0 0 0,0 0 0 0 0,-1 0 0 0 0,1-1 0 0 0,0 1-4 0 0,0 9 19 0 0,-1-8-14 0 0,1-1 0 0 0,0 1 0 0 0,0 0 0 0 0,0 0 0 0 0,0 0 0 0 0,0 0 0 0 0,1 0 1 0 0,-1-1-1 0 0,1 1 0 0 0,0 0 0 0 0,0 1-5 0 0,10 1 0 0 0,-6 6 10 0 0,8-6 33 0 0,12 8 9 0 0,-12-5-24 0 0,-3-2-13 0 0,5-3 27 0 0,-12-3-37 0 0,1 0-1 0 0,0 0 1 0 0,-1 0 0 0 0,1-1 0 0 0,0 1 0 0 0,-1-1 0 0 0,2 0-5 0 0,8-6 41 0 0,-1 2-10 0 0,1 3-65 0 0,-4 3-32 0 0,1 0-10 0 0,1-2-50 0 0,-3 0 1 0 0,2-1-43 0 0,16-9-199 0 0,-7 8-7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3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10336 0 0,'0'0'233'0'0,"0"0"39"0"0,0 0 15 0 0,0 0 6 0 0,0 0 24 0 0,0 3 17 0 0,0-3-315 0 0,0 1 1 0 0,0-1 0 0 0,0 1 0 0 0,0 0 0 0 0,0-1-1 0 0,-1 1 1 0 0,1-1 0 0 0,0 1 0 0 0,0-1-1 0 0,0 1 1 0 0,-1-1 0 0 0,1 1 0 0 0,0-1 0 0 0,-1 1-1 0 0,1-1 1 0 0,0 1 0 0 0,-1-1 0 0 0,1 1 0 0 0,-1-1-1 0 0,1 1 1 0 0,0-1 0 0 0,-1 0 0 0 0,1 1-1 0 0,-1-1-19 0 0,0 1 23 0 0,0-1-1 0 0,1 0 0 0 0,-1 1 1 0 0,1-1-1 0 0,-1 1 0 0 0,0-1 1 0 0,1 1-1 0 0,-1 0 0 0 0,1-1 1 0 0,0 1-1 0 0,-1-1 1 0 0,1 1-1 0 0,-1 0 0 0 0,1 0 1 0 0,0-1-1 0 0,0 1 0 0 0,-1 0 1 0 0,1-1-1 0 0,0 1 0 0 0,0 0 1 0 0,0 0-1 0 0,0-1 0 0 0,0 1 1 0 0,0 0-1 0 0,0 0-22 0 0,0 12 367 0 0,0-10 1 0 0,0-1-26 0 0,0 29 253 0 0,0-2-108 0 0,0-12-295 0 0,0 1-40 0 0,0 2-45 0 0,0 4-50 0 0,0-21 17 0 0,0-3-35 0 0,0 0-74 0 0,0 0-79 0 0,0 0-55 0 0,0 0-166 0 0,0 0-284 0 0,0 0-18 0 0</inkml:trace>
  <inkml:trace contextRef="#ctx0" brushRef="#br0" timeOffset="360.47">256 1 9096 0 0,'0'14'192'0'0,"0"9"259"0"0,1-14-289 0 0,0-1-56 0 0,-1-4-94 0 0,1-1-35 0 0,6 13 78 0 0,2 5-66 0 0,-3-4 38 0 0,1 4 56 0 0,1-1 59 0 0,-2-3 60 0 0,-1 20 776 0 0,-3-31-882 0 0,2 6 113 0 0,0 1 53 0 0,-2 1 51 0 0,-1 2 53 0 0,-1 2 13 0 0,0-6-27 0 0,0-2 59 0 0,0-6-153 0 0,0 0 42 0 0,-2-1-128 0 0,-9 8-20 0 0,8-9-31 0 0,-1-1-52 0 0,4-1-64 0 0,-1 0-1 0 0,0 0 1 0 0,1 0-1 0 0,-1 0 0 0 0,1 0 1 0 0,-1 0-1 0 0,1 0 1 0 0,-1-1-1 0 0,1 1 0 0 0,-1 0 1 0 0,1 0-1 0 0,-1-1 1 0 0,1 1-1 0 0,-1 0 0 0 0,1 0 1 0 0,0-1-1 0 0,-1 1-4 0 0,1 0 1 0 0,-5-7 22 0 0,5 6-23 0 0,0 1 1 0 0,0 0-1 0 0,0-1 0 0 0,-1 1 1 0 0,1-1-1 0 0,0 1 1 0 0,0 0-1 0 0,-1-1 0 0 0,1 1 1 0 0,0 0-1 0 0,-1 0 0 0 0,1-1 1 0 0,0 1-1 0 0,-1 0 0 0 0,1 0 1 0 0,0-1-1 0 0,-1 1 0 0 0,1 0 1 0 0,-1 0-1 0 0,1 0 1 0 0,0 0-1 0 0,-1-1 0 0 0,1 1 1 0 0,-1 0-1 0 0,1 0 0 0 0,-1 0 1 0 0,1 0-1 0 0,0 0 0 0 0,-1 0 1 0 0,1 0-1 0 0,-1 0 0 0 0,-4-2 43 0 0,-6-9-22 0 0,7 4 31 0 0,5-2-48 0 0,-1 6 6 0 0,-1-13 33 0 0,-6-2-25 0 0,2 7-9 0 0,5 10-7 0 0,-1 0 1 0 0,1 0-1 0 0,0 0 0 0 0,0 0 0 0 0,-1 0 0 0 0,1 0 0 0 0,0 0 0 0 0,0 0 1 0 0,0 0-1 0 0,0 0 0 0 0,0 0 0 0 0,1-1 0 0 0,-1 1 0 0 0,0 0 1 0 0,0 0-1 0 0,1 0 0 0 0,-1 0 0 0 0,1 0 0 0 0,-1 0 0 0 0,1 0 1 0 0,-1 0-1 0 0,1 1 0 0 0,-1-1 0 0 0,2-1-2 0 0,4-9 2 0 0,-1-16-2 0 0,6 6 0 0 0,-8 8 0 0 0,-3 11 0 0 0,1-1 0 0 0,-1 1 0 0 0,1-1 0 0 0,0 1 0 0 0,0 0 0 0 0,-1 0 0 0 0,2 0 0 0 0,-1-1 0 0 0,0 1 0 0 0,0 0 0 0 0,1 0 0 0 0,-1 1 0 0 0,1-1 0 0 0,-1 0 0 0 0,12-10-4 0 0,0 1 0 0 0,1 1 1 0 0,8-5 3 0 0,-14 9-17 0 0,-7 5 14 0 0,1 0 0 0 0,-1 0 0 0 0,0 0 0 0 0,1 0 0 0 0,-1 0 0 0 0,1 0 0 0 0,-1 1 1 0 0,1-1-1 0 0,-1 0 0 0 0,1 1 0 0 0,0 0 0 0 0,-1-1 0 0 0,1 1 0 0 0,0 0 0 0 0,-1 0 0 0 0,1 0 0 0 0,1 0 3 0 0,1 0-8 0 0,0-1-1 0 0,0 1 1 0 0,0-1 0 0 0,0 0-1 0 0,0 0 1 0 0,0 0-1 0 0,0-1 1 0 0,-1 1 0 0 0,1-1-1 0 0,2-1 9 0 0,-5 2-4 0 0,0 1-1 0 0,0 0 1 0 0,0-1-1 0 0,0 1 1 0 0,0 0-1 0 0,0 0 1 0 0,0 0-1 0 0,0 0 1 0 0,0 0-1 0 0,0 0 1 0 0,0 0-1 0 0,0 0 1 0 0,0 1-1 0 0,0-1 1 0 0,0 0-1 0 0,-1 0 1 0 0,1 1-1 0 0,0-1 1 0 0,0 1-1 0 0,0-1 1 0 0,0 1-1 0 0,0-1 1 0 0,-1 1-1 0 0,1-1 1 0 0,0 1-1 0 0,0 0 1 0 0,-1 0 4 0 0,7 3-19 0 0,12 1-2 0 0,7 9-22 0 0,-14-5 41 0 0,-1 0-1 0 0,0 0 0 0 0,-1 2 1 0 0,6 6 2 0 0,7 8 0 0 0,-19-21 0 0 0,-1 0 0 0 0,0 1 0 0 0,0-1 0 0 0,0 1 0 0 0,0 0 0 0 0,-1 0 0 0 0,0 0 0 0 0,1 1 0 0 0,6 15 0 0 0,-5-13 0 0 0,-2-7 1 0 0,-2 0-1 0 0,1 1 1 0 0,0-1 0 0 0,0 1 0 0 0,0-1-1 0 0,-1 1 1 0 0,1 0 0 0 0,-1-1 0 0 0,1 1-1 0 0,-1 0 1 0 0,0-1 0 0 0,1 1-1 0 0,-1 0 1 0 0,0 0-1 0 0,0 36 85 0 0,0-26-108 0 0,0-1-73 0 0,-3-6-88 0 0,-7 6-10 0 0,7-9-4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2.2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416 113 6568 0 0,'0'0'190'0'0,"0"-3"-10"0"0,0-1-158 0 0,-1-13 25 0 0,-3 11 75 0 0,0 5-7 0 0,0 0 47 0 0,4 1-154 0 0,-1 0 1 0 0,1 0-1 0 0,0 0 0 0 0,0 0 0 0 0,0 0 0 0 0,0 0 0 0 0,0 0 0 0 0,0 0 0 0 0,0 0 0 0 0,0 0 0 0 0,0 0 0 0 0,0 0 0 0 0,-1 0 0 0 0,1 0 0 0 0,0 0 0 0 0,0 0 0 0 0,0 0 0 0 0,0 0 0 0 0,0 0 0 0 0,0 0 0 0 0,0 0 0 0 0,0 0 1 0 0,0 0-1 0 0,0 0 0 0 0,0 0 0 0 0,-1 0 0 0 0,1 0 0 0 0,0 0 0 0 0,0 0 0 0 0,0 0 0 0 0,0 0 0 0 0,0 0 0 0 0,0 0 0 0 0,0-1 0 0 0,0 1 0 0 0,0 0 0 0 0,0 0 0 0 0,0 0 0 0 0,0 0 0 0 0,0 0 0 0 0,0 0 0 0 0,0 0 0 0 0,0 0 0 0 0,0 0 1 0 0,0 0-1 0 0,0-1 0 0 0,0 1 0 0 0,0 0 0 0 0,0 0 0 0 0,0 0 0 0 0,0 0 0 0 0,0 0 0 0 0,0 0 0 0 0,0 0 0 0 0,0 0 0 0 0,0 0 0 0 0,0-1-8 0 0,0-2 128 0 0,-1 0 42 0 0,-3-8 491 0 0,1 8-427 0 0,-1-1-92 0 0,2 3-122 0 0,0 0-42 0 0,-5-2 184 0 0,7 3-145 0 0,-1 0 0 0 0,1-1-1 0 0,-1 1 1 0 0,1 0 0 0 0,0 0-1 0 0,-1 0 1 0 0,1 0-1 0 0,-1-1 1 0 0,1 1 0 0 0,-1 0-1 0 0,1 0 1 0 0,0-1 0 0 0,-1 1-1 0 0,1 0 1 0 0,0-1 0 0 0,-1 1-1 0 0,1 0 1 0 0,0-1 0 0 0,0 1-1 0 0,-1-1 1 0 0,1 1 0 0 0,0 0-1 0 0,0-1 1 0 0,-1 1 0 0 0,1-1-1 0 0,0 1 1 0 0,0-1-1 0 0,0 1 1 0 0,0-1 0 0 0,0 1-1 0 0,0-1 1 0 0,0 1 0 0 0,0-1-1 0 0,0 1 1 0 0,0-1 0 0 0,0 1-17 0 0,-3-5 366 0 0,-10-6-39 0 0,0 6-20 0 0,8-2-109 0 0,5 6-186 0 0,0 1 1 0 0,0 0-1 0 0,-1-1 0 0 0,1 1 1 0 0,0-1-1 0 0,-1 1 1 0 0,1 0-1 0 0,0-1 0 0 0,-1 1 1 0 0,1-1-1 0 0,0 1 1 0 0,-1 0-1 0 0,1 0 0 0 0,-1-1 1 0 0,1 1-1 0 0,-1 0 0 0 0,1 0 1 0 0,0-1-1 0 0,-1 1 1 0 0,1 0-1 0 0,-1 0 0 0 0,1 0 1 0 0,-1 0-1 0 0,1 0 1 0 0,-1 0-1 0 0,1 0 0 0 0,-1 0 1 0 0,1 0-1 0 0,-1 0 1 0 0,1 0-1 0 0,-1 0 0 0 0,0 0-12 0 0,-5 1 97 0 0,-8 4 258 0 0,9-2-231 0 0,2-1-67 0 0,-1 1-52 0 0,3-3 14 0 0,-1 1 1 0 0,1-1-1 0 0,0 0 1 0 0,-1 1-1 0 0,1-1 1 0 0,-1 0 0 0 0,1 0-1 0 0,-1 0 1 0 0,1 0-1 0 0,-1 0-19 0 0,1 0 18 0 0,-1 0 0 0 0,1 0 0 0 0,-1 0 0 0 0,1 0 0 0 0,-1 1 0 0 0,1-1 0 0 0,-1 0-1 0 0,1 1 1 0 0,0-1 0 0 0,-1 1-18 0 0,-62 31 648 0 0,63-31-637 0 0,0-1-1 0 0,0 1 1 0 0,0 0-1 0 0,0 0 1 0 0,0 0-1 0 0,0 0 0 0 0,0 0 1 0 0,0 0-1 0 0,0 0 1 0 0,0 0-1 0 0,1 0 1 0 0,-1 0-1 0 0,0 0 1 0 0,1 1-1 0 0,-1-1 0 0 0,1 0 1 0 0,-1 0-1 0 0,1 1 1 0 0,0-1-1 0 0,-1 0 1 0 0,1 1-11 0 0,-2 6 54 0 0,-9 11 46 0 0,8-15-68 0 0,0 0 1 0 0,0 1-1 0 0,1-1 1 0 0,0 1-1 0 0,-1 2-32 0 0,-2 19 122 0 0,-6-4-2 0 0,6 7-7 0 0,-1-16-73 0 0,5-12-34 0 0,0 1 0 0 0,1 0 1 0 0,-1 0-1 0 0,0-1 0 0 0,0 1 0 0 0,1 0 1 0 0,-1 0-1 0 0,1 0 0 0 0,0 0 0 0 0,-1 0 1 0 0,1 0-1 0 0,0 0 0 0 0,0 0 0 0 0,0 0 1 0 0,0 0-1 0 0,1 0 0 0 0,-1 0 0 0 0,1 0 1 0 0,-1 0-7 0 0,2 3 13 0 0,0 2 9 0 0,1 0 0 0 0,-1 0 0 0 0,-1 0 1 0 0,0 0-1 0 0,0 0 0 0 0,0 7-22 0 0,2 13 66 0 0,2-10 41 0 0,0 1 0 0 0,4 9-107 0 0,-1-7 67 0 0,-3-2-3 0 0,-4-14-50 0 0,1 0 0 0 0,-1 0 0 0 0,1 0-1 0 0,-1-1 1 0 0,1 1 0 0 0,2 3-14 0 0,-1-4 13 0 0,-1 1 1 0 0,0 0-1 0 0,0-1 1 0 0,-1 1-1 0 0,1 0 1 0 0,-1 0-1 0 0,0 0 1 0 0,0 1-14 0 0,3 8 24 0 0,-3-9-16 0 0,1 0 1 0 0,-1 0 0 0 0,1 0 0 0 0,0 0-1 0 0,0 0 1 0 0,0-1 0 0 0,0 1 0 0 0,1-1 0 0 0,0 1-1 0 0,0-1 1 0 0,0 0 0 0 0,0 1-9 0 0,6-2 33 0 0,-9-2-32 0 0,0 0 0 0 0,0 0-1 0 0,1 0 1 0 0,-1 0 0 0 0,0 0-1 0 0,0 0 1 0 0,1 0 0 0 0,-1 1-1 0 0,0-1 1 0 0,0 0 0 0 0,1 0-1 0 0,-1 0 1 0 0,0 0 0 0 0,0 0-1 0 0,1 0 1 0 0,-1 1 0 0 0,0-1-1 0 0,0 0 1 0 0,0 0 0 0 0,0 0-1 0 0,1 0 1 0 0,-1 1 0 0 0,0-1-1 0 0,0 0 1 0 0,0 0 0 0 0,0 0-1 0 0,0 1 1 0 0,1-1 0 0 0,-1 0-1 0 0,0 0 1 0 0,0 1-1 0 0,1 7 35 0 0,-1 9 39 0 0,0-15-21 0 0,0-2-84 0 0,0 0-62 0 0,0 0-103 0 0,0 0-17 0 0</inkml:trace>
  <inkml:trace contextRef="#ctx0" brushRef="#br0" timeOffset="265.3">1 289 7568 0 0,'0'0'166'0'0,"0"0"29"0"0,2-3 14 0 0,10-6-44 0 0,-11 9-159 0 0,0-1-1 0 0,1 0 1 0 0,-1 1 0 0 0,1-1-1 0 0,-1 1 1 0 0,1 0 0 0 0,0-1-1 0 0,-1 1 1 0 0,1 0 0 0 0,1 0-6 0 0,-1 0 0 0 0,0 0 0 0 0,1-1 0 0 0,-1 1 0 0 0,0-1 0 0 0,0 1 0 0 0,1-1 0 0 0,-1 0 0 0 0,0 0 0 0 0,0 0 0 0 0,0 0 0 0 0,2-1 0 0 0,18-8 0 0 0,-17 8 1 0 0,2 0 7 0 0,0 0 1 0 0,0 0 0 0 0,0 0 0 0 0,1 1-1 0 0,-1 0 1 0 0,6 0-9 0 0,-6 1 2 0 0,0-1 0 0 0,0 0-1 0 0,0 0 1 0 0,-1-1 0 0 0,1 0-1 0 0,0 0-1 0 0,9-2 1 0 0,16-2-1 0 0,0-4 0 0 0,-22 8-16 0 0,-4 1-40 0 0,2 0-110 0 0,-4 0 28 0 0,0 0-45 0 0,3-1-215 0 0,-1 0-107 0 0,2-1-205 0 0,3-3-470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1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65 7192 0 0,'3'0'209'0'0,"-3"0"-203"0"0,1 0 0 0 0,-1 0-1 0 0,1 0 1 0 0,-1 0 0 0 0,1 0 0 0 0,-1 0-1 0 0,1 0 1 0 0,-1 0 0 0 0,1 0 0 0 0,-1 0-1 0 0,1 0 1 0 0,-1 1 0 0 0,1-1 0 0 0,-1 0-1 0 0,1 0 1 0 0,-1 0 0 0 0,0 1 0 0 0,1-1-1 0 0,-1 0 1 0 0,1 1 0 0 0,-1-1-6 0 0,2 10 83 0 0,-2-8-78 0 0,0 0 0 0 0,0-1-1 0 0,0 1 1 0 0,1 0 0 0 0,-1 0 0 0 0,1 0-1 0 0,-1-1 1 0 0,1 1 0 0 0,0 1-5 0 0,4 5-9 0 0,1 4 13 0 0,-4 2 61 0 0,0 1 72 0 0,4 7 208 0 0,0 1 44 0 0,-4-8-184 0 0,-1-5-6 0 0,0-1-51 0 0,1-1-18 0 0,3 2 11 0 0,-1 1 17 0 0,1 4 124 0 0,-1-4-96 0 0,3 11 114 0 0,-4-4 76 0 0,-3-16-336 0 0,0-1 0 0 0,0 1 0 0 0,0-1 0 0 0,0 0 0 0 0,0 1 0 0 0,1-1 0 0 0,-1 1 0 0 0,0-1 0 0 0,1 0 0 0 0,0 1-40 0 0,4 7 188 0 0,0 1 77 0 0,-2 3 66 0 0,-3-10-347 0 0,0-1 46 0 0,0 0 43 0 0,0-1 37 0 0,0 2 212 0 0,0-2 112 0 0,1-1-27 0 0,-1-1 39 0 0,0-2 976 0 0,0-1-631 0 0,0 2-446 0 0,0 0-48 0 0,-1-2 5 0 0,1 3-197 0 0,0-1-37 0 0,-1 0-40 0 0,1-1-123 0 0,0 2-3 0 0,-1 0-36 0 0,1 0-38 0 0,-1 0-39 0 0,-4-7 281 0 0,4 7-55 0 0,0-1 0 0 0,1 1 1 0 0,-1 0-1 0 0,0-1 0 0 0,0 0 0 0 0,1 1 0 0 0,-1-1 0 0 0,1 1 0 0 0,-1-1 0 0 0,1 0 0 0 0,-1 1 0 0 0,1-1 0 0 0,0 0 0 0 0,0 0-15 0 0,0-24 153 0 0,0-9-42 0 0,2 20-52 0 0,5-2-37 0 0,3-4-23 0 0,-9 15 0 0 0,1 0 0 0 0,0 0-1 0 0,0 0 0 0 0,1 0 1 0 0,0 0-1 0 0,0 1 0 0 0,0-1 1 0 0,0 1-1 0 0,4-4 2 0 0,6-7-59 0 0,-10 11 51 0 0,0 1 0 0 0,1-1 0 0 0,-1 1-1 0 0,1 0 1 0 0,0 0 0 0 0,0 0 0 0 0,0 1 0 0 0,0 0-1 0 0,2-2 9 0 0,22-18-5 0 0,-25 20 4 0 0,1-1-1 0 0,0 2 1 0 0,0-1-1 0 0,0 0 1 0 0,2 0 1 0 0,11-6-63 0 0,-11 7 20 0 0,9-5-63 0 0,5 1 21 0 0,-10 3 38 0 0,1 0-72 0 0,0 1-94 0 0,19 3-619 0 0,-23 0 648 0 0,-2-1 57 0 0,14 0-614 0 0</inkml:trace>
  <inkml:trace contextRef="#ctx0" brushRef="#br0" timeOffset="334.91">671 33 7920 0 0,'0'0'174'0'0,"-3"3"29"0"0,-10 7 13 0 0,0-4-31 0 0,8 4-147 0 0,-6-5-38 0 0,6 9 0 0 0,1-8 24 0 0,-1 0 41 0 0,-8 6 154 0 0,10-10-132 0 0,0 1 1 0 0,0 0-1 0 0,0 0 1 0 0,1 0-1 0 0,-1 1 1 0 0,-1 2-88 0 0,0 1 225 0 0,1 1-56 0 0,1 0-22 0 0,-2 4 12 0 0,1-2 2 0 0,-2 27 511 0 0,3-31-625 0 0,-3 9 139 0 0,3-10-95 0 0,1 0-1 0 0,0 0 1 0 0,0 0 0 0 0,0 0-1 0 0,1 0 1 0 0,-1 5-91 0 0,4 4 127 0 0,4-1 53 0 0,-3-4-15 0 0,-2 3 36 0 0,0 1-7 0 0,-2-13-175 0 0,0 1 1 0 0,1 0 0 0 0,-1 0 0 0 0,0 0 0 0 0,1 0 0 0 0,-1 0 0 0 0,1-1-1 0 0,0 1 1 0 0,-1 0 0 0 0,1 0 0 0 0,-1-1 0 0 0,1 1 0 0 0,0 0 0 0 0,0-1-1 0 0,-1 1 1 0 0,1-1 0 0 0,0 1 0 0 0,0-1 0 0 0,0 1 0 0 0,0-1-20 0 0,6 3 174 0 0,3 2 77 0 0,-2 0-68 0 0,3 1 78 0 0,2-4 35 0 0,1-2-92 0 0,-1 0-53 0 0,2 0-25 0 0,4 0-3 0 0,-4-2 2 0 0,-5-3-52 0 0,3-1-35 0 0,13 1-10 0 0,-20 3-8 0 0,0 0 0 0 0,-1-1 0 0 0,0 0 0 0 0,1 1 0 0 0,-1-2 0 0 0,0 1 0 0 0,-1 0 0 0 0,5-5-20 0 0,14-10 42 0 0,-20 17-36 0 0,-1-1 1 0 0,0 0 0 0 0,1 0-1 0 0,-1 1 1 0 0,0-1-1 0 0,0 0 1 0 0,0-1 0 0 0,0 1-1 0 0,-1 0 1 0 0,1-1-1 0 0,0 1 1 0 0,-1-1 0 0 0,1 0-7 0 0,9-10 61 0 0,-10 11-52 0 0,1 1 0 0 0,0-1 1 0 0,0 0-1 0 0,-1 0 0 0 0,0 0 0 0 0,1 0 0 0 0,-1 0 0 0 0,0 0 1 0 0,1-2-10 0 0,3-23 53 0 0,2 13-39 0 0,-6 13-8 0 0,0 0 1 0 0,0-1-1 0 0,-1 1 1 0 0,1 0 0 0 0,0-1-1 0 0,-1 1 1 0 0,1-1-1 0 0,-1 1 1 0 0,1-1-1 0 0,-1 1 1 0 0,0-1-1 0 0,0 1 1 0 0,0-1-1 0 0,0 1 1 0 0,0-1-1 0 0,0 1 1 0 0,0-1-1 0 0,0 1 1 0 0,0-1-1 0 0,-1 1 1 0 0,1-1-1 0 0,-1 1 1 0 0,1-1 0 0 0,-1 1-7 0 0,-10-18 53 0 0,8 6-44 0 0,3 11-10 0 0,-1-1 0 0 0,1 1 0 0 0,-1 0 1 0 0,1-1-1 0 0,-1 1 0 0 0,0 0 1 0 0,0 0-1 0 0,0 0 0 0 0,-1-1 0 0 0,1 1 1 0 0,0 0-1 0 0,-1 1 0 0 0,1-1 1 0 0,-1 0 0 0 0,-1-2-21 0 0,0 0 1 0 0,0 0-1 0 0,0 0 1 0 0,0 0-1 0 0,0-3 21 0 0,-4-5-78 0 0,-1 1-75 0 0,1 5-10 0 0,-1 1-63 0 0,4 3 0 0 0,0 0 75 0 0,-7-3-149 0 0,6 3 101 0 0,2 1 16 0 0,0 0-68 0 0,1-1-81 0 0,-1 1-98 0 0,0 0-113 0 0,1 0 225 0 0,1 0-34 0 0,-1 1-36 0 0,0-1-37 0 0,1 0-40 0 0,-1 0-41 0 0,-4-3-1195 0 0,-4-5-954 0 0</inkml:trace>
  <inkml:trace contextRef="#ctx0" brushRef="#br0" timeOffset="790.79">1326 17 7424 0 0,'0'0'166'0'0,"-3"0"29"0"0,2 0-161 0 0,0 0-1 0 0,-1-1 1 0 0,1 1-1 0 0,0 0 1 0 0,-1-1 0 0 0,1 1-1 0 0,0-1 1 0 0,-1 1-1 0 0,1-1 1 0 0,-1 0-34 0 0,-4-3 103 0 0,2 2-85 0 0,0 0-60 0 0,-2 0 32 0 0,2 2 47 0 0,-2 6 143 0 0,5-5-159 0 0,1-1 1 0 0,-1 1-1 0 0,1 0 1 0 0,-1-1-1 0 0,1 1 1 0 0,-1-1 0 0 0,1 1-1 0 0,-1-1 1 0 0,0 1-1 0 0,1-1 1 0 0,-1 1-1 0 0,0-1 1 0 0,0 0 0 0 0,1 1-1 0 0,-1-1 1 0 0,0 0-1 0 0,0 0 1 0 0,1 1-1 0 0,-1-1 1 0 0,0 0-1 0 0,0 0 1 0 0,0 0-22 0 0,1 0 15 0 0,-1 0 0 0 0,1 0 0 0 0,-1-1 0 0 0,1 1 1 0 0,-1 0-1 0 0,1 0 0 0 0,-1 0 0 0 0,1 0 0 0 0,-1 0 0 0 0,1 1 0 0 0,-1-1 0 0 0,1 0 0 0 0,-1 0 0 0 0,1 0 1 0 0,-1 0-1 0 0,1 1 0 0 0,-1-1 0 0 0,1 0 0 0 0,-1 0 0 0 0,1 1 0 0 0,0-1 0 0 0,-1 0 0 0 0,1 1 0 0 0,0-1 1 0 0,-1 0-1 0 0,1 1 0 0 0,0-1 0 0 0,-1 0 0 0 0,1 1 0 0 0,0-1 0 0 0,-1 1 0 0 0,1 0-15 0 0,-4 5 218 0 0,-4 0-1 0 0,-9 2 7 0 0,12-6-153 0 0,-5 3 86 0 0,8-5-138 0 0,1 1 0 0 0,-1-1 0 0 0,1 1 0 0 0,-1 0 0 0 0,1 0 0 0 0,0-1 1 0 0,-1 1-1 0 0,1 0 0 0 0,0 0 0 0 0,0 0 0 0 0,0 1 0 0 0,-1-1 1 0 0,1 0-1 0 0,0 0 0 0 0,1 1 0 0 0,-2-1-19 0 0,-2 6 57 0 0,-15 24 214 0 0,13-19-137 0 0,1 2 39 0 0,2-3-92 0 0,-4 8 56 0 0,1-3 10 0 0,1-9-80 0 0,4-5-52 0 0,0-1 1 0 0,0 0-1 0 0,0 1 1 0 0,1-1-1 0 0,-1 1 0 0 0,0-1 1 0 0,0 1-1 0 0,1-1 1 0 0,-1 1-1 0 0,1 0 1 0 0,0-1-1 0 0,-1 1 0 0 0,1 0 1 0 0,0-1-1 0 0,0 1 1 0 0,0 0-1 0 0,0-1 1 0 0,0 1-1 0 0,0 0 1 0 0,1-1-1 0 0,-1 1 0 0 0,1 0 1 0 0,-1-1-1 0 0,1 2-15 0 0,2 2 49 0 0,0 2 25 0 0,0-1 0 0 0,0 0 0 0 0,1 0 0 0 0,0 0 0 0 0,0 0 1 0 0,1-1-75 0 0,0 0 54 0 0,0 0 42 0 0,4 6 139 0 0,7 3 204 0 0,1-3-31 0 0,-5-9-226 0 0,0-1-24 0 0,-9-1-125 0 0,1 1-1 0 0,-1-1 0 0 0,0 0 1 0 0,0 0-1 0 0,1-1 0 0 0,-1 1 1 0 0,0-1-1 0 0,0 1 0 0 0,1-1 1 0 0,-1 0-33 0 0,5-4 66 0 0,3-1-14 0 0,2 3-34 0 0,-12 4-18 0 0,-1-1 0 0 0,1 0 0 0 0,-1 0 0 0 0,1 0 0 0 0,-1 0 0 0 0,1 0 0 0 0,-1 0 0 0 0,1 0 0 0 0,-1 0 0 0 0,1 0 0 0 0,-1 0 0 0 0,1 0 0 0 0,-1-1 0 0 0,1 1 0 0 0,-1 0 0 0 0,1 0 0 0 0,-1 0 0 0 0,0-1 0 0 0,1 1 0 0 0,-1 0 0 0 0,1-1 0 0 0,-1 1 0 0 0,0 0 0 0 0,1-1 0 0 0,-1 1 0 0 0,1 0 0 0 0,-1-1 0 0 0,0 1 0 0 0,0-1 0 0 0,1 1 0 0 0,-1 0 0 0 0,0-1 0 0 0,5-6 0 0 0,8 2 0 0 0,-10 3 5 0 0,-1 1 0 0 0,1-1 0 0 0,-1 0 0 0 0,0 0 1 0 0,0 0-1 0 0,0 0 0 0 0,0 0 0 0 0,0-1 1 0 0,0 1-1 0 0,0-1 0 0 0,-1 1 0 0 0,1-1 1 0 0,0-2-6 0 0,1 0 12 0 0,-1 0 1 0 0,1 1-1 0 0,1-1 1 0 0,-1 1-1 0 0,4-4-12 0 0,-6 6 4 0 0,0 1 0 0 0,0-1 0 0 0,0 1 0 0 0,0-1-1 0 0,0 1 1 0 0,0-1 0 0 0,0 0 0 0 0,0 0 0 0 0,-1 1 0 0 0,1-1-1 0 0,0 0 1 0 0,-1 0 0 0 0,0-1-4 0 0,2-30 74 0 0,-2 30-67 0 0,0-2-15 0 0,-2-18 84 0 0,-2 15-75 0 0,-1 1-52 0 0,-3-1-63 0 0,0-5-61 0 0,0-5-120 0 0,2 5 6 0 0,-1 0-70 0 0,0 3-75 0 0,-2 3-79 0 0,-4 1-219 0 0,12 5 679 0 0,1 1 0 0 0,0-1 1 0 0,-1 0-1 0 0,1 0 1 0 0,0 0-1 0 0,-1 1 1 0 0,1-1-1 0 0,0 0 1 0 0,0 0-1 0 0,0 0 0 0 0,0 0 1 0 0,0 0-1 0 0,0 1 1 0 0,0-2 52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9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177 288 6272 0 0,'0'0'141'0'0,"0"0"23"0"0,0 0 11 0 0,-3 0-29 0 0,-10 0-116 0 0,3 0-15 0 0,4 2 39 0 0,1 1 54 0 0,-1 2 93 0 0,0 0 56 0 0,-9 10 409 0 0,7-6-339 0 0,5-4-205 0 0,0-1-76 0 0,-1 6 210 0 0,0-1-54 0 0,-6 4 46 0 0,-2 0-1 0 0,-1 7 22 0 0,6-8-126 0 0,-3 7 141 0 0,5-3-56 0 0,1-3-69 0 0,-6 8 177 0 0,4 6-10 0 0,0-14-134 0 0,5-12-164 0 0,0 1 0 0 0,0-1 0 0 0,0 1 0 0 0,1-1-1 0 0,-1 1 1 0 0,1-1 0 0 0,-1 1 0 0 0,1-1-1 0 0,0 1 1 0 0,-1-1 0 0 0,1 1 0 0 0,0 0 0 0 0,0-1-28 0 0,-1 11 205 0 0,1 11 122 0 0,4-10-174 0 0,-3-10-132 0 0,10 16 159 0 0,-11-18-168 0 0,1 0-1 0 0,-1 0 1 0 0,1-1-1 0 0,-1 1 1 0 0,1-1-1 0 0,0 1 1 0 0,-1 0-1 0 0,1-1 1 0 0,0 1-1 0 0,-1-1 0 0 0,1 1 1 0 0,0-1-1 0 0,-1 0 1 0 0,1 1-1 0 0,0-1 1 0 0,0 0-1 0 0,0 1 1 0 0,-1-1-1 0 0,1 0 1 0 0,0 0-12 0 0,2 0 198 0 0,0 3 24 0 0,-3-3-219 0 0,11 9 190 0 0,-10-8-185 0 0,-1-1 1 0 0,0 0 0 0 0,1 1 0 0 0,-1-1-1 0 0,1 0 1 0 0,-1 1 0 0 0,1-1 0 0 0,-1 0-1 0 0,1 0 1 0 0,-1 0 0 0 0,1 0 0 0 0,-1 1-1 0 0,1-1 1 0 0,-1 0 0 0 0,1 0 0 0 0,-1 0-1 0 0,1 0 1 0 0,-1 0 0 0 0,1 0 0 0 0,-1 0-1 0 0,1-1 1 0 0,-1 1 0 0 0,1 0 0 0 0,-1 0-1 0 0,1 0 1 0 0,-1 0 0 0 0,1-1 0 0 0,-1 1-1 0 0,1 0 1 0 0,-1 0-9 0 0,5-7 179 0 0,-5 6-166 0 0,0 1 0 0 0,0 0-1 0 0,1-1 1 0 0,-1 1 0 0 0,0-1 0 0 0,0 1 0 0 0,1-1 0 0 0,-1 1-1 0 0,1 0 1 0 0,-1-1 0 0 0,0 1 0 0 0,1 0 0 0 0,-1 0 0 0 0,1-1-1 0 0,-1 1 1 0 0,0 0 0 0 0,1 0 0 0 0,-1-1 0 0 0,1 1 0 0 0,-1 0-1 0 0,1 0 1 0 0,-1 0 0 0 0,1 0 0 0 0,-1 0 0 0 0,1 0 0 0 0,-1 0-1 0 0,1 0 1 0 0,-1 0 0 0 0,1 0 0 0 0,-1 0 0 0 0,1 0 0 0 0,0 0-13 0 0,12-2 263 0 0,-2-4-57 0 0,-3 1-82 0 0,3 0-7 0 0,-10 5-110 0 0,0 0 0 0 0,0-1 0 0 0,0 1 0 0 0,0-1 1 0 0,1 1-1 0 0,-1-1 0 0 0,0 0 0 0 0,0 1 0 0 0,0-1 0 0 0,0 0 0 0 0,-1 1 0 0 0,1-1 1 0 0,0 0-1 0 0,0 0 0 0 0,0 0 0 0 0,-1 0 0 0 0,1 0 0 0 0,0-1-7 0 0,4-8 55 0 0,-4 7-44 0 0,0 1-1 0 0,0 0 0 0 0,0 0 1 0 0,1-1-1 0 0,-1 1 0 0 0,0 0 1 0 0,1 0-1 0 0,0 0 0 0 0,0 0-10 0 0,5-5 11 0 0,-3 4-10 0 0,-1 0-1 0 0,0-1 0 0 0,1 1 1 0 0,-2-1-1 0 0,1 1 1 0 0,0-2-1 0 0,14-36 3 0 0,-11 22-30 0 0,3-1-72 0 0,-5 6 13 0 0,-5-8 15 0 0,1 11 27 0 0,0 7 22 0 0,0 0 0 0 0,0 1 1 0 0,1-1-1 0 0,-1 1 1 0 0,1-1-1 0 0,0 0 22 0 0,9-18-202 0 0,-8 18 103 0 0,-1 0 42 0 0,-1-7 22 0 0,1 6 18 0 0,-1 3-32 0 0,1 0-31 0 0,1 0-46 0 0,0 1-23 0 0,0 0-46 0 0,1 1-52 0 0,2 0-59 0 0,-5 2 222 0 0,0 43-109 0 0,0-21 135 0 0,0 1 37 0 0,0-7 33 0 0,0-12-19 0 0,1 0 1 0 0,-1-1 0 0 0,2 1 0 0 0,-1 0-1 0 0,1-1 1 0 0,-1 1 0 0 0,4 4 6 0 0,20 40-69 0 0,-12-25 54 0 0,3 5 15 0 0,-14-29 0 0 0,0 1 0 0 0,1-1 0 0 0,-1 0 0 0 0,0 0 0 0 0,1 1 0 0 0,-1-1 0 0 0,0-1 0 0 0,1 1 0 0 0,0 0 0 0 0,-1 0 0 0 0,1 0 0 0 0,-1 0 0 0 0,1 0 0 0 0,-1 0 0 0 0,0 1 0 0 0,0-1 0 0 0,1 1 0 0 0,2 5 7 0 0,-1-2-14 0 0,3-4-31 0 0,-5-1-154 0 0,1 0-60 0 0,-2 0 235 0 0,-1 0-1 0 0,1 0 1 0 0,0 0-1 0 0,-1 0 1 0 0,1 0-1 0 0,0 0 1 0 0,0 0-1 0 0,-1 0 1 0 0,1-1-1 0 0,0 1 1 0 0,-1 0-1 0 0,1 0 1 0 0,-1-1-1 0 0,1 1 1 0 0,0 0 17 0 0,-1-1-19 0 0,0 0 0 0 0,1 0 0 0 0,-1 0 0 0 0,0 1 0 0 0,1-1 0 0 0,-1 0 1 0 0,0 0-1 0 0,0 0 0 0 0,0 0 0 0 0,0 1 0 0 0,1-1 0 0 0,-1 0 0 0 0,-1 0 1 0 0,1-1 18 0 0</inkml:trace>
  <inkml:trace contextRef="#ctx0" brushRef="#br0" timeOffset="397.86">544 304 7968 0 0,'0'12'180'0'0,"-1"1"12"0"0,1-4-96 0 0,1-2-54 0 0,2 0-48 0 0,2 1 6 0 0,-4-7 0 0 0,0 1 0 0 0,0-1 0 0 0,-1 0 0 0 0,1 1 0 0 0,0 0 0 0 0,0-1 0 0 0,-1 1 0 0 0,1-1 0 0 0,-1 1 0 0 0,0 0 0 0 0,1-1 0 0 0,-1 1 0 0 0,0 0 0 0 0,0 0 0 0 0,0 5 2 0 0,0-1 55 0 0,0 0 52 0 0,1 1 52 0 0,1-1 54 0 0,8 12 363 0 0,-4 9 20 0 0,0-14-210 0 0,-5-11-336 0 0,0-1 0 0 0,0 0 0 0 0,-1 1 1 0 0,1-1-1 0 0,0 1 0 0 0,-1-1 1 0 0,1 1-1 0 0,-1-1 0 0 0,0 1 1 0 0,1 0-1 0 0,-1-1 0 0 0,0 1 1 0 0,0-1-53 0 0,3 13 381 0 0,2-4-82 0 0,0-2-87 0 0,-1 0 6 0 0,-1-2-41 0 0,1 2-5 0 0,1 2 34 0 0,-4-7-149 0 0,0-1 0 0 0,-1 0 1 0 0,1 1-1 0 0,-1-1 0 0 0,0 0 1 0 0,0 1-1 0 0,1-1 0 0 0,-2 0 0 0 0,1 3-57 0 0,0-1 120 0 0,0-2 170 0 0,0-2-88 0 0,0 0-40 0 0,0 0-8 0 0,0 0 2 0 0,0 0 17 0 0,0 0 10 0 0,0 0 1 0 0,0 0-4 0 0,0 0-16 0 0,0 0-4 0 0,0 0 0 0 0,0-2-14 0 0,0-9-84 0 0,0-13 41 0 0,2-2-38 0 0,-2 21-56 0 0,1 1-1 0 0,0-1 1 0 0,0 1-1 0 0,0-1 1 0 0,0 1-1 0 0,1 0 1 0 0,-1 0-1 0 0,1 0 1 0 0,2-3-9 0 0,-2 3 2 0 0,1 0 0 0 0,-1 0 0 0 0,0 0 0 0 0,-1 0 0 0 0,1 0 0 0 0,0-5-2 0 0,-1 6-1 0 0,-1 1 1 0 0,1-1 0 0 0,0 0 0 0 0,0 0 0 0 0,1 1 0 0 0,-1-1 0 0 0,0 1 0 0 0,1-1 0 0 0,0 1 0 0 0,0-1 0 0 0,-1 1-1 0 0,2 0 1 0 0,14-17 1 0 0,-11 12-1 0 0,-1 1 0 0 0,1 0 0 0 0,0 0 0 0 0,1 1 0 0 0,-1 0 0 0 0,5-3 0 0 0,-1 3-1 0 0,-7 5 0 0 0,-1-1-1 0 0,0-1 1 0 0,0 1 0 0 0,1 0-1 0 0,-1-1 1 0 0,0 1-1 0 0,0-1 1 0 0,0 1-1 0 0,0-1 2 0 0,-1 0-6 0 0,1 1 0 0 0,0-1 0 0 0,-1 1 0 0 0,1 0 0 0 0,0-1-1 0 0,0 1 1 0 0,0 0 0 0 0,0 0 0 0 0,2 0 6 0 0,0 0-3 0 0,1 0 0 0 0,0 0 0 0 0,-1 1 1 0 0,1-1-1 0 0,0 1 0 0 0,2 1 3 0 0,2-1-5 0 0,-8 0 1 0 0,1 0 0 0 0,0 0 1 0 0,-1 0-1 0 0,1 1 0 0 0,0-1 0 0 0,-1 1 0 0 0,1-1 1 0 0,-1 1-1 0 0,1-1 0 0 0,0 1 0 0 0,-1 0 1 0 0,0 0-1 0 0,1 0 0 0 0,-1 0 4 0 0,8 4 0 0 0,-2-2 1 0 0,15 10-11 0 0,-20-12 6 0 0,-1 1-1 0 0,1-1 1 0 0,-1 1-1 0 0,1-1 1 0 0,-1 1-1 0 0,1 0 1 0 0,-1-1-1 0 0,0 1 1 0 0,0 0-1 0 0,1 1 5 0 0,16 31-10 0 0,-15-30 10 0 0,-1 0 0 0 0,0-1 0 0 0,0 1 0 0 0,-1 0 0 0 0,1 0 0 0 0,0 3 0 0 0,-2-6 0 0 0,2 8 0 0 0,0-1 0 0 0,1 0 0 0 0,0 0 0 0 0,3 5 0 0 0,-5-8 1 0 0,0-1 0 0 0,0 0 0 0 0,0 1 0 0 0,-1-1 0 0 0,1 1 0 0 0,-1-1 0 0 0,0 0 0 0 0,-1 1 0 0 0,0 3-1 0 0,0 8 44 0 0,1 14-47 0 0,0-28-71 0 0,0 1-49 0 0,0 8-18 0 0,0-9 41 0 0,0-2-7 0 0,0 0-53 0 0,0 0-151 0 0,0 0-277 0 0,0 0-20 0 0,0 0-6 0 0</inkml:trace>
  <inkml:trace contextRef="#ctx0" brushRef="#br0" timeOffset="700.11">1247 0 9384 0 0,'0'0'208'0'0,"0"0"33"0"0,0 3 16 0 0,0 9-88 0 0,-1 1-81 0 0,1 5-53 0 0,0 25-23 0 0,2-31 36 0 0,0-1 50 0 0,1 4-21 0 0,5 21 106 0 0,-6-22-80 0 0,-2 4 44 0 0,0 17 219 0 0,0 55 622 0 0,0-82-901 0 0,1-1 1 0 0,0 1-1 0 0,1 0 1 0 0,-1 0-1 0 0,2 0-87 0 0,-1 0 83 0 0,0 0 0 0 0,-1 0 0 0 0,1-1 0 0 0,-2 1 0 0 0,1 2-83 0 0,-1 22 257 0 0,0-3-52 0 0,2-10-41 0 0,4-3-49 0 0,0-1-12 0 0,-4 1 38 0 0,0-4-68 0 0,4 0-10 0 0,-5-10-56 0 0,0-1 0 0 0,0 1 1 0 0,0 0-1 0 0,-1-1 0 0 0,1 1 0 0 0,0 0 1 0 0,-1-1-1 0 0,1 1 0 0 0,-1 0 1 0 0,0 0-1 0 0,1-1 0 0 0,-1 1 1 0 0,0 0-8 0 0,0 3 4 0 0,0 6 107 0 0,0-6-133 0 0,0-1-90 0 0,0-1 9 0 0,0-1-36 0 0,0 0-64 0 0,0 1-58 0 0,0-1-63 0 0,0 0-71 0 0,0 0-76 0 0,0 0-83 0 0,0-1-88 0 0,0 1-97 0 0,0 0-1031 0 0,0-2-1018 0 0</inkml:trace>
  <inkml:trace contextRef="#ctx0" brushRef="#br0" timeOffset="892.94">1135 416 9960 0 0,'3'0'222'0'0,"6"-2"-61"0"0,15-12 321 0 0,-11 6-300 0 0,-6 5-140 0 0,-2 0-46 0 0,3 0 7 0 0,0 0-1 0 0,0-1 1 0 0,-1 0 0 0 0,7-4-3 0 0,8-4 16 0 0,-7 4 17 0 0,-6 3 3 0 0,0 0 0 0 0,0 1 0 0 0,0 1 0 0 0,4-2-36 0 0,5 1 57 0 0,-10 3-28 0 0,-1-1 0 0 0,1 0 0 0 0,-1-1-1 0 0,1 0 1 0 0,0 0-29 0 0,25-13 148 0 0,15-3-148 0 0,-15 6 58 0 0,-2 3-12 0 0,4 2-42 0 0,-4 2-39 0 0,-3-2-39 0 0,20-5-26 0 0,-35 11 55 0 0,-1 1 1 0 0,11 1 44 0 0,-23 0 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7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7632 0 0,'0'0'166'0'0,"0"0"29"0"0,0 0 14 0 0,0 3-25 0 0,0 26-146 0 0,0-22-36 0 0,0 0 38 0 0,0-1 38 0 0,1 0 38 0 0,1 0 38 0 0,3 2 39 0 0,1 2 97 0 0,-4 7 77 0 0,1 2-47 0 0,5 13 249 0 0,-4-19-365 0 0,0 0-33 0 0,1 4 37 0 0,-3-11-109 0 0,-1 1 0 0 0,1-1 0 0 0,-1 1 0 0 0,0 0 0 0 0,0 0 0 0 0,-1 0-99 0 0,2 13 176 0 0,5 7 15 0 0,-3-10-90 0 0,2 15 93 0 0,-2-16-96 0 0,2 7 71 0 0,-3 2 56 0 0,-2-18-129 0 0,-1 0 1 0 0,1 1-1 0 0,1-1 0 0 0,-1 0 1 0 0,1 0-1 0 0,3 6-96 0 0,-4-8 58 0 0,2 4 87 0 0,-2-1-39 0 0,-1 5 26 0 0,2 5-9 0 0,4-5-13 0 0,-5-12-93 0 0,0 1 0 0 0,0-1-1 0 0,0 1 1 0 0,-1-1-1 0 0,1 1 1 0 0,-1-1-1 0 0,1 1 1 0 0,-1-1-1 0 0,0 1 1 0 0,1-1-1 0 0,-1 1 1 0 0,0 0 0 0 0,0-1-17 0 0,0 6 73 0 0,0-4-54 0 0,-1-1 1 0 0,1 0 0 0 0,0 0-1 0 0,1 0 1 0 0,-1 1-1 0 0,0-1 1 0 0,1 0 0 0 0,-1 0-1 0 0,1 0 1 0 0,0 1-20 0 0,0-1-211 0 0,0 0 113 0 0,-1-1 86 0 0,1 0 43 0 0,0 1 125 0 0,2 3 330 0 0,-2-3-366 0 0,0 0-110 0 0,-1-1-55 0 0,1 0-63 0 0,-1 1-75 0 0,1-1-34 0 0,-1 0-65 0 0,1 1-71 0 0,-1-1-77 0 0,0 0-82 0 0,1 1-90 0 0,-1 0-95 0 0,0-1-101 0 0,0-1-1016 0 0,0 0-1040 0 0</inkml:trace>
  <inkml:trace contextRef="#ctx0" brushRef="#br0" timeOffset="324.11">305 432 7344 0 0,'0'0'165'0'0,"0"0"22"0"0,2 0 9 0 0,6-2-83 0 0,-4-3-41 0 0,0-2-45 0 0,10 2-27 0 0,-7 0 22 0 0,-1-2 46 0 0,3-3 95 0 0,6 0 89 0 0,-2 3 61 0 0,-2 0-68 0 0,-2 0 4 0 0,1-1 55 0 0,-2 1-4 0 0,2 1-37 0 0,0 1-40 0 0,0 1-41 0 0,2-1-10 0 0,-1 0-75 0 0,-6 1 12 0 0,0 0 1 0 0,-1 0-1 0 0,1-1 0 0 0,2-2-109 0 0,5-5 189 0 0,0 2-83 0 0,1 6-33 0 0,-4-1-24 0 0,0-3 0 0 0,8-9 37 0 0,-3 4 8 0 0,-12 10-4 0 0,-4 0-31 0 0,0 1-54 0 0,-24-20 39 0 0,25 21-43 0 0,1 0 0 0 0,-1 1-1 0 0,0-1 1 0 0,0 1 0 0 0,0-1 0 0 0,0 1 0 0 0,0-1 0 0 0,0 1-1 0 0,0-1 1 0 0,0 1 0 0 0,0 0 0 0 0,0-1 0 0 0,0 1 0 0 0,0 0-1 0 0,0 0 1 0 0,0 0 0 0 0,0 0 0 0 0,0 0 0 0 0,0 0 0 0 0,0 0-1 0 0,0 0 1 0 0,0 0 0 0 0,0 1 0 0 0,0-1 0 0 0,0 0-1 0 0,0 1 1 0 0,0-1 0 0 0,0 1 0 0 0,0-1 0 0 0,0 1 0 0 0,0 0-1 0 0,-1 2 0 0 0,-4 4 0 0 0,-21-1 0 0 0,25-6 0 0 0,-1 1 0 0 0,1 0 0 0 0,-1 0 0 0 0,1 0 0 0 0,-1 0 0 0 0,1 0 0 0 0,-1 1 0 0 0,1-1 0 0 0,0 1 0 0 0,0 0 0 0 0,-6 11 0 0 0,-5-5 0 0 0,-19 35 0 0 0,30-41 0 0 0,0 0 0 0 0,1 0 0 0 0,-1 0 0 0 0,1 0 0 0 0,-1 0 0 0 0,1 0 0 0 0,0 1 0 0 0,0-1 0 0 0,0 1 0 0 0,0-1 0 0 0,1 0 0 0 0,-1 1 0 0 0,1 0 0 0 0,-1-1 0 0 0,1 1 0 0 0,-1-1 0 0 0,0 1 0 0 0,0-1 0 0 0,0 1 0 0 0,0-1 0 0 0,0 0 0 0 0,0 0 0 0 0,-1 0 0 0 0,1 1 0 0 0,-1-1 0 0 0,1 0 0 0 0,-1 0 0 0 0,0 0 1 0 0,0 0 1 0 0,0 1 0 0 0,1-1-1 0 0,-1 1 1 0 0,1 0-1 0 0,0-1 1 0 0,0 1 0 0 0,0 0-1 0 0,0 0 1 0 0,0 0 0 0 0,0-1-1 0 0,1 1 1 0 0,-1 0 0 0 0,1 1-2 0 0,0 45 35 0 0,1-30-29 0 0,-1-17-3 0 0,0-1 1 0 0,0 1-1 0 0,0 0 1 0 0,0-1 0 0 0,0 1-1 0 0,1 0 1 0 0,-1-1-1 0 0,1 1 1 0 0,-1 0 0 0 0,1-1-1 0 0,0 1 1 0 0,0-1 0 0 0,-1 1-1 0 0,1-1 1 0 0,1 1-4 0 0,3 6 47 0 0,0 3 17 0 0,-5-9-58 0 0,0-1 0 0 0,1 0 0 0 0,-1 0 0 0 0,1 0 0 0 0,-1 0 0 0 0,1 0-1 0 0,-1 0 1 0 0,1 0 0 0 0,0 0 0 0 0,0 0 0 0 0,-1 0 0 0 0,1 0 0 0 0,0 0 0 0 0,0 0 0 0 0,0-1 0 0 0,0 1 0 0 0,0 0 0 0 0,1 0-6 0 0,30 15 160 0 0,-31-16-152 0 0,0 1 0 0 0,1-1 0 0 0,-1 1 0 0 0,0-1 1 0 0,1 0-1 0 0,-1 0 0 0 0,1 1 0 0 0,-1-1 0 0 0,1 0 1 0 0,0 0-10 0 0,16 2 80 0 0,-10 1-56 0 0,15 4 24 0 0,10-4-37 0 0,-21-2-12 0 0,-5-1 6 0 0,0 0 0 0 0,0 0-1 0 0,0-1 1 0 0,0 1 0 0 0,5-2-4 0 0,-2-4-68 0 0,1 1-43 0 0,18 0-154 0 0,3-6-20 0 0,-26 10 213 0 0,-1 0 0 0 0,1 1 0 0 0,0-1 0 0 0,3 1 72 0 0,-9 0 0 0 0</inkml:trace>
  <inkml:trace contextRef="#ctx0" brushRef="#br0" timeOffset="804.47">1072 240 6160 0 0,'-9'8'97'0'0,"1"0"36"0"0,-10 10 246 0 0,-5 6-347 0 0,19-14-32 0 0,-1 2 79 0 0,1-5 67 0 0,0 1 67 0 0,-1 2 106 0 0,-3 5 229 0 0,-1 0-3 0 0,4-6-232 0 0,1-1-108 0 0,0 0-69 0 0,3-4-31 0 0,0 0 0 0 0,0 0-1 0 0,0 1 1 0 0,1-1 0 0 0,0 1 0 0 0,0-1-1 0 0,0 0 1 0 0,0 1 0 0 0,1 3-105 0 0,0 8 301 0 0,0-7-137 0 0,3 2 209 0 0,-1-7-237 0 0,-1-1-50 0 0,1 0-77 0 0,0 0 158 0 0,-2-1-57 0 0,0 1-36 0 0,-2 0-35 0 0,1 0-13 0 0,1-1 33 0 0,2-1-60 0 0,0 0 86 0 0,1-1 40 0 0,0 1 34 0 0,12-1 462 0 0,-10-1-380 0 0,0 0-59 0 0,-2 0-98 0 0,0-1 20 0 0,21-12 332 0 0,-18 3-274 0 0,-7 9-151 0 0,0 1-1 0 0,1 0 1 0 0,-1 0 0 0 0,1 0-1 0 0,-1 0 1 0 0,1 0-1 0 0,0 0 1 0 0,-1 0-1 0 0,1 0 1 0 0,0 1 0 0 0,0-1-1 0 0,-1 0 1 0 0,1 0-1 0 0,0 1 1 0 0,0-1 0 0 0,1 0-11 0 0,3-1 43 0 0,2-2 57 0 0,-3-4-40 0 0,-2 3-50 0 0,-1 4-8 0 0,0 0-1 0 0,-1 0 1 0 0,1 0 0 0 0,0 0 0 0 0,0 0 0 0 0,0 0-1 0 0,0 0 1 0 0,0 0 0 0 0,0 0 0 0 0,0 0-1 0 0,1 0 1 0 0,0 0-2 0 0,-1 0 4 0 0,0 0 0 0 0,1 0 1 0 0,-1-1-1 0 0,0 1 0 0 0,0 0 0 0 0,1-1 0 0 0,-1 1 0 0 0,0-1 0 0 0,0 0 0 0 0,-1 1 0 0 0,1-1 1 0 0,0 0-1 0 0,0 1 0 0 0,-1-1 0 0 0,1 0 0 0 0,-1 0 0 0 0,0 0 0 0 0,1 1 0 0 0,-1-1 0 0 0,0 0 0 0 0,0 0-4 0 0,0-14 43 0 0,1 1 0 0 0,-3-8-43 0 0,1-2 10 0 0,1-3-4 0 0,0-8 52 0 0,0 26-61 0 0,0 4-60 0 0,0 6-7 0 0,0 0-2 0 0,0 0 0 0 0,3 2 12 0 0,8 9 32 0 0,-7-4-50 0 0,-5 2 73 0 0,0-6-8 0 0,1 47-113 0 0,0 0 59 0 0,0 21 43 0 0,0 93 33 0 0,-3-128 12 0 0,-4-6 37 0 0,5-22-26 0 0,1 1 0 0 0,0-1 0 0 0,0 1 1 0 0,0 3-33 0 0,1-7 23 0 0,0-1 0 0 0,0 1 0 0 0,-1 0 1 0 0,0-1-1 0 0,-1 5-23 0 0,-9 19 183 0 0,-3 8 94 0 0,10-18-134 0 0,3-10-70 0 0,-1-1-1 0 0,0 1 1 0 0,-1-1 0 0 0,0 1-1 0 0,0 0-72 0 0,-1 0 78 0 0,1 1-1 0 0,0 0 1 0 0,0-1 0 0 0,1 2-78 0 0,1-3 58 0 0,-1-1 1 0 0,0 1-1 0 0,0-1 1 0 0,0 0-1 0 0,-1 0 1 0 0,-2 5-59 0 0,-6 4 139 0 0,2-1-47 0 0,-1 5-23 0 0,3-3-17 0 0,-6-5-35 0 0,4-3-2 0 0,-2 8 65 0 0,2-9-38 0 0,-3 4 22 0 0,4 2 13 0 0,8-12-71 0 0,-1 0 0 0 0,0 0 0 0 0,1 0 0 0 0,-1 0 0 0 0,0 0-1 0 0,1 0 1 0 0,-1 0 0 0 0,0 0 0 0 0,0-1 0 0 0,0 1 0 0 0,0 0-1 0 0,0-1 1 0 0,0 1 0 0 0,0-1 0 0 0,0 1 0 0 0,0-1-1 0 0,0 1 1 0 0,0-1 0 0 0,-1 0-6 0 0,-23 2 78 0 0,23-2-77 0 0,1 1 1 0 0,1-1 0 0 0,-1 0 0 0 0,1 0 0 0 0,-1 0 0 0 0,1 0 0 0 0,-1 0 0 0 0,1 0 0 0 0,-1 0 0 0 0,1 0 0 0 0,-1 0 0 0 0,1 0 0 0 0,-1 0 0 0 0,1-1 0 0 0,-1 1 0 0 0,1 0 0 0 0,-1 0 0 0 0,1 0 0 0 0,0-1 0 0 0,-1 1 0 0 0,1 0 0 0 0,-1-1 0 0 0,1 1 0 0 0,0 0-1 0 0,-1-1 1 0 0,1 1 0 0 0,-1 0 0 0 0,1-1 0 0 0,0 1 0 0 0,0-1 0 0 0,-1 1 0 0 0,1 0 0 0 0,0-1-2 0 0,-5-6 17 0 0,-6 1 13 0 0,2 1-61 0 0,3-3-35 0 0,4 4-16 0 0,0-8 30 0 0,2 8-18 0 0,1 0-66 0 0,-1 2 18 0 0,0-1-34 0 0,0 1-39 0 0,0-1-44 0 0,0 0-15 0 0,0 1-38 0 0,0-4-393 0 0,0 2 94 0 0,0-1-54 0 0,0-4-754 0 0,0-4-595 0 0,0-6-1128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6.1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386 302 6392 0 0,'0'-3'141'0'0,"0"2"-116"0"0,-2-7 86 0 0,-2 4-25 0 0,-1-2 18 0 0,-3-2 62 0 0,-5 3-135 0 0,3-2-18 0 0,4 1 36 0 0,0 0 48 0 0,-1-1 110 0 0,6 7-191 0 0,-4-3 394 0 0,-3 2-155 0 0,1-3-37 0 0,-5-4 131 0 0,11 6-187 0 0,-1 1-37 0 0,-1 0 32 0 0,-2 1-82 0 0,0 0-43 0 0,3 1 57 0 0,-8-1 133 0 0,-14 0 467 0 0,17 0-549 0 0,0 0-87 0 0,-7 2 158 0 0,4 4-47 0 0,2-1-67 0 0,-3 0-10 0 0,9-4-77 0 0,0 0 0 0 0,-1 0 0 0 0,1 0-1 0 0,0 1 1 0 0,0-1 0 0 0,0 1 0 0 0,0-1-1 0 0,0 1 1 0 0,0 0-10 0 0,-7 5 6 0 0,-6 2 51 0 0,12-8-41 0 0,-1 1 0 0 0,1 0 0 0 0,-1 1 1 0 0,1-1-1 0 0,0 0 0 0 0,-1 2-16 0 0,-8 8 39 0 0,1 2-1 0 0,1-1 1 0 0,-5 9-39 0 0,2-6 65 0 0,11-15-56 0 0,0 1 0 0 0,0 0 0 0 0,1-1 1 0 0,-1 1-1 0 0,1 0 0 0 0,0 0 1 0 0,-1 0-1 0 0,1 0 0 0 0,0 0 0 0 0,0 1-9 0 0,-4 24 66 0 0,-1-12-26 0 0,4-11-36 0 0,1-1 1 0 0,0 0-1 0 0,0 1 0 0 0,0-1 1 0 0,0 1-1 0 0,1-1 1 0 0,-1 1-1 0 0,1 0 1 0 0,0 0-5 0 0,0-1 8 0 0,0 1 1 0 0,0 0 0 0 0,-1 0 0 0 0,0 0-1 0 0,0 0 1 0 0,0 0 0 0 0,0-1-1 0 0,0 1 1 0 0,-1 0 0 0 0,0-1 0 0 0,-1 3-9 0 0,2-2 20 0 0,0 0 1 0 0,0-1-1 0 0,0 1 1 0 0,1 0-1 0 0,0-1 1 0 0,-1 1-1 0 0,1 0 1 0 0,1-1-1 0 0,-1 5-20 0 0,4 10 72 0 0,3-12-17 0 0,-3-4-22 0 0,-3 0-16 0 0,0 0 1 0 0,1 0-1 0 0,-1 0 1 0 0,0 0-1 0 0,0 0 1 0 0,0 0-1 0 0,0 0 1 0 0,0 3-18 0 0,0-3 16 0 0,0 0 1 0 0,-1 0-1 0 0,1 0 1 0 0,0 0-1 0 0,0 0 1 0 0,0-1-1 0 0,0 1 1 0 0,1 0-1 0 0,0 0-16 0 0,-2-1 8 0 0,1-1-1 0 0,-1 1 1 0 0,1-1-1 0 0,0 1 1 0 0,0-1-1 0 0,-1 0 1 0 0,1 1-1 0 0,0-1 1 0 0,0 0-1 0 0,-1 1 1 0 0,1-1-1 0 0,0 0 1 0 0,0 0-1 0 0,0 0 1 0 0,-1 0-1 0 0,1 0 1 0 0,0 0-8 0 0,13 0 143 0 0,-2 0-54 0 0,24 0 57 0 0,-18 0-28 0 0,-16 0-108 0 0,-1 0 0 0 0,1 0 0 0 0,0 0 0 0 0,-1-1 0 0 0,1 1 0 0 0,0-1 0 0 0,-1 1 1 0 0,1-1-1 0 0,-1 0 0 0 0,1 1 0 0 0,-1-1 0 0 0,1 0 0 0 0,-1 0 0 0 0,1 0-10 0 0,6-4 43 0 0,27-14 130 0 0,-24 12-140 0 0,-5 3-4 0 0,0 1-1 0 0,0-2 0 0 0,0 1 1 0 0,4-5-29 0 0,14-9 87 0 0,-3 2-42 0 0,-14 8-27 0 0,-1 0 0 0 0,0 0 1 0 0,0-1-1 0 0,2-4-18 0 0,-3 4 32 0 0,1 0-1 0 0,0 0 0 0 0,0 1 0 0 0,5-4-31 0 0,-5 6 25 0 0,-4 3-11 0 0,1 0 1 0 0,0 1-1 0 0,0-1 0 0 0,-1 0 1 0 0,0-1-1 0 0,1 1 1 0 0,-1 0-1 0 0,-1-1 0 0 0,1 1 1 0 0,0-1-1 0 0,-1 1 1 0 0,1-4-15 0 0,1-3 30 0 0,10-25 4 0 0,-8 27-36 0 0,-4 6 3 0 0,0 1 0 0 0,0-1 0 0 0,0 1-1 0 0,0-1 1 0 0,-1 1 0 0 0,1-1 0 0 0,0 1 0 0 0,-1-1 0 0 0,1 0 0 0 0,-1 1 0 0 0,0-1-1 0 0,0 0 1 0 0,0 1 0 0 0,1-1-1 0 0,-2-4 12 0 0,1 5 0 0 0,14-24 4 0 0,-11 12-82 0 0,-3 10-14 0 0,2 6 13 0 0,9 10 42 0 0,-11-12 19 0 0,1 1 0 0 0,-1 0 0 0 0,1-1 0 0 0,-1 1 0 0 0,0 0 0 0 0,1 0 1 0 0,-1-1-1 0 0,0 1 0 0 0,0 0 0 0 0,0-1 6 0 0,-1 8-29 0 0,0-6 26 0 0,1 0 0 0 0,0 0-1 0 0,0 0 1 0 0,0 0 0 0 0,0 0-1 0 0,0 0 1 0 0,1 0 0 0 0,-1 0-1 0 0,1 0 1 0 0,0 0 0 0 0,0 1 3 0 0,1 0-5 0 0,0 0 0 0 0,0 0 0 0 0,0 1 0 0 0,-1-1 0 0 0,1 1 0 0 0,-1-1 0 0 0,0 1 0 0 0,-1 0 0 0 0,1-1 0 0 0,-1 1 0 0 0,0 0 1 0 0,0-1-1 0 0,-1 2 5 0 0,1-4 0 0 0,1 1 0 0 0,-1-1 0 0 0,0 1 0 0 0,0 0 0 0 0,1-1 0 0 0,0 1 0 0 0,-1-1 0 0 0,1 1 0 0 0,0-1 0 0 0,0 0 0 0 0,1 3 0 0 0,0-3 0 0 0,-1 0 0 0 0,0 1 0 0 0,0-1 0 0 0,0 0 0 0 0,-1 1 0 0 0,1-1 0 0 0,0 1 0 0 0,-1 0 0 0 0,0-1 0 0 0,0 1 0 0 0,0 2 0 0 0,1-4 0 0 0,-1 1 0 0 0,0 0 0 0 0,0-1 0 0 0,0 1 0 0 0,1 0 0 0 0,-1-1 0 0 0,1 1 0 0 0,0-1 0 0 0,-1 1 0 0 0,1-1 0 0 0,0 1 0 0 0,0-1 0 0 0,0 1 0 0 0,0-1 0 0 0,4 7 0 0 0,11 24 64 0 0,-14-16-2 0 0,-2-15-58 0 0,0 0-1 0 0,0 0 1 0 0,0 0 0 0 0,0-1-1 0 0,0 1 1 0 0,0 0 0 0 0,0 0-1 0 0,1 0 1 0 0,-1 0 0 0 0,0 0-1 0 0,0-1 1 0 0,1 1 0 0 0,-1 0-1 0 0,0 0 1 0 0,1 0-4 0 0,6 4 5 0 0,-7-5-8 0 0,1 0 0 0 0,-1 0 0 0 0,1 0 1 0 0,-1 0-1 0 0,0 1 0 0 0,1-1 1 0 0,-1 0-1 0 0,0 0 0 0 0,1 1 0 0 0,-1-1 1 0 0,0 0-1 0 0,0 1 0 0 0,1-1 0 0 0,-1 0 1 0 0,0 1-1 0 0,0-1 0 0 0,1 1 0 0 0,-1-1 1 0 0,0 0-1 0 0,0 1 0 0 0,0-1 1 0 0,0 1-1 0 0,0-1 0 0 0,0 0 0 0 0,1 1 1 0 0,-1-1-1 0 0,0 1 0 0 0,0-1 0 0 0,0 1 1 0 0,-1-1-1 0 0,1 1 3 0 0,0-1-1 0 0,0 0-1 0 0,0 0 1 0 0,0 0 0 0 0,0 0 0 0 0,0 0 0 0 0,0 0-1 0 0,0 0 1 0 0,0 0 0 0 0,0 0 0 0 0,0 1 0 0 0,0-1-1 0 0,0 0 1 0 0,0 0 0 0 0,0 0 0 0 0,0 0-1 0 0,0 0 1 0 0,0 0 0 0 0,0 0 0 0 0,0 0 0 0 0,0 0-1 0 0,0 0 1 0 0,0 1 0 0 0,0-1 0 0 0,0 0-1 0 0,1 0 1 0 0,-1 0 0 0 0,0 0 0 0 0,0 0 0 0 0,0 0-1 0 0,0 0 1 0 0,0 0 0 0 0,0 0 0 0 0,0 0 0 0 0,0 0-1 0 0,0 0 1 0 0,0 0 0 0 0,0 0 0 0 0,0 0-1 0 0,0 0 1 0 0,1 1 0 0 0,-1-1 0 0 0,0 0 0 0 0,0 0-1 0 0,0 0 1 0 0,0 0 0 0 0,0 0 0 0 0,0 0 0 0 0,0 0-1 0 0,0 0 1 0 0,0 0 0 0 0,0 0 0 0 0,1 0-1 0 0,-1 0 1 0 0,0-1 0 0 0,0 1 0 0 0,0 0 0 0 0,0 0 1 0 0,11 0-39 0 0,-9 0 98 0 0,-2 0 9 0 0,7 1-179 0 0,4-1-115 0 0,-10 0 196 0 0,-1 0 1 0 0,1 0 0 0 0,0 0-1 0 0,0 0 1 0 0,0 0 0 0 0,-1-1-1 0 0,1 1 1 0 0,0 0-1 0 0,0 0 1 0 0,-1-1 0 0 0,1 1-1 0 0,0 0 1 0 0,0-1 0 0 0,0 1 29 0 0,0-3-160 0 0,0 0-9 0 0,0 2 18 0 0,-1-1-45 0 0,1 1-54 0 0,0 0-63 0 0,0 0 12 0 0,0 1-41 0 0,1-1-449 0 0,2 0-302 0 0,1 1-705 0 0</inkml:trace>
  <inkml:trace contextRef="#ctx0" brushRef="#br0" timeOffset="368.82">721 222 7312 0 0,'0'12'228'0'0,"0"-1"-50"0"0,0 0-44 0 0,0 0-39 0 0,0 9 3 0 0,0 33-62 0 0,0-30 36 0 0,1-12 148 0 0,0-3-59 0 0,1-1-21 0 0,2 3 21 0 0,0-2 19 0 0,-2-1-4 0 0,0 0 27 0 0,-2 2 67 0 0,0-2-8 0 0,1 0-38 0 0,1 7 122 0 0,2 0-69 0 0,2 2-20 0 0,-3-11 8 0 0,-2-1-89 0 0,0-1-56 0 0,-2 0-53 0 0,1 0-23 0 0,2 0 54 0 0,8 11 286 0 0,-7-12 0 0 0,-3-2 0 0 0,0 0-6 0 0,0 0-23 0 0,0 0-16 0 0,3 0-3 0 0,7 0-14 0 0,-7 0-56 0 0,0 0-30 0 0,-3 1-229 0 0,0-1 1 0 0,1 0 0 0 0,-1 0 0 0 0,1 0 0 0 0,-1 0 0 0 0,1 0 0 0 0,-1 0 0 0 0,0 0 0 0 0,1 0 0 0 0,-1 0 0 0 0,1-1 0 0 0,-1 1-1 0 0,0 0 1 0 0,1 0 0 0 0,-1 0 0 0 0,1 0 0 0 0,-1 0 0 0 0,0-1 0 0 0,1 1 0 0 0,-1 0 0 0 0,0 0 0 0 0,1-1 0 0 0,-1 1-1 0 0,0 0 1 0 0,1-1 0 0 0,-1 1 0 0 0,0 0 0 0 0,0-1 0 0 0,1 1 0 0 0,-1 0 0 0 0,0-1 0 0 0,0 1 0 0 0,0-1 0 0 0,0 1 0 0 0,1 0-1 0 0,-1-1 1 0 0,0 1 0 0 0,0-1 0 0 0,0 1 0 0 0,0 0 0 0 0,0-1 0 0 0,0 1 0 0 0,0-1 0 0 0,0 1 0 0 0,0 0 0 0 0,0-1 0 0 0,0 1-1 0 0,0-1 1 0 0,-1 1-8 0 0,1-9 113 0 0,5 1-41 0 0,1 4-12 0 0,-5 3-56 0 0,-1 1-1 0 0,1 0 1 0 0,-1 0-1 0 0,0-1 1 0 0,1 1-1 0 0,-1 0 1 0 0,1-1-1 0 0,-1 1 1 0 0,0 0-1 0 0,1-1 1 0 0,-1 1-1 0 0,0 0 1 0 0,1-1-1 0 0,-1 1 0 0 0,0-1 1 0 0,0 1-1 0 0,1-1 1 0 0,-1 1-1 0 0,0-1 1 0 0,0 1-1 0 0,0-1 1 0 0,0 1-1 0 0,0-1 1 0 0,0 1-1 0 0,0-1 1 0 0,0 1-1 0 0,0-1 1 0 0,0 1-1 0 0,0-1 1 0 0,0 1-1 0 0,0-1 1 0 0,0 0-4 0 0,0 0 8 0 0,0-1 0 0 0,0 0 1 0 0,1 0-1 0 0,-1 0 1 0 0,1 1-1 0 0,-1-1 1 0 0,1 0-1 0 0,-1 1 1 0 0,1-1-1 0 0,0 0 0 0 0,0 1 1 0 0,0-1-1 0 0,0 1-8 0 0,0-1 4 0 0,0 0 0 0 0,0 1 0 0 0,0-1 0 0 0,-1 1 0 0 0,1-1-1 0 0,0 0 1 0 0,-1 1 0 0 0,1-1 0 0 0,-1 0 0 0 0,0 0 0 0 0,1 0 0 0 0,-1 1 0 0 0,0-1-4 0 0,0 0 8 0 0,0 0-1 0 0,0 0 1 0 0,1 1 0 0 0,-1-1 0 0 0,0 1 0 0 0,1-1 0 0 0,-1 0 0 0 0,1 1 0 0 0,0-1 0 0 0,-1 1 0 0 0,1-1 0 0 0,0 1 0 0 0,0-1 0 0 0,0 1-8 0 0,4-7 22 0 0,0-3-12 0 0,-4 9-10 0 0,0-1 0 0 0,0 1 0 0 0,0 0 0 0 0,1 0 0 0 0,-1 0 0 0 0,1 0 0 0 0,-1 0 0 0 0,1 0 1 0 0,0 0-1 0 0,10-11 8 0 0,12-11 39 0 0,-23 23-47 0 0,1 0 1 0 0,-1-1 0 0 0,1 1-1 0 0,0 0 1 0 0,0 0-1 0 0,-1 1 1 0 0,1-1 0 0 0,0 0-1 0 0,0 1 1 0 0,0-1 0 0 0,0 1-1 0 0,0-1 1 0 0,0 1-1 0 0,1 0 1 0 0,0 0-2 0 0,1-1 1 0 0,-1 1-1 0 0,0-1 1 0 0,1 1-1 0 0,-1-1 1 0 0,0 0-1 0 0,0 0 1 0 0,0-1-1 0 0,0 1 1 0 0,0-1-1 0 0,0 0 1 0 0,1 0-5 0 0,7 0-38 0 0,-5 2 35 0 0,-1 1 0 0 0,1 0 0 0 0,-1 1 1 0 0,0-1-1 0 0,1 1 0 0 0,-1 0 0 0 0,0 0 0 0 0,0 1 0 0 0,0-1 0 0 0,0 1 0 0 0,0 0 0 0 0,-1 1 1 0 0,4 2 7 0 0,-5-4-10 0 0,0 1 1 0 0,0-1 0 0 0,0 0 0 0 0,0 0-1 0 0,1 0 1 0 0,1 1 9 0 0,-2-2-1 0 0,1 1 1 0 0,-1 0-1 0 0,0 0 0 0 0,0 1 0 0 0,1-1 1 0 0,-1 2 0 0 0,5 3-1 0 0,-4-4-8 0 0,-1 0 1 0 0,0 1-1 0 0,0-1 0 0 0,0 1 0 0 0,0-1 0 0 0,0 2 9 0 0,15 29-10 0 0,-4-10 20 0 0,-12-13 44 0 0,-1-7-41 0 0,-1 0 0 0 0,1 1 0 0 0,0-1 0 0 0,0 0 0 0 0,1 0 0 0 0,-1 0 0 0 0,1 0 0 0 0,0 0 0 0 0,1 1-13 0 0,2 9 11 0 0,2-10-11 0 0,-7-4 0 0 0,1 1 0 0 0,-1-1 0 0 0,0 0 0 0 0,1 0 0 0 0,-1 1 0 0 0,1-1 0 0 0,-1 0 0 0 0,0 1 0 0 0,1-1 0 0 0,-1 0 0 0 0,0 1 0 0 0,1-1 0 0 0,-1 1 0 0 0,0-1 0 0 0,1 1 0 0 0,-1-1 0 0 0,0 1 0 0 0,0-1 0 0 0,0 0 0 0 0,0 1 0 0 0,1-1 0 0 0,-1 1 0 0 0,0-1 0 0 0,0 1 0 0 0,0-1 0 0 0,0 1 0 0 0,0-1 0 0 0,0 1 0 0 0,0-1 0 0 0,0 1 0 0 0,0-1 0 0 0,-1 1 0 0 0,1 0-1 0 0,0 0 0 0 0,0 0 0 0 0,0 0 1 0 0,1-1-1 0 0,-1 1 0 0 0,0 0 1 0 0,0 0-1 0 0,0 0 0 0 0,1-1 1 0 0,-1 1-1 0 0,0 0 0 0 0,1-1 1 0 0,-1 1-1 0 0,1 0 0 0 0,-1 0 1 0 0,1-1-1 0 0,-1 1 0 0 0,1-1 1 0 0,-1 1-1 0 0,1-1 0 0 0,0 1 1 0 0,-1-1-1 0 0,1 1 0 0 0,0-1 1 0 0,-1 1-1 0 0,1-1 0 0 0,0 0 1 0 0,0 1-1 0 0,0-1 1 0 0,0 1-7 0 0,0-1 0 0 0,1 1 0 0 0,-1-1 1 0 0,0 1-1 0 0,0 0 0 0 0,0-1 0 0 0,0 1 0 0 0,0 0 0 0 0,0 0 0 0 0,0 0 0 0 0,0 0 0 0 0,-1 0 1 0 0,1 0-1 0 0,0 0 0 0 0,0 0 7 0 0,1 13-101 0 0,-2-12 31 0 0,0-2-10 0 0,0 0-45 0 0,3 0-124 0 0,24 0-731 0 0,-25 0 476 0 0</inkml:trace>
  <inkml:trace contextRef="#ctx0" brushRef="#br0" timeOffset="830.79">1664 318 5904 0 0,'0'0'169'0'0,"-3"0"2"0"0,-24 0-69 0 0,25 0 7 0 0,-1 2 122 0 0,0 1-117 0 0,0 1 66 0 0,-9 7 463 0 0,8-7-413 0 0,0-1-103 0 0,1-1-109 0 0,-11 3 340 0 0,9 6-34 0 0,-5-5-32 0 0,8-5-267 0 0,0 0 1 0 0,1-1-1 0 0,-1 1 1 0 0,1 0-1 0 0,0 0 1 0 0,-1 0-1 0 0,1 0 1 0 0,0 0 0 0 0,-1 1-1 0 0,1-1 1 0 0,0 0-1 0 0,0 0 1 0 0,0 1-26 0 0,-6 10 110 0 0,-7 8 66 0 0,3-6-30 0 0,8-11-92 0 0,0 1 1 0 0,0 0 0 0 0,0 0 0 0 0,1 1-1 0 0,0-1 1 0 0,0 0 0 0 0,0 1 0 0 0,0 1-55 0 0,-4 10 151 0 0,5-10-107 0 0,-1-2 26 0 0,2 0 0 0 0,-1 0 0 0 0,0 0 0 0 0,1 0 1 0 0,0 0-1 0 0,0 0 0 0 0,0 0 0 0 0,0 2-70 0 0,1 6 188 0 0,1 0-68 0 0,4 0-5 0 0,-1-4-52 0 0,1 6 65 0 0,4-9 10 0 0,-3 6 33 0 0,-7-10-158 0 0,0 0 0 0 0,1 0 0 0 0,-1 1-1 0 0,1-1 1 0 0,0 0 0 0 0,-1-1-1 0 0,1 1 1 0 0,0 0 0 0 0,-1 0 0 0 0,1 0-1 0 0,0 0 1 0 0,0 0 0 0 0,0-1 0 0 0,0 1-1 0 0,-1 0 1 0 0,2 0-13 0 0,-1-1 20 0 0,1 1 0 0 0,-1-1 0 0 0,0 0 0 0 0,1 1-1 0 0,-1-1 1 0 0,1 0 0 0 0,-1 0 0 0 0,1 0 0 0 0,-1 0 0 0 0,1 0-20 0 0,-1 0 21 0 0,1 0 0 0 0,-1 0 0 0 0,1 0 1 0 0,-1 1-1 0 0,1-1 0 0 0,-1 0 0 0 0,0 0 0 0 0,1 1 0 0 0,-1-1 1 0 0,1 1-22 0 0,11 5 182 0 0,-10-5-136 0 0,1 1-1 0 0,-1-1 0 0 0,0 0 0 0 0,1-1 1 0 0,-1 1-1 0 0,0-1 0 0 0,1 1-45 0 0,7-1 142 0 0,2 0 53 0 0,0-2 39 0 0,-3-4-74 0 0,-1 1-61 0 0,11-4 149 0 0,3-2 18 0 0,-3-4-60 0 0,-16 12-163 0 0,0 0 1 0 0,0 0-1 0 0,0 0 1 0 0,0 1-1 0 0,3-2-43 0 0,16-11 160 0 0,-11 0-165 0 0,4-17-140 0 0,-12 18 90 0 0,-5-8 39 0 0,0 13 15 0 0,1 0 1 0 0,0-1 0 0 0,-1 1 0 0 0,0-1 0 0 0,-1 1 0 0 0,0-1 0 0 0,-1-1 0 0 0,-1-3 0 0 0,0-4-1 0 0,2 10-2 0 0,1 0 0 0 0,-2 1 0 0 0,1-1 0 0 0,-1 1 0 0 0,-1-1 3 0 0,0-2-42 0 0,0-1 1 0 0,0 1 0 0 0,-1-12 41 0 0,-10-24-134 0 0,7 22 73 0 0,-2-16-77 0 0,-6-24-36 0 0,14 58 158 0 0,-7-24-39 0 0,7 5-14 0 0,2 24 68 0 0,0 1 0 0 0,0-1 0 0 0,0 0 0 0 0,-1 0 0 0 0,1 1 0 0 0,0-1 0 0 0,0 0 0 0 0,0 0 0 0 0,0 1 0 0 0,-1-1 0 0 0,1 0 0 0 0,0 1 0 0 0,-1-1 0 0 0,1 0 0 0 0,0 1 0 0 0,-1-1 0 0 0,1 0 0 0 0,-1 1 0 0 0,1-1 0 0 0,-1 1 0 0 0,0-1 0 0 0,1 1 0 0 0,-1-1 0 0 0,1 1 0 0 0,-1-1 1 0 0,-4-3 22 0 0,3-4 78 0 0,2 9-97 0 0,0-1 0 0 0,0 1 0 0 0,-1-1 0 0 0,1 1 0 0 0,0-1 0 0 0,0 1 0 0 0,0 0 0 0 0,0-1 0 0 0,0 1 0 0 0,-1-1 0 0 0,1 1 0 0 0,0-1 0 0 0,-1 1 0 0 0,1-1 0 0 0,0 1 0 0 0,-1-1 0 0 0,1 1 0 0 0,0-1 0 0 0,-1 0 0 0 0,1 1 0 0 0,-1-1 0 0 0,1 1 0 0 0,-1-1 0 0 0,0 0-3 0 0,1 1 2 0 0,-1-1 0 0 0,0 1 1 0 0,1-1-1 0 0,-1 1 0 0 0,1-1 0 0 0,-1 1 0 0 0,1-1 1 0 0,-1 1-1 0 0,1 0 0 0 0,-1-1 0 0 0,1 1 0 0 0,0-1 1 0 0,-1 1-1 0 0,1 0 0 0 0,0 0 0 0 0,-1-1 0 0 0,1 1 1 0 0,0 0-1 0 0,0-1 0 0 0,0 1 0 0 0,0 0 0 0 0,0 0 1 0 0,0-1-1 0 0,0 1 0 0 0,0 0-2 0 0,-1 16 29 0 0,0-13-23 0 0,1 0 0 0 0,-1 1 1 0 0,1-1-1 0 0,1 1 1 0 0,-1-1-1 0 0,0 0 1 0 0,1 1-1 0 0,0-1 1 0 0,1 4-7 0 0,9 11 48 0 0,-6 7-22 0 0,6-4 44 0 0,-5-1-17 0 0,-5-13-33 0 0,1-1-1 0 0,1 1 1 0 0,-1-1 0 0 0,3 3-20 0 0,10 29 58 0 0,1 2-40 0 0,-14-39-12 0 0,12 26 35 0 0,20 33-16 0 0,-20-38 16 0 0,-11-19-139 0 0,2 7 136 0 0,-4-8-66 0 0,0-1-42 0 0,0 0-41 0 0,0 1-56 0 0,-1-1-64 0 0,1 1-75 0 0,0-1 69 0 0,0 0-36 0 0,-1 0-40 0 0,1 0-40 0 0,0 1-45 0 0,-1-1-45 0 0,1 1-50 0 0,0-1-51 0 0,3 9-1233 0 0,5 7-1016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4.4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80 6824 0 0,'0'0'149'0'0,"0"0"23"0"0,0-2 13 0 0,0 1-174 0 0,0 0 0 0 0,0 1 0 0 0,0-1 0 0 0,0 0 0 0 0,0 0 0 0 0,-1 1 0 0 0,1-1 0 0 0,0 0 0 0 0,0 1 0 0 0,0-1 0 0 0,-1 0 0 0 0,1 1 0 0 0,0-1 0 0 0,-1 1-1 0 0,1-1-10 0 0,-1 1 3 0 0,0-1-1 0 0,1 1 1 0 0,-1-1-1 0 0,0 1 0 0 0,0 0 1 0 0,0 0-1 0 0,1-1 0 0 0,-1 1 1 0 0,0 0-1 0 0,0 0 1 0 0,0 0-1 0 0,0 0 0 0 0,0 0 1 0 0,0 0-3 0 0,0 0 0 0 0,1 1 0 0 0,-1-1 0 0 0,0 0 1 0 0,1 0-1 0 0,-1 0 0 0 0,1 0 0 0 0,-1 0 0 0 0,0 0 1 0 0,1-1-1 0 0,-1 1 0 0 0,1 0 0 0 0,-1 0 0 0 0,1 0 1 0 0,-1 0-1 0 0,1-1 0 0 0,-1 1 0 0 0,0 0 0 0 0,1 0 1 0 0,0-1-1 0 0,-1 1 0 0 0,1 0 0 0 0,-1-1 0 0 0,1 1 1 0 0,-1-1-1 0 0,1 1 0 0 0,0-1 0 0 0,-1 1 0 0 0,1-1 1 0 0,0 1-1 0 0,-1-7 71 0 0,1 5 55 0 0,-3 1 143 0 0,-9-2 203 0 0,-3-7 88 0 0,13 8-286 0 0,0 1-77 0 0,0 0-64 0 0,0 1-51 0 0,0 0-34 0 0,-2 1-24 0 0,3-1 23 0 0,0 0 13 0 0,-4 0 204 0 0,-1 0-36 0 0,1 0-34 0 0,1 0-36 0 0,-3 0 62 0 0,2 0-125 0 0,0 3 159 0 0,-6 8-4 0 0,8-9-60 0 0,0-1-91 0 0,-1 0-59 0 0,-2-2-41 0 0,4 0 43 0 0,1 1-37 0 0,1 0-1 0 0,-1 0 0 0 0,1 0 0 0 0,-1 0 1 0 0,1 0-1 0 0,-1 0 0 0 0,1 0 1 0 0,-1 0-1 0 0,1 0 0 0 0,-1 0 0 0 0,1 0 1 0 0,-1 0-1 0 0,1 0 0 0 0,-1 0 1 0 0,1 0-1 0 0,-1 1 0 0 0,1-1 1 0 0,-1 0-1 0 0,1 0 0 0 0,-1 1 0 0 0,1-1 1 0 0,-1 0-1 0 0,1 1 0 0 0,0-1 1 0 0,-1 0-1 0 0,1 1 0 0 0,-1-1 0 0 0,1 0 1 0 0,0 1-1 0 0,0-1 0 0 0,-1 1 1 0 0,1-1-1 0 0,0 1 0 0 0,0-1 0 0 0,-1 1 1 0 0,1-1-1 0 0,0 1 0 0 0,0-1 1 0 0,0 1-1 0 0,0-1 0 0 0,0 1 0 0 0,0-1 1 0 0,0 1-1 0 0,0-1 0 0 0,0 1 1 0 0,0 0-5 0 0,-3 4 80 0 0,-10 6-64 0 0,0-6-28 0 0,7 6-36 0 0,-4-6 36 0 0,-6 24 12 0 0,0 3 0 0 0,15-30 1 0 0,1-1 1 0 0,-1 0 0 0 0,1 1 0 0 0,0-1 0 0 0,-1 1 0 0 0,1-1 0 0 0,0 1 0 0 0,0-1-1 0 0,0 1 1 0 0,0-1-2 0 0,0 1 4 0 0,0-1-1 0 0,0 1 1 0 0,0-1-1 0 0,0 0 1 0 0,0 1-1 0 0,-1-1 1 0 0,1 1-1 0 0,-1-1 0 0 0,1 1 1 0 0,-1-1-4 0 0,-1 3 9 0 0,0-1 1 0 0,1 1-1 0 0,-1 0 1 0 0,1-1-1 0 0,0 1 1 0 0,0 0-1 0 0,0 0 1 0 0,0 0-1 0 0,1 0 1 0 0,-1 3-10 0 0,1-5 10 0 0,0 0 0 0 0,0 0 0 0 0,0-1 0 0 0,1 1 1 0 0,-1 0-1 0 0,0-1 0 0 0,1 1 0 0 0,-1 0 0 0 0,1-1 1 0 0,0 1-1 0 0,-1-1 0 0 0,1 1 0 0 0,0-1 0 0 0,0 1-10 0 0,5 11 70 0 0,-5-10-55 0 0,0 0 0 0 0,-1 1 0 0 0,1-1 0 0 0,-1 1 1 0 0,0-1-1 0 0,0 1 0 0 0,0-1 0 0 0,-1 3-15 0 0,0 20 123 0 0,6-5 50 0 0,-1-11-92 0 0,3 9 61 0 0,-5-1 42 0 0,-2-14-149 0 0,1 1 1 0 0,-1-1 0 0 0,1 0 0 0 0,0-1-1 0 0,0 1 1 0 0,0 0 0 0 0,1 0-1 0 0,-1 0 1 0 0,1-1 0 0 0,1 4-36 0 0,-2-6 14 0 0,-1 0 0 0 0,1 1 0 0 0,-1-1-1 0 0,0 1 1 0 0,1-1 0 0 0,-1 1 0 0 0,0-1 0 0 0,0 1 0 0 0,0-1 0 0 0,0 1-14 0 0,0-1 13 0 0,0 1 1 0 0,0-1-1 0 0,0 1 1 0 0,0-1 0 0 0,0 0-1 0 0,1 1 1 0 0,-1-1-1 0 0,1 1 1 0 0,-1-1 0 0 0,1 1-14 0 0,4 6 64 0 0,-4-7-52 0 0,0 1 0 0 0,-1-1 0 0 0,1 0 0 0 0,0 1 0 0 0,0 0 0 0 0,-1-1 0 0 0,1 1 0 0 0,-1-1 0 0 0,1 1 0 0 0,-1 0 0 0 0,1-1 0 0 0,-1 1 0 0 0,0 0 0 0 0,0 0-12 0 0,0-1 10 0 0,0 1 1 0 0,0 0 0 0 0,1 0 0 0 0,-1 0 0 0 0,1-1 0 0 0,-1 1 0 0 0,1 0-1 0 0,-1 0 1 0 0,1-1 0 0 0,0 1 0 0 0,0-1 0 0 0,0 1 0 0 0,0 0-11 0 0,0-1 9 0 0,0 1 0 0 0,0-1 0 0 0,0 1-1 0 0,-1-1 1 0 0,1 1 0 0 0,0 0 0 0 0,-1 0 0 0 0,1-1 0 0 0,-1 1 0 0 0,0 0 0 0 0,1 0 0 0 0,-1 0 0 0 0,0 0-9 0 0,0-1 3 0 0,0 0-1 0 0,0 1 1 0 0,0-1 0 0 0,0 1 0 0 0,0-1 0 0 0,1 1-1 0 0,-1-1 1 0 0,0 1 0 0 0,1-1 0 0 0,0 0-3 0 0,9 13 67 0 0,-7-12 10 0 0,-3-2-10 0 0,0 0-3 0 0,0 0 0 0 0,0 0-34 0 0,0 0-140 0 0,0 0-68 0 0,0 0 82 0 0,0 0-54 0 0,0 0-69 0 0,0 0 68 0 0,0 0-34 0 0,0 0-35 0 0,0 0-34 0 0,0 0-344 0 0,0 0 84 0 0,0 0-47 0 0,0 0-660 0 0,0 0-520 0 0,0 0-987 0 0</inkml:trace>
  <inkml:trace contextRef="#ctx0" brushRef="#br0" timeOffset="572.74">0 496 4752 0 0,'0'0'101'0'0,"0"0"22"0"0,0 0 6 0 0,3-3-17 0 0,10-8-89 0 0,-7 8-86 0 0,1 0 50 0 0,-1 0 43 0 0,0 0 39 0 0,7-4 166 0 0,-1 1 100 0 0,21-10 761 0 0,-20 9-677 0 0,-12 7-377 0 0,1-1 1 0 0,-1 1-1 0 0,0-1 0 0 0,1 1 1 0 0,-1 0-1 0 0,1 0 1 0 0,-1 0-1 0 0,0-1 1 0 0,1 1-1 0 0,0 1-42 0 0,17-4 354 0 0,-9-1-209 0 0,0-1-13 0 0,-1 3-16 0 0,-1 0 11 0 0,3 2 39 0 0,-6-1-94 0 0,1 0 0 0 0,0 0 0 0 0,0 0 0 0 0,-1 0 0 0 0,4-2-72 0 0,-3 1 60 0 0,-1 0 0 0 0,1 1 0 0 0,-1 0 0 0 0,1 0 0 0 0,3 0-60 0 0,-2 1 62 0 0,4 0 28 0 0,-3 0-33 0 0,28 0 67 0 0,-29 0-97 0 0,47 0 81 0 0,-33 0-88 0 0,27 0-10 0 0,-46 0-7 0 0,0 0 0 0 0,0 0 0 0 0,0 0-1 0 0,0 1 1 0 0,0-1 0 0 0,-1 0 0 0 0,1 1 0 0 0,0 0-1 0 0,0-1 1 0 0,0 1 0 0 0,0 0 0 0 0,-1 0-1 0 0,2 1-2 0 0,-1-1 2 0 0,-1 0-1 0 0,1 0 0 0 0,-1 0 1 0 0,1-1-1 0 0,-1 1 0 0 0,1 0 1 0 0,-1-1-1 0 0,1 1 0 0 0,-1-1 1 0 0,1 0-1 0 0,0 0 0 0 0,-1 1 1 0 0,2-1-2 0 0,-1 0 2 0 0,0 0 0 0 0,-1 0 1 0 0,1 0-1 0 0,0 1 1 0 0,-1-1-1 0 0,1 1 0 0 0,0-1 1 0 0,-1 1-1 0 0,1 0 1 0 0,-1-1-1 0 0,1 1 0 0 0,-1 0 1 0 0,1 0-1 0 0,-1 0-2 0 0,7 4 20 0 0,6 0-9 0 0,-9 6-11 0 0,2-6 0 0 0,-7-5 0 0 0,0 0 0 0 0,1 0 0 0 0,-1 0 0 0 0,1 1 0 0 0,-1-1 0 0 0,1 0 0 0 0,-1 1 0 0 0,0-1 0 0 0,1 0 0 0 0,-1 1 0 0 0,0-1 0 0 0,1 1 0 0 0,-1-1 0 0 0,0 0 0 0 0,0 1 0 0 0,1-1 0 0 0,-1 1 0 0 0,0-1 0 0 0,0 1 0 0 0,0-1 0 0 0,0 1 0 0 0,1-1 0 0 0,-1 1 0 0 0,0-1 0 0 0,0 1 0 0 0,0-1 0 0 0,0 1 0 0 0,0-1 0 0 0,0 1 0 0 0,0-1 0 0 0,-1 1 0 0 0,1 0 0 0 0,0 0-1 0 0,0 1 1 0 0,1 0 0 0 0,-1 0 0 0 0,0 0 0 0 0,1-1-1 0 0,-1 1 1 0 0,1 0 0 0 0,0 0 0 0 0,-1-1 0 0 0,1 1-1 0 0,0-1 1 0 0,0 1 0 0 0,0 0 0 0 0,0-1 1 0 0,0 1 0 0 0,0-1 0 0 0,0 1 0 0 0,0 0 0 0 0,-1-1 0 0 0,1 1 0 0 0,0 0 0 0 0,-1-1 0 0 0,0 1 0 0 0,1 0 0 0 0,-1 0 0 0 0,0 0 0 0 0,0 0-1 0 0,-1 14 45 0 0,1-12-43 0 0,-1 1 0 0 0,1-1 0 0 0,0 1 0 0 0,0-1 1 0 0,1 0-1 0 0,-1 1 0 0 0,1-1 0 0 0,0 1 0 0 0,1 2-2 0 0,3 2 22 0 0,-4-8-14 0 0,0 0 0 0 0,0 1 0 0 0,0-1 0 0 0,-1 1 0 0 0,1-1 0 0 0,0 1 0 0 0,-1 0 0 0 0,1-1 0 0 0,-1 1 0 0 0,1-1 0 0 0,-1 1 0 0 0,0 0 0 0 0,0 0 0 0 0,0-1-8 0 0,0 33 166 0 0,0-27-95 0 0,0 0 37 0 0,3-4 3 0 0,8 8 1 0 0,-9-9 8 0 0,-2-2 34 0 0,3 3 20 0 0,7 8 2 0 0,-7-9 12 0 0,0-4 49 0 0,11-9 36 0 0,1 8-27 0 0,0 1-13 0 0,-14 1-219 0 0,0 1-1 0 0,0-1 1 0 0,0 1 0 0 0,0-1-1 0 0,0 0 1 0 0,0 0-1 0 0,0 1 1 0 0,0-1-1 0 0,0 0 1 0 0,0 0 0 0 0,-1 0-1 0 0,1 0 1 0 0,0 0-1 0 0,-1 0 1 0 0,1-1-14 0 0,2-3 44 0 0,-3 5-33 0 0,0-1-1 0 0,1 0 1 0 0,-1 1-1 0 0,0-1 1 0 0,0 0-1 0 0,1 1 0 0 0,-1-1 1 0 0,1 1-1 0 0,-1-1 1 0 0,1 1-1 0 0,-1-1 1 0 0,1 1-1 0 0,-1-1 0 0 0,1 1 1 0 0,-1-1-1 0 0,1 1 1 0 0,-1 0-1 0 0,1-1 0 0 0,0 1 1 0 0,-1 0-1 0 0,1-1 1 0 0,0 1-11 0 0,4-2 41 0 0,11-11 95 0 0,-3-4-67 0 0,-7 4-46 0 0,4 8 25 0 0,-4-9-24 0 0,7-1 34 0 0,0-1-3 0 0,-7 2-44 0 0,4 9-1 0 0,-4-8 33 0 0,7-3-32 0 0,-1 6-12 0 0,-11 10 1 0 0,-1 0 0 0 0,0-1 0 0 0,0 1 0 0 0,0 0 0 0 0,0 0 0 0 0,0 0 0 0 0,0 0 0 0 0,0 0 0 0 0,0 0 0 0 0,1 0 0 0 0,-1 0 0 0 0,0 0 0 0 0,0 0 0 0 0,0 0 0 0 0,0 0 0 0 0,0 0 0 0 0,0 0 0 0 0,1 0 0 0 0,-1 0 0 0 0,0 0 0 0 0,0 0 0 0 0,0 0 0 0 0,0 0 0 0 0,0 0 0 0 0,0 0 0 0 0,1 0 0 0 0,-1 0 0 0 0,0 1-1 0 0,0-1 1 0 0,0 0 0 0 0,0 0 0 0 0,0 0 0 0 0,0 0 0 0 0,0 0 0 0 0,0 0 0 0 0,0 0 0 0 0,0 0 0 0 0,1 0 0 0 0,-1 0 0 0 0,0 1 0 0 0,0-1 0 0 0,0 0 0 0 0,-1 6-10 0 0,3-1-38 0 0,0-3 47 0 0,0 0 0 0 0,-1 0 1 0 0,0 0-1 0 0,1 1 0 0 0,-1-1 1 0 0,0 0-1 0 0,0 0 0 0 0,-1 1 1 0 0,1-1-1 0 0,0 1 0 0 0,-1-1 1 0 0,1 1-1 0 0,-1-1 0 0 0,0 1 1 0 0,0-1-1 0 0,0 1 0 0 0,0-1 1 0 0,0 2 0 0 0,0-3 0 0 0,0 1 0 0 0,0 0 0 0 0,1 0 0 0 0,-1 0 0 0 0,0-1 0 0 0,1 1 0 0 0,0 0 0 0 0,-1-1 0 0 0,1 1 0 0 0,0 0 0 0 0,0-1 0 0 0,0 1 0 0 0,0 0 0 0 0,0-1 0 0 0,0 1 0 0 0,0-1 0 0 0,0 1 0 0 0,-1-1 0 0 0,1 1 0 0 0,0 0 0 0 0,-1 0 0 0 0,1-1 0 0 0,-1 1 0 0 0,0 0 0 0 0,1 0 0 0 0,-1-1 0 0 0,0 1 0 0 0,0 2-1 0 0,0-1 1 0 0,1 1 0 0 0,-1-1 0 0 0,1 0-1 0 0,0 0 1 0 0,0 1 0 0 0,0-1 0 0 0,0 0-1 0 0,2 2 1 0 0,1 6-8 0 0,6 11-40 0 0,-9-20 47 0 0,0 0 1 0 0,0 0-1 0 0,0 0 1 0 0,0 0-1 0 0,0 1 1 0 0,0-1-1 0 0,-1 0 1 0 0,1 0 0 0 0,-1 1-1 0 0,0-1 1 0 0,1 2 0 0 0,-1-3 0 0 0,-1-1 0 0 0,1 1 0 0 0,0-1 0 0 0,0 1 0 0 0,0-1 0 0 0,0 1 0 0 0,0-1 0 0 0,0 1 0 0 0,0-1 0 0 0,0 1 0 0 0,1-1 0 0 0,-1 1 0 0 0,0-1 0 0 0,0 1 0 0 0,0-1 0 0 0,0 1 0 0 0,1-1 0 0 0,-1 1 0 0 0,0-1 0 0 0,0 0 0 0 0,1 1 0 0 0,-1-1 0 0 0,0 1 0 0 0,1-1 0 0 0,-1 0 0 0 0,0 1 0 0 0,1-1 0 0 0,-1 0 0 0 0,1 1 0 0 0,-1-1 0 0 0,1 0 0 0 0,-1 0 0 0 0,7 5 0 0 0,-7-4 0 0 0,1-1 1 0 0,-1 1 0 0 0,0-1-1 0 0,1 1 1 0 0,-1 0 0 0 0,0-1 0 0 0,0 1-1 0 0,0 0 1 0 0,1-1 0 0 0,-1 1-1 0 0,0 0 1 0 0,0-1 0 0 0,0 1 0 0 0,0 0-1 0 0,0 0 0 0 0,0-1 1 0 0,0 0 0 0 0,0 0 0 0 0,0 0 0 0 0,0 0 0 0 0,0 0 0 0 0,-1 0 0 0 0,1 0 0 0 0,0 0 0 0 0,0 0 0 0 0,0 1 0 0 0,0-1 0 0 0,0 0 0 0 0,0 0 0 0 0,0 0 0 0 0,0 0 0 0 0,1 0 0 0 0,-1 0 0 0 0,0 0-1 0 0,0 0 1 0 0,0 0 0 0 0,0 0 0 0 0,0 0 0 0 0,0 1 0 0 0,0-1 0 0 0,0 0 0 0 0,0 0 0 0 0,0 0 0 0 0,0 0 0 0 0,0 0 0 0 0,0 0 0 0 0,0 0 0 0 0,0 0 0 0 0,0 0 0 0 0,0 0 0 0 0,0 0 0 0 0,1 0 0 0 0,-1 0 0 0 0,0 0 0 0 0,0 0 0 0 0,0 0 0 0 0,0 0 0 0 0,0 0-1 0 0,0 0 1 0 0,0 0 0 0 0,0 1 0 0 0,0-1 0 0 0,0 0 0 0 0,1 0 0 0 0,-1-1 0 0 0,0 1 0 0 0,0 0 0 0 0,0 0 0 0 0,0 0 0 0 0,0 0 0 0 0,0 0 0 0 0,0 0 0 0 0,0 0-1 0 0,11 0 72 0 0,-8 0 7 0 0,-1 0-2 0 0,23-1 59 0 0,-25 1-134 0 0,0 0-1 0 0,0 0 1 0 0,0 0-1 0 0,1-1 1 0 0,-1 1-1 0 0,0 0 1 0 0,0 0-1 0 0,0 0 1 0 0,1 0-1 0 0,-1 0 1 0 0,0 0-1 0 0,0 0 0 0 0,0 0 1 0 0,0-1-1 0 0,1 1 1 0 0,-1 0-1 0 0,0 0 1 0 0,0 0-1 0 0,0 0 1 0 0,0-1-1 0 0,0 1 1 0 0,0 0-1 0 0,0 0 1 0 0,1 0-1 0 0,-1 0 1 0 0,0-1-1 0 0,0 1 1 0 0,0 0-1 0 0,0 0 1 0 0,0 0-1 0 0,0-1 1 0 0,0 1-2 0 0,3-7 32 0 0,8 2-11 0 0,-6-6 22 0 0,2 6-30 0 0,-7 5-13 0 0,1 0 1 0 0,-1 0-1 0 0,1 0 1 0 0,-1-1-1 0 0,1 1 0 0 0,-1 0 1 0 0,0-1-1 0 0,1 1 0 0 0,-1 0 1 0 0,0-1-1 0 0,1 1 1 0 0,-1-1-1 0 0,0 1 0 0 0,1 0 1 0 0,-1-1-1 0 0,0 1 1 0 0,0-1-1 0 0,0 1 0 0 0,1-1 1 0 0,-1 1-1 0 0,0-1 0 0 0,0 1 1 0 0,0-1-1 0 0,0 1 1 0 0,0-1-1 0 0,0 1 0 0 0,0-1 1 0 0,0 1-1 0 0,0-1 0 0 0,0 1 1 0 0,0-1-1 0 0,0 0 0 0 0,-1-6-67 0 0,1-3-78 0 0,3-5-124 0 0,0 11 154 0 0,0 0-30 0 0,-2 2 6 0 0,0 0-50 0 0,1 0-59 0 0,-1 0-69 0 0,0 1 8 0 0,-1-1-46 0 0,1 1-40 0 0,-1-1-35 0 0,0 0-126 0 0,0 0-35 0 0,1-4-1305 0 0</inkml:trace>
  <inkml:trace contextRef="#ctx0" brushRef="#br0" timeOffset="867.89">1070 0 7280 0 0,'0'0'209'0'0,"0"3"-5"0"0,0 0-215 0 0,0 0 46 0 0,0 1 43 0 0,0 0 34 0 0,0 1 69 0 0,-1 0 35 0 0,1 13 569 0 0,1-11-486 0 0,0 0-67 0 0,1-2-111 0 0,3 3 107 0 0,2 5 148 0 0,-6-2-67 0 0,0 5 129 0 0,2-1-87 0 0,1-2-76 0 0,0-2-68 0 0,-2-5-116 0 0,-1-3-3 0 0,-1 0 1 0 0,1 0-1 0 0,-1-1 1 0 0,0 1-1 0 0,0 0 1 0 0,1 0-1 0 0,-2 0 1 0 0,1 1-89 0 0,0-2 66 0 0,0 0 1 0 0,0 0-1 0 0,0 0 0 0 0,0-1 1 0 0,0 1-1 0 0,0 0 1 0 0,0 0-1 0 0,1 0 0 0 0,-1 0 1 0 0,1 0-1 0 0,0 1-66 0 0,4 5 194 0 0,2 5 118 0 0,-6 1-64 0 0,-1 0-54 0 0,0 31 454 0 0,3-30-466 0 0,3 1 40 0 0,-2-3-41 0 0,-1 6 48 0 0,-2-8-81 0 0,0-3-41 0 0,1-1-21 0 0,2 2-12 0 0,3 7 36 0 0,-6 2 59 0 0,0-14-135 0 0,-1 0 0 0 0,0 0-1 0 0,1 0 1 0 0,0 0 0 0 0,0 0 0 0 0,0 0-1 0 0,1 0 1 0 0,-1 0 0 0 0,1-1-1 0 0,2 4-33 0 0,-2 6 94 0 0,1-8-38 0 0,1 0-110 0 0,-1-1 65 0 0,2 14 175 0 0,-4-9-181 0 0,-1-5-51 0 0,0 1-45 0 0,0-1-54 0 0,0 1-61 0 0,0 0-37 0 0,0-4-7 0 0,0-1-43 0 0,0 1-38 0 0,0-1-35 0 0,0 0-241 0 0,0 0-57 0 0,0 1-46 0 0,0-1-34 0 0,0 0-1340 0 0,0 0-1193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8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0 559 7856 0 0,'3'0'174'0'0,"-3"0"-165"0"0,1 0 0 0 0,-1 0-1 0 0,1 0 1 0 0,-1 0 0 0 0,1 0-1 0 0,-1 0 1 0 0,0 0-1 0 0,1 0 1 0 0,-1 1 0 0 0,1-1-1 0 0,-1 0 1 0 0,0 0 0 0 0,1 0-1 0 0,-1 0 1 0 0,1 1-1 0 0,-1-1 1 0 0,0 0 0 0 0,1 0-1 0 0,-1 0 1 0 0,0 1-1 0 0,1-1 1 0 0,-1 0 0 0 0,0 1-1 0 0,1-1 1 0 0,-1 0 0 0 0,0 1-1 0 0,0-1 1 0 0,1 0-1 0 0,-1 1 1 0 0,0-1 0 0 0,0 1-9 0 0,5 6 151 0 0,6-2 34 0 0,-6 3-142 0 0,4 9-46 0 0,-7-13 1 0 0,3 8 35 0 0,-1-3 97 0 0,8 5 104 0 0,-8-9-100 0 0,-1 1 33 0 0,-1-3-63 0 0,-1 0 0 0 0,0 0-1 0 0,-1 0 1 0 0,1 0 0 0 0,0 0 0 0 0,-1 0-1 0 0,0 1 1 0 0,0-1 0 0 0,0 1-104 0 0,0-2 94 0 0,3 1-6 0 0,8 8 7 0 0,-9-6-20 0 0,-2 6 1 0 0,0-3 12 0 0,0 0-68 0 0,0-6 60 0 0</inkml:trace>
  <inkml:trace contextRef="#ctx0" brushRef="#br0" timeOffset="257.45">432 0 8088 0 0,'0'0'182'0'0,"0"0"29"0"0,0 0 12 0 0,2 0-37 0 0,12 3-148 0 0,-10 0-15 0 0,1 1 36 0 0,12 13 209 0 0,-14-14-210 0 0,0 2 142 0 0,0 7-19 0 0,7 3-5 0 0,-7-10-29 0 0,-3-4-130 0 0,0 1-1 0 0,0-1 1 0 0,1 1 0 0 0,-1-1 0 0 0,0 1 0 0 0,1-1-1 0 0,0 1 1 0 0,-1-1 0 0 0,1 0 0 0 0,0 1 0 0 0,0-1-17 0 0,6 14 109 0 0,-2 11 70 0 0,1-13-61 0 0,-5-11-99 0 0,0-1 0 0 0,0 1 0 0 0,0-1 0 0 0,0 1-1 0 0,-1-1 1 0 0,1 1 0 0 0,-1 0 0 0 0,1-1 0 0 0,-1 1 0 0 0,0 0 0 0 0,0-1 0 0 0,1 1 0 0 0,-1 0 0 0 0,-1 0-19 0 0,1 1 26 0 0,0 0 1 0 0,1-1-1 0 0,-1 1 0 0 0,0 0 1 0 0,1 0-1 0 0,0 0 1 0 0,-1 0-1 0 0,2 1-26 0 0,9 17 207 0 0,-9-19-186 0 0,0 0 12 0 0,0 1 0 0 0,-1 0-1 0 0,1 0 1 0 0,-1 0 0 0 0,1 1 0 0 0,0 0-33 0 0,0 7 105 0 0,-2 2 50 0 0,1-6-90 0 0,0 0 1 0 0,0 0 0 0 0,0 0-1 0 0,1 0 1 0 0,1 2-66 0 0,2 8 93 0 0,0 12 78 0 0,6-8-3 0 0,-6 9-2 0 0,0-13-82 0 0,-3-11-38 0 0,0 1 0 0 0,-1 0 0 0 0,1 0 0 0 0,-1 0 0 0 0,-1 3-46 0 0,2 9 135 0 0,5-3-38 0 0,-1 0-12 0 0,-5-1 28 0 0,-1-13-99 0 0,0 0-1 0 0,1-1 1 0 0,-1 1 0 0 0,0 0-1 0 0,1-1 1 0 0,-1 1 0 0 0,1 0-1 0 0,-1-1 1 0 0,1 1-1 0 0,0-1 1 0 0,-1 1 0 0 0,1-1-1 0 0,1 1-13 0 0,-1 0 13 0 0,0 0-1 0 0,0-1 1 0 0,0 1 0 0 0,0 0-1 0 0,-1 0 1 0 0,1 0 0 0 0,0 0-1 0 0,-1 0 1 0 0,1-1 0 0 0,-1 1-1 0 0,0 0 1 0 0,0 0 0 0 0,0 2-13 0 0,0 5 15 0 0,-1 13 11 0 0,5-8 26 0 0,1-5-39 0 0,-4-8-8 0 0,0 0 0 0 0,0 1 0 0 0,0-1 0 0 0,-1 1-1 0 0,1-1 1 0 0,0 1 0 0 0,-1-1 0 0 0,1 1 0 0 0,-1 0 0 0 0,1-1 0 0 0,-1 1 0 0 0,0 0-1 0 0,0-1 1 0 0,0 1-5 0 0,0 22 114 0 0,0-18-102 0 0,0-4 65 0 0,0-2 6 0 0,0 3-42 0 0,0 1-72 0 0,0 3-58 0 0,0-5-99 0 0,0-2 88 0 0,0 0-49 0 0,0 0-65 0 0,0 0-112 0 0,0 0-133 0 0,0 0-117 0 0,0 0 81 0 0,0 0-45 0 0,0 0-634 0 0,0 0-499 0 0,0 0-946 0 0</inkml:trace>
  <inkml:trace contextRef="#ctx0" brushRef="#br0" timeOffset="552.27">384 432 8408 0 0,'0'0'190'0'0,"0"0"28"0"0,0 0 8 0 0,2-3-28 0 0,10-6-159 0 0,-6 6-39 0 0,0 0 0 0 0,0 0 0 0 0,0 0 0 0 0,0 1-1 0 0,4-1 1 0 0,13 0 78 0 0,-21 3-37 0 0,-1 0-1 0 0,1 0 1 0 0,0-1 0 0 0,-1 1 0 0 0,1 0 0 0 0,0-1 0 0 0,-1 1 0 0 0,1-1-1 0 0,0 1 1 0 0,-1-1 0 0 0,1 0 0 0 0,-1 1 0 0 0,1-1 0 0 0,-1 0-41 0 0,12-6 313 0 0,16 2 198 0 0,-12 0-256 0 0,6-1 55 0 0,1 4-58 0 0,-18 2-189 0 0,0-1 0 0 0,0 0 0 0 0,0 0 0 0 0,0 0 0 0 0,1-1-63 0 0,27-9 251 0 0,5-2-22 0 0,-28 12-138 0 0,1-1 1 0 0,-1 1-1 0 0,2 1-91 0 0,33 1 238 0 0,-9 0-70 0 0,-29-1-217 0 0,0 0 47 0 0,19 0 134 0 0,-16 0-105 0 0,-4 0-47 0 0,-1 0-36 0 0,1 0-56 0 0,0 0-63 0 0,-1 0-76 0 0,0 0-85 0 0,-3 0 50 0 0,-1 0-47 0 0,0 0-41 0 0,0 0-38 0 0,0 0-122 0 0,0 0-36 0 0,4 0-1267 0 0</inkml:trace>
  <inkml:trace contextRef="#ctx0" brushRef="#br0" timeOffset="952.9">1198 527 6160 0 0,'3'0'133'0'0,"3"0"33"0"0,1 0-40 0 0,6 0 29 0 0,3 0-94 0 0,21 0-54 0 0,-25 0 55 0 0,-10 0 53 0 0,1-2 133 0 0,8-6 97 0 0,2 4 93 0 0,21 3 537 0 0,-28 1-854 0 0,-6 0-113 0 0,1 0 1 0 0,-1 0 0 0 0,1 0 0 0 0,-1 0 0 0 0,1 0-1 0 0,-1 0 1 0 0,1 0 0 0 0,-1-1 0 0 0,1 1-1 0 0,-1 0 1 0 0,1 0 0 0 0,-1 0 0 0 0,1 0-1 0 0,-1-1 1 0 0,1 1 0 0 0,-1 0 0 0 0,0 0-1 0 0,1-1 1 0 0,-1 1 0 0 0,1 0 0 0 0,-1-1-1 0 0,0 1 1 0 0,1 0 0 0 0,-1-1 0 0 0,0 1 0 0 0,1-1-1 0 0,-1 1 1 0 0,0-1 0 0 0,0 1 0 0 0,0 0-1 0 0,1-1 1 0 0,-1 1 0 0 0,0-1 0 0 0,0 1-1 0 0,0-1 1 0 0,0 1 0 0 0,0-1 0 0 0,0 1-1 0 0,0-1 1 0 0,0 1 0 0 0,0-1 0 0 0,0 0-9 0 0,0-1 142 0 0,3 2-34 0 0,0 0-46 0 0,4 0 26 0 0,-6 0-86 0 0,-1 0 0 0 0,0 0 0 0 0,0 0 1 0 0,0 0-1 0 0,0 0 0 0 0,0 0 0 0 0,0 0 0 0 0,0 0 1 0 0,0 0-1 0 0,0 0 0 0 0,0 0 0 0 0,1 0 1 0 0,-1 0-1 0 0,0 0 0 0 0,0 0 0 0 0,0 0 0 0 0,0 0 1 0 0,0 0-1 0 0,0 0 0 0 0,0 0 0 0 0,0 0 1 0 0,0 0-1 0 0,0-1 0 0 0,1 1 0 0 0,-1 0 0 0 0,0 0 1 0 0,0 0-1 0 0,0 0 0 0 0,0 0 0 0 0,0 0 1 0 0,0 0-1 0 0,0 0 0 0 0,0 0 0 0 0,0 0 0 0 0,0 0 1 0 0,0 0-1 0 0,0 0 0 0 0,0 0 0 0 0,0-1 1 0 0,0 1-1 0 0,0 0 0 0 0,0 0 0 0 0,0 0 0 0 0,0 0 1 0 0,0 0-1 0 0,0 0 0 0 0,0 0 0 0 0,0 0 1 0 0,0 0-1 0 0,0 0 0 0 0,0-1 0 0 0,0 1 0 0 0,0 0 1 0 0,0 0-1 0 0,0 0 0 0 0,0 0 0 0 0,0 0-2 0 0,0-1 5 0 0,0 1 1 0 0,0 0-1 0 0,0-1 0 0 0,0 1 0 0 0,0-1 0 0 0,0 1 0 0 0,0-1 0 0 0,0 1 0 0 0,0-1 1 0 0,0 1-1 0 0,0-1 0 0 0,0 1 0 0 0,1 0 0 0 0,-1-1 0 0 0,0 1 0 0 0,0-1 0 0 0,0 1 1 0 0,1 0-1 0 0,-1-1 0 0 0,0 1 0 0 0,0 0 0 0 0,1-1 0 0 0,-1 1 0 0 0,0 0 0 0 0,1-1 1 0 0,-1 1-1 0 0,1 0 0 0 0,-1 0 0 0 0,0-1 0 0 0,1 1 0 0 0,-1 0 0 0 0,1 0-5 0 0,3-1 71 0 0,1 1 40 0 0,-5-3 1 0 0,0-8 0 0 0,0 9 0 0 0,-3-1 0 0 0,-7-8 2 0 0,6 6 31 0 0,4-1-83 0 0,-2 1-15 0 0,-4 2 21 0 0,-10 3 79 0 0,1 0-41 0 0,7-2-93 0 0,3-1 6 0 0,-6-2 21 0 0,-1 9-25 0 0,11-3-15 0 0,-1 0 0 0 0,0 0 0 0 0,1 0 0 0 0,-1-1 0 0 0,0 1 0 0 0,1-1 0 0 0,-1 1 0 0 0,0-1 0 0 0,0 0 0 0 0,-1 1 0 0 0,-4-2 0 0 0,5 1 0 0 0,0 0 0 0 0,0 0 0 0 0,-1 0 0 0 0,1 0 0 0 0,0 0 0 0 0,0 1 0 0 0,0-1 0 0 0,0 1 0 0 0,-1-1 0 0 0,0 1 0 0 0,-27 14 39 0 0,-4 2 52 0 0,20-7-92 0 0,-7 12-125 0 0,9-8 44 0 0,-4 4 7 0 0,-14 27 50 0 0,14-13-28 0 0,15-29 51 0 0,1-1 0 0 0,-1 0 0 0 0,0 1 0 0 0,1-1 0 0 0,-1 0 0 0 0,1 1 1 0 0,0-1-1 0 0,0 0 0 0 0,0 1 0 0 0,0-1 0 0 0,0 1 0 0 0,0-1 0 0 0,1 2 2 0 0,9 29-35 0 0,-6-23 31 0 0,0 1 7 0 0,0 1 0 0 0,1-1 0 0 0,2 3-3 0 0,-6-12 1 0 0,2 2 11 0 0,0 1-1 0 0,1-1 0 0 0,-1 0 1 0 0,1-1-1 0 0,2 2-11 0 0,-2-1 7 0 0,-4-3-5 0 0,0-1 0 0 0,0 0-1 0 0,1 0 1 0 0,-1 1 0 0 0,0-1-1 0 0,0 0 1 0 0,1 0-1 0 0,-1 0 1 0 0,0 1 0 0 0,1-1-1 0 0,-1 0 1 0 0,0 0 0 0 0,1 0-1 0 0,-1 0 1 0 0,0 0 0 0 0,1 0-1 0 0,-1 0 1 0 0,0 0-1 0 0,0 0 1 0 0,1 0 0 0 0,-1 0-1 0 0,0 0 1 0 0,1 0 0 0 0,-1 0-1 0 0,0 0 1 0 0,1 0-2 0 0,-1 0 0 0 0,2 0 5 0 0,1 0-1 0 0,0 0 1 0 0,-1 0-1 0 0,1 1 1 0 0,-1-1-1 0 0,1 1 1 0 0,0 0-5 0 0,3 6 59 0 0,-4-4-14 0 0,23 11 148 0 0,-21-12-159 0 0,14 7 93 0 0,-4-2-46 0 0,-9-5-54 0 0,-1-1 1 0 0,0 0-1 0 0,1-1 0 0 0,-1 1 1 0 0,0-1-1 0 0,1 0 1 0 0,-1 0-1 0 0,1 0 1 0 0,3-1-28 0 0,8 0 41 0 0,-15 1-43 0 0,-1 0 1 0 0,1 0-1 0 0,-1 0 1 0 0,1 1-1 0 0,-1-1 1 0 0,1 0 0 0 0,-1 0-1 0 0,1-1 1 0 0,-1 1-1 0 0,1 0 1 0 0,-1 0-1 0 0,1 0 1 0 0,-1 0 0 0 0,1 0-1 0 0,-1 0 1 0 0,1-1-1 0 0,-1 1 1 0 0,1 0-1 0 0,-1 0 1 0 0,0-1 0 0 0,1 1-1 0 0,-1 0 1 0 0,1-1-1 0 0,-1 1 1 0 0,0 0-1 0 0,1-1 1 0 0,-1 1 0 0 0,0 0-1 0 0,1-1 1 0 0,-1 1-1 0 0,0-1 1 0 0,0 0 1 0 0,5-5-34 0 0,-4 5 32 0 0,-1 1 1 0 0,1 0 0 0 0,0-1 0 0 0,0 1 0 0 0,0 0 0 0 0,0-1 0 0 0,-1 1-1 0 0,1 0 1 0 0,0 0 0 0 0,0 0 0 0 0,0 0 0 0 0,0 0 0 0 0,0 0 0 0 0,0 0 1 0 0</inkml:trace>
  <inkml:trace contextRef="#ctx0" brushRef="#br0" timeOffset="1247.76">176 304 9256 0 0,'-11'-10'179'0'0,"10"9"-152"0"0,-1 1 0 0 0,1-1 1 0 0,0 0-1 0 0,0 1 0 0 0,0-1 0 0 0,-1 1 1 0 0,1-1-1 0 0,0 1 0 0 0,-1 0 0 0 0,1-1 1 0 0,0 1-1 0 0,-1 0 0 0 0,1 0-27 0 0,-2 0 109 0 0,3 0-31 0 0,0 0 2 0 0,0 0 0 0 0,0 0-84 0 0,0 0-96 0 0,0 0-91 0 0,0 0 47 0 0,0 0-37 0 0,0 0-42 0 0,0 0-37 0 0,0 0-356 0 0,0 0-255 0 0,0 0-579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12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0 256 6880 0 0,'0'0'157'0'0,"0"0"23"0"0,0 0 11 0 0,0 0 27 0 0,0 0 113 0 0,0 0 48 0 0,0 0 6 0 0,0 0-22 0 0,0 2-118 0 0,1 5-122 0 0,7 8 236 0 0,-6-11-302 0 0,1 0-49 0 0,-1 3 98 0 0,-1 4 168 0 0,-1-2-76 0 0,2-4-164 0 0,3 3 67 0 0,1 2 68 0 0,-4 4 91 0 0,-1-6-154 0 0,2-1 50 0 0,10 9 428 0 0,-6-8-354 0 0,-4-4-157 0 0,0 0-38 0 0,-3-1-12 0 0,1-1 0 0 0,0 0 0 0 0,0 0 0 0 0,-1 1 0 0 0,1-1 0 0 0,-1 0 0 0 0,0 1 0 0 0,0-1-23 0 0,0-1 10 0 0,0 1-1 0 0,0-1 0 0 0,0 0 0 0 0,1 0 0 0 0,-1 0 0 0 0,0 0 0 0 0,0 0 0 0 0,0 0 1 0 0,1 0-1 0 0,-1 0 0 0 0,1 0 0 0 0,-1 0 0 0 0,0 0 0 0 0,1 0 0 0 0,0 0 0 0 0,-1-1 1 0 0,1 1-1 0 0,0 0 0 0 0,-1 0 0 0 0,1 0 0 0 0,0-1 0 0 0,0 1 0 0 0,0 0 0 0 0,-1-1 1 0 0,1 1-1 0 0,1 0-9 0 0,3 1 59 0 0,-4-2-41 0 0,0 1 1 0 0,-1-1-1 0 0,1 0 1 0 0,-1 1-1 0 0,1-1 1 0 0,0 0-1 0 0,-1 1 1 0 0,1-1-1 0 0,-1 0 1 0 0,1 1-1 0 0,-1-1 1 0 0,1 1-1 0 0,-1-1 1 0 0,1 1-1 0 0,-1 0 1 0 0,1-1-1 0 0,-1 1 1 0 0,0-1-1 0 0,1 1 1 0 0,-1 0-1 0 0,0-1 1 0 0,0 1-19 0 0,3 4 79 0 0,-2-3-34 0 0,1 0 0 0 0,0 0-1 0 0,-1 0 1 0 0,1-1 0 0 0,0 1 0 0 0,0 0 0 0 0,0-1 0 0 0,0 0-1 0 0,0 0 1 0 0,1 1 0 0 0,-1-1 0 0 0,1 0-45 0 0,7 4 127 0 0,-4 0-80 0 0,0-3 30 0 0,-4-1-68 0 0,-1-1 0 0 0,1 0 0 0 0,0 1 0 0 0,0-1 0 0 0,0 1 0 0 0,0 0 0 0 0,-1-1 0 0 0,1 1-1 0 0,0 0 1 0 0,-1 0 0 0 0,1 0-9 0 0,10 6 79 0 0,-3-6 20 0 0,-3-3 59 0 0,8-9 12 0 0,-2 8-23 0 0,-9 3 0 0 0,0-1 10 0 0,2 1-82 0 0,3-1-19 0 0,5-10 74 0 0,-9 5-63 0 0,-4 1-52 0 0,2 0-7 0 0,4 0 25 0 0,-5 5-31 0 0,-1 0 0 0 0,1 0-1 0 0,-1 0 1 0 0,0-1 0 0 0,1 1-1 0 0,-1 0 1 0 0,0 0-1 0 0,1-1 1 0 0,-1 1 0 0 0,0 0-1 0 0,1-1 1 0 0,-1 1-1 0 0,0 0 1 0 0,0-1 0 0 0,1 1-1 0 0,-1 0 1 0 0,0-1 0 0 0,0 1-1 0 0,0-1 1 0 0,1 1-1 0 0,-1 0 1 0 0,0-1 0 0 0,0 1-1 0 0,0-1 1 0 0,0 1-1 0 0,0-1 1 0 0,0 1 0 0 0,0 0-1 0 0,0-1 1 0 0,0 1 0 0 0,0-1-2 0 0,3-4 117 0 0,3-5-38 0 0,0-8 82 0 0,-5-3-42 0 0,-1 5-118 0 0,0 4-72 0 0,0-20-15 0 0,0 18 99 0 0,0 12 28 0 0,-3-1-75 0 0,-7-8 4 0 0,7 9-13 0 0,3 2-51 0 0,0 0-30 0 0,0 0-119 0 0,0 0-214 0 0,0 0 260 0 0,0 0-14 0 0,0 0-53 0 0,0 0-108 0 0,0 0-128 0 0,0 0-115 0 0,0 0 92 0 0,0 0-43 0 0,0 0-658 0 0,0 0-513 0 0,0 0-979 0 0</inkml:trace>
  <inkml:trace contextRef="#ctx0" brushRef="#br0" timeOffset="425.33">703 0 6880 0 0,'0'0'157'0'0,"0"0"23"0"0,0 0 11 0 0,0 0-66 0 0,0 0-12 0 0,0 0 40 0 0,0 0 129 0 0,0 0 239 0 0,0 0 21 0 0,0 0-225 0 0,0 0-134 0 0,0 0-37 0 0,0 0 22 0 0,0 0 66 0 0,0 3-12 0 0,0 3 166 0 0,0 1-108 0 0,0-3-112 0 0,0 1-44 0 0,0 11 149 0 0,0-9-127 0 0,0 2 81 0 0,0-4-71 0 0,0 0 36 0 0,2 3 1 0 0,4 4 26 0 0,0 1 20 0 0,-4-1-26 0 0,-1 4 72 0 0,2-1-57 0 0,1-2-57 0 0,-1-2-57 0 0,-1-5-74 0 0,2 8 74 0 0,-4 2-29 0 0,2 2-20 0 0,3-3 1 0 0,-3-11-51 0 0,-1-1-1 0 0,0 1 1 0 0,0-1-1 0 0,0 0 1 0 0,0 1-1 0 0,-1 0 0 0 0,1-1 1 0 0,-1 1-1 0 0,0 0-14 0 0,0 44 202 0 0,0 0 39 0 0,2-32-156 0 0,4-1-27 0 0,0 1-5 0 0,-4 0 26 0 0,-2-5-26 0 0,0 3-17 0 0,0 23 43 0 0,0-34-144 0 0,0 0 54 0 0,0 0 49 0 0,0 2 70 0 0,0-1-11 0 0,0-1-85 0 0,0 0-59 0 0,0-1-67 0 0,0 0-44 0 0,0 0-68 0 0,0 0-76 0 0,0 0-85 0 0,0-2 34 0 0,0 0-52 0 0,0 0-47 0 0,0 0-41 0 0,0 0-145 0 0,0 0-39 0 0,0 0-176 0 0,0 0-469 0 0</inkml:trace>
  <inkml:trace contextRef="#ctx0" brushRef="#br0" timeOffset="1005.04">511 304 6120 0 0,'0'0'176'0'0,"1"-1"-45"0"0,1-1-10 0 0,2-2 37 0 0,3-3 128 0 0,-6 6-29 0 0,1 0-59 0 0,0 0-50 0 0,0 1-42 0 0,0-1-23 0 0,0 1-36 0 0,3 1 22 0 0,-4 0-15 0 0,0-1 48 0 0,13 0 430 0 0,-14 0-524 0 0,0 0 1 0 0,0 0-1 0 0,0 0 1 0 0,0 0-1 0 0,0 0 0 0 0,0 0 1 0 0,0 0-1 0 0,0 0 1 0 0,1 0-1 0 0,-1 0 1 0 0,0 0-1 0 0,0 0 1 0 0,0 0-1 0 0,0 0 0 0 0,0 0 1 0 0,0 0-1 0 0,0 0 1 0 0,0 0-1 0 0,0 0 1 0 0,0 0-1 0 0,1 0 1 0 0,-1 0-1 0 0,0 0 0 0 0,0 0 1 0 0,0 0-1 0 0,0-1 1 0 0,0 1-1 0 0,0 0 1 0 0,0 0-1 0 0,0 0 1 0 0,0 0-1 0 0,0 0 0 0 0,0 0 1 0 0,0 0-1 0 0,0 0 1 0 0,0 0-1 0 0,0 0 1 0 0,1 0-1 0 0,-1 0 1 0 0,0-1-1 0 0,0 1 0 0 0,0 0 1 0 0,0 0-1 0 0,0 0 1 0 0,0 0-1 0 0,0 0 1 0 0,0 0-1 0 0,0 0 0 0 0,0 0 1 0 0,0 0-1 0 0,0 0 1 0 0,0-1-1 0 0,0 1 1 0 0,0 0-1 0 0,0 0 1 0 0,-1 0-1 0 0,1 0-8 0 0,1-7 267 0 0,5 2 53 0 0,-2 4-150 0 0,3 1 34 0 0,3 0 158 0 0,0 0-32 0 0,-5 0-246 0 0,0 0-52 0 0,0 0 35 0 0,2 0 55 0 0,3 0 89 0 0,-5 0-140 0 0,5 0 24 0 0,-3 0-27 0 0,3 0 38 0 0,61 0 44 0 0,31 0-70 0 0,-97-1-74 0 0,0 1 0 0 0,0-1 0 0 0,1 0 1 0 0,-1-1-1 0 0,4-1-6 0 0,-3 1 8 0 0,0 0 1 0 0,0 1 0 0 0,-1 0-1 0 0,1 0 1 0 0,0 0-1 0 0,1 1-8 0 0,-3 0 6 0 0,0-1 0 0 0,0 1 0 0 0,0-1 0 0 0,-1 1-1 0 0,1-1 1 0 0,0 0 0 0 0,0-1 0 0 0,0 1 0 0 0,-1 0-1 0 0,1-1 1 0 0,2-2-6 0 0,-5 4 4 0 0,1-1 0 0 0,-1 1 1 0 0,0 0-1 0 0,1-1 0 0 0,-1 1 0 0 0,1 0 0 0 0,-1 0 0 0 0,1 0 0 0 0,-1 0 0 0 0,1 0-4 0 0,-1 0 2 0 0,1 0 1 0 0,-1 0-1 0 0,1 0 0 0 0,-1 0 1 0 0,1-1-1 0 0,-1 1 0 0 0,0 0 1 0 0,1-1-1 0 0,-1 1 0 0 0,1-1-2 0 0,6-4 21 0 0,-7 4-19 0 0,1 0 1 0 0,-1 0-1 0 0,1 0 0 0 0,-1 1 1 0 0,1-1-1 0 0,-1 0 0 0 0,1 1 1 0 0,-1-1-1 0 0,1 1 0 0 0,0-1 1 0 0,-1 1-1 0 0,1 0 0 0 0,0 0 1 0 0,0 0-3 0 0,43 0-15 0 0,-42 0-54 0 0,-3 0 1 0 0,2 0 14 0 0,-1 0 54 0 0,-1 0 0 0 0,1 0-1 0 0,-1-1 1 0 0,0 1 0 0 0,1 0 0 0 0,-1 0-1 0 0,1 0 1 0 0,-1 0 0 0 0,0 1 0 0 0,1-1-1 0 0,-1 0 1 0 0,1 0 0 0 0,-1 0 0 0 0,0 0-1 0 0,1 0 1 0 0,-1 0 0 0 0,1 1-1 0 0,-1-1 1 0 0,0 0 0 0 0,1 0 0 0 0,-1 1-1 0 0,0-1 1 0 0,1 0 0 0 0,-1 0 0 0 0,0 1-1 0 0,0-1 1 0 0,1 0 0 0 0,-1 1-1 0 0,0-1 1 0 0,0 1 0 0 0,1-1 0 0 0,-1 0-1 0 0,0 1 1 0 0,0-1 0 0 0,0 0 0 0 0,0 1-1 0 0,0-1 1 0 0,0 1 0 0 0,1-1 0 0 0,-1 1-1 0 0,0-1 1 0 0,0 0 0 0 0,0 1-1 0 0,-1-1 1 0 0,1 1 0 0 0,0-1 0 0 0,0 1-1 0 0,0-1 1 0 0,0 1 0 0 0,0-1 0 0 0,0 1 0 0 0,0 0 1 0 0,0 0-1 0 0,0 0 0 0 0,0 0 0 0 0,0 0 0 0 0,0-1 0 0 0,0 1 0 0 0,0 0 0 0 0,0 0 1 0 0,1 0-1 0 0,-1 0 0 0 0,0-1 0 0 0,1 1 0 0 0,-1 0 0 0 0,0 0 0 0 0,1-1 1 0 0,-1 1-1 0 0,1 0 0 0 0,6 4 2 0 0,-7-5-2 0 0,1 0-1 0 0,-1 0 1 0 0,1 0-1 0 0,-1 1 1 0 0,0-1-1 0 0,1 0 1 0 0,-1 1-1 0 0,1-1 1 0 0,-1 0-1 0 0,0 1 1 0 0,1-1-1 0 0,-1 1 1 0 0,0-1-1 0 0,0 0 1 0 0,1 1-1 0 0,-1-1 1 0 0,0 1-1 0 0,0-1 1 0 0,1 1-1 0 0,-1-1 1 0 0,0 1-1 0 0,0-1 1 0 0,0 1-1 0 0,0-1 1 0 0,0 1-1 0 0,0-1 1 0 0,0 1-1 0 0,0-1 1 0 0,0 1-1 0 0,0-1 1 0 0,0 1-1 0 0,0 0 1 0 0,0 77-139 0 0,0-44 108 0 0,0 41 28 0 0,0-7 16 0 0,-1-67-11 0 0,1-1-1 0 0,0 1 1 0 0,0-1 0 0 0,0 1-1 0 0,0-1 1 0 0,0 1-1 0 0,0-1 1 0 0,0 1 0 0 0,0-1-1 0 0,0 1 1 0 0,0-1-1 0 0,0 1 1 0 0,1-1 0 0 0,-1 1-1 0 0,0-1 1 0 0,0 1-1 0 0,0-1 1 0 0,1 1 0 0 0,-1-1-1 0 0,0 0 1 0 0,1 1-1 0 0,-1-1 1 0 0,0 1-1 0 0,1-1 1 0 0,-1 0 0 0 0,0 1-1 0 0,1-1 1 0 0,-1 0-1 0 0,1 1 1 0 0,-1-1 0 0 0,0 0-1 0 0,1 0-1 0 0,6 5 15 0 0,-7-4-11 0 0,1-1-1 0 0,-1 1 1 0 0,0-1 0 0 0,0 1 0 0 0,1 0 0 0 0,-1-1 0 0 0,0 1 0 0 0,0 0 0 0 0,0-1 0 0 0,1 1 0 0 0,-1 0 0 0 0,0-1-1 0 0,0 1 1 0 0,0 0 0 0 0,0 0-4 0 0,0 1-1 0 0,0-2-73 0 0,0 0-71 0 0,0 0-103 0 0,0 0-120 0 0,0 0-107 0 0,0 0 60 0 0,0 0-41 0 0,0 0-544 0 0,0 0-436 0 0,0 0-824 0 0</inkml:trace>
  <inkml:trace contextRef="#ctx0" brushRef="#br0" timeOffset="1278.74">1087 128 8840 0 0,'0'0'197'0'0,"-3"0"24"0"0,2 0-210 0 0,1 0-1 0 0,0 0 0 0 0,-1 0 0 0 0,1 0 0 0 0,-1 0 0 0 0,1 0 1 0 0,0 0-1 0 0,-1 0 0 0 0,1 0 0 0 0,-1 0 0 0 0,1 0 0 0 0,-1-1 1 0 0,1 1-1 0 0,0 0 0 0 0,-1 0 0 0 0,1 0 0 0 0,0-1 0 0 0,-1 1 0 0 0,1 0 1 0 0,0 0-1 0 0,-1-1 0 0 0,1 1 0 0 0,0 0 0 0 0,-1-1 0 0 0,1 1 1 0 0,0 0-1 0 0,0-1 0 0 0,-1 1 0 0 0,1 0 0 0 0,0-1 0 0 0,0 1-10 0 0,-5-7 136 0 0,-2 3-95 0 0,3 2-39 0 0,-1-8-2 0 0,-2 7 16 0 0,3 3 45 0 0,4 0-61 0 0,-2 0 125 0 0,2 0 143 0 0,0 0 231 0 0,0 0 12 0 0,0-2-309 0 0,0 1-48 0 0,0-1-42 0 0,0 1-36 0 0,0-1-9 0 0,0-2-86 0 0,0 3 79 0 0,0-2 29 0 0,0 3-89 0 0,0 0-77 0 0,1 0-71 0 0,0 0-104 0 0,1 0-124 0 0,0 0-109 0 0,0 0 62 0 0,0 0-42 0 0,1 0-553 0 0,-1 0-441 0 0,-1 0-835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34.5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11312 0 0,'0'0'256'0'0,"0"0"34"0"0,0 0 21 0 0,0 0-35 0 0,0 0-129 0 0,0 0-57 0 0,0 0 92 0 0,0 0 162 0 0,0 0 9 0 0,0 0-148 0 0,0 0-97 0 0,-1 0-26 0 0,-1 0-45 0 0,0 0-39 0 0,0 0-29 0 0,1 0-26 0 0,-1 0-40 0 0,1 0-21 0 0,0 0-39 0 0,0 0-45 0 0,0 0-50 0 0,1 0-54 0 0,-1 0-51 0 0,1 0-44 0 0,-1 0-39 0 0,1 0-132 0 0,0 0-39 0 0,0 0-159 0 0,0 0-426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33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258 146 8464 0 0,'0'0'190'0'0,"0"0"28"0"0,0 0 10 0 0,-3-3-26 0 0,-10-8-160 0 0,0 6-42 0 0,10 1 37 0 0,1 1 61 0 0,-1-2 226 0 0,-11 4 10 0 0,14 1-310 0 0,-1 0 1 0 0,0 0-1 0 0,1 0 0 0 0,-1-1 1 0 0,1 1-1 0 0,-1 0 0 0 0,1 0 1 0 0,-1 0-1 0 0,0 0 0 0 0,1-1 0 0 0,-1 1 1 0 0,1 0-1 0 0,-1 0 0 0 0,1-1 1 0 0,-1 1-1 0 0,1 0 0 0 0,0-1 1 0 0,-1 1-1 0 0,1-1 0 0 0,-1 1 1 0 0,1-1-1 0 0,0 1 0 0 0,-1-1 1 0 0,1 0-25 0 0,-6-5 298 0 0,-5 4-56 0 0,6 2-192 0 0,-1-1 55 0 0,-21 2 587 0 0,22 0-585 0 0,0 0-46 0 0,-3 4 29 0 0,1 0-33 0 0,1-3 19 0 0,0-1 35 0 0,-2 0 61 0 0,6-1-137 0 0,-1 1 0 0 0,1 0 0 0 0,-1 0 0 0 0,1-1 0 0 0,-1 2-1 0 0,1-1 1 0 0,0 0 0 0 0,-1 0 0 0 0,1 1 0 0 0,0 0 0 0 0,0-1 0 0 0,0 1-1 0 0,-1 1-34 0 0,-12 12 167 0 0,9-7-137 0 0,2-1-52 0 0,-1 4 53 0 0,5-10-30 0 0,0 0 1 0 0,-1 0-1 0 0,1 0 0 0 0,-1 0 0 0 0,1 0 1 0 0,-1 0-1 0 0,0 0 0 0 0,1 0 0 0 0,-1 0 1 0 0,0 0-1 0 0,1 0 0 0 0,-1 0 0 0 0,0 0 1 0 0,0 0-1 0 0,0 0 0 0 0,0-1 0 0 0,0 1 1 0 0,-1 0-2 0 0,1 0 3 0 0,-1 0 0 0 0,1 0 0 0 0,0 1 0 0 0,-1-1 0 0 0,1 1 0 0 0,0-1 0 0 0,0 1 1 0 0,0-1-1 0 0,0 1 0 0 0,0-1 0 0 0,1 1 0 0 0,-1 0 0 0 0,0-1 0 0 0,1 1 0 0 0,-1 0 1 0 0,1 0-1 0 0,-1 0 0 0 0,1-1 0 0 0,0 1 0 0 0,0 0 0 0 0,0 0-3 0 0,-1 14 59 0 0,1-1 0 0 0,1 8-59 0 0,0 2 135 0 0,-1-23-127 0 0,0 0 0 0 0,1-1 0 0 0,-1 1 0 0 0,0 0 0 0 0,1-1 0 0 0,-1 1 0 0 0,1 0 0 0 0,-1-1 0 0 0,1 1 0 0 0,0-1 0 0 0,0 1 0 0 0,0-1 0 0 0,-1 1 0 0 0,2-1-8 0 0,3 7 40 0 0,4 12 103 0 0,-7-13-87 0 0,1-1-1 0 0,0 0 1 0 0,0-1-1 0 0,1 1 1 0 0,1 1-56 0 0,11 8 188 0 0,8-4 77 0 0,-14-8-180 0 0,10 3 67 0 0,-5 1 25 0 0,-7-2-110 0 0,-7-4-56 0 0,1 0-1 0 0,-1 0 1 0 0,1 0-1 0 0,-1-1 0 0 0,1 1 1 0 0,-1 0-1 0 0,1-1 1 0 0,0 1-1 0 0,-1-1 1 0 0,1 1-1 0 0,0-1 1 0 0,-1 0-1 0 0,1 0 1 0 0,0 0-1 0 0,1 0-10 0 0,6 1 34 0 0,-5-1-21 0 0,0 1 0 0 0,0-1 0 0 0,-1 0 0 0 0,1-1 0 0 0,0 1 0 0 0,-1 0 0 0 0,1-1 0 0 0,-1 0 0 0 0,3 0-13 0 0,4-4-9 0 0,5-1-29 0 0,8 3-66 0 0,-17 3 100 0 0,-2 0-32 0 0,-1-1-28 0 0,0 0-40 0 0,0 1-20 0 0,-1-1-39 0 0,1 0-45 0 0,0 0-51 0 0,-1 0 2 0 0,0 0-41 0 0,0 0-45 0 0,0 0-48 0 0,1 0-50 0 0,-1 0-53 0 0,0 0-57 0 0,1 0-60 0 0,3-1-1246 0 0,4 1-1056 0 0</inkml:trace>
  <inkml:trace contextRef="#ctx0" brushRef="#br0" timeOffset="336.56">721 18 7312 0 0,'0'0'165'0'0,"0"0"22"0"0,0 0 9 0 0,0-3-20 0 0,0 0-273 0 0,-2 0 83 0 0,0 1 72 0 0,-2 0 64 0 0,0 1 55 0 0,0-1 46 0 0,-7 1 322 0 0,-19 0 929 0 0,20 2-1062 0 0,0-1-100 0 0,5 0-190 0 0,0 1-57 0 0,0-1-64 0 0,1 0-73 0 0,-7 1 237 0 0,0 5-36 0 0,3-2-35 0 0,2-1 8 0 0,-2-2 24 0 0,-1 0 48 0 0,6-1-156 0 0,1 0-1 0 0,-1 0 1 0 0,1 0-1 0 0,-1 0 1 0 0,1 1-1 0 0,-1-1 1 0 0,0 2-18 0 0,-3 4 62 0 0,4-2-27 0 0,-12 1 55 0 0,-2 9-19 0 0,0-1-38 0 0,11-10-14 0 0,5-3-16 0 0,-1 0 0 0 0,0 0 0 0 0,1 1 0 0 0,-1-1 1 0 0,1 0-1 0 0,-1 1 0 0 0,0-1 0 0 0,1 0 0 0 0,-1 1 1 0 0,1-1-1 0 0,-1 1 0 0 0,1-1 0 0 0,-1 1 0 0 0,1-1 1 0 0,0 1-1 0 0,-1 0 0 0 0,1-1 0 0 0,-1 1 0 0 0,1-1 0 0 0,0 1 1 0 0,0 0-1 0 0,-1 0-3 0 0,-1 4 7 0 0,-3 3 26 0 0,-2 4 9 0 0,6 2 16 0 0,1 3-28 0 0,0-7 23 0 0,2-5 52 0 0,10 14 54 0 0,-10-15-115 0 0,0 0 1 0 0,1 0-1 0 0,-1 0 0 0 0,1 0 0 0 0,2 3-44 0 0,2 0 97 0 0,-5-5-57 0 0,0 1 0 0 0,1-1 1 0 0,-1 0-1 0 0,0 0 0 0 0,1 0 1 0 0,-1 0-1 0 0,1 0 0 0 0,-1-1 1 0 0,1 1-1 0 0,1 0-40 0 0,9 1 130 0 0,-9-2-81 0 0,0 1 0 0 0,0-1 0 0 0,0 0 0 0 0,0 1 0 0 0,0 0 0 0 0,-1 0 1 0 0,1 0-1 0 0,0 0-49 0 0,3 3 39 0 0,13 9 11 0 0,1 13-39 0 0,-14-21-11 0 0,0-1 0 0 0,1 1 0 0 0,-1-1 0 0 0,2 0 0 0 0,-2-1 0 0 0,1 1 0 0 0,-1 0 0 0 0,0 1 0 0 0,0 0 0 0 0,28 39 0 0 0,29 19 10 0 0,-51-48 33 0 0,-11-7-28 0 0,-9 0 93 0 0,6-9-99 0 0,1 0-1 0 0,-1 1 0 0 0,1-1 1 0 0,-1 0-1 0 0,1 1 0 0 0,-1-1 1 0 0,1 1-1 0 0,-1-1 0 0 0,1 1 1 0 0,-1 0-1 0 0,1-1 0 0 0,0 1 1 0 0,-1-1-1 0 0,1 1 0 0 0,0 0 1 0 0,0-1-1 0 0,0 1 0 0 0,-1-1 1 0 0,1 1-1 0 0,0 0 1 0 0,0-1-9 0 0,0 1 2 0 0,0-1 0 0 0,0 0 0 0 0,0 0 1 0 0,0 0-1 0 0,0 0 0 0 0,0 0 0 0 0,0 0 1 0 0,0 0-1 0 0,0 0 0 0 0,0 0 0 0 0,0 0 0 0 0,0 0 1 0 0,0 1-1 0 0,0-1 0 0 0,0 0 0 0 0,0 0 1 0 0,0 0-1 0 0,0 0 0 0 0,0 0 0 0 0,0 0 1 0 0,0 0-1 0 0,0 0 0 0 0,0 0 0 0 0,0 0 1 0 0,0 1-1 0 0,0-1 0 0 0,0 0 0 0 0,0 0 1 0 0,0 0-1 0 0,0 0 0 0 0,0 0 0 0 0,-1 0 1 0 0,1 0-1 0 0,0 0 0 0 0,0 0 0 0 0,0 0 1 0 0,0 0-1 0 0,0 0 0 0 0,0 0 0 0 0,0 0 1 0 0,0 0-1 0 0,0 0 0 0 0,0 0 0 0 0,-1 0 1 0 0,1 0-1 0 0,0 0 0 0 0,0 0 0 0 0,0 0 1 0 0,0 0-1 0 0,0 0 0 0 0,0 0 0 0 0,0 0 1 0 0,0 0-1 0 0,0 0 0 0 0,0 0 0 0 0,-1 0 1 0 0,1 0-3 0 0,-4 0 48 0 0,2 0-19 0 0,0 0-1 0 0,-1 0 1 0 0,1 0-1 0 0,-1 0 1 0 0,1 0-1 0 0,0 0 1 0 0,-1 1-1 0 0,1-1 1 0 0,-2 2-29 0 0,-1 2 81 0 0,-4 2-16 0 0,2-3 15 0 0,0-3 39 0 0,-2-3 69 0 0,3 1-168 0 0,1 0 0 0 0,-1 0-1 0 0,1 0 1 0 0,-1 1 0 0 0,0-1-1 0 0,0 1 1 0 0,0 1 0 0 0,0-1 0 0 0,-1 1-20 0 0,6 0 6 0 0,-1 0 1 0 0,0 0 0 0 0,1 0 0 0 0,-1-1-1 0 0,1 1 1 0 0,-1 0 0 0 0,1-1 0 0 0,-1 1 0 0 0,1-1-1 0 0,-2 0-6 0 0,-8-8 2 0 0,4 5-54 0 0,-2 5 45 0 0,6-1-5 0 0,-3-1-7 0 0,1-1-58 0 0,2 0-48 0 0,1-2-38 0 0,-2 0-119 0 0,-5 1-196 0 0,6 3-96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6:28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322 289 7312 0 0,'-2'-3'165'0'0,"-13"-7"34"0"0,3 7-15 0 0,7 0-8 0 0,-9-8-140 0 0,13 11-36 0 0,0-1 0 0 0,-1 1 0 0 0,1-1 0 0 0,-1 1 0 0 0,1 0 0 0 0,-1 0 0 0 0,1 0 0 0 0,0 0 0 0 0,-1 0 0 0 0,0 0 0 0 0,-8 0 61 0 0,0 0 76 0 0,0 0 76 0 0,1 0 75 0 0,-1 0 73 0 0,0 0 73 0 0,0 0 73 0 0,0 0 72 0 0,2 0-375 0 0,2 0-74 0 0,-10 6 87 0 0,9-2-65 0 0,-1 0 45 0 0,-1 0 103 0 0,-12 10 38 0 0,10-1-18 0 0,4-11-203 0 0,6-2-99 0 0,-1 1 0 0 0,1-1 0 0 0,0 0 0 0 0,0 1 0 0 0,0-1-1 0 0,0 1 1 0 0,-1-1 0 0 0,1 1 0 0 0,0-1 0 0 0,0 1 0 0 0,0 0-18 0 0,0 0 17 0 0,1 0 1 0 0,-1 0-1 0 0,0 0 1 0 0,1 0-1 0 0,-1 0 1 0 0,1 0-1 0 0,-1 1 1 0 0,1-1-1 0 0,0 0 1 0 0,0 0-1 0 0,-1 1-17 0 0,-1 5 106 0 0,-11 4 138 0 0,-3 10-20 0 0,2-13-6 0 0,9 0-51 0 0,-3 9 17 0 0,5-13-127 0 0,2 1 9 0 0,0 0 0 0 0,0 0 1 0 0,1-1-1 0 0,-1 1 0 0 0,1 0 1 0 0,0 0-1 0 0,0 0 0 0 0,0-1 1 0 0,1 2-67 0 0,0 7 245 0 0,1-8 33 0 0,1-3-250 0 0,0 2 80 0 0,13 12 421 0 0,-13-14-449 0 0,-1 1-35 0 0,2-1 150 0 0,-1-1-87 0 0,1 0-53 0 0,1-2-28 0 0,-2 0 37 0 0,10 1 106 0 0,-1 0-61 0 0,4 0-35 0 0,7 0-26 0 0,-22 0-40 0 0,1 0 0 0 0,0 0 0 0 0,-1 0 0 0 0,1-1 0 0 0,0 1 0 0 0,-1-1 0 0 0,1 1 0 0 0,-1-1 0 0 0,1 0 0 0 0,0 1 1 0 0,-1-1-1 0 0,0 0 0 0 0,1 0 0 0 0,-1 0-8 0 0,8-4 30 0 0,1 0 10 0 0,-8 4-35 0 0,1 0-1 0 0,-1 0 1 0 0,0 0-1 0 0,0-1 1 0 0,1 1-1 0 0,-1 0 1 0 0,0-1-1 0 0,0 0 0 0 0,0 0-4 0 0,2-2 22 0 0,1 0 0 0 0,0 0 0 0 0,1 1 1 0 0,-1-1-1 0 0,6-1-22 0 0,-7 3 3 0 0,0 0 0 0 0,-1 0 1 0 0,1 0-1 0 0,-1 0 1 0 0,1 0-1 0 0,-1-1 1 0 0,0 1-1 0 0,0-1 0 0 0,0 0 1 0 0,0 0-1 0 0,-1 0 1 0 0,1-1-1 0 0,1-3-3 0 0,5-6 38 0 0,11-6-23 0 0,0 1 3 0 0,-10 5 24 0 0,-5-3-30 0 0,6 2-25 0 0,-4 11-50 0 0,-7 3 63 0 0,1 0 0 0 0,-1 0 0 0 0,1 0-1 0 0,-1 0 1 0 0,1 0 0 0 0,-1 0 0 0 0,1 0-1 0 0,-1 1 1 0 0,1-1 0 0 0,-1 0 0 0 0,1 0 0 0 0,-1 0-1 0 0,1 1 1 0 0,-1-1 0 0 0,1 0 0 0 0,-1 1 0 0 0,1-1 0 0 0,-1 0-1 0 0,3 11-9 0 0,-3 13-49 0 0,-1-14 46 0 0,1 38-86 0 0,0 3 70 0 0,0-51 29 0 0,0 3-6 0 0,0 0 0 0 0,0 0 0 0 0,0 0-1 0 0,1-1 1 0 0,-1 1 0 0 0,1 0 0 0 0,0 1 6 0 0,6 4-11 0 0,-6-8 11 0 0,-1 0 0 0 0,1 1 0 0 0,-1-1 0 0 0,0 0 0 0 0,1 1 0 0 0,-1-1 0 0 0,1 0 0 0 0,-1 1 0 0 0,0-1 0 0 0,1 1 0 0 0,-1-1 0 0 0,0 1 0 0 0,0-1 0 0 0,1 0 0 0 0,-1 1 0 0 0,0-1 0 0 0,0 1 0 0 0,0-1 0 0 0,0 1 0 0 0,0-1 0 0 0,1 1 0 0 0,-1 0 0 0 0,0-1 0 0 0,0 1 0 0 0,0-1 0 0 0,0 1 0 0 0,-1-1 0 0 0,1 1 0 0 0,0-1 0 0 0,0 2 0 0 0,0-1 0 0 0,0 1 0 0 0,0-1 0 0 0,0 1 0 0 0,0-1 0 0 0,1 1 0 0 0,-1-1 0 0 0,0 1 0 0 0,1-1 0 0 0,-1 1 0 0 0,1-1 0 0 0,-1 1 0 0 0,1-1 0 0 0,0 0 0 0 0,0 1 0 0 0,0-1 0 0 0,11 22 0 0 0,-1-9-16 0 0,-9-12-64 0 0,-2-2-11 0 0,0 0-70 0 0,2 0-282 0 0,-1 0 91 0 0,1 0 81 0 0,-1 0 67 0 0,0 0 42 0 0,0 0 53 0 0,2 0-88 0 0,-2 0 82 0 0,0 0 9 0 0,0 0-41 0 0,1 0-1112 0 0,-2 0-11 0 0</inkml:trace>
  <inkml:trace contextRef="#ctx0" brushRef="#br0" timeOffset="317.2">610 1 8352 0 0,'0'0'190'0'0,"0"0"28"0"0,0 0 7 0 0,0 0-77 0 0,3 0-20 0 0,0 0 16 0 0,7 0 182 0 0,-9 0-284 0 0,0 0 0 0 0,0 0-1 0 0,0 0 1 0 0,0 0 0 0 0,0 0 0 0 0,0 0 0 0 0,0 0-1 0 0,0 1 1 0 0,-1-1 0 0 0,1 0 0 0 0,0 1 0 0 0,0-1-1 0 0,0 1-41 0 0,4 9 566 0 0,6-4-28 0 0,-6 7-122 0 0,1-3-203 0 0,1 1-44 0 0,7 13 167 0 0,-10-12-107 0 0,1-2-57 0 0,0-1-46 0 0,0-1-34 0 0,8 17 121 0 0,-4-3 54 0 0,-2-7-92 0 0,-2 15 20 0 0,0-14-104 0 0,-3-9-47 0 0,0 0 0 0 0,-1-1 0 0 0,1 1 0 0 0,-1 0 0 0 0,-1 0 0 0 0,1 0-44 0 0,-1 47 276 0 0,0-26-112 0 0,-1-22-126 0 0,0 0 0 0 0,0-1 0 0 0,0 1 0 0 0,0 0 0 0 0,-2 2-38 0 0,-4 15 108 0 0,6-8-65 0 0,1 14 86 0 0,0 33 63 0 0,0-41-60 0 0,-1-19-118 0 0,-1-2-42 0 0,-2 0-58 0 0,-3 0-118 0 0,5 0-210 0 0,2 0-30 0 0</inkml:trace>
  <inkml:trace contextRef="#ctx0" brushRef="#br0" timeOffset="5011.41">626 400 5520 0 0,'0'0'158'0'0,"0"-2"-4"0"0,1-5-151 0 0,2 3 97 0 0,1 3 79 0 0,1 1 63 0 0,1 0 112 0 0,4-4 244 0 0,-9 2-378 0 0,0 1-72 0 0,0-1-44 0 0,0 0-40 0 0,0 0-22 0 0,0 1 24 0 0,0 0 41 0 0,0 0 68 0 0,0 1-23 0 0,0-1 38 0 0,0 1 44 0 0,1 0 47 0 0,0 0 54 0 0,0 0 56 0 0,0-1 62 0 0,0 1 67 0 0,9 0-198 0 0,-11 1-317 0 0,0-1 1 0 0,0 0 0 0 0,0 0-1 0 0,0 0 1 0 0,1 0-1 0 0,-1 0 1 0 0,0 0 0 0 0,0 0-1 0 0,0 0 1 0 0,0 0-1 0 0,0 0 1 0 0,0 0 0 0 0,0 0-1 0 0,0 0 1 0 0,0 0-1 0 0,0 0 1 0 0,1 0 0 0 0,-1 0-1 0 0,0 0 1 0 0,0 0 0 0 0,0 0-1 0 0,0-1 1 0 0,0 1-1 0 0,0 0 1 0 0,0 0 0 0 0,0 0-1 0 0,0 0 1 0 0,0 0-1 0 0,0 0 1 0 0,1 0 0 0 0,-1 0-1 0 0,0 0 1 0 0,0 0 0 0 0,0 0-1 0 0,0 0 1 0 0,0 0-1 0 0,0 0 1 0 0,0-1 0 0 0,0 1-1 0 0,0 0 1 0 0,0 0-1 0 0,0 0 1 0 0,0 0 0 0 0,0 0-1 0 0,0 0 1 0 0,0 0 0 0 0,0 0-1 0 0,0 0 1 0 0,0 0-1 0 0,0-1 1 0 0,0 1 0 0 0,0 0-1 0 0,0 0 1 0 0,0 0-1 0 0,0 0 1 0 0,0 0 0 0 0,0 0-6 0 0,0-11 296 0 0,0 11-293 0 0,0 0 0 0 0,0 0 1 0 0,0 0-1 0 0,0 0 1 0 0,0 0-1 0 0,0 0 1 0 0,0 0-1 0 0,0-1 0 0 0,0 1 1 0 0,0 0-1 0 0,0 0 1 0 0,0 0-1 0 0,0 0 0 0 0,0 0 1 0 0,0 0-1 0 0,0 0 1 0 0,0 0-1 0 0,0 0 1 0 0,0-1-1 0 0,0 1 0 0 0,0 0 1 0 0,0 0-1 0 0,0 0 1 0 0,0 0-1 0 0,0 0 0 0 0,0 0 1 0 0,0 0-1 0 0,0 0 1 0 0,0 0-1 0 0,0 0 1 0 0,0 0-1 0 0,0 0 0 0 0,0 0 1 0 0,0 0-1 0 0,1-1 1 0 0,-1 1-1 0 0,0 0 0 0 0,0 0 1 0 0,0 0-1 0 0,0 0 1 0 0,0 0-1 0 0,0 0 0 0 0,0 0 1 0 0,0 0-1 0 0,0 0 1 0 0,0 0-1 0 0,1 0 1 0 0,-1 0-1 0 0,0 0 0 0 0,0 0 1 0 0,0 0-1 0 0,0 0 1 0 0,0 0-1 0 0,0 0 0 0 0,0 0 1 0 0,0 0-1 0 0,0 0-3 0 0,5 0 80 0 0,11 0 196 0 0,-12 0-225 0 0,-2 0-43 0 0,1 0 92 0 0,-1 0-17 0 0,7 0-29 0 0,12 0 54 0 0,-4 1-32 0 0,12 0 16 0 0,-9-5 2 0 0,-12 1-79 0 0,15-4 62 0 0,10 4 35 0 0,-26 2-101 0 0,0 0 1 0 0,0 0-1 0 0,0 0 1 0 0,0-1-1 0 0,2-1-11 0 0,8-2 35 0 0,15 0-3 0 0,0-6 32 0 0,0 6-38 0 0,-15 0-3 0 0,-11 3-16 0 0,1 0 0 0 0,0 1 0 0 0,-1 0-1 0 0,1 0 1 0 0,0 0 0 0 0,0 1-7 0 0,-1-1 9 0 0,0 1-1 0 0,0-1 1 0 0,0-1-1 0 0,0 1 1 0 0,-1-1-1 0 0,2 0-8 0 0,-2 0-2 0 0,0 1-1 0 0,0 0 0 0 0,0-1 0 0 0,0 2 1 0 0,5-1 2 0 0,-3 0-75 0 0,-1 1-76 0 0,-1-1-67 0 0,0 0-61 0 0,-1-1-52 0 0,0 1-45 0 0,3-2-481 0 0,3-2-638 0 0,-1 3-128 0 0,1 2-924 0 0</inkml:trace>
  <inkml:trace contextRef="#ctx0" brushRef="#br0" timeOffset="5277">1281 400 7256 0 0,'0'3'165'0'0,"0"7"6"0"0,0 0-36 0 0,0 12 43 0 0,0-2-91 0 0,0 27 13 0 0,0-45-47 0 0,0 0 0 0 0,0 0 1 0 0,1-1-1 0 0,-1 1 0 0 0,0 0 1 0 0,1 0-1 0 0,0-1 0 0 0,-1 1 1 0 0,1 0-1 0 0,0-1 1 0 0,0 1-1 0 0,0 0 0 0 0,0-1-53 0 0,4 10 378 0 0,-3-5-153 0 0,-1 1 35 0 0,-2 4 140 0 0,1 5 11 0 0,0-15-373 0 0,0 1-1 0 0,0-1 1 0 0,0 0 0 0 0,0 1 0 0 0,0-1 0 0 0,0 0-1 0 0,0 1 1 0 0,1-1 0 0 0,-1 0 0 0 0,1 0 0 0 0,-1 1 0 0 0,1-1-1 0 0,-1 0-37 0 0,3 2 143 0 0,1-1-58 0 0,-1-1-19 0 0,-1 1 47 0 0,-1 0 13 0 0,-1 1 57 0 0,1 1 71 0 0,-1 1 82 0 0,0-5-525 0 0,0 1 118 0 0,0 0 107 0 0,0 0 173 0 0,0 0 130 0 0,0 0-265 0 0,0 0-40 0 0,0-1-46 0 0,0 1-45 0 0,0-1-52 0 0,0 1-59 0 0,0-1-23 0 0,0 1-51 0 0,0 0-55 0 0,0-1-60 0 0,0 1-63 0 0,0 0-69 0 0,0-1-72 0 0,0 1-76 0 0,0-1-895 0 0,0 0-868 0 0</inkml:trace>
  <inkml:trace contextRef="#ctx0" brushRef="#br0" timeOffset="5530.71">1297 177 7976 0 0,'0'0'174'0'0,"0"0"29"0"0,0 0 14 0 0,0-3-26 0 0,0-3-135 0 0,0 1 17 0 0,0 3 75 0 0,0 2 167 0 0,0 0 277 0 0,0 0 16 0 0,0 0-253 0 0,0 0-155 0 0,0 0-52 0 0,0 0 6 0 0,0 0 33 0 0,0 0-24 0 0,0 0-46 0 0,0 0-168 0 0,0 0-31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44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33 5696 0 0,'0'0'132'0'0,"0"0"17"0"0,0-3 10 0 0,0-9-9 0 0,0 6-61 0 0,0 2-37 0 0,0 2 10 0 0,0-1-13 0 0,0 3-44 0 0,0 0-1 0 0,0 0 1 0 0,0 0-1 0 0,0 0 1 0 0,0 0-1 0 0,0 0 1 0 0,0 0-1 0 0,0-1 1 0 0,0 1-1 0 0,0 0 1 0 0,0 0-1 0 0,0 0 1 0 0,0 0-1 0 0,0 0 0 0 0,0 0 1 0 0,0 0-1 0 0,0 0 1 0 0,0 0-1 0 0,0 0 1 0 0,0-1-1 0 0,0 1 1 0 0,0 0-1 0 0,0 0 1 0 0,0 0-1 0 0,0 0 1 0 0,0 0-1 0 0,0 0 1 0 0,0 0-1 0 0,0 0 0 0 0,0 0 1 0 0,0 0-1 0 0,0 0 1 0 0,-1 0-1 0 0,1 0 1 0 0,0 0-1 0 0,0 0 1 0 0,0-1-1 0 0,0 1 1 0 0,0 0-1 0 0,0 0 1 0 0,0 0-1 0 0,0 0 1 0 0,0 0-1 0 0,0 0 1 0 0,0 0-1 0 0,-1 0 0 0 0,1 0 1 0 0,0 0-1 0 0,0 0 1 0 0,0 0-1 0 0,0 0 1 0 0,0 0-1 0 0,0 0 1 0 0,0 0-1 0 0,0 0 1 0 0,0 0-1 0 0,-1 1-4 0 0,-20-1 630 0 0,-35 0 629 0 0,45 1-1015 0 0,-2 6 40 0 0,1-1-11 0 0,0-4-47 0 0,1-1-70 0 0,-1 6-11 0 0,3-2-69 0 0,-2 0 33 0 0,10-5-99 0 0,0 0 1 0 0,0 1-1 0 0,0-1 1 0 0,0 1-1 0 0,0-1 1 0 0,0 1-1 0 0,-1-1 1 0 0,1 1-1 0 0,1 0 1 0 0,-1-1-1 0 0,0 1 1 0 0,0 0-1 0 0,0 0 1 0 0,0 0-1 0 0,0 0 1 0 0,1 0-1 0 0,-1 0 1 0 0,0 0-11 0 0,-1 4 32 0 0,1-4-25 0 0,1 0 0 0 0,0-1 0 0 0,0 1-1 0 0,-1 0 1 0 0,1-1 0 0 0,0 1 0 0 0,-1 0 0 0 0,1-1-1 0 0,-1 1 1 0 0,1-1 0 0 0,-1 1 0 0 0,1-1-1 0 0,-1 1 1 0 0,1-1 0 0 0,-1 0 0 0 0,1 1 0 0 0,-1-1-1 0 0,0 1 1 0 0,1-1 0 0 0,-1 0 0 0 0,0 0 0 0 0,0 1-7 0 0,-4 1 26 0 0,4-1-20 0 0,1-1 0 0 0,-1 1 0 0 0,0 0 1 0 0,0 0-1 0 0,0-1 0 0 0,0 1 0 0 0,0 0 0 0 0,1 0 1 0 0,-1 0-1 0 0,0 0 0 0 0,1 0 0 0 0,-1 0 1 0 0,1 0-1 0 0,-1 0 0 0 0,1 0 0 0 0,-1 1-6 0 0,-5 9 114 0 0,-8-6 94 0 0,10-2-127 0 0,0 0 0 0 0,0 1 1 0 0,0-1-1 0 0,0 1 0 0 0,-1 1-81 0 0,1 0 101 0 0,1-2 43 0 0,1 2-75 0 0,-3 4-35 0 0,0 1-41 0 0,4-8 1 0 0,-1 9-99 0 0,2-9 91 0 0,0 1 1 0 0,-1-1-1 0 0,1 1 1 0 0,0 0-1 0 0,-1-1 1 0 0,0 1-1 0 0,1-1 1 0 0,-1 1-1 0 0,0-1 1 0 0,0 1-1 0 0,0-1 1 0 0,-1 0-1 0 0,1 0 1 0 0,0 1-1 0 0,-2 0 14 0 0,0 3 81 0 0,3 4-35 0 0,1-8-18 0 0,-1 24 151 0 0,0 12-66 0 0,0-36-112 0 0,0-1 0 0 0,0 1 0 0 0,0 0 0 0 0,1 0 0 0 0,-1-1 0 0 0,0 1 0 0 0,1-1 0 0 0,0 1 0 0 0,-1 0 0 0 0,1-1 0 0 0,0 1-1 0 0,0-1 1 0 0,0 0 0 0 0,0 1-1 0 0,4 6 19 0 0,11 24 184 0 0,-14-27-177 0 0,-1-4-20 0 0,-1-1 1 0 0,0 1-1 0 0,0 0 0 0 0,1-1 1 0 0,-1 1-1 0 0,0-1 1 0 0,1 1-1 0 0,-1 0 1 0 0,1-1-1 0 0,-1 1 1 0 0,1-1-1 0 0,-1 1 1 0 0,1-1-1 0 0,-1 1 0 0 0,1-1 1 0 0,-1 0-1 0 0,1 1 1 0 0,0-1-1 0 0,-1 0 1 0 0,1 1-1 0 0,-1-1 1 0 0,2 0-7 0 0,3 3 28 0 0,-1-1 5 0 0,21 12 170 0 0,-23-11-159 0 0,4 4 32 0 0,1-5-51 0 0,4 0 42 0 0,54-2 441 0 0,-53-1-431 0 0,-3 1-38 0 0,1 0 30 0 0,-8 0-53 0 0,0 1 1 0 0,0-1 0 0 0,0 0-1 0 0,0 0 1 0 0,0-1 0 0 0,0 1-1 0 0,0 0 1 0 0,0-1-1 0 0,0 1 1 0 0,0-1 0 0 0,0 0-17 0 0,21-8 135 0 0,-3 5-34 0 0,-10 1-3 0 0,-8 3-93 0 0,0-1 5 0 0,0 0-1 0 0,0 0 1 0 0,0 0-1 0 0,-1-1 1 0 0,1 1-1 0 0,0 0 1 0 0,0-1-1 0 0,0 0-9 0 0,9-15 97 0 0,-8 13-68 0 0,0 0 1 0 0,0-1-1 0 0,0 2 1 0 0,1-1-1 0 0,-1 0 1 0 0,1 1 0 0 0,2-2-30 0 0,-2 2 36 0 0,0 0 1 0 0,0-1 0 0 0,-1 0-1 0 0,1 0 1 0 0,-1 0 0 0 0,0 0 0 0 0,1-2-37 0 0,5-13 143 0 0,-7 13-103 0 0,0-1 0 0 0,0 1-1 0 0,-1 0 1 0 0,0-1-1 0 0,0 1 1 0 0,0-7-40 0 0,-1-15 159 0 0,0 25-151 0 0,0 1 0 0 0,0-1 0 0 0,0 1 0 0 0,0-1 1 0 0,0 1-1 0 0,-1 0 0 0 0,1-1 0 0 0,-1 1 0 0 0,0 0 1 0 0,0-1-1 0 0,1 1 0 0 0,-2 0 0 0 0,1 0 0 0 0,0 0 1 0 0,0 0-1 0 0,-1 0 0 0 0,1 0 0 0 0,-1 0 1 0 0,0-1-9 0 0,-12-14 90 0 0,3-2-52 0 0,8 13-32 0 0,0 0 1 0 0,0 0-1 0 0,-1 1 1 0 0,-2-3-7 0 0,4 6 7 0 0,0 0 0 0 0,0 0 0 0 0,0 0 0 0 0,-1 1 0 0 0,1-1 0 0 0,0 0 1 0 0,-3 0-8 0 0,-11-11 32 0 0,0-1 57 0 0,-16-2 106 0 0,26 14-156 0 0,-1 1-35 0 0,1 1-37 0 0,0 0-41 0 0,2 1-36 0 0,-1-4-215 0 0,-10-7-45 0 0,9 7 205 0 0,0 3-44 0 0,4 0-1 0 0,1 0-153 0 0,1 0-288 0 0,0 0-18 0 0,0 0-3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43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80 129 7312 0 0,'0'0'165'0'0,"0"0"22"0"0,0 0 9 0 0,0 0 22 0 0,0 0 34 0 0,0 3 18 0 0,0 14 122 0 0,0 37 901 0 0,0-32-810 0 0,2-11-300 0 0,4 1-38 0 0,-2-5-26 0 0,-2-1 14 0 0,0 1 27 0 0,-2 0 60 0 0,2 7-11 0 0,4 1-58 0 0,0 1 10 0 0,-4-8-65 0 0,-2 1 39 0 0,2 2 39 0 0,4 1 22 0 0,0 1 9 0 0,-4 1-28 0 0,-3-4-85 0 0,1 11 90 0 0,4-4 24 0 0,0-6-108 0 0,3 7 65 0 0,-5 1 30 0 0,2 9-9 0 0,9 16 175 0 0,-6-25-219 0 0,-2-1-40 0 0,11 43 191 0 0,-12-43-169 0 0,-4 3-17 0 0,-1-12-52 0 0,1 2 17 0 0,-1-9-52 0 0,1 0 0 0 0,0 0 1 0 0,0 0-1 0 0,0 0 0 0 0,0 0 1 0 0,1 0-1 0 0,-1 0 0 0 0,1 0 1 0 0,-1 0-1 0 0,1 0 1 0 0,0 0-19 0 0,4 6 66 0 0,0 2 40 0 0,-2 4 50 0 0,-3 31 389 0 0,0-29-364 0 0,0-13-53 0 0,3-1-7 0 0,7 9-9 0 0,-7-8-33 0 0,-3-3-14 0 0,0 0-1 0 0,0 0 0 0 0,0 0 6 0 0,0 0 15 0 0,0 0-5 0 0,0 0 37 0 0,0 0 13 0 0,0 0 4 0 0,0 0-61 0 0,0 0-54 0 0,0 0-97 0 0,0 0-24 0 0,0 0 31 0 0,0 0-16 0 0,0 0-54 0 0,0 0-140 0 0,0 0-252 0 0,0 0 305 0 0,0 0-13 0 0,0 0-61 0 0,0 0 106 0 0,0 0-34 0 0,0 0-38 0 0,0 0-36 0 0,0 0-398 0 0,0 0 105 0 0,0 0-50 0 0,0 0-750 0 0,0 0-584 0 0,0 0-1116 0 0</inkml:trace>
  <inkml:trace contextRef="#ctx0" brushRef="#br0" timeOffset="890.72">0 129 6624 0 0,'0'0'149'0'0,"0"0"23"0"0,0 0 11 0 0,0 0 26 0 0,0 0 107 0 0,0 0 48 0 0,3-3 11 0 0,8-7-9 0 0,-9 7-36 0 0,-2 3-12 0 0,0 0-4 0 0,3 0-28 0 0,8 0-104 0 0,-9 0-44 0 0,-2 3-8 0 0,0-3-125 0 0,0 1 0 0 0,0-1 1 0 0,0 1-1 0 0,0-1 0 0 0,0 0 1 0 0,0 1-1 0 0,0-1 1 0 0,0 1-1 0 0,0-1 0 0 0,0 1 1 0 0,1-1-1 0 0,-1 1 0 0 0,0-1 1 0 0,0 1-1 0 0,0-1 0 0 0,1 0 1 0 0,-1 1-1 0 0,0-1 0 0 0,1 1 1 0 0,-1-1-1 0 0,0 0 0 0 0,1 1 1 0 0,-1-1-1 0 0,0 0 1 0 0,1 1-1 0 0,-1-1 0 0 0,0 0 1 0 0,1 0-1 0 0,-1 1-5 0 0,16-1 167 0 0,-14 0-145 0 0,0 0-1 0 0,0 0 1 0 0,0 0 0 0 0,1 0-1 0 0,-1 0 1 0 0,0 1-1 0 0,0-1 1 0 0,0 0 0 0 0,1 1-1 0 0,-1 0 1 0 0,0 0-22 0 0,11 9 150 0 0,-7-7 29 0 0,-5-3-153 0 0,1 0 0 0 0,0 1 0 0 0,0-1 0 0 0,-1 1 0 0 0,1-1 0 0 0,-1 1 0 0 0,1 0 0 0 0,0-1 0 0 0,-1 1 0 0 0,1 0-1 0 0,0 1-25 0 0,7 3 98 0 0,4 1 88 0 0,-7 4-22 0 0,7-4-10 0 0,22 23 152 0 0,-25-22-238 0 0,11 7 73 0 0,-7-6-8 0 0,-4-3-14 0 0,-7-4-94 0 0,-1 0 1 0 0,0 0-1 0 0,1 0 1 0 0,-1 1 0 0 0,0-1-1 0 0,0 1 1 0 0,0-1-1 0 0,0 1 1 0 0,0 0-26 0 0,19 18 247 0 0,-1 1-56 0 0,5 4-18 0 0,13 12 10 0 0,18 19 58 0 0,-54-53-226 0 0,0 0 1 0 0,0 0-1 0 0,0 0 1 0 0,0 0-1 0 0,-1 0 1 0 0,1 1-16 0 0,-1-2 12 0 0,0 0 1 0 0,0 0 0 0 0,0 0-1 0 0,0-1 1 0 0,0 1 0 0 0,0 0-1 0 0,0 0 1 0 0,1-1-1 0 0,-1 1 1 0 0,1-1 0 0 0,-1 1-1 0 0,1-1 1 0 0,1 1-13 0 0,10 3 119 0 0,-8 2-36 0 0,-5-7-78 0 0,0 1 0 0 0,0-1 1 0 0,0 1-1 0 0,1-1 0 0 0,-1 0 0 0 0,0 1 0 0 0,0-1 0 0 0,1 0 0 0 0,-1 1 0 0 0,0-1 1 0 0,1 0-1 0 0,-1 0 0 0 0,0 1 0 0 0,1-1 0 0 0,-1 0 0 0 0,0 0 0 0 0,1 1 1 0 0,-1-1-1 0 0,0 0 0 0 0,1 0 0 0 0,-1 0 0 0 0,1 0 0 0 0,-1 0 0 0 0,1 0 0 0 0,-1 0 1 0 0,0 1-1 0 0,1-1 0 0 0,-1 0 0 0 0,1 0 0 0 0,-1-1 0 0 0,1 1-5 0 0,4 3 135 0 0,6 8 8 0 0,-9-9 1 0 0,-2-2 1 0 0,3 3 6 0 0,-1 0-103 0 0,1 1-30 0 0,-1-2 23 0 0,1 0 32 0 0,0 0 51 0 0,2 0 17 0 0,-1-3-53 0 0,0-2-30 0 0,-1-3-12 0 0,0 1 29 0 0,-2 5-67 0 0,-1-1 1 0 0,1 1-1 0 0,-1 0 1 0 0,1-1-1 0 0,0 1 1 0 0,-1 0-1 0 0,1 0 1 0 0,0 0-1 0 0,-1-1 1 0 0,1 1-1 0 0,0 0 1 0 0,0 0-1 0 0,-1 0 1 0 0,1 0 0 0 0,0 0-9 0 0,-1 0 2 0 0,0 0 0 0 0,0 0 0 0 0,0 0 0 0 0,0 1 0 0 0,0-1 0 0 0,0 0 1 0 0,0 0-1 0 0,0 0 0 0 0,1 0 0 0 0,-1 0 0 0 0,0 0 0 0 0,0 0 0 0 0,0 0 1 0 0,0 0-1 0 0,0 0 0 0 0,0 0 0 0 0,0 0 0 0 0,0-1 0 0 0,0 1 1 0 0,0 0-1 0 0,1 0 0 0 0,-1 0 0 0 0,0 0 0 0 0,0 0 0 0 0,0 0 0 0 0,0 0 1 0 0,0 0-1 0 0,0 0 0 0 0,0 0 0 0 0,0 0 0 0 0,0 0 0 0 0,0 0 1 0 0,0 0-1 0 0,0 0 0 0 0,0 0 0 0 0,0-1 0 0 0,0 1 0 0 0,0 0 0 0 0,0 0 1 0 0,1 0-1 0 0,-1 0 0 0 0,0 0 0 0 0,0 0 0 0 0,0 0 0 0 0,0 0 1 0 0,0 0-1 0 0,0 0 0 0 0,0-1 0 0 0,0 1 0 0 0,0 0 0 0 0,0 0 0 0 0,0 0 1 0 0,0 0-1 0 0,-1 0 0 0 0,1 0 0 0 0,0 0 0 0 0,0 0-2 0 0,0-1 4 0 0,0 1 0 0 0,0-1 0 0 0,0 1 0 0 0,0 0 0 0 0,0-1 0 0 0,0 1 0 0 0,0-1 0 0 0,0 1 0 0 0,0-1 0 0 0,1 1 0 0 0,-1 0 0 0 0,0-1 0 0 0,0 1 0 0 0,0-1 0 0 0,0 1 1 0 0,1 0-1 0 0,-1-1 0 0 0,0 1 0 0 0,0 0 0 0 0,1-1 0 0 0,-1 1 0 0 0,0 0 0 0 0,1-1 0 0 0,-1 1 0 0 0,0 0 0 0 0,1 0 0 0 0,-1-1 0 0 0,0 1 0 0 0,1 0 0 0 0,-1 0 0 0 0,1 0-4 0 0,6-5 56 0 0,-2-6 24 0 0,2 7-28 0 0,-7 3-49 0 0,1 1 0 0 0,-1 0 0 0 0,0 0-1 0 0,1-1 1 0 0,-1 1 0 0 0,1 0 0 0 0,-1-1 0 0 0,0 1 0 0 0,1 0 0 0 0,-1-1 0 0 0,0 1 0 0 0,1 0 0 0 0,-1-1-1 0 0,0 1 1 0 0,0-1 0 0 0,1 1 0 0 0,-1-1 0 0 0,0 1 0 0 0,0-1 0 0 0,0 1 0 0 0,1-1 0 0 0,-1 1-1 0 0,0-1 1 0 0,0 1 0 0 0,0-1 0 0 0,0 1 0 0 0,0-1 0 0 0,0 1 0 0 0,0-1 0 0 0,0 1 0 0 0,0-1-1 0 0,-1 0-2 0 0,1 1 4 0 0,0-1 0 0 0,0 0 0 0 0,0 1-1 0 0,0-1 1 0 0,0 0 0 0 0,0 1 0 0 0,1-1-1 0 0,-1 0 1 0 0,0 1 0 0 0,0-1-1 0 0,0 0 1 0 0,1 1 0 0 0,-1-1 0 0 0,0 0-1 0 0,1 1 1 0 0,-1-1 0 0 0,0 1 0 0 0,1-1-1 0 0,-1 1 1 0 0,1-1 0 0 0,-1 1-1 0 0,1-1 1 0 0,-1 1 0 0 0,1-1 0 0 0,0 1-1 0 0,-1-1-3 0 0,1 1 4 0 0,-1 0-1 0 0,1-1 0 0 0,0 1 0 0 0,-1-1 1 0 0,1 1-1 0 0,-1-1 0 0 0,1 1 0 0 0,-1-1 1 0 0,0 1-1 0 0,1-1 0 0 0,-1 1 0 0 0,1-1 1 0 0,-1 0-1 0 0,0 1 0 0 0,0-1 0 0 0,1 0 1 0 0,-1 1-1 0 0,0-1 0 0 0,0 0 0 0 0,0 1 1 0 0,0-1-1 0 0,0 0 0 0 0,0 1 0 0 0,0-1 1 0 0,0 0-1 0 0,0 0-3 0 0,0-6 8 0 0,0 5-1 0 0,0 0 0 0 0,0 0 0 0 0,0 0 0 0 0,0-1 0 0 0,0 1 0 0 0,0 0-1 0 0,1 0 1 0 0,-1 0 0 0 0,1 0 0 0 0,0-1-7 0 0,12-21 54 0 0,1 0-15 0 0,-14 22-38 0 0,1 0-1 0 0,-1 0 0 0 0,1 0 1 0 0,-1 0-1 0 0,0 0 0 0 0,1 0 1 0 0,-1 0-1 0 0,0 0 0 0 0,0 0 0 0 0,0 0 1 0 0,-1-1-1 0 0,1 1 4 0 0,0 1 1 0 0,0-1-1 0 0,0 0 1 0 0,0 0 0 0 0,0 0-1 0 0,0 0 1 0 0,0 0-1 0 0,1 0 1 0 0,-1 0-1 0 0,1 1 1 0 0,0-2-5 0 0,4-6 9 0 0,-4 8-9 0 0,0 0 0 0 0,0-1 0 0 0,0 1 0 0 0,-1-1 0 0 0,1 1 1 0 0,0-1-1 0 0,-1 1 0 0 0,1-1 0 0 0,-1 0 0 0 0,1 1 0 0 0,-1-1 0 0 0,0 0 0 0 0,0 1 0 0 0,0-1 0 0 0,0-1 3 0 0,0 1 0 0 0,0-1 0 0 0,1 0 0 0 0,-1 1 0 0 0,1-1 0 0 0,-1 1 0 0 0,1-1 0 0 0,0 1 0 0 0,0-1 0 0 0,0 1-1 0 0,1-2-2 0 0,-1 1 3 0 0,1 1 0 0 0,-1 0 0 0 0,0-1 0 0 0,-1 1 0 0 0,1-1 0 0 0,0 1 0 0 0,-1-1 0 0 0,1 1 0 0 0,-1-1 0 0 0,0 1-1 0 0,0-3-2 0 0,0 3 0 0 0,0 0 0 0 0,1 0 0 0 0,-1 1 0 0 0,0-1 0 0 0,1 0 0 0 0,-1 0 0 0 0,1 1 0 0 0,0-1 0 0 0,-1 0 0 0 0,1 1 0 0 0,0-1 0 0 0,0 0 0 0 0,0 1 0 0 0,0-1 0 0 0,0 1 0 0 0,0-1 0 0 0,0 1 0 0 0,0-1 0 0 0,-1 0 0 0 0,1 1 0 0 0,0-1 0 0 0,-1 0 0 0 0,0 0 0 0 0,1 0 0 0 0,-1 1 0 0 0,0-1 0 0 0,0 0 0 0 0,0-5 0 0 0,0 5 0 0 0,0-1 0 0 0,-1 1 0 0 0,2 0 0 0 0,-1 0 0 0 0,0 0 0 0 0,0-1 0 0 0,1 1 0 0 0,-1 0 0 0 0,1 0 0 0 0,0-1 0 0 0,12-13 20 0 0,-11 14-7 0 0,-1 1 0 0 0,1-1 0 0 0,-1 0-1 0 0,0 0 1 0 0,1 0 0 0 0,-1 0 0 0 0,0 0-1 0 0,0 0-12 0 0,0-1 32 0 0,0 0 0 0 0,0 0 0 0 0,-1 0-1 0 0,1 0 1 0 0,-1-1 0 0 0,0 1 0 0 0,0 0-1 0 0,0 0-31 0 0,3-3 91 0 0,7-4-155 0 0,-7 7-36 0 0,-2 0 38 0 0,-2-7-23 0 0,1 10 65 0 0,0 0 18 0 0,0 0 0 0 0,0 0 0 0 0,0-1 0 0 0,0 1 0 0 0,0 0 0 0 0,0 0 0 0 0,0 0 0 0 0,0 0 0 0 0,0 0-1 0 0,0 0 1 0 0,0 0 0 0 0,0 0 0 0 0,0 0 0 0 0,0 0 0 0 0,0-1 0 0 0,0 1 0 0 0,0 0 0 0 0,0 0-1 0 0,0 0 1 0 0,0 0 0 0 0,0 0 0 0 0,0 0 0 0 0,0 0 0 0 0,0 0 0 0 0,0 0 0 0 0,0 0 0 0 0,0 0 0 0 0,0-1-1 0 0,0 1 1 0 0,1 0 0 0 0,-1 0 0 0 0,0 0 0 0 0,0 0 0 0 0,0 0 0 0 0,0 0 0 0 0,0 0 0 0 0,0 0-1 0 0,0 0 1 0 0,0 0 0 0 0,0 0 0 0 0,0 0 0 0 0,0 0 0 0 0,0 0 0 0 0,1 0 0 0 0,-1 0 0 0 0,0 0 0 0 0,0 0-1 0 0,0 0 1 0 0,0 0 0 0 0,0 0 0 0 0,0 0 0 0 0,0 0 0 0 0,0 0 0 0 0,0 0 0 0 0,1 0 0 0 0,-1 0-1 0 0,0 0 3 0 0,0 0-1 0 0,1 0-1 0 0,0 0 1 0 0,0 0-1 0 0,-1 0 0 0 0,1 0 1 0 0,0 0-1 0 0,-1 0 1 0 0,1 0-1 0 0,0-1 0 0 0,-1 1 1 0 0,1 0-1 0 0,0 0 1 0 0,-1-1-1 0 0,1 1 0 0 0,-1-1 2 0 0,1 1 0 0 0,-1-1-1 0 0,0 1 0 0 0,1-1 0 0 0,-1 0 0 0 0,0 1 0 0 0,0-1 0 0 0,1 0 0 0 0,-1 1 0 0 0,0-1 1 0 0,0 0-1 0 0,0 1 0 0 0,0-1 0 0 0,0 0 0 0 0,0 1 0 0 0,0-1 1 0 0,0 1 0 0 0,0 0-1 0 0,0 0 0 0 0,0 0 0 0 0,0-1 0 0 0,0 1 0 0 0,0 0 1 0 0,0 0-1 0 0,0 0 0 0 0,0 0 0 0 0,0 0 0 0 0,0 0 0 0 0,0 0 0 0 0,0 0 0 0 0,0 0 0 0 0,0 0 0 0 0,0-1 0 0 0,0 1 0 0 0,0 0 0 0 0,0 0 0 0 0,0 0 0 0 0,0 0 0 0 0,0 0 1 0 0,0 0-1 0 0,0 0 0 0 0,0 0 0 0 0,0 0 0 0 0,0 0 0 0 0,0 0 0 0 0,0-1 0 0 0,0 1 0 0 0,0 0 0 0 0,1 0 0 0 0,-1 0 0 0 0,0 0 0 0 0,0 0 0 0 0,0 0 0 0 0,0 0 1 0 0,0 0-1 0 0,0 0 0 0 0,0 0 0 0 0,0 0 0 0 0,0 0 0 0 0,0 0 0 0 0,0 0 0 0 0,1 0 0 0 0,-1 0 0 0 0,0 0 0 0 0,0 0 0 0 0,0 0 0 0 0,0 0 0 0 0,0 0 0 0 0,0 0 0 0 0,0 0 1 0 0,0 0-1 0 0,0 0 0 0 0,0 0 0 0 0,1 0 0 0 0,-1 0 1 0 0,26 0-24 0 0,-20 3-19 0 0,14 17 4 0 0,-16-16 24 0 0,-2 1 5 0 0,4 8-1 0 0,4-7 11 0 0,-8-4-4 0 0,-1 0 0 0 0,1 0 0 0 0,-1 0 0 0 0,0 1 0 0 0,0-1 0 0 0,0 1 0 0 0,0-1 0 0 0,0 1 4 0 0,0 0-4 0 0,-1-1 0 0 0,1 0 0 0 0,1 1 0 0 0,-1-1 0 0 0,0 0 0 0 0,0 1 0 0 0,1-1 0 0 0,0 0 4 0 0,8 4 0 0 0,6 23 0 0 0,-7-6 0 0 0,1-1 0 0 0,-2-8 0 0 0,0 0 0 0 0,-1 0 0 0 0,-1 0 0 0 0,0 1 0 0 0,0 0 0 0 0,-2 1 0 0 0,1-1 0 0 0,6 4 1 0 0,4 6-10 0 0,-11-5-36 0 0,-4-14 38 0 0,1 0-1 0 0,0 0 1 0 0,0-1-1 0 0,1 1 0 0 0,0 0 1 0 0,0-1-1 0 0,0 1 1 0 0,0-1-1 0 0,3 4 8 0 0,8 15 29 0 0,-6-11 28 0 0,0-1 41 0 0,-4 4-13 0 0,-3-14-79 0 0,0-1 0 0 0,0 1-1 0 0,0-1 1 0 0,0 1 0 0 0,0-1 0 0 0,0 1-1 0 0,1-1 1 0 0,-1 0 0 0 0,1 1 0 0 0,-1-1-6 0 0,11 13 26 0 0,-7-7 75 0 0,-5 2-77 0 0,1-7-5 0 0,0-1-16 0 0,-1 0 0 0 0,1-1-1 0 0,0 1 1 0 0,1 0-1 0 0,-1-1 1 0 0,0 1-1 0 0,0 0 1 0 0,0 0-1 0 0,0-1 1 0 0,0 1-1 0 0,1-1 1 0 0,-1 1-1 0 0,0 0 1 0 0,1-1-1 0 0,-1 1 1 0 0,0 0-1 0 0,1-1 1 0 0,-1 1-1 0 0,1-1 1 0 0,-1 1-1 0 0,1-1 1 0 0,-1 1-1 0 0,1-1 1 0 0,-1 0 0 0 0,1 1-1 0 0,0-1-2 0 0,-1 1 3 0 0,1-1 1 0 0,-1 0-1 0 0,1 1 1 0 0,-1-1-1 0 0,1 1 1 0 0,-1-1-1 0 0,1 1 0 0 0,-1-1 1 0 0,1 1-1 0 0,-1-1 1 0 0,0 1-1 0 0,1 0 1 0 0,-1-1-1 0 0,0 1 0 0 0,1 0 1 0 0,-1-1-1 0 0,0 1 1 0 0,0 0-1 0 0,0-1 1 0 0,1 1-1 0 0,-1 0 0 0 0,0-1 1 0 0,0 1-1 0 0,0 0 1 0 0,0-1-1 0 0,0 1-3 0 0,-1 0 4 0 0,1-1 0 0 0,0 1 0 0 0,0-1 0 0 0,0 1 0 0 0,0-1 0 0 0,0 1 0 0 0,0-1 0 0 0,0 1 0 0 0,0-1 0 0 0,0 1 0 0 0,0-1 0 0 0,0 1 0 0 0,0-1 0 0 0,0 1 0 0 0,1 0 0 0 0,-1-1 0 0 0,0 0 0 0 0,0 1 0 0 0,1-1 0 0 0,-1 1 0 0 0,0-1-1 0 0,0 1 1 0 0,1-1 0 0 0,-1 1 0 0 0,0-1 0 0 0,1 0 0 0 0,-1 1 0 0 0,1-1 0 0 0,-1 0 0 0 0,1 1 0 0 0,-1-1 0 0 0,0 0 0 0 0,1 0 0 0 0,-1 0 0 0 0,1 1 0 0 0,-1-1 0 0 0,1 0 0 0 0,-1 0 0 0 0,1 0 0 0 0,-1 0 0 0 0,1 0 0 0 0,0 0 0 0 0,-1 0 0 0 0,1 0 0 0 0,-1 0 0 0 0,1 0-4 0 0,-1 0 2 0 0,0 0 0 0 0,0 0 0 0 0,0 0 0 0 0,0 0 0 0 0,0 0 0 0 0,0 0 0 0 0,1 0 0 0 0,-1 0 1 0 0,0 0-1 0 0,0 0 0 0 0,0 0 0 0 0,0 0 0 0 0,0 0 0 0 0,0 0 0 0 0,0 0 0 0 0,0 0 0 0 0,0 0 0 0 0,0 0 0 0 0,1 0 0 0 0,-1 0 1 0 0,0 0-1 0 0,0 0 0 0 0,0 0 0 0 0,0 0 0 0 0,0 0 0 0 0,0 0 0 0 0,0 0 0 0 0,0 1 0 0 0,0-1 0 0 0,0 0 0 0 0,0 0 0 0 0,0 0 0 0 0,0 0 1 0 0,1 0-1 0 0,-1 0 0 0 0,0 0 0 0 0,0 0 0 0 0,0 0 0 0 0,0 0 0 0 0,0 0 0 0 0,0 0 0 0 0,0 1 0 0 0,0-1 0 0 0,0 0 0 0 0,0 0 1 0 0,0 0-1 0 0,0 0 0 0 0,0 0 0 0 0,0 0 0 0 0,0 0 0 0 0,0 0 0 0 0,0 0 0 0 0,0 0 0 0 0,0 1 0 0 0,0-1 0 0 0,0 0 0 0 0,0 0-2 0 0,0 11 120 0 0,0-9-33 0 0,2-2-107 0 0,3 0-184 0 0,-1 0 75 0 0,0 0 64 0 0,-1 0 54 0 0,3 0 104 0 0,2 0 320 0 0,-6 0-348 0 0,-1 0-80 0 0,0 0-44 0 0,0 0-44 0 0,0 0-51 0 0,0 0-57 0 0,0 0-85 0 0,0 0-80 0 0,0 0-87 0 0,0 0-95 0 0,1 0-102 0 0,-1 0-110 0 0,1 0-117 0 0,0 0-125 0 0,2 0-1132 0 0,5 0-1216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45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5904 0 0,'0'0'132'0'0,"0"0"17"0"0,0 0 11 0 0,0 2-21 0 0,0 18-106 0 0,0-13 34 0 0,0-5 50 0 0,0-2 134 0 0,0 3 223 0 0,0 24 492 0 0,2-22-596 0 0,9 9-25 0 0,-8 1-52 0 0,0 0-14 0 0,7 0-16 0 0,-8-12-69 0 0,0 1-87 0 0,-2 0-54 0 0,-1 1-28 0 0,1-3 38 0 0,1 10 93 0 0,6 2 4 0 0,-6-13-140 0 0,0 0 0 0 0,0 1 1 0 0,0-1-1 0 0,-1 1 0 0 0,1-1 1 0 0,0 1-1 0 0,-1-1 0 0 0,1 1 1 0 0,-1 0-1 0 0,0-1 0 0 0,0 1 1 0 0,1 0-21 0 0,1 3 168 0 0,8 9 16 0 0,-6-1-7 0 0,-2-8 22 0 0,-1-4-151 0 0,2 2 13 0 0,2 4-42 0 0,-3-4 25 0 0,-1 1 48 0 0,0-1 15 0 0,-1 0 40 0 0,0 1 47 0 0,1 0 54 0 0,-1-3-132 0 0,0 0-32 0 0,0 0 0 0 0,0 1-93 0 0,2 2-252 0 0,-1-3 207 0 0,0 0 69 0 0,-1-1 35 0 0,1 1 39 0 0,0-1 46 0 0,0 0 30 0 0,-1 0 47 0 0,1 1 50 0 0,0-1 55 0 0,0 0 61 0 0,0 0 63 0 0,0 0 70 0 0,0 0 72 0 0,-7 0-516 0 0,1-3-39 0 0,5 3-27 0 0,-1-1-1 0 0,1 0 1 0 0,0 0 0 0 0,-1 0 0 0 0,1 1-1 0 0,0-1 1 0 0,0 0 0 0 0,0 0 0 0 0,-1 0-1 0 0,1 0 1 0 0,0 1 0 0 0,0-1 0 0 0,0 0 0 0 0,1-1-1 0 0,-1 1-1 0 0,0 0 1 0 0,0 0 0 0 0,0-1 0 0 0,0 1 0 0 0,-1 0-1 0 0,1 0 1 0 0,0 0 0 0 0,0 0 0 0 0,-1 0 0 0 0,1 0-1 0 0,-1 0 1 0 0,1-1 0 0 0,-1 1 0 0 0,1 0 0 0 0,-1 0-1 0 0,1 0 1 0 0,-2 0 0 0 0,-4-11 3 0 0,5 7 10 0 0,0 0 0 0 0,0 0 0 0 0,1 0 0 0 0,-1 0 0 0 0,2-2-13 0 0,-1-22 79 0 0,0-38 23 0 0,-1 66-101 0 0,1-1 0 0 0,0 1 0 0 0,1-1 0 0 0,-1 1 0 0 0,0 0 0 0 0,0-1 0 0 0,1 1 0 0 0,-1-1 0 0 0,1 1 1 0 0,-1-1-2 0 0,16-27 0 0 0,-5 24 10 0 0,-6-6 33 0 0,8 6-48 0 0,-5 0-35 0 0,4-6-61 0 0,-4 3 43 0 0,-4 5 59 0 0,28-13-65 0 0,-30 16 62 0 0,-1-1 0 0 0,1 1-1 0 0,-1-1 1 0 0,0 1 0 0 0,1 0-1 0 0,-1 0 1 0 0,1-1 0 0 0,-1 1-1 0 0,1 0 1 0 0,-1 1 2 0 0,1-1-4 0 0,-1 0 0 0 0,1 0 0 0 0,-1-1 0 0 0,1 1 0 0 0,-1 0-1 0 0,1 0 1 0 0,-1-1 0 0 0,0 1 0 0 0,1-1 0 0 0,-1 1 4 0 0,12-7-13 0 0,-7 4 20 0 0,0 0 0 0 0,-1 0 1 0 0,1 0-1 0 0,0 1 1 0 0,0 0-1 0 0,0 0 1 0 0,1 0-1 0 0,-1 1 1 0 0,5 0-8 0 0,5 1-13 0 0,-12 1-10 0 0,-1-1 0 0 0,1 0-1 0 0,0 0 1 0 0,0 0 0 0 0,-1-1 0 0 0,1 1-1 0 0,0-1 1 0 0,3-1 23 0 0,3-3-43 0 0,1 1 1 0 0,-3 1-34 0 0,0 2-37 0 0,3 1-62 0 0,-5 0 166 0 0,2-1-88 0 0,0 1-70 0 0,0 0-95 0 0,0 0-106 0 0,1 0-121 0 0,-5 0 195 0 0,0 0-35 0 0,-1 1-38 0 0,1-1-38 0 0,-1 0-40 0 0,1 1-43 0 0,-1 0-43 0 0,-1-1-46 0 0,6 4-1101 0 0,2 5-944 0 0,-9-8 2438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45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1 209 5696 0 0,'0'0'132'0'0,"0"0"17"0"0,0 0 10 0 0,2 0-26 0 0,7 0-108 0 0,11 0 41 0 0,-15 0-46 0 0,-1 0 51 0 0,1 0 45 0 0,0 0 35 0 0,1 0 87 0 0,11 0 531 0 0,-9 0-465 0 0,-2 0-81 0 0,0 0-69 0 0,-1-2 232 0 0,9-9 23 0 0,1 8-49 0 0,-1 1-31 0 0,-4-4-64 0 0,-2 1-76 0 0,6 0 203 0 0,-12 1-247 0 0,4-3 91 0 0,-4 6-188 0 0,1 1 0 0 0,-1-1 1 0 0,1 1-1 0 0,-1 0 0 0 0,1-1 0 0 0,-1 1 0 0 0,2 0-48 0 0,-4 0 0 0 0,0 0 13 0 0,1 1-1 0 0,-1-1 0 0 0,0 0 1 0 0,0 0-1 0 0,1 0 0 0 0,-1 0 0 0 0,0 0 1 0 0,1 0-1 0 0,-1 0 0 0 0,0 0 1 0 0,1-1-1 0 0,-1 1 0 0 0,0 0 1 0 0,1 0-1 0 0,-1 0 0 0 0,0 0 1 0 0,1 0-1 0 0,-1 0 0 0 0,0-1 0 0 0,0 1 1 0 0,1 0-1 0 0,-1 0 0 0 0,0 0 1 0 0,0-1-1 0 0,1 1 0 0 0,-1 0-12 0 0,7-6 175 0 0,17-8 301 0 0,-17 10-361 0 0,0 1-37 0 0,-7 3-76 0 0,13-5 202 0 0,-8-2-65 0 0,-5 6-131 0 0,1 1 0 0 0,-1 0 1 0 0,0-1-1 0 0,0 1 0 0 0,0 0 0 0 0,1-1 1 0 0,-1 1-1 0 0,0 0 0 0 0,1-1 0 0 0,-1 1 1 0 0,0 0-1 0 0,0-1 0 0 0,1 1 0 0 0,-1 0 0 0 0,1 0 1 0 0,-1-1-1 0 0,0 1 0 0 0,1 0 0 0 0,-1 0 1 0 0,1 0-1 0 0,-1 0 0 0 0,0 0 0 0 0,1-1 1 0 0,-1 1-1 0 0,1 0 0 0 0,-1 0 0 0 0,0 0 1 0 0,1 0-1 0 0,-1 0 0 0 0,1 0 0 0 0,-1 0-8 0 0,6-2 172 0 0,4-9-10 0 0,-7 8-2 0 0,0 1-10 0 0,7-9-38 0 0,-4 7-2 0 0,-1 4-66 0 0,0-1-12 0 0,-4 0-27 0 0,-1 1 1 0 0,0-1-1 0 0,1 0 1 0 0,-1 1 0 0 0,0-1-1 0 0,0 0 1 0 0,1 1-1 0 0,-1-1 1 0 0,0 0 0 0 0,0 1-1 0 0,0-1 1 0 0,0 0-1 0 0,0 1 1 0 0,0-1 0 0 0,0 0-6 0 0,0-1 73 0 0,0 2 12 0 0,0-3-26 0 0,0-2-50 0 0,-1-12 68 0 0,0 17-74 0 0,1-1 0 0 0,0 1 0 0 0,0 0-1 0 0,0-1 1 0 0,-1 1 0 0 0,1-1 0 0 0,0 1 0 0 0,0 0 0 0 0,-1-1 0 0 0,1 1 0 0 0,0-1 0 0 0,-1 1 0 0 0,1 0 0 0 0,-1 0-1 0 0,1-1 1 0 0,0 1 0 0 0,-1 0 0 0 0,1 0 0 0 0,-1-1 0 0 0,1 1 0 0 0,-1 0 0 0 0,1 0 0 0 0,-1 0 0 0 0,1 0 0 0 0,-1 0 0 0 0,1 0-1 0 0,-1 0 1 0 0,1 0 0 0 0,-1 0 0 0 0,1 0-3 0 0,-6-3 94 0 0,-4-8 2 0 0,4 9 0 0 0,-7-1-16 0 0,-22-11-63 0 0,19 13-1 0 0,3 3 20 0 0,-1-3-35 0 0,8 1 9 0 0,0-1 1 0 0,0 1-1 0 0,0 0 1 0 0,1 1-1 0 0,-1-1 1 0 0,0 1 0 0 0,-3 1-11 0 0,-20 14 0 0 0,25-9 0 0 0,3-7 0 0 0,1 1 0 0 0,0-1 0 0 0,0 1 0 0 0,-1-1 0 0 0,1 1 0 0 0,0-1 0 0 0,-1 0 0 0 0,1 1 0 0 0,0-1 0 0 0,-1 0 0 0 0,1 1 0 0 0,-1-1 0 0 0,1 0 0 0 0,0 1 0 0 0,-1-1 0 0 0,1 0 0 0 0,-1 0 0 0 0,1 0 0 0 0,-1 1 0 0 0,1-1 0 0 0,-1 0 0 0 0,1 0 0 0 0,-1 0 0 0 0,1 0 0 0 0,-1 0 0 0 0,1 0 0 0 0,-1 0 0 0 0,1 0 0 0 0,-1 0 0 0 0,1 0 0 0 0,-1 0 0 0 0,0 0 0 0 0,-1 0 3 0 0,-1 0 0 0 0,1 1 1 0 0,0-1-1 0 0,-1 1 1 0 0,1 0-1 0 0,0 0 0 0 0,-1 0 1 0 0,1 0-1 0 0,0 0 0 0 0,0 1 1 0 0,0-1-1 0 0,0 0 1 0 0,0 1-1 0 0,0 0 0 0 0,1-1 1 0 0,-1 1-1 0 0,0 0 1 0 0,1 0-1 0 0,-1 0 0 0 0,1 0 1 0 0,0 0-1 0 0,-1 2-3 0 0,0 1 12 0 0,1-5-10 0 0,1 1 0 0 0,0 0 0 0 0,0-1 0 0 0,-1 1 0 0 0,1-1 0 0 0,0 1 0 0 0,-1 0 0 0 0,1-1 0 0 0,-1 1 0 0 0,1-1 0 0 0,-1 1 0 0 0,1-1 0 0 0,-1 1-1 0 0,1-1 1 0 0,-1 1 0 0 0,1-1 0 0 0,-1 0 0 0 0,0 1 0 0 0,1-1 0 0 0,-1 0 0 0 0,0 0 0 0 0,0 1-2 0 0,-4 1-1 0 0,3 1 1 0 0,-1 0 0 0 0,0 0 0 0 0,0 0 0 0 0,1 0 0 0 0,0 0 0 0 0,0 0 0 0 0,0 1 0 0 0,0-1 0 0 0,0 1 0 0 0,-1 3 0 0 0,0-1 0 0 0,3-4 0 0 0,-1-1 0 0 0,1 1 0 0 0,-1 0 0 0 0,1-1 0 0 0,0 1 0 0 0,-1-1 0 0 0,1 1 0 0 0,0 0 0 0 0,0-1 0 0 0,1 1 0 0 0,-4 12 0 0 0,-8 5 0 0 0,10-15-3 0 0,1 1 1 0 0,-1-1-1 0 0,1 0 1 0 0,-1 1 0 0 0,2 2 2 0 0,-1 41-60 0 0,0-46 60 0 0,0 0 0 0 0,0 0 0 0 0,0-1 0 0 0,1 1 0 0 0,-1 0 0 0 0,1 0 0 0 0,-1-1 0 0 0,1 1 0 0 0,0 0 0 0 0,0-1 0 0 0,-1 1 0 0 0,1 0 0 0 0,1-1 0 0 0,-1 1 0 0 0,0-1 0 0 0,-1 1 0 0 0,1-1 0 0 0,0 1 0 0 0,0 0 0 0 0,-1-1 0 0 0,1 1 0 0 0,-1 0 0 0 0,1 0 0 0 0,-1 0 0 0 0,0-1 0 0 0,0 1 0 0 0,1 0 0 0 0,-1 0 0 0 0,0 0 0 0 0,0-1 0 0 0,0 1 0 0 0,0 0 0 0 0,1-1 0 0 0,-1 1 0 0 0,1-1 0 0 0,0 1 0 0 0,-1 0 0 0 0,1-1 0 0 0,0 1 0 0 0,0-1 0 0 0,0 0 0 0 0,0 1 0 0 0,4 6 0 0 0,-2-1 0 0 0,-2-4 0 0 0,0 0 0 0 0,1 0 0 0 0,-1-1 0 0 0,1 1 0 0 0,-1 0 0 0 0,1-1 0 0 0,0 1 0 0 0,0-1 0 0 0,0 0 0 0 0,0 1 0 0 0,1-1 0 0 0,-1 0 0 0 0,0-1 0 0 0,1 1 0 0 0,0 0 0 0 0,8 3 4 0 0,-9-4 5 0 0,1 0 0 0 0,-1 0 0 0 0,0 1 0 0 0,0-1 0 0 0,0 0 0 0 0,0 1 0 0 0,0-1 0 0 0,0 1 0 0 0,0 0-9 0 0,16 17 163 0 0,-13-13-87 0 0,1 0-1 0 0,0 0 1 0 0,0 0 0 0 0,0 0-1 0 0,1-1 1 0 0,3 2-76 0 0,0-2 55 0 0,-1-1-33 0 0,4 3-7 0 0,-3-3 29 0 0,12-4-40 0 0,-12-1 67 0 0,1 1 88 0 0,7 0 9 0 0,6 0 120 0 0,1 0 106 0 0,-4 0 93 0 0,-15-3-153 0 0,14-11 79 0 0,-7 7-266 0 0,-1 2-53 0 0,-12 5-93 0 0,1-1 13 0 0,1 1 0 0 0,-1-1-1 0 0,1 1 1 0 0,-1-1 0 0 0,0 1 0 0 0,1 0-1 0 0,-1 0 1 0 0,1 0 0 0 0,-1 0 0 0 0,1 0-14 0 0,-1 0 12 0 0,1 0 1 0 0,-1 0-1 0 0,1 0 1 0 0,-1 0 0 0 0,1-1-1 0 0,-1 1 1 0 0,1 0 0 0 0,-1-1-1 0 0,0 1 1 0 0,1-1-13 0 0,17-15 151 0 0,-12 10-100 0 0,-1 2-36 0 0,11-5 39 0 0,-10 6-42 0 0,-5 2-24 0 0,1-2 8 0 0,0 0-36 0 0,-3 3 114 0 0,0 0 17 0 0,0-6-13 0 0,0-1-93 0 0,0 4-75 0 0,0 3 0 0 0,-3 0 22 0 0,2 0 67 0 0,1 0 0 0 0,-1 0 0 0 0,0 0 0 0 0,1 0 0 0 0,-1 0 0 0 0,0 0 1 0 0,1 0-1 0 0,-1-1 0 0 0,0 1 0 0 0,1 0 0 0 0,-1 0 0 0 0,0-1 0 0 0,1 1 0 0 0,-1 0 0 0 0,0-1 1 0 0,-1-5-10 0 0,2 2-29 0 0,0 2-41 0 0,0 1-95 0 0,0 1-162 0 0,0 0 176 0 0,0 0-50 0 0,0 0-82 0 0,0 0 94 0 0,0 0-40 0 0,0 0-43 0 0,0 0-43 0 0,0 0-37 0 0,0 0-34 0 0,0 0-255 0 0,0 0-57 0 0,0 0-829 0 0,0 0-650 0 0,0 0-1236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2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7632 0 0,'0'0'166'0'0,"2"0"29"0"0,0 0-172 0 0,-1 1 0 0 0,1-1 1 0 0,-1 0-1 0 0,0 0 0 0 0,1 1 0 0 0,-1-1 0 0 0,0 0 0 0 0,1 1 1 0 0,-1 0-1 0 0,0-1 0 0 0,0 1 0 0 0,1 0-23 0 0,7 9 115 0 0,-6-5-94 0 0,-3-4-20 0 0,0 0 0 0 0,0-1-1 0 0,1 1 1 0 0,-1 0 0 0 0,0-1-1 0 0,1 1 1 0 0,-1-1 0 0 0,0 1-1 0 0,1-1 1 0 0,-1 1 0 0 0,1 0-1 0 0,-1-1 1 0 0,1 0 0 0 0,-1 1-1 0 0,1-1 1 0 0,0 1 0 0 0,-1-1-1 0 0,1 0 1 0 0,-1 1-1 0 0,1-1 1 0 0,0 0 0 0 0,0 1-1 0 0,4 1 2 0 0,2 2 42 0 0,9 11-118 0 0,-10-9 101 0 0,-1-1 66 0 0,-1 0 30 0 0,0-1 58 0 0,0 0 68 0 0,0 1 76 0 0,7 8 188 0 0,-6 1-14 0 0,2-10-202 0 0,-6-3-281 0 0,-1-1 0 0 0,0 0 0 0 0,1 0 0 0 0,-1 0 0 0 0,0 1 0 0 0,1-1 0 0 0,-1 0 0 0 0,0 0 0 0 0,1 1 0 0 0,-1-1 0 0 0,0 0 0 0 0,1 1 0 0 0,-1-1 0 0 0,0 0 0 0 0,0 1 0 0 0,1-1 1 0 0,-1 0-1 0 0,0 1 0 0 0,0-1 0 0 0,0 1 0 0 0,0-1 0 0 0,1 0 0 0 0,-1 1 0 0 0,0-1 0 0 0,0 1 0 0 0,0-1 0 0 0,0 1 0 0 0,0-1 0 0 0,0 0 0 0 0,0 1 0 0 0,0 0-16 0 0,2 4 370 0 0,2-1-239 0 0,1 0 38 0 0,-2-1-16 0 0,-1 0 0 0 0,1 0 0 0 0,0 0 0 0 0,-1 1-1 0 0,2 2-152 0 0,-1 0 155 0 0,-2 0-54 0 0,-1-3 201 0 0,0-3-39 0 0,0 0-20 0 0,0 0-3 0 0,0 0-4 0 0,0 0-18 0 0,0 0-8 0 0,0 0-2 0 0,0 0-7 0 0,0 0-28 0 0,0 0-11 0 0,0 0-2 0 0,0-3-11 0 0,0-18 4 0 0,0-3-36 0 0,0-24 34 0 0,0 45-144 0 0,0 0-1 0 0,0-1 1 0 0,1 1-1 0 0,0 0 1 0 0,0-1-1 0 0,0 1 1 0 0,0 0-1 0 0,0 0 1 0 0,1-2-7 0 0,3-6 21 0 0,-2 4-19 0 0,0 0 1 0 0,0 0-1 0 0,0 0 0 0 0,1 0 1 0 0,1 1-1 0 0,2-4-2 0 0,13-22 0 0 0,-18 27 0 0 0,-2 5 0 0 0,1-1 0 0 0,-1 0 0 0 0,0 1 0 0 0,1-1 0 0 0,-1 1 0 0 0,0-1 0 0 0,1 0 0 0 0,-1 1 0 0 0,0-1 0 0 0,1 1 0 0 0,-1-1 0 0 0,1 1 0 0 0,0-1 0 0 0,-1 1 0 0 0,1-1 0 0 0,-1 1 0 0 0,1 0 0 0 0,-1-1 0 0 0,1 1 0 0 0,0 0 0 0 0,-1 0 0 0 0,1-1 0 0 0,4-1 0 0 0,27-25 0 0 0,-19 21-19 0 0,-2 0-49 0 0,-3 2-1 0 0,-6 3 46 0 0,0 1 1 0 0,0-1 0 0 0,0 0-1 0 0,0 1 1 0 0,0-1 0 0 0,0 1-1 0 0,0 0 1 0 0,1-1 22 0 0,16 4-71 0 0,0 4 83 0 0,-2 1 55 0 0,-11-5-28 0 0,-4-2-35 0 0,0 1 1 0 0,-1-1 0 0 0,1 0 0 0 0,-1 1 0 0 0,1 0-1 0 0,-1-1 1 0 0,0 1 0 0 0,0 0 0 0 0,0-1 0 0 0,0 1 0 0 0,0 0-1 0 0,0 0 1 0 0,0 1-5 0 0,1 0 1 0 0,-1 0-1 0 0,1 0 0 0 0,0 0 0 0 0,0 0 0 0 0,0 0 1 0 0,1 0-1 0 0,0 0-2 0 0,-1 0 0 0 0,1 1 0 0 0,-1-1 0 0 0,0 0 1 0 0,0 1-1 0 0,-1-1 0 0 0,1 2 2 0 0,9 23-84 0 0,-10-22 51 0 0,3 11-83 0 0,-4 4 9 0 0,-1-11 52 0 0,1 9-38 0 0,0-2 104 0 0,0 37 289 0 0,0-42-272 0 0,0 0-41 0 0,0 36-290 0 0,0-47 303 0 0,0-1-1 0 0,0 0 0 0 0,0 1 1 0 0,1-1-1 0 0,-1 1 1 0 0,0 0-1 0 0,0-1 1 0 0,0 1-1 0 0,-1-1 0 0 0,1 1 1 0 0,0-1-1 0 0,0 1 1 0 0,0-1-1 0 0,0 0 0 0 0,0 1 1 0 0,-1-1-1 0 0,1 1 1 0 0,0-1-1 0 0,0 1 1 0 0,-1-1-1 0 0,1 1 0 0 0,0-1 1 0 0,-1 0-1 0 0,1 1 1 0 0,0-1-1 0 0,-1 0 0 0 0,1 1 1 0 0,0-1-1 0 0,-1 0 1 0 0,1 1-1 0 0,-1-1 1 0 0,0 0 0 0 0,-5 5 0 0 0,5-5 1 0 0,1 1 0 0 0,0-1 1 0 0,-1 1-1 0 0,1 0 0 0 0,0-1 1 0 0,0 1-1 0 0,-1 0 0 0 0,1-1 1 0 0,0 1-1 0 0,0 0 0 0 0,0-1 1 0 0,0 1-1 0 0,0 0 0 0 0,0 0 1 0 0,0-1-2 0 0,0 3 98 0 0,0-3 16 0 0,0 0-108 0 0,0 0-100 0 0,0 0-96 0 0,0 0 45 0 0,0 0-38 0 0,0 0-42 0 0,0 0-39 0 0,0 0-370 0 0,0 0 80 0 0,0 0-55 0 0,0 0-723 0 0,0 0-578 0 0,0 0-1092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4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34 5192 0 0,'0'0'151'0'0,"0"0"-27"0"0,0 0 23 0 0,0 0 81 0 0,0 0 220 0 0,0 0 403 0 0,0 0 40 0 0,0 0-367 0 0,0 0-215 0 0,0 0-53 0 0,0 0 59 0 0,0 0 143 0 0,0 0-18 0 0,0 0-22 0 0,0 0-69 0 0,0-3-28 0 0,0-8-7 0 0,0 9-16 0 0,-3-1-54 0 0,-8-8-20 0 0,8 9-36 0 0,-1 1-84 0 0,0 1-53 0 0,-1 0-32 0 0,3 1 34 0 0,-7-2 41 0 0,-17 1 117 0 0,15 3-159 0 0,7 4-39 0 0,4-6-13 0 0,-1-1 0 0 0,1 0 0 0 0,0 1 0 0 0,0-1 0 0 0,-1 1 0 0 0,1-1 0 0 0,0 1 0 0 0,-1-1 0 0 0,1 0 0 0 0,0 1 0 0 0,-1-1 0 0 0,1 0 0 0 0,-1 0 0 0 0,1 1 0 0 0,0-1 0 0 0,-1 0 0 0 0,1 0 0 0 0,-1 1 0 0 0,1-1 0 0 0,-1 0 0 0 0,1 0 0 0 0,-1 0 0 0 0,1 0 0 0 0,-1 0 0 0 0,1 0 0 0 0,-1 0 0 0 0,1 0 1 0 0,-1 0-1 0 0,1 0 0 0 0,-1 0 0 0 0,1 0 0 0 0,-1 0 0 0 0,0 0 0 0 0,1 0 1 0 0,-1-1 0 0 0,1 1 0 0 0,-1 0-1 0 0,1 0 1 0 0,-1 0 0 0 0,1 0 0 0 0,-1 0 0 0 0,1 0-1 0 0,-1 0 1 0 0,1 1 0 0 0,-1-1 0 0 0,1 0-1 0 0,-1 0 1 0 0,1 0 0 0 0,-1 0 0 0 0,1 1 0 0 0,-1-1-1 0 0,1 0 1 0 0,0 0 0 0 0,-1 1 0 0 0,1-1-1 0 0,-1 0 1 0 0,1 1 0 0 0,0-1 0 0 0,-1 1-1 0 0,1-1 1 0 0,0 0 0 0 0,0 1 0 0 0,-1-1 0 0 0,1 1-1 0 0,0-1 0 0 0,-5 7 29 0 0,-6-2-18 0 0,10-1-11 0 0,0 0 0 0 0,-15 4 0 0 0,9-5 0 0 0,-10 7 30 0 0,16-9-25 0 0,0 0-1 0 0,1 0 1 0 0,-1-1-1 0 0,0 1 1 0 0,1 0-1 0 0,-1 0 1 0 0,1 0 0 0 0,-1 0-1 0 0,1 0 1 0 0,-1 0-1 0 0,1 0 1 0 0,0 0-1 0 0,0 0 1 0 0,-1 0 0 0 0,1 0-1 0 0,0 0 1 0 0,0 0-1 0 0,0 0 1 0 0,0 0-5 0 0,-3 13 11 0 0,0-9-11 0 0,-2 6 0 0 0,10-1 0 0 0,-2-4 0 0 0,13 26-15 0 0,-13-27-3 0 0,-3-5 15 0 0,0 1 1 0 0,0 0-1 0 0,1-1 0 0 0,-1 1 0 0 0,0-1 0 0 0,1 1 0 0 0,-1 0 0 0 0,0-1 0 0 0,1 1 0 0 0,-1-1 0 0 0,1 1 0 0 0,-1-1 0 0 0,1 1 0 0 0,-1-1 0 0 0,1 1 0 0 0,0-1 0 0 0,-1 0 0 0 0,1 1 0 0 0,0-1 0 0 0,-1 0 0 0 0,1 0 1 0 0,0 1 2 0 0,4 1-7 0 0,0 1-6 0 0,2 0 2 0 0,-1 0-1 0 0,0 1 1 0 0,0-1 0 0 0,0 1 0 0 0,0 1 0 0 0,0-1 11 0 0,1 4 0 0 0,-5-6 0 0 0,0 1 0 0 0,0-1 0 0 0,0 0 0 0 0,0 0 0 0 0,1 0 0 0 0,-1 0 0 0 0,1 0 0 0 0,0-1 0 0 0,-1 1 0 0 0,2 0 0 0 0,9 1 0 0 0,-9-2 0 0 0,0 0 0 0 0,0 1 0 0 0,0-1 0 0 0,0 1 0 0 0,0 0 0 0 0,0 0 0 0 0,-1 0 0 0 0,1 0 0 0 0,71 46 0 0 0,-71-45 5 0 0,1 0 0 0 0,-1-1 0 0 0,1 0 0 0 0,0 0 0 0 0,-1 0 0 0 0,3 0-5 0 0,-2 0 11 0 0,0 0-1 0 0,0-1 1 0 0,0 2-1 0 0,-1-1 0 0 0,1 0 1 0 0,1 2-11 0 0,4 3 36 0 0,25 16 129 0 0,-25-18-106 0 0,20 10 97 0 0,-24-12-120 0 0,0 1-1 0 0,0 0 1 0 0,0 1 0 0 0,0-1 0 0 0,2 4-36 0 0,-6-6 78 0 0,1 1 29 0 0,8 7 12 0 0,-9-7 1 0 0,-2-3 2 0 0,0 3-8 0 0,0 0-48 0 0,0 4 32 0 0,-2-1 46 0 0,-2-3-90 0 0,1 0 1 0 0,-1 0 0 0 0,0 0-1 0 0,0 0 1 0 0,0-1 0 0 0,0 0 0 0 0,0 1-1 0 0,-4 0-54 0 0,-15 1 163 0 0,13-4-71 0 0,0 0-33 0 0,-15 0 38 0 0,6 2-15 0 0,3 4-23 0 0,0 0-9 0 0,-2-4 16 0 0,-105-2 13 0 0,121 0-79 0 0,0 0 0 0 0,0 0 0 0 0,0 0 0 0 0,1-1 0 0 0,-1 1 0 0 0,0-1 0 0 0,0 1 0 0 0,0-1 0 0 0,0 0 0 0 0,0 1 0 0 0,1-1-1 0 0,-1 0 1 0 0,-1-1 1 0 0,1 1-1 0 0,1 0 0 0 0,-1 0 0 0 0,1 0 0 0 0,0 0 0 0 0,-1 1 0 0 0,0-1 0 0 0,1 1 0 0 0,-1-1 0 0 0,1 1 0 0 0,-1 0 0 0 0,0-1 0 0 0,1 1 0 0 0,-2 0 0 0 0,1 0-2 0 0,0 0 1 0 0,1 0 0 0 0,-1-1 0 0 0,0 1 0 0 0,1 0 0 0 0,-1-1 0 0 0,0 1 0 0 0,1-1 0 0 0,-1 0 0 0 0,1 1 0 0 0,-1-1 0 0 0,1 0 0 0 0,-1 0 0 0 0,1 0 0 0 0,0 0 0 0 0,-1 0 0 0 0,1 0 0 0 0,-1-1 1 0 0,0 0-59 0 0,1 1-82 0 0,0 1-87 0 0,1 0 66 0 0,-1 0-37 0 0,0 0-42 0 0,0 0-38 0 0,-1 0-380 0 0,0 0 88 0 0,0-1-52 0 0,-3-1-736 0 0,-2-2-583 0 0,-2-5-1104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45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33 5328 0 0,'0'0'116'0'0,"0"0"17"0"0,0 0 12 0 0,0-3-14 0 0,1 1-106 0 0,-1-2-17 0 0,-17-6-14 0 0,8 4 23 0 0,5 2 44 0 0,4 4-61 0 0,-2-3 128 0 0,1 3 148 0 0,-6 0 248 0 0,0 0-89 0 0,1 0-75 0 0,0 0-59 0 0,-1 0 1 0 0,-13 0 408 0 0,10 0-368 0 0,-6 3-111 0 0,2 7 0 0 0,9-7-21 0 0,-7 0-18 0 0,-3 7 14 0 0,10-7-20 0 0,3-3-161 0 0,1 0-1 0 0,-1 1 1 0 0,0-1 0 0 0,0 1 0 0 0,1-1 0 0 0,-1 1 0 0 0,1 0 0 0 0,-1-1 0 0 0,1 1-1 0 0,-1 0 1 0 0,-1 1-25 0 0,-5 3 85 0 0,3-2-45 0 0,4-3-32 0 0,0 0 0 0 0,1 0 1 0 0,-1 1-1 0 0,0-1 0 0 0,1 0 0 0 0,-1 1 0 0 0,1-1 0 0 0,-1 0 0 0 0,1 1 1 0 0,-1-1-1 0 0,0 1 0 0 0,1-1 0 0 0,0 1 0 0 0,-1-1 0 0 0,1 1 0 0 0,-1 0 1 0 0,1-1-1 0 0,0 1 0 0 0,-1-1 0 0 0,1 1 0 0 0,0 0 0 0 0,-1 0-8 0 0,-1 4 31 0 0,1-4-22 0 0,1 0 0 0 0,-1 0 1 0 0,0 1-1 0 0,0-1 0 0 0,0 0 1 0 0,0 0-1 0 0,0 0 0 0 0,0 0 1 0 0,0-1-1 0 0,0 1 0 0 0,0 0 1 0 0,-1 0-10 0 0,-9 7 87 0 0,6 3-17 0 0,2-1-29 0 0,-10 1 41 0 0,-1 10-2 0 0,12-10-14 0 0,-1 4-62 0 0,0-1-1 0 0,0 0 0 0 0,-2 0 1 0 0,0 1-4 0 0,5-15 0 0 0,-5 15 0 0 0,3-11 0 0 0,1-1 0 0 0,0 0 0 0 0,0 1 0 0 0,0-1 0 0 0,0 1 0 0 0,1-1 0 0 0,-1 1 0 0 0,1 0 0 0 0,0-1 0 0 0,0 86 41 0 0,0-2 35 0 0,0-84-75 0 0,0 0-1 0 0,0 0 1 0 0,1-1-1 0 0,-1 1 1 0 0,1 0 0 0 0,0 0-1 0 0,-1-1 1 0 0,1 1 0 0 0,1 0-1 0 0,-1-1 1 0 0,0 1 0 0 0,1-1-1 0 0,-1 1 1 0 0,1-1-1 0 0,-1 0 1 0 0,1 0-1 0 0,11 18 11 0 0,-8-7 32 0 0,6-7-22 0 0,-4 5 19 0 0,-7-10-39 0 0,0 0 1 0 0,1 0-1 0 0,-1 0 1 0 0,1 0-1 0 0,-1 0 1 0 0,1 0-1 0 0,0 0 1 0 0,-1 0 0 0 0,1 0-1 0 0,0 0 1 0 0,0 0-1 0 0,0-1 1 0 0,0 1-1 0 0,-1 0 1 0 0,1 0-1 0 0,1-1-1 0 0,22 13 54 0 0,-16-10-54 0 0,-4-1-15 0 0,6 0 59 0 0,-7-2-57 0 0,1 0-34 0 0,-1 0-58 0 0,1 0-73 0 0,0 0-89 0 0,0 0-105 0 0,-1-1-49 0 0,0 1-104 0 0,0 0-113 0 0,0 0-124 0 0,3 0-697 0 0,4 0-839 0 0</inkml:trace>
  <inkml:trace contextRef="#ctx0" brushRef="#br0" timeOffset="397.87">672 113 5456 0 0,'0'0'158'0'0,"-3"0"-4"0"0,-4 1-121 0 0,3 4-28 0 0,-1 2-11 0 0,-6-2 6 0 0,7 2 43 0 0,0-2 95 0 0,-6-3 105 0 0,9-2-206 0 0,-1 0 0 0 0,1 0 0 0 0,0 0 0 0 0,-1 0 0 0 0,1 0 0 0 0,0 0 1 0 0,0 1-1 0 0,0-1 0 0 0,-1 1 0 0 0,1-1 0 0 0,0 1 0 0 0,0-1 0 0 0,0 1 0 0 0,0-1 0 0 0,0 1 1 0 0,0 0-1 0 0,0 0 0 0 0,0 0 0 0 0,0 0 0 0 0,0-1 0 0 0,0 1 0 0 0,0 0 0 0 0,1 1 0 0 0,-1-1-37 0 0,-6 11 337 0 0,1-1-98 0 0,-2 0-88 0 0,5-8-94 0 0,0 1-1 0 0,0 0 0 0 0,0 0 1 0 0,0 0-1 0 0,1 0 1 0 0,-1 2-57 0 0,-9 15 188 0 0,10-17-158 0 0,-1 1 1 0 0,1-1-1 0 0,1 0 1 0 0,-1 1-1 0 0,0-1 1 0 0,1 1 0 0 0,0 0-1 0 0,0 0 1 0 0,1-1-1 0 0,-1 1 1 0 0,1 4-31 0 0,-3 13 173 0 0,-3-4-69 0 0,5-16-95 0 0,0 0 0 0 0,0 0 0 0 0,0 0 0 0 0,1 0-1 0 0,-1 1 1 0 0,1-1 0 0 0,-1 0 0 0 0,1 1 0 0 0,0-1 0 0 0,0 0 0 0 0,0 1 0 0 0,0-1 0 0 0,0 0 0 0 0,0 1 0 0 0,1-1 0 0 0,0 2-9 0 0,4 11 47 0 0,-3-12-38 0 0,-1 1 1 0 0,0-1-1 0 0,0 1 1 0 0,0-1-1 0 0,0 1 0 0 0,-1-1 1 0 0,1 1-1 0 0,-1-1 1 0 0,0 1-10 0 0,0 1 10 0 0,1 0-1 0 0,-1 0 1 0 0,1-1 0 0 0,0 1 0 0 0,0 0 0 0 0,0 0 0 0 0,1-1 0 0 0,0 1 0 0 0,0-1-1 0 0,0 0 1 0 0,0 0 0 0 0,2 2-10 0 0,1 2 53 0 0,1-1 0 0 0,0 0 0 0 0,6 6-53 0 0,2-2 189 0 0,-9-8-97 0 0,0 0 0 0 0,0 0 0 0 0,0-1 0 0 0,1 0 1 0 0,-1 0-1 0 0,4 1-92 0 0,3-1 139 0 0,-1-1-39 0 0,-9-1-64 0 0,0 0 0 0 0,-1 0-1 0 0,1 0 1 0 0,0 0-1 0 0,-1-1 1 0 0,1 1 0 0 0,0-1-1 0 0,-1 1 1 0 0,1-1 0 0 0,0 1-1 0 0,-1-1 1 0 0,1 0-1 0 0,-1 0 1 0 0,1 0-36 0 0,10-5 244 0 0,1 2-56 0 0,3-1 84 0 0,3-5 43 0 0,19-14 80 0 0,-15 9-168 0 0,-9 6-113 0 0,5-7 92 0 0,-1 0-66 0 0,-12 13-116 0 0,-4 1-14 0 0,0 1-1 0 0,0 0 1 0 0,0-1 0 0 0,0 1-1 0 0,0-1 1 0 0,0 0 0 0 0,0 0 0 0 0,0 0-10 0 0,9-25 96 0 0,0 16-45 0 0,-9 9-43 0 0,-1 1 0 0 0,1 0 1 0 0,-1 0-1 0 0,0-1 0 0 0,1 1 0 0 0,-1-1 0 0 0,0 1 1 0 0,0-1-1 0 0,0 1 0 0 0,0-1 0 0 0,0 0 1 0 0,0 0-1 0 0,0 1 0 0 0,-1-1 0 0 0,1-1-8 0 0,2-5 18 0 0,4-16 57 0 0,-4-8 51 0 0,-2 23-98 0 0,0-13 33 0 0,-5 8 9 0 0,-7-5 10 0 0,8 6-43 0 0,2 10-33 0 0,1 1 0 0 0,0 0 0 0 0,-1-1 0 0 0,0 1 0 0 0,0 0 0 0 0,0 0 0 0 0,0-1 0 0 0,0 1 0 0 0,0 0 0 0 0,0 0 0 0 0,-1 0 0 0 0,1 0 0 0 0,-1 1 0 0 0,0-1-4 0 0,-11-14 53 0 0,12 13-47 0 0,0 1-1 0 0,-1-1 1 0 0,1 1 0 0 0,-1 0-1 0 0,1 0 1 0 0,-1 0-1 0 0,0 0 1 0 0,0 0 0 0 0,0 0-1 0 0,-1 0-5 0 0,1 0 2 0 0,0 0 0 0 0,0 0 1 0 0,1 0-1 0 0,-1 0 0 0 0,0 0 0 0 0,0 0 0 0 0,1 0 0 0 0,0-1 0 0 0,-1 1 1 0 0,1-1-3 0 0,0 2-5 0 0,1 0 1 0 0,-1 0 0 0 0,0 0 0 0 0,1 0 0 0 0,-1 0 0 0 0,0 0 0 0 0,0 1 0 0 0,1-1 0 0 0,-1 0 0 0 0,0 0 0 0 0,0 1 0 0 0,0-1 0 0 0,-1 0 4 0 0,-16-4-119 0 0,-4 4-79 0 0,0 2-91 0 0,3 0-100 0 0,11-2 189 0 0,-1 1 76 0 0,-9-1-62 0 0,6 1-21 0 0,7 1 74 0 0,1 0-37 0 0,0 0-43 0 0,0 0-52 0 0,1 1-41 0 0,1-1-65 0 0,-1 1-54 0 0,1 0-46 0 0,-1 0-153 0 0,0 0-39 0 0,-4 0-806 0 0,-2-1-832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6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1 5072 0 0,'0'0'144'0'0,"-3"0"1"0"0,-1 0-206 0 0,0 0 83 0 0,0 0 74 0 0,0 0 66 0 0,0 0 18 0 0,0 0 35 0 0,-4 0 295 0 0,-19 0 1450 0 0,21 0-1580 0 0,1 0-47 0 0,-1 0-56 0 0,0 0-79 0 0,1 0-96 0 0,-1 0-109 0 0,-6 2 337 0 0,3 2-85 0 0,-4 3-7 0 0,-11-5 107 0 0,13 1-7 0 0,7-1-266 0 0,-16 7 173 0 0,11-7-133 0 0,-1-2 32 0 0,-5 4 68 0 0,-1 9 17 0 0,-1 0-18 0 0,10-10-121 0 0,-7 4 62 0 0,12-6-131 0 0,0 1 1 0 0,0-1-1 0 0,0 0 0 0 0,0 1 0 0 0,0-1 1 0 0,1 1-1 0 0,-1 0 0 0 0,0 0 0 0 0,1-1 1 0 0,-1 1-1 0 0,1 0 0 0 0,0 0 1 0 0,-1 1-22 0 0,-1 3 67 0 0,-2 5 36 0 0,-3 4-11 0 0,7-10-65 0 0,0-1 0 0 0,0 0-1 0 0,0 1 1 0 0,1-1 0 0 0,-1 0 0 0 0,1 1-1 0 0,0-1 1 0 0,1 1 0 0 0,0 3-27 0 0,-1 8 62 0 0,0-5-47 0 0,2 18 107 0 0,-2-27-115 0 0,0-1-1 0 0,0 0 1 0 0,1 0-1 0 0,-1 0 1 0 0,1 1-1 0 0,-1-1 1 0 0,1 0-1 0 0,-1 0 1 0 0,1 0 0 0 0,0 0-1 0 0,-1 0 1 0 0,1 0-1 0 0,0 0 1 0 0,0 0-1 0 0,0 0 1 0 0,0-1-1 0 0,0 1 1 0 0,0 0-1 0 0,0-1 1 0 0,0 1-7 0 0,10 4 69 0 0,-9-4-54 0 0,1 0 1 0 0,-1 0-1 0 0,0 1 0 0 0,0-1 0 0 0,0 0 1 0 0,0 1-1 0 0,0-1 0 0 0,0 1 1 0 0,0 0-16 0 0,0 0 11 0 0,0-1 1 0 0,0 1 0 0 0,0-1 0 0 0,0 0 0 0 0,0 1 0 0 0,0-1 0 0 0,0 0 0 0 0,0 0 0 0 0,1 0-1 0 0,-1-1 1 0 0,0 1 0 0 0,0 0 0 0 0,1-1 0 0 0,0 0-12 0 0,10 4 58 0 0,2 1 25 0 0,-11-3-63 0 0,-1-1-1 0 0,0 0 1 0 0,1 0-1 0 0,-1 0 1 0 0,1 0-1 0 0,-1-1 1 0 0,1 1 0 0 0,1-1-20 0 0,18 0 127 0 0,2 0-22 0 0,-7-2-6 0 0,1-5-20 0 0,-9 3-33 0 0,44-18 274 0 0,-30 12-216 0 0,-11 1 21 0 0,-2-2-61 0 0,-10 9-58 0 0,0 1-1 0 0,0 0 1 0 0,0 0-1 0 0,0-1 1 0 0,1 1 0 0 0,-1 0-1 0 0,0 0 1 0 0,0 0 0 0 0,2 0-6 0 0,2-2 17 0 0,-4 3-13 0 0,-1 0 1 0 0,1 0-1 0 0,0-1 0 0 0,-1 1 1 0 0,1 0-1 0 0,-1-1 0 0 0,1 1 1 0 0,0 0-1 0 0,-1-1 0 0 0,1 1 1 0 0,-1-1-1 0 0,1 1 0 0 0,-1-1 0 0 0,0 1 1 0 0,1-1-1 0 0,-1 0 0 0 0,1 1 1 0 0,-1-1-1 0 0,0 1 0 0 0,1-1 1 0 0,-1 0-1 0 0,0 0-4 0 0,3-4 20 0 0,1-3 18 0 0,-3 7-28 0 0,0-1-1 0 0,0 1 1 0 0,0-1-1 0 0,0 1 1 0 0,0-1-1 0 0,-1 1 1 0 0,1-1-1 0 0,-1 1 1 0 0,1-1-1 0 0,-1 0 1 0 0,0 1 0 0 0,1-1-1 0 0,-1 0 1 0 0,0 0-10 0 0,0-8 63 0 0,1-14 37 0 0,-5 13-87 0 0,-7 4-2 0 0,10 7-8 0 0,0 0 0 0 0,0-1 0 0 0,0 1 0 0 0,0-1 0 0 0,0 1 0 0 0,0-1 0 0 0,0 0 0 0 0,0 1 0 0 0,0-1 0 0 0,0 0 0 0 0,0 0 0 0 0,1 0 0 0 0,-1 1 0 0 0,0-1 0 0 0,0 0 0 0 0,1-1-2 0 0,-5-9 10 0 0,5 10-11 0 0,-1 0 0 0 0,1 0 0 0 0,-1 0 0 0 0,1 0 0 0 0,-1 0 0 0 0,1-1 0 0 0,-1 1 0 0 0,0 0 0 0 0,1 1 0 0 0,-1-1 0 0 0,0 0 0 0 0,0 0 0 0 0,1 0 0 0 0,-1 0 0 0 0,0 0 0 0 0,0 1 0 0 0,0-1 1 0 0,-1 0-1 0 0,-3-1 1 0 0,4 1-4 0 0,1 1 0 0 0,-1 0 0 0 0,0 0 0 0 0,1-1 0 0 0,-1 1 0 0 0,0 0-1 0 0,1-1 1 0 0,-1 1 0 0 0,1-1 0 0 0,-1 1 0 0 0,1-1 0 0 0,-1 1 0 0 0,1-1 0 0 0,-1 1 0 0 0,1-1 0 0 0,0 1-1 0 0,-1-1 1 0 0,1 0 0 0 0,0 1 0 0 0,-1-1 0 0 0,1 0 0 0 0,0 0 3 0 0,-3-4-24 0 0,-4-3-12 0 0,-2 2-111 0 0,0 1-141 0 0,9 4 266 0 0,-1 1 0 0 0,1-1 1 0 0,-1 1-1 0 0,1 0 0 0 0,0-1 0 0 0,0 1 0 0 0,-1-1 0 0 0,1 1 0 0 0,0-1 1 0 0,0 1-1 0 0,0-1 0 0 0,-1 1 0 0 0,1-1 0 0 0,0 1 0 0 0,0-1 1 0 0,0 1-1 0 0,0-1 0 0 0,0 0 22 0 0,0-1-184 0 0,0 2-21 0 0,0-1-59 0 0,0 1-112 0 0,0 0-135 0 0,0 0-119 0 0,0 0 93 0 0,0 0-44 0 0,0 0-679 0 0,0 0-529 0 0,0 0-1007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6.9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80 7424 0 0,'0'0'166'0'0,"0"0"29"0"0,0 0 12 0 0,0 3 43 0 0,0 10 212 0 0,0 0 72 0 0,0 34 1395 0 0,0-27-1176 0 0,2-8-446 0 0,5 2 34 0 0,-1-3-31 0 0,-5-2-36 0 0,2-4 116 0 0,7 11-31 0 0,0 2-13 0 0,-1-10-161 0 0,5-2 88 0 0,-9 4-28 0 0,3-4-61 0 0,9 2 29 0 0,-13-6-144 0 0,14 3 215 0 0,12-6 210 0 0,-14 0-185 0 0,-3 1-63 0 0,8 0 189 0 0,-9 0-196 0 0,-5-1-118 0 0,-1-1-106 0 0,-1-4 141 0 0,-2 2-76 0 0,5-2 45 0 0,9-2-16 0 0,-13 6-76 0 0,7-3 42 0 0,-10 5-69 0 0,0-1 1 0 0,0 1-1 0 0,1 0 1 0 0,-1-1-1 0 0,0 1 1 0 0,0-1-1 0 0,0 0 1 0 0,0 1-1 0 0,0-1 1 0 0,0 0-1 0 0,0 0 1 0 0,0 1-1 0 0,-1-1 1 0 0,1 0 0 0 0,0 0-1 0 0,0 0 1 0 0,-1 0-1 0 0,1-1-6 0 0,5-11 32 0 0,4 8 27 0 0,6-25 22 0 0,-15 26-67 0 0,1 0 1 0 0,-2-1-1 0 0,1 1 0 0 0,0 0 1 0 0,-1-1-1 0 0,0 1 0 0 0,0-1 1 0 0,0 1-1 0 0,-1-4-14 0 0,0-9 60 0 0,1 16-58 0 0,0-1-1 0 0,-1 0 0 0 0,1 0 0 0 0,0 0 1 0 0,-1 1-1 0 0,1-1 0 0 0,-1 0 1 0 0,0 0-1 0 0,1 1 0 0 0,-1-1 0 0 0,0 1 1 0 0,0-1-1 0 0,0 0-1 0 0,0 1 1 0 0,0-1-1 0 0,0 1 1 0 0,0-1 0 0 0,0 0 0 0 0,1 1 0 0 0,-1-1-1 0 0,1 0 1 0 0,-1 1 0 0 0,1-1 0 0 0,-1 0 0 0 0,1 0-1 0 0,0 0 1 0 0,0 0-1 0 0,-3-11 16 0 0,-2 3-78 0 0,0 1-31 0 0,3 7-22 0 0,1-1 45 0 0,-1-1 22 0 0,-2-5 39 0 0,3 6-35 0 0,0 1-51 0 0,0-1-76 0 0,0 0-93 0 0,0 0-113 0 0,0 2 140 0 0,0-1-35 0 0,1 1-39 0 0,-1-1-41 0 0,0 1-42 0 0,1-1-46 0 0,-1 1-49 0 0,0-1-49 0 0,0 0-54 0 0,0 1-55 0 0,-3-6-1536 0 0,-5-2-1240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7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16 8144 0 0,'0'0'234'0'0,"0"-3"6"0"0,0-7-90 0 0,0 8-47 0 0,0 1 107 0 0,0 1 190 0 0,0 0 16 0 0,0 0 0 0 0,0 0-28 0 0,0 0-17 0 0,0 3-3 0 0,0 13 61 0 0,0 10 158 0 0,3-18-267 0 0,1 3-184 0 0,1 2 39 0 0,-2 4 36 0 0,-2 1 33 0 0,1-2-63 0 0,4-1-53 0 0,0 2-1 0 0,-4 2 55 0 0,-1-12-123 0 0,-1 0 0 0 0,2 0 1 0 0,-1 0-1 0 0,1 0 1 0 0,1 2-60 0 0,1 8 103 0 0,3 9 65 0 0,0 5 23 0 0,1-6 34 0 0,-7-20-191 0 0,2 2 26 0 0,-1 0-1 0 0,0 0 0 0 0,0 1 1 0 0,-1-1-1 0 0,0 0 0 0 0,0 7-59 0 0,-1-8 58 0 0,1 1-1 0 0,0 0 1 0 0,0 0-1 0 0,1 0 0 0 0,0-1 1 0 0,0 1-58 0 0,2 9 121 0 0,1 3 21 0 0,-4-10-29 0 0,2-1-1 0 0,-1 0 1 0 0,3 7-113 0 0,-2-4 239 0 0,-3-6-162 0 0,-1 17 110 0 0,5-7 29 0 0,1-2-59 0 0,-3-9-120 0 0,-1-1 0 0 0,0 1 0 0 0,0 0-1 0 0,0 0 1 0 0,0-1 0 0 0,-1 1 0 0 0,1 1-37 0 0,-1 12 161 0 0,3-11-1 0 0,-2-5-252 0 0,0 0 74 0 0,1 2 104 0 0,2 2 168 0 0,-3-3-182 0 0,0 1-66 0 0,0-1-99 0 0,0 0-101 0 0,-1 0 50 0 0,0-1-34 0 0,1 0-38 0 0,-1 0-40 0 0,0 0-44 0 0,0 0-45 0 0,0-1 66 0 0,0-1-37 0 0,0-2-419 0 0,0 2 109 0 0,0-1-53 0 0,0-1-790 0 0,0 1-617 0 0,0 1-1177 0 0</inkml:trace>
  <inkml:trace contextRef="#ctx0" brushRef="#br0" timeOffset="332.41">0 352 6824 0 0,'0'0'149'0'0,"0"0"23"0"0,0 0 13 0 0,0 0-51 0 0,0 0 4 0 0,0 0 64 0 0,0 0 184 0 0,0 0 340 0 0,0 0 30 0 0,0 0-31 0 0,0 0-145 0 0,3 0-61 0 0,-2 0-562 0 0,0 0 72 0 0,1 0 82 0 0,0 0 65 0 0,13-1 930 0 0,-11 0-874 0 0,-2 1-168 0 0,0-1-45 0 0,6-4 136 0 0,3-1 62 0 0,2 4 37 0 0,12 2 108 0 0,12 1 65 0 0,-20-2-273 0 0,-3-2-57 0 0,2-3 36 0 0,-13 5-101 0 0,1-1-1 0 0,-1 1 0 0 0,0 0 0 0 0,1 1 1 0 0,-1-1-1 0 0,1 0 0 0 0,-1 1 1 0 0,2 0-32 0 0,29 0 222 0 0,-2 0-51 0 0,65 0 196 0 0,-91-1-342 0 0,0 1 0 0 0,0-1 0 0 0,0-1 0 0 0,-1 1 0 0 0,1-1 0 0 0,0 0-25 0 0,-1 0 27 0 0,0 1 0 0 0,1 0 0 0 0,-1-1 0 0 0,0 2 0 0 0,5-1-27 0 0,25 1 142 0 0,3 0-22 0 0,17 0-73 0 0,-53 0-38 0 0,-2 0-57 0 0,0 0-118 0 0,0 0-87 0 0,0 0-359 0 0,0 0-42 0 0,0 0-8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5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272 448 4384 0 0,'0'0'127'0'0,"0"0"-20"0"0,0 0 19 0 0,0-1 68 0 0,0-1 189 0 0,0-9 348 0 0,0 11-718 0 0,0 0 1 0 0,0 0-1 0 0,0 0 0 0 0,0 0 1 0 0,0 0-1 0 0,0 0 1 0 0,0 0-1 0 0,0-1 0 0 0,0 1 1 0 0,0 0-1 0 0,0 0 1 0 0,0 0-1 0 0,0 0 0 0 0,0 0 1 0 0,0 0-1 0 0,0 0 1 0 0,0 0-1 0 0,0 0 0 0 0,0 0 1 0 0,0-1-1 0 0,0 1 1 0 0,0 0-1 0 0,0 0 0 0 0,0 0 1 0 0,0 0-1 0 0,0 0 1 0 0,-1 0-1 0 0,1 0 1 0 0,0 0-1 0 0,0 0 0 0 0,0 0 1 0 0,0 0-1 0 0,0 0 1 0 0,0 0-1 0 0,0 0 0 0 0,0 0 1 0 0,0-1-1 0 0,0 1 1 0 0,0 0-1 0 0,0 0 0 0 0,-1 0 1 0 0,1 0-1 0 0,0 0 1 0 0,0 0-1 0 0,0 0 0 0 0,0 0 1 0 0,0 0-1 0 0,0 0 1 0 0,0 0-1 0 0,0 0 0 0 0,0 0 1 0 0,0 0-1 0 0,-1 0 1 0 0,1 0-1 0 0,0 0 0 0 0,0 0 1 0 0,0 1-14 0 0,-4-1 282 0 0,-5 0 199 0 0,4-1-287 0 0,2 0-33 0 0,-1 0-37 0 0,2-2-38 0 0,0 0-41 0 0,2-2-44 0 0,0 5 2 0 0,0 0-1 0 0,0 0 1 0 0,0 0-1 0 0,0 0 1 0 0,0 0-1 0 0,0 0 0 0 0,0 0 1 0 0,0-1-1 0 0,0 1 1 0 0,0 0-1 0 0,0 0 1 0 0,0 0-1 0 0,0 0 0 0 0,0 0 1 0 0,0 0-1 0 0,0 0 1 0 0,0 0-1 0 0,0 0 1 0 0,0 0-1 0 0,0-1 1 0 0,0 1-1 0 0,0 0 0 0 0,0 0 1 0 0,0 0-1 0 0,0 0 1 0 0,0 0-1 0 0,0 0 1 0 0,-1 0-1 0 0,1 0 0 0 0,0 0 1 0 0,0 0-1 0 0,0 0 1 0 0,0 0-1 0 0,0 0 1 0 0,0 0-1 0 0,0 0 0 0 0,0-1 1 0 0,0 1-1 0 0,0 0 1 0 0,0 0-1 0 0,0 0 1 0 0,-1 0-1 0 0,1 0 0 0 0,0 0 1 0 0,0 0-1 0 0,0 0 1 0 0,0 0-1 0 0,0 0 1 0 0,0 0-1 0 0,0 0 0 0 0,0 0 1 0 0,0 0-1 0 0,0 0 1 0 0,-1 0-1 0 0,1 0 1 0 0,0 0-1 0 0,0 1-2 0 0,-26-1 102 0 0,7 0 27 0 0,3 0 76 0 0,8 0-55 0 0,0 0 39 0 0,7-1-171 0 0,1 1 0 0 0,-1 0 0 0 0,0 0 1 0 0,0 0-1 0 0,1 1 0 0 0,-1-1 0 0 0,0 0 0 0 0,1 0 1 0 0,-1 0-1 0 0,0 0 0 0 0,1 1 0 0 0,-1-1 0 0 0,0 0 1 0 0,1 1-1 0 0,-1-1 0 0 0,1 0 0 0 0,-1 1 0 0 0,1-1 1 0 0,-1 1-1 0 0,1-1 0 0 0,-1 1 0 0 0,1-1 0 0 0,-1 1 1 0 0,1-1-1 0 0,-1 1 0 0 0,1 0-18 0 0,-5 4 181 0 0,-6-2-90 0 0,9-3-83 0 0,1 0 0 0 0,-1 0 0 0 0,0 0 0 0 0,1 1 0 0 0,-1-1 0 0 0,0 0 0 0 0,1 1 0 0 0,-1 0 0 0 0,1-1 0 0 0,-1 1 0 0 0,1 0 0 0 0,-1 0 0 0 0,1 0 0 0 0,-1 0-8 0 0,-6 4 31 0 0,3-3-15 0 0,4-1-10 0 0,1-1-1 0 0,-1 0 0 0 0,0 0 1 0 0,1 1-1 0 0,-1-1 0 0 0,1 0 1 0 0,-1 1-1 0 0,0-1 0 0 0,1 1 1 0 0,-1-1-1 0 0,1 1 0 0 0,-1-1 1 0 0,1 1-1 0 0,-1-1 0 0 0,1 1 1 0 0,0-1-1 0 0,-1 1 0 0 0,1 0 1 0 0,0-1-1 0 0,-1 1 0 0 0,1-1 0 0 0,0 1-5 0 0,-3 4 27 0 0,2-2-14 0 0,-1-1 1 0 0,1 0 0 0 0,-1 1-1 0 0,0-1 1 0 0,0 0 0 0 0,0 0-1 0 0,0-1 1 0 0,0 1 0 0 0,-1 0-14 0 0,-15 14 113 0 0,7 1 35 0 0,9-13-127 0 0,-6 16 53 0 0,5-2 23 0 0,3-16-81 0 0,0 0 0 0 0,0 0 0 0 0,-1 0 0 0 0,1-1 0 0 0,0 1 0 0 0,-1 0 0 0 0,0 0 1 0 0,1-1-1 0 0,-1 1 0 0 0,0 0 0 0 0,0-1 0 0 0,0 1 0 0 0,0-1-16 0 0,-4 10 151 0 0,2 2 58 0 0,4 7 105 0 0,2-9-145 0 0,1-3-68 0 0,1-1-49 0 0,-2-4 45 0 0,-2 0-43 0 0,-1 7-17 0 0,-1-8-6 0 0,1-1-22 0 0,0 0 1 0 0,0 0-1 0 0,0 0 1 0 0,1 0-1 0 0,-1-1 1 0 0,0 1-1 0 0,0 0 1 0 0,1 0-1 0 0,-1 0 1 0 0,0 0-1 0 0,1-1 1 0 0,-1 1-1 0 0,1 0 1 0 0,-1 0-1 0 0,1-1 1 0 0,-1 1-1 0 0,1 0 1 0 0,-1-1-1 0 0,1 1 1 0 0,0 0 0 0 0,0-1-1 0 0,-1 1 1 0 0,1-1-1 0 0,0 1 1 0 0,0-1-1 0 0,-1 0 1 0 0,1 1-1 0 0,1-1-9 0 0,7 6 153 0 0,2 3 92 0 0,0-2-103 0 0,3-3 36 0 0,19-2 213 0 0,-30-2-358 0 0,12 0 119 0 0,-3-2-33 0 0,-10 1-104 0 0,-1 0 1 0 0,1 1-1 0 0,0-1 0 0 0,0 0 0 0 0,0-1 0 0 0,0 1 1 0 0,-1 0-1 0 0,1 0 0 0 0,0-1 0 0 0,-1 1 0 0 0,1-1-15 0 0,1 0 26 0 0,-1 0 0 0 0,1 0 0 0 0,0 0 0 0 0,0 0-1 0 0,0 0 1 0 0,1 0-26 0 0,13-7 118 0 0,-10 0-71 0 0,-2-1 3 0 0,-4 7-39 0 0,0 1-1 0 0,0 0 1 0 0,0-1 0 0 0,1 1-1 0 0,-1 0 1 0 0,1 0-1 0 0,-1 0 1 0 0,1 0 0 0 0,0 0-11 0 0,6-5 34 0 0,-5 4-28 0 0,0 0 0 0 0,1-1 1 0 0,-1 1-1 0 0,0-1 0 0 0,-1 0 1 0 0,1 0-7 0 0,9-21 156 0 0,8-27-156 0 0,-17 34 66 0 0,-4 16-59 0 0,1 1-1 0 0,0-1 1 0 0,1 1-1 0 0,-1-1 1 0 0,0 1-1 0 0,0 0 1 0 0,1-1-1 0 0,-1 1 1 0 0,1-1 0 0 0,-1 0-7 0 0,10-21 57 0 0,-8 17-56 0 0,-1 0 1 0 0,-1-1-1 0 0,1 1 0 0 0,-1 0 1 0 0,0-3-2 0 0,0-23-15 0 0,0 25-12 0 0,0-11-128 0 0,2 13 146 0 0,-1 5 8 0 0,0 0-1 0 0,-1-1 1 0 0,1 1-1 0 0,-1 0 1 0 0,1-1-1 0 0,0 1 1 0 0,-1 0-1 0 0,1 0 1 0 0,0 0-1 0 0,-1 0 1 0 0,1 0-1 0 0,0 0 1 0 0,0 0-1 0 0,-1 0 1 0 0,1 0 1 0 0,2 0-63 0 0,-3 0-18 0 0,0 0 13 0 0,0 0 4 0 0,-1 6 1 0 0,1-5 59 0 0,14 24-4 0 0,-8-10-33 0 0,-1 2 30 0 0,-1-1-17 0 0,2-1-43 0 0,-1-6 33 0 0,-4-8 35 0 0,0 0 1 0 0,0 1 0 0 0,0-1-1 0 0,0 1 1 0 0,-1-1 0 0 0,1 1 0 0 0,0 0-1 0 0,-1-1 1 0 0,1 1 0 0 0,-1-1-1 0 0,0 1 1 0 0,0 0 0 0 0,1 0 0 0 0,-1-1 2 0 0,-1 5 0 0 0,1-4 0 0 0,14 22 0 0 0,-9-5 0 0 0,4 0 18 0 0,-8-18-16 0 0,-1-1 1 0 0,1 1-1 0 0,-1 0 1 0 0,1 0-1 0 0,0-1 1 0 0,-1 1-1 0 0,1 0 1 0 0,0-1-1 0 0,0 1 1 0 0,-1-1-1 0 0,1 1 1 0 0,0-1-1 0 0,0 0 1 0 0,0 1-1 0 0,0-1 1 0 0,0 0-1 0 0,0 1 1 0 0,0-1-1 0 0,0 0 1 0 0,-1 0-1 0 0,2 0-2 0 0,3 3 55 0 0,8 10-44 0 0,1 1 1 0 0,-12-12 46 0 0,1-2-3 0 0,10-2-44 0 0,17-14-11 0 0,-26 9-50 0 0,0 2-110 0 0,6 3-117 0 0,-9 2 240 0 0,0 0 0 0 0,0 1 0 0 0,0-1 0 0 0,0-1 1 0 0,0 1-1 0 0,-1 0 0 0 0,1 0 0 0 0,0 0 0 0 0,0 0 0 0 0,0-1 0 0 0,0 1 1 0 0,-1 0-1 0 0,1-1 0 0 0,1 1 37 0 0,-2-1-38 0 0,1 0 0 0 0,-1 0 0 0 0,0 1 0 0 0,0-1-1 0 0,1 0 1 0 0,-1 0 0 0 0,0 0 0 0 0,0 0 0 0 0,0 0 0 0 0,1 1 0 0 0,-1-1 0 0 0,0 0 0 0 0,0 0 0 0 0,-1-1 38 0 0</inkml:trace>
  <inkml:trace contextRef="#ctx0" brushRef="#br0" timeOffset="531.59">687 0 5728 0 0,'0'0'166'0'0,"0"0"-41"0"0,0 0-7 0 0,0 0 42 0 0,0 3 136 0 0,0-3-263 0 0,0 1-1 0 0,0 0 0 0 0,0-1 1 0 0,0 1-1 0 0,0-1 1 0 0,0 1-1 0 0,-1 0 1 0 0,1-1-1 0 0,0 1 0 0 0,0-1 1 0 0,0 1-1 0 0,-1-1 1 0 0,1 1-1 0 0,0-1 1 0 0,-1 1-1 0 0,1-1 1 0 0,-1 1-1 0 0,1-1 0 0 0,0 0 1 0 0,-1 1-1 0 0,1-1 1 0 0,-1 1-1 0 0,1-1 1 0 0,-1 0-33 0 0,0 1 35 0 0,1-1 0 0 0,-1 1 0 0 0,0-1 0 0 0,1 1 0 0 0,-1-1 0 0 0,1 1 0 0 0,-1-1 0 0 0,1 1 0 0 0,-1 0-1 0 0,1-1 1 0 0,-1 1 0 0 0,1-1 0 0 0,0 1 0 0 0,-1 0 0 0 0,1 0 0 0 0,0-1 0 0 0,0 1 0 0 0,-1 0 0 0 0,1-1 0 0 0,0 1 0 0 0,0 0 0 0 0,0 0 0 0 0,0-1 0 0 0,0 1 0 0 0,0 0-35 0 0,0 11 344 0 0,-1-9-258 0 0,1 1 0 0 0,0-1-1 0 0,0 0 1 0 0,0 0 0 0 0,0 1 0 0 0,0-1-1 0 0,1 0 1 0 0,0 0 0 0 0,0 0 0 0 0,0 1-86 0 0,4 4 176 0 0,1 2 82 0 0,-4 7 68 0 0,-2-14-275 0 0,0 0 0 0 0,0-1 0 0 0,1 1 0 0 0,-1 0 1 0 0,1 0-1 0 0,-1 0 0 0 0,1 0 0 0 0,0 1-51 0 0,11 17 359 0 0,-5-9-204 0 0,-1 2 78 0 0,-2-5-21 0 0,0 0-1 0 0,0-1 0 0 0,3 4-211 0 0,-4-7 74 0 0,-1 0-1 0 0,1 0 0 0 0,-1 0 0 0 0,-1 1 0 0 0,1-1 1 0 0,0 6-74 0 0,6 19 285 0 0,1-12-131 0 0,3 5 95 0 0,-6-2-65 0 0,-5-16-142 0 0,0-1-1 0 0,1 1 0 0 0,-1-1 1 0 0,1 1-1 0 0,0-1 0 0 0,0 0 1 0 0,1 1-42 0 0,7 14 203 0 0,-5-3-40 0 0,-1-3-49 0 0,6 8 126 0 0,-4 6-10 0 0,0-14-101 0 0,-5-12-111 0 0,0 1 0 0 0,0-1 0 0 0,-1 1 0 0 0,1-1 0 0 0,0 1-1 0 0,-1-1 1 0 0,1 1 0 0 0,-1-1 0 0 0,0 1 0 0 0,0 0 0 0 0,1-1 0 0 0,-1 1 0 0 0,0-1-18 0 0,0 10 109 0 0,0 5-1 0 0,2 0 8 0 0,6-9 1 0 0,-5-4-60 0 0,-1 0 9 0 0,-1 1 17 0 0,-1 3 37 0 0,0 4 16 0 0,0-9-35 0 0,0-2-18 0 0,0 0-3 0 0,0 0 1 0 0,0 0 6 0 0,0 0 0 0 0,0 0 1 0 0,0-2-1 0 0,0 0-76 0 0,0 0 0 0 0,1 0-1 0 0,-1 0 1 0 0,1 1 0 0 0,-1-1 0 0 0,1 0-1 0 0,0 0 1 0 0,0 1 0 0 0,0-1 0 0 0,0 1-1 0 0,0-1 1 0 0,0 1 0 0 0,0-1 0 0 0,0 1-1 0 0,1-1-10 0 0,2-5 108 0 0,-5-2-80 0 0,1 6-6 0 0,-1-9 24 0 0,1-10-2 0 0,3 8 23 0 0,2 6-32 0 0,-4 7-33 0 0,0-1 1 0 0,0 1-1 0 0,0 0 1 0 0,0-1-1 0 0,0 1 1 0 0,-1-1-1 0 0,1 0 1 0 0,-1 1-1 0 0,1-1 1 0 0,-1 0-1 0 0,0 1 1 0 0,1-1-1 0 0,-1 0 0 0 0,0 0-2 0 0,0 1 0 0 0,0-1 0 0 0,0 0 0 0 0,0 1 0 0 0,1-1 0 0 0,-1 0 0 0 0,1 1-1 0 0,-1-1 1 0 0,1 1 0 0 0,0-1 0 0 0,-1 1 0 0 0,1-1 0 0 0,0 1 0 0 0,0-1-1 0 0,0 1 1 0 0,4-7-12 0 0,0-4-37 0 0,-5 11 43 0 0,0 0-1 0 0,1 0 0 0 0,-1 0 1 0 0,1 0-1 0 0,-1 0 0 0 0,1 0 0 0 0,-1 0 1 0 0,1 0-1 0 0,0 0 0 0 0,0 0 1 0 0,-1 0-1 0 0,1 0 0 0 0,0 0 0 0 0,0 0 1 0 0,0 1-1 0 0,0-1 0 0 0,0 0 0 0 0,1 0 7 0 0,8-4-64 0 0,-7 4 49 0 0,-1 0 1 0 0,0 0 0 0 0,0 0 0 0 0,1 0 0 0 0,-1-1 0 0 0,0 1 0 0 0,0-1 0 0 0,0 1-1 0 0,0-1 15 0 0,11-12-90 0 0,-6 11-2 0 0,2 3 69 0 0,-6 1 5 0 0,-1-2 9 0 0,0 1 0 0 0,0 0 0 0 0,0 0 0 0 0,0-1 0 0 0,0 0 1 0 0,0 1-1 0 0,0-1 0 0 0,0 0 0 0 0,0 0 0 0 0,0 0 0 0 0,1-1 9 0 0,-1 1-4 0 0,-1 0-1 0 0,1 0 0 0 0,0 1 1 0 0,-1-1-1 0 0,1 0 1 0 0,0 0-1 0 0,0 1 0 0 0,0-1 1 0 0,-1 1-1 0 0,1 0 0 0 0,0-1 1 0 0,0 1-1 0 0,0 0 0 0 0,0 0 1 0 0,0 0-1 0 0,0 1 0 0 0,0-1 1 0 0,-1 0-1 0 0,1 1 0 0 0,0-1 1 0 0,1 1 4 0 0,8 4-12 0 0,7 2-8 0 0,-2-5-28 0 0,-12-2 43 0 0,0 0 0 0 0,-1 1 0 0 0,1-1 0 0 0,-1 1 0 0 0,1 0 0 0 0,-1 0 0 0 0,1 1 0 0 0,-1-1 0 0 0,0 1 0 0 0,0-1 0 0 0,1 1 0 0 0,-1 0 0 0 0,0 1 5 0 0,3 0-16 0 0,0 1-1 0 0,0-1 1 0 0,0 0-1 0 0,5 1 17 0 0,-6-2-4 0 0,0 1 0 0 0,0 0 0 0 0,0-1 0 0 0,0 1 0 0 0,0 1 0 0 0,-1-1 0 0 0,3 3 4 0 0,32 32-56 0 0,-26-25 58 0 0,3 1-14 0 0,-7-12-15 0 0,-9-2 27 0 0,0 0-1 0 0,0 0 0 0 0,1 0 0 0 0,-1 0 0 0 0,0 0 0 0 0,0 0 1 0 0,1 0-1 0 0,-1 0 0 0 0,0 0 0 0 0,0 0 0 0 0,1 1 0 0 0,-1-1 1 0 0,0 0-1 0 0,0 0 0 0 0,0 0 0 0 0,1 0 0 0 0,-1 0 0 0 0,0 0 0 0 0,0 1 1 0 0,0-1-1 0 0,0 0 0 0 0,1 0 0 0 0,-1 0 0 0 0,0 0 0 0 0,0 1 1 0 0,0-1-1 0 0,0 0 0 0 0,0 0 0 0 0,0 0 0 0 0,0 1 0 0 0,1-1 1 0 0,-1 0-1 0 0,0 0 0 0 0,0 1 1 0 0,1 26-5 0 0,-1 5 5 0 0,0-30 0 0 0,0-1 0 0 0,0 1 0 0 0,0-1 0 0 0,0 1 0 0 0,0-1 0 0 0,-1 1 0 0 0,1-1 0 0 0,0 0 0 0 0,-1 1 0 0 0,0-1 0 0 0,0 1 0 0 0,0 0 1 0 0,0-1 0 0 0,-1 1 0 0 0,1-1 0 0 0,-1 1-1 0 0,0-1 1 0 0,1 0 0 0 0,-1 0 0 0 0,0 1-1 0 0,0-1 1 0 0,1 0 0 0 0,-1-1 0 0 0,-1 2-1 0 0,0-1 10 0 0,-1 1 1 0 0,1-1-1 0 0,0 1 1 0 0,1 0-1 0 0,-1 0 1 0 0,-1 1-11 0 0,3-1 4 0 0,-1-1 1 0 0,1 1-1 0 0,-1-1 0 0 0,1 0 1 0 0,-1 0-1 0 0,0 0 0 0 0,1 0 1 0 0,-1 0-1 0 0,0 0 0 0 0,0 0 1 0 0,-1 0-5 0 0,-26 1 47 0 0,6 2-38 0 0,0 6 42 0 0,20-9-50 0 0,1-1 0 0 0,-1 1 0 0 0,0 0 1 0 0,0-1-1 0 0,0 1 0 0 0,0-1 0 0 0,0 0 1 0 0,0 0-1 0 0,0 0 0 0 0,0-1 1 0 0,-1 1-2 0 0,-5-1 8 0 0,-23 0 45 0 0,27 0-56 0 0,1 0 0 0 0,0 0 0 0 0,0 0 0 0 0,0 0 0 0 0,1-1 0 0 0,-1 0 0 0 0,-3-1 3 0 0,-5 0-82 0 0,0 3-47 0 0,10 1 102 0 0,0-1 1 0 0,0 0-1 0 0,0 0 0 0 0,0 0 0 0 0,1 0 0 0 0,-1-1 0 0 0,0 1 0 0 0,0 0 0 0 0,0-1 0 0 0,0 1 1 0 0,0-1 26 0 0,-3-2-61 0 0,-3-1-47 0 0,-1 0-54 0 0,4 1 10 0 0,2 1-45 0 0,-2-12-310 0 0,1 9 293 0 0,1 1-4 0 0,1 2-49 0 0,0 0-105 0 0,1 1-122 0 0,0 0-111 0 0,1 0 92 0 0,0 0-41 0 0,0 0-642 0 0,0-4-499 0 0,0-4-950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2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544 0 5840 0 0,'0'0'132'0'0,"0"0"17"0"0,0 3 11 0 0,0-2-151 0 0,0-1 1 0 0,0 1-1 0 0,0 0 0 0 0,0 0 0 0 0,0-1 1 0 0,0 1-1 0 0,0 0 0 0 0,0-1 0 0 0,0 1 1 0 0,-1 0-1 0 0,1-1 0 0 0,0 1 0 0 0,-1-1 1 0 0,1 1-1 0 0,0 0-9 0 0,-1-1 2 0 0,0 1 0 0 0,0-1 0 0 0,1 0 0 0 0,-1 1 0 0 0,0-1 0 0 0,0 0 0 0 0,0 0 0 0 0,0 0 0 0 0,0 0 0 0 0,1 1 0 0 0,-1-1 0 0 0,0 0 0 0 0,0 0 0 0 0,-1-1-2 0 0,1 1 0 0 0,-1 1-1 0 0,0-1 1 0 0,1 0 0 0 0,-1 0 0 0 0,0 1-1 0 0,1-1 1 0 0,-1 1 0 0 0,1-1-1 0 0,-1 1 1 0 0,0 0 0 0 0,1 0 0 0 0,0 0-1 0 0,-1 0 1 0 0,1 0 0 0 0,-8 4 52 0 0,-23 11 508 0 0,18-12-288 0 0,0-4-102 0 0,-3 1-14 0 0,1 5-70 0 0,13-5-83 0 0,0 0 1 0 0,0 1-1 0 0,-1-1 1 0 0,1-1-1 0 0,-1 1 1 0 0,1 0-1 0 0,-1-1 1 0 0,-1 0-4 0 0,2 0 0 0 0,0 0 0 0 0,-1 1 1 0 0,1-1-1 0 0,0 1 0 0 0,0-1 0 0 0,-1 1 1 0 0,1 0-1 0 0,0 0 0 0 0,-3 2 0 0 0,-9 3 18 0 0,-15-1 76 0 0,15 1-29 0 0,12-5-53 0 0,-1 0 0 0 0,1 0 0 0 0,0 0 0 0 0,-1 0 0 0 0,0 0 0 0 0,1 0 0 0 0,-1-1 1 0 0,1 0-1 0 0,-1 0-12 0 0,-7 1 8 0 0,0 1 51 0 0,-9 4 167 0 0,15-5-117 0 0,0 1-1 0 0,0-1 0 0 0,0 0 0 0 0,0 0 0 0 0,-5 0-108 0 0,-10 0 432 0 0,10 0-194 0 0,5 1-123 0 0,0 1-33 0 0,0 1-38 0 0,-1 1-45 0 0,3-2 2 0 0,0 0 0 0 0,-1-1 0 0 0,1 1 1 0 0,-1-1-1 0 0,1 0 0 0 0,-1 0-1 0 0,-15 6 41 0 0,0 2 62 0 0,4 0 80 0 0,12-7-82 0 0,0-2-34 0 0,1 0-22 0 0,-1-1-20 0 0,-2 1 31 0 0,4-1-45 0 0,1 1 0 0 0,0 0 0 0 0,-1-1 0 0 0,1 1 0 0 0,0-1 0 0 0,0 1 0 0 0,0 0 0 0 0,-1 0 0 0 0,1-1 0 0 0,0 1 0 0 0,0 0 0 0 0,0-1 0 0 0,0 1 0 0 0,0 0 0 0 0,0-1-11 0 0,0 0 3 0 0,0 1 0 0 0,0-1 0 0 0,0 0 0 0 0,0 0 0 0 0,0 0 0 0 0,0 0 0 0 0,0 0 1 0 0,0 0-1 0 0,0 0 0 0 0,0 0 0 0 0,0 0 0 0 0,0 0 0 0 0,0 1 0 0 0,0-1 0 0 0,0 0 0 0 0,0 0 0 0 0,0 0 0 0 0,0 0 0 0 0,0 0 0 0 0,0 0 0 0 0,0 0 0 0 0,0 0 0 0 0,0 0 1 0 0,0 0-1 0 0,0 1 0 0 0,0-1 0 0 0,0 0 0 0 0,0 0 0 0 0,0 0 0 0 0,0 0 0 0 0,0 0 0 0 0,0 0 0 0 0,0 0 0 0 0,-1 0 0 0 0,1 0 0 0 0,0 0 0 0 0,0 0 0 0 0,0 0 1 0 0,0 0-1 0 0,0 0 0 0 0,0 0 0 0 0,0 0 0 0 0,0 0 0 0 0,0 0 0 0 0,0 0 0 0 0,-1 0 0 0 0,1 0 0 0 0,0 0 0 0 0,0 0 0 0 0,0 0 0 0 0,0 0 0 0 0,0 0 0 0 0,0 0 0 0 0,0 0 1 0 0,0 0-1 0 0,0 0 0 0 0,0 0-3 0 0,-11 0 176 0 0,11 0-173 0 0,0 0 0 0 0,0 0 0 0 0,0 0-1 0 0,-1 0 1 0 0,1 0 0 0 0,0 0 0 0 0,0 0 0 0 0,0 0 0 0 0,0 0 0 0 0,0 0 0 0 0,0 0 0 0 0,0 0 0 0 0,0 0 0 0 0,0 0 0 0 0,0 0 0 0 0,-1 0 0 0 0,1 0 0 0 0,0 0 0 0 0,0 0 0 0 0,0 0 0 0 0,0 0 0 0 0,0 0-1 0 0,0 0 1 0 0,0 0 0 0 0,0 0 0 0 0,0 0 0 0 0,0 0 0 0 0,0 0 0 0 0,-1 0 0 0 0,1 0 0 0 0,0 1 0 0 0,0-1 0 0 0,0 0 0 0 0,0 0 0 0 0,0 0 0 0 0,0 0 0 0 0,0 0 0 0 0,0 0 0 0 0,0 0 0 0 0,0 0 0 0 0,0 0-1 0 0,0 0 1 0 0,0 0 0 0 0,0 1 0 0 0,0-1 0 0 0,0 0 0 0 0,0 0 0 0 0,0 0 0 0 0,0 0 0 0 0,0 0 0 0 0,0 0 0 0 0,0 0 0 0 0,0 0 0 0 0,0 0 0 0 0,0 1 0 0 0,0-1 0 0 0,0 0-3 0 0,0 5 74 0 0,0 11 179 0 0,0-13-206 0 0,0-1-37 0 0,0 1 103 0 0,0 0-28 0 0,0 1-56 0 0,0-2-16 0 0,0 0 0 0 0,0 1 0 0 0,0-1 0 0 0,0 1 0 0 0,0-1 0 0 0,1 0 0 0 0,-1 1 0 0 0,1-1 0 0 0,0 2-13 0 0,4 4 34 0 0,-4-7-31 0 0,0 1 1 0 0,0-1-1 0 0,0 1 1 0 0,-1-1-1 0 0,1 1 1 0 0,0-1-1 0 0,-1 1 0 0 0,1 0 1 0 0,-1-1-1 0 0,0 1 1 0 0,1 0-1 0 0,-1-1 1 0 0,0 1-1 0 0,0 0-3 0 0,0 0 4 0 0,0-1 0 0 0,1 1 0 0 0,-1 0 0 0 0,0-1 0 0 0,1 1 0 0 0,-1 0 0 0 0,1-1-1 0 0,-1 1 1 0 0,1-1 0 0 0,0 1 0 0 0,0-1 0 0 0,-1 1 0 0 0,1-1 0 0 0,1 1-4 0 0,2 6 9 0 0,7 14 127 0 0,-2 0 0 0 0,3 16-136 0 0,-6-22 70 0 0,20 62 146 0 0,-20-49-130 0 0,-1-13 12 0 0,-3-13-71 0 0,-1 0 0 0 0,0 1 1 0 0,0-1-1 0 0,0 0 0 0 0,0 1 0 0 0,-1-1 0 0 0,1 1 0 0 0,-1 1-27 0 0,2 13 154 0 0,4-2-46 0 0,0 0 4 0 0,-4 3 49 0 0,-2-6-80 0 0,0 2 38 0 0,0 2 38 0 0,0-1 34 0 0,2-4-75 0 0,4 0 12 0 0,0 1-2 0 0,-4-2-12 0 0,-2 34 300 0 0,0-42-292 0 0,0-3-8 0 0,0 0-22 0 0,0 0-10 0 0,0 0-2 0 0,0 0 2 0 0,0 0 12 0 0,0 0 6 0 0,0 0 17 0 0,0 0 10 0 0,0 0 1 0 0,0 0-66 0 0,0 0-64 0 0,0 0-58 0 0,0 0-104 0 0,0 0-180 0 0,0 0 182 0 0,1 0-32 0 0,-1-1-65 0 0,1 0 87 0 0,0 0-33 0 0,0 1-37 0 0,0-1-34 0 0,1-2-367 0 0,0 2 93 0 0,-1-1-46 0 0,2-1-699 0 0,-1 1-546 0 0,-1 1-1040 0 0</inkml:trace>
  <inkml:trace contextRef="#ctx0" brushRef="#br0" timeOffset="258.34">49 591 7688 0 0,'0'0'166'0'0,"0"0"29"0"0,0 0 14 0 0,3 0-25 0 0,10-2-146 0 0,-5-3-10 0 0,2-1 89 0 0,4 3 92 0 0,-2 1 61 0 0,-3-2-45 0 0,5-3 22 0 0,7 1 31 0 0,-1 1-95 0 0,0-2-48 0 0,-15 4-96 0 0,0 0 1 0 0,0 1-1 0 0,1 0 1 0 0,-1 1 0 0 0,1-1-1 0 0,-1 1 1 0 0,1 0-1 0 0,0 0 1 0 0,-1 1 0 0 0,5 0-40 0 0,21-3 161 0 0,-4-3-78 0 0,-8 1-45 0 0,-8 3-91 0 0,-1 0 59 0 0,17-3 156 0 0,-16 4-170 0 0,-5 0-57 0 0,0-1-62 0 0,1 1-75 0 0,-1 0-88 0 0,2 0-102 0 0,-1-1-114 0 0,-2 2 205 0 0,-1-1-33 0 0,0 0-36 0 0,1 0-36 0 0,12-3-924 0 0,11-5-760 0 0</inkml:trace>
  <inkml:trace contextRef="#ctx0" brushRef="#br0" timeOffset="672.88">992 480 4624 0 0,'0'0'133'0'0,"-3"0"-5"0"0,-10 0-101 0 0,1 0-9 0 0,3 0 34 0 0,-3 2 126 0 0,11-2-149 0 0,1 0 1 0 0,-1 1-1 0 0,1-1 1 0 0,-1 0-1 0 0,0 0 1 0 0,1 1-1 0 0,-1-1 1 0 0,1 0-1 0 0,-1 1 1 0 0,1-1-1 0 0,-1 1 1 0 0,1-1-1 0 0,-1 1 1 0 0,1-1-1 0 0,0 1 1 0 0,-1-1-1 0 0,1 1-29 0 0,-4 3 211 0 0,3-3 40 0 0,-1 0-57 0 0,0 0-49 0 0,0 0-43 0 0,0-1-22 0 0,0 0-36 0 0,-3-1 15 0 0,4 1-11 0 0,0 0 46 0 0,-4 0 42 0 0,-2 0 71 0 0,-10 2 224 0 0,10 2-203 0 0,0 1 53 0 0,-1 2 111 0 0,4-2-238 0 0,1-2-30 0 0,-1 1-1 0 0,0 0 1 0 0,0-1-1 0 0,0 1 1 0 0,-2 0-124 0 0,-1-1 188 0 0,-7 4 143 0 0,12-5-267 0 0,-1-1 0 0 0,1 1 0 0 0,0-1 0 0 0,0 1 0 0 0,0 0 0 0 0,0 0 1 0 0,-1 1-65 0 0,-3 6 216 0 0,1 2 65 0 0,1-2-39 0 0,-6 3 67 0 0,8-10-254 0 0,0 0-1 0 0,1 0 1 0 0,-1 0 0 0 0,1 0 0 0 0,-1 0 0 0 0,1 0 0 0 0,-1 1-55 0 0,-1 12 160 0 0,3-13-150 0 0,0 0 0 0 0,0 0 0 0 0,-1 0 0 0 0,1-1 0 0 0,-1 1 0 0 0,1 0 0 0 0,-1 0 0 0 0,1-1 1 0 0,-1 1-1 0 0,0 0 0 0 0,0-1 0 0 0,0 1 0 0 0,0-1-10 0 0,0 1 9 0 0,0-1 1 0 0,0 1-1 0 0,0 0 1 0 0,1-1-1 0 0,-1 1 0 0 0,0 0 1 0 0,1-1-1 0 0,-1 1 0 0 0,1 0 1 0 0,-1 0-1 0 0,1-1 1 0 0,0 1-1 0 0,0 0-9 0 0,0 11 103 0 0,0 11 156 0 0,0-23-251 0 0,1-1 0 0 0,-1 1 0 0 0,0-1 1 0 0,0 1-1 0 0,0-1 0 0 0,0 1 0 0 0,1-1 1 0 0,-1 1-1 0 0,0-1 0 0 0,0 1 0 0 0,1-1 0 0 0,-1 1 1 0 0,0-1-1 0 0,1 0 0 0 0,-1 1 0 0 0,1-1 1 0 0,-1 1-1 0 0,0-1 0 0 0,1 0 0 0 0,-1 0 1 0 0,1 1-1 0 0,-1-1 0 0 0,1 0 0 0 0,-1 0 0 0 0,1 1 1 0 0,-1-1-1 0 0,1 0 0 0 0,-1 0 0 0 0,1 0 1 0 0,-1 0-1 0 0,1 0 0 0 0,-1 0 0 0 0,1 0-8 0 0,-1 0 3 0 0,1 0 0 0 0,-1 0 0 0 0,0 0 0 0 0,0 0-1 0 0,0 0 1 0 0,0 0 0 0 0,0 0 0 0 0,0 0 0 0 0,0 0-1 0 0,0 0 1 0 0,0 0 0 0 0,0 0 0 0 0,1 0 0 0 0,-1 0-1 0 0,0 0 1 0 0,0 0 0 0 0,0 0 0 0 0,0 0 0 0 0,0 0-1 0 0,0 0 1 0 0,0 0 0 0 0,0 0 0 0 0,0 0 0 0 0,0 0-1 0 0,0 0 1 0 0,1 0 0 0 0,-1 0 0 0 0,0 1 0 0 0,0-1-1 0 0,0 0 1 0 0,0 0 0 0 0,0 0 0 0 0,0 0 0 0 0,0 0 0 0 0,0 0-1 0 0,0 0 1 0 0,0 0 0 0 0,0 0 0 0 0,0 0 0 0 0,0 0-1 0 0,0 0 1 0 0,0 1 0 0 0,0-1 0 0 0,0 0 0 0 0,0 0-1 0 0,0 0 1 0 0,0 0 0 0 0,0 0 0 0 0,0 0 0 0 0,0 0-1 0 0,0 0 1 0 0,0 0 0 0 0,0 0 0 0 0,0 1 0 0 0,0-1-1 0 0,0 0 1 0 0,0 0-3 0 0,1 7 98 0 0,-1-6-71 0 0,1 0 1 0 0,-1 1-1 0 0,0-1 1 0 0,1 0-1 0 0,0 0 1 0 0,-1 0-1 0 0,1 0 1 0 0,0 1-1 0 0,-1-1 1 0 0,1 0-1 0 0,0 0-27 0 0,3 2 54 0 0,0 0-45 0 0,6-1 161 0 0,27-1 395 0 0,-27-2-445 0 0,-3-1-70 0 0,12-9 96 0 0,7 6-2 0 0,-12-1-38 0 0,-1-1-33 0 0,-3-1-30 0 0,1 1 0 0 0,-1-2 1 0 0,-1 0-1 0 0,3-3-43 0 0,-8 8 18 0 0,-2 3-11 0 0,0-1-1 0 0,0 1 1 0 0,0-1-1 0 0,0 1 1 0 0,0 0-1 0 0,1-1 1 0 0,-1 1-1 0 0,0 1 0 0 0,1-1 1 0 0,1 0-7 0 0,-2 0 2 0 0,-1 1 0 0 0,1-1 0 0 0,-1 1 1 0 0,1-1-1 0 0,0 0 0 0 0,-1 0 0 0 0,1 1 0 0 0,-1-1 0 0 0,1-1-2 0 0,-1 1 4 0 0,0 0 0 0 0,0-1 0 0 0,-1 1 0 0 0,1 0 1 0 0,0 0-1 0 0,-1-1 0 0 0,1 1 0 0 0,-1-1 0 0 0,0 1 0 0 0,1-2-4 0 0,-1 2 2 0 0,0 0 1 0 0,0-1-1 0 0,1 1 0 0 0,-1 0 1 0 0,1-1-1 0 0,-1 1 0 0 0,1 0 1 0 0,-1-1-1 0 0,1 1 0 0 0,0 0 1 0 0,0 0-1 0 0,-1 0 0 0 0,1-1 1 0 0,0 1-1 0 0,0 0 1 0 0,0 0-1 0 0,0 1 0 0 0,0-1 1 0 0,2-1-3 0 0,8-3 34 0 0,-10 5-32 0 0,0 0-1 0 0,0-1 0 0 0,0 1 1 0 0,0-1-1 0 0,0 1 1 0 0,0-1-1 0 0,0 1 1 0 0,0-1-1 0 0,0 0 0 0 0,0 1 1 0 0,0-1-1 0 0,0 0 1 0 0,0 0-1 0 0,0 0 0 0 0,-1 0 1 0 0,1 0-1 0 0,0 0 1 0 0,0-1-2 0 0,1-3 1 0 0,-1 3-4 0 0,12-23 65 0 0,3-6 10 0 0,-14 17-72 0 0,-2 12-62 0 0,0 2-15 0 0,3 2 16 0 0,8 9 34 0 0,-7-4-44 0 0,-5 2 65 0 0,0-7-8 0 0,1 6-19 0 0,0-6 22 0 0,0 0 1 0 0,0 0-1 0 0,0 0 0 0 0,0 1 1 0 0,0-1-1 0 0,1 0 0 0 0,-1 0 1 0 0,0 0-1 0 0,1 0 0 0 0,0 1 11 0 0,4 6-9 0 0,-4-8 5 0 0,0 0 0 0 0,0 1 0 0 0,0-1 0 0 0,0 1 0 0 0,-1-1 0 0 0,1 1 0 0 0,-1-1 1 0 0,1 1-1 0 0,-1 0 0 0 0,1-1 0 0 0,-1 1 0 0 0,0 0 0 0 0,0-1 0 0 0,0 1 4 0 0,0 0-2 0 0,0-1-1 0 0,0 1 0 0 0,0-1 1 0 0,0 1-1 0 0,1 0 0 0 0,-1-1 1 0 0,0 1-1 0 0,0-1 1 0 0,1 0-1 0 0,-1 1 0 0 0,1-1 1 0 0,0 1-1 0 0,-1-1 0 0 0,1 0 1 0 0,0 1-1 0 0,0-1 3 0 0,11 22-32 0 0,4 9 32 0 0,-3-16 0 0 0,3-2 0 0 0,-2-9 0 0 0,-10 1 3 0 0,-4-5-2 0 0,1-1 1 0 0,-1 1-1 0 0,0-1 1 0 0,0 1-1 0 0,1-1 1 0 0,-1 1 0 0 0,0-1-1 0 0,1 0 1 0 0,-1 1-1 0 0,0-1 1 0 0,1 0-1 0 0,-1 1 1 0 0,1-1 0 0 0,-1 0-1 0 0,0 0 1 0 0,1 1-1 0 0,-1-1 1 0 0,1 0-1 0 0,-1 0 1 0 0,1 0 0 0 0,-1 0-1 0 0,1 1 1 0 0,-1-1-1 0 0,1 0 1 0 0,-1 0-1 0 0,1 0 1 0 0,-1 0 0 0 0,1 0-1 0 0,-1 0 1 0 0,1 0-1 0 0,-1-1 1 0 0,1 1-2 0 0,5 1-44 0 0,-2-1 39 0 0,0 5 98 0 0,-2-1-65 0 0,2-1-87 0 0,0-2-27 0 0,2 0-47 0 0,2 0-55 0 0,2-1-62 0 0,-8 0 34 0 0,-1 0-35 0 0,3 0-349 0 0,-2 0 79 0 0,0 0-50 0 0,3 0-679 0 0,2 0-541 0 0,2 0-1026 0 0</inkml:trace>
  <inkml:trace contextRef="#ctx0" brushRef="#br0" timeOffset="990.7">1647 512 7224 0 0,'0'0'209'0'0,"-3"0"-5"0"0,-10-3-161 0 0,3-2-23 0 0,2 2 96 0 0,3 1 22 0 0,0 0 36 0 0,-3 0 248 0 0,-4 1 496 0 0,9 1-659 0 0,1 1-54 0 0,0-1-106 0 0,0 0-42 0 0,0 1-47 0 0,-1-1-54 0 0,-2 2 252 0 0,-9 9-4 0 0,1-8-17 0 0,8-1 68 0 0,2 1-181 0 0,0 1 43 0 0,-8 7 299 0 0,6-6-270 0 0,2-2-68 0 0,1 1-75 0 0,-5 10 147 0 0,-4 8 6 0 0,-2 5 28 0 0,11-23-141 0 0,1 0 1 0 0,0 0 0 0 0,1 0 0 0 0,-1 0 0 0 0,1 0 0 0 0,0 0 0 0 0,0 0 0 0 0,0 1-1 0 0,0-1 1 0 0,1 2-44 0 0,0 14 178 0 0,-1-17-159 0 0,0-1-9 0 0,0 0 1 0 0,0 1-1 0 0,0-1 0 0 0,0 0 1 0 0,0 0-1 0 0,1 0 0 0 0,-1 0 0 0 0,1 0 1 0 0,-1 1-1 0 0,1-1 0 0 0,0 0 0 0 0,0 0 1 0 0,0 0-11 0 0,4 5 69 0 0,3 1 37 0 0,1 8 9 0 0,-8-14-101 0 0,0 1 1 0 0,0-1-1 0 0,0 0 1 0 0,1 0-1 0 0,-1 0 0 0 0,1 0 1 0 0,-1 0-1 0 0,1 0 0 0 0,-1 0 1 0 0,1 0-1 0 0,0-1 1 0 0,1 2-15 0 0,29 12 174 0 0,-31-14-166 0 0,1 0 1 0 0,-1-1-1 0 0,0 0 0 0 0,1 1 0 0 0,-1-1 0 0 0,1 0 0 0 0,-1 0 0 0 0,1 0 1 0 0,-1 0-1 0 0,1 0-8 0 0,-1 0 8 0 0,1 0 0 0 0,-1 0 0 0 0,1 0 0 0 0,-1 0 0 0 0,1 1 0 0 0,-1-1 0 0 0,0 0 0 0 0,1 1 0 0 0,-1-1 0 0 0,1 1-8 0 0,6 4 38 0 0,-7-4-30 0 0,1 0 1 0 0,-1 0-1 0 0,1-1 1 0 0,-1 1-1 0 0,1 0 1 0 0,-1 0-1 0 0,1-1 1 0 0,-1 1-1 0 0,1-1 1 0 0,0 0-1 0 0,-1 1 1 0 0,1-1-1 0 0,0 0 1 0 0,0 0-9 0 0,13 0 51 0 0,15 0-19 0 0,-28 0-24 0 0,0 0 1 0 0,0 0 0 0 0,0 0-1 0 0,0-1 1 0 0,0 1 0 0 0,0-1-1 0 0,-1 1 1 0 0,1-1 0 0 0,0 0-1 0 0,0 1 1 0 0,0-1 0 0 0,-1 0-1 0 0,3-1-8 0 0,-3 1 3 0 0,0 0-1 0 0,1 0 1 0 0,-1 0-1 0 0,1 0 0 0 0,-1 1 1 0 0,1-1-1 0 0,-1 1 1 0 0,1-1-1 0 0,0 1 0 0 0,-1 0 1 0 0,1-1-1 0 0,0 1 1 0 0,1 0-3 0 0,0 0-32 0 0,1 0 41 0 0,5 1 41 0 0,-6-1-66 0 0,0-1-37 0 0,-1 1-27 0 0,1-1-41 0 0,-1 0-47 0 0,0 0-55 0 0,1 0-193 0 0,1-1-112 0 0,-2 0 10 0 0,1 0-53 0 0,4-1-685 0 0,4 1-462 0 0,7 1-977 0 0</inkml:trace>
  <inkml:trace contextRef="#ctx0" brushRef="#br0" timeOffset="1269.5">1918 96 7744 0 0,'0'0'174'0'0,"0"0"29"0"0,0 0 12 0 0,0 0 11 0 0,0 0 45 0 0,0 0 17 0 0,0 0 7 0 0,0 3 2 0 0,0-3-284 0 0,0 1 0 0 0,0-1-1 0 0,0 1 1 0 0,0-1 0 0 0,0 0-1 0 0,0 1 1 0 0,0-1 0 0 0,0 1 0 0 0,0-1-1 0 0,0 1 1 0 0,1-1 0 0 0,-1 0 0 0 0,0 1-1 0 0,0-1 1 0 0,0 1 0 0 0,0-1 0 0 0,1 0-1 0 0,-1 1 1 0 0,0-1 0 0 0,0 0 0 0 0,1 1-1 0 0,-1-1 1 0 0,0 0 0 0 0,1 0-1 0 0,-1 1 1 0 0,0-1 0 0 0,1 0 0 0 0,-1 0-1 0 0,1 1 1 0 0,-1-1 0 0 0,1 0-13 0 0,5 5 212 0 0,1 6 78 0 0,0 3-63 0 0,-5-10-139 0 0,3 6 95 0 0,0-1-8 0 0,4 7 46 0 0,-6-12-172 0 0,-1 0 1 0 0,0 0 0 0 0,0 1 0 0 0,-1-1-1 0 0,1 1 1 0 0,-1-1 0 0 0,0 2-50 0 0,5 15 216 0 0,6 2 58 0 0,-6-13-167 0 0,-1 1-1 0 0,0 0 1 0 0,0 0-1 0 0,-1 0 1 0 0,-1 0 0 0 0,0 1-1 0 0,0 1-106 0 0,-2-10 24 0 0,2 6 78 0 0,0 1 0 0 0,1-1 1 0 0,1 0-1 0 0,-1 0 1 0 0,6 6-103 0 0,1 6 218 0 0,-6 3-35 0 0,-2-8-78 0 0,7 8 122 0 0,-4 6-16 0 0,-2-16-114 0 0,10 25 221 0 0,-10-26-231 0 0,0-2-47 0 0,0 6 64 0 0,-5 4-18 0 0,1-11-42 0 0,0-8-32 0 0,0 0 0 0 0,0 0 1 0 0,0 0-1 0 0,1-1 0 0 0,-1 1 0 0 0,1 0 1 0 0,-1 0-1 0 0,1 0 0 0 0,0 0 1 0 0,-1 0-1 0 0,1-1 0 0 0,0 1 1 0 0,1 1-13 0 0,-1-1 9 0 0,0-1 0 0 0,0 1 0 0 0,0-1 1 0 0,0 0-1 0 0,-1 1 0 0 0,1 0 0 0 0,-1-1 0 0 0,1 1 1 0 0,-1-1-1 0 0,0 1 0 0 0,1 0 0 0 0,-1-1 1 0 0,0 2-10 0 0,0-2 2 0 0,0-1 1 0 0,-1 1 0 0 0,1-1 0 0 0,0 1 0 0 0,0-1 0 0 0,0 1 0 0 0,0-1 0 0 0,0 1 0 0 0,0-1 0 0 0,0 1 0 0 0,0-1 0 0 0,0 1 0 0 0,1-1 0 0 0,-1 0 0 0 0,0 1 0 0 0,0-1 0 0 0,0 1 0 0 0,1-1 0 0 0,-1 1 0 0 0,0-1 0 0 0,0 0 0 0 0,1 1 0 0 0,-1-1 0 0 0,0 1 0 0 0,1-1 0 0 0,-1 0 0 0 0,0 1 0 0 0,1-1 0 0 0,-1 0 0 0 0,0 0 0 0 0,1 1 0 0 0,-1-1 0 0 0,1 0-3 0 0,0 0 2 0 0,-1 1 1 0 0,0-1 0 0 0,1 0 0 0 0,-1 0 0 0 0,1 0-1 0 0,-1 1 1 0 0,0-1 0 0 0,1 0 0 0 0,-1 1 0 0 0,0-1 0 0 0,1 0-1 0 0,-1 1 1 0 0,0-1 0 0 0,0 0 0 0 0,1 1 0 0 0,-1-1-1 0 0,0 0 1 0 0,0 1 0 0 0,1-1-3 0 0,-1 3 13 0 0,1 0-1 0 0,0 0 1 0 0,-1 0 0 0 0,1-1-1 0 0,-1 1 1 0 0,0 0 0 0 0,0 3-13 0 0,0-4 82 0 0,0-2 12 0 0,0 0-53 0 0,0 0-62 0 0,0 0-65 0 0,0 0-127 0 0,0 0-224 0 0,0 0-31 0 0</inkml:trace>
  <inkml:trace contextRef="#ctx0" brushRef="#br0" timeOffset="1547.03">1870 591 9016 0 0,'0'0'265'0'0,"0"0"-4"0"0,0 0-90 0 0,0 0-39 0 0,0 0 141 0 0,0-2 258 0 0,0 1-508 0 0,0 1 0 0 0,0-1 1 0 0,0 1-1 0 0,0 0 0 0 0,0-1 0 0 0,0 1 1 0 0,0-1-1 0 0,0 1 0 0 0,0 0 0 0 0,0-1 1 0 0,1 1-1 0 0,-1-1 0 0 0,0 1 0 0 0,0 0 0 0 0,0-1 1 0 0,1 1-1 0 0,-1-1 0 0 0,0 1 0 0 0,0 0 1 0 0,1-1-1 0 0,-1 1 0 0 0,0 0 0 0 0,0-1 1 0 0,1 1-1 0 0,-1 0 0 0 0,1 0 0 0 0,-1-1 0 0 0,0 1 1 0 0,1 0-1 0 0,-1 0 0 0 0,1 0-23 0 0,6-5 351 0 0,-3-1-111 0 0,-3 5-219 0 0,0 0 0 0 0,-1 0 0 0 0,1 1 0 0 0,0-1 0 0 0,-1 0-1 0 0,1 1 1 0 0,0-1 0 0 0,0 0 0 0 0,-1 1 0 0 0,1-1 0 0 0,0 1 0 0 0,0 0 0 0 0,0-1 0 0 0,0 1-1 0 0,0 0 1 0 0,0-1 0 0 0,0 1 0 0 0,0 0 0 0 0,0 0-21 0 0,24-13 255 0 0,-19 9-144 0 0,1 0-1 0 0,1 0 0 0 0,-1 1 0 0 0,4-1-110 0 0,13-7 131 0 0,-16 7-75 0 0,-1 0 0 0 0,1 1 0 0 0,6-2-56 0 0,4 1 77 0 0,0 0-27 0 0,10-6-20 0 0,-18 5-7 0 0,0 1 1 0 0,1 1-1 0 0,10-3-23 0 0,25-8 50 0 0,-30 8-45 0 0,0 2 1 0 0,12-2-6 0 0,-10 3 5 0 0,-1-2 0 0 0,11-3-5 0 0,-10 1-46 0 0,-9 5 69 0 0,0-1-1 0 0,1 2 1 0 0,8-2-23 0 0,2 2-40 0 0,-12 1-19 0 0,1 0-34 0 0,0 0-39 0 0,0 0-47 0 0,4 1-164 0 0,1-1-122 0 0,-10 0 165 0 0,-1 0-45 0 0,0 0-42 0 0,0 0-36 0 0,1 0-124 0 0,0 0-36 0 0,7 0-1289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7:50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480 0 5344 0 0,'0'0'157'0'0,"0"0"31"0"0,0 0 45 0 0,0 0 21 0 0,0 0 2 0 0,0 0 12 0 0,0 0 52 0 0,0 0 28 0 0,0 0 4 0 0,0 0-22 0 0,-3 0-90 0 0,-5 2-106 0 0,-4 4 12 0 0,-1 1 15 0 0,1-6-10 0 0,10-1-123 0 0,1 1 0 0 0,-1-1-1 0 0,0 0 1 0 0,1 0 0 0 0,-1 1-1 0 0,0-1 1 0 0,1 1 0 0 0,-1-1-1 0 0,1 1 1 0 0,-1 0 0 0 0,1 0-1 0 0,-1 0 1 0 0,1 0-1 0 0,-1 0-27 0 0,-6 4 131 0 0,-4 1 104 0 0,0-1-58 0 0,-46 15 403 0 0,42-14-364 0 0,5-2-148 0 0,-1 0 55 0 0,3 0 48 0 0,0 0 0 0 0,0 1 0 0 0,-5 3-171 0 0,-10 5 221 0 0,14-11-118 0 0,-2-1 39 0 0,-4 1-57 0 0,-2 5-69 0 0,7-2-5 0 0,-15 6 36 0 0,18-7-40 0 0,-6 2-7 0 0,10 0 0 0 0,4-5 0 0 0,-1-1 0 0 0,1 1 0 0 0,0-1 0 0 0,0 1 0 0 0,-1-1 0 0 0,1 0 0 0 0,0 1 0 0 0,-1-1 0 0 0,1 1 0 0 0,0-1 0 0 0,-1 0 0 0 0,1 1 0 0 0,-1-1 0 0 0,1 0 0 0 0,-1 0 0 0 0,1 1 0 0 0,0-1 0 0 0,-1 0 0 0 0,1 0 0 0 0,-1 0 0 0 0,1 0 0 0 0,-1 0 0 0 0,1 1 0 0 0,-1-1 0 0 0,1 0 0 0 0,-1 0 0 0 0,1 0 0 0 0,-1 0 0 0 0,1 0 0 0 0,-1-1 0 0 0,1 1 0 0 0,-1 0 0 0 0,-2 0 4 0 0,2-1-2 0 0,1 1 0 0 0,-1 0 0 0 0,0 0 0 0 0,1 0 0 0 0,-1 0 0 0 0,0 0 0 0 0,1 0 0 0 0,-1 0 0 0 0,0 0 0 0 0,1 0 0 0 0,-1 0 0 0 0,0 0 0 0 0,1 0 0 0 0,-1 0 0 0 0,0 1 1 0 0,1-1-1 0 0,-1 0 0 0 0,0 0 0 0 0,1 1 0 0 0,-1-1 0 0 0,1 0 0 0 0,-1 1 0 0 0,1-1 0 0 0,-1 1-2 0 0,-10 9 21 0 0,6-4 22 0 0,-6 4-22 0 0,6-4 33 0 0,-6 4 15 0 0,9-7 16 0 0,-1 0-26 0 0,-8 7-32 0 0,9-7 53 0 0,2 0 0 0 0,0 90-1 0 0,0-61-10 0 0,0 0 55 0 0,0-31-115 0 0,0 1 0 0 0,0 0 1 0 0,0-1-1 0 0,1 1 1 0 0,-1 0-1 0 0,0-1 1 0 0,1 1-1 0 0,0-1 0 0 0,-1 1 1 0 0,1-1-1 0 0,0 1 1 0 0,0-1-1 0 0,0 2-9 0 0,0-2 15 0 0,0 1 1 0 0,0 0-1 0 0,0-1 0 0 0,0 1 1 0 0,0 0-1 0 0,0 0 0 0 0,-1 0 0 0 0,1 0 1 0 0,-1 0-1 0 0,0 0 0 0 0,1 0 1 0 0,-1 0-1 0 0,0 1-15 0 0,0 18 105 0 0,0 19 140 0 0,0-26-164 0 0,0-12-66 0 0,0-1 1 0 0,0 1 0 0 0,0 0 0 0 0,0-1-1 0 0,1 1 1 0 0,-1 0 0 0 0,0-1 0 0 0,1 1-1 0 0,0 0 1 0 0,-1-1 0 0 0,1 1 0 0 0,0-1 0 0 0,0 1-1 0 0,0-1-15 0 0,5 12 100 0 0,-5-7-54 0 0,0-1 0 0 0,0 1 0 0 0,-1 0 0 0 0,0-1 0 0 0,0 4-46 0 0,0 16 150 0 0,2-12-82 0 0,4 3 32 0 0,-4-13-77 0 0,-1 0 1 0 0,0 0-1 0 0,0 1 0 0 0,0-1 0 0 0,0 1 1 0 0,-1-1-1 0 0,0 1 0 0 0,1 1-23 0 0,-1 59 538 0 0,2-59-445 0 0,-1-4-83 0 0,1 0-2 0 0,-1 0-1 0 0,0 0 1 0 0,0 0-1 0 0,0 1 1 0 0,0-1-1 0 0,-1 0 1 0 0,1 1-1 0 0,0-1 1 0 0,0 2-8 0 0,1 4 46 0 0,-1 3 37 0 0,-1-8-75 0 0,1 4-1 0 0,-2-1 32 0 0,-2-5-571 0 0,-10 0-18 0 0</inkml:trace>
  <inkml:trace contextRef="#ctx0" brushRef="#br0" timeOffset="338.37">97 639 5840 0 0,'0'0'132'0'0,"0"0"17"0"0,0 0 11 0 0,2 3-21 0 0,9 8-47 0 0,-9-9 12 0 0,-1-2 120 0 0,-1 0 201 0 0,2 0 14 0 0,3 0-289 0 0,0 0 80 0 0,7-1 381 0 0,-9-1-414 0 0,-1 0-35 0 0,0-1-49 0 0,-1-2-64 0 0,-1 5-43 0 0,-1 0 0 0 0,1 0 0 0 0,0 0 0 0 0,0 0 0 0 0,0 0 0 0 0,0-1-1 0 0,0 1 1 0 0,0 0 0 0 0,0 0 0 0 0,0 0 0 0 0,0 0 0 0 0,0 0 0 0 0,0 0 0 0 0,0 0 0 0 0,0 0 0 0 0,0 0 0 0 0,0 0 0 0 0,0-1 0 0 0,0 1 0 0 0,0 0 0 0 0,1 0 0 0 0,-1 0 0 0 0,0 0 0 0 0,0 0 0 0 0,0 0 0 0 0,0 0 0 0 0,0 0 0 0 0,0 0 0 0 0,0 0 0 0 0,0 0 0 0 0,0 0 0 0 0,0 0 0 0 0,0-1 0 0 0,0 1-1 0 0,0 0 1 0 0,0 0 0 0 0,0 0 0 0 0,1 0 0 0 0,-1 0 0 0 0,0 0 0 0 0,0 0 0 0 0,0 0 0 0 0,0 0 0 0 0,0 0 0 0 0,0 0 0 0 0,0 0 0 0 0,0 0 0 0 0,0 0 0 0 0,0 0 0 0 0,1 0 0 0 0,-1 0 0 0 0,0 0 0 0 0,0 0 0 0 0,0 0 0 0 0,0 0 0 0 0,0 0 0 0 0,0 0-6 0 0,3 0 46 0 0,1 1 36 0 0,4-1 106 0 0,12-1 331 0 0,-14 0-390 0 0,-2 0-39 0 0,5-4 22 0 0,-8 4-88 0 0,0 0-1 0 0,1 0 0 0 0,-1 0 0 0 0,1 0 1 0 0,-1 1-1 0 0,1-1 0 0 0,0 0 0 0 0,-1 1 1 0 0,1-1-1 0 0,-1 1 0 0 0,1 0 0 0 0,0 0 0 0 0,0-1 1 0 0,-1 1-24 0 0,13-2 175 0 0,-4-4-36 0 0,-2 1-52 0 0,12-4 71 0 0,0 0-41 0 0,18-5 29 0 0,-1 9 24 0 0,-27 2-139 0 0,25-10 84 0 0,-27 8-103 0 0,-6 4-12 0 0,-1 0 0 0 0,0 0 0 0 0,1 0 0 0 0,-1 0 0 0 0,1 1 1 0 0,0-1-1 0 0,-1 0 0 0 0,1 1 0 0 0,-1 0 0 0 0,1-1 0 0 0,0 1 0 0 0,-1 0 0 0 0,1 0 1 0 0,0 0-1 0 0,10 0-19 0 0,8 0 47 0 0,-10 0-81 0 0,0 0-72 0 0,2 0-106 0 0,2-3-161 0 0,-4-3 57 0 0,-2 1 94 0 0,-7 5 190 0 0,1-1 1 0 0,-1 1 0 0 0,1-1-1 0 0,-1 1 1 0 0,0 0-1 0 0,1 0 1 0 0,-1-1 0 0 0,1 1-1 0 0,-1 0 1 0 0,1 1 50 0 0,-2-1 0 0 0</inkml:trace>
  <inkml:trace contextRef="#ctx0" brushRef="#br0" timeOffset="654.58">624 591 6392 0 0,'0'0'141'0'0,"0"0"23"0"0,0 0 12 0 0,0 3-24 0 0,0 26-121 0 0,0-21-29 0 0,-1-2 40 0 0,1 0 39 0 0,1 0 40 0 0,1 0 41 0 0,3 3 46 0 0,1 1 94 0 0,-3 3 77 0 0,-3-4-153 0 0,2-2-66 0 0,0 1-30 0 0,3 3-8 0 0,-1 0 11 0 0,0 1 73 0 0,7 13 207 0 0,-5-14-193 0 0,-6-9-186 0 0,30 33 505 0 0,-24-26-454 0 0,6 9 115 0 0,1 1 60 0 0,3-3 50 0 0,1-4 35 0 0,-7-7-113 0 0,1 0 13 0 0,0 4-49 0 0,-10-7-156 0 0,1 0 1 0 0,0-1-1 0 0,0 1 1 0 0,0-1-1 0 0,0 1 0 0 0,0-1 1 0 0,2 1-41 0 0,10 1 220 0 0,2 0-4 0 0,-2 7 42 0 0,-11-7-5 0 0,1-2-112 0 0,0-1-67 0 0,1-1-33 0 0,-3 1 48 0 0,10-2 141 0 0,2-5 29 0 0,-3 1-19 0 0,-2 5-25 0 0,-4-2 105 0 0,-1-1-196 0 0,11-11 184 0 0,-7 5-132 0 0,-4-1-62 0 0,-3 9-99 0 0,0 0-1 0 0,1-1 1 0 0,-1 1 0 0 0,0 0-1 0 0,1 0 1 0 0,-1 0 0 0 0,1 0-1 0 0,-1 0 1 0 0,1 0-15 0 0,0 0 9 0 0,-1 0 0 0 0,1 1 0 0 0,-1-1-1 0 0,1 0 1 0 0,-1 0 0 0 0,0-1 0 0 0,0 1-1 0 0,0 0 1 0 0,0 0 0 0 0,0 0 0 0 0,-1-1-1 0 0,1 1 1 0 0,-1 0 0 0 0,1-1-9 0 0,2-10 39 0 0,13-25 120 0 0,-13 31-144 0 0,-1 0 16 0 0,0 0-1 0 0,0 0 1 0 0,0 0-1 0 0,-1 0-30 0 0,0-14 23 0 0,-1-54 49 0 0,1 68-69 0 0,-2 3-7 0 0,-12-20 59 0 0,10 9-43 0 0,4 14-14 0 0,-1 0 1 0 0,0 0-1 0 0,0 0 1 0 0,0 0-1 0 0,0 0 1 0 0,-1 1-1 0 0,1-1 1 0 0,0 0-1 0 0,0 0 1 0 0,0 0-1 0 0,-1 0 1 0 0,1 1-1 0 0,0-1 1 0 0,-1 0-1 0 0,1 0 2 0 0,-11-4-104 0 0,6-6-9 0 0,-2 6 19 0 0,2 2-87 0 0,3-5-100 0 0,2 8 272 0 0,0 0 0 0 0,0 0 1 0 0,0 0-1 0 0,0 0 0 0 0,0 0 1 0 0,0 0-1 0 0,0 0 0 0 0,0-1 1 0 0,0 1-1 0 0,0 0 0 0 0,0 0 1 0 0,0 0-1 0 0,0 0 0 0 0,0 0 1 0 0,0 0-1 0 0,0 0 0 0 0,0 0 1 0 0,0 0-1 0 0,0 0 0 0 0,0-1 1 0 0,0 1-1 0 0,0 0 0 0 0,0 0 1 0 0,0 0-1 0 0,0 0 0 0 0,0 0 1 0 0,0 0-1 0 0,0 0 0 0 0,0 0 0 0 0,0 0 1 0 0,0 0-1 0 0,0 0 0 0 0,0 0 1 0 0,0 0-1 0 0,-1 0 0 0 0,1-1 1 0 0,0 1-1 0 0,0 0 0 0 0,0 0 1 0 0,0 0-1 0 0,0 0 0 0 0,0 0 1 0 0,0 0-1 0 0,0 0 0 0 0,0 0 1 0 0,0 0-1 0 0,-1 0 0 0 0,1 0 1 0 0,0 0-1 0 0,0 0 0 0 0,0 0 1 0 0,0 0-1 0 0,0 0 0 0 0,0 0 1 0 0,0 0-1 0 0,0 0 0 0 0,0 1 9 0 0,-2-1-119 0 0,0 0 12 0 0,1 0-13 0 0,-1 0-38 0 0,1 0-10 0 0,0 0-38 0 0,0 0-45 0 0,0 0-49 0 0,0 0-54 0 0,1 0-49 0 0,-1 0-44 0 0,1 0-38 0 0,0 0-141 0 0,-1 0-39 0 0,1 0-168 0 0,0 0-459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17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5248 0 0,'0'0'152'0'0,"0"0"50"0"0,0 0 88 0 0,0 0 35 0 0,0 0 10 0 0,0 0 9 0 0,3 3 32 0 0,8 7 9 0 0,-9-7-117 0 0,-1 0-100 0 0,0-1-65 0 0,-3 1-56 0 0,1 0 2 0 0,1-1 59 0 0,2 1 64 0 0,0 0 104 0 0,9 7 132 0 0,-9-7-135 0 0,-1 0-99 0 0,0-1-61 0 0,-3 1-57 0 0,1 0-12 0 0,1-1 46 0 0,1 1 57 0 0,2 0 90 0 0,7 11 96 0 0,-7 1-48 0 0,0-1-34 0 0,3-4-66 0 0,-1-2-61 0 0,8 18 300 0 0,6 12 161 0 0,-19-37-559 0 0,1 1 1 0 0,-1-1-1 0 0,0 0 0 0 0,1 1 0 0 0,-1-1 1 0 0,0 1-1 0 0,0-1 0 0 0,0 1 1 0 0,0-1-1 0 0,0 1-26 0 0,0-1 26 0 0,0 1 1 0 0,0-1-1 0 0,0 1 0 0 0,0-1 1 0 0,1 1-1 0 0,-1-1 1 0 0,0 1-1 0 0,1-1 0 0 0,-1 0 1 0 0,1 1-27 0 0,10 16 254 0 0,-6 9-39 0 0,2-11-58 0 0,2 5 73 0 0,-5-10-153 0 0,3 8 44 0 0,-5-1-3 0 0,-2-3-57 0 0,-1-5-8 0 0,1 0 0 0 0,0-1 0 0 0,1 1 0 0 0,0 0 0 0 0,1 1-53 0 0,4 2 101 0 0,-5-11-83 0 0,0-1 1 0 0,0 0-1 0 0,0 1 1 0 0,-1-1-1 0 0,1 1 1 0 0,-1-1-1 0 0,1 1 1 0 0,-1-1 0 0 0,1 1-1 0 0,-1 0 1 0 0,0-1-1 0 0,0 1 1 0 0,0-1-19 0 0,0 20 197 0 0,0 4-38 0 0,2-11-69 0 0,5-1-3 0 0,-6-11-76 0 0,0-1 0 0 0,-1 1-1 0 0,1-1 1 0 0,0 1-1 0 0,-1-1 1 0 0,1 1 0 0 0,0-1-1 0 0,-1 1 1 0 0,0-1 0 0 0,1 1-1 0 0,-1 0 1 0 0,0-1 0 0 0,0 2-11 0 0,0 15 112 0 0,0 19-2 0 0,0-20-25 0 0,0 4 65 0 0,0-18-81 0 0,0-3-3 0 0,0 0-2 0 0,0-3-11 0 0,0-26-42 0 0,0-3-25 0 0,0-1-72 0 0,0 21 22 0 0,-3 7-38 0 0,2 3 90 0 0,0 1-1 0 0,0 0 1 0 0,0 0 0 0 0,0-1-1 0 0,0 1 1 0 0,0 0 0 0 0,0-1-1 0 0,0 1 1 0 0,0-1-1 0 0,1 0 1 0 0,-1 1 0 0 0,1-1-1 0 0,-1 1 1 0 0,1-1 0 0 0,0 0-1 0 0,-1 1 1 0 0,1-1 0 0 0,0-1 12 0 0,0 2-16 0 0,0-1 0 0 0,0 0 0 0 0,-1 0 1 0 0,1 0-1 0 0,0 1 0 0 0,-1-1 0 0 0,0 0 1 0 0,1 0-1 0 0,-1 1 0 0 0,0-1 0 0 0,0 1 1 0 0,0-1-1 0 0,0 0 16 0 0,-4-8-121 0 0,2-4-43 0 0,1-2-12 0 0,-5-2 36 0 0,3 7 54 0 0,-5-10-178 0 0,2 5 84 0 0,2-11-44 0 0,-2 14 77 0 0,6 12 123 0 0,0-1 1 0 0,1 1 0 0 0,-1-1 0 0 0,0 1 0 0 0,1-1 0 0 0,-1 1-1 0 0,1-1 1 0 0,-1 1 0 0 0,1-1 0 0 0,0 1 0 0 0,-1-1 0 0 0,1 0 0 0 0,0 1 23 0 0,-1-11-157 0 0,-6 0-24 0 0,6 10 157 0 0,0 1-1 0 0,0-1 1 0 0,1 0 0 0 0,-1 1 0 0 0,0-1-1 0 0,0 0 1 0 0,1 1 0 0 0,-1-1-1 0 0,1 0 1 0 0,0 0 0 0 0,0 1 0 0 0,-1-1-1 0 0,1 0 25 0 0,0-54-337 0 0,0 16 272 0 0,0 24 65 0 0,0-13 14 0 0,0 29-13 0 0,0-1 1 0 0,0 1-1 0 0,0 0 0 0 0,0 0 0 0 0,0 0 1 0 0,0 0-1 0 0,0 0 0 0 0,0 0 0 0 0,0 0 0 0 0,0 0 1 0 0,0 0-1 0 0,0 0 0 0 0,0-1 0 0 0,0 1 1 0 0,0 0-1 0 0,0 0 0 0 0,0 0 0 0 0,0 0 0 0 0,0 0 1 0 0,0 0-1 0 0,0 0 0 0 0,0 0 0 0 0,0 0 0 0 0,0 0 1 0 0,0 0-1 0 0,0-1 0 0 0,1 1 0 0 0,-1 0 1 0 0,0 0-1 0 0,0 0 0 0 0,0 0 0 0 0,0 0 0 0 0,0 0 1 0 0,0 0-1 0 0,0 0 0 0 0,0 0 0 0 0,0 0 1 0 0,0 0-1 0 0,0 0 0 0 0,0 0 0 0 0,1 0 0 0 0,-1 0 1 0 0,0 0-1 0 0,0 0 0 0 0,0 0 0 0 0,0 0 0 0 0,0 0 1 0 0,0 0-1 0 0,0 0 0 0 0,0 0 0 0 0,0 0 1 0 0,0 0-1 0 0,1 0 0 0 0,-1 0 0 0 0,0 0 0 0 0,0 0 1 0 0,0 0-2 0 0,1 0 4 0 0,-1 0 1 0 0,1 0-1 0 0,0 0 1 0 0,-1 0-1 0 0,1 0 1 0 0,0 0-1 0 0,-1 0 1 0 0,1-1-1 0 0,0 1 1 0 0,-1 0-1 0 0,1 0 1 0 0,0-1 0 0 0,-1 1-1 0 0,1 0 1 0 0,0-1-5 0 0,4-9 66 0 0,-4 9-61 0 0,-1 1 1 0 0,1 0-1 0 0,-1-1 0 0 0,1 1 0 0 0,0 0 0 0 0,-1 0 0 0 0,1-1 1 0 0,0 1-1 0 0,-1 0 0 0 0,1 0 0 0 0,0 0 0 0 0,-1 0 0 0 0,1 0 0 0 0,0 0 1 0 0,0 0-6 0 0,-1 0 1 0 0,0 0 0 0 0,0 0 1 0 0,0 0-1 0 0,0 0 1 0 0,0 0-1 0 0,0 0 0 0 0,0 0 1 0 0,0 0-1 0 0,0 0 1 0 0,0 0-1 0 0,1 0 0 0 0,-1 0 1 0 0,0 0-1 0 0,0 0 1 0 0,0 0-1 0 0,0 0 0 0 0,0 0 1 0 0,0 0-1 0 0,0 0 1 0 0,0 0-1 0 0,0 0 0 0 0,0 0 1 0 0,1 0-1 0 0,-1 0 1 0 0,0 0-1 0 0,0 0 0 0 0,0 0 1 0 0,0 0-1 0 0,0 0 1 0 0,0 0-1 0 0,0-1 1 0 0,0 1-1 0 0,0 0 0 0 0,0 0 1 0 0,0 0-1 0 0,0 0 1 0 0,0 0-1 0 0,0 0 0 0 0,0 0 1 0 0,0 0-1 0 0,0 0 1 0 0,0 0-1 0 0,0 0 0 0 0,0-1 1 0 0,0 1-1 0 0,0 0 1 0 0,0 0-1 0 0,0 0 0 0 0,0 0 1 0 0,0 0-1 0 0,0 0 1 0 0,0 0-1 0 0,0 0 0 0 0,0 0 1 0 0,0 0-1 0 0,0-1 1 0 0,0 1-2 0 0,1-9 54 0 0,-2 5 52 0 0,5 5-1 0 0,5-2-81 0 0,-6 1-7 0 0,11 0 9 0 0,-9 0 22 0 0,5 0-26 0 0,-4 0 21 0 0,4 0-22 0 0,-4 3 22 0 0,4 7-20 0 0,-4-6 32 0 0,4-5-41 0 0,-10 1-7 0 0,0 0-6 0 0,1 0 0 0 0,-1 0 0 0 0,0 0 0 0 0,0 0 0 0 0,0 0 0 0 0,0 0 0 0 0,0 0 1 0 0,0 0-1 0 0,0 0 0 0 0,0 0 0 0 0,0 0 0 0 0,0 0 0 0 0,1 0 0 0 0,-1 0 0 0 0,0 0 1 0 0,0 0-1 0 0,0 0 0 0 0,0 0 0 0 0,0 0 0 0 0,0 0 0 0 0,0 0 0 0 0,0 0 0 0 0,0 0 1 0 0,0 0-1 0 0,1 0 0 0 0,-1 0 0 0 0,0 0 0 0 0,0 0 0 0 0,0 0 0 0 0,0 0 0 0 0,0 0 1 0 0,0 1-1 0 0,0-1 0 0 0,0 0 0 0 0,0 0 0 0 0,0 0 0 0 0,0 0 0 0 0,0 0 0 0 0,0 0 1 0 0,0 0-1 0 0,0 0 0 0 0,0 0 0 0 0,0 0 0 0 0,0 0 0 0 0,0 1 0 0 0,0-1 0 0 0,0 0 0 0 0,0 0 1 0 0,0 0-1 0 0,0 0 0 0 0,0 0 0 0 0,0 0 0 0 0,0 0 0 0 0,0 0 0 0 0,0 0 0 0 0,0 0 1 0 0,0 1-2 0 0,0-1 1 0 0,0 1 1 0 0,0-1-1 0 0,0 0 1 0 0,0 1 0 0 0,0-1-1 0 0,0 1 1 0 0,0-1 0 0 0,0 0-1 0 0,0 1 1 0 0,0-1 0 0 0,0 1-1 0 0,1-1 1 0 0,-1 1 0 0 0,0-1-1 0 0,0 0 1 0 0,0 1-1 0 0,1-1 1 0 0,-1 0 0 0 0,0 1-1 0 0,0-1 1 0 0,1 0 0 0 0,-1 1-1 0 0,0-1 1 0 0,1 0 0 0 0,-1 0-1 0 0,0 1 1 0 0,1-1-1 0 0,-1 0 1 0 0,0 0 0 0 0,1 1-1 0 0,-1-1-1 0 0,7 5 56 0 0,-1 5 14 0 0,4-4-17 0 0,-4 4-20 0 0,4-4 77 0 0,-4 7 4 0 0,-4-9-70 0 0,1 0-1 0 0,0-1 1 0 0,0 1 0 0 0,1-1-1 0 0,1 2-43 0 0,11 10 121 0 0,-10-5-98 0 0,-3-5-4 0 0,-3-5-14 0 0,0 1 0 0 0,0 0 0 0 0,1-1 0 0 0,-1 1 0 0 0,0 0-1 0 0,1-1 1 0 0,-1 1 0 0 0,1-1 0 0 0,-1 1 0 0 0,0-1 0 0 0,1 1 0 0 0,-1-1 0 0 0,1 1 0 0 0,0-1-1 0 0,-1 1 1 0 0,1-1 0 0 0,-1 1 0 0 0,1-1 0 0 0,0 0 0 0 0,-1 0 0 0 0,1 1 0 0 0,0-1-5 0 0,4 2 22 0 0,0 2 18 0 0,1 0 1 0 0,-1 0-1 0 0,0 0 0 0 0,-1 1 1 0 0,1 0-1 0 0,-1 0 0 0 0,0 0 1 0 0,3 5-41 0 0,-2 0 77 0 0,-4-7-57 0 0,0-1 0 0 0,0 0 0 0 0,0 0 0 0 0,1 1 0 0 0,-1-1 0 0 0,1 0 0 0 0,-1 0 0 0 0,1 0 0 0 0,0 0-20 0 0,10 11 115 0 0,0 7 3 0 0,0-2-9 0 0,0-5-10 0 0,-5-6-53 0 0,-3-4-31 0 0,-1 0 1 0 0,1 1-1 0 0,-1-1 1 0 0,-1 1-1 0 0,1-1 1 0 0,0 2-16 0 0,2 5 15 0 0,-4-8-5 0 0,0 1 0 0 0,0-1 1 0 0,0 0-1 0 0,1 0 0 0 0,-1 1 0 0 0,0-1 0 0 0,1 0 0 0 0,0-1 1 0 0,0 1-11 0 0,0 1 23 0 0,1 1 1 0 0,-1-1 0 0 0,0 0 0 0 0,1 1-1 0 0,-1-1 1 0 0,0 2-24 0 0,0-2 22 0 0,-1 1-1 0 0,1-1 1 0 0,1 0-1 0 0,-1 1 1 0 0,0-1 0 0 0,2 0-22 0 0,2 4 39 0 0,3 2 62 0 0,-7-7-65 0 0,0 0 1 0 0,0-1-1 0 0,0 1 1 0 0,0 0 0 0 0,0-1-1 0 0,1 1 1 0 0,-1-1 0 0 0,2 1-38 0 0,5-1 72 0 0,-6-1 85 0 0,-1 3 50 0 0,13 7 33 0 0,-3-7-24 0 0,-10-3-87 0 0,-2 0-76 0 0,5 1-104 0 0,4-4-4 0 0,-4-8-10 0 0,6 6 52 0 0,-6-6 25 0 0,2 7 18 0 0,-7 3-28 0 0,1 1 0 0 0,-1 0 0 0 0,1 0 0 0 0,-1-1 0 0 0,0 1 0 0 0,1 0 0 0 0,-1-1 1 0 0,0 1-1 0 0,1 0 0 0 0,-1-1 0 0 0,0 1 0 0 0,1-1 0 0 0,-1 1 0 0 0,0 0 0 0 0,1-1 0 0 0,-1 1 1 0 0,0-1-1 0 0,0 1 0 0 0,0-1 0 0 0,1 1 0 0 0,-1-1 0 0 0,0 1 0 0 0,0-1 0 0 0,0 1 0 0 0,0-1 1 0 0,0 1-1 0 0,0-1 0 0 0,0 1 0 0 0,0-1 0 0 0,0 1 0 0 0,0-1 0 0 0,-1 0-1 0 0,1 1 2 0 0,0-1 0 0 0,0 0 0 0 0,0 1 0 0 0,0-1 1 0 0,0 0-1 0 0,1 1 0 0 0,-1-1 0 0 0,0 0 0 0 0,0 1 0 0 0,0-1 0 0 0,0 0 0 0 0,1 1 0 0 0,-1-1 0 0 0,0 0 0 0 0,1 1 0 0 0,-1-1 0 0 0,1 1 1 0 0,-1-1-1 0 0,0 1 0 0 0,1-1 0 0 0,-1 1 0 0 0,1-1 0 0 0,0 1 0 0 0,-1-1 0 0 0,1 1 0 0 0,-1-1-2 0 0,1 1 3 0 0,0 0-1 0 0,-1-1 1 0 0,1 1-1 0 0,-1-1 1 0 0,1 1-1 0 0,-1-1 1 0 0,1 1-1 0 0,-1-1 1 0 0,1 1 0 0 0,-1-1-1 0 0,0 1 1 0 0,1-1-1 0 0,-1 0 1 0 0,0 1-1 0 0,0-1 1 0 0,1 0-1 0 0,-1 1 1 0 0,0-1-1 0 0,0 0 1 0 0,0 1-1 0 0,0-1 1 0 0,0 0-1 0 0,1 1 1 0 0,-1-1 0 0 0,-1 0-1 0 0,1 0-2 0 0,0-6 11 0 0,0 5-9 0 0,0 0-1 0 0,0 0 0 0 0,0 0 0 0 0,0-1 1 0 0,0 1-1 0 0,0 0 0 0 0,1 0 1 0 0,-1 0-1 0 0,1 0 0 0 0,0-2-1 0 0,9-19 46 0 0,-9 17-44 0 0,0 0-1 0 0,0-1 0 0 0,-1 1 1 0 0,1 0-1 0 0,-2-3-1 0 0,1 1 1 0 0,0 6 0 0 0,0 0 0 0 0,0 0 0 0 0,0 0 0 0 0,0-1 0 0 0,0 1 0 0 0,0 0 0 0 0,1 0 0 0 0,-1 0 0 0 0,1 0 0 0 0,0-1-1 0 0,4-5 20 0 0,-4 6-17 0 0,0 1-1 0 0,0-1 0 0 0,0 1 0 0 0,-1-1 0 0 0,1 1 1 0 0,0-1-1 0 0,-1 1 0 0 0,1-1 0 0 0,-1 0 0 0 0,1 1 1 0 0,-1-1-1 0 0,0 0 0 0 0,0 1 0 0 0,0-1 0 0 0,0-1-2 0 0,0-26 0 0 0,0 25-1 0 0,1 0 0 0 0,-1 0-1 0 0,1 0 1 0 0,-1 0-1 0 0,1 0 1 0 0,0 1-1 0 0,1-1 1 0 0,-1 0-1 0 0,1 0 1 0 0,-1 1-1 0 0,3-3 2 0 0,-4 4-9 0 0,1 0-1 0 0,-1 0 1 0 0,1 0-1 0 0,-1 0 0 0 0,1 1 1 0 0,-1-1-1 0 0,0 0 0 0 0,0 0 1 0 0,0 0-1 0 0,0 0 1 0 0,-1-1 9 0 0,1 1-5 0 0,0 0-1 0 0,0 0 1 0 0,0 0 0 0 0,0 0 0 0 0,0 0 0 0 0,0 0 0 0 0,0 0 0 0 0,1 1 0 0 0,-1-1 0 0 0,1 0 0 0 0,0-1 5 0 0,4-5-35 0 0,-4 6 27 0 0,0 1-1 0 0,0 0 0 0 0,0-1 0 0 0,-1 1 1 0 0,1-1-1 0 0,0 0 0 0 0,-1 1 0 0 0,1-1 1 0 0,-1 1-1 0 0,1-1 0 0 0,-1 0 0 0 0,0 1 1 0 0,0-1-1 0 0,0 0 9 0 0,0-8-45 0 0,-1 7 34 0 0,1 0-1 0 0,0 0 1 0 0,0 0 0 0 0,0 0 0 0 0,0 0 0 0 0,0 1-1 0 0,1-1 1 0 0,-1 0 0 0 0,1 0 0 0 0,0 0 0 0 0,0 0 11 0 0,2 0-36 0 0,1 1 102 0 0,-1 0 36 0 0,-1-1-129 0 0,-1 0-114 0 0,-1 0 16 0 0,0 0-42 0 0,3 3 77 0 0,15 0 6 0 0,-10 1 92 0 0,-5 1-9 0 0,-2-2 5 0 0,1 1-1 0 0,-1 0 1 0 0,0 0-1 0 0,0 0 1 0 0,0 0-1 0 0,0 0 1 0 0,0 0 0 0 0,0 0-1 0 0,0 0 1 0 0,0 0-1 0 0,-1 0 1 0 0,2 1-4 0 0,3 11 10 0 0,5-7-10 0 0,6 23 0 0 0,-10-13 0 0 0,7 0-10 0 0,2 4-36 0 0,-3 2 37 0 0,-10-16 10 0 0,-1-5-1 0 0,-1 1 0 0 0,1-1 0 0 0,-1 0 0 0 0,1 1 0 0 0,-1-1 0 0 0,0 1 0 0 0,0-1 0 0 0,0 1 0 0 0,0-1 0 0 0,0 1 0 0 0,0-1 0 0 0,0 1 0 0 0,0-1 0 0 0,0 1 0 0 0,0-1 0 0 0,1 1 0 0 0,-1-1 0 0 0,0 0 0 0 0,1 1 0 0 0,-1-1 0 0 0,1 1 0 0 0,1 1 0 0 0,0 1 0 0 0,-1 0 0 0 0,1-1 0 0 0,-1 1 0 0 0,0 0 0 0 0,0 0 0 0 0,0 0 0 0 0,0 0 0 0 0,0 0 0 0 0,-1 3 0 0 0,0-5 0 0 0,0 1 0 0 0,0-1 0 0 0,1 1 0 0 0,-1-1 0 0 0,1 1 0 0 0,-1-1 0 0 0,1 0 0 0 0,0 1 0 0 0,0-1 0 0 0,0 0 0 0 0,0 0-1 0 0,1 2 1 0 0,8 17 13 0 0,-6-10 7 0 0,-2-8-15 0 0,-1 0 1 0 0,0 0-1 0 0,0 0 0 0 0,0 0 1 0 0,0 0-1 0 0,0 1 1 0 0,-1-1-1 0 0,1 0 0 0 0,-1 0 1 0 0,0 3-6 0 0,0-1 19 0 0,1 1 0 0 0,0-1 1 0 0,0 0-1 0 0,0 0 0 0 0,2 5-19 0 0,-1-5 19 0 0,0 1 0 0 0,0 0 0 0 0,-1 0 0 0 0,0 0 0 0 0,-1 0 0 0 0,1 0-19 0 0,-2 6 29 0 0,1 10 25 0 0,4-8 10 0 0,-2-10-46 0 0,-1 0-1 0 0,1-1 1 0 0,0 1 0 0 0,-1 0-1 0 0,0 0 1 0 0,0 0-1 0 0,0 0 1 0 0,0 0 0 0 0,-1 2-18 0 0,1 17 102 0 0,-1-21-91 0 0,0 0-1 0 0,1 0 1 0 0,-1 0-1 0 0,0 0 0 0 0,1 0 1 0 0,0 0-1 0 0,-1 0 0 0 0,1 0 1 0 0,0 0-1 0 0,0-1 0 0 0,0 1 1 0 0,1 1-11 0 0,-1-2 7 0 0,-1 0 1 0 0,1 1 0 0 0,0-1-1 0 0,0 1 1 0 0,-1-1 0 0 0,1 1-1 0 0,-1-1 1 0 0,1 1 0 0 0,-1 0-1 0 0,1-1 1 0 0,-1 1-1 0 0,0-1-7 0 0,0 2 64 0 0,0-3 3 0 0,-1 4 36 0 0,2 5-49 0 0,-1-6 26 0 0,0-3 0 0 0,0 0 0 0 0,6 0-68 0 0,0-3 82 0 0,-5 1-114 0 0,0 1-54 0 0,0-1-39 0 0,0 0-57 0 0,0 1-67 0 0,1-1-76 0 0,-1 1-37 0 0,0 0-68 0 0,0 1-60 0 0,1-1-52 0 0,-1 1-48 0 0,1-1-37 0 0,0-1-700 0 0,0-2-917 0 0,-1-5-1270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18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0 224 5456 0 0,'0'0'158'0'0,"3"0"-4"0"0,-1 0-174 0 0,-1 0 48 0 0,2 0 42 0 0,-1 0 33 0 0,1 0 69 0 0,6 0 398 0 0,-6 0-355 0 0,-1 0-73 0 0,0 0-69 0 0,3 3 639 0 0,-4-2-632 0 0,1 1 0 0 0,-1-1 0 0 0,0 0 0 0 0,1 0 0 0 0,-1 0 0 0 0,1 0 0 0 0,0 0 0 0 0,-1 0 0 0 0,1-1 0 0 0,0 1 0 0 0,0 0 0 0 0,-1-1 0 0 0,1 1 0 0 0,0-1 0 0 0,1 0-80 0 0,-1 0 452 0 0,1 0-17 0 0,2 0-258 0 0,2 0 50 0 0,15 0 664 0 0,-13 0-539 0 0,0 0-76 0 0,-6 0-185 0 0,1 0-39 0 0,1-2 211 0 0,-4 0-236 0 0,1 1-1 0 0,-1 0 1 0 0,1 0-1 0 0,-1 0 1 0 0,1 0 0 0 0,-1 0-1 0 0,1 0 1 0 0,0 1-1 0 0,-1-1 1 0 0,3 0-27 0 0,19-2 334 0 0,-17 1-94 0 0,8-9 32 0 0,-2 8-33 0 0,-6 1-13 0 0,7-12-116 0 0,3 1-32 0 0,-3 8-16 0 0,-7-6-40 0 0,4 6 21 0 0,-7 3-34 0 0,-3-2-9 0 0,0-19 66 0 0,0 9-56 0 0,0 9 33 0 0,0-6-22 0 0,1 4 30 0 0,-1 6-51 0 0,0 1 0 0 0,0 0 0 0 0,0 0 0 0 0,1 0 0 0 0,-1 0 0 0 0,0 0 0 0 0,0-1 0 0 0,0 1 0 0 0,0 0 0 0 0,0 0 0 0 0,0 0 1 0 0,0 0-1 0 0,0 0 0 0 0,0-1 0 0 0,0 1 0 0 0,0 0 0 0 0,0 0 0 0 0,0 0 0 0 0,0 0 0 0 0,0-1 0 0 0,-1 1 0 0 0,1 0 0 0 0,0 0 0 0 0,0 0 0 0 0,0 0 0 0 0,0 0 1 0 0,0-1-1 0 0,0 1 0 0 0,0 0 0 0 0,0 0 0 0 0,0 0 0 0 0,-1 0 0 0 0,1 0 0 0 0,0 0 0 0 0,-15-9 51 0 0,14 9-48 0 0,-12-11 18 0 0,13 11-20 0 0,0 0 0 0 0,0 0-1 0 0,-1 0 1 0 0,1 0 0 0 0,0 0 0 0 0,0 0-1 0 0,0-1 1 0 0,0 1 0 0 0,0 0 0 0 0,0 0-1 0 0,0 0 1 0 0,0 0 0 0 0,0 0 0 0 0,0 0-1 0 0,0 0 1 0 0,-1 0 0 0 0,1 0 0 0 0,0 0-1 0 0,0 0 1 0 0,0-1 0 0 0,0 1 0 0 0,0 0-1 0 0,0 0 1 0 0,0 0 0 0 0,-1 0 0 0 0,1 0-1 0 0,0 0 1 0 0,0 0 0 0 0,0 0 0 0 0,0 0-1 0 0,0 0 1 0 0,0 0 0 0 0,-1 0 0 0 0,1 0-1 0 0,0 0 1 0 0,0 0 0 0 0,0 0 0 0 0,0 1-1 0 0,0-1 1 0 0,0 0 0 0 0,0 0 0 0 0,-1 0-1 0 0,1 0 1 0 0,0 0 0 0 0,0 0 0 0 0,0 0-1 0 0,0 0 1 0 0,0 0 0 0 0,0 0 0 0 0,0 0-1 0 0,0 1 1 0 0,0-1 0 0 0,0 0 0 0 0,0 0-1 0 0,-1 0 1 0 0,1 0 0 0 0,0 0-1 0 0,-10 11-4 0 0,9-11 1 0 0,1 1 0 0 0,-1-1 0 0 0,0 1 1 0 0,1-1-1 0 0,-1 0 0 0 0,1 1 0 0 0,-1-1 0 0 0,0 0 0 0 0,1 0 1 0 0,-1 1-1 0 0,0-1 0 0 0,1 0 0 0 0,-1 0 0 0 0,0 0 1 0 0,1 0-1 0 0,-1 0 0 0 0,0 0 0 0 0,1 0 0 0 0,-1 0 0 0 0,0 0 1 0 0,1 0-1 0 0,-1-1 0 0 0,0 1 0 0 0,1 0 3 0 0,-3 0-5 0 0,3-1 5 0 0,-1 1 0 0 0,1 0 0 0 0,-1 0 0 0 0,1 0 0 0 0,-1 0 0 0 0,1 0 0 0 0,-1 0 0 0 0,1 0 0 0 0,-1 0 0 0 0,1 0 0 0 0,-1 0 0 0 0,1 1 0 0 0,-1-1 0 0 0,1 0 0 0 0,-1 0 0 0 0,1 0 0 0 0,-1 0 0 0 0,1 1 0 0 0,-1-1 0 0 0,1 0 1 0 0,-1 1-1 0 0,1-1 0 0 0,0 0 0 0 0,-1 1 0 0 0,1-1 0 0 0,0 0 0 0 0,-1 1 0 0 0,1-1 0 0 0,0 1 0 0 0,0-1 0 0 0,-1 0 0 0 0,1 1 0 0 0,-5 6-12 0 0,-8-2-31 0 0,-3 9 33 0 0,3 2 10 0 0,7-3 0 0 0,0-9 0 0 0,5-3 0 0 0,1-1 0 0 0,-1 0 0 0 0,1 0 0 0 0,0 1 0 0 0,-1-1 0 0 0,1 0 0 0 0,-1 0 0 0 0,1 1 0 0 0,0-1 0 0 0,-1 1 0 0 0,1-1 0 0 0,0 0 0 0 0,-1 1 0 0 0,1-1 0 0 0,0 1 0 0 0,0-1 0 0 0,0 1 0 0 0,-1-1 0 0 0,1 1 0 0 0,0-1 0 0 0,0 1 0 0 0,0-1 0 0 0,0 1 0 0 0,0-1 0 0 0,0 1 0 0 0,0-1 0 0 0,0 1 0 0 0,0-1 0 0 0,0 1 0 0 0,0-1 0 0 0,0 1 0 0 0,0-1 0 0 0,0 34-6 0 0,0 42 90 0 0,0-73-71 0 0,0 0-1 0 0,1 1 1 0 0,-1-1 0 0 0,1 0-1 0 0,-1 0 1 0 0,1 0-1 0 0,0 1 1 0 0,0-1-1 0 0,0 0 1 0 0,2 2-13 0 0,1 6 36 0 0,0 0 48 0 0,1 1 1 0 0,0-1 0 0 0,2 3-85 0 0,-6-12 11 0 0,25 30 180 0 0,-23-27-166 0 0,-3-4-18 0 0,0-1-1 0 0,1 1 0 0 0,-1 0 1 0 0,0-1-1 0 0,1 1 1 0 0,-1 0-1 0 0,0-1 0 0 0,1 1 1 0 0,-1-1-1 0 0,1 1 1 0 0,-1-1-1 0 0,1 1 0 0 0,-1-1 1 0 0,1 1-1 0 0,-1-1 0 0 0,1 0 1 0 0,-1 1-1 0 0,1-1 1 0 0,0 0-1 0 0,-1 1 0 0 0,1-1 1 0 0,0 0-7 0 0,4 3 26 0 0,3 2 20 0 0,-6-4-35 0 0,-1 0 0 0 0,0 0 0 0 0,1-1 0 0 0,-1 1 0 0 0,1 0 0 0 0,0 0 0 0 0,-1-1 0 0 0,1 1 0 0 0,-1-1 0 0 0,1 0 0 0 0,0 1 0 0 0,-1-1 0 0 0,1 0 0 0 0,0 0-11 0 0,9 0 60 0 0,16 0 179 0 0,-17-3-178 0 0,9-7 11 0 0,5 4-12 0 0,-14-7-35 0 0,33-19 55 0 0,-27 19-63 0 0,-9 9-171 0 0,-2 0 80 0 0,0 0 52 0 0,3-5 27 0 0,-4 2-72 0 0,0 2-76 0 0,-2 2 31 0 0,0 1-33 0 0,0-1-37 0 0,1 0-41 0 0,0 0-45 0 0,0-1-49 0 0,-2 3-33 0 0,1-1-53 0 0,-1 0-46 0 0,1 1-42 0 0,0-1-143 0 0,0 0-41 0 0,0 0-174 0 0,2-2-468 0 0</inkml:trace>
  <inkml:trace contextRef="#ctx0" brushRef="#br0" timeOffset="565.09">655 97 7344 0 0,'0'0'165'0'0,"3"2"22"0"0,8 9 9 0 0,-7-2-65 0 0,-5-2-61 0 0,0-4-59 0 0,1 5-30 0 0,0-1 49 0 0,0 9 47 0 0,1-9 120 0 0,0-2-54 0 0,5 6 168 0 0,-3-4-72 0 0,-1-4-64 0 0,-1 1 52 0 0,1 2 175 0 0,-2-2-151 0 0,0 0 38 0 0,1 2-15 0 0,1 0-43 0 0,2 1 5 0 0,3 1 77 0 0,-6-7-63 0 0,0 1-57 0 0,0 0-49 0 0,-1 0-42 0 0,1 0-23 0 0,-1 0-36 0 0,-1 3 14 0 0,0-4-10 0 0,1 0 46 0 0,0 13 333 0 0,0-12-36 0 0,0-2-6 0 0,0 3-26 0 0,0-3-479 0 0,0 1 33 0 0,0 1 5 0 0,0 0 111 0 0,0 0 99 0 0,0 0 135 0 0,0 1 98 0 0,0 1 167 0 0,0 0 373 0 0,0-1-137 0 0,0-2-292 0 0,0 0-120 0 0,0-1-54 0 0,0-1-21 0 0,0 0-186 0 0,0 0-37 0 0,0-1-39 0 0,0 0-43 0 0,0 0-46 0 0,0-1-51 0 0,0-19 249 0 0,0-6-61 0 0,0-47-43 0 0,0 73-19 0 0,0 0 0 0 0,0 0 0 0 0,1 0 0 0 0,-1 0 0 0 0,0 0 0 0 0,1 0 0 0 0,0 1 0 0 0,-1-1 0 0 0,1 0 0 0 0,0 0 0 0 0,0 0 0 0 0,0 1 0 0 0,1-3 0 0 0,-1 3 0 0 0,0 0 0 0 0,-1-1 0 0 0,1 1 0 0 0,0-1 0 0 0,0 1 0 0 0,-1-1 0 0 0,1 1 0 0 0,-1-1 0 0 0,0 0 0 0 0,1 1 0 0 0,-1-1 0 0 0,0 0 0 0 0,0 0 0 0 0,0 0 0 0 0,0 0 0 0 0,1 0 0 0 0,-1 1 0 0 0,0-1 0 0 0,1 1 0 0 0,-1-1 0 0 0,1 0 0 0 0,-1 1 0 0 0,1-1 0 0 0,0 1 0 0 0,0-1 0 0 0,0 1 0 0 0,-1-1 0 0 0,2 1 0 0 0,3-7 0 0 0,-3 3 0 0 0,-2 4 0 0 0,0 0 0 0 0,1 1 0 0 0,-1-1 0 0 0,0 0 0 0 0,1 1 0 0 0,-1-1 0 0 0,0 1 0 0 0,1-1 0 0 0,-1 0 0 0 0,1 1 0 0 0,-1-1 0 0 0,1 1 0 0 0,-1-1 0 0 0,1 1 0 0 0,-1 0 0 0 0,1-1 0 0 0,0 1 0 0 0,-1 0 0 0 0,1-1 0 0 0,0 1 0 0 0,-1 0 0 0 0,1-1 0 0 0,4-1 0 0 0,12-11 0 0 0,-16 11 0 0 0,0 1 0 0 0,0 0 0 0 0,1-1 0 0 0,-1 1 0 0 0,0 0 0 0 0,1 0 0 0 0,-1 0 0 0 0,1 0 0 0 0,-1 0 0 0 0,1 1 0 0 0,0-1 0 0 0,-1 0 0 0 0,1 1 0 0 0,0-1 0 0 0,0 1 0 0 0,-1-1 0 0 0,1 1 0 0 0,0 0 0 0 0,0 0 0 0 0,0 0 0 0 0,-1 0 0 0 0,1-1 0 0 0,0 1 0 0 0,0 0 0 0 0,-1-1 0 0 0,1 1 0 0 0,-1-1 0 0 0,1 1 0 0 0,0-1 0 0 0,-1 0 0 0 0,1 0 0 0 0,-1 0 0 0 0,0 0 0 0 0,1 0 0 0 0,6-4 0 0 0,14-6-43 0 0,-12 6 6 0 0,-6 3 29 0 0,2 1 1 0 0,16 2 6 0 0,26-1 1 0 0,-47 0 0 0 0,0 0 0 0 0,-1 0 0 0 0,1 0 0 0 0,0 0 0 0 0,0 0 0 0 0,0 0 0 0 0,0 0 0 0 0,0 0 0 0 0,0 0 0 0 0,-1 1 0 0 0,1-1 0 0 0,0 0 0 0 0,0 1 0 0 0,0-1 0 0 0,5 11 0 0 0,-2-10-1 0 0,2-1 11 0 0,-1 4 35 0 0,6 7-49 0 0,-8-8-66 0 0,-3-3 7 0 0,0 0 4 0 0,0 0-32 0 0,0 0-17 0 0,0 0-33 0 0,0 0-37 0 0,0 0-44 0 0,0 0-46 0 0,0 0-44 0 0,0 0-40 0 0,0 0-36 0 0,0 0-254 0 0,0 0-59 0 0,0 0-48 0 0,0 0-34 0 0,0 0-1404 0 0,0 0-1244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4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5072 0 0,'0'0'144'0'0,"0"0"-31"0"0,0 0-1 0 0,0 0 42 0 0,0 0 132 0 0,0 0 242 0 0,0 0 16 0 0,0 0-28 0 0,2 2-145 0 0,3 4-327 0 0,-2 0 82 0 0,-1 0 63 0 0,0 1 46 0 0,0 16 517 0 0,-2-12-458 0 0,0-8-246 0 0,1 8 234 0 0,5 1 38 0 0,1 1 2 0 0,-5 1-56 0 0,0 6-3 0 0,7 12 214 0 0,-5-19-309 0 0,-1-1-34 0 0,8 20 132 0 0,-6 0-36 0 0,6 0-6 0 0,-7-14-98 0 0,-3-10-53 0 0,1 0-1 0 0,1-1 1 0 0,-1 1-1 0 0,1-1 1 0 0,0 1-73 0 0,3 6 157 0 0,-1 0 1 0 0,0 0 0 0 0,-1 0-1 0 0,0 5-157 0 0,5 17 274 0 0,4-3-45 0 0,-10-22-125 0 0,-2 6-6 0 0,0 0-4 0 0,6-3 21 0 0,-7-13-96 0 0,1 0 1 0 0,0 1 0 0 0,0-1-1 0 0,-1 1 1 0 0,1-1-1 0 0,0 1 1 0 0,-1-1 0 0 0,0 1-1 0 0,1-1 1 0 0,-1 1-1 0 0,0 0 1 0 0,0-1 0 0 0,0 1-20 0 0,0 1 101 0 0,0 1-46 0 0,0 10-2 0 0,0-8 12 0 0,0-2 13 0 0,0-1 42 0 0,0 0 65 0 0,0 0 69 0 0,0 0 82 0 0,0-1 93 0 0,0-2-429 0 0,1-1 1 0 0,-1 1-1 0 0,0-1 1 0 0,0 1-1 0 0,0-1 1 0 0,-1 1 0 0 0,1-1-1 0 0,0 1 1 0 0,0-1-1 0 0,0 1 1 0 0,0-1-1 0 0,0 1 1 0 0,-1-1 0 0 0,1 1-1 0 0,0-1 1 0 0,0 1-1 0 0,-1-1 1 0 0,1 1-1 0 0,0 0 1 0 0,-1-1 0 0 0,1 1-1 0 0,0 0 1 0 0,-1-1-1 0 0,1 1 1 0 0,0 0-1 0 0,-1-1 1 0 0,1 1 0 0 0,-1 0-1 0 0,1 0 1 0 0,-1-1-1 0 0,1 1 1 0 0,-1 0-1 0 0,1 0 1 0 0,-1 0 0 0 0,1 0-1 0 0,-1 0 1 0 0,1 0-1 0 0,-1 0 1 0 0,1 0-1 0 0,-1 0 1 0 0,1 0 0 0 0,-1 0-1 0 0,1 0 0 0 0,0 0 1 0 0,0 0 0 0 0,0 0 0 0 0,0 0 0 0 0,0 0 0 0 0,0 0-1 0 0,-1 0 1 0 0,1 0 0 0 0,0 0 0 0 0,0 0 0 0 0,0 0 0 0 0,0 0-1 0 0,0 0 1 0 0,0 0 0 0 0,0 0 0 0 0,0 0 0 0 0,0 0 0 0 0,0 0-1 0 0,-1 0 1 0 0,1 0 0 0 0,0 0 0 0 0,0 0 0 0 0,0 0 0 0 0,0 0 0 0 0,0 0-1 0 0,0 0 1 0 0,0-1 0 0 0,0 1 0 0 0,0 0 0 0 0,0 0 0 0 0,0 0-1 0 0,0 0 1 0 0,0 0 0 0 0,-1 0 0 0 0,1 0 0 0 0,0 0 0 0 0,0 0-1 0 0,0 0 1 0 0,0 0 0 0 0,0 0 0 0 0,0-1 0 0 0,0 1 0 0 0,0 0 0 0 0,0 0-1 0 0,0 0 1 0 0,0 0 0 0 0,0 0 0 0 0,0 0 0 0 0,0 0 0 0 0,0 0-1 0 0,0 0 1 0 0,0 0 0 0 0,0-1 0 0 0,0 1 0 0 0,0 0 0 0 0,0 0-1 0 0,0 0 0 0 0,0-3 2 0 0,-1-1-1 0 0,0 1 0 0 0,0-1 0 0 0,-1 1 1 0 0,1 0-1 0 0,-1-1 0 0 0,0 1 0 0 0,1 0 1 0 0,-1 0-1 0 0,-2-1-1 0 0,-8-18-1 0 0,7 5 1 0 0,-9-16 0 0 0,10 24-1 0 0,1-1 0 0 0,0 1 0 0 0,0-1 0 0 0,1 0 1 0 0,-5-14-26 0 0,-2 0-34 0 0,4 13 20 0 0,1 0 1 0 0,0-1-1 0 0,1 0 1 0 0,-1-6 39 0 0,-8-27-111 0 0,8 37 71 0 0,2 0 0 0 0,-1-1 0 0 0,1 1 0 0 0,0-1 0 0 0,0-8 40 0 0,1-2-124 0 0,1-2-63 0 0,0 18 157 0 0,0-61-654 0 0,0 20 177 0 0,2 30 348 0 0,4 4 38 0 0,-1 2 37 0 0,1-5-60 0 0,0 1 58 0 0,-2 5 45 0 0,-1 0 3 0 0,-3 6 34 0 0,0 1 1 0 0,0 0-1 0 0,0-1 0 0 0,1 1 1 0 0,-1-1-1 0 0,0 1 0 0 0,0-1 1 0 0,0 1-1 0 0,1 0 1 0 0,-1-1-1 0 0,0 1 0 0 0,0-1 1 0 0,1 1-1 0 0,-1 0 0 0 0,0-1 1 0 0,1 1-1 0 0,-1 0 0 0 0,1-1 1 0 0,-1 1-1 0 0,0 0 0 0 0,1 0 1 0 0,-1 0-1 0 0,1-1 0 0 0,-1 1 1 0 0,1 0-1 0 0,-1 0 0 0 0,1 0 1 0 0,-1 0-1 0 0,0 0 0 0 0,1 0 1 0 0,-1 0-1 0 0,1-1 1 0 0,-1 2-1 0 0,1-1 0 0 0,-1 0 1 0 0,1 0 3 0 0,4-3-67 0 0,4-3 55 0 0,7 0 89 0 0,17 5 103 0 0,-30 1-172 0 0,-1 0-7 0 0,0 0 0 0 0,0 0 0 0 0,0 0 0 0 0,-1 1 0 0 0,1-1 1 0 0,0 1-1 0 0,0-1 0 0 0,-1 1 0 0 0,1 0 0 0 0,0 0 0 0 0,-1 0 0 0 0,1 0 0 0 0,-1 0-1 0 0,1 0 1 0 0,-1 0-1 0 0,1 0 1 0 0,0-1 0 0 0,-1 1 0 0 0,1 0 0 0 0,0 0-1 0 0,-1-1 1 0 0,1 1 0 0 0,0-1 0 0 0,0 0 0 0 0,0 0-1 0 0,-1 1 1 0 0,1-1-1 0 0,12 2 24 0 0,-4 4-55 0 0,-2-1-27 0 0,4 1-56 0 0,5 2-29 0 0,-2 1 38 0 0,-2 3 36 0 0,-3 4 35 0 0,-8-13 34 0 0,1 1 0 0 0,0-1 0 0 0,-1 0 0 0 0,1 1 0 0 0,1-1 0 0 0,1 2 0 0 0,-2-3 0 0 0,0 1 0 0 0,0 0 0 0 0,0-1 0 0 0,-1 1 0 0 0,1 1 0 0 0,0 2 0 0 0,3 7 0 0 0,0-9 0 0 0,-5-3 0 0 0,-1-1 0 0 0,1 0 0 0 0,-1 0 0 0 0,1 1 0 0 0,-1-1 0 0 0,0 0 0 0 0,1 0 0 0 0,-1 1 0 0 0,1-1 0 0 0,-1 1 0 0 0,0-1 0 0 0,1 0 0 0 0,-1 1 0 0 0,0-1 0 0 0,0 1 0 0 0,1-1 0 0 0,-1 1 0 0 0,0-1 0 0 0,0 1 0 0 0,0-1 0 0 0,0 1 0 0 0,0-1 0 0 0,1 1 0 0 0,-1-1 0 0 0,0 1 0 0 0,0-1 0 0 0,0 1 0 0 0,0-1 0 0 0,0 1 0 0 0,-1-1 0 0 0,1 1 0 0 0,0-1 0 0 0,0 23-1 0 0,0 16 71 0 0,1-24 11 0 0,-1-12-50 0 0,1 0-1 0 0,-1 0 1 0 0,0 0 0 0 0,0 0-1 0 0,-1 0 1 0 0,1 0-1 0 0,0 0 1 0 0,-1 0-1 0 0,0 0 1 0 0,-1 2-31 0 0,-14 25 278 0 0,3-25-252 0 0,-3 8-26 0 0,0 1 0 0 0,15-14 0 0 0,-1 1 0 0 0,1-1 0 0 0,0 0 0 0 0,-1 1 0 0 0,1-1 0 0 0,-1 0 0 0 0,1 0 0 0 0,-1 0 0 0 0,1 0 0 0 0,-1 0 0 0 0,2 0 0 0 0,-13 0-14 0 0,6 0-17 0 0,2 0-29 0 0,1 0-47 0 0,-1 0-81 0 0,1 0-90 0 0,0 0-108 0 0,2 0 147 0 0,1 0-33 0 0,0 0-35 0 0,1 0-46 0 0,-1 0-41 0 0,1 0-35 0 0,0 0-126 0 0,-1 0-35 0 0,1 0-1303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5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8952 0 0,'0'0'200'0'0,"0"0"33"0"0,0 2 15 0 0,2 6-110 0 0,2-5-53 0 0,3 2-53 0 0,-2 6-32 0 0,7-4-20 0 0,-2-2 42 0 0,-5 2 61 0 0,-3 1 101 0 0,-1 0 63 0 0,-1-7-191 0 0,0 1 0 0 0,0-1 0 0 0,0 0 0 0 0,0 1-1 0 0,0-1 1 0 0,0 1 0 0 0,1-1 0 0 0,-1 1 0 0 0,1-1-1 0 0,-1 1-55 0 0,14 13 574 0 0,-1 1-34 0 0,-6-2-204 0 0,-1-1-48 0 0,13 24 426 0 0,-16-29-583 0 0,-2-1-34 0 0,-2 10 71 0 0,-1 1-8 0 0,6-4 54 0 0,-2-10-138 0 0,1 0-19 0 0,2 3 25 0 0,-3-1 62 0 0,-1 0 84 0 0,-1-2-64 0 0,1 0 38 0 0,-1-2-21 0 0,0 3-22 0 0,0 0-46 0 0,0-1-10 0 0,0-1 22 0 0,0-1 51 0 0,0 1 20 0 0,0-1 54 0 0,0 0 62 0 0,0-1 71 0 0,-3-1-207 0 0,-8 0 0 0 0,11 0-172 0 0,0 0-1 0 0,0 0 0 0 0,0 0 0 0 0,0 0 0 0 0,0 0 0 0 0,0 0 0 0 0,0 0 0 0 0,-1 0 0 0 0,1 0 0 0 0,0 0 0 0 0,0 0 1 0 0,0 0-1 0 0,0 0 0 0 0,0 0 0 0 0,0 0 0 0 0,0 0 0 0 0,0 0 0 0 0,0 0 0 0 0,0 0 0 0 0,-1 0 0 0 0,1 0 0 0 0,0 0 0 0 0,0 0 1 0 0,0 0-1 0 0,0 0 0 0 0,0 0 0 0 0,0 0 0 0 0,0 0 0 0 0,0 0 0 0 0,0 0 0 0 0,0 0 0 0 0,0 0 0 0 0,0 0 0 0 0,0-1 1 0 0,0 1-1 0 0,0 0 0 0 0,-1 0 0 0 0,1 0 0 0 0,0 0 0 0 0,0 0 0 0 0,0 0 0 0 0,0 0 0 0 0,0 0 0 0 0,0 0 0 0 0,0 0 1 0 0,0 0-1 0 0,0-1 0 0 0,0 1 0 0 0,0 0 0 0 0,0 0 0 0 0,0 0 0 0 0,0 0 0 0 0,0 0 0 0 0,0 0 0 0 0,0 0 0 0 0,0 0 0 0 0,1 0-3 0 0,-1-2 15 0 0,-1 1-1 0 0,1 0 0 0 0,0 0 0 0 0,0 0 0 0 0,-1 0 0 0 0,1-1 0 0 0,0 1 0 0 0,-1 0 0 0 0,1 0 0 0 0,-1 0 0 0 0,1 0 0 0 0,-1-1-14 0 0,-10-11 107 0 0,-3-4-47 0 0,10 1 7 0 0,4-13-50 0 0,1 25-18 0 0,-1 0 1 0 0,0 0-1 0 0,0 0 1 0 0,0-1-1 0 0,-1 1 0 0 0,0-3 1 0 0,-6-7 0 0 0,6 13 0 0 0,1-1 0 0 0,-1 1 0 0 0,0 0 0 0 0,0-1 0 0 0,1 1 0 0 0,-1 0 0 0 0,1-1 0 0 0,-1 1 0 0 0,1-1 0 0 0,0 1 0 0 0,-1-1 0 0 0,1 1 0 0 0,0-1 0 0 0,0 1 0 0 0,0-1 0 0 0,0 1 0 0 0,0-1 0 0 0,0 1 0 0 0,1-1 0 0 0,-1 1 0 0 0,1-1 0 0 0,-1 1 0 0 0,1-1 0 0 0,-1 0 0 0 0,5-6 1 0 0,-4 7 0 0 0,0 0-1 0 0,0-1 1 0 0,0 1 0 0 0,0-1 0 0 0,-1 1 0 0 0,1-1 0 0 0,0 0-1 0 0,-1 1 1 0 0,1-1 0 0 0,-1 0 0 0 0,0 1 0 0 0,0-1 0 0 0,1 0-1 0 0,-1 1 0 0 0,0-1 5 0 0,0 0-1 0 0,0 0 1 0 0,0 1-1 0 0,1-1 0 0 0,-1 0 1 0 0,1 1-1 0 0,-1-1 0 0 0,1 1 1 0 0,-1-1-1 0 0,1 1 0 0 0,0-1 1 0 0,0 1-1 0 0,0-1 0 0 0,0 1-4 0 0,4-7 10 0 0,0-8 33 0 0,9 0-47 0 0,-7 8-27 0 0,-4 4 11 0 0,0 1-1 0 0,1 0 1 0 0,-1 0-1 0 0,1 0 1 0 0,-1 0-1 0 0,2 0 21 0 0,26-13-80 0 0,-28 15 80 0 0,-1 1-1 0 0,0-1 0 0 0,0 0 0 0 0,1 1 0 0 0,-1-1 1 0 0,1 1-1 0 0,-1 0 0 0 0,2 0 1 0 0,8 0-61 0 0,1 1-52 0 0,-4-1-11 0 0,-2 1-38 0 0,-3-1 164 0 0,0 0-32 0 0,4 0-124 0 0,0 0-116 0 0,0 0-105 0 0,-2 0 32 0 0,0 0-48 0 0,0 0-45 0 0,0 0-38 0 0,6 0-575 0 0,0 0-102 0 0,4 0-311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51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6504 0 0,'0'0'190'0'0,"0"0"-51"0"0,0 0-12 0 0,0 0 40 0 0,0 0 138 0 0,0 2 249 0 0,0 10-30 0 0,0 1-51 0 0,-1 9 121 0 0,1 1-120 0 0,1-3-126 0 0,0-11-225 0 0,1-1-33 0 0,4 8 120 0 0,-2-4-51 0 0,-1 8 36 0 0,0-5 5 0 0,1-6-37 0 0,3 4-9 0 0,-5 2-33 0 0,-2 13 114 0 0,1-7-76 0 0,1-10-87 0 0,5 2 46 0 0,-7-12-102 0 0,1 1-1 0 0,0-1 0 0 0,0 0 1 0 0,-1 1-1 0 0,1-1 1 0 0,0 1-1 0 0,-1 0 0 0 0,0-1 1 0 0,1 1-1 0 0,-1-1 0 0 0,0 1 1 0 0,0-1-1 0 0,0 1-15 0 0,0 31 269 0 0,0-2-83 0 0,-3-16-116 0 0,-7-1-33 0 0,7-10 36 0 0,2 0-38 0 0,2 4-10 0 0,-1-8-14 0 0,0 11 43 0 0,-3-6-111 0 0,-1-2-88 0 0,-2-3-66 0 0,3 0-306 0 0,3 0-41 0 0,0 0-8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5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11256 0 0,'0'0'256'0'0,"0"0"34"0"0,0 2 21 0 0,0 13-253 0 0,0 1 74 0 0,0-1 66 0 0,0 2 59 0 0,0 2 119 0 0,0 0 62 0 0,0 9 309 0 0,0-2 68 0 0,2-21-445 0 0,9 6-18 0 0,-8-9-67 0 0,-3-2-28 0 0,0 3-8 0 0,0 0-167 0 0,0 0-46 0 0,0-1 20 0 0,0 0 33 0 0,0 1 51 0 0,0-3-208 0 0,0 0-79 0 0,1 0-90 0 0,0 0 67 0 0,-1 0-40 0 0,1 0-43 0 0,0 0-40 0 0,0 0-39 0 0,1 0-32 0 0,-1 0-239 0 0,1 0-56 0 0,1 0-779 0 0,-1 0-616 0 0,-1 0-1168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6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8088 0 0,'0'0'234'0'0,"3"0"-4"0"0,5 1-176 0 0,-3 7-56 0 0,-2-1-2 0 0,4 2 29 0 0,-1-2 67 0 0,2 2 238 0 0,-2 0 53 0 0,-1 1 50 0 0,-1 0 50 0 0,1 1 92 0 0,1 0 51 0 0,1 0 50 0 0,3 0 45 0 0,-5-4-397 0 0,3 8 248 0 0,-4-8-306 0 0,0 0-48 0 0,-1-3-111 0 0,0-1-41 0 0,-2-1 88 0 0,0-1-36 0 0,0 3 31 0 0,0 0-76 0 0,-2 1-40 0 0,0-3 55 0 0,1 5 18 0 0,2 11 216 0 0,-2-17-313 0 0,0-1-1 0 0,0 1 0 0 0,0-1 1 0 0,1 0-1 0 0,-1 1 0 0 0,0-1 1 0 0,0 1-1 0 0,1-1 0 0 0,-1 0 1 0 0,0 1-1 0 0,1-1 0 0 0,-1 0 1 0 0,1 1-1 0 0,-1-1 0 0 0,0 0 1 0 0,1 0-1 0 0,-1 1 0 0 0,1-1 1 0 0,-1 0-1 0 0,1 0 0 0 0,-1 0 1 0 0,0 0-1 0 0,1 0 0 0 0,-1 0 1 0 0,1 0-1 0 0,-1 1 0 0 0,1-1 1 0 0,-1 0-1 0 0,1-1 0 0 0,0 1-8 0 0,1 0 178 0 0,-2 0-9 0 0,0 0-28 0 0,0 0-12 0 0,0 0-1 0 0,-2 3-6 0 0,-9 8-30 0 0,8-9-18 0 0,3-2-2 0 0,0 0 4 0 0,0 0 16 0 0,-1-1-60 0 0,0-2 25 0 0,1 1-45 0 0,2-24-6 0 0,-2 19 15 0 0,0 5-18 0 0,0 0 0 0 0,0 0 1 0 0,0 0-1 0 0,0-1 0 0 0,0 1 0 0 0,0 0 1 0 0,1 0-1 0 0,-1 0 0 0 0,1 0 0 0 0,0-2-3 0 0,15-27 0 0 0,-3 15-14 0 0,9-6-80 0 0,3-3-17 0 0,-11 10 9 0 0,-6 10-9 0 0,5 0 54 0 0,16-7-82 0 0,-12 0 97 0 0,-16 10 35 0 0,1 1 1 0 0,-1-1-1 0 0,1 1 1 0 0,-1 0-1 0 0,1-1 1 0 0,0 1-1 0 0,0 0 1 0 0,-1 0 0 0 0,1 0-1 0 0,0 0 1 0 0,2 0 6 0 0,1 0-18 0 0,1 1 1 0 0,0-1-1 0 0,0 1 1 0 0,4 0 17 0 0,15 1-23 0 0,-24-1 19 0 0,1 0 0 0 0,-1 0 0 0 0,1 0-1 0 0,-1 0 1 0 0,1 1 0 0 0,-1-1 0 0 0,1 0 0 0 0,-1 1 0 0 0,1-1 0 0 0,-1 1 0 0 0,1 0 4 0 0,12 11-9 0 0,18 20-44 0 0,-21-18 51 0 0,-10-13 6 0 0,0 0 0 0 0,-1 1 0 0 0,1-1 0 0 0,-1 1 0 0 0,1-1 0 0 0,-1 1 0 0 0,0-1 0 0 0,1 1 1 0 0,-1-1-1 0 0,0 1 0 0 0,0 0-4 0 0,0-1 4 0 0,0 1 0 0 0,0 0 0 0 0,0-1 0 0 0,1 1-1 0 0,-1 0 1 0 0,1-1 0 0 0,-1 1 0 0 0,1-1 0 0 0,-1 1 0 0 0,1 0 0 0 0,0-1 0 0 0,0 0 0 0 0,0 1 0 0 0,0-1-4 0 0,4 8 29 0 0,11 23 39 0 0,-15-30-63 0 0,0 0 1 0 0,-1 0 0 0 0,1 1-1 0 0,-1-1 1 0 0,1 0-1 0 0,-1 1 1 0 0,0-1 0 0 0,0 2-6 0 0,-1 21 125 0 0,1-9-5 0 0,0-5-37 0 0,0 10 196 0 0,0-14-182 0 0,0 0-60 0 0,0-5 57 0 0,0-2 22 0 0,0 0 10 0 0,0 0 2 0 0,0 0-6 0 0,0 0-29 0 0,0 0-12 0 0,0 0-1 0 0,0 0-2 0 0,0-2-22 0 0,0-46 18 0 0,0 42-75 0 0,1 0 0 0 0,0 1 0 0 0,0-1 1 0 0,0 1-1 0 0,1-1 0 0 0,0 1 0 0 0,0 0 0 0 0,1 0 1 0 0,5-12-51 0 0,0 0-60 0 0,-3 7 2 0 0,10-10-69 0 0,-11 16 94 0 0,0-1-1 0 0,1 1 0 0 0,-1 1 0 0 0,1-1 0 0 0,4-2 85 0 0,1 1-172 0 0,1 0-10 0 0,-1-3 46 0 0,-8 6 121 0 0,0 0 0 0 0,0 1-1 0 0,0-1 1 0 0,0 1 0 0 0,1 0 0 0 0,-1-1 0 0 0,0 1 0 0 0,1 0 0 0 0,-1 0-1 0 0,0 1 1 0 0,1-1 0 0 0,-1 0 0 0 0,1 1 0 0 0,-1 0 15 0 0,39-1-168 0 0,-20 2 96 0 0,-19-1 67 0 0,0 0-1 0 0,-1 0 1 0 0,1 0 0 0 0,0 1-1 0 0,-1-1 1 0 0,1 1 0 0 0,0-1-1 0 0,-1 1 1 0 0,1-1 0 0 0,-1 1-1 0 0,1 0 1 0 0,-1 0 0 0 0,1 0-1 0 0,-1 0 6 0 0,7 4-12 0 0,5-1-29 0 0,-4 1 19 0 0,17 21 8 0 0,-18-19-7 0 0,7 8-9 0 0,-9-5 40 0 0,0 6 48 0 0,7 0 13 0 0,-11-15-60 0 0,-1 1 0 0 0,1 0 0 0 0,-1-1 0 0 0,0 1-1 0 0,1 0 1 0 0,-1 0 0 0 0,0 0 0 0 0,0 0 0 0 0,0 0 0 0 0,-1 1 0 0 0,1-1 0 0 0,0 0 0 0 0,-1 0 0 0 0,0 0 0 0 0,1 1 0 0 0,-1 1-11 0 0,0 15 49 0 0,0-11-43 0 0,0-6-1 0 0,0-1 0 0 0,0 1 0 0 0,0-1 0 0 0,0 1 0 0 0,1-1-1 0 0,-1 1 1 0 0,0-1 0 0 0,1 0 0 0 0,-1 1 0 0 0,1-1-6 0 0,9 13 25 0 0,-6-9-6 0 0,-4 0-85 0 0,0-3-10 0 0,0-1-36 0 0,-1 1-41 0 0,1-2-44 0 0,0 1 39 0 0,0-1-90 0 0,0 1-40 0 0,0-1-36 0 0,0 1-34 0 0,1-1-235 0 0,-1 0-54 0 0,2 0-768 0 0,2 0-607 0 0,5 0-1151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6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7920 0 0,'0'0'174'0'0,"2"0"29"0"0,2 0-123 0 0,11 0 132 0 0,-5-3-103 0 0,-1-2-68 0 0,-8 4-42 0 0,0 0 1 0 0,1 0 0 0 0,-1 0 0 0 0,1 0 0 0 0,-1 1-1 0 0,1-1 1 0 0,0 1 0 0 0,-1-1 0 0 0,1 1 0 0 0,-1-1-1 0 0,1 1 1 0 0,0 0 0 0 0,0 0 0 0 0,-1 0 0 0 0,11 0 50 0 0,-2 1 51 0 0,-1-1 58 0 0,0-1 59 0 0,-1-2 63 0 0,1-2 135 0 0,-5 2-127 0 0,2 0 33 0 0,0 1 42 0 0,1 2 52 0 0,0-1-55 0 0,-2 0-66 0 0,0-2-57 0 0,0 1-45 0 0,1-2-1 0 0,1 1-35 0 0,17-2 299 0 0,-13-6-28 0 0,3 10-169 0 0,3 1-33 0 0,-6-4-46 0 0,13-9 136 0 0,-9 4-127 0 0,-6 4-99 0 0,-8 5-80 0 0,1-1 0 0 0,-1 1 0 0 0,1-1 1 0 0,-1 1-1 0 0,1 0 0 0 0,-1 0 0 0 0,0 0 1 0 0,1 0-1 0 0,-1 0 0 0 0,1 0-10 0 0,-2 0 0 0 0,15-3 73 0 0,-1-8-40 0 0,-11 9 27 0 0,-3-4 40 0 0,0-2-40 0 0,-3 3 28 0 0,2 4-77 0 0,0-1 1 0 0,0 1-1 0 0,-1 0 1 0 0,1-1 0 0 0,0 1-1 0 0,0-1 1 0 0,0 0 0 0 0,1 1-1 0 0,-1-1 1 0 0,0 0 0 0 0,1 1-1 0 0,-1-1 1 0 0,1 0 0 0 0,-1 0-1 0 0,1-1-11 0 0,-3-2 82 0 0,-7-6-2 0 0,4 7 12 0 0,1 4-57 0 0,0-1-16 0 0,0-5-6 0 0,5 5-13 0 0,0 1 0 0 0,0-1 0 0 0,-1 1 0 0 0,1-1 0 0 0,0 1 0 0 0,-1 0 0 0 0,1-1 0 0 0,0 1 0 0 0,-1-1 0 0 0,1 1 0 0 0,0 0 0 0 0,-1-1 0 0 0,1 1 0 0 0,-1 0 0 0 0,1 0 0 0 0,-1-1 0 0 0,1 1 0 0 0,-1 0 0 0 0,1 0 0 0 0,0 0 0 0 0,-1 0 0 0 0,1 0 0 0 0,-1-1 0 0 0,1 1 0 0 0,-1 0 0 0 0,1 0 0 0 0,-1 0 0 0 0,1 0 0 0 0,-1 0 0 0 0,1 0 1 0 0,-1 1-1 0 0,0-1 0 0 0,-5 0 0 0 0,4-1 0 0 0,0 1 0 0 0,1 0 0 0 0,-1 0 0 0 0,0 0 0 0 0,1 0 0 0 0,-1 0 0 0 0,0 1 0 0 0,1-1 0 0 0,-1 0 0 0 0,0 1 0 0 0,1-1 0 0 0,-2 1 0 0 0,-2 6 0 0 0,5-6 0 0 0,0-1 0 0 0,0 0 0 0 0,-1 1 0 0 0,1-1 0 0 0,0 1 0 0 0,-1-1 0 0 0,1 1 0 0 0,0-1 0 0 0,-1 0 0 0 0,1 1 0 0 0,0-1 0 0 0,-1 0 0 0 0,1 0 0 0 0,-1 1 0 0 0,1-1 0 0 0,0 0 0 0 0,-1 0 0 0 0,1 1 0 0 0,-1-1 0 0 0,1 0 0 0 0,-1 0 0 0 0,1 0 0 0 0,-1 0 0 0 0,1 0 0 0 0,-1 0 0 0 0,1 0 0 0 0,-1 0 0 0 0,1 0 0 0 0,-1 0 0 0 0,1 0 0 0 0,-1 0 0 0 0,0 0 0 0 0,-1 0 0 0 0,1 0 0 0 0,-1 0 0 0 0,0 0 0 0 0,1 1 0 0 0,-1-1 0 0 0,0 1 0 0 0,1-1 0 0 0,-1 1 0 0 0,1 0 0 0 0,-1-1 0 0 0,1 1 0 0 0,-1 0 0 0 0,1 0 0 0 0,-1 0 0 0 0,-6 4 0 0 0,-3 0 0 0 0,10-5 0 0 0,0 0 0 0 0,0 1 0 0 0,0-1 0 0 0,-1 1 0 0 0,1-1 0 0 0,0 1 0 0 0,0 0 0 0 0,0-1 0 0 0,0 1 0 0 0,0 0 0 0 0,1-1 0 0 0,-1 1 0 0 0,0 0 0 0 0,0 0 0 0 0,0 0 0 0 0,1 0 0 0 0,-1 0 0 0 0,0 1 0 0 0,-2 3 0 0 0,3-5 0 0 0,0 1 0 0 0,0 0 0 0 0,-1-1 0 0 0,1 1 0 0 0,0 0 0 0 0,-1-1 0 0 0,1 1 0 0 0,0-1 0 0 0,-1 1 0 0 0,1-1 0 0 0,-1 1 0 0 0,1-1 0 0 0,-1 1 0 0 0,1-1 0 0 0,-1 1 0 0 0,0-1 0 0 0,1 0 0 0 0,-1 1 0 0 0,1-1 0 0 0,-1 0 0 0 0,0 1 0 0 0,0-1 0 0 0,-4 2 0 0 0,3 0 0 0 0,0 0 0 0 0,0 0 0 0 0,0-1 0 0 0,1 1 0 0 0,-1 0 0 0 0,0 1 0 0 0,1-1 0 0 0,-1 0 0 0 0,1 0 0 0 0,0 1 0 0 0,0-1 0 0 0,-1 2 0 0 0,-9 15 0 0 0,9-16 0 0 0,1 0 0 0 0,-1 0 0 0 0,0-1 0 0 0,1 1 0 0 0,-1 0 0 0 0,1 0 0 0 0,0 1 0 0 0,0-1 0 0 0,0 0 0 0 0,1 0 0 0 0,-1 0 0 0 0,1 1 0 0 0,-1 2 0 0 0,1-4 4 0 0,0 0 0 0 0,-1 0 1 0 0,1 1-1 0 0,-1-1 0 0 0,1 0 1 0 0,-1 0-1 0 0,0 0 1 0 0,0 0-1 0 0,0 0 0 0 0,-1 2-4 0 0,1-3 5 0 0,0 0 0 0 0,0 1-1 0 0,0-1 1 0 0,0 1-1 0 0,1-1 1 0 0,-1 1 0 0 0,1-1-1 0 0,-1 1 1 0 0,1-1 0 0 0,-1 1-1 0 0,1-1 1 0 0,0 1-1 0 0,0 0 1 0 0,0-1 0 0 0,0 1-1 0 0,0-1 1 0 0,0 1-1 0 0,0 0 1 0 0,0-1 0 0 0,1 1-1 0 0,-1-1 1 0 0,1 1 0 0 0,-1-1-1 0 0,1 1-4 0 0,4 7 12 0 0,-4-8-7 0 0,0 0 0 0 0,0 1 0 0 0,0-1 0 0 0,-1 1-1 0 0,1-1 1 0 0,0 1 0 0 0,-1 0 0 0 0,1-1 0 0 0,-1 1 0 0 0,1-1 0 0 0,-1 1-1 0 0,0 0 1 0 0,0 0 0 0 0,0-1-5 0 0,0 0 3 0 0,0 0-1 0 0,0 0 0 0 0,1 0 1 0 0,-1-1-1 0 0,0 1 1 0 0,0 0-1 0 0,0 0 1 0 0,1 0-1 0 0,-1-1 0 0 0,0 1 1 0 0,1 0-1 0 0,-1 0 1 0 0,0-1-1 0 0,1 1 1 0 0,-1 0-1 0 0,1-1 0 0 0,-1 1 1 0 0,1-1-1 0 0,0 1 1 0 0,-1-1-1 0 0,1 1 1 0 0,-1-1-1 0 0,1 1 0 0 0,0-1 1 0 0,0 1-1 0 0,-1-1 1 0 0,1 0-1 0 0,0 1 0 0 0,0-1-2 0 0,0 1 3 0 0,1-1-1 0 0,-1 1 1 0 0,0-1-1 0 0,0 1 1 0 0,0 0-1 0 0,0-1 0 0 0,0 1 1 0 0,0 0-1 0 0,0 0 1 0 0,0 0-1 0 0,0 0 1 0 0,-1 0-1 0 0,1 0 0 0 0,0 0 1 0 0,0 0-3 0 0,-1 1 5 0 0,1-1 0 0 0,-1 0 0 0 0,1 0 0 0 0,-1 0 0 0 0,1 0 0 0 0,0 0 0 0 0,0 0 1 0 0,-1 0-1 0 0,1 0 0 0 0,0 0 0 0 0,0 0 0 0 0,1 1-5 0 0,0-2 5 0 0,-1 1 0 0 0,1-1 0 0 0,0 0 0 0 0,0 1 0 0 0,-1-1 0 0 0,1 0 0 0 0,0 0 0 0 0,0 0 1 0 0,0-1-6 0 0,7 1 19 0 0,8 1-8 0 0,21 0 46 0 0,-26-2-74 0 0,1-2-39 0 0,-6 0 146 0 0,-2 2-86 0 0,-1-1-32 0 0,1 0-39 0 0,1 0-44 0 0,-1 0-48 0 0,0 0-54 0 0,0 0-59 0 0,1 1-63 0 0,-1-1-69 0 0,0 0-73 0 0,-1 0-80 0 0,1 1-84 0 0,-1-1-88 0 0,-1 1-94 0 0,6-1-1132 0 0,1 1-1110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 7136 0 0,'0'0'165'0'0,"0"0"22"0"0,0 0 6 0 0,-3 0-28 0 0,-5 0-133 0 0,-13 0 44 0 0,12 0 156 0 0,-1 0 107 0 0,0 0 61 0 0,-12 0 599 0 0,16 0-727 0 0,0 0-38 0 0,-2 0-22 0 0,2 0-94 0 0,1 3 330 0 0,-2 2-242 0 0,-1-1 36 0 0,4-3-122 0 0,1 0 0 0 0,-1 0 0 0 0,0-1 0 0 0,0 1 0 0 0,0-1 0 0 0,1 0 0 0 0,-2 0-120 0 0,5 0 26 0 0,-1 0 0 0 0,0 0 0 0 0,0 0 0 0 0,1 0 0 0 0,-1 0 0 0 0,0 0 0 0 0,0 0 0 0 0,1 1 0 0 0,-1-1 0 0 0,0 0 1 0 0,0 0-1 0 0,1 1 0 0 0,-1-1 0 0 0,0 0 0 0 0,1 1 0 0 0,-1-1 0 0 0,1 1 0 0 0,-1-1 0 0 0,0 1 0 0 0,1-1 0 0 0,-1 1 0 0 0,1 0 1 0 0,-1-1-1 0 0,1 1 0 0 0,0 0-26 0 0,-5 4 242 0 0,-3-3-71 0 0,5-2 34 0 0,3 0-11 0 0,0 2-16 0 0,0 4-118 0 0,0 19 241 0 0,1-17-244 0 0,1-1-64 0 0,11 9 74 0 0,3-3-1 0 0,-11-11-60 0 0,-4-1-4 0 0,0-1 1 0 0,-1 0-1 0 0,1 0 0 0 0,0 1 0 0 0,-1-1 0 0 0,1 1 0 0 0,-1-1 1 0 0,1 0-1 0 0,-1 1 0 0 0,1-1 0 0 0,-1 1 0 0 0,1-1 0 0 0,-1 1 1 0 0,1-1-1 0 0,-1 1 0 0 0,1 0 0 0 0,-1-1 0 0 0,0 1 1 0 0,1-1-1 0 0,-1 1 0 0 0,0 0 0 0 0,0 0-2 0 0,3 4 13 0 0,-2-3-10 0 0,0 0 0 0 0,1 0-1 0 0,-1 0 1 0 0,0 0 0 0 0,1-1 0 0 0,0 1 0 0 0,-1 0-1 0 0,1-1 1 0 0,1 1-3 0 0,18 12 115 0 0,-18-13-91 0 0,1 1 0 0 0,-1-1 0 0 0,0 1 0 0 0,0 0-1 0 0,-1 0 1 0 0,1 0 0 0 0,0 1 0 0 0,-1-1 0 0 0,1 1 0 0 0,-1-1 0 0 0,0 1 0 0 0,0 0 0 0 0,0 1-24 0 0,8 19 169 0 0,-1-1-40 0 0,20 28 422 0 0,-27-45-489 0 0,-1-1 0 0 0,0 0 1 0 0,-1 1-1 0 0,1-1 0 0 0,-1 1 0 0 0,0-1 1 0 0,0 0-1 0 0,0 1 0 0 0,-1 3-62 0 0,0 8 201 0 0,1-9-123 0 0,1-4-53 0 0,-1-1-1 0 0,0 0 1 0 0,0 0 0 0 0,0 0 0 0 0,-1 1-1 0 0,1-1 1 0 0,0 0 0 0 0,-1 0 0 0 0,0 0-1 0 0,0 1-24 0 0,-1 2 47 0 0,-12 20 221 0 0,4-20-137 0 0,3 6-22 0 0,7-10-102 0 0,-1 0 1 0 0,1 0-1 0 0,0 0 0 0 0,-1 0 1 0 0,0 0-1 0 0,1 0 0 0 0,-1 0 1 0 0,0 0-1 0 0,1 0 0 0 0,-1 0 1 0 0,0 0-1 0 0,0 0 0 0 0,0-1 1 0 0,0 1-1 0 0,0 0 0 0 0,0 0-7 0 0,-16 7 95 0 0,-1 1-49 0 0,-11 5-11 0 0,21-11-98 0 0,-15-1 82 0 0,16-2-75 0 0,-1-1-77 0 0,3 1-16 0 0,0-1-56 0 0,0 1-65 0 0,0 0-74 0 0,2 0 78 0 0,1 0-42 0 0,-1 0-38 0 0,0 0-34 0 0,-1 0-247 0 0,0-1-57 0 0,-4-1-805 0 0,0-2-623 0 0,-3-5-1199 0 0,11 9 3284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7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12032 0 0,'0'-2'356'0'0,"2"-10"-101"0"0,2 5-124 0 0,0 3-59 0 0,2 0-46 0 0,10-1-26 0 0,-6-1-28 0 0,-1 3-56 0 0,-3 0-58 0 0,-2 1-62 0 0,-1 1-63 0 0,0 1-65 0 0,-2 0-68 0 0,1 0-71 0 0,-1 1 118 0 0,1-1-33 0 0,0 0-34 0 0,0 0-33 0 0,0 0-1104 0 0,-1 0-890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9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0 241 7800 0 0,'0'0'174'0'0,"0"0"29"0"0,3 0 13 0 0,10 0-64 0 0,-7 0-87 0 0,2 0-58 0 0,-1 0 30 0 0,4 0 37 0 0,-1 0 283 0 0,0 0 67 0 0,23 0 1138 0 0,-19 0-959 0 0,-6 0-343 0 0,-1 0-44 0 0,0 0-53 0 0,0 0-62 0 0,4-2 135 0 0,1-4 25 0 0,2-1 30 0 0,0 6-13 0 0,-6 1-138 0 0,5 1 18 0 0,-4-1-21 0 0,-1-1 11 0 0,-1-2 45 0 0,1-2-7 0 0,-7 4-156 0 0,1 0 1 0 0,-1 0-1 0 0,1 0 0 0 0,-1 1 0 0 0,1-1 1 0 0,-1 0-1 0 0,1 1 0 0 0,0-1 1 0 0,-1 1-1 0 0,1-1 0 0 0,0 1 1 0 0,-1 0-1 0 0,1 0 0 0 0,0 0-30 0 0,12-3 168 0 0,-4-3-39 0 0,-2 1-38 0 0,5 0 79 0 0,-8-2-99 0 0,-5 7-68 0 0,0 0 0 0 0,0-1 0 0 0,1 1 0 0 0,-1-1 0 0 0,0 1 0 0 0,0-1 0 0 0,1 1 0 0 0,-1 0 0 0 0,1-1 0 0 0,-1 1 0 0 0,0 0 0 0 0,1-1 0 0 0,-1 1 0 0 0,1 0 0 0 0,-1 0 0 0 0,0-1 0 0 0,1 1 0 0 0,-1 0 0 0 0,1 0 0 0 0,-1 0 0 0 0,1 0 0 0 0,-1-1 0 0 0,1 1 0 0 0,-1 0 0 0 0,1 0 0 0 0,-1 0 0 0 0,1 0 0 0 0,-1 0 0 0 0,1 0 1 0 0,-1 0-1 0 0,1 0 0 0 0,0 1-3 0 0,0-1 9 0 0,1 0 0 0 0,0 0 1 0 0,-1-1-1 0 0,1 1 0 0 0,-1 0 1 0 0,1-1-1 0 0,-1 1 1 0 0,1-1-1 0 0,-1 1 0 0 0,1-1 1 0 0,-1 0-1 0 0,0 1 1 0 0,1-2-10 0 0,6-5 22 0 0,-4 2 73 0 0,-4-1-54 0 0,1 1-17 0 0,7 2-9 0 0,-8 3-15 0 0,0 0 0 0 0,0 0 0 0 0,0 0 0 0 0,1 0 0 0 0,-1 0 0 0 0,0 0 0 0 0,0 0 0 0 0,0 0 0 0 0,0 0 0 0 0,1 0 0 0 0,-1 0 0 0 0,0 0 0 0 0,0 0 0 0 0,0-1 0 0 0,0 1 0 0 0,1 0 0 0 0,-1 0 0 0 0,0 0 0 0 0,0 0 0 0 0,0 0 0 0 0,0 0 0 0 0,0-1 0 0 0,0 1 0 0 0,1 0 0 0 0,-1 0 0 0 0,0 0 0 0 0,0 0 0 0 0,0-1 0 0 0,0 1 0 0 0,0 0 0 0 0,0 0 0 0 0,0 0 0 0 0,0 0 0 0 0,0-1 0 0 0,0 1 0 0 0,0 0 0 0 0,2-27 11 0 0,-2 26-9 0 0,0 0 0 0 0,0 1 0 0 0,0-1 0 0 0,0 0 0 0 0,0 1 0 0 0,0-1 1 0 0,-1 0-1 0 0,1 1 0 0 0,0-1 0 0 0,0 0 0 0 0,0 1 0 0 0,-1-1 0 0 0,1 0 0 0 0,0 1 0 0 0,-1-1 0 0 0,1 1 0 0 0,0-1 0 0 0,-1 1 0 0 0,1-1 0 0 0,-1 0 0 0 0,1 1 0 0 0,-1 0 0 0 0,1-1 0 0 0,-1 1 0 0 0,0-1 1 0 0,1 1-3 0 0,-1 0 2 0 0,1-1 0 0 0,-1 1 0 0 0,0-1 0 0 0,1 1 0 0 0,-1-1 0 0 0,1 1 0 0 0,-1-1 0 0 0,1 1 0 0 0,0-1 0 0 0,-1 1 0 0 0,1-1 0 0 0,0 0 0 0 0,-1 1 0 0 0,1-1 0 0 0,0 1 0 0 0,-1-1 0 0 0,1 0 0 0 0,0 1 0 0 0,0-1 1 0 0,0 0-1 0 0,0 1 0 0 0,0-1 0 0 0,0 0 0 0 0,0 0 0 0 0,0 1 0 0 0,0-1-2 0 0,-3-14-3 0 0,-8 1-90 0 0,9 11-15 0 0,0 0 36 0 0,2 1 22 0 0,0-1 20 0 0,-1-2-35 0 0,-4 2-17 0 0,-1 0 34 0 0,4-2 61 0 0,-1 0 41 0 0,-8-1 99 0 0,6-4 21 0 0,4 9-164 0 0,1 1 0 0 0,-1-1 1 0 0,0 1-1 0 0,0 0 1 0 0,0 0-1 0 0,1-1 1 0 0,-1 1-1 0 0,0 0 1 0 0,0 0-1 0 0,0 0 1 0 0,0 0-1 0 0,0 0 1 0 0,1 0-1 0 0,-2 0-10 0 0,-34 1 32 0 0,35-1-33 0 0,1 0 0 0 0,-1 0-1 0 0,1 0 1 0 0,0 0 0 0 0,-1 0 0 0 0,1 0 0 0 0,-1 0-1 0 0,1 0 1 0 0,0 1 0 0 0,-1-1 0 0 0,1 0 0 0 0,0 0-1 0 0,-1 0 1 0 0,1 1 0 0 0,-1-1 0 0 0,1 0 0 0 0,0 1-1 0 0,0-1 1 0 0,-1 0 0 0 0,1 0 0 0 0,0 1 0 0 0,0-1 0 0 0,-1 1-1 0 0,1-1 2 0 0,-6 7-33 0 0,6-6 32 0 0,-1-1 0 0 0,0 1 0 0 0,0-1 0 0 0,0 0 0 0 0,0 0 0 0 0,1 1 0 0 0,-1-1 0 0 0,0 0 0 0 0,0 0 1 0 0,0 0-1 0 0,0 0 0 0 0,0 0 0 0 0,1 0 0 0 0,-2 0 1 0 0,1 0 0 0 0,0 0 0 0 0,0 0 0 0 0,0 0 0 0 0,1 0 0 0 0,-1 0 0 0 0,0 0 0 0 0,0 0 0 0 0,0 0 0 0 0,0 1 0 0 0,1-1 0 0 0,-1 0 0 0 0,0 0 0 0 0,0 1 1 0 0,0 0-1 0 0,-5 9 13 0 0,-7-4 40 0 0,7-2-36 0 0,0 0 0 0 0,1 1-1 0 0,-1 0 1 0 0,1 0 0 0 0,-2 3-17 0 0,-3 6-6 0 0,7-9 5 0 0,3-4 0 0 0,0-1 1 0 0,0 1 0 0 0,-1 0 0 0 0,1-1-1 0 0,0 1 1 0 0,-1-1 0 0 0,1 1-1 0 0,-1-1 1 0 0,1 1 0 0 0,0 0 0 0 0,-1-1-1 0 0,1 1 1 0 0,-1-1 0 0 0,0 0-1 0 0,1 1 1 0 0,-1-1 0 0 0,1 1 0 0 0,-1-1-1 0 0,0 0 1 0 0,1 1 0 0 0,-1-1-1 0 0,0 0 1 0 0,-4 3-8 0 0,-4 5-42 0 0,-8 22-129 0 0,14-23 152 0 0,-3 9 11 0 0,-7 0 29 0 0,11-14-5 0 0,1 0 1 0 0,-1 0-1 0 0,0 1 1 0 0,1-1-1 0 0,-1 1 1 0 0,1-1-1 0 0,0 1 1 0 0,0-1-1 0 0,0 1 1 0 0,0 0-1 0 0,1 0 1 0 0,-1-1-1 0 0,1 1 1 0 0,-1 1-9 0 0,1 8 67 0 0,-1 0 0 0 0,2 12-67 0 0,0 1 6 0 0,-1-24-6 0 0,0 1 0 0 0,1 0 0 0 0,-1-1 0 0 0,0 1 0 0 0,1 0 0 0 0,-1-1 0 0 0,1 1 1 0 0,-1-1-1 0 0,1 1 0 0 0,0-1 0 0 0,0 1 0 0 0,-1-1 0 0 0,1 1 0 0 0,1-1 0 0 0,3 8 12 0 0,13 25 160 0 0,5-3-29 0 0,18 15 176 0 0,-38-43-292 0 0,1 0-1 0 0,-1-1 1 0 0,0 0-1 0 0,1 1 0 0 0,0-2 1 0 0,0 1-1 0 0,-1 0 1 0 0,1-1-1 0 0,0 1 0 0 0,0-1 1 0 0,3 0-27 0 0,26 11 189 0 0,-11-2-53 0 0,-18-9-119 0 0,-1 0-1 0 0,1-1 1 0 0,-1 1-1 0 0,1-1 1 0 0,-1 0-1 0 0,2 0-16 0 0,72 0 253 0 0,-58-2-179 0 0,-1-5-11 0 0,-7 3-24 0 0,35-14 200 0 0,-29 10-189 0 0,0 2-51 0 0,-14 5-17 0 0,3-1 11 0 0,4-2 51 0 0,-5 2-93 0 0,-3 0-40 0 0,1 0-61 0 0,-1-1-76 0 0,1 0-88 0 0,-1 2 48 0 0,0-1-45 0 0,-1 1-41 0 0,1-1-37 0 0,0 0-255 0 0,1 0-61 0 0,-1 0-48 0 0,0 1-35 0 0,5-1-1414 0 0,2 1-1256 0 0,-9 1 3456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28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65 7312 0 0,'0'0'209'0'0,"0"-3"-5"0"0,0-4-139 0 0,-3 1 27 0 0,-1 0 95 0 0,-2-1 213 0 0,4 5-110 0 0,1 1-50 0 0,0-1-45 0 0,1 1-40 0 0,-1 0-14 0 0,1 0-42 0 0,0-1-23 0 0,1 1-16 0 0,-1-2 36 0 0,-1 2-21 0 0,1 0 45 0 0,-7-4 409 0 0,2 1-139 0 0,3-3-115 0 0,2 4 72 0 0,0 3-24 0 0,-2 0-22 0 0,-6 0-189 0 0,-1 0 43 0 0,-3 0 70 0 0,-7 0 155 0 0,17 0-370 0 0,1 0 0 0 0,0 0-1 0 0,0 0 1 0 0,-1 0 0 0 0,1 0 0 0 0,0 1 0 0 0,0-1 0 0 0,-1 0 0 0 0,1 1-1 0 0,0-1 1 0 0,0 1 0 0 0,0-1 0 0 0,-1 1-10 0 0,-17 17 144 0 0,-6 8-39 0 0,12-14-47 0 0,8-7-40 0 0,0-1-1 0 0,1 1 0 0 0,-1-1 0 0 0,1 1 0 0 0,0 1 1 0 0,-1 1-18 0 0,-32 73 266 0 0,30-65-215 0 0,6-12-45 0 0,-1 1 0 0 0,1-1 0 0 0,1 1 0 0 0,-1 0 0 0 0,0-1 0 0 0,1 1 0 0 0,0 3-6 0 0,0 10 57 0 0,0-8-27 0 0,0 64 105 0 0,0-71-134 0 0,0-1-1 0 0,0 0 1 0 0,0 1 0 0 0,1-1-1 0 0,-1 0 1 0 0,1 1 0 0 0,-1-1-1 0 0,1 0 1 0 0,-1 1 0 0 0,1-1-1 0 0,0 0 1 0 0,0 0-1 0 0,18 21 132 0 0,-15-18-95 0 0,-2-2 51 0 0,1-2-6 0 0,1 0-51 0 0,12 0 84 0 0,-7-2-101 0 0,21-14 119 0 0,-24 5-109 0 0,-5 9-21 0 0,-1 1 0 0 0,0 0 1 0 0,1 0-1 0 0,0 0 0 0 0,-1 0 1 0 0,1 0-1 0 0,-1 0 1 0 0,1 0-1 0 0,0 1 0 0 0,0-1 1 0 0,-1 0-1 0 0,1 0 0 0 0,0 0 1 0 0,0 1-1 0 0,0-1 0 0 0,0 0-3 0 0,10-4 17 0 0,-9 4-9 0 0,1 0 0 0 0,-1 0 1 0 0,0 0-1 0 0,0 0 0 0 0,0-1 0 0 0,0 1 0 0 0,0-1 1 0 0,0 0-1 0 0,0 1-8 0 0,17-17 76 0 0,-13 13-47 0 0,1-1-1 0 0,-1 0 1 0 0,0 0 0 0 0,-1 0-1 0 0,0-1 1 0 0,3-3-29 0 0,-4-1 10 0 0,-3 9-12 0 0,0-1 0 0 0,0 1 1 0 0,1 0-1 0 0,-1 0 0 0 0,0 0 1 0 0,1 0-1 0 0,0 0 0 0 0,-1 0 1 0 0,1 0 1 0 0,10-14-50 0 0,1-11-66 0 0,-11 22 85 0 0,0 1 0 0 0,1-1 0 0 0,-1 0 0 0 0,1 1 0 0 0,0 0 0 0 0,2-4 31 0 0,-1 2-71 0 0,-4-4 69 0 0,-1 8-8 0 0,1-12-43 0 0,0 12-13 0 0,0 2-8 0 0,3 0-14 0 0,-3 0 76 0 0,10-1-33 0 0,-4 4-46 0 0,16 22 15 0 0,-17-16 81 0 0,0 3-6 0 0,11 20 1 0 0,-3-14 0 0 0,0 9 0 0 0,-13-26 0 0 0,1 0 0 0 0,-1 0 0 0 0,0 0 0 0 0,0 0 0 0 0,1 0 0 0 0,-1 0 0 0 0,0-1 0 0 0,1 1 0 0 0,-1 0 0 0 0,1 0 0 0 0,-1 0 0 0 0,1 0 0 0 0,-1-1 0 0 0,1 1 0 0 0,0 0 0 0 0,-1-1 0 0 0,1 1 0 0 0,0 0 0 0 0,0-1 0 0 0,5 5 0 0 0,10 25 0 0 0,6 17 0 0 0,-12-33-15 0 0,-7-12-58 0 0,0 1-15 0 0,0 1 27 0 0,0-1-63 0 0,-1-1-74 0 0,-1-1 56 0 0,0 0-32 0 0,0-1-36 0 0,-1 1-33 0 0,1 0-334 0 0,0-1 78 0 0,-1 0-46 0 0,0 0-645 0 0,0 0-509 0 0,0 0-967 0 0</inkml:trace>
  <inkml:trace contextRef="#ctx0" brushRef="#br0" timeOffset="340.29">671 81 7512 0 0,'0'0'166'0'0,"0"0"29"0"0,0 3 13 0 0,3 7-53 0 0,3 0-99 0 0,-1-1-52 0 0,0 4-4 0 0,-1-11 0 0 0,3 4 0 0 0,-4 5 9 0 0,-1-4 36 0 0,1-3 59 0 0,1 0 53 0 0,2-1 82 0 0,2 2-41 0 0,-5 1 41 0 0,0 8 330 0 0,-3-12-467 0 0,0 0 0 0 0,1 1-1 0 0,-1-1 1 0 0,1 0 0 0 0,-1 1 0 0 0,1-1 0 0 0,0 0-1 0 0,0 1-101 0 0,4 4 234 0 0,3 2 73 0 0,5 7 221 0 0,-11-9-312 0 0,-1 2 37 0 0,0-1-6 0 0,1-1-38 0 0,2-1 4 0 0,3 2 59 0 0,-6-6-60 0 0,0-1-48 0 0,0 1-42 0 0,-1 0-35 0 0,1 2 17 0 0,-2 1-52 0 0,0-4-9 0 0,1 1 40 0 0,0 14 328 0 0,0-3-73 0 0,0-11-33 0 0,0-2-7 0 0,0 0-2 0 0,0 0 0 0 0,0 0 0 0 0,0 0-1 0 0,0 0-13 0 0,0 0-62 0 0,-2 0-27 0 0,-3 1-126 0 0,-12-3 284 0 0,11-2-221 0 0,4-4-101 0 0,0 3 67 0 0,0 3-87 0 0,1 1-1 0 0,0-1 1 0 0,0 1-1 0 0,0-1 0 0 0,0 0 1 0 0,0 1-1 0 0,0-1 0 0 0,1 0 1 0 0,-1 0-1 0 0,0 1 1 0 0,1-1-1 0 0,-1 0 0 0 0,1-1-8 0 0,-2-30 83 0 0,2 30-77 0 0,0-5 19 0 0,0 6-20 0 0,0 0-1 0 0,0 0 0 0 0,0 0 0 0 0,0-1 0 0 0,0 1 0 0 0,0 0 0 0 0,1 0 0 0 0,-1 0 0 0 0,1 0 0 0 0,0-1-4 0 0,26-45 0 0 0,-25 43 0 0 0,-2 4 0 0 0,1 0 0 0 0,-1 1 0 0 0,0-1 0 0 0,0 0 0 0 0,1 1 0 0 0,-1-1 0 0 0,1 1 0 0 0,-1-1 0 0 0,0 1 0 0 0,1-1 0 0 0,-1 1 0 0 0,1-1 0 0 0,-1 1 0 0 0,1-1 0 0 0,0 1 0 0 0,-1-1 0 0 0,1 1 0 0 0,-1 0 0 0 0,1-1 0 0 0,0 1 0 0 0,-1 0 0 0 0,1 0 0 0 0,4-3 0 0 0,-1 1 5 0 0,-1 0 0 0 0,0-1 0 0 0,1 1 0 0 0,-1-1 0 0 0,-1 0 0 0 0,1 0 0 0 0,0-1-5 0 0,1 0 7 0 0,1-1 1 0 0,-1 1-1 0 0,1 0 0 0 0,3-2-7 0 0,14-4 0 0 0,1 1 0 0 0,-4-1-37 0 0,-6 7-43 0 0,0 0-36 0 0,3-4-100 0 0,-7 3 60 0 0,4-1-32 0 0,-7 3 151 0 0,5-2-115 0 0,-4 2 23 0 0,-1 1-41 0 0,1-1-47 0 0,1 1-54 0 0,0 0-57 0 0,0 1-64 0 0,-2 0 84 0 0,-4 0 162 0 0,-1-1-37 0 0,1 1-4 0 0,0 0-38 0 0,-1-1-42 0 0,1 0-49 0 0,-1 0-51 0 0,1 0-47 0 0,0 0-44 0 0,-1 0-37 0 0,1-1-140 0 0,0 1-37 0 0,4-5-1475 0 0,-6 6 2145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2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0 145 6896 0 0,'0'0'200'0'0,"3"0"-8"0"0,11 0 116 0 0,-4 2-49 0 0,-8-2-188 0 0,0 1 0 0 0,-1-1 0 0 0,1 1 0 0 0,-1-1 0 0 0,1 1 0 0 0,-1 0 0 0 0,1 0 0 0 0,-1-1 0 0 0,2 2-71 0 0,1 1 248 0 0,1-1 37 0 0,0-1-63 0 0,1 0 33 0 0,0-2 34 0 0,-1 0-50 0 0,2-2 47 0 0,-1 0-55 0 0,7-4 199 0 0,-2 6-59 0 0,5 1 149 0 0,0 0-44 0 0,0 0-52 0 0,0 0-60 0 0,-2-3-58 0 0,-4-3-67 0 0,-2 1-88 0 0,1 1 7 0 0,0-1-48 0 0,5-2 30 0 0,-12 7-110 0 0,0-1 0 0 0,1 0 0 0 0,-1 1-1 0 0,0 0 1 0 0,1-1 0 0 0,-1 1 0 0 0,1 0 0 0 0,-1 0-1 0 0,2 1-29 0 0,0-1 52 0 0,1-3 19 0 0,13-8-34 0 0,-14 9-19 0 0,0 0 0 0 0,0-1-1 0 0,0 1 1 0 0,0-1 0 0 0,0 0 0 0 0,2-3-18 0 0,-3 3 6 0 0,-1 1-2 0 0,23-9-3 0 0,-24 10-1 0 0,0 1 0 0 0,0-1 0 0 0,0 0 0 0 0,0 0 0 0 0,0 0 0 0 0,0 0 0 0 0,0 0 0 0 0,0 0 0 0 0,0 0 0 0 0,0 0 0 0 0,0 0 0 0 0,0-1 0 0 0,2-2 3 0 0,-3 0-9 0 0,0-4 28 0 0,0-8 33 0 0,0 15-52 0 0,0 0 0 0 0,0 0 0 0 0,0 0 0 0 0,0 1 0 0 0,0-1 1 0 0,0 0-1 0 0,-1 0 0 0 0,1 0 0 0 0,0 0 0 0 0,0 0 0 0 0,-1 1 0 0 0,1-1 0 0 0,0 0 0 0 0,-1 0-3 0 0,0 0 1 0 0,0 1-1 0 0,1-1 1 0 0,-1 1 0 0 0,0 0 0 0 0,0-1-1 0 0,0 1 1 0 0,0 0 0 0 0,1 0 0 0 0,-1 0-1 0 0,0 0 1 0 0,0 0 0 0 0,0 0 0 0 0,0 0 0 0 0,0 0-1 0 0,-36 1 0 0 0,37-1 0 0 0,0 0 0 0 0,-1 0 0 0 0,1 0 0 0 0,-1 0 0 0 0,1 0 0 0 0,0 0 0 0 0,-1 0 0 0 0,1 0 0 0 0,-1 1 0 0 0,1-1 0 0 0,0 0 0 0 0,-1 0 0 0 0,1 0 0 0 0,0 1 0 0 0,-1-1 0 0 0,1 0 0 0 0,0 0 0 0 0,-1 1 0 0 0,1-1 0 0 0,0 0 0 0 0,0 1 0 0 0,-1-1 0 0 0,1 0 0 0 0,0 1 0 0 0,-6 6 0 0 0,-7-1 0 0 0,-19 20 0 0 0,25-22 0 0 0,4-3 0 0 0,0 0 0 0 0,0 0 0 0 0,0 1 0 0 0,1-1 0 0 0,-1 1 0 0 0,1 0 0 0 0,-1-1 0 0 0,1 1 0 0 0,0 1 0 0 0,-1-1 0 0 0,1 0 0 0 0,0 0 0 0 0,0 1 0 0 0,1-1 0 0 0,-1 2 0 0 0,-3 6 0 0 0,4-7 0 0 0,0-1 0 0 0,0 0 0 0 0,-1 0 0 0 0,1 1 0 0 0,0-1 0 0 0,-1 0 0 0 0,0 0 0 0 0,1 0 0 0 0,-1 0 0 0 0,-11 10 0 0 0,8-8 2 0 0,0 1 0 0 0,0-1 0 0 0,1 1 1 0 0,0 0-1 0 0,0 0 0 0 0,-1 3-2 0 0,-1 5 65 0 0,0-9-17 0 0,5-3-45 0 0,1-1 0 0 0,-1 0 1 0 0,1 0-1 0 0,-1 1 0 0 0,1-1 0 0 0,0 0 0 0 0,-1 1 0 0 0,1-1 0 0 0,0 0 0 0 0,-1 1 0 0 0,1-1 0 0 0,0 1 0 0 0,-1-1 0 0 0,1 0 0 0 0,0 1 0 0 0,0-1 0 0 0,-1 1 0 0 0,1-1 0 0 0,0 1 0 0 0,0-1 0 0 0,0 1 0 0 0,0-1 0 0 0,0 1 0 0 0,0-1 0 0 0,-1 1 0 0 0,1-1 0 0 0,0 1 0 0 0,1-1 0 0 0,-1 1 0 0 0,0-1 0 0 0,0 1 1 0 0,0 0-4 0 0,0 21 96 0 0,0-12 8 0 0,3-8-40 0 0,21 21 5 0 0,-15-18-52 0 0,3-1 21 0 0,-4 1-26 0 0,5 2-12 0 0,3-6 53 0 0,11-1-69 0 0,-24 0-4 0 0,1 0 0 0 0,-1 0 0 0 0,1 0 0 0 0,0-1 0 0 0,-1 0 0 0 0,1 0 20 0 0,7-3-107 0 0,1-2-34 0 0,-9 5 68 0 0,1-1-57 0 0,0 2-52 0 0,-1-1-48 0 0,1 1-43 0 0,-1 0-40 0 0,4 0-410 0 0,0 0-213 0 0,3-1-599 0 0,-2-3-277 0 0,3-5-1026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2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48 8776 0 0,'0'0'257'0'0,"0"0"-2"0"0,0 0-190 0 0,0-3-37 0 0,-2-10-17 0 0,-5 4 1 0 0,3 5 30 0 0,1 1 164 0 0,1 2-67 0 0,-1 0-38 0 0,0 1-33 0 0,0 1-10 0 0,1-3 30 0 0,0-1 48 0 0,0 0-11 0 0,0-1-6 0 0,0 3 4 0 0,0 0-12 0 0,-1 1 35 0 0,0-1 44 0 0,-2 1 50 0 0,-1 0-72 0 0,0 0 42 0 0,-16 0 576 0 0,13 0-497 0 0,-1 0-87 0 0,6 0-150 0 0,0 0-39 0 0,-8 2 167 0 0,0 4 23 0 0,-1 0-11 0 0,2-4-34 0 0,-1-1 43 0 0,10 0-158 0 0,1 0 1 0 0,-1-1 0 0 0,0 1 0 0 0,0 0 0 0 0,1 0 0 0 0,-1 1 0 0 0,1-1 0 0 0,-1 0 0 0 0,1 0 0 0 0,-1 1 0 0 0,1-1 0 0 0,0 1-44 0 0,-2 1 40 0 0,0 0 5 0 0,-2 2 8 0 0,2-2 7 0 0,-2 2 41 0 0,-6 8 5 0 0,11-12-102 0 0,-1 0 0 0 0,1 0 0 0 0,-1 0 0 0 0,1 0 0 0 0,0 0 0 0 0,-1 0 0 0 0,1 0 0 0 0,0 0 0 0 0,0 1 0 0 0,0-1 0 0 0,0 0-1 0 0,0 0 1 0 0,0 0 0 0 0,0 0 0 0 0,0 0 0 0 0,0 1-4 0 0,1 27 33 0 0,-1-27-29 0 0,0-1 0 0 0,0 1 0 0 0,0 0-1 0 0,1-1 1 0 0,-1 1 0 0 0,1 0 0 0 0,-1-1-1 0 0,1 1 1 0 0,0-1 0 0 0,-1 1 0 0 0,1-1 0 0 0,0 1-1 0 0,0-1 1 0 0,0 1-4 0 0,4 6 1 0 0,-2-3-3 0 0,-3-4 4 0 0,0-1 1 0 0,0 1-1 0 0,1-1 0 0 0,-1 1 1 0 0,0 0-1 0 0,1-1 1 0 0,-1 1-1 0 0,0-1 1 0 0,1 1-1 0 0,-1 0 0 0 0,1-1 1 0 0,-1 1-1 0 0,1-1 1 0 0,-1 0-1 0 0,1 1 1 0 0,0-1-1 0 0,-1 1 0 0 0,1-1 1 0 0,-1 0-1 0 0,1 0 1 0 0,0 1-1 0 0,0-1-2 0 0,4 2 15 0 0,-4 0-10 0 0,1-1 0 0 0,0 0-1 0 0,-1 1 1 0 0,1-1 0 0 0,-1 1 0 0 0,0-1 0 0 0,1 1-1 0 0,-1 0 1 0 0,0 0 0 0 0,0 0 0 0 0,0-1-1 0 0,0 1 1 0 0,0 1-5 0 0,0 0 15 0 0,1 0-1 0 0,0 1 1 0 0,0-1-1 0 0,0-1 1 0 0,0 1 0 0 0,1 1-15 0 0,20 19 149 0 0,-12-12-53 0 0,-3-3 1 0 0,0 0 34 0 0,19 35 268 0 0,-25-40-289 0 0,0 1-48 0 0,-3 5-16 0 0,1-6-8 0 0,0 11 165 0 0,0 0 16 0 0,-2-2-44 0 0,-4 1-49 0 0,-5 0-52 0 0,9-11-87 0 0,-5 5 52 0 0,-13 11 112 0 0,-12-2-22 0 0,14-12-72 0 0,-12-5-50 0 0,14 0-7 0 0,9 2-2 0 0,0-1-38 0 0,1 0-38 0 0,0-1-38 0 0,0-1-40 0 0,-13-9-269 0 0,15 10 337 0 0,0 0 1 0 0,-1 1-1 0 0,1-1 0 0 0,0 1 1 0 0,-4 0 87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3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 12872 0 0,'0'-26'289'0'0,"0"20"40"0"0,0 4 23 0 0,1-6-118 0 0,2 0-77 0 0,2 2-86 0 0,2 1-95 0 0,6 0 24 0 0,-9-2 0 0 0,-3 7 0 0 0,-1-1 0 0 0,0 1 0 0 0,0-1 0 0 0,1 1 0 0 0,-1-1 0 0 0,0 1 0 0 0,1 0 0 0 0,-1-1 0 0 0,0 1 0 0 0,1 0 0 0 0,-1-1 0 0 0,0 1 0 0 0,1 0 0 0 0,-1-1 0 0 0,1 1 0 0 0,-1 0 0 0 0,1 0 0 0 0,-1 0 0 0 0,1-1 0 0 0,-1 1 0 0 0,1 0 0 0 0,-1 0 0 0 0,1 0 0 0 0,-1 0 0 0 0,1 0 0 0 0,-1 0 0 0 0,1 0 0 0 0,-1 0 0 0 0,1 0 0 0 0,-1 0 0 0 0,1 0 0 0 0,0 0 0 0 0,2 0-48 0 0,1 0 61 0 0,5 0 63 0 0,-6 0-100 0 0,0 0-56 0 0,-1 1-41 0 0,1-1-61 0 0,-1 1-72 0 0,0 0-82 0 0,0 0 21 0 0,0 0-51 0 0,-1 0-46 0 0,1 0-40 0 0,0 1-136 0 0,0 0-39 0 0,0 0-164 0 0,1 1-438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1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1 464 8232 0 0,'0'0'182'0'0,"0"0"29"0"0,0 0 14 0 0,0 0 37 0 0,0 0 102 0 0,2 0 41 0 0,2 0-276 0 0,0 0 55 0 0,14 0 670 0 0,-8 0-533 0 0,-4-1-160 0 0,0-1-82 0 0,24-9 376 0 0,-1 6-17 0 0,-8-6-74 0 0,9 6-38 0 0,2-6-6 0 0,-3 6-18 0 0,-14-1-141 0 0,-12 5-131 0 0,1 0-1 0 0,-1 0 0 0 0,1-1 0 0 0,-1 2 0 0 0,1-1 1 0 0,-1 0-1 0 0,1 1 0 0 0,-1 0 0 0 0,1 0-29 0 0,5-1 58 0 0,-1 0 0 0 0,0 0 0 0 0,1 0 0 0 0,-1-1 1 0 0,1-1-59 0 0,-2 1 39 0 0,1 0 0 0 0,-1 1 0 0 0,0 0 1 0 0,1 0-1 0 0,0 1-39 0 0,61 0 233 0 0,-23 0-148 0 0,-7 0-84 0 0,-1 0-85 0 0,-37 0 83 0 0,-1 0 1 0 0,1 0 0 0 0,0 0 0 0 0,0 0 0 0 0,-1 0 0 0 0,1 0 0 0 0,0 0 0 0 0,0 0 0 0 0,-1 1 0 0 0,1-1 0 0 0,0 0 0 0 0,-1 1 0 0 0,1-1 0 0 0,0 0 0 0 0,-1 1 0 0 0,1-1 0 0 0,0 1 0 0 0,-1-1 0 0 0,1 1-1 0 0,-1-1 1 0 0,1 1 0 0 0,-1-1 0 0 0,1 1 0 0 0,-1 0 0 0 0,1-1 0 0 0,-1 1 1 0 0,0-1 0 0 0,1 1-1 0 0,-1-1 1 0 0,0 1 0 0 0,1-1-1 0 0,-1 1 1 0 0,0-1 0 0 0,1 1-1 0 0,-1-1 1 0 0,1 0 0 0 0,-1 1-1 0 0,1-1 1 0 0,-1 0 0 0 0,1 0-1 0 0,-1 1 1 0 0,1-1 0 0 0,0 0-1 0 0,-1 0 1 0 0,1 0 0 0 0,-1 1-1 0 0,1-1 1 0 0,-1 0 0 0 0,1 0-1 0 0,0 0 0 0 0,2 0 70 0 0,-3 0-2 0 0,0 0-4 0 0,3 2-11 0 0,7 12-42 0 0,-9-13-11 0 0,-1 0 0 0 0,1 1 0 0 0,-1-1 0 0 0,0 1 0 0 0,1-1 0 0 0,-1 1 0 0 0,0-1 0 0 0,0 1 0 0 0,0-1 0 0 0,0 1 0 0 0,0 14 10 0 0,0-15-3 0 0,0 1 0 0 0,0-1-1 0 0,0 1 1 0 0,0-1 0 0 0,-1 0-1 0 0,1 1 1 0 0,0-1 0 0 0,-1 1-1 0 0,1-1 1 0 0,-1 1-7 0 0,-4 6 56 0 0,-1 2 44 0 0,4 6 35 0 0,2-7-79 0 0,1 13 68 0 0,-5-7-11 0 0,-3-2-113 0 0,-3 2-76 0 0,-7 16-117 0 0,12-22 157 0 0,2 0 33 0 0,1-2 1 0 0,-1 1-1 0 0,0-1 1 0 0,0 0 0 0 0,0 0-1 0 0,-1 0 1 0 0,0-1 0 0 0,-4 6 2 0 0,3-4-1 0 0,-5 10 2 0 0,0 1 0 0 0,1 1 0 0 0,-3 11-1 0 0,5-13 10 0 0,2-4 9 0 0,1-1-1 0 0,1 0 1 0 0,0 1 0 0 0,0 2-19 0 0,2-4 19 0 0,-2 0 0 0 0,0-1 0 0 0,0 1 0 0 0,-1-1-19 0 0,-4 13 44 0 0,2 8-23 0 0,-2 2 16 0 0,-2-9 43 0 0,7-18-28 0 0,0 0 0 0 0,1 0-1 0 0,0 0 1 0 0,0 1-1 0 0,1-1 1 0 0,-1 7-52 0 0,-1 6 105 0 0,-8 15 125 0 0,6-6 10 0 0,-1-13-51 0 0,4-13-143 0 0,1 0 1 0 0,0 0-1 0 0,0 1 1 0 0,0-1-1 0 0,0 1 0 0 0,1-1 1 0 0,0 1-1 0 0,-1 1-46 0 0,-1 11 246 0 0,-4-6-55 0 0,1-2-78 0 0,0 4 4 0 0,-6 6 23 0 0,7-13-23 0 0,5 1-84 0 0,0-2 4 0 0,-2-1 40 0 0,1-2-299 0 0,0 0 79 0 0,-1 0 70 0 0,1-1 61 0 0,0 1 78 0 0,0 0 73 0 0,1 1 508 0 0,-1-1-442 0 0,1 0-144 0 0,-1 0-85 0 0,0-1-42 0 0,0 0-50 0 0,0 1-54 0 0,0-1-59 0 0,0 1-66 0 0,0-1-71 0 0,0 1-76 0 0,0-1-83 0 0,0 1-87 0 0,0-1-93 0 0,0 1-98 0 0,0 0-105 0 0,-1-1-109 0 0,1 0-1133 0 0,0 0-1216 0 0</inkml:trace>
  <inkml:trace contextRef="#ctx0" brushRef="#br0" timeOffset="601.91">384 512 6536 0 0,'0'0'141'0'0,"0"0"23"0"0,0 0 13 0 0,0 0-54 0 0,0 0-12 0 0,0 0 37 0 0,0 0 125 0 0,0 0 230 0 0,0 0 10 0 0,0 0-28 0 0,0 0-137 0 0,0 2-57 0 0,0 2-196 0 0,1-2-56 0 0,-1-1 1 0 0,0 1-1 0 0,0 0 0 0 0,0 0 0 0 0,0 0 0 0 0,-1 0 0 0 0,1-1 0 0 0,0 1 0 0 0,-1 0 0 0 0,1 0 0 0 0,-1 1-39 0 0,-10 2 162 0 0,6 3-65 0 0,-4 9 8 0 0,7-13-71 0 0,1-2-21 0 0,1 0 0 0 0,-1 0 1 0 0,1 0-1 0 0,-1 0 0 0 0,1 0 1 0 0,0 0-1 0 0,0 0 0 0 0,0 0 1 0 0,0-1-1 0 0,0 1 0 0 0,0 1-13 0 0,1-1 9 0 0,-1 0 1 0 0,0 0-1 0 0,0 0 0 0 0,0 0 0 0 0,0 0 1 0 0,-1 0-1 0 0,1 0 0 0 0,0 0 0 0 0,-1 0 0 0 0,1 0 1 0 0,-1 0-10 0 0,-9 16 70 0 0,-2 4 53 0 0,2 5 84 0 0,5-16-147 0 0,-2 7 40 0 0,5-2 44 0 0,-1 5 106 0 0,-9 7-12 0 0,9-23-174 0 0,0 0 0 0 0,1 1 0 0 0,-1-1 0 0 0,0 5-64 0 0,-2 22 268 0 0,-6 0 16 0 0,7-14-123 0 0,2-10-78 0 0,1-1 0 0 0,-2 1 0 0 0,1-1 0 0 0,-1 1 0 0 0,-1 0-83 0 0,-4 7 140 0 0,-4 10 39 0 0,3-1-45 0 0,5-6-47 0 0,3-11-44 0 0,-1 1-1 0 0,-1 0 0 0 0,1-1 0 0 0,-1 1 1 0 0,0 0-43 0 0,-1 0 51 0 0,1 1 0 0 0,0-1 0 0 0,0 1 1 0 0,1 1-52 0 0,1-3 43 0 0,-1-1 0 0 0,0 1 0 0 0,0-1 0 0 0,0 0 0 0 0,-1 0 1 0 0,-2 5-44 0 0,0-4 58 0 0,0-1-9 0 0,1 0 1 0 0,1 0-1 0 0,-1 0 1 0 0,1 1-1 0 0,0 0-49 0 0,0 3 85 0 0,-2 4 39 0 0,3-8-95 0 0,-3 10 107 0 0,3-12-81 0 0,0 1 0 0 0,0-1 1 0 0,0 1-1 0 0,0-1 0 0 0,-1 0 0 0 0,1 0 1 0 0,-1 0-1 0 0,-1 1-55 0 0,-10 9 131 0 0,12-9-31 0 0,1-3-87 0 0,1 0 0 0 0,0 0 0 0 0,-1-1 0 0 0,1 1 0 0 0,-1 0 0 0 0,0 0 0 0 0,1 0 1 0 0,-1-1-1 0 0,0 1 0 0 0,0 0 0 0 0,0-1-13 0 0,0 1 13 0 0,0-1 0 0 0,0 1 0 0 0,0 0 0 0 0,0 0 0 0 0,0-1 0 0 0,1 1 0 0 0,-1 0 0 0 0,1 0 0 0 0,-1 0 0 0 0,1-1 1 0 0,0 2-14 0 0,0-1 95 0 0,1 0-42 0 0,0 0 14 0 0,-1 0-47 0 0,-2 7 23 0 0,2-3 11 0 0,0 3 35 0 0,0-7-1 0 0,2-2-7 0 0,9 0-8 0 0,-8 0-1 0 0,-1 3-1 0 0,12 7 0 0 0,3-5 29 0 0,13-6-31 0 0,-13 0-17 0 0,21 1 57 0 0,19 0-42 0 0,-55 0-63 0 0,0 0 0 0 0,0 0 0 0 0,0-1 0 0 0,-1 1 0 0 0,1 0 0 0 0,0-1 0 0 0,0 0 0 0 0,-1 1 0 0 0,1-1 0 0 0,0 0 0 0 0,-1 0 0 0 0,1 0 0 0 0,-1 0-4 0 0,1 0 0 0 0,-1 0 0 0 0,1 0 0 0 0,0 0 0 0 0,-1 1 0 0 0,1-1 1 0 0,0 0-1 0 0,-1 1 0 0 0,1-1 0 0 0,0 1 0 0 0,0 0 0 0 0,0-1 0 0 0,-1 1 0 0 0,1 0 0 0 0,3 1 1 0 0,0-1 0 0 0,-1 0 0 0 0,1-1 0 0 0,0 1 0 0 0,-1-1-1 0 0,1 1 1 0 0,0-2 0 0 0,-1 1 0 0 0,1 0 0 0 0,-1-1-1 0 0,0 0 1 0 0,1 0 0 0 0,-1 0-1 0 0,-1 1 5 0 0,0 0 0 0 0,0 0 0 0 0,0 1-1 0 0,-1-1 1 0 0,1 1 0 0 0,0 0 0 0 0,0-1 0 0 0,0 1-1 0 0,0 1 1 0 0,0-1 0 0 0,1 0-5 0 0,8 1 0 0 0,-6-1 1 0 0,0-1 0 0 0,0 0 0 0 0,0 0 0 0 0,0 0 0 0 0,0-1 0 0 0,0 0-1 0 0,-1 0 9 0 0,0 0 1 0 0,0 1 0 0 0,0 0-1 0 0,0 0 1 0 0,5 0-10 0 0,-6 1 1 0 0,-1 0 0 0 0,0 0 0 0 0,1-1 1 0 0,-1 1-1 0 0,0-1 0 0 0,0 0 0 0 0,1 0 0 0 0,-1 0 0 0 0,3-1-1 0 0,9-4 0 0 0,-4 4 0 0 0,0 1 0 0 0,0 0 0 0 0,1 1 0 0 0,5 1 0 0 0,-2-1 0 0 0,-11 0-180 0 0,-1 0 50 0 0,1 0 45 0 0,-1 0 40 0 0,3 0 56 0 0,0 0 105 0 0,12 0 493 0 0,-14 0-507 0 0,-1 0-36 0 0,1 0-48 0 0,1 0-74 0 0,-1 0-90 0 0,0 0-105 0 0,0 0-50 0 0,0 0-94 0 0,0 0-102 0 0,0 0-111 0 0,0 0-121 0 0,-2 0 316 0 0,0 0-33 0 0,0 0-35 0 0,1 0-36 0 0,-1 0-37 0 0,0 0-37 0 0,3 0-1482 0 0,4 0-1174 0 0</inkml:trace>
  <inkml:trace contextRef="#ctx0" brushRef="#br0" timeOffset="1054.12">1247 0 7856 0 0,'0'0'174'0'0,"0"0"29"0"0,0 0 13 0 0,-3 0-31 0 0,2 0-182 0 0,1 0-1 0 0,-1 0 1 0 0,0 0-1 0 0,1 0 1 0 0,-1 0-1 0 0,0 1 1 0 0,1-1-1 0 0,-1 0 1 0 0,0 0-1 0 0,1 0 1 0 0,-1 1-1 0 0,0-1 1 0 0,1 0-1 0 0,-1 1 1 0 0,1-1-3 0 0,-2 2 41 0 0,1 1 74 0 0,1 0 62 0 0,-1 1 51 0 0,1 4 270 0 0,0 8 406 0 0,0-9-546 0 0,1-2-135 0 0,-1 0-34 0 0,0-1-42 0 0,0 0-51 0 0,-1 9 314 0 0,1-9-273 0 0,0 0-1 0 0,0 0 1 0 0,0 0-1 0 0,0 0 1 0 0,0 0-1 0 0,1 0 1 0 0,0 0-1 0 0,1 2-136 0 0,2 4 195 0 0,1 1-22 0 0,-3-3-15 0 0,-1 1 21 0 0,0 1 62 0 0,-1 122 1586 0 0,0-86-1254 0 0,0-1-43 0 0,0-41-505 0 0,0 1 1 0 0,1-1-1 0 0,0 0 0 0 0,0-1 0 0 0,0 1 0 0 0,0 0 1 0 0,0 0-1 0 0,1 0 0 0 0,0-1 0 0 0,1 4-25 0 0,-2-4 19 0 0,0 0 0 0 0,0 0-1 0 0,-1 0 1 0 0,1 1 0 0 0,-1-1-1 0 0,0 0 1 0 0,0 0 0 0 0,0 1 0 0 0,0-1-1 0 0,-1 1-18 0 0,1 8 21 0 0,0 4 51 0 0,0-15-64 0 0,0 1 0 0 0,0-1 1 0 0,0 0-1 0 0,0 1 0 0 0,-1-1 0 0 0,1 1 0 0 0,0-1 0 0 0,-1 1 0 0 0,1-1 0 0 0,-1 1-8 0 0,-4 6 40 0 0,4-6-35 0 0,0-1 0 0 0,0 0 0 0 0,0 1 0 0 0,1 0-1 0 0,-1-1 1 0 0,0 1 0 0 0,1-1 0 0 0,-1 1 0 0 0,1 0 0 0 0,-1-1 0 0 0,1 3-5 0 0,0-1 38 0 0,0-3-103 0 0,0 0-51 0 0,0 0 36 0 0,0 0-79 0 0,0 1-91 0 0,0-1 73 0 0,0 1-41 0 0,0 0-44 0 0,0 0-42 0 0,0 0-38 0 0,0 0-35 0 0,-1 1-245 0 0,1 0-57 0 0,-1-1-45 0 0,0 1-34 0 0,-3 0-1358 0 0,-5-2-1206 0 0</inkml:trace>
  <inkml:trace contextRef="#ctx0" brushRef="#br0" timeOffset="1344.6">1023 336 8696 0 0,'0'0'197'0'0,"0"0"24"0"0,0 0 18 0 0,3-3-34 0 0,2-1-157 0 0,2-1-34 0 0,16-6-56 0 0,-10 5 58 0 0,-6 2 26 0 0,0 1 34 0 0,1-3 88 0 0,-1 0 89 0 0,2-2 49 0 0,0 0-49 0 0,3 1 7 0 0,6 1 84 0 0,-8 4-161 0 0,12-4 194 0 0,10-16 48 0 0,-29 21-382 0 0,0 0 0 0 0,0 0 0 0 0,0 0 0 0 0,0 0 0 0 0,0 1 1 0 0,2-1-44 0 0,7-1 106 0 0,25-10 211 0 0,3-2 40 0 0,-15 8-209 0 0,9-1-41 0 0,-16 4-60 0 0,-11 1 22 0 0,0 2-78 0 0,-1-1-78 0 0,0 1-81 0 0,0-1-83 0 0,0 1-87 0 0,0 1-87 0 0,0-1-91 0 0,-1 0 101 0 0,-1 0-47 0 0,1 0-46 0 0,0 0-48 0 0,12 0-1104 0 0,11 0-948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52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8032 0 0,'0'-3'182'0'0,"0"-2"-73"0"0,0-11 329 0 0,0 12-363 0 0,0 0-77 0 0,0-9 96 0 0,0 11-4 0 0,0 1 104 0 0,0 1 163 0 0,0 0 10 0 0,0 0-157 0 0,0 0-99 0 0,0 0-39 0 0,0 0-9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3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8840 0 0,'0'0'197'0'0,"0"0"24"0"0,0 0 19 0 0,0 0-77 0 0,0 0-20 0 0,0 0 44 0 0,0 0 151 0 0,0 0 279 0 0,-3 0 21 0 0,-2 2-283 0 0,0 4 75 0 0,1 14 541 0 0,3-2-280 0 0,2-6-280 0 0,-1-2-120 0 0,1-1-62 0 0,-1 0-63 0 0,0-2-114 0 0,0 9 225 0 0,0-5-74 0 0,0-3-49 0 0,0 5-16 0 0,0 20 16 0 0,0 1-68 0 0,0-25-98 0 0,0-5-30 0 0,0-2-73 0 0,0-1-52 0 0,0-1-235 0 0,0 0-20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4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10080 0 0,'0'0'230'0'0,"2"2"30"0"0,9 17 92 0 0,-6-8-193 0 0,0-5-122 0 0,4 4-27 0 0,-9-10-10 0 0,1 1-2 0 0,1 1-1 0 0,0 0 1 0 0,-1 0 0 0 0,1 0 0 0 0,-1 0 0 0 0,1 0 0 0 0,0 2 2 0 0,0 2 24 0 0,-1 3 36 0 0,1 2 189 0 0,4-6 68 0 0,-6-5-290 0 0,1 0-1 0 0,-1 1 0 0 0,1-1 1 0 0,-1 1-1 0 0,1-1 0 0 0,-1 1 1 0 0,1-1-1 0 0,-1 1 0 0 0,1-1 1 0 0,-1 1-1 0 0,0-1 0 0 0,1 1 0 0 0,-1 0 1 0 0,0-1-1 0 0,1 1 0 0 0,-1 0 1 0 0,0-1-1 0 0,0 1 0 0 0,0 0 1 0 0,1-1-1 0 0,-1 1 0 0 0,0 0 1 0 0,0-1-1 0 0,0 1 0 0 0,0 0 1 0 0,0 0-27 0 0,0 15 435 0 0,0-3-74 0 0,0-10-39 0 0,0-1-8 0 0,0 9-22 0 0,0-8-86 0 0,0-3-40 0 0,0 0-6 0 0,0 0 14 0 0,0 0 61 0 0,0 0 21 0 0,0 0 7 0 0,0-1-115 0 0,0-1-76 0 0,-1-5-50 0 0,2-21 179 0 0,1 18-140 0 0,3 1-31 0 0,-4 8-28 0 0,0 0 0 0 0,0-1 1 0 0,0 1-1 0 0,0-1 1 0 0,-1 1-1 0 0,1-1 1 0 0,0 1-1 0 0,-1-1 0 0 0,0 0 1 0 0,1 1-1 0 0,-1-1 1 0 0,0 0-1 0 0,0 1 1 0 0,1-1-3 0 0,-1 0-1 0 0,0 1 1 0 0,0-1 0 0 0,0 1-1 0 0,0-1 1 0 0,1 1 0 0 0,-1-1-1 0 0,1 1 1 0 0,-1-1 0 0 0,1 1-1 0 0,-1 0 1 0 0,1-1 0 0 0,0 1 0 0 0,0 0-1 0 0,0 0 1 0 0,0-1 0 0 0,0 1-1 0 0,0 0 1 0 0,0 0 0 0 0,0 0-1 0 0,0 0 1 0 0,0 0 0 0 0,1 0-1 0 0,-1 1 1 0 0,0-1 0 0 0,1 0 0 0 0,-1 1-1 0 0,0-1 1 0 0,1 1 0 0 0,-1-1 0 0 0,3 0-14 0 0,-1-1 1 0 0,0 0-1 0 0,0 0 1 0 0,0 0 0 0 0,-1 0-1 0 0,2-1 14 0 0,0-1-18 0 0,0 0-26 0 0,-1 1-1 0 0,1 0 1 0 0,-1 0 0 0 0,1 0 0 0 0,0 0 0 0 0,3-1 44 0 0,1 0-20 0 0,2 0 37 0 0,19-7-28 0 0,-23 10 3 0 0,0 1 0 0 0,-1-1 0 0 0,1 1 0 0 0,3 0 8 0 0,3-1 8 0 0,-9 1-3 0 0,0-1-1 0 0,0 1 1 0 0,0 0-1 0 0,0 0 1 0 0,0 0-1 0 0,0 1 0 0 0,0-1 1 0 0,0 1-1 0 0,-1-1 1 0 0,1 1-1 0 0,1 0-4 0 0,4 4 29 0 0,-6-4-26 0 0,-1 0 0 0 0,1 0 0 0 0,-1 0 1 0 0,1 0-1 0 0,-1 0 0 0 0,1-1 0 0 0,-1 1 0 0 0,1-1 1 0 0,0 1-1 0 0,-1-1 0 0 0,1 0 0 0 0,0 1 0 0 0,-1-1 1 0 0,1 0-4 0 0,0 0-2 0 0,0 0 0 0 0,1 0 0 0 0,-1 1-1 0 0,0-1 1 0 0,0 1 0 0 0,0 0 0 0 0,0-1 0 0 0,0 1 0 0 0,0 0 0 0 0,-1 0 0 0 0,1 0 0 0 0,0 0 0 0 0,0 1 0 0 0,-1-1 0 0 0,1 0 0 0 0,0 1 0 0 0,-1-1 0 0 0,1 1 2 0 0,3 5 6 0 0,1 0 0 0 0,-1 0-1 0 0,3 8-5 0 0,9 9 81 0 0,-13-17-17 0 0,-5 2-60 0 0,1-6 5 0 0,0 8 14 0 0,0 11 53 0 0,0 9 17 0 0,0-30-91 0 0,0 1-1 0 0,0-1 0 0 0,0 0 1 0 0,0 1-1 0 0,0-1 0 0 0,-1 1 1 0 0,1-1-1 0 0,-1 1 0 0 0,1-1 1 0 0,-1 1-2 0 0,1-2-165 0 0,0 1 60 0 0,-1 0 51 0 0,1 0 45 0 0,-1-1 42 0 0,1 1 33 0 0,-2 1 362 0 0,1-1-372 0 0,1 0-101 0 0,-1 0-101 0 0,0-1 27 0 0,1 1-34 0 0,-1 0-37 0 0,1-1-40 0 0,-1 1-55 0 0,0 0-50 0 0,0-1-52 0 0,0 1-57 0 0,1 0-59 0 0,-1 0-63 0 0,0 0-67 0 0,-1 0-68 0 0,-1 2-873 0 0,-1 2-60 0 0,-2 0-215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4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11280 0 0,'0'0'332'0'0,"0"0"-4"0"0,0 0-245 0 0,0-2-48 0 0,0-9-5 0 0,0 8 51 0 0,0 3 22 0 0,0 0-92 0 0,0 0-82 0 0,0 0-76 0 0,0 0-108 0 0,0 0-127 0 0,0 0-115 0 0,0 0 63 0 0,0 0-43 0 0,0 0-569 0 0,0 0-452 0 0,0 0-858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5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0,'0'2'22'0'0,"0"0"-1"0"0,0 0 1 0 0,1 0 0 0 0,-1-1 0 0 0,0 1 0 0 0,1 0 0 0 0,0 0 0 0 0,-1-1 0 0 0,1 1-1 0 0,0 0 1 0 0,0-1 0 0 0,0 1 0 0 0,0-1-22 0 0,5 12 175 0 0,-4-2-16 0 0,-2 1-70 0 0,0 6 22 0 0,2 0-73 0 0,9 14-38 0 0,-6 0 0 0 0,0-15 40 0 0,-2-6 35 0 0,0 0 40 0 0,-1 1 41 0 0,-1 1 44 0 0,-1-6-41 0 0,1 0 0 0 0,0 0-1 0 0,0-1 1 0 0,0 1-1 0 0,1 0 1 0 0,0-1-159 0 0,3 11 327 0 0,0 15 316 0 0,6 0-49 0 0,-7-15-274 0 0,8 27 506 0 0,-10-35-561 0 0,0-1-64 0 0,-2 1-22 0 0,-1 3 13 0 0,1 1 0 0 0,0-3-70 0 0,0 1 76 0 0,0 29 666 0 0,0-24-553 0 0,0-8-187 0 0,0 0-64 0 0,-3 9 241 0 0,2-15-263 0 0,1-1 0 0 0,-1 1-1 0 0,0-1 1 0 0,0 0 0 0 0,0 1 0 0 0,0-1 0 0 0,0 0-1 0 0,0 1 1 0 0,-1-1-38 0 0,1 0 18 0 0,0 1 163 0 0,-1 0-49 0 0,1 2 17 0 0,3 4-33 0 0,-2-8-71 0 0,0 2 244 0 0,0-2-1 0 0,0 0-20 0 0,0 0-84 0 0,0 0-37 0 0,0 0-10 0 0,0 0 1 0 0,0-2 4 0 0,0-7 20 0 0,0-3 13 0 0,0 2-46 0 0,1 7-108 0 0,-1 1 0 0 0,1 0 0 0 0,-1 0 0 0 0,1 0 0 0 0,0 0 0 0 0,-1 0 0 0 0,1 0 0 0 0,0 0 0 0 0,1 0 0 0 0,-1 0 0 0 0,0 1 0 0 0,0-1 0 0 0,1 0 0 0 0,1 0-21 0 0,10-14 168 0 0,-7 6-66 0 0,1 2-49 0 0,5-4-42 0 0,2 1-59 0 0,14-12-100 0 0,-10 7 75 0 0,-14 14 70 0 0,0-1-1 0 0,0 1 1 0 0,0 0 0 0 0,1 0-1 0 0,1-1 4 0 0,31-13-60 0 0,-8 11 48 0 0,-15 0 17 0 0,-11 4-10 0 0,-1 0 1 0 0,0-1 0 0 0,1 1 0 0 0,0 1 0 0 0,-1-1-1 0 0,1 0 1 0 0,-1 1 0 0 0,1-1 0 0 0,0 1-1 0 0,-1 0 1 0 0,1 0 0 0 0,0 0 0 0 0,-1 0-1 0 0,1 0 1 0 0,0 0 0 0 0,-1 1 0 0 0,1 0-1 0 0,0-1 5 0 0,5 5 0 0 0,-6-4-5 0 0,-1 0 0 0 0,1 0 1 0 0,-1 0-1 0 0,1 0 0 0 0,-1 0 1 0 0,1-1-1 0 0,-1 1 0 0 0,1-1 0 0 0,0 1 1 0 0,-1-1-1 0 0,1 0 0 0 0,0 1 0 0 0,-1-1 1 0 0,1 0 4 0 0,0 0-3 0 0,-1 0 1 0 0,1 0 0 0 0,-1 0-1 0 0,1 0 1 0 0,-1 0-1 0 0,0 1 1 0 0,1-1 0 0 0,-1 0-1 0 0,1 1 1 0 0,-1-1 2 0 0,15 14-54 0 0,-11-9 38 0 0,-1 1-1 0 0,0 0 0 0 0,0 0 1 0 0,-1 0-1 0 0,0 0 0 0 0,1 1 17 0 0,-2-1-17 0 0,1 7-7 0 0,0-8-29 0 0,8 11 12 0 0,4 13-84 0 0,-15-28 124 0 0,3 9-167 0 0,-3 5-171 0 0,0-11 206 0 0,3 1-226 0 0,7 6-38 0 0,-8-9 192 0 0,-1-2-145 0 0,-1 0-275 0 0,0 0 367 0 0,0 0 1 0 0,0 0-53 0 0,0 0 113 0 0,0 0-33 0 0,0 0-36 0 0,0 1-33 0 0,0-1-391 0 0,0 0 106 0 0,1 0-46 0 0,1 2-730 0 0,2 3-636 0 0,5 3-941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5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8696 0 0,'0'0'197'0'0,"2"0"24"0"0,40 0 189 0 0,-33 0-355 0 0,1 0-34 0 0,2-2 31 0 0,-2-3 110 0 0,-4 1 1 0 0,1 1 48 0 0,-4 3-115 0 0,-1-1-36 0 0,6 0 56 0 0,-5 1-24 0 0,2 0 82 0 0,-3 0-41 0 0,2 0 36 0 0,-1 0 39 0 0,2 0 44 0 0,0 0-43 0 0,7 1 66 0 0,-2-1-60 0 0,-2-1 4 0 0,-1-2 51 0 0,-7 3-266 0 0,11-6 323 0 0,10-5 322 0 0,-14 7-395 0 0,0-2-22 0 0,-2 4 91 0 0,8-2-63 0 0,-12 4-240 0 0,1-1 0 0 0,-1 0 0 0 0,0 1 0 0 0,0-1 0 0 0,0 0 0 0 0,0 0 0 0 0,-1 0 0 0 0,1 0 0 0 0,0 0 0 0 0,0 0-1 0 0,0 0 1 0 0,-1 0 0 0 0,1 0 0 0 0,-1 0 0 0 0,1 0 0 0 0,0-1-20 0 0,0-8 162 0 0,-1 8-46 0 0,0 2-41 0 0,0-3 10 0 0,0-8-11 0 0,-2-2 19 0 0,-2 9-62 0 0,-3 0 27 0 0,2-2-6 0 0,5 5-49 0 0,0 1-1 0 0,0-1 1 0 0,-1 1 0 0 0,1-1 0 0 0,0 1 0 0 0,0 0-1 0 0,-1-1 1 0 0,1 1 0 0 0,-1-1 0 0 0,1 1 0 0 0,0 0-1 0 0,-1-1 1 0 0,1 1 0 0 0,-1 0 0 0 0,1 0 0 0 0,0-1-1 0 0,-1 1 1 0 0,1 0 0 0 0,-1 0 0 0 0,1 0 0 0 0,-1 0 0 0 0,1 0-1 0 0,-1-1 1 0 0,1 1 0 0 0,-1 0 0 0 0,1 0 0 0 0,-1 0-1 0 0,1 0 1 0 0,-1 0 0 0 0,1 1 0 0 0,-1-1 0 0 0,0 0-3 0 0,-28 0 136 0 0,24 3-64 0 0,3-2-65 0 0,1 0 0 0 0,0 0 1 0 0,0 0-1 0 0,-1 0 0 0 0,1 0 1 0 0,0 0-1 0 0,-1 0 0 0 0,1 0 1 0 0,-1 0-1 0 0,0-1 0 0 0,1 1 1 0 0,-1-1-1 0 0,1 1 0 0 0,-1-1 1 0 0,0 0-1 0 0,1 1 0 0 0,-1-1 1 0 0,-1 0-8 0 0,2 0 3 0 0,-1 0 0 0 0,0 0 0 0 0,0 1 1 0 0,0-1-1 0 0,1 1 0 0 0,-1-1 1 0 0,0 1-1 0 0,1 0 0 0 0,-1-1 0 0 0,0 1 1 0 0,1 0-1 0 0,-1 0 0 0 0,1 0 1 0 0,-1 0-1 0 0,1 0 0 0 0,0 1 1 0 0,-1-1-1 0 0,1 0 0 0 0,0 1-3 0 0,-16 11 24 0 0,10-9-2 0 0,5-3-14 0 0,-1 0-1 0 0,0 0 0 0 0,0 1 1 0 0,0-1-1 0 0,1 1 1 0 0,-1 0-1 0 0,1-1 1 0 0,-1 1-1 0 0,1 0 0 0 0,0 1 1 0 0,0-1-1 0 0,0 0 1 0 0,0 1-1 0 0,0-1 0 0 0,0 2-7 0 0,-8 16 53 0 0,4-8 10 0 0,5-9-35 0 0,0 0-1 0 0,1 0 0 0 0,-1 0 1 0 0,1 1-1 0 0,-1-1 0 0 0,1 0 1 0 0,0 0-1 0 0,0 1 0 0 0,0-1 1 0 0,1 1-28 0 0,-1 8 98 0 0,2 11 62 0 0,1-10-99 0 0,-2-12-61 0 0,-1 0 1 0 0,1 0-1 0 0,-1-1 1 0 0,1 1-1 0 0,0-1 0 0 0,-1 1 1 0 0,1 0-1 0 0,0-1 1 0 0,-1 1-1 0 0,1-1 1 0 0,0 0-1 0 0,0 1 1 0 0,-1-1-1 0 0,1 0 1 0 0,0 1-1 0 0,0-1 0 0 0,0 0 1 0 0,-1 0-1 0 0,2 1 0 0 0,10 3 54 0 0,36 23 53 0 0,-33-23-60 0 0,7-5-24 0 0,-13 0-13 0 0,27 3 59 0 0,-7-1-34 0 0,-10-2-72 0 0,-4 0-54 0 0,0-2-73 0 0,17-8-231 0 0,-26 10 291 0 0,-1 0 1 0 0,1 1-1 0 0,0-1 0 0 0,3 2 105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8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7568 0 0,'0'0'166'0'0,"0"0"29"0"0,0 0 14 0 0,0 2-25 0 0,1 5-150 0 0,6 7-16 0 0,-4-11 16 0 0,-1 0 35 0 0,0-1 122 0 0,-1-1 222 0 0,-1 1 382 0 0,0 1-622 0 0,0-1 94 0 0,0 2 56 0 0,0 4 504 0 0,0-4-394 0 0,0-2-267 0 0,0 0-53 0 0,0-1-63 0 0,0 0-76 0 0,0 2 670 0 0,0-1-10 0 0,0 1-496 0 0,0-1 48 0 0,0 10 545 0 0,0-8-466 0 0,0 0-95 0 0,0-3-138 0 0,0 0-44 0 0,0-1 20 0 0,0 0-1 0 0,0 0 0 0 0,0 0 0 0 0,0 0 1 0 0,0 0-1 0 0,0 1 0 0 0,0-1 1 0 0,0 0-1 0 0,0 0 0 0 0,0 0 1 0 0,0 0-1 0 0,0 0 0 0 0,0 0 1 0 0,0 0-1 0 0,0 0 0 0 0,0 0 1 0 0,0 0-1 0 0,0 1 0 0 0,0-1 1 0 0,0 0-1 0 0,0 0 0 0 0,0 0 1 0 0,0 0-1 0 0,0 0 0 0 0,0 0 1 0 0,0 0-1 0 0,0 0 0 0 0,0 0 1 0 0,0 0-1 0 0,0 0 0 0 0,0 0 0 0 0,0 0 1 0 0,0 1-1 0 0,1-1 0 0 0,-1 0 1 0 0,0 0-1 0 0,0 0 0 0 0,0 0 1 0 0,0 0-1 0 0,0 0 0 0 0,0 0 1 0 0,0 0-1 0 0,0 0 0 0 0,0 0 1 0 0,0 0-1 0 0,0 0 0 0 0,1 0 1 0 0,-1 0-1 0 0,0 0 0 0 0,0 0 1 0 0,0 0-1 0 0,0 0 0 0 0,0 0 1 0 0,0 0-1 0 0,0 0 0 0 0,0 0 1 0 0,0 0-8 0 0,11 0 389 0 0,-8 0-112 0 0,-3 2-214 0 0,1-1 36 0 0,-1 2 192 0 0,0 0 45 0 0,0 0 545 0 0,0-3-589 0 0,0-1-41 0 0,-1-1-60 0 0,1 0-75 0 0,0 0-91 0 0,0 0-46 0 0,0-1-54 0 0,0 0-57 0 0,0 2 141 0 0,0-15 71 0 0,1 0-32 0 0,0 14-45 0 0,-1 0 1 0 0,1 0 0 0 0,-1 0 0 0 0,1 0 0 0 0,-1 1 0 0 0,1-1 0 0 0,0 0 0 0 0,0 0 0 0 0,0 0-1 0 0,0 1 1 0 0,0-1 0 0 0,0 0 0 0 0,1 0-4 0 0,7-8 45 0 0,-4 0-36 0 0,0 1-10 0 0,8 1 1 0 0,-8-5 0 0 0,-1 7 0 0 0,0 1 0 0 0,0 0 0 0 0,0 0 0 0 0,1 0 0 0 0,0 1 0 0 0,0 0 0 0 0,0 0 0 0 0,5-3 0 0 0,22-9-12 0 0,-31 15 7 0 0,1 0-1 0 0,0 1 1 0 0,0-1-1 0 0,0 1 1 0 0,0-1-1 0 0,0 1 0 0 0,0 0 1 0 0,0 0-1 0 0,0 0 1 0 0,0 0-1 0 0,1 1 6 0 0,7-1-12 0 0,17 0-41 0 0,-25 0 52 0 0,-1 0 0 0 0,1 0 0 0 0,0 0 0 0 0,-1 0 0 0 0,1 1 0 0 0,0-1 0 0 0,-1 0 0 0 0,1 1 0 0 0,0 0 0 0 0,-1-1 0 0 0,1 1 0 0 0,-1 0 0 0 0,1 0 0 0 0,-1 0 0 0 0,1 0 1 0 0,6 4-9 0 0,16 6-42 0 0,0 0 36 0 0,-8 2-33 0 0,-7-5 38 0 0,-6-6 9 0 0,0 1-1 0 0,-1 0 1 0 0,1 0-1 0 0,-1 0 1 0 0,1 0-1 0 0,0 1 2 0 0,-3-2-5 0 0,1-1 0 0 0,0 1-1 0 0,-1-1 1 0 0,1 1 0 0 0,-1-1 0 0 0,1 1-1 0 0,-1-1 1 0 0,0 1 0 0 0,0 0-1 0 0,0 1 6 0 0,0-3 0 0 0,0 1-1 0 0,0 0 1 0 0,0 0-1 0 0,0-1 1 0 0,0 1-1 0 0,0 0 1 0 0,1-1-1 0 0,-1 1 1 0 0,0 0-1 0 0,0-1 1 0 0,0 1-1 0 0,1 0 1 0 0,-1-1-1 0 0,0 1 1 0 0,1-1-1 0 0,-1 1 1 0 0,0 0-1 0 0,1-1 1 0 0,-1 1-1 0 0,1-1 1 0 0,-1 1-1 0 0,1-1 1 0 0,-1 0-1 0 0,1 1 1 0 0,0-1-1 0 0,-1 1 1 0 0,1-1 0 0 0,-1 0 1 0 0,1 1-1 0 0,0-1 0 0 0,-1 1 0 0 0,1-1 0 0 0,-1 1 0 0 0,1-1 0 0 0,-1 1 0 0 0,0-1 0 0 0,1 1 0 0 0,-1 0 0 0 0,1-1 0 0 0,-1 1 0 0 0,0-1 0 0 0,0 1 0 0 0,1 0 0 0 0,-1-1 0 0 0,0 1 0 0 0,0 0 0 0 0,0-1 0 0 0,0 1 0 0 0,0 0 0 0 0,0-1 0 0 0,0 1 0 0 0,0 0 0 0 0,0 0 0 0 0,0 0 0 0 0,0 1 0 0 0,0-1 0 0 0,0 1 0 0 0,1-1 0 0 0,-1 1 0 0 0,0-1 0 0 0,0 0 0 0 0,1 1 0 0 0,-1-1 0 0 0,1 1 0 0 0,10 14 11 0 0,-11-15-5 0 0,1 0-1 0 0,-1 1 1 0 0,0-1 0 0 0,1 1-1 0 0,-1-1 1 0 0,0 1-1 0 0,0-1 1 0 0,0 1-1 0 0,0-1 1 0 0,0 1-6 0 0,0-2 0 0 0,0 13 77 0 0,0-10 14 0 0,0-3 40 0 0,0 0-2 0 0,0 0-8 0 0,0 0-7 0 0,-2 2-29 0 0,-9 9-12 0 0,9-13 24 0 0,-1-5-70 0 0,3 5-4 0 0,-1 2-17 0 0,0 0-1 0 0,1-1 1 0 0,-1 1 0 0 0,1 0 0 0 0,-1-1-1 0 0,0 1 1 0 0,1 0 0 0 0,-1 0-1 0 0,0 0 1 0 0,0 0 0 0 0,1 0-1 0 0,-1 0 1 0 0,0 0 0 0 0,1 0-1 0 0,-1 0-5 0 0,1 0 2 0 0,0 0-1 0 0,0 0 1 0 0,0 0 0 0 0,0 0-1 0 0,-1 0 1 0 0,1 0-1 0 0,0 0 1 0 0,0 0-1 0 0,0 0 1 0 0,0 0-1 0 0,0 0 1 0 0,0 0-1 0 0,0 0 1 0 0,0 0 0 0 0,0 0-1 0 0,0 0 1 0 0,-1 0-1 0 0,1 0 1 0 0,0 0-1 0 0,0 0 1 0 0,0 0-1 0 0,0 0 1 0 0,0 0-1 0 0,0 0 1 0 0,0-1 0 0 0,0 1-1 0 0,0 0 1 0 0,0 0-1 0 0,0 0 1 0 0,0 0-1 0 0,-1 0 1 0 0,1 0-1 0 0,0 0 1 0 0,0 0-1 0 0,0 0 1 0 0,0 0-1 0 0,0 0 1 0 0,0 0 0 0 0,0 0-1 0 0,0-1 1 0 0,0 1-1 0 0,0 0 1 0 0,0 0-1 0 0,0 0 1 0 0,0 0-1 0 0,0 0 1 0 0,0 0-1 0 0,0 0 1 0 0,0 0 0 0 0,0 0-1 0 0,0 0 1 0 0,0-1-1 0 0,0 1 1 0 0,0 0-1 0 0,0 0 1 0 0,0 0-1 0 0,0 0-1 0 0,0-25 226 0 0,0-11-30 0 0,0 34-196 0 0,0 0 1 0 0,1 1 0 0 0,-1-1 0 0 0,0 0-1 0 0,1 1 1 0 0,-1-1 0 0 0,1 0 0 0 0,-1 1-1 0 0,1-1 1 0 0,0 1 0 0 0,0-1 0 0 0,0 1-1 0 0,0-1 1 0 0,0 1-1 0 0,4-7 0 0 0,-3 3 0 0 0,-2 4 0 0 0,0 0 0 0 0,1 1 0 0 0,-1-1 0 0 0,0 1 0 0 0,1-1 0 0 0,-1 0 0 0 0,0 1 0 0 0,1-1 0 0 0,-1 1 0 0 0,1-1 0 0 0,-1 1 0 0 0,1-1 0 0 0,-1 1 0 0 0,1-1 0 0 0,-1 1 0 0 0,1-1 0 0 0,0 1 0 0 0,-1 0 0 0 0,1-1 0 0 0,0 1 0 0 0,-1 0 0 0 0,1 0 0 0 0,4-3 0 0 0,0 0 0 0 0,-1 0 0 0 0,0 0 0 0 0,0 0 0 0 0,0-1 0 0 0,-1 0 0 0 0,1 0 0 0 0,0-1 0 0 0,-1 1 0 0 0,1 0 0 0 0,-1 0 0 0 0,1 0 0 0 0,0 1 0 0 0,0 0 0 0 0,0 0 0 0 0,2-1 0 0 0,29-9 0 0 0,-25 10 0 0 0,9 0 0 0 0,-18 3 0 0 0,1 0 0 0 0,-1 0 0 0 0,1 0 0 0 0,-1 0 0 0 0,0 0 0 0 0,1-1 0 0 0,-1 1 0 0 0,1 0 0 0 0,-1-1 0 0 0,1 0 0 0 0,5-3 0 0 0,-6 3 0 0 0,-1 0 0 0 0,1 1 0 0 0,0-1 0 0 0,-1 0 0 0 0,1 1 0 0 0,0-1 0 0 0,0 1 0 0 0,0-1 0 0 0,0 1 0 0 0,0 0 0 0 0,0-1 0 0 0,-1 1 0 0 0,1 0 0 0 0,0-1 0 0 0,0 1 0 0 0,0 0 0 0 0,0 0 0 0 0,0 0 0 0 0,0 0 0 0 0,0 0 0 0 0,0 0 0 0 0,0 0 0 0 0,0 0 0 0 0,0 1 0 0 0,0-1 0 0 0,0 0 0 0 0,0 1 0 0 0,7 4 0 0 0,-7-4-1 0 0,1 0 0 0 0,-1-1 0 0 0,1 1 0 0 0,-1 0 0 0 0,1 0 0 0 0,-1-1 0 0 0,1 1 0 0 0,0-1 0 0 0,-1 1 0 0 0,1-1 0 0 0,0 1 0 0 0,-1-1 0 0 0,1 0 0 0 0,0 0 1 0 0,5 0-29 0 0,-5-1 24 0 0,0 1-1 0 0,1 0 0 0 0,-1 0 1 0 0,0 0-1 0 0,0 1 1 0 0,0-1-1 0 0,1 0 1 0 0,-1 1-1 0 0,0 0 1 0 0,1 0 5 0 0,26 15-54 0 0,-24-6 54 0 0,9-4 0 0 0,-6-1-2 0 0,-5-2 12 0 0,0-1-1 0 0,0 1 0 0 0,-1 0 1 0 0,1 0-1 0 0,-1 0 1 0 0,1 0-1 0 0,-1 1-9 0 0,3 9 0 0 0,2-9 3 0 0,-2 0-13 0 0,-4 1 57 0 0,0 3 65 0 0,-1-7-110 0 0,0 0 0 0 0,0 0 0 0 0,0-1 0 0 0,0 1 0 0 0,0 0 0 0 0,0-1-1 0 0,0 1 1 0 0,0 0 0 0 0,0-1 0 0 0,1 1 0 0 0,-1 0 0 0 0,0-1 0 0 0,1 1 0 0 0,-1-1-1 0 0,0 1-1 0 0,11 4 60 0 0,-11-4-55 0 0,1 0-1 0 0,-1 0 0 0 0,1 0 1 0 0,-1-1-1 0 0,0 1 0 0 0,0 0 0 0 0,1 0 1 0 0,-1 0-1 0 0,0 0 0 0 0,0-1 1 0 0,0 1-1 0 0,0 0 0 0 0,0 0 0 0 0,0 1-4 0 0,0 7-23 0 0,0-5-102 0 0,0-2-135 0 0,0-1-7 0 0,0-1-38 0 0,0 0-820 0 0,0 0-54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9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1 240 6968 0 0,'0'-2'157'0'0,"0"-5"-53"0"0,-1-18 243 0 0,2 18-266 0 0,1 0-50 0 0,1 2-55 0 0,-1 2 19 0 0,0-2 30 0 0,7-14 103 0 0,-7 16-41 0 0,0 0 41 0 0,2-6 239 0 0,10-15 944 0 0,-10 21-1063 0 0,0 0-40 0 0,1 0 104 0 0,0 1-44 0 0,0 0-30 0 0,-1 0-35 0 0,2-2 53 0 0,1-2-38 0 0,-2 1-21 0 0,-1 1-36 0 0,-1 1-1 0 0,0 0 1 0 0,1 0-1 0 0,-1 0 1 0 0,3 0-161 0 0,3-2 308 0 0,4 0 60 0 0,0 0-165 0 0,12-3 193 0 0,-1-1-25 0 0,-11 4-209 0 0,-1 1 61 0 0,-3-1-60 0 0,7-2 31 0 0,11 2 16 0 0,-15-1-84 0 0,-10 5-108 0 0,-1 0 1 0 0,1 0-1 0 0,-1 0 0 0 0,1 1 1 0 0,0-1-1 0 0,-1 0 0 0 0,1 1 1 0 0,-1 0-1 0 0,1-1 0 0 0,0 1 1 0 0,0 0-1 0 0,-1 0 1 0 0,1 0-1 0 0,0 0-18 0 0,50 0 170 0 0,5 0-73 0 0,-55-1-97 0 0,-1 1 0 0 0,1 0 0 0 0,-1 0 0 0 0,1 1 0 0 0,-1-1 0 0 0,1 0 0 0 0,-1 0 0 0 0,1 1 0 0 0,-1-1 0 0 0,1 1 0 0 0,-1-1 0 0 0,0 1 0 0 0,1 0 0 0 0,-1-1 0 0 0,0 1 0 0 0,1 0 0 0 0,21 11 0 0 0,-22-11 0 0 0,0 0 0 0 0,1-1 0 0 0,-1 1 0 0 0,0 0 0 0 0,0 0 0 0 0,0 0 0 0 0,0 0 0 0 0,0 0 0 0 0,0 0 0 0 0,-1 0 0 0 0,1 1 0 0 0,0 0 0 0 0,15 30 0 0 0,-14-28 0 0 0,-1 0 0 0 0,0 0 0 0 0,-1 1 0 0 0,1-1 0 0 0,-1 1 0 0 0,0-1 0 0 0,0 0 0 0 0,0 1 0 0 0,-1 3 0 0 0,0 8 0 0 0,1 0 0 0 0,1-9 0 0 0,-1 0 0 0 0,0 0 0 0 0,-1 0 0 0 0,0 0 0 0 0,-1 4 0 0 0,-14 26 0 0 0,6-8 10 0 0,7-17 5 0 0,2-8-10 0 0,0 0-1 0 0,0 0 0 0 0,0 0 0 0 0,0-1 1 0 0,-1 1-1 0 0,0 0 0 0 0,1-1 0 0 0,-1 1 1 0 0,-2 1-5 0 0,2-1 0 0 0,-1 0 0 0 0,1 0 0 0 0,1 1 0 0 0,-1-1 0 0 0,0 1 0 0 0,1-1 0 0 0,0 2 0 0 0,0-1 0 0 0,-1 1 0 0 0,0-1 0 0 0,0 1 0 0 0,0-1 0 0 0,0 0 0 0 0,-1 0 0 0 0,-1 2 0 0 0,-44 73 10 0 0,24-43 39 0 0,0 0-44 0 0,-8 0-5 0 0,25-25 0 0 0,3-6 0 0 0,1 0 0 0 0,-2 0 0 0 0,1 0 0 0 0,-5 4 0 0 0,5-6 7 0 0,0 1 1 0 0,0 1 0 0 0,0-1 0 0 0,-3 6-8 0 0,3-5 6 0 0,1 0 1 0 0,-1-1-1 0 0,0 0 1 0 0,-1 0 0 0 0,0 1-7 0 0,-2 1 0 0 0,3-4 0 0 0,1 0 0 0 0,0 1 0 0 0,0-1 0 0 0,0 1 0 0 0,0-1 0 0 0,0 2 0 0 0,1 0-2 0 0,2-5 4 0 0,-1 1 0 0 0,1-1 0 0 0,0 1 0 0 0,-1 0 0 0 0,1-1 0 0 0,0 1 0 0 0,-1 0 0 0 0,1-1 0 0 0,-1 1-1 0 0,1-1 1 0 0,-1 1 0 0 0,1-1 0 0 0,-1 1 0 0 0,1-1 0 0 0,-1 0 0 0 0,1 1 0 0 0,-1-1 0 0 0,1 1 0 0 0,-1-1 0 0 0,0 0 0 0 0,1 0 0 0 0,-1 1-2 0 0,-4 1 12 0 0,1 0-11 0 0,1 0 0 0 0,0 1 0 0 0,0-1 1 0 0,0 1-1 0 0,1 0 0 0 0,-1-1 0 0 0,1 1 0 0 0,-1 0 1 0 0,-1 3-2 0 0,-1 8 0 0 0,-6-9 0 0 0,6 6 0 0 0,4-11 0 0 0,1 0 1 0 0,-1 1 0 0 0,1-1-1 0 0,-1 0 1 0 0,0 1 0 0 0,1-1-1 0 0,-1 0 1 0 0,0 0 0 0 0,1 0 0 0 0,-1 0-1 0 0,0 0 1 0 0,0 0 0 0 0,1 0-1 0 0,-1 0 1 0 0,0 0-1 0 0,1 0 0 0 0,-2 0 58 0 0,2 0 24 0 0,0 0 2 0 0,0 0 9 0 0,0 0 3 0 0,0 0 0 0 0,0 0 0 0 0,0 0 0 0 0,0 0 0 0 0,0 0 0 0 0,2 0 2 0 0,22 0 191 0 0,-1 0-42 0 0,1 0-37 0 0,-1 0-36 0 0,25 0 81 0 0,-1 0-102 0 0,11 0-70 0 0,101 0-71 0 0,-91 0 67 0 0,-66 0-78 0 0,0 0-1 0 0,0 0 1 0 0,0 0-1 0 0,0 0 1 0 0,0-1-1 0 0,0 1 0 0 0,0-1 1 0 0,0 0-1 0 0,-1 1 1 0 0,1-1-1 0 0,0 0 0 0 0,0 0 1 0 0,1-1-1 0 0,6-3-10 0 0,5 2-44 0 0,-10 3-173 0 0,1 0 109 0 0,-1 0 72 0 0,7 0 25 0 0,-4 0-73 0 0,-3 0-41 0 0,-1 0-84 0 0,1 0-42 0 0,-1 0-84 0 0,0 0-96 0 0,-1 0-107 0 0,1 0-119 0 0,-1 0 285 0 0,-1 0-35 0 0,0 0-35 0 0,1 0-37 0 0,-1 0-38 0 0,0 0-41 0 0,1 0-1556 0 0,-1 0-1200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40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33 6704 0 0,'0'0'149'0'0,"0"0"23"0"0,0 0 12 0 0,0 3-25 0 0,0 6 145 0 0,0 0 56 0 0,0 24 955 0 0,0-19-809 0 0,0-7-288 0 0,0-1-38 0 0,0 0-44 0 0,0 0-51 0 0,3-1 287 0 0,1 0-335 0 0,-2-1 63 0 0,2 4 141 0 0,-2 0 71 0 0,-1 12 347 0 0,-1-13-475 0 0,0 1-40 0 0,0-6-113 0 0,0 4 138 0 0,0 2 72 0 0,0 2 70 0 0,0 0 70 0 0,0 0 39 0 0,0-2 61 0 0,0-2 58 0 0,0-3 60 0 0,0-4-599 0 0,0 1 1 0 0,0-1-1 0 0,0 1 1 0 0,0-1-1 0 0,0 0 1 0 0,0 1-1 0 0,0-1 1 0 0,-1 1-1 0 0,1-1 1 0 0,0 1-1 0 0,0-1 1 0 0,-1 1-1 0 0,1-1 1 0 0,0 1-1 0 0,-1-1 1 0 0,1 1-1 0 0,0-1 1 0 0,-1 1-1 0 0,1-1 1 0 0,-1 1-1 0 0,1 0 1 0 0,-1-1-1 0 0,1 1 0 0 0,-1-1 0 0 0,0 1 0 0 0,1 0 0 0 0,-1-1 0 0 0,0 1 0 0 0,1-1 0 0 0,-1 1 0 0 0,1-1 0 0 0,-1 1 0 0 0,1-1 0 0 0,-1 0 0 0 0,1 1 0 0 0,0-1 0 0 0,-1 0 0 0 0,1 1 0 0 0,0-1 0 0 0,-1 0 0 0 0,1 1 0 0 0,0-1 0 0 0,0 0 0 0 0,-1 0 0 0 0,1 1 0 0 0,0-1 0 0 0,0 0 0 0 0,0 0 0 0 0,0 1 0 0 0,0-1 0 0 0,0-23 66 0 0,0 16-68 0 0,0-40 2 0 0,0 16 0 0 0,-1 10 0 0 0,2 19 0 0 0,13-20 0 0 0,-9 10 0 0 0,-1 11 0 0 0,-1 1 0 0 0,6-15 0 0 0,-7 12 0 0 0,3 0 0 0 0,17-7 0 0 0,-14 6-4 0 0,5-1 7 0 0,1 4-94 0 0,15 2 15 0 0,-27 0 76 0 0,-1 0 0 0 0,1 0 0 0 0,-1 0 0 0 0,1 0 0 0 0,-1 0 0 0 0,1 0 0 0 0,-1 1 0 0 0,1-1 0 0 0,-1 0 0 0 0,1 1 0 0 0,-1 0 0 0 0,0-1 0 0 0,1 1 0 0 0,-1 0 0 0 0,0-1 0 0 0,1 2 0 0 0,21 10 0 0 0,-7-2 0 0 0,-3-4-11 0 0,-7 4-32 0 0,4-4 33 0 0,-8-5 10 0 0,-1 6 0 0 0,-1 14 0 0 0,-2 6 0 0 0,2-27 0 0 0,0 0 0 0 0,0 1 0 0 0,0-1 0 0 0,0 0 0 0 0,0 0 0 0 0,0 0 0 0 0,0 0 0 0 0,0 1 0 0 0,0-1 0 0 0,0 0 0 0 0,0 0 0 0 0,0 0 0 0 0,0 0 0 0 0,0 1 0 0 0,-1-1 0 0 0,1 0 0 0 0,0 0 0 0 0,0 0 0 0 0,0 0 0 0 0,0 0 0 0 0,0 0 0 0 0,-1 1 0 0 0,1-1 0 0 0,0 0 0 0 0,0 0 0 0 0,0 0 0 0 0,0 0 0 0 0,-1 0 0 0 0,1 0 0 0 0,0 0 0 0 0,0 0 0 0 0,0 0 0 0 0,-1 0 0 0 0,1 0 0 0 0,0 0 0 0 0,0 0 0 0 0,-7 4 0 0 0,2 2 0 0 0,5-5 0 0 0,0-1 0 0 0,-1 0 0 0 0,1 1 0 0 0,0-1 0 0 0,0 1 0 0 0,-1-1 0 0 0,1 1 0 0 0,0-1 0 0 0,-1 0 0 0 0,1 1 0 0 0,-1-1 0 0 0,1 0 0 0 0,0 0 0 0 0,-1 1 0 0 0,1-1 0 0 0,-1 0 0 0 0,1 0 0 0 0,-1 1 0 0 0,1-1 0 0 0,-1 0 0 0 0,1 0 0 0 0,-1 0 0 0 0,1 0 0 0 0,-1 0 0 0 0,1 0 0 0 0,-1 0 0 0 0,1 0 0 0 0,-1 0 0 0 0,1 0 0 0 0,-1 0 0 0 0,1 0 0 0 0,-1 0 0 0 0,1 0 0 0 0,-1 0 0 0 0,1-1 0 0 0,-1 1 0 0 0,1 0 0 0 0,-1 0 0 0 0,0 0 0 0 0,1 0 0 0 0,-1 0 0 0 0,1 0 0 0 0,-1 1 0 0 0,1-1 0 0 0,-1 0 0 0 0,1 0 0 0 0,0 0 0 0 0,-1 0 0 0 0,1 0 0 0 0,-1 1 0 0 0,1-1 0 0 0,-1 0 0 0 0,1 0 0 0 0,-1 1 0 0 0,1-1 0 0 0,0 0 0 0 0,-1 1 0 0 0,1-1 0 0 0,0 1 0 0 0,-1-1 0 0 0,1 0 0 0 0,0 1 0 0 0,-1-1 0 0 0,1 1 0 0 0,0 0 0 0 0,-5 5 0 0 0,5-5 0 0 0,-1-1 0 0 0,0 0 0 0 0,0 1 0 0 0,0-1 0 0 0,1 0 0 0 0,-1 0 0 0 0,0 1 0 0 0,0-1 0 0 0,0 0 0 0 0,0 0 0 0 0,0 0 0 0 0,1 0 0 0 0,-1 0 0 0 0,-1 0 0 0 0,-4 0 0 0 0,4-1 0 0 0,0 1 0 0 0,1 0 0 0 0,-1 0 0 0 0,0 0 0 0 0,0 0 0 0 0,1 0 0 0 0,-1 1 0 0 0,1-1 0 0 0,-1 0 0 0 0,0 1 0 0 0,1-1 0 0 0,-2 1 0 0 0,-2 6 0 0 0,5-6-1 0 0,0-1 1 0 0,-1 1 0 0 0,1-1-1 0 0,0 0 1 0 0,0 1 0 0 0,0-1-1 0 0,-1 0 1 0 0,1 1-1 0 0,0-1 1 0 0,-1 0 0 0 0,1 1-1 0 0,0-1 1 0 0,-1 0 0 0 0,1 0-1 0 0,0 1 1 0 0,-1-1 0 0 0,1 0-1 0 0,-1 0 1 0 0,1 0 0 0 0,0 0-1 0 0,-1 1 1 0 0,1-1 0 0 0,-1 0-1 0 0,1 0 1 0 0,0 0 0 0 0,-1 0-1 0 0,1 0 1 0 0,-1 0 0 0 0,1 0-1 0 0,-1 0 1 0 0,1 0 0 0 0,-3 0-53 0 0,3 0-11 0 0,0 0-27 0 0,0 0-110 0 0,0 0-45 0 0,0 0 126 0 0,0 0-45 0 0,0 0-67 0 0,0 0 73 0 0,0 0-33 0 0,0 0-35 0 0,0 0-35 0 0,0 0-350 0 0,0 0 86 0 0,0 0-47 0 0,0 0-672 0 0,0 0-528 0 0,0 0-1003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40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8816 0 0,'0'0'190'0'0,"2"0"-10"0"0,2 0-117 0 0,-1 1-46 0 0,2 5-95 0 0,-3-4 58 0 0,0 0 36 0 0,2 1 95 0 0,1-1 92 0 0,-2-2-55 0 0,1 0 35 0 0,-3 0-144 0 0,-1 0 0 0 0,1 0 1 0 0,0 0-1 0 0,-1 0 0 0 0,1 0 0 0 0,-1 0 0 0 0,1-1 0 0 0,-1 1 1 0 0,1 0-1 0 0,-1 0 0 0 0,1-1 0 0 0,0 1 0 0 0,-1 0 1 0 0,1 0-1 0 0,-1-1 0 0 0,0 1 0 0 0,1-1 0 0 0,-1 1 0 0 0,1 0 1 0 0,-1-1-1 0 0,0 1 0 0 0,1-1 0 0 0,-1 1 0 0 0,1-1-39 0 0,-1 0 43 0 0,1 0-1 0 0,-1 1 0 0 0,0-1 0 0 0,1 1 1 0 0,-1-1-1 0 0,1 1 0 0 0,0-1 0 0 0,-1 1 0 0 0,1-1 1 0 0,-1 1-1 0 0,1-1 0 0 0,0 1 0 0 0,-1 0 1 0 0,1-1-1 0 0,0 1 0 0 0,0 0 0 0 0,-1 0 0 0 0,1-1 1 0 0,0 1-1 0 0,-1 0 0 0 0,1 0 0 0 0,0 0 1 0 0,0 0-1 0 0,-1 0 0 0 0,1 0-42 0 0,4 0 165 0 0,0 0 54 0 0,3 1 89 0 0,13-1 466 0 0,-14-1-527 0 0,-1 1-71 0 0,-1-1-37 0 0,-1 1-46 0 0,-1-2-55 0 0,6-3 68 0 0,-8 4-84 0 0,0 0 0 0 0,1 1 1 0 0,-1-1-1 0 0,1 0 0 0 0,-1 0 0 0 0,1 1 0 0 0,-1-1 0 0 0,1 1 0 0 0,0-1 0 0 0,-1 1 0 0 0,1-1 0 0 0,0 1 0 0 0,-1 0 1 0 0,1 0-23 0 0,8 0 126 0 0,-1 0-47 0 0,36 0 76 0 0,-43 0-154 0 0,0 0 0 0 0,0 0 1 0 0,-1-1-1 0 0,1 1 1 0 0,0 0-1 0 0,0-1 1 0 0,-1 0-1 0 0,1 1 0 0 0,0-1 1 0 0,-1 0-1 0 0,1 0 1 0 0,0 0-1 0 0,-1 0-1 0 0,1 0-1 0 0,-1 0 0 0 0,1 0-1 0 0,-1 0 1 0 0,1 1 0 0 0,0-1 0 0 0,-1 0 0 0 0,1 1-1 0 0,0-1 1 0 0,0 1 0 0 0,0 0 0 0 0,-1-1-1 0 0,1 1 1 0 0,0 0 1 0 0,27 0-121 0 0,-20 0 42 0 0,0 0-38 0 0,-1 0-21 0 0,0 0-42 0 0,0 0-52 0 0,1 0-57 0 0,7 0-285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41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9216 0 0,'0'0'208'0'0,"0"0"33"0"0,0 0 14 0 0,0 0-90 0 0,0 0-18 0 0,0 0 46 0 0,0 0 162 0 0,0 0 298 0 0,0 0 19 0 0,0 0-275 0 0,0 0-161 0 0,0 0-38 0 0,0 0 48 0 0,0 0 113 0 0,0 0-20 0 0,0 0-15 0 0,0 0-50 0 0,0 0-18 0 0,0 0-6 0 0,0 0-9 0 0,0 0-28 0 0,0 2-11 0 0,0-1-194 0 0,0-1 0 0 0,0 1 1 0 0,0-1-1 0 0,0 0 1 0 0,0 1-1 0 0,0-1 0 0 0,0 1 1 0 0,0-1-1 0 0,0 1 1 0 0,0-1-1 0 0,0 0 0 0 0,0 1 1 0 0,1-1-1 0 0,-1 1 1 0 0,0-1-1 0 0,0 0 0 0 0,0 1 1 0 0,1-1-1 0 0,-1 0 1 0 0,0 1-1 0 0,1-1 1 0 0,-1 0-1 0 0,0 1 0 0 0,1-1 1 0 0,-1 0-1 0 0,0 0 1 0 0,1 1-1 0 0,-1-1 0 0 0,0 0 1 0 0,1 0-1 0 0,-1 0-8 0 0,7 5 138 0 0,-1 6 56 0 0,0-7-69 0 0,-5-3-117 0 0,-1-1 0 0 0,1 0 0 0 0,-1 0 0 0 0,0 1 0 0 0,1-1 0 0 0,-1 0 0 0 0,1 1 0 0 0,-1-1 0 0 0,0 0 1 0 0,1 1-1 0 0,-1-1 0 0 0,0 1 0 0 0,1-1 0 0 0,-1 0 0 0 0,0 1 0 0 0,0-1 0 0 0,1 1 0 0 0,-1-1 0 0 0,0 1 0 0 0,0-1 1 0 0,0 1-1 0 0,0-1 0 0 0,0 1 0 0 0,0-1 0 0 0,0 1 0 0 0,0-1 0 0 0,0 1 0 0 0,0-1 0 0 0,0 1 0 0 0,0-1 0 0 0,0 1 0 0 0,0 0-8 0 0,2 10 134 0 0,4 2 4 0 0,0-1-11 0 0,-4 0-15 0 0,-2-1-11 0 0,0-7-67 0 0,-1 1 0 0 0,2-1 0 0 0,-1 1-1 0 0,0 0 1 0 0,1-1 0 0 0,1 3-34 0 0,8 14 145 0 0,-4 8-1 0 0,-2-12-71 0 0,-2-10-37 0 0,0-1 0 0 0,0 1 0 0 0,-1 0 0 0 0,0-1 0 0 0,0 1-1 0 0,-1 0-35 0 0,0 9 71 0 0,-1-7-17 0 0,1 0 1 0 0,1 1-1 0 0,-1-1 0 0 0,3 5-54 0 0,0 2 56 0 0,5 27 100 0 0,-7-26-62 0 0,0 3 40 0 0,-1-12-75 0 0,1 0-1 0 0,1 1 0 0 0,0-1 0 0 0,1 5-58 0 0,-1-5 58 0 0,0 0-1 0 0,0-1 1 0 0,-1 1-1 0 0,0 5-57 0 0,2 20 337 0 0,4-9-119 0 0,-4-17-172 0 0,-1 0 41 0 0,-1-1-1 0 0,0 1 0 0 0,0-1 1 0 0,-1 1-1 0 0,0 0 0 0 0,0 0 1 0 0,0-1-1 0 0,-1 1-86 0 0,0 16 261 0 0,1-22-407 0 0,0 0 53 0 0,0 1 47 0 0,0-1 42 0 0,0 2 76 0 0,0 0 78 0 0,0 7 556 0 0,0-6-462 0 0,0-1-168 0 0,0-1-46 0 0,0 0-54 0 0,0 0-65 0 0,0 0-52 0 0,0 0-66 0 0,0 0-73 0 0,0-1-78 0 0,0 1-87 0 0,0 0-92 0 0,0-1-99 0 0,0 1-106 0 0,0-2-780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54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7688 0 0,'0'0'166'0'0,"0"0"29"0"0,2 0 14 0 0,9-3-83 0 0,-1-3-51 0 0,-1 1-54 0 0,11-4 4 0 0,-2 3 52 0 0,0 3 55 0 0,5 3 55 0 0,-14-1 36 0 0,-2 0-54 0 0,1-2-20 0 0,3-1 15 0 0,0-1 23 0 0,2 1 120 0 0,-3 0-90 0 0,2-1-28 0 0,-8 4-150 0 0,-1 0 1 0 0,1 0-1 0 0,0 0 1 0 0,0 0-1 0 0,-1 1 1 0 0,1 0-1 0 0,1 0-39 0 0,24 0 140 0 0,44 0 273 0 0,-52 0-331 0 0,-3 0-51 0 0,-16 0-31 0 0,0 0 0 0 0,0 0 0 0 0,-1 0 0 0 0,1 0 0 0 0,0 0 0 0 0,-1 1 0 0 0,1-1 0 0 0,0 1 0 0 0,-1-1 0 0 0,1 1 0 0 0,-1 0 0 0 0,1 0 0 0 0,-1-1 0 0 0,1 1 0 0 0,0 1 0 0 0,6 3 0 0 0,24 11 13 0 0,-30-15-5 0 0,1-1 0 0 0,-1 1 0 0 0,0-1-1 0 0,1 1 1 0 0,-1-1 0 0 0,0 0 0 0 0,1 0 0 0 0,-1 0 0 0 0,2 0-8 0 0,0 0 6 0 0,2 2 37 0 0,4 12-12 0 0,-7-8 4 0 0,-3-5-31 0 0,0-1 1 0 0,1 1-1 0 0,-1-1 1 0 0,0 1-1 0 0,0-1 1 0 0,0 0-1 0 0,0 1 0 0 0,1-1 1 0 0,-1 1-1 0 0,0-1 1 0 0,1 1-1 0 0,-1-1 1 0 0,0 0-1 0 0,0 1 1 0 0,1-1-1 0 0,-1 0 1 0 0,1 1-1 0 0,-1-1 1 0 0,0 0-1 0 0,1 0 1 0 0,-1 1-1 0 0,1-1 1 0 0,-1 0-1 0 0,0 0 0 0 0,1 0 1 0 0,-1 0-1 0 0,1 1 1 0 0,-1-1-1 0 0,1 0 1 0 0,-1 0-1 0 0,1 0 1 0 0,-1 0-1 0 0,1 0 1 0 0,-1 0-1 0 0,1 0 1 0 0,-1 0-5 0 0,6 2 96 0 0,4 13 11 0 0,-7-3 2 0 0,0-7 11 0 0,-2-4-107 0 0,0 1 0 0 0,0-1 0 0 0,0 0 0 0 0,0 0 0 0 0,0 1 0 0 0,0-1 0 0 0,0 1 1 0 0,0-1-1 0 0,-1 1 0 0 0,1-1 0 0 0,0 1 0 0 0,-1 0 0 0 0,1-1 0 0 0,-1 1 0 0 0,0 0 0 0 0,1-1 1 0 0,-1 1-1 0 0,0 0-13 0 0,0-1 5 0 0,0 0 1 0 0,0 0 0 0 0,0-1-1 0 0,0 1 1 0 0,0 0 0 0 0,0-1 0 0 0,0 1-1 0 0,0 0 1 0 0,0-1 0 0 0,1 1-1 0 0,-1 0 1 0 0,0-1 0 0 0,0 1-1 0 0,1 0 1 0 0,-1-1 0 0 0,1 1 0 0 0,-1-1-1 0 0,0 1 1 0 0,1-1 0 0 0,-1 1-1 0 0,1-1 1 0 0,-1 1 0 0 0,1-1 0 0 0,-1 1-1 0 0,1-1 1 0 0,0 0-6 0 0,-1 1 5 0 0,1-1 1 0 0,0 1 0 0 0,-1-1-1 0 0,1 0 1 0 0,-1 1-1 0 0,1-1 1 0 0,-1 1-1 0 0,1 0 1 0 0,-1-1-1 0 0,0 1 1 0 0,1-1-1 0 0,-1 1 1 0 0,0-1-1 0 0,1 1 1 0 0,-1 0-1 0 0,0-1 1 0 0,0 1-1 0 0,1 0 1 0 0,-1-1-1 0 0,0 1 1 0 0,0 0 0 0 0,0-1-1 0 0,0 1 1 0 0,0 0-1 0 0,0 0 1 0 0,0-1-6 0 0,0 2 9 0 0,0 0 0 0 0,0-1 1 0 0,0 1-1 0 0,1-1 1 0 0,-1 1-1 0 0,1 0 1 0 0,-1-1-1 0 0,1 1 1 0 0,-1-1-1 0 0,1 0 0 0 0,0 1 1 0 0,0-1-1 0 0,0 1-9 0 0,5 11 52 0 0,-1 14 22 0 0,1-12-24 0 0,-4-11-40 0 0,-1-1 0 0 0,0 0 0 0 0,0 1 1 0 0,0-1-1 0 0,0 1 0 0 0,-1-1 0 0 0,0 1 1 0 0,1 1-11 0 0,-1-1 1 0 0,0 0 0 0 0,1 1 0 0 0,0-1 0 0 0,0 0 0 0 0,0 0 0 0 0,0 1 0 0 0,1-1 0 0 0,-1 0 0 0 0,1 0 0 0 0,0 0 0 0 0,2 2-1 0 0,-1-1 3 0 0,-1-1-1 0 0,0 1 0 0 0,0 0 0 0 0,0 1 0 0 0,0-1-2 0 0,-1-2 5 0 0,1 9 10 0 0,1-1-1 0 0,1 1 1 0 0,-1-1-1 0 0,2 0 1 0 0,0 0-1 0 0,0 0 1 0 0,2 0-15 0 0,3 4 13 0 0,-8-12-7 0 0,1 1 1 0 0,-1-1-1 0 0,1 1 0 0 0,-1 0 1 0 0,0 0-1 0 0,0 0 1 0 0,-1 0-1 0 0,1 2-6 0 0,1 6 7 0 0,-3-8-1 0 0,1 0 1 0 0,0 0-1 0 0,1-1 0 0 0,-1 1 1 0 0,1 0-1 0 0,-1-1 0 0 0,1 1 1 0 0,0-1-1 0 0,2 2-6 0 0,11 20 19 0 0,-9-13 8 0 0,0 0 0 0 0,0 0 1 0 0,-1 0-1 0 0,2 9-27 0 0,-3-3 12 0 0,-3-11 5 0 0,1 1 1 0 0,1 0 0 0 0,-1-1 0 0 0,1 0 0 0 0,0 2-18 0 0,4 4 50 0 0,-1 0-1 0 0,-1 0 0 0 0,0 1 1 0 0,2 10-50 0 0,14 74 393 0 0,-8-62-280 0 0,-10-30-93 0 0,0-1-1 0 0,-1 1 0 0 0,0 0 0 0 0,0 0 1 0 0,-1 0-1 0 0,0 0 0 0 0,0 0 0 0 0,0 0 1 0 0,-1 1-20 0 0,0 6 36 0 0,-1 8 34 0 0,5-4 17 0 0,-2-11-67 0 0,6 18 95 0 0,-5 7 93 0 0,-3-28-375 0 0,0 1 120 0 0,0-1 100 0 0,0 1 81 0 0,0 1 133 0 0,0 9 696 0 0,0-9-619 0 0,0-3-233 0 0,0 0-36 0 0,0 0-42 0 0,0-1-48 0 0,0-1 17 0 0,0 0 0 0 0,0 0-1 0 0,0 1 1 0 0,0-1-1 0 0,1 0 1 0 0,-1 0 0 0 0,0 0-1 0 0,0 0 1 0 0,0 0-1 0 0,0 0 1 0 0,0 0 0 0 0,0 0-1 0 0,0 0 1 0 0,0 0-1 0 0,0 1 1 0 0,0-1 0 0 0,-1 0-1 0 0,1 0 1 0 0,0 0-1 0 0,0 0 1 0 0,0 0-1 0 0,0 0 1 0 0,0 0 0 0 0,0 0-1 0 0,0 0 1 0 0,0 0-1 0 0,0 0 1 0 0,0 1 0 0 0,0-1-1 0 0,0 0 1 0 0,0 0-1 0 0,0 0 1 0 0,0 0 0 0 0,0 0-1 0 0,0 0 1 0 0,-1 0-1 0 0,1 0 1 0 0,0 0-1 0 0,0 0 1 0 0,0 0 0 0 0,0 0-1 0 0,0 0 1 0 0,0 0-1 0 0,0 0 1 0 0,0 0 0 0 0,0 0-1 0 0,0 0 1 0 0,-1 0-1 0 0,1 0 1 0 0,0 0 0 0 0,0 0-1 0 0,0 0 1 0 0,0 0-1 0 0,0 0 1 0 0,0 0 0 0 0,0 0-1 0 0,0 0-1 0 0,-11 0 73 0 0,1 0 7 0 0,8 0-75 0 0,1 1-1 0 0,-1-1 1 0 0,1 0 0 0 0,0 0 0 0 0,-1 0-1 0 0,1 0 1 0 0,0 0 0 0 0,-1-1 0 0 0,1 1-1 0 0,0 0 1 0 0,-1-1 0 0 0,1 1 0 0 0,0-1-1 0 0,-1 1 1 0 0,1-1-5 0 0,-3-5 16 0 0,3 5-15 0 0,1 1 1 0 0,0-1 0 0 0,0 1-1 0 0,-1-1 1 0 0,1 1-1 0 0,0 0 1 0 0,-1-1 0 0 0,1 1-1 0 0,0-1 1 0 0,-1 1-1 0 0,1 0 1 0 0,0 0 0 0 0,-1-1-1 0 0,1 1 1 0 0,-1 0-1 0 0,1 0 1 0 0,-1-1 0 0 0,1 1-1 0 0,-1 0 1 0 0,1 0-1 0 0,-1 0 1 0 0,1 0-1 0 0,-1 0 1 0 0,1-1 0 0 0,-1 1-1 0 0,1 0 1 0 0,-1 0-1 0 0,1 0 1 0 0,-1 0 0 0 0,1 1-1 0 0,-1-1 1 0 0,0 0-2 0 0,-135 0 18 0 0,-185 0 101 0 0,315 0-118 0 0,2 0-1 0 0,0 0 0 0 0,0-1 0 0 0,0 1 0 0 0,1-1 0 0 0,-1 0 0 0 0,0 0 0 0 0,0 0 0 0 0,0-1 0 0 0,1 1 0 0 0,-1-1 0 0 0,-2-1 0 0 0,2 1 0 0 0,0 1 0 0 0,-1 0 0 0 0,1 1 0 0 0,0-1 0 0 0,-1 1 0 0 0,1 0 0 0 0,-1 0 0 0 0,1 0 0 0 0,-4 1 0 0 0,-9 0 0 0 0,-12-1-18 0 0,26 0-69 0 0,3 0 10 0 0,0 0 11 0 0,0 0 14 0 0,0 0-24 0 0,0 0-53 0 0,0 0-136 0 0,0 0-240 0 0,0 0 286 0 0,0 0-13 0 0,0 0-56 0 0,0 0 102 0 0,0 0-33 0 0,0 0-37 0 0,0 0-32 0 0,0 0-380 0 0,0 0 101 0 0,0 0-47 0 0,0 0-712 0 0,0 0-555 0 0,0 0-1059 0 0</inkml:trace>
  <inkml:trace contextRef="#ctx0" brushRef="#br0" timeOffset="567.22">640 608 4536 0 0,'0'0'133'0'0,"0"0"-32"0"0,0 0 0 0 0,0 0 39 0 0,0 0 122 0 0,0 0 227 0 0,0 0 21 0 0,0-3-22 0 0,0 1-473 0 0,-1 1 51 0 0,1-1 44 0 0,0 1 39 0 0,0 0 71 0 0,-1 0 36 0 0,-1 1 624 0 0,1 0-359 0 0,0 1-215 0 0,0 0-90 0 0,0 0-48 0 0,0-1-73 0 0,0 1-45 0 0,0 0-53 0 0,0 0-59 0 0,0 0-72 0 0,0 0-79 0 0,-2 2 324 0 0,-1-2-50 0 0,-5-2-12 0 0,7 1-9 0 0,-62 0 624 0 0,62 0-643 0 0,1 0-1 0 0,-1 0 0 0 0,0 0 1 0 0,1 1-1 0 0,-1-1 1 0 0,1 0-1 0 0,-1 1 1 0 0,1 0-1 0 0,-1-1 1 0 0,1 1-1 0 0,-1 0 1 0 0,1 0-1 0 0,0 0-20 0 0,-13 5 137 0 0,-1-3-18 0 0,-30-3 264 0 0,31 0-277 0 0,5 0-187 0 0,1 0 45 0 0,0 0 40 0 0,0 0 36 0 0,-1-1 48 0 0,0 1 35 0 0,-2 0 61 0 0,-4 0 133 0 0,-4 0 62 0 0,7-1-159 0 0,1 1-78 0 0,1 0-51 0 0,1 0-63 0 0,-1 0-54 0 0,1 0-60 0 0,-1 0-69 0 0,2 0-32 0 0,-1 0-57 0 0,0 1-62 0 0,0-1-68 0 0,-1 0-70 0 0,0 0-76 0 0,0 0-80 0 0,-1 1-85 0 0,11-1-853 0 0,0 0-876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6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528 81 8288 0 0,'0'-2'190'0'0,"1"-6"-3"0"0,-1-6 206 0 0,-2 6-260 0 0,-2-1-54 0 0,-4 0-104 0 0,6 5 177 0 0,1-3 173 0 0,1 4 291 0 0,-3 3-332 0 0,1 0-41 0 0,-1 0-37 0 0,2-1-32 0 0,-1 0 33 0 0,0-1-55 0 0,0-1 38 0 0,-3-2-7 0 0,2 3-72 0 0,-2 1 82 0 0,-2 0 110 0 0,-14 1 74 0 0,-38 0 382 0 0,55 0-695 0 0,2 0-34 0 0,0 0 0 0 0,-1 0 0 0 0,1 0 1 0 0,0 0-1 0 0,-1 0 0 0 0,1 1 0 0 0,-1-1 0 0 0,1 1 1 0 0,-2 0-31 0 0,-4 4 79 0 0,7-4-67 0 0,-1 0 0 0 0,1 0 0 0 0,-1 0 0 0 0,1 0-1 0 0,-1-1 1 0 0,1 1 0 0 0,-1-1 0 0 0,1 1 0 0 0,-1-1 0 0 0,0 1-1 0 0,1-1 1 0 0,-1 0 0 0 0,0 0 0 0 0,0 0-12 0 0,-5 0 32 0 0,5 0-27 0 0,0 0 0 0 0,0 0 0 0 0,-1 0 0 0 0,1 0 0 0 0,0 0 0 0 0,0 0 0 0 0,0 1 0 0 0,-1-1 0 0 0,1 1 1 0 0,-1 0-6 0 0,-2 2 25 0 0,-2 0-6 0 0,1 0 0 0 0,0 0 0 0 0,0 1 0 0 0,0 0 0 0 0,0 0 1 0 0,0 1-20 0 0,-10 9 22 0 0,11-12-10 0 0,5-2-10 0 0,-1 1 0 0 0,0-1 0 0 0,1 0 0 0 0,-1 0 0 0 0,1 1 0 0 0,-1-1 0 0 0,0 1 0 0 0,1-1 0 0 0,-1 0 0 0 0,1 1 0 0 0,-1-1 0 0 0,1 1 0 0 0,-1-1-1 0 0,1 1 1 0 0,-1 0 0 0 0,1-1 0 0 0,0 1 0 0 0,-1-1 0 0 0,1 1 0 0 0,0 0 0 0 0,0-1 0 0 0,-1 1-2 0 0,-1 4-1 0 0,-25 27 1 0 0,11 0 66 0 0,15-30-60 0 0,1 0-1 0 0,-1 0 0 0 0,1 0 1 0 0,-1 0-1 0 0,1 0 0 0 0,0 0 1 0 0,0 0-1 0 0,0 0 0 0 0,0 0 0 0 0,0 0 1 0 0,0 1-6 0 0,1 7 35 0 0,-2-4-25 0 0,0 0 1 0 0,0 0 0 0 0,0 0 0 0 0,0 0 0 0 0,-3 3-11 0 0,3-4 12 0 0,-1 0 1 0 0,1-1-1 0 0,-1 1 1 0 0,1 0-1 0 0,1 0 1 0 0,-1 0-1 0 0,1-1 1 0 0,0 1-1 0 0,0 0 1 0 0,0 0-1 0 0,0 0 1 0 0,1 0-1 0 0,0 0 1 0 0,0 0-13 0 0,4 5 10 0 0,2 9 13 0 0,-5 0 45 0 0,-3-7-36 0 0,0-7-17 0 0,1 1 0 0 0,0 0 0 0 0,0-1 0 0 0,0 1 0 0 0,1 0 0 0 0,-1-1 0 0 0,2 1 0 0 0,-1 0-15 0 0,2 5 30 0 0,2 5 23 0 0,3 3 36 0 0,2 4-4 0 0,-9-17-70 0 0,0 1 0 0 0,0-1-1 0 0,-1 0 1 0 0,1 0 0 0 0,-2 4-15 0 0,2-9 5 0 0,-1 1 0 0 0,0 0 0 0 0,0 0 0 0 0,1 0 0 0 0,-1-1 1 0 0,1 1-1 0 0,-1 0 0 0 0,1 0 0 0 0,0-1 0 0 0,-1 1 0 0 0,1-1 0 0 0,0 1 1 0 0,0 0-6 0 0,0-1 5 0 0,0 1 0 0 0,0-1 0 0 0,0 1 0 0 0,0 0 0 0 0,0-1 0 0 0,-1 1 0 0 0,1 0 1 0 0,-1-1-1 0 0,1 1 0 0 0,-1 0 0 0 0,0 0 0 0 0,0 0 0 0 0,0 0-5 0 0,1-1 4 0 0,-1 1-1 0 0,0 0 1 0 0,0 0-1 0 0,1 0 1 0 0,-1-1-1 0 0,1 1 1 0 0,-1 0-1 0 0,1 0 1 0 0,0-1-1 0 0,-1 1 1 0 0,1-1-1 0 0,0 1 1 0 0,0 0-4 0 0,0-1 3 0 0,0 1 0 0 0,0-1 1 0 0,0 1-1 0 0,0-1 0 0 0,0 1 0 0 0,-1 0 1 0 0,1 0-1 0 0,-1-1 0 0 0,1 1 0 0 0,-1 0 1 0 0,0 0-1 0 0,0 0 0 0 0,0 0-3 0 0,0 27 66 0 0,0-27-40 0 0,0-2-62 0 0,0 0-33 0 0,0 0-115 0 0,0 0 80 0 0,0 0-56 0 0,0 0-74 0 0,0 0 71 0 0,0 0-35 0 0,0 0-38 0 0,0 0-36 0 0,0 0-367 0 0,0 0 88 0 0,0 0-50 0 0,0 0-706 0 0,0 0-558 0 0,0 0-1058 0 0</inkml:trace>
  <inkml:trace contextRef="#ctx0" brushRef="#br0" timeOffset="499.79">1 417 6880 0 0,'2'-3'157'0'0,"9"-8"23"0"0,-7 9-15 0 0,-1 1-74 0 0,1 1-47 0 0,1 0-32 0 0,-2 1 27 0 0,-2-1-36 0 0,1 0 0 0 0,0-1 0 0 0,-1 1 0 0 0,1 0 0 0 0,-1 0 0 0 0,1-1 0 0 0,-1 1 0 0 0,1-1 0 0 0,-1 0 0 0 0,1 1 0 0 0,-1-1 0 0 0,1 0 0 0 0,-1 0-3 0 0,12-5-7 0 0,14 0 7 0 0,-12 1 36 0 0,-7 1 28 0 0,0 2 33 0 0,1 0 36 0 0,2 2 35 0 0,-4 0-6 0 0,0-1 0 0 0,1 0-1 0 0,-1 0 1 0 0,0-1-1 0 0,3-1-161 0 0,-2 1 162 0 0,0 0 0 0 0,0 1-1 0 0,0-1 1 0 0,0 1-1 0 0,4 1-161 0 0,33 0 213 0 0,1 0-44 0 0,0 0-38 0 0,0 0-35 0 0,10 0-19 0 0,-1 0-34 0 0,109 0-36 0 0,-144 2-58 0 0,4 4-94 0 0,-19-4 104 0 0,0 0 0 0 0,0-1 0 0 0,0 0 0 0 0,0 0 0 0 0,0-1 0 0 0,4 1 41 0 0,23-1-187 0 0,47 0-186 0 0,-77 0 371 0 0,-1 0 1 0 0,1 0-1 0 0,-1 0 0 0 0,1 0 1 0 0,-1 0-1 0 0,1 1 1 0 0,-1-1-1 0 0,0 0 0 0 0,1 1 1 0 0,-1 0 1 0 0,13 9 20 0 0,-12-7 78 0 0,-2-3 16 0 0,0 0-2 0 0,0 0 6 0 0,0 0 29 0 0,0 0 12 0 0,0 0 1 0 0,0 0 0 0 0,0 3 0 0 0,0 0-105 0 0,1-1-31 0 0,-1 0 0 0 0,0 0 0 0 0,0-1 0 0 0,0 1 0 0 0,0 0 1 0 0,0 0-1 0 0,-1 0 0 0 0,1 0 0 0 0,-1-1 0 0 0,1 1 0 0 0,-1 1-24 0 0,-10 2 164 0 0,6 6 17 0 0,-6-6 10 0 0,4 7-9 0 0,7-11-169 0 0,0 0 0 0 0,-1 0 0 0 0,1 0 1 0 0,-1 0-1 0 0,1 0 0 0 0,-1 0 0 0 0,0 0 0 0 0,1 0 1 0 0,-1 0-1 0 0,0 0 0 0 0,0-1 0 0 0,0 1 0 0 0,1 0 1 0 0,-1 0-1 0 0,0-1 0 0 0,-1 1-13 0 0,1-1 19 0 0,1 1-1 0 0,-1-1 1 0 0,0 0 0 0 0,0 1-1 0 0,0-1 1 0 0,0 1 0 0 0,0-1 0 0 0,1 1-1 0 0,-1-1 1 0 0,0 1 0 0 0,0-1-1 0 0,1 1 1 0 0,-1 0 0 0 0,0 0 0 0 0,1-1-1 0 0,-1 1 1 0 0,1 0 0 0 0,-1 0-1 0 0,1 0 1 0 0,-1-1 0 0 0,1 1-1 0 0,0 0 1 0 0,-1 0 0 0 0,1 0 0 0 0,0 0-1 0 0,0 0 1 0 0,0 0 0 0 0,-1 0-1 0 0,1 0 1 0 0,0 0 0 0 0,0 0-1 0 0,1 0 1 0 0,-1 0 0 0 0,0 0 0 0 0,0 0-1 0 0,0 0-18 0 0,0 6 86 0 0,0-6-62 0 0,0 0 0 0 0,0 0 0 0 0,0 0 0 0 0,0 0 1 0 0,-1 0-1 0 0,1 0 0 0 0,0 0 0 0 0,-1 0 0 0 0,1 0 1 0 0,-1 0-1 0 0,1-1 0 0 0,-1 1 0 0 0,0 0 0 0 0,1 0 1 0 0,-1 0-1 0 0,0-1 0 0 0,1 1 0 0 0,-2 0-24 0 0,2 0 19 0 0,-1-1 0 0 0,0 1 0 0 0,1 0 1 0 0,-1-1-1 0 0,0 1 0 0 0,1 0 0 0 0,-1 0 0 0 0,1-1 0 0 0,-1 1 0 0 0,1 0 0 0 0,-1 0 0 0 0,1 0 0 0 0,0 0 0 0 0,0 0 1 0 0,-1 0-1 0 0,1-1 0 0 0,0 1 0 0 0,0 0 0 0 0,0 0 0 0 0,0 0 0 0 0,0 0 0 0 0,0 0 0 0 0,0 0 0 0 0,0 0 1 0 0,0 0-1 0 0,0 0 0 0 0,1 0 0 0 0,-1 0 0 0 0,0 0 0 0 0,1 0 0 0 0,-1-1 0 0 0,1 1 0 0 0,-1 0 0 0 0,1 0 1 0 0,-1 0-20 0 0,11 12 269 0 0,-9-10-78 0 0,0 1-86 0 0,-2 0-55 0 0,-1 1-29 0 0,0-2 39 0 0,1-3-52 0 0,0 1 1 0 0,0 0 0 0 0,0-1 0 0 0,0 1 0 0 0,0 0-1 0 0,0-1 1 0 0,0 1 0 0 0,1 0 0 0 0,-1-1 0 0 0,0 1-1 0 0,0 0 1 0 0,0-1 0 0 0,1 1 0 0 0,-1-1 0 0 0,0 1-1 0 0,1 0 1 0 0,-1-1 0 0 0,0 1 0 0 0,1-1-1 0 0,-1 1-8 0 0,10 0 187 0 0,-9-1-171 0 0,-1 0 0 0 0,1 0 1 0 0,0 0-1 0 0,0 0 1 0 0,0 0-1 0 0,-1 0 0 0 0,1 0 1 0 0,0 0-1 0 0,0 0 0 0 0,0 0 1 0 0,-1 1-1 0 0,1-1 0 0 0,0 0 1 0 0,0 0-1 0 0,-1 1 0 0 0,1-1 1 0 0,0 1-1 0 0,-1-1 1 0 0,1 1-1 0 0,0-1-16 0 0,3 7 192 0 0,-4-7-179 0 0,1 1-1 0 0,-1-1 1 0 0,0 1 0 0 0,0-1-1 0 0,1 0 1 0 0,-1 1 0 0 0,0-1 0 0 0,1 1-1 0 0,-1-1 1 0 0,0 0 0 0 0,1 1-1 0 0,-1-1 1 0 0,1 0 0 0 0,-1 0 0 0 0,1 1-1 0 0,-1-1 1 0 0,0 0 0 0 0,1 0-1 0 0,-1 0 1 0 0,1 1 0 0 0,-1-1-1 0 0,1 0 1 0 0,-1 0 0 0 0,1 0 0 0 0,-1 0-1 0 0,1 0 1 0 0,-1 0 0 0 0,1 0-1 0 0,-1 0 1 0 0,1 0 0 0 0,-1 0 0 0 0,1 0-13 0 0,7 0 139 0 0,-6 0-91 0 0,0 0 0 0 0,0 0-1 0 0,0 0 1 0 0,0 0-1 0 0,1 0 1 0 0,-1-1 0 0 0,0 1-1 0 0,0 0 1 0 0,0-1 0 0 0,1 0-48 0 0,5-4 149 0 0,3-1 62 0 0,2 4 52 0 0,1-1-12 0 0,-4-3-92 0 0,-2 1-67 0 0,-3 3-43 0 0,-4 2-38 0 0,0-1 1 0 0,-1 1-1 0 0,1 0 1 0 0,-1-1-1 0 0,1 1 1 0 0,0 0-1 0 0,-1-1 1 0 0,1 1-1 0 0,-1-1 0 0 0,1 1 1 0 0,-1 0-1 0 0,1-1 1 0 0,-1 0-1 0 0,1 1 1 0 0,-1-1-1 0 0,1 1 1 0 0,-1-1-1 0 0,0 1 1 0 0,1-1-1 0 0,-1 0 1 0 0,0 1-1 0 0,0-1-11 0 0,3-4 45 0 0,10-12 151 0 0,0 1-18 0 0,-10 1-120 0 0,-3-5-2 0 0,-1-1 13 0 0,1 20-68 0 0,0 1 0 0 0,0-1 0 0 0,-1 1 0 0 0,1 0 1 0 0,0-1-1 0 0,-1 1 0 0 0,1-1 0 0 0,0 1 0 0 0,-1 0 0 0 0,1-1 0 0 0,-1 1 0 0 0,1 0 1 0 0,-1-1-1 0 0,1 1 0 0 0,-1 0 0 0 0,1 0 0 0 0,-1 0 0 0 0,1-1 0 0 0,-1 1 1 0 0,1 0-2 0 0,-7-3 4 0 0,-9-9-30 0 0,0-5-65 0 0,13 13 54 0 0,0 0-1 0 0,-1 0 0 0 0,0 0 0 0 0,0 1 1 0 0,0 0-1 0 0,0-1 0 0 0,-2 0 38 0 0,-4 0-189 0 0,7 3 136 0 0,1 0-1 0 0,0 0 1 0 0,0-1 0 0 0,-1 1 0 0 0,1 0 0 0 0,0-1 0 0 0,0 0-1 0 0,0 1 1 0 0,0-1 53 0 0,-10-8-280 0 0,-2 3-92 0 0,-5-5-374 0 0,14 9 79 0 0,-9 3-18 0 0</inkml:trace>
  <inkml:trace contextRef="#ctx0" brushRef="#br0" timeOffset="869.82">1295 481 7376 0 0,'0'0'216'0'0,"0"0"42"0"0,0 2 56 0 0,0-1-422 0 0,0 0 93 0 0,0 1 80 0 0,0 0 64 0 0,0 1 115 0 0,0 6 622 0 0,0-5-539 0 0,0-1-125 0 0,0-2-145 0 0,0 0-36 0 0,0 2 363 0 0,0-3 9 0 0,0 2 39 0 0,0 25 471 0 0,0-24-453 0 0,0-3-22 0 0,0 0-10 0 0,0 0-2 0 0,0 0-7 0 0,0 0-29 0 0,0 0-17 0 0,0 0-3 0 0,0 0-12 0 0,0 0-52 0 0,0 0-28 0 0,0 0-4 0 0,0 0-21 0 0,0 0-83 0 0,0 0-37 0 0,0 0-10 0 0,-3-3-5 0 0,-8-8-17 0 0,8 4 18 0 0,3-2-80 0 0,1 7-6 0 0,-1-18 50 0 0,0 13-63 0 0,0 2-1 0 0,0 3-4 0 0,0 1 0 0 0,0-1 0 0 0,0 1 0 0 0,0-1-1 0 0,0 1 1 0 0,1-1 0 0 0,-1 1 0 0 0,0 0 0 0 0,1-1-1 0 0,-1 1-4 0 0,9-17 13 0 0,5-9-9 0 0,-5 8 45 0 0,-1 10-42 0 0,8 0-42 0 0,-13 7 28 0 0,0 1 0 0 0,0-1 0 0 0,0 0 0 0 0,0 0 0 0 0,0 0 0 0 0,1-1 7 0 0,3-5-33 0 0,-4 5 1 0 0,0-1-1 0 0,1 1 1 0 0,-1 0 0 0 0,1 0 0 0 0,-1 0 0 0 0,2 1 32 0 0,5-3-106 0 0,-8 4 83 0 0,1 0-1 0 0,-1 0 1 0 0,0-1-1 0 0,0 1 1 0 0,1 0-1 0 0,-1-1 1 0 0,0 1-1 0 0,0-1 0 0 0,0 0 24 0 0,-1 0-22 0 0,1 1 0 0 0,0-1 0 0 0,0 1 0 0 0,0-1 0 0 0,0 1-1 0 0,0 0 1 0 0,0 0 0 0 0,1 0 0 0 0,-1 0 0 0 0,0 0 0 0 0,1 1-1 0 0,-1-1 1 0 0,0 1 0 0 0,1-1 0 0 0,-1 1 0 0 0,1 0 0 0 0,-1 0-1 0 0,0 0 1 0 0,2 0 22 0 0,3 0-113 0 0,6-4-69 0 0,-9 1 53 0 0,-1 1 6 0 0,0 1-48 0 0,0-1-57 0 0,1 1-68 0 0,-1 0 46 0 0,-1 0-38 0 0,4 1-384 0 0,-2-1 94 0 0,0 1-51 0 0,4 0-738 0 0,0 0-581 0 0,2 0-1104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4.7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 8232 0 0,'0'0'182'0'0,"0"0"29"0"0,0 0 14 0 0,0 2-27 0 0,1 7-131 0 0,0-4-12 0 0,13 11 368 0 0,-8-10-209 0 0,-1 1 34 0 0,-2 1 43 0 0,-1 3 51 0 0,-1-1-40 0 0,1-1-91 0 0,1 0-46 0 0,5 2-23 0 0,1 3 10 0 0,-3-1 33 0 0,-1 16 82 0 0,6 6 9 0 0,-6 8 50 0 0,6-9 24 0 0,-6-9-87 0 0,1 6 1 0 0,-1 1 1 0 0,0-8 0 0 0,0-7-85 0 0,-3-11-90 0 0,0 1 0 0 0,-1 0-1 0 0,1-1 1 0 0,-1 1 0 0 0,-1 0 0 0 0,1 0-90 0 0,-1 19 290 0 0,0-2 38 0 0,0 82 1365 0 0,0-63-1241 0 0,0 11-92 0 0,0-52-405 0 0,0-1-32 0 0,0-1-54 0 0,0 0-134 0 0,0 0-241 0 0,0 0 383 0 0,0 0 9 0 0,0 0-15 0 0,0 0-42 0 0,0 0-11 0 0,0 0-43 0 0,0 0-49 0 0,0 0-54 0 0,0 0-60 0 0,0 0-54 0 0,0 0-49 0 0,0 0-42 0 0,0 0-155 0 0,0 0-42 0 0,0 0-187 0 0,0 0-503 0 0</inkml:trace>
  <inkml:trace contextRef="#ctx0" brushRef="#br0" timeOffset="390.09">0 496 8328 0 0,'0'0'241'0'0,"0"0"0"0"0,1 0-177 0 0,1-3-37 0 0,2 0-53 0 0,0 0 62 0 0,1 0 60 0 0,0 2 54 0 0,1-1 50 0 0,1 1 47 0 0,-1 1 42 0 0,2 0 39 0 0,-1-1-7 0 0,-1 0-42 0 0,0-1 10 0 0,4-3 87 0 0,12-5 288 0 0,8 2-233 0 0,9-3 76 0 0,-15 1-205 0 0,0 0-40 0 0,11 3 33 0 0,-4 0-37 0 0,-7-1-39 0 0,1-2-20 0 0,26-11 57 0 0,-26 13-175 0 0,-3 2-35 0 0,-9 3-13 0 0,-6 2-9 0 0,1-1 0 0 0,0 1 0 0 0,0-2 0 0 0,-1 1 0 0 0,0-1 1 0 0,1-1-25 0 0,11-4 11 0 0,10 0-36 0 0,-19 6 12 0 0,0-1 0 0 0,0 0 0 0 0,-1-1 0 0 0,0 0 13 0 0,-1 0-41 0 0,5-2 5 0 0,-9 4-19 0 0,1 1-44 0 0,-1 0-28 0 0,0 0-49 0 0,1 0-58 0 0,0 1-64 0 0,-3 0 188 0 0,-1 0 0 0 0,1 0 0 0 0,-1 0 1 0 0,1 0-1 0 0,-1 0 0 0 0,0-1 0 0 0,1 1 1 0 0,-1 0-1 0 0,1-1 0 0 0,-1 1 110 0 0,15-14-1146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1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0 113 9728 0 0,'0'0'222'0'0,"0"0"30"0"0,0 0 18 0 0,1 0-117 0 0,1 0-80 0 0,2 0-37 0 0,2 2-26 0 0,-4 3 9 0 0,-1 1 42 0 0,-1 1 41 0 0,0-1 45 0 0,0-3 12 0 0,0 0 362 0 0,0-3 14 0 0,0 0-38 0 0,0 0-346 0 0,0 2 33 0 0,0 9 80 0 0,0-8-10 0 0,3-1-31 0 0,7 9-107 0 0,-8-9-113 0 0,-1-2-90 0 0,-1 1-85 0 0,0-1 41 0 0,0 0-35 0 0,0 0-38 0 0,0 0-36 0 0,0 0-333 0 0,0 0 74 0 0,0 0-49 0 0,0 0-648 0 0,0 0-509 0 0,0 0-962 0 0</inkml:trace>
  <inkml:trace contextRef="#ctx0" brushRef="#br0" timeOffset="506">192 1 7848 0 0,'0'0'232'0'0,"0"3"-14"0"0,0 0-269 0 0,1 0 39 0 0,1 3 91 0 0,3 0 154 0 0,3 4 271 0 0,1 0 32 0 0,-7-7-399 0 0,0 1-37 0 0,1 2 132 0 0,-1-1-87 0 0,1 2 44 0 0,0-2 0 0 0,1 0 72 0 0,-1-2-81 0 0,0 0 40 0 0,8 12 258 0 0,-8 0-68 0 0,-2-7-278 0 0,1-1 53 0 0,11 9 511 0 0,-6-8-382 0 0,-1 1-91 0 0,-4 6 104 0 0,-2-14-305 0 0,0 0 0 0 0,0 0 0 0 0,0 0 0 0 0,0 0 0 0 0,0 0 0 0 0,0-1 0 0 0,1 1 0 0 0,-1 0-1 0 0,0 0 1 0 0,0 0 0 0 0,1 0 0 0 0,-1-1 0 0 0,0 1 0 0 0,1 0 0 0 0,-1 0-22 0 0,3 1 100 0 0,1 0 5 0 0,1 2 90 0 0,-4 1-24 0 0,0 3 96 0 0,-1-7-258 0 0,0-1 0 0 0,-1 1 0 0 0,1-1 0 0 0,1 1 1 0 0,-1-1-1 0 0,0 1 0 0 0,0-1 0 0 0,0 1 1 0 0,0-1-1 0 0,0 1 0 0 0,0-1 0 0 0,0 1 1 0 0,1-1-1 0 0,-1 1 0 0 0,0-1 0 0 0,0 0 1 0 0,1 1-1 0 0,-1-1 0 0 0,0 1 0 0 0,1-1 1 0 0,-1 0-1 0 0,0 1 0 0 0,1-1 0 0 0,-1 0 0 0 0,0 1 1 0 0,1-1-1 0 0,-1 0 0 0 0,1 0 0 0 0,-1 1 1 0 0,1-1-1 0 0,-1 0 0 0 0,1 0 0 0 0,-1 0 1 0 0,1 0-1 0 0,-1 1 0 0 0,1-1 0 0 0,-1 0 1 0 0,1 0-1 0 0,-1 0 0 0 0,1 0 0 0 0,-1 0 1 0 0,1 0-10 0 0,2 0 189 0 0,-3 0-12 0 0,0 0-7 0 0,0 0-2 0 0,0 0-7 0 0,0 0-29 0 0,0 0-18 0 0,0 0-2 0 0,0 0-4 0 0,-3 0-30 0 0,-1 0-70 0 0,3 0-4 0 0,0 0 0 0 0,-1 0 0 0 0,1 0 0 0 0,0 0 1 0 0,0 0-1 0 0,0 0 0 0 0,-1 0 0 0 0,1 0 0 0 0,0-1 0 0 0,0 1 0 0 0,0 0 0 0 0,-1-1 0 0 0,1 1 0 0 0,0-1 0 0 0,0 1 1 0 0,-1-1-5 0 0,1-1 9 0 0,0 0 1 0 0,1 0-1 0 0,-1 0 1 0 0,0 0-1 0 0,1 0 1 0 0,0 0-1 0 0,-1 0 1 0 0,1 0-1 0 0,0 0 1 0 0,0 0-1 0 0,0 0 1 0 0,1-2-10 0 0,-1-16 59 0 0,0 8-52 0 0,0 10-5 0 0,0 1-1 0 0,0-1 0 0 0,0 1 0 0 0,0-1 0 0 0,0 1 0 0 0,0-1 0 0 0,1 1 0 0 0,-1 0 0 0 0,1-1 0 0 0,-1 1-1 0 0,16-29 53 0 0,-5 25-53 0 0,-6-8-14 0 0,-1 8 1 0 0,-1 1 0 0 0,1 0-1 0 0,-1 1 1 0 0,1-1 0 0 0,0 0 0 0 0,1 1 0 0 0,-1 0 0 0 0,1 0 0 0 0,-1 0-1 0 0,1 1 1 0 0,0 0 0 0 0,2-1 13 0 0,-2 0-9 0 0,-1 1-4 0 0,0 1-7 0 0,22 2-14 0 0,-13-2 25 0 0,13 0-44 0 0,-23 1 41 0 0,-1 1 0 0 0,1-1-1 0 0,-1 0 1 0 0,0 1-1 0 0,1-1 1 0 0,-1 1 0 0 0,0-1-1 0 0,1 1 13 0 0,12 7-53 0 0,0-1 35 0 0,19 10 18 0 0,-31-15 0 0 0,0 0 0 0 0,-1 0 0 0 0,1 0 0 0 0,-1 0 0 0 0,0 1 0 0 0,1-1 0 0 0,-1 1 0 0 0,0-1 0 0 0,0 1 0 0 0,-1 0 0 0 0,1-1 0 0 0,0 1 0 0 0,-1 1 0 0 0,2 1 0 0 0,-1-1 0 0 0,1 0 0 0 0,0 0 0 0 0,0 0 0 0 0,1 2 0 0 0,-1-3 0 0 0,-1 0 0 0 0,1 0 0 0 0,-1 0 0 0 0,0 0-1 0 0,0 1 1 0 0,0 1 0 0 0,0-2 3 0 0,0 1 0 0 0,0-1 0 0 0,0 0 0 0 0,0 1 0 0 0,1-1-1 0 0,0 1-2 0 0,3 2 29 0 0,13 13 182 0 0,-15-12-195 0 0,12 25 0 0 0,-15-31-16 0 0,-1 0 0 0 0,1 1 0 0 0,-1-1 0 0 0,1 1 0 0 0,-1-1 0 0 0,0 0 0 0 0,0 1 0 0 0,0-1 0 0 0,0 1 0 0 0,0-1 0 0 0,0-1 0 0 0,0 14 32 0 0,0-12 134 0 0,0-2 52 0 0,0 0 6 0 0,0 0-21 0 0,-12-2-21 0 0,12 2-177 0 0,0-1 1 0 0,-1 1-1 0 0,1-1 1 0 0,0 1 0 0 0,-1-1-1 0 0,1 1 1 0 0,0-1 0 0 0,0 1-1 0 0,-1-1 1 0 0,1 1-1 0 0,0-1 1 0 0,0 1 0 0 0,0-1-1 0 0,0 1 1 0 0,0-1-1 0 0,0 1 1 0 0,0-1 0 0 0,0 0-1 0 0,0 1 1 0 0,0-1-1 0 0,0 1-5 0 0,0-2 11 0 0,0 0-1 0 0,0 1 0 0 0,0-1 0 0 0,-1 0 0 0 0,1 1 1 0 0,0-1-1 0 0,-1 0 0 0 0,1 1 0 0 0,-1-1 0 0 0,0 1-10 0 0,-9-13 76 0 0,10 14-74 0 0,0 0-1 0 0,-1 0 0 0 0,1 0 0 0 0,0 0 1 0 0,0 0-1 0 0,0 0 0 0 0,0 0 1 0 0,0 0-1 0 0,0 0 0 0 0,0 0 0 0 0,0-1 1 0 0,-1 1-1 0 0,1 0 0 0 0,0 0 0 0 0,0 0 1 0 0,0 0-1 0 0,0 0 0 0 0,0 0 0 0 0,0 0 1 0 0,0 0-1 0 0,0-1 0 0 0,0 1 1 0 0,0 0-1 0 0,0 0 0 0 0,0 0 0 0 0,0 0 1 0 0,0 0-1 0 0,0 0 0 0 0,0-1 0 0 0,0 1 1 0 0,0 0-1 0 0,0 0 0 0 0,0 0 0 0 0,0 0 1 0 0,0 0-1 0 0,0 0 0 0 0,0 0 0 0 0,0-1 1 0 0,0 1-1 0 0,0 0 0 0 0,0 0 1 0 0,0 0-1 0 0,0 0 0 0 0,0 0 0 0 0,0 0 1 0 0,1 0-1 0 0,-1 0 0 0 0,0-1 0 0 0,0 1 1 0 0,0 0-1 0 0,0 0 0 0 0,0 0 0 0 0,0 0 1 0 0,0 0-1 0 0,0 0 0 0 0,1 0 0 0 0,-1 0-1 0 0,1-2 9 0 0,1 0-1 0 0,-1-1 0 0 0,1 1 0 0 0,-1 0 1 0 0,0 0-1 0 0,0-1 0 0 0,0 1 0 0 0,0-1 1 0 0,-1 1-1 0 0,1-1 0 0 0,0 1 0 0 0,-1-1 1 0 0,0 0-1 0 0,0 1 0 0 0,0-1 0 0 0,0-1-8 0 0,0 3 1 0 0,0-1 0 0 0,0 0 0 0 0,0 0 0 0 0,1 1-1 0 0,-1-1 1 0 0,0 0 0 0 0,1 1 0 0 0,-1-1-1 0 0,1 0 1 0 0,-1 1 0 0 0,1-1 0 0 0,0 1 0 0 0,0-1-1 0 0,0 1 1 0 0,0-1-1 0 0,4-6 0 0 0,0-3 0 0 0,-4 9 0 0 0,0-1 0 0 0,0 1 0 0 0,1 0 0 0 0,-1 0 0 0 0,0 0 0 0 0,1 0 0 0 0,-1 0 0 0 0,1 0 0 0 0,0 0 0 0 0,15-17 4 0 0,-11 13-22 0 0,-1-1-1 0 0,1 1 0 0 0,0 0 1 0 0,1 1-1 0 0,-1 0 0 0 0,5-3 19 0 0,7 0-53 0 0,21-12 44 0 0,-32 17-2 0 0,-6 2 7 0 0,1 0 0 0 0,-1 1 0 0 0,1-1 0 0 0,-1 1-1 0 0,1 0 1 0 0,0-1 0 0 0,-1 1 0 0 0,1 0 0 0 0,-1 0 0 0 0,1 0 0 0 0,0 0-1 0 0,-1 0 1 0 0,1 1 0 0 0,-1-1 0 0 0,1 0 0 0 0,0 1 0 0 0,-1-1 0 0 0,1 1 0 0 0,-1 0-1 0 0,0-1 1 0 0,1 1 0 0 0,-1 0 0 0 0,1 0 0 0 0,-1 0 4 0 0,1 0-3 0 0,0 0 0 0 0,0 1-1 0 0,0-1 1 0 0,0-1 0 0 0,1 1 0 0 0,-1 0 0 0 0,0-1 0 0 0,0 1 0 0 0,0-1-1 0 0,3 1 4 0 0,-5-1 0 0 0,1 0 0 0 0,-1-1 0 0 0,1 1 0 0 0,-1 0 0 0 0,1 0 0 0 0,-1 0 0 0 0,1 0 0 0 0,-1 0 0 0 0,1 0 0 0 0,-1 0 0 0 0,1 0 0 0 0,-1 1 0 0 0,1-1 0 0 0,-1 0 0 0 0,1 0 0 0 0,-1 0 0 0 0,1 0 0 0 0,-1 1 0 0 0,1-1 0 0 0,-1 0 0 0 0,1 1 0 0 0,-1-1 0 0 0,0 0 0 0 0,1 1 0 0 0,-1-1 0 0 0,1 0 0 0 0,-1 1 0 0 0,0-1 0 0 0,1 0 0 0 0,-1 1 0 0 0,0-1 0 0 0,0 1 0 0 0,1-1 0 0 0,-1 1 0 0 0,0-1 0 0 0,0 1 0 0 0,0-1 0 0 0,0 1 0 0 0,3 6 0 0 0,11 9 0 0 0,-10-12 0 0 0,0 1 0 0 0,6 18 0 0 0,-5-15 0 0 0,-4-7 0 0 0,0 1 0 0 0,0-1 0 0 0,0 1 0 0 0,0-1 0 0 0,-1 1 0 0 0,1-1 0 0 0,0 1 0 0 0,-1-1 0 0 0,1 1 0 0 0,-1 0 0 0 0,0-1 0 0 0,0 1 0 0 0,1 0 0 0 0,-1 0 0 0 0,0 30 0 0 0,0 13 11 0 0,2-40 32 0 0,4 1-39 0 0,-1-1-39 0 0,-3-3-32 0 0,-1-1-82 0 0,1 1-148 0 0,1 1 199 0 0,-1-1-9 0 0,0 0-29 0 0,-1-1-58 0 0,1 1-31 0 0,-1-1-65 0 0,0 0 18 0 0,-1-1-42 0 0,1 1-36 0 0,-1-1-34 0 0,0 0-246 0 0,1 0-56 0 0,-1 1-805 0 0,0-1-633 0 0,0 0-1204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30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5584 0 0,'0'0'124'0'0,"0"0"17"0"0,0 0 11 0 0,0 0-43 0 0,0 2 6 0 0,1 5 129 0 0,11 16 639 0 0,-10-17-594 0 0,-1 1 55 0 0,2-2 269 0 0,-3-4-583 0 0,2 0 18 0 0,-1 0-1 0 0,0 0 0 0 0,0 0 0 0 0,0 1 1 0 0,0-1-1 0 0,-1 0 0 0 0,1 1 1 0 0,0-1-1 0 0,0 0 0 0 0,-1 1 1 0 0,1-1-1 0 0,-1 1-47 0 0,2 12 282 0 0,-2-10-222 0 0,0-1 0 0 0,1 0 0 0 0,-1 0 0 0 0,1 0 0 0 0,-1 0 0 0 0,1 0 0 0 0,1 2-60 0 0,6 14 368 0 0,-5-12-169 0 0,-2 0-45 0 0,0 2-10 0 0,-2 4 24 0 0,0-4-19 0 0,2 0 42 0 0,0-1-44 0 0,1 0-14 0 0,2 2 7 0 0,1 5 39 0 0,-1 13 71 0 0,-4 15 61 0 0,-1-20-134 0 0,3-6 4 0 0,4 1-50 0 0,-1-3-46 0 0,-2 3 8 0 0,-3 26 207 0 0,0-29-209 0 0,2-1 26 0 0,4-1 16 0 0,0 0 1 0 0,-4 1-15 0 0,-2-8-27 0 0,0 1-35 0 0,0 31 56 0 0,0-25-13 0 0,0 0 86 0 0,0-5 18 0 0,0 0 72 0 0,0-1 84 0 0,0-1 97 0 0,0-51-470 0 0,0 43 13 0 0,0 0 0 0 0,0 0 0 0 0,-1 1 0 0 0,1-1 0 0 0,-1 0 0 0 0,1 0 0 0 0,-1 1 0 0 0,1-1 0 0 0,-1 0 0 0 0,0 1 0 0 0,0-1 0 0 0,0 1 0 0 0,0-1 0 0 0,0 0 0 0 0,0 1 0 0 0,0-1 0 0 0,0 1 0 0 0,0-1 0 0 0,1 0 0 0 0,-1 1 0 0 0,1-1 0 0 0,-1 0 0 0 0,1 0 0 0 0,-1 1 0 0 0,1-1 0 0 0,0 0 0 0 0,0 0 0 0 0,0-1-4 0 0,0 1 1 0 0,0-1-1 0 0,-1 0 1 0 0,1 1-1 0 0,-1-1 1 0 0,1 1-1 0 0,-1-1 1 0 0,0 1 0 0 0,0-1-1 0 0,0 1 1 0 0,0-1-1 0 0,-1 1 4 0 0,-3-10-42 0 0,3-7-34 0 0,2 8 23 0 0,0 6 33 0 0,1 1 1 0 0,-2-1-1 0 0,1 1 0 0 0,0-1 1 0 0,-1 1-1 0 0,-1-3 20 0 0,-3-8-88 0 0,3 11 65 0 0,1 1 0 0 0,0-1 0 0 0,0 1 0 0 0,0-1 1 0 0,0 1-1 0 0,1-1 0 0 0,-1 1 0 0 0,1-1 1 0 0,0 0 22 0 0,0-2-41 0 0,-1 0-1 0 0,0 0 1 0 0,0 0 0 0 0,-1 1 0 0 0,1-1 0 0 0,-1 0 41 0 0,-4-16-123 0 0,4 8 77 0 0,2 7 14 0 0,0-12-48 0 0,0-17-41 0 0,0 29 96 0 0,3-13 10 0 0,0 11-40 0 0,1 0 0 0 0,0 0 0 0 0,5-8 55 0 0,-3 4-16 0 0,-5 10 10 0 0,0 1 1 0 0,0 0-1 0 0,-1 0 0 0 0,1 0 0 0 0,-1-1 1 0 0,0 1-1 0 0,1 0 0 0 0,-1-1 0 0 0,0 1 1 0 0,0 0-1 0 0,-1-1 6 0 0,3-12-3 0 0,11 4-9 0 0,-10 7 2 0 0,0 0 0 0 0,0 0 1 0 0,-1-1-1 0 0,1 1 1 0 0,-1-1 9 0 0,-1 2-3 0 0,0 1 0 0 0,1-1 1 0 0,-1 0-1 0 0,0 1 0 0 0,1-1 0 0 0,0 1 1 0 0,-1 0-1 0 0,3-2 3 0 0,13-7-50 0 0,-14 9 47 0 0,1-1 1 0 0,-1 1 0 0 0,0-1 0 0 0,0 0 0 0 0,0 0 0 0 0,2-2 2 0 0,-2 2 0 0 0,-1 0 0 0 0,1 0 0 0 0,0 0 0 0 0,0 0 0 0 0,1 1 1 0 0,2-2-1 0 0,10-2 0 0 0,0-7 0 0 0,-15 11 0 0 0,1 1 0 0 0,0-1 0 0 0,0 1 0 0 0,0-1 0 0 0,0 1 0 0 0,0 0 0 0 0,0 0 0 0 0,0 0 0 0 0,0 0 0 0 0,1 0 0 0 0,-1 0 0 0 0,0 1 0 0 0,1-1 0 0 0,-1 1 0 0 0,0 0 0 0 0,1-1 0 0 0,-1 1 0 0 0,0 0 0 0 0,1 0 0 0 0,-1 1 0 0 0,1-1 0 0 0,-3 0-1 0 0,1 0-1 0 0,-1 0 1 0 0,1-1 0 0 0,-1 1 0 0 0,1 0 0 0 0,-1 0 0 0 0,1 0 0 0 0,-1 0 0 0 0,1 1 0 0 0,-1-1 0 0 0,1 0 0 0 0,-1 0 0 0 0,1 0 0 0 0,-1 0 0 0 0,1 0 0 0 0,-1 1-1 0 0,1-1 1 0 0,-1 0 0 0 0,0 0 0 0 0,1 1 0 0 0,-1-1 0 0 0,1 0 0 0 0,-1 1 0 0 0,0-1 0 0 0,1 0 0 0 0,-1 1 0 0 0,0-1 0 0 0,1 0 0 0 0,-1 1 0 0 0,0-1 0 0 0,1 1 0 0 0,-1 0 1 0 0,4 5-40 0 0,26 10-54 0 0,-18-11 78 0 0,-3-1 16 0 0,18 22 0 0 0,-20-19 0 0 0,-3-4 0 0 0,-1 0 0 0 0,0 1 0 0 0,0-1 0 0 0,0 1 0 0 0,0 0 0 0 0,0 0 0 0 0,2 9-11 0 0,6-8-32 0 0,-6 3 40 0 0,4 9 56 0 0,-7-12-29 0 0,-1-1-11 0 0,0 0-1 0 0,0 1 1 0 0,0-1 0 0 0,-1 0 0 0 0,1 1 0 0 0,-1-1 0 0 0,0 1 0 0 0,-1-1 0 0 0,0 4-13 0 0,0 9 16 0 0,2-11-12 0 0,-1-4 0 0 0,0-1 0 0 0,0 1 0 0 0,0 0 0 0 0,0-1 0 0 0,0 1 0 0 0,0 0 0 0 0,0-1 0 0 0,-1 1 1 0 0,1 0-1 0 0,0-1 0 0 0,-1 1 0 0 0,0 1-4 0 0,-10 2 11 0 0,10-3-11 0 0,-1 0 0 0 0,1 1 0 0 0,-1-1 0 0 0,1 0 1 0 0,0 1-1 0 0,0-1 0 0 0,0 1 0 0 0,1-1 0 0 0,-1 1 7 0 0,0-1-1 0 0,0 1 1 0 0,0-1-1 0 0,0 1 0 0 0,0-1 1 0 0,-1 0-1 0 0,1 0 1 0 0,-1 1-7 0 0,-9 3 11 0 0,10-5-11 0 0,-1-1 0 0 0,1 1 0 0 0,0-1 0 0 0,0 1 0 0 0,0-1 0 0 0,0 1 0 0 0,0-1 0 0 0,1 1 0 0 0,-1 0 0 0 0,0 0 0 0 0,0 0 0 0 0,0-1 0 0 0,0 1 0 0 0,1 0 0 0 0,-1 0 0 0 0,0 0 0 0 0,-2 6-1 0 0,3-6 3 0 0,0-1-1 0 0,0 1 0 0 0,0-1 1 0 0,-1 1-1 0 0,1-1 1 0 0,0 1-1 0 0,0-1 1 0 0,-1 1-1 0 0,1-1 0 0 0,0 1 1 0 0,-1-1-1 0 0,1 0 1 0 0,0 1-1 0 0,-1-1 0 0 0,1 0 1 0 0,0 1-1 0 0,-1-1 1 0 0,1 0-1 0 0,-1 1 0 0 0,1-1 1 0 0,-1 0-1 0 0,1 0 1 0 0,-1 0-1 0 0,1 1 1 0 0,-1-1-1 0 0,1 0 0 0 0,-1 0 1 0 0,1 0-1 0 0,-1 0 1 0 0,1 0-1 0 0,-1 0 0 0 0,1 0 1 0 0,-1 0-1 0 0,1 0 1 0 0,-1 0-1 0 0,1 0 1 0 0,-1 0-1 0 0,1-1-1 0 0,-2 1 3 0 0,0 1 0 0 0,0-1 1 0 0,0 0-1 0 0,1 1 0 0 0,-1-1 1 0 0,0 1-1 0 0,0-1 0 0 0,1 1 0 0 0,-1 0 1 0 0,0-1-1 0 0,1 1 0 0 0,-1 0 1 0 0,1 0-4 0 0,-1 0 3 0 0,1 0 0 0 0,-1 0 0 0 0,0 0 1 0 0,1 0-1 0 0,-1 0 0 0 0,0-1 1 0 0,1 1-1 0 0,-1-1 0 0 0,0 1 0 0 0,0-1 1 0 0,0 0-1 0 0,1 0 0 0 0,-1 0-3 0 0,-30 0 54 0 0,2 0-72 0 0,25-2-75 0 0,3 0 22 0 0,1 1 44 0 0,-6-3 67 0 0,3 2-57 0 0,2 1-28 0 0,0 0-37 0 0,0 0-59 0 0,-1 0-66 0 0,0-1-75 0 0,0 1-87 0 0,1 0 53 0 0,1 0-48 0 0,-1 0-44 0 0,0-1-39 0 0,1 1-132 0 0,-1-1-37 0 0,-4-4-1366 0 0</inkml:trace>
  <inkml:trace contextRef="#ctx0" brushRef="#br0" timeOffset="417.18">639 81 7856 0 0,'0'0'174'0'0,"0"0"29"0"0,0 2 13 0 0,2 6-95 0 0,3-4-47 0 0,1 0-46 0 0,0 7-28 0 0,4-6 0 0 0,-7 2 12 0 0,0 0 45 0 0,-1-3 1 0 0,1-1 70 0 0,1 2 89 0 0,3 2 160 0 0,-3-3-147 0 0,-1 0-61 0 0,-1-1-109 0 0,-1-1-55 0 0,5 11 452 0 0,0-8-151 0 0,-5-5-287 0 0,-1 0 1 0 0,1 0 0 0 0,-1 0 0 0 0,1 1 0 0 0,-1-1 0 0 0,0 0 0 0 0,1 1 0 0 0,-1-1-1 0 0,0 0 1 0 0,1 1 0 0 0,-1-1 0 0 0,0 1 0 0 0,1-1 0 0 0,-1 0 0 0 0,0 1 0 0 0,0-1-1 0 0,1 1 1 0 0,-1-1 0 0 0,0 1 0 0 0,0-1 0 0 0,0 1 0 0 0,0-1 0 0 0,0 1 0 0 0,0-1 0 0 0,1 1-1 0 0,-1-1 1 0 0,0 1 0 0 0,-1-1 0 0 0,1 1 0 0 0,0-1 0 0 0,0 1 0 0 0,0 0-20 0 0,2 10 332 0 0,4 2 43 0 0,0-1-20 0 0,-4 0-57 0 0,1 3 89 0 0,7-1 50 0 0,-8-12-251 0 0,-1-1-44 0 0,0 3 35 0 0,-1 0-99 0 0,-1 1-58 0 0,1-4 8 0 0,0 1 34 0 0,0-1 131 0 0,0 0-116 0 0,0 0-82 0 0,0 0-44 0 0,0 1-215 0 0,0-1 207 0 0,0 0 105 0 0,0 0 31 0 0,0 0 46 0 0,0-1 29 0 0,0 1 46 0 0,0 0 49 0 0,0-1 55 0 0,0 1 59 0 0,0 0 63 0 0,0 0 67 0 0,0-1 72 0 0,-3 0-390 0 0,3 1-167 0 0,-1-1 1 0 0,1 0-1 0 0,-1 0 1 0 0,1 0-1 0 0,-1 0 1 0 0,1 0-1 0 0,-1 0 1 0 0,1-1 0 0 0,0 1-1 0 0,-1 0 1 0 0,1 0-1 0 0,-1 0 1 0 0,1 0-1 0 0,-1 0 1 0 0,1-1-1 0 0,-1 1 1 0 0,1 0-1 0 0,0 0 1 0 0,-1-1-1 0 0,1 1 1 0 0,0 0-1 0 0,-1-1 1 0 0,1 1-1 0 0,0 0 1 0 0,-1-1 0 0 0,1 1-1 0 0,0-1 1 0 0,0 1-1 0 0,-1-1 1 0 0,1 1-1 0 0,0 0 1 0 0,0-1-1 0 0,0 1 1 0 0,0-1-1 0 0,0 1 1 0 0,-1-1-9 0 0,-2-5 83 0 0,-6-15 84 0 0,4 7-86 0 0,5-3-68 0 0,1 5-31 0 0,-1 5-26 0 0,0-9-155 0 0,1 11 162 0 0,1 1 41 0 0,2-5-14 0 0,6-11 67 0 0,8-2 87 0 0,-9 6-132 0 0,-8 14-8 0 0,0-1 1 0 0,0 1 0 0 0,1 0 0 0 0,-1 0 0 0 0,0 0 0 0 0,1 0 0 0 0,-1 0 0 0 0,1 0 0 0 0,0 0 0 0 0,-1 0 0 0 0,1 1-1 0 0,1-2-4 0 0,17-6 13 0 0,-15 8-13 0 0,0-1 0 0 0,0-1 0 0 0,0 1 0 0 0,0-1 0 0 0,0 0-1 0 0,-1 0 1 0 0,0-1 0 0 0,2 0 0 0 0,4-5-6 0 0,1 3-49 0 0,0 0-42 0 0,0 1-36 0 0,10-4-152 0 0,-16 6 233 0 0,1 0-53 0 0,7-4-219 0 0,11-6-442 0 0,-21 11 638 0 0,-1 2 15 0 0,0-1-14 0 0,0 1-39 0 0,0 0-10 0 0,-1 0-40 0 0,1 0-47 0 0,0 0-51 0 0,-2 0 313 0 0,1 0-370 0 0,1 0-51 0 0,-1 0-46 0 0,1 0-40 0 0,0 0-148 0 0,0 0-39 0 0,0 0-177 0 0,2 0-480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42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11376 0 0,'0'0'256'0'0,"0"0"34"0"0,0 0 21 0 0,0 0-35 0 0,0 0-163 0 0,0 0-41 0 0,0 0 82 0 0,0 0 164 0 0,0 0 294 0 0,0 0 27 0 0,0 0-265 0 0,0 0-163 0 0,0 0-52 0 0,0 0 10 0 0,0 0 43 0 0,0 0-20 0 0,0 0-92 0 0,0 0-69 0 0,0 0-47 0 0,0 0-68 0 0,0 0-116 0 0,0 0-21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58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34 5904 0 0,'0'0'132'0'0,"0"0"17"0"0,0 0 11 0 0,0-3-21 0 0,0 1-92 0 0,0-2-94 0 0,0 2 94 0 0,0 0 108 0 0,0 0-23 0 0,0 1 43 0 0,-3 1 346 0 0,-1 0-254 0 0,-4 0 276 0 0,0-1-115 0 0,0 1-100 0 0,1-1-83 0 0,2 0-96 0 0,0-1-32 0 0,-9-7 122 0 0,12 8-101 0 0,0-1-38 0 0,-2 1 13 0 0,-3 3-25 0 0,6-2-53 0 0,-13 0 283 0 0,-6-1 31 0 0,2 3-103 0 0,16-2-219 0 0,0 0 1 0 0,0 1 0 0 0,0-1-1 0 0,0 1 1 0 0,0-1 0 0 0,0 1 0 0 0,0 0-1 0 0,1 0 1 0 0,-1 0 0 0 0,0 0 0 0 0,0 0-1 0 0,1 0 1 0 0,-2 2-28 0 0,-1-1 109 0 0,1 0-50 0 0,-6-3-27 0 0,6 1-1 0 0,-6-1 20 0 0,-1 1 17 0 0,-19 14 15 0 0,13-9-40 0 0,0 9-32 0 0,3 2-11 0 0,12-16 0 0 0,1 1 0 0 0,0 0 0 0 0,0-1 0 0 0,-1 1 0 0 0,1 0 0 0 0,0-1 0 0 0,0 1 0 0 0,0 0 0 0 0,0 0 0 0 0,0-1 0 0 0,0 1 0 0 0,0 0 0 0 0,0 0 0 0 0,0-1 0 0 0,0 1 0 0 0,0 0 0 0 0,1-1 0 0 0,-1 1 0 0 0,0 0 0 0 0,0 0 0 0 0,1 0 0 0 0,12 14 0 0 0,3-2 15 0 0,10 1 98 0 0,-20-11-89 0 0,-5-3-17 0 0,1 1 0 0 0,-1-1 0 0 0,1 1 0 0 0,-1-1 0 0 0,0 0 0 0 0,1 0 1 0 0,-1 0-1 0 0,1 1 0 0 0,-1-1 0 0 0,1-1-7 0 0,-1 1 8 0 0,1 0 0 0 0,-1 0-1 0 0,1 0 1 0 0,-1 1 0 0 0,1-1 0 0 0,-1 0 0 0 0,1 1-1 0 0,-1-1 1 0 0,0 0 0 0 0,1 1-8 0 0,1 1 21 0 0,1 0 0 0 0,0 0 0 0 0,0-1 0 0 0,-1 1 0 0 0,1-1 0 0 0,0 0 0 0 0,0 0 0 0 0,0-1 1 0 0,0 1-1 0 0,3-1-21 0 0,-5 0 11 0 0,0 0 0 0 0,-1 0 0 0 0,1 1 0 0 0,0-1 0 0 0,-1 0 0 0 0,1 1 0 0 0,0-1 0 0 0,-1 1 0 0 0,1-1 0 0 0,0 1 0 0 0,-1 0 0 0 0,1-1 0 0 0,-1 1 0 0 0,1 0-11 0 0,10 6 72 0 0,5-6 4 0 0,-3-1-5 0 0,1 4 44 0 0,-7 1-52 0 0,-7-4-48 0 0,0 0-1 0 0,1 0 0 0 0,-1 0 0 0 0,1 0 0 0 0,0-1 0 0 0,-1 1 0 0 0,1-1 1 0 0,-1 1-1 0 0,1-1 0 0 0,0 1 0 0 0,-1-1 0 0 0,1 0 0 0 0,0 0 0 0 0,0 0 1 0 0,0 0-15 0 0,7 0 55 0 0,13-1 66 0 0,-7 5 19 0 0,-7 1-64 0 0,-7-4-59 0 0,1 0 0 0 0,-1 0 0 0 0,0 0 0 0 0,1-1 0 0 0,0 1 0 0 0,-1 0 0 0 0,1-1 0 0 0,-1 1 0 0 0,1-1 0 0 0,0 1 0 0 0,-1-1 0 0 0,1 0 0 0 0,0 0 0 0 0,0 0-17 0 0,-2 0 8 0 0,1 0 1 0 0,0 0-1 0 0,0 0 0 0 0,-1 0 0 0 0,1 1 0 0 0,0-1 0 0 0,0 0 1 0 0,-1 0-1 0 0,1 0 0 0 0,0 1 0 0 0,-1-1 0 0 0,1 0 0 0 0,0 1 1 0 0,-1-1-1 0 0,1 0 0 0 0,0 1 0 0 0,-1-1 0 0 0,1 1 0 0 0,-1-1 1 0 0,1 1-1 0 0,-1-1 0 0 0,1 1 0 0 0,-1 0 0 0 0,1-1 0 0 0,-1 1-8 0 0,1 0 7 0 0,-1-1 0 0 0,0 1 1 0 0,1-1-1 0 0,-1 0 0 0 0,0 1 0 0 0,1-1 0 0 0,-1 1 0 0 0,1-1 0 0 0,-1 1 0 0 0,1-1 0 0 0,-1 0 0 0 0,1 1 0 0 0,-1-1 0 0 0,1 0 0 0 0,-1 0 0 0 0,1 1 0 0 0,-1-1 0 0 0,1 0 0 0 0,-1 0 0 0 0,1 0 0 0 0,0 0 0 0 0,-1 0 1 0 0,1 0-1 0 0,0 0-7 0 0,2 0 118 0 0,-3 0-4 0 0,2 3-2 0 0,9 8 0 0 0,-9-8-3 0 0,-1 0-39 0 0,-1 6 62 0 0,0-8-105 0 0,0 4 172 0 0,0-2-84 0 0,0-1-51 0 0,0 1-34 0 0,0 0 48 0 0,-3 2 128 0 0,-8 8-164 0 0,6 1-42 0 0,-6-9 0 0 0,6 5 0 0 0,-6-4 0 0 0,6 4-12 0 0,-20 4-50 0 0,21-12 64 0 0,-12 4-2 0 0,-32 20 64 0 0,35-23-76 0 0,0-3-53 0 0,9 0 10 0 0,2 0-129 0 0,2 0-28 0 0,0 0 72 0 0,0 0 18 0 0,0 0-38 0 0,0 0-132 0 0,0 0-245 0 0,0 0-20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8:59.3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0 256 4264 0 0,'0'0'125'0'0,"3"0"-3"0"0,4 1-79 0 0,-1 1 28 0 0,0 2 74 0 0,1 3 169 0 0,-4-5 286 0 0,0 1 28 0 0,7 8-12 0 0,-8-10-310 0 0,0 0-82 0 0,0 0-70 0 0,0-1-55 0 0,1 1-34 0 0,1-2 2 0 0,-3 0 4 0 0,-1 1 7 0 0,7 0 470 0 0,-1 0-106 0 0,0 0-92 0 0,-1 0-78 0 0,0 0-77 0 0,-1 0-44 0 0,0 0-23 0 0,14 0 278 0 0,-12 0-241 0 0,0 0 62 0 0,9-3 150 0 0,-1-7 32 0 0,-14 10-394 0 0,1-1-1 0 0,-1 1 1 0 0,0 0-1 0 0,0 0 1 0 0,1-1-1 0 0,-1 1 1 0 0,0 0-1 0 0,0 0 1 0 0,1 0-1 0 0,-1 0 1 0 0,0 0-1 0 0,1-1 1 0 0,-1 1-1 0 0,0 0 1 0 0,1 0 0 0 0,-1 0-1 0 0,0 0 1 0 0,0 0-1 0 0,1 0 1 0 0,-1 0-1 0 0,0 0 1 0 0,1 0-1 0 0,-1 0 1 0 0,0 0-1 0 0,1 0 1 0 0,-1 0-15 0 0,3 0 51 0 0,-1 0 0 0 0,1 0 1 0 0,-1 0-1 0 0,1 0 1 0 0,-1-1-1 0 0,1 1 1 0 0,0-1-52 0 0,3-6 190 0 0,-4 3-88 0 0,12-1 158 0 0,18-22 242 0 0,-27 25-443 0 0,-5 1-46 0 0,1 1 1 0 0,0 0-1 0 0,-1 0 0 0 0,1-1 0 0 0,0 1 0 0 0,-1-1 0 0 0,1 1 1 0 0,-1 0-1 0 0,1-1 0 0 0,-1 1 0 0 0,1-1 0 0 0,-1 1 0 0 0,1-1 1 0 0,-1 1-1 0 0,1-1 0 0 0,-1 0 0 0 0,0 1 0 0 0,1-1 1 0 0,-1 1-1 0 0,0-1 0 0 0,1 0 0 0 0,-1 0-13 0 0,2-4 51 0 0,-1 4-39 0 0,0 0 1 0 0,-1 0-1 0 0,1 1 0 0 0,0-1 0 0 0,0 0 1 0 0,-1 0-1 0 0,1 0 0 0 0,0 1 0 0 0,0-1 0 0 0,0 0 1 0 0,0 1-1 0 0,0-1 0 0 0,0 1 0 0 0,0-1 0 0 0,0 1 1 0 0,1-1-13 0 0,9-5 159 0 0,-6-8-52 0 0,-2 10-95 0 0,5-4 54 0 0,3-4 32 0 0,-6 4-66 0 0,0-5-20 0 0,2 9-9 0 0,-7 3-1 0 0,1 1-1 0 0,-1 0 1 0 0,1 0 0 0 0,-1-1 0 0 0,1 1 0 0 0,-1 0-1 0 0,0-1 1 0 0,1 1 0 0 0,-1 0 0 0 0,0-1-1 0 0,1 1 1 0 0,-1 0 0 0 0,0-1 0 0 0,1 1-1 0 0,-1-1 1 0 0,0 1 0 0 0,0-1 0 0 0,0 1 0 0 0,1-1-1 0 0,-1 1 1 0 0,0-1 0 0 0,0 1 0 0 0,0-1-1 0 0,0 1 1 0 0,0-1 0 0 0,0 1 0 0 0,0-1-1 0 0,0 1 1 0 0,0-1 0 0 0,0 1 0 0 0,0-1 0 0 0,0 0-2 0 0,-1 0 2 0 0,1 0 0 0 0,1-1 0 0 0,-1 1 1 0 0,0-1-1 0 0,0 1 0 0 0,0-1 0 0 0,1 1 1 0 0,-1-1-1 0 0,1 1 0 0 0,-1-1-2 0 0,10-15 43 0 0,-6 9-29 0 0,-4 8-15 0 0,0-4 9 0 0,0 4-7 0 0,0 0 0 0 0,0 0-1 0 0,0 0 1 0 0,0 0 0 0 0,0 0 0 0 0,0 0-1 0 0,0 0 1 0 0,0-1 0 0 0,0 1 0 0 0,0 0-1 0 0,0 0 1 0 0,0 0 0 0 0,0 0 0 0 0,0 0-1 0 0,0 0 1 0 0,0 0 0 0 0,0 0 0 0 0,0 0-1 0 0,0 0 1 0 0,0-1 0 0 0,0 1 0 0 0,0 0-1 0 0,0 0 1 0 0,-1 0 0 0 0,1 0 0 0 0,0 0-1 0 0,0 0 1 0 0,0 0 0 0 0,0 0 0 0 0,0 0-1 0 0,0 0 1 0 0,0 0 0 0 0,0 0 0 0 0,0 0-1 0 0,0 0 1 0 0,0-1 0 0 0,0 1 0 0 0,0 0-1 0 0,-1 0 1 0 0,1 0 0 0 0,0 0 0 0 0,0 0-1 0 0,0 0 1 0 0,0 0 0 0 0,0 0 0 0 0,0 0-1 0 0,0 0 1 0 0,0 0 0 0 0,0 0 0 0 0,0 0-1 0 0,-1 0 1 0 0,1 0 0 0 0,0 0 0 0 0,0 0-1 0 0,0 0 1 0 0,0 0 0 0 0,0 1-1 0 0,-2-1 9 0 0,-3 0-10 0 0,-4-16 68 0 0,-4 0-14 0 0,-3 2-42 0 0,12 12-8 0 0,-2 1-6 0 0,-16 2 56 0 0,21-1-53 0 0,0-1 1 0 0,1 1-1 0 0,-1 0 1 0 0,0 1-1 0 0,1-1 1 0 0,-1 0-1 0 0,0 0 1 0 0,0 0-1 0 0,1 0 1 0 0,-1 0 0 0 0,0 1-1 0 0,1-1 1 0 0,-1 0-1 0 0,1 1 1 0 0,-1-1-1 0 0,0 0 1 0 0,1 1-1 0 0,-1-1 1 0 0,1 1-1 0 0,-1-1 1 0 0,1 1-1 0 0,-1-1 1 0 0,1 1-1 0 0,0-1 1 0 0,-1 1-1 0 0,1 0 0 0 0,-1-1 0 0 0,1 1 0 0 0,0-1 0 0 0,-1 1 0 0 0,1-1 0 0 0,-1 1 0 0 0,1-1-1 0 0,-1 1 1 0 0,1-1 0 0 0,-1 1 0 0 0,1-1 0 0 0,-1 0 0 0 0,0 1 0 0 0,1-1 0 0 0,-1 0 0 0 0,0 1 0 0 0,1-1-1 0 0,-1 0 1 0 0,0 0 0 0 0,1 0 0 0 0,-1 1 0 0 0,0-1 0 0 0,1 0 0 0 0,-1 0 0 0 0,0 0 0 0 0,1 0 0 0 0,-1 0 0 0 0,0-1 0 0 0,1 1 0 0 0,-1 0 0 0 0,1 0 0 0 0,-1 0 0 0 0,1 0 0 0 0,-1 0 0 0 0,1 0 0 0 0,-1 0 0 0 0,1 0 0 0 0,-1 0 0 0 0,1 0 0 0 0,-1 0 0 0 0,1 1 0 0 0,-1-1 0 0 0,1 0 0 0 0,-1 0 0 0 0,1 0 0 0 0,-1 1 0 0 0,1-1 0 0 0,0 0 0 0 0,-1 1 0 0 0,1-1 0 0 0,-1 0 0 0 0,1 1 0 0 0,0-1 0 0 0,-1 0 0 0 0,1 1 0 0 0,0-1 0 0 0,-1 1 0 0 0,1-1 0 0 0,0 0 0 0 0,0 1 0 0 0,-5 6 0 0 0,-8-2 0 0 0,-3 9 0 0 0,15-14 0 0 0,-3 4 0 0 0,-1 1 0 0 0,2-1 0 0 0,-1 1 0 0 0,0-1 0 0 0,0 2 0 0 0,3-3 0 0 0,0-1 0 0 0,0 1 0 0 0,0 0 0 0 0,0 0 0 0 0,0 0 0 0 0,1 0 0 0 0,-1 0 0 0 0,1 0 0 0 0,0 0 0 0 0,0 0 0 0 0,0 0 0 0 0,0 5 0 0 0,0-6 0 0 0,0 0 0 0 0,1 0 0 0 0,-2 0 0 0 0,1 1 0 0 0,0-1 0 0 0,0 0 0 0 0,-1 0 0 0 0,1 0 0 0 0,-1 0 0 0 0,0 1 0 0 0,0-1 0 0 0,0 0 0 0 0,1-1 0 0 0,-1 1 0 0 0,0 0 0 0 0,1 0 0 0 0,-1-1 0 0 0,1 1 0 0 0,0 0 0 0 0,-1 0 0 0 0,1 0 0 0 0,0 0 0 0 0,0 0 0 0 0,0-1 0 0 0,0 1 0 0 0,1 0 0 0 0,-1 0 0 0 0,0 0 0 0 0,1 0 0 0 0,0-1 0 0 0,-1 1 0 0 0,1 0 0 0 0,0 0 0 0 0,0 2 0 0 0,0-2 0 0 0,0 1 0 0 0,-1-1 0 0 0,1 1 0 0 0,-1-1 0 0 0,0 1 0 0 0,0 0 0 0 0,0-1 0 0 0,0 2 0 0 0,0-1 0 0 0,-1 0 0 0 0,1 0 0 0 0,0 0 0 0 0,1 0 0 0 0,-1 0 0 0 0,0-1 0 0 0,1 1 0 0 0,0 0 0 0 0,0 0 0 0 0,12 24 0 0 0,16 23 64 0 0,-26-45-47 0 0,-3-4-13 0 0,0-1 0 0 0,0 1 0 0 0,1 0 1 0 0,-1-1-1 0 0,0 1 0 0 0,1 0 1 0 0,-1-1-1 0 0,0 1 0 0 0,1-1 0 0 0,-1 1 1 0 0,1-1-1 0 0,-1 1 0 0 0,1-1 0 0 0,-1 1 1 0 0,1-1-1 0 0,0 0 0 0 0,-1 1 0 0 0,1-1 1 0 0,-1 0-1 0 0,1 1 0 0 0,0-1 0 0 0,0 0-4 0 0,4 3 18 0 0,24 13 46 0 0,-24-10-64 0 0,-5-5 0 0 0,0-1 0 0 0,0 1 0 0 0,0-1 0 0 0,1 1 0 0 0,-1-1 0 0 0,0 0 0 0 0,1 1 0 0 0,-1-1 0 0 0,0 0 0 0 0,1 1 0 0 0,-1-1 0 0 0,1 0 0 0 0,-1 1 0 0 0,0-1 0 0 0,1 0 0 0 0,-1 0 0 0 0,1 1 0 0 0,-1-1 0 0 0,1 0 0 0 0,-1 0 0 0 0,1 0 0 0 0,-1 0 0 0 0,1 0 0 0 0,-1 0 0 0 0,1 1 0 0 0,-1-1 0 0 0,1 0 0 0 0,-1 0 0 0 0,1-1 0 0 0,-1 1 0 0 0,1 0 0 0 0,0 0 0 0 0,31 0 74 0 0,-9 0 5 0 0,-10-1-43 0 0,-13 1-36 0 0,1 0 1 0 0,-1 0 0 0 0,0 0 0 0 0,1 0 0 0 0,-1 0 0 0 0,1 0 0 0 0,-1 0 0 0 0,0 0 0 0 0,1-1-1 0 0,-1 1 1 0 0,1 0 0 0 0,-1 0 0 0 0,0 0 0 0 0,1-1 0 0 0,-1 1 0 0 0,0 0 0 0 0,1-1-1 0 0,-1 1 1 0 0,0 0 0 0 0,0 0 0 0 0,1-1 0 0 0,-1 1 0 0 0,0 0 0 0 0,0-1-1 0 0,6-6 35 0 0,23-9-38 0 0,-17 11-44 0 0,0-1-12 0 0,-7 2 2 0 0,1-3-37 0 0,-3 4-25 0 0,3-3-8 0 0,6-7-98 0 0,-7 8 111 0 0,0 1-39 0 0,-2 0-13 0 0,1 1-43 0 0,0 1-49 0 0,-1 0-56 0 0,1 1-172 0 0,-1-1-113 0 0,-1 2 87 0 0,1-2-41 0 0,1-1-647 0 0,3-6-502 0 0,2-9-960 0 0,-9 18 2660 0 0</inkml:trace>
  <inkml:trace contextRef="#ctx0" brushRef="#br0" timeOffset="465.74">623 33 5400 0 0,'0'0'158'0'0,"0"0"-38"0"0,0 0-8 0 0,0 0 41 0 0,0 0 129 0 0,0 0 239 0 0,0 0 21 0 0,0 2-9 0 0,0-1-504 0 0,0-1-1 0 0,0 1 0 0 0,0 0 1 0 0,0-1-1 0 0,0 1 1 0 0,1-1-1 0 0,-1 1 0 0 0,0-1 1 0 0,0 1-1 0 0,0 0 1 0 0,1-1-1 0 0,-1 1 0 0 0,0-1 1 0 0,1 1-1 0 0,-1-1 1 0 0,0 1-1 0 0,1-1 0 0 0,-1 0 1 0 0,1 1-1 0 0,-1-1 1 0 0,0 1-1 0 0,1-1 1 0 0,-1 0-1 0 0,1 1-28 0 0,0-1 29 0 0,0 1 1 0 0,-1-1-1 0 0,1 1 1 0 0,-1-1-1 0 0,1 1 1 0 0,0-1-1 0 0,-1 1 1 0 0,1-1-1 0 0,-1 1 1 0 0,0 0-1 0 0,1-1 1 0 0,-1 1-1 0 0,1 0 1 0 0,-1-1-1 0 0,0 1 0 0 0,0 0 1 0 0,1-1-1 0 0,-1 1 1 0 0,0 0-1 0 0,0 0 1 0 0,0-1-1 0 0,0 1 1 0 0,0 0-1 0 0,0 0 1 0 0,0 0-30 0 0,0 6 251 0 0,-1 2-53 0 0,0 6 40 0 0,1-12-193 0 0,0 0-1 0 0,0 0 0 0 0,0 0 1 0 0,0 0-1 0 0,1 0 0 0 0,-1 0 1 0 0,1 0-1 0 0,0 0 0 0 0,1 2-44 0 0,3 5 103 0 0,-1-2 49 0 0,6 10 244 0 0,3 13 348 0 0,-10-21-577 0 0,0 2-12 0 0,0-4-19 0 0,0-1 17 0 0,1 1 49 0 0,1 0-16 0 0,0 3 74 0 0,-2 2 64 0 0,-1-2-64 0 0,0-4-124 0 0,2-1-34 0 0,2 7 70 0 0,-4-2-28 0 0,-2-7-86 0 0,0 0 1 0 0,0 0-1 0 0,1 0 0 0 0,-1-1 0 0 0,1 1 1 0 0,0 0-1 0 0,0 0-58 0 0,8 10 303 0 0,-6-11 44 0 0,-3-3 5 0 0,0 3-35 0 0,0 7-145 0 0,0-7-63 0 0,0-3-11 0 0,0 0 0 0 0,0 0 12 0 0,0 0 1 0 0,0 0 1 0 0,0 0-4 0 0,0 0-17 0 0,-3-3-10 0 0,2 2-71 0 0,0-1-1 0 0,0 1 1 0 0,0-1-1 0 0,-1 1 0 0 0,2-1 1 0 0,-1 0-1 0 0,0 1 0 0 0,0-1 1 0 0,1 0-1 0 0,-1 0 0 0 0,0 0 1 0 0,1 0-1 0 0,0-1-9 0 0,-2-30 107 0 0,2 30-96 0 0,1-16 35 0 0,9-17 151 0 0,-8 30-166 0 0,1-13 133 0 0,-3 18-146 0 0,0 0 0 0 0,0-1-1 0 0,0 1 1 0 0,0-1 0 0 0,0 1 0 0 0,1-1 0 0 0,-1 1 0 0 0,0 0 0 0 0,1-1-1 0 0,0 0-17 0 0,1-3 74 0 0,3-4-29 0 0,-1 0-53 0 0,3-2-52 0 0,4-3-81 0 0,-3 7 59 0 0,-5 4 42 0 0,0 0 0 0 0,1-1 1 0 0,-1 1-1 0 0,0-1 0 0 0,-1 1 1 0 0,1-2 39 0 0,-3 5-1 0 0,1-1-1 0 0,-1 0 1 0 0,1 0 0 0 0,-1 0 0 0 0,1 0 0 0 0,-1 0 0 0 0,1 1-1 0 0,-1-1 1 0 0,1 0 0 0 0,-1 0 0 0 0,1 1 0 0 0,0-1-1 0 0,0 1 1 0 0,-1-1 0 0 0,1 0 0 0 0,0 1 0 0 0,0-1 0 0 0,0 1-1 0 0,-1 0 1 0 0,1-1 0 0 0,0 1 0 0 0,0 0 0 0 0,0-1 0 0 0,0 1-1 0 0,0 0 1 0 0,0 0 1 0 0,9-3-11 0 0,1-8-37 0 0,10 7 44 0 0,25 5-54 0 0,-22-1 44 0 0,-23 0 13 0 0,1 0 0 0 0,-1 0 0 0 0,1 1 0 0 0,-1-1 0 0 0,0 0 0 0 0,1 0 0 0 0,-1 1 0 0 0,1-1 0 0 0,-1 1 0 0 0,1-1 1 0 0,14 13-43 0 0,7 10 4 0 0,-23-23 37 0 0,1 1-1 0 0,0-1 1 0 0,0 1 0 0 0,-1 0 0 0 0,1-1 0 0 0,0 1 0 0 0,-1 0 0 0 0,1-1 0 0 0,-1 1 0 0 0,1 0 0 0 0,-1 0 0 0 0,0 0-1 0 0,1 0 1 0 0,-1 0 2 0 0,14 29-6 0 0,-12-14 6 0 0,-2-15 0 0 0,0 0 0 0 0,0 0 0 0 0,0 0 0 0 0,0-1 0 0 0,0 1 0 0 0,0 0 0 0 0,0 0 0 0 0,1 0 0 0 0,-1 0 0 0 0,0-1 0 0 0,0 1 0 0 0,1 0 0 0 0,-1 0 0 0 0,1 0 0 0 0,-1 0 0 0 0,7 3 0 0 0,-7-4 0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0,-1 1 0 0 0,1 5 0 0 0,0-5 0 0 0,14 24 0 0 0,-14-23 0 0 0,1-1 0 0 0,-1 0 0 0 0,1 1 0 0 0,-1-1 0 0 0,0 1 0 0 0,0-1 0 0 0,1 1 0 0 0,-1-1 0 0 0,0 1 0 0 0,-1-1 0 0 0,1-1 0 0 0,0 2 0 0 0,0-1 0 0 0,0 1 0 0 0,1-1 0 0 0,-1 1 0 0 0,0-1 0 0 0,0 0 0 0 0,1 1 0 0 0,-1-1 0 0 0,1 1 0 0 0,-1-1 0 0 0,11 15 0 0 0,-9-7-12 0 0,-2-5-34 0 0,0-4 46 0 0,0 3-96 0 0,0-3-110 0 0,0 0-187 0 0,0 0 217 0 0,0 0-32 0 0,0 0-65 0 0,0 0 91 0 0,0 0-35 0 0,0 0-37 0 0,0 0-37 0 0,0 0-385 0 0,0 1 98 0 0,0-1-49 0 0,0 2-732 0 0,0 2-574 0 0,0 5-1091 0 0</inkml:trace>
  <inkml:trace contextRef="#ctx0" brushRef="#br0" timeOffset="981.83">1262 96 7312 0 0,'0'0'165'0'0,"0"0"22"0"0,0 0 9 0 0,0 3-20 0 0,3 27-139 0 0,-3-29-35 0 0,0 0 0 0 0,1-1 0 0 0,-1 1 0 0 0,0 0-1 0 0,1-1 1 0 0,-1 1 0 0 0,0-1 0 0 0,1 1-1 0 0,-1 0 1 0 0,1-1 0 0 0,-1 1 0 0 0,1-1-1 0 0,-1 1 1 0 0,1-1 0 0 0,0 1-2 0 0,2 2 54 0 0,0-1 81 0 0,-3 1 153 0 0,2 6 74 0 0,3 2 65 0 0,2 3 40 0 0,-5-3-67 0 0,0 1-81 0 0,4 0 27 0 0,-1-4-150 0 0,1 4 115 0 0,-1-2-60 0 0,0 0-2 0 0,-4-8-188 0 0,0 0 1 0 0,-1 0-1 0 0,1 0 1 0 0,-1-1-1 0 0,0 1 1 0 0,0 0-1 0 0,1 0 1 0 0,-1 0-1 0 0,0 0 1 0 0,-1 0-1 0 0,1 1-61 0 0,0-1 65 0 0,0 0 0 0 0,-1 0 0 0 0,1 0 0 0 0,0 0 0 0 0,1 0 0 0 0,-1 0 0 0 0,0 0 0 0 0,1-1 0 0 0,-1 1 0 0 0,1 0 0 0 0,0 1-65 0 0,1 1 140 0 0,6 13 218 0 0,-2-9-167 0 0,0-3-65 0 0,-5-5-119 0 0,-1 0 0 0 0,1 1 0 0 0,-1-1 1 0 0,0 0-1 0 0,1 0 0 0 0,-1 1 0 0 0,1-1 1 0 0,-1 0-1 0 0,0 1 0 0 0,1-1 1 0 0,-1 1-1 0 0,0-1 0 0 0,1 0 0 0 0,-1 1 1 0 0,0-1-1 0 0,0 1 0 0 0,1-1 1 0 0,-1 1-1 0 0,0-1 0 0 0,0 1 0 0 0,0-1 1 0 0,0 1-1 0 0,0-1 0 0 0,0 1 1 0 0,0-1-1 0 0,0 1 0 0 0,0-1 0 0 0,0 1 1 0 0,0-1-1 0 0,0 1 0 0 0,0-1 1 0 0,0 1-8 0 0,0 0 11 0 0,0 0 0 0 0,0-1 0 0 0,0 1 1 0 0,0 0-1 0 0,0 0 0 0 0,0-1 0 0 0,0 1 1 0 0,1 0-1 0 0,-1 0 0 0 0,0-1 0 0 0,0 1 1 0 0,1 0-1 0 0,-1-1 0 0 0,1 1 0 0 0,-1 0 1 0 0,0-1-1 0 0,1 1 0 0 0,-1-1 0 0 0,1 1 1 0 0,-1-1-1 0 0,1 1 0 0 0,0-1 0 0 0,-1 1 1 0 0,1-1-1 0 0,0 1-11 0 0,-1-1 11 0 0,1 0 1 0 0,-1 1-1 0 0,1-1 0 0 0,-1 0 0 0 0,1 1 1 0 0,-1-1-1 0 0,0 1 0 0 0,1-1 0 0 0,-1 1 1 0 0,1-1-1 0 0,-1 1 0 0 0,0-1 1 0 0,0 1-1 0 0,1-1 0 0 0,-1 1 0 0 0,0-1 1 0 0,0 1-1 0 0,0-1 0 0 0,1 1 0 0 0,-1-1 1 0 0,0 1-1 0 0,0 0 0 0 0,0-1 1 0 0,0 1-12 0 0,0 2 192 0 0,0-3 4 0 0,0 0 17 0 0,0 0 10 0 0,0 0 1 0 0,0 0-18 0 0,0 0-72 0 0,0 0-34 0 0,0 0-5 0 0,0 0 7 0 0,0 0 20 0 0,0 0 6 0 0,0-3 0 0 0,0 2-105 0 0,0-1-1 0 0,1 0 0 0 0,-1 0 0 0 0,1 0 1 0 0,0 1-1 0 0,-1-1 0 0 0,1 0 0 0 0,0 1 1 0 0,0-1-1 0 0,0 1 0 0 0,1-2-22 0 0,2-5 19 0 0,-3 6-10 0 0,0 0 0 0 0,-1 0 0 0 0,1 0 0 0 0,-1 0-1 0 0,0 0 1 0 0,1 0 0 0 0,-1 0 0 0 0,0 0-1 0 0,0 0 1 0 0,0 0 0 0 0,-1 0-9 0 0,1-9 42 0 0,3-11 60 0 0,7-1 57 0 0,-6 9-36 0 0,-4 0-47 0 0,2-6-11 0 0,10-20-38 0 0,-10 33-29 0 0,0 1-1 0 0,1 0 1 0 0,0 1 0 0 0,0-1-1 0 0,1 0 1 0 0,0 1 0 0 0,0 0-1 0 0,4-5 3 0 0,9-8-109 0 0,-12 11 37 0 0,1 1 0 0 0,0 0 0 0 0,0 0 0 0 0,1 1 0 0 0,-1 0 0 0 0,5-3 72 0 0,26-10-217 0 0,-10 4 101 0 0,-26 14 115 0 0,-1 0 1 0 0,1-1 0 0 0,0 1-1 0 0,0 0 1 0 0,0 0-1 0 0,0 0 1 0 0,0 0 0 0 0,0 0-1 0 0,0 0 1 0 0,0 0-1 0 0,0 0 1 0 0,0 0 0 0 0,0 0-1 0 0,0 1 1 0 0,0-1-1 0 0,0 0 1 0 0,0 1 0 0 0,0-1-1 0 0,0 0 1 0 0,-1 1-1 0 0,1-1 1 0 0,0 1 0 0 0,0 0-1 0 0,0-1 1 0 0,-1 1-1 0 0,1 0 1 0 0,0-1 0 0 0,6 5 8 0 0,-6-5-4 0 0,0 1 1 0 0,1-1-1 0 0,-1 1 0 0 0,1-1 0 0 0,-1 0 1 0 0,1 0-1 0 0,-1 1 0 0 0,0-1 1 0 0,1 0-1 0 0,0 0-4 0 0,3-1 5 0 0,-5 1-5 0 0,1 0 1 0 0,0 0-1 0 0,-1 0 0 0 0,1 0 1 0 0,0 0-1 0 0,-1 0 0 0 0,1 0 0 0 0,-1 0 1 0 0,1 0-1 0 0,0 0 0 0 0,-1 1 0 0 0,1-1 1 0 0,-1 0-1 0 0,1 0 0 0 0,0 1 0 0 0,-1-1 1 0 0,1 0-1 0 0,-1 0 0 0 0,1 1 1 0 0,-1-1-1 0 0,1 1 0 0 0,-1-1 0 0 0,16 29-1 0 0,-3-6-4 0 0,1 1-56 0 0,-13-19 59 0 0,0-1 1 0 0,0 0 0 0 0,0 1-1 0 0,-1-1 1 0 0,1 1-1 0 0,-1-1 1 0 0,0 0 0 0 0,-1 1-1 0 0,0 3 2 0 0,0 8-1 0 0,1-1 1 0 0,0-9 0 0 0,0 0 0 0 0,0 0 0 0 0,0 0 0 0 0,1 0 0 0 0,0 0 0 0 0,0 2 0 0 0,-1-8 0 0 0,0 0 0 0 0,0 1 0 0 0,0-1 0 0 0,0 0 0 0 0,0 1 0 0 0,0-1 0 0 0,1 0 0 0 0,-1 0 0 0 0,0 1 0 0 0,0-1 0 0 0,0 0 0 0 0,0 0 0 0 0,0 1 0 0 0,1-1 0 0 0,-1 0 0 0 0,0 0 0 0 0,0 0 0 0 0,0 1 0 0 0,1-1 0 0 0,-1 0 0 0 0,0 0 0 0 0,0 0 0 0 0,1 0 0 0 0,-1 0 0 0 0,0 0 0 0 0,0 1 0 0 0,1-1 0 0 0,-1 0 0 0 0,0 0 0 0 0,0 0 0 0 0,1 0 0 0 0,-1 0 0 0 0,0 0 0 0 0,1 0 0 0 0,-1 0 0 0 0,0 0 0 0 0,0 0 0 0 0,1 0 0 0 0,-1 0 0 0 0,0 0 0 0 0,1 0 0 0 0,-1 0 0 0 0,0 0 0 0 0,0-1 0 0 0,0 1 0 0 0,0 0 0 0 0,0 0 0 0 0,0 0 0 0 0,1 0 0 0 0,-1 0 0 0 0,0 0 0 0 0,0 0 0 0 0,0 0 0 0 0,0 0 0 0 0,0 1 0 0 0,1-1 0 0 0,-1 0 0 0 0,0 0 0 0 0,0 0 0 0 0,0 0 0 0 0,0 0 0 0 0,0 0-1 0 0,0 0 1 0 0,1 0 0 0 0,-1 0 0 0 0,0 0 0 0 0,0 0 0 0 0,0 0 0 0 0,0 1 0 0 0,0-1 0 0 0,0 0 0 0 0,0 0 0 0 0,0 0 0 0 0,1 0 0 0 0,-1 0 0 0 0,0 0 0 0 0,0 0 0 0 0,0 1 0 0 0,0-1 0 0 0,0 0 0 0 0,0 0 0 0 0,0 0 0 0 0,0 0 0 0 0,0 0 0 0 0,0 1 0 0 0,0-1 0 0 0,0 0 0 0 0,0 0 0 0 0,0 0 0 0 0,0 0 0 0 0,0 0 0 0 0,0 1 0 0 0,0-1 0 0 0,0 0 0 0 0,0 0 0 0 0,0 0 0 0 0,-1 0 0 0 0,1 0 0 0 0,0 0 0 0 0,1 43 65 0 0,-1-30-78 0 0,0-10-51 0 0,0-3 5 0 0,0 0-31 0 0,0 0-70 0 0,0 0-170 0 0,0 0-291 0 0,0 0 474 0 0,1 0 22 0 0,-1 0-10 0 0,0 0-37 0 0,0 0-8 0 0,1 0-38 0 0,-1 0-43 0 0,1 0-50 0 0,0 0-53 0 0,0 0-48 0 0,0 0-45 0 0,0 0-38 0 0,1 0-141 0 0,0 0-38 0 0,3 0-1481 0 0</inkml:trace>
  <inkml:trace contextRef="#ctx0" brushRef="#br0" timeOffset="1451.11">1917 192 7632 0 0,'0'0'166'0'0,"0"0"29"0"0,0 0 14 0 0,3 0-25 0 0,26 0-146 0 0,-23 1-38 0 0,1-1 54 0 0,0 0 54 0 0,-2-1 56 0 0,-1-1 56 0 0,1-5 162 0 0,-5 7-357 0 0,0-1 1 0 0,0 1-1 0 0,1-1 1 0 0,-1 1-1 0 0,0-1 1 0 0,1 1 0 0 0,-1 0-1 0 0,0-1 1 0 0,1 1-1 0 0,-1 0 1 0 0,0-1-1 0 0,1 1 1 0 0,-1 0-1 0 0,1-1 1 0 0,-1 1-1 0 0,1 0 1 0 0,-1 0-1 0 0,1 0 1 0 0,-1-1 0 0 0,1 1-1 0 0,-1 0 1 0 0,1 0-1 0 0,-1 0 1 0 0,1 0-1 0 0,-1 0 1 0 0,1 0-1 0 0,-1 0 1 0 0,1 0-1 0 0,-1 0 1 0 0,1 0-1 0 0,-1 0 1 0 0,1 0-26 0 0,11 1 468 0 0,3 0 17 0 0,-13-1-411 0 0,0 0 0 0 0,0-1 1 0 0,0 1-1 0 0,0 0 0 0 0,0-1 0 0 0,0 1 1 0 0,0-1-1 0 0,0 1 0 0 0,1-1-74 0 0,5-4 235 0 0,2-1 96 0 0,4 3 62 0 0,-8 4-217 0 0,-4-1-129 0 0,0 0 1 0 0,-1 0-1 0 0,1 0 1 0 0,0 0-1 0 0,-1 0 0 0 0,1 0 1 0 0,0 0-1 0 0,-1-1 1 0 0,1 1-1 0 0,0-1 1 0 0,-1 1-1 0 0,2-1-47 0 0,-1-3 129 0 0,4-3 88 0 0,-3 6-173 0 0,-1 1 1 0 0,1-1-1 0 0,-1 1 1 0 0,1 0-1 0 0,-1-1 1 0 0,1 1 0 0 0,0 0-45 0 0,-2 0 6 0 0,-1 1 1 0 0,0-1 0 0 0,1 0 0 0 0,-1 0 0 0 0,0 0-1 0 0,1 0 1 0 0,-1 0 0 0 0,0 0 0 0 0,1 0 0 0 0,-1 0 0 0 0,0-1-1 0 0,1 1 1 0 0,-1 0 0 0 0,0 0 0 0 0,1 0 0 0 0,-1 0 0 0 0,0 0-1 0 0,0 0 1 0 0,1-1 0 0 0,-1 1 0 0 0,0 0 0 0 0,0 0-1 0 0,1 0 1 0 0,-1-1 0 0 0,0 1 0 0 0,0 0-7 0 0,1-1 17 0 0,0 0-6 0 0,0 0 0 0 0,1 0 0 0 0,-1 0 1 0 0,0 0-1 0 0,0 0 0 0 0,0 0 0 0 0,0 0 0 0 0,1 1 0 0 0,-1-1 1 0 0,0 0-1 0 0,1 1 0 0 0,1-1-11 0 0,3 0 67 0 0,1 0 36 0 0,-5 1-93 0 0,0 0-1 0 0,0 0 0 0 0,0-1 1 0 0,-1 0-1 0 0,1 1 1 0 0,0-1-1 0 0,-1 0 1 0 0,1 1-1 0 0,0-1 0 0 0,-1 0 1 0 0,1 0-1 0 0,-1-1 1 0 0,1 1-1 0 0,-1 0 1 0 0,1-1-10 0 0,1-1 64 0 0,-1 1-11 0 0,9-9-26 0 0,-3 3 77 0 0,-3 3-64 0 0,-2 2-8 0 0,0-2 64 0 0,-3-8-16 0 0,0 11-79 0 0,0 1 1 0 0,0-1-1 0 0,0 1 1 0 0,-1-1 0 0 0,1 1-1 0 0,0-1 1 0 0,-1 1-1 0 0,1-1 1 0 0,0 1 0 0 0,-1 0-2 0 0,-10-15 0 0 0,6 2 0 0 0,-6 9 0 0 0,6-6 0 0 0,4 11 0 0 0,0-1 0 0 0,1 1 0 0 0,-1 0 0 0 0,0-1 0 0 0,0 1 0 0 0,0 0 0 0 0,1 0 0 0 0,-1 0 0 0 0,0 0 0 0 0,0-1 0 0 0,0 1 0 0 0,0 0 0 0 0,0 0 0 0 0,0 1 0 0 0,-15-1 0 0 0,0 0 0 0 0,14 0 0 0 0,1 0 0 0 0,-1 0 0 0 0,1 0 0 0 0,-1 0 0 0 0,1 0 0 0 0,-1 0 0 0 0,1 1 0 0 0,0-1 0 0 0,-1 1 0 0 0,1-1 0 0 0,-4 3 0 0 0,3-3 0 0 0,1 1 0 0 0,-1-1 0 0 0,1 1 0 0 0,-1-1 0 0 0,1 1 0 0 0,0 0 0 0 0,-1 0 0 0 0,1-1 0 0 0,0 1 0 0 0,-1 0 0 0 0,1 0 0 0 0,0 0 0 0 0,0 0 0 0 0,0 1 0 0 0,0-1 0 0 0,0 0 0 0 0,0 0 0 0 0,1 1 0 0 0,-1-1 0 0 0,0 0 0 0 0,1 1 0 0 0,-1-1 0 0 0,1 1 0 0 0,-1 1 0 0 0,1-3 0 0 0,0 1 0 0 0,0 0 0 0 0,0 0 0 0 0,-1 0 0 0 0,1-1 0 0 0,0 1 0 0 0,0 0 0 0 0,0 0 0 0 0,-1 0 0 0 0,1-1 0 0 0,0 1 0 0 0,-1 0 0 0 0,1-1 0 0 0,-1 1 0 0 0,1 0 0 0 0,-1-1 0 0 0,1 1 0 0 0,-1 0 1 0 0,1-1-1 0 0,-1 1 0 0 0,0-1 0 0 0,1 1 0 0 0,-1-1 0 0 0,0 0 0 0 0,1 1 0 0 0,-1-1 0 0 0,0 1 0 0 0,0-1 0 0 0,0 0 0 0 0,0 1-2 0 0,0-1 1 0 0,-1 1-1 0 0,1-1 1 0 0,0 1-1 0 0,0 0 0 0 0,0 0 1 0 0,0-1-1 0 0,0 1 1 0 0,0 0-1 0 0,0 0 0 0 0,0 0 1 0 0,1 0-1 0 0,-1 0 0 0 0,0 0 1 0 0,0 1 1 0 0,-14 29-216 0 0,14-29 208 0 0,0-1 0 0 0,1 1 0 0 0,0-1 0 0 0,-1 1-1 0 0,1-1 1 0 0,0 0 0 0 0,0 1 0 0 0,0-1 0 0 0,0 1 0 0 0,0-1 8 0 0,0 1 0 0 0,0-1 1 0 0,0 1-1 0 0,0-1 0 0 0,0 1 1 0 0,-1-1-1 0 0,1 1 1 0 0,0-1-1 0 0,-1 1 0 0 0,1-1 1 0 0,-1 0-1 0 0,-4 8 40 0 0,4-8-29 0 0,0 0 0 0 0,0 1 0 0 0,1-1 0 0 0,-1 1 0 0 0,0-1 0 0 0,0 1 0 0 0,1-1 0 0 0,-1 1 0 0 0,1 0 0 0 0,0-1 0 0 0,-1 1 0 0 0,1 0 0 0 0,0-1 0 0 0,0 1-11 0 0,0 17 82 0 0,1-13-63 0 0,-1-1 0 0 0,1 0 0 0 0,0 0 0 0 0,0 0 0 0 0,1 0 0 0 0,-1 0 0 0 0,1 1-19 0 0,8 13 91 0 0,-8-13-74 0 0,5 7 66 0 0,-5-8-28 0 0,1-1 0 0 0,0 1 1 0 0,0-1-1 0 0,0 0 0 0 0,3 3-55 0 0,1 1 77 0 0,-4-5-36 0 0,0 1 0 0 0,1-1 0 0 0,-1 0 0 0 0,1 0 0 0 0,0 0 1 0 0,0-1-42 0 0,14 7 215 0 0,8-1 7 0 0,-9-3-96 0 0,-1 1 8 0 0,-13-5-102 0 0,0 0-1 0 0,1 0 1 0 0,-1 0-1 0 0,0 0 1 0 0,1 0-1 0 0,-1-1 0 0 0,1 1 1 0 0,1-1-32 0 0,11 0 195 0 0,0 0-46 0 0,30 0 217 0 0,-26 0-159 0 0,-18 0-189 0 0,0 0-1 0 0,0 0 1 0 0,0-1 0 0 0,-1 1-1 0 0,1 0 1 0 0,0-1 0 0 0,0 0-1 0 0,-1 1 1 0 0,1-1-1 0 0,0 0 1 0 0,-1 0 0 0 0,1 0-1 0 0,-1 0-17 0 0,1 0 16 0 0,-1 0 0 0 0,1 0-1 0 0,0 0 1 0 0,-1 1 0 0 0,1-1 0 0 0,0 0-1 0 0,-1 1 1 0 0,1-1 0 0 0,0 1-1 0 0,0 0 1 0 0,0-1 0 0 0,-1 1-1 0 0,1 0-15 0 0,0 0 13 0 0,-1 0-1 0 0,1 0 0 0 0,-1 0 0 0 0,1-1 0 0 0,-1 1 0 0 0,1 0 0 0 0,-1-1 0 0 0,0 1 0 0 0,1-1 1 0 0,-1 1-1 0 0,0-1 0 0 0,1 0-12 0 0,11-10 110 0 0,3-2-3 0 0,0 7-86 0 0,-10 3-60 0 0,-4 1-14 0 0,0 0-36 0 0,-1 1-17 0 0,1-1-36 0 0,0 1-40 0 0,-1-1-45 0 0,-1 2 225 0 0,3-2-433 0 0,-1-1-102 0 0,0 1-87 0 0,1 0-73 0 0,0-2-304 0 0,0 1-71 0 0,3-2-848 0 0,2-3-1090 0 0,-6 5 2067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9:10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194 336 7344 0 0,'0'0'165'0'0,"0"0"22"0"0,0 0 9 0 0,0-3-20 0 0,0 3-174 0 0,0-1 1 0 0,0 0-1 0 0,0 1 0 0 0,0-1 1 0 0,0 0-1 0 0,0 1 1 0 0,0-1-1 0 0,0 0 0 0 0,0 1 1 0 0,-1-1-1 0 0,1 0 1 0 0,0 1-1 0 0,-1-1 0 0 0,1 0 1 0 0,0 1-3 0 0,-6-3 8 0 0,1 0 50 0 0,3 1 47 0 0,0-2-7 0 0,0 1 16 0 0,0 1 20 0 0,0 1-10 0 0,-1 1 41 0 0,0-1 48 0 0,-2 1 56 0 0,-3-2 56 0 0,2-4-78 0 0,6 6-231 0 0,0-1 0 0 0,-1 0 1 0 0,1 1-1 0 0,0-1 0 0 0,-1 1 0 0 0,1-1 0 0 0,-1 1 0 0 0,1 0 0 0 0,-1-1 0 0 0,1 1 0 0 0,-1-1 0 0 0,0 1 0 0 0,1 0 1 0 0,-1-1-1 0 0,1 1 0 0 0,-1 0 0 0 0,0 0 0 0 0,1 0 0 0 0,-1-1 0 0 0,0 1 0 0 0,1 0 0 0 0,-1 0 0 0 0,0 0-16 0 0,-4 3 226 0 0,4-2-189 0 0,-2 1 23 0 0,-4 4 23 0 0,3-4-19 0 0,1-1 22 0 0,-1-1 42 0 0,-1 1 49 0 0,0-1 61 0 0,4 0-218 0 0,1 0 0 0 0,-1 0 0 0 0,0 0 0 0 0,1 1 0 0 0,-1-1 0 0 0,1 0 0 0 0,-1 0 0 0 0,0 0 0 0 0,1 1 0 0 0,-1-1 0 0 0,1 0 0 0 0,-1 0 0 0 0,1 1 0 0 0,-1-1 0 0 0,1 1 0 0 0,-1-1 0 0 0,1 0 0 0 0,-1 1 0 0 0,1-1 0 0 0,0 1 0 0 0,-1-1-20 0 0,-5 9 231 0 0,1 0-92 0 0,-1-1-54 0 0,-10 5 101 0 0,4-5-38 0 0,12-7-137 0 0,-1 0-1 0 0,1-1 0 0 0,-1 1 0 0 0,1 0 0 0 0,-1 0 1 0 0,1 0-1 0 0,0 0 0 0 0,-1 0 0 0 0,1 0 0 0 0,0-1 0 0 0,0 1 1 0 0,0 0-1 0 0,0 1-10 0 0,-3 9 82 0 0,-2 1 31 0 0,-3 3 119 0 0,-1 0 11 0 0,4-3-112 0 0,4-5-92 0 0,0 0 1 0 0,0 0 0 0 0,0 0 0 0 0,1 0 0 0 0,0 4-40 0 0,1 25 86 0 0,0-12-59 0 0,-1-17-13 0 0,0-1 1 0 0,1 1 0 0 0,0-1-1 0 0,0 1 1 0 0,1-1 0 0 0,-1 0 0 0 0,3 5-15 0 0,-1-3 14 0 0,-2-6-13 0 0,-1-1 1 0 0,0 0 0 0 0,0-1 1 0 0,0 1-1 0 0,0 0 0 0 0,0-1 0 0 0,0 1 1 0 0,1 0-1 0 0,-1 0 0 0 0,0-1 1 0 0,0 1-1 0 0,1-1 0 0 0,-1 1 0 0 0,0 0 1 0 0,1-1-1 0 0,-1 1 0 0 0,1-1 1 0 0,-1 1-1 0 0,1 0 0 0 0,-1-1 1 0 0,1 0-1 0 0,-1 1 0 0 0,1-1 0 0 0,0 1 1 0 0,-1-1-1 0 0,1 0 0 0 0,0 1 1 0 0,0-1-3 0 0,6 3 28 0 0,9 10 11 0 0,-15-11-37 0 0,0-1 0 0 0,1 1 0 0 0,-1-1 1 0 0,0 0-1 0 0,1 0 0 0 0,-1 0 0 0 0,1 0 0 0 0,-1 0 0 0 0,1 0 0 0 0,-1 0 0 0 0,1-1 1 0 0,0 1-1 0 0,0 0 0 0 0,-1-1 0 0 0,1 1 0 0 0,0-1 0 0 0,0 0 0 0 0,-1 0 1 0 0,2 1-3 0 0,9-1 23 0 0,-1 0 39 0 0,29 0 251 0 0,-24 0-205 0 0,-14 0-79 0 0,0-1 0 0 0,-1 1 0 0 0,1 0 0 0 0,0 0 0 0 0,-1-1 0 0 0,1 1-1 0 0,0-1 1 0 0,-1 1 0 0 0,1-1 0 0 0,-1 0 0 0 0,1 0 0 0 0,-1 0 0 0 0,1 0 0 0 0,-1 0-29 0 0,7-4 146 0 0,-3 3-65 0 0,-4 2-61 0 0,0-1 1 0 0,-1 1-1 0 0,1 0 0 0 0,0 0 0 0 0,-1-1 0 0 0,1 1 0 0 0,-1-1 0 0 0,1 1 1 0 0,0 0-1 0 0,-1-1 0 0 0,1 1 0 0 0,-1-1 0 0 0,0 1 0 0 0,1-1 1 0 0,-1 0-1 0 0,1 1 0 0 0,-1-1 0 0 0,0 1 0 0 0,1-1 0 0 0,-1 0 0 0 0,0 1 1 0 0,1-1-21 0 0,1-4 66 0 0,7-8 51 0 0,3 2-41 0 0,-9 8-58 0 0,1 0 1 0 0,-2 0-1 0 0,1 0 1 0 0,0 0-1 0 0,-1 0 1 0 0,3-3-19 0 0,4-18 86 0 0,0 2-36 0 0,-3 14-26 0 0,-5 7-18 0 0,0-1 0 0 0,0 1 0 0 0,0 0 0 0 0,0-1 0 0 0,0 1 0 0 0,0-1 0 0 0,-1 1 1 0 0,1-1-1 0 0,0 1 0 0 0,-1-1 0 0 0,0 0 0 0 0,1 1 0 0 0,-1-1 0 0 0,0 1 0 0 0,0-1 0 0 0,0 0 1 0 0,0-1-7 0 0,0-7 24 0 0,-1 7-19 0 0,1-1 1 0 0,0 0 0 0 0,0 1-1 0 0,0-1 1 0 0,0 0-1 0 0,1 1 1 0 0,0-1 0 0 0,-1 0-1 0 0,2-1-5 0 0,-1 1 5 0 0,0 3-2 0 0,0-1-1 0 0,-1 0 1 0 0,1 1 0 0 0,-1-1-1 0 0,1 0 1 0 0,-1 0 0 0 0,1 0 0 0 0,-1 0-1 0 0,0 1 1 0 0,0-1 0 0 0,0 0-1 0 0,0 0 1 0 0,0 0 0 0 0,-1 0-1 0 0,1 0 1 0 0,-1 1 0 0 0,1-1-1 0 0,-1 0 1 0 0,1 0 0 0 0,-1 1-1 0 0,0-1 1 0 0,0 0-3 0 0,-3-17 47 0 0,5-13-41 0 0,-1 22-6 0 0,0 8 0 0 0,0 1-1 0 0,0-1 0 0 0,0 0 0 0 0,0 1 1 0 0,0-1-1 0 0,-1 0 0 0 0,1 1 0 0 0,0-1 0 0 0,-1 1 1 0 0,0-1-1 0 0,1 1 0 0 0,-1-1 0 0 0,0 1 0 0 0,0 0 1 0 0,1-1-1 0 0,-1 1 0 0 0,0 0 0 0 0,0-1 0 0 0,-1 1 1 0 0,1-1 0 0 0,0 2-3 0 0,-3-6-121 0 0,4 1 60 0 0,-1 0 5 0 0,-6 0-50 0 0,1 1-28 0 0,5-3-15 0 0,1 5-43 0 0,0 1-188 0 0,0 1-347 0 0,0 0-34 0 0,0 0-4 0 0</inkml:trace>
  <inkml:trace contextRef="#ctx0" brushRef="#br0" timeOffset="346.02">498 256 7368 0 0,'0'0'165'0'0,"0"0"22"0"0,0 0 10 0 0,3 0-16 0 0,3 1-166 0 0,-2 2 71 0 0,-3 1 60 0 0,0 1 46 0 0,-1-3-122 0 0,0 0 1 0 0,0 0-1 0 0,0 0 0 0 0,0-1 1 0 0,1 1-1 0 0,-1 0 1 0 0,1 0-1 0 0,-1-1 0 0 0,2 2-70 0 0,2 5 267 0 0,2 2 112 0 0,-3 4 79 0 0,-1-2-91 0 0,3-3-78 0 0,1 5 19 0 0,-4 3-6 0 0,-2-3-58 0 0,1-6-77 0 0,1 1 42 0 0,2 1-38 0 0,-1 1-16 0 0,0-2-15 0 0,0-2 19 0 0,0 1 54 0 0,8 11 197 0 0,-8-6-216 0 0,-2-11-160 0 0,-1 0 0 0 0,1 1-1 0 0,-1-1 1 0 0,1 0 0 0 0,0 1 0 0 0,0-1 0 0 0,0 0 0 0 0,0 0-1 0 0,0 0 1 0 0,0 0 0 0 0,1 0 0 0 0,-1 0 0 0 0,1 0 0 0 0,0 0-34 0 0,1 2 78 0 0,0-1 1 0 0,0 1 0 0 0,0 1 0 0 0,-1-1-1 0 0,2 2-78 0 0,-3-3 46 0 0,0 0-1 0 0,1 0 0 0 0,0 0 0 0 0,0-1 0 0 0,-1 1 1 0 0,2 0-1 0 0,-1-1 0 0 0,0 0 0 0 0,0 1 0 0 0,1-1 0 0 0,-1 0 1 0 0,1 0-1 0 0,1 0-45 0 0,9 5 241 0 0,-2-2-48 0 0,-3-1-68 0 0,9 0 222 0 0,13-4 285 0 0,-14-1-228 0 0,-8 1-231 0 0,-6 0-111 0 0,0 0 0 0 0,0 0 0 0 0,0 0 0 0 0,1 0 0 0 0,-1 0 0 0 0,0 0 0 0 0,0-1 0 0 0,0 1 0 0 0,0-1-1 0 0,1 0-61 0 0,3-2 129 0 0,3-1 103 0 0,13-9 366 0 0,-16 9-445 0 0,-1-1-34 0 0,9-8 94 0 0,-9 9-148 0 0,-1 0-1 0 0,1-1 1 0 0,0 0 0 0 0,-1 0 0 0 0,0 0-1 0 0,1-2-64 0 0,-1-4 110 0 0,1 3-32 0 0,4-5-3 0 0,-7 12-66 0 0,-1 0-1 0 0,0-1 0 0 0,0 1 1 0 0,1 0-1 0 0,-1 0 1 0 0,0-1-1 0 0,0 1 1 0 0,0-1-1 0 0,0 1 1 0 0,-1-1-1 0 0,1 1 1 0 0,0-1-1 0 0,-1 0 1 0 0,1 1-1 0 0,-1-1 1 0 0,1 0-1 0 0,-1 0 0 0 0,0 1 1 0 0,0-1-1 0 0,0 0-8 0 0,-1-4 24 0 0,2 5-8 0 0,13-24 36 0 0,-14 23-46 0 0,1 0 0 0 0,0 0 0 0 0,-1 0 0 0 0,1 0 0 0 0,-1 0 0 0 0,0 0 0 0 0,0 0 0 0 0,0 0 0 0 0,0-1-6 0 0,0-12-21 0 0,-1 3-56 0 0,0 1-33 0 0,-6-2 21 0 0,4 7 24 0 0,0-1-46 0 0,2 2-2 0 0,0-1-39 0 0,1 0-216 0 0,0-1-108 0 0,0 0-189 0 0,0-5-402 0 0,0-4-460 0 0</inkml:trace>
  <inkml:trace contextRef="#ctx0" brushRef="#br0" timeOffset="682.65">1201 1 7056 0 0,'0'0'157'0'0,"0"0"23"0"0,0 0 12 0 0,0 0-59 0 0,0 0-1 0 0,0 0 57 0 0,0 0 168 0 0,0 0 307 0 0,0 0 28 0 0,0 0-24 0 0,0 0-118 0 0,2 0-50 0 0,9 0-10 0 0,-11 0-482 0 0,0 0 0 0 0,0 0 1 0 0,0-1-1 0 0,0 1 1 0 0,1 0-1 0 0,-1 0 1 0 0,0 0-1 0 0,0 0 0 0 0,0 0 1 0 0,0 0-1 0 0,0 0 1 0 0,0 0-1 0 0,0 0 1 0 0,0 0-1 0 0,0 0 0 0 0,0 0 1 0 0,1 0-1 0 0,-1 0 1 0 0,0 1-1 0 0,0-1 0 0 0,0 0 1 0 0,0 0-1 0 0,0 0 1 0 0,0 0-1 0 0,0 0 1 0 0,0 0-1 0 0,0 0 0 0 0,0 0 1 0 0,0 0-1 0 0,0 0 1 0 0,1 0-1 0 0,-1 0 1 0 0,0 0-1 0 0,0 0 0 0 0,0 0 1 0 0,0 0-1 0 0,0 1 1 0 0,0-1-1 0 0,0 0 0 0 0,0 0 1 0 0,0 0-1 0 0,0 0 1 0 0,0 0-1 0 0,0 0 1 0 0,0 0-1 0 0,0 0 0 0 0,0 0 1 0 0,0 0-1 0 0,0 1 1 0 0,0-1-1 0 0,0 0 1 0 0,0 0-1 0 0,0 0 0 0 0,0 0 1 0 0,0 0-1 0 0,0 0 1 0 0,0 0-9 0 0,0 1 65 0 0,0 1-1 0 0,0-1 1 0 0,0 0 0 0 0,0 0 0 0 0,0 0 0 0 0,1 0 0 0 0,-1 0 0 0 0,0 1 0 0 0,1-1 0 0 0,-1 0 0 0 0,1 0 0 0 0,0 1-65 0 0,4 5 439 0 0,4 2 47 0 0,-6-5-383 0 0,0 0 1 0 0,0 0 0 0 0,-1 0 0 0 0,0 0 0 0 0,0 0 0 0 0,0 0 0 0 0,0 1-1 0 0,0 2-103 0 0,5 13 285 0 0,-3-5-139 0 0,2 1 57 0 0,-4-13-157 0 0,-1 0 0 0 0,0 0 0 0 0,0 1 0 0 0,0-1 0 0 0,-1 1 0 0 0,1-1 0 0 0,-1 1 0 0 0,1 1-46 0 0,0 12 232 0 0,5 1-45 0 0,0-3-63 0 0,-5-9-74 0 0,0-1-1 0 0,-1 1 0 0 0,1 0 0 0 0,-1 3-49 0 0,0-3 41 0 0,0 0 0 0 0,0-1 0 0 0,1 1-1 0 0,0 3-40 0 0,4 8 81 0 0,-3-11-42 0 0,0 1 0 0 0,-1 0 0 0 0,1-1 0 0 0,-1 1 0 0 0,-1 0 0 0 0,1 0-39 0 0,-2 6 57 0 0,1 8 40 0 0,3-4 9 0 0,2-7-56 0 0,2 9 35 0 0,-5 0 13 0 0,-2 12 3 0 0,0-10-40 0 0,0 17 39 0 0,0-13-61 0 0,0 3 58 0 0,0-22-92 0 0,0 2-57 0 0,0-1-57 0 0,0-1-61 0 0,0-3-232 0 0,0-3 216 0 0,0 0-34 0 0,0 0-71 0 0,0 0 98 0 0,0 0-37 0 0,0 0-41 0 0,0 0-37 0 0,0 0-411 0 0,0 0 105 0 0,0 0-52 0 0,0 0-779 0 0,0 0-607 0 0,0 0-1158 0 0</inkml:trace>
  <inkml:trace contextRef="#ctx0" brushRef="#br0" timeOffset="956.38">1089 336 9872 0 0,'0'0'222'0'0,"0"0"30"0"0,0 0 20 0 0,1 0-112 0 0,1 0-82 0 0,2 0-46 0 0,8 0 96 0 0,-5-1-14 0 0,-1-1 49 0 0,12-6 220 0 0,-15 7-320 0 0,0 0 1 0 0,0 0-1 0 0,0 1 0 0 0,0-1 1 0 0,1 1-1 0 0,-1-1 1 0 0,2 1-64 0 0,5 0 194 0 0,-2-1-46 0 0,-1-2-18 0 0,3-1 7 0 0,6-1 52 0 0,1 1 18 0 0,-4 1 66 0 0,-1-1 1 0 0,12-4-274 0 0,26-6 426 0 0,-32 10-175 0 0,-1-1 0 0 0,10-4-251 0 0,-10 4 94 0 0,12-2 101 0 0,10-3 61 0 0,-15 0-151 0 0,-18 8-139 0 0,-1-1 44 0 0,11-3 143 0 0,-8 4-127 0 0,-4 1-49 0 0,1 1-39 0 0,-1-1-58 0 0,1 1-67 0 0,1-1-77 0 0,-1 1-89 0 0,-2 0 18 0 0,1 0-56 0 0,-1 0-50 0 0,0 0-44 0 0,1 0-146 0 0,0 0-44 0 0,0 0-176 0 0,3 0-472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9:09.3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1 384 5584 0 0,'0'0'165'0'0,"3"0"-10"0"0,5 0-126 0 0,0 0 5 0 0,5 0 36 0 0,-1 0 383 0 0,0 0 63 0 0,33 0 1630 0 0,-33 0-1638 0 0,-2 0-91 0 0,0 0-47 0 0,0 0-38 0 0,1 0-82 0 0,0 0-95 0 0,0 0-110 0 0,-11 0-31 0 0,1 0 0 0 0,0 0 0 0 0,-1 0 0 0 0,1 0 0 0 0,0 0 0 0 0,0 0 0 0 0,-1 0 0 0 0,1 0-1 0 0,0-1 1 0 0,-1 1 0 0 0,1 0 0 0 0,-1 0 0 0 0,1-1 0 0 0,0 1 0 0 0,-1 0 0 0 0,1-1 0 0 0,-1 1 0 0 0,1-1 0 0 0,0 1 0 0 0,-1-1 0 0 0,1 1 0 0 0,-1-1 0 0 0,0 1 0 0 0,1-1-1 0 0,-1 1 1 0 0,1-1-14 0 0,-1 0 14 0 0,0 1-1 0 0,1-1 0 0 0,-1 1 0 0 0,1-1 0 0 0,-1 1 1 0 0,1-1-1 0 0,-1 1 0 0 0,1-1 0 0 0,-1 1 0 0 0,1-1 0 0 0,-1 1 1 0 0,1 0-1 0 0,0-1 0 0 0,-1 1 0 0 0,1 0 0 0 0,0 0 1 0 0,-1-1-1 0 0,1 1 0 0 0,0 0 0 0 0,-1 0 0 0 0,1 0 1 0 0,0 0-1 0 0,-1 0 0 0 0,1 0 0 0 0,0 0 0 0 0,0 0-13 0 0,5 0 95 0 0,8 0 263 0 0,-10-1-229 0 0,-1 0-75 0 0,-1 0-47 0 0,3-6 122 0 0,-5 7-122 0 0,0 0 0 0 0,0-1 0 0 0,0 1 0 0 0,1-1 0 0 0,-1 1 1 0 0,0 0-1 0 0,0-1 0 0 0,1 1 0 0 0,-1 0 0 0 0,0-1 0 0 0,1 1 1 0 0,-1 0-1 0 0,0 0 0 0 0,1-1 0 0 0,-1 1 0 0 0,0 0 0 0 0,1 0 1 0 0,-1 0-1 0 0,1-1 0 0 0,-1 1 0 0 0,0 0 0 0 0,1 0 0 0 0,-1 0 0 0 0,1 0 1 0 0,-1 0-1 0 0,1 0 0 0 0,-1 0 0 0 0,0 0 0 0 0,1 0 0 0 0,-1 0 1 0 0,1 0-8 0 0,4-3 168 0 0,-1-1-105 0 0,14-14 174 0 0,-13 14-201 0 0,-3 1 36 0 0,1 0-2 0 0,-2 2-61 0 0,0 0-4 0 0,0 0-1 0 0,0 0 1 0 0,0 0-1 0 0,0 0 1 0 0,0 0-1 0 0,0 0 0 0 0,0-1 1 0 0,-1 1-1 0 0,1 0 1 0 0,0-1-1 0 0,-1 1 1 0 0,1-2-5 0 0,0-11 56 0 0,0 10-55 0 0,-2-26 131 0 0,-1 22-126 0 0,-9 2 6 0 0,6-4 48 0 0,-6 5 0 0 0,6-6-32 0 0,4 10-24 0 0,0 1 1 0 0,1 0-1 0 0,-1-1 1 0 0,0 1-1 0 0,0 0 1 0 0,0 0 0 0 0,0-1-1 0 0,1 1 1 0 0,-1 0-1 0 0,0 0 1 0 0,0 0-1 0 0,0 0 1 0 0,0 0 0 0 0,0 0-5 0 0,-1 0 0 0 0,1 0 0 0 0,-1 0 0 0 0,1 0 0 0 0,-1 0 0 0 0,1 1 0 0 0,-1-1 0 0 0,1 0 0 0 0,-1 1 0 0 0,1-1 0 0 0,0 1 0 0 0,-18 8-48 0 0,11-5 51 0 0,7-3 17 0 0,-3 1-11 0 0,-12 11 44 0 0,8-5-45 0 0,4-5-10 0 0,1 0 1 0 0,0 0-1 0 0,0 1 0 0 0,0-1 0 0 0,0 1 0 0 0,0 0 2 0 0,-2 9-53 0 0,-6-7 40 0 0,8-1 16 0 0,0 0 0 0 0,0 0 0 0 0,1 0 0 0 0,0 1 1 0 0,-1 0-4 0 0,2 11 42 0 0,1-15-31 0 0,1 0-1 0 0,-1 1 1 0 0,-1-1 0 0 0,1 1-1 0 0,0-1 1 0 0,0 1 0 0 0,-1-1 0 0 0,0 0-1 0 0,1 1 1 0 0,-2 1-11 0 0,-3 4 42 0 0,4-7-32 0 0,0 1 1 0 0,0-1 0 0 0,0 1 0 0 0,1-1 0 0 0,-1 1 0 0 0,0-1 0 0 0,1 1 0 0 0,-1 0 0 0 0,1-1 0 0 0,-1 1 0 0 0,1 0 0 0 0,0-1 0 0 0,0 1 0 0 0,0 0-11 0 0,0 62 376 0 0,-1-59-350 0 0,2-3-16 0 0,3 5 25 0 0,5 11 51 0 0,-7-10-48 0 0,-2-7-38 0 0,0-1 1 0 0,0 0 0 0 0,0 0-1 0 0,0 1 1 0 0,0-1-1 0 0,1 0 1 0 0,-1 0-1 0 0,0 0 1 0 0,0 1 0 0 0,0-1-1 0 0,0 0 1 0 0,0 0-1 0 0,0 1 1 0 0,0-1 0 0 0,0 0-1 0 0,0 0 1 0 0,1 0-1 0 0,-1 1 1 0 0,0-1 0 0 0,0 0-1 0 0,0 0 1 0 0,0 0-1 0 0,1 0 1 0 0,-1 0-1 0 0,0 1 1 0 0,0-1 0 0 0,0 0-1 0 0,1 0 1 0 0,-1 0-1 0 0,0 0 1 0 0,0 0 0 0 0,0 0-1 0 0,1 0 1 0 0,-1 0-1 0 0,28 2 73 0 0,16-2 35 0 0,-24 0-88 0 0,-18 0-16 0 0,0-1 1 0 0,1 1-1 0 0,-1 0 1 0 0,0-1-1 0 0,1 1 1 0 0,-1-1-1 0 0,0 0 1 0 0,0 0 0 0 0,0 0-1 0 0,0 0 1 0 0,2-1-5 0 0,18-8 6 0 0,-17 8-65 0 0,0 0 40 0 0,10-7 56 0 0,-5 3-80 0 0,-5 3-36 0 0,1 0-56 0 0,-2 1 9 0 0,1 1-34 0 0,-1-1-38 0 0,1 0-40 0 0,-2 1 12 0 0,-1 0-34 0 0,4-1-354 0 0,-2 0 84 0 0,0 0-49 0 0,4-3-680 0 0,0-2-539 0 0,2-2-1020 0 0</inkml:trace>
  <inkml:trace contextRef="#ctx0" brushRef="#br0" timeOffset="388.87">848 288 7400 0 0,'0'0'216'0'0,"-3"0"-11"0"0,-1 0-171 0 0,-5 0-25 0 0,7 0-9 0 0,1 0 0 0 0,-1 0 0 0 0,1 0 0 0 0,-1 0 0 0 0,1 0 0 0 0,-1-1 0 0 0,1 1 0 0 0,0 0 0 0 0,-1-1 0 0 0,1 0 0 0 0,-8-4 45 0 0,5 2 30 0 0,-2 1 38 0 0,0 0 39 0 0,-1 1 40 0 0,2 1 28 0 0,-1 0 101 0 0,-10-1 727 0 0,8 1-654 0 0,5 1-222 0 0,-1 0-48 0 0,1 0-57 0 0,0 0-68 0 0,-6 4 221 0 0,-1 0 60 0 0,0-2 66 0 0,4 0 47 0 0,-7 7-96 0 0,8-7-227 0 0,4-3-54 0 0,1 0 1 0 0,-1 1-1 0 0,0-1 0 0 0,1 0 1 0 0,-1 0-1 0 0,0 1 0 0 0,1-1 1 0 0,-1 1-1 0 0,1-1 0 0 0,-1 1 0 0 0,1-1 1 0 0,-1 1-1 0 0,1-1 0 0 0,-1 1 1 0 0,1-1-1 0 0,0 1 0 0 0,-1-1 1 0 0,1 1-1 0 0,0 0 0 0 0,-1-1 1 0 0,1 1-1 0 0,0 0-16 0 0,-3 4 65 0 0,1-2-22 0 0,0 0 0 0 0,0 0 0 0 0,0 0 0 0 0,-1-1 0 0 0,1 1 0 0 0,-1-1 0 0 0,0 1-43 0 0,0 0 64 0 0,-1 0 0 0 0,1 0 1 0 0,0 0-1 0 0,0 1 0 0 0,-1 2-64 0 0,3-4 17 0 0,0-1 0 0 0,0 1 0 0 0,1-1 0 0 0,-1 1 0 0 0,1-1 0 0 0,-1 1 0 0 0,1 0 0 0 0,-1-1 0 0 0,1 1 0 0 0,0-1 0 0 0,0 2-17 0 0,-2 13 126 0 0,-4 0-38 0 0,0 0 2 0 0,4 0 37 0 0,1-4-28 0 0,1-9-88 0 0,0 0 1 0 0,0 0-1 0 0,0 1 0 0 0,0-1 0 0 0,0 0 0 0 0,0 0 0 0 0,1 1 0 0 0,0-1 0 0 0,-1 0 0 0 0,2 1-11 0 0,4 8 12 0 0,7 10 51 0 0,2-3 1 0 0,-4-11-51 0 0,2-3 30 0 0,-8 2-31 0 0,-5-7-12 0 0,0 1 0 0 0,0-1 0 0 0,1 1 0 0 0,-1-1 0 0 0,0 1 0 0 0,1-1 0 0 0,-1 0 0 0 0,0 1 0 0 0,1-1 0 0 0,-1 0 0 0 0,0 1-1 0 0,1-1 1 0 0,-1 0 0 0 0,1 1 0 0 0,-1-1 0 0 0,1 0 0 0 0,-1 0 0 0 0,0 0 0 0 0,1 1 0 0 0,-1-1 0 0 0,1 0 0 0 0,-1 0 0 0 0,1 0 0 0 0,-1 0 0 0 0,1 0 0 0 0,-1 0 0 0 0,1 0 0 0 0,-1 0 0 0 0,1 0 0 0 0,-1 0 0 0 0,1 0 0 0 0,0 0 0 0 0,33 0 34 0 0,47 0 131 0 0,-52 0-154 0 0,-28 0-16 0 0,1-1-1 0 0,0 1 1 0 0,-1 0-1 0 0,1 0 1 0 0,0-1-1 0 0,-1 1 0 0 0,1-1 1 0 0,-1 1-1 0 0,1-1 1 0 0,0 0-1 0 0,-1 0 1 0 0,0 0-1 0 0,1 0 1 0 0,-1 0 5 0 0,8-4-69 0 0,23-11-869 0 0,-19 11 396 0 0,-13 4 503 0 0,1 0 0 0 0,-1 1 0 0 0,0-1 0 0 0,1 0 0 0 0,-1 0 0 0 0,0 0 1 0 0,0 1-1 0 0,1-1 0 0 0,-1 0 0 0 0,0 0 0 0 0,0 0 0 0 0,0 0 0 0 0,0 0 1 0 0,0 0 38 0 0</inkml:trace>
  <inkml:trace contextRef="#ctx0" brushRef="#br0" timeOffset="666.3">1039 1 7688 0 0,'0'0'166'0'0,"0"0"29"0"0,0 0 14 0 0,0 2-25 0 0,0 2-165 0 0,0 1 86 0 0,0 8 259 0 0,-1-10-284 0 0,0-1-42 0 0,-6 2 150 0 0,7-4-176 0 0,-1 1 0 0 0,1-1 0 0 0,-1 0 0 0 0,1 1 1 0 0,-1-1-1 0 0,1 0 0 0 0,0 0 0 0 0,-1 1 0 0 0,1-1 1 0 0,0 1-1 0 0,-1-1 0 0 0,1 0 0 0 0,0 1 1 0 0,-1-1-1 0 0,1 1 0 0 0,0-1 0 0 0,0 1 0 0 0,0-1 1 0 0,-1 1-1 0 0,1-1 0 0 0,0 0 0 0 0,0 1 0 0 0,0-1 1 0 0,0 1-1 0 0,0 0 0 0 0,0-1 0 0 0,0 1 1 0 0,0-1-1 0 0,0 1 0 0 0,0-1 0 0 0,0 1 0 0 0,0-1-12 0 0,0 18 338 0 0,-1-13-226 0 0,1 0 1 0 0,-1 1 0 0 0,2-1-1 0 0,-1 0 1 0 0,0 1 0 0 0,1-1-1 0 0,0 0 1 0 0,1 2-113 0 0,3 4 130 0 0,-1-1-12 0 0,-2-2-10 0 0,0 1 16 0 0,-2 1 43 0 0,0 12 89 0 0,-1 21 192 0 0,5-15-119 0 0,1-11-137 0 0,-3-11-96 0 0,0 1 0 0 0,-1 0-1 0 0,0-1 1 0 0,0 1 0 0 0,0 0 0 0 0,-1 0-96 0 0,3 19 299 0 0,3-2-65 0 0,-4-17-137 0 0,0 0 0 0 0,-1 1-1 0 0,0-1 1 0 0,0 7-97 0 0,-1 1 173 0 0,1-4-47 0 0,-1-7-83 0 0,1 0 0 0 0,-1 0 0 0 0,1 0-1 0 0,0 0 1 0 0,0-1 0 0 0,1 1 0 0 0,-1 0 0 0 0,1-1 0 0 0,2 4-43 0 0,-4-6 16 0 0,1 1 0 0 0,-1-1 0 0 0,0 0 0 0 0,1 1 0 0 0,-1-1 1 0 0,0 1-1 0 0,0-1 0 0 0,0 1 0 0 0,0-1 0 0 0,0 1-16 0 0,0-1 15 0 0,0 1 1 0 0,0-1-1 0 0,0 1 0 0 0,0-1 1 0 0,1 1-1 0 0,-1-1 0 0 0,0 0 1 0 0,1 1-1 0 0,-1-1 1 0 0,1 1-16 0 0,4 6 72 0 0,-4-7-59 0 0,0 1 0 0 0,0-1 0 0 0,0 1 0 0 0,-1-1 0 0 0,1 1 0 0 0,0-1 0 0 0,-1 1 0 0 0,1-1 0 0 0,-1 1 0 0 0,1 0 0 0 0,-1-1 0 0 0,0 1 0 0 0,0 0 0 0 0,0 0-13 0 0,0 0 31 0 0,0 1-28 0 0,0 0 3 0 0,0 0 36 0 0,0 0 34 0 0,0 1 52 0 0,3 10-54 0 0,8-1-7 0 0,-9-10-36 0 0,-2-3-82 0 0,0 0-38 0 0,0 0-142 0 0,0 0 111 0 0,0 0-50 0 0,0 0-72 0 0,0 0 77 0 0,0 0-35 0 0,0 0-38 0 0,0 0-35 0 0,0 0-368 0 0,0 0 90 0 0,0 0-48 0 0,0 0-705 0 0,0 0-553 0 0,0 0-1052 0 0</inkml:trace>
  <inkml:trace contextRef="#ctx0" brushRef="#br0" timeOffset="965.04">1423 192 8808 0 0,'0'0'197'0'0,"0"0"24"0"0,0 0 19 0 0,-3 0-29 0 0,-1 0-178 0 0,-5 3-23 0 0,2 1 11 0 0,0 2 35 0 0,-16 18 225 0 0,12-13-127 0 0,3-3-30 0 0,5-5-59 0 0,0 1-1 0 0,0-1 1 0 0,-1 0 0 0 0,1 0 0 0 0,-1 0 0 0 0,0-1-65 0 0,-3 2 129 0 0,-7 3 97 0 0,11-5-182 0 0,0 0-1 0 0,1 0 1 0 0,-1 0-1 0 0,1 0 1 0 0,-1 0 0 0 0,1 1-1 0 0,0-1 1 0 0,0 1-1 0 0,0-1 1 0 0,-1 3-44 0 0,-3 5 84 0 0,1 3 54 0 0,4-9-69 0 0,-1 1 1 0 0,0-1-1 0 0,0 0 0 0 0,0 0 0 0 0,-1 0 0 0 0,1 0 0 0 0,-1 0 1 0 0,-1 1-70 0 0,-4 2 124 0 0,5-4-59 0 0,-1 1 0 0 0,1-1 1 0 0,0 0-1 0 0,0 1 0 0 0,0 0 1 0 0,1 0-66 0 0,-8 17 367 0 0,0 2 22 0 0,-2-6-41 0 0,9-13-163 0 0,2-1-84 0 0,1 1-52 0 0,1 1-30 0 0,-1-2 39 0 0,0 26 308 0 0,3-24-264 0 0,8 6-40 0 0,6 6 22 0 0,-16-17-83 0 0,-1 0 0 0 0,1 1 0 0 0,0-1 0 0 0,0 0 0 0 0,-1 0 0 0 0,1 1-1 0 0,0-1 1 0 0,-1 0 0 0 0,1 0 0 0 0,0 0 0 0 0,0 0 0 0 0,0 0 0 0 0,-1 0-1 0 0,2 0 0 0 0,3 0 6 0 0,-3 0-6 0 0,0 0 0 0 0,-1 0 0 0 0,1 0 0 0 0,0 1 0 0 0,0-1 0 0 0,0 1 0 0 0,-1-1 0 0 0,1 1 0 0 0,0 0 0 0 0,-1 0 0 0 0,1 0 0 0 0,-1 0 0 0 0,1 0 0 0 0,-1 0 0 0 0,1 0 0 0 0,0 0 0 0 0,-1-1 0 0 0,1 1 0 0 0,0 0 0 0 0,-1-1 0 0 0,1 1 0 0 0,0-1 0 0 0,0 1 0 0 0,-1-1 0 0 0,1 0 0 0 0,0 1 0 0 0,0-1 0 0 0,0 0 2 0 0,-1 0 1 0 0,1 0-1 0 0,-1 0 1 0 0,1 1 0 0 0,0-1-1 0 0,-1 0 1 0 0,1 1 0 0 0,-1 0-1 0 0,1-1 1 0 0,-1 1 0 0 0,0 0-1 0 0,1 0 1 0 0,-1-1-3 0 0,13 7 51 0 0,-3-5-10 0 0,1-1 1 0 0,0 0-1 0 0,0 0 1 0 0,0-1-1 0 0,9-2-41 0 0,8 2 68 0 0,-15 0 1 0 0,1 0-46 0 0,6 1-60 0 0,1-1-77 0 0,-1-1-74 0 0,-2-2-71 0 0,-12 1 168 0 0,-3 0-1 0 0,0 1-20 0 0,0-1-43 0 0,-1 1 6 0 0,-1 0-34 0 0,1 0-39 0 0,-1 0-43 0 0,0 1-71 0 0,0-1-48 0 0,0 1-45 0 0,0-1-38 0 0,0 1-136 0 0,1 0-37 0 0,2 0-1414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59:08.4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291 272 6392 0 0,'0'0'141'0'0,"0"0"23"0"0,0 0 12 0 0,0 0-55 0 0,0 0-6 0 0,0 0 46 0 0,0 0 139 0 0,0 0 259 0 0,0 0 17 0 0,0 0-25 0 0,0 0-134 0 0,0 0-58 0 0,0 0-9 0 0,0-2-8 0 0,0-1-310 0 0,0 0 92 0 0,0-13 514 0 0,0 13-534 0 0,0 1-38 0 0,0 2-61 0 0,0 0 0 0 0,0 0 0 0 0,0 0 0 0 0,0-1 0 0 0,0 1 0 0 0,0 0 0 0 0,0 0 0 0 0,0 0 0 0 0,0 0 0 0 0,0 0 0 0 0,0 0 0 0 0,0 0 0 0 0,0 0 0 0 0,0 0 0 0 0,0 0 0 0 0,0-1 0 0 0,0 1 0 0 0,0 0 0 0 0,0 0 0 0 0,0 0 0 0 0,0 0 0 0 0,0 0 0 0 0,0 0 0 0 0,0 0 0 0 0,0 0 0 0 0,0 0 0 0 0,0 0 0 0 0,-1 0 0 0 0,1 0 0 0 0,0-1 0 0 0,0 1 0 0 0,0 0 0 0 0,0 0 0 0 0,0 0 0 0 0,0 0 0 0 0,0 0 0 0 0,0 0 0 0 0,0 0 0 0 0,0 0 0 0 0,0 0 0 0 0,0 0 0 0 0,-1 0 0 0 0,1 0 0 0 0,0 0 0 0 0,0 0 0 0 0,0 0 0 0 0,0 0 0 0 0,0 0 0 0 0,0 0 0 0 0,0 0 0 0 0,0 0 0 0 0,0 0 0 0 0,-1 0 0 0 0,1 0 0 0 0,0 0 0 0 0,0 0 0 0 0,0 0-5 0 0,-9-2 120 0 0,9 2-116 0 0,0-1 1 0 0,-1 1-1 0 0,1 0 0 0 0,0-1 0 0 0,-1 1 0 0 0,1-1 0 0 0,0 1 0 0 0,-1 0 0 0 0,1-1 0 0 0,0 1 0 0 0,0-1 1 0 0,-1 1-1 0 0,1-1 0 0 0,0 1 0 0 0,0-1 0 0 0,0 1 0 0 0,0-1 0 0 0,0 0 0 0 0,0 1 0 0 0,0-1 1 0 0,0 1-1 0 0,0-1-4 0 0,-3-4 53 0 0,1 2-79 0 0,-2 0 50 0 0,-13-15 234 0 0,13 15-215 0 0,-1-1 104 0 0,-1 4-86 0 0,2-1-19 0 0,2-4-2 0 0,2-1 7 0 0,-4 1 62 0 0,-9-6-19 0 0,12 10-81 0 0,-1 1-1 0 0,1 0 1 0 0,-1-1 0 0 0,1 1 0 0 0,-1 0 0 0 0,1-1 0 0 0,-1 1 0 0 0,1 0 0 0 0,0 0 0 0 0,-1 0-9 0 0,-13 0 62 0 0,-10 0 48 0 0,-15 0 26 0 0,39 0-136 0 0,1 0 1 0 0,-1 0-1 0 0,0 0 1 0 0,1 0-1 0 0,-1 0 1 0 0,0 0 0 0 0,1 1-1 0 0,-1-1 1 0 0,0 0-1 0 0,0 0 1 0 0,1 0-1 0 0,-1 1 1 0 0,1-1-1 0 0,-1 0 1 0 0,0 1-1 0 0,1-1 1 0 0,-1 1-1 0 0,1-1 1 0 0,-1 0-1 0 0,1 1 1 0 0,-1-1-1 0 0,1 1 1 0 0,-1-1-1 0 0,1 1 1 0 0,0 0-1 0 0,-1-1 0 0 0,1 1 0 0 0,-1 0 0 0 0,1-1 0 0 0,-1 1 0 0 0,1-1 0 0 0,0 1 0 0 0,-1-1 0 0 0,1 1-1 0 0,-1-1 1 0 0,0 0 0 0 0,1 1 0 0 0,-1-1 0 0 0,1 1 0 0 0,-1-1 0 0 0,0 0 0 0 0,1 0 0 0 0,-1 1 0 0 0,0-1-1 0 0,1 0 1 0 0,-1 0 0 0 0,0 0 0 0 0,1 0 0 0 0,-1 0 0 0 0,0 0 0 0 0,1 0 0 0 0,-1 0 0 0 0,0 0 0 0 0,1 0 0 0 0,-1 0 0 0 0,1 0 0 0 0,0 0 0 0 0,-1 0 0 0 0,1 0 0 0 0,-1 0 0 0 0,1-1 0 0 0,0 1 0 0 0,-1 0 0 0 0,1 0 0 0 0,-1 0 0 0 0,1 0 0 0 0,0 1 0 0 0,-1-1 0 0 0,1 0 0 0 0,-1 0 0 0 0,1 0 0 0 0,0 0 0 0 0,-1 0 0 0 0,1 0 0 0 0,0 1 0 0 0,-1-1 0 0 0,1 0 0 0 0,0 0 0 0 0,-1 1 0 0 0,1-1 0 0 0,0 0 0 0 0,-1 0 0 0 0,1 1 0 0 0,0-1 0 0 0,0 0 0 0 0,-1 2 0 0 0,0-1 0 0 0,0 0 0 0 0,0 1 0 0 0,-1-1 0 0 0,1 0 0 0 0,0 0 0 0 0,0 0 0 0 0,-1 0 0 0 0,1 0 0 0 0,-1 0 0 0 0,1 0 0 0 0,-1-1 0 0 0,1 1 0 0 0,-2 0 0 0 0,-13 12 0 0 0,-8 11 0 0 0,21-21 0 0 0,1 2 0 0 0,1-1 0 0 0,0 0-1 0 0,0 0 1 0 0,0 0 0 0 0,0 0 0 0 0,1 0 0 0 0,0 0 0 0 0,0 0 0 0 0,0 0 0 0 0,0 0 0 0 0,1 2 0 0 0,0 15 11 0 0,-1-15-6 0 0,2 46 27 0 0,-2-47-30 0 0,1 0 0 0 0,0 0 0 0 0,0-1-1 0 0,0 1 1 0 0,0 0 0 0 0,1-1 0 0 0,0 1 0 0 0,0-1 0 0 0,1 2-2 0 0,-1-3 0 0 0,1 1 0 0 0,-1 0 0 0 0,0 0 0 0 0,1 0 0 0 0,-1 0 0 0 0,-1 0 0 0 0,1 0 0 0 0,0 3 0 0 0,-1-5 1 0 0,0 1 0 0 0,0 0 1 0 0,1 0-1 0 0,-1-1 0 0 0,1 1 1 0 0,-1 0-1 0 0,1-1 0 0 0,0 1-1 0 0,11 7 43 0 0,-9 1-34 0 0,-4-10-9 0 0,0 0 0 0 0,0 0 0 0 0,0-1 0 0 0,1 1 0 0 0,-1 0 0 0 0,0 0 0 0 0,1 0 1 0 0,-1 0-1 0 0,1 0 0 0 0,-1 0 0 0 0,1-1 0 0 0,-1 1 0 0 0,1 0 0 0 0,-1 0 0 0 0,1-1 0 0 0,0 1 0 0 0,0-1 0 0 0,-1 1 0 0 0,1 0 0 0 0,0-1 0 0 0,0 1 0 0 0,0-1 0 0 0,-1 0 0 0 0,1 1 1 0 0,0-1-1 0 0,0 0 0 0 0,2 2 0 0 0,0 0 0 0 0,-1 0 0 0 0,1 1 0 0 0,-1-1 0 0 0,1 0 0 0 0,-1 1 0 0 0,1 0 0 0 0,-1 0 0 0 0,0-1 0 0 0,0 1 0 0 0,1-1 0 0 0,-1 0 0 0 0,0 0 0 0 0,1 0 0 0 0,0 0 0 0 0,-1 0 0 0 0,1-1 0 0 0,3 2 0 0 0,18 2 0 0 0,-14 6 10 0 0,5-8 26 0 0,36-3-14 0 0,-26 0 38 0 0,-7-3-50 0 0,12-10 44 0 0,-9 4-12 0 0,-7 4-30 0 0,-1-2-37 0 0,3-4-104 0 0,-9 4 117 0 0,1 0-106 0 0,-4 3 13 0 0,0 1-34 0 0,0 0-36 0 0,0 0-38 0 0,0 0-40 0 0,-1 0-44 0 0,1 1-45 0 0,0-1-47 0 0,0 0-51 0 0,0 1-51 0 0,-1-1-55 0 0,1 1-57 0 0,4-5-1003 0 0,3-2-909 0 0</inkml:trace>
  <inkml:trace contextRef="#ctx0" brushRef="#br0" timeOffset="480.58">642 1 4112 0 0,'0'0'91'0'0,"0"0"11"0"0,0 0 12 0 0,0 0-31 0 0,0 0 0 0 0,0 0 36 0 0,0 2 105 0 0,0-1-229 0 0,0 0 40 0 0,0 2 65 0 0,0-1 46 0 0,0 10 466 0 0,1-7-380 0 0,0-2-128 0 0,0 0-38 0 0,10 10 346 0 0,-10-11-215 0 0,0-1-46 0 0,0 3 42 0 0,-1 0-96 0 0,0 1-49 0 0,-1-4-8 0 0,1 0 36 0 0,3 13 263 0 0,3-4-62 0 0,-2-2-77 0 0,3 6 169 0 0,-2-2-86 0 0,0 2-20 0 0,-3 8 64 0 0,-1-10-86 0 0,1 0-54 0 0,3 0-17 0 0,3 4 19 0 0,1 1 2 0 0,-5-4-27 0 0,0 6 52 0 0,-3-14-153 0 0,0 0 0 0 0,0-1 0 0 0,1 1-1 0 0,-1 0 1 0 0,1 0 0 0 0,0-1 0 0 0,0 1-1 0 0,1-1-62 0 0,8 16 307 0 0,-2 7 28 0 0,-8-19-211 0 0,2-1 1 0 0,-1 0-1 0 0,4 7-124 0 0,1 1 164 0 0,2 10 223 0 0,0 0 4 0 0,-2-10-218 0 0,1 1 13 0 0,4 8 61 0 0,0-3-43 0 0,-1-1 48 0 0,-10-17-193 0 0,0 0-1 0 0,0 0 1 0 0,0-1 0 0 0,-1 1-1 0 0,1 0 1 0 0,-1 0 0 0 0,0 0-1 0 0,0 2-58 0 0,0-2 191 0 0,3-1-20 0 0,7 9-3 0 0,-7-8-6 0 0,-3-3-22 0 0,0 0-10 0 0,0 0-2 0 0,0 0-4 0 0,0 0-18 0 0,0 0-8 0 0,0 0-2 0 0,0 0-2 0 0,0 0-6 0 0,0 0-7 0 0,0 0-1 0 0,0 0-2 0 0,0-3-22 0 0,-1-5-44 0 0,1 4 4 0 0,0 1 1 0 0,0-1-1 0 0,0 1 1 0 0,0-1-1 0 0,0 0 0 0 0,1 1 1 0 0,-1-1-1 0 0,1 1 1 0 0,1-2-17 0 0,2-3 9 0 0,-3 6-9 0 0,0 1 0 0 0,0 0 0 0 0,0-1 0 0 0,0 1 0 0 0,0-1 0 0 0,-1 0 1 0 0,1 1-1 0 0,-1-1 0 0 0,1 0 0 0 0,-1 1 0 0 0,0-1 0 0 0,1 0 0 0 0,-1 1 0 0 0,0-1 0 0 0,0-1 0 0 0,1-6 11 0 0,1 0 0 0 0,0 1 0 0 0,0-1 0 0 0,1 0 0 0 0,1 1 0 0 0,1-5-11 0 0,5-12-2 0 0,-9 22 2 0 0,0 0 0 0 0,-1 1 0 0 0,1-1 0 0 0,0 1 0 0 0,0-1 0 0 0,0 1 0 0 0,0 0 0 0 0,1-1 0 0 0,-1 1 0 0 0,1 0 0 0 0,-1 0 0 0 0,1 0 0 0 0,0 0 0 0 0,0 0 0 0 0,0-1 0 0 0,0 1 0 0 0,0-1 0 0 0,0 0 0 0 0,0 0 0 0 0,-1 0 0 0 0,1-2 0 0 0,-1 3 0 0 0,0 1 0 0 0,0-1 0 0 0,0 0 0 0 0,0 0 0 0 0,0 0 0 0 0,0 1 0 0 0,1-1 0 0 0,-1 0 0 0 0,1 1 0 0 0,-1-1 0 0 0,1 1 0 0 0,-1 0 0 0 0,2-1 0 0 0,29-14-12 0 0,-31 15 8 0 0,0 1-1 0 0,1-1 0 0 0,-1 1 0 0 0,1 0 0 0 0,-1-1 1 0 0,1 1-1 0 0,-1 0 0 0 0,1 0 0 0 0,-1 0 0 0 0,1 0 6 0 0,-2 0-2 0 0,1 0-2 0 0,1 0-1 0 0,0 0 0 0 0,-1 1 1 0 0,1-1-1 0 0,0 1 0 0 0,-1-1 0 0 0,1 1 1 0 0,-1-1-1 0 0,1 1 0 0 0,0 0 0 0 0,-1-1 1 0 0,0 1-1 0 0,1 0 0 0 0,-1 0 4 0 0,8 4-26 0 0,-4-2 20 0 0,-5-3 4 0 0,1 0-1 0 0,0 1 1 0 0,-1-1 0 0 0,1 0 0 0 0,-1 1 0 0 0,1-1 0 0 0,0 0-1 0 0,-1 1 1 0 0,1-1 0 0 0,-1 1 0 0 0,1-1 0 0 0,-1 1 0 0 0,1-1-1 0 0,-1 1 1 0 0,1-1 0 0 0,-1 1 0 0 0,0-1 0 0 0,1 1-1 0 0,-1 0 1 0 0,0-1 0 0 0,0 1 0 0 0,1 0 2 0 0,1 4-13 0 0,25 27 2 0 0,1 24-42 0 0,-8-16 42 0 0,-20-38 11 0 0,1-1 0 0 0,0 1 0 0 0,-1 0 0 0 0,1-1 0 0 0,-1 1 0 0 0,0 0 0 0 0,0 0 0 0 0,0 0 0 0 0,0-1 0 0 0,0 1 0 0 0,0 0 0 0 0,0 0 0 0 0,-1 0 0 0 0,1 0 0 0 0,0 0 0 0 0,-1 0 0 0 0,1 0 0 0 0,0-1 0 0 0,0 1 0 0 0,0 0 0 0 0,1 0 0 0 0,-1 0 0 0 0,0-1 0 0 0,1 1 0 0 0,-1 0 0 0 0,1 0 0 0 0,-1-1 0 0 0,1 1 0 0 0,0 0 0 0 0,0-1 0 0 0,-1 1 0 0 0,1-1 0 0 0,1 1 0 0 0,-1-1 0 0 0,0 1 0 0 0,0-1 0 0 0,0 0 0 0 0,1 0 0 0 0,0 6-10 0 0,-2-3-30 0 0,0-2-69 0 0,0-1-47 0 0,0-1-210 0 0,0 0 199 0 0,0 0-34 0 0,0 1-66 0 0,0 0 88 0 0,0-1-33 0 0,0 1-39 0 0,0 0-35 0 0,0 2-380 0 0,0-2 96 0 0,0 1-48 0 0,0 1-723 0 0,0-1-565 0 0,0-1-1076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52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416 160 4504 0 0,'0'-1'8'0'0,"0"1"0"0"0,0-1-1 0 0,0 0 1 0 0,0 1 0 0 0,0-1 0 0 0,0 0 0 0 0,0 1-1 0 0,0-1 1 0 0,0 0 0 0 0,-1 1 0 0 0,1-1 0 0 0,0 0 0 0 0,-1 1-1 0 0,1-1 1 0 0,0 0 0 0 0,-1 1 0 0 0,1-1 0 0 0,0 1 0 0 0,-1-1-1 0 0,1 1 1 0 0,-1-1 0 0 0,1 1 0 0 0,-1-1 0 0 0,0 1 0 0 0,1 0-1 0 0,-1-1-7 0 0,-4-4 75 0 0,2-6-65 0 0,3 10-10 0 0,0 1 0 0 0,0-1-1 0 0,0 0 1 0 0,0 0 0 0 0,0 0 0 0 0,-1 1 0 0 0,1-1 0 0 0,0 0 0 0 0,0 0-1 0 0,-1 0 1 0 0,1 1 0 0 0,0-1 0 0 0,-1 0 0 0 0,1 1 0 0 0,-1-1 0 0 0,1 0 0 0 0,-1 1-1 0 0,1-1 1 0 0,-1 1 0 0 0,0-1 0 0 0,1 1 0 0 0,-1-1 0 0 0,0 1 0 0 0,1-1-1 0 0,-1 1 1 0 0,0 0 0 0 0,1-1 0 0 0,-1 1 0 0 0,-1 0 0 0 0,-6-5 14 0 0,1-4 36 0 0,4 4 13 0 0,0-1 125 0 0,-5 1 162 0 0,3 3-242 0 0,1-1 14 0 0,-10-4 190 0 0,3 1 74 0 0,6-1-146 0 0,5 6-225 0 0,0 1-1 0 0,0 0 1 0 0,0-1 0 0 0,-1 1 0 0 0,1-1 0 0 0,0 1-1 0 0,-1 0 1 0 0,1-1 0 0 0,0 1 0 0 0,-1-1 0 0 0,1 1-1 0 0,-1 0 1 0 0,1 0 0 0 0,0-1 0 0 0,-1 1 0 0 0,1 0-1 0 0,-1 0 1 0 0,1-1 0 0 0,-1 1 0 0 0,1 0 0 0 0,-1 0-1 0 0,1 0 1 0 0,-1 0 0 0 0,1 0 0 0 0,-1 0 0 0 0,1 0-1 0 0,-1 0 1 0 0,1 0 0 0 0,-1 0 0 0 0,1 0 0 0 0,-1 0-1 0 0,0 0-14 0 0,-39 0 891 0 0,22 0-542 0 0,9 0-191 0 0,0 0-39 0 0,0 0-45 0 0,1 0-55 0 0,3 3 77 0 0,3-2-85 0 0,1 1 1 0 0,0-1 0 0 0,-1 0-1 0 0,1 0 1 0 0,-1 0 0 0 0,1 0-1 0 0,-1 0 1 0 0,0 0 0 0 0,1-1-1 0 0,-1 1 1 0 0,0 0-1 0 0,0-1 1 0 0,1 1 0 0 0,-1-1-1 0 0,-1 0-11 0 0,-2 3 74 0 0,-1 3-43 0 0,-15 15 220 0 0,19-19-101 0 0,2 1 2 0 0,-3 5-53 0 0,-2-4-52 0 0,5-3-45 0 0,-1-1 1 0 0,0 1-1 0 0,1-1 0 0 0,-1 1 1 0 0,1-1-1 0 0,-1 1 0 0 0,1-1 1 0 0,-1 1-1 0 0,1-1 1 0 0,-1 1-1 0 0,1 0 0 0 0,-1-1 1 0 0,1 1-1 0 0,0 0 0 0 0,0 0 1 0 0,-1-1-1 0 0,1 1 0 0 0,0 0 1 0 0,0-1-1 0 0,0 1 1 0 0,0 0-1 0 0,0 0 0 0 0,-1-1 1 0 0,2 1-1 0 0,-1 0-2 0 0,0 1 1 0 0,-1 0 0 0 0,1 0 0 0 0,0-1 0 0 0,-1 1 0 0 0,1 0 0 0 0,-1 0 0 0 0,1-1 0 0 0,-1 1 0 0 0,0 0 0 0 0,1-1 0 0 0,-1 1 0 0 0,0-1 0 0 0,0 1-1 0 0,-5 8 34 0 0,4 4 70 0 0,2 34 236 0 0,0 0-84 0 0,1-37-206 0 0,5 1-21 0 0,-5-11-25 0 0,0 1 1 0 0,0 0-1 0 0,0 0 0 0 0,0-1 0 0 0,0 1 0 0 0,-1 0 0 0 0,1 0 0 0 0,-1 0 0 0 0,1 0 1 0 0,-1 0-1 0 0,0 0 0 0 0,1 0 0 0 0,-1 2-4 0 0,0-1 3 0 0,0 0 1 0 0,0 0-1 0 0,1 0 0 0 0,-1 0 0 0 0,1 0 1 0 0,0 0-1 0 0,1 3-3 0 0,6 12 78 0 0,-4-4 89 0 0,-5 8 15 0 0,1-10-84 0 0,0-6-33 0 0,1 0 0 0 0,0 0 1 0 0,0-1-1 0 0,0 1 0 0 0,1 0 0 0 0,0 0-65 0 0,3 12 162 0 0,-2 0-82 0 0,-2 0 10 0 0,6-1-31 0 0,-1-1 2 0 0,-5 2 33 0 0,-1-8-40 0 0,-1 11 64 0 0,5-4 21 0 0,-2-11-111 0 0,4 13 106 0 0,-4-13-75 0 0,-1 0 1 0 0,0 0 0 0 0,0-1-1 0 0,-1 1 1 0 0,0 1-60 0 0,2 4 86 0 0,3-1-29 0 0,0-2-4 0 0,-3 0 18 0 0,0 2 25 0 0,-2 5 45 0 0,0-13 11 0 0,0-2 1 0 0,0 0-7 0 0,0 0-38 0 0,0 0-110 0 0,0 0-40 0 0,0 0-72 0 0,0 0 42 0 0,0 0-59 0 0,0 0-70 0 0,0 0-113 0 0,0 0-134 0 0,0 0-120 0 0,0 0 78 0 0,0 0-45 0 0,0 0-632 0 0,0 0-499 0 0,0 0-948 0 0</inkml:trace>
  <inkml:trace contextRef="#ctx0" brushRef="#br0" timeOffset="483.56">1007 48 5208 0 0,'-13'0'116'0'0,"13"0"-114"0"0,0 0 1 0 0,0 0-1 0 0,0 0 0 0 0,-1 0 1 0 0,1 0-1 0 0,0 0 0 0 0,0 0 1 0 0,0 1-1 0 0,0-1 0 0 0,0 0 1 0 0,0 0-1 0 0,0 0 0 0 0,0 0 1 0 0,0-1-1 0 0,0 1 0 0 0,-1 0 1 0 0,1 0-1 0 0,0 0 0 0 0,0 0 1 0 0,0 0-1 0 0,0 0 0 0 0,0 0 1 0 0,0 0-1 0 0,0 0 0 0 0,0 0 1 0 0,0 0-1 0 0,0 0 0 0 0,0 0 1 0 0,0 0-1 0 0,-1 0 0 0 0,1 0 1 0 0,0 0-1 0 0,0 0 0 0 0,0 0 1 0 0,0-1-1 0 0,0 1 0 0 0,0 0 1 0 0,0 0-1 0 0,0 0 0 0 0,0 0 1 0 0,0 0-1 0 0,0 0 0 0 0,0 0 1 0 0,0 0-1 0 0,0 0 0 0 0,0 0 1 0 0,0 0-1 0 0,0-1 0 0 0,0 1 1 0 0,0 0-1 0 0,0 0 0 0 0,0 0 1 0 0,0 0-1 0 0,0 0 0 0 0,0 0 1 0 0,0 0-1 0 0,0 0-2 0 0,0-1 6 0 0,0 1 0 0 0,0-1 0 0 0,0 1 1 0 0,0-1-1 0 0,0 1 0 0 0,0 0 0 0 0,0-1 0 0 0,0 1 0 0 0,0-1 0 0 0,0 1 0 0 0,0 0 0 0 0,0-1 0 0 0,0 1 0 0 0,-1-1 0 0 0,1 1 1 0 0,0 0-1 0 0,0-1 0 0 0,-1 1 0 0 0,1 0 0 0 0,0-1 0 0 0,0 1 0 0 0,-1 0 0 0 0,1-1 0 0 0,0 1 0 0 0,-1 0 0 0 0,1 0 1 0 0,0-1-1 0 0,-1 1 0 0 0,1 0 0 0 0,-1 0 0 0 0,1-1-6 0 0,-7-3 80 0 0,2-3-51 0 0,5 7-29 0 0,0-1 0 0 0,0 1 0 0 0,-1-1 0 0 0,1 1 0 0 0,0-1 0 0 0,0 1 0 0 0,-1 0-1 0 0,1-1 1 0 0,0 1 0 0 0,-1 0 0 0 0,1-1 0 0 0,-1 1 0 0 0,1 0 0 0 0,0-1 0 0 0,-1 1 0 0 0,1 0-1 0 0,-1 0 1 0 0,1 0 0 0 0,-1-1 0 0 0,1 1 0 0 0,-1 0 0 0 0,1 0 0 0 0,-1 0 0 0 0,1 0 0 0 0,-1 0-1 0 0,1 0 1 0 0,-1 0 0 0 0,1 0 0 0 0,-1 0 0 0 0,1 0 0 0 0,-1 0 0 0 0,0 0 0 0 0,-10-2 34 0 0,6-4 70 0 0,0 1 77 0 0,-6 2 81 0 0,-4 3 406 0 0,-1 0-49 0 0,1 0-50 0 0,-1 0-51 0 0,0 0-53 0 0,-1 0-54 0 0,0 0-54 0 0,-1 0-57 0 0,16 1-275 0 0,0-1 0 0 0,0 0 0 0 0,0 1 1 0 0,1 0-1 0 0,-1-1 0 0 0,0 1 0 0 0,0 0 0 0 0,1 0 1 0 0,-1 0-1 0 0,1 0 0 0 0,-1 0 0 0 0,1 0 0 0 0,-1 1 1 0 0,1-1-1 0 0,-1 0 0 0 0,1 1-25 0 0,-16 12 197 0 0,3-9-57 0 0,9 6 50 0 0,-6-5 13 0 0,10-5-189 0 0,0-1 0 0 0,-1 0 0 0 0,1 1 0 0 0,0-1 1 0 0,0 1-1 0 0,0 0 0 0 0,0-1 0 0 0,1 1 0 0 0,-1 0 1 0 0,0-1-1 0 0,0 1 0 0 0,0 0 0 0 0,1 0 0 0 0,-1 0 0 0 0,0 0 1 0 0,0 0-15 0 0,-4 13 180 0 0,-6-9-144 0 0,-5 24-36 0 0,8-11 2 0 0,1-1 0 0 0,-1 4-2 0 0,0 5-25 0 0,2-9-16 0 0,2-7 51 0 0,-2 5 27 0 0,3 5 67 0 0,3-18-93 0 0,0-1 1 0 0,-1 1-1 0 0,1-1 1 0 0,0 1-1 0 0,-1 0 1 0 0,1-1-1 0 0,-1 1 1 0 0,1-1-1 0 0,-1 1 1 0 0,1-1-1 0 0,-1 0 1 0 0,0 1-1 0 0,0-1-11 0 0,-6 13 71 0 0,4 3-4 0 0,3 38 170 0 0,1-37-165 0 0,-1 3 83 0 0,0 9 66 0 0,0-12-58 0 0,4 11 9 0 0,4-2-74 0 0,-7-24-92 0 0,0 0 5 0 0,0 0 0 0 0,0 1 1 0 0,-1-1-1 0 0,1 1 1 0 0,-1-1-1 0 0,0 0 0 0 0,0 1 1 0 0,0-1-12 0 0,1 17 41 0 0,5-4-9 0 0,0 2 28 0 0,-4-1 42 0 0,0 1-11 0 0,15 29 215 0 0,-11-33-258 0 0,-2-2-53 0 0,-1 6 39 0 0,-4-17-32 0 0,1 1 0 0 0,0-1 0 0 0,1 1 0 0 0,-1-1 0 0 0,0 1 0 0 0,0-1 0 0 0,1 0 0 0 0,-1 1 0 0 0,1-1 0 0 0,-1 1-2 0 0,5 7 11 0 0,-4-8-3 0 0,0 1 1 0 0,0-1 0 0 0,0 1-1 0 0,0-1 1 0 0,0 1 0 0 0,-1-1-1 0 0,1 1 1 0 0,-1 0 0 0 0,1-1 0 0 0,-1 1-1 0 0,1 1-8 0 0,1 3 84 0 0,9 4-10 0 0,-8-7-4 0 0,-3-3-4 0 0,0 0-2 0 0,0 0 0 0 0,0 0-73 0 0,0 0-89 0 0,0 0-88 0 0,0 0 47 0 0,0 0-36 0 0,0 0-39 0 0,0 0-38 0 0,0 0-348 0 0,0 0 77 0 0,0 0-50 0 0,0 0-678 0 0,0 0-534 0 0,0 0-1010 0 0</inkml:trace>
  <inkml:trace contextRef="#ctx0" brushRef="#br0" timeOffset="787.59">1 543 6592 0 0,'0'0'149'0'0,"0"0"23"0"0,0 0 11 0 0,2-2-30 0 0,12-9-61 0 0,-7 9 36 0 0,2 2 44 0 0,-9 0-145 0 0,1 0 1 0 0,0 0 0 0 0,0 0 0 0 0,0 0-1 0 0,0 0 1 0 0,0 0 0 0 0,-1 0 0 0 0,1-1 0 0 0,0 1-1 0 0,0 0 1 0 0,0 0 0 0 0,-1-1 0 0 0,1 1-1 0 0,0-1 1 0 0,0 1-28 0 0,4-7 270 0 0,-5 7-253 0 0,0-1 0 0 0,0 1 0 0 0,0-1 0 0 0,1 1 0 0 0,-1 0 0 0 0,0-1 0 0 0,1 1 0 0 0,-1-1 0 0 0,0 1 0 0 0,1 0 0 0 0,-1-1 0 0 0,1 1 0 0 0,-1 0 0 0 0,0 0 0 0 0,1-1 0 0 0,-1 1 0 0 0,1 0 0 0 0,-1 0 0 0 0,1 0 0 0 0,-1-1 0 0 0,1 1 1 0 0,-1 0-1 0 0,1 0 0 0 0,-1 0 0 0 0,1 0 0 0 0,-1 0 0 0 0,1 0 0 0 0,-1 0 0 0 0,1 0 0 0 0,-1 0 0 0 0,1 0 0 0 0,0 1-17 0 0,11-3 276 0 0,4-5 6 0 0,-4 1-86 0 0,-2 2-22 0 0,7-1-5 0 0,1-1 45 0 0,40-10 516 0 0,-52 15-624 0 0,0 0 0 0 0,-1 1 1 0 0,1 0-1 0 0,3 0-106 0 0,-3 0 94 0 0,0 0 1 0 0,-1-1-1 0 0,1 1 1 0 0,3-2-95 0 0,-5 1 28 0 0,26-6 137 0 0,-21 5-125 0 0,0 1 0 0 0,0 0 0 0 0,8 0-40 0 0,49 1 157 0 0,-2 0-43 0 0,66 0 10 0 0,-103-2-262 0 0,15-5-176 0 0,-17 2 114 0 0,-11 4 58 0 0,-4 0-9 0 0,-4 0 17 0 0,0 1-42 0 0,0-1-47 0 0,0 0-58 0 0,-2 0 11 0 0,1 0-37 0 0,5-1-404 0 0,1-2-271 0 0,6-1-635 0 0,-16 5 1615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08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6336 0 0,'0'0'141'0'0,"0"0"23"0"0,0 0 11 0 0,0 2-29 0 0,0 18-112 0 0,0-13 26 0 0,0-5 44 0 0,2 1 120 0 0,4 4-14 0 0,-1 1 34 0 0,-2 4 166 0 0,-1-7 15 0 0,0-3-382 0 0,-1-1-1 0 0,0 0 1 0 0,0 1-1 0 0,0-1 1 0 0,0 1 0 0 0,0-1-1 0 0,-1 1 1 0 0,1-1-1 0 0,0 1 1 0 0,-1 0 0 0 0,1 0-43 0 0,2 25 554 0 0,-3-27-535 0 0,0 1 1 0 0,0 0-1 0 0,0-1 1 0 0,0 1 0 0 0,0 0-1 0 0,0-1 1 0 0,0 1-1 0 0,0 0 1 0 0,0 0 0 0 0,1-1-1 0 0,-1 1 1 0 0,0-1-1 0 0,0 1 1 0 0,1 0 0 0 0,-1-1-1 0 0,0 1 1 0 0,1-1-1 0 0,-1 1 1 0 0,1-1 0 0 0,-1 1-1 0 0,1-1 1 0 0,-1 1-1 0 0,1-1 1 0 0,-1 1 0 0 0,1-1-1 0 0,0 1-19 0 0,-1-1 21 0 0,1 0 0 0 0,-1 1 0 0 0,1-1 0 0 0,-1 1 0 0 0,1-1 0 0 0,-1 1 0 0 0,1-1 0 0 0,-1 1 0 0 0,1-1 0 0 0,-1 1 0 0 0,1-1 0 0 0,-1 1 0 0 0,0 0 0 0 0,1-1 0 0 0,-1 1 0 0 0,0 0 0 0 0,0-1 0 0 0,0 1 1 0 0,1 0-1 0 0,-1-1 0 0 0,0 1 0 0 0,0 0 0 0 0,0-1 0 0 0,0 1 0 0 0,0 0 0 0 0,0 0-21 0 0,0 7 185 0 0,1 0-49 0 0,2-1-20 0 0,1 2 0 0 0,2 6 89 0 0,-5-7-90 0 0,0 0 42 0 0,-2 0-23 0 0,1-6-91 0 0,0 0 1 0 0,0 0 0 0 0,0 0-1 0 0,0 1 1 0 0,0-1-1 0 0,1 0 1 0 0,-1 0-1 0 0,1 0 1 0 0,-1 0 0 0 0,1 1-44 0 0,8 16 258 0 0,-8-16-219 0 0,0 0 1 0 0,-1 0 0 0 0,1 0-1 0 0,0 0 1 0 0,-1 0 0 0 0,0 0 0 0 0,1 3-40 0 0,0 8 186 0 0,6-1 25 0 0,-1-1-16 0 0,-4-1-25 0 0,-2 2-15 0 0,0-2-47 0 0,0-8-74 0 0,1 1 0 0 0,-1-1-1 0 0,1 1 1 0 0,0-1-1 0 0,0 0 1 0 0,0 0-1 0 0,1 1-33 0 0,4 9 148 0 0,-5-11-122 0 0,-1 0 0 0 0,1 0 1 0 0,-1 0-1 0 0,1-1 1 0 0,-1 1-1 0 0,0 0 0 0 0,0 0 1 0 0,0 0-1 0 0,0 0 0 0 0,0 0 1 0 0,0 1-27 0 0,-1-1 22 0 0,1 0 1 0 0,0 0-1 0 0,0 0 0 0 0,0 0 1 0 0,0 0-1 0 0,0 0 0 0 0,1 0 1 0 0,-1-1-1 0 0,1 1 0 0 0,-1 0 1 0 0,1 1-23 0 0,4 5 76 0 0,-4-6-59 0 0,0-1-1 0 0,0 0 0 0 0,0 1 1 0 0,0-1-1 0 0,-1 1 1 0 0,1 0-1 0 0,0-1 1 0 0,-1 1-1 0 0,0-1 0 0 0,1 1 1 0 0,-1 0-1 0 0,0-1 1 0 0,0 1-1 0 0,1 0-16 0 0,-1 22 123 0 0,0-3-72 0 0,2-15 23 0 0,9 4-4 0 0,-8-7-1 0 0,-3-3 20 0 0,0 0-1 0 0,0 0-8 0 0,0 0-6 0 0,0 0-2 0 0,0 0 0 0 0,0 0 4 0 0,0 0 16 0 0,0 0 4 0 0,2-3 0 0 0,-1 2-84 0 0,1-1 0 0 0,-1 1 0 0 0,0-1 0 0 0,0 1 0 0 0,0-1 0 0 0,0 0 0 0 0,0 0 0 0 0,-1 1 0 0 0,1-1 1 0 0,-1 0-1 0 0,1 0 0 0 0,-1 0 0 0 0,1-1-12 0 0,0-30 187 0 0,-1 30-172 0 0,0-4 26 0 0,0-6-1 0 0,3 1-33 0 0,8-7-7 0 0,-6-7 0 0 0,2 12 0 0 0,-6 13 0 0 0,-1 0 0 0 0,1-1 0 0 0,0 1 0 0 0,0-1 0 0 0,-1 1 0 0 0,1-1 0 0 0,-1 1 0 0 0,1-1 0 0 0,-1 1 0 0 0,0-1 0 0 0,0 0 0 0 0,0 1 0 0 0,0-1 0 0 0,1 0 0 0 0,-1 1 0 0 0,0-1 0 0 0,0 0 0 0 0,1 0 0 0 0,-1 1 0 0 0,1-1 0 0 0,-1 0 0 0 0,1 1 0 0 0,0-1 0 0 0,0 0 0 0 0,0 1 0 0 0,0-1 0 0 0,0 1 0 0 0,0-1 0 0 0,0 1 0 0 0,0 0 0 0 0,0-1 0 0 0,1 1 0 0 0,0 0 0 0 0,11-16 0 0 0,-9 6 0 0 0,-3 10 0 0 0,-1 0 0 0 0,0 0 0 0 0,1 0 0 0 0,-1 0 0 0 0,1 0 0 0 0,-1-1 0 0 0,1 1 0 0 0,0 0 0 0 0,0 0 0 0 0,-1 1 0 0 0,1-1 0 0 0,0 0 0 0 0,0 0 0 0 0,0 0 0 0 0,0 0 0 0 0,0 1 0 0 0,0-1 0 0 0,0 0 0 0 0,4-1 0 0 0,-4 1 0 0 0,0 1 0 0 0,-1 0 0 0 0,1 0 0 0 0,0-1 0 0 0,-1 1 0 0 0,1 0 0 0 0,-1-1 0 0 0,1 1 0 0 0,0-1 0 0 0,-1 1 0 0 0,1-1 0 0 0,-1 1 0 0 0,0-1 0 0 0,1 1 0 0 0,-1-1 0 0 0,1 1 0 0 0,-1-1 0 0 0,0 0 0 0 0,1 1 0 0 0,-1-1 0 0 0,0 0 0 0 0,1 0 0 0 0,1-4 0 0 0,1 2 0 0 0,-1 1 0 0 0,1-1 0 0 0,0 0 0 0 0,1 1 0 0 0,-1 0 1 0 0,0 0-1 0 0,1 0 0 0 0,-1 0 0 0 0,1 0 0 0 0,2-1 0 0 0,1 0-1 0 0,7 0 10 0 0,10 3-89 0 0,-14 0 53 0 0,22 0-27 0 0,-30 0 53 0 0,-1 0 0 0 0,1 0 0 0 0,-1 0 0 0 0,0 1 0 0 0,1-1 0 0 0,-1 0 0 0 0,1 1 0 0 0,-1-1 0 0 0,1 0 0 0 0,-1 1 1 0 0,31 15-54 0 0,-31-15 54 0 0,0-1 0 0 0,1 1 0 0 0,-1 0 0 0 0,0 0 0 0 0,0 0 0 0 0,0 0 0 0 0,0 0 0 0 0,0 0 0 0 0,0 0 0 0 0,-1 0 0 0 0,1 0 0 0 0,0 1 0 0 0,8 14 0 0 0,-6-14 0 0 0,1-1 0 0 0,-3 0 0 0 0,-1 0 0 0 0,1-1 0 0 0,-1 1 0 0 0,0 0 0 0 0,0 0 0 0 0,1 0 0 0 0,-1-1 0 0 0,0 1 0 0 0,0 0 0 0 0,0 0 0 0 0,0 0 0 0 0,0 0 0 0 0,0 0 0 0 0,0 0 0 0 0,0 0 0 0 0,0 0 0 0 0,0-1 0 0 0,0 1 0 0 0,0 0 0 0 0,0-1 0 0 0,0 1 0 0 0,0 0 0 0 0,0 0 0 0 0,1-1 0 0 0,-1 1 0 0 0,0 0 0 0 0,0-1 0 0 0,1 1 0 0 0,-1-1 0 0 0,0 1 0 0 0,1 0 0 0 0,-1-1 0 0 0,1 1 0 0 0,-1-1 0 0 0,1 1 0 0 0,-1-1 0 0 0,1 1 0 0 0,-1-1 0 0 0,1 0 0 0 0,-1 1 0 0 0,1-1 0 0 0,0 1 0 0 0,-1-1 0 0 0,1 0 0 0 0,-1 1 0 0 0,1-1 0 0 0,-1 1 0 0 0,1-1 0 0 0,-1 1 0 0 0,1-1 0 0 0,-1 1 0 0 0,1-1 0 0 0,-1 1 0 0 0,0 0 0 0 0,1-1 0 0 0,-1 1 0 0 0,0 0 0 0 0,0-1 0 0 0,1 1 0 0 0,-1 0 0 0 0,0-1 0 0 0,0 1 0 0 0,0 0 0 0 0,0-1 0 0 0,0 1 0 0 0,0 0 0 0 0,0-1 0 0 0,0 1 0 0 0,0 1 0 0 0,0-1 0 0 0,0 1 0 0 0,0-1 0 0 0,0 1 0 0 0,0-1 0 0 0,1 1 0 0 0,-1-1 0 0 0,1 0 0 0 0,-1 1 0 0 0,1-1 0 0 0,5 7 1 0 0,-1 2-2 0 0,-3 20 12 0 0,-2 18 42 0 0,0-32-53 0 0,0 0 12 0 0,0 0 36 0 0,0-15-47 0 0,0 0 0 0 0,0 0 0 0 0,0-1 0 0 0,0 1 0 0 0,0 0 0 0 0,0 0-1 0 0,0 0 1 0 0,0 0 0 0 0,1 0 0 0 0,-1-1 0 0 0,0 1 0 0 0,0 0 0 0 0,1 0-1 0 0,0 0 0 0 0,-1 0 0 0 0,1-1-1 0 0,-1 0 0 0 0,1 1 0 0 0,0-1 0 0 0,-1 0 0 0 0,1 0 0 0 0,0 1 0 0 0,-1-1 0 0 0,1 0 0 0 0,0 0 0 0 0,-1 0 0 0 0,1 0 0 0 0,0 0 0 0 0,0 0 0 0 0,-1 0 1 0 0,3 0-71 0 0,-3 0-4 0 0,0 1 5 0 0,0 1-58 0 0,0-1 16 0 0,0-1 54 0 0,0 3 22 0 0,0-2-18 0 0,0 0-20 0 0,0 0-44 0 0,0 0-69 0 0,0 1-75 0 0,0-1-88 0 0,0 1-100 0 0,0-2-562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13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 7976 0 0,'0'0'174'0'0,"0"0"29"0"0,0 0 14 0 0,0 0 33 0 0,0 0 84 0 0,0 0 33 0 0,0 0 8 0 0,0 0-30 0 0,-3 0-129 0 0,-7 0-59 0 0,10 0-154 0 0,0 0-1 0 0,0 0 1 0 0,-1 0 0 0 0,1 0-1 0 0,0 0 1 0 0,0 0-1 0 0,0 0 1 0 0,0 0-1 0 0,0 0 1 0 0,0 0-1 0 0,0 0 1 0 0,0 0-1 0 0,0 0 1 0 0,0 0 0 0 0,-1 0-1 0 0,1 0 1 0 0,0 0-1 0 0,0 0 1 0 0,0 0-1 0 0,0 0 1 0 0,0 0-1 0 0,0 0 1 0 0,0 0 0 0 0,0 0-1 0 0,0 0 1 0 0,0 0-1 0 0,0 0 1 0 0,-1 0-1 0 0,1 0 1 0 0,0 0-1 0 0,0 0 1 0 0,0 0-1 0 0,0 0 1 0 0,0 1 0 0 0,0-1-1 0 0,0 0 1 0 0,0 0-1 0 0,0 0 1 0 0,0 0-1 0 0,0 0 1 0 0,0 0-1 0 0,0 0 1 0 0,0 0 0 0 0,0 0-1 0 0,0 0 1 0 0,0 0-1 0 0,0 1 1 0 0,0-1-1 0 0,0 0 1 0 0,0 0-1 0 0,0 0 1 0 0,0 0-1 0 0,0 0 1 0 0,0 0 0 0 0,0 0-1 0 0,0 0 1 0 0,0 0-3 0 0,0 2 25 0 0,0 0 0 0 0,-1 0 1 0 0,1 0-1 0 0,-1-1 0 0 0,1 1 1 0 0,-1 0-1 0 0,0 0 0 0 0,0-1 1 0 0,0 1-1 0 0,0-1 0 0 0,0 1 1 0 0,0-1-1 0 0,0 1 0 0 0,0-1 1 0 0,-1 1-26 0 0,0 0 142 0 0,1 0-38 0 0,0 2 16 0 0,2 4-16 0 0,-1-8-66 0 0,0 3 222 0 0,-3-1 17 0 0,-7 9 10 0 0,7-8-38 0 0,2 1-110 0 0,1 0-71 0 0,1 1-35 0 0,-1-2 47 0 0,0 3 44 0 0,0 11 354 0 0,1-13-372 0 0,1 1-79 0 0,3 3 88 0 0,1 2 45 0 0,-4 4 37 0 0,-2-7-91 0 0,0-5-70 0 0,0 0 0 0 0,-1 0-1 0 0,2 1 1 0 0,-1-1 0 0 0,0 0 0 0 0,0 0-1 0 0,1 0 1 0 0,-1 0 0 0 0,1 0 0 0 0,0 2-36 0 0,3 4 106 0 0,2 2 59 0 0,0 6 52 0 0,-2-5-112 0 0,3 7 74 0 0,-5 1 49 0 0,2 9-6 0 0,9 16 189 0 0,-1-7-93 0 0,-5-10-128 0 0,0 3-9 0 0,1-4 7 0 0,-4-16-124 0 0,3 9 42 0 0,-5 0 31 0 0,-3-11-80 0 0,1 14 67 0 0,4-7 21 0 0,1-7-65 0 0,-4-7-63 0 0,0 1-1 0 0,-1-1 0 0 0,1 1 1 0 0,0-1-1 0 0,0 1 0 0 0,-1-1 0 0 0,1 1 1 0 0,-1 0-1 0 0,1-1 0 0 0,-1 1 1 0 0,1 0-1 0 0,-1-1 0 0 0,0 1 0 0 0,0 0-16 0 0,-1 3 20 0 0,2-3-16 0 0,12 23 54 0 0,-12-23-52 0 0,0-1 0 0 0,-1 1 0 0 0,1 0 0 0 0,-1 0 0 0 0,0 0 0 0 0,0 0 0 0 0,0 0 0 0 0,0 0 0 0 0,0 0 0 0 0,0-1 0 0 0,0 1-6 0 0,0 3 65 0 0,0 0 54 0 0,3-5-207 0 0,-1 0 101 0 0,0-1-48 0 0,0 0-44 0 0,0-1-38 0 0,1 0-66 0 0,-1 0-38 0 0,0-2-83 0 0,1-1-198 0 0,2-3-253 0 0,-2 4 331 0 0,0 1-976 0 0</inkml:trace>
  <inkml:trace contextRef="#ctx0" brushRef="#br0" timeOffset="281.52">0 272 8032 0 0,'0'0'182'0'0,"0"0"29"0"0,0 0 12 0 0,3-2-37 0 0,4-5-128 0 0,-1 3 26 0 0,0 2 77 0 0,0 1 34 0 0,5 1 269 0 0,-9 1-361 0 0,0-1 0 0 0,0 0-1 0 0,0 0 1 0 0,0 0 0 0 0,0 0 0 0 0,0 0 0 0 0,0-1 0 0 0,0 1 0 0 0,0-1 0 0 0,0 1 0 0 0,1-1-103 0 0,5-4 339 0 0,2-1 114 0 0,7 3 37 0 0,-14 3-409 0 0,0 0 0 0 0,0 0 0 0 0,1-1 0 0 0,-1 1 0 0 0,0-1 0 0 0,0 0 0 0 0,2-1-81 0 0,4-1 227 0 0,0-2 33 0 0,-2 3-16 0 0,0 0-66 0 0,2 2-28 0 0,4 1-4 0 0,-1-1-15 0 0,-5 0-57 0 0,0-1 0 0 0,0 1 1 0 0,-1-2-1 0 0,1 1 0 0 0,0-1 0 0 0,-1 0-74 0 0,11-3 146 0 0,12 0 126 0 0,-13-1-124 0 0,-13 5-119 0 0,1-1 0 0 0,-1 1 1 0 0,0 0-1 0 0,1 0 0 0 0,-1 1 1 0 0,1-1-1 0 0,-1 1 0 0 0,2-1-29 0 0,14 0 148 0 0,-2-6-35 0 0,-15 6-103 0 0,0 0 1 0 0,0 0 0 0 0,1 0 0 0 0,-1 0 0 0 0,0 0 0 0 0,1 1 0 0 0,-1-1-1 0 0,0 1 1 0 0,1 0 0 0 0,-1 0 0 0 0,1-1 0 0 0,0 2-11 0 0,3-2 14 0 0,0 1 0 0 0,0-1-1 0 0,0 0 1 0 0,0 0 0 0 0,5-2-14 0 0,3-2-40 0 0,-8 3-18 0 0,2 0-144 0 0,0 1-60 0 0,1 0-113 0 0,4 2-259 0 0,0 0-15 0 0,3-1-173 0 0</inkml:trace>
  <inkml:trace contextRef="#ctx0" brushRef="#br0" timeOffset="738.05">815 49 7856 0 0,'0'0'174'0'0,"0"0"29"0"0,0 0 13 0 0,0 0-70 0 0,0 0-12 0 0,0 0 49 0 0,0 0 155 0 0,0 0 285 0 0,0 0 17 0 0,0 0-36 0 0,0 0-414 0 0,0 0 47 0 0,0 0 112 0 0,0 0-18 0 0,0 0-6 0 0,0 0-12 0 0,0 0-7 0 0,0 0-2 0 0,0 0-10 0 0,0 2-39 0 0,0 1-179 0 0,0 1 49 0 0,0 13 421 0 0,0-9-348 0 0,0-2-85 0 0,0-3-105 0 0,0-1-39 0 0,3 3 191 0 0,-2-4-145 0 0,0 1 1 0 0,0-1 0 0 0,1 0 0 0 0,-1 1 0 0 0,0-1 0 0 0,-1 0-1 0 0,1 1 1 0 0,0-1 0 0 0,0 1 0 0 0,-1-1 0 0 0,1 1 0 0 0,0 0 0 0 0,-1-1-1 0 0,0 1 1 0 0,1 0 0 0 0,-1-1 0 0 0,0 1 0 0 0,0 1-16 0 0,0-2 13 0 0,0 1 0 0 0,1 0 0 0 0,-1 0 1 0 0,0 0-1 0 0,1-1 0 0 0,-1 1 0 0 0,1 0 0 0 0,0 0 0 0 0,-1-1 0 0 0,1 1 1 0 0,0-1-1 0 0,0 1 0 0 0,0 0-13 0 0,0-1 13 0 0,0 1-1 0 0,0-1 1 0 0,0 1 0 0 0,0-1-1 0 0,-1 1 1 0 0,1 0 0 0 0,-1 0-1 0 0,1-1 1 0 0,-1 1 0 0 0,1 0-1 0 0,-1 0 1 0 0,0 0 0 0 0,0 0-13 0 0,-1 21 119 0 0,1-15-85 0 0,0 1 0 0 0,0-1 1 0 0,0 0-1 0 0,1 0 1 0 0,2 7-35 0 0,1 2 49 0 0,-1-10-17 0 0,-2 0-1 0 0,1 0 1 0 0,-1 0 0 0 0,0 0 0 0 0,0 3-32 0 0,1 7 92 0 0,4 1-16 0 0,-1-3-21 0 0,-3-6-8 0 0,-1 0 0 0 0,0 0 0 0 0,-1 0 0 0 0,0 0 0 0 0,-1 9-47 0 0,0-11 40 0 0,0 1-1 0 0,1-1 1 0 0,0 1 0 0 0,1-1-1 0 0,-1 0 1 0 0,2 1-1 0 0,0 2-39 0 0,4 3 85 0 0,-5-12-72 0 0,0 1 1 0 0,0-1-1 0 0,-1 1 0 0 0,1 0 1 0 0,0-1-1 0 0,-1 1 1 0 0,1-1-1 0 0,-1 1 0 0 0,0 0 1 0 0,1 0-1 0 0,-1-1 1 0 0,0 1-1 0 0,0 0 0 0 0,0 0-13 0 0,-1 6 50 0 0,1 14 54 0 0,4-7 14 0 0,1-7-54 0 0,-4-7-53 0 0,0 1 0 0 0,0-1 0 0 0,-1 1 1 0 0,1-1-1 0 0,0 1 0 0 0,0-1 0 0 0,-1 1 1 0 0,1 0-1 0 0,-1-1 0 0 0,0 1 0 0 0,1 0 1 0 0,-1-1-1 0 0,0 1 0 0 0,0 0 0 0 0,0 1-11 0 0,0 8 44 0 0,0 21 164 0 0,0-23-172 0 0,0 0-38 0 0,0 4 68 0 0,0-10 14 0 0,0-3 0 0 0,0 0-41 0 0,0 0-43 0 0,0 0-54 0 0,0 0-41 0 0,0 0-147 0 0,0 0 119 0 0,0 0-62 0 0,0 0-84 0 0,0 0 84 0 0,0 0-40 0 0,0 0-45 0 0,0 0-40 0 0,0 0-39 0 0,0 0-34 0 0,0 0-249 0 0,0 0-58 0 0,0 0-814 0 0,0 0-640 0 0,0 0-1218 0 0</inkml:trace>
  <inkml:trace contextRef="#ctx0" brushRef="#br0" timeOffset="1041.14">592 208 10336 0 0,'0'0'233'0'0,"0"0"39"0"0,2 0 15 0 0,6 1-103 0 0,-1-1-117 0 0,1 1-36 0 0,-5-1-30 0 0,-1 0-1 0 0,0-1 1 0 0,0 1 0 0 0,1 0 0 0 0,-1-1-1 0 0,0 1 1 0 0,0-1 0 0 0,2 0-1 0 0,6-4 17 0 0,8-1-47 0 0,-5 4 76 0 0,-2 2 69 0 0,4-1 101 0 0,6 1 164 0 0,0 0-69 0 0,1 0-63 0 0,-1 0-57 0 0,1 0-48 0 0,0 0-41 0 0,22 0 5 0 0,-36 0-83 0 0,0-1 0 0 0,0 0-1 0 0,0 0 1 0 0,0-1 0 0 0,0-1-24 0 0,0 1 10 0 0,0 0 0 0 0,-1 1 0 0 0,1 0 0 0 0,0 0 1 0 0,1 1-11 0 0,6 0 32 0 0,-7 0-12 0 0,0 0 1 0 0,0 0-1 0 0,0-1 0 0 0,-1 0 0 0 0,3 0-20 0 0,5-5 9 0 0,-12 5-9 0 0,0 0 1 0 0,0-1-1 0 0,1 1 0 0 0,-1 1 0 0 0,0-1 0 0 0,0 0 0 0 0,1 1 0 0 0,-1 0 1 0 0,3 0-1 0 0,0-1 5 0 0,0 0 0 0 0,-1 0 0 0 0,1 0 0 0 0,-1 0 0 0 0,4-2-5 0 0,11-3-10 0 0,-2 4-75 0 0,19 2-245 0 0,-7 0 154 0 0</inkml:trace>
  <inkml:trace contextRef="#ctx0" brushRef="#br0" timeOffset="1684.41">1310 208 8232 0 0,'0'0'182'0'0,"0"0"29"0"0,0 0 14 0 0,0 3 30 0 0,0-2-235 0 0,0-1 0 0 0,0 1-1 0 0,0-1 1 0 0,1 1 0 0 0,-1 0 0 0 0,0-1-1 0 0,0 1 1 0 0,0-1 0 0 0,0 1 0 0 0,1-1-1 0 0,-1 1 1 0 0,0 0 0 0 0,1-1 0 0 0,-1 1 0 0 0,0-1-1 0 0,1 0 1 0 0,-1 1 0 0 0,0-1 0 0 0,1 1-1 0 0,-1-1 1 0 0,1 0 0 0 0,-1 1 0 0 0,1-1-1 0 0,0 1-19 0 0,-1-1 24 0 0,1 1-1 0 0,0-1 0 0 0,-1 0 0 0 0,1 1 1 0 0,-1-1-1 0 0,1 1 0 0 0,-1 0 0 0 0,1-1 0 0 0,-1 1 1 0 0,1-1-1 0 0,-1 1 0 0 0,0 0 0 0 0,1-1 0 0 0,-1 1 1 0 0,0 0-1 0 0,1 0 0 0 0,-1-1 0 0 0,0 1 0 0 0,0 0 1 0 0,0-1-1 0 0,0 1 0 0 0,0 0 0 0 0,0 0 0 0 0,0-1 1 0 0,0 1-24 0 0,1 10 283 0 0,0-3-93 0 0,0-4-97 0 0,1 0-35 0 0,2 3-12 0 0,2 7-18 0 0,-5-7 25 0 0,-1 2 52 0 0,0 37 307 0 0,2-29-176 0 0,4 1-38 0 0,0-3-52 0 0,-2 20 208 0 0,-4 21 278 0 0,-2-19-186 0 0,2 13 45 0 0,0 32 179 0 0,0-48-347 0 0,0 2 78 0 0,0-1 107 0 0,2-21-408 0 0,5 0-24 0 0,-6-13-68 0 0,0 0-1 0 0,-1 1 0 0 0,1-1 0 0 0,0 1 1 0 0,0-1-1 0 0,-1 1 0 0 0,1-1 0 0 0,-1 1 1 0 0,1 0-1 0 0,-1-1 0 0 0,0 1 0 0 0,0 0 1 0 0,0 1-8 0 0,0 11 52 0 0,0 19-40 0 0,0-30-12 0 0,0-1 1 0 0,0 1 0 0 0,0-1 0 0 0,0 1 0 0 0,0-1-1 0 0,1 1 1 0 0,-1-1 0 0 0,1 1 0 0 0,-1-1 0 0 0,1 1-1 0 0,0-1 1 0 0,0 0 0 0 0,0 0 0 0 0,0 1 0 0 0,1-1 0 0 0,-1 0-1 0 0,0 0 1 0 0,2 1-1 0 0,-1-1 70 0 0,-2-2-1 0 0,0 0 0 0 0,0 0-4 0 0,0 0-34 0 0,0-2-128 0 0,0-2 55 0 0,0-11-59 0 0,-2 7-3 0 0,-5 4-82 0 0,7 3 170 0 0,-1 1 0 0 0,1 0 0 0 0,-1 0 1 0 0,1-1-1 0 0,-1 1 0 0 0,1 0 1 0 0,0-1-1 0 0,-1 1 0 0 0,1 0 0 0 0,0-1 1 0 0,-1 1-1 0 0,1 0 0 0 0,0-1 1 0 0,-1 1-1 0 0,1-1 0 0 0,0 1 1 0 0,0-1-1 0 0,-1 1 0 0 0,1-1 0 0 0,0 1 1 0 0,0-1-1 0 0,0 1 0 0 0,0-1 1 0 0,0 1-1 0 0,0-1 0 0 0,0 1 0 0 0,0-1 1 0 0,0 1-1 0 0,0-1 0 0 0,0 1 1 0 0,0-1-1 0 0,0 0 16 0 0,0-12-332 0 0,0-19-504 0 0,0 21 568 0 0,0 0 26 0 0,0 1 67 0 0,0 0-106 0 0,-1 2 79 0 0,-2 0 36 0 0,-1 0 0 0 0,0-1-8 0 0,2 2-6 0 0,1-2-38 0 0,0-1-85 0 0,1-16-185 0 0,0 0 37 0 0,0 0 41 0 0,0-1 40 0 0,0 0 44 0 0,0 0 44 0 0,0 0 47 0 0,0-1 47 0 0,0 1 50 0 0,0 0 51 0 0,0 0 53 0 0,0 0 54 0 0,0 0 56 0 0,0 1 59 0 0,0 0 58 0 0,0 1 62 0 0,3 20-2 0 0,7-10 27 0 0,-7 3-21 0 0,0 7 67 0 0,-1 3-256 0 0,1-1 44 0 0,13-13 585 0 0,-13 12-571 0 0,-1 3-103 0 0,-1 0-33 0 0,2-1 195 0 0,0 0-87 0 0,2 2-54 0 0,0 1-32 0 0,-3-1 39 0 0,0 0-34 0 0,-1 0 1 0 0,1 0-1 0 0,0 0 0 0 0,-1 0 0 0 0,1-1 0 0 0,-1 1 0 0 0,1-1 1 0 0,-1 1-1 0 0,1-1 0 0 0,0 0-19 0 0,9-8 140 0 0,-6 6-7 0 0,-1 3-69 0 0,5 3-16 0 0,-8-3-23 0 0,7 5 36 0 0,-6-4-49 0 0,-1 0 0 0 0,0 0 1 0 0,1 0-1 0 0,-1 0 1 0 0,1-1-1 0 0,0 1 0 0 0,-1-1 1 0 0,1 1-1 0 0,-1-1 1 0 0,1 1-1 0 0,0-1 0 0 0,-1 0 1 0 0,1 0-1 0 0,0 0-12 0 0,0 0 2 0 0,-1 1 0 0 0,1-1 0 0 0,0 0 0 0 0,-1 0 0 0 0,1 1 0 0 0,-1-1 0 0 0,1 1 0 0 0,-1-1 0 0 0,1 1 0 0 0,-1 0 0 0 0,1-1 0 0 0,-1 1 0 0 0,0 0-2 0 0,13 6-4 0 0,12-2-8 0 0,-7 3-36 0 0,-12-4 45 0 0,0 1 0 0 0,0 0-1 0 0,0 0 1 0 0,-1 0 0 0 0,3 4 3 0 0,8 8-35 0 0,-13-14 20 0 0,-2 0 13 0 0,1 0 0 0 0,-1 0 0 0 0,0 1-1 0 0,1-1 1 0 0,-2 0 0 0 0,2 2 2 0 0,-2-1 0 0 0,1-1 1 0 0,0 1-1 0 0,1-1 1 0 0,-1 0-1 0 0,0 0 1 0 0,2 1-1 0 0,-3-2 7 0 0,1 0 0 0 0,-1-1 0 0 0,1 1-1 0 0,-1 0 1 0 0,0 0 0 0 0,0 0 0 0 0,0 0 0 0 0,0 1-7 0 0,5 19 137 0 0,-6-10 29 0 0,1 0 0 0 0,-2 11-166 0 0,0 2 109 0 0,1-18-48 0 0,0-5-40 0 0,0 1 0 0 0,0-1 0 0 0,0 0-1 0 0,0 0 1 0 0,0 0 0 0 0,0 1 0 0 0,-1-1 0 0 0,1 0-1 0 0,-1 0 1 0 0,0 1-21 0 0,-1 1 39 0 0,-12 21 180 0 0,3-19-91 0 0,5 5-7 0 0,6-10-113 0 0,-1 0 1 0 0,1 0-1 0 0,-1 0 0 0 0,1 0 1 0 0,-1 0-1 0 0,0 0 0 0 0,1 0 1 0 0,-1 0-1 0 0,0 0 0 0 0,1 0 1 0 0,-1 0-1 0 0,0-1 0 0 0,0 1 1 0 0,0 0-1 0 0,0-1 0 0 0,0 1-8 0 0,-13 5 111 0 0,0 0-17 0 0,-6 4 57 0 0,-4 3-56 0 0,0 0-30 0 0,22-12-63 0 0,1-1-1 0 0,-1 1 0 0 0,0-1 1 0 0,1 1-1 0 0,-1-1 0 0 0,0 0 1 0 0,1 0-1 0 0,-1 0 0 0 0,0 0 1 0 0,0 0-2 0 0,-27 0 10 0 0,23 0 35 0 0,-4 0-67 0 0,-1 0-77 0 0,0 0-60 0 0,1 0-43 0 0,6 0 176 0 0,2 0-36 0 0,0 0-35 0 0,0 0-34 0 0,0 0-35 0 0,0 0-36 0 0,0 0-37 0 0,0 0-36 0 0,0 0-39 0 0,0 0-38 0 0,1 0-40 0 0,-1 0-39 0 0,0 0-42 0 0,1 0-40 0 0,0 0-42 0 0,-1 0-1166 0 0,1 0-975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18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6880 0 0,'0'0'157'0'0,"0"0"23"0"0,0 0 11 0 0,0 0-62 0 0,0 0 0 0 0,0 0 57 0 0,0 0 167 0 0,0 0 310 0 0,0 0 29 0 0,0 0-288 0 0,0 0-175 0 0,0 0-53 0 0,0 0 17 0 0,0 0 58 0 0,0 0-24 0 0,0 0-14 0 0,0 0-44 0 0,0 0-17 0 0,0 0-6 0 0,0 0-16 0 0,0 2-63 0 0,0 4-61 0 0,0 15 108 0 0,0-18-50 0 0,0-1-8 0 0,0-1-56 0 0,0-1-1 0 0,0 1 1 0 0,0 0-1 0 0,0-1 1 0 0,0 1-1 0 0,0-1 1 0 0,0 1 0 0 0,1 0-1 0 0,-1-1 1 0 0,0 1-1 0 0,0-1 1 0 0,1 1-1 0 0,-1-1 1 0 0,0 1 0 0 0,0-1-1 0 0,1 1 1 0 0,-1-1 0 0 0,1 1-6 0 0,-1-1 0 0 0,1 0 1 0 0,-1 1-1 0 0,1-1 0 0 0,-1 0 1 0 0,1 1-1 0 0,-1-1 0 0 0,1 0 0 0 0,0 0 1 0 0,-1 0-1 0 0,1 0 0 0 0,-1 0 1 0 0,1 1-1 0 0,-1-1 0 0 0,1 0 1 0 0,0 0-1 0 0,-1 0 6 0 0,0 0-3 0 0,1-1 0 0 0,-1 1 1 0 0,0 0-1 0 0,0 0 0 0 0,0 0 0 0 0,0 0 0 0 0,0 0 1 0 0,0 0-1 0 0,0 0 0 0 0,0 0 0 0 0,0 0 0 0 0,0 0 0 0 0,1 0 1 0 0,-1 0-1 0 0,0 0 0 0 0,0 0 0 0 0,0 0 0 0 0,0 0 1 0 0,0 0-1 0 0,0 0 0 0 0,0 1 0 0 0,0-1 0 0 0,0 0 1 0 0,0 0-1 0 0,0 0 0 0 0,1 0 0 0 0,-1 0 0 0 0,0 0 1 0 0,0 0-1 0 0,0 0 0 0 0,0 0 0 0 0,0 0 0 0 0,0 0 1 0 0,0 0-1 0 0,0 0 0 0 0,0 0 0 0 0,0 1 0 0 0,0-1 1 0 0,0 0-1 0 0,0 0 0 0 0,0 0 0 0 0,0 0 0 0 0,0 0 0 0 0,0 0 1 0 0,0 0-1 0 0,0 0 0 0 0,0 0 0 0 0,0 0 0 0 0,0 1 1 0 0,0-1-1 0 0,0 0 0 0 0,0 0 0 0 0,0 0 0 0 0,0 0 1 0 0,0 0-1 0 0,0 0 0 0 0,0 0 3 0 0,0 14-181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18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8896 0 0,'0'0'264'0'0,"0"0"-8"0"0,0 0-141 0 0,0 0-36 0 0,0 0 95 0 0,0 0 187 0 0,0 0 338 0 0,0-2 34 0 0,0 1-691 0 0,0 0-1 0 0,0 1 1 0 0,0-1-1 0 0,0 1 1 0 0,0-1-1 0 0,0 0 1 0 0,0 1-1 0 0,1-1 1 0 0,-1 1 0 0 0,0-1-1 0 0,0 1 1 0 0,0-1-1 0 0,1 1 1 0 0,-1-1-1 0 0,0 1 1 0 0,1-1-1 0 0,-1 0-41 0 0,4-1 306 0 0,2 1-37 0 0,-3 1 246 0 0,-3 0-16 0 0,0 0-212 0 0,0 0-125 0 0,0 0-40 0 0,0 0 9 0 0,0 0 36 0 0,0 0-20 0 0,0 0-72 0 0,0 0-56 0 0,0 0-41 0 0,0 0-53 0 0,0 0-49 0 0,0 0 11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19.0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16 7224 0 0,'0'0'165'0'0,"0"0"22"0"0,0 0 7 0 0,0-3-23 0 0,0-7-67 0 0,0 8 9 0 0,0 1 129 0 0,0 1 215 0 0,0 0 14 0 0,0 0-26 0 0,0 0-112 0 0,0 0-49 0 0,0 0-10 0 0,0 0-14 0 0,0 0-50 0 0,0 0-18 0 0,0 6 1 0 0,0 1-41 0 0,0 5 51 0 0,0-1-98 0 0,0 16 17 0 0,0-19-56 0 0,0 1 40 0 0,-2 2 1 0 0,-4 2 11 0 0,0 0 7 0 0,4-2-4 0 0,0 0 42 0 0,-4 2 36 0 0,0 0 17 0 0,4-2-26 0 0,0 1 18 0 0,-5 4-56 0 0,-3 6-34 0 0,-2 3-38 0 0,8-18-57 0 0,0 0 0 0 0,0 0 0 0 0,1 1 0 0 0,-2 2-23 0 0,-6 15 36 0 0,8-18-27 0 0,-1 1 1 0 0,1-1-1 0 0,-2 7-9 0 0,1 4 27 0 0,2-10-9 0 0,0 0 0 0 0,0-1 0 0 0,0 1 0 0 0,-1-1 1 0 0,-1 1-19 0 0,0 3 32 0 0,0 0 1 0 0,0 0 0 0 0,1 1-1 0 0,-2 10-32 0 0,-5 19 59 0 0,8-35-56 0 0,0 0 0 0 0,-1 0 0 0 0,1 0 0 0 0,-1 0 0 0 0,-3 3-3 0 0,4-7 6 0 0,0 1 0 0 0,1 0 1 0 0,-1 0-1 0 0,1 0 1 0 0,-1 0-1 0 0,1 0 1 0 0,0 0-1 0 0,0 0 1 0 0,0 0-1 0 0,1 1 1 0 0,-1-1-1 0 0,1 0 1 0 0,-1 3-7 0 0,0 10 115 0 0,-5-1-59 0 0,1-6-7 0 0,3-1 23 0 0,1 0 26 0 0,0 3 45 0 0,0-4-40 0 0,-6 6 241 0 0,4-9-283 0 0,1-2-54 0 0,-1 1 154 0 0,3-3-62 0 0,0 0-31 0 0,0 0-4 0 0,0 0 0 0 0,1-2-741 0 0,1-1 105 0 0,0 1 107 0 0,3-2-711 0 0,-3 3 630 0 0,-1 0 95 0 0,0 1-62 0 0,1-2-1448 0 0,-2 1-1118 0 0</inkml:trace>
  <inkml:trace contextRef="#ctx0" brushRef="#br0" timeOffset="478.3">591 32 6272 0 0,'0'0'141'0'0,"0"0"23"0"0,0 0 11 0 0,0 0 18 0 0,0 0 72 0 0,0 0 30 0 0,0 0 8 0 0,0 0 1 0 0,0 3 0 0 0,0-1-242 0 0,0 1 37 0 0,0 13 506 0 0,0-13-486 0 0,0-1-90 0 0,0 1 289 0 0,0 0 2 0 0,0-3-318 0 0,0 6 131 0 0,0 1 45 0 0,-1 12 489 0 0,-2-8-286 0 0,1-5-186 0 0,-1-1-88 0 0,-1-1-66 0 0,3-2 114 0 0,0 0-37 0 0,-1 1 25 0 0,2 1-87 0 0,1 1-58 0 0,-1-2 61 0 0,1-2-51 0 0,-1-1 0 0 0,0 1 0 0 0,0 0-1 0 0,0-1 1 0 0,-1 1 0 0 0,1 0 0 0 0,0-1 0 0 0,0 1 0 0 0,0 0 0 0 0,0-1 0 0 0,-1 1-1 0 0,1 0 1 0 0,0-1 0 0 0,-1 1 0 0 0,1-1 0 0 0,0 1 0 0 0,-1 0 0 0 0,1-1 0 0 0,-1 1-1 0 0,1-1 1 0 0,-1 1 0 0 0,1-1 0 0 0,-1 1 0 0 0,1-1 0 0 0,-1 0 0 0 0,0 1-8 0 0,1-1 8 0 0,-1 1 1 0 0,1-1-1 0 0,-1 0 1 0 0,1 1-1 0 0,-1-1 1 0 0,1 1-1 0 0,-1-1 1 0 0,1 1-1 0 0,-1-1 1 0 0,1 1-1 0 0,0 0 1 0 0,-1-1-1 0 0,1 1 0 0 0,0-1 1 0 0,-1 1-1 0 0,1 0 1 0 0,0-1-1 0 0,0 1 1 0 0,0 0-1 0 0,-1-1 1 0 0,1 1-1 0 0,0 0 1 0 0,0 0-1 0 0,0-1 1 0 0,0 1-1 0 0,0 0-8 0 0,1-1 16 0 0,-1 1 0 0 0,0 0 0 0 0,0 0 0 0 0,0-1 0 0 0,-1 1 0 0 0,1 0 0 0 0,0-1 0 0 0,0 1 0 0 0,0 0 0 0 0,0-1 0 0 0,-1 1 0 0 0,1 0 0 0 0,0-1 0 0 0,-1 1 0 0 0,1-1 0 0 0,0 1 0 0 0,-1 0 0 0 0,1-1 0 0 0,-1 1 0 0 0,1-1 0 0 0,-1 1 0 0 0,1-1 0 0 0,-1 1 0 0 0,1-1 1 0 0,-1 0-1 0 0,0 1-16 0 0,1-1 18 0 0,-1 0 0 0 0,1 1 1 0 0,-1-1-1 0 0,1 1 0 0 0,-1-1 1 0 0,1 1-1 0 0,-1-1 0 0 0,1 1 1 0 0,-1-1-1 0 0,1 1 0 0 0,0 0 1 0 0,-1-1-1 0 0,1 1 0 0 0,0-1 1 0 0,-1 1-1 0 0,1 0 0 0 0,0-1 1 0 0,0 1-1 0 0,0 0 1 0 0,0-1-1 0 0,-1 1 0 0 0,1 0 1 0 0,0-1-1 0 0,0 1 0 0 0,0 0 1 0 0,0 0-19 0 0,1 4 96 0 0,-1-3-31 0 0,-4 5 13 0 0,-6 11 56 0 0,5-8-124 0 0,4-7-8 0 0,0-1-1 0 0,0 0 1 0 0,0 0 0 0 0,0 1 0 0 0,-1-1-1 0 0,1 0 1 0 0,-1 0 0 0 0,0 0-1 0 0,1 0-1 0 0,-9 9 50 0 0,-7 20 136 0 0,14-25-156 0 0,-6 17 79 0 0,0-1-58 0 0,4-15-28 0 0,0-1-4 0 0,2 0 1 0 0,-1 0-1 0 0,1 0 1 0 0,-1 1-1 0 0,1 0-19 0 0,-5 17 81 0 0,-3-5-1 0 0,8-15-48 0 0,0 1-1 0 0,1-1 1 0 0,-1 1 0 0 0,1-1 0 0 0,-1 3-32 0 0,-2 22 128 0 0,4-25-108 0 0,-6 22 90 0 0,3-17-32 0 0,0 0 46 0 0,-7 10 96 0 0,6 7 4 0 0,-1-12-83 0 0,5-13-126 0 0,0 1 0 0 0,0-1 0 0 0,0 0-1 0 0,1 1 1 0 0,-1-1 0 0 0,1 1-1 0 0,-1-1 1 0 0,1 1 0 0 0,-1 0 0 0 0,1-1-1 0 0,0 1 1 0 0,0-1 0 0 0,0 1-15 0 0,0 0 12 0 0,-1 0 1 0 0,1 0-1 0 0,0 0 0 0 0,-1 0 1 0 0,1 0-1 0 0,-1 0 0 0 0,0 0 1 0 0,1 0-1 0 0,-1-1 1 0 0,0 1-1 0 0,0 0 0 0 0,-1 0-12 0 0,1 0 11 0 0,0-1 0 0 0,0 1 0 0 0,1-1 0 0 0,-1 0 0 0 0,0 1 0 0 0,1 0 0 0 0,-1-1 0 0 0,1 1 0 0 0,-1-1 0 0 0,1 1 0 0 0,0 0 0 0 0,0-1-11 0 0,-3 5 116 0 0,-7 4 10 0 0,7-4 2 0 0,3 7-21 0 0,0-7-126 0 0,0-3-103 0 0,0-1-98 0 0,0-1 58 0 0,0 0-40 0 0,0 0-44 0 0,0 0-41 0 0,0-1-38 0 0,0 0-33 0 0,0 1-236 0 0,0-1-57 0 0,0 0-771 0 0,0 0-611 0 0,0 0-1160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20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1 113 5960 0 0,'0'0'132'0'0,"0"0"17"0"0,0 0 12 0 0,0 0 41 0 0,2 0 119 0 0,9 0 51 0 0,-11 0-365 0 0,0 0 0 0 0,0 0-1 0 0,0-1 1 0 0,1 1 0 0 0,-1 0-1 0 0,0 0 1 0 0,0 0 0 0 0,0 0 0 0 0,0 0-1 0 0,0 0 1 0 0,0 0 0 0 0,0 0-1 0 0,0 0 1 0 0,0 0 0 0 0,0 0 0 0 0,1 0-1 0 0,-1 0 1 0 0,0 0 0 0 0,0 1-1 0 0,0-1 1 0 0,0 0 0 0 0,0 0 0 0 0,0 0-1 0 0,0 0 1 0 0,0 0 0 0 0,0 0-1 0 0,0 0 1 0 0,0 0 0 0 0,1 0 0 0 0,-1 0-1 0 0,0 0 1 0 0,0 0 0 0 0,0 0-1 0 0,0 0 1 0 0,0 0 0 0 0,0 0-1 0 0,0 1 1 0 0,0-1 0 0 0,0 0 0 0 0,0 0-1 0 0,0 0 1 0 0,0 0 0 0 0,0 0-1 0 0,0 0 1 0 0,0 0 0 0 0,0 0 0 0 0,0 0-1 0 0,0 0 1 0 0,0 1 0 0 0,0-1-1 0 0,0 0 1 0 0,0 0 0 0 0,0 0 0 0 0,0 0-1 0 0,0 0 1 0 0,0 0 0 0 0,0 0-7 0 0,0 11 373 0 0,0-11-367 0 0,0 0 0 0 0,0 0-1 0 0,0 0 1 0 0,0 0 0 0 0,0 0 0 0 0,0 0-1 0 0,0 1 1 0 0,0-1 0 0 0,0 0 0 0 0,0 0-1 0 0,0 0 1 0 0,0 0 0 0 0,0 0 0 0 0,0 0-1 0 0,0 0 1 0 0,0 0 0 0 0,0 0 0 0 0,0 1-1 0 0,0-1 1 0 0,0 0 0 0 0,0 0 0 0 0,0 0-1 0 0,0 0 1 0 0,0 0 0 0 0,0 0 0 0 0,0 0-1 0 0,0 0 1 0 0,0 0 0 0 0,0 0 0 0 0,0 0-1 0 0,0 0 1 0 0,0 0 0 0 0,0 1 0 0 0,1-1-1 0 0,-1 0 1 0 0,0 0 0 0 0,0 0 0 0 0,0 0-1 0 0,0 0 1 0 0,0 0 0 0 0,0 0 0 0 0,0 0 0 0 0,0 0-1 0 0,0 0 1 0 0,0 0 0 0 0,0 0 0 0 0,1 0-1 0 0,-1 0 1 0 0,0 0 0 0 0,0 0 0 0 0,0 0-1 0 0,0 0 1 0 0,0 0 0 0 0,0 0 0 0 0,0 0-1 0 0,0 0 1 0 0,0 0-6 0 0,10 1 216 0 0,-9-1-193 0 0,0 1-1 0 0,0-1 1 0 0,0 1-1 0 0,0-1 0 0 0,0 1 1 0 0,0-1-1 0 0,0 1 0 0 0,0 0 1 0 0,0 0-1 0 0,0-1 0 0 0,0 1 1 0 0,-1 0-1 0 0,1 0 0 0 0,0 0 1 0 0,0 0-1 0 0,-1 0 1 0 0,1 0-1 0 0,-1 0 0 0 0,1 0 1 0 0,0 1-23 0 0,1 12 247 0 0,-2-14-229 0 0,0 1 0 0 0,0 0 0 0 0,0 0 0 0 0,0 0 0 0 0,0-1 0 0 0,0 1 0 0 0,1 0 0 0 0,-1 0 0 0 0,0-1 0 0 0,1 1 0 0 0,-1 0 0 0 0,0 0 0 0 0,1-1 0 0 0,-1 1 0 0 0,1 0 0 0 0,-1-1 0 0 0,1 1 0 0 0,-1-1 0 0 0,1 1 0 0 0,0 0 0 0 0,-1-1 0 0 0,1 1 0 0 0,-1-1 0 0 0,1 0 0 0 0,0 1 0 0 0,0-1 0 0 0,-1 0 0 0 0,1 1 0 0 0,1-1-18 0 0,-1 1 20 0 0,0-1 0 0 0,0 1 1 0 0,0-1-1 0 0,0 1 1 0 0,0 0-1 0 0,0 0 0 0 0,0-1 1 0 0,0 1-1 0 0,0 0 1 0 0,0 0-1 0 0,0 0 0 0 0,0 0 1 0 0,0 0-1 0 0,-1 0 1 0 0,1 0-21 0 0,4 10 190 0 0,-4-9-138 0 0,0 1 0 0 0,0-1 1 0 0,0 0-1 0 0,1 0 1 0 0,-1 1-1 0 0,0-1 0 0 0,1 0 1 0 0,0-1-1 0 0,0 1-52 0 0,0 1 78 0 0,0-1-1 0 0,0 0 1 0 0,0 1-1 0 0,-1-1 1 0 0,1 1-1 0 0,-1 0 1 0 0,2 2-78 0 0,5 19 464 0 0,3 9 14 0 0,8 5 10 0 0,-11-22-238 0 0,-3-6-76 0 0,6 4 112 0 0,-8-9 2 0 0,0 7-34 0 0,7 2-30 0 0,-9-12-100 0 0,0-1-36 0 0,0 1 0 0 0,0 0-86 0 0,-1 2-141 0 0,-1-3 134 0 0,1 0 41 0 0,-1 0 36 0 0,1 0 43 0 0,0-1 49 0 0,0 1 58 0 0,0 0 63 0 0,0 0 71 0 0,1 0 78 0 0,3 0-348 0 0,4-4-68 0 0,-7 2-5 0 0,0-3-6 0 0,-1-2 5 0 0,4 0 33 0 0,-2 5-40 0 0,-1-1 0 0 0,1-1 0 0 0,-1 1 0 0 0,0 0 0 0 0,0 0 0 0 0,0 0 0 0 0,0-1 0 0 0,0 1 0 0 0,0 0 0 0 0,0-1 0 0 0,-1 1 0 0 0,0-1 0 0 0,1 1 0 0 0,-1-1 0 0 0,0 1 0 0 0,0-1 0 0 0,0 1 1 0 0,-1-2-6 0 0,2 3 5 0 0,-1-1 1 0 0,0 0 0 0 0,0 0 0 0 0,0 1 0 0 0,1-1-1 0 0,-1 1 1 0 0,1-1 0 0 0,0 0 0 0 0,-1 1 0 0 0,1-1 0 0 0,0 1-1 0 0,0-1 1 0 0,0 1 0 0 0,0-1-6 0 0,4-6 15 0 0,-5 7-9 0 0,1-1 0 0 0,-1 0 1 0 0,1 1-1 0 0,-1-1 1 0 0,0 0-1 0 0,1 1 0 0 0,-1-1 1 0 0,0 0-1 0 0,0 0 0 0 0,-1 1-6 0 0,1-33 40 0 0,0 22-10 0 0,0 11-29 0 0,0-1 0 0 0,0 1 0 0 0,1-1 0 0 0,-1 1 0 0 0,0 0 0 0 0,0-1 0 0 0,1 1 0 0 0,-1-1 0 0 0,1 1 1 0 0,-1-1-3 0 0,13-14 1 0 0,1 0 0 0 0,-9 0 0 0 0,-4 15 0 0 0,-1 0 0 0 0,1 0 0 0 0,0 0 0 0 0,0 0 0 0 0,0 0 0 0 0,0 0 0 0 0,0 0 0 0 0,0 0 0 0 0,0 0 0 0 0,0 0 0 0 0,0 0 0 0 0,1 0 0 0 0,12-4 0 0 0,-9-6 0 0 0,-5 11 0 0 0,1 0-1 0 0,-1 0 1 0 0,0-1-1 0 0,0 1 1 0 0,1 0-1 0 0,-1 0 1 0 0,0 0-1 0 0,1 0 1 0 0,-1 0-1 0 0,0-1 1 0 0,1 1-1 0 0,-1 0 1 0 0,0 0-1 0 0,1 0 1 0 0,-1 0-1 0 0,1 0 1 0 0,-1 0-1 0 0,0 0 1 0 0,1 0-1 0 0,-1 0 1 0 0,0 0-1 0 0,1 1 1 0 0,-1-1-1 0 0,0 0 1 0 0,1 0-1 0 0,-1 0 1 0 0,0 0-1 0 0,1 0 1 0 0,-1 1-1 0 0,0-1 1 0 0,1 0-1 0 0,3 7-45 0 0,-4-7 42 0 0,1 1 1 0 0,-1-1-1 0 0,0 1 1 0 0,0-1-1 0 0,1 0 1 0 0,-1 1-1 0 0,0-1 1 0 0,1 1-1 0 0,-1-1 1 0 0,0 0-1 0 0,1 1 1 0 0,-1-1-1 0 0,1 0 1 0 0,-1 0-1 0 0,1 1 1 0 0,-1-1-1 0 0,0 0 1 0 0,1 0-1 0 0,-1 0 1 0 0,1 1-1 0 0,-1-1 1 0 0,1 0-1 0 0,-1 0 1 0 0,1 0-1 0 0,-1 0 1 0 0,1 0-1 0 0,-1 0 1 0 0,1 0-1 0 0,-1 0 1 0 0,1 0-1 0 0,-1 0 1 0 0,1-1 3 0 0,0 1-5 0 0,0 0 1 0 0,0 0 0 0 0,0 0-1 0 0,0 0 1 0 0,0 0 0 0 0,-1 1-1 0 0,1-1 1 0 0,0 0-1 0 0,0 0 1 0 0,0 0 0 0 0,0 1-1 0 0,-1-1 1 0 0,1 0 0 0 0,1 1 4 0 0,3 10-12 0 0,6-6 12 0 0,-6 6 0 0 0,6-6-11 0 0,-5 6-29 0 0,-5-10 39 0 0,-1 1-1 0 0,0-1 1 0 0,1 0-1 0 0,-1 0 1 0 0,1 0-1 0 0,0 0 1 0 0,-1 0-1 0 0,1-1 1 0 0,0 1-1 0 0,-1 0 1 0 0,1 0-1 0 0,0 0 0 0 0,0 0 1 0 0,0-1-1 0 0,0 1 1 0 0,0 0 1 0 0,6 2-20 0 0,-6-3 19 0 0,-1 0 0 0 0,1 0 1 0 0,-1 0-1 0 0,1 1 0 0 0,-1-1 0 0 0,1 0 0 0 0,-1 0 0 0 0,1 1 0 0 0,-1-1 0 0 0,0 0 0 0 0,1 1 1 0 0,-1-1-1 0 0,1 0 0 0 0,-1 1 0 0 0,0-1 0 0 0,1 0 0 0 0,-1 1 0 0 0,0-1 0 0 0,0 1 0 0 0,1-1 1 0 0,-1 1-1 0 0,0-1 0 0 0,0 1 0 0 0,0-1 0 0 0,0 1 0 0 0,1-1 0 0 0,-1 1 0 0 0,0-1 0 0 0,0 1 1 0 0,0-1-1 0 0,0 1 0 0 0,0-1 0 0 0,0 1 0 0 0,0-1 0 0 0,0 1 0 0 0,-1-1 0 0 0,1 1 1 0 0,0-1 0 0 0,0 1 0 0 0,0-1 0 0 0,0 1 0 0 0,0-1 0 0 0,0 1 0 0 0,0-1 0 0 0,0 1 0 0 0,0-1 0 0 0,0 1 0 0 0,0-1 0 0 0,0 1 0 0 0,0-1 0 0 0,0 1 0 0 0,0-1 0 0 0,0 1 0 0 0,1-1 0 0 0,-1 1 0 0 0,0-1 0 0 0,0 1 0 0 0,1-1 0 0 0,-1 1 0 0 0,0-1 0 0 0,0 0 0 0 0,1 1 0 0 0,-1-1 0 0 0,1 0 0 0 0,-1 1 0 0 0,0-1 0 0 0,1 0 0 0 0,-1 1 0 0 0,1-1 0 0 0,-1 0 0 0 0,1 1 0 0 0,5 3 0 0 0,0 9 0 0 0,-5-11 0 0 0,-1-1 0 0 0,1 0 0 0 0,0 0 0 0 0,0 0 0 0 0,0 0 0 0 0,0 0 0 0 0,0 0 0 0 0,0 0 0 0 0,0 0 0 0 0,0 0 0 0 0,0-1 0 0 0,1 2 0 0 0,11 3 0 0 0,-12-4 0 0 0,-1-1 0 0 0,1 1 0 0 0,-1 0 0 0 0,0 0 0 0 0,1 0 0 0 0,-1 0 0 0 0,0-1 0 0 0,0 1 0 0 0,0 0 0 0 0,0 0 0 0 0,0 0 0 0 0,0 0 0 0 0,0 0 0 0 0,0 0 0 0 0,0 13 10 0 0,0-14-9 0 0,0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 0 0 0 0,0 0-1 0 0,1 0 1 0 0,-1 0 0 0 0,0 0-1 0 0,3 0-30 0 0,0 0 91 0 0,0 1 109 0 0,1-1 79 0 0,5-2 678 0 0,-7 1-718 0 0,-1 0-34 0 0,1-1-45 0 0,-1 0-60 0 0,-1 0-61 0 0,1 0-36 0 0,-1 0-38 0 0,0-1-43 0 0,2-7 228 0 0,3 6-56 0 0,1 0-56 0 0,-5 3-8 0 0,-1 0 0 0 0,1 0 0 0 0,-1 1 0 0 0,0-1 0 0 0,0 0 0 0 0,1 0 0 0 0,-1 0 0 0 0,0 0 0 0 0,0 0 0 0 0,0 1 0 0 0,0-1 0 0 0,0 0 0 0 0,0 0 0 0 0,0-1 0 0 0,0-27 64 0 0,0-54 270 0 0,0 82-333 0 0,0 0 0 0 0,0-1 0 0 0,0 1 0 0 0,0-1 0 0 0,1 1 0 0 0,-1-1 0 0 0,0 1 0 0 0,1-1 0 0 0,-1 1 0 0 0,1 0-1 0 0,9-15 0 0 0,-4 0 0 0 0,4 2-10 0 0,-7 12-49 0 0,0 2-33 0 0,7 0-11 0 0,-7 0-37 0 0,0-3-149 0 0,7-8-60 0 0,-8 10-303 0 0,0 0 96 0 0,-1 0 80 0 0,1 1 67 0 0,1-1-210 0 0,2 2-264 0 0,-4-1 473 0 0,1 0-106 0 0,-1 1-112 0 0,5-1-1461 0 0,4 0-1182 0 0</inkml:trace>
  <inkml:trace contextRef="#ctx0" brushRef="#br0" timeOffset="838.8">832 129 8264 0 0,'0'0'182'0'0,"0"0"29"0"0,0 0 14 0 0,0 0-73 0 0,0 0-21 0 0,0 0 39 0 0,0 0 135 0 0,0 0 249 0 0,0 0 20 0 0,0 0-239 0 0,0 0-144 0 0,0 0-41 0 0,0 0 20 0 0,0 0 61 0 0,0 0-20 0 0,0 0 10 0 0,2 0 55 0 0,10 2 0 0 0,-10-1-253 0 0,-1-1 0 0 0,0 1 0 0 0,0 0 0 0 0,0-1 0 0 0,0 1 0 0 0,0 0 0 0 0,0 0 0 0 0,0 0 0 0 0,0 0 0 0 0,0 0 0 0 0,-1 0 1 0 0,1 0-1 0 0,0 0 0 0 0,0 1-23 0 0,4 11 289 0 0,6-8-62 0 0,-6 3-73 0 0,4 9 23 0 0,-7-13-120 0 0,3 7 72 0 0,-4-9-100 0 0,0 1-1 0 0,0-1 0 0 0,0 0 0 0 0,0 0 1 0 0,1 0-1 0 0,-1 1 0 0 0,1-1 0 0 0,-1-1 1 0 0,1 1-29 0 0,12 16 204 0 0,-12-6-24 0 0,1-4 17 0 0,-1-4-140 0 0,2 4-3 0 0,0-1 50 0 0,-1-1-9 0 0,0 1 38 0 0,8 14 91 0 0,-9-16-91 0 0,-1-1-48 0 0,0-1-32 0 0,-1 0-38 0 0,0 0-18 0 0,1 0 34 0 0,9 14 45 0 0,5 11 36 0 0,-11-11 19 0 0,-4-15-4 0 0,0-2 0 0 0,0 0-8 0 0,0 3-39 0 0,0 7-15 0 0,0-7-1 0 0,0-3 24 0 0,0 0 100 0 0,0 0 42 0 0,0 0 8 0 0,0 0-22 0 0,3-3-100 0 0,-2 2-106 0 0,1 0-1 0 0,-1 0 0 0 0,0 0 1 0 0,1-1-1 0 0,-1 1 0 0 0,1 0 1 0 0,0 1-1 0 0,-1-1 0 0 0,1 0 1 0 0,0 0-1 0 0,-1 1 0 0 0,1-1 1 0 0,0 1-1 0 0,0 0 0 0 0,1-1-9 0 0,-3 1 1 0 0,0 0 0 0 0,0 0 0 0 0,0 0 0 0 0,0 0 0 0 0,0 0 0 0 0,0 0 0 0 0,0 0 0 0 0,0 0 0 0 0,0 0 0 0 0,0 0 0 0 0,1 0 0 0 0,-1 0 0 0 0,0 0 0 0 0,0 0-1 0 0,0 0 1 0 0,0 0 0 0 0,0 0 0 0 0,0 0 0 0 0,0 0 0 0 0,0 0 0 0 0,0 0 0 0 0,0 0 0 0 0,1 0 0 0 0,-1 0 0 0 0,0 0 0 0 0,0 0 0 0 0,0 0 0 0 0,0 0 0 0 0,0 0 0 0 0,0 0-1 0 0,0 0 1 0 0,0 0 0 0 0,0 0 0 0 0,0-1 0 0 0,0 1 0 0 0,0 0 0 0 0,0 0 0 0 0,0 0 0 0 0,0 0 0 0 0,0 0 0 0 0,0 0 0 0 0,0 0 0 0 0,0 0 0 0 0,0 0 0 0 0,0 0-1 0 0,0-1 1 0 0,0 1 0 0 0,0 0 0 0 0,0 0 0 0 0,0 0 0 0 0,0 0 0 0 0,0 0 0 0 0,0 0 0 0 0,0 0 0 0 0,0 0 0 0 0,0 0 0 0 0,0 0-1 0 0,0-2 4 0 0,1 0 1 0 0,-1 0-1 0 0,0 1 1 0 0,1-1-1 0 0,0 0 1 0 0,-1 1-1 0 0,1-1 1 0 0,0 1-1 0 0,0-1 1 0 0,-1 1-1 0 0,2-2-4 0 0,4-6 28 0 0,-1-4-1 0 0,1 8 8 0 0,-5 5-34 0 0,-1 0 0 0 0,1 0 0 0 0,-1-1 0 0 0,1 1 0 0 0,-1 0 0 0 0,1 0 0 0 0,-1-1 0 0 0,0 1 0 0 0,1 0 0 0 0,-1-1 0 0 0,0 1 0 0 0,1-1 0 0 0,-1 1 0 0 0,0 0 0 0 0,0-1 0 0 0,1 1 0 0 0,-1-1 0 0 0,0 1 0 0 0,0-1 0 0 0,0 1 0 0 0,0-1 0 0 0,1 1 0 0 0,-1-1 0 0 0,0 1 0 0 0,0-1 0 0 0,0 1 0 0 0,0-1 0 0 0,0 1 0 0 0,0-1-1 0 0,0 1 1 0 0,-1-1 0 0 0,1 0-1 0 0,0 0 0 0 0,0-1 0 0 0,1 0 0 0 0,-1 1 0 0 0,0-1 0 0 0,1 0 0 0 0,-1 1 0 0 0,1-1 0 0 0,-1 0 0 0 0,1 1 0 0 0,0-1 0 0 0,0 1 0 0 0,-1-1 0 0 0,1 1 0 0 0,1-1 0 0 0,2-6 0 0 0,12-24 54 0 0,-13 19-33 0 0,0 8 22 0 0,1 1-35 0 0,0 0-8 0 0,0 0 1 0 0,-1 1-1 0 0,1-1 1 0 0,-1-1-1 0 0,1-1 0 0 0,2-7 0 0 0,4 8 0 0 0,-4-9 0 0 0,7-1 0 0 0,-9 10 0 0 0,1 2 0 0 0,18-8 0 0 0,-7 0 0 0 0,-3 6 0 0 0,-7-6 0 0 0,2 9-7 0 0,22 1-149 0 0,-26 2 157 0 0,-4-1-2 0 0,0 0 0 0 0,0-1 1 0 0,0 1-1 0 0,1 0 0 0 0,-1 0 0 0 0,0 0 1 0 0,0 0-1 0 0,0 0 0 0 0,0 0 0 0 0,0 0 1 0 0,0 0-1 0 0,0 0 0 0 0,0 0 0 0 0,0 0 1 0 0,1 0-1 0 0,-1 0 0 0 0,0 0 0 0 0,0 0 1 0 0,0 0-1 0 0,0 1 0 0 0,0-1 0 0 0,0 0 1 0 0,0 0-1 0 0,0 0 0 0 0,0 0 0 0 0,0 0 1 0 0,0 0-1 0 0,0 0 0 0 0,1 0 0 0 0,-1 0 1 0 0,0 0-1 0 0,0 0 0 0 0,0 0 0 0 0,0 0 1 0 0,0 0-1 0 0,0 0 0 0 0,0 1 0 0 0,0-1 1 0 0,0 0-1 0 0,0 0 0 0 0,0 0 0 0 0,0 0 1 0 0,0 0-1 0 0,0 0 0 0 0,0 0 0 0 0,0 0 1 0 0,0 0-1 0 0,0 0 0 0 0,0 1 0 0 0,0-1 1 0 0,0 0-1 0 0,0 0 0 0 0,0 0 0 0 0,0 0 1 0 0,0 0-1 0 0,0 0 0 0 0,0 0 1 0 0,-1 3-6 0 0,2 1 2 0 0,15 5 3 0 0,13 7-9 0 0,-24-5-33 0 0,6-6 32 0 0,-9-3 11 0 0,-1 0 0 0 0,0 1 0 0 0,1-1 0 0 0,-1 0-1 0 0,0 1 1 0 0,0-1 0 0 0,0 1 0 0 0,0-1 0 0 0,-1 1-7 0 0,1-1 1 0 0,0 1-1 0 0,0-1 1 0 0,0 1 0 0 0,1-1-1 0 0,-1 0 1 0 0,1 0-1 0 0,-1 1 7 0 0,10 2-11 0 0,5 24 11 0 0,-14-23 0 0 0,-1-2 0 0 0,15 21 0 0 0,-3 2 11 0 0,-12-24-5 0 0,-1-1 1 0 0,1 1-1 0 0,0 0 0 0 0,0 0 1 0 0,1-1-1 0 0,-1 1 0 0 0,0-1 1 0 0,1 1-1 0 0,0-1 0 0 0,0 1 0 0 0,0 0-6 0 0,1 1 76 0 0,-2 0-40 0 0,-2 3-6 0 0,1-6-20 0 0,0 1 62 0 0,0-2 8 0 0,0 0 34 0 0,0 0 12 0 0,0 0 2 0 0,0 0 4 0 0,0 0 18 0 0,0 0 8 0 0,0 0 2 0 0,9-1 35 0 0,-2 1-72 0 0,-6 0-118 0 0,-1 0 1 0 0,1 0 0 0 0,-1 1-1 0 0,1-1 1 0 0,-1 0-1 0 0,1 0 1 0 0,-1 0 0 0 0,1 0-1 0 0,-1 0 1 0 0,0 0-1 0 0,1 0 1 0 0,-1 0 0 0 0,1 0-1 0 0,-1 0 1 0 0,1 0-1 0 0,-1-1 1 0 0,1 1 0 0 0,-1 0-1 0 0,1 0 1 0 0,-1 0-1 0 0,0-1 1 0 0,1 1 0 0 0,-1 0-1 0 0,1 0 1 0 0,-1-1-1 0 0,0 1 1 0 0,1 0 0 0 0,-1-1-1 0 0,0 1 1 0 0,1 0-1 0 0,-1-1 1 0 0,0 1 0 0 0,0-1-1 0 0,1 1 1 0 0,-1 0-1 0 0,0-1 1 0 0,0 1 0 0 0,0-1-1 0 0,0 1 1 0 0,1-1 0 0 0,-1 1-1 0 0,0-1 1 0 0,0 1-1 0 0,0-1 1 0 0,0 1 0 0 0,0-1-1 0 0,0 1 1 0 0,0 0-1 0 0,0-1-5 0 0,2-4 136 0 0,9-6-32 0 0,-8 6-9 0 0,-4 3-86 0 0,1 1 0 0 0,1-1-1 0 0,-1 1 1 0 0,0-1 0 0 0,0 1 0 0 0,0 0 0 0 0,1-1-1 0 0,-1 1 1 0 0,1-1 0 0 0,-1 1 0 0 0,1 0 0 0 0,0-1-1 0 0,-1 1 1 0 0,1 0 0 0 0,0-1-9 0 0,11-21 57 0 0,-7 15-33 0 0,-4 7-22 0 0,0-1 1 0 0,0 1 0 0 0,0 0-1 0 0,0-1 1 0 0,-1 0 0 0 0,1 1-1 0 0,-1-1 1 0 0,1 1-1 0 0,-1-1 1 0 0,1 0 0 0 0,-1 1-1 0 0,0-1 1 0 0,0 0-1 0 0,0 0-2 0 0,0-3 1 0 0,0 3-3 0 0,14-23 14 0 0,7-22 52 0 0,-5 17-11 0 0,-5 25-53 0 0,-6-6 0 0 0,6 6 0 0 0,-6-6 0 0 0,8 6-13 0 0,-5 0-19 0 0,-2-1-36 0 0,-4 5-74 0 0,0-1 37 0 0,2 1-18 0 0,3 3 5 0 0,-6-2 79 0 0,2 0 56 0 0,-1 0-43 0 0,1 0-42 0 0,0 0-40 0 0,0 0-37 0 0,-1 0-34 0 0,4 0-276 0 0,-3 0 127 0 0,0 0-37 0 0,3 0-459 0 0,0 0-296 0 0,4 0-714 0 0,-8 0 1420 0 0,-1 0-44 0 0,1 0-40 0 0,0 0-34 0 0,0 0-144 0 0,-1 0-35 0 0,5 0-1540 0 0</inkml:trace>
  <inkml:trace contextRef="#ctx0" brushRef="#br0" timeOffset="1806.62">1838 97 7464 0 0,'0'0'216'0'0,"0"0"-62"0"0,0 0-22 0 0,0 0 34 0 0,0 0 126 0 0,0 0 237 0 0,0 0 14 0 0,0 0-23 0 0,0 0-100 0 0,0 0-42 0 0,3-3-8 0 0,-2 1-269 0 0,3-1-63 0 0,-3 2-3 0 0,0-1 34 0 0,0 1 29 0 0,1 0 42 0 0,-1-1 50 0 0,1 1 59 0 0,-3 2-28 0 0,1 2-95 0 0,0 0-61 0 0,1 3-10 0 0,-1-6 4 0 0,0 0-54 0 0,0 0-1 0 0,0 0 1 0 0,0 0-1 0 0,0 0 1 0 0,0 0-1 0 0,0 1 1 0 0,0-1-1 0 0,0 0 1 0 0,0 0-1 0 0,0 0 1 0 0,0 0-1 0 0,0 0 1 0 0,0 0-1 0 0,0 0 1 0 0,0 0 0 0 0,0 0-1 0 0,0 0 1 0 0,0 1-1 0 0,0-1 1 0 0,0 0-1 0 0,0 0 1 0 0,0 0-1 0 0,0 0 1 0 0,0 0-1 0 0,0 0 1 0 0,0 0-1 0 0,0 0 1 0 0,0 0-1 0 0,0 0 1 0 0,0 0-1 0 0,0 0 1 0 0,0 1-1 0 0,1-1 1 0 0,-1 0-1 0 0,0 0 1 0 0,0 0-1 0 0,0 0 1 0 0,0 0-1 0 0,0 0 1 0 0,0 0-1 0 0,0 0 1 0 0,0 0-1 0 0,0 0 1 0 0,0 0-1 0 0,1 0 1 0 0,-1 0-1 0 0,0 0 1 0 0,0 0-1 0 0,0 0 1 0 0,0 0 0 0 0,0 0-1 0 0,0 0 1 0 0,0 0-1 0 0,0 0 1 0 0,0 0-1 0 0,0 0 1 0 0,1 0-5 0 0,5 1 164 0 0,5 4 214 0 0,-7-3-244 0 0,0 1-58 0 0,0-1-76 0 0,3 1 79 0 0,-7-3-73 0 0,1 0 1 0 0,-1 0 0 0 0,0 0-1 0 0,1 1 1 0 0,-1-1 0 0 0,1 0-1 0 0,-1 0 1 0 0,1 0 0 0 0,-1 1-1 0 0,0-1 1 0 0,1 0 0 0 0,-1 1-1 0 0,1-1 1 0 0,-1 0 0 0 0,0 1-1 0 0,1-1 1 0 0,-1 0-1 0 0,0 1 1 0 0,0-1 0 0 0,1 0-1 0 0,-1 1 1 0 0,0-1 0 0 0,0 1-1 0 0,0-1 1 0 0,1 1 0 0 0,-1-1-1 0 0,0 1 1 0 0,0-1 0 0 0,0 1-1 0 0,0-1 1 0 0,0 0 0 0 0,0 1-1 0 0,0-1 1 0 0,0 1 0 0 0,0-1-1 0 0,0 1-6 0 0,3 4 138 0 0,-1-1-95 0 0,1 0-1 0 0,0-1 1 0 0,-1 1 0 0 0,0 0 0 0 0,1 0 0 0 0,-2 1 0 0 0,2 0-43 0 0,8 19 233 0 0,-3-12-66 0 0,1-1 47 0 0,-5-6-118 0 0,-1 0-1 0 0,1 0 1 0 0,-1 0 0 0 0,-1 0-1 0 0,1 0 1 0 0,1 5-96 0 0,5 11 264 0 0,-4-12-172 0 0,-4-8-71 0 0,0 0-1 0 0,0 1 1 0 0,0-1 0 0 0,0 1 0 0 0,0-1 0 0 0,-1 1 0 0 0,1-1-1 0 0,-1 1 1 0 0,1 0 0 0 0,-1-1 0 0 0,0 1 0 0 0,0 0 0 0 0,1-1 0 0 0,-1 1-21 0 0,0-1 11 0 0,0 0 0 0 0,0-1 1 0 0,0 1-1 0 0,0 0 1 0 0,0-1-1 0 0,0 1 0 0 0,0 0 1 0 0,0 0-1 0 0,0-1 1 0 0,1 1-1 0 0,-1 0 0 0 0,0-1 1 0 0,0 1-1 0 0,1-1 1 0 0,-1 1-1 0 0,0 0 0 0 0,1-1 1 0 0,-1 1-1 0 0,1-1 1 0 0,-1 1-1 0 0,1-1 0 0 0,-1 1 1 0 0,1-1-1 0 0,-1 0 1 0 0,1 1-1 0 0,0-1-11 0 0,-1 1 12 0 0,1-1 0 0 0,-1 0 0 0 0,1 1 0 0 0,0-1 0 0 0,-1 1 0 0 0,0-1 0 0 0,1 1 0 0 0,-1-1 0 0 0,1 1 0 0 0,-1-1 0 0 0,1 1 0 0 0,-1 0 0 0 0,0-1 0 0 0,1 1 0 0 0,-1 0 0 0 0,0-1 0 0 0,0 1 0 0 0,0 0 0 0 0,1-1 0 0 0,-1 1 0 0 0,0 0 0 0 0,0-1 0 0 0,0 1 0 0 0,0 0 0 0 0,0-1-1 0 0,0 1-11 0 0,0 1 24 0 0,0-1 0 0 0,0 1-1 0 0,0 0 1 0 0,0-1-1 0 0,1 1 1 0 0,-1-1-1 0 0,1 1 1 0 0,-1-1-1 0 0,1 1 1 0 0,0 0-24 0 0,8 10 167 0 0,-6-10-30 0 0,-3-2-29 0 0,0 0-4 0 0,0 0 6 0 0,0 0 22 0 0,0 0 10 0 0,0 0 2 0 0,0 0-8 0 0,0 0-34 0 0,0 0-20 0 0,0 0-2 0 0,2 0-13 0 0,12-2-38 0 0,-13 1-22 0 0,0 0 0 0 0,0 0-1 0 0,0 1 1 0 0,0-1 0 0 0,0 0-1 0 0,0 0 1 0 0,0 0 0 0 0,0 0-1 0 0,0 0 1 0 0,0-1 0 0 0,0 1-1 0 0,0-1-6 0 0,4-14 80 0 0,9 0-52 0 0,-13 15-24 0 0,0 0-1 0 0,1 0 1 0 0,-1 0 0 0 0,0-1-1 0 0,0 1 1 0 0,0 0-1 0 0,0-1 1 0 0,0 1-1 0 0,0-1 1 0 0,0 1-1 0 0,-1-1 1 0 0,1 0-1 0 0,0 1 1 0 0,-1-1-1 0 0,1 0 1 0 0,-1 1-1 0 0,0-1 1 0 0,0 0 0 0 0,0 0-1 0 0,1 0-3 0 0,-1 1 4 0 0,0-1 0 0 0,0 0 0 0 0,0 1 0 0 0,1-1 0 0 0,-1 0-1 0 0,0 1 1 0 0,1-1 0 0 0,0 0 0 0 0,-1 1 0 0 0,1-1 0 0 0,0 1 0 0 0,0 0 0 0 0,0-1 0 0 0,0 1-5 0 0,4-8 11 0 0,3-8 36 0 0,1 1-36 0 0,6-15-13 0 0,-10 18 3 0 0,6 8 11 0 0,-6-8 32 0 0,6-1-22 0 0,-6 10 24 0 0,1 4-36 0 0,-1-1-10 0 0,-5 0 1 0 0,0 1-1 0 0,1-1 0 0 0,-1 0 0 0 0,0 1 0 0 0,1-1 0 0 0,-1 1 0 0 0,0-1 0 0 0,0 0 0 0 0,0 0 1 0 0,0 1-1 0 0,0-1 0 0 0,0 0 0 0 0,0 1 0 0 0,0-1 0 0 0,0 0 1 0 0,0 1-1 0 0,0 0 0 0 0,0 0 0 0 0,0 0 0 0 0,0 0 0 0 0,0 0 0 0 0,0 0 1 0 0,0 0-1 0 0,0 0 0 0 0,0-1 0 0 0,0 1 0 0 0,0 0 0 0 0,0 0 0 0 0,0 0 0 0 0,0 0 0 0 0,0 0 0 0 0,0 0 0 0 0,0 0 0 0 0,0 0 0 0 0,0 0 0 0 0,0 0 0 0 0,0-1 1 0 0,0 1-1 0 0,0 0 0 0 0,0 0 0 0 0,1 0 0 0 0,-1 0 0 0 0,0 0 0 0 0,0 0 0 0 0,0 0 0 0 0,0 0 0 0 0,0 0 0 0 0,0 0 0 0 0,0 0 0 0 0,0 0 0 0 0,0 0 0 0 0,0 0 0 0 0,0 0 1 0 0,0-1-1 0 0,0 1 0 0 0,1 0 0 0 0,-1 0 0 0 0,0 0 0 0 0,0 0 0 0 0,0 0 0 0 0,0 0 0 0 0,0 0 0 0 0,0 0 0 0 0,0 0 0 0 0,0 0 0 0 0,0 0 0 0 0,0 0 0 0 0,1 0 1 0 0,-1 0-1 0 0,0 0 0 0 0,0 0 0 0 0,0 1 0 0 0,0-1 1 0 0,2-1-7 0 0,-1 1 0 0 0,1 0 0 0 0,-1 0 0 0 0,1-1 0 0 0,-1 1 0 0 0,1-1 0 0 0,-1 1 0 0 0,1-1 0 0 0,-1 0 0 0 0,0 1 0 0 0,1-1 0 0 0,-1 0 0 0 0,1-1 7 0 0,4-3-7 0 0,-6 5 7 0 0,0 0-1 0 0,0 0 0 0 0,0 0 0 0 0,0 0 0 0 0,0 0 0 0 0,0 0 1 0 0,0-1-1 0 0,0 1 0 0 0,0 0 0 0 0,0 0 0 0 0,0 0 0 0 0,1 0 0 0 0,-1 0 1 0 0,0 0-1 0 0,0 0 0 0 0,0 0 0 0 0,0 0 0 0 0,0 0 0 0 0,0 0 1 0 0,0-1-1 0 0,0 1 0 0 0,1 0 0 0 0,-1 0 0 0 0,0 0 0 0 0,0 0 1 0 0,0 0-1 0 0,0 0 0 0 0,0 0 0 0 0,0 0 0 0 0,1 0 0 0 0,-1 0 0 0 0,0 0 1 0 0,0 0-1 0 0,0 0 0 0 0,0 0 0 0 0,0 0 0 0 0,0 0 0 0 0,0 1 1 0 0,1-1-1 0 0,-1 0 0 0 0,0 0 0 0 0,0 0 0 0 0,0 0 0 0 0,0 0 1 0 0,0 0-1 0 0,0 0 0 0 0,0 0 0 0 0,0 0 0 0 0,1 0 0 0 0,-1 0 0 0 0,0 1 1 0 0,0-1-1 0 0,0 0 0 0 0,0 0 0 0 0,0 0 0 0 0,0 0 0 0 0,0 0 1 0 0,13 11-22 0 0,3-4-20 0 0,-8-5 30 0 0,-6-1 14 0 0,4 6-20 0 0,10 11-38 0 0,-14-17 53 0 0,0 1 1 0 0,-1 0-1 0 0,1 0 0 0 0,-1 0 0 0 0,1 1 0 0 0,-1-1 0 0 0,0 0 0 0 0,0 0 0 0 0,0 1 3 0 0,4 7-34 0 0,8 6 22 0 0,-8-10 12 0 0,-1 0 0 0 0,0-1 0 0 0,0 1 0 0 0,-1 0 0 0 0,0 1 0 0 0,1 0 0 0 0,-2-2 0 0 0,-1-3 0 0 0,0-1 0 0 0,-1 1 0 0 0,0-1 0 0 0,1 0 0 0 0,-1 1 0 0 0,0-1 0 0 0,0 1 0 0 0,0-1 0 0 0,0 1 0 0 0,0-1 0 0 0,0-1 0 0 0,0 2 0 0 0,0-1 0 0 0,0 1 0 0 0,0-1 0 0 0,0 1 0 0 0,1-1 0 0 0,-1 1 0 0 0,0-1 0 0 0,1 0 0 0 0,-1 1 0 0 0,1-1 0 0 0,25 47 0 0 0,-25-46 0 0 0,-1-1 0 0 0,1 0 0 0 0,-1 1 0 0 0,1-1 0 0 0,-1 1 0 0 0,0-1 0 0 0,0 1 0 0 0,0-1 0 0 0,0 1 0 0 0,0-1 0 0 0,0 1 0 0 0,0-1 0 0 0,0 1 0 0 0,0-1 0 0 0,0 1 0 0 0,1-1 0 0 0,-1 0 0 0 0,0 1 0 0 0,1-1 0 0 0,-1 1 0 0 0,1-1 0 0 0,12 15 0 0 0,0-2 11 0 0,-10-12 42 0 0,-3-2 11 0 0,3-2 2 0 0,7-12-8 0 0,-9 12-56 0 0,0 0 0 0 0,-1-1-1 0 0,1 1 1 0 0,-1 0-1 0 0,0-1 1 0 0,1 1 0 0 0,-1-1-1 0 0,0 1 1 0 0,-1-2-2 0 0,1 0 8 0 0,3-1 35 0 0,-2 3-43 0 0,1 0 1 0 0,-1 0 0 0 0,1-1-1 0 0,-1 1 1 0 0,0 0-1 0 0,0 0 1 0 0,0-1 0 0 0,0 1-1 0 0,-1 0 1 0 0,1-1-1 0 0,0 1 1 0 0,-1-1-1 0 0,0 1 1 0 0,0-1 0 0 0,1 1-1 0 0,-1-1 1 0 0,-1 1-1 0 0,1-2 0 0 0,0 4 1 0 0,0-1-1 0 0,0 0 0 0 0,0 1 0 0 0,0-1 0 0 0,0 0 0 0 0,0 0 0 0 0,0 1 0 0 0,0-1 0 0 0,1 0 1 0 0,-1 1-1 0 0,0-1 0 0 0,0 0 0 0 0,1 1 0 0 0,-1-1 0 0 0,0 1 0 0 0,1-1 0 0 0,-1 1 1 0 0,1-1-1 0 0,-1 0 0 0 0,1 1 0 0 0,-1-1 0 0 0,1 1 0 0 0,-1 0 0 0 0,1-1 0 0 0,-1 1 1 0 0,1-1-1 0 0,0 1 1 0 0,-1 0 1 0 0,1-1 0 0 0,-1 1 0 0 0,1-1 0 0 0,-1 1 0 0 0,1-1 0 0 0,-1 1 0 0 0,1-1 0 0 0,-1 1 0 0 0,1-1 0 0 0,-1 1 0 0 0,0-1 0 0 0,1 0 0 0 0,-1 1 0 0 0,0-1-1 0 0,0 0 1 0 0,1 1 0 0 0,-1-1 0 0 0,0 0 0 0 0,0 1 0 0 0,0-1 0 0 0,0 0 0 0 0,0 1 0 0 0,0-1 0 0 0,0 0 0 0 0,0 0-2 0 0,-1-11 10 0 0,1 9-10 0 0,0 0 0 0 0,0 0 0 0 0,0-1 0 0 0,0 1 0 0 0,0 0 0 0 0,0 0 0 0 0,1-1 0 0 0,0 1 0 0 0,-1 0 0 0 0,2-1 0 0 0,11-12 0 0 0,-11 14 0 0 0,0-1 0 0 0,0 0 0 0 0,0 0 0 0 0,0 0 0 0 0,0 0 0 0 0,0-1 0 0 0,-2 2 0 0 0,1 0 0 0 0,0 0 0 0 0,0 0 0 0 0,0 0 0 0 0,0 1 0 0 0,1-1 0 0 0,-1 0 0 0 0,0 1 0 0 0,1-1 0 0 0,-1 1 0 0 0,1-1 0 0 0,-1 1 0 0 0,2-1 0 0 0,4-1 0 0 0,-7 3 0 0 0,1 0 0 0 0,-1 0 0 0 0,1 0 0 0 0,-1-1 0 0 0,1 1 0 0 0,-1 0 0 0 0,1 0 0 0 0,-1-1 0 0 0,1 1 0 0 0,-1 0 0 0 0,0-1 0 0 0,1 1 0 0 0,-1 0 0 0 0,1-1 0 0 0,-1 1 0 0 0,0-1 0 0 0,0 1 0 0 0,1 0 0 0 0,-1-1 0 0 0,0 1 0 0 0,0-1 0 0 0,1 1 0 0 0,-1-1 0 0 0,0 1 0 0 0,0-1 0 0 0,0 1 0 0 0,0-1 0 0 0,0 1 0 0 0,0-1 0 0 0,0 1 0 0 0,0-1 0 0 0,0 1 0 0 0,0-1 0 0 0,0 1 0 0 0,0-1 0 0 0,0 1 0 0 0,0-1 0 0 0,0 1 0 0 0,0-2 0 0 0,0 1 0 0 0,0 0 0 0 0,0-1 0 0 0,0 1 0 0 0,0 0 0 0 0,0-1 0 0 0,1 1 0 0 0,-1 0 0 0 0,1 0 0 0 0,-1-1 0 0 0,1 1 0 0 0,-1 0 0 0 0,1 0 0 0 0,-1 0 0 0 0,1 0 0 0 0,0 0 0 0 0,0 0 0 0 0,0 0 0 0 0,0 0 0 0 0,0 0 0 0 0,0 0 0 0 0,0 0 0 0 0,0 0 0 0 0,0 1 0 0 0,1-2 0 0 0,3 0 0 0 0,-4 2 0 0 0,-1-1 0 0 0,1 1 0 0 0,-1 0 0 0 0,1 0 0 0 0,0-1 0 0 0,-1 1 0 0 0,1-1 0 0 0,-1 1 0 0 0,1 0 0 0 0,0-1 0 0 0,-1 1 0 0 0,1-1 0 0 0,-1 1 0 0 0,0-1 0 0 0,1 0 0 0 0,-1 1 0 0 0,1-1 0 0 0,-1 1 0 0 0,0-1 0 0 0,0 0 0 0 0,1 1 0 0 0,-1-1 0 0 0,2-4 0 0 0,12-11 11 0 0,-1 0 32 0 0,-8 2-33 0 0,6 9-10 0 0,-6-6 0 0 0,6 6 0 0 0,-11 4 0 0 0,1 1 0 0 0,-1-1 0 0 0,1 0 0 0 0,-1 0 0 0 0,0 0 0 0 0,0 0 0 0 0,1 1 0 0 0,-1-1 0 0 0,0 0 0 0 0,0 0 0 0 0,0 0 0 0 0,0 0 0 0 0,0 0 0 0 0,0 0 0 0 0,0-13-34 0 0,0 12-137 0 0,0 2-22 0 0,0 0 88 0 0,0 0 32 0 0,0 0-33 0 0,0 0-14 0 0,0 0-34 0 0,0 0-37 0 0,0 0-44 0 0,0 0-47 0 0,0 0-43 0 0,0 0-41 0 0,0 0-36 0 0,0 0-261 0 0,0 0-60 0 0,0 0-48 0 0,0 0-34 0 0,0 0-1444 0 0,0 0-1278 0 0</inkml:trace>
  <inkml:trace contextRef="#ctx0" brushRef="#br0" timeOffset="2699.08">2733 368 12032 0 0,'0'0'273'0'0,"0"0"40"0"0,0 0 21 0 0,0 0-143 0 0,0 0-92 0 0,0 0 64 0 0,0 0-51 0 0,0 0 117 0 0,0 0 211 0 0,0 0 22 0 0,0 0-24 0 0,0 0-106 0 0,0 0-48 0 0,0 0-10 0 0,0 0-18 0 0,0 0-67 0 0,0 0-28 0 0,0 0-8 0 0,0 0-38 0 0,0 0-135 0 0,0 0-34 0 0,0 0-43 0 0,0 0-153 0 0,0 0-278 0 0,0-2-499 0 0,0-9-49 0 0,0 8-10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25.2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6624 0 0,'0'0'149'0'0,"0"0"23"0"0,0 0 11 0 0,3 3-30 0 0,8 7-58 0 0,-9-7 140 0 0,0 0-77 0 0,-2-1-45 0 0,0 1-38 0 0,0 0-15 0 0,1-1 37 0 0,10 4 333 0 0,-6 4-5 0 0,2-5-163 0 0,-7-5-246 0 0,1 0 0 0 0,-1 0 0 0 0,0 1 1 0 0,1-1-1 0 0,-1 0 0 0 0,1 0 1 0 0,-1 1-1 0 0,0-1 0 0 0,1 1 0 0 0,-1-1 1 0 0,0 0-1 0 0,1 1 0 0 0,-1-1 1 0 0,0 1-1 0 0,1-1 0 0 0,-1 0 0 0 0,0 1 1 0 0,0-1-1 0 0,0 1 0 0 0,0-1 1 0 0,1 1-1 0 0,-1-1 0 0 0,0 1 0 0 0,0-1 1 0 0,0 1-1 0 0,0-1 0 0 0,0 1 1 0 0,0-1-1 0 0,0 1 0 0 0,0-1 0 0 0,0 1 1 0 0,-1 0-17 0 0,3 10 270 0 0,4 2 36 0 0,1-1-13 0 0,-6 0-45 0 0,-1-12-228 0 0,0 1-1 0 0,0 0 1 0 0,0 0-1 0 0,0-1 1 0 0,0 1-1 0 0,0 0 1 0 0,1-1-1 0 0,-1 1 1 0 0,0 0-1 0 0,0-1 0 0 0,0 1 1 0 0,1 0-1 0 0,-1-1 1 0 0,0 1-1 0 0,1-1 1 0 0,-1 1-1 0 0,1 0 1 0 0,-1-1-1 0 0,0 1 1 0 0,1-1-1 0 0,-1 1 1 0 0,1-1-1 0 0,-1 0 1 0 0,1 1-1 0 0,0-1 1 0 0,-1 1-20 0 0,1-1 19 0 0,0 0 1 0 0,-1 1-1 0 0,1-1 0 0 0,-1 1 1 0 0,1-1-1 0 0,-1 1 0 0 0,1-1 1 0 0,-1 1-1 0 0,0-1 0 0 0,1 1 1 0 0,-1 0-1 0 0,1-1 0 0 0,-1 1 0 0 0,0-1 1 0 0,0 1-1 0 0,1 0 0 0 0,-1-1 1 0 0,0 1-1 0 0,0 0 0 0 0,0-1 1 0 0,0 1-1 0 0,0 0 0 0 0,0-1 1 0 0,0 1-1 0 0,0 0 0 0 0,0 0-19 0 0,0 5 142 0 0,0-4-99 0 0,0 0 0 0 0,0-1 0 0 0,0 1 0 0 0,0 0 0 0 0,0-1 0 0 0,0 1 0 0 0,0 0 0 0 0,0-1 0 0 0,1 1 0 0 0,-1-1 0 0 0,1 1 0 0 0,0 1-43 0 0,6 1 213 0 0,-7-3-199 0 0,1-1-1 0 0,-1 0 0 0 0,0 0 1 0 0,1 1-1 0 0,-1-1 0 0 0,1 0 0 0 0,-1 1 1 0 0,0-1-1 0 0,1 0 0 0 0,-1 1 0 0 0,0-1 1 0 0,1 1-1 0 0,-1-1 0 0 0,0 0 1 0 0,0 1-1 0 0,1-1 0 0 0,-1 1 0 0 0,0-1 1 0 0,0 1-1 0 0,0-1 0 0 0,1 1 1 0 0,-1-1-1 0 0,0 1 0 0 0,0-1 0 0 0,0 1 1 0 0,0-1-1 0 0,0 1 0 0 0,0-1 0 0 0,0 1 1 0 0,0-1-1 0 0,0 1 0 0 0,-1 0-13 0 0,4 14 225 0 0,8-1-2 0 0,-9-11-48 0 0,-1 1-79 0 0,0-1-54 0 0,-2 3-8 0 0,0-3 27 0 0,1-3-46 0 0,0 1 1 0 0,0 0-1 0 0,0 0 0 0 0,0-1 0 0 0,0 1 0 0 0,1 0 0 0 0,-1 0 0 0 0,0-1 1 0 0,0 1-1 0 0,0 0 0 0 0,1-1 0 0 0,-1 1 0 0 0,0 0 0 0 0,1-1 1 0 0,-1 1-1 0 0,1 0 0 0 0,-1-1 0 0 0,1 1 0 0 0,-1-1 0 0 0,1 1 0 0 0,-1-1 1 0 0,1 1-1 0 0,0-1 0 0 0,-1 1 0 0 0,1-1-15 0 0,-1 1 15 0 0,1-1-1 0 0,-1 0 1 0 0,1 1 0 0 0,-1-1-1 0 0,1 0 1 0 0,-1 1-1 0 0,1-1 1 0 0,-1 1 0 0 0,0-1-1 0 0,1 1 1 0 0,-1-1-1 0 0,0 1 1 0 0,1-1 0 0 0,-1 1-1 0 0,0-1 1 0 0,0 1-1 0 0,1-1 1 0 0,-1 1 0 0 0,0-1-1 0 0,0 1 1 0 0,0 0-1 0 0,0-1 1 0 0,0 1 0 0 0,0 0-15 0 0,0 1 244 0 0,0 1-16 0 0,0-3-318 0 0,0 0 42 0 0,0 1 39 0 0,0 0 34 0 0,0 1 43 0 0,0 0 35 0 0,0 1 56 0 0,0 1 126 0 0,0 1 128 0 0,0-3-179 0 0,0-2-123 0 0,0 0-36 0 0,0-2-46 0 0,0 0-54 0 0,3-3 68 0 0,1 1-36 0 0,-3 4-6 0 0,-1 0 0 0 0,1-1 0 0 0,-1 1 0 0 0,1-1 0 0 0,-1 1 0 0 0,0 0 0 0 0,1-1 0 0 0,-1 1 0 0 0,1-1 0 0 0,-1 1 0 0 0,0-1-1 0 0,1 0 1 0 0,-1 1 0 0 0,0-1 0 0 0,0 1 0 0 0,1-1 0 0 0,-1 0-1 0 0,2-31 51 0 0,-2 30-48 0 0,0 0-1 0 0,1 0 0 0 0,-1 1 1 0 0,0-1-1 0 0,1 0 0 0 0,-1 1 1 0 0,1-1-1 0 0,-1 1 0 0 0,1-1 1 0 0,0 1-1 0 0,0-1 0 0 0,0 1 1 0 0,-1-1-1 0 0,2 1-2 0 0,3-7 21 0 0,0-6-11 0 0,6 9-10 0 0,-5-6 0 0 0,-6 10 0 0 0,1 0 0 0 0,-1-1 0 0 0,1 1 0 0 0,-1 0 0 0 0,1 0 0 0 0,0 0 0 0 0,-1 1 0 0 0,1-1 0 0 0,0 0 0 0 0,-1 0 0 0 0,1 0 0 0 0,0 0 0 0 0,0 1 0 0 0,0-1 0 0 0,0 0 0 0 0,0 0 0 0 0,11-3 0 0 0,-3-1 0 0 0,18-20 0 0 0,-25 23 0 0 0,0 0 0 0 0,-1 1 0 0 0,1-1 0 0 0,0 1 0 0 0,0 0 0 0 0,0 0 0 0 0,0 0 0 0 0,0 0 0 0 0,1 0 0 0 0,-1 0 0 0 0,0 0 0 0 0,0 1 0 0 0,1-1 0 0 0,-1 1 0 0 0,0-1 0 0 0,1 1 0 0 0,-1 0 0 0 0,1 0 0 0 0,-1 0 0 0 0,0 0 0 0 0,1 1 0 0 0,-1-1 0 0 0,-1 0-1 0 0,1-1 0 0 0,0 1 0 0 0,-1 0 0 0 0,1-1 1 0 0,0 1-1 0 0,-1-1 0 0 0,1 1 0 0 0,-1-1 0 0 0,1 0 1 0 0,-1 1-1 0 0,1-1 0 0 0,-1 0 0 0 0,1 0 0 0 0,-1 0 0 0 0,0-1 1 0 0,1 1-1 0 0,-1-1 1 0 0,6-1-71 0 0,2 3 68 0 0,-6 1-7 0 0,3-1-9 0 0,-4-1 16 0 0,0 1 0 0 0,-1 0 0 0 0,1 0 0 0 0,0 0 0 0 0,-1 0 1 0 0,1 0-1 0 0,0 1 0 0 0,-1-1 0 0 0,1 0 0 0 0,0 1 0 0 0,-1-1 0 0 0,2 1 3 0 0,3 10 0 0 0,7-6 0 0 0,25 16-61 0 0,-28-15 59 0 0,1-1 0 0 0,1 1 2 0 0,-1 4-52 0 0,6 0 41 0 0,-15-9 11 0 0,0 0 0 0 0,0 0 0 0 0,1 0 0 0 0,-1 1 0 0 0,0-1 0 0 0,0 0 0 0 0,0 1 0 0 0,0 0 0 0 0,-1-1 0 0 0,1 1 0 0 0,0 0 0 0 0,0 1 0 0 0,3 10 1 0 0,6-8-1 0 0,-6 6 0 0 0,6-6 0 0 0,-11-4 0 0 0,1 0 0 0 0,-1 0 0 0 0,0-1 0 0 0,1 1 0 0 0,-1 0 0 0 0,0 0 0 0 0,0 0 0 0 0,1 0 0 0 0,-1-1 0 0 0,0 1 0 0 0,0 0 0 0 0,0 0 0 0 0,0 0 0 0 0,0 1 0 0 0,-1-2 0 0 0,1 1 0 0 0,0 0 0 0 0,0 0 0 0 0,0 0 0 0 0,1 0 0 0 0,-1 0 0 0 0,0-1 0 0 0,0 1 0 0 0,0 0 0 0 0,0 0 0 0 0,1 0 0 0 0,-1 0 0 0 0,0-1 0 0 0,1 2 0 0 0,0-2 0 0 0,-1 1 1 0 0,1-1 0 0 0,0 0-1 0 0,-1 0 1 0 0,1 1 0 0 0,0-1-1 0 0,-1 0 1 0 0,1 0 0 0 0,0 0 0 0 0,-1 1-1 0 0,1-1 1 0 0,0 0 0 0 0,-1 0-1 0 0,1 0 1 0 0,0 0-1 0 0,-1 0 0 0 0,3 0 53 0 0,-3 0 11 0 0,-3 0 2 0 0,2 0-62 0 0,1 0 0 0 0,-1 0 0 0 0,0 0-1 0 0,0 0 1 0 0,1-1 0 0 0,-1 1 0 0 0,0 0 0 0 0,1 0 0 0 0,-1 0 0 0 0,0-1 0 0 0,1 1 0 0 0,-1 0 0 0 0,0 0 0 0 0,1-1-1 0 0,-1 1-3 0 0,1-1 1 0 0,0 1-1 0 0,-1 0 1 0 0,1-1-1 0 0,0 1 1 0 0,0-1-1 0 0,0 1 1 0 0,0-1-1 0 0,-1 1 1 0 0,1-1-1 0 0,0 1 1 0 0,0-1-1 0 0,0 1 0 0 0,0-1 1 0 0,0 0-1 0 0,0 1 1 0 0,0-1-1 0 0,0 1 1 0 0,1-1-1 0 0,-1 1 1 0 0,0-1-1 0 0,0 1 1 0 0,0-1-1 0 0,0 1 1 0 0,1 0-1 0 0,-1-1 0 0 0,0 1 0 0 0,16-32 0 0 0,0 0 0 0 0,-2 16 0 0 0,12-10-3 0 0,-17 21-28 0 0,3 1-32 0 0,-4-2 25 0 0,2 1 17 0 0,20 3-55 0 0,-15 2 27 0 0,16 0 23 0 0,-26 2-22 0 0,8 9 36 0 0,1-6 12 0 0,-9 6-12 0 0,6-6-36 0 0,-6 6 36 0 0,6-6 12 0 0,-6 9-11 0 0,8 2-32 0 0,-8-12 38 0 0,-2 1-1 0 0,8 18 19 0 0,-1-7 35 0 0,-9-15-47 0 0,0 0 0 0 0,-1 1 0 0 0,0-1 0 0 0,1 1 1 0 0,-1-1-1 0 0,0 0 0 0 0,0 1 0 0 0,0-1 0 0 0,0 1 1 0 0,0 0-2 0 0,-1 3 0 0 0,2-3 0 0 0,12 22 0 0 0,-12-22 0 0 0,-1-1 0 0 0,1 1 0 0 0,-1-1 0 0 0,1 1 0 0 0,-1-1 0 0 0,0 0 0 0 0,0 1 0 0 0,0-1 0 0 0,0 1 0 0 0,0-1 0 0 0,0 1 0 0 0,0-1 0 0 0,0 1 0 0 0,0-1 0 0 0,0 1 0 0 0,1-1 0 0 0,-1 1 0 0 0,0-1 0 0 0,1 1 0 0 0,-1-1 0 0 0,1 0 0 0 0,2 5-34 0 0,0-3-88 0 0,0 0-92 0 0,-2-2 58 0 0,-1 0-40 0 0,0-1 196 0 0,1 0-237 0 0,0 1-41 0 0,-1-1-35 0 0,0 1-34 0 0,1-1-227 0 0,-1 0-55 0 0,0 0-747 0 0,0 0-595 0 0,0 0-1126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28.2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1 122 7136 0 0,'0'0'208'0'0,"0"3"-10"0"0,0 0-147 0 0,0 23-60 0 0,0-22 29 0 0,0 0 40 0 0,0 0 33 0 0,0 3 175 0 0,0-5-171 0 0,1 0 0 0 0,-1-1-1 0 0,0 1 1 0 0,1-1 0 0 0,-1 1 0 0 0,1-1-1 0 0,0 1 1 0 0,-1-1 0 0 0,1 1 0 0 0,0-1-1 0 0,0 1 1 0 0,1 0-97 0 0,2 3 210 0 0,1 0-46 0 0,-1 1 161 0 0,0-1 0 0 0,0 1 1 0 0,-1 0-1 0 0,2 3-325 0 0,-1-2 230 0 0,-1-1-47 0 0,-3-5-179 0 0,3 12 486 0 0,-1-8-14 0 0,9 9-52 0 0,-6-1-28 0 0,2-8-123 0 0,-6-5-257 0 0,-1 0 0 0 0,0 0 1 0 0,1 0-1 0 0,-1 1 0 0 0,0-1 0 0 0,1 0 1 0 0,-1 0-1 0 0,0 1 0 0 0,1-1 0 0 0,-1 0 1 0 0,0 1-1 0 0,1-1 0 0 0,-1 0 0 0 0,0 1 1 0 0,0-1-1 0 0,1 0 0 0 0,-1 1 0 0 0,0-1 1 0 0,0 1-1 0 0,0-1 0 0 0,0 0 1 0 0,0 1-1 0 0,1-1 0 0 0,-1 1 0 0 0,0-1 1 0 0,0 1-1 0 0,0-1 0 0 0,0 0 0 0 0,0 1 1 0 0,0-1-1 0 0,0 1-16 0 0,2 4 356 0 0,9 6-17 0 0,-9-9-150 0 0,-1 0-51 0 0,-1 0-41 0 0,1 0-35 0 0,-2 6 66 0 0,1-8-81 0 0,0 2 233 0 0,0-2-21 0 0,0 1-111 0 0,-1 0-42 0 0,1 1-1 0 0,0 0-96 0 0,0 2-77 0 0,0-3 93 0 0,-1 0 53 0 0,1 0 74 0 0,0 0 91 0 0,-1-1 112 0 0,1 0-131 0 0,0 0 36 0 0,-13-11-238 0 0,4 9 8 0 0,9 2-30 0 0,-1 0 1 0 0,1 0 0 0 0,0 0-1 0 0,0 0 1 0 0,-1 0-1 0 0,1 0 1 0 0,0 0 0 0 0,0 0-1 0 0,0 0 1 0 0,-1-1 0 0 0,1 1-1 0 0,0 0 1 0 0,0 0-1 0 0,0 0 1 0 0,-1 0 0 0 0,1 0-1 0 0,0 0 1 0 0,0 0 0 0 0,0-1-1 0 0,-1 1 1 0 0,1 0-1 0 0,0 0 1 0 0,0 0 0 0 0,0 0-1 0 0,0-1 1 0 0,0 1 0 0 0,-1 0-1 0 0,1 0 1 0 0,0-1-1 0 0,0 1 1 0 0,0 0 0 0 0,0 0-1 0 0,0 0 1 0 0,0-1-1 0 0,-1-26 73 0 0,0 19-43 0 0,1 6-27 0 0,0 0 1 0 0,0 0-1 0 0,0 0 1 0 0,0-1-1 0 0,0 1 1 0 0,1 0-1 0 0,-1 0 0 0 0,1 0 1 0 0,-1 0-1 0 0,1-1-3 0 0,13-13 0 0 0,6-5-35 0 0,-2 3-66 0 0,-6 6-3 0 0,1-1-40 0 0,3 0 68 0 0,11-1 50 0 0,-22 11 20 0 0,11 1-38 0 0,-15 2 42 0 0,0 0 0 0 0,0 0 0 0 0,0 0 0 0 0,-1 0 1 0 0,1 0-1 0 0,0 0 0 0 0,0 0 0 0 0,0 0 0 0 0,0-1 1 0 0,-1 1-1 0 0,1 0 0 0 0,0-1 0 0 0,0 1 0 0 0,0 0 0 0 0,0-1 2 0 0,2-5-28 0 0,-3 6 27 0 0,0-1 0 0 0,0 1 0 0 0,1 0 0 0 0,-1-1 0 0 0,0 1 0 0 0,0 0 0 0 0,0-1 0 0 0,0 1 0 0 0,1 0 0 0 0,-1-1 0 0 0,0 1 0 0 0,0 0 0 0 0,1-1 0 0 0,-1 1 0 0 0,0 0 0 0 0,0 0 0 0 0,1-1 0 0 0,-1 1 0 0 0,0 0 0 0 0,1 0 0 0 0,-1 0 0 0 0,0 0 0 0 0,1-1 0 0 0,-1 1 1 0 0,1 0-1 0 0,-1 0 0 0 0,0 0 0 0 0,1 0 0 0 0,-1 0 0 0 0,0 0 0 0 0,1 0 0 0 0,-1 0 0 0 0,1 0 0 0 0,-1 0 0 0 0,0 0 0 0 0,1 0 0 0 0,-1 0 0 0 0,1 0 0 0 0,-1 0 0 0 0,0 0 0 0 0,1 1 0 0 0,-1-1 0 0 0,0 0 0 0 0,1 0 0 0 0,-1 0 0 0 0,0 1 0 0 0,1-1 0 0 0,-1 0 0 0 0,0 0 1 0 0,8 5-31 0 0,-6-4 28 0 0,-1 0-1 0 0,1 0 1 0 0,-1 0-1 0 0,1 0 1 0 0,-1 0-1 0 0,1-1 1 0 0,-1 1-1 0 0,1-1 1 0 0,0 1-1 0 0,-1-1 1 0 0,1 0-1 0 0,0 1 1 0 0,-1-1-1 0 0,1 0 4 0 0,-1 0 0 0 0,-1 0-1 0 0,1-1 0 0 0,-1 1 0 0 0,1 0 1 0 0,-1 0-1 0 0,1 0 0 0 0,-1 0 0 0 0,1 0 1 0 0,-1 0-1 0 0,1 0 0 0 0,-1 1 0 0 0,1-1 0 0 0,-1 0 1 0 0,1 0-1 0 0,-1 0 0 0 0,1 0 0 0 0,-1 1 1 0 0,1-1-1 0 0,-1 0 0 0 0,0 0 0 0 0,1 1 0 0 0,-1-1 1 0 0,1 0-1 0 0,-1 1 0 0 0,0-1 0 0 0,1 0 1 0 0,-1 1-1 0 0,0-1 0 0 0,0 1 0 0 0,1-1 1 0 0,-1 1-1 0 0,0-1 1 0 0,5 7-29 0 0,6-2 18 0 0,-6 6 11 0 0,5-6 0 0 0,-3 7 0 0 0,-7-11 0 0 0,1 0 0 0 0,-1 0 0 0 0,1 0 0 0 0,-1 0 0 0 0,1 0 0 0 0,-1 0 0 0 0,1 0 0 0 0,0 0 0 0 0,0 0 0 0 0,-1-1 0 0 0,1 1 0 0 0,0 0 0 0 0,0 0 0 0 0,0 0 0 0 0,0-1 0 0 0,0 1 0 0 0,12 4 0 0 0,-12-4 0 0 0,-1 0 0 0 0,1 0 0 0 0,-1-1 0 0 0,0 1 0 0 0,1 0 0 0 0,-1 0 0 0 0,0 0 0 0 0,0 0 0 0 0,0 0 0 0 0,0-1 0 0 0,0 1 0 0 0,0 0 0 0 0,0 0 0 0 0,0 1 0 0 0,0-1 1 0 0,0 1 0 0 0,0 0 0 0 0,1-1 0 0 0,-1 1 0 0 0,0 0 0 0 0,1-1 0 0 0,-1 1 0 0 0,1 0-1 0 0,0-1 1 0 0,0 1 0 0 0,-1-1 0 0 0,1 1 0 0 0,0-1 0 0 0,0 0 0 0 0,0 1 0 0 0,0-1 0 0 0,1 0-1 0 0,-1 1 0 0 0,3 5 104 0 0,-4 2-77 0 0,-1-6-7 0 0,1 7 23 0 0,0-3 20 0 0,0 8 56 0 0,0 0-39 0 0,0-1-82 0 0,0-12-85 0 0,0-2 23 0 0,0 0-19 0 0,0 0-56 0 0,0 0-146 0 0,0 0-258 0 0,0 0 411 0 0,0 0 15 0 0,0 0-12 0 0,0 0-40 0 0,0 0-8 0 0,0 0-41 0 0,0 0-45 0 0,0 0-51 0 0,0 0-55 0 0,0 0-51 0 0,0 0-46 0 0,0 0-39 0 0,0 0-146 0 0,0 0-39 0 0,0 0-177 0 0,0 0-474 0 0</inkml:trace>
  <inkml:trace contextRef="#ctx0" brushRef="#br0" timeOffset="498.47">576 282 8576 0 0,'2'0'197'0'0,"7"0"-63"0"0,14 0 306 0 0,-10 0-350 0 0,6 0-55 0 0,-10 0 0 0 0,0 1 42 0 0,0-1 46 0 0,1-1 49 0 0,-1-2 50 0 0,-1-2 101 0 0,2-1 147 0 0,-4 4-191 0 0,2 2 37 0 0,1 0 132 0 0,1 0-85 0 0,3 0-31 0 0,0 1-80 0 0,1-2-30 0 0,4-2 16 0 0,-5-4-14 0 0,-12 7-198 0 0,1-1 0 0 0,-1 0 0 0 0,1 0 0 0 0,-1 1 0 0 0,1-1 0 0 0,-1 0 0 0 0,1 1 0 0 0,-1 0 0 0 0,1-1 0 0 0,-1 1 0 0 0,1 0 0 0 0,0 0 0 0 0,-1 0-26 0 0,9-1 113 0 0,-1-1-36 0 0,11-7 59 0 0,-16 7-96 0 0,2 0 78 0 0,-1 0-36 0 0,2 2-12 0 0,-2 1-40 0 0,3-1-4 0 0,-2-2 22 0 0,24-14 115 0 0,-25 5-148 0 0,8 6-3 0 0,0-6 46 0 0,-5 4 2 0 0,-3 2-52 0 0,-2 1 0 0 0,1-1 36 0 0,-5 0-34 0 0,0 0-1 0 0,5-1 35 0 0,-3 5-44 0 0,-1 0 1 0 0,1 0-1 0 0,-1 0 0 0 0,1 0 1 0 0,-1-1-1 0 0,1 1 1 0 0,-1 0-1 0 0,1 0 0 0 0,-1-1 1 0 0,0 1-1 0 0,0 0 0 0 0,0 0 1 0 0,0-1-1 0 0,0 1 1 0 0,0 0-1 0 0,0 0 0 0 0,0-1 1 0 0,0 1-1 0 0,0 0 0 0 0,-1-1 1 0 0,1 1-1 0 0,0 0 1 0 0,-1 0-1 0 0,0-1 0 0 0,0-3 12 0 0,0 0 1 0 0,0 0-1 0 0,0 0 0 0 0,0 1 1 0 0,1-2-13 0 0,0 5 0 0 0,0 1 0 0 0,0-1 1 0 0,1 1-1 0 0,-1-1 0 0 0,0 1 1 0 0,0-1-1 0 0,0 1 1 0 0,0-1-1 0 0,0 1 0 0 0,-1-1 1 0 0,1 1-1 0 0,0-1 1 0 0,0 1-1 0 0,0-1 0 0 0,0 1 1 0 0,-1-1-1 0 0,1 1 1 0 0,0 0-1 0 0,0-1 0 0 0,-1 1 1 0 0,1-1-1 0 0,0 1 0 0 0,-1 0 1 0 0,1-1-1 0 0,0 1 1 0 0,-1 0-1 0 0,1-1 0 0 0,0 1 1 0 0,-1 0-1 0 0,1-1 1 0 0,-1 1-1 0 0,0 0 0 0 0,-5-5 10 0 0,4 3-3 0 0,1 0-1 0 0,-1 0 1 0 0,1-1-1 0 0,0 1 1 0 0,0 0-1 0 0,0-1 1 0 0,0 1-1 0 0,0-1-6 0 0,0 0 0 0 0,1 1 0 0 0,-1-1 1 0 0,0 1-1 0 0,-1 0 0 0 0,1-1 0 0 0,0 1 0 0 0,-1 0 1 0 0,0 0-1 0 0,-8-4 10 0 0,5-4 33 0 0,4 9-42 0 0,0 1-1 0 0,0-1 1 0 0,0 1 0 0 0,1 0 0 0 0,-1 0-1 0 0,0-1 1 0 0,0 1 0 0 0,0 0 0 0 0,0 0-1 0 0,0 0 1 0 0,1 0 0 0 0,-1 0 0 0 0,0 0 0 0 0,-1 0-1 0 0,1 0 0 0 0,0 0 0 0 0,1 0 0 0 0,-1 0 0 0 0,0 0 0 0 0,0 0 0 0 0,0 0 0 0 0,0 0 0 0 0,0 0 0 0 0,1-1 0 0 0,-1 1 0 0 0,0 0 0 0 0,0 0 0 0 0,0-1 0 0 0,0 0 0 0 0,-3-3 0 0 0,4 4 0 0 0,0 0 0 0 0,0 0 0 0 0,0 0 0 0 0,0 0 0 0 0,0-1 0 0 0,0 1 0 0 0,0 0 0 0 0,-1 0 0 0 0,1 0 0 0 0,0 0 0 0 0,0 0 0 0 0,0 0 0 0 0,0 0 0 0 0,0-1 0 0 0,0 1 0 0 0,0 0 0 0 0,-1 0 0 0 0,1 0 0 0 0,0 0 0 0 0,0 0 0 0 0,0 0 0 0 0,0 0 0 0 0,0 0 0 0 0,-1 0 0 0 0,1 0 0 0 0,0 0 0 0 0,0 0 0 0 0,0 0 0 0 0,0 0 0 0 0,0 0 0 0 0,-1 0 0 0 0,1 0 0 0 0,0 0 0 0 0,0 0 0 0 0,0 0 0 0 0,0 0 0 0 0,0 0 0 0 0,-1 0 0 0 0,1 0 0 0 0,0 0 0 0 0,0 0 0 0 0,0 0 0 0 0,0 0 0 0 0,0 1 0 0 0,0-1 0 0 0,-1 0 0 0 0,1 0 0 0 0,0 0 0 0 0,0 0 0 0 0,0 0 0 0 0,0 0 0 0 0,-9 5 0 0 0,8-4 0 0 0,0-1 0 0 0,-1 1 0 0 0,1-1 0 0 0,-1 1 0 0 0,1-1 0 0 0,-1 0 0 0 0,1 0 0 0 0,-1 0 0 0 0,1 0 0 0 0,-1 0 0 0 0,2 0 0 0 0,-1 0 0 0 0,0 0 0 0 0,0 0 1 0 0,0 1-1 0 0,1-1 0 0 0,-1 0 1 0 0,0 1-1 0 0,0-1 0 0 0,0 0 1 0 0,0 1-1 0 0,0-1 1 0 0,0 1-1 0 0,1-1 0 0 0,-1 1 1 0 0,0 0-1 0 0,0-1 0 0 0,1 1 1 0 0,-1 0-1 0 0,0-1 1 0 0,1 1-1 0 0,-1 0 0 0 0,1 0 0 0 0,-13 23 19 0 0,11-20-15 0 0,0 0 1 0 0,0 0-1 0 0,-1 0 1 0 0,1 0-1 0 0,-1 0 1 0 0,-1 1-5 0 0,3-4 0 0 0,0 0 1 0 0,-1 0-1 0 0,1 1 1 0 0,0-1 0 0 0,0 0-1 0 0,0 1 1 0 0,0-1-1 0 0,0 1 1 0 0,0-1-1 0 0,0 1 1 0 0,1-1-1 0 0,-1 1 1 0 0,0 0-1 0 0,1-1 1 0 0,-1 1-1 0 0,1 0 1 0 0,0-1-1 0 0,0 1 1 0 0,-1 0 0 0 0,1 0-1 0 0,0 0 3 0 0,0 1 0 0 0,0 0 0 0 0,0-1 1 0 0,-1 1-1 0 0,1-1 0 0 0,-1 1 0 0 0,0-1 1 0 0,1 1-1 0 0,-1-1 0 0 0,0 1 1 0 0,-2 1-4 0 0,2-2 3 0 0,0 0 0 0 0,0 1 0 0 0,0-1 1 0 0,0 1-1 0 0,0-1 0 0 0,1 1 0 0 0,-1-1 1 0 0,1 1-1 0 0,0-1 0 0 0,-1 1 1 0 0,1 2-4 0 0,0-3 4 0 0,0-1 0 0 0,0 1 0 0 0,-1 0 0 0 0,1 0 0 0 0,-1-1 0 0 0,0 1 0 0 0,1 0 0 0 0,-1-1 1 0 0,0 1-1 0 0,0 0 0 0 0,-1 0-4 0 0,2-1 5 0 0,-1 0-1 0 0,0 0 1 0 0,1 0 0 0 0,-1 0 0 0 0,0 0-1 0 0,1 0 1 0 0,-1 0 0 0 0,1 0 0 0 0,0 0 0 0 0,-1 0-1 0 0,1 0 1 0 0,0 0 0 0 0,0 0 0 0 0,0 0-1 0 0,-1 0 1 0 0,1 1 0 0 0,0-1 0 0 0,1 0 0 0 0,-1 0-1 0 0,0 0 1 0 0,0 0 0 0 0,0 0 0 0 0,1 0 0 0 0,-1 1-5 0 0,15 28 160 0 0,-6-13-57 0 0,-1 0 51 0 0,-7-16-133 0 0,1 1 1 0 0,-1 0-1 0 0,0-1 0 0 0,1 1 1 0 0,-1-1-1 0 0,1 0 1 0 0,0 1-1 0 0,-1-1 0 0 0,1 0 1 0 0,0 0-1 0 0,0 0 1 0 0,0 0-1 0 0,1 0-21 0 0,0 0 38 0 0,0 1-1 0 0,0 0 1 0 0,0-1 0 0 0,0 1-1 0 0,0 1 1 0 0,0 0-38 0 0,11 8 187 0 0,-12-10-163 0 0,-1 0 0 0 0,0-1 1 0 0,1 1-1 0 0,-1-1 0 0 0,1 1 1 0 0,-1-1-1 0 0,1 0 0 0 0,-1 0 1 0 0,1 0-1 0 0,-1 1 0 0 0,1-1-24 0 0,10 1 169 0 0,0 6 22 0 0,-10-6-168 0 0,-1 0-1 0 0,1-1 1 0 0,-1 1-1 0 0,1 0 1 0 0,0 0 0 0 0,0-1-1 0 0,-1 1 1 0 0,1-1-1 0 0,0 1 1 0 0,0-1 0 0 0,-1 0-1 0 0,1 0 1 0 0,0 0-23 0 0,14 2 161 0 0,-1 0-35 0 0,9 6 37 0 0,-18-6-137 0 0,9-1 73 0 0,0-8-1 0 0,-14 6-88 0 0,1 0 1 0 0,-1 1 0 0 0,0-1-1 0 0,1 0 1 0 0,-1 0-1 0 0,1 1 1 0 0,-1-1 0 0 0,1 1-1 0 0,-1-1 1 0 0,1 1-1 0 0,-1 0 1 0 0,1 0-1 0 0,0-1-10 0 0,14 2 84 0 0,-11 0-71 0 0,-1-1 1 0 0,1 1-1 0 0,-1-1 1 0 0,0 0-1 0 0,1-1 1 0 0,-1 1 0 0 0,1-1-1 0 0,-1 0 1 0 0,4-1-14 0 0,0-3 24 0 0,5-2-33 0 0,-2 6-76 0 0,-8 1-11 0 0,1 0 75 0 0,5 0 18 0 0,-6 0-60 0 0,0 0-70 0 0,0-1-45 0 0,-1 1-77 0 0,1-1-89 0 0,-1 0-101 0 0,-1 0 36 0 0,1 0-63 0 0,0 0-58 0 0,-1 0-49 0 0,1-1-172 0 0,0 0-49 0 0,0 0-208 0 0,2-1-557 0 0,-4 3 1562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26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50 5264 0 0,'0'0'116'0'0,"0"0"17"0"0,0 0 12 0 0,0-1-37 0 0,-3-1 7 0 0,2 1-102 0 0,0 0 49 0 0,0 0 41 0 0,-1-1 36 0 0,-1-1 194 0 0,-6-6 796 0 0,6 5-721 0 0,1 2-219 0 0,0 1-80 0 0,1-1-95 0 0,0 2-116 0 0,-2-3 585 0 0,0 0-60 0 0,-7-7-9 0 0,8 8-224 0 0,0 1-45 0 0,-1 0 36 0 0,-1 1-99 0 0,-1 0-57 0 0,3 1 5 0 0,1-1 35 0 0,-12 0 194 0 0,-25 0 576 0 0,22 0-516 0 0,2 0-97 0 0,2 0-88 0 0,7 3 33 0 0,-9 7-27 0 0,1-4-4 0 0,9 0-50 0 0,3-5-81 0 0,1-1-1 0 0,0 1 1 0 0,0-1-1 0 0,-1 0 1 0 0,1 1-1 0 0,0-1 1 0 0,-1 1-1 0 0,1-1 1 0 0,0 0-1 0 0,-1 1 0 0 0,1-1 1 0 0,-1 0-1 0 0,1 1 1 0 0,0-1-1 0 0,-1 0 1 0 0,1 0-1 0 0,-1 0 1 0 0,1 1-1 0 0,-1-1 0 0 0,1 0 1 0 0,-1 0-1 0 0,1 0 1 0 0,-1 0-1 0 0,1 0 1 0 0,-1 0-1 0 0,1 0 1 0 0,-1 0-1 0 0,1 0 1 0 0,-1 0-1 0 0,1 0 0 0 0,-1 0 1 0 0,0 0-5 0 0,1 0 3 0 0,-1 0 1 0 0,1 0-1 0 0,-1-1 1 0 0,1 1-1 0 0,-1 0 1 0 0,1 0-1 0 0,-1 0 1 0 0,1 0-1 0 0,-1 0 0 0 0,1 1 1 0 0,-1-1-1 0 0,1 0 1 0 0,-1 0-1 0 0,1 0 1 0 0,-1 0-1 0 0,1 0 1 0 0,0 1-1 0 0,-1-1 1 0 0,1 0-1 0 0,-1 0 0 0 0,1 1 1 0 0,-1-1-1 0 0,1 0 1 0 0,0 1-1 0 0,-1-1 1 0 0,1 1-1 0 0,0-1 1 0 0,-1 0-1 0 0,1 1 1 0 0,0-1-1 0 0,0 1 0 0 0,-1 0-3 0 0,-3 5 53 0 0,-7-1 13 0 0,6 6-52 0 0,-6-6-14 0 0,11-4 0 0 0,-1 0 0 0 0,1 0 0 0 0,0 0 0 0 0,-1-1 0 0 0,1 1 0 0 0,0 0 0 0 0,0 0 0 0 0,-1 0 0 0 0,1 0 0 0 0,0 0 0 0 0,0-1 0 0 0,0 1 0 0 0,0 0 0 0 0,0 1 0 0 0,0 4 0 0 0,0-4 0 0 0,0 0 0 0 0,0-1 0 0 0,0 1 0 0 0,0 0 0 0 0,0-1 0 0 0,0 1 0 0 0,0 0 0 0 0,1-1 0 0 0,-1 1 0 0 0,0 0 0 0 0,1-1 0 0 0,0 2 0 0 0,10 2 0 0 0,-6 6 0 0 0,6-6 0 0 0,-7 2 0 0 0,-4-7 0 0 0,1 1 0 0 0,-1-1 0 0 0,0 1 0 0 0,0-1 0 0 0,1 1 0 0 0,-1-1 0 0 0,0 0 0 0 0,1 1 0 0 0,-1-1 0 0 0,1 0 0 0 0,-1 1 0 0 0,0-1 0 0 0,1 0 0 0 0,-1 1 0 0 0,1-1 0 0 0,-1 0 0 0 0,1 0 0 0 0,-1 0 0 0 0,0 1 0 0 0,1-1 0 0 0,-1 0 0 0 0,1 0 0 0 0,-1 0 0 0 0,1 0 0 0 0,-1 0 0 0 0,1 0 0 0 0,-1 0 0 0 0,1 0 0 0 0,-1 0 0 0 0,1 0 0 0 0,-1 0 0 0 0,1 0 0 0 0,0 0 0 0 0,-1-1 0 0 0,1 1 0 0 0,-1 0 0 0 0,1 0 0 0 0,-1 0 0 0 0,1 0 0 0 0,-1 0 0 0 0,1 0 0 0 0,-1 0 0 0 0,1 0 0 0 0,-1 0 0 0 0,1 1 0 0 0,-1-1 0 0 0,1 0 0 0 0,-1 0 0 0 0,1 0 0 0 0,-1 1 0 0 0,1-1 0 0 0,-1 0 0 0 0,1 0 0 0 0,-1 1 0 0 0,0-1 0 0 0,1 0 0 0 0,-1 1 0 0 0,0-1 0 0 0,1 0 0 0 0,-1 1 0 0 0,0-1 0 0 0,1 1 0 0 0,-1-1 0 0 0,0 1 0 0 0,1-1 0 0 0,3 7 0 0 0,9-2 16 0 0,4 3 85 0 0,-6-3-47 0 0,0 2 22 0 0,-8-4-1 0 0,1 1 6 0 0,1 1 37 0 0,-4-3-96 0 0,1-1 1 0 0,-1 0-1 0 0,0 0 0 0 0,1 0 0 0 0,-1 0 1 0 0,1 0-1 0 0,0 0 0 0 0,-1 0 1 0 0,1 0-1 0 0,0-1 0 0 0,-1 1 1 0 0,1-1-1 0 0,0 1 0 0 0,0-1 1 0 0,1 1-23 0 0,-3-1 1 0 0,0-1 1 0 0,0 1-1 0 0,0 0 1 0 0,0 0 0 0 0,0 0-1 0 0,0 0 1 0 0,0 0 0 0 0,0 0-1 0 0,0 0 1 0 0,0 0 0 0 0,1 0-1 0 0,-1 0 1 0 0,0 0 0 0 0,0 0-1 0 0,0 0 1 0 0,0 0-1 0 0,0 0 1 0 0,0 0 0 0 0,0 0-1 0 0,0 0 1 0 0,0 1 0 0 0,0-1-1 0 0,1 0 1 0 0,-1 0 0 0 0,0 0-1 0 0,0 0 1 0 0,0 0-1 0 0,0 0 1 0 0,0 0 0 0 0,0 0-1 0 0,0 0 1 0 0,0 0 0 0 0,0 0-1 0 0,0 0 1 0 0,0 0 0 0 0,0 0-1 0 0,0 1 1 0 0,0-1-1 0 0,0 0 1 0 0,0 0 0 0 0,0 0-1 0 0,0 0 1 0 0,0 0 0 0 0,0 0-1 0 0,0 0 1 0 0,0 0 0 0 0,0 0-1 0 0,0 0 1 0 0,0 1-1 0 0,0-1 1 0 0,0 0 0 0 0,0 0-1 0 0,0 0 1 0 0,0 0 0 0 0,0 0-1 0 0,0 0 1 0 0,0 0-2 0 0,3 14 72 0 0,-1-11-18 0 0,1 0-100 0 0,0-1 55 0 0,-2-1 31 0 0,0 0 35 0 0,1 2 93 0 0,-1 0 95 0 0,-3-1-86 0 0,-9 9 74 0 0,8-8-59 0 0,2-1-69 0 0,1 1-44 0 0,1-1-38 0 0,0 1-6 0 0,-1 0 34 0 0,-1-1 42 0 0,-1 1 65 0 0,-3 1-137 0 0,-4 3-28 0 0,-23 9-11 0 0,31-16-1 0 0,0 1 1 0 0,-1-1 0 0 0,1 1 0 0 0,-1-1 0 0 0,1 0 0 0 0,-1 0 0 0 0,1 0 0 0 0,-1 1 0 0 0,1-1 0 0 0,-1-1 0 0 0,1 1 1 0 0,-1 0 0 0 0,1 0 0 0 0,-1 0 1 0 0,1 1-1 0 0,0-1 0 0 0,-1 0 0 0 0,1 1 0 0 0,-1-1 0 0 0,1 0 0 0 0,-1 1-1 0 0,-6 4 21 0 0,7-4-19 0 0,-1 0 1 0 0,1 0-1 0 0,0 0 0 0 0,-1 0 1 0 0,0-1-1 0 0,1 1 0 0 0,-1-1 1 0 0,1 1-1 0 0,-1-1 0 0 0,0 1 1 0 0,1-1-1 0 0,-1 0 0 0 0,0 0 1 0 0,0 0-3 0 0,-7 0-13 0 0,-1 0-25 0 0,-1 0-48 0 0,2 1-68 0 0,3 1-90 0 0,4 1 68 0 0,-1 1 31 0 0,2-2 42 0 0,0 0-2 0 0,0-2-21 0 0,0 1-44 0 0,0 0-13 0 0,-1-1-45 0 0,0 0-49 0 0,0 0-57 0 0,1 0-8 0 0,1 0-48 0 0,-1 0-43 0 0,1 0-37 0 0,0 0-137 0 0,0 0-37 0 0,0 0-1416 0 0</inkml:trace>
  <inkml:trace contextRef="#ctx0" brushRef="#br0" timeOffset="451.08">400 162 4480 0 0,'3'0'132'0'0,"0"0"-87"0"0,10-1 31 0 0,-3 4-49 0 0,-5 4-27 0 0,-5-7 0 0 0,0 1 0 0 0,0-1 0 0 0,1 1 0 0 0,-1-1 0 0 0,0 1 0 0 0,0-1 0 0 0,1 0 0 0 0,-1 1 0 0 0,1-1 0 0 0,-1 0 0 0 0,0 1 0 0 0,1-1 0 0 0,-1 0 0 0 0,1 1 0 0 0,-1-1 0 0 0,0 0 0 0 0,1 0 0 0 0,-1 0 0 0 0,1 1 0 0 0,-1-1 0 0 0,1 0 0 0 0,-1 0 0 0 0,1 0 0 0 0,-1 0 0 0 0,1 0 0 0 0,-1 0 0 0 0,1 0 0 0 0,-1 0 0 0 0,1 0 0 0 0,-1 0 0 0 0,1 0 0 0 0,0 0 0 0 0,5 0 46 0 0,0 2 79 0 0,-1 0 100 0 0,2 2 190 0 0,1 1 8 0 0,-2-3-91 0 0,0 0-48 0 0,28-2 852 0 0,-24-1-722 0 0,0 1 106 0 0,-2 0-250 0 0,15 0 289 0 0,-12 0-271 0 0,-1 0 64 0 0,-5 0-127 0 0,0 0 38 0 0,-3-3 66 0 0,13-7 4 0 0,-3 7-48 0 0,-10 3-11 0 0,1-3-122 0 0,10-8-50 0 0,1 6-8 0 0,-9-6-19 0 0,6 6-60 0 0,-6-6-15 0 0,6 6 10 0 0,-6-6 33 0 0,6 6-32 0 0,-11 4-11 0 0,1 1 1 0 0,-1-1 0 0 0,0 0 0 0 0,1 0-1 0 0,-1 0 1 0 0,0 0 0 0 0,0 1 0 0 0,0-1-1 0 0,0 0 1 0 0,1 0 0 0 0,-1 0 0 0 0,0 0 0 0 0,0 0-1 0 0,-1 0 0 0 0,1-5 12 0 0,0 5-1 0 0,14-24 20 0 0,-14 24-31 0 0,0 0 1 0 0,1 1-1 0 0,-1-1 1 0 0,0 0-1 0 0,0 1 1 0 0,0-1-1 0 0,1 0 1 0 0,-1 0-1 0 0,0 1 1 0 0,0-1-1 0 0,0 0 1 0 0,0 1-1 0 0,0-1 1 0 0,-1 0-1 0 0,1 0 1 0 0,0 1-1 0 0,0-1 1 0 0,0 0-1 0 0,-1 0 1 0 0,1 1-1 0 0,0-1 0 0 0,-14-15 43 0 0,1 5-32 0 0,-3 25-85 0 0,11-4 60 0 0,-6-5 14 0 0,6 9-11 0 0,-8 2-31 0 0,-1 0 41 0 0,9-6 31 0 0,4-7-26 0 0,0-1 1 0 0,0 0-1 0 0,0 0 0 0 0,0 1 0 0 0,-1-1 1 0 0,1 0-1 0 0,-1 0 0 0 0,0 0 0 0 0,1 0-4 0 0,-11 12 63 0 0,11-13-54 0 0,1 0 1 0 0,-1 0 0 0 0,1 0 0 0 0,-1 1-1 0 0,1-1 1 0 0,-1 0 0 0 0,1 0-1 0 0,0 1 1 0 0,0-1 0 0 0,0 0 0 0 0,0 1-10 0 0,-3 3 96 0 0,-8 11 15 0 0,-5 13 107 0 0,16-28-217 0 0,-1 1 31 0 0,1 1 0 0 0,-1 0 1 0 0,0 0-1 0 0,1 0 0 0 0,0 0 0 0 0,-1 0 0 0 0,1 0 0 0 0,1 0 0 0 0,-1 0 0 0 0,0 0 0 0 0,1 0 0 0 0,-1 0 0 0 0,1 0 1 0 0,0 1-33 0 0,10 1 130 0 0,-6 8-8 0 0,-1-7-76 0 0,11 11 188 0 0,-9-12-161 0 0,-4-3-58 0 0,3 0 113 0 0,-3-1-113 0 0,-1-1 0 0 0,1 0 0 0 0,0 0 1 0 0,-1 1-1 0 0,1-1 0 0 0,-1 1 0 0 0,1 0 1 0 0,-1-1-1 0 0,1 1 0 0 0,-1 0 0 0 0,1 0 1 0 0,-1 0-16 0 0,1 0 12 0 0,0 0 1 0 0,-1 0 0 0 0,1 0-1 0 0,0 0 1 0 0,0-1-1 0 0,0 1 1 0 0,0 0 0 0 0,0-1-1 0 0,0 1 1 0 0,0-1 0 0 0,0 0-1 0 0,0 0-12 0 0,6 1 34 0 0,-6-1-22 0 0,0 0-1 0 0,0 0 0 0 0,0 0 0 0 0,1 0 0 0 0,-1 0 0 0 0,0-1 0 0 0,0 1 0 0 0,0-1 0 0 0,0 1 1 0 0,1-1-12 0 0,2-1 15 0 0,-1-1 0 0 0,0 2 1 0 0,0-1-1 0 0,1 1 0 0 0,-1-1 1 0 0,1 1-1 0 0,0 0 1 0 0,-1 1-1 0 0,1-1 0 0 0,0 1 1 0 0,-1 0-1 0 0,1 0 1 0 0,0 0-16 0 0,-3 0 6 0 0,0 0 0 0 0,-1 0 1 0 0,1 0-1 0 0,-1 0 1 0 0,1-1-1 0 0,-1 1 1 0 0,1-1-1 0 0,-1 1 1 0 0,1-1-1 0 0,-1 0 1 0 0,1 0-1 0 0,-1 1 0 0 0,1-1-6 0 0,11-6-21 0 0,0 4-86 0 0,1 1-63 0 0,-9 0 22 0 0,5-3 25 0 0,-7 4 67 0 0,0-1-35 0 0,-1 1-48 0 0,2 0-62 0 0,-2 0 28 0 0,0 0-37 0 0,1 0-40 0 0,0 0-44 0 0,-1 0-32 0 0,1 0-45 0 0,0 0-43 0 0,0 0-35 0 0,0-1-130 0 0,1 0-36 0 0,7-4-1355 0 0</inkml:trace>
  <inkml:trace contextRef="#ctx0" brushRef="#br0" timeOffset="888.89">1087 50 7744 0 0,'0'0'174'0'0,"0"0"29"0"0,0 2 12 0 0,0 11-70 0 0,0-7-81 0 0,0 3-59 0 0,0 9 82 0 0,0-14-57 0 0,1 0 35 0 0,1 3 151 0 0,3 0 153 0 0,3 2 278 0 0,-3-4-344 0 0,-1 0-44 0 0,-2-2-122 0 0,0 1-38 0 0,1 9 332 0 0,-1-8-58 0 0,9 9-11 0 0,-6-1-4 0 0,2-9-127 0 0,-7-3-216 0 0,1-1 0 0 0,-1 0 0 0 0,1 0-1 0 0,-1 1 1 0 0,1-1 0 0 0,-1 0 0 0 0,0 1 0 0 0,1-1 0 0 0,-1 0-1 0 0,0 1 1 0 0,1-1 0 0 0,-1 0 0 0 0,0 1 0 0 0,1-1 0 0 0,-1 1-1 0 0,0-1 1 0 0,0 1 0 0 0,0-1 0 0 0,1 1 0 0 0,-1-1-1 0 0,0 1 1 0 0,0-1 0 0 0,0 1 0 0 0,0-1 0 0 0,0 1 0 0 0,0-1-1 0 0,0 1 1 0 0,0-1 0 0 0,0 1 0 0 0,0-1 0 0 0,0 1 0 0 0,0 0-15 0 0,0-1 22 0 0,0 1 0 0 0,0 0 0 0 0,0 0 0 0 0,0-1 1 0 0,0 1-1 0 0,0 0 0 0 0,0 0 0 0 0,0-1 0 0 0,1 1 1 0 0,-1 0-1 0 0,0-1 0 0 0,1 1 0 0 0,-1 0 0 0 0,0-1 1 0 0,1 1-1 0 0,-1 0 0 0 0,1-1 0 0 0,-1 1 0 0 0,1-1 1 0 0,-1 1-1 0 0,1-1 0 0 0,-1 1 0 0 0,1-1 0 0 0,0 1 1 0 0,-1-1-23 0 0,1 1 17 0 0,-1-1 1 0 0,1 0-1 0 0,-1 1 0 0 0,1-1 1 0 0,-1 0-1 0 0,1 1 1 0 0,-1-1-1 0 0,1 1 1 0 0,-1-1-1 0 0,0 1 0 0 0,1-1 1 0 0,-1 1-1 0 0,0-1 1 0 0,0 1-1 0 0,1-1 1 0 0,-1 1-1 0 0,0-1 0 0 0,0 1 1 0 0,0-1-1 0 0,0 1 1 0 0,1 0-1 0 0,-1-1 0 0 0,0 1 1 0 0,0 0-18 0 0,0-1 4 0 0,0 0 1 0 0,0 0-1 0 0,0 0 1 0 0,0 0-1 0 0,-1 0 1 0 0,1 0 0 0 0,0 1-1 0 0,0-1 1 0 0,0 0-1 0 0,0 0 1 0 0,0 0-1 0 0,0 0 1 0 0,0 0-1 0 0,0 0 1 0 0,0 0-1 0 0,0 0 1 0 0,1 0-1 0 0,-1 0 1 0 0,0 1-1 0 0,0-1 1 0 0,0 0-1 0 0,0 0 1 0 0,0 0-1 0 0,0 0 1 0 0,0 0-1 0 0,0 0 1 0 0,0 0-1 0 0,0 0 1 0 0,0 0-1 0 0,0 0 1 0 0,0 0-1 0 0,0 0 1 0 0,0 0-1 0 0,0 0 1 0 0,0 1-1 0 0,1-1 1 0 0,-1 0-1 0 0,0 0 1 0 0,0 0-1 0 0,0 0 1 0 0,0 0 0 0 0,0 0-1 0 0,0 0 1 0 0,0 0-1 0 0,0 0 1 0 0,0 0-1 0 0,0 0 1 0 0,1 0-1 0 0,-1 0 1 0 0,0 0-1 0 0,0 0 1 0 0,0 0-1 0 0,0 0 1 0 0,0 0-1 0 0,0 0 1 0 0,0 0-1 0 0,0 0-4 0 0,11 0 250 0 0,-8 0-5 0 0,-3 0-10 0 0,0 0-3 0 0,0 0 0 0 0,0 0-7 0 0,0 0-29 0 0,0 0-17 0 0,0 0-3 0 0,0 0-3 0 0,0 0-12 0 0,0 0-8 0 0,0 0-1 0 0,0 0-10 0 0,0 0-46 0 0,0 0-22 0 0,0 0-2 0 0,-3-3-12 0 0,0 0-49 0 0,3 3-11 0 0,-1 0 0 0 0,1-1 0 0 0,0 1-1 0 0,-1 0 1 0 0,1-1 0 0 0,0 1 0 0 0,-1 0 0 0 0,1-1 0 0 0,0 1 0 0 0,-1 0 0 0 0,1-1 0 0 0,0 1-1 0 0,0-1 1 0 0,0 1 0 0 0,-1 0 0 0 0,1-1 0 0 0,0 1 0 0 0,0-1 0 0 0,0 1 0 0 0,0-1-1 0 0,0 1 1 0 0,0 0 0 0 0,0-1 0 0 0,0 1 0 0 0,0-1 0 0 0,0 0 0 0 0,4-10 12 0 0,5-9 40 0 0,18-12 14 0 0,-25 27-60 0 0,-1 4-6 0 0,-1 0 0 0 0,0 1 0 0 0,0-1 1 0 0,1 0-1 0 0,-1 1 0 0 0,0-1 0 0 0,1 1 0 0 0,-1-1 0 0 0,1 0 1 0 0,-1 1-1 0 0,1-1 0 0 0,-1 1 0 0 0,1 0 0 0 0,-1-1 1 0 0,1 1-1 0 0,-1-1 0 0 0,1 1 0 0 0,0 0 0 0 0,-1-1 1 0 0,1 1-1 0 0,0 0 0 0 0,0-1 0 0 0,4-1 0 0 0,27-25 0 0 0,31-5-149 0 0,-61 32 147 0 0,-1-1 0 0 0,1 1-1 0 0,-1 0 1 0 0,0-1 0 0 0,1 1-1 0 0,-1 0 1 0 0,1 0 0 0 0,-1 0-1 0 0,1 0 1 0 0,-1 0 2 0 0,1 0-4 0 0,-1 0 0 0 0,1 0 0 0 0,-1 0 0 0 0,1 0 0 0 0,-1-1-1 0 0,1 1 1 0 0,-1 0 0 0 0,0-1 0 0 0,1 1 0 0 0,-1-1 4 0 0,5-2-8 0 0,4-2-7 0 0,-6 6 8 0 0,0 0-1 0 0,0 1 0 0 0,0 0 1 0 0,0-1-1 0 0,0 1 0 0 0,0 0 1 0 0,-1 1-1 0 0,1-1 8 0 0,9 6 1 0 0,1-3-13 0 0,-9 6-36 0 0,8-6 36 0 0,3 9 12 0 0,9 9 0 0 0,-23-20 0 0 0,0 3 0 0 0,-1-5 0 0 0,0 0 0 0 0,-1 1 0 0 0,0-1 0 0 0,1 1 0 0 0,-1-1 0 0 0,0 1 0 0 0,0-1 0 0 0,0 1 0 0 0,0-1 0 0 0,0 1 0 0 0,0-2 0 0 0,0 16 0 0 0,0-3 12 0 0,0 10 105 0 0,0-15-144 0 0,0-7 17 0 0,0 1-85 0 0,0-1-46 0 0,0-1-207 0 0,0 0 257 0 0,0 0 0 0 0,0 0-20 0 0,0 0-43 0 0,0 0-14 0 0,0 0-43 0 0,0 0-49 0 0,0 0-55 0 0,0 0-59 0 0,0 0-56 0 0,0 0-48 0 0,0 0-44 0 0,0 0-152 0 0,0 0-42 0 0,0 0-184 0 0,0 0-496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25.8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33 113 7920 0 0,'0'0'174'0'0,"0"0"29"0"0,0 0 13 0 0,3 0-31 0 0,9 0-185 0 0,-3-1 99 0 0,1 1 117 0 0,0-2 220 0 0,-3 0 9 0 0,-3-1-212 0 0,-1 1-114 0 0,1-2-93 0 0,-3 3 217 0 0,1 0-57 0 0,0 0-50 0 0,0 1-42 0 0,0-1-25 0 0,0 1-36 0 0,3 1-10 0 0,-4-1 11 0 0,0 1 46 0 0,6-1 204 0 0,-1 0-54 0 0,0 0-47 0 0,0 0-39 0 0,7 0 74 0 0,7 0 9 0 0,-10 0-103 0 0,2 0 101 0 0,-10 0-201 0 0,-1 0 0 0 0,1-1 0 0 0,-1 1 0 0 0,1 0 1 0 0,0-1-1 0 0,-1 1 0 0 0,1 0 0 0 0,-1-1 0 0 0,1 0 0 0 0,0 0-24 0 0,9-8 203 0 0,-9 8-68 0 0,0-1-37 0 0,2 1 14 0 0,4 3-32 0 0,-8-2-50 0 0,6 0 84 0 0,4 0-39 0 0,-7 0 10 0 0,0-3-26 0 0,7-8-34 0 0,-7 9 45 0 0,-3-1-2 0 0,0 2-65 0 0,0 1 1 0 0,0-1-1 0 0,0 0 1 0 0,0 1-1 0 0,0-1 1 0 0,0 0-1 0 0,0 0 1 0 0,-1 1 0 0 0,1-1-1 0 0,0 0 1 0 0,0 1-1 0 0,-1-1 1 0 0,1 1-1 0 0,0-1 1 0 0,-1 0-4 0 0,-9-4 11 0 0,4-6-1 0 0,-7 6 33 0 0,0-6-16 0 0,12 11-24 0 0,1 0 0 0 0,-1-1 0 0 0,1 1 0 0 0,-1-1 0 0 0,0 1 0 0 0,1 0 0 0 0,-1-1 0 0 0,0 1 0 0 0,1 0 0 0 0,-1 0 0 0 0,0 0 1 0 0,1 0-1 0 0,-1-1 0 0 0,0 1 0 0 0,1 0 0 0 0,-1 0 0 0 0,0 0 0 0 0,1 0 0 0 0,-1 0 0 0 0,0 1 0 0 0,1-1 0 0 0,-1 0 0 0 0,0 0 1 0 0,1 0-4 0 0,-3 1 6 0 0,-45-1-6 0 0,35-2 1 0 0,-3 3 0 0 0,-19 13-15 0 0,3 2-46 0 0,20-12 67 0 0,3 1 7 0 0,0 4 42 0 0,-9 8 59 0 0,5-1-51 0 0,13-15-59 0 0,-1 0 0 0 0,1 1 1 0 0,-1-1-1 0 0,1 1 0 0 0,0-1 1 0 0,0 1-1 0 0,-1-1 0 0 0,1 0 1 0 0,0 1-1 0 0,0 0-5 0 0,0-2 0 0 0,0 5 8 0 0,0 2 1 0 0,0 13 54 0 0,0-14-26 0 0,0-4-27 0 0,0-1 1 0 0,0 1-1 0 0,0 0 1 0 0,0-1-1 0 0,0 1 1 0 0,0 0-1 0 0,0-1 1 0 0,1 1-1 0 0,-1 0 1 0 0,0-1-1 0 0,1 1 1 0 0,0 1-11 0 0,6 2 50 0 0,-7-5-47 0 0,1 0 1 0 0,-1 0 0 0 0,1 0-1 0 0,-1 1 1 0 0,0-1 0 0 0,1 0-1 0 0,-1 0 1 0 0,0 1 0 0 0,1-1-1 0 0,-1 0 1 0 0,0 1 0 0 0,0-1-1 0 0,1 0 1 0 0,-1 1 0 0 0,0-1-1 0 0,0 0 1 0 0,1 1 0 0 0,-1-1-1 0 0,0 0 1 0 0,0 1 0 0 0,0-1-1 0 0,0 1 1 0 0,0-1 0 0 0,0 1-1 0 0,1-1 1 0 0,-1 0 0 0 0,0 1 0 0 0,0-1-1 0 0,0 1 1 0 0,0-1 0 0 0,-1 1-4 0 0,4 4 174 0 0,0-2-122 0 0,16 16 451 0 0,-15-16-450 0 0,-1-1-59 0 0,9 3 38 0 0,0 1-32 0 0,-1 4-76 0 0,-10-9 74 0 0,1 1 0 0 0,-1-1 0 0 0,1 0 0 0 0,0 0 0 0 0,-1 0 0 0 0,1 0 0 0 0,0-1 0 0 0,0 1 0 0 0,1 0 2 0 0,21 4 35 0 0,31-6 107 0 0,-27 0-77 0 0,-10 2-22 0 0,10 0 29 0 0,-7-5-75 0 0,-11 1 1 0 0,25-10-19 0 0,-27 8-26 0 0,2-1-60 0 0,4 3-63 0 0,-12 3 145 0 0,-1 0 1 0 0,1 0-1 0 0,0 0 0 0 0,-1-1 1 0 0,1 1-1 0 0,0-1 1 0 0,-1 1-1 0 0,1-1 0 0 0,-1 1 1 0 0,1-1-1 0 0,-1 0 1 0 0,1 0-1 0 0,-1 0 0 0 0,1 0 25 0 0,6-4-148 0 0,10-4-435 0 0,-4 2 132 0 0,-9 5 206 0 0,-3 2 123 0 0,0 0-34 0 0,-1 0-6 0 0,0-1-35 0 0,0 1-40 0 0,0 0-45 0 0,-1 0 282 0 0,1 0-330 0 0,-1 0-44 0 0,1 0-40 0 0,-1 0-34 0 0,0 0-129 0 0,1 0-35 0 0,-1 0-1342 0 0</inkml:trace>
  <inkml:trace contextRef="#ctx0" brushRef="#br0" timeOffset="430.74">545 33 7344 0 0,'0'0'165'0'0,"0"0"22"0"0,0 0 9 0 0,0 2-20 0 0,2 5-142 0 0,-1-5-34 0 0,0-1 0 0 0,0 0 0 0 0,1 0 0 0 0,-1 1 0 0 0,1-1 0 0 0,-1 0 0 0 0,1 0 0 0 0,-1 0 0 0 0,2 0 0 0 0,3 3 22 0 0,0 0 43 0 0,-3-1 251 0 0,-1-2-103 0 0,1 0-61 0 0,0-2-51 0 0,0 1-18 0 0,-1 1 48 0 0,3 10 445 0 0,0-7-281 0 0,1-1-48 0 0,1 0-5 0 0,2 6 65 0 0,-4 4 185 0 0,6-8-4 0 0,-6 9-8 0 0,6-1-35 0 0,-9-8-18 0 0,-1 2-277 0 0,2-2 37 0 0,9 11 445 0 0,-4-7-347 0 0,-5-5-180 0 0,0 0-34 0 0,-1 12 195 0 0,-2-15-248 0 0,0 0 0 0 0,0 0 0 0 0,0 0 0 0 0,0 0 0 0 0,0-1 0 0 0,0 1 1 0 0,0 0-1 0 0,1 0 0 0 0,-1 0 0 0 0,0 0 0 0 0,0-1 0 0 0,1 1 0 0 0,-1 0 0 0 0,0 0 1 0 0,1 0-19 0 0,2 1 80 0 0,1 0-6 0 0,1 2 63 0 0,-4 0 5 0 0,-1 5 97 0 0,0-9-84 0 0,0 0-94 0 0,0 1-65 0 0,0 0-37 0 0,0 2-173 0 0,-1-2 168 0 0,1 1 84 0 0,0-1 25 0 0,0-1 37 0 0,0 1 24 0 0,0 0 37 0 0,0-1 39 0 0,1 1 45 0 0,-1-1 46 0 0,0 1 52 0 0,0-1 54 0 0,0 0 57 0 0,-3-1-394 0 0,-3 2-56 0 0,1-1 10 0 0,1 0 39 0 0,3 0-52 0 0,1 0 1 0 0,-1 1-1 0 0,1-1 1 0 0,0 0-1 0 0,-1-1 0 0 0,1 1 1 0 0,-1 0-1 0 0,1 0 0 0 0,-1 0 1 0 0,1 0-1 0 0,0 0 0 0 0,-1 0 1 0 0,1 0-1 0 0,-1-1 1 0 0,1 1-1 0 0,0 0 0 0 0,-1 0 1 0 0,1 0-1 0 0,0-1 0 0 0,-1 1 1 0 0,1 0-1 0 0,0-1 0 0 0,-1 1 1 0 0,1 0-1 0 0,0-1 0 0 0,0 1 1 0 0,-1 0-1 0 0,1-1 1 0 0,0 1-1 0 0,0 0 0 0 0,0-1-1 0 0,-5-6 38 0 0,-2 3-25 0 0,7 3-13 0 0,-1 1 0 0 0,1 0 0 0 0,-1 0 0 0 0,1-1 0 0 0,-1 1 0 0 0,1 0 0 0 0,0-1 0 0 0,-1 1 0 0 0,1 0 0 0 0,0-1 0 0 0,-1 1 0 0 0,1-1 0 0 0,0 1 0 0 0,-1 0 0 0 0,1-1 0 0 0,0 1 0 0 0,0-1 0 0 0,0 1 0 0 0,-1-1 0 0 0,1 1 0 0 0,0-1 0 0 0,0 1 0 0 0,0-1 0 0 0,0 1 0 0 0,0-1 0 0 0,0 1 0 0 0,0-1 0 0 0,0 1 0 0 0,0-1 0 0 0,0 1 0 0 0,0-1 0 0 0,0 0 0 0 0,0 1 2 0 0,1-1-1 0 0,-1 0 0 0 0,0 1 0 0 0,-1-1 1 0 0,1 0-1 0 0,0 1 0 0 0,0-1 0 0 0,0 0 1 0 0,0 1-1 0 0,0-1 0 0 0,-1 0 0 0 0,1 1 0 0 0,0-1 1 0 0,-1 0-1 0 0,1 1 0 0 0,0-1 0 0 0,-1 1 1 0 0,1-1-1 0 0,-1 1 0 0 0,1-1 0 0 0,-1 1 1 0 0,1-1-1 0 0,-1 1 0 0 0,1-1 0 0 0,-1 1 0 0 0,0-1-1 0 0,1 1 2 0 0,-1 0-1 0 0,1-1 0 0 0,-1 1 0 0 0,1-1 1 0 0,-1 1-1 0 0,1-1 0 0 0,-1 1 0 0 0,1-1 1 0 0,-1 1-1 0 0,1-1 0 0 0,0 1 0 0 0,-1-1 0 0 0,1 0 1 0 0,0 1-1 0 0,-1-1 0 0 0,1 0 0 0 0,0 1 1 0 0,0-1-1 0 0,0 0 0 0 0,-1 1 0 0 0,1-1 1 0 0,0 0-1 0 0,0 1 0 0 0,0-1 0 0 0,0 0 0 0 0,0 0-1 0 0,0-21 1 0 0,0-3 52 0 0,0 19-46 0 0,0 4-4 0 0,14-22-3 0 0,-9 8 11 0 0,8 0 42 0 0,3 2 1 0 0,-2 9-58 0 0,-9-6-66 0 0,24-5-51 0 0,-27 16 120 0 0,-1-1 0 0 0,0 1 0 0 0,1 0 0 0 0,-1-1 0 0 0,1 1-1 0 0,-1 0 1 0 0,1 0 0 0 0,-1 0 0 0 0,1 0 0 0 0,-1 0 1 0 0,1 0 0 0 0,-1 0 0 0 0,1 0 0 0 0,-1 0 0 0 0,1-1 0 0 0,-1 1 0 0 0,1 0 0 0 0,-1 0 0 0 0,0-1 0 0 0,1 1 0 0 0,-1-1 0 0 0,7-4 0 0 0,-6 4 0 0 0,-1 0 0 0 0,1 0 0 0 0,-1 0 0 0 0,1 1 0 0 0,-1-1 0 0 0,1 0 0 0 0,-1 1 0 0 0,1-1 0 0 0,0 1 0 0 0,-1-1 0 0 0,1 1 0 0 0,0 0 0 0 0,-1 0 0 0 0,1 0 0 0 0,0 0 0 0 0,0 0 0 0 0,-1-1 0 0 0,1 1 0 0 0,0 0 0 0 0,-1-1 0 0 0,1 1 0 0 0,-1-1 0 0 0,1 1 0 0 0,0-1 0 0 0,-1 0 0 0 0,1 0 0 0 0,-1 0 0 0 0,0 0 0 0 0,1 0 0 0 0,6-4 0 0 0,-6 5-2 0 0,-1-1-1 0 0,1 1 0 0 0,0-1 0 0 0,-1 1 0 0 0,1 0 1 0 0,0 0-1 0 0,0 0 0 0 0,-1 0 0 0 0,1 0 0 0 0,0 0 3 0 0,-2 0 0 0 0,6 0-88 0 0,0 0 40 0 0,17 0-67 0 0,-15 0 19 0 0,0 0-65 0 0,-2 0-37 0 0,0 0-71 0 0,0 0-84 0 0,-1 0-94 0 0,-3 0 302 0 0,-2 0 20 0 0,1 0-13 0 0,-1 0-40 0 0,1 1-8 0 0,-1-1-42 0 0,1 1-46 0 0,0-1-52 0 0,0 1-57 0 0,0 0-53 0 0,0 0-46 0 0,0 1-41 0 0,1-1-150 0 0,-1 1-41 0 0,2 0-181 0 0,0 2-491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3:59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34 4504 0 0,'0'0'133'0'0,"-2"-3"51"0"0,-9-8 130 0 0,10 10-151 0 0,-1 0-36 0 0,-1-1 36 0 0,1 2-79 0 0,-2 1-45 0 0,3 0 14 0 0,-1-1 77 0 0,0 0 20 0 0,0 0 67 0 0,2 0 111 0 0,-2-3-21 0 0,-9-8-3 0 0,9 10-143 0 0,0-1-45 0 0,-2 1 13 0 0,-4 3-48 0 0,8-2-44 0 0,-8 0 167 0 0,2 2-55 0 0,3 1-45 0 0,1 0-33 0 0,2-2-64 0 0,-1-1-1 0 0,1 1 0 0 0,0-1 0 0 0,-1 1 1 0 0,1-1-1 0 0,-1 1 0 0 0,1-1 0 0 0,-1 1 1 0 0,1-1-1 0 0,-1 0 0 0 0,1 1 0 0 0,-1-1 1 0 0,1 0-1 0 0,-1 1 0 0 0,0-1 0 0 0,1 0 1 0 0,-1 0-1 0 0,1 0 0 0 0,-1 1 0 0 0,0-1 1 0 0,1 0-1 0 0,-1 0 0 0 0,1 0 0 0 0,-1 0 1 0 0,0 0-1 0 0,1 0 0 0 0,-1 0-6 0 0,-2 0 16 0 0,-21 2 146 0 0,22-1-149 0 0,-1 0 0 0 0,1 0 0 0 0,0 0 0 0 0,-1 1 0 0 0,1-1-1 0 0,0 1 1 0 0,0-1 0 0 0,0 1 0 0 0,0 0 0 0 0,0 0-13 0 0,-11 9 32 0 0,-1-6 46 0 0,9 6 12 0 0,-8-6-2 0 0,10-3-72 0 0,0 0 0 0 0,1 0 0 0 0,-1 0 1 0 0,1 0-1 0 0,0 0 0 0 0,-1 1 0 0 0,1-1 0 0 0,0 1 1 0 0,0 0-1 0 0,1-1 0 0 0,-1 1 0 0 0,1 0 1 0 0,-1 1-17 0 0,-1 1 31 0 0,1-1 0 0 0,-1 0 1 0 0,1 0-1 0 0,-1 0 1 0 0,-2 1-32 0 0,-3 3 46 0 0,5-5-25 0 0,-1 0 1 0 0,1 0 0 0 0,0 1-1 0 0,0 0 1 0 0,0-1 0 0 0,1 1-22 0 0,-3 7 20 0 0,4-9-12 0 0,0 1 1 0 0,0-1-1 0 0,-1 0 1 0 0,1 0-1 0 0,0 0 0 0 0,-1 0 1 0 0,0 0-1 0 0,1 0 1 0 0,-1 0-9 0 0,-9 12 29 0 0,1 11 59 0 0,-1-2-29 0 0,5-15-36 0 0,5-7-17 0 0,0 0 1 0 0,0 1-1 0 0,0-1 1 0 0,0 0 0 0 0,0 1-1 0 0,1-1 1 0 0,-1 1-1 0 0,0 0 1 0 0,1-1-1 0 0,-1 1 1 0 0,1-1-1 0 0,0 1 1 0 0,-1 0 0 0 0,1-1-1 0 0,0 1 1 0 0,0 0-7 0 0,0 1 10 0 0,0 0-1 0 0,0 0 1 0 0,-1-1 0 0 0,1 1 0 0 0,-1 0 0 0 0,0 0 0 0 0,0-1-1 0 0,0 1 1 0 0,0 0 0 0 0,0-1 0 0 0,0 1 0 0 0,-1-1-1 0 0,1 1 1 0 0,-1-1 0 0 0,0 0 0 0 0,0 0-10 0 0,-10 18 99 0 0,8-4-3 0 0,4 14 180 0 0,1-12-128 0 0,-1 27 188 0 0,0-45-334 0 0,0 0 0 0 0,0 1 0 0 0,0-1 0 0 0,0 0-1 0 0,0 0 1 0 0,0 0 0 0 0,0 0 0 0 0,0 0 0 0 0,0 0 0 0 0,0 0 0 0 0,0 0 0 0 0,0 0 0 0 0,0 0 0 0 0,0 1 0 0 0,0-1 0 0 0,0 0 0 0 0,0 0 0 0 0,0 0 0 0 0,0 0 0 0 0,0 0 0 0 0,0 0 0 0 0,0 0 0 0 0,0 0 0 0 0,0 0 0 0 0,0 0 0 0 0,0 0 0 0 0,0 1 0 0 0,0-1 0 0 0,0 0 0 0 0,0 0 0 0 0,0 0 0 0 0,1 0-1 0 0,-1 0 1 0 0,0 0 0 0 0,0 0 0 0 0,0 0 0 0 0,0 0 0 0 0,0 0 0 0 0,0 0 0 0 0,0 0 0 0 0,0 0 0 0 0,0 0 0 0 0,0 0 0 0 0,1 0 0 0 0,-1 0 0 0 0,0 0 0 0 0,0 0 0 0 0,0 0 0 0 0,0 0 0 0 0,0 0 0 0 0,0 0 0 0 0,0 0 0 0 0,0 0 0 0 0,0 0 0 0 0,0 0 0 0 0,1 0 0 0 0,-1 0-2 0 0,10 0 122 0 0,-7 0 46 0 0,0 3 22 0 0,5 3-108 0 0,8-1 200 0 0,4-3 38 0 0,-5-2-169 0 0,-13 0-138 0 0,23 0 194 0 0,14 0-6 0 0,-38 0-193 0 0,1 0 0 0 0,0 0 0 0 0,0-1 0 0 0,-1 1 0 0 0,1-1 0 0 0,-1 1 0 0 0,1-1 0 0 0,0 1 0 0 0,-1-1 0 0 0,1 0 0 0 0,-1 1 1 0 0,1-1-1 0 0,-1 0 0 0 0,1 0-8 0 0,6-4 31 0 0,12-4 28 0 0,7-4 44 0 0,-10 0-73 0 0,-14 10-30 0 0,1 0 0 0 0,0 0 0 0 0,0 0 0 0 0,1 0 0 0 0,1 0 0 0 0,-3 2 0 0 0,0-1 0 0 0,0 1 0 0 0,0-1 0 0 0,-1 0 0 0 0,1 0 0 0 0,-1 0 0 0 0,1 0 0 0 0,-1 0 0 0 0,0-1 0 0 0,1 1 0 0 0,-1-1 0 0 0,-1 1 0 0 0,2-2 0 0 0,-1-1 0 0 0,-1 4 0 0 0,-1 1 0 0 0,0-1 0 0 0,0 0 0 0 0,1 1 0 0 0,-1-1 0 0 0,0 1 0 0 0,1-1 0 0 0,-1 0 0 0 0,1 1 0 0 0,-1-1 0 0 0,1 1 0 0 0,-1-1 0 0 0,1 1 0 0 0,-1 0 0 0 0,1-1 0 0 0,-1 1 0 0 0,1-1 0 0 0,0 1 0 0 0,-1 0 0 0 0,1-1 0 0 0,-1 1 0 0 0,2 0 0 0 0,3-3 0 0 0,-5 3 0 0 0,1-1 0 0 0,0 1 0 0 0,0-1 0 0 0,0 1 0 0 0,0-1 0 0 0,0 0 0 0 0,-1 0 0 0 0,1 1 0 0 0,0-1 0 0 0,-1 0 0 0 0,1 0 0 0 0,0 0 0 0 0,-1 0 0 0 0,1 0 0 0 0,-1 1 0 0 0,1-1 0 0 0,-1 0 0 0 0,0 0 0 0 0,1 0 0 0 0,-1-1 0 0 0,0 1 0 0 0,0 0 0 0 0,0 0 0 0 0,0 0 0 0 0,0 0 0 0 0,0-1 0 0 0,0 0 0 0 0,1-1 0 0 0,-1 1 0 0 0,0 0 0 0 0,1-1 0 0 0,0 1 0 0 0,-1 0 0 0 0,1 0 0 0 0,0-1 0 0 0,26-29 0 0 0,-25 28 5 0 0,0 0 0 0 0,-1 0 1 0 0,1-1-1 0 0,-1 1 0 0 0,0-1 1 0 0,0-1-6 0 0,0 2 5 0 0,0-1 0 0 0,1 1 1 0 0,-1-1-1 0 0,1 1 0 0 0,-1 0 1 0 0,2-2-6 0 0,2-2 0 0 0,-4 7 0 0 0,0 0 0 0 0,0-1 0 0 0,0 1 0 0 0,0-1 0 0 0,-1 1 0 0 0,1-1 0 0 0,-1 0 0 0 0,1 1 0 0 0,-1-1 0 0 0,1 0 0 0 0,-1 1 0 0 0,0-1 0 0 0,0 0 0 0 0,0 1 0 0 0,0-2 0 0 0,0-6 0 0 0,-1 6 0 0 0,1 0 0 0 0,0 0 0 0 0,0 0 0 0 0,0 0 0 0 0,0 0 0 0 0,0 0 0 0 0,1 0 0 0 0,-1 0 0 0 0,1 0 0 0 0,0 0 0 0 0,0-1 0 0 0,4-4 0 0 0,-4 7 0 0 0,0 0 0 0 0,0-1 0 0 0,0 1 0 0 0,-1-1 0 0 0,1 1 0 0 0,0-1 0 0 0,-1 0 0 0 0,1 1 0 0 0,-1-1 0 0 0,1 0 0 0 0,-1 1 0 0 0,0-1 0 0 0,0 0 0 0 0,0 0 0 0 0,0 1 0 0 0,0 0 0 0 0,0-1 0 0 0,0 1 0 0 0,1-1 0 0 0,-1 1 0 0 0,0-1 0 0 0,0 1 0 0 0,1-1 0 0 0,-1 1 0 0 0,1 0 0 0 0,10-15 0 0 0,-9 2-12 0 0,-2 12-47 0 0,0 2-13 0 0,0 2-8 0 0,0 233-9 0 0,0-232 89 0 0,0 0 0 0 0,1 0 0 0 0,-1 1 0 0 0,1-1 0 0 0,-1 0 0 0 0,1 0 0 0 0,0 1 0 0 0,0-1 0 0 0,2 3 0 0 0,3 9 0 0 0,-5-5 0 0 0,0 0 0 0 0,0-1 0 0 0,-1 1 0 0 0,-1 6 0 0 0,0-8 0 0 0,1 0 0 0 0,0 0 0 0 0,1 0 0 0 0,0 0 0 0 0,1 6 0 0 0,9 5 0 0 0,-6-8 1 0 0,6 7-13 0 0,-9-15-47 0 0,-2-3-5 0 0,3 0 107 0 0,8 0 49 0 0,-11 0-90 0 0,0 0 0 0 0,0 0-1 0 0,0 0 1 0 0,0 0 0 0 0,0 0 0 0 0,0 0 0 0 0,0 0-1 0 0,0 0 1 0 0,0 0 0 0 0,0 0 0 0 0,1 0 0 0 0,-1 0-1 0 0,0 0 1 0 0,0 0 0 0 0,0 0 0 0 0,0 0 0 0 0,0 0-1 0 0,0 0 1 0 0,0 0 0 0 0,0 0 0 0 0,0 0 0 0 0,0 0-1 0 0,1 0 1 0 0,-1 0 0 0 0,0 0 0 0 0,0 0 0 0 0,0 0-1 0 0,0 0 1 0 0,0 0 0 0 0,0 0 0 0 0,0 0 0 0 0,0 0-1 0 0,0 0 1 0 0,0 1 0 0 0,0-1 0 0 0,0 0 0 0 0,0 0-1 0 0,0 0 1 0 0,0 0 0 0 0,0 0 0 0 0,0 0 0 0 0,0 0-1 0 0,0 0 1 0 0,0 0 0 0 0,0 0 0 0 0,0 1 0 0 0,0-1-1 0 0,0 0 1 0 0,0 0 0 0 0,0 0 0 0 0,0 0 0 0 0,0 0-1 0 0,0 0 1 0 0,0 0 0 0 0,0 0 0 0 0,0 0 0 0 0,0 1-2 0 0,0-1 5 0 0,0 0 0 0 0,0 1 0 0 0,0-1 0 0 0,0 1 0 0 0,0-1 0 0 0,0 1 0 0 0,0-1 0 0 0,0 1 0 0 0,1-1 0 0 0,-1 1 0 0 0,0-1 0 0 0,0 1 0 0 0,0-1 0 0 0,0 0-1 0 0,1 1 1 0 0,-1-1 0 0 0,0 1 0 0 0,1-1 0 0 0,-1 0 0 0 0,0 1 0 0 0,0-1 0 0 0,1 0 0 0 0,-1 1 0 0 0,1-1 0 0 0,-1 0 0 0 0,0 1 0 0 0,1-1 0 0 0,-1 0 0 0 0,1 0 0 0 0,-1 0-5 0 0,8 2 103 0 0,3-2 86 0 0,-5 0-38 0 0,-3-3-11 0 0,10-7-112 0 0,-11 9-29 0 0,-1 0-1 0 0,0 1 1 0 0,1 0 0 0 0,-1-1 0 0 0,1 1 0 0 0,-1 0 0 0 0,1 0 0 0 0,-1 0 0 0 0,1 0 0 0 0,-1 0 1 0 0,14 0-30 0 0,13-2 50 0 0,-24-2-39 0 0,-3-3-96 0 0,-1 6 111 0 0,0 1 1 0 0,0 0-1 0 0,0 0 1 0 0,0 0-1 0 0,0 0 1 0 0,0 0-1 0 0,0 0 1 0 0,0 0-1 0 0,0 0 1 0 0,0 0-1 0 0,0 0 1 0 0,0-1-1 0 0,0 1 1 0 0,0 0-1 0 0,0 0 1 0 0,0 0-1 0 0,0 0 1 0 0,0 0-1 0 0,0 0 1 0 0,0 0-1 0 0,0 0 1 0 0,0 0-1 0 0,0 0 1 0 0,0 0-1 0 0,0-1 1 0 0,0 1-1 0 0,0 0 1 0 0,0 0-1 0 0,0 0 1 0 0,0 0-1 0 0,1 0 1 0 0,-1 0-1 0 0,0 0 1 0 0,0 0-1 0 0,0 0 1 0 0,0 0-1 0 0,0 0 1 0 0,0 0-1 0 0,0 0 1 0 0,0 0-1 0 0,0 0 1 0 0,0 0-1 0 0,0 0 1 0 0,1 0-1 0 0,-1 0 1 0 0,0 0-1 0 0,0 0 1 0 0,0 0-1 0 0,0 0 0 0 0,0 0 1 0 0,0 0-1 0 0,0 0 1 0 0,0 0-1 0 0,0 0 1 0 0,0 0-1 0 0,1 0 1 0 0,-1 0 3 0 0,0 0-152 0 0,1 0 55 0 0,-1 0 47 0 0,1 0 39 0 0,-1 0 74 0 0,2 0 232 0 0,-1 0-248 0 0,-1 0-57 0 0,1 0-105 0 0,0 0 5 0 0,-1 0-42 0 0,1 0-60 0 0,0 0-58 0 0,0 0-64 0 0,0 0-67 0 0,0 0-75 0 0,0 0-79 0 0,0 0-84 0 0,1 0-91 0 0,2 0-882 0 0,5 0-912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32.1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10912 0 0,'0'0'248'0'0,"0"0"34"0"0,0 0 20 0 0,0 0-38 0 0,0 0-199 0 0,3 0-37 0 0,3 0-1 0 0,-2 0 37 0 0,-2 0 66 0 0,-1 0 156 0 0,-1 0 275 0 0,0 0 23 0 0,0 0-16 0 0,0 0-93 0 0,0 0-41 0 0,0 0-8 0 0,0 0-182 0 0,0 0-108 0 0,0 0-39 0 0,0 2 2 0 0,0-2-278 0 0,0 0 59 0 0,0 0 51 0 0,0 1 45 0 0,0-1 69 0 0,0 1 79 0 0,1 2 462 0 0,-1-2-494 0 0,0-1-35 0 0,0 1-45 0 0,0 0-58 0 0,0 0-70 0 0,0 0-80 0 0,0-1-56 0 0,0 1-80 0 0,0-1-89 0 0,0 1-97 0 0,0-1-103 0 0,-1 1-113 0 0,1-1-120 0 0,0 0 380 0 0,0 1-33 0 0,0-1-1448 0 0,0 0-1111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32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210 33 5672 0 0,'0'0'165'0'0,"0"-3"-10"0"0,-1-3-122 0 0,-4 1-28 0 0,-2 0-11 0 0,2-1 52 0 0,2 1 109 0 0,-11 3 116 0 0,4 2 235 0 0,7 0 20 0 0,0 0-32 0 0,0 0-357 0 0,1 0-90 0 0,0-1-1 0 0,0 1 1 0 0,1 0 0 0 0,-1 0-1 0 0,0 1 1 0 0,0-1-1 0 0,0 0 1 0 0,0 1 0 0 0,1-1-1 0 0,-1 1 1 0 0,-1 0-47 0 0,-3 9 286 0 0,-4-4-30 0 0,4 4-106 0 0,-7-4-44 0 0,11-5-92 0 0,0 0 0 0 0,-1 1 0 0 0,1-1-1 0 0,0 1 1 0 0,0-1 0 0 0,0 1 0 0 0,1 0 0 0 0,-1 0-1 0 0,0 1-13 0 0,-2 2 62 0 0,0 2-1 0 0,0-1 0 0 0,1 0 0 0 0,-1 5-61 0 0,1-6 44 0 0,1 1 1 0 0,0-1-1 0 0,-1 0 1 0 0,0 0-1 0 0,-1-1 1 0 0,1 1-1 0 0,-2 1-44 0 0,-4 5 109 0 0,-8 20 232 0 0,14-25-285 0 0,1 0 32 0 0,1-2-44 0 0,0 0-1 0 0,1-1 0 0 0,0 1 1 0 0,0 0-1 0 0,0 0 0 0 0,1 1-43 0 0,-1 3 111 0 0,0 0 46 0 0,0-1-77 0 0,0 9 79 0 0,4 6 33 0 0,1-12-80 0 0,2-1 33 0 0,9 2 129 0 0,48 21 662 0 0,-61-31-874 0 0,0 0 0 0 0,1-1 1 0 0,-1 1-1 0 0,0-1 0 0 0,0 1 0 0 0,1-1 0 0 0,-1 0 0 0 0,0 0 0 0 0,0 0 0 0 0,1-1-62 0 0,8 0 219 0 0,-3 1-69 0 0,-2-1-41 0 0,0-1-17 0 0,2-2 1 0 0,0-1 1 0 0,-2 3 1 0 0,0 1 18 0 0,2 1 43 0 0,5-3 97 0 0,1-9-8 0 0,-14 11-219 0 0,1-1 0 0 0,0 0 0 0 0,-1 1 0 0 0,1-1 0 0 0,0 1 0 0 0,0 0 0 0 0,0 0 0 0 0,0 0 0 0 0,0 0 0 0 0,2-1-26 0 0,9-1 105 0 0,-11 3-83 0 0,0-1 0 0 0,1 1 0 0 0,-1-1 0 0 0,0 0 0 0 0,1 0 0 0 0,-1 1 0 0 0,0-1 0 0 0,0-1 0 0 0,0 1 0 0 0,0 0 0 0 0,0-1 0 0 0,0 1 0 0 0,0-1 1 0 0,0 1-23 0 0,5-7 62 0 0,-4 4-42 0 0,1 1-1 0 0,-1 0 1 0 0,0 0-1 0 0,1 0 1 0 0,0 0 0 0 0,0 0-20 0 0,3 0 32 0 0,11-7 34 0 0,-16 9-63 0 0,0 0 0 0 0,0-1 1 0 0,-1 1-1 0 0,1-1 1 0 0,0 1-1 0 0,-1-1 0 0 0,1 0 1 0 0,-1 1-1 0 0,1-1 0 0 0,-1 0 1 0 0,0 0-1 0 0,0 0-3 0 0,15-30 64 0 0,-13 28-54 0 0,-3-1 7 0 0,0-21 9 0 0,0 26-26 0 0,0-3-2 0 0,0 0 0 0 0,0 0 0 0 0,0 1 0 0 0,-1-1 0 0 0,1 0 0 0 0,-1 0 0 0 0,0-1 2 0 0,-6-2-47 0 0,3 4-2 0 0,-1-11-158 0 0,-22-19-307 0 0,25 27 447 0 0,-2-2-195 0 0,1 5 83 0 0,-1 0-34 0 0,-1-1 34 0 0,-11-7-507 0 0,14 9 616 0 0,1 1 0 0 0,0-1-1 0 0,-1 1 1 0 0,1-1 0 0 0,-1 1 0 0 0,1 0-1 0 0,-1 0 1 0 0,1 0 0 0 0,-1 0 0 0 0,1 0 70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32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32 224 7640 0 0,'0'3'224'0'0,"0"-3"-217"0"0,0 1 1 0 0,0-1-1 0 0,0 1 1 0 0,0-1-1 0 0,0 1 1 0 0,1 0-1 0 0,-1-1 1 0 0,0 1-1 0 0,0-1 1 0 0,0 1-1 0 0,1-1 1 0 0,-1 1-1 0 0,0-1 1 0 0,1 1-1 0 0,-1-1 1 0 0,0 1-1 0 0,1-1 1 0 0,-1 1-1 0 0,1-1 1 0 0,-1 1-1 0 0,0-1 1 0 0,1 0-1 0 0,-1 1 1 0 0,1-1-8 0 0,5 6 56 0 0,-3 5-36 0 0,0 0 6 0 0,2-6 52 0 0,1 0 56 0 0,-4 6 57 0 0,-2-7-61 0 0,0-1 0 0 0,0 1 0 0 0,1 0 0 0 0,-1 0 0 0 0,1 0 0 0 0,0 0 0 0 0,0 0-130 0 0,3 3 253 0 0,1 0-51 0 0,-3-5 20 0 0,-1 0-60 0 0,0 0-50 0 0,-1 0-41 0 0,0 0-23 0 0,0 3 1 0 0,-1-4 3 0 0,1-1 4 0 0,0 3 314 0 0,0-3-10 0 0,0 2-32 0 0,0 9-10 0 0,0-8-4 0 0,0-3-8 0 0,0 0-22 0 0,0 0-10 0 0,-3 2-2 0 0,-7 9-3 0 0,7-8-12 0 0,3-3-7 0 0,0 0-2 0 0,0 0 4 0 0,-3 0-26 0 0,0 0-95 0 0,1 0-63 0 0,-2 0-8 0 0,3 0 3 0 0,1 0-59 0 0,0 0 1 0 0,0 0 0 0 0,-1 0 0 0 0,1 0 0 0 0,0 0 0 0 0,0 0 0 0 0,0 0 0 0 0,0 0 0 0 0,0 0 0 0 0,0 0 0 0 0,0 0-1 0 0,0 0 1 0 0,0 0 0 0 0,0 0 0 0 0,-1 0 0 0 0,1 0 0 0 0,0 0 0 0 0,0 0 0 0 0,0 0 0 0 0,0 0 0 0 0,0 0 0 0 0,0 0 0 0 0,0 0-1 0 0,0 0 1 0 0,0-1 0 0 0,0 1 0 0 0,0 0 0 0 0,-1 0 0 0 0,1 0 0 0 0,0 0 0 0 0,0 0 0 0 0,0 0 0 0 0,0 0 0 0 0,0 0-1 0 0,0 0 1 0 0,0 0 0 0 0,0 0 0 0 0,0 0 0 0 0,0 0 0 0 0,0-1 0 0 0,0 1 0 0 0,0 0 0 0 0,0 0 0 0 0,0 0 0 0 0,0 0-1 0 0,0 0 1 0 0,0 0 0 0 0,0 0 0 0 0,0 0 0 0 0,0 0 0 0 0,0 0 0 0 0,0-1 0 0 0,0 1 0 0 0,0 0 0 0 0,0 0 0 0 0,0 0 0 0 0,0 0-5 0 0,0-1 15 0 0,0 1 1 0 0,0-1-1 0 0,0 1 1 0 0,0-1 0 0 0,0 0-1 0 0,0 1 1 0 0,0-1-1 0 0,0 1 1 0 0,-1-1 0 0 0,1 1-1 0 0,0-1 1 0 0,0 0 0 0 0,-1 1-1 0 0,1-1 1 0 0,0 1-1 0 0,-1-1 1 0 0,1 1-16 0 0,-1-1 13 0 0,1 1-1 0 0,-1 0 1 0 0,1-1-1 0 0,-1 1 1 0 0,1 0-1 0 0,-1 0 1 0 0,1-1-1 0 0,-1 1 1 0 0,1 0-1 0 0,-1 0 1 0 0,1 0-1 0 0,-1 0 1 0 0,0 0 0 0 0,1 0-1 0 0,-1 0 1 0 0,1 0-1 0 0,-1 0-12 0 0,-5-3 192 0 0,2-2-105 0 0,0 2-10 0 0,1 0 0 0 0,0 0 0 0 0,0 0 1 0 0,1-1-1 0 0,-2-1-77 0 0,0-4 88 0 0,2-1-56 0 0,2-44 368 0 0,0 49-370 0 0,0-5 7 0 0,0-6 83 0 0,1 11-106 0 0,-1 1-1 0 0,1 0 1 0 0,0 0 0 0 0,0 0-1 0 0,0-1 1 0 0,1 1 0 0 0,0 1-1 0 0,-1-1 1 0 0,3-2-14 0 0,-2 1 4 0 0,-2 4-1 0 0,0 1 0 0 0,1-1 0 0 0,-1 0 0 0 0,0 1 0 0 0,1-1 0 0 0,-1 0 0 0 0,0 1 0 0 0,1-1 0 0 0,-1 1 1 0 0,1-1-1 0 0,-1 1 0 0 0,1-1 0 0 0,-1 1 0 0 0,1-1 0 0 0,-1 1 0 0 0,1 0 0 0 0,0-1 0 0 0,-1 1 0 0 0,1 0 1 0 0,-1-1-1 0 0,1 1 0 0 0,0 0-3 0 0,4-3 18 0 0,-2 1-12 0 0,0 0-1 0 0,0 0 1 0 0,0 0-1 0 0,-1 0 1 0 0,1-1-1 0 0,-1 1 1 0 0,1-1-1 0 0,-1 0 0 0 0,0 0 1 0 0,0 0-1 0 0,-1 0 1 0 0,1 0-1 0 0,0 0-5 0 0,0-2 1 0 0,0 1 0 0 0,1 0 0 0 0,0 0 0 0 0,0 0 0 0 0,0 1 0 0 0,0-1 0 0 0,0 1 0 0 0,1 0 0 0 0,-1 0-1 0 0,2-1 0 0 0,19-12 0 0 0,-14 3 0 0 0,3 9 0 0 0,-11 4 0 0 0,1-1 0 0 0,-1 0 0 0 0,0 1 0 0 0,1-1 0 0 0,-1 0 0 0 0,0 0 0 0 0,0 0 0 0 0,0-1 0 0 0,0 1 0 0 0,0 0 0 0 0,0-1 0 0 0,2-1 0 0 0,-1 0 1 0 0,0 1-1 0 0,1-1 0 0 0,-1 1 0 0 0,1 0 0 0 0,0 0 0 0 0,-1 0 0 0 0,1 1 0 0 0,0-1 1 0 0,0 1-1 0 0,0 0 0 0 0,3-1 0 0 0,26-9-18 0 0,-25 6-13 0 0,-7 4 22 0 0,1 0 0 0 0,-1 0 0 0 0,0 0 0 0 0,1 0 0 0 0,0 0-1 0 0,-1 1 1 0 0,1-1 0 0 0,-1 1 0 0 0,1-1 0 0 0,0 1 0 0 0,-1 0 0 0 0,1-1 0 0 0,0 1 0 0 0,0 0-1 0 0,0 0 10 0 0,4 0 7 0 0,1 0-36 0 0,0 0-40 0 0,1 0-46 0 0,0 0-50 0 0,1 0-56 0 0,0 0-60 0 0,1 0-65 0 0,20 0-282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33.6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256 32 6824 0 0,'0'0'149'0'0,"-3"-2"23"0"0,-8-9 13 0 0,9 8-80 0 0,0 0-41 0 0,2 1-29 0 0,0-1-37 0 0,-1-2-2 0 0,-5 3 14 0 0,1 1 25 0 0,-4 1 333 0 0,0 0-35 0 0,0 0-86 0 0,2 1-65 0 0,0 0-45 0 0,-9 5 176 0 0,10 0-130 0 0,0-4 161 0 0,5-2-319 0 0,0 0 0 0 0,0 0 0 0 0,0 1 0 0 0,0-1 1 0 0,0 0-1 0 0,0 0 0 0 0,-1 1 0 0 0,1-1 0 0 0,0 0 1 0 0,0 1-1 0 0,0-1 0 0 0,0 1 0 0 0,0-1 0 0 0,0 1-25 0 0,-7 8 199 0 0,2 3-36 0 0,4-9-116 0 0,0 0 1 0 0,1 1 0 0 0,-2-1-1 0 0,1 0 1 0 0,0 0 0 0 0,-1 0-48 0 0,-8 11 165 0 0,2 1-43 0 0,-3 7-41 0 0,5-11-54 0 0,3-4-5 0 0,0-1 1 0 0,0 0-1 0 0,0-1 1 0 0,-5 5-23 0 0,7-8 3 0 0,1 0 0 0 0,-1 0 0 0 0,1 0 0 0 0,0 0 0 0 0,-1 0 0 0 0,1 0 0 0 0,0 0 0 0 0,0 0 1 0 0,0 0-1 0 0,1 1 0 0 0,-1-1 0 0 0,0 0 0 0 0,1 1 0 0 0,0-1-3 0 0,-4 11 21 0 0,-9 14 20 0 0,11-24-33 0 0,0 0 0 0 0,0 0 0 0 0,0 0 0 0 0,1 0 0 0 0,0 0 0 0 0,-1 0 0 0 0,1 0-1 0 0,0 0 1 0 0,1 1 0 0 0,-1-1 0 0 0,0 3-8 0 0,1-4 6 0 0,0-1 0 0 0,1 1 0 0 0,-1 0 0 0 0,0 0 0 0 0,1-1 0 0 0,-1 1-1 0 0,1 0 1 0 0,-1-1 0 0 0,1 1 0 0 0,0 0 0 0 0,0-1 0 0 0,0 1 0 0 0,0-1 0 0 0,0 1-6 0 0,3 5 8 0 0,2 6 56 0 0,1-8-43 0 0,-2-1 22 0 0,-4 3 18 0 0,-1-7-58 0 0,0 0 0 0 0,0 0 0 0 0,0 1 0 0 0,0-1-1 0 0,0 0 1 0 0,0 0 0 0 0,0 0 0 0 0,0 0 0 0 0,0 0 0 0 0,0 0 0 0 0,0 0 0 0 0,0 0 0 0 0,0 0 0 0 0,0 0-1 0 0,0 1 1 0 0,0-1 0 0 0,0 0 0 0 0,0 0 0 0 0,0 0 0 0 0,0 0 0 0 0,0 0 0 0 0,0 0 0 0 0,0 0 0 0 0,0 0-1 0 0,0 0 1 0 0,0 0 0 0 0,0 0 0 0 0,0 0 0 0 0,0 1 0 0 0,1-1 0 0 0,-1 0 0 0 0,0 0 0 0 0,0 0 0 0 0,0 0-1 0 0,0 0 1 0 0,0 0 0 0 0,0 0 0 0 0,0 0 0 0 0,0 0 0 0 0,0 0 0 0 0,0 0 0 0 0,0 0 0 0 0,0 0 0 0 0,1 0-1 0 0,-1 0 1 0 0,0 0 0 0 0,0 0 0 0 0,0 0 0 0 0,0 0 0 0 0,0 0 0 0 0,0 0 0 0 0,0 0 0 0 0,0 0 0 0 0,0 0-1 0 0,1 0 1 0 0,-1 0 0 0 0,0 0-3 0 0,37 0 550 0 0,-20 0-343 0 0,3 0-36 0 0,-1 0-93 0 0,-7-3 39 0 0,6-7 104 0 0,-3-4-11 0 0,-7 4-111 0 0,0 2-58 0 0,0-1 66 0 0,-1 0-32 0 0,6-16 59 0 0,-9 17-81 0 0,3-7 39 0 0,-1-5-19 0 0,-3 10-31 0 0,1-12 51 0 0,-5-8-83 0 0,1 18 1 0 0,0-13 36 0 0,0-49-40 0 0,0 58-7 0 0,0 3-14 0 0,0 11-12 0 0,2 4-1 0 0,0 0 22 0 0,0 0 0 0 0,-1 0 0 0 0,0 0 0 0 0,0 0 0 0 0,1 1 1 0 0,-1-1-1 0 0,0 0 0 0 0,-1 1 0 0 0,1-1 0 0 0,0 0 0 0 0,-1 1 0 0 0,1-1 0 0 0,-1 1 0 0 0,0-1 1 0 0,0 1-1 0 0,0-1 0 0 0,0 1 0 0 0,0 0 5 0 0,0-1-4 0 0,0 0 0 0 0,0 0 0 0 0,0 0-1 0 0,1-1 1 0 0,-1 1 0 0 0,1 0 0 0 0,-1 0 0 0 0,1-1 0 0 0,0 1 0 0 0,0 0 0 0 0,0-1 0 0 0,0 1 0 0 0,0-1 4 0 0,0 1-5 0 0,0-1 1 0 0,0 1 0 0 0,-1-1 0 0 0,1 1 0 0 0,0 0 0 0 0,0 0 0 0 0,-1-1 0 0 0,1 1 0 0 0,-1 0 0 0 0,0 0-1 0 0,0-1 1 0 0,1 1 0 0 0,-1 0 4 0 0,0 2-1 0 0,0-1-1 0 0,1 0 1 0 0,-1 1 0 0 0,1-1-1 0 0,0 0 1 0 0,0 0-1 0 0,0 0 1 0 0,0 1 0 0 0,2 1 1 0 0,1 5-10 0 0,3 8-37 0 0,5 4 31 0 0,1 2 19 0 0,-10-16-3 0 0,0-1 0 0 0,0 1 0 0 0,1-1 0 0 0,2 3 0 0 0,7 14 0 0 0,-10-16 3 0 0,0-1 1 0 0,0 1-1 0 0,1-1 1 0 0,2 3-4 0 0,7 14 39 0 0,-7-6-16 0 0,-5-14-7 0 0,0 0 0 0 0,0 0 0 0 0,1 0 1 0 0,-1 0-1 0 0,1-1 0 0 0,2 4-16 0 0,8 14 91 0 0,-11-18-79 0 0,0 0 0 0 0,0 0 0 0 0,0 0 0 0 0,-1 1 0 0 0,0-1 0 0 0,1 0 0 0 0,-1 0 0 0 0,-1 2-12 0 0,2 2 28 0 0,0 1 0 0 0,-1-1 0 0 0,2 0 0 0 0,-1 1 0 0 0,2 1-28 0 0,-1-1 36 0 0,0 0 0 0 0,0 0 0 0 0,-1 0 0 0 0,0 1 0 0 0,-1 2-36 0 0,0 21 77 0 0,0 2 57 0 0,0 10 82 0 0,0 19 173 0 0,0-56-338 0 0,-1 0 1 0 0,1 0 0 0 0,-2 0 0 0 0,1-1 0 0 0,-1 1 0 0 0,0 0-52 0 0,-3 9 113 0 0,5-14-103 0 0,-8 26 224 0 0,0-10-30 0 0,3-5-37 0 0,1-2-68 0 0,-5 10 51 0 0,7-18-119 0 0,0 0 1 0 0,0 0 0 0 0,0-1-1 0 0,-1 1 1 0 0,1-1 0 0 0,0 0 0 0 0,-1 0-1 0 0,1 0 1 0 0,-1 0 0 0 0,-2 1-32 0 0,-8 4 160 0 0,6-3-71 0 0,-25 22 183 0 0,16-19-163 0 0,-3-1-26 0 0,8-3-43 0 0,-11 1 28 0 0,-8-4-21 0 0,18-1-15 0 0,2 1-19 0 0,8 0-7 0 0,0 1-1 0 0,0-1 1 0 0,0 0-1 0 0,0 0 1 0 0,0-1 0 0 0,0 1-1 0 0,0 0 1 0 0,0-1-1 0 0,0 1 1 0 0,0-1-1 0 0,0 0-5 0 0,-6-3 11 0 0,-19-8 2 0 0,22 10 0 0 0,-30-11 32 0 0,32 12-45 0 0,0-1 1 0 0,0 0-1 0 0,0 0 1 0 0,0 0-1 0 0,0 0 0 0 0,0-1 0 0 0,-5-4-1 0 0,-6-8-1 0 0,7 5-43 0 0,5 6-72 0 0,0 0 40 0 0,-7-13-106 0 0,7 12 54 0 0,-1 0-99 0 0,1 1-17 0 0,0 0-82 0 0,1 1-97 0 0,-1-1-110 0 0,0 0-109 0 0,1 3 272 0 0,0-1-33 0 0,0 0-37 0 0,1 1-37 0 0,-1-1-39 0 0,0 0-42 0 0,-1-4-1508 0 0,1-4-1170 0 0,1 10 3235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54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1 227 7568 0 0,'0'0'166'0'0,"0"0"29"0"0,0 0 14 0 0,3 0-25 0 0,5-2-144 0 0,4-4-36 0 0,-3 1-10 0 0,2 0 57 0 0,-6 3 30 0 0,0-1 40 0 0,1-2 42 0 0,1-2 43 0 0,0 2 132 0 0,1 0 53 0 0,-1 3-85 0 0,1 1 46 0 0,0 0-4 0 0,-1-1-93 0 0,-3 0-115 0 0,0-1-33 0 0,2-5 36 0 0,-3 1-38 0 0,-3 6-96 0 0,0 1-1 0 0,1-1 0 0 0,-1 1 1 0 0,0-1-1 0 0,0 1 0 0 0,0 0 1 0 0,1-1-1 0 0,-1 1 0 0 0,0-1 1 0 0,1 1-1 0 0,-1-1 0 0 0,0 1 1 0 0,1 0-1 0 0,-1-1 0 0 0,0 1 1 0 0,1 0-1 0 0,-1-1 0 0 0,1 1 0 0 0,-1 0 1 0 0,1 0-1 0 0,-1-1 0 0 0,0 1 1 0 0,1 0-1 0 0,-1 0 0 0 0,1 0 1 0 0,-1 0-1 0 0,1-1 0 0 0,0 1 1 0 0,-1 0-1 0 0,1 0 0 0 0,-1 0 1 0 0,1 0-1 0 0,-1 0 0 0 0,1 0 1 0 0,-1 1-1 0 0,1-1 0 0 0,-1 0 1 0 0,1 0-9 0 0,9-3 163 0 0,0-9-9 0 0,-5 3-52 0 0,4-2 55 0 0,2 1-45 0 0,-7 4-24 0 0,-4 1-55 0 0,1 0-10 0 0,10-1 41 0 0,-11 6-61 0 0,1-1 1 0 0,-1 0 0 0 0,0 0 0 0 0,1 0 0 0 0,-1 1-1 0 0,0-1 1 0 0,0 0 0 0 0,1 0 0 0 0,-1 0 0 0 0,0 0 0 0 0,0 0-1 0 0,0 1 1 0 0,0-1 0 0 0,0-1-4 0 0,0-27 21 0 0,-3 23 22 0 0,-8-4-22 0 0,7 4 24 0 0,4 1-33 0 0,-1 0-5 0 0,-1 4-1 0 0,1 0 0 0 0,-1 1 0 0 0,1-1-1 0 0,-1 0 1 0 0,0 1 0 0 0,1 0 0 0 0,-1-1-1 0 0,0 1 1 0 0,1 0 0 0 0,-1 0 0 0 0,0 0-1 0 0,1 0 1 0 0,-1 0 0 0 0,0 0 0 0 0,1 0-1 0 0,-3 1-5 0 0,-27 0 26 0 0,22 0-16 0 0,8-1 7 0 0,-1 1 0 0 0,1-1 1 0 0,-1 1-1 0 0,1-1 0 0 0,0 1 0 0 0,-1 0 1 0 0,1-1-1 0 0,0 1 0 0 0,0 0 0 0 0,0 0 1 0 0,-1 0-1 0 0,1 0-17 0 0,-5 5 29 0 0,6-6-29 0 0,-11 12 100 0 0,-14 19 258 0 0,19-21-283 0 0,2-2-46 0 0,-5 14 181 0 0,3-6-59 0 0,0 10 74 0 0,0-13-73 0 0,1-3 1 0 0,3 5 36 0 0,2-3-80 0 0,0 3 52 0 0,0 2 50 0 0,0 0 52 0 0,2-6-89 0 0,4 2 23 0 0,-5-12-172 0 0,0 1 0 0 0,0-1 0 0 0,0 1 0 0 0,-1 0-1 0 0,1-1 1 0 0,0 1 0 0 0,-1 0 0 0 0,1 0 0 0 0,-1-1 0 0 0,0 1-1 0 0,1 0 1 0 0,-1 0 0 0 0,0 0-25 0 0,0-1 16 0 0,0 0-1 0 0,0 0 1 0 0,0 0-1 0 0,1 0 1 0 0,-1 0-1 0 0,0-1 1 0 0,1 1-1 0 0,-1 0 1 0 0,0 0-1 0 0,1 0 1 0 0,-1 0-1 0 0,1 0 1 0 0,0-1-1 0 0,-1 1 1 0 0,1 0-1 0 0,0 0 1 0 0,-1-1-1 0 0,1 1 1 0 0,0 0-1 0 0,0-1 1 0 0,-1 1-1 0 0,2 0-15 0 0,13 6 179 0 0,-10-4-132 0 0,-4-2-34 0 0,0-1 0 0 0,1 1 0 0 0,-1-1 0 0 0,0 1 0 0 0,1-1 0 0 0,-1 0 0 0 0,0 1 0 0 0,1-1 0 0 0,-1 0 0 0 0,0 0 0 0 0,1 0-13 0 0,1-1 17 0 0,-1 1 0 0 0,0 0 1 0 0,0-1-1 0 0,0 0 1 0 0,0 0-1 0 0,0 0 0 0 0,0 0 1 0 0,0 0-1 0 0,0 0-17 0 0,0 0 15 0 0,0 0 0 0 0,1-1 0 0 0,-1 1 0 0 0,0 0 0 0 0,1 1 0 0 0,-1-1 0 0 0,1 0 0 0 0,-1 1 0 0 0,1-1 0 0 0,-1 1 0 0 0,1 0-15 0 0,4-1-62 0 0,-1 1 41 0 0,4-2 52 0 0,13-5 132 0 0,-16 4-154 0 0,1 0-48 0 0,-2 0-50 0 0,0 0-62 0 0,1 0-76 0 0,-1-1-86 0 0,2 1-132 0 0,-5 1 62 0 0,0 1-62 0 0,0-1-56 0 0,0 0-49 0 0,1 0-165 0 0,0 1-47 0 0,1-2-200 0 0,1 0-533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53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256 113 9416 0 0,'0'0'208'0'0,"0"0"33"0"0,0 0 16 0 0,0 2 19 0 0,0 1-242 0 0,0 1 51 0 0,-1 4 136 0 0,2 12 424 0 0,0-14-487 0 0,0-1-51 0 0,4 3 14 0 0,-4-7-97 0 0,0 0 0 0 0,0 1-1 0 0,0-1 1 0 0,0 1 0 0 0,0-1 0 0 0,-1 1 0 0 0,1 0-1 0 0,-1-1 1 0 0,1 1 0 0 0,-1 0 0 0 0,0-1 0 0 0,1 1-1 0 0,-1 0 1 0 0,0-1-24 0 0,0 7 98 0 0,-1-6-64 0 0,1 0 1 0 0,0 0-1 0 0,0 0 0 0 0,0 1 1 0 0,0-1-1 0 0,1 0 0 0 0,-1 0 1 0 0,1 0-1 0 0,-1 0 1 0 0,1 1-35 0 0,4 6 149 0 0,1 1 91 0 0,-3 3 76 0 0,-4 0-10 0 0,1-9-195 0 0,0 0 0 0 0,-1 0 0 0 0,2 0 0 0 0,-1 0 0 0 0,0 0-1 0 0,1 0 1 0 0,0 0 0 0 0,0 2-111 0 0,4 5 181 0 0,-1-1-21 0 0,-1-2-13 0 0,-2 0 20 0 0,0 0 56 0 0,-1 1-18 0 0,1-2-58 0 0,2 0-30 0 0,1 2-21 0 0,2 7 27 0 0,-5-9-47 0 0,0 2 38 0 0,-1 2 7 0 0,0-2-35 0 0,0 16 100 0 0,0-14-63 0 0,1-3-35 0 0,6 9 62 0 0,-1-2 4 0 0,-4 1 59 0 0,-3 0 27 0 0,0-1-110 0 0,1-11-105 0 0,0-1 0 0 0,0 0-1 0 0,0 0 1 0 0,0 0 0 0 0,0 0-1 0 0,1 0 1 0 0,0 0 0 0 0,0 0-1 0 0,0 2-24 0 0,5 3 56 0 0,0 1-12 0 0,-5 3 28 0 0,0 9 68 0 0,-1-10-112 0 0,0-8 31 0 0,0-3-27 0 0,0 0-129 0 0,0 0 18 0 0,0 0-81 0 0,0 0 49 0 0,0 0-33 0 0,0 0-38 0 0,0 0-44 0 0,0 0-45 0 0,0 0-43 0 0,0 0-41 0 0,0 0-36 0 0,0 0-255 0 0,0 0-59 0 0,0 0-47 0 0,0 0-35 0 0,0 0-1409 0 0,0 0-1250 0 0</inkml:trace>
  <inkml:trace contextRef="#ctx0" brushRef="#br0" timeOffset="353.95">0 208 5960 0 0,'0'0'132'0'0,"0"0"17"0"0,0 0 12 0 0,3 0-17 0 0,14 0 176 0 0,-6-2-44 0 0,-2-3 195 0 0,-1-1-112 0 0,2 1 170 0 0,0 1-67 0 0,2-1 5 0 0,-1 0-77 0 0,0-2-70 0 0,-1-1-60 0 0,-8 5-170 0 0,1 1 0 0 0,0 0 0 0 0,-1 0 0 0 0,1 1 0 0 0,0-1 0 0 0,3-1-90 0 0,10-4 313 0 0,-3 2-135 0 0,-3 0-100 0 0,5-5 105 0 0,-1 0-22 0 0,8 0 34 0 0,-4 6-51 0 0,5-1-2 0 0,0-4-66 0 0,-13 4-35 0 0,0 1 0 0 0,1 1-1 0 0,10-3-40 0 0,25-8 53 0 0,-22 6-88 0 0,2 2-57 0 0,-8 2-50 0 0,-1-1 0 0 0,10-4 142 0 0,18-7-166 0 0</inkml:trace>
  <inkml:trace contextRef="#ctx0" brushRef="#br0" timeOffset="864.33">735 129 7080 0 0,'0'0'157'0'0,"0"0"23"0"0,0 0 13 0 0,0 2-22 0 0,0 12-136 0 0,1-5-23 0 0,1-2 34 0 0,3 1 74 0 0,0 2 114 0 0,-2 3 83 0 0,-3-5-141 0 0,0-6-117 0 0,-1 0 0 0 0,1 0 0 0 0,0 0 1 0 0,0 1-1 0 0,1-1 0 0 0,-1 0 0 0 0,0 0 1 0 0,1 0-1 0 0,0 0 0 0 0,0 1-59 0 0,8 15 430 0 0,3 4 129 0 0,-1 5 40 0 0,-7-14-420 0 0,5 11 217 0 0,0 1-4 0 0,-5-12-220 0 0,-1-4 1 0 0,-2-1-36 0 0,-1 5 62 0 0,2 4 44 0 0,3-1 11 0 0,0-3-36 0 0,-2 9 62 0 0,1 8 68 0 0,3-4-51 0 0,-5-21-240 0 0,1 9 205 0 0,-1 0-36 0 0,-3-1-40 0 0,1-2-39 0 0,-1 1-18 0 0,1 18 303 0 0,0-1-53 0 0,0-2-71 0 0,0-1-88 0 0,0-23-100 0 0,0-3-34 0 0,0 0-20 0 0,0 0-2 0 0,0 0 0 0 0,0 0 6 0 0,0 0 15 0 0,0 0-14 0 0,0 0-1 0 0,0 0 2 0 0,0-3 0 0 0,0 1-62 0 0,-1 1 0 0 0,1-1 0 0 0,0 0 0 0 0,-1 1-1 0 0,1-1 1 0 0,-1 1 0 0 0,1-1 0 0 0,-1 1 0 0 0,0-1-1 0 0,0 1 1 0 0,1-1 0 0 0,-1 1-10 0 0,-1-1 14 0 0,1 1 0 0 0,0-1 1 0 0,0 0-1 0 0,1 0 0 0 0,-1 0 0 0 0,0 1 0 0 0,1-1 1 0 0,-1 0-1 0 0,1 0 0 0 0,-1 0 0 0 0,1 0 0 0 0,0-1-14 0 0,0-8 73 0 0,0-8 10 0 0,3 3-57 0 0,2 6-62 0 0,0-1-38 0 0,1-15-112 0 0,0 10 21 0 0,3-6-73 0 0,-5 15 183 0 0,0-1-1 0 0,0 1 1 0 0,0 0 0 0 0,2-2 55 0 0,-1 3-48 0 0,-1-1 1 0 0,0 0 0 0 0,0 0-1 0 0,0-2 48 0 0,1-6-84 0 0,0 7 47 0 0,-4 6 33 0 0,0 1-1 0 0,1 0 1 0 0,-1 0 0 0 0,0 0 0 0 0,0 1-1 0 0,1-1 1 0 0,-1 0 0 0 0,1 0 0 0 0,-1 1-1 0 0,1-1 5 0 0,8-4-44 0 0,6-8 11 0 0,-15 12 30 0 0,1 0 0 0 0,-1-1-1 0 0,0 1 1 0 0,0 0 0 0 0,1 0 0 0 0,-1 0-1 0 0,1 0 1 0 0,-1 0 0 0 0,1 0-1 0 0,0 0 1 0 0,-1 0 0 0 0,1 1-1 0 0,0-1 1 0 0,-1 1 0 0 0,1-1-1 0 0,0 1 1 0 0,0-1 0 0 0,-1 1 0 0 0,2 0 3 0 0,5 0-10 0 0,-5 0 6 0 0,0-1 0 0 0,0 1 0 0 0,0 0 0 0 0,0 0 0 0 0,-1 0 0 0 0,1 1 0 0 0,0-1 0 0 0,0 1 0 0 0,0 0 0 0 0,0-1 0 0 0,-1 1-1 0 0,1 0 1 0 0,0 0 0 0 0,-1 1 0 0 0,1-1 0 0 0,-1 1 0 0 0,0-1 0 0 0,1 1 0 0 0,1 1 4 0 0,-1 0-15 0 0,0-1 0 0 0,0 1 0 0 0,1-1 1 0 0,0 0-1 0 0,3 2 15 0 0,-4-3-4 0 0,-1 0 0 0 0,1 0 1 0 0,-1 1-1 0 0,0-1 0 0 0,1 1 0 0 0,-1-1 1 0 0,0 1-1 0 0,0 0 0 0 0,0 0 1 0 0,0 0-1 0 0,0 0 0 0 0,0 0 0 0 0,-1 0 1 0 0,1 0-1 0 0,-1 1 0 0 0,1-1 1 0 0,0 3 3 0 0,1 8 0 0 0,-2-9 0 0 0,0 0 0 0 0,1 0 0 0 0,-1 0 0 0 0,1 0 0 0 0,0-1 0 0 0,0 1 0 0 0,0 0 0 0 0,0 0 0 0 0,0-2 0 0 0,0 1 0 0 0,0 0 0 0 0,0 0 0 0 0,-1 0 0 0 0,0 0 0 0 0,1 0 0 0 0,-1 0 0 0 0,0 0 0 0 0,-1 0 0 0 0,1 0 0 0 0,0 1 0 0 0,-1-1 0 0 0,0 3 0 0 0,0-4 0 0 0,1 0 0 0 0,-1-1 0 0 0,0 1 0 0 0,0 0 0 0 0,1 0 0 0 0,-1-1 0 0 0,1 1 0 0 0,0 0 0 0 0,0 0 0 0 0,-1-1 0 0 0,1 1 0 0 0,0-1 0 0 0,0 1 0 0 0,0-1 0 0 0,0 1 0 0 0,0-1 0 0 0,0 1 0 0 0,0 0 0 0 0,0-1 0 0 0,-1 1 0 0 0,1 0 0 0 0,-1 0 0 0 0,1-1 0 0 0,-1 1 0 0 0,0 0 0 0 0,0 0 0 0 0,0 0 0 0 0,0 78 0 0 0,0-79 0 0 0,0 1 0 0 0,0-1 0 0 0,0 1 0 0 0,1-1 0 0 0,-1 1 0 0 0,0-1 0 0 0,0 0 0 0 0,1 1 0 0 0,-1-1 0 0 0,1 1 0 0 0,6 7-11 0 0,-3-5-26 0 0,-4-4 37 0 0,2 3-214 0 0,-1 0 79 0 0,0 1 36 0 0,-3 2-33 0 0,2-6 84 0 0,0 1-48 0 0,0 0 3 0 0,1-1-16 0 0,-1 0-39 0 0,0 1-13 0 0,1-1-40 0 0,-1 0-46 0 0,1 0-50 0 0,0 0-56 0 0,0 0-51 0 0,0 0-45 0 0,0 0-41 0 0,1 0-141 0 0,0 0-40 0 0,0 0-172 0 0,1 0-464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59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49 7920 0 0,'0'0'174'0'0,"0"0"29"0"0,0 0 13 0 0,0 2-31 0 0,-1 3-153 0 0,1-3-31 0 0,0 0-1 0 0,0 1 1 0 0,0-1 0 0 0,0 0-1 0 0,1 1 1 0 0,-1-1-1 0 0,0 0 1 0 0,1 1 0 0 0,0 1-1 0 0,4 4 33 0 0,0 2 118 0 0,-2-3-28 0 0,0 2 34 0 0,-1-3-64 0 0,1 1 38 0 0,0 3 63 0 0,3 5 140 0 0,2 9 199 0 0,-5-17-397 0 0,-1-1-37 0 0,1 3 138 0 0,-1-1-54 0 0,1-1-18 0 0,0 3 14 0 0,2 4 81 0 0,-3-5-25 0 0,-1-1-48 0 0,0 5 83 0 0,0 5 48 0 0,5-6-38 0 0,-1-2-16 0 0,-3 5 54 0 0,-2-6-167 0 0,-1 4 22 0 0,1-4-28 0 0,2-2 10 0 0,0 0 41 0 0,2 1-39 0 0,-1-1-37 0 0,2 15 168 0 0,-4-12-134 0 0,-1 7 123 0 0,0-4-34 0 0,0 0-74 0 0,0 25 153 0 0,-1-27-239 0 0,-6 2-5 0 0,6-11-69 0 0,0-1-1 0 0,1 1 1 0 0,-1-1 0 0 0,0 1-1 0 0,0 0 1 0 0,1-1 0 0 0,-1 1-1 0 0,1 0 1 0 0,-1 0 0 0 0,1-1-1 0 0,0 1 1 0 0,0 0 0 0 0,-1 0-10 0 0,2 8 65 0 0,-1 14 25 0 0,-3-10-98 0 0,-8-1-11 0 0,8-10-86 0 0,3-3-47 0 0,-2 3-9 0 0,-4 2 66 0 0,1 0-81 0 0,3-3-64 0 0,1-1-241 0 0,1-1-436 0 0,0 0-38 0 0</inkml:trace>
  <inkml:trace contextRef="#ctx0" brushRef="#br0" timeOffset="356.96">1 193 6992 0 0,'0'0'157'0'0,"0"0"23"0"0,0 0 12 0 0,0-1-61 0 0,2-1-9 0 0,2-2 47 0 0,3-3 146 0 0,-5 6-27 0 0,-1 0-67 0 0,1 0-55 0 0,0 1-48 0 0,0-1-26 0 0,0 1-39 0 0,3 1 25 0 0,-3-1-18 0 0,-1 1 54 0 0,6-2 165 0 0,5 1 152 0 0,1 3-48 0 0,-4 2-145 0 0,0-1-34 0 0,-6-3-133 0 0,0 0 0 0 0,0-1 0 0 0,0 1 0 0 0,0 0 0 0 0,0-1 0 0 0,0 0 0 0 0,3 1-71 0 0,4 0 283 0 0,0 2-67 0 0,3 3 14 0 0,-1 2-77 0 0,7 3 75 0 0,-4-6 3 0 0,0 0-50 0 0,-12-4-145 0 0,0 0 1 0 0,0 0 0 0 0,0 1 0 0 0,0 0-1 0 0,-1-1 1 0 0,1 1 0 0 0,0 0 0 0 0,0 1-37 0 0,7 6 166 0 0,4 3 27 0 0,4 1 1 0 0,1-1-4 0 0,-6-1-5 0 0,18 16 176 0 0,-1-6-122 0 0,-11-5-56 0 0,0 0-33 0 0,-14-12-118 0 0,1 0 1 0 0,-1 0-1 0 0,0 1 0 0 0,0 0 1 0 0,-1-1-1 0 0,1 2 0 0 0,-1-1 1 0 0,2 4-33 0 0,-4-7 21 0 0,0 1 1 0 0,0 0 0 0 0,1-1 0 0 0,-1 1 0 0 0,1-1 0 0 0,0 0 0 0 0,0 0 0 0 0,-1 0 0 0 0,4 1-22 0 0,11 10 116 0 0,-1 8 34 0 0,3 3 83 0 0,-8-11-96 0 0,2 6-19 0 0,-10-13-82 0 0,1-1-1 0 0,0 1 0 0 0,0-1 0 0 0,0 0 0 0 0,1 0-35 0 0,2 3 55 0 0,-4-5-28 0 0,0 1 1 0 0,1-1 0 0 0,-1 0-1 0 0,1 0 1 0 0,0 0-1 0 0,0-1-27 0 0,7 3 66 0 0,-10-5-60 0 0,0 1 0 0 0,0-1 0 0 0,0 0-1 0 0,0 1 1 0 0,1-1 0 0 0,-1 1 0 0 0,0 0 0 0 0,0-1 0 0 0,0 1 0 0 0,-1 0 0 0 0,1 0 0 0 0,0-1 0 0 0,0 1 0 0 0,0 0 0 0 0,0 0 0 0 0,-1 0 0 0 0,1 0 0 0 0,0 1-7 0 0,2 6 45 0 0,1-2 6 0 0,1-4-1 0 0,4-2 38 0 0,2 0-2 0 0,-9 0-53 0 0,-1 0-47 0 0,-1 0-65 0 0,0 0-50 0 0,-1-4-62 0 0,1 0-51 0 0,-1 1-52 0 0,0 0-53 0 0,0 1-52 0 0,-1-1-54 0 0,1 1-54 0 0,-1-1-55 0 0,1 1 63 0 0,0 0-37 0 0,-1 0-37 0 0,1 0-37 0 0,-1-4-1375 0 0,2-4-1122 0 0,0 10 3106 0 0</inkml:trace>
  <inkml:trace contextRef="#ctx0" brushRef="#br0" timeOffset="627.7">544 177 7344 0 0,'0'0'216'0'0,"0"-3"-11"0"0,0-4-139 0 0,2 1 31 0 0,-1 4 0 0 0,0 1-50 0 0,3-3-18 0 0,-3 3 1 0 0,0 0 35 0 0,0 0 47 0 0,1 0 61 0 0,-2 0-17 0 0,1-1 38 0 0,0 1 41 0 0,0 0 45 0 0,-1 1 551 0 0,-1-2-461 0 0,1 1-86 0 0,0 0-76 0 0,0 0-63 0 0,0-1-38 0 0,0 1-55 0 0,0-3-26 0 0,1 3 21 0 0,-1 0 78 0 0,0 1-117 0 0,0 0 1 0 0,0 0-1 0 0,0 0 1 0 0,0 0-1 0 0,0 0 1 0 0,0 0-1 0 0,0 0 0 0 0,0 0 1 0 0,0 0-1 0 0,0-1 1 0 0,0 1-1 0 0,0 0 0 0 0,0 0 1 0 0,0 0-1 0 0,0 0 1 0 0,0 0-1 0 0,0 0 1 0 0,0 0-1 0 0,0 0 0 0 0,0 0 1 0 0,0 0-1 0 0,0-1 1 0 0,0 1-1 0 0,0 0 1 0 0,0 0-1 0 0,0 0 0 0 0,0 0 1 0 0,0 0-1 0 0,0 0 1 0 0,0 0-1 0 0,0 0 0 0 0,0 0 1 0 0,0 0-1 0 0,0 0 1 0 0,1 0-1 0 0,-1 0 1 0 0,0 0-1 0 0,0 0 0 0 0,0 0 1 0 0,0 0-1 0 0,0 0 1 0 0,0-1-1 0 0,0 1 0 0 0,0 0 1 0 0,0 0-1 0 0,0 0 1 0 0,1 0-1 0 0,-1 0 1 0 0,0 0-1 0 0,0 0 0 0 0,0 0 1 0 0,0 1-1 0 0,0-1 1 0 0,0 0-1 0 0,0 0 1 0 0,0 0-1 0 0,0 0-8 0 0,11 0 459 0 0,-8 0-33 0 0,-3 0-123 0 0,2 0-58 0 0,-1 0-235 0 0,-1 0 0 0 0,1 0 0 0 0,-1 0-1 0 0,1 0 1 0 0,-1 0 0 0 0,0 0 0 0 0,1 0 0 0 0,-1 0-1 0 0,1 0 1 0 0,-1 0 0 0 0,1 0 0 0 0,-1 0-1 0 0,0 0 1 0 0,1 1 0 0 0,-1-1 0 0 0,0 0 0 0 0,1 0-1 0 0,-1 0 1 0 0,1 1 0 0 0,-1-1 0 0 0,0 0 0 0 0,0 1-1 0 0,1-1 1 0 0,-1 0 0 0 0,0 1 0 0 0,1-1-1 0 0,-1 0 1 0 0,0 1 0 0 0,0-1 0 0 0,0 0 0 0 0,1 1-10 0 0,3 6 144 0 0,8 0-9 0 0,-11-7-128 0 0,0 0 0 0 0,0 1-1 0 0,0-1 1 0 0,0 1-1 0 0,0-1 1 0 0,0 1 0 0 0,0 0-1 0 0,0-1 1 0 0,0 1 0 0 0,0 0-1 0 0,-1 0 1 0 0,1 0 0 0 0,0-1-1 0 0,0 1 1 0 0,-1 0 0 0 0,1 1-7 0 0,8 18 121 0 0,-7-15-80 0 0,0 0 1 0 0,0 0 0 0 0,1 0 0 0 0,0 0 0 0 0,0-1 0 0 0,0 1 0 0 0,0-1 0 0 0,2 2-42 0 0,-4-5 15 0 0,1 1 1 0 0,-1 0 0 0 0,1-1 0 0 0,-1 1 0 0 0,0 0 0 0 0,0 0 0 0 0,0 0 0 0 0,1 1-17 0 0,-1 0 22 0 0,0 0 0 0 0,-1 1 0 0 0,1-1 0 0 0,-1 0 0 0 0,1 0 0 0 0,-1 0 0 0 0,0 3-21 0 0,0-4 14 0 0,0-1 0 0 0,0 1 0 0 0,0 0 0 0 0,0-1 0 0 0,0 1 0 0 0,1 0 1 0 0,-1-1-1 0 0,1 1 0 0 0,-1 0 0 0 0,1-1 0 0 0,0 1 0 0 0,0-1 0 0 0,0 1 0 0 0,0-1-14 0 0,5 12 90 0 0,-1 14 54 0 0,1-12-46 0 0,-5-11-80 0 0,1-1 1 0 0,-1 0-1 0 0,0 1 1 0 0,0-1-1 0 0,-1 1 1 0 0,1-1 0 0 0,-1 1-1 0 0,1 1-18 0 0,-2 5 51 0 0,1-8-38 0 0,0 0 0 0 0,0 0 0 0 0,0 0 0 0 0,0 0 0 0 0,0 0 0 0 0,0 0 0 0 0,1 0 0 0 0,-1 0 0 0 0,1 0 0 0 0,-1 0 0 0 0,1 0-13 0 0,1 2 19 0 0,0-1 0 0 0,0 1 0 0 0,-1 0 0 0 0,1 0 1 0 0,-1-1-1 0 0,0 1 0 0 0,0 0 0 0 0,0 0 0 0 0,-1 0 1 0 0,1 4-20 0 0,-1-7 11 0 0,0 1 1 0 0,0 0-1 0 0,0 0 1 0 0,0 0-1 0 0,1 0 1 0 0,-1 0-1 0 0,1 0 1 0 0,0 0 0 0 0,-1 0-1 0 0,1 0 1 0 0,0-1-1 0 0,0 1 1 0 0,1 1-12 0 0,-1-1 9 0 0,0-1 1 0 0,0 0-1 0 0,0 1 0 0 0,-1-1 1 0 0,1 1-1 0 0,-1-1 0 0 0,1 1 1 0 0,-1 0-1 0 0,1-1 0 0 0,-1 1 1 0 0,0 0-1 0 0,0-1 1 0 0,1 2-10 0 0,-1-1 4 0 0,0-1 0 0 0,0 1 0 0 0,0 0 0 0 0,0-1 0 0 0,1 1 0 0 0,-1 0 0 0 0,1-1 0 0 0,-1 1 0 0 0,1-1 0 0 0,0 1 0 0 0,-1-1 0 0 0,1 1 0 0 0,1 0-4 0 0,-1 0 9 0 0,0-1 1 0 0,0 1-1 0 0,0 0 0 0 0,0 0 0 0 0,0-1 0 0 0,-1 1 0 0 0,1 0 0 0 0,-1 0 0 0 0,1 0 0 0 0,-1 0 0 0 0,0 0 0 0 0,0 0 0 0 0,0 2-9 0 0,1-3 7 0 0,-1 1-1 0 0,0-1 0 0 0,0 1 1 0 0,1-1-1 0 0,-1 1 0 0 0,1-1 1 0 0,-1 1-1 0 0,1-1 0 0 0,0 1 1 0 0,-1-1-1 0 0,1 0 0 0 0,0 0 1 0 0,1 1-7 0 0,3 4 5 0 0,-3-3 26 0 0,-2-3-86 0 0,0 0-45 0 0,0 0 28 0 0,0 0-74 0 0,0 0-85 0 0,0 0 67 0 0,0 0-39 0 0,0 0-40 0 0,0 0-40 0 0,0 0-384 0 0,0 0 89 0 0,0 0-53 0 0,0 0-745 0 0,0 0-588 0 0,0 0-1116 0 0</inkml:trace>
  <inkml:trace contextRef="#ctx0" brushRef="#br0" timeOffset="954.33">975 336 7792 0 0,'0'0'230'0'0,"0"3"-16"0"0,0 1-217 0 0,0 0 54 0 0,0 1 45 0 0,0 0 36 0 0,0 2 128 0 0,0 11 425 0 0,0-12-474 0 0,0 0-39 0 0,0 0-79 0 0,2 6 197 0 0,4 0 31 0 0,0 1-4 0 0,-4-2-34 0 0,-2 2-10 0 0,0 1-26 0 0,0-12-212 0 0,0 0 0 0 0,0 0 0 0 0,0 0 0 0 0,1 0 0 0 0,-1 0 0 0 0,1 0 0 0 0,-1 0 0 0 0,1 0 0 0 0,0 0 0 0 0,0 0-1 0 0,0 0 1 0 0,1 1-35 0 0,6 7 229 0 0,-6-7-146 0 0,1 0 1 0 0,-1-1 0 0 0,0 1 0 0 0,0 1-1 0 0,0-1 1 0 0,-1 0 0 0 0,1 2-84 0 0,3 7 225 0 0,0 1-40 0 0,1-3-87 0 0,-1-2 74 0 0,1-1-1 0 0,0-1 1 0 0,0 1-1 0 0,5 3-171 0 0,3 3 261 0 0,-10-10-175 0 0,-1 0 0 0 0,1-1 0 0 0,0 1 0 0 0,1-1 0 0 0,-1 0 0 0 0,0 0-1 0 0,0 0 1 0 0,2 0-86 0 0,7 3 170 0 0,-3 1-68 0 0,15 8 288 0 0,-9-7-171 0 0,-4-3-81 0 0,-1 0-55 0 0,-9-3-55 0 0,-1-1 0 0 0,1 1 0 0 0,0-1 0 0 0,0 1 0 0 0,-1-1 0 0 0,1 0 0 0 0,0 0 0 0 0,0 0 0 0 0,-1 0 0 0 0,1 0 0 0 0,0 0 0 0 0,0 0 0 0 0,0-1 0 0 0,-1 1 1 0 0,1-1-1 0 0,0 1 0 0 0,-1-1 0 0 0,1 1 0 0 0,0-1 0 0 0,-1 0 0 0 0,2-1-28 0 0,11-4 207 0 0,-1 2-59 0 0,3 0 62 0 0,1-7 53 0 0,-16 9-224 0 0,1 1 0 0 0,-1 0 0 0 0,1-1-1 0 0,0 1 1 0 0,0 0 0 0 0,0 0-1 0 0,0 0 1 0 0,0 0-39 0 0,16-9 306 0 0,9-12-2 0 0,-16 15-123 0 0,-4 1-53 0 0,-1 0-22 0 0,1-3 12 0 0,-4 3-61 0 0,13-12 145 0 0,-2 1-19 0 0,-9 7-68 0 0,-4 7-92 0 0,0 1 0 0 0,0 0 0 0 0,0-1 0 0 0,0 1 0 0 0,1 0 0 0 0,-1 0-1 0 0,1 0 1 0 0,-1 0 0 0 0,1 0-23 0 0,0 0 9 0 0,0 1 0 0 0,-1-1-1 0 0,0 0 1 0 0,1 0 0 0 0,-1 0-1 0 0,0 0 1 0 0,0 0-1 0 0,0 0 1 0 0,0-1 0 0 0,0 1-1 0 0,-1 0 1 0 0,1 0 0 0 0,-1-2-9 0 0,2-31 71 0 0,-3 20-71 0 0,1 14-1 0 0,0-1 0 0 0,0 1 0 0 0,0-1 0 0 0,0 1-1 0 0,0-1 1 0 0,0 1 0 0 0,-1 0 0 0 0,1-1 0 0 0,-1 1-1 0 0,1-1 2 0 0,-2-2-12 0 0,-5-10-87 0 0,3 7-8 0 0,1 3-53 0 0,-8-1-188 0 0,9 3 347 0 0,1 0-73 0 0,0 1-77 0 0,1-1-78 0 0,-1 1-92 0 0,0-1-88 0 0,0 1-90 0 0,0 0-92 0 0,-1 0-94 0 0,0 1-96 0 0,-1-1-99 0 0,-1 1-100 0 0,-2 0-1304 0 0,-4 0-1292 0 0</inkml:trace>
  <inkml:trace contextRef="#ctx0" brushRef="#br0" timeOffset="1593.16">1678 352 9152 0 0,'0'0'208'0'0,"0"0"33"0"0,0 0 14 0 0,0 3-42 0 0,1 4-169 0 0,4-3-37 0 0,2 1-15 0 0,-1 8 8 0 0,0-4 19 0 0,-2-4 50 0 0,-4-5-69 0 0,2 2 142 0 0,-1 1 165 0 0,2 8 169 0 0,2-1-81 0 0,0-2-91 0 0,5 12 391 0 0,0 0-100 0 0,2 3 19 0 0,4 10 191 0 0,-13-20-442 0 0,0-7-3 0 0,7 8 8 0 0,-7 1-92 0 0,-1-3-78 0 0,5 1 23 0 0,-2-1-23 0 0,-3-4-26 0 0,-2-5 58 0 0,0-3-7 0 0,0 3-6 0 0,0 7-7 0 0,0-7-29 0 0,0-3-12 0 0,0 0-1 0 0,0 0-8 0 0,0 0-34 0 0,0 0-20 0 0,0 0-2 0 0,-3 0-17 0 0,2 0-84 0 0,1 0-1 0 0,-1 0 1 0 0,0-1-1 0 0,1 1 1 0 0,-1 0-1 0 0,1 0 1 0 0,-1-1 0 0 0,0 1-1 0 0,1 0 1 0 0,-1-1-1 0 0,1 1 1 0 0,-1-1-1 0 0,1 1 1 0 0,-1-1 0 0 0,1 1-1 0 0,-1-1 1 0 0,1 1-1 0 0,-1-1 1 0 0,1 1-1 0 0,0-1 1 0 0,-1 1 0 0 0,1-1-1 0 0,0 0 1 0 0,-1 1-1 0 0,1-1 1 0 0,0 0-1 0 0,0 1 1 0 0,0-1-1 0 0,0 0 1 0 0,-1 1 0 0 0,1-1-1 0 0,0 0 1 0 0,0 0-3 0 0,0-31 101 0 0,1 20-102 0 0,-2-12 34 0 0,1-13 12 0 0,4 18-51 0 0,8-8 17 0 0,5 3-44 0 0,25-19-108 0 0,-20 22 59 0 0,-21 20 79 0 0,0 0 0 0 0,0-1 0 0 0,0 1-1 0 0,1 0 1 0 0,-1 0 0 0 0,0 0 0 0 0,1 0-1 0 0,-1 0 1 0 0,1 0 0 0 0,-1 0 0 0 0,1 1 0 0 0,0-1-1 0 0,-1 0 1 0 0,1 1 0 0 0,0-1 0 0 0,-1 1 0 0 0,1 0-1 0 0,0 0 1 0 0,0-1 0 0 0,0 1 3 0 0,0 0-4 0 0,1 0 0 0 0,-1 0 0 0 0,1 0 1 0 0,0-1-1 0 0,-1 1 0 0 0,1-1 0 0 0,-1 0 0 0 0,1 1 0 0 0,-1-1 0 0 0,0 0 0 0 0,3-2 4 0 0,-3 2-3 0 0,0 0-1 0 0,1 0 0 0 0,-1 0 0 0 0,0 0 0 0 0,1 0 0 0 0,0 1 0 0 0,-1-1 0 0 0,1 1 1 0 0,-1 0-1 0 0,1-1 0 0 0,2 1 4 0 0,6 0-34 0 0,-7-1 27 0 0,-1 1-1 0 0,0 0 1 0 0,0 0 0 0 0,1 0 0 0 0,-1 0-1 0 0,0 1 1 0 0,0-1 0 0 0,1 1-1 0 0,-1 0 1 0 0,0 0 7 0 0,27 15-11 0 0,-25-5 11 0 0,8-6 0 0 0,3 8 0 0 0,-2 3 0 0 0,2 16 0 0 0,-16-30 0 0 0,1-1 0 0 0,-1 0 0 0 0,1 1 0 0 0,-1-1 0 0 0,0 1 0 0 0,0-1 0 0 0,0 1 0 0 0,0-1 0 0 0,0 1 0 0 0,0-1 0 0 0,0 1 0 0 0,0-1 0 0 0,0 1 0 0 0,0-1 0 0 0,1 1 0 0 0,-1-1 0 0 0,0 0 0 0 0,0 1 0 0 0,1-1 0 0 0,-1 1 0 0 0,1-1 0 0 0,4 7 0 0 0,-4-6 0 0 0,0-1 0 0 0,0 1 0 0 0,0-1 0 0 0,-1 0 0 0 0,1 1 0 0 0,0 0 0 0 0,-1-1 0 0 0,1 1 0 0 0,-1-1 0 0 0,1 1 0 0 0,-1 0 0 0 0,0-1 0 0 0,0 1 0 0 0,0 0 0 0 0,0 5 0 0 0,1-6 5 0 0,-1 1 1 0 0,0 0 0 0 0,0-1-1 0 0,0 1 1 0 0,0 0-1 0 0,0-1 1 0 0,0 1 0 0 0,-1 0-1 0 0,1-1 1 0 0,-1 1 0 0 0,1-1-1 0 0,-1 2-5 0 0,-6 2 18 0 0,7-5-15 0 0,-1 0 0 0 0,1 1 1 0 0,-1-1-1 0 0,1 0 0 0 0,-1 0 0 0 0,1 1 1 0 0,0-1-1 0 0,-1 0 0 0 0,1 1 0 0 0,0-1 1 0 0,-1 1-1 0 0,1-1 0 0 0,0 0 0 0 0,-1 1 1 0 0,1-1-1 0 0,0 1 0 0 0,0-1 0 0 0,0 1 0 0 0,-1-1 1 0 0,1 1-1 0 0,0-1 0 0 0,0 1 0 0 0,0-1 1 0 0,0 1-1 0 0,0-1 0 0 0,0 1 0 0 0,0-1 1 0 0,0 1-1 0 0,0-1 0 0 0,0 1 0 0 0,0-1 0 0 0,0 1-3 0 0,0 4 22 0 0,0 0 35 0 0,0 16 225 0 0,0-13-192 0 0,0-2-73 0 0,0-3 54 0 0,0-3-6 0 0,0 0-1 0 0,0 0 0 0 0,0 0 3 0 0,-2-3-3 0 0,-9-7-37 0 0,7 3 37 0 0,5-2-66 0 0,-1 6 6 0 0,0-12 5 0 0,1-20 98 0 0,0 33-94 0 0,-1 0-1 0 0,1-1 1 0 0,0 1 0 0 0,-1 0-1 0 0,1 0 1 0 0,0-1 0 0 0,0 1-1 0 0,0 0 1 0 0,1 0-1 0 0,-1 0 1 0 0,0 1 0 0 0,1-1-1 0 0,0-1-12 0 0,20-19 134 0 0,1 0-79 0 0,12-14-52 0 0,-12 18-39 0 0,-1 7-73 0 0,2 2-124 0 0,-1 1-39 0 0,-3 6 189 0 0,-10 2 52 0 0,28 0-5 0 0,-37 0 36 0 0,1 0 0 0 0,-1 0 0 0 0,1 0 0 0 0,-1 1 0 0 0,1-1 0 0 0,-1 0 0 0 0,1 0 0 0 0,-1 1 0 0 0,0-1 0 0 0,1 1 0 0 0,-1 0 0 0 0,0-1 0 0 0,0 1 0 0 0,1 0 0 0 0,-1 0 0 0 0,0 0 0 0 0,0 0 0 0 0,0 0 0 0 0,0 0 0 0 0,-1 0 0 0 0,1 0 0 0 0,0 0 0 0 0,0 1 0 0 0,15 30 0 0 0,-15-30 0 0 0,0 0 0 0 0,-1 0 0 0 0,0 0 0 0 0,1 0 0 0 0,-1-1 0 0 0,0 1 0 0 0,0 0 0 0 0,0 0 0 0 0,0 0 0 0 0,0 0-1 0 0,0 1 1 0 0,0-1 2 0 0,-1 0-1 0 0,1 0 0 0 0,0 0 0 0 0,0 0 0 0 0,0 0 1 0 0,1 0-1 0 0,-1 0 0 0 0,0 0 0 0 0,1-1 0 0 0,-1 1 0 0 0,2 1-1 0 0,3 5 27 0 0,1 5 3 0 0,-4 1 53 0 0,-2 6-71 0 0,0 36 115 0 0,0-40-112 0 0,0-2-34 0 0,0-11-77 0 0,0-3-57 0 0,0 0 53 0 0,0 0 26 0 0,0 1-33 0 0,0-1-15 0 0,0 0-35 0 0,0 1-40 0 0,0 0-44 0 0,0-1-47 0 0,0 1-47 0 0,0 1-41 0 0,0-1-37 0 0,0 1-269 0 0,0-1-62 0 0,0 1-49 0 0,0-1-35 0 0,0 1-1485 0 0,0-1-1314 0 0</inkml:trace>
  <inkml:trace contextRef="#ctx0" brushRef="#br0" timeOffset="2240.31">2573 1 8520 0 0,'0'0'190'0'0,"0"0"28"0"0,0 0 11 0 0,0 0 54 0 0,0 0 138 0 0,2 3 56 0 0,3 2-255 0 0,6 14 403 0 0,-5-7-341 0 0,-2-6-180 0 0,0-1-35 0 0,20 32 397 0 0,-1 0-99 0 0,4 8-22 0 0,10 26 56 0 0,-29-56-276 0 0,-6-9-47 0 0,1 1 1 0 0,0-1-1 0 0,1 0 1 0 0,0 0-1 0 0,0-1 1 0 0,3 5-79 0 0,17 11 327 0 0,-23-19-299 0 0,0 0 0 0 0,0 0 0 0 0,-1 0 0 0 0,1 0 0 0 0,0 0 1 0 0,-1 0-1 0 0,1 0 0 0 0,-1 1-28 0 0,2 7 105 0 0,4 7 69 0 0,10 7 172 0 0,-2-1-8 0 0,-7-7-166 0 0,-7-14-156 0 0,8 26 305 0 0,0-10-144 0 0,-5-6-70 0 0,-2 4-12 0 0,0 1-11 0 0,5-3 7 0 0,-1-5 5 0 0,-3 3 38 0 0,-2-5-9 0 0,0 11 5 0 0,0-9 8 0 0,0-6-29 0 0,0 1 39 0 0,0-1 47 0 0,0 1 53 0 0,-2-4-167 0 0,-9 0-1 0 0,11 0-78 0 0,0 0-1 0 0,0 0 1 0 0,0 0-1 0 0,-1 0 0 0 0,1 0 1 0 0,0 0-1 0 0,0 0 0 0 0,0 0 1 0 0,0 0-1 0 0,0 0 0 0 0,0 0 1 0 0,0 0-1 0 0,0 0 0 0 0,0 0 1 0 0,0 0-1 0 0,-1 0 1 0 0,1 0-1 0 0,0 0 0 0 0,0 0 1 0 0,0 0-1 0 0,0 0 0 0 0,0 0 1 0 0,0 0-1 0 0,0 0 0 0 0,0 0 1 0 0,0 0-1 0 0,0 0 0 0 0,0 0 1 0 0,-1 0-1 0 0,1 0 1 0 0,0-1-1 0 0,0 1 0 0 0,0 0 1 0 0,0 0-1 0 0,0 0 0 0 0,0 0 1 0 0,0 0-1 0 0,0 0 0 0 0,0 0 1 0 0,0 0-1 0 0,0 0 0 0 0,0 0 1 0 0,0 0-1 0 0,0-1 1 0 0,0 1-1 0 0,0 0 0 0 0,0 0 1 0 0,0 0-1 0 0,0 0 0 0 0,0 0 1 0 0,0 0-1 0 0,0 0 0 0 0,0 0 1 0 0,0 0-1 0 0,0 0 0 0 0,0-1 1 0 0,0 1-2 0 0,0 0 2 0 0,0-1 0 0 0,0 1 0 0 0,0 0 0 0 0,0-1 0 0 0,0 1 0 0 0,0-1 0 0 0,0 1 0 0 0,0-1 0 0 0,0 1 0 0 0,0 0 0 0 0,0-1 0 0 0,0 1 0 0 0,0-1 0 0 0,-1 1 0 0 0,1 0 0 0 0,0-1 0 0 0,0 1 0 0 0,-1 0 1 0 0,1-1-1 0 0,0 1 0 0 0,0 0 0 0 0,-1-1 0 0 0,1 1 0 0 0,0 0 0 0 0,-1-1 0 0 0,1 1 0 0 0,0 0 0 0 0,-1 0 0 0 0,1 0 0 0 0,-1-1 0 0 0,1 1-2 0 0,-7-5 19 0 0,-7-20 104 0 0,12 21-112 0 0,-2-9-11 0 0,5-9-84 0 0,-1 6 26 0 0,0 8 32 0 0,-1-5-10 0 0,1 4-19 0 0,1 1-24 0 0,2 1-42 0 0,-1 2 41 0 0,2-2-75 0 0,0-1 0 0 0,0 1 0 0 0,1 0 0 0 0,0 0 1 0 0,0 0 154 0 0,11-6-268 0 0,13 0-226 0 0,-10 5 240 0 0,-4 2 116 0 0,-1 1 85 0 0,-9 4 22 0 0,0 0-1 0 0,0 0 1 0 0,0 0 0 0 0,0 1-1 0 0,0-1 1 0 0,0 1 0 0 0,0 1-1 0 0,3-1 32 0 0,14 1-37 0 0,7-1-16 0 0,-26 0 45 0 0,0 0 0 0 0,1 0 1 0 0,-1 0-1 0 0,0 1 0 0 0,0-1 1 0 0,0 1-1 0 0,2 0 8 0 0,5 10-10 0 0,11-6 10 0 0,-15 2 0 0 0,-4-3 0 0 0,12 1 0 0 0,2 8 0 0 0,-3 3 0 0 0,-12-12 1 0 0,0 1 0 0 0,0-1 0 0 0,0 0 0 0 0,-1 1 0 0 0,1-1 0 0 0,-1 1 0 0 0,0-1 0 0 0,0 1 0 0 0,-1 3-1 0 0,0 8 44 0 0,1-15-43 0 0,0-1 1 0 0,0 1-1 0 0,0-1 1 0 0,0 1-1 0 0,0-1 1 0 0,0 1-1 0 0,0-1 1 0 0,0 1-1 0 0,0-1 1 0 0,0 1-1 0 0,0-1 1 0 0,0 1-1 0 0,0-1 1 0 0,-1 1 0 0 0,1-1-1 0 0,0 1 1 0 0,0-1-1 0 0,0 0 1 0 0,-1 1-1 0 0,1-1 1 0 0,0 1-1 0 0,-1-1 1 0 0,1 0-1 0 0,0 1 1 0 0,-1-1-1 0 0,1 0 1 0 0,0 1-1 0 0,-1-1 1 0 0,1 0-1 0 0,-1 1 1 0 0,1-1-1 0 0,-1 0-1 0 0,-6 5 55 0 0,1 6 17 0 0,5-10-67 0 0,1 0 0 0 0,0 0-1 0 0,-1 0 1 0 0,1 0 0 0 0,-1 0-1 0 0,0 0 1 0 0,1 0 0 0 0,-1 0 0 0 0,0 0-1 0 0,1 0 1 0 0,-1 0 0 0 0,0-1-1 0 0,0 1 1 0 0,0 0 0 0 0,0 0 0 0 0,0-1-5 0 0,-4 3 20 0 0,4-3-18 0 0,0 0 1 0 0,1 1-1 0 0,-1-1 0 0 0,1 0 1 0 0,-1 0-1 0 0,0 1 1 0 0,1-1-1 0 0,-1 1 0 0 0,1-1 1 0 0,-1 1-1 0 0,1-1 1 0 0,-1 1-1 0 0,1-1 0 0 0,-1 1 1 0 0,1-1-1 0 0,-1 1 1 0 0,1-1-1 0 0,0 1 0 0 0,-1 0 1 0 0,1-1-1 0 0,0 1 1 0 0,0 0-3 0 0,-3 4-1 0 0,-5 4 4 0 0,-22 8 68 0 0,23-14-73 0 0,-25 13 2 0 0,29-15-1 0 0,0 0 0 0 0,0 0 0 0 0,0-1 0 0 0,0 1 0 0 0,0-1 0 0 0,0 1 0 0 0,0-1 0 0 0,0 0 0 0 0,0-1 0 0 0,0 1 0 0 0,-1 0 1 0 0,-4-1-28 0 0,6 1 5 0 0,0 0-1 0 0,1 0 1 0 0,-1 0 0 0 0,0 0 0 0 0,0-1-1 0 0,1 1 1 0 0,-1-1 0 0 0,0 1 0 0 0,1-1-1 0 0,-1 1 1 0 0,1-1 0 0 0,-1 0 0 0 0,1 0-1 0 0,-1 0 1 0 0,0 0 23 0 0,-6-4-135 0 0,7 4 105 0 0,-1 1 0 0 0,1-1-1 0 0,-1 1 1 0 0,1-1 0 0 0,0 1 0 0 0,-1 0 0 0 0,1 0 0 0 0,-1 0 0 0 0,1 0 0 0 0,-1 0 30 0 0</inkml:trace>
  <inkml:trace contextRef="#ctx0" brushRef="#br0" timeOffset="2643.34">3307 512 7800 0 0,'3'0'174'0'0,"19"0"-51"0"0,32 0 281 0 0,-37 0-321 0 0,-1 0-51 0 0,-8-1 1 0 0,-2 0 59 0 0,-1-2 46 0 0,-1 1 33 0 0,13-6 435 0 0,-6 7-370 0 0,-7 1-126 0 0,2 1 47 0 0,9 0 259 0 0,-11-1-291 0 0,-1 0-1 0 0,1 0 1 0 0,-1 0-1 0 0,1 0 1 0 0,-1-1-1 0 0,0 1 1 0 0,1-1-1 0 0,-1 0 1 0 0,2-1-125 0 0,4-3 197 0 0,3-1 104 0 0,-4 4-55 0 0,0-1 107 0 0,14-7-29 0 0,-16 6-113 0 0,-1 1-55 0 0,-1 0-45 0 0,-1 1-33 0 0,8-4 114 0 0,-3 5-51 0 0,0 1-38 0 0,1-3-26 0 0,0-4 12 0 0,-1-1 37 0 0,-7 8-111 0 0,12-14 78 0 0,0-2-62 0 0,-11 9-17 0 0,-1-11 137 0 0,-1 14-128 0 0,-3-1 30 0 0,-10-6-42 0 0,12 10-10 0 0,-1 1 1 0 0,1 0-1 0 0,-1-1 1 0 0,1 1 0 0 0,-1 0-1 0 0,1-1 1 0 0,-1 1-1 0 0,1 0 1 0 0,0 0 0 0 0,-1 0-2 0 0,2 0 0 0 0,-3 0 13 0 0,-30 2 136 0 0,19 2-108 0 0,3 4-51 0 0,5-6-59 0 0,5-2 61 0 0,-1 1 1 0 0,1-1 0 0 0,0 0-1 0 0,-1 0 1 0 0,1 1 0 0 0,-1-1-1 0 0,1 1 1 0 0,0-1 0 0 0,-1 1-1 0 0,1 0 1 0 0,0-1 0 0 0,-1 1-1 0 0,0 1 8 0 0,-16 15-36 0 0,11-10 36 0 0,-28 30-1 0 0,34-36 2 0 0,0 1 0 0 0,0-1 0 0 0,0 1-1 0 0,1 0 1 0 0,-1-1 0 0 0,0 1 0 0 0,0 0 0 0 0,1-1-1 0 0,-1 2 0 0 0,-1 5 8 0 0,0-2 13 0 0,1 1 0 0 0,0-1 0 0 0,0 1 0 0 0,1 0-1 0 0,0-1 1 0 0,0 1 0 0 0,0 0 0 0 0,1 0-21 0 0,0 15 35 0 0,-1-20-34 0 0,0 0 1 0 0,1-1 0 0 0,-1 1 0 0 0,0 0 0 0 0,1 0 0 0 0,-1-1-1 0 0,1 1 1 0 0,0 0 0 0 0,0-1 0 0 0,-1 1 0 0 0,1 0 0 0 0,0-1 0 0 0,0 1-1 0 0,1-1 1 0 0,-1 0 0 0 0,0 1 0 0 0,0-1 0 0 0,1 0 0 0 0,-1 0-2 0 0,12 16 49 0 0,-10-12-28 0 0,-3-4-19 0 0,0-1 1 0 0,1 1-1 0 0,-1 0 1 0 0,0-1-1 0 0,1 1 1 0 0,-1-1-1 0 0,0 1 1 0 0,1 0-1 0 0,-1-1 0 0 0,1 1 1 0 0,-1-1-1 0 0,1 1 1 0 0,-1-1-1 0 0,1 1 1 0 0,-1-1-1 0 0,1 0 1 0 0,0 1-1 0 0,-1-1 1 0 0,1 0-1 0 0,-1 1 1 0 0,1-1-1 0 0,0 0-2 0 0,4 3 9 0 0,-1-1 3 0 0,0 0 0 0 0,0 0 1 0 0,0 0-1 0 0,0-1 1 0 0,0 0-1 0 0,0 1 1 0 0,0-1-1 0 0,1-1 1 0 0,-1 1-1 0 0,0-1 0 0 0,0 1 1 0 0,1-1-1 0 0,-1 0 1 0 0,1-1-1 0 0,-1 1 1 0 0,0-1-1 0 0,0 0 1 0 0,4-1-13 0 0,2-2 25 0 0,-7 2-17 0 0,0 1-1 0 0,1 0 0 0 0,-1 0 1 0 0,0 0-1 0 0,0 0 0 0 0,1 0 1 0 0,-1 1-1 0 0,0-1 1 0 0,3 1-8 0 0,14-3 45 0 0,-1-8-21 0 0,-16 8-22 0 0,1 1 0 0 0,-1 0 0 0 0,0 0 0 0 0,1 0 0 0 0,-1 0 0 0 0,4 0-2 0 0,7-2-56 0 0,1 0-80 0 0,2-7-64 0 0,-15 9 210 0 0,0 0-33 0 0,-1 0-34 0 0,1 0-34 0 0,1-1-119 0 0,0 0-86 0 0,0 0-90 0 0,0 0-90 0 0,1 0-94 0 0,-1 0-96 0 0,1 0-98 0 0,0 0-102 0 0,7-3-943 0 0,8-4-1024 0 0</inkml:trace>
  <inkml:trace contextRef="#ctx0" brushRef="#br0" timeOffset="2951.34">3994 464 7912 0 0,'0'0'232'0'0,"3"3"-14"0"0,-3-3-218 0 0,4 4 36 0 0,3 5-26 0 0,-7-7-10 0 0,1-1 0 0 0,-1 0 0 0 0,1 1 0 0 0,-1-1 0 0 0,0 1 0 0 0,0-1 0 0 0,0 1 0 0 0,0-1 0 0 0,0 1 0 0 0,0-1 0 0 0,1 6 55 0 0,1-3 97 0 0,1-1 72 0 0,0 0 52 0 0,3 4 482 0 0,-5-2-466 0 0,2 1 663 0 0,8 4-38 0 0,-9-8-602 0 0,-2-1 110 0 0,0-1 243 0 0,0 2-362 0 0,0-1-68 0 0,0 1-58 0 0,0-1-49 0 0,0 1 10 0 0,0 2-27 0 0,0-4-60 0 0,0 1 39 0 0,0 1 99 0 0,0-1 50 0 0,0-1 115 0 0,0 0-18 0 0,0 0-10 0 0,0 0-28 0 0,0 0-12 0 0,0 0-1 0 0,0 0-10 0 0,0 0-45 0 0,0-3-17 0 0,0 3-206 0 0,0-1 0 0 0,0 1 0 0 0,0-1-1 0 0,0 1 1 0 0,0-1 0 0 0,0 1 0 0 0,0-1 0 0 0,0 1-1 0 0,0-1 1 0 0,0 1 0 0 0,0-1 0 0 0,0 1 0 0 0,-1-1-1 0 0,1 1 1 0 0,0 0 0 0 0,0-1 0 0 0,-1 1 0 0 0,1-1-1 0 0,0 1 1 0 0,-1 0 0 0 0,1-1 0 0 0,0 1 0 0 0,-1 0 0 0 0,1-1-1 0 0,0 1 1 0 0,-1 0 0 0 0,1-1 0 0 0,-1 1 0 0 0,1 0-1 0 0,-1 0 1 0 0,1 0 0 0 0,-1-1 0 0 0,1 1 0 0 0,-1 0-1 0 0,1 0 1 0 0,-1 0 0 0 0,1 0 0 0 0,-1 0 0 0 0,1 0-1 0 0,-1 0 1 0 0,1 0 0 0 0,-1 0-10 0 0,-4-3 180 0 0,-6-7-11 0 0,8 6-23 0 0,2 1-65 0 0,1-1-41 0 0,1-1-22 0 0,-1 2 28 0 0,0-5 31 0 0,0-15 107 0 0,0 14-83 0 0,0-1 53 0 0,3-4-74 0 0,10-2-9 0 0,-5 8-30 0 0,4-4 1 0 0,0 3-35 0 0,19-6-29 0 0,9-4-44 0 0,-12 2 74 0 0,-6 8-8 0 0,1 0 0 0 0,-19 7 0 0 0,-1 0 0 0 0,1 0 0 0 0,0 1 0 0 0,-1-1 0 0 0,1 1 0 0 0,0 0 0 0 0,0 0 0 0 0,0 0 0 0 0,0 1 0 0 0,3-1 0 0 0,-5 1 0 0 0,0 0 0 0 0,-1 0 0 0 0,1 0 0 0 0,0 0 0 0 0,0 0 0 0 0,-1-1 0 0 0,1 1 0 0 0,0-1 0 0 0,-1 1 0 0 0,1-1 0 0 0,-1 0 0 0 0,1 0 0 0 0,-1 0 0 0 0,1 0 0 0 0,11-5 0 0 0,13 1 0 0 0,-12-2 3 0 0,-3 2-19 0 0,-1 3-88 0 0,-1 2-223 0 0,1 0-96 0 0,19 0-1054 0 0,-13 0 646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58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8352 0 0,'0'0'190'0'0,"0"0"28"0"0,0 0 7 0 0,0 0 39 0 0,0 0 141 0 0,0 0 62 0 0,3 3 12 0 0,-2-2-463 0 0,0 0 36 0 0,4 3 167 0 0,8 11 484 0 0,-9-11-537 0 0,-2 0-68 0 0,3 7 167 0 0,1 2 35 0 0,5 11 150 0 0,-1-5-201 0 0,-4 8-7 0 0,0-12-41 0 0,-1-6-44 0 0,0 4 57 0 0,-2-3-78 0 0,0 2-7 0 0,0-4-11 0 0,0-1 17 0 0,1 1 47 0 0,4 10 141 0 0,-7-15-273 0 0,0 0 0 0 0,0 0-1 0 0,-1 0 1 0 0,1 1-1 0 0,-1-1 1 0 0,1 0-1 0 0,-1 2-49 0 0,2 10 239 0 0,3-5-46 0 0,1 3 1 0 0,-1 11 103 0 0,6-14-62 0 0,-9-5-156 0 0,0 14 39 0 0,-2-5 19 0 0,-1-5 45 0 0,1 1 99 0 0,0-6-97 0 0,0 0 33 0 0,0 0 39 0 0,0-1 40 0 0,-1-12-250 0 0,2-17 9 0 0,1 13-7 0 0,3 2-34 0 0,2-7 11 0 0,-5 2 32 0 0,-2 13-55 0 0,0-1 0 0 0,1 1 0 0 0,-1 0 0 0 0,1 0-1 0 0,0-1 1 0 0,0 1 0 0 0,0 0 0 0 0,0 0 0 0 0,0 0-2 0 0,5-13-1 0 0,-2-2 1 0 0,-2 10 0 0 0,0 1 0 0 0,0-1 0 0 0,0 1 0 0 0,1-1 0 0 0,1 0 0 0 0,3-8 3 0 0,-1-3-42 0 0,-3 11 4 0 0,0 0 1 0 0,1-1-1 0 0,0 1 1 0 0,1-1 34 0 0,-1 3-44 0 0,1 0 0 0 0,0 0 0 0 0,1 1 0 0 0,5-5 44 0 0,-7 7-36 0 0,0-1 1 0 0,0 0-1 0 0,0 1 0 0 0,-1-1 1 0 0,0-1-1 0 0,0 1 0 0 0,2-3 36 0 0,0-4-77 0 0,-1 1 39 0 0,6 2 44 0 0,3 3 47 0 0,-9-2-14 0 0,-3 7-38 0 0,-1-1 0 0 0,0 1 0 0 0,0-1-1 0 0,1 1 1 0 0,-1-1 0 0 0,0 1 0 0 0,0 0 0 0 0,1-1-1 0 0,-1 1 1 0 0,1 0 0 0 0,-1-1 0 0 0,0 1-1 0 0,1 0 1 0 0,-1-1 0 0 0,1 1 0 0 0,-1 0 0 0 0,1 0-1 0 0,-1 0 1 0 0,1-1 0 0 0,-1 1 0 0 0,1 0 0 0 0,-1 0-1 0 0,1 0 1 0 0,-1 0 0 0 0,1 0 0 0 0,-1 0 0 0 0,1 0-1 0 0,-1 0 1 0 0,1 0 0 0 0,-1 0 0 0 0,1 0-1 0 0,-1 0 0 0 0,5 0 6 0 0,0 0-35 0 0,20 0-190 0 0,-14 0 149 0 0,0 1 70 0 0,-7 0 46 0 0,-1 0 38 0 0,3 3-49 0 0,10 11 153 0 0,-11-10-155 0 0,-2 0-35 0 0,2 9 2 0 0,6-9 0 0 0,-10-3 0 0 0,1 0 0 0 0,-1 0 0 0 0,0 1 0 0 0,0-1 0 0 0,1 0 0 0 0,-1 1 0 0 0,-1-1 0 0 0,1 1 0 0 0,0 0 0 0 0,0-1 0 0 0,0 1 0 0 0,0-1 0 0 0,0 0 0 0 0,0 1 0 0 0,1-1 0 0 0,-1 0 0 0 0,1 1 0 0 0,5 1 0 0 0,-7-4 0 0 0,0 0 0 0 0,1 1 0 0 0,-1-1 0 0 0,1 0 0 0 0,-1 1 0 0 0,1-1 0 0 0,-1 0 0 0 0,0 1 0 0 0,1-1 0 0 0,-1 0 0 0 0,0 1 0 0 0,1-1 0 0 0,-1 1 0 0 0,0-1 0 0 0,0 0 0 0 0,1 1 0 0 0,-1-1 0 0 0,0 1 0 0 0,0-1 0 0 0,0 1 0 0 0,0-1 0 0 0,1 1 0 0 0,-1-1 0 0 0,0 1 0 0 0,0-1 0 0 0,0 1 0 0 0,0-1 0 0 0,0 1 0 0 0,0-1 0 0 0,0 1 0 0 0,0-1 0 0 0,-1 1 0 0 0,1 1 0 0 0,0 0 0 0 0,1-1 0 0 0,-1 1 0 0 0,0 0 0 0 0,1-1 0 0 0,-1 1 0 0 0,1-1 0 0 0,-1 1 0 0 0,1 0 0 0 0,0-1 0 0 0,0 1 0 0 0,0-1 0 0 0,-1 0 0 0 0,2 1 0 0 0,3 6 0 0 0,11 24 0 0 0,-13-18-6 0 0,-3 10 72 0 0,-1-14-32 0 0,1 19 191 0 0,0-26-112 0 0,0 0-9 0 0,0 7-28 0 0,0-7 10 0 0,0-3 8 0 0,0 0 0 0 0,0-3-14 0 0,0-1-53 0 0,0 2-21 0 0,0 0-1 0 0,0-1 1 0 0,0 1-1 0 0,0-1 1 0 0,0 1-1 0 0,1 0 1 0 0,-1-1 0 0 0,1 1-1 0 0,0-2-5 0 0,8-12 40 0 0,-5 9-18 0 0,0 0 0 0 0,0 0 1 0 0,2-7-23 0 0,-3 2 9 0 0,-2 7-9 0 0,0 1 0 0 0,0 0 0 0 0,1 0 1 0 0,0 1-1 0 0,-1-1 0 0 0,1 0 0 0 0,1 1 0 0 0,-1-1 0 0 0,2-2 0 0 0,0 1 0 0 0,0-1 0 0 0,1 1 0 0 0,-1 1 0 0 0,1-1 0 0 0,0 1 0 0 0,1-1 0 0 0,2-1 0 0 0,20-15 1 0 0,-25 18-3 0 0,1-1 0 0 0,0 1 0 0 0,0 0 1 0 0,1 0-1 0 0,-1 1 0 0 0,1-1 0 0 0,2 0 2 0 0,15-7-53 0 0,-20 9 48 0 0,0 0-1 0 0,0 0 1 0 0,0 0-1 0 0,0 0 1 0 0,1 0-1 0 0,-1 0 0 0 0,1 1 1 0 0,-1-1-1 0 0,0 1 1 0 0,1 0-1 0 0,-1-1 0 0 0,3 1 6 0 0,5 0-10 0 0,22-1 1 0 0,-13 5-44 0 0,-11 1 43 0 0,-7-4 9 0 0,1 0 0 0 0,-1 0 0 0 0,1 0 0 0 0,-1-1 0 0 0,1 1 0 0 0,-1 0 0 0 0,1-1 0 0 0,-1 1 0 0 0,1-1 0 0 0,0 1 0 0 0,-1-1 0 0 0,1 0 0 0 0,0 0 0 0 0,0 0 1 0 0,-1 0-3 0 0,0 0-1 0 0,1 0 0 0 0,-1 1 0 0 0,0-1 1 0 0,1 0-1 0 0,-1 0 0 0 0,0 1 0 0 0,1-1 1 0 0,-1 1-1 0 0,0-1 0 0 0,0 1 0 0 0,1-1 1 0 0,-1 1 3 0 0,0 0-2 0 0,1 0 1 0 0,-1 1 0 0 0,0-1 0 0 0,0 0 0 0 0,0 1 0 0 0,0-1-1 0 0,0 1 1 0 0,0-1 0 0 0,0 1 0 0 0,-1-1 0 0 0,1 3 1 0 0,0-3 0 0 0,0 1 0 0 0,-1-1 0 0 0,1 1 0 0 0,0-1 0 0 0,0 1 0 0 0,0-1 0 0 0,0 1 1 0 0,0-1-1 0 0,0 0 0 0 0,0 0 0 0 0,0 1 0 0 0,0-1 0 0 0,1 0 0 0 0,-1 0 0 0 0,2 1 0 0 0,2 0 0 0 0,-5-2 0 0 0,1 0 0 0 0,0 1 0 0 0,-1-1 0 0 0,1 0 0 0 0,0 1 0 0 0,-1-1 0 0 0,1 0 0 0 0,-1 1 0 0 0,1-1 0 0 0,-1 1 0 0 0,1-1 0 0 0,-1 1 0 0 0,1-1 0 0 0,-1 1 0 0 0,1-1 0 0 0,-1 1 0 0 0,0 0 0 0 0,1-1 0 0 0,-1 1 0 0 0,0 0 0 0 0,1-1 0 0 0,-1 1 0 0 0,2 4 0 0 0,3 3 0 0 0,-4-6 0 0 0,0-1 0 0 0,0 0 0 0 0,0 1 0 0 0,0-1 0 0 0,-1 1 0 0 0,1 0 0 0 0,0-1 0 0 0,-1 1 0 0 0,1 0 0 0 0,-1-1 0 0 0,0 1 0 0 0,0 0 0 0 0,1-1 0 0 0,-1 1 0 0 0,0 1 0 0 0,3 20 9 0 0,7-1 36 0 0,-8-18-40 0 0,-1 2 0 0 0,-1 16-5 0 0,-1-15 0 0 0,1-5 0 0 0,0 1 0 0 0,0-1 0 0 0,0 0 0 0 0,0 0 0 0 0,0 0 0 0 0,1 1 0 0 0,-1-1 0 0 0,1 0 0 0 0,-1 0 0 0 0,1 1 0 0 0,4 5 0 0 0,-4-6-6 0 0,0-1 0 0 0,0 0 1 0 0,0 1-1 0 0,0-1 0 0 0,-1 1 1 0 0,1-1-1 0 0,0 1 0 0 0,-1 0 1 0 0,1-1-1 0 0,-1 1 0 0 0,0 0 1 0 0,0-1-1 0 0,0 1 0 0 0,1 0 6 0 0,-1 6-24 0 0,1-5-39 0 0,1-1-37 0 0,0-1-37 0 0,0 0-40 0 0,1 0-41 0 0,0-1-44 0 0,-3 0 244 0 0,0 0-1 0 0,0 0 1 0 0,0 0-1 0 0,0 0 1 0 0,0 0-1 0 0,0 0 1 0 0,1 0-1 0 0,-1 0 1 0 0,0 0-1 0 0,0 0 1 0 0,0 0-1 0 0,0 0 1 0 0,0 0-1 0 0,0 0 1 0 0,0 0-1 0 0,0 0 1 0 0,0 0-1 0 0,0 0 1 0 0,1 0-1 0 0,-1 0 1 0 0,0 0-1 0 0,0 0 1 0 0,0 0-1 0 0,0 0 1 0 0,0 0-1 0 0,0 0 1 0 0,0 0-1 0 0,0 0 1 0 0,0 0-1 0 0,0 0 1 0 0,0 0-1 0 0,0 0 1 0 0,0 1-1 0 0,0-1 1 0 0,1 0-1 0 0,-1 0 1 0 0,0 0-1 0 0,0 0 0 0 0,0 0 1 0 0,0 0-1 0 0,0 0 1 0 0,0 0-1 0 0,0 0 1 0 0,0 0-1 0 0,0 1 1 0 0,0-1-1 0 0,0 0 1 0 0,0 0-1 0 0,0 0 1 0 0,0 0-1 0 0,0 0 1 0 0,0 0-1 0 0,0 0 1 0 0,0 0-1 0 0,0 0 1 0 0,0 0-1 0 0,0 1 19 0 0,0 12-1091 0 0</inkml:trace>
  <inkml:trace contextRef="#ctx0" brushRef="#br0" timeOffset="375.59">1070 241 8984 0 0,'0'0'200'0'0,"3"0"33"0"0,10 0 15 0 0,-11 0-227 0 0,-1 0 0 0 0,1 0 1 0 0,-1 0-1 0 0,1 0 0 0 0,-1 0 0 0 0,1-1 0 0 0,-1 1 1 0 0,0-1-1 0 0,1 1 0 0 0,-1-1-21 0 0,7-4 46 0 0,-6 4-46 0 0,-1 0-1 0 0,1 1 1 0 0,-1-1 0 0 0,1 0 0 0 0,-1 0 0 0 0,1 1-1 0 0,-1-1 1 0 0,1 1 0 0 0,0-1 0 0 0,-1 1-1 0 0,1-1 1 0 0,0 1 0 0 0,-1 0 0 0 0,1 0 0 0 0,6-1 18 0 0,-2-1 37 0 0,-1 0 38 0 0,0-1 41 0 0,3-2 170 0 0,5-2 268 0 0,-1 1-103 0 0,-5 3-185 0 0,6-3 368 0 0,-10 3-439 0 0,2-4 115 0 0,17 1 164 0 0,-17 0-189 0 0,-2 2-124 0 0,1 1 62 0 0,3-1-61 0 0,0 0-49 0 0,0 1-36 0 0,-3 1-30 0 0,6-3 77 0 0,4-2 12 0 0,-6 3-74 0 0,5-1 93 0 0,-8-2-67 0 0,-5 6-99 0 0,0 1-1 0 0,0 0 1 0 0,1-1-1 0 0,-1 1 1 0 0,0-1-1 0 0,1 1 1 0 0,-1 0-1 0 0,0-1 1 0 0,1 1-1 0 0,-1-1 1 0 0,0 1-1 0 0,1 0 1 0 0,-1 0-1 0 0,1-1 1 0 0,-1 1-1 0 0,1 0 1 0 0,-1 0-1 0 0,0-1 1 0 0,1 1-1 0 0,-1 0 1 0 0,1 0-1 0 0,-1 0 1 0 0,1 0-1 0 0,-1 0 1 0 0,1 0-1 0 0,-1 0 1 0 0,1 0 0 0 0,-1 0-1 0 0,1 0 1 0 0,-1 0-1 0 0,1 0 1 0 0,0 0-7 0 0,3 1 44 0 0,-4-1-43 0 0,0 0 0 0 0,0 0 0 0 0,0 1 1 0 0,1-1-1 0 0,-1 0 0 0 0,0 0 0 0 0,0 0 0 0 0,0 0 1 0 0,0 0-1 0 0,1 0 0 0 0,-1 0 0 0 0,0 0 0 0 0,0 0 0 0 0,0 0 1 0 0,0 0-1 0 0,0 0 0 0 0,1 0 0 0 0,-1 0 0 0 0,0 0 1 0 0,0 0-1 0 0,0 0 0 0 0,0 0 0 0 0,1-1 0 0 0,-1 1 0 0 0,0 0 1 0 0,0 0-1 0 0,0 0 0 0 0,0 0 0 0 0,0 0 0 0 0,1 0 1 0 0,-1 0-1 0 0,0 0 0 0 0,0-1-1 0 0,4-4 64 0 0,2-6 67 0 0,4-5-105 0 0,-9 15-26 0 0,-1 0 0 0 0,1-1 0 0 0,-1 1 0 0 0,0-1 0 0 0,1 1 0 0 0,-1-1 0 0 0,0 1 0 0 0,0-1 0 0 0,0 1 0 0 0,0-1 0 0 0,0 1 1 0 0,0 1 0 0 0,0-1 0 0 0,0 0 0 0 0,0 0 0 0 0,0 0 0 0 0,0 0 1 0 0,0 0-1 0 0,-1 1 0 0 0,1-1 0 0 0,0 0 0 0 0,0 0 0 0 0,-1 0 0 0 0,1 0 1 0 0,-1 0-2 0 0,-6-4 45 0 0,7 5-43 0 0,-1 0-1 0 0,1 0 1 0 0,0-1-1 0 0,-1 1 1 0 0,1 0 0 0 0,0 0-1 0 0,-1-1 1 0 0,1 1 0 0 0,0 0-1 0 0,-1 0 1 0 0,1-1 0 0 0,0 1-1 0 0,0 0 1 0 0,-1-1-1 0 0,1 1 1 0 0,0-1 0 0 0,0 1-1 0 0,-1 0 1 0 0,1-1 0 0 0,0 1-1 0 0,0 0 1 0 0,0-1-1 0 0,0 1 1 0 0,0-1 0 0 0,0 1-1 0 0,0-1 1 0 0,0 1 0 0 0,0 0-1 0 0,0-1 1 0 0,0 1 0 0 0,0-1-2 0 0,0 1 1 0 0,0 0 0 0 0,0 0 0 0 0,0 0 0 0 0,0 0 0 0 0,0 0 0 0 0,0-1 0 0 0,0 1 1 0 0,0 0-1 0 0,0 0 0 0 0,0 0 0 0 0,0 0 0 0 0,0 0 0 0 0,0 0 0 0 0,0 0 0 0 0,0 0 0 0 0,0 0 1 0 0,0 0-1 0 0,0-1 0 0 0,0 1 0 0 0,0 0 0 0 0,0 0 0 0 0,0 0 0 0 0,0 0 0 0 0,0 0 1 0 0,0 0-1 0 0,0 0 0 0 0,0 0 0 0 0,0 0 0 0 0,0 0 0 0 0,-1 0 0 0 0,1 0 0 0 0,0-1 1 0 0,0 1-1 0 0,0 0 0 0 0,0 0 0 0 0,0 0 0 0 0,0 0 0 0 0,0 0 0 0 0,0 0 0 0 0,0 0 1 0 0,0 0-1 0 0,0 0 0 0 0,-1 0 0 0 0,1 0 0 0 0,0 0 0 0 0,0 0 0 0 0,0 0 0 0 0,0 0 1 0 0,0 0-1 0 0,0 0 0 0 0,0 0 0 0 0,0 0 0 0 0,0 0 0 0 0,0 0 0 0 0,-1 0 0 0 0,1 0 1 0 0,0 0-2 0 0,-3 0 9 0 0,-10 1 27 0 0,3-4 33 0 0,7-5-20 0 0,3 8-48 0 0,0 0 0 0 0,0 0-1 0 0,0 0 1 0 0,0-1 0 0 0,0 1 0 0 0,0 0 0 0 0,0 0 0 0 0,0 0-1 0 0,0 0 1 0 0,0 0 0 0 0,0-1 0 0 0,0 1 0 0 0,0 0 0 0 0,0 0 0 0 0,0 0-1 0 0,0 0 1 0 0,0 0 0 0 0,0-1 0 0 0,0 1 0 0 0,0 0 0 0 0,-1 0-1 0 0,1 0 1 0 0,0 0 0 0 0,0 0 0 0 0,0 0 0 0 0,0 0 0 0 0,0-1 0 0 0,0 1-1 0 0,0 0 1 0 0,-1 0 0 0 0,1 0 0 0 0,0 0 0 0 0,0 0 0 0 0,0 0-1 0 0,0 0 1 0 0,0 0 0 0 0,0 0 0 0 0,-1 0 0 0 0,1 0 0 0 0,0 0-1 0 0,0 0 1 0 0,0 0 0 0 0,0 0 0 0 0,0 0 0 0 0,-1 0 0 0 0,1 0 0 0 0,0 0-1 0 0,0 0 1 0 0,0 0 0 0 0,0 0-1 0 0,-28 12 115 0 0,11-4-59 0 0,2 0-38 0 0,10-6-6 0 0,4-2-10 0 0,1 1 0 0 0,-1-1 0 0 0,0 0 0 0 0,1 0 0 0 0,-1 1 0 0 0,1-1 0 0 0,-1 1 0 0 0,0-1 0 0 0,1 0 0 0 0,-1 1 0 0 0,1-1 0 0 0,-1 1-1 0 0,1-1 1 0 0,-1 1 0 0 0,1 0 0 0 0,0-1 0 0 0,-1 1 0 0 0,1-1 0 0 0,0 1 0 0 0,-1 0 0 0 0,1-1 0 0 0,0 1-2 0 0,-3 4-2 0 0,-23 27 2 0 0,4 16 96 0 0,16-35-44 0 0,5-9-46 0 0,0-1 0 0 0,0 0 0 0 0,0 1 0 0 0,0-1 0 0 0,1 0 0 0 0,-1 1 0 0 0,1 0-6 0 0,-1 6 41 0 0,1 3 36 0 0,3 12 90 0 0,5 5-25 0 0,-6-24-117 0 0,-1-4-15 0 0,-1-1-1 0 0,0 0 0 0 0,0 0 0 0 0,0-1 0 0 0,0 1 0 0 0,1 0 0 0 0,-1-1 1 0 0,0 1-1 0 0,0 0 0 0 0,1-1 0 0 0,-1 1 0 0 0,0 0 0 0 0,1-1 0 0 0,-1 1 0 0 0,0 0 0 0 0,1-1 0 0 0,-1 1 0 0 0,1-1 0 0 0,-1 1 0 0 0,1-1 0 0 0,-1 1 0 0 0,1-1 0 0 0,0 1 1 0 0,-1-1-1 0 0,1 0 0 0 0,-1 1 0 0 0,1-1 0 0 0,0 0-9 0 0,6 4 71 0 0,10 9 108 0 0,-16-12-163 0 0,0 1 0 0 0,0-1 1 0 0,0 0-1 0 0,1 0 0 0 0,-1 0 0 0 0,1 0 0 0 0,-1 0 1 0 0,1 0-1 0 0,-1 0 0 0 0,1 0 0 0 0,0 0 1 0 0,-1-1-1 0 0,1 1 0 0 0,0 0 0 0 0,0-1 0 0 0,-1 0 1 0 0,1 1-1 0 0,0-1 0 0 0,0 0-16 0 0,9 0 85 0 0,-6-1-56 0 0,-1 1 0 0 0,1 1-1 0 0,0-1 1 0 0,-1 0 0 0 0,1 1-1 0 0,1 1-28 0 0,10 4 84 0 0,-1-1-17 0 0,-13-4-64 0 0,0-1 1 0 0,0 0-1 0 0,0 0 1 0 0,0 0-1 0 0,0 0 0 0 0,0-1 1 0 0,0 1-1 0 0,0 0 1 0 0,0-1-4 0 0,13-4 10 0 0,3-2 10 0 0,-1 6 20 0 0,-3 1-52 0 0,0 0-33 0 0,-1 0-37 0 0,-1 0-41 0 0,2 0-45 0 0,-1 0-48 0 0,1 0-53 0 0,2 0-57 0 0,-11 0 143 0 0,1 0 0 0 0,0-1 0 0 0,-1 1 0 0 0,5-2 183 0 0,22-11-742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0:56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 7280 0 0,'0'0'165'0'0,"0"0"22"0"0,0 0 9 0 0,0 0 22 0 0,0 0 34 0 0,0 0 18 0 0,0 2 2 0 0,0-1-261 0 0,0-1-1 0 0,0 0 1 0 0,0 1 0 0 0,0-1 0 0 0,0 1 0 0 0,0-1 0 0 0,0 1 0 0 0,0-1 0 0 0,0 0-1 0 0,1 1 1 0 0,-1-1 0 0 0,0 1 0 0 0,0-1 0 0 0,0 0 0 0 0,0 1 0 0 0,1-1 0 0 0,-1 1-1 0 0,0-1 1 0 0,0 0 0 0 0,1 1 0 0 0,-1-1 0 0 0,0 0 0 0 0,1 1 0 0 0,-1-1 0 0 0,0 0-1 0 0,1 0 1 0 0,-1 1 0 0 0,0-1 0 0 0,1 0 0 0 0,-1 0 0 0 0,1 0-11 0 0,6 5 159 0 0,-2 2-2 0 0,0 7 18 0 0,1 1-4 0 0,-1-8-17 0 0,6-2 69 0 0,-6 3-48 0 0,3 9 31 0 0,-5-13-139 0 0,10 25 351 0 0,-5-10-167 0 0,-2-3-81 0 0,-2-2-49 0 0,3 1 120 0 0,4 3 4 0 0,-9-14-181 0 0,1 1 0 0 0,-1-1 0 0 0,0 0 0 0 0,0 1 0 0 0,1 0-64 0 0,-1 7 147 0 0,-1 1 44 0 0,0-5-74 0 0,0 0 0 0 0,1 0 0 0 0,-1 0 0 0 0,2 0 0 0 0,0 3-117 0 0,5 15 229 0 0,-3-11-105 0 0,1 3 43 0 0,-4 0 24 0 0,-2-14-162 0 0,1 0 1 0 0,-1 0-1 0 0,1 0 1 0 0,0 0 0 0 0,0 0-1 0 0,0-1 1 0 0,1 1-1 0 0,-1 0 1 0 0,1 0 0 0 0,1 2-30 0 0,-2-4 17 0 0,0 0 0 0 0,-1-1 0 0 0,1 1 1 0 0,-1 0-1 0 0,0 0 0 0 0,0 0 0 0 0,1 0 1 0 0,-1 0-1 0 0,0 0 0 0 0,-1 0 0 0 0,1 1-17 0 0,0-1 14 0 0,0 0 0 0 0,-1 0 0 0 0,1-1-1 0 0,0 1 1 0 0,1 0 0 0 0,-1 0 0 0 0,0 0 0 0 0,1 0-1 0 0,-1 0 1 0 0,1 0 0 0 0,0 1-14 0 0,4 5 39 0 0,-4-6-30 0 0,0-1 1 0 0,0 1 0 0 0,0-1 0 0 0,-1 1 0 0 0,1-1 0 0 0,0 1-1 0 0,-1 0 1 0 0,1-1 0 0 0,-1 1 0 0 0,1 0 0 0 0,-1 1-10 0 0,0 0 70 0 0,0-3-4 0 0,0 0-2 0 0,0 0 0 0 0,0 0-36 0 0,0 0-38 0 0,0 0-38 0 0,0-3-76 0 0,0 0 43 0 0,0-5-30 0 0,0 2-34 0 0,0 2-56 0 0,0 1 59 0 0,0 1-34 0 0,0 0-63 0 0,0-1-53 0 0,0 1-56 0 0,0-1-64 0 0,0 1-68 0 0,0-1-75 0 0,0 1-79 0 0,0 0-86 0 0,0-5-1028 0 0,0-2-990 0 0</inkml:trace>
  <inkml:trace contextRef="#ctx0" brushRef="#br0" timeOffset="339.85">48 50 5472 0 0,'0'0'124'0'0,"0"0"17"0"0,0 0 10 0 0,0-3-25 0 0,1-3-99 0 0,1 2 52 0 0,3 1 66 0 0,1 3 79 0 0,-6 0-215 0 0,0 0-1 0 0,0 0 1 0 0,0 0-1 0 0,0 0 1 0 0,0 0 0 0 0,0 0-1 0 0,0 0 1 0 0,0 0-1 0 0,0 0 1 0 0,0 0 0 0 0,1 0-1 0 0,-1 0 1 0 0,0 0-1 0 0,0 0 1 0 0,0 0-1 0 0,0 0 1 0 0,0 0 0 0 0,0 0-1 0 0,0 0 1 0 0,0 0-1 0 0,0 0 1 0 0,0 0 0 0 0,0 0-1 0 0,1 0 1 0 0,-1-1-1 0 0,0 1 1 0 0,0 0 0 0 0,0 0-1 0 0,0 0 1 0 0,0 0-1 0 0,0 0 1 0 0,0 0-1 0 0,0 0 1 0 0,0 0 0 0 0,0 0-1 0 0,0 0 1 0 0,0 0-1 0 0,0 0 1 0 0,0 0 0 0 0,0-1-1 0 0,0 1 1 0 0,0 0-1 0 0,0 0 1 0 0,0 0-1 0 0,0 0 1 0 0,0 0 0 0 0,0 0-1 0 0,0 0 1 0 0,0 0-1 0 0,0 0 1 0 0,0 0 0 0 0,0-1-1 0 0,0 1 1 0 0,0 0-1 0 0,0 0 1 0 0,0 0-1 0 0,0 0-8 0 0,0 0 20 0 0,0-1-1 0 0,0 1 1 0 0,0-1-1 0 0,0 1 1 0 0,0-1-1 0 0,0 1 1 0 0,0-1-1 0 0,0 1 1 0 0,0 0-1 0 0,0-1 0 0 0,0 1 1 0 0,0-1-1 0 0,1 1 1 0 0,-1-1-1 0 0,0 1 1 0 0,0 0-1 0 0,0-1 1 0 0,1 1-1 0 0,-1 0 1 0 0,0-1-1 0 0,0 1 0 0 0,1-1 1 0 0,-1 1-1 0 0,0 0 1 0 0,1 0-1 0 0,-1-1 1 0 0,0 1-1 0 0,1 0 1 0 0,-1 0-1 0 0,1-1 1 0 0,-1 1-1 0 0,0 0 0 0 0,1 0 1 0 0,-1 0-1 0 0,1 0 1 0 0,-1 0-1 0 0,1-1 1 0 0,-1 1-1 0 0,0 0 1 0 0,1 0-1 0 0,-1 0 1 0 0,1 0-1 0 0,-1 0 0 0 0,1 0 1 0 0,-1 1-1 0 0,1-1 1 0 0,-1 0-20 0 0,2 0 59 0 0,0 0 1 0 0,0 0 0 0 0,0-1-1 0 0,-1 1 1 0 0,1 0-1 0 0,0-1 1 0 0,0 1-1 0 0,-1-1 1 0 0,2 0-60 0 0,5-4 202 0 0,2-1 80 0 0,4 4 69 0 0,-2 1-38 0 0,3 0-22 0 0,-13 1-251 0 0,0 1 1 0 0,0-1-1 0 0,0 0 0 0 0,1 0 0 0 0,-1 1 1 0 0,0-1-1 0 0,0 1 0 0 0,0-1 0 0 0,0 1-40 0 0,6 4 118 0 0,19 6 252 0 0,-22-9-339 0 0,1 0-1 0 0,0 0-1 0 0,0 0 0 0 0,0 0 1 0 0,0 1-1 0 0,0 0 0 0 0,-1 0 0 0 0,1 1 1 0 0,3 3-30 0 0,55 56 176 0 0,-51-47-95 0 0,-10-11-54 0 0,-3-4-20 0 0,0 0 0 0 0,0-1 1 0 0,1 1-1 0 0,-1 0 0 0 0,0-1 0 0 0,1 1 0 0 0,-1 0 0 0 0,0-1 0 0 0,1 1 1 0 0,-1-1-1 0 0,1 1 0 0 0,-1-1 0 0 0,1 1 0 0 0,-1-1 0 0 0,1 0 1 0 0,0 1-1 0 0,-1-1 0 0 0,1 1 0 0 0,-1-1 0 0 0,1 0 0 0 0,0 0 1 0 0,0 1-8 0 0,4 1 30 0 0,-4-1-21 0 0,0 0 1 0 0,0-1 0 0 0,0 1 0 0 0,0 0-1 0 0,0 0 1 0 0,0 0 0 0 0,0 0 0 0 0,0 0-1 0 0,0 0 1 0 0,0 0 0 0 0,-1 0 0 0 0,1 0-1 0 0,0 1 1 0 0,-1-1 0 0 0,1 0-1 0 0,-1 0 1 0 0,0 1 0 0 0,1-1 0 0 0,-1 0-1 0 0,0 1 1 0 0,1-1 0 0 0,-1 0 0 0 0,0 1-10 0 0,2 3 112 0 0,0-4-97 0 0,-1 1 0 0 0,0-1-1 0 0,0 1 1 0 0,0-1 0 0 0,0 1 0 0 0,0-1 0 0 0,0 1 0 0 0,0-1 0 0 0,0 1 0 0 0,-1 0 0 0 0,1 0 0 0 0,0-1 0 0 0,-1 1 0 0 0,0 0 0 0 0,1 1-15 0 0,-1-1 109 0 0,0 1-12 0 0,0 8-7 0 0,0-9-2 0 0,0 1-4 0 0,0-2-74 0 0,0 0-1 0 0,0 0 1 0 0,-1 1 0 0 0,1-1 0 0 0,0 0 0 0 0,0 0 0 0 0,0 0 0 0 0,-1 0 0 0 0,1 0 0 0 0,-1 0 0 0 0,1 0 0 0 0,-1 1-10 0 0,-14 15 130 0 0,4-6-103 0 0,6-9 37 0 0,4-2-58 0 0,-1 0 0 0 0,1 0 1 0 0,-1 0-1 0 0,1 1 0 0 0,-1-1 0 0 0,1 0 1 0 0,0 1-1 0 0,-1-1 0 0 0,1 0 1 0 0,-1 1-1 0 0,1 0 0 0 0,0-1 1 0 0,0 1-1 0 0,-1 0 0 0 0,1 0-6 0 0,-22 11 18 0 0,15-7-14 0 0,-5 1-6 0 0,-1-4-27 0 0,-9 2-87 0 0,1 6-104 0 0,12-7 84 0 0,-2-2-51 0 0,-1-1-58 0 0,0-1-64 0 0,5 0 37 0 0,0 1-43 0 0,-8 0-242 0 0</inkml:trace>
  <inkml:trace contextRef="#ctx0" brushRef="#br0" timeOffset="819.6">607 177 7632 0 0,'0'0'166'0'0,"0"0"29"0"0,0 0 14 0 0,0 3-25 0 0,0 1-157 0 0,0-2-26 0 0,0 1 1 0 0,0-1-1 0 0,0 1 0 0 0,0-1 0 0 0,0 0 0 0 0,1 1 0 0 0,-1-1 1 0 0,1 0-1 0 0,0 2-1 0 0,6 6 18 0 0,-1-4 49 0 0,-1-1-59 0 0,0 0 105 0 0,1 1 132 0 0,3 3 263 0 0,0 0 43 0 0,-4-4-217 0 0,0 0-107 0 0,-1-1-69 0 0,4 6 125 0 0,0 4 223 0 0,1 1-12 0 0,-2-6-230 0 0,-3-5-106 0 0,-1 1 0 0 0,0-1 0 0 0,0 1 0 0 0,0-1 0 0 0,0 1 1 0 0,-1 0-1 0 0,0 0 0 0 0,1 2-158 0 0,6 13 551 0 0,-4-12-345 0 0,1 2 70 0 0,-4 4 39 0 0,0-3-58 0 0,4 1-16 0 0,-2-4-71 0 0,-2-2-9 0 0,0 0 19 0 0,-2 2 56 0 0,0 2-70 0 0,0-7-8 0 0,0-3-9 0 0,0 0-17 0 0,0 0-4 0 0,0 0 0 0 0,0 0-8 0 0,0 0-34 0 0,0 0-20 0 0,0 0-2 0 0,0 3-10 0 0,0-3-54 0 0,0 0 1 0 0,0 1 1 0 0,0 0 0 0 0,0-1-1 0 0,0 1 1 0 0,0 0-1 0 0,0-1 1 0 0,0 1 0 0 0,0 0-1 0 0,-1-1 1 0 0,1 1-1 0 0,0 0 1 0 0,-1-1 0 0 0,1 1-1 0 0,0 0 1 0 0,-1-1-2 0 0,1 1 2 0 0,0-1 1 0 0,-1 0-1 0 0,1 0 1 0 0,-1 0 0 0 0,1 1-1 0 0,-1-1 1 0 0,1 0-1 0 0,-1 0 1 0 0,1 0-1 0 0,-1 0 1 0 0,1 0 0 0 0,-1 0-1 0 0,1 0 1 0 0,-1 0-1 0 0,1 0 1 0 0,-1 0-1 0 0,1 0 1 0 0,-1 0 0 0 0,0 0-1 0 0,1 0 1 0 0,0-1-1 0 0,-1 1 1 0 0,1 0-1 0 0,-1 0 1 0 0,1 0-1 0 0,-1-1-2 0 0,-2 0 20 0 0,-15-11 39 0 0,4-1 6 0 0,4 7-11 0 0,-6-23-44 0 0,15 28-8 0 0,1-1 0 0 0,-1 1 0 0 0,1-1-1 0 0,0 1 1 0 0,-1 0 0 0 0,1-1 0 0 0,0 1-1 0 0,0-1 1 0 0,0 1 0 0 0,0-1-2 0 0,0 2 0 0 0,0-56 311 0 0,0 44-279 0 0,0 0-41 0 0,0 10 9 0 0,0 1 0 0 0,1-1 0 0 0,-1 0 0 0 0,0 1 0 0 0,1-1 0 0 0,-1 0 0 0 0,1 1 0 0 0,-1-1 0 0 0,1 1 0 0 0,0-1 0 0 0,0 1 0 0 0,-1-1 0 0 0,1 1 0 0 0,1-1 0 0 0,3-6 0 0 0,0-5-14 0 0,5 8-56 0 0,-8 2 58 0 0,0 1-1 0 0,-1 0 1 0 0,0 0-1 0 0,0-1 0 0 0,0 1 1 0 0,0 0-1 0 0,0-1 0 0 0,0 0 13 0 0,0 1-2 0 0,0-1 1 0 0,0 1-1 0 0,0-1 0 0 0,0 1 0 0 0,0 0 0 0 0,1 0 0 0 0,-1-1 0 0 0,1 1 2 0 0,8-3 78 0 0,-3-7 0 0 0,-7 11-74 0 0,1 0 0 0 0,-1 0 0 0 0,1 0 0 0 0,-1 0 0 0 0,1 0 0 0 0,-1 0 0 0 0,1 0 0 0 0,0 0 0 0 0,0 0 0 0 0,-1 1 0 0 0,1-1 0 0 0,0 0 0 0 0,0 0 0 0 0,0 0 0 0 0,0 1 0 0 0,0-1-4 0 0,12-4-9 0 0,-7-6-92 0 0,23-5-106 0 0,-19 13 114 0 0,1 2-72 0 0,1 1-69 0 0,1 1-68 0 0,-4-1 32 0 0,0 0-36 0 0,-5 0 133 0 0,6 0-156 0 0,-4 0 53 0 0,-2 0-15 0 0,1 0-113 0 0,-3 0 119 0 0,0 0-50 0 0,1 0-55 0 0,-1 0-61 0 0,1 0-65 0 0,-1 0-72 0 0,0 0-77 0 0,1 0-82 0 0,3 0-1081 0 0,4 0-1026 0 0</inkml:trace>
  <inkml:trace contextRef="#ctx0" brushRef="#br0" timeOffset="1080.58">1134 209 8264 0 0,'0'0'182'0'0,"0"0"29"0"0,0 0 14 0 0,0 3-27 0 0,0 1-150 0 0,0 21-56 0 0,2-15 42 0 0,1-2 73 0 0,1-1 76 0 0,1-2 81 0 0,-4-4 50 0 0,0 1-72 0 0,0 0-61 0 0,0-1-51 0 0,-1 2-30 0 0,0-1-42 0 0,-1 3 26 0 0,1-4-17 0 0,-1 0 57 0 0,4 10 366 0 0,2-6-49 0 0,-4-4-410 0 0,0-1 0 0 0,-1 0 0 0 0,1 1 0 0 0,-1-1-1 0 0,1 1 1 0 0,-1-1 0 0 0,1 1 0 0 0,-1-1 0 0 0,1 1 0 0 0,-1-1 0 0 0,0 1 0 0 0,1 0 0 0 0,-1-1 0 0 0,0 1-1 0 0,1-1 1 0 0,-1 1 0 0 0,0 0 0 0 0,0-1 0 0 0,0 1 0 0 0,0 0 0 0 0,1 0 0 0 0,-1-1 0 0 0,0 1-1 0 0,0 0 1 0 0,0-1 0 0 0,-1 1-31 0 0,1 4 120 0 0,0 1 74 0 0,0 0 31 0 0,0 8 354 0 0,0-6-270 0 0,1-3-149 0 0,1-1-75 0 0,3 4 60 0 0,0-1-30 0 0,-3-1 2 0 0,-1 0 30 0 0,-1 2 63 0 0,0-3-144 0 0,0 8 50 0 0,0-2-41 0 0,0 5 42 0 0,0-3-85 0 0,0-11-49 0 0,0-1-89 0 0,0-1-90 0 0,0 0 50 0 0,0 0-38 0 0,0 0-41 0 0,0 0-39 0 0,0 0-366 0 0,0 0 81 0 0,0 0-54 0 0,0 0-715 0 0,0 0-569 0 0,0 0-1078 0 0</inkml:trace>
  <inkml:trace contextRef="#ctx0" brushRef="#br0" timeOffset="1328.09">1039 82 9560 0 0,'0'0'216'0'0,"0"0"32"0"0,0 0 10 0 0,0 0-185 0 0,0 0-95 0 0,0 0-74 0 0,0 0-99 0 0,0 0-114 0 0,0 0-102 0 0,0 0 46 0 0,0 0-38 0 0,0 0-485 0 0,0 0-389 0 0,0 0-736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6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9560 0 0,'0'0'216'0'0,"0"2"32"0"0,0 2-153 0 0,0 11 160 0 0,3-5-123 0 0,2-1-83 0 0,-4-8-49 0 0,0 0 0 0 0,0 1-1 0 0,-1-1 1 0 0,1 1 0 0 0,0-1 0 0 0,-1 1-1 0 0,1 0 1 0 0,0-1 0 0 0,-1 1 0 0 0,0-1-1 0 0,1 1 1 0 0,-1 0 0 0 0,0 0 0 0 0,0-1 0 0 0,0 2 3 0 0,0 4 61 0 0,0 0 72 0 0,0 2 100 0 0,2 2 215 0 0,3 5 342 0 0,-2-12-575 0 0,0 1-47 0 0,0-3 530 0 0,-3 1-112 0 0,0-2-375 0 0,0 0-89 0 0,0 0-68 0 0,0 0-50 0 0,0 4-90 0 0,-1-2 127 0 0,1-1 33 0 0,0-1 52 0 0,0 1 59 0 0,0 0 72 0 0,0-1 18 0 0,0 0 61 0 0,0 1 68 0 0,1-1 73 0 0,-1 0 80 0 0,0 1 85 0 0,0-1 90 0 0,0 0 96 0 0,3-1-731 0 0,-3 0-99 0 0,1 0 0 0 0,-1 0-1 0 0,1 0 1 0 0,-1 0-1 0 0,1 0 1 0 0,-1 0 0 0 0,0 0-1 0 0,1 0 1 0 0,-1 0 0 0 0,1 0-1 0 0,-1 0 1 0 0,1 0-1 0 0,-1-1 1 0 0,1 1 0 0 0,-1 0-1 0 0,1 0 1 0 0,-1 0-1 0 0,0-1 1 0 0,1 1 0 0 0,-1 0-1 0 0,0-1 1 0 0,1 1 0 0 0,-1 0-1 0 0,0-1 1 0 0,1 1-1 0 0,-1-1 1 0 0,0 1 0 0 0,0 0-1 0 0,1-1 0 0 0,-1-14 32 0 0,0 13-28 0 0,0 0-1 0 0,0-1 0 0 0,0 1 0 0 0,0 0 0 0 0,0 0 0 0 0,1-1 0 0 0,-1 1 0 0 0,0 0 0 0 0,1 0 0 0 0,0 0 0 0 0,0-1-3 0 0,1-2 3 0 0,10-17-17 0 0,3 1-55 0 0,0 3 10 0 0,-12 14 17 0 0,-1 0 0 0 0,1 0-1 0 0,-1 0 1 0 0,0-1 0 0 0,0-1 42 0 0,2-4-137 0 0,0 3 41 0 0,7-4-62 0 0,0 1 10 0 0,-4-2-51 0 0,-4 9 148 0 0,0 0 0 0 0,0 0 0 0 0,0 1 0 0 0,0-1-1 0 0,0 1 1 0 0,1 0 0 0 0,-1 0 0 0 0,1 0 0 0 0,-1 0-1 0 0,4 0 52 0 0,0-2-80 0 0,-3 2 31 0 0,2 1-17 0 0,2 2 5 0 0,6-1-45 0 0,-13 0 96 0 0,1 0 1 0 0,0 0-1 0 0,-1 0 1 0 0,1 1-1 0 0,0-1 1 0 0,-1 1-1 0 0,1-1 1 0 0,0 1 0 0 0,-1-1-1 0 0,1 1 1 0 0,-1 0-1 0 0,1 0 1 0 0,-1 0-1 0 0,0 0 10 0 0,8 4-22 0 0,-4-3 16 0 0,-5-1 6 0 0,1-1 0 0 0,0 0 0 0 0,-1 0-1 0 0,1 1 1 0 0,0-1 0 0 0,-1 0 0 0 0,1 1 0 0 0,-1-1-1 0 0,1 1 1 0 0,-1-1 0 0 0,1 1 0 0 0,-1-1 0 0 0,1 1 0 0 0,-1-1-1 0 0,1 1 1 0 0,-1-1 0 0 0,0 1 0 0 0,1 0 0 0 0,-1-1-1 0 0,0 1 1 0 0,1 0 0 0 0,-1 0 0 0 0,2 4-1 0 0,25 43 13 0 0,-22-35 47 0 0,6-8-4 0 0,-4 6-18 0 0,0 3 52 0 0,-5-10-39 0 0,1 3 26 0 0,-2 0 38 0 0,-1 11 203 0 0,-1 14 98 0 0,1-18-336 0 0,0-12-8 0 0,0-2 19 0 0,0 0 6 0 0,0 0 0 0 0,0 0-4 0 0,0 0-16 0 0,0 0-4 0 0,0 0 0 0 0,0 0-1 0 0,0 0-6 0 0,0 0-1 0 0,0 0 0 0 0,0-2-10 0 0,-1 1-52 0 0,2 0 0 0 0,-1 1 0 0 0,0-1 1 0 0,0 1-1 0 0,0-1 0 0 0,0 1 0 0 0,0-1 0 0 0,0 0 1 0 0,1 1-1 0 0,-1-1 0 0 0,0 1 0 0 0,0-1 0 0 0,1 1 1 0 0,-1-1-1 0 0,0 1 0 0 0,1-1 0 0 0,-1 1 0 0 0,1-1 1 0 0,-1 1-1 0 0,0 0 0 0 0,1-1 0 0 0,-1 1 0 0 0,1 0 1 0 0,0-1-3 0 0,-1 1 2 0 0,1-1 1 0 0,0 1 0 0 0,-1-1 0 0 0,1 1 0 0 0,-1-1-1 0 0,1 1 1 0 0,-1-1 0 0 0,1 1 0 0 0,-1-1 0 0 0,1 0-1 0 0,-1 1 1 0 0,1-1 0 0 0,-1 0 0 0 0,0 1 0 0 0,0-1-1 0 0,1 0 1 0 0,-1 1 0 0 0,0-1 0 0 0,0 0-1 0 0,0 0 1 0 0,0 1 0 0 0,1-1 0 0 0,-1 0 0 0 0,0 0-1 0 0,-1 0-2 0 0,2-1 6 0 0,-1 0 0 0 0,0 0 0 0 0,0 1-1 0 0,1-1 1 0 0,-1 0 0 0 0,1 0 0 0 0,0 0-1 0 0,-1 0 1 0 0,1 0 0 0 0,0 1 0 0 0,0-1-1 0 0,0 0 1 0 0,1 1 0 0 0,-1-2-6 0 0,24-21 2 0 0,-20 19-6 0 0,1 0-1 0 0,-1 0 0 0 0,0-1 0 0 0,2-3 5 0 0,1-3-27 0 0,-5 7 3 0 0,0-1-1 0 0,1 1 1 0 0,0 0-1 0 0,0 0 1 0 0,0 0-1 0 0,1 0 1 0 0,-1 1-1 0 0,1 0 0 0 0,2-1 25 0 0,2-2-31 0 0,-4 3 18 0 0,1 0 0 0 0,-1 1 0 0 0,1-1-1 0 0,0 1 1 0 0,5-2 13 0 0,16 0-80 0 0,-12-2 28 0 0,7-2 33 0 0,-15 5 19 0 0,-5 3 0 0 0,0 0 0 0 0,-1 0 0 0 0,1 0 0 0 0,0 1 0 0 0,-1-1 0 0 0,1 0 0 0 0,0 1 0 0 0,0-1 0 0 0,0 1 0 0 0,0-1 0 0 0,-1 1 0 0 0,1 0 0 0 0,0 0 0 0 0,0 0 0 0 0,0 0 0 0 0,0 0 0 0 0,0 0 0 0 0,0 1 0 0 0,1-1 0 0 0,5 5 0 0 0,-6-4 0 0 0,-1 0 0 0 0,0 0 0 0 0,1 0 0 0 0,-1 0 0 0 0,1-1 0 0 0,0 1 0 0 0,-1 0 0 0 0,1-1 0 0 0,-1 1 0 0 0,1-1 0 0 0,0 0 0 0 0,-1 0 0 0 0,1 1 0 0 0,0-1 0 0 0,9 3 14 0 0,-1 10 85 0 0,1 3-4 0 0,-2-9-42 0 0,6 2 87 0 0,-12-8-96 0 0,1 1 0 0 0,-1 0 0 0 0,1 0 0 0 0,-1 1-1 0 0,0-1 1 0 0,1 2-44 0 0,2 1 60 0 0,-3-2-27 0 0,0 0 1 0 0,-1-1-1 0 0,1 1 1 0 0,-1 1 0 0 0,1-1-1 0 0,-1 0 1 0 0,0 0 0 0 0,0 1-1 0 0,-1-1 1 0 0,1 1-1 0 0,-1 0 1 0 0,1 2-34 0 0,9 18 88 0 0,-4-12 15 0 0,-1-5-63 0 0,-6-6-38 0 0,1-1 0 0 0,0 1 0 0 0,-1 0-1 0 0,1-1 1 0 0,-1 1 0 0 0,0 0-1 0 0,1-1 1 0 0,-1 1 0 0 0,0 0-1 0 0,1 0 1 0 0,-1-1 0 0 0,0 1 0 0 0,0 0-1 0 0,1 0 1 0 0,-1 0 0 0 0,0-1-1 0 0,0 1 1 0 0,0 0 0 0 0,0 0-1 0 0,0 0-1 0 0,2 4 64 0 0,9 6-32 0 0,-7-5 42 0 0,-5 3-62 0 0,1-8-4 0 0,0 7 56 0 0,0-3-59 0 0,0-2 6 0 0,0-1 53 0 0,-3 1-8 0 0,-8 8-30 0 0,6-7 60 0 0,-1-4-57 0 0,1 1-30 0 0,1 6-50 0 0,4-7 45 0 0,0 0 0 0 0,-1 1-1 0 0,1-1 1 0 0,0 1 0 0 0,-1-1 0 0 0,1 1 0 0 0,0-1-1 0 0,-1 0 1 0 0,1 1 0 0 0,0-1 0 0 0,-1 0-1 0 0,1 1 1 0 0,0-1 0 0 0,-1 0 0 0 0,1 0 0 0 0,-1 1-1 0 0,1-1 1 0 0,-1 0 0 0 0,1 0 0 0 0,-1 0 0 0 0,1 1-1 0 0,-1-1 1 0 0,1 0 0 0 0,-1 0 0 0 0,1 0 0 0 0,-1 0-1 0 0,1 0 1 0 0,-1 0 0 0 0,1 0 0 0 0,-1 0 0 0 0,1 0-1 0 0,-1-1 7 0 0,0 1-164 0 0,1 0 40 0 0,-1 0 38 0 0,1 0 33 0 0,-1 0 27 0 0,0 0 55 0 0,0 0 140 0 0,-1 0 232 0 0,2 0-323 0 0,-1 0-63 0 0,1 0-66 0 0,-1 0-73 0 0,0 0-84 0 0,0 0-98 0 0,1 0-31 0 0,-1 0-85 0 0,0 0-90 0 0,0 0-98 0 0,0 0-105 0 0,0 0-114 0 0,0 0-119 0 0,-1 0-127 0 0,0 0-164 0 0,0 0-35 0 0,-7 0-2666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14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0 115 6296 0 0,'4'-5'52'0'0,"1"2"-6"0"0,3-1 39 0 0,7-3 94 0 0,-7 2-138 0 0,-6 4-42 0 0,-1 0 1 0 0,0 0 0 0 0,1 0 0 0 0,-1 0 0 0 0,1 1-1 0 0,-1-1 1 0 0,1 1 0 0 0,0-1 0 0 0,-1 1 0 0 0,1-1-1 0 0,0 1 1 0 0,-1 0 0 0 0,1 0 0 0 0,0 0 0 0 0,6-1 39 0 0,-1-1 65 0 0,2-1 83 0 0,4-1 151 0 0,-5 0-53 0 0,4-1 59 0 0,-2 1-69 0 0,-8 2-214 0 0,0 1 1 0 0,0 0 0 0 0,0 0 0 0 0,0 0 0 0 0,1 0 0 0 0,-1 1 0 0 0,0-1 0 0 0,1 1 0 0 0,-1-1 0 0 0,1 1-1 0 0,-1 0 1 0 0,2 0-62 0 0,6 0 125 0 0,11 1 110 0 0,-4-5 27 0 0,-6-1-143 0 0,8-1 43 0 0,-1 4-86 0 0,-12 1-73 0 0,0 0-1 0 0,0 0 1 0 0,0 0 0 0 0,-1-1-1 0 0,5-1-2 0 0,-5 2 0 0 0,0-1-1 0 0,1 1 1 0 0,-1-1-1 0 0,1 2 1 0 0,3-1 0 0 0,39 1 53 0 0,-46 0-52 0 0,-1 0 0 0 0,1 0 0 0 0,0-1 0 0 0,-1 1 0 0 0,1 0 0 0 0,0-1-1 0 0,-1 1 1 0 0,1-1 0 0 0,0 1 0 0 0,-1-1 0 0 0,1 0 0 0 0,-1 1 0 0 0,1-1 0 0 0,-1 0-1 0 0,12-6-2 0 0,-1 5 19 0 0,0 1 0 0 0,0 0 1 0 0,0 0-1 0 0,0 2 1 0 0,8 0-18 0 0,9 0 30 0 0,-14-1-11 0 0,-3 0-26 0 0,-5 0 54 0 0,10 0 53 0 0,-14 0-114 0 0,3 0 90 0 0,14 0 378 0 0,-20 2-390 0 0,0 9 0 0 0,0-8 5 0 0,0-1 6 0 0,0 2-63 0 0,0 2-1 0 0,0 16 62 0 0,0 5-47 0 0,0-25-23 0 0,0-1 0 0 0,0 1 0 0 0,0 0 0 0 0,0-1 1 0 0,-1 1-1 0 0,1 0 0 0 0,-1-1 0 0 0,1 1 0 0 0,-1 0 0 0 0,1-1 0 0 0,-1 1 0 0 0,0-1 0 0 0,0 1 0 0 0,0-1-3 0 0,-5 12 11 0 0,0 14-11 0 0,-9 10 0 0 0,4-8 0 0 0,8-17 0 0 0,2-8 0 0 0,1 0 0 0 0,-2 0 0 0 0,1 0 0 0 0,0 0 0 0 0,-1-1 0 0 0,1 1 0 0 0,-1-1 0 0 0,0 1 0 0 0,-2 1 0 0 0,-44 75 53 0 0,43-73-50 0 0,-12 19 85 0 0,-9 18-88 0 0,20-33 26 0 0,-1-1 0 0 0,0 0 0 0 0,-1 0 0 0 0,-2 2-26 0 0,-10 12 77 0 0,9-2 48 0 0,-31 36 161 0 0,39-54-249 0 0,0 1 0 0 0,1-1 1 0 0,0 1-1 0 0,0 0 1 0 0,0 0-1 0 0,0 2-37 0 0,-6 12 130 0 0,0-4-12 0 0,-2 7 11 0 0,6-11-50 0 0,-1 2 43 0 0,1-5-46 0 0,-9 17 120 0 0,6-17-93 0 0,-1 1 40 0 0,4-6-99 0 0,4-2-42 0 0,-1-1 0 0 0,0 1-1 0 0,1-1 1 0 0,-1 1 0 0 0,1-1-1 0 0,-1 1 1 0 0,1-1 0 0 0,0 1-1 0 0,-1 0 1 0 0,1-1 0 0 0,-1 1-1 0 0,1-1 1 0 0,0 1 0 0 0,0 0-1 0 0,-1 0-1 0 0,-1 10 78 0 0,2-3 2 0 0,0 3 37 0 0,0-11-116 0 0,0 0-1 0 0,0 0 1 0 0,0 0 0 0 0,0 0 0 0 0,0 0 0 0 0,0 0 0 0 0,0 0 0 0 0,0 1 0 0 0,0-1 0 0 0,0 0 0 0 0,0 0 0 0 0,0 0 0 0 0,0 0 0 0 0,0 0 0 0 0,0 0 0 0 0,0 0-1 0 0,0 0 1 0 0,0 0 0 0 0,0 0 0 0 0,0 1 0 0 0,0-1 0 0 0,0 0 0 0 0,0 0 0 0 0,0 0 0 0 0,0 0 0 0 0,0 0 0 0 0,-1 0 0 0 0,1 0 0 0 0,0 0 0 0 0,0 0 0 0 0,0 0 0 0 0,0 0-1 0 0,0 0 1 0 0,0 0 0 0 0,0 0 0 0 0,0 1 0 0 0,0-1 0 0 0,0 0 0 0 0,0 0 0 0 0,0 0 0 0 0,-1 0 0 0 0,1 0 0 0 0,0 0 0 0 0,0 0 0 0 0,0 0 0 0 0,0 0 0 0 0,0 0-1 0 0,0 0 1 0 0,0 0 0 0 0,0 0 0 0 0,0 0 0 0 0,0 0 0 0 0,-1 0 0 0 0,1 0 0 0 0,0 0 0 0 0,0 0 0 0 0,0-1-1 0 0,-6 1-3 0 0,1 0-45 0 0,3 0-51 0 0,2 0-115 0 0,0 0-189 0 0,0 3-11 0 0,0 10-2 0 0</inkml:trace>
  <inkml:trace contextRef="#ctx0" brushRef="#br0" timeOffset="740.07">415 290 5072 0 0,'0'0'144'0'0,"0"3"1"0"0,-2 10-114 0 0,0-9-23 0 0,-5 11 70 0 0,0-4 85 0 0,0-7 3 0 0,7-4-155 0 0,-1 0 0 0 0,1 1 0 0 0,-1-1 0 0 0,1 0 0 0 0,0 1 0 0 0,-1-1 0 0 0,1 0 0 0 0,-1 1 0 0 0,1-1 0 0 0,0 0 0 0 0,-1 1 0 0 0,1-1 0 0 0,0 0 0 0 0,0 1 0 0 0,-1-1 1 0 0,1 1-1 0 0,0-1 0 0 0,0 1 0 0 0,0-1 0 0 0,-1 1 0 0 0,1-1 0 0 0,0 1 0 0 0,0-1 0 0 0,0 1 0 0 0,0-1 0 0 0,0 1 0 0 0,0-1 0 0 0,0 1 0 0 0,0-1 0 0 0,0 1 0 0 0,0-1 0 0 0,0 1-11 0 0,-2 13 216 0 0,-4-4-61 0 0,1-2-57 0 0,-1 5 72 0 0,0-2-38 0 0,2-3-47 0 0,4-7-68 0 0,-1 1 1 0 0,1-1 0 0 0,-1 1-1 0 0,1-1 1 0 0,0 1-1 0 0,0-1 1 0 0,-1 0 0 0 0,1 1-1 0 0,0-1 1 0 0,1 1-18 0 0,-1-1 12 0 0,0 1-1 0 0,0-1 1 0 0,-1 1 0 0 0,1-1 0 0 0,0 1-1 0 0,0-1 1 0 0,-1 1 0 0 0,1-1-1 0 0,-1 1 1 0 0,1-1-12 0 0,-27 31 171 0 0,22-19-79 0 0,-6-7 49 0 0,-3 19 136 0 0,12-21-227 0 0,-3 6 62 0 0,5-7-90 0 0,-2-1 0 0 0,1 0 0 0 0,0 1 0 0 0,0-1 0 0 0,-1 0 0 0 0,1 0 0 0 0,-1 0 0 0 0,1 0 0 0 0,-1 0-22 0 0,-1 1 35 0 0,0 0 0 0 0,1 0 1 0 0,0 1-1 0 0,0-1 0 0 0,0 1 0 0 0,-1 0-35 0 0,2 0 35 0 0,-1-1 1 0 0,0 1-1 0 0,0-1 1 0 0,-1 0 0 0 0,1 0-1 0 0,-1 1-35 0 0,-9 11 183 0 0,0 10 201 0 0,-1 0-31 0 0,2-10-226 0 0,9-14-116 0 0,1 0 0 0 0,0 0 0 0 0,0 0 0 0 0,-1 1 0 0 0,1-1 0 0 0,0 0 0 0 0,0 1-1 0 0,0-1 1 0 0,1 1 0 0 0,-1-1 0 0 0,0 1 0 0 0,0 0 0 0 0,1-1 0 0 0,-1 1 0 0 0,1 0 0 0 0,-1-1 0 0 0,1 1 0 0 0,0 0 0 0 0,0 0 0 0 0,0 0-11 0 0,0-1 15 0 0,0 1-1 0 0,-1 0 1 0 0,1 0 0 0 0,0 0 0 0 0,-1-1 0 0 0,1 1 0 0 0,-1 0-1 0 0,0-1 1 0 0,1 1 0 0 0,-1 0 0 0 0,0-1 0 0 0,0 1 0 0 0,0 0-15 0 0,-5 8 117 0 0,4 3 45 0 0,2-12-151 0 0,0 0 0 0 0,0 0 0 0 0,0-1 0 0 0,0 1 0 0 0,0 0 0 0 0,0-1 0 0 0,0 1 0 0 0,-1 0 0 0 0,1-1 0 0 0,0 1 0 0 0,0 0 0 0 0,-1-1 0 0 0,1 1 0 0 0,0 0 0 0 0,-1-1 0 0 0,1 1 0 0 0,0-1 0 0 0,-1 1 0 0 0,1-1 0 0 0,-1 1 0 0 0,1-1 0 0 0,-1 1 0 0 0,1-1 0 0 0,-1 1 0 0 0,1-1 0 0 0,-1 0-11 0 0,0 1 9 0 0,1-1 0 0 0,-1 1 0 0 0,1-1 0 0 0,-1 0 0 0 0,1 1-1 0 0,-1-1 1 0 0,1 1 0 0 0,-1 0 0 0 0,1-1 0 0 0,-1 1 0 0 0,1-1 0 0 0,0 1 0 0 0,-1-1 0 0 0,1 1 0 0 0,0 0 0 0 0,0-1 0 0 0,-1 1 0 0 0,1 0 0 0 0,0-1 0 0 0,0 1 0 0 0,0 0 0 0 0,0 0 0 0 0,0-1-1 0 0,0 1 1 0 0,0 0 0 0 0,0-1-9 0 0,0 3-43 0 0,0 0 54 0 0,0 1 46 0 0,0 0 40 0 0,0 5 175 0 0,0 12 503 0 0,0-15-585 0 0,0-1-58 0 0,0-3-91 0 0,0 0-32 0 0,0 0-38 0 0,0-1-41 0 0,0 1 144 0 0,0-2-4 0 0,0 0-6 0 0,0 0 0 0 0,0 0 0 0 0,3 3 0 0 0,7 8 0 0 0,-7-9 0 0 0,-3-2 0 0 0,21 0 70 0 0,1 0-35 0 0,79 0 186 0 0,-85 2-210 0 0,-1 4-21 0 0,1 1-8 0 0,3-6 15 0 0,2-1-56 0 0,33 0-148 0 0,-31 0 87 0 0,2 0 66 0 0,-7-1 68 0 0,-2-6-18 0 0,-13 6-51 0 0,-1 0 0 0 0,0 0 0 0 0,1 0 1 0 0,-1 0-1 0 0,1 0 0 0 0,0 1 0 0 0,-1-1 0 0 0,1 1 1 0 0,-1-1-1 0 0,1 1 0 0 0,0 0 0 0 0,1 0-9 0 0,105 0 14 0 0,-108 0-13 0 0,1 0 1 0 0,-1 0-1 0 0,1 0 0 0 0,-1 0 1 0 0,1 0-1 0 0,-1 0 1 0 0,1-1-1 0 0,-1 1 1 0 0,0-1-1 0 0,1 1-1 0 0,11-11 70 0 0,-7 7-7 0 0,4 5-50 0 0,-10-1-5 0 0,3 0 66 0 0,-3 0-42 0 0,0 0-49 0 0,0 0-46 0 0,0 0-87 0 0,0 0-136 0 0,0 0 141 0 0,0 0 56 0 0,0 0-36 0 0,0 0-12 0 0,0 0-36 0 0,0 0-40 0 0,0 0-46 0 0,0 0-49 0 0,0 0-46 0 0,0 0-41 0 0,0 0-35 0 0,0 0-125 0 0,0 0-36 0 0,0 0-1305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9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65 6968 0 0,'0'0'157'0'0,"0"0"23"0"0,0 0 11 0 0,-3-3-31 0 0,-4-3-109 0 0,3 1 28 0 0,3 4 152 0 0,-1 0-45 0 0,1 0-39 0 0,-1 1-33 0 0,0-1-2 0 0,0 1-41 0 0,-3 1 54 0 0,4 0-31 0 0,1-1-7 0 0,0 0-75 0 0,0 0 0 0 0,0 0 0 0 0,0 0 0 0 0,0 0 0 0 0,0 0 0 0 0,0 0 0 0 0,0 0-1 0 0,0 0 1 0 0,-1 0 0 0 0,1 0 0 0 0,0 0 0 0 0,0 0 0 0 0,0 0 0 0 0,0 0 0 0 0,0 0 0 0 0,0 0 0 0 0,0 0 0 0 0,0 0 0 0 0,0 0 0 0 0,0 0 0 0 0,-1 0 0 0 0,1 0-1 0 0,0 0 1 0 0,0 0 0 0 0,0 0 0 0 0,0 0 0 0 0,0 0 0 0 0,0-1 0 0 0,0 1 0 0 0,0 0 0 0 0,0 0 0 0 0,0 0 0 0 0,0 0 0 0 0,0 0 0 0 0,0 0 0 0 0,0 0-1 0 0,-1 0 1 0 0,1 0 0 0 0,0 0 0 0 0,0 0 0 0 0,0-1 0 0 0,0 1 0 0 0,0 0 0 0 0,0 0 0 0 0,0 0 0 0 0,0 0 0 0 0,0 0 0 0 0,0 0 0 0 0,0 0 0 0 0,0 0-1 0 0,0 0 1 0 0,0 0 0 0 0,0-1 0 0 0,0 1 0 0 0,0 0 0 0 0,0 0 0 0 0,1 0-12 0 0,-2-6 339 0 0,-2 2-46 0 0,-1 2-51 0 0,-2 1-56 0 0,1-2 142 0 0,-6-8-21 0 0,8 9-116 0 0,1 1-69 0 0,0 1-45 0 0,-1 1-43 0 0,0 0-11 0 0,0-1 33 0 0,1-1 40 0 0,-1-2 63 0 0,2 2-133 0 0,-1 0 0 0 0,1 0-1 0 0,-1-1 1 0 0,1 1 0 0 0,-1 1 0 0 0,1-1-1 0 0,-1 0 1 0 0,1 0 0 0 0,-1 0 0 0 0,0 1-1 0 0,0-1 1 0 0,1 1 0 0 0,-2-1-26 0 0,-11 0 189 0 0,-4 1 47 0 0,12 0-138 0 0,4 0-76 0 0,0 0 0 0 0,0 0 0 0 0,1 1 0 0 0,-1-1 0 0 0,0 0 0 0 0,1 1 0 0 0,-1 0 0 0 0,0-1 0 0 0,1 1 0 0 0,-1 0 0 0 0,1 0 0 0 0,-1 0 0 0 0,1 0 0 0 0,-1 0-22 0 0,-5 3 28 0 0,5-3-15 0 0,0-1 1 0 0,0 1 0 0 0,-1-1 0 0 0,1 1 0 0 0,0-1 0 0 0,0 0 0 0 0,0 0 0 0 0,0 0-1 0 0,0 0 1 0 0,-1-1-14 0 0,2 1 9 0 0,0 0-1 0 0,-1 0 0 0 0,1 0 0 0 0,0 0 1 0 0,-1 0-1 0 0,1 0 0 0 0,0 0 0 0 0,-1 0 1 0 0,1 0-1 0 0,0 1 0 0 0,0-1 0 0 0,-1 0 1 0 0,1 1-1 0 0,0-1 0 0 0,0 1 0 0 0,0-1-8 0 0,-5 11 74 0 0,-4-6-2 0 0,4 6-12 0 0,-7-6-38 0 0,12-4-17 0 0,0 0-1 0 0,-1 0 1 0 0,1-1-1 0 0,0 1 0 0 0,0 0 1 0 0,0 0-1 0 0,0 0 1 0 0,0 0-1 0 0,0 0 1 0 0,1 1-1 0 0,-1-1 1 0 0,0 1-5 0 0,-5 14 53 0 0,3-11-46 0 0,-2 6-3 0 0,7-7-4 0 0,-1 1 0 0 0,1-1 0 0 0,0 1 0 0 0,0-1 0 0 0,3 3 0 0 0,5-2 10 0 0,-4 9 33 0 0,-3-9-32 0 0,1 0-1 0 0,0 0 1 0 0,1 0 0 0 0,-1 0 0 0 0,1-1-1 0 0,2 2-10 0 0,6 7 11 0 0,-10-11-16 0 0,0 1 1 0 0,0-1 0 0 0,0 0 0 0 0,1 0-1 0 0,-1 0 1 0 0,2 0 4 0 0,-2 0-8 0 0,1 0 0 0 0,-1 0 0 0 0,1 0 0 0 0,-1 1 0 0 0,0-1 0 0 0,1 1 8 0 0,8 11-14 0 0,-8-9 16 0 0,1 0 0 0 0,-1-1-1 0 0,1 1 1 0 0,0-1 0 0 0,1 0-1 0 0,1 1-1 0 0,3 0 36 0 0,-7-5-20 0 0,-1 2-1 0 0,0-1 1 0 0,0 0-1 0 0,1 0 0 0 0,-1 1 1 0 0,0-1-1 0 0,0 1 1 0 0,0-1-1 0 0,0 1-15 0 0,10 12 105 0 0,-8-9-55 0 0,1-1 0 0 0,-1 1 0 0 0,1 0-1 0 0,0-1 1 0 0,0 0 0 0 0,3 1-50 0 0,-3-3 42 0 0,-5-2-31 0 0,1 1 1 0 0,0-1-1 0 0,-1 0 0 0 0,1 0 1 0 0,-1 1-1 0 0,1-1 0 0 0,0 0 1 0 0,-1 1-1 0 0,1-1 0 0 0,-1 1 1 0 0,1-1-1 0 0,-1 1 0 0 0,1-1 1 0 0,-1 1-1 0 0,1-1 0 0 0,-1 1 1 0 0,0 0-1 0 0,1-1 0 0 0,-1 1 1 0 0,0 0-1 0 0,0-1 0 0 0,1 1-11 0 0,1 4 48 0 0,4 4 73 0 0,8 5 200 0 0,-9-10-221 0 0,-3-1-66 0 0,0-1 191 0 0,-2-2 6 0 0,0 0-1 0 0,0 0-4 0 0,-2 3-3 0 0,-1 0-174 0 0,-2 2 65 0 0,-8 8 214 0 0,10-10-260 0 0,0 0-37 0 0,-2 1 116 0 0,-1-4-87 0 0,1 1-17 0 0,1 5 30 0 0,4-5-71 0 0,-1-1 0 0 0,1 1 0 0 0,0-1 0 0 0,0 1 0 0 0,-1-1 0 0 0,1 0 0 0 0,0 1 0 0 0,-1-1 0 0 0,1 1 0 0 0,-1-1-1 0 0,1 0 1 0 0,0 1 0 0 0,-1-1 0 0 0,1 0 0 0 0,-1 0 0 0 0,1 1 0 0 0,-1-1 0 0 0,1 0 0 0 0,0 0 0 0 0,-1 0 0 0 0,1 0 0 0 0,-1 0 0 0 0,1 1 0 0 0,-1-1 0 0 0,1 0 0 0 0,-1 0-1 0 0,1 0 1 0 0,-1 0 0 0 0,1 0 0 0 0,-1-1 0 0 0,1 1 0 0 0,-1 0-2 0 0,-38 0 113 0 0,14 0-73 0 0,23 0-40 0 0,1 0 0 0 0,-1 0 0 0 0,1 0 0 0 0,-1 0 0 0 0,1 0 0 0 0,-1-1 0 0 0,1 1 0 0 0,0 0 0 0 0,-1-1 0 0 0,1 0 0 0 0,-8-4-4 0 0,-1 0-70 0 0,5 3-14 0 0,-1 1-47 0 0,1-1-222 0 0,3-1 265 0 0,0 2-2 0 0,1-1-19 0 0,0 1-44 0 0,-1 0-15 0 0,1 0-44 0 0,0 0-51 0 0,0 0-57 0 0,1 0-61 0 0,-1 1-57 0 0,1-1-50 0 0,-1 1-45 0 0,1-1-156 0 0,0 1-44 0 0,0 0-190 0 0,0 0-510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9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2 9328 0 0,'0'0'208'0'0,"0"0"33"0"0,-3 0 15 0 0,-1-1-181 0 0,4 1-71 0 0,0 0-1 0 0,-1 0 1 0 0,1 0 0 0 0,0 0-1 0 0,0 0 1 0 0,0 0 0 0 0,-1 0-1 0 0,1 0 1 0 0,0 0 0 0 0,0 0-1 0 0,-1 0 1 0 0,1 0 0 0 0,0 0 0 0 0,0 0-1 0 0,0 0 1 0 0,-1 0 0 0 0,1 0-1 0 0,0 0 1 0 0,0 0 0 0 0,-1 0-1 0 0,1 0 1 0 0,0 0 0 0 0,0 1 0 0 0,0-1-1 0 0,0 0 1 0 0,-1 0 0 0 0,1 0-1 0 0,0 0 1 0 0,0 0 0 0 0,0 1-1 0 0,0-1 1 0 0,0 0 0 0 0,-1 0 0 0 0,1 0-1 0 0,0 1 1 0 0,0-1 0 0 0,0 0-1 0 0,0 0-3 0 0,-2 29 48 0 0,1-21-20 0 0,-1-2 49 0 0,-3 4 182 0 0,4-8-212 0 0,0-1 1 0 0,0 1 0 0 0,0 0-1 0 0,0-1 1 0 0,0 1 0 0 0,1 0 0 0 0,-1-1-1 0 0,1 1 1 0 0,-1 0 0 0 0,1 0-1 0 0,0 0 1 0 0,0-1 0 0 0,0 1-48 0 0,0 5 206 0 0,5 6 608 0 0,-1-8-539 0 0,-2-1-165 0 0,-1-2-104 0 0,0-1-40 0 0,0 2 94 0 0,-1 0 0 0 0,1 0-1 0 0,-1-1 1 0 0,1 1 0 0 0,-1 0 0 0 0,0 0-1 0 0,0-1 1 0 0,0 1 0 0 0,0 0 0 0 0,-1 1-60 0 0,0-2 41 0 0,1-1 0 0 0,0 1 0 0 0,0 0 0 0 0,0 0 1 0 0,0-1-1 0 0,0 1 0 0 0,0 0 0 0 0,0 0 0 0 0,0 0 0 0 0,1-1 0 0 0,-1 1 0 0 0,0 0 1 0 0,1 0-1 0 0,0-1 0 0 0,-1 1 0 0 0,1 0-41 0 0,10 3 335 0 0,-4 6-14 0 0,0 3-72 0 0,-5-10-153 0 0,3 7 123 0 0,-5-10-198 0 0,0 1 1 0 0,1-1-1 0 0,-1 0 1 0 0,1 0-1 0 0,-1 0 1 0 0,1 0-1 0 0,-1 0 1 0 0,1 0-1 0 0,0 0 1 0 0,-1 0-1 0 0,1 0 1 0 0,0 0-1 0 0,0 0 1 0 0,0-1-1 0 0,0 1 1 0 0,0 0-1 0 0,0-1 1 0 0,1 2-22 0 0,9 2 208 0 0,-1 1-2 0 0,-2 4-36 0 0,-6-4-99 0 0,-2-4-55 0 0,1-1 0 0 0,-1 1 0 0 0,0 0 0 0 0,1-1 0 0 0,-1 1 0 0 0,0 0 0 0 0,1-1 1 0 0,-1 1-1 0 0,1-1 0 0 0,-1 1 0 0 0,1-1 0 0 0,-1 1 0 0 0,1-1 0 0 0,-1 1 0 0 0,1-1 0 0 0,-1 0 0 0 0,1 1 1 0 0,0-1-1 0 0,-1 0 0 0 0,1 1 0 0 0,-1-1 0 0 0,1 0-16 0 0,4 3 62 0 0,9 7 170 0 0,-11-7-37 0 0,1-2-89 0 0,0-1-55 0 0,1 0-31 0 0,-3-1 39 0 0,5 1 11 0 0,0 0 69 0 0,1 0 73 0 0,14 0 342 0 0,-15 0-392 0 0,-7 0-154 0 0,1 0-1 0 0,-1 0 0 0 0,1 0 0 0 0,-1 0 0 0 0,1 0 0 0 0,-1 0 1 0 0,0 0-1 0 0,1 0 0 0 0,-1 0 0 0 0,1 0 0 0 0,-1 0 1 0 0,1 0-1 0 0,-1-1 0 0 0,0 1 0 0 0,1 0 0 0 0,-1 0 0 0 0,0 0 1 0 0,1-1-1 0 0,-1 1 0 0 0,0 0 0 0 0,1-1 0 0 0,-1 1 0 0 0,0 0 1 0 0,1 0-1 0 0,-1-1 0 0 0,0 1 0 0 0,0-1 0 0 0,1 1 0 0 0,-1 0 1 0 0,0-1-1 0 0,0 1-7 0 0,5-7 96 0 0,8 1 33 0 0,1-4-1 0 0,-10 4 8 0 0,-4 1-87 0 0,1 0-20 0 0,6 0 20 0 0,-7 5-46 0 0,0 0 0 0 0,1 0 0 0 0,-1-1 0 0 0,1 1 0 0 0,-1 0 0 0 0,1 0 0 0 0,-1-1 1 0 0,0 1-1 0 0,1-1 0 0 0,-1 1 0 0 0,0 0 0 0 0,1-1 0 0 0,-1 1 0 0 0,0-1 0 0 0,0 1 0 0 0,1 0 0 0 0,-1-1 0 0 0,0 1 0 0 0,0-1 0 0 0,0 1 0 0 0,0-1 0 0 0,1 1 0 0 0,-1-1 0 0 0,0 1 0 0 0,0-1 0 0 0,0 1 0 0 0,0-1 0 0 0,0 1 0 0 0,0-1 0 0 0,0 1 0 0 0,0-1 0 0 0,-1 0-3 0 0,1 1 3 0 0,0-1 0 0 0,0 0-1 0 0,0 0 1 0 0,0 1 0 0 0,0-1-1 0 0,0 0 1 0 0,1 1 0 0 0,-1-1-1 0 0,0 0 1 0 0,0 1 0 0 0,0-1-1 0 0,1 0 1 0 0,-1 1 0 0 0,0-1-1 0 0,1 1 1 0 0,-1-1 0 0 0,0 0 0 0 0,1 1-1 0 0,-1-1 1 0 0,1 1 0 0 0,-1-1-1 0 0,1 1 1 0 0,-1-1 0 0 0,1 1-1 0 0,0 0 1 0 0,-1-1-3 0 0,1 1 0 0 0,-1-1 0 0 0,1 1 0 0 0,0 0 0 0 0,-1-1 0 0 0,1 1 0 0 0,-1-1 1 0 0,1 1-1 0 0,-1-1 0 0 0,0 1 0 0 0,1-1 0 0 0,-1 0 0 0 0,0 1 0 0 0,1-1 0 0 0,-1 1 0 0 0,0-1 0 0 0,1 0 1 0 0,-1 1-1 0 0,0-1 0 0 0,0 0 0 0 0,0 1 0 0 0,0-1 0 0 0,0 0 0 0 0,0 0 0 0 0,0 1 0 0 0,0-1 0 0 0,0 0 0 0 0,1-9 13 0 0,-1-14 45 0 0,-3 10-65 0 0,-9-13-96 0 0,11 18-14 0 0,-2-3-65 0 0,-8-1-72 0 0,9 10-8 0 0,0 0 90 0 0,2-1 36 0 0,1-1 7 0 0,-1 4 45 0 0,0 1 15 0 0,0-10-948 0 0,0 4 355 0 0,0 2 149 0 0,0 1 17 0 0,0 1-79 0 0,1 0 22 0 0,-1 0-76 0 0,1 0-87 0 0,0 1-96 0 0,3-1-1208 0 0,5 1-1134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0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66 7688 0 0,'0'0'166'0'0,"0"0"29"0"0,0 0 14 0 0,0-3-25 0 0,0-3-127 0 0,0 1 22 0 0,0 0 204 0 0,0 1 59 0 0,0 0 53 0 0,0 0 48 0 0,0 0 40 0 0,0 0 34 0 0,0-5 598 0 0,-2 6-897 0 0,-9-8-8 0 0,8 9-30 0 0,-1 1-80 0 0,0 1-51 0 0,-1 0-26 0 0,2 1 33 0 0,-6-1 14 0 0,-19 0 357 0 0,18 0-303 0 0,-5 3-33 0 0,0 7-11 0 0,10-6 2 0 0,-1-4-49 0 0,1 1-16 0 0,4 3-8 0 0,-1 0-6 0 0,-3-1 27 0 0,-5 2 36 0 0,-6 6 24 0 0,2-6-31 0 0,9 6-38 0 0,-6-6 22 0 0,11-4-42 0 0,0 0-1 0 0,-1 0 1 0 0,1 0 0 0 0,0-1 0 0 0,-1 1-1 0 0,1 0 1 0 0,0 0 0 0 0,0 0 0 0 0,0 0 0 0 0,0-1-1 0 0,0 1 1 0 0,0 0 0 0 0,0 0 0 0 0,0 1-1 0 0,-1 10-2 0 0,1-9 3 0 0,-1 0 1 0 0,1 0-1 0 0,0 1 0 0 0,0-1 0 0 0,1 0 0 0 0,-1 0 1 0 0,1 1-1 0 0,-1-1 0 0 0,1 0 0 0 0,0 1-1 0 0,4 4 20 0 0,-4-7-17 0 0,0 1-1 0 0,0-1 0 0 0,0 0 1 0 0,0 1-1 0 0,0 0 1 0 0,-1-1-1 0 0,1 1 0 0 0,-1-1 1 0 0,1 1-1 0 0,-1 0 0 0 0,0-1 1 0 0,1 1-1 0 0,-1 0 1 0 0,0 0-3 0 0,2 8 16 0 0,9-2 50 0 0,-9-7-60 0 0,-1-1 0 0 0,0 1 0 0 0,0-1 0 0 0,0 1 1 0 0,0 0-1 0 0,0 0 0 0 0,0-1 0 0 0,0 1 0 0 0,0 0 0 0 0,0 0 1 0 0,0 0-1 0 0,0 0 0 0 0,0 0 0 0 0,-1 0 0 0 0,1 1-6 0 0,0 0 13 0 0,13 24 74 0 0,-12-25-81 0 0,-1 1-1 0 0,1-1 1 0 0,-1 1 0 0 0,1-1-1 0 0,0 0 1 0 0,0 1-1 0 0,-1-1 1 0 0,1 0 0 0 0,1 0-6 0 0,12 7 68 0 0,-12-7-53 0 0,1 2 9 0 0,0 0 1 0 0,0 0 0 0 0,0 1-1 0 0,0-1 1 0 0,-1 1 0 0 0,1 0-1 0 0,0 1-24 0 0,12 12 105 0 0,0-4 46 0 0,-11-11-104 0 0,-4-2-35 0 0,0 1 0 0 0,-1-1 0 0 0,1 0 0 0 0,0 0 1 0 0,-1 1-1 0 0,1-1 0 0 0,0 1 0 0 0,-1-1 0 0 0,1 0 0 0 0,-1 1 1 0 0,1-1-1 0 0,-1 1 0 0 0,1-1 0 0 0,-1 1 0 0 0,0 0 0 0 0,1-1 1 0 0,-1 1-1 0 0,1-1 0 0 0,-1 1 0 0 0,0 0 0 0 0,0-1 0 0 0,1 1-12 0 0,1 4 50 0 0,5 4 41 0 0,2-4 58 0 0,0 1 110 0 0,-8-6-240 0 0,-1 1-1 0 0,1 0 1 0 0,-1-1 0 0 0,0 1 0 0 0,1 0-1 0 0,-1-1 1 0 0,0 1 0 0 0,1 0-1 0 0,-1-1 1 0 0,0 1 0 0 0,0 0-1 0 0,0 0 1 0 0,0-1 0 0 0,0 1-1 0 0,0 0 1 0 0,0 0 0 0 0,0-1-19 0 0,0 14 334 0 0,0-12-7 0 0,0 1-40 0 0,0 4-118 0 0,-5 3 216 0 0,2-6-246 0 0,0-1-51 0 0,-2 0-80 0 0,-8 2 228 0 0,9 2-88 0 0,0-3-10 0 0,-1-2-1 0 0,-3-2 87 0 0,-18 0-128 0 0,7 0-81 0 0,2 0-55 0 0,2 0-62 0 0,11 0 144 0 0,1 0-83 0 0,1-1-84 0 0,0 0-87 0 0,1 0-89 0 0,0 0-92 0 0,0 0-94 0 0,0-1-96 0 0,1 1-75 0 0,-1-1-95 0 0,0 1-96 0 0,-1-1-99 0 0,-2 0-1328 0 0,-5 1-1298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3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0 192 9672 0 0,'0'0'216'0'0,"3"-2"32"0"0,10-9 13 0 0,-3 9-104 0 0,-4 1-79 0 0,1 2-33 0 0,-5-1-44 0 0,1 0-1 0 0,-1 0 0 0 0,0 0 0 0 0,0 0 1 0 0,0 0-1 0 0,1-1 0 0 0,-1 1 0 0 0,0-1 0 0 0,0 1 1 0 0,1-1-1 0 0,5-4 51 0 0,-3 2 35 0 0,0 0 43 0 0,1 1 45 0 0,2 1 47 0 0,3 0 277 0 0,2-6 91 0 0,0 1-16 0 0,-2 4-104 0 0,-2 1-174 0 0,1-1-39 0 0,-1-1-53 0 0,0-1-69 0 0,-5 3-90 0 0,0-1-40 0 0,6-1 117 0 0,-2 0-40 0 0,0 0-23 0 0,3 0-17 0 0,0-1-2 0 0,8 2 18 0 0,-18 2-54 0 0,0 0-1 0 0,1 0 1 0 0,-1 0 0 0 0,1-1 0 0 0,-1 1 0 0 0,1 0 0 0 0,-1 0 0 0 0,0-1 0 0 0,1 1 0 0 0,0-1-3 0 0,14-13 74 0 0,-3-2 0 0 0,-12 14-65 0 0,-1 0 1 0 0,1 0 0 0 0,-1-1 0 0 0,1 1 0 0 0,-1 0 0 0 0,0-1 0 0 0,0 1 0 0 0,0-1-1 0 0,0-1-9 0 0,0 0 10 0 0,-3-1 49 0 0,0 2-51 0 0,-16-16 88 0 0,12 14-84 0 0,0 2 25 0 0,7 3-32 0 0,-1 0 0 0 0,1 0 0 0 0,-1 0 0 0 0,1 0 0 0 0,-1-1 0 0 0,1 1 0 0 0,-1 0 0 0 0,1 0 0 0 0,0 0 0 0 0,-1-1 0 0 0,1 1 0 0 0,-1 0 0 0 0,1-1 0 0 0,0 1 0 0 0,-1 0 0 0 0,1-1 0 0 0,0 1 0 0 0,-1 0 0 0 0,1-1 0 0 0,0 1 0 0 0,0-1 0 0 0,0 1 0 0 0,-1-1 0 0 0,1 1 0 0 0,0 0 0 0 0,0-1 0 0 0,0 1 0 0 0,0-1 0 0 0,0 1 0 0 0,0-1 0 0 0,0 1 0 0 0,0-1 0 0 0,0 1 0 0 0,0-1 0 0 0,0 1 0 0 0,0-1-5 0 0,0 1 2 0 0,0 0 0 0 0,0 0 0 0 0,0 0 0 0 0,0 0-1 0 0,0 0 1 0 0,0 0 0 0 0,0 0 0 0 0,0 0 0 0 0,0-1 0 0 0,0 1 0 0 0,0 0-1 0 0,0 0 1 0 0,0 0 0 0 0,0 0 0 0 0,0 0 0 0 0,0 0 0 0 0,0 0-1 0 0,0 0 1 0 0,0 0 0 0 0,0 0 0 0 0,0-1 0 0 0,0 1 0 0 0,0 0 0 0 0,0 0-1 0 0,0 0 1 0 0,0 0 0 0 0,-1 0 0 0 0,1 0 0 0 0,0 0 0 0 0,0 0-1 0 0,0 0 1 0 0,0 0 0 0 0,0 0 0 0 0,0 0 0 0 0,0 0 0 0 0,0 0 0 0 0,0 0-1 0 0,0 0 1 0 0,0-1 0 0 0,0 1 0 0 0,-1 0 0 0 0,1 0 0 0 0,0 0-1 0 0,0 0 1 0 0,0 0 0 0 0,0 0 0 0 0,0 0 0 0 0,0 0 0 0 0,0 0 0 0 0,0 0-1 0 0,0 0 1 0 0,0 0 0 0 0,-1 0 0 0 0,1 0 0 0 0,0 1 0 0 0,0-1 0 0 0,0 0-2 0 0,-43 0 328 0 0,43 0-327 0 0,0 0 1 0 0,0 0 0 0 0,0-1 0 0 0,0 1 0 0 0,0 0 0 0 0,0 0 0 0 0,0 0 0 0 0,0 0 0 0 0,0 0 0 0 0,0 0 0 0 0,-1 0 0 0 0,1 0 0 0 0,0 0 0 0 0,0 0 0 0 0,0 0 0 0 0,0 0 0 0 0,0 0 0 0 0,0 0 0 0 0,0 1 0 0 0,0-1 0 0 0,0 0 0 0 0,0 0 0 0 0,-1 0 0 0 0,1 0 0 0 0,0 0 0 0 0,0 0 0 0 0,0 0 0 0 0,0 0-1 0 0,0 0 1 0 0,0 0 0 0 0,0 0 0 0 0,0 0 0 0 0,0 0 0 0 0,0 0 0 0 0,0 0 0 0 0,0 0 0 0 0,0 1 0 0 0,0-1 0 0 0,0 0 0 0 0,0 0 0 0 0,0 0 0 0 0,0 0 0 0 0,0 0 0 0 0,0 0 0 0 0,0 0 0 0 0,0 0 0 0 0,0 0 0 0 0,0 0 0 0 0,0 1 0 0 0,0-1 0 0 0,0 0 0 0 0,0 0 0 0 0,0 0 0 0 0,0 0 0 0 0,0 0 0 0 0,0 0 0 0 0,0 0-2 0 0,0 1 3 0 0,0-1 0 0 0,0 1 1 0 0,0-1-1 0 0,0 0 1 0 0,0 1-1 0 0,0-1 0 0 0,0 1 1 0 0,0-1-1 0 0,0 1 1 0 0,0-1-1 0 0,-1 0 0 0 0,1 1 1 0 0,0-1-1 0 0,0 1 1 0 0,0-1-1 0 0,-1 0 0 0 0,1 1 1 0 0,0-1-1 0 0,0 0 1 0 0,-1 1-1 0 0,1-1 0 0 0,0 0 1 0 0,0 1-1 0 0,-1-1 1 0 0,1 0-1 0 0,0 0 1 0 0,-1 1-1 0 0,1-1 0 0 0,-1 0 1 0 0,1 0-1 0 0,-1 0-3 0 0,-6 5 21 0 0,2 9 38 0 0,-9 3-27 0 0,4-4 25 0 0,9-12-47 0 0,0 0-1 0 0,1 0 1 0 0,-1 0 0 0 0,1 0 0 0 0,-1 0 0 0 0,1 0 0 0 0,0 0 0 0 0,-1 0 0 0 0,1 1 0 0 0,0-1 0 0 0,0 0 0 0 0,0 1-10 0 0,-3 3 118 0 0,-1-1-70 0 0,0 0-8 0 0,0-1 0 0 0,1 1 0 0 0,-1 0-1 0 0,1 0 1 0 0,-1 2-40 0 0,-1 6 115 0 0,2-5-53 0 0,-1-2 9 0 0,0 0 30 0 0,-2 1 55 0 0,-4 5 12 0 0,7-7-39 0 0,2 0-66 0 0,4 5-16 0 0,-2-8-23 0 0,9 13 97 0 0,-6-9 8 0 0,-3 1-81 0 0,0-1-18 0 0,28 11 131 0 0,-28-16-152 0 0,1 1-1 0 0,-1-1 0 0 0,1 1 0 0 0,-1-1 1 0 0,1 0-1 0 0,0 0 0 0 0,-1 0 0 0 0,1 0 1 0 0,-1 0-1 0 0,1 0-8 0 0,13 3 51 0 0,-7 2-41 0 0,5 2 25 0 0,0-6 21 0 0,0-1-24 0 0,11 0 0 0 0,1 3-43 0 0,-16 0 95 0 0,-2-2-64 0 0,-3 1-37 0 0,1-1-33 0 0,-1 0-42 0 0,1 0-49 0 0,-1 1-56 0 0,1-2-63 0 0,0 1-72 0 0,0 0-78 0 0,-2-1 89 0 0,0 0-40 0 0,0 0-43 0 0,1 0-45 0 0,-1-1-46 0 0,1 1-50 0 0,-1-1-52 0 0,1 1-53 0 0,8-5-1569 0 0,8-4-1264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2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29 8032 0 0,'0'0'182'0'0,"0"0"29"0"0,0 0 12 0 0,0-2-37 0 0,0 1-51 0 0,0 0-43 0 0,0 0-13 0 0,0 1-101 0 0,0-1-57 0 0,0 1-313 0 0,0-1 295 0 0,0 0 93 0 0,0 1 41 0 0,0-1 49 0 0,0-1 58 0 0,0 1 39 0 0,0-1 57 0 0,0 1 63 0 0,0-1 69 0 0,0-1 73 0 0,0 1 81 0 0,0-2 85 0 0,0 1 92 0 0,0 12-564 0 0,-1 13 149 0 0,5-5-27 0 0,0-6-133 0 0,1-1-12 0 0,-3-2-9 0 0,0 1 15 0 0,-2 1 41 0 0,-1 22 178 0 0,0-17-190 0 0,0 0 0 0 0,2 0 0 0 0,-1 0 0 0 0,2-1 0 0 0,1 5-151 0 0,1-2 130 0 0,2 5 93 0 0,-3 3 69 0 0,-3-7-55 0 0,-1-1-51 0 0,0 28 239 0 0,3-29-256 0 0,1 0 42 0 0,2-1-37 0 0,1 3 48 0 0,-4-10-107 0 0,-2 1 35 0 0,4 14 124 0 0,5 0 53 0 0,-8-22-302 0 0,0 1-1 0 0,-1 0 0 0 0,1 0 0 0 0,-1 0 0 0 0,0 0 0 0 0,1 0 0 0 0,-1 0 1 0 0,0 0-1 0 0,0 0 0 0 0,-1 0 0 0 0,1 1-24 0 0,0-1 19 0 0,0 0 0 0 0,-1-1-1 0 0,1 1 1 0 0,1 0 0 0 0,-1 0 0 0 0,0 0-1 0 0,0 0 1 0 0,1 0 0 0 0,-1 0 0 0 0,1 0-1 0 0,0 1-18 0 0,4 5 65 0 0,-4-7-53 0 0,0 0 0 0 0,0 1 0 0 0,-1-1-1 0 0,1 1 1 0 0,0-1 0 0 0,-1 1 0 0 0,1 0-1 0 0,0-1 1 0 0,-1 1 0 0 0,0 0 0 0 0,1-1-1 0 0,-1 1 1 0 0,0 0 0 0 0,0-1-12 0 0,0 10 56 0 0,0-5-34 0 0,0 1 22 0 0,0 2 26 0 0,0 4 44 0 0,0-11-90 0 0,0-2-52 0 0,0 0-57 0 0,0 0-119 0 0,0 3-211 0 0,0-1 310 0 0,0 0 1 0 0,0-1-21 0 0,0 1-45 0 0,0-1-15 0 0,0 0-47 0 0,0 0-52 0 0,0 0-61 0 0,0-1-64 0 0,0 1-60 0 0,0-1-52 0 0,0 1-48 0 0,0-1-165 0 0,0 0-45 0 0,0 0-202 0 0,0 0-538 0 0</inkml:trace>
  <inkml:trace contextRef="#ctx0" brushRef="#br0" timeOffset="295.56">1 413 8328 0 0,'0'0'241'0'0,"0"0"0"0"0,0-1-177 0 0,0-1-37 0 0,4-7-25 0 0,1 4 45 0 0,5-1 101 0 0,-5 3-26 0 0,0 1 40 0 0,-2 0-55 0 0,-2 2-42 0 0,0-1 0 0 0,1 1 0 0 0,-1 0 0 0 0,1-1 0 0 0,-1 1 0 0 0,1 0 0 0 0,-1 0 0 0 0,0 0 0 0 0,1 0 0 0 0,0 0-65 0 0,-1 0 67 0 0,1 0 1 0 0,-1 0 0 0 0,0 0 0 0 0,1 0 0 0 0,-1-1 0 0 0,1 1-1 0 0,-1 0 1 0 0,1-1 0 0 0,-1 1 0 0 0,1-1-68 0 0,6-3 313 0 0,18-8 566 0 0,-2 1-473 0 0,-16 7-227 0 0,0 1 0 0 0,-1-1 0 0 0,7 0-179 0 0,-1 1 187 0 0,-1 0-37 0 0,6-1 21 0 0,-1 1-46 0 0,1 0-4 0 0,7-1 66 0 0,-3 4-43 0 0,13-2 51 0 0,-7-3-46 0 0,1-1-70 0 0,7-2-48 0 0,-18 4-32 0 0,0 2 0 0 0,1-1 0 0 0,6 2 1 0 0,-19 1 0 0 0,1-1 0 0 0,-1 0 0 0 0,0 0 0 0 0,0 0 0 0 0,0-1 0 0 0,0 1 0 0 0,0-2 0 0 0,0 1 0 0 0,3-2 0 0 0,26-9 0 0 0,24 0-13 0 0,-41 10-40 0 0,-2 0-67 0 0,0 0-109 0 0,5-7-280 0 0,-12 8 310 0 0,-3 1-10 0 0,-3 0 49 0 0,1 1-43 0 0,0-1-50 0 0,-1 0-57 0 0,1 1-3 0 0,-1-2-43 0 0,0 1-37 0 0,0 0-34 0 0,5-2-702 0 0,3-3-729 0 0,-11 6 1856 0 0</inkml:trace>
  <inkml:trace contextRef="#ctx0" brushRef="#br0" timeOffset="666.21">1007 141 8176 0 0,'0'0'182'0'0,"0"3"29"0"0,0-2-189 0 0,0 1 0 0 0,-1 0 1 0 0,1-1-1 0 0,0 1 0 0 0,-1 0 0 0 0,1-1 0 0 0,-1 1 0 0 0,0-1 1 0 0,0 1-1 0 0,1-1 0 0 0,-1 0 0 0 0,0 1-22 0 0,-6 11 152 0 0,5-1-115 0 0,2 2-11 0 0,0 0 50 0 0,0 1 42 0 0,0-1 34 0 0,0 15 222 0 0,0 38 627 0 0,0-48-736 0 0,0 0-52 0 0,0-5-94 0 0,2 9 274 0 0,4 6 153 0 0,0-2-23 0 0,-4-7-145 0 0,1 4 87 0 0,3-1-79 0 0,-2-6-147 0 0,-2-10-136 0 0,3 13 228 0 0,0-7-66 0 0,-1-2 11 0 0,2 1 72 0 0,2 7 12 0 0,-7-16-305 0 0,0 0 0 0 0,0 0 1 0 0,0 0-1 0 0,-1 0 0 0 0,1 0 0 0 0,-1 0 1 0 0,0 3-56 0 0,2 7 247 0 0,3-9 0 0 0,1 0-38 0 0,0 9 69 0 0,4 1-29 0 0,-7-12-8 0 0,-3-2-11 0 0,0 0-46 0 0,0 0-22 0 0,0 0-2 0 0,0 0-12 0 0,0 0-52 0 0,0 0-28 0 0,0 0-4 0 0,0 0 0 0 0,0 0 6 0 0,3 0 15 0 0,-3 0-83 0 0,0 0 0 0 0,1 0 0 0 0,-1 0 1 0 0,1 0-1 0 0,-1 0 0 0 0,1 0 0 0 0,-1 0 0 0 0,0 0 0 0 0,1 0 0 0 0,-1 0 0 0 0,1 0 1 0 0,-1 0-1 0 0,0 0 0 0 0,1-1 0 0 0,-1 1 0 0 0,1 0 0 0 0,-1 0 0 0 0,0 0 0 0 0,1-1 1 0 0,-1 1-1 0 0,0 0 0 0 0,1-1 0 0 0,-1 1 0 0 0,0 0 0 0 0,0-1 0 0 0,1 1 0 0 0,-1 0 1 0 0,0-1-1 0 0,0 1 0 0 0,0 0 0 0 0,1-1-2 0 0,4-6 17 0 0,-3 5-9 0 0,0 1 0 0 0,0 0 1 0 0,0-1-1 0 0,1 1 0 0 0,-1 0 1 0 0,0 0-1 0 0,1 0 0 0 0,0 0-8 0 0,-1 1 9 0 0,1-1-1 0 0,-1 0 0 0 0,1 0 1 0 0,-1 0-1 0 0,0-1 0 0 0,1 1 1 0 0,-1-1-1 0 0,0 1-8 0 0,3-13 13 0 0,-3 12-13 0 0,0-1 0 0 0,0 0 0 0 0,0 1-1 0 0,0-1 1 0 0,0 1 0 0 0,1-1 0 0 0,-1 1 0 0 0,1 0-1 0 0,-1 0 1 0 0,1 0 0 0 0,0 1 0 0 0,0-1-1 0 0,-1 0 1 0 0,2 1 0 0 0,16-8-47 0 0,1 0-80 0 0,-5-2 16 0 0,-15 11 100 0 0,0-1 1 0 0,1 1-1 0 0,-1-1 0 0 0,1 1 0 0 0,-1 0 0 0 0,1 0 0 0 0,-1-1 0 0 0,1 1 0 0 0,-1 0 0 0 0,1 0 11 0 0,-2 0 0 0 0,13 0-99 0 0,-8 3 3 0 0,13 16-31 0 0,-9-6 53 0 0,-8-12 67 0 0,-1 0 1 0 0,1 0 0 0 0,-1 0-1 0 0,1 0 1 0 0,-1 0-1 0 0,0 0 1 0 0,0 0 0 0 0,0 0-1 0 0,1 1 1 0 0,-1-1-1 0 0,0 0 1 0 0,0 0 0 0 0,-1 0-1 0 0,1 1 7 0 0,0 8-53 0 0,2-5-19 0 0,3 0 106 0 0,-2 2-89 0 0,-1-1-70 0 0,0 2-49 0 0,-1 14-410 0 0,0-12 370 0 0,-1-9 211 0 0,0 1-170 0 0,0-2-134 0 0,0 0-253 0 0,0 0 325 0 0,0 1-7 0 0,1 0-54 0 0,-1-1 105 0 0,1 1-33 0 0,0 0-35 0 0,0 0-35 0 0,1 1-382 0 0,0 0 102 0 0,0 0-47 0 0,1 1-720 0 0,-1-1-560 0 0,-1-2-1067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2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12096 0 0,'0'0'273'0'0,"0"0"40"0"0,0 0 21 0 0,0 0-143 0 0,0 0-92 0 0,0 0 71 0 0,0 0-47 0 0,0 3 130 0 0,1 11 255 0 0,2 1-97 0 0,1-1-101 0 0,0-2-103 0 0,-3-9-162 0 0,3 11 221 0 0,-4-5-132 0 0,0-1-37 0 0,1 12 111 0 0,4-3-45 0 0,-3-11-84 0 0,0 1 1 0 0,0-1 0 0 0,-1 1 0 0 0,0 0 0 0 0,-1 0-1 0 0,1 0-79 0 0,-1 11 182 0 0,0 7 24 0 0,2 9 46 0 0,9 1 68 0 0,-6-3-21 0 0,0-16-182 0 0,-3-9-66 0 0,0 0 0 0 0,0 0 0 0 0,-1 0 0 0 0,0 0 0 0 0,0 3-51 0 0,0 8 149 0 0,1-4-41 0 0,5 10 5 0 0,-4-16-100 0 0,2 29 117 0 0,-3-31-111 0 0,7 24 27 0 0,-6-5 33 0 0,-3-18-127 0 0,0 0 54 0 0,0 15 183 0 0,0-13-140 0 0,0-3-59 0 0,0-1-42 0 0,0 1-62 0 0,0 0-73 0 0,0 0-85 0 0,0 0-99 0 0,0-6 261 0 0,0 0 3 0 0,-1 0-19 0 0,1 1-47 0 0,0-1-14 0 0,-1 0-47 0 0,1 1-54 0 0,-1 0-59 0 0,0 0-71 0 0,0 0-62 0 0,0 0-54 0 0,0 0-48 0 0,-1 1-152 0 0,0-1-44 0 0,0 2-199 0 0,-1 0-537 0 0</inkml:trace>
  <inkml:trace contextRef="#ctx0" brushRef="#br0" timeOffset="287.45">1 351 10304 0 0,'0'0'233'0'0,"0"-2"39"0"0,1-4-104 0 0,1 0-35 0 0,6-6 46 0 0,4 0-92 0 0,2 2-64 0 0,23-11-50 0 0,-26 16 45 0 0,-3 2 38 0 0,-1 1 118 0 0,0-1-1 0 0,-1 0 1 0 0,1-1-1 0 0,2-1-173 0 0,-2 0 105 0 0,0 1-85 0 0,1 1-114 0 0,-4 2-4 0 0,1-1-39 0 0,-1 1-72 0 0,0 1-52 0 0,0-1-45 0 0,0 1-41 0 0,4-1-447 0 0,0-1-92 0 0,4-2-631 0 0,8-5-875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1.2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8176 0 0,'0'2'182'0'0,"0"9"47"0"0,0 0-59 0 0,0 0-50 0 0,0 1-42 0 0,0 0-32 0 0,0 1-34 0 0,0 49-72 0 0,0-39 131 0 0,0-6 67 0 0,0 0 97 0 0,0-8-74 0 0,0 0 34 0 0,0-1 34 0 0,0 1 39 0 0,4 14 308 0 0,0-12-235 0 0,1 0 52 0 0,-2-5-163 0 0,-2 0-43 0 0,0 3 28 0 0,-2-1-53 0 0,3 9 172 0 0,2-6-30 0 0,10 15 527 0 0,-10-20-633 0 0,0-1-65 0 0,-1 0 225 0 0,-1 5-75 0 0,3 0-66 0 0,-4-8-185 0 0,0-1 1 0 0,0 1 0 0 0,0 0-1 0 0,0 0 1 0 0,0-1 0 0 0,0 1-1 0 0,-1 0 1 0 0,1 0 0 0 0,-1 0-1 0 0,0 0 1 0 0,1 0 0 0 0,-1 1-33 0 0,0 2 13 0 0,0-2 63 0 0,0-1 52 0 0,-1 0 40 0 0,1-2 72 0 0,0-5 385 0 0,0 2-329 0 0,0-2-60 0 0,1 2-127 0 0,-1 0-50 0 0,0 1-56 0 0,1-1-46 0 0,0 1-53 0 0,0 0-59 0 0,25-46 227 0 0,-23 43-72 0 0,-3 5 0 0 0,0-1 0 0 0,0 0 0 0 0,1 1 0 0 0,-1-1 0 0 0,0 0 0 0 0,1 1 0 0 0,-1-1 0 0 0,0 1 0 0 0,1-1 0 0 0,-1 1 0 0 0,1-1 0 0 0,-1 1 0 0 0,1-1 0 0 0,-1 1 0 0 0,1-1 0 0 0,0 1 0 0 0,-1 0 0 0 0,1-1 0 0 0,-1 1 0 0 0,1 0 0 0 0,0-1 0 0 0,0 1 0 0 0,4-2 0 0 0,11-12-17 0 0,0 1-56 0 0,-10 10 43 0 0,1 0-1 0 0,-1 1 1 0 0,1-1 0 0 0,0 2 0 0 0,-1-1 0 0 0,8 0 30 0 0,43-1-132 0 0,-55 3 130 0 0,0 0-2 0 0,1 0 0 0 0,-1 1 0 0 0,1-1 0 0 0,0 0 0 0 0,-1 1 0 0 0,1 0 0 0 0,-1-1 0 0 0,1 1 0 0 0,-1 0 1 0 0,0 0-1 0 0,3 1 4 0 0,-3 0-3 0 0,0-1 0 0 0,1 0 0 0 0,-1 0 0 0 0,0 0 0 0 0,1-1 1 0 0,-1 1-1 0 0,1-1 0 0 0,0 1 0 0 0,-1-1 0 0 0,1 0 0 0 0,1 0 3 0 0,-2 0 0 0 0,0 1-1 0 0,0-1 1 0 0,-1 0-1 0 0,1 0 1 0 0,0 1-1 0 0,0-1 1 0 0,-1 1-1 0 0,1-1 1 0 0,-1 1-1 0 0,1 0 1 0 0,-1 0-1 0 0,1 0 1 0 0,-1 0-1 0 0,1 0 0 0 0,-1 0 1 0 0,1 0-1 0 0,-1 0 1 0 0,0 0-1 0 0,0 1 1 0 0,0-1 0 0 0,4 3-10 0 0,9 11-25 0 0,-9-10 26 0 0,19 19-12 0 0,-21-21-2 0 0,-1 0 0 0 0,0 0 0 0 0,0-1 0 0 0,-1 1 0 0 0,1 1 0 0 0,0 0 23 0 0,-1-2-15 0 0,0 0-1 0 0,0 0 1 0 0,0-1-1 0 0,0 1 1 0 0,0 0-1 0 0,0 0 1 0 0,0-1 0 0 0,1 1-1 0 0,-1-1 1 0 0,1 1-1 0 0,-1-1 1 0 0,1 1 0 0 0,0 0 14 0 0,3 0-18 0 0,0 0-70 0 0,-3 0-77 0 0,0 1-82 0 0,0 1-85 0 0,1 1 31 0 0,3 3-273 0 0,2-3-99 0 0,-1-3 142 0 0,1-1-83 0 0,8-1-623 0 0</inkml:trace>
  <inkml:trace contextRef="#ctx0" brushRef="#br0" timeOffset="451.67">832 272 6536 0 0,'0'0'141'0'0,"-3"-2"23"0"0,-8-9 13 0 0,8 9-52 0 0,-1 0-65 0 0,0 2-46 0 0,-1 1-35 0 0,3-1 33 0 0,0 0-12 0 0,1 0 0 0 0,-1 0 0 0 0,1 0 0 0 0,-1 1 0 0 0,1-1 0 0 0,-1 0 0 0 0,1 1 0 0 0,0-1 0 0 0,-1 0 0 0 0,1 1 0 0 0,-8 6 24 0 0,4-3 62 0 0,5-4-86 0 0,-1 1 290 0 0,-1 0-64 0 0,0 0-54 0 0,1-1-46 0 0,-2 1-23 0 0,1-1-37 0 0,-3-1 54 0 0,4 1-43 0 0,0-1 51 0 0,-5 2 170 0 0,1 0 28 0 0,-4 2 501 0 0,7-1-607 0 0,0 0-39 0 0,0-1-62 0 0,0 1-51 0 0,0 0-59 0 0,0 0-68 0 0,2-2 57 0 0,-3 3 71 0 0,0 0 35 0 0,-11 11 539 0 0,9-8-417 0 0,2-3-136 0 0,2 0-86 0 0,-5 11 233 0 0,0-10-112 0 0,5-4-117 0 0,1 1-1 0 0,-1-1 1 0 0,1 0-1 0 0,-1 0 1 0 0,1 1-1 0 0,0-1 1 0 0,-1 0-1 0 0,1 1 1 0 0,-1-1-1 0 0,1 0 1 0 0,0 1-1 0 0,0-1 1 0 0,-1 1-1 0 0,1-1 1 0 0,0 0-1 0 0,0 1 1 0 0,-1-1-1 0 0,1 1 1 0 0,0-1-1 0 0,0 1 1 0 0,0-1-1 0 0,0 1 1 0 0,0-1-1 0 0,-1 1 1 0 0,1-1 0 0 0,0 1-1 0 0,0-1 1 0 0,0 1-1 0 0,0-1 1 0 0,1 1-1 0 0,-1-1 1 0 0,0 1-8 0 0,0 1 22 0 0,0 0 0 0 0,0-1 1 0 0,-1 1-1 0 0,1 0 0 0 0,0-1 1 0 0,-1 1-1 0 0,1 0 1 0 0,-1-1-1 0 0,0 1 0 0 0,0-1 1 0 0,1 1-1 0 0,-1-1 0 0 0,0 1 1 0 0,0-1-1 0 0,0 0 1 0 0,0 1-1 0 0,-1-1 0 0 0,1 1-22 0 0,-2 0 238 0 0,6 1 2 0 0,7 8-8 0 0,-7-9-32 0 0,-3 1-10 0 0,0-2-179 0 0,0-1-1 0 0,0 1 1 0 0,0-1 0 0 0,1 1-1 0 0,-1 0 1 0 0,0-1 0 0 0,0 1-1 0 0,1-1 1 0 0,-1 1-1 0 0,0 0 1 0 0,1-1 0 0 0,-1 1-1 0 0,0-1 1 0 0,1 1 0 0 0,-1-1-1 0 0,1 1 1 0 0,-1-1-1 0 0,1 0 1 0 0,-1 1 0 0 0,1-1-1 0 0,-1 1 1 0 0,1-1 0 0 0,-1 0-1 0 0,1 0 1 0 0,0 1-1 0 0,-1-1 1 0 0,1 0 0 0 0,-1 0-1 0 0,1 0 1 0 0,0 0 0 0 0,-1 0-1 0 0,1 1 1 0 0,0-1-1 0 0,0 0-10 0 0,31 0 392 0 0,-16-1-246 0 0,-9 1-69 0 0,-5 1-48 0 0,0-1 0 0 0,1 0 0 0 0,-1 0 0 0 0,0 0 0 0 0,0-1 0 0 0,0 1 0 0 0,0 0 0 0 0,1-1 0 0 0,-1 1 0 0 0,1-1-29 0 0,5-4 87 0 0,18-6 178 0 0,-1-3-233 0 0,-4 1-32 0 0,43-19 0 0 0,-59 31 1 0 0,-1-1-2 0 0,5-14 54 0 0,-7 13-44 0 0,10-15-6 0 0,1 5 49 0 0,-13 12-52 0 0,1 1 0 0 0,-1-1-1 0 0,0 0 1 0 0,0 1 0 0 0,1-1 0 0 0,-1 0 0 0 0,0 1-1 0 0,0-1 1 0 0,0 0 0 0 0,0 1 0 0 0,1-1 0 0 0,-1 0 0 0 0,0 0-1 0 0,0 1 1 0 0,-1-1 0 0 0,1 1 0 0 0,0 29-130 0 0,0 19 130 0 0,0-32 0 0 0,0-14 0 0 0,0-1 0 0 0,0 1 0 0 0,1-1 0 0 0,-1 1 0 0 0,0-1 0 0 0,0 0 0 0 0,1 1 0 0 0,-1-1 0 0 0,1 1 0 0 0,-1-1 0 0 0,1 0 0 0 0,-1 0 0 0 0,1 0 0 0 0,-1 0 0 0 0,1 0 0 0 0,0 0 0 0 0,-1 0 0 0 0,1-1 0 0 0,0 1 0 0 0,0 0 0 0 0,-1 0 0 0 0,1-1 0 0 0,0 1 0 0 0,1 0 0 0 0,19 17 0 0 0,-19-17-53 0 0,0-1-104 0 0,1 1-104 0 0,0-1-102 0 0,0 0-102 0 0,1 0-100 0 0,-1 0-99 0 0,0 0-98 0 0,-1 0 169 0 0,0 0-47 0 0,0 0-1194 0 0,-2 0-1041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0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0 9488 0 0,'0'0'276'0'0,"0"0"2"0"0,0 0-114 0 0,0 0-49 0 0,0 0 118 0 0,0 0 215 0 0,0 0 22 0 0,3 0-22 0 0,10 2-182 0 0,-6 4-50 0 0,-6-4-168 0 0,0 0 1 0 0,0 0-1 0 0,0 0 0 0 0,-1 0 1 0 0,1 0-1 0 0,0 0 0 0 0,-1 0 1 0 0,1 2-49 0 0,4 19 372 0 0,-4-18-324 0 0,9 23 710 0 0,4 26-758 0 0,-11-35 121 0 0,-2-3-39 0 0,-1-8 39 0 0,1 1 0 0 0,0-1 0 0 0,0 0 0 0 0,1 0 0 0 0,1 3-121 0 0,-1-4 128 0 0,0 1 0 0 0,0-1 0 0 0,-1 0 0 0 0,-1 1 1 0 0,1 2-129 0 0,-1 5 212 0 0,-1 10 76 0 0,5-1-56 0 0,1-9-95 0 0,1 3 46 0 0,-4-1 36 0 0,-2-1-75 0 0,0 3 102 0 0,0 39 696 0 0,1-47-814 0 0,5 1-34 0 0,1 2 31 0 0,-5 0 60 0 0,-2 13-41 0 0,0-25-80 0 0,0 1-10 0 0,0 19-47 0 0,0-17-38 0 0,0-3-44 0 0,0-2-33 0 0,0 0-149 0 0,0 0 122 0 0,0 0-60 0 0,0 0-87 0 0,0 0 88 0 0,0 0-40 0 0,0 0-45 0 0,0 0-42 0 0,0 0-39 0 0,0 0-34 0 0,0 0-255 0 0,0 0-57 0 0,0 0-46 0 0,0 0-32 0 0,0 0-1404 0 0,0 0-1240 0 0</inkml:trace>
  <inkml:trace contextRef="#ctx0" brushRef="#br0" timeOffset="308.27">0 383 7512 0 0,'0'0'166'0'0,"0"0"29"0"0,0 0 13 0 0,3 0-29 0 0,6-1-145 0 0,3-6-33 0 0,-4 2 0 0 0,2 0-58 0 0,1 1 90 0 0,0-1 106 0 0,0 0 90 0 0,0-2 71 0 0,-1-1 50 0 0,-2 1-85 0 0,0 0-38 0 0,10-6 130 0 0,3 2-110 0 0,0 0-85 0 0,5 0-45 0 0,32-9 58 0 0,-32 11-148 0 0,36-14 192 0 0,-40 14-189 0 0,0 1-77 0 0,0 0-109 0 0,-11 4 27 0 0,0 1-39 0 0,-5 1-48 0 0,0 0-45 0 0,3-1-174 0 0,0 0-64 0 0,0 0-51 0 0,0 0-36 0 0,10-4-757 0 0,9-2-775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7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0 8568 0 0,'0'0'249'0'0,"0"0"-1"0"0,0 1-183 0 0,0 1-38 0 0,0 6-18 0 0,0 13 83 0 0,0-3 465 0 0,0 1-49 0 0,0-1-45 0 0,0 0-43 0 0,0 0-39 0 0,0-1-36 0 0,0 19 252 0 0,0-1-113 0 0,0 0-74 0 0,0 79 717 0 0,0-64-591 0 0,0-24-216 0 0,0 0 43 0 0,0 0 52 0 0,0 0 62 0 0,0-22-427 0 0,1 0-1 0 0,-1 0 1 0 0,1 0 0 0 0,0 0-1 0 0,0 0 1 0 0,0 0 0 0 0,1 0 0 0 0,-1 0-1 0 0,1-1 1 0 0,1 3-50 0 0,1 9 183 0 0,-4 7-30 0 0,-1-13-90 0 0,2 8 34 0 0,1-5-34 0 0,-2-10-56 0 0,1 0 1 0 0,-1-1-1 0 0,1 1 1 0 0,0-1-1 0 0,-1 1 1 0 0,1-1-1 0 0,0 0 1 0 0,0 1-1 0 0,0-1 1 0 0,0 0-1 0 0,1 2-7 0 0,2 4 63 0 0,-4 2-59 0 0,-1-7 7 0 0,1 12 55 0 0,0-12-12 0 0,0-2-113 0 0,0 0-49 0 0,0 0-11 0 0,0 0 15 0 0,0 0-60 0 0,0 0-125 0 0,0 0 7 0 0,0 0-36 0 0,0 0-843 0 0,0 0-56 0 0</inkml:trace>
  <inkml:trace contextRef="#ctx0" brushRef="#br0" timeOffset="277.27">0 384 9224 0 0,'0'0'266'0'0,"0"0"1"0"0,1-1-199 0 0,1-1-40 0 0,-1 1-27 0 0,1-1 0 0 0,-1 1 1 0 0,1 0-1 0 0,-1 0 0 0 0,1 0 0 0 0,-1 0 1 0 0,1 0-1 0 0,0 0 0 0 0,-1 0 0 0 0,2 0-1 0 0,8 0 51 0 0,-8 1-4 0 0,-1-1 1 0 0,0 1-1 0 0,1 0 1 0 0,-1-1-1 0 0,0 1 1 0 0,1-1-1 0 0,-1 0 1 0 0,0 0-1 0 0,0 0 1 0 0,0 0-1 0 0,2-1-47 0 0,6-3 204 0 0,2 0 50 0 0,12-6 67 0 0,-16 7-152 0 0,-1 1 0 0 0,1-1 0 0 0,6-1-169 0 0,18 0 476 0 0,3-6 4 0 0,-14 9-247 0 0,0-1-40 0 0,-2-2-67 0 0,0 0-49 0 0,1 1-24 0 0,-10 2-20 0 0,1 0 1 0 0,0 0-1 0 0,0-1 1 0 0,6-3-34 0 0,-8 2 22 0 0,0 1 0 0 0,0 0 0 0 0,7 0-22 0 0,18 0 14 0 0,-23 2-41 0 0,12-3 74 0 0,-15 2-88 0 0,-2 0-28 0 0,0 0-44 0 0,0 1-53 0 0,0 0-63 0 0,-2 0 33 0 0,1 0-34 0 0,3 1-317 0 0,-1-1 70 0 0,-1 1-45 0 0,7 0-622 0 0,-13 0 1144 0 0,15 0-1642 0 0,5 0-946 0 0</inkml:trace>
  <inkml:trace contextRef="#ctx0" brushRef="#br0" timeOffset="616.78">751 543 7632 0 0,'0'0'166'0'0,"0"0"29"0"0,0 0 14 0 0,3 0-25 0 0,10 0-180 0 0,-2 0 69 0 0,-2 0 58 0 0,-2 0 48 0 0,4 0 229 0 0,13 0 668 0 0,-21 0-698 0 0,-1-2-153 0 0,-1 0-175 0 0,1 1 0 0 0,-1 0 1 0 0,1 0-1 0 0,0 0 1 0 0,-1 0-1 0 0,1 0 0 0 0,0 0 1 0 0,-1 1-1 0 0,1-1 0 0 0,0 0 1 0 0,0 1-1 0 0,0 0 0 0 0,1-1-50 0 0,30-1 667 0 0,-30 2-611 0 0,-2 1-37 0 0,0-1 0 0 0,-1 0 0 0 0,1-1 0 0 0,0 1 0 0 0,0 0-1 0 0,-1 0 1 0 0,1 0 0 0 0,0 0 0 0 0,0 0 0 0 0,-1-1 0 0 0,1 1 0 0 0,0 0 0 0 0,-1-1 0 0 0,1 1 0 0 0,0-1 0 0 0,-1 1 0 0 0,1 0-1 0 0,-1-1 1 0 0,1 1 0 0 0,-1-1 0 0 0,1 0 0 0 0,-1 1 0 0 0,1-1 0 0 0,-1 1 0 0 0,1-1-19 0 0,-1 0 17 0 0,0 1 1 0 0,1-1-1 0 0,-1 1 1 0 0,0-1-1 0 0,1 1 0 0 0,-1-1 1 0 0,1 1-1 0 0,-1 0 1 0 0,1-1-1 0 0,-1 1 0 0 0,1 0 1 0 0,-1-1-1 0 0,1 1 1 0 0,-1 0-1 0 0,1 0 0 0 0,-1-1 1 0 0,1 1-1 0 0,-1 0 1 0 0,1 0-1 0 0,-1 0 0 0 0,1 0 1 0 0,0 0-1 0 0,-1 0 1 0 0,1-1-18 0 0,5-1 284 0 0,-4 0-251 0 0,1-2 54 0 0,13-12 323 0 0,-11 11-304 0 0,2 1-5 0 0,-3 4-36 0 0,1-1-31 0 0,-3-1-34 0 0,-1-4 0 0 0,-1-15 0 0 0,-2-6-3 0 0,2 26 4 0 0,0 1-1 0 0,0 0 0 0 0,0 0 0 0 0,0 0 0 0 0,0-1 0 0 0,0 1 0 0 0,0 0 0 0 0,0 0 0 0 0,0 0 0 0 0,0 0 0 0 0,0-1 0 0 0,0 1 0 0 0,0 0 0 0 0,0 0 0 0 0,-1 0 0 0 0,1 0 0 0 0,0-1 0 0 0,0 1 0 0 0,0 0 0 0 0,0 0 0 0 0,0 0 0 0 0,-1 0 0 0 0,1 0 0 0 0,0 0 0 0 0,0 0 0 0 0,0 0 0 0 0,0-1 0 0 0,-1 1 0 0 0,1 0 0 0 0,0 0 0 0 0,0 0 0 0 0,0 0 0 0 0,-1 0 0 0 0,1 0 0 0 0,0 0 0 0 0,0 0 0 0 0,-7-3 12 0 0,1-8 31 0 0,6 11-42 0 0,-1 0-1 0 0,0-1 1 0 0,0 1 0 0 0,0 0 0 0 0,1-1-1 0 0,-1 1 1 0 0,0 0 0 0 0,0 0 0 0 0,0 0 0 0 0,0-1-1 0 0,0 1 1 0 0,1 0 0 0 0,-1 0 0 0 0,-1 1-1 0 0,-30-1 53 0 0,31 0-52 0 0,0 0 0 0 0,0 0 0 0 0,0 0 0 0 0,0 0 0 0 0,0 1 0 0 0,0-1 0 0 0,0 0 0 0 0,0 1 0 0 0,0-1 0 0 0,1 1 0 0 0,-1-1 0 0 0,0 1 0 0 0,0-1 0 0 0,0 1 0 0 0,1 0-1 0 0,-1-1 1 0 0,0 1 0 0 0,1 0 0 0 0,-1 0 0 0 0,0-1 0 0 0,1 1 0 0 0,-1 0 0 0 0,1 0 0 0 0,-1 0 0 0 0,1 0 0 0 0,0 0 0 0 0,-1 0-1 0 0,-10 15 38 0 0,-5-1-29 0 0,10-10-9 0 0,1-1 0 0 0,0 1 0 0 0,0 0 1 0 0,1 1-1 0 0,-1-1 0 0 0,1 1 0 0 0,1 0 0 0 0,-1 0 0 0 0,1 0 0 0 0,0 0 1 0 0,0 1-1 0 0,2-4 0 0 0,-1 0 0 0 0,1 0 0 0 0,0-1 0 0 0,-1 1 0 0 0,1 0 0 0 0,-1-1 0 0 0,0 1 0 0 0,0-1 0 0 0,-8 5 0 0 0,10-6 0 0 0,0-1 0 0 0,-1 0 0 0 0,1 0 0 0 0,-1 1 0 0 0,1-1 0 0 0,-1 0 0 0 0,1 1 0 0 0,0-1 0 0 0,-1 0 0 0 0,1 1 0 0 0,0-1 0 0 0,0 1 0 0 0,-1-1 0 0 0,1 0 0 0 0,0 1 0 0 0,0-1 0 0 0,-1 1 0 0 0,1-1 0 0 0,0 1 0 0 0,0-1 0 0 0,0 1 0 0 0,0-1 0 0 0,0 1 0 0 0,0-1 0 0 0,0 1 0 0 0,0-1 0 0 0,0 1 0 0 0,0-1 0 0 0,0 1 0 0 0,0-1 0 0 0,0 1 0 0 0,0-1 0 0 0,0 2 0 0 0,0 0 0 0 0,0 0 0 0 0,0 0 0 0 0,-1-1 0 0 0,1 1 0 0 0,-1 0 0 0 0,1 0 0 0 0,-1-1 0 0 0,0 1 0 0 0,0 0 0 0 0,0-1 0 0 0,0 1 0 0 0,0-1 0 0 0,0 1 0 0 0,0-1 0 0 0,0 1 0 0 0,1 0 0 0 0,-1-1 0 0 0,0 1 0 0 0,0 0 0 0 0,1-1 0 0 0,-1 1 0 0 0,1 0 0 0 0,0 0 0 0 0,0 0 0 0 0,-1-1 0 0 0,1 1 0 0 0,0 9 0 0 0,-1-8 0 0 0,1-1 0 0 0,0 1 0 0 0,0 0 0 0 0,0 0 0 0 0,0 0 0 0 0,0 0 0 0 0,1-1 0 0 0,-1 1 0 0 0,1 0 0 0 0,0 0 0 0 0,0 1 0 0 0,10 1 0 0 0,-6 6 10 0 0,6-6 33 0 0,-7 2-26 0 0,0-3 31 0 0,6-2 39 0 0,-8-2-72 0 0,0 0 0 0 0,0 1 0 0 0,-1-1 0 0 0,1 0 1 0 0,0 1-1 0 0,0-1 0 0 0,-1 1 0 0 0,1 0 0 0 0,0-1 0 0 0,-1 1 0 0 0,1 0 0 0 0,0 0 1 0 0,-1 0-16 0 0,1 0 13 0 0,-1 0 0 0 0,1 0 0 0 0,-1 0 0 0 0,1 0-1 0 0,0-1 1 0 0,-1 1 0 0 0,1 0 0 0 0,0-1 0 0 0,0 0 0 0 0,0 1 0 0 0,-1-1 0 0 0,1 0 0 0 0,0 0-13 0 0,5 0 17 0 0,-5 1-10 0 0,1-1 0 0 0,-1 0 1 0 0,0 0-1 0 0,0 0 0 0 0,0-1 0 0 0,1 1 0 0 0,-1 0 0 0 0,0-1 0 0 0,0 1 0 0 0,1-1-7 0 0,1-2 6 0 0,0 1 0 0 0,1 0 0 0 0,-1 1 0 0 0,1-1 0 0 0,-1 1 0 0 0,1 0 0 0 0,-1 0 0 0 0,1 0 0 0 0,0 1 0 0 0,-1 0 0 0 0,1 0 0 0 0,0 0 0 0 0,0 0-6 0 0,6 0 1 0 0,-6 1-4 0 0,-1-1 1 0 0,1 0-1 0 0,-1-1 0 0 0,1 1 1 0 0,0-1-1 0 0,1 0 3 0 0,5-5-39 0 0,0 1-58 0 0,2 2-82 0 0,0 1-57 0 0,8-9-296 0 0,-16 10 422 0 0,-1 0 0 0 0,0 1 0 0 0,1-1 0 0 0,-1 1 0 0 0,4 0 110 0 0</inkml:trace>
  <inkml:trace contextRef="#ctx0" brushRef="#br0" timeOffset="876.14">1310 64 8496 0 0,'0'0'190'0'0,"0"0"28"0"0,0 0 10 0 0,0 0 54 0 0,0 1-74 0 0,0 1 35 0 0,0 7 128 0 0,0-5-219 0 0,-1 0 1 0 0,1 1 0 0 0,0-1 0 0 0,1 0 0 0 0,-1 1 0 0 0,1-1-1 0 0,0 0 1 0 0,0 1-153 0 0,4 5 187 0 0,-1 1-31 0 0,-1-3-23 0 0,-2 0 16 0 0,-1 3 48 0 0,4 18 192 0 0,3 2-38 0 0,1 5-15 0 0,-3-14-196 0 0,0 2 42 0 0,3 7 80 0 0,4 16 188 0 0,1 2 80 0 0,-11-37-405 0 0,3 6 131 0 0,6 2 56 0 0,-1 2-82 0 0,-7-11-97 0 0,3 1 75 0 0,4 11 99 0 0,-7 0-84 0 0,-1-9-72 0 0,5-1 6 0 0,-1-1-21 0 0,-5-1-15 0 0,-1-9-96 0 0,0-1-1 0 0,0 1 1 0 0,1 0-1 0 0,-1-1 0 0 0,0 1 1 0 0,1-1-1 0 0,-1 1 1 0 0,1-1-1 0 0,-1 0 0 0 0,1 1 1 0 0,0 0-25 0 0,3 4 90 0 0,1 1-65 0 0,-5-6-224 0 0,0 0 67 0 0,1 0 60 0 0,-1 0 52 0 0,1 1 84 0 0,-1 0 93 0 0,1 5 574 0 0,-1-5-611 0 0,0 0-39 0 0,0-1-51 0 0,0 1-67 0 0,0-1-78 0 0,0 0-92 0 0,0 1-65 0 0,0-1-92 0 0,0 0-101 0 0,0 0-110 0 0,0 0-120 0 0,0-1 300 0 0,-1 1-32 0 0,1-1-36 0 0,0 1-34 0 0,0-1-37 0 0,0 0-38 0 0,0 0-1572 0 0,0 0-1221 0 0</inkml:trace>
  <inkml:trace contextRef="#ctx0" brushRef="#br0" timeOffset="1242.41">1662 0 10680 0 0,'0'0'241'0'0,"0"0"38"0"0,0 0 11 0 0,0 0-28 0 0,0 1-197 0 0,0 1-37 0 0,-1 16-17 0 0,0-11-11 0 0,1 0 0 0 0,0 0 0 0 0,0 0 0 0 0,0 1 0 0 0,1-1 0 0 0,0 0 0 0 0,2 5 0 0 0,1-2-3 0 0,-2-7 5 0 0,-1 0 0 0 0,0 0 0 0 0,0 1 0 0 0,0-1-1 0 0,0 0 1 0 0,0 0 0 0 0,-1 0 0 0 0,1 1 0 0 0,-1-1 0 0 0,0 3-2 0 0,0 9 39 0 0,-1-4 22 0 0,1 0-1 0 0,0 1 0 0 0,1-1 0 0 0,2 6-60 0 0,7 15 134 0 0,-5 0 129 0 0,0-15-106 0 0,-3-11-78 0 0,0 1 1 0 0,0-1 0 0 0,-1 1 0 0 0,0 0 0 0 0,-1 0 0 0 0,1 0-80 0 0,-1 1 111 0 0,1 0 1 0 0,0-1-1 0 0,1 1 0 0 0,-1 0 0 0 0,2 1-111 0 0,2 14 327 0 0,-2 2 45 0 0,-3 36 573 0 0,0-51-736 0 0,2-1-56 0 0,0-1-22 0 0,3 2 8 0 0,-1 1 18 0 0,1 1 98 0 0,0-3-53 0 0,-4-7-155 0 0,0 0 0 0 0,0 0 0 0 0,0 1 0 0 0,0-1 1 0 0,0 0-1 0 0,0 1 0 0 0,-1-1 0 0 0,1 0 0 0 0,-1 1 0 0 0,1-1 1 0 0,-1 1-1 0 0,0 1-47 0 0,0-1 37 0 0,0 0-1 0 0,0 0 1 0 0,0 0 0 0 0,0-1 0 0 0,1 1-1 0 0,-1 0 1 0 0,1 1-37 0 0,7 4 206 0 0,-8-8-196 0 0,1 0-1 0 0,-1 1 0 0 0,1-1 1 0 0,-1 0-1 0 0,0 1 0 0 0,1-1 1 0 0,-1 0-1 0 0,0 1 0 0 0,1-1 1 0 0,-1 1-1 0 0,0-1 0 0 0,1 1 1 0 0,-1-1-1 0 0,0 1 1 0 0,0-1-1 0 0,0 0 0 0 0,1 1 1 0 0,-1-1-1 0 0,0 1 0 0 0,0 0 1 0 0,0-1-1 0 0,0 1 0 0 0,0-1 1 0 0,0 1-1 0 0,0-1 0 0 0,0 1 1 0 0,0-1-1 0 0,0 1 0 0 0,0-1-9 0 0,3 15 136 0 0,7 0-28 0 0,-6-10 3 0 0,-4 1-68 0 0,1-1-21 0 0,0-5-20 0 0,0 0 0 0 0,-1 1 0 0 0,1-1 0 0 0,-1 0 0 0 0,1 0 0 0 0,0 1 0 0 0,-1-1-1 0 0,1 0 1 0 0,0 0 0 0 0,-1 0 0 0 0,1 0 0 0 0,0 0 0 0 0,0 0 0 0 0,-1 0-1 0 0,1 0-1 0 0,-1 0 0 0 0,0 0 1 0 0,0 0 1 0 0,0 0-1 0 0,0 0 0 0 0,0 0 0 0 0,0 0 0 0 0,1 0 0 0 0,-1 0 0 0 0,0 0 0 0 0,0 0 0 0 0,0 0 0 0 0,0 0 0 0 0,0 0 0 0 0,0 0 0 0 0,0 0 0 0 0,0 0 0 0 0,0 0 0 0 0,0 0 0 0 0,1 0 0 0 0,-1 0 0 0 0,0 0 0 0 0,0 0 0 0 0,0 0 0 0 0,0 0 0 0 0,0 0 0 0 0,0 0 0 0 0,0 0 0 0 0,0 0 0 0 0,0 1 0 0 0,0-1 0 0 0,0 0 0 0 0,0 0 0 0 0,1 0 0 0 0,-1 0 0 0 0,0 0 0 0 0,0 0 0 0 0,0 0 1 0 0,0 0-1 0 0,0 0 0 0 0,0 0 0 0 0,0 0 0 0 0,0 0 0 0 0,0 1 0 0 0,0-1 0 0 0,0 0 0 0 0,0 0 0 0 0,0 0 0 0 0,0 0 0 0 0,0 0 0 0 0,0 0 0 0 0,0 0 0 0 0,0 0 0 0 0,0 0 0 0 0,0 0 0 0 0,0 1 0 0 0,0-1 0 0 0,0 0 0 0 0,0 0-1 0 0,0 1 4 0 0,0-1-1 0 0,0 1 1 0 0,0 0 0 0 0,0-1-1 0 0,0 1 1 0 0,0 0 0 0 0,0-1-1 0 0,0 1 1 0 0,0 0 0 0 0,1-1-1 0 0,-1 1 1 0 0,0 0-1 0 0,1-1 1 0 0,-1 1 0 0 0,0 0-4 0 0,6 1 4 0 0,-1-2-42 0 0,-3 0-57 0 0,-1 0-42 0 0,1 0-71 0 0,0 0 54 0 0,3 0-213 0 0,-3 0 152 0 0,-1 0 65 0 0,0 0-37 0 0,0 0-43 0 0,1 0-52 0 0,-1 0-121 0 0,1 0-60 0 0,-1 0-53 0 0,1 0-48 0 0,0 0-165 0 0,0 0-46 0 0,0 0-201 0 0,2 0-536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5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49 6992 0 0,'-2'0'157'0'0,"1"0"-149"0"0,1 0-1 0 0,-1 0 1 0 0,1 0 0 0 0,-1 0-1 0 0,1 0 1 0 0,0 0 0 0 0,-1 0-1 0 0,1 0 1 0 0,-1 0 0 0 0,1-1-1 0 0,-1 1 1 0 0,1 0 0 0 0,0 0-1 0 0,-1 0 1 0 0,1 0 0 0 0,-1-1-1 0 0,1 1 1 0 0,0 0 0 0 0,-1 0-1 0 0,1-1 1 0 0,0 1 0 0 0,-1 0-1 0 0,1-1 1 0 0,0 1 0 0 0,0 0-1 0 0,-1-1 1 0 0,1 1-1 0 0,0 0 1 0 0,0-1 0 0 0,0 1-1 0 0,-1-1-7 0 0,-3-6 135 0 0,3 7-123 0 0,0 0 0 0 0,0-1 0 0 0,0 1-1 0 0,1 0 1 0 0,-1-1 0 0 0,0 1 0 0 0,0 0 0 0 0,0 0-1 0 0,0 0 1 0 0,0 0 0 0 0,1 0 0 0 0,-1 0 0 0 0,0 0-1 0 0,-1 0-11 0 0,-26 0 66 0 0,22 0 4 0 0,2 0 35 0 0,-6 0 145 0 0,10 0-229 0 0,-1-1 0 0 0,1 1 0 0 0,-1 0 0 0 0,1 0 0 0 0,-1 0 0 0 0,1 0 0 0 0,-1 0 0 0 0,1 0 0 0 0,-1 0 0 0 0,1 0 0 0 0,-1 1 1 0 0,1-1-1 0 0,-1 0 0 0 0,1 0 0 0 0,-1 0 0 0 0,1 0 0 0 0,-1 1 0 0 0,1-1 0 0 0,0 0 0 0 0,-1 0 0 0 0,1 1 0 0 0,-1-1 0 0 0,1 0 0 0 0,0 1 0 0 0,-1-1 0 0 0,1 0 0 0 0,0 1 0 0 0,-1-1 0 0 0,1 1 0 0 0,0-1 0 0 0,0 1 0 0 0,-1-1-21 0 0,-3 7 334 0 0,-10-2 178 0 0,-18 22 512 0 0,24-22-766 0 0,2-1-54 0 0,0 3 20 0 0,1 1-64 0 0,-6 7 89 0 0,-3-3-23 0 0,-10 4 43 0 0,13 0-11 0 0,4-10-162 0 0,-7 6 84 0 0,7 7 67 0 0,2-6-23 0 0,-4 0 54 0 0,7-11-217 0 0,0 0-1 0 0,0 0 1 0 0,1 0 0 0 0,-1 0 0 0 0,1 0 0 0 0,-1 0-1 0 0,0 1-60 0 0,0 12 370 0 0,0-6-134 0 0,-4 4 31 0 0,-1 2 56 0 0,8-4-33 0 0,10 3 54 0 0,-8-11-179 0 0,-2-1-57 0 0,0 1-38 0 0,-2 0-37 0 0,1 0-16 0 0,1-1 36 0 0,10 4 132 0 0,3 2-43 0 0,-9-6-88 0 0,-2-1-7 0 0,1 0 0 0 0,0 0-1 0 0,0-1 1 0 0,0 1 0 0 0,0-1-1 0 0,1 1 1 0 0,-1-1-1 0 0,0-1 1 0 0,0 1 0 0 0,2-1-47 0 0,14 0 185 0 0,-8 2-115 0 0,13 0 98 0 0,-21-1-120 0 0,0 0 1 0 0,0-1-1 0 0,0 0 1 0 0,0 1-1 0 0,3-2-48 0 0,3-2 62 0 0,25-8 120 0 0,-29 9-160 0 0,0 0 5 0 0,1 0 1 0 0,-1-1-1 0 0,0 0 0 0 0,0 0 1 0 0,-1 0-1 0 0,1-1-27 0 0,-3 3 2 0 0,0 0 0 0 0,0 0 1 0 0,-1 0-1 0 0,1 0 0 0 0,1 1 0 0 0,0-1-2 0 0,-2 1 5 0 0,0 0-1 0 0,0 0 0 0 0,-1 0 1 0 0,1 0-1 0 0,0 0 1 0 0,0 0-1 0 0,-1-1 0 0 0,1 1 1 0 0,-1 0-1 0 0,1-1 1 0 0,-1 1-1 0 0,1-1 0 0 0,-1-1-4 0 0,5-10 12 0 0,0 9-12 0 0,-5 3 0 0 0,-1 1-1 0 0,1 0 1 0 0,-1 0-1 0 0,1-1 1 0 0,-1 1-1 0 0,0 0 1 0 0,1-1-1 0 0,-1 1 1 0 0,1 0-1 0 0,-1-1 1 0 0,0 1-1 0 0,1 0 1 0 0,-1-1-1 0 0,0 1 1 0 0,0-1-1 0 0,1 1 1 0 0,-1-1-1 0 0,0 1 1 0 0,0-1-1 0 0,0 1 1 0 0,0-1-1 0 0,0 1 1 0 0,1-1-1 0 0,-1 1 1 0 0,0-1-1 0 0,0 1 1 0 0,0-1-1 0 0,0 1 1 0 0,0-1-1 0 0,-1 1 1 0 0,1-1-1 0 0,0 0 1 0 0,0-8-137 0 0,0-10-86 0 0,0 14 125 0 0,0 0-36 0 0,0-1-77 0 0,0 0-82 0 0,0 0-102 0 0,0-1-120 0 0,0 5 245 0 0,0 0-39 0 0,0-1-410 0 0,0 1 104 0 0,-1-1-53 0 0,-1-1-780 0 0,-2-3-612 0 0,-5-2-1164 0 0</inkml:trace>
  <inkml:trace contextRef="#ctx0" brushRef="#br0" timeOffset="304.44">447 224 10136 0 0,'3'3'230'0'0,"-1"0"-150"0"0,-1-2-73 0 0,0 0 5 0 0,3 3 99 0 0,4 4 100 0 0,-2-3-53 0 0,1 2 41 0 0,18 19-133 0 0,-24-26-46 0 0,2 4 48 0 0,-1-2 106 0 0,-1-2 199 0 0,-1 0 336 0 0,3 3 25 0 0,7 8-30 0 0,-7-9-135 0 0,-3-2-60 0 0,0 0-11 0 0,0 0-33 0 0,0 0-129 0 0,0 0-59 0 0,0 0-12 0 0,0 0-11 0 0,0 0-45 0 0,0 0-17 0 0,0 0-7 0 0,-2 1-34 0 0,0-1-65 0 0,-7-1 29 0 0,6 1 53 0 0,3 0 0 0 0,-2-9 87 0 0,-1 5-129 0 0,0 1-36 0 0,-3-3 55 0 0,4-4-17 0 0,4 0-4 0 0,3 6-37 0 0,1 0-46 0 0,0-10-13 0 0,7-2 36 0 0,10-8-47 0 0,-14 13-17 0 0,1 1 0 0 0,1 0-1 0 0,-1 0 1 0 0,9-4 0 0 0,24-18 1 0 0,-24 16-40 0 0,-14 11-43 0 0,1 0 1 0 0,-1 1-1 0 0,1 0 1 0 0,5-3 81 0 0,1 0-100 0 0,2-1-57 0 0,5 2-6 0 0,-9 3 38 0 0,0-2-68 0 0,-3 1 5 0 0,-1-2-62 0 0,-1 2 50 0 0,4-4-118 0 0,-6 7 174 0 0,1-1-61 0 0,-2 2 10 0 0,1-1-51 0 0,0 1-58 0 0,0 0-66 0 0,-1 0 90 0 0,0 0-35 0 0,1 0-409 0 0,0-1 111 0 0,-1 1-49 0 0,5-2-765 0 0,4-2-595 0 0,7-5-1132 0 0,-18 9 3154 0 0</inkml:trace>
  <inkml:trace contextRef="#ctx0" brushRef="#br0" timeOffset="728.58">990 256 9152 0 0,'0'0'208'0'0,"0"0"33"0"0,3 0 14 0 0,1 0-63 0 0,21 0-128 0 0,-19 0-32 0 0,0 0 57 0 0,0 0 49 0 0,0 0 40 0 0,2 0 98 0 0,14 0 603 0 0,-13 0-536 0 0,0 0-96 0 0,-1 0-81 0 0,3-1 199 0 0,2-6 23 0 0,0 1-19 0 0,-2 4-39 0 0,2 2 28 0 0,-1-2-94 0 0,1-1-43 0 0,4-3-15 0 0,-11 4-145 0 0,-3 1-6 0 0,0 1 1 0 0,-1-1-1 0 0,1 1 0 0 0,0 0 1 0 0,0-1-1 0 0,-1 1 0 0 0,1 0 0 0 0,2 1-55 0 0,7-1 187 0 0,0-3-76 0 0,0-6-27 0 0,2-2-3 0 0,8-1 50 0 0,-6-1-72 0 0,-3-3-36 0 0,-8 2 25 0 0,6 9-26 0 0,-11 4-20 0 0,0 1 0 0 0,1 0 0 0 0,-1-1 1 0 0,0 1-1 0 0,0-1 0 0 0,0 1 0 0 0,1-1 0 0 0,-1 1 0 0 0,0-1 0 0 0,0 1 0 0 0,0-1 0 0 0,0 1 1 0 0,0-1-1 0 0,0 1 0 0 0,0-1 0 0 0,0 1 0 0 0,0-1 0 0 0,0 0 0 0 0,-1 1 0 0 0,1-1 0 0 0,0 1 0 0 0,0 0 1 0 0,0-1-1 0 0,-1 1 0 0 0,1-1 0 0 0,0 1-2 0 0,-5-9 34 0 0,4 8-29 0 0,0-1-1 0 0,0 1 1 0 0,0-1-1 0 0,0 1 1 0 0,1-1-1 0 0,-1 0 1 0 0,0 1-1 0 0,1-1 1 0 0,-1 0-1 0 0,1 1 1 0 0,0-3-5 0 0,-3-1 53 0 0,-10-6-29 0 0,-1 6 19 0 0,10-2-33 0 0,4 7-10 0 0,-1-1 1 0 0,1 1-1 0 0,0 0 1 0 0,0-1-1 0 0,-1 1 0 0 0,1-1 1 0 0,0 1-1 0 0,-1 0 1 0 0,1-1-1 0 0,0 1 0 0 0,-1 0 1 0 0,1-1-1 0 0,-1 1 0 0 0,1 0 1 0 0,-1 0-1 0 0,1-1 1 0 0,-1 1-1 0 0,1 0 0 0 0,0 0 1 0 0,-1 0-1 0 0,1-1 1 0 0,-1 1-1 0 0,1 0 0 0 0,-1 0 1 0 0,1 0-1 0 0,-1 0 1 0 0,1 0-1 0 0,-1 0 0 0 0,1 0 1 0 0,-1 0-1 0 0,1 0 0 0 0,-1 1 0 0 0,-2-2 6 0 0,1 1 0 0 0,0 0 0 0 0,0-1 0 0 0,-1 1 0 0 0,1-1 0 0 0,0 0 0 0 0,0 0 0 0 0,0 0 0 0 0,0 0 0 0 0,-2-1-6 0 0,3 1 1 0 0,0 0-1 0 0,-1 0 0 0 0,1 0 1 0 0,0 1-1 0 0,-1-1 1 0 0,1 0-1 0 0,-1 1 1 0 0,1-1-1 0 0,-1 1 1 0 0,0 0-1 0 0,1-1 1 0 0,-1 1-1 0 0,1 0 1 0 0,-1 0-1 0 0,0 0 0 0 0,1 0 1 0 0,-1 0-1 0 0,1 0 1 0 0,-1 1-1 0 0,0-1 1 0 0,1 0-1 0 0,-1 1 1 0 0,1-1-1 0 0,-1 1 0 0 0,-17 9 43 0 0,-26 12-22 0 0,26-8 25 0 0,-9 15-39 0 0,11-10 4 0 0,14-16-2 0 0,0 1 0 0 0,0 0-1 0 0,0 0 1 0 0,0 0 0 0 0,1 0-1 0 0,-1 2-8 0 0,-9 15 13 0 0,-4 8 50 0 0,3-2 18 0 0,8-13 25 0 0,6 1-55 0 0,0-7-22 0 0,-1-6-27 0 0,0-1 0 0 0,0 1 0 0 0,0-1 0 0 0,0 1 0 0 0,0-1 1 0 0,1 1-1 0 0,-1-1 0 0 0,1 0 0 0 0,-1 1 0 0 0,1-1-2 0 0,12 15 53 0 0,-8-11-34 0 0,1-1-1 0 0,0 0 0 0 0,0 0 0 0 0,0-1 0 0 0,0 1 1 0 0,1-1-19 0 0,-1 0 21 0 0,-3-2-15 0 0,0-1-1 0 0,0 1 1 0 0,0 0-1 0 0,0-1 1 0 0,0 1-1 0 0,0-1 1 0 0,0 0 0 0 0,0 0-1 0 0,0 0 1 0 0,0-1-1 0 0,0 1-5 0 0,6-1 19 0 0,5 1-60 0 0,0 0 35 0 0,28 0 87 0 0,-25 0-71 0 0,4 0-78 0 0,-3 0-93 0 0,-10 0 34 0 0,1 0-34 0 0,1 0-41 0 0,-1 0-42 0 0,0 0-48 0 0,1 0-51 0 0,-7 0 84 0 0,-1 0-37 0 0,4 0-398 0 0,-2 0 99 0 0,1-1-52 0 0,5 0-758 0 0,2-4-593 0 0,7-4-1130 0 0,-19 9 3126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13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49 6880 0 0,'0'0'157'0'0,"0"0"23"0"0,0 0 11 0 0,3 0-31 0 0,4-2-128 0 0,-1-4-36 0 0,1 0 20 0 0,0 4 52 0 0,-5 2 62 0 0,-2-3 149 0 0,0 2-276 0 0,0 0 109 0 0,0 0 95 0 0,0-1 77 0 0,0 1 56 0 0,0-1 47 0 0,0-6 1611 0 0,0 6-1471 0 0,0 0-303 0 0,0 1-34 0 0,0 0-36 0 0,0 0-45 0 0,0 1-52 0 0,0-1-57 0 0,0 0-63 0 0,0 0-68 0 0,0 1-73 0 0,0 0-79 0 0,0 0 284 0 0,0 0 0 0 0,0-1 1 0 0,1 1-1 0 0,-1 0 1 0 0,0 0-1 0 0,0 0 0 0 0,0 0 1 0 0,0 0-1 0 0,0 0 1 0 0,0 0-1 0 0,0 0 0 0 0,0 0 1 0 0,0-1-1 0 0,0 1 1 0 0,0 0-1 0 0,0 0 0 0 0,0 0 1 0 0,0 0-1 0 0,-1 0 1 0 0,1 0-1 0 0,0 0 0 0 0,0 0 1 0 0,0 0-1 0 0,0 0 1 0 0,0 0-1 0 0,0-1 1 0 0,0 1-1 0 0,0 0 0 0 0,0 0 1 0 0,0 0-1 0 0,0 0 1 0 0,0 0-1 0 0,0 0 0 0 0,0 0 1 0 0,0 0-1 0 0,0 0 1 0 0,-1 0-1 0 0,1 0 0 0 0,0 0 1 0 0,0 0-1 0 0,0 0 1 0 0,0 0-1 0 0,0 0 0 0 0,0 0 1 0 0,0 0-1 0 0,0 0 1 0 0,0 0-1 0 0,0 0 0 0 0,-1 0 1 0 0,1 0-1 0 0,0 0 1 0 0,0 0-1 0 0,0 0 0 0 0,0 0 1 0 0,0 0-1 0 0,0 0 1 0 0,0 0-2 0 0,-1 0 0 0 0,1 0 1 0 0,-1 0-1 0 0,1 0 1 0 0,0 0-1 0 0,-1 0 1 0 0,1 0-1 0 0,-1 0 1 0 0,1 0-1 0 0,-1 0 1 0 0,1 0-1 0 0,0 0 1 0 0,-1 1-1 0 0,1-1 1 0 0,-1 0 0 0 0,1 0-1 0 0,0 0 1 0 0,-1 1-1 0 0,1-1 1 0 0,0 0-1 0 0,-1 0 1 0 0,1 1-1 0 0,0-1 1 0 0,-1 0-1 0 0,1 1 1 0 0,0-1-1 0 0,0 0 1 0 0,-1 1-1 0 0,1-1 1 0 0,0 0-1 0 0,0 1 1 0 0,0-1-1 0 0,-5 7 10 0 0,4-6-7 0 0,0-1 0 0 0,0 1 0 0 0,1-1 0 0 0,-1 0 1 0 0,0 0-1 0 0,0 1 0 0 0,0-1 0 0 0,0 0 0 0 0,1 0 0 0 0,-1 0 0 0 0,0 0 0 0 0,0 0 0 0 0,0 0 0 0 0,-1 0-3 0 0,-4 0 9 0 0,4 0-8 0 0,1-1 0 0 0,-1 1 0 0 0,0 0 0 0 0,1 0 0 0 0,-1 0 0 0 0,0 0 0 0 0,1 1 0 0 0,-1-1 0 0 0,0 0 0 0 0,1 1 0 0 0,-1-1 0 0 0,-1 2-1 0 0,-1 4 29 0 0,3-5-28 0 0,1-1-1 0 0,0 1 1 0 0,0-1 0 0 0,-1 0 0 0 0,1 1 0 0 0,0-1-1 0 0,0 1 1 0 0,-1-1 0 0 0,1 0 0 0 0,-1 1-1 0 0,1-1 1 0 0,0 0 0 0 0,-1 1 0 0 0,1-1-1 0 0,-1 0 1 0 0,1 0 0 0 0,-1 1 0 0 0,1-1 0 0 0,-1 0-1 0 0,1 0 1 0 0,-1 0 0 0 0,1 0 0 0 0,-1 0-1 0 0,1 0 1 0 0,-1 0 0 0 0,1 0 0 0 0,-1 0 0 0 0,1 0-1 0 0,-1 0 1 0 0,1 0 0 0 0,-1 0 0 0 0,1 0-1 0 0,-2 0 0 0 0,0 0 0 0 0,1 0 0 0 0,-1 0 0 0 0,1 0 0 0 0,-1 0 0 0 0,1 0 0 0 0,-1 1 0 0 0,1-1 0 0 0,-1 0 0 0 0,1 1 0 0 0,0-1 0 0 0,-1 1 0 0 0,1 0 0 0 0,0 0 0 0 0,-1-1 0 0 0,1 2 0 0 0,-22 10 64 0 0,-9 14 14 0 0,1-12-5 0 0,-4 1-69 0 0,30-12-21 0 0,1 0 0 0 0,-1 0 1 0 0,1 0-1 0 0,-1 0 1 0 0,-2 4 16 0 0,-1 1-14 0 0,5-5 14 0 0,0 0-1 0 0,0 1 1 0 0,-1-1 0 0 0,1 0-1 0 0,-1-1 1 0 0,0 1 0 0 0,-1 0 0 0 0,4-3 0 0 0,1 0 0 0 0,-1 0 0 0 0,0 1 0 0 0,1-1 0 0 0,-1 0 0 0 0,0 1 0 0 0,1-1 0 0 0,-1 0 0 0 0,1 1 0 0 0,-1-1 0 0 0,1 1 0 0 0,-1-1 0 0 0,1 1 0 0 0,-1-1 0 0 0,1 1 0 0 0,-1 0 0 0 0,1-1 0 0 0,0 1 0 0 0,-1-1 0 0 0,1 1 0 0 0,0 0 0 0 0,0 0 0 0 0,-3 4 0 0 0,0 2 1 0 0,2-4 0 0 0,-1 1 0 0 0,0 0 0 0 0,0-1 1 0 0,0 0-1 0 0,0 1 0 0 0,0-1 0 0 0,-1 0 0 0 0,1 0 1 0 0,-1 0-1 0 0,-2 2-1 0 0,-2-2 24 0 0,6-3-22 0 0,1 0-1 0 0,-1 0 0 0 0,1 1 0 0 0,-1-1 0 0 0,1 0 0 0 0,0 0 0 0 0,-1 1 0 0 0,1-1 0 0 0,-1 0 1 0 0,1 0-1 0 0,-1 1 0 0 0,1-1 0 0 0,0 1 0 0 0,-1-1 0 0 0,1 0 0 0 0,0 1 0 0 0,-1-1 0 0 0,1 1 1 0 0,0-1-1 0 0,0 0 0 0 0,-1 1 0 0 0,1-1 0 0 0,0 1 0 0 0,0-1 0 0 0,0 1 0 0 0,0-1 0 0 0,-1 1 1 0 0,1-1-1 0 0,0 1 0 0 0,0 0 0 0 0,0-1 0 0 0,0 1 0 0 0,0-1 0 0 0,0 1 0 0 0,1-1 0 0 0,-1 1 1 0 0,0-1-1 0 0,0 1-1 0 0,0-1-1 0 0,0 1 1 0 0,0 0 0 0 0,0-1 0 0 0,0 1 0 0 0,0 0 0 0 0,0-1-1 0 0,0 1 1 0 0,0 0 0 0 0,-1-1 0 0 0,1 1 0 0 0,0 0 0 0 0,0-1-1 0 0,-1 1 1 0 0,1 0 0 0 0,0-1 0 0 0,-1 1 0 0 0,1-1 0 0 0,-1 1-1 0 0,1-1 1 0 0,-1 1 0 0 0,1-1 0 0 0,-1 1 0 0 0,1-1 0 0 0,-1 1-1 0 0,1-1 1 0 0,-1 1 0 0 0,0-1-2 0 0,1 0-1 0 0,-1 1 0 0 0,1-1 1 0 0,-1 1-1 0 0,1-1 0 0 0,-1 1 1 0 0,1-1-1 0 0,-1 1 0 0 0,1-1 1 0 0,-1 1-1 0 0,1-1 0 0 0,0 1 1 0 0,-1 0-1 0 0,1-1 1 0 0,0 1-1 0 0,0 0 0 0 0,-1-1 1 0 0,1 1-1 0 0,0 0 0 0 0,0-1 1 0 0,0 1-1 0 0,0 0 0 0 0,0-1 1 0 0,0 1-1 0 0,0 0 0 0 0,0 0 3 0 0,0 9-11 0 0,0 12 76 0 0,0 39 307 0 0,3-56-280 0 0,8 13-1 0 0,-1-1 1 0 0,1-4 18 0 0,-3-4-54 0 0,-3-3-20 0 0,0-1 1 0 0,0 0 0 0 0,1 0-1 0 0,0 0 1 0 0,4 3-37 0 0,14 2 128 0 0,0 1 24 0 0,3 0-17 0 0,1-2-71 0 0,-6-2-69 0 0,-18-6-7 0 0,-1 0 1 0 0,1-1-1 0 0,-1 1 0 0 0,1-1 0 0 0,0 1 0 0 0,-1-1 0 0 0,1 0 1 0 0,0-1-1 0 0,1 1 12 0 0,5-1-24 0 0,9 1-39 0 0,1 0 55 0 0,50 0 173 0 0,-52 0-146 0 0,9 0-65 0 0,-14 0-24 0 0,1 0-41 0 0,-11 0 85 0 0,1 0-1 0 0,-1-1 1 0 0,1 1 0 0 0,-1-1-1 0 0,1 0 1 0 0,-1 0 0 0 0,0 0-1 0 0,2-1 27 0 0,11-4-193 0 0,-3 3-73 0 0,1 1-73 0 0,-1-5-158 0 0,-4 2 18 0 0,3 3-112 0 0,4 2-215 0 0</inkml:trace>
  <inkml:trace contextRef="#ctx0" brushRef="#br0" timeOffset="347.78">97 305 6272 0 0,'0'0'141'0'0,"0"0"23"0"0,0 0 11 0 0,0 0 6 0 0,2 0 23 0 0,4 0 47 0 0,-1 0-43 0 0,7 0 104 0 0,0 0-82 0 0,19 0 165 0 0,-19 0-186 0 0,-11-1-180 0 0,1 1 0 0 0,0 0-1 0 0,-1 0 1 0 0,1 0 0 0 0,-1-1-1 0 0,1 1 1 0 0,-1-1 0 0 0,1 1-1 0 0,-1-1 1 0 0,1 0 0 0 0,-1 0-1 0 0,1 1 1 0 0,-1-1-29 0 0,12-6 189 0 0,-5 6-71 0 0,-1-1 1 0 0,1 1-1 0 0,-1 1 1 0 0,1-1-1 0 0,7 2-118 0 0,12 0 208 0 0,-12-1-121 0 0,-1 1-46 0 0,1-3 34 0 0,2-4-47 0 0,-1 0-17 0 0,-7 4-8 0 0,12 0 59 0 0,-8 2-104 0 0,-6 0-44 0 0,0 0-64 0 0,0 1-76 0 0,0-1-90 0 0,-1 0-49 0 0,0 0-90 0 0,-1 1-101 0 0,1-1-109 0 0,2 0-593 0 0,2 0-722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03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16 7136 0 0,'0'0'165'0'0,"0"0"22"0"0,0 0 6 0 0,2 0-28 0 0,0 0-161 0 0,-1 0-1 0 0,0 0 0 0 0,0 1 0 0 0,1-1 0 0 0,-1 0 0 0 0,0 0 0 0 0,0 1 0 0 0,1-1 0 0 0,-1 1 1 0 0,0-1-1 0 0,0 1 0 0 0,0 0 0 0 0,1-1-3 0 0,-1 1 0 0 0,0 0-1 0 0,0 0 1 0 0,0 0 0 0 0,0 0-1 0 0,-1 0 1 0 0,1 0 0 0 0,0 1-1 0 0,0-1 1 0 0,-1 0 0 0 0,1 0-1 0 0,-1 0 1 0 0,1 1 0 0 0,-1-1-1 0 0,1 0 1 0 0,-1 1-1 0 0,0-1 1 0 0,0 0 0 0 0,1 1-1 0 0,-1-1 1 0 0,0 0 0 0 0,0 1 0 0 0,2 10 34 0 0,2-3 72 0 0,3 5 135 0 0,-2 12 163 0 0,1-10-124 0 0,-1 0 16 0 0,-2 3-52 0 0,-2 1-7 0 0,6 10 73 0 0,-5-23-188 0 0,0 0 0 0 0,-1 1 0 0 0,0-1 0 0 0,1 7-122 0 0,-3 0 244 0 0,1 0-55 0 0,-1-6-64 0 0,1 0 0 0 0,0 0 0 0 0,1 0 1 0 0,0 2-126 0 0,1 0 146 0 0,4 3 87 0 0,-1-4 0 0 0,-2 6 53 0 0,-3-2-125 0 0,0 4 120 0 0,0 2 64 0 0,0 44 941 0 0,0-37-806 0 0,0-13-284 0 0,0 0-43 0 0,0-1-54 0 0,0-1-60 0 0,0-9 51 0 0,0 1-31 0 0,0 8-34 0 0,0-9 51 0 0,0-2 20 0 0,0 0-20 0 0,0 0-10 0 0,0 0-41 0 0,0 0-45 0 0,0 0-50 0 0,0 0-103 0 0,0 0-184 0 0,0 0 192 0 0,0 0-29 0 0,0 0-62 0 0,0 0 86 0 0,0 0-33 0 0,0 0-35 0 0,0 0-34 0 0,0 0-360 0 0,0 0 92 0 0,0 0-46 0 0,0 0-685 0 0,0 0-534 0 0,0 0-1020 0 0</inkml:trace>
  <inkml:trace contextRef="#ctx0" brushRef="#br0" timeOffset="271.3">1 160 6448 0 0,'0'0'141'0'0,"0"0"23"0"0,0 0 13 0 0,3 0-19 0 0,2 0-118 0 0,2 1-38 0 0,11 0-25 0 0,-5-2 89 0 0,-3 0 105 0 0,-6 0-31 0 0,0-1 44 0 0,4-2 85 0 0,2-1 147 0 0,-3 2-169 0 0,2-1 34 0 0,4 0 16 0 0,12-5 228 0 0,-13 4-277 0 0,0 1-42 0 0,-5 2-103 0 0,-1 0-37 0 0,8-3 189 0 0,-1 1-46 0 0,12-2 106 0 0,-5 1-33 0 0,-1-1 1 0 0,7-3-283 0 0,-9 2 115 0 0,-4 1 22 0 0,-1 1 0 0 0,0 1 0 0 0,14-3-137 0 0,19 1 168 0 0,11-5-2 0 0,17-3 23 0 0,-50 11-169 0 0,1 2-37 0 0,-13 1-49 0 0,17-4 129 0 0,-16 2-117 0 0,-6 1-20 0 0,-1-1-40 0 0,0 1-50 0 0,1 0-55 0 0,1-1-114 0 0,-4 1 53 0 0,0 1-44 0 0,0-1-40 0 0,1 1-35 0 0,-1-1-119 0 0,1 1-34 0 0,8 0-1226 0 0,-12 0 1776 0 0</inkml:trace>
  <inkml:trace contextRef="#ctx0" brushRef="#br0" timeOffset="687.75">816 176 7688 0 0,'-1'12'127'0'0,"1"-9"-83"0"0,-1 0 0 0 0,1 1 1 0 0,0-1-1 0 0,0 0 0 0 0,1 0 1 0 0,-1 1-1 0 0,1-1 1 0 0,-1 0-1 0 0,1 0 0 0 0,0 1-44 0 0,4 4 108 0 0,1 2-23 0 0,-3 4-56 0 0,-4-3-29 0 0,1-5 0 0 0,0 0 0 0 0,0-1 0 0 0,1 1 0 0 0,0 0 0 0 0,0 2 0 0 0,5 9 16 0 0,-1-2 69 0 0,-3-1 115 0 0,1 1 117 0 0,3 0 129 0 0,-2-2-50 0 0,0 10 120 0 0,-4-14-312 0 0,2 2 43 0 0,9 23 685 0 0,-5-20-561 0 0,-1-1-79 0 0,0-1-106 0 0,-3 6 280 0 0,-2-16-424 0 0,0-1 0 0 0,0 0 0 0 0,0 1 0 0 0,1-1 0 0 0,-1 1-1 0 0,0-1 1 0 0,0 1 0 0 0,1-1 0 0 0,-1 0 0 0 0,1 1-42 0 0,4 7 183 0 0,1 1 69 0 0,-4 3 60 0 0,-2-7-64 0 0,0 0-38 0 0,0 1-11 0 0,0 17 503 0 0,0-18-464 0 0,0 0 55 0 0,0 0 28 0 0,0-1 70 0 0,0 1 80 0 0,0 0 94 0 0,0-8-547 0 0,0 0-1 0 0,0 0 1 0 0,-1 0-1 0 0,0 1 0 0 0,1-1 1 0 0,-1 0-1 0 0,0 0 1 0 0,1 1-1 0 0,-1-1 1 0 0,0 1-1 0 0,-1-2-17 0 0,-3-5 25 0 0,5 8-22 0 0,0-1 0 0 0,-1 1 0 0 0,1-1-1 0 0,0 1 1 0 0,0-1 0 0 0,0 1 0 0 0,0-1-1 0 0,-1 1 1 0 0,1-1 0 0 0,0 1-1 0 0,0-1 1 0 0,0 1 0 0 0,0-1 0 0 0,0 1-1 0 0,0-1 1 0 0,0 1 0 0 0,0-1 0 0 0,1 1-1 0 0,-1-1-2 0 0,6-5 19 0 0,-6 5-19 0 0,1 1 0 0 0,0-1 0 0 0,-1 1 0 0 0,1-1 0 0 0,-1 1 0 0 0,1-1 1 0 0,-1 1-1 0 0,1-1 0 0 0,-1 0 0 0 0,1 1 0 0 0,-1-1 0 0 0,1 0 0 0 0,-1 0 0 0 0,0 1 0 0 0,0-1 0 0 0,1 0 0 0 0,-1 0 0 0 0,0 1 0 0 0,0-1 0 0 0,0 0 0 0 0,0 0 0 0 0,0 0 0 0 0,0 0 0 0 0,1-1 0 0 0,-1 0 0 0 0,0 1 0 0 0,0-1 0 0 0,1 0 0 0 0,-1 1 0 0 0,1-1 0 0 0,0 0 0 0 0,-1 1 0 0 0,1-1 0 0 0,0 1 0 0 0,0-1 0 0 0,0 1 0 0 0,0-1 0 0 0,4-6 0 0 0,-2 1 0 0 0,-2 4 0 0 0,0 1 0 0 0,1-1 0 0 0,-1 0 0 0 0,1 0 0 0 0,-1 1 0 0 0,1-1 0 0 0,0 1 0 0 0,0-1 0 0 0,0 1 0 0 0,0 0 0 0 0,1 0 0 0 0,-1 0 0 0 0,0 0 0 0 0,1 0 0 0 0,0 0 0 0 0,61-30 0 0 0,-46 28 3 0 0,12 5-58 0 0,-14-1 18 0 0,-9 0 6 0 0,8 0-21 0 0,-8 3 48 0 0,1 10-9 0 0,-5-11 6 0 0,-1 0 1 0 0,1 0-1 0 0,-1-1 0 0 0,1 1 1 0 0,0-1-1 0 0,0 1 0 0 0,-1-1 1 0 0,1 0 6 0 0,6 2-6 0 0,-6-3 3 0 0,-1 1 1 0 0,0 0 0 0 0,0-1 0 0 0,0 1 0 0 0,1 0 0 0 0,-1 1 0 0 0,0-1 0 0 0,0 0 0 0 0,-1 0 0 0 0,1 1 0 0 0,0-1 0 0 0,0 1-1 0 0,-1 0 1 0 0,1 0 0 0 0,-1-1 0 0 0,1 2 2 0 0,23 22-46 0 0,-12-9 46 0 0,-7-2 12 0 0,0-10 21 0 0,-5-4-33 0 0,-1 1 1 0 0,1-1 0 0 0,-1 0 0 0 0,0 0 0 0 0,1 1 0 0 0,-1-1 0 0 0,1 0 0 0 0,-1 1-1 0 0,0-1 1 0 0,1 0 0 0 0,-1 1 0 0 0,0-1 0 0 0,1 1 0 0 0,-1-1 0 0 0,0 0 0 0 0,0 1-1 0 0,1-1 1 0 0,-1 1 0 0 0,0-1 0 0 0,0 1 0 0 0,0-1 0 0 0,0 1 0 0 0,0-1-1 0 0,0 1 1 0 0,0-1 0 0 0,0 1 0 0 0,0-1 0 0 0,0 1 0 0 0,0-1 0 0 0,0 1 0 0 0,0-1-1 0 0,0 1 0 0 0,0 9-12 0 0,3-4-33 0 0,-3-5-136 0 0,0 0 71 0 0,1 0 59 0 0,-1-1 50 0 0,1 2 105 0 0,1 0 296 0 0,-1-1-348 0 0,0 0-82 0 0,0 0-115 0 0,-1-1 21 0 0,1 1-41 0 0,-1-1-43 0 0,1 1-48 0 0,-1-1-51 0 0,1 1-55 0 0,-1 0-136 0 0,1 0-85 0 0,0-1-93 0 0,0 1-97 0 0,2-1-465 0 0,10 0-8 0 0</inkml:trace>
  <inkml:trace contextRef="#ctx0" brushRef="#br0" timeOffset="1076.58">1391 559 7520 0 0,'0'0'217'0'0,"2"0"-6"0"0,29 2 455 0 0,-29-2-573 0 0,0 0 0 0 0,0 0 0 0 0,0 1 0 0 0,1-1 0 0 0,-1-1 0 0 0,0 1 0 0 0,0 0 0 0 0,0 0 0 0 0,0-1 0 0 0,0 1 1 0 0,0-1-1 0 0,0 0 0 0 0,2 0-93 0 0,4-4 307 0 0,2-1 117 0 0,4 3 93 0 0,-6 3-209 0 0,0-2-78 0 0,0 0-27 0 0,2-3 19 0 0,1 1 31 0 0,-5 2-26 0 0,0-1-39 0 0,4-2 97 0 0,9-3 163 0 0,-10 7-206 0 0,1 0-10 0 0,-1-3-46 0 0,4-7 76 0 0,-2 2-126 0 0,-10 8-125 0 0,1 1 0 0 0,-1-1 0 0 0,0 0 1 0 0,1 0-1 0 0,-1 1 0 0 0,1-1 0 0 0,-1 1 0 0 0,1-1 1 0 0,-1 1-1 0 0,1 0 0 0 0,-1 0 0 0 0,1 0 1 0 0,0-1-12 0 0,0 1 10 0 0,0 0 1 0 0,-1 0 0 0 0,1 0-1 0 0,-1 0 1 0 0,1-1 0 0 0,-1 1-1 0 0,1 0 1 0 0,-1-1 0 0 0,1 0-1 0 0,0 0-10 0 0,-1 1 5 0 0,0-1 0 0 0,0 0 0 0 0,0 1 0 0 0,0-1-1 0 0,0 0 1 0 0,0 0 0 0 0,0 0 0 0 0,-1 0 0 0 0,1 1-1 0 0,0-1 1 0 0,-1 0 0 0 0,1 0 0 0 0,0-1-5 0 0,1-3 9 0 0,-2 5-9 0 0,0-1 1 0 0,1 0-1 0 0,-1 1 1 0 0,0-1-1 0 0,1 1 1 0 0,-1-1-1 0 0,0 0 0 0 0,1 1 1 0 0,-1-1-1 0 0,1 1 1 0 0,-1-1-1 0 0,1 1 1 0 0,-1-1-1 0 0,1 1 1 0 0,-1 0-1 0 0,1-1 1 0 0,0 1-1 0 0,-1-1 1 0 0,1 1-1 0 0,0 0 1 0 0,-1 0-1 0 0,1-1 0 0 0,4-1 8 0 0,11-11 50 0 0,-3-1 8 0 0,-10 12-2 0 0,-3 2 0 0 0,-3-3-11 0 0,-7-8-32 0 0,10 11-20 0 0,0 0 0 0 0,0 0-1 0 0,0 0 1 0 0,0 0 0 0 0,0 0 0 0 0,-1-1-1 0 0,1 1 1 0 0,0 0 0 0 0,0 0 0 0 0,0 0-1 0 0,0 0 1 0 0,0 0 0 0 0,0 0 0 0 0,0 0-1 0 0,0 0 1 0 0,0 0 0 0 0,0 0 0 0 0,-1 0-1 0 0,1-1 1 0 0,0 1 0 0 0,0 0 0 0 0,0 0-1 0 0,0 0 1 0 0,0 0 0 0 0,0 0 0 0 0,-1 0-1 0 0,1 0 1 0 0,0 0 0 0 0,0 0 0 0 0,0 0-1 0 0,0 0 1 0 0,0 0 0 0 0,0 0 0 0 0,0 0-1 0 0,-1 0 1 0 0,1 0 0 0 0,0 0 0 0 0,0 0-1 0 0,0 1 1 0 0,0-1 0 0 0,0 0 0 0 0,0 0-1 0 0,0 0 1 0 0,-1 0 0 0 0,1 0 0 0 0,0 0-1 0 0,0 0 1 0 0,0 0 0 0 0,0 0 0 0 0,0 0-1 0 0,0 0 1 0 0,0 1 0 0 0,0-1 0 0 0,0 0-1 0 0,0 0 1 0 0,0 0 0 0 0,0 0-1 0 0,-14 11 11 0 0,3-6-11 0 0,10-5 0 0 0,0 0 0 0 0,0 1 0 0 0,0-1 0 0 0,-1 1 0 0 0,1-1 0 0 0,0 1 0 0 0,0-1 0 0 0,0 1 0 0 0,0 0 0 0 0,0-1 0 0 0,1 1 0 0 0,-1 0 0 0 0,0 0 0 0 0,0 0 0 0 0,0 0 0 0 0,1 0 0 0 0,-1 0 0 0 0,0 1 0 0 0,-2 3 0 0 0,3-5 0 0 0,0 1 0 0 0,0 0 0 0 0,-1-1 0 0 0,1 1 0 0 0,0-1 0 0 0,-1 1 0 0 0,1 0 0 0 0,0-1 0 0 0,-1 1 0 0 0,1-1 0 0 0,-1 1 0 0 0,1-1 0 0 0,-1 1 0 0 0,1-1 0 0 0,-1 0 0 0 0,0 1 0 0 0,1-1 0 0 0,-1 1 0 0 0,1-1 0 0 0,-1 0 0 0 0,0 0 0 0 0,0 1 0 0 0,-4 1 0 0 0,4-1-2 0 0,0-1 0 0 0,0 1 1 0 0,1 0-1 0 0,-1 0 1 0 0,0-1-1 0 0,0 1 1 0 0,0 0-1 0 0,1 0 1 0 0,-1 0-1 0 0,0 0 0 0 0,1 0 1 0 0,-1 0-1 0 0,1 0 1 0 0,-1 0-1 0 0,1 0 1 0 0,-1 1 1 0 0,-5 9-29 0 0,-6-5 16 0 0,11-5 13 0 0,0-1 0 0 0,0 1 1 0 0,0-1-1 0 0,0 1 0 0 0,0-1 0 0 0,0 1 0 0 0,0-1 0 0 0,0 1 1 0 0,0 0-1 0 0,1 0 0 0 0,-1-1 0 0 0,0 1 0 0 0,0 0 0 0 0,1 0 0 0 0,-1 0 1 0 0,0 0-1 0 0,-20 47 0 0 0,7-25 0 0 0,13-20 0 0 0,2 19 0 0 0,-1-6 0 0 0,0-15 0 0 0,0 0 0 0 0,0 0 0 0 0,0 0 0 0 0,0 0 0 0 0,0-1 0 0 0,0 1 0 0 0,1 0 0 0 0,-1 0 0 0 0,0 0 0 0 0,0 0 0 0 0,1 0 0 0 0,-1-1 0 0 0,0 1 0 0 0,1 1 0 0 0,12 3 10 0 0,1 6 56 0 0,-11-9 48 0 0,1-1-49 0 0,5-1-4 0 0,-7-1-17 0 0,2 1-141 0 0,0 0 44 0 0,3 0 54 0 0,0 0 124 0 0,12 0 314 0 0,-13 0-351 0 0,-1 0-84 0 0,0 0-74 0 0,0 0-89 0 0,0 0-108 0 0,-1 0 1 0 0,0 0-69 0 0,0 0-76 0 0,0 0-81 0 0,0 0-88 0 0,0 0-95 0 0,0 0-99 0 0,0 0-107 0 0,7 0-978 0 0,7 0-1055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6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66 8352 0 0,'0'0'190'0'0,"0"0"28"0"0,0 0 7 0 0,0-3-33 0 0,0-4-135 0 0,0 3 21 0 0,0-6 692 0 0,0 5-300 0 0,0 1-121 0 0,0 0-50 0 0,0 1-96 0 0,0 1-47 0 0,0 0-55 0 0,0 0-60 0 0,0 0 436 0 0,-3-1-58 0 0,-7-8-16 0 0,8 10-214 0 0,0 0-43 0 0,-1 0 37 0 0,-1 0-96 0 0,-1 2-53 0 0,3 0-1 0 0,1-1 36 0 0,-28 0 531 0 0,9 0-281 0 0,5 0-144 0 0,2 0-112 0 0,-4 1 61 0 0,-1 5-30 0 0,2 0-26 0 0,4-3-20 0 0,8-2-30 0 0,0-1-1 0 0,1 1 1 0 0,-1 1-1 0 0,0-1 1 0 0,0 1 0 0 0,1-1-1 0 0,-1 1 1 0 0,1 0-1 0 0,-2 2-17 0 0,-20 9 48 0 0,-12 8-14 0 0,26-12-14 0 0,-19 13 296 0 0,-22 22-316 0 0,38-28 98 0 0,1 4 1 0 0,10-15-68 0 0,-1 0 0 0 0,1 0 0 0 0,-1 0 0 0 0,0 0 0 0 0,-1 0-31 0 0,3-2 15 0 0,0-1 0 0 0,0 1 0 0 0,1-1 0 0 0,-1 1 0 0 0,1-1 0 0 0,0 1 0 0 0,-1 0 0 0 0,1 0 0 0 0,1 0 0 0 0,-1-1 0 0 0,0 1 0 0 0,1 0 0 0 0,-1 0 0 0 0,1 0 0 0 0,0 0 0 0 0,0 0 0 0 0,0 0 0 0 0,1 2-15 0 0,-1 2 15 0 0,0-6-3 0 0,0 1 1 0 0,0-1-1 0 0,0 1 1 0 0,0 0-1 0 0,0-1 0 0 0,0 1 1 0 0,1-1-1 0 0,-1 1 1 0 0,1-1-1 0 0,-1 1 1 0 0,1-1-1 0 0,0 1 0 0 0,-1-1 1 0 0,1 1-1 0 0,1 0-12 0 0,5 5 42 0 0,-5-5-44 0 0,3 4 27 0 0,-1-3 6 0 0,-1 1 0 0 0,0-1 0 0 0,1 0 0 0 0,0 0 0 0 0,1 0-31 0 0,17 7 196 0 0,-17-8-167 0 0,2 0 18 0 0,0 0 1 0 0,0 0-1 0 0,1 0 1 0 0,-1-1-1 0 0,0 0 1 0 0,7 0-48 0 0,81-1 357 0 0,-63 0-277 0 0,0 0-55 0 0,-25 0-25 0 0,0-1 0 0 0,0 0 0 0 0,0 0 0 0 0,-1 0 0 0 0,1-1 0 0 0,0 0 0 0 0,9-3 0 0 0,13 0 11 0 0,-7-6 32 0 0,-9 8-34 0 0,-11 2-8 0 0,1 1 0 0 0,-1-1 0 0 0,0 1 0 0 0,1-1 0 0 0,-1 0 0 0 0,0 0 0 0 0,0 0 0 0 0,0 0 0 0 0,0 0 0 0 0,0 0 0 0 0,0-1 0 0 0,0 1-1 0 0,0-1 1 0 0,0 0-1 0 0,2-1 12 0 0,0 0-1 0 0,0 0 0 0 0,0 0 0 0 0,0 1 0 0 0,2-2-11 0 0,18-11 21 0 0,-13 0 22 0 0,-5-1-31 0 0,-4 12-12 0 0,-1 3 0 0 0,0 0 0 0 0,-1 0 0 0 0,1 0 0 0 0,-1 0 0 0 0,1 0 0 0 0,-1 0 0 0 0,0 0 0 0 0,1 0 0 0 0,-1 0 0 0 0,0 0 0 0 0,0 0 0 0 0,1-1 0 0 0,-2-2-3 0 0,0 1 0 0 0,0 0 0 0 0,0-1 0 0 0,0 1 0 0 0,0 0-1 0 0,-1 0 1 0 0,1 0 0 0 0,-1-1 3 0 0,-3-6-17 0 0,1-1-40 0 0,-1-2-56 0 0,3 9 67 0 0,1 0-1 0 0,-1 1 1 0 0,0 0-1 0 0,0-1 1 0 0,0 1 0 0 0,0 0-1 0 0,-3-2 47 0 0,1 0-129 0 0,0 0 0 0 0,0 0 0 0 0,0-1 0 0 0,1 1 0 0 0,-3-6 129 0 0,-9-15-531 0 0,13 24 463 0 0,0-1-1 0 0,0 1 1 0 0,0 0-1 0 0,0 0 0 0 0,0 0 1 0 0,-1 1-1 0 0,1-1 0 0 0,-1 0 1 0 0,-1 0 68 0 0,-9-8-486 0 0,10 8 347 0 0,1-1 0 0 0,0 1 0 0 0,-1-1 0 0 0,1 0 0 0 0,0 0 0 0 0,0 0 139 0 0,1 1-72 0 0,1 1 0 0 0,-1 0 1 0 0,1-1-1 0 0,0 1 0 0 0,-1-1 1 0 0,1 1-1 0 0,0-1 0 0 0,0 1 0 0 0,0-1 1 0 0,0 1 71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14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1 447 11256 0 0,'0'0'256'0'0,"0"0"34"0"0,2 0 21 0 0,4 1-158 0 0,-2 2-47 0 0,1 6-2 0 0,-4-7-102 0 0,0-1-1 0 0,-1 0 0 0 0,1 0 1 0 0,0 1-1 0 0,0-1 0 0 0,-1 0 1 0 0,1 0-1 0 0,0 0 1 0 0,0 0-1 0 0,0 0 0 0 0,1 0 1 0 0,-1 0-1 0 0,0 0 1 0 0,0 0-2 0 0,13 4 0 0 0,-12 0 4 0 0,4 3 53 0 0,-4-6-99 0 0,1 1 72 0 0,1 0 59 0 0,1 0 44 0 0,16 11 599 0 0,-14-7-487 0 0,2 1 0 0 0,5-1 31 0 0,2 3 52 0 0,-4 0-9 0 0,1 1-101 0 0,-6-8-133 0 0,-7-3-77 0 0,1 0 0 0 0,-1 0 1 0 0,1 0-1 0 0,-1 0 1 0 0,1 0-1 0 0,-1 1 1 0 0,1-1-1 0 0,-1 0 1 0 0,0 0-1 0 0,1 1 0 0 0,-1-1 1 0 0,1 0-1 0 0,-1 0 1 0 0,0 1-1 0 0,1-1 1 0 0,-1 1-1 0 0,0-1 0 0 0,1 0 1 0 0,-1 1-1 0 0,0-1 1 0 0,0 1-1 0 0,0-1 1 0 0,1 0-1 0 0,-1 1 0 0 0,0-1 1 0 0,0 1-1 0 0,0-1 1 0 0,0 1-1 0 0,0-1 1 0 0,0 1-1 0 0,0-1 0 0 0,0 1 1 0 0,0-1-1 0 0,0 1 1 0 0,0-1-1 0 0,0 1-8 0 0,0 1 186 0 0,0-2-17 0 0,0 0-60 0 0,0 0-21 0 0,0 0-6 0 0,0 0-1 0 0,0 0 6 0 0,0 0 1 0 0,0 0-1 0 0,0 0 3 0 0,0 0 4 0 0,-2-2-14 0 0,-19-19-62 0 0,17 17-15 0 0,2-1 3 0 0,-3-8 37 0 0,-2 8-30 0 0,7 5-11 0 0,-1 0-1 0 0,1 0 1 0 0,-1 0-1 0 0,1-1 1 0 0,-1 1 0 0 0,1 0-1 0 0,0-1 1 0 0,-1 1-1 0 0,1 0 1 0 0,0-1-1 0 0,-1 1 1 0 0,1-1 0 0 0,0 1-1 0 0,-1 0 1 0 0,1-1-1 0 0,0 1 1 0 0,0-1 0 0 0,0 1-1 0 0,-1-1 1 0 0,1 1-1 0 0,0-1 1 0 0,0 1 0 0 0,0-1-1 0 0,0 1 1 0 0,0-1-1 0 0,0 1 1 0 0,0-1-1 0 0,0 1 1 0 0,0-1 0 0 0,0 1-1 0 0,0-1 1 0 0,0 0-2 0 0,0 0 3 0 0,0-1 0 0 0,0 0 1 0 0,0 0-1 0 0,-1 0 0 0 0,1 1 0 0 0,-1-1 1 0 0,1 0-1 0 0,-1 0 0 0 0,0 1 0 0 0,0-1 1 0 0,0 1-1 0 0,0-1 0 0 0,0 0-3 0 0,0 1 4 0 0,0-1-1 0 0,0 1 1 0 0,1-1 0 0 0,-1 0 0 0 0,0 1-1 0 0,1-1 1 0 0,-1 0 0 0 0,1 1 0 0 0,-1-1-1 0 0,1 0 1 0 0,0 0 0 0 0,-1 0-1 0 0,1 0-3 0 0,0-5 32 0 0,0 5-26 0 0,0 0 1 0 0,0 0-1 0 0,0-1 1 0 0,0 1-1 0 0,0 0 1 0 0,0 0-1 0 0,1 0 1 0 0,-1 0-1 0 0,1 0 0 0 0,0-2-6 0 0,3-4 31 0 0,8-18 98 0 0,-10 21-111 0 0,0 0 0 0 0,0 0 0 0 0,1 1 0 0 0,0-1-1 0 0,0 1 1 0 0,0-1 0 0 0,0 1 0 0 0,1 0-1 0 0,0 0-17 0 0,-2 2 7 0 0,-1 0-1 0 0,1 0 0 0 0,-1 0 1 0 0,0 0-1 0 0,1 0 0 0 0,-1 0 0 0 0,0 0 1 0 0,0 0-1 0 0,-1 0 0 0 0,1-1 0 0 0,0 1 1 0 0,-1 0-7 0 0,8-17 15 0 0,-6 17-9 0 0,0-1-1 0 0,0 1 1 0 0,1 0-1 0 0,-1 0 0 0 0,1 0 1 0 0,0 0-1 0 0,1-1-5 0 0,17-13 26 0 0,-14 8-5 0 0,-5 6-18 0 0,0 0 0 0 0,0-1 1 0 0,0 1-1 0 0,1 0 0 0 0,-1 0 0 0 0,1 0 1 0 0,-1 1-1 0 0,1-1 0 0 0,0 0 0 0 0,1 0-3 0 0,9-1 0 0 0,-11 3 0 0 0,1-1 0 0 0,-1 1 0 0 0,0-1 0 0 0,1 0 0 0 0,-1 1 0 0 0,0-1 0 0 0,0 0 0 0 0,0 0 0 0 0,0-1 0 0 0,0 1 0 0 0,0 0 0 0 0,0-1 0 0 0,0 1 0 0 0,0-1 0 0 0,4-4-55 0 0,1 2 42 0 0,14-3 108 0 0,-7 6-46 0 0,-4 1-63 0 0,-2 1-45 0 0,0-1-57 0 0,-3 0 3 0 0,1 1-35 0 0,-1-1-37 0 0,1 0-41 0 0,-4 0-32 0 0,-1 0-44 0 0,1 0-40 0 0,-1 0-35 0 0,2 0-247 0 0,0 0-60 0 0,0 0-45 0 0,1 0-35 0 0,6 0-1368 0 0,9 0-1214 0 0</inkml:trace>
  <inkml:trace contextRef="#ctx0" brushRef="#br0" timeOffset="463.37">1151 415 8984 0 0,'-3'-2'200'0'0,"0"-1"-129"0"0,3 2-65 0 0,-1 0 5 0 0,-4-3 90 0 0,-2-4 86 0 0,1 3-47 0 0,-1-2 37 0 0,1 0-144 0 0,-2-2-23 0 0,6 4-13 0 0,-3-3-9 0 0,-1 4 49 0 0,1 2 6 0 0,2 0-67 0 0,0 0 87 0 0,0-1 67 0 0,-1-1 46 0 0,-7-6 417 0 0,7 7-442 0 0,0 0-57 0 0,-5-1 165 0 0,-1-1-19 0 0,-3-2 26 0 0,10 6-198 0 0,0 1 0 0 0,0-1 0 0 0,1 0 0 0 0,-1 1 0 0 0,0-1 0 0 0,0 1 0 0 0,0 0 0 0 0,0 0 1 0 0,0 0-1 0 0,-3 1-68 0 0,-10 0 256 0 0,0-1-96 0 0,-29 0 312 0 0,32 0-358 0 0,0 1 70 0 0,1 4-40 0 0,-8 7 61 0 0,1-1-34 0 0,13-9-103 0 0,-8 3 112 0 0,-3 9 32 0 0,4 0-113 0 0,-10 10 114 0 0,-5-1 87 0 0,4-6-118 0 0,-14 14 154 0 0,34-25-238 0 0,-1 0-1 0 0,0 0 0 0 0,1 0 1 0 0,-2 3-98 0 0,3-3 44 0 0,1-2-44 0 0,-1 3 129 0 0,2 0-47 0 0,2 9 23 0 0,0-11-43 0 0,1 0 37 0 0,4 1-60 0 0,-4-3-17 0 0,1 0-1 0 0,0-1 0 0 0,0 1 1 0 0,0-1-1 0 0,3 3-21 0 0,-4-4 9 0 0,-1 0 0 0 0,1-1 0 0 0,-1 1 0 0 0,1-1 0 0 0,-1 1 0 0 0,1-1 0 0 0,0 1 0 0 0,-1-1 0 0 0,1 0 0 0 0,0 0 0 0 0,-1 0-9 0 0,7 0 42 0 0,-6 0-26 0 0,0 0-1 0 0,0 0 1 0 0,0 0-1 0 0,1 0 1 0 0,-1 0-1 0 0,0 0 1 0 0,0 1-1 0 0,0-1 1 0 0,0 1-1 0 0,1 0-15 0 0,6 4 48 0 0,-8-4-37 0 0,1 0 1 0 0,-1 0-1 0 0,1 0 0 0 0,0 0 0 0 0,-1-1 1 0 0,1 1-1 0 0,0 0 0 0 0,0-1 0 0 0,0 1 0 0 0,-1-1 1 0 0,1 0-1 0 0,0 0 0 0 0,0 1 0 0 0,0-1 1 0 0,0 0-1 0 0,0 0 0 0 0,-1-1 0 0 0,1 1 0 0 0,0 0 1 0 0,0-1-1 0 0,0 1 0 0 0,1-1-11 0 0,8-4 34 0 0,7-2 22 0 0,1 5 15 0 0,-9 3-40 0 0,-7-1-25 0 0,1 1 1 0 0,0-1 0 0 0,-1 0 0 0 0,1-1-1 0 0,0 1 1 0 0,-1 0 0 0 0,1-1-1 0 0,0 0 1 0 0,1 0-7 0 0,5-4 17 0 0,-7 4-12 0 0,0-1 0 0 0,0 1-1 0 0,1 0 1 0 0,-1 0 0 0 0,0 0-1 0 0,0 1 1 0 0,0-1 0 0 0,1 1-1 0 0,-1-1 1 0 0,3 1-5 0 0,18-4 40 0 0,17-11-26 0 0,-16 5-15 0 0,-14 6 1 0 0,0-1 0 0 0,0 0 0 0 0,5-3 0 0 0,2-2 0 0 0,-5 5 0 0 0,-7-6 0 0 0,-6 11 0 0 0,1-1-1 0 0,-1 1 0 0 0,1 0 1 0 0,0-1-1 0 0,-1 1 0 0 0,1 0 0 0 0,0 0 1 0 0,-1 0-1 0 0,1 0 0 0 0,0-1 1 0 0,-1 1-1 0 0,1 0 0 0 0,0 0 0 0 0,-1 0 1 0 0,1 0 0 0 0,-1 0 0 0 0,3 0-56 0 0,0 2-6 0 0,1-2 41 0 0,2 1 16 0 0,-3 6-31 0 0,-3 20 15 0 0,0-13-36 0 0,2-1 45 0 0,14 17 12 0 0,-12-29 0 0 0,0 0 1 0 0,4 15-12 0 0,0-7-14 0 0,1-4-37 0 0,-8-5 54 0 0,-1 1-1 0 0,1-1 1 0 0,0 0 0 0 0,-1 1-1 0 0,1-1 1 0 0,0 0 0 0 0,-1 1 0 0 0,1-1-1 0 0,-1 1 1 0 0,1-1 0 0 0,0 1-1 0 0,-1-1 1 0 0,1 1 0 0 0,-1-1 0 0 0,0 1-1 0 0,1-1 1 0 0,-1 1 0 0 0,1 0-1 0 0,-1-1 1 0 0,0 1 0 0 0,1 0 0 0 0,-1 0-1 0 0,0-1 1 0 0,0 1 0 0 0,0 0-1 0 0,1-1 1 0 0,-1 2 8 0 0,0-2-2 0 0,0 0-1 0 0,0 0 1 0 0,0 0 0 0 0,0 0-1 0 0,0 0 1 0 0,-1 0 0 0 0,1 0-1 0 0,0 0 1 0 0,0 0 0 0 0,0 0-1 0 0,0 0 1 0 0,0 1-1 0 0,0-1 1 0 0,0 0 0 0 0,0 0-1 0 0,1 0 1 0 0,-1 0 0 0 0,0 0-1 0 0,0 0 1 0 0,0 0 0 0 0,0 0-1 0 0,0 0 1 0 0,0 0-1 0 0,0 1 1 0 0,0-1 0 0 0,0 0-1 0 0,0 0 1 0 0,0 0 0 0 0,0 0-1 0 0,0 0 1 0 0,0 0 0 0 0,0 0-1 0 0,0 0 1 0 0,0 0-1 0 0,0 0 1 0 0,1 0 0 0 0,-1 0-1 0 0,0 0 1 0 0,0 0 0 0 0,0 0-1 0 0,0 0 1 0 0,0 0 0 0 0,0 0-1 0 0,0 0 1 0 0,0 0-1 0 0,0 0 1 0 0,0 0 0 0 0,1 0-1 0 0,-1 0 1 0 0,0 0 0 0 0,0 0-1 0 0,0 0 1 0 0,0 0 0 0 0,0 0-1 0 0,0 0 1 0 0,0 0-1 0 0,0 0 3 0 0,1 0 39 0 0,0 0-36 0 0,2 0-68 0 0,1 0-66 0 0,11 1-463 0 0,-9 1 412 0 0,-1 1-2 0 0,-1 0-27 0 0,-2 0-65 0 0,-1-2 93 0 0,0-1-34 0 0,-1 0 217 0 0,1 1-254 0 0,-1 0-36 0 0,1 0-383 0 0,0-1 98 0 0,-1 0-49 0 0,2 0-726 0 0,3 0-569 0 0,4 0-1082 0 0</inkml:trace>
  <inkml:trace contextRef="#ctx0" brushRef="#br0" timeOffset="788.02">1598 0 9016 0 0,'0'0'265'0'0,"0"0"-4"0"0,0 0-148 0 0,0 0-39 0 0,0 0 84 0 0,0 0 172 0 0,0 3 311 0 0,0 7-200 0 0,0 0-48 0 0,0-1-45 0 0,0 1-41 0 0,0-1-39 0 0,0 1-34 0 0,0 8 142 0 0,0-1-121 0 0,0 0-60 0 0,0 39 271 0 0,0-30-225 0 0,0-17-155 0 0,1 0 0 0 0,0 0 0 0 0,2 7-86 0 0,4 14 213 0 0,-6-26-185 0 0,1 6 72 0 0,0 0 0 0 0,-2 1 0 0 0,1-1-1 0 0,-1 1 1 0 0,-1-1 0 0 0,0 3-100 0 0,0-1 118 0 0,0-1-1 0 0,1 1 1 0 0,0 0-1 0 0,1 0 0 0 0,0 0 1 0 0,2 1-118 0 0,2 3 145 0 0,1 2 49 0 0,-4-4 41 0 0,-2-5-94 0 0,2-1-39 0 0,0-1-19 0 0,2 1-7 0 0,2 8 54 0 0,-4 0 58 0 0,-2 14 218 0 0,3-25-254 0 0,-2-4-135 0 0,0 1 0 0 0,0-1 1 0 0,1 0-1 0 0,-1 1 0 0 0,0-1 0 0 0,0 1 0 0 0,-1 0 1 0 0,1-1-1 0 0,0 1 0 0 0,0 0 0 0 0,-1-1 1 0 0,1 1-1 0 0,-1 0 0 0 0,1 0 0 0 0,-1 1-17 0 0,0-1 118 0 0,0 1-54 0 0,0-2-188 0 0,0-1 75 0 0,0 1 66 0 0,0 0 106 0 0,0 1 69 0 0,0-1-139 0 0,0 0-106 0 0,0-1-20 0 0,0 1-36 0 0,0 0-166 0 0,0 0 88 0 0,0-1-36 0 0,0 1-39 0 0,0 0-42 0 0,0-1-44 0 0,0 1-46 0 0,0-1-13 0 0,0 0-60 0 0,0 0-54 0 0,0 0-45 0 0,0 0-166 0 0,0 0-46 0 0,0 0-200 0 0,0 0-538 0 0</inkml:trace>
  <inkml:trace contextRef="#ctx0" brushRef="#br0" timeOffset="1613.06">1358 400 5784 0 0,'31'0'88'0'0,"-24"0"-18"0"0,1 0 53 0 0,-10 0-280 0 0,0 0 112 0 0,0 0 103 0 0,1 0 96 0 0,0 0 87 0 0,0 0 79 0 0,1 0 70 0 0,0 0 62 0 0,0 0 380 0 0,0 0 103 0 0,1 0-32 0 0,2 0 1282 0 0,-1 0-1096 0 0,1 0-82 0 0,-1 0-401 0 0,-1 0-68 0 0,1 0-151 0 0,-1 0-62 0 0,1 0-71 0 0,-1 0-78 0 0,1 0-95 0 0,-1 0-62 0 0,0 0-68 0 0,0 0-72 0 0,0 0-77 0 0,0 0-80 0 0,0 0-84 0 0,0 0-89 0 0,14-3 760 0 0,0-8 34 0 0,-14 10-194 0 0,1 0-34 0 0,2-1 28 0 0,0 2-77 0 0,1 1-44 0 0,-3 0 55 0 0,20-5 175 0 0,4-9 3 0 0,-20 9-180 0 0,0 0 0 0 0,0 1 0 0 0,0 0 0 0 0,5-1-75 0 0,-9 3 9 0 0,6-2 24 0 0,0 1 0 0 0,0 0-1 0 0,0 0 1 0 0,0 0-1 0 0,8 1-32 0 0,3-1 60 0 0,-3-4-39 0 0,0-1 0 0 0,3 6 37 0 0,55 1 53 0 0,-40 0-104 0 0,-9 0-65 0 0,1 0-75 0 0,-22 0 114 0 0,1 0 0 0 0,-1 1 0 0 0,0 0 0 0 0,0-1 1 0 0,0 2-1 0 0,0-1 19 0 0,16 7-119 0 0,-2 0-47 0 0,-2 0-90 0 0,-5-3 38 0 0,20 22-376 0 0,-23-23 458 0 0,3 1-15 0 0,2 2-29 0 0,-8-5 122 0 0,-4-1 44 0 0,0-1 0 0 0,-1 0 0 0 0,1 0 0 0 0,0 1 0 0 0,-1-1 0 0 0,1 0 0 0 0,-1 1 0 0 0,1-1 0 0 0,0 1 0 0 0,-1-1-1 0 0,1 1 1 0 0,-1-1 0 0 0,1 1 0 0 0,-1-1 0 0 0,0 1 0 0 0,1-1 0 0 0,-1 1 0 0 0,0 0 0 0 0,1-1 0 0 0,-1 1 0 0 0,0-1 0 0 0,1 1 14 0 0,1 4-48 0 0,-1-4 40 0 0,-1 0 1 0 0,1 0-1 0 0,0 0 0 0 0,-1 0 0 0 0,1 0 0 0 0,0 0 0 0 0,0 0 1 0 0,0-1-1 0 0,0 1 0 0 0,0 0 0 0 0,0-1 0 0 0,0 1 1 0 0,0-1-1 0 0,0 1 0 0 0,0-1 0 0 0,0 1 8 0 0,11 5-84 0 0,-7 5 3 0 0,6-6 14 0 0,-6 6 43 0 0,6-6-29 0 0,-10-1 31 0 0,0-1 4 0 0,15 6-6 0 0,-15-8 25 0 0,1-1 0 0 0,-1 1 1 0 0,0 0-1 0 0,0 0 0 0 0,0 0 1 0 0,0 0-1 0 0,0 0 0 0 0,0 0 1 0 0,0 0-1 0 0,0 0 0 0 0,-1 0 1 0 0,2 1-2 0 0,0 12 77 0 0,-2-12 4 0 0,3 1-3 0 0,8 8 15 0 0,-9-9 10 0 0,-2 1 1 0 0,0 8-7 0 0,0-9-26 0 0,0 1-18 0 0,0 8-56 0 0,0-9-74 0 0,0-2-59 0 0,0 0-21 0 0</inkml:trace>
  <inkml:trace contextRef="#ctx0" brushRef="#br0" timeOffset="1794.06">1997 208 10080 0 0,'0'0'230'0'0,"0"0"30"0"0,0 0 18 0 0,0-1-120 0 0,0-1-83 0 0,1-2-38 0 0,1-2-27 0 0,5 3 1 0 0,-3 3 32 0 0,-4 0-43 0 0,2 0 89 0 0,-2-3 98 0 0,1-1-107 0 0,2-2 191 0 0,-1 5-217 0 0,0 0-37 0 0,0 1-40 0 0,-1-1-42 0 0,2 1-49 0 0,-1 0-58 0 0,0 0-65 0 0,0 0-72 0 0,0 0-80 0 0,1 0-88 0 0,-1 0-104 0 0,1 0-106 0 0,-1 0-782 0 0,-2 0-848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4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9760 0 0,'0'0'222'0'0,"2"3"30"0"0,5 3-152 0 0,18 19 191 0 0,-15-10-183 0 0,-6 0-65 0 0,-4-8-23 0 0,2-1 43 0 0,1 0 43 0 0,0-1 45 0 0,2 3 193 0 0,-2-1-8 0 0,1-1-34 0 0,1 5 226 0 0,-1-3-194 0 0,-2 0 43 0 0,-1 0-73 0 0,-1 0-81 0 0,2 0-86 0 0,9 5 75 0 0,-9-10-52 0 0,0 1-72 0 0,-3 5-15 0 0,1-6-10 0 0,0 1 16 0 0,0 1 49 0 0,0 20 685 0 0,0-19-641 0 0,0-1-109 0 0,0-2 127 0 0,0-3-50 0 0,0 0-10 0 0,0 0 4 0 0,-3 2 29 0 0,-8 9 11 0 0,9-8 2 0 0,-1-3-8 0 0,-8 0-34 0 0,11 0-132 0 0,0 0 0 0 0,0 0 0 0 0,0 0 0 0 0,0 0 0 0 0,0 0 0 0 0,0 0 0 0 0,0 0 0 0 0,0 0 0 0 0,0 0 0 0 0,-1 0 0 0 0,1 0 0 0 0,0 0 0 0 0,0 0 0 0 0,0 0 0 0 0,0 0 0 0 0,0 0 0 0 0,0 0 0 0 0,0 0 0 0 0,0 0 0 0 0,0 0 0 0 0,0 0 0 0 0,-1 0 0 0 0,1 0 0 0 0,0-1 0 0 0,0 1 0 0 0,0 0 0 0 0,0 0 0 0 0,0 0 0 0 0,0 0 0 0 0,0 0 0 0 0,0 0 0 0 0,0 0 0 0 0,0 0 0 0 0,0 0 0 0 0,0 0 0 0 0,0 0 0 0 0,0 0 0 0 0,0 0 0 0 0,0-1 0 0 0,-1 1 0 0 0,1 0 0 0 0,0 0 0 0 0,0 0 0 0 0,0 0 0 0 0,0 0 0 0 0,0 0 0 0 0,0 0 0 0 0,0 0 0 0 0,0 0 0 0 0,0 0 0 0 0,0-1 0 0 0,0 1 0 0 0,0 0 0 0 0,1 0 0 0 0,-1 0 0 0 0,0 0 0 0 0,0 0-2 0 0,0-1 7 0 0,0 1 0 0 0,0-1-1 0 0,0 1 1 0 0,-1-1-1 0 0,1 0 1 0 0,0 1-1 0 0,0-1 1 0 0,0 1 0 0 0,0-1-1 0 0,-1 1 1 0 0,1-1-1 0 0,0 1 1 0 0,0-1 0 0 0,-1 1-1 0 0,1-1 1 0 0,-1 1-1 0 0,1-1 1 0 0,0 1-1 0 0,-1-1 1 0 0,1 1 0 0 0,-1 0-1 0 0,1-1 1 0 0,-1 1-1 0 0,0-1-6 0 0,1 1 7 0 0,-1-1-1 0 0,0 1 1 0 0,1 0-1 0 0,-1-1 1 0 0,1 1-1 0 0,-1-1 1 0 0,1 0-1 0 0,-1 1 1 0 0,1-1-1 0 0,-1 1 1 0 0,1-1-1 0 0,0 0 1 0 0,-1 1-1 0 0,1-1 1 0 0,0 0-1 0 0,-1 1 1 0 0,1-1-1 0 0,0 0 1 0 0,0 0-1 0 0,0 1 1 0 0,0-1-1 0 0,0 0 0 0 0,0 0 1 0 0,0 1-1 0 0,0-1-6 0 0,0-39 227 0 0,0-19-30 0 0,0 56-189 0 0,0 0 0 0 0,0 0 0 0 0,0 0 0 0 0,1 0 0 0 0,-1-1-1 0 0,1 1 1 0 0,0 0 0 0 0,0 1 0 0 0,0-1 0 0 0,0 0-1 0 0,1 0 1 0 0,-1 0 0 0 0,1 1 0 0 0,0-1 0 0 0,1-1-8 0 0,2-6 19 0 0,0-3-41 0 0,-3 9-1 0 0,0-1-1 0 0,-1 1 1 0 0,2 0 0 0 0,-1 0 0 0 0,0-1 0 0 0,1 2 0 0 0,0-1 0 0 0,1-1 23 0 0,14-14-68 0 0,12-7 54 0 0,-4 7 4 0 0,-19 9-21 0 0,-6 10 30 0 0,-1-1 0 0 0,0 1-1 0 0,0-1 1 0 0,1 1 0 0 0,-1 0 0 0 0,0-1 0 0 0,1 1 0 0 0,-1 0 0 0 0,0-1 0 0 0,1 1 0 0 0,-1 0-1 0 0,1-1 1 0 0,-1 1 0 0 0,0 0 0 0 0,1 0 0 0 0,-1-1 0 0 0,1 1 0 0 0,-1 0 0 0 0,1 0-1 0 0,-1 0 1 0 0,1 0 0 0 0,-1 0 0 0 0,1 0 0 0 0,-1-1 0 0 0,1 1 0 0 0,-1 0 0 0 0,1 1 0 0 0,-1-1-1 0 0,1 0 1 0 0,-1 0 0 0 0,1 0 0 0 0,-1 0 1 0 0,32 0-80 0 0,-30 0 75 0 0,-1 0-1 0 0,1 0 1 0 0,-1 0 0 0 0,1 0-1 0 0,-1 1 1 0 0,1-1 0 0 0,-1 0-1 0 0,0 1 1 0 0,1-1 0 0 0,-1 1 5 0 0,29 15-24 0 0,-16 9-31 0 0,-12-21 56 0 0,-2-3-1 0 0,1 1 0 0 0,-1-1 0 0 0,0 1 0 0 0,1-1 0 0 0,-1 0 0 0 0,0 1 0 0 0,0-1 0 0 0,0 1 0 0 0,0-1 0 0 0,0 1 0 0 0,0-1 0 0 0,0 1 0 0 0,0-1 0 0 0,0 1 0 0 0,1-1 0 0 0,-1 1 0 0 0,0-1 0 0 0,0 1 0 0 0,1-1 0 0 0,-1 0 0 0 0,1 1 0 0 0,6 11 0 0 0,-4-7 0 0 0,0-1 0 0 0,0 1 0 0 0,0 0 0 0 0,-1 0 0 0 0,0 0 0 0 0,0 0 0 0 0,-1 0 0 0 0,1 0 0 0 0,-1 5 0 0 0,-1 30 2 0 0,0-15 50 0 0,0-25-51 0 0,0 1 0 0 0,1 0-1 0 0,-1-1 1 0 0,0 1 0 0 0,1 0 0 0 0,-1-1 0 0 0,1 1 0 0 0,-1 0 0 0 0,1-1-1 0 0,0 1 1 0 0,0-1 0 0 0,0 1 0 0 0,-1-1 0 0 0,2 0-1 0 0,3 8 10 0 0,-3 4 58 0 0,-2-10 39 0 0,0-3-15 0 0,0 0-11 0 0,0 0 2 0 0,0 0 12 0 0,0 0 7 0 0,0 0 2 0 0,0 0-4 0 0,0 0-17 0 0,0 0-10 0 0,0-8 28 0 0,0 1-67 0 0,0 5-31 0 0,0 0-1 0 0,0 1 0 0 0,0-1 0 0 0,0 1 0 0 0,0-1 1 0 0,1 1-1 0 0,-1-1 0 0 0,1 0 0 0 0,0 0-2 0 0,4-6 21 0 0,-4 6-18 0 0,0 1 0 0 0,0-1 0 0 0,0 1 0 0 0,-1-1 1 0 0,1 1-1 0 0,0-1 0 0 0,-1 1 0 0 0,1-1 0 0 0,-1 0 0 0 0,1 1 0 0 0,-1-1 0 0 0,0 0 0 0 0,0 1 0 0 0,0-1-3 0 0,0 0 4 0 0,0 1 0 0 0,1-1 0 0 0,-1 0 0 0 0,0 1-1 0 0,1-1 1 0 0,-1 1 0 0 0,0-1 0 0 0,1 1 0 0 0,0-1 0 0 0,-1 1 0 0 0,1-1 0 0 0,0 1-1 0 0,0 0-3 0 0,6-13 14 0 0,-4 1 7 0 0,-3 11-18 0 0,1-1 0 0 0,-1 1 0 0 0,1 0 0 0 0,-1-1 1 0 0,1 1-1 0 0,0 0 0 0 0,0 0 0 0 0,0 0 0 0 0,1 0 0 0 0,-1 0 0 0 0,0 0 0 0 0,1 0 0 0 0,-1 0 0 0 0,1 0-3 0 0,0 0 4 0 0,-1 0 0 0 0,1 0 1 0 0,-1-1-1 0 0,1 1 0 0 0,-1 0 0 0 0,0-1 0 0 0,0 1 1 0 0,0 0-1 0 0,0-1 0 0 0,-1 0 0 0 0,1 1 0 0 0,-1-1-4 0 0,6-15-16 0 0,-6 17 11 0 0,1 0 1 0 0,-1 0-1 0 0,1 0 0 0 0,0 0 1 0 0,-1 0-1 0 0,1 1 1 0 0,0-1-1 0 0,0 0 0 0 0,0 0 1 0 0,0 0-1 0 0,0 1 1 0 0,0-1-1 0 0,0 0 0 0 0,0 1 5 0 0,10-5-47 0 0,-9 4 39 0 0,0 0 0 0 0,1 0 0 0 0,-1-1-1 0 0,0 1 1 0 0,0 0 0 0 0,0-1 0 0 0,0 1-1 0 0,0-1 1 0 0,0 0 8 0 0,14-11-11 0 0,-15 12 11 0 0,1 1 0 0 0,-1-1 0 0 0,1 1 0 0 0,-1 0 0 0 0,1-1 0 0 0,-1 1 0 0 0,0 0 0 0 0,1 0 0 0 0,-1 0 0 0 0,1 0 0 0 0,-2 0 0 0 0,19 0-19 0 0,26 0-154 0 0,-45 0 172 0 0,1 0-1 0 0,-1 0 0 0 0,1 0 1 0 0,-1-1-1 0 0,1 1 0 0 0,-1 0 1 0 0,1 0-1 0 0,0 0 0 0 0,-1 0 1 0 0,1 1-1 0 0,-1-1 0 0 0,1 0 1 0 0,-1 0-1 0 0,1 0 0 0 0,-1 0 1 0 0,1 0-1 0 0,-1 1 0 0 0,0-1 0 0 0,1 0 1 0 0,-1 0-1 0 0,1 1 0 0 0,-1-1 1 0 0,1 0-1 0 0,-1 1 0 0 0,0-1 1 0 0,1 0-1 0 0,-1 1 0 0 0,0-1 1 0 0,1 1-1 0 0,-1-1 0 0 0,0 1 1 0 0,0-1-1 0 0,1 0 0 0 0,-1 1 1 0 0,0-1-1 0 0,0 1 0 0 0,0-1 1 0 0,0 1 1 0 0,4 6-1 0 0,9 9 1 0 0,-9-11 0 0 0,1 1 0 0 0,-1 0 0 0 0,-1 0 0 0 0,1 0 0 0 0,-1 0 0 0 0,0 1 0 0 0,0-1 0 0 0,-2-4 0 0 0,0 1 0 0 0,-1-1 0 0 0,1 0 0 0 0,-1 1-1 0 0,1-1 1 0 0,-1 1 0 0 0,0-1 0 0 0,0 1 0 0 0,0-1 0 0 0,0 0-1 0 0,-1 1 1 0 0,1-1 0 0 0,-1 15 18 0 0,4-1 50 0 0,-1-13-76 0 0,2 2 40 0 0,0 2 35 0 0,-2-2-73 0 0,-1 1-65 0 0,0 2-87 0 0,-1-3 16 0 0,4 5-64 0 0,-2-7 108 0 0,0 0-47 0 0,-1-1 2 0 0,0-1-38 0 0,1 1-47 0 0,-1-1-51 0 0,0 0-2 0 0,-1-1-41 0 0,1 1-38 0 0,-1-1-34 0 0,1 0-253 0 0,-1 1-56 0 0,0-1-825 0 0,0 0-646 0 0,0 0-1230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9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33 10808 0 0,'0'0'316'0'0,"0"-3"-3"0"0,0-2-234 0 0,-3-1-47 0 0,-7 1-20 0 0,7 1 31 0 0,2 1 74 0 0,-3-2 273 0 0,-10 4 24 0 0,11 1-233 0 0,-12 0 350 0 0,7 2-219 0 0,3 5-95 0 0,5-7-207 0 0,0 1 0 0 0,0-1 0 0 0,-1 1 0 0 0,1-1 0 0 0,0 1 0 0 0,-1-1 0 0 0,1 0 0 0 0,0 1 0 0 0,-1-1 0 0 0,1 0 0 0 0,0 1 0 0 0,-1-1 0 0 0,1 0 0 0 0,-1 1 0 0 0,1-1 0 0 0,-1 0 0 0 0,1 0 0 0 0,0 0 0 0 0,-1 1 0 0 0,1-1 0 0 0,-1 0 0 0 0,1 0 0 0 0,-1 0 0 0 0,1 0 0 0 0,-1 0 0 0 0,1 0 0 0 0,-1 0 0 0 0,1 0 0 0 0,-1 0 0 0 0,1 0 0 0 0,-1 0 0 0 0,0 0-10 0 0,-12 2 178 0 0,2 4-38 0 0,3-1-45 0 0,2-2-10 0 0,1-1-34 0 0,-7 4 84 0 0,7-2-38 0 0,-1 2 53 0 0,-3 3-32 0 0,3-4-57 0 0,0 0-1 0 0,1 0 1 0 0,0 1 0 0 0,0-1 0 0 0,-2 5-61 0 0,2 1 83 0 0,4-9-67 0 0,0 1 1 0 0,0-1-1 0 0,0 0 1 0 0,0 0 0 0 0,-1 0-1 0 0,1 1 1 0 0,-1-1 0 0 0,0-1-1 0 0,0 1-16 0 0,-2 3 24 0 0,0 0-5 0 0,1 2 14 0 0,-4 8 34 0 0,2-6-26 0 0,4-8-37 0 0,0 0 1 0 0,0 1 0 0 0,0-1-1 0 0,0 1 1 0 0,1-1-1 0 0,-1 1 1 0 0,0-1 0 0 0,1 1-1 0 0,-1 0 1 0 0,1-1-1 0 0,0 1 1 0 0,0 0 0 0 0,-1-1-1 0 0,1 1-4 0 0,0 5 27 0 0,0-6-22 0 0,0 1 0 0 0,0 0 0 0 0,0 0 0 0 0,0-1 0 0 0,0 1 0 0 0,0 0 0 0 0,0-1 0 0 0,0 1 0 0 0,1 0 0 0 0,-1-1 0 0 0,1 1 0 0 0,0 1-5 0 0,6 1 36 0 0,-7-4-35 0 0,1 1-1 0 0,-1-1 1 0 0,0 0 0 0 0,1 0 0 0 0,-1 1 0 0 0,1-1 0 0 0,-1 0 0 0 0,0 1 0 0 0,1-1 0 0 0,-1 0 0 0 0,0 1 0 0 0,1-1 0 0 0,-1 1 0 0 0,0-1 0 0 0,1 0 0 0 0,-1 1 0 0 0,0-1 0 0 0,0 1 0 0 0,0-1 0 0 0,0 1 0 0 0,1-1 0 0 0,-1 1 0 0 0,0-1 0 0 0,0 1 0 0 0,0-1 0 0 0,0 1 0 0 0,0-1 0 0 0,0 1 0 0 0,0-1 0 0 0,0 1 0 0 0,0-1 0 0 0,-1 1-1 0 0,1 0 1 0 0,0 0 1 0 0,0 0 0 0 0,1 0-1 0 0,-1-1 1 0 0,0 1 0 0 0,0 0 0 0 0,0 0-1 0 0,1-1 1 0 0,-1 1 0 0 0,0 0 0 0 0,1 0-1 0 0,-1-1 1 0 0,0 1 0 0 0,1 0 0 0 0,-1-1-1 0 0,1 1 1 0 0,-1 0 0 0 0,1-1 0 0 0,0 1-1 0 0,-1-1 1 0 0,1 1 0 0 0,-1-1 0 0 0,1 1-1 0 0,0-1 1 0 0,0 1 0 0 0,-1-1-1 0 0,1 0 1 0 0,0 0 0 0 0,0 1-2 0 0,0-1 2 0 0,1 1 1 0 0,-1-1-1 0 0,0 1 0 0 0,0 0 1 0 0,0 0-1 0 0,0-1 0 0 0,0 1 1 0 0,0 0-1 0 0,0 0 0 0 0,0 0 1 0 0,0 0-1 0 0,-1 0 0 0 0,1 0 1 0 0,0 0-1 0 0,0 0-2 0 0,1 13 64 0 0,1-9-8 0 0,4 2-64 0 0,1 0 50 0 0,14 16 156 0 0,-16-15-140 0 0,-1 3 7 0 0,6 7 46 0 0,-9-14-34 0 0,-1-1-35 0 0,-1 6-10 0 0,-1-6-7 0 0,1 10 63 0 0,0-10-2 0 0,0 0-12 0 0,0 0-48 0 0,1-1-16 0 0,-1 0 1 0 0,0 0 0 0 0,0 0 0 0 0,0-1 0 0 0,0 1-1 0 0,-1 0 1 0 0,1 0 0 0 0,0 0 0 0 0,-1 0 0 0 0,1-1-1 0 0,-1 2-10 0 0,-10 3 71 0 0,6 4-6 0 0,-6-4-1 0 0,6 0-22 0 0,5-5-39 0 0,0-1-1 0 0,0 1 0 0 0,0-1 1 0 0,-1 0-1 0 0,1 1 0 0 0,0-1 1 0 0,-1 1-1 0 0,1-1 0 0 0,0 0 1 0 0,-1 1-1 0 0,1-1 1 0 0,-1 0-1 0 0,1 1 0 0 0,0-1 1 0 0,-1 0-1 0 0,1 0 0 0 0,-1 1 1 0 0,1-1-1 0 0,-1 0 0 0 0,1 0 1 0 0,-1 0-1 0 0,1 0 1 0 0,-1 0-1 0 0,1 0 0 0 0,-1 0 1 0 0,1 0-1 0 0,-1 0 0 0 0,1 0 1 0 0,-1 0-1 0 0,1 0 0 0 0,-1 0 1 0 0,0 0-3 0 0,-1 0 1 0 0,-1-1 0 0 0,1 1 0 0 0,-1 0 1 0 0,1 1-1 0 0,-1-1 0 0 0,1 0 0 0 0,-1 1 0 0 0,1-1 0 0 0,0 1 1 0 0,-1 0-1 0 0,1 0 0 0 0,0 0 0 0 0,-1 0 0 0 0,1 0 1 0 0,0 0-1 0 0,0 1 0 0 0,0-1 0 0 0,-1 1-1 0 0,-1 1 16 0 0,0-3-39 0 0,-3 0-38 0 0,-2 1-26 0 0,-2-1-54 0 0,2-1 2 0 0,0-2-46 0 0,1 0 44 0 0,3 1-35 0 0,1 0 3 0 0,1 1-63 0 0,-1 0-75 0 0,1 0-88 0 0,1 0 14 0 0,0 0-57 0 0,0 1-50 0 0,0-1-45 0 0,-1 1-156 0 0,1 0-44 0 0,0 0-190 0 0,-1 0-510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9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11168 0 0,'-3'0'330'0'0,"1"0"-306"0"0,-1 0 189 0 0,0 0-202 0 0,0 0-42 0 0,-1 0-32 0 0,-1 0-40 0 0,-1 0-44 0 0,4 0-225 0 0,2 0-109 0 0,-1 0 61 0 0,1 0-41 0 0,0 0-549 0 0,0 0-437 0 0,0 0-828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1.4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0 225 8464 0 0,'0'0'190'0'0,"0"0"28"0"0,0 0 10 0 0,3 0-26 0 0,2 0-139 0 0,-1-1-45 0 0,6-4-91 0 0,-6 2 54 0 0,0 1 34 0 0,3-1 90 0 0,-1 2 86 0 0,-2 1-52 0 0,0-1 34 0 0,0 2 58 0 0,-2-1-118 0 0,1 0 1 0 0,-1 0 0 0 0,1 0-1 0 0,-1 0 1 0 0,0 0 0 0 0,1-1-1 0 0,-1 1 1 0 0,0-1 0 0 0,2 0-114 0 0,4-4 297 0 0,-6 4-246 0 0,-1 0 0 0 0,1 0 1 0 0,-1 0-1 0 0,1 0 0 0 0,-1 1 0 0 0,1-1 0 0 0,-1 0 1 0 0,1 1-1 0 0,0-1 0 0 0,-1 1 0 0 0,1 0 0 0 0,0 0 1 0 0,-1-1-1 0 0,1 1 0 0 0,1 0-51 0 0,0 0 60 0 0,0 0 1 0 0,0 0-1 0 0,1-1 1 0 0,-1 1-1 0 0,0-1 1 0 0,0 0-1 0 0,2-1-60 0 0,13-6 360 0 0,-10 5-187 0 0,-1 2-46 0 0,2 1-5 0 0,-1 2-52 0 0,10-1 41 0 0,-4-5 44 0 0,0-7-16 0 0,-13 9-121 0 0,1 0 1 0 0,0 0-1 0 0,0 1 1 0 0,-1-1-1 0 0,1 1 1 0 0,0 0-1 0 0,1-1 1 0 0,-1 1 0 0 0,2-1-19 0 0,22-3 69 0 0,9-11-5 0 0,-19 3-53 0 0,0-1-11 0 0,-11 13 7 0 0,0 0 15 0 0,4-15 2 0 0,-6 10-16 0 0,2-4-5 0 0,-10-1-3 0 0,2 6 0 0 0,1 1 0 0 0,0 1 0 0 0,1 0 0 0 0,-1-1 0 0 0,0 1 0 0 0,-1 0 0 0 0,1 0 0 0 0,-3-2 0 0 0,5 5 0 0 0,-1-1 0 0 0,1 1 0 0 0,-1 0 0 0 0,0-1 0 0 0,1 1 0 0 0,-1 0 0 0 0,0-1 0 0 0,1 1 0 0 0,-1 0 0 0 0,0 0 0 0 0,1 0 0 0 0,-1 0 0 0 0,0 0 0 0 0,1 0 0 0 0,-1 0 0 0 0,0 0 0 0 0,0 0 0 0 0,0 0 0 0 0,0 0 0 0 0,-1 0 0 0 0,1 0 0 0 0,-1 0 0 0 0,1 0 0 0 0,-1 0 0 0 0,1-1 0 0 0,-1 1 0 0 0,1 0 0 0 0,0-1 0 0 0,-1 1 0 0 0,1-1 0 0 0,-1 0 0 0 0,-6-3-1 0 0,6 2 0 0 0,0 1 0 0 0,0 0 0 0 0,-1 0 0 0 0,1 0 0 0 0,0 0 0 0 0,-1 0 0 0 0,1 0 0 0 0,-2 0 1 0 0,3 1-5 0 0,-1 0 1 0 0,1 0 0 0 0,0 0-1 0 0,-1 0 1 0 0,1 0 0 0 0,0 0-1 0 0,0 1 1 0 0,-1-1 0 0 0,1 0-1 0 0,0 1 1 0 0,0-1 0 0 0,-1 1-1 0 0,1-1 5 0 0,-5 3-22 0 0,0 0-10 0 0,0 0 0 0 0,0 1 0 0 0,0 0 0 0 0,0 0 0 0 0,0 0 0 0 0,0 1 32 0 0,-7 6-49 0 0,-6 2 25 0 0,13-10 13 0 0,1 1 1 0 0,-1 0-1 0 0,1 0 1 0 0,0 0-1 0 0,0 1 11 0 0,-28 33-64 0 0,-11 25 54 0 0,25-34 10 0 0,17-25-1 0 0,0 0 1 0 0,0 0 0 0 0,1 0 0 0 0,-1 1 0 0 0,1-1 0 0 0,0 1 0 0 0,0-1 0 0 0,0 0 0 0 0,0 4 0 0 0,-1 43 47 0 0,2-41-19 0 0,3-5 15 0 0,2 1-36 0 0,12 9 52 0 0,-15-14-50 0 0,-1 0-1 0 0,0 0 1 0 0,1 0 0 0 0,0 0-1 0 0,-1-1 1 0 0,1 1 0 0 0,-1 0-1 0 0,1-1 1 0 0,0 0 0 0 0,-1 1-1 0 0,1-1 1 0 0,0 0 0 0 0,0 0-9 0 0,0 0 8 0 0,0 0 0 0 0,-1 1 0 0 0,1-1 0 0 0,0 0 0 0 0,-1 0 0 0 0,1 1 0 0 0,-1-1 0 0 0,1 1 0 0 0,-1 0 0 0 0,1-1 0 0 0,-1 1 0 0 0,1 0 0 0 0,0 1-8 0 0,0-1 8 0 0,0 0 1 0 0,-1 0 0 0 0,1 0-1 0 0,0 0 1 0 0,0-1-1 0 0,0 1 1 0 0,-1 0 0 0 0,1-1-1 0 0,0 0 1 0 0,0 1-1 0 0,0-1 1 0 0,0 0 0 0 0,2 0-9 0 0,0 0 14 0 0,0 1 0 0 0,0-1 1 0 0,0 1-1 0 0,0 0 1 0 0,0 0-1 0 0,0 0 0 0 0,0 1 1 0 0,-1-1-1 0 0,1 1 1 0 0,2 2-15 0 0,9-1 54 0 0,7-3-33 0 0,-14-1-8 0 0,-3 1 78 0 0,0 0-48 0 0,0 0-48 0 0,0 0-47 0 0,-1 0-47 0 0,0 0-45 0 0,1 0-45 0 0,-1 0-44 0 0,0 0-43 0 0,-1 0-42 0 0,1 0-41 0 0,0 0-41 0 0,-1 0-40 0 0,0 0-39 0 0,0 0-37 0 0,0 0-38 0 0,6 0-1216 0 0,1 0-1018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3.4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258 304 6880 0 0,'0'0'157'0'0,"-3"0"23"0"0,-18 0 144 0 0,13 0-265 0 0,-11 0-43 0 0,8 2 35 0 0,5 0 37 0 0,2 1 37 0 0,-4 3 160 0 0,-5-1 335 0 0,8 6 20 0 0,-9-6-29 0 0,5 1-323 0 0,-1 3-34 0 0,5-5-115 0 0,1 1-1 0 0,0-1 1 0 0,0 0-1 0 0,1 1 0 0 0,-3 4-138 0 0,1 1 254 0 0,1-1-47 0 0,-6 4 44 0 0,3-5-89 0 0,1-1-44 0 0,4-4-71 0 0,0 0 0 0 0,0-1 1 0 0,1 1-1 0 0,-1 0 0 0 0,1 1 0 0 0,-1 1-47 0 0,-2 8 173 0 0,-1 2 74 0 0,-8 10 48 0 0,3-8-42 0 0,5-6-84 0 0,1 0 37 0 0,0-1-83 0 0,-3 8 60 0 0,4-4-33 0 0,2 4 101 0 0,5-1 100 0 0,7-3-235 0 0,-9-12-20 0 0,1 1-6 0 0,8 8-5 0 0,-4-8 15 0 0,2-3-75 0 0,-7-1-3 0 0,9 2 40 0 0,16-2 173 0 0,-17-1-172 0 0,23-15 129 0 0,-2 2-107 0 0,-25 11-80 0 0,-1 0 0 0 0,0 0-1 0 0,0 0 1 0 0,0-1 0 0 0,-1 0 0 0 0,2-1-5 0 0,6-8 42 0 0,-5 8-29 0 0,-1-2 0 0 0,0 1 0 0 0,-1 0 0 0 0,0-1 0 0 0,0 0-13 0 0,9-14 11 0 0,-6 7-9 0 0,2-13-89 0 0,4-6-36 0 0,-6 15 72 0 0,-3 1-35 0 0,-4 5-40 0 0,1-1 0 0 0,-2 0-1 0 0,0-5 127 0 0,0 17-14 0 0,1-11-91 0 0,0 0 0 0 0,1 0 1 0 0,1 0-1 0 0,2-8 105 0 0,-4 17-21 0 0,4-31-80 0 0,-6-21 6 0 0,0 19 15 0 0,1-43 59 0 0,1 75 9 0 0,-2 3 1 0 0,-12-23-19 0 0,10 12 19 0 0,3 10-21 0 0,-3 6 64 0 0,-2 2-23 0 0,3-3 12 0 0,-1 0 0 0 0,1 0 0 0 0,0 1 0 0 0,0-1 0 0 0,0 1 0 0 0,0 0 0 0 0,0-1 0 0 0,0 1 0 0 0,1 0 0 0 0,-1 2-21 0 0,0 5 32 0 0,2 85 517 0 0,0 2-74 0 0,-1-71-335 0 0,1 17 58 0 0,4-16-116 0 0,6 5-15 0 0,6 29 51 0 0,-15-58-117 0 0,0 0 1 0 0,0 1-1 0 0,0-1 0 0 0,-1 1 1 0 0,0-1-1 0 0,0 0 1 0 0,0 1-1 0 0,0 0-1 0 0,2 16-1 0 0,-1-17-94 0 0,0 0 65 0 0,2 6 80 0 0,-2-6-63 0 0,0-1-36 0 0,0 1-49 0 0,0-1-64 0 0,0 0 12 0 0,-1 0-38 0 0,1 0-42 0 0,-1 0-46 0 0,1-1 8 0 0,-1 1-36 0 0,0 0-40 0 0,1 0-42 0 0,-1 0-44 0 0,0-1-45 0 0,0 1-49 0 0,0 0-51 0 0,0 5-1434 0 0,0 2-1154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4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1 10688 0 0,'-29'0'622'0'0,"26"0"-544"0"0,0 2-46 0 0,2 0-32 0 0,0-1 1 0 0,0 0 0 0 0,0 0-1 0 0,-1 0 1 0 0,1 0 0 0 0,-1 0-1 0 0,1 0 1 0 0,-1 0 0 0 0,1-1-1 0 0,-1 1 1 0 0,1 0 0 0 0,-1-1-1 0 0,0 0 1 0 0,1 1 0 0 0,-1-1-1 0 0,0 0 1 0 0,1 1 0 0 0,-2-1-1 0 0,2-1 1 0 0,0 1 1 0 0,0 0 0 0 0,0 0 0 0 0,0 0-1 0 0,0 0 1 0 0,0 1 0 0 0,1-1 0 0 0,-1 0-1 0 0,0 0 1 0 0,0 1 0 0 0,0-1-1 0 0,0 0 1 0 0,0 1 0 0 0,0-1 0 0 0,0 1-1 0 0,1-1 1 0 0,-1 1 0 0 0,0-1 0 0 0,0 1-1 0 0,0 0-1 0 0,-5 4 83 0 0,-6 2 104 0 0,-6 4-88 0 0,-1 4 90 0 0,-5 7 119 0 0,-10 12 222 0 0,22-23-348 0 0,-1 5 11 0 0,8-2-22 0 0,-2-10-62 0 0,7-4-102 0 0,-1 1 0 0 0,1-1 0 0 0,-1 0 1 0 0,1 0-1 0 0,-1 1 0 0 0,1-1 0 0 0,0 0 0 0 0,-1 1 0 0 0,1-1 0 0 0,0 0 0 0 0,-1 1 1 0 0,1-1-1 0 0,0 1 0 0 0,-1-1 0 0 0,1 1 0 0 0,0-1 0 0 0,0 0 0 0 0,0 1 0 0 0,-1-1 1 0 0,1 1-1 0 0,0-1 0 0 0,0 1 0 0 0,0-1 0 0 0,0 1 0 0 0,0-1 0 0 0,0 1 0 0 0,0-1 0 0 0,0 1 1 0 0,0-1-1 0 0,0 1 0 0 0,0-1 0 0 0,0 1-7 0 0,0 10 119 0 0,0-9-35 0 0,0 1 64 0 0,3-3 28 0 0,-2 0-167 0 0,-1 0 0 0 0,1 0 1 0 0,-1 0-1 0 0,1 1 1 0 0,0-1-1 0 0,-1 0 0 0 0,1 0 1 0 0,-1 0-1 0 0,1 0 1 0 0,-1 1-1 0 0,1-1 1 0 0,-1 0-1 0 0,1 0 0 0 0,-1 1 1 0 0,1-1-1 0 0,-1 1 1 0 0,1-1-1 0 0,-1 0 0 0 0,1 1 1 0 0,-1-1-1 0 0,0 1 1 0 0,1-1-1 0 0,-1 1 0 0 0,1 0-9 0 0,-1-1 8 0 0,0 1 0 0 0,1 0-1 0 0,-1-1 1 0 0,1 1-1 0 0,-1-1 1 0 0,1 1 0 0 0,0-1-1 0 0,-1 1 1 0 0,1-1-1 0 0,-1 1 1 0 0,1-1 0 0 0,0 0-1 0 0,-1 1 1 0 0,1-1 0 0 0,0 0-1 0 0,-1 1 1 0 0,1-1-1 0 0,0 0 1 0 0,0 0 0 0 0,-1 0-1 0 0,1 0 1 0 0,0 0-1 0 0,0 0 1 0 0,-1 0 0 0 0,1 0-8 0 0,44 0 649 0 0,-26 0-338 0 0,-5-2-115 0 0,-4-4-107 0 0,-8 5-86 0 0,-1 0-1 0 0,1 0 1 0 0,-1 1 0 0 0,1-1-1 0 0,0 0 1 0 0,-1 0 0 0 0,1 1-1 0 0,0-1 1 0 0,0 1 0 0 0,0 0-1 0 0,-1 0 1 0 0,1-1 0 0 0,0 1-3 0 0,0 0 0 0 0,0 0 1 0 0,0 0 0 0 0,-1-1 0 0 0,1 1-1 0 0,0 0 1 0 0,0-1 0 0 0,-1 0 0 0 0,1 1 0 0 0,0-1-1 0 0,-1 0 1 0 0,1 0 0 0 0,-1 0 0 0 0,1 0 0 0 0,-1 0-1 0 0,0 0 1 0 0,1 0 0 0 0,-1-1 0 0 0,0 1 0 0 0,1-1-1 0 0,14-11 51 0 0,-5 8-34 0 0,-9 4-10 0 0,0 0 0 0 0,1 0 0 0 0,-1 0 0 0 0,0 0 0 0 0,0-1 0 0 0,0 1 0 0 0,0-1 0 0 0,0 0 0 0 0,0 0-7 0 0,17-15 33 0 0,10-11 14 0 0,-16 10-49 0 0,-8 6 5 0 0,-5 11 0 0 0,1 0 0 0 0,-1 0 0 0 0,0 0-1 0 0,1 0 1 0 0,-1 0 0 0 0,1 0 0 0 0,0 0-1 0 0,-1 0 1 0 0,1 0 0 0 0,0 0 0 0 0,0 0-1 0 0,-1 0 1 0 0,1 0 0 0 0,0 0 0 0 0,0 1-1 0 0,0-1 1 0 0,0 0 0 0 0,1 0-3 0 0,30-15 23 0 0,-30 15-17 0 0,-1 1 0 0 0,1-1 0 0 0,0 1 1 0 0,0-1-1 0 0,0 1 0 0 0,0 0 1 0 0,0-1-1 0 0,0 1 0 0 0,1 0-6 0 0,12 1 4 0 0,0 0-71 0 0,-14-2 67 0 0,-1 1-1 0 0,1 0 1 0 0,-1 0 0 0 0,1 0-1 0 0,-1 0 1 0 0,1 0 0 0 0,-1 0 0 0 0,0 0-1 0 0,1 0 1 0 0,-1 1 0 0 0,1-1 0 0 0,-1 0-1 0 0,1 0 1 0 0,-1 0 0 0 0,0 0-1 0 0,1 1 1 0 0,-1-1 0 0 0,1 0 0 0 0,-1 0-1 0 0,0 1 1 0 0,1-1 0 0 0,-1 0 0 0 0,0 0-1 0 0,1 1 1 0 0,-1-1 0 0 0,0 0-1 0 0,0 1 1 0 0,1-1 0 0 0,-1 1 0 0 0,0-1-1 0 0,0 0 1 0 0,0 1 0 0 0,1-1 0 0 0,-1 1-1 0 0,0-1 1 0 0,0 1 0 0 0,0-1-1 0 0,0 0 1 0 0,0 1 0 0 0,0-1 0 0 0,0 1-1 0 0,0-1 1 0 0,0 1 0 0 0,0-1-1 0 0,0 1 1 0 0,0-1 0 0 0,0 1 0 0 0,0 0-1 0 0,0 1-1 0 0,0 0 1 0 0,0 0 0 0 0,0 0 0 0 0,1 0 0 0 0,-1-1-1 0 0,1 1 1 0 0,-1 0 0 0 0,1 1 1 0 0,4 4-20 0 0,-4-5 17 0 0,0-1 1 0 0,0 1 0 0 0,0-1 0 0 0,0 1 0 0 0,0-1-1 0 0,-1 1 1 0 0,1 0 0 0 0,-1-1 0 0 0,1 1 0 0 0,-1 0-1 0 0,0-1 1 0 0,1 1 0 0 0,-1 0 0 0 0,0-1 0 0 0,0 2 2 0 0,0 14-43 0 0,0 0 60 0 0,0 0 53 0 0,0 1 46 0 0,0 7 107 0 0,0 1 54 0 0,0 58 752 0 0,0-48-655 0 0,0-24-227 0 0,1-1 0 0 0,1 1-1 0 0,2 10-146 0 0,3 17 297 0 0,-5-7-44 0 0,-2 73 361 0 0,0 61 182 0 0,0-166-796 0 0,0 8 65 0 0,0 1 0 0 0,-1-1 0 0 0,-1 7-65 0 0,-9 9 205 0 0,8-11-105 0 0,-1 3 41 0 0,-7 0 34 0 0,8-13-140 0 0,-22 21 249 0 0,1-4-70 0 0,20-18-188 0 0,0 0 0 0 0,1 0 0 0 0,-1 0-1 0 0,0 0 1 0 0,0-1 0 0 0,0 1 0 0 0,-1-1 0 0 0,1 0 0 0 0,0 0-1 0 0,0-1 1 0 0,-1 1 0 0 0,-3-1-26 0 0,-29 0 126 0 0,-41 0-27 0 0,70 0-119 0 0,-1-1 1 0 0,0 0-1 0 0,1-1 0 0 0,-1 0 0 0 0,1 0 0 0 0,0-1 0 0 0,0 1 0 0 0,0-2 0 0 0,0 0 0 0 0,0 0 1 0 0,-4-3 19 0 0,-13-6-58 0 0,12 7 40 0 0,0 0-58 0 0,-5-3-139 0 0,1 0-116 0 0,0-1-111 0 0,-1-3-104 0 0,-5-9-280 0 0,-1-2-42 0 0,-24-23-914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4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10512 0 0,'0'0'233'0'0,"0"0"39"0"0,0 0 16 0 0,0 0-32 0 0,0 0-153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18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336 49 5456 0 0,'0'0'158'0'0,"0"0"-39"0"0,0 0-7 0 0,0 0 39 0 0,0 0 125 0 0,0 0 230 0 0,0 0 20 0 0,0-3-17 0 0,0 3-424 0 0,0-1-35 0 0,0 0-23 0 0,0-2-27 0 0,0 2 43 0 0,0 0 47 0 0,0 0 42 0 0,0-1 60 0 0,0 1 71 0 0,0-1 82 0 0,-3 2 35 0 0,2 0-365 0 0,1 0 0 0 0,-1 0 1 0 0,1 0-1 0 0,-1 0 0 0 0,1 0 1 0 0,-1 0-1 0 0,1 0 0 0 0,-1 0 0 0 0,1 0 1 0 0,-1 0-1 0 0,1 0 0 0 0,0-1 1 0 0,-1 1-1 0 0,1 0 0 0 0,-1 0 1 0 0,1-1-1 0 0,-1 1 0 0 0,1 0 0 0 0,0 0 1 0 0,-1-1-1 0 0,1 1 0 0 0,-1 0 1 0 0,1-1-1 0 0,0 1 0 0 0,0-1 1 0 0,-1 1-1 0 0,1-1 0 0 0,0 1 0 0 0,0 0 1 0 0,-1-1-1 0 0,1 1 0 0 0,0-1 1 0 0,0 1-1 0 0,0-1 0 0 0,0 1 1 0 0,0-1-1 0 0,-1 1 0 0 0,1-1 0 0 0,0 1 1 0 0,0-1-1 0 0,0 1 0 0 0,1-1-15 0 0,-1 1 6 0 0,0 0-1 0 0,0 0 0 0 0,0-1 1 0 0,0 1-1 0 0,0 0 0 0 0,0 0 1 0 0,0 0-1 0 0,0 0 1 0 0,0 0-1 0 0,0 0 0 0 0,0 0 1 0 0,0 0-1 0 0,0 0 0 0 0,0 0 1 0 0,0-1-1 0 0,0 1 0 0 0,0 0 1 0 0,0 0-1 0 0,0 0 0 0 0,0 0 1 0 0,0 0-1 0 0,0 0 1 0 0,0 0-1 0 0,0 0 0 0 0,-1 0 1 0 0,1 0-1 0 0,0 0 0 0 0,0 0 1 0 0,0-1-1 0 0,0 1 0 0 0,0 0 1 0 0,0 0-1 0 0,0 0 0 0 0,0 0 1 0 0,0 0-1 0 0,0 0 1 0 0,0 0-1 0 0,0 0 0 0 0,0 0 1 0 0,-1 0-1 0 0,1 0 0 0 0,0 0 1 0 0,0 0-1 0 0,0 0 0 0 0,0 0 1 0 0,0 0-1 0 0,0 0 0 0 0,0 0 1 0 0,0 0-1 0 0,0 0 1 0 0,0 0-1 0 0,-1 0 0 0 0,1 0 1 0 0,0 0-1 0 0,0 0 0 0 0,0 0 1 0 0,0 0-6 0 0,-1 0 17 0 0,1 0 0 0 0,-1 0 0 0 0,1 0 0 0 0,-1 0 0 0 0,0 0 0 0 0,1 0 0 0 0,-1 0 0 0 0,1 0 0 0 0,-1-1 0 0 0,1 1 0 0 0,-1 0 0 0 0,0 0 0 0 0,1-1 0 0 0,-1 1 0 0 0,1 0 0 0 0,-1-1 0 0 0,1 1-17 0 0,-1-1 14 0 0,1 1 0 0 0,0-1 0 0 0,-1 1 0 0 0,1-1 0 0 0,0 1 0 0 0,0-1 0 0 0,-1 1 0 0 0,1-1 0 0 0,0 1 0 0 0,0-1 0 0 0,0 1 0 0 0,0-1 0 0 0,0 0-1 0 0,0 1 1 0 0,0-1 0 0 0,0 1 0 0 0,0-1-14 0 0,0 1 4 0 0,0 0 0 0 0,0 0 0 0 0,0 0-1 0 0,0-1 1 0 0,0 1 0 0 0,0 0 0 0 0,0 0 0 0 0,0 0-1 0 0,0 0 1 0 0,0 0 0 0 0,0 0 0 0 0,0 0 0 0 0,0 0-1 0 0,0 0 1 0 0,0 0 0 0 0,0-1 0 0 0,0 1 0 0 0,0 0-1 0 0,0 0 1 0 0,0 0 0 0 0,0 0 0 0 0,0 0-1 0 0,0 0 1 0 0,0 0 0 0 0,-1 0 0 0 0,1 0 0 0 0,0 0-1 0 0,0 0 1 0 0,0-1 0 0 0,0 1 0 0 0,0 0 0 0 0,0 0-1 0 0,0 0 1 0 0,0 0 0 0 0,0 0 0 0 0,0 0 0 0 0,0 0-1 0 0,0 0 1 0 0,0 0 0 0 0,-1 0 0 0 0,1 0-1 0 0,0 0 1 0 0,0 0 0 0 0,0 0 0 0 0,0 0 0 0 0,0 0-1 0 0,0 0 1 0 0,0 0 0 0 0,0 0 0 0 0,0 0 0 0 0,0 0-1 0 0,-1 0 1 0 0,1 0 0 0 0,0 0 0 0 0,0 0 0 0 0,0 0-1 0 0,0 0-3 0 0,-19 0 343 0 0,0 0-63 0 0,0 0-54 0 0,1 0-49 0 0,-5 0-19 0 0,1 0-48 0 0,-5 0-25 0 0,-15 0-12 0 0,40 0-69 0 0,0 0 0 0 0,0 1 0 0 0,1-1 0 0 0,-1 0 0 0 0,0 1 0 0 0,0-1 0 0 0,1 1 0 0 0,-1 0 0 0 0,0-1 0 0 0,1 1 0 0 0,-1 0 0 0 0,1 0 0 0 0,-1 0-4 0 0,0 0 0 0 0,1 0 0 0 0,-1 0 0 0 0,1 0 1 0 0,-1 0-1 0 0,0-1 0 0 0,1 1 0 0 0,-1 0 0 0 0,0-1 0 0 0,0 0 0 0 0,1 1 0 0 0,-1-1 0 0 0,0 0 1 0 0,0 0-1 0 0,-7-1 0 0 0,-1 2 0 0 0,-19 12 0 0 0,28-12-1 0 0,0 0 1 0 0,0-1 0 0 0,-1 1 0 0 0,1 0 0 0 0,0-1-1 0 0,0 1 1 0 0,0 0 0 0 0,0 0 0 0 0,0 0 0 0 0,0 0-1 0 0,1 0 1 0 0,-2 1 0 0 0,2-2 0 0 0,0 1-1 0 0,-1-1 0 0 0,1 0 1 0 0,0 1-1 0 0,0-1 0 0 0,0 1 0 0 0,0-1 1 0 0,0 0-1 0 0,0 1 0 0 0,0-1 1 0 0,0 1-1 0 0,0-1 0 0 0,0 0 1 0 0,0 1-1 0 0,0-1 0 0 0,0 1 1 0 0,0-1-1 0 0,0 0 0 0 0,1 1 1 0 0,-1-1-1 0 0,0 1 0 0 0,0-1 1 0 0,0 1 0 0 0,1 0-4 0 0,0 0-1 0 0,0 0 1 0 0,1 0 0 0 0,-1 0 0 0 0,0 0 0 0 0,0 0 0 0 0,0 0-1 0 0,1 0 1 0 0,-1-1 0 0 0,1 1 4 0 0,-2-1 0 0 0,5 3-7 0 0,-4-3 7 0 0,-1 0 0 0 0,1 1-1 0 0,0-1 1 0 0,-1 0 0 0 0,1 1 0 0 0,0-1-1 0 0,-1 0 1 0 0,1 1 0 0 0,-1-1 0 0 0,1 1 0 0 0,-1-1-1 0 0,1 1 1 0 0,-1-1 0 0 0,1 1 0 0 0,-1-1 0 0 0,0 1-1 0 0,1-1 1 0 0,-1 1 0 0 0,0 0 0 0 0,1-1-1 0 0,-1 1 1 0 0,0 0 0 0 0,3 4 0 0 0,-2-3-3 0 0,0 0 0 0 0,1 0 0 0 0,-1 0 0 0 0,1 0 0 0 0,0 0 0 0 0,-1 0 0 0 0,1 0 0 0 0,0-1 0 0 0,0 1 0 0 0,0-1 0 0 0,0 1 0 0 0,0-1 0 0 0,1 0 0 0 0,-1 0 0 0 0,0 0 0 0 0,1 0 0 0 0,-1 0 0 0 0,0 0 0 0 0,3 0 3 0 0,-1-1 0 0 0,-1 1-1 0 0,0 1 0 0 0,0-1 0 0 0,1 0 1 0 0,-1 1-1 0 0,0-1 0 0 0,0 1 0 0 0,-1 0 0 0 0,1 0 1 0 0,2 2 0 0 0,-3-2 0 0 0,0-1 0 0 0,-1 1 0 0 0,1-1 0 0 0,0 0 0 0 0,0 1 0 0 0,1-1 0 0 0,-1 0 0 0 0,0 0 0 0 0,0 0 0 0 0,0-1 0 0 0,1 1 0 0 0,-1 0 0 0 0,0-1 0 0 0,1 0 0 0 0,10 4 0 0 0,24 12 0 0 0,-12-4 2 0 0,-3 0-19 0 0,-5-4-35 0 0,-11-7 44 0 0,0 1 8 0 0,0 0-1 0 0,0 0 0 0 0,0 1 1 0 0,0-1-1 0 0,0 1 0 0 0,-1 1 0 0 0,1-1 1 0 0,3 4 0 0 0,-6-5 0 0 0,0 1 0 0 0,0-1 0 0 0,0 1 0 0 0,0-1 0 0 0,1 0 0 0 0,1 0 0 0 0,-2 0 0 0 0,1-1 0 0 0,-1 1 0 0 0,0 1 0 0 0,1-1 0 0 0,-1 0 0 0 0,1 2 0 0 0,12 9 0 0 0,-3-10 10 0 0,-11-3 48 0 0,-4 2 22 0 0,-9 12-12 0 0,6-1-4 0 0,-6-8-11 0 0,6 6-32 0 0,-24 5 43 0 0,23-13-53 0 0,1 0 0 0 0,0-1-1 0 0,-1 0 1 0 0,1 0 0 0 0,-1 0-1 0 0,1-1 1 0 0,-1 0 0 0 0,0 0-1 0 0,0 0 1 0 0,0 0-11 0 0,4-1 4 0 0,-1 0-1 0 0,0 0 1 0 0,0 0 0 0 0,0 0 0 0 0,1 1-1 0 0,-1-1 1 0 0,0 1 0 0 0,1 0 0 0 0,-1 0-1 0 0,0 0 1 0 0,1 0 0 0 0,-1 1-4 0 0,1-1 2 0 0,0 0 1 0 0,-1 0-1 0 0,1 0 1 0 0,0 0-1 0 0,-1 0 1 0 0,1-1-1 0 0,0 1 1 0 0,-1-1-1 0 0,1 0 1 0 0,-1 1-1 0 0,1-1 1 0 0,-1 0-3 0 0,0 0-1 0 0,-1 0 1 0 0,1 0 0 0 0,0 1 0 0 0,0 0 0 0 0,-1-1 0 0 0,1 1-1 0 0,0 0 1 0 0,0 1 0 0 0,0-1 0 0 0,-13 5-13 0 0,7-5-10 0 0,1 1 0 0 0,-1-2 1 0 0,1 1-1 0 0,-7-1 23 0 0,-7-1-64 0 0,-6 1-84 0 0,27-1 105 0 0,-1 1 0 0 0,0 0 0 0 0,0-1 0 0 0,0 1 0 0 0,1-1 0 0 0,-1 0 0 0 0,0 1 0 0 0,1-1 0 0 0,-1 0 0 0 0,0 0 0 0 0,1 0 0 0 0,-1 0 0 0 0,1-1 0 0 0,0 1 0 0 0,-1-1 43 0 0,0 0-167 0 0,1 1-45 0 0,1 0-76 0 0,0 1 93 0 0,0-1-38 0 0,0 0-42 0 0,0 0-38 0 0,0-1-415 0 0,0-2-278 0 0,0-1-654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5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10016 0 0,'0'0'230'0'0,"0"0"30"0"0,0 0 18 0 0,0 0-120 0 0,0 3-83 0 0,0-3-73 0 0,0 1 1 0 0,0-1-1 0 0,0 1 1 0 0,0-1-1 0 0,0 1 1 0 0,0 0-1 0 0,0-1 0 0 0,0 1 1 0 0,1-1-1 0 0,-1 1 1 0 0,0-1-1 0 0,0 1 1 0 0,1-1-1 0 0,-1 1 0 0 0,0-1 1 0 0,1 1-1 0 0,-1-1 1 0 0,1 1-1 0 0,-1-1 1 0 0,0 1-1 0 0,1-1 0 0 0,-1 0 1 0 0,1 1-1 0 0,0-1-2 0 0,-1 1 0 0 0,1-1-1 0 0,0 0 1 0 0,-1 1-1 0 0,1-1 1 0 0,-1 1-1 0 0,1-1 1 0 0,-1 1 0 0 0,1 0-1 0 0,-1-1 1 0 0,1 1-1 0 0,-1-1 1 0 0,1 1-1 0 0,-1 0 1 0 0,0-1-1 0 0,1 1 1 0 0,-1 0-1 0 0,0 0 1 0 0,0-1-1 0 0,0 1 1 0 0,0 0 0 0 0,1 0-1 0 0,-1-1 1 0 0,0 1-1 0 0,0 0 1 0 0,0 0 0 0 0,0 5 41 0 0,3-1 71 0 0,1-1 94 0 0,5 2 190 0 0,0 0 5 0 0,-3-1-164 0 0,20 22 987 0 0,-10-8-512 0 0,-4-3-239 0 0,-7-9-290 0 0,0 1-42 0 0,17 24 683 0 0,0 1-45 0 0,-2-2-109 0 0,-13-21-419 0 0,0-2-54 0 0,2 1-14 0 0,3 2 23 0 0,-1-1-17 0 0,0 1 24 0 0,-2-2-69 0 0,0 0-32 0 0,2 2 2 0 0,2 2 60 0 0,0 0 43 0 0,-11-10-161 0 0,0 0 1 0 0,1 0-1 0 0,-2 0 0 0 0,1 0 0 0 0,0 0 0 0 0,0 1-56 0 0,6 10 180 0 0,2-4-58 0 0,-3-7-55 0 0,-6-3-62 0 0,-1 0 1 0 0,1 0 0 0 0,-1 0-1 0 0,1 0 1 0 0,-1 1-1 0 0,0-1 1 0 0,1 0 0 0 0,-1 0-1 0 0,1 1 1 0 0,-1-1-1 0 0,1 0 1 0 0,-1 1 0 0 0,0-1-1 0 0,1 1 1 0 0,-1-1 0 0 0,0 0-1 0 0,1 1 1 0 0,-1-1-1 0 0,0 1 1 0 0,0-1 0 0 0,1 1-1 0 0,-1-1 1 0 0,0 1-1 0 0,0-1 1 0 0,0 1 0 0 0,0-1-1 0 0,1 1 1 0 0,-1-1 0 0 0,0 1-1 0 0,0-1 1 0 0,0 1-1 0 0,0-1 1 0 0,0 1 0 0 0,0-1-1 0 0,-1 1 1 0 0,1-1-1 0 0,0 1 1 0 0,0-1-6 0 0,0 14 36 0 0,0-14-35 0 0,0 0 0 0 0,0 0-1 0 0,0 0 1 0 0,0 0 0 0 0,0 0 0 0 0,0 0-1 0 0,0 0 1 0 0,0 0 0 0 0,0 0 0 0 0,0 0-1 0 0,0 1 1 0 0,0-1 0 0 0,0 0 0 0 0,0 0-1 0 0,0 0 1 0 0,0 0 0 0 0,0 0 0 0 0,0 0-1 0 0,0 0 1 0 0,0 0 0 0 0,0 0 0 0 0,0 0-1 0 0,0 1 1 0 0,0-1 0 0 0,0 0-1 0 0,0 0 1 0 0,0 0 0 0 0,0 0 0 0 0,0 0-1 0 0,0 0 1 0 0,1 0 0 0 0,-1 0 0 0 0,0 0-1 0 0,0 0 1 0 0,0 0 0 0 0,0 0 0 0 0,0 0-1 0 0,0 0 1 0 0,0 0 0 0 0,0 0 0 0 0,0 0-1 0 0,0 0 1 0 0,0 0 0 0 0,1 0 0 0 0,-1 0-1 0 0,0 0 1 0 0,0 0 0 0 0,0 0 0 0 0,0 0-1 0 0,0 0 1 0 0,0 0 0 0 0,0 0 0 0 0,0 0-1 0 0,0 0 1 0 0,0 0 0 0 0,1 0 0 0 0,-1 0-1 0 0,2 0 2 0 0,-1 1 0 0 0,1-1 0 0 0,0 1 0 0 0,0-1 0 0 0,-1 1 0 0 0,1-1 0 0 0,0 1 0 0 0,-1 0 0 0 0,1 0 0 0 0,0 0 0 0 0,-1 0 0 0 0,1 0 0 0 0,-1 0 0 0 0,0 1 0 0 0,1 0-2 0 0,1 0 95 0 0,-3-2-3 0 0,0 0-11 0 0,0 0-29 0 0,0 0-108 0 0,0 0-12 0 0,0 0 17 0 0,0 0-20 0 0,0 0-50 0 0,0 0-128 0 0,0 0-229 0 0,0 0 262 0 0,0 0-37 0 0,0 0 104 0 0,0 0-34 0 0,0 0-37 0 0,0 0-42 0 0,0 0-45 0 0,0 0-44 0 0,0 0-39 0 0,0 0-36 0 0,0 0-271 0 0,0 0-60 0 0,0 0-46 0 0,0 0-34 0 0,0 0-1494 0 0,0 0-1316 0 0</inkml:trace>
  <inkml:trace contextRef="#ctx0" brushRef="#br0" timeOffset="332.26">336 49 10248 0 0,'0'0'230'0'0,"0"0"30"0"0,0 0 20 0 0,0 0-25 0 0,0 0-191 0 0,-3 2-36 0 0,-3 6-6 0 0,2-2 24 0 0,1 2 78 0 0,3 0 45 0 0,0-7-129 0 0,0 1-1 0 0,0-1 1 0 0,0 1 0 0 0,0-1-1 0 0,0 1 1 0 0,-1-1-1 0 0,1 0 1 0 0,-1 1 0 0 0,1-1-1 0 0,-1 1-39 0 0,-4 9 253 0 0,1 0-38 0 0,0 12 123 0 0,2-8-114 0 0,-6-1 0 0 0,2-6-130 0 0,-15 27 198 0 0,6-9-79 0 0,3-7-22 0 0,2-4-75 0 0,-2 1 38 0 0,-30 30 418 0 0,29-33-394 0 0,8-9-100 0 0,0 0 0 0 0,1 1 0 0 0,-1 0 0 0 0,1 0 0 0 0,0 0 0 0 0,-1 2-78 0 0,0 4 148 0 0,5-10-133 0 0,0 1 0 0 0,-1-1 0 0 0,1 0 0 0 0,-1 0 0 0 0,1 0 0 0 0,-1 0 0 0 0,1 0 0 0 0,-1 0 0 0 0,0 0 0 0 0,0 0 0 0 0,1 0 0 0 0,-1 0 0 0 0,0 0 0 0 0,0-1 0 0 0,0 1 0 0 0,0 0 0 0 0,0 0 0 0 0,-1 0-15 0 0,-11 4 208 0 0,8 2-66 0 0,5-7-135 0 0,0 1 0 0 0,0-1 0 0 0,0 0 0 0 0,-1 1 1 0 0,1-1-1 0 0,0 0 0 0 0,0 1 0 0 0,-1-1 0 0 0,1 0 1 0 0,0 1-1 0 0,-1-1 0 0 0,1 0 0 0 0,0 1 0 0 0,-1-1 1 0 0,1 0-1 0 0,0 0 0 0 0,-1 0 0 0 0,1 1 0 0 0,-1-1 1 0 0,1 0-1 0 0,0 0 0 0 0,-1 0 0 0 0,1 0 0 0 0,-1 0 1 0 0,1 0-1 0 0,-1 0 0 0 0,1 0 0 0 0,0 0 0 0 0,-1 0 1 0 0,1 0-1 0 0,-1 0-7 0 0,-4 3 146 0 0,-6 8-2 0 0,8-9-13 0 0,1 1-64 0 0,-9 7-41 0 0,6-7 38 0 0,-2-3-66 0 0,3 0-61 0 0,2 0-69 0 0,1 0-152 0 0,1 0-250 0 0,0 0-10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3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12552 0 0,'0'0'281'0'0,"0"0"40"0"0,0 0 23 0 0,0 0-141 0 0,0 0-96 0 0,0 0 58 0 0,0 0-63 0 0,0 2 103 0 0,0 3-62 0 0,0-3-71 0 0,0 0 0 0 0,0 1 0 0 0,0-1 0 0 0,0 0 0 0 0,0 1 0 0 0,1-1 0 0 0,-1 1 1 0 0,1-1-1 0 0,0 2-72 0 0,4 4 193 0 0,-4-7-161 0 0,0 1-1 0 0,0-1 1 0 0,0 1-1 0 0,-1-1 1 0 0,1 1-1 0 0,0-1 1 0 0,-1 1-1 0 0,1-1 1 0 0,-1 1-1 0 0,0 0 1 0 0,1-1-1 0 0,-1 1 1 0 0,0 0-1 0 0,0 0-31 0 0,0 30 310 0 0,0 0-59 0 0,0 0-66 0 0,0 0-70 0 0,2-16-55 0 0,4-1-38 0 0,0 1-2 0 0,-4 0 38 0 0,-2 18 41 0 0,0-20-86 0 0,0-11-9 0 0,0-2-4 0 0,0-1 0 0 0,0 1 0 0 0,0 0 1 0 0,0 0-1 0 0,0-1 0 0 0,0 1 0 0 0,0 0 1 0 0,1-1-1 0 0,-1 1 0 0 0,0 0 1 0 0,0 0-1 0 0,1-1 0 0 0,-1 1 0 0 0,0 0 1 0 0,1-1-1 0 0,-1 1 0 0 0,1 0 0 0 0,-1-1 1 0 0,0 1-1 0 0,1-1 0 0 0,0 1 1 0 0,-1-1-1 0 0,1 1 0 0 0,-1-1 0 0 0,1 1 1 0 0,0-1-1 0 0,-1 0 0 0 0,10 10 43 0 0,0-5-46 0 0,-7 1-52 0 0,-2-4-7 0 0,1 1-40 0 0,-1-3 52 0 0,0 1-62 0 0,1 0-52 0 0,-1-1-44 0 0,3 1-289 0 0,6-1-800 0 0,-7 0 960 0 0,0-1 70 0 0,-2 1 158 0 0,0 0 34 0 0,0 0 39 0 0,0 0 43 0 0,15 0-1181 0 0</inkml:trace>
  <inkml:trace contextRef="#ctx0" brushRef="#br0" timeOffset="370.79">321 65 9464 0 0,'0'2'274'0'0,"0"2"-155"0"0,-1 9 66 0 0,2-6-135 0 0,1-1-33 0 0,3 2-6 0 0,-4-7-11 0 0,0 1 0 0 0,0-1 0 0 0,0 1 0 0 0,0-1 0 0 0,-1 1 0 0 0,1-1 0 0 0,0 1 0 0 0,-1-1 0 0 0,1 1 0 0 0,-1 0 0 0 0,0-1 0 0 0,0 1 0 0 0,1 0 0 0 0,-1 0 0 0 0,2 10 54 0 0,2-3 118 0 0,0-3 0 0 0,-1 1 54 0 0,-2 10 191 0 0,-1-10-246 0 0,0 0 42 0 0,2 0 60 0 0,0 1 77 0 0,9 10 364 0 0,-6 9-87 0 0,-2-21-433 0 0,1 1-25 0 0,-2-4-60 0 0,-1 0-5 0 0,0-1 13 0 0,0 1 37 0 0,0 0 8 0 0,-1 0 36 0 0,1 0 40 0 0,-1 1 46 0 0,1 5 12 0 0,6 3-4 0 0,-1 1-34 0 0,-4-4-22 0 0,-2-7 85 0 0,-4-2-79 0 0,2 0-104 0 0,0 0-69 0 0,-2 0-15 0 0,2 0 9 0 0,0 0 209 0 0,2 0-8 0 0,0 0-34 0 0,0 0-20 0 0,0 0-2 0 0,0 0-10 0 0,0 0-46 0 0,0 0-22 0 0,0 0-2 0 0,0 0-10 0 0,0-2-54 0 0,2-21 41 0 0,6-4-69 0 0,-5 18-17 0 0,13-28-9 0 0,-11 16-10 0 0,-4 16 0 0 0,0 1 0 0 0,0-1 0 0 0,1 0 0 0 0,-1 1 0 0 0,1-1 0 0 0,0 1 0 0 0,2-2 0 0 0,1-3 0 0 0,1 1 1 0 0,0 0-1 0 0,1 0 0 0 0,0 0 0 0 0,0 1 0 0 0,6-5 0 0 0,18-10-27 0 0,-22 15-14 0 0,9-5-58 0 0,3 1-37 0 0,-17 10 113 0 0,1 1 0 0 0,-1-1 0 0 0,0 1 0 0 0,1 0 0 0 0,2 0 23 0 0,-7 0 0 0 0,5 0-4 0 0,-1 0-1 0 0,0 0 0 0 0,1 0 1 0 0,-1 1-1 0 0,4 0 5 0 0,-3 1 0 0 0,1 1 0 0 0,-1-1 0 0 0,1 1 0 0 0,-1 0 0 0 0,0 0 0 0 0,0 0 0 0 0,0 1 0 0 0,3 3 0 0 0,-4-2 0 0 0,0 0 0 0 0,0 0 0 0 0,-1 0 0 0 0,1 1 0 0 0,-1 0 0 0 0,-1 0 0 0 0,1 0 0 0 0,-1 0 0 0 0,1 6 0 0 0,10 22 0 0 0,-12-32 0 0 0,0 0 0 0 0,0 0 0 0 0,-1 1 0 0 0,1-1 0 0 0,-1 1 0 0 0,1-1 0 0 0,-1 0 0 0 0,0 1 0 0 0,0-1 0 0 0,0 3 0 0 0,1 12 0 0 0,5-4 0 0 0,-5-11 0 0 0,0-1 0 0 0,0 0 0 0 0,-1 1 0 0 0,1-1 0 0 0,0 1 0 0 0,-1-1 0 0 0,1 1 0 0 0,-1-1 0 0 0,0 1 0 0 0,1 0 0 0 0,-1-1 0 0 0,0 1 0 0 0,0-1 0 0 0,0 11 2 0 0,-1 11-32 0 0,5-10-55 0 0,-1-7 71 0 0,-1-3-98 0 0,-1-1-56 0 0,1 1-95 0 0,-1-1-115 0 0,0 0 139 0 0,-1-1-36 0 0,1 0-38 0 0,0 0-42 0 0,-1 1-43 0 0,0-1-47 0 0,1 0-48 0 0,-1 1-52 0 0,0-1-53 0 0,0 1-56 0 0,0 0-1611 0 0,0-2-1290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2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47 10592 0 0,'-13'-14'241'0'0,"11"13"-87"0"0,0 0-40 0 0,-2 0 20 0 0,-6 4-20 0 0,9-3-62 0 0,-12 11 204 0 0,6-7-179 0 0,-2-5-50 0 0,6 1-28 0 0,-5 1 24 0 0,-1 2 41 0 0,-7 8 151 0 0,-15 21 335 0 0,23-23-421 0 0,0-1-38 0 0,-1 1 249 0 0,1 0 1 0 0,-7 9-341 0 0,7-5 184 0 0,3-1-41 0 0,2-2 27 0 0,0-2-37 0 0,0 2 23 0 0,-7 10 138 0 0,0-1 58 0 0,5-3-66 0 0,2-3-85 0 0,-4 0 69 0 0,6-12-238 0 0,1 1 0 0 0,-1-1-1 0 0,0 1 1 0 0,0-1 0 0 0,1 1-1 0 0,-1-1 1 0 0,1 1 0 0 0,-1-1-1 0 0,1 1 1 0 0,0 0 0 0 0,0-1-1 0 0,0 1 1 0 0,-1-1-32 0 0,1 10 152 0 0,2 19 270 0 0,3-18-268 0 0,4-3-74 0 0,3-4-5 0 0,6 6 47 0 0,-18-11-117 0 0,0 0-1 0 0,0 0 0 0 0,1 1 0 0 0,-1-1 1 0 0,0 0-1 0 0,0 0 0 0 0,1 0 0 0 0,-1 1 0 0 0,0-1 1 0 0,1 0-1 0 0,-1 0 0 0 0,0 0 0 0 0,0 0 0 0 0,1 0 1 0 0,-1 0-1 0 0,0 0 0 0 0,1 0 0 0 0,-1 1 0 0 0,0-1 1 0 0,1 0-1 0 0,-1 0 0 0 0,0 0 0 0 0,1-1 0 0 0,-1 1 1 0 0,0 0-1 0 0,1 0-4 0 0,19 4 141 0 0,2 6 72 0 0,-10-7-49 0 0,1-2-45 0 0,1-1-43 0 0,-2-1-41 0 0,-1 0-45 0 0,8 1 50 0 0,0 0-48 0 0,-1 0-52 0 0,0 0-56 0 0,0 0-61 0 0,0 0-66 0 0,1 0-70 0 0,1 0-74 0 0,9 0-28 0 0</inkml:trace>
  <inkml:trace contextRef="#ctx0" brushRef="#br0" timeOffset="414.76">544 366 10448 0 0,'0'0'233'0'0,"2"0"39"0"0,0 0-233 0 0,3 1 95 0 0,9-2 260 0 0,-9 0-329 0 0,-1 0-61 0 0,9-7-41 0 0,1 1 55 0 0,2-2 92 0 0,-7 5-12 0 0,-1-1 33 0 0,1 1 36 0 0,0 0 39 0 0,1 0 42 0 0,0 1 46 0 0,-3 0-181 0 0,-1 0 0 0 0,0-1 1 0 0,0 1-1 0 0,0-1 0 0 0,0-1-113 0 0,21-15 325 0 0,-13 9-186 0 0,-1 2-49 0 0,5-6 76 0 0,-10 7-127 0 0,0 2-36 0 0,-6 5-3 0 0,1 0 0 0 0,-1 0 0 0 0,0 0 0 0 0,0-1 0 0 0,0 1 0 0 0,-1 0 0 0 0,1-1 0 0 0,0 0 0 0 0,0 1 0 0 0,-1-1 0 0 0,1 0 0 0 0,-1 0 0 0 0,0 0 0 0 0,2-2 0 0 0,1-3 0 0 0,-2 5-1 0 0,-1 0 1 0 0,1 0 0 0 0,0 0 0 0 0,0 0 0 0 0,0 1 0 0 0,0-1 0 0 0,0 1 0 0 0,0-1 0 0 0,0 1 0 0 0,1 0 0 0 0,-1-1 0 0 0,1 1 0 0 0,0 0 2 0 0,0-1 0 0 0,0 1-1 0 0,-1-1 1 0 0,1 0 0 0 0,-1 1 0 0 0,3-3-2 0 0,-4 3 3 0 0,1-1 0 0 0,-1 1-1 0 0,0 0 1 0 0,0 0 0 0 0,1-1-1 0 0,-1 1 1 0 0,0-1 0 0 0,0 1-1 0 0,-1-1 1 0 0,1 1 0 0 0,0-1-1 0 0,0 1 1 0 0,-1-1 0 0 0,1 0-1 0 0,-1 1 1 0 0,0-1 0 0 0,1 0-1 0 0,-1 0 1 0 0,0 1 0 0 0,0-1-3 0 0,0-1 0 0 0,1 0 0 0 0,0 1 1 0 0,-1-1-1 0 0,1 1 1 0 0,0-1-1 0 0,0 1 1 0 0,1-1-1 0 0,0 0 0 0 0,6-17 34 0 0,-8 19-33 0 0,1 0 0 0 0,-1 0 1 0 0,0 1-1 0 0,0-1 0 0 0,0 0 0 0 0,0 0 0 0 0,0 1 0 0 0,0-1 0 0 0,0 0 1 0 0,0 0-1 0 0,0 1 0 0 0,0-1 0 0 0,-1 0 0 0 0,1 1 0 0 0,0-1 1 0 0,0 0-1 0 0,-1 0 0 0 0,1 1 0 0 0,0-1 0 0 0,-1 1 0 0 0,1-1 0 0 0,-1 0 1 0 0,0 0-2 0 0,-5-3 0 0 0,5 4 0 0 0,1 0 0 0 0,-1-1 0 0 0,1 1 0 0 0,0 0 0 0 0,-1-1 0 0 0,1 1 0 0 0,-1 0 0 0 0,1-1 0 0 0,0 1 0 0 0,-1 0 0 0 0,1-1 0 0 0,0 1 0 0 0,-1-1 0 0 0,1 1 0 0 0,0 0 0 0 0,0-1 0 0 0,-1 1 0 0 0,1-1 0 0 0,0 1 0 0 0,0-1 0 0 0,0 1 0 0 0,0-1 0 0 0,0 1 0 0 0,0-1 0 0 0,0 1 0 0 0,0-1 0 0 0,0 1 0 0 0,0-1 0 0 0,0 1 0 0 0,0-1 0 0 0,0 1 0 0 0,0-1 0 0 0,0-1 2 0 0,-1 1 1 0 0,1-1 0 0 0,-1 1 0 0 0,1 0 0 0 0,-1-1 0 0 0,0 1 0 0 0,0-1-1 0 0,1 1 1 0 0,-1 0 0 0 0,0 0 0 0 0,0 0 0 0 0,0-1 0 0 0,-1 1 0 0 0,1 0 0 0 0,0 0-1 0 0,0 1 1 0 0,0-1 0 0 0,-1 0 0 0 0,1 0 0 0 0,0 0 0 0 0,-1 1 0 0 0,1-1-1 0 0,-1 1 1 0 0,-1-1-3 0 0,-2-1-4 0 0,4 1 4 0 0,-1 0 0 0 0,1 1 0 0 0,-1-1 0 0 0,1 1 0 0 0,-1 0 0 0 0,1 0 0 0 0,-1-1 0 0 0,1 1 0 0 0,-1 0 0 0 0,1 0 0 0 0,-1 1 0 0 0,0-1 0 0 0,1 0 0 0 0,-1 0 0 0 0,1 1 0 0 0,-1-1 0 0 0,1 1 0 0 0,-1 0 0 0 0,-3 9 0 0 0,-25 6 0 0 0,20-11 0 0 0,8-5 0 0 0,1 1 0 0 0,-1-1 0 0 0,1 1 0 0 0,-1 0 0 0 0,1-1 0 0 0,0 1 0 0 0,-1 0 0 0 0,1 0 0 0 0,0 0 0 0 0,0 0 0 0 0,-1 0 0 0 0,1 1 0 0 0,0-1 0 0 0,0 0 0 0 0,0 0 0 0 0,0 1 0 0 0,-6 10 0 0 0,3-6 0 0 0,0 0 0 0 0,0 0 0 0 0,0 0 0 0 0,-5 4 0 0 0,-13 16 23 0 0,10-7 28 0 0,-2 2 52 0 0,7-8-49 0 0,-10 33 182 0 0,12-28-161 0 0,2 6 41 0 0,3 1 86 0 0,0-10-38 0 0,0-14-158 0 0,0-1 0 0 0,0 1 0 0 0,0-1 1 0 0,0 1-1 0 0,0-1 0 0 0,0 1 1 0 0,0-1-1 0 0,0 1 0 0 0,0-1 0 0 0,0 1 1 0 0,0-1-1 0 0,0 1 0 0 0,1-1 1 0 0,-1 1-1 0 0,0-1 0 0 0,0 1 0 0 0,0-1 1 0 0,1 1-1 0 0,-1-1 0 0 0,0 1 1 0 0,0-1-1 0 0,1 0 0 0 0,-1 1 0 0 0,0-1 1 0 0,1 0-1 0 0,-1 1 0 0 0,1-1 1 0 0,-1 0-1 0 0,0 1 0 0 0,1-1 0 0 0,-1 0 1 0 0,1 1-7 0 0,6 3 69 0 0,-1 7 23 0 0,-5-10-87 0 0,-1 0 1 0 0,1 0 0 0 0,-1 1 0 0 0,1-1 0 0 0,-1 0 0 0 0,1 0 0 0 0,-1-1 0 0 0,1 1-1 0 0,0 0 1 0 0,0 0 0 0 0,-1 0 0 0 0,1 0 0 0 0,0-1 0 0 0,0 1 0 0 0,0 0 0 0 0,0 0-6 0 0,1-1 10 0 0,0 1 1 0 0,0 0-1 0 0,0-1 1 0 0,0 0 0 0 0,0 1-1 0 0,0-1 1 0 0,0 0 0 0 0,0 0-1 0 0,0 0 1 0 0,0 0 0 0 0,1 0-11 0 0,7-1 24 0 0,4 3-19 0 0,8 4 49 0 0,-17-4-37 0 0,1-1 0 0 0,0 1-1 0 0,0-1 1 0 0,0 0 0 0 0,0 0 0 0 0,0-1-17 0 0,7 1 9 0 0,8-1 13 0 0,-4-3 24 0 0,-12 1-44 0 0,2-1 6 0 0,0 1 0 0 0,0 0-1 0 0,0 1 1 0 0,0-1 0 0 0,1 1-1 0 0,5 0-7 0 0,-3 1-117 0 0,6 1 73 0 0,0 0 41 0 0,-6-1-35 0 0,-2 0-44 0 0,1-1-66 0 0,-2 1-39 0 0,0-1-70 0 0,-1 0-81 0 0,1 0-93 0 0,-4 0 76 0 0,0 0-55 0 0,0 0-47 0 0,1-1-43 0 0,0 1-147 0 0,-1-1-41 0 0,2 0-178 0 0,2-2-478 0 0,-7 4 1342 0 0</inkml:trace>
  <inkml:trace contextRef="#ctx0" brushRef="#br0" timeOffset="762.31">1262 270 8176 0 0,'3'0'182'0'0,"4"1"-62"0"0,17-1 292 0 0,-16-1-315 0 0,-2-1-60 0 0,4-5-9 0 0,-4 0 74 0 0,2 0 170 0 0,2-3 201 0 0,4-2 334 0 0,-3 7-193 0 0,-6 3-269 0 0,1-1-40 0 0,-1 0-40 0 0,0-2-38 0 0,1-2 20 0 0,1 0-34 0 0,3-4 74 0 0,-7 8-188 0 0,0-1-1 0 0,1 1 0 0 0,-1 1 0 0 0,1-1 0 0 0,-1 0 0 0 0,2 0-98 0 0,6-2 244 0 0,-3 1-87 0 0,5-5-36 0 0,-5 1-65 0 0,-5 4-30 0 0,0 1-1 0 0,0 0 0 0 0,1 0 0 0 0,-1 0 0 0 0,1 0 1 0 0,0 0-26 0 0,1 1 25 0 0,-4 2-20 0 0,-1-1 0 0 0,1 1 1 0 0,0 0-1 0 0,-1 0 0 0 0,1-1 0 0 0,0 1 0 0 0,-1-1 0 0 0,1 1 0 0 0,-1 0 1 0 0,1-1-1 0 0,-1 1 0 0 0,1-1 0 0 0,-1 1 0 0 0,1-1 0 0 0,-1 0 0 0 0,0 1 0 0 0,1-1 1 0 0,-1 1-1 0 0,0-1 0 0 0,1 0 0 0 0,-1 1 0 0 0,0-1-5 0 0,3-4 11 0 0,0-1-3 0 0,0-1 3 0 0,7-12 70 0 0,-9 16-68 0 0,4-11 68 0 0,-5 13-77 0 0,0 0-1 0 0,0 1 1 0 0,0-1-1 0 0,0 0 1 0 0,0 0 0 0 0,-1 1-1 0 0,1-1 1 0 0,0 0-1 0 0,-1 1 1 0 0,1-1-1 0 0,0 1 1 0 0,-1-1 0 0 0,1 0-1 0 0,-1 1 1 0 0,1-1-1 0 0,-1 1 1 0 0,1-1 0 0 0,-1 0-4 0 0,-3-4 55 0 0,3-1-42 0 0,0 1-1 0 0,-4 4 11 0 0,0 1 14 0 0,-1-4 47 0 0,5 3-76 0 0,1 0-6 0 0,-1 0 0 0 0,0 1 1 0 0,1-1-1 0 0,-1 0 1 0 0,0 0-1 0 0,0 1 1 0 0,0-1-1 0 0,1 0 1 0 0,-1 1-1 0 0,0-1 1 0 0,0 1-1 0 0,0-1 1 0 0,0 1-1 0 0,0 0 1 0 0,0-1-1 0 0,0 1 1 0 0,0 0-1 0 0,-1 0 1 0 0,1-1-1 0 0,0 1 1 0 0,0 0-1 0 0,0 0 0 0 0,0 0 1 0 0,0 0-1 0 0,0 1 1 0 0,0-1-1 0 0,0 0 1 0 0,-1 1-3 0 0,-3 1 21 0 0,-2 1-5 0 0,1 0 1 0 0,0 1-1 0 0,0 0 1 0 0,0 0-1 0 0,0 0 1 0 0,0 1-17 0 0,-10 8 21 0 0,1-3 23 0 0,1 8-35 0 0,-5 5 2 0 0,3-5 31 0 0,-2 9-31 0 0,4-6-10 0 0,13-18-2 0 0,-16 23 15 0 0,15-22-8 0 0,0 1 1 0 0,0-1 0 0 0,1 0-1 0 0,-1 1 1 0 0,1-1 0 0 0,0 1-1 0 0,0 0 1 0 0,0-1 0 0 0,1 1 0 0 0,-1 1-7 0 0,1 11 30 0 0,0 31 97 0 0,0-20-124 0 0,3-13-59 0 0,-3-14 53 0 0,1 0 1 0 0,0 0-1 0 0,-1 0 0 0 0,1 0 0 0 0,0 0 0 0 0,0 0 1 0 0,0 0-1 0 0,0 0 0 0 0,0 0 0 0 0,0 0 1 0 0,0-1-1 0 0,0 1 0 0 0,0 0 0 0 0,1-1 0 0 0,-1 1 1 0 0,0-1-1 0 0,0 1 0 0 0,1-1 3 0 0,8 5-34 0 0,-2 0 23 0 0,-6-4 11 0 0,-1 0 0 0 0,1 0 0 0 0,-1 0 0 0 0,1-1 0 0 0,-1 1 0 0 0,1 0 0 0 0,-1-1-1 0 0,1 1 1 0 0,0-1 0 0 0,-1 1 0 0 0,1-1 0 0 0,0 0 0 0 0,-1 0 0 0 0,1 0 0 0 0,1 0 0 0 0,4 1 20 0 0,1 0-35 0 0,7 4-97 0 0,-11-3 68 0 0,-1-1-1 0 0,1 0 0 0 0,-1 0 1 0 0,0 0-1 0 0,1-1 1 0 0,-1 1-1 0 0,1-1 1 0 0,0 1-1 0 0,-1-1 0 0 0,1-1 1 0 0,-1 1-1 0 0,2 0 45 0 0,5-3-123 0 0,-4 0-34 0 0,-2 2 6 0 0,0-1-54 0 0,0 1-66 0 0,0 0-75 0 0,-1 0 8 0 0,1 1-49 0 0,-1-1-45 0 0,0 1-39 0 0,1 0-137 0 0,0-1-39 0 0,0 1-167 0 0,3 0-448 0 0,-7 0 1260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1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8480 0 0,'0'0'248'0'0,"0"0"-6"0"0,0 0-178 0 0,0 2-37 0 0,-1-1-27 0 0,1-1 1 0 0,0 1-1 0 0,0-1 1 0 0,0 1-1 0 0,0-1 1 0 0,0 0-1 0 0,0 1 0 0 0,1-1 1 0 0,-1 1-1 0 0,0-1 1 0 0,0 1-1 0 0,0-1 0 0 0,0 0 1 0 0,0 1-1 0 0,1-1 1 0 0,-1 1-1 0 0,0-1 1 0 0,0 0-1 0 0,1 1 0 0 0,-1-1 1 0 0,0 0-1 0 0,0 1 1 0 0,1-1-1 0 0,-1 0 0 0 0,0 0 1 0 0,1 1-1 0 0,-1-1 1 0 0,1 0-1 0 0,-1 0 1 0 0,0 0-1 0 0,1 1 0 0 0,2 1 31 0 0,1 0 40 0 0,-2 1 39 0 0,-1 1 38 0 0,1 3 132 0 0,8 7 319 0 0,10 5 361 0 0,0 0-129 0 0,-9-5-355 0 0,-3-2-216 0 0,-2-2-37 0 0,1 0 36 0 0,4 4 179 0 0,-4-8-211 0 0,-2 1-44 0 0,1 2 28 0 0,-1-1-49 0 0,9 12 165 0 0,-8-12-185 0 0,2 0 36 0 0,5 5 7 0 0,-1-3 2 0 0,1 3 44 0 0,-1 0 43 0 0,-1 2 43 0 0,-9-11-261 0 0,0-1 0 0 0,1 1 0 0 0,-1-1 0 0 0,1 0 0 0 0,-1 0-1 0 0,1 0 1 0 0,0 0 0 0 0,0 0 0 0 0,1 0 0 0 0,-1-1 0 0 0,1 0 0 0 0,-1 0 0 0 0,1 0 0 0 0,0 1-56 0 0,10 2 295 0 0,-3 0-90 0 0,-9-4-172 0 0,0 1 0 0 0,0-1 0 0 0,0 0 0 0 0,0 1-1 0 0,0-1 1 0 0,0 1 0 0 0,-1 0 0 0 0,1 0 0 0 0,-1 0 0 0 0,0 0-1 0 0,1 0 1 0 0,-1 0 0 0 0,0 0-33 0 0,4 8 162 0 0,4 6 97 0 0,-8-15-248 0 0,1 0-1 0 0,-1 0 1 0 0,0-1-1 0 0,0 1 1 0 0,0-1-1 0 0,0 1 1 0 0,0-1-1 0 0,1 0 1 0 0,-1 1-1 0 0,0-1 1 0 0,0 0-1 0 0,1 0 1 0 0,-1 0-1 0 0,0 0 1 0 0,0 0-1 0 0,1 0-10 0 0,-2 0 3 0 0,1 0 1 0 0,-1 0-1 0 0,1 0 0 0 0,0 0 0 0 0,-1 0 0 0 0,1 0 0 0 0,-1 0 0 0 0,1 0 0 0 0,-1 0 0 0 0,1 0 0 0 0,-1 0 0 0 0,1 0 0 0 0,-1 0 0 0 0,1 0 0 0 0,-1 0 0 0 0,1 0 0 0 0,-1 1 0 0 0,1-1 0 0 0,-1 0 0 0 0,1 0 0 0 0,-1 1 0 0 0,0-1 0 0 0,1 0 0 0 0,-1 1 1 0 0,1-1-1 0 0,-1 1 0 0 0,0-1 0 0 0,1 0 0 0 0,-1 1 0 0 0,0-1 0 0 0,1 1 0 0 0,-1-1 0 0 0,0 1 0 0 0,0-1 0 0 0,0 1 0 0 0,1-1 0 0 0,-1 1 0 0 0,0-1 0 0 0,0 1 0 0 0,0-1 0 0 0,0 1 0 0 0,0-1 0 0 0,0 1 0 0 0,0-1 0 0 0,0 1 0 0 0,0 0-3 0 0,0-1 1 0 0,0 0 0 0 0,0 0 0 0 0,0 0 0 0 0,0 0 0 0 0,0 0 0 0 0,0 0 0 0 0,0 0 0 0 0,0 0 0 0 0,0 0 0 0 0,0 0 0 0 0,0 1 0 0 0,0-1 0 0 0,0 0 0 0 0,0 0-1 0 0,0 0 1 0 0,0 0 0 0 0,0 0 0 0 0,0 0 0 0 0,0 0 0 0 0,0 0 0 0 0,0 0 0 0 0,0 0 0 0 0,0 1 0 0 0,0-1 0 0 0,0 0 0 0 0,0 0 0 0 0,0 0 0 0 0,0 0 0 0 0,0 0-1 0 0,0 0 1 0 0,0 0 0 0 0,0 0 0 0 0,1 0 0 0 0,-1 0 0 0 0,0 0 0 0 0,0 0 0 0 0,0 0 0 0 0,0 0 0 0 0,0 0 0 0 0,0 0 0 0 0,0 0 0 0 0,0 0 0 0 0,0 0 0 0 0,0 0 0 0 0,1 0-1 0 0,-1 0 1 0 0,0 0 0 0 0,0 0 0 0 0,0 0 0 0 0,0 0 0 0 0,0 0 0 0 0,0 0 0 0 0,0 0 0 0 0,0 0 0 0 0,0 0 0 0 0,0 0 0 0 0,1 0-1 0 0,9 0-14 0 0,-7 0-114 0 0,-3 0-56 0 0,0 0-9 0 0,0 0 43 0 0,0 0-44 0 0,0 0-123 0 0,0 0 15 0 0,0 0-35 0 0,0 0-887 0 0,0 0-50 0 0,0 0-6 0 0</inkml:trace>
  <inkml:trace contextRef="#ctx0" brushRef="#br0" timeOffset="289.95">272 1 8520 0 0,'0'0'190'0'0,"0"0"28"0"0,-3 3 11 0 0,-5 8-44 0 0,7-10-178 0 0,0 1-1 0 0,1-1 1 0 0,-1 1 0 0 0,1-1-1 0 0,-1 1 1 0 0,1-1-1 0 0,0 1 1 0 0,-1 0-1 0 0,1-1 1 0 0,0 2-7 0 0,0-1-1 0 0,0 1 0 0 0,0-1 0 0 0,-1 0 0 0 0,1 1-1 0 0,-1-1 1 0 0,0 0 0 0 0,1 0 0 0 0,-1 0 0 0 0,0 1 0 0 0,0-1 0 0 0,-2 1 1 0 0,-7 19 65 0 0,7-11 15 0 0,-2 2 76 0 0,-9 26 388 0 0,10-24-393 0 0,3-12-120 0 0,-9 35 375 0 0,7-30-295 0 0,0 0 0 0 0,0 0 0 0 0,0 0 0 0 0,-1-1 0 0 0,-4 6-111 0 0,0-1 190 0 0,1 0-34 0 0,-5 9 81 0 0,-9 14 113 0 0,10-19-102 0 0,-28 24 340 0 0,22-25-296 0 0,3-2 16 0 0,2-1 79 0 0,9-10-263 0 0,3-2-120 0 0,0 0-92 0 0,0 0-85 0 0,0 0 41 0 0,0 0-35 0 0,0 0-38 0 0,0 0-36 0 0,0 0-337 0 0,0 0 74 0 0,0 0-50 0 0,0 0-659 0 0,0 0-524 0 0,0 0-995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30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10104 0 0,'0'0'230'0'0,"0"0"30"0"0,0 0 19 0 0,1 0-118 0 0,1 0-83 0 0,-1 0-74 0 0,-1 0 0 0 0,1 0 0 0 0,0 0 1 0 0,0 1-1 0 0,0-1 0 0 0,-1 0 0 0 0,1 1 0 0 0,0-1 1 0 0,0 1-1 0 0,-1-1 0 0 0,1 0 0 0 0,0 1 0 0 0,-1 0 1 0 0,1-1-1 0 0,0 1 0 0 0,-1-1 0 0 0,1 1 1 0 0,-1 0-1 0 0,1 0 0 0 0,-1-1-4 0 0,6 10 119 0 0,-3-5-20 0 0,-1 0 36 0 0,-1-2-46 0 0,6 13 338 0 0,-2 1-49 0 0,-4-13-275 0 0,0 0-1 0 0,0 0 1 0 0,1 0-1 0 0,-1 0 1 0 0,1 0 0 0 0,0-1-1 0 0,0 1 1 0 0,0 0-1 0 0,0-1 1 0 0,1 0 0 0 0,1 2-103 0 0,-2-3 57 0 0,0 0 1 0 0,-1 0-1 0 0,1 0 1 0 0,-1 0 0 0 0,1 0-1 0 0,-1 0 1 0 0,1 1-58 0 0,1 12 345 0 0,0-1-44 0 0,2-4-91 0 0,0-2-77 0 0,1 4 57 0 0,4 6 136 0 0,-7-15-105 0 0,-2 1-98 0 0,-1 0-61 0 0,-1 1-31 0 0,1-3 42 0 0,0 1 302 0 0,0 0-41 0 0,0-1-37 0 0,0 0-37 0 0,0 0 162 0 0,0-2-120 0 0,0-1-103 0 0,-1-1-87 0 0,1-1-70 0 0,0-1-55 0 0,1-19-299 0 0,0 20 300 0 0,-1 0 34 0 0,1 0 41 0 0,0 1 50 0 0,9-16-70 0 0,-6 5-35 0 0,1-3-31 0 0,5-3-45 0 0,38-56-167 0 0,-46 72 224 0 0,0 0-1 0 0,1 1 1 0 0,-1-1-1 0 0,1 0 1 0 0,0 1-1 0 0,0 0 1 0 0,0-1-1 0 0,0 1 1 0 0,0 0-1 0 0,0 1 1 0 0,1-1 11 0 0,7-4-34 0 0,7-7-26 0 0,-16 11 57 0 0,0 0-1 0 0,1 0 0 0 0,0 0 0 0 0,-1 0 0 0 0,1 1 1 0 0,0-1-1 0 0,0 1 0 0 0,0 0 0 0 0,0 0 0 0 0,1 0 4 0 0,16-1-62 0 0,-8 1 50 0 0,-5 1-5 0 0,0 0 1 0 0,0 0-1 0 0,0 0 0 0 0,0 1 0 0 0,5 1 17 0 0,25 14-69 0 0,-32-14 64 0 0,-1 0 0 0 0,0 0-1 0 0,1 0 1 0 0,-1 1 0 0 0,0-1 0 0 0,-1 1-1 0 0,1 0 1 0 0,0 0 0 0 0,-1 1 0 0 0,1-1-1 0 0,0 2 6 0 0,6 8-9 0 0,0 0 0 0 0,5 11 9 0 0,-8-12 1 0 0,1 0-1 0 0,1-1 0 0 0,0 0 0 0 0,0 0 0 0 0,-1-3 0 0 0,-4-5 0 0 0,-1 0 0 0 0,0 0 0 0 0,0 1 0 0 0,0-1 0 0 0,0 1 0 0 0,0 0 0 0 0,29 60 0 0 0,-30-48 1 0 0,-2-15-2 0 0,0 0 0 0 0,0 0 0 0 0,0-1-1 0 0,0 1 1 0 0,0 0 0 0 0,0 0 0 0 0,0 0 0 0 0,0 0-1 0 0,1 0 1 0 0,-1-1 0 0 0,0 1 0 0 0,0 0 0 0 0,1 0-1 0 0,-1-1 1 0 0,1 1 1 0 0,10 5-80 0 0,-11-6 72 0 0,0 1 0 0 0,1 0 1 0 0,-1-1-1 0 0,0 1 0 0 0,0 0 0 0 0,1-1 0 0 0,-1 1 1 0 0,0 0-1 0 0,0-1 0 0 0,0 1 0 0 0,0 0 0 0 0,0-1 0 0 0,0 1 1 0 0,0 0-1 0 0,0-1 8 0 0,0 0 0 0 0,0 3-101 0 0,3-3-97 0 0,-3 0-4 0 0,1 0 60 0 0,-1 0 54 0 0,1 0 46 0 0,-1 0 60 0 0,1 0 82 0 0,0 0 417 0 0,0 0-441 0 0,-1 0-36 0 0,1 0-47 0 0,-1 0-61 0 0,1 0-72 0 0,-1 0-83 0 0,1 0-55 0 0,0 0-85 0 0,0 0-91 0 0,0 0-100 0 0,0 0-108 0 0,0 0-116 0 0,0 0-125 0 0,0 0 403 0 0,0 0-35 0 0,3 0-1421 0 0,5 0-1106 0 0</inkml:trace>
  <inkml:trace contextRef="#ctx0" brushRef="#br0" timeOffset="615.1">1438 0 11168 0 0,'0'0'330'0'0,"0"0"-8"0"0,0 0-146 0 0,0 0-63 0 0,0 0 115 0 0,0 0 204 0 0,0 0 16 0 0,0 3-20 0 0,-2 5-218 0 0,-3 3 5 0 0,-2 3 4 0 0,5 1-20 0 0,2 14-8 0 0,0 0-34 0 0,0 111 426 0 0,0-98-346 0 0,0 0 83 0 0,0-34-226 0 0,1 0 1 0 0,0 1-1 0 0,0-1 1 0 0,1 0-1 0 0,1 3-94 0 0,-1-4 111 0 0,0 0-1 0 0,-1 1 1 0 0,1-1-1 0 0,-2 1 1 0 0,1 1-111 0 0,-1-3 88 0 0,0 0 0 0 0,1 0 1 0 0,0 0-1 0 0,0 0 0 0 0,1 0-88 0 0,4 15 256 0 0,-4-16-197 0 0,1 13 190 0 0,-3-16-228 0 0,0-1-1 0 0,0 0 1 0 0,0 1 0 0 0,0-1 0 0 0,0 1 0 0 0,0-1 0 0 0,1 1-1 0 0,-1-1 1 0 0,1 0 0 0 0,-1 1-21 0 0,5 6 93 0 0,-4-6-73 0 0,0-1-1 0 0,0 1 1 0 0,0-1-1 0 0,0 1 1 0 0,0-1-1 0 0,-1 1 1 0 0,1-1-1 0 0,-1 1 1 0 0,1 0 0 0 0,-1-1-1 0 0,0 1 1 0 0,1 0-1 0 0,-1-1 1 0 0,0 1-20 0 0,3 13 82 0 0,7 0-50 0 0,-6-9 42 0 0,-5 3-62 0 0,1-8-4 0 0,0 0-95 0 0,0 1 38 0 0,0 0 39 0 0,0 0 84 0 0,0 1 205 0 0,0-3-221 0 0,0 1-37 0 0,0 0-63 0 0,0-1-96 0 0,0 1 17 0 0,0-1-38 0 0,0 1-42 0 0,0 0-45 0 0,0-1-49 0 0,0 1-52 0 0,0 0-56 0 0,0 0-59 0 0,0-1 50 0 0,0 0-60 0 0,0 0-55 0 0,0 0-46 0 0,0 0-168 0 0,0 0-46 0 0,0 0-203 0 0,0 0-545 0 0</inkml:trace>
  <inkml:trace contextRef="#ctx0" brushRef="#br0" timeOffset="886.27">1214 320 9376 0 0,'3'0'273'0'0,"5"-2"-85"0"0,-5-3-61 0 0,2-2-78 0 0,8 2-38 0 0,3-8-22 0 0,0-1 63 0 0,-3 9 101 0 0,-2 1-36 0 0,10-5 101 0 0,10-8 244 0 0,-18 12-290 0 0,-1 0-54 0 0,-1 0-57 0 0,-1 0-40 0 0,12-2 231 0 0,-15 6-231 0 0,0-1-76 0 0,-3 1-24 0 0,1 0-44 0 0,-1 0-47 0 0,1 0-55 0 0,-2 0-23 0 0,0 0-45 0 0,0 0-39 0 0,1 0-34 0 0,-1-1-113 0 0,1 0-33 0 0,8-3-1146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96 113 6656 0 0,'0'0'197'0'0,"-2"0"-16"0"0,-2 1-339 0 0,2 0 104 0 0,-1 2 93 0 0,1 1 81 0 0,1 0 71 0 0,0 1 57 0 0,0 0 47 0 0,0 1 35 0 0,1 16 880 0 0,0-12-721 0 0,0 0-28 0 0,0-6-277 0 0,1 1-38 0 0,-1-1-42 0 0,0 0-57 0 0,0-1-64 0 0,0-1-71 0 0,0 10 271 0 0,0 33 529 0 0,0-2-79 0 0,0-2-65 0 0,0 56 690 0 0,0-33-431 0 0,0-23-279 0 0,0 2 59 0 0,0-29-584 0 0,0-12 35 0 0,0-2 13 0 0,0-2 14 0 0,-2-12-26 0 0,-8-3-28 0 0,-4-10 25 0 0,6 5-48 0 0,6 17 3 0 0,-5-13 9 0 0,2 0 1 0 0,0-1-1 0 0,1 0 0 0 0,0 0 1 0 0,1-6-21 0 0,3 18 2 0 0,-1-1 0 0 0,1 0 1 0 0,-2 0-1 0 0,1 1 0 0 0,-3-5-2 0 0,2 4 0 0 0,0 1 0 0 0,1-1 0 0 0,0 0 0 0 0,0 1-1 0 0,0-6 1 0 0,1-61 1 0 0,0 70-2 0 0,1 1 1 0 0,-1 0 0 0 0,0-1 0 0 0,1 1 0 0 0,0 0 0 0 0,-1 0 0 0 0,1 0 0 0 0,1-1 0 0 0,0-1 0 0 0,4-11 0 0 0,-4 4 1 0 0,-1 8-1 0 0,0 0 0 0 0,0 0 0 0 0,0 1 0 0 0,1-1 0 0 0,-1 0 0 0 0,1 1 0 0 0,0-1 0 0 0,0 1 0 0 0,1-2 0 0 0,11-22-11 0 0,-14 25 8 0 0,1 0-1 0 0,-1 1 1 0 0,1-1 0 0 0,0 0 0 0 0,-1 0 0 0 0,1 1-1 0 0,0-1 1 0 0,0 1 0 0 0,0-1 0 0 0,1 1 0 0 0,-1-1-1 0 0,0 1 1 0 0,0 0 0 0 0,1 0 0 0 0,-1-1 0 0 0,1 1-1 0 0,1-1 4 0 0,6-5-9 0 0,2-9-34 0 0,31-16 33 0 0,-40 30 10 0 0,1 1 0 0 0,-1-1 0 0 0,1 0 0 0 0,-1 1 0 0 0,1 0 0 0 0,0-1 0 0 0,0 1 0 0 0,-1 0 0 0 0,1 0 0 0 0,0 0 0 0 0,0 1 0 0 0,0-1 0 0 0,0 1 0 0 0,0 0 0 0 0,0 0 0 0 0,0 0 0 0 0,0 0 0 0 0,2 0 0 0 0,1 0 0 0 0,-4 0-3 0 0,0 0 0 0 0,0 0 0 0 0,-1 1 0 0 0,1-1 0 0 0,0 0 1 0 0,-1 1-1 0 0,1-1 0 0 0,0 1 0 0 0,-1-1 0 0 0,1 1 1 0 0,-1 0-1 0 0,1-1 0 0 0,-1 1 0 0 0,1 0 3 0 0,11 6-40 0 0,7-2 17 0 0,-15-4 12 0 0,0 0 1 0 0,-1 0-1 0 0,1 1 1 0 0,0-1-1 0 0,-1 1 1 0 0,0 0 0 0 0,2 1 10 0 0,-1 0-3 0 0,-1 0 0 0 0,1-1 1 0 0,-1 0-1 0 0,1 0 0 0 0,0 0 1 0 0,2 0 2 0 0,-2 0 9 0 0,0 0-1 0 0,-1-1 1 0 0,1 2 0 0 0,0-1 0 0 0,-1 0 0 0 0,2 2-9 0 0,9 6 3 0 0,-1 0 1 0 0,-1 1 0 0 0,7 6-4 0 0,-4-3 0 0 0,-11-12-1 0 0,-5-2 1 0 0,1 0 0 0 0,0 1-1 0 0,-1-1 1 0 0,1 0 0 0 0,0 1 0 0 0,-1-1 0 0 0,1 0-1 0 0,-1 1 1 0 0,1-1 0 0 0,-1 1 0 0 0,1-1 0 0 0,-1 1-1 0 0,1-1 1 0 0,-1 1 0 0 0,1-1 0 0 0,-1 1 0 0 0,0 0 0 0 0,1-1-1 0 0,-1 1 1 0 0,0 0 0 0 0,1-1 0 0 0,-1 1 0 0 0,2 4-6 0 0,25 27-111 0 0,-26-31 113 0 0,-1 1 0 0 0,0-1 0 0 0,1 1 0 0 0,-1-1 0 0 0,0 1 0 0 0,1-1 0 0 0,-1 1 1 0 0,0-1-1 0 0,0 0 0 0 0,0 1 4 0 0,0 8 29 0 0,0 3 32 0 0,0 12 29 0 0,0-23-89 0 0,0-1 0 0 0,0 0 0 0 0,0 1 0 0 0,-1-1 0 0 0,1 1 0 0 0,0-1 0 0 0,-1 1 0 0 0,1-1 0 0 0,0 1 1 0 0,-1-1-2 0 0,-12 15 10 0 0,-3-3 44 0 0,2-7-1 0 0,10 0-43 0 0,4-5-10 0 0,-1-1 0 0 0,1 1 0 0 0,0-1 0 0 0,0 0 0 0 0,-1 1 0 0 0,1-1 0 0 0,0 1 0 0 0,-1-1 0 0 0,1 0 0 0 0,0 1 0 0 0,-1-1 0 0 0,1 0 0 0 0,-1 1 0 0 0,1-1 0 0 0,0 0 0 0 0,-1 0 0 0 0,1 1 0 0 0,-1-1 0 0 0,1 0 0 0 0,-1 0 0 0 0,1 0 0 0 0,-1 0 0 0 0,1 0 0 0 0,-1 0 0 0 0,1 0 0 0 0,-1 0 0 0 0,1 0 0 0 0,-1 0 0 0 0,1 0 0 0 0,-1 0 0 0 0,1 0 1 0 0,-1 0-1 0 0,-9 0 30 0 0,0 0-40 0 0,-9 0-115 0 0,8 0-6 0 0,0 0-32 0 0,-4 0-66 0 0,-8 0-157 0 0,23 0 386 0 0,-10 0-179 0 0,-4-3-140 0 0,10 0 106 0 0,0-1-33 0 0,2 1-19 0 0,-1 1 0 0 0,0 1-40 0 0,-2 1-96 0 0,2 0-89 0 0,0 0-105 0 0,0 0 92 0 0,1-1-39 0 0,-3-1-627 0 0,-1-2-486 0 0,-4-5-928 0 0</inkml:trace>
  <inkml:trace contextRef="#ctx0" brushRef="#br0" timeOffset="423.47">575 81 9416 0 0,'0'0'208'0'0,"0"0"33"0"0,0 3 16 0 0,1 3-106 0 0,1-1-78 0 0,5-2-31 0 0,-1-1-38 0 0,4 5 15 0 0,-4-1 52 0 0,10 6 355 0 0,-9-9-209 0 0,-1 1 41 0 0,1 0 79 0 0,0 1 101 0 0,-3-2-173 0 0,0 1 34 0 0,-1-1-219 0 0,1 1 72 0 0,5 4 183 0 0,10 12 580 0 0,-14-15-694 0 0,-2 0-69 0 0,1 6 84 0 0,1-3-54 0 0,4 5 37 0 0,5 0 71 0 0,-12-9-59 0 0,-1-1-107 0 0,0 1-69 0 0,-2 1-42 0 0,0-2 49 0 0,1-1-128 0 0,0 1 71 0 0,0-1 62 0 0,0 1 51 0 0,0 3 225 0 0,0 9 651 0 0,0-11-746 0 0,0 0-74 0 0,0-2-117 0 0,0 0-43 0 0,0-1-47 0 0,0 0-54 0 0,0-1 88 0 0,0 0 0 0 0,0 1 0 0 0,0-1 0 0 0,0 0 0 0 0,0 0 0 0 0,0 0 0 0 0,0 0 0 0 0,0 0 0 0 0,0 0 0 0 0,0 0 0 0 0,0 0 0 0 0,0 0 0 0 0,0 0 0 0 0,0 1-1 0 0,0-1 1 0 0,0 0 0 0 0,0 0 0 0 0,0 0 0 0 0,0 0 0 0 0,0 0 0 0 0,0 0 0 0 0,0 0 0 0 0,0 0 0 0 0,0 0 0 0 0,0 0 0 0 0,0 0 0 0 0,0 1 0 0 0,0-1 0 0 0,0 0 0 0 0,0 0-1 0 0,0 0 1 0 0,0 0 0 0 0,0 0 0 0 0,0 0 0 0 0,-1 0 0 0 0,1 0 0 0 0,0 0 0 0 0,0 0 0 0 0,0 0 0 0 0,0 0 0 0 0,0 0 0 0 0,0 0 0 0 0,0 0 0 0 0,0 0 0 0 0,0 0-1 0 0,0 0 1 0 0,-1 0 0 0 0,1 0 0 0 0,0 0 0 0 0,0 0 0 0 0,0 0 0 0 0,0 0 0 0 0,0 0 0 0 0,0 0 0 0 0,0 0 0 0 0,0 0 0 0 0,0 0-1 0 0,-9 0 14 0 0,-9 0 74 0 0,13-3-24 0 0,-9-7-41 0 0,-2 1 30 0 0,15 4-54 0 0,0 0 2 0 0,-14-29 14 0 0,15 17 30 0 0,1 1 13 0 0,-1 15-58 0 0,0 0 1 0 0,0-1 0 0 0,0 1 0 0 0,1-1-1 0 0,-1 1 1 0 0,0-1 0 0 0,1 1-1 0 0,-1 0 1 0 0,1-1 0 0 0,-1 1-1 0 0,1-1 1 0 0,-1 1 0 0 0,1 0-1 0 0,0 0 1 0 0,0-1-1 0 0,11-21 0 0 0,0 8-7 0 0,11 0-106 0 0,-19 13 90 0 0,1-1-1 0 0,-1 1 1 0 0,0-1 0 0 0,0 0 0 0 0,1-2 23 0 0,1 1-1 0 0,-1-1-1 0 0,1 1 0 0 0,0 1 0 0 0,0-1 0 0 0,0 1 0 0 0,2 0 2 0 0,-3 0-1 0 0,-3 2 1 0 0,-1 1 0 0 0,0-1 0 0 0,1 1 0 0 0,-1 0 0 0 0,1 0 0 0 0,-1-1 0 0 0,1 1 0 0 0,-1 0 0 0 0,1 0 0 0 0,-1 0 0 0 0,1 0 0 0 0,-1 0 0 0 0,1 0 0 0 0,-1 0 0 0 0,0 0 0 0 0,1 0 0 0 0,-1 0 0 0 0,1-1 0 0 0,-1 1 0 0 0,1-1 0 0 0,-1 1 0 0 0,23-14 5 0 0,-11 7-15 0 0,-2 1-49 0 0,-8 5-114 0 0,0 0 55 0 0,2 0 12 0 0,9 0-8 0 0,-9 1 28 0 0,-1 0-64 0 0,0 0-55 0 0,0 0-84 0 0,0 0-99 0 0,-1 1-116 0 0,-1-1 183 0 0,0 0-38 0 0,-1 0-43 0 0,1 0-44 0 0,-1 0-46 0 0,1 0-49 0 0,-1 0-52 0 0,0 0-53 0 0,1 0-1374 0 0,-1 0-1138 0 0</inkml:trace>
  <inkml:trace contextRef="#ctx0" brushRef="#br0" timeOffset="754.42">1151 129 8776 0 0,'0'0'257'0'0,"0"0"-2"0"0,0 1-190 0 0,0 1-37 0 0,0 14-36 0 0,3-7 92 0 0,0-5 76 0 0,0-2 62 0 0,1 0 103 0 0,-1 10 227 0 0,-3 1 181 0 0,0-10-13 0 0,2 0-93 0 0,-1-2-544 0 0,2 1 66 0 0,2 6 89 0 0,-3-5-104 0 0,-1 1 31 0 0,0 0 64 0 0,-1 0 81 0 0,1 2 96 0 0,-1 0-175 0 0,3 0-44 0 0,7 8 235 0 0,-8-11-36 0 0,-2-3-165 0 0,0 0-101 0 0,0 0-20 0 0,0 3-40 0 0,0-2-197 0 0,0 0 99 0 0,0 0 64 0 0,0 0 39 0 0,0 5 237 0 0,0-3-220 0 0,0-1-86 0 0,0 0-44 0 0,0-1-39 0 0,0 1-26 0 0,0-1-39 0 0,0 0-41 0 0,0 1-46 0 0,0-1-50 0 0,0 0-52 0 0,0 1-58 0 0,0-1-60 0 0,0-1 102 0 0,0 0-50 0 0,0 0-46 0 0,0 0-39 0 0,0 0-142 0 0,0 0-40 0 0,0 0-172 0 0,0 0-464 0 0</inkml:trace>
  <inkml:trace contextRef="#ctx0" brushRef="#br0" timeOffset="1215.35">1406 17 7912 0 0,'0'3'232'0'0,"0"9"-95"0"0,0-2-50 0 0,1 0-36 0 0,0 0-44 0 0,4 0-30 0 0,-2-7 47 0 0,0 1 33 0 0,0-2 66 0 0,-3 1 140 0 0,3 8 142 0 0,2-1-71 0 0,0-2-79 0 0,-1 0 44 0 0,1 4 53 0 0,2 5 115 0 0,-1-6-72 0 0,-3-7-188 0 0,1 1 33 0 0,0 0 38 0 0,1 0 45 0 0,0 1-107 0 0,2 7 160 0 0,2 3 66 0 0,-1-6-205 0 0,-6-8-179 0 0,9 12 255 0 0,-9-9-213 0 0,-1 1 48 0 0,-1 2 57 0 0,2 1-68 0 0,4 3 11 0 0,0 0 32 0 0,-4-3 13 0 0,-2-6 102 0 0,0-3 8 0 0,0 0-26 0 0,0 0-112 0 0,0 0-49 0 0,0 0-10 0 0,0 0-4 0 0,0 0-5 0 0,0 0-1 0 0,0 0 0 0 0,0 0 2 0 0,0 0 4 0 0,0-3 2 0 0,0-3-38 0 0,0-11 31 0 0,0 9-35 0 0,0 0 47 0 0,0-1 61 0 0,0 8-151 0 0,0-1-1 0 0,1 0 0 0 0,-1 1 0 0 0,0-1 0 0 0,1 1 0 0 0,-1-1 0 0 0,1 1 0 0 0,0-1 0 0 0,0 1 0 0 0,-1-1 1 0 0,1 1-1 0 0,0-1-18 0 0,5-9 67 0 0,-3-3-48 0 0,-3 12-19 0 0,0 1 0 0 0,0-1 0 0 0,1 0 0 0 0,-1 1 0 0 0,0-1 0 0 0,1 0 0 0 0,-1 1 0 0 0,1-1 0 0 0,0 1 0 0 0,-1-1 0 0 0,1 1 0 0 0,0-1 0 0 0,0 1 0 0 0,0-1 0 0 0,4-6 0 0 0,0-3-9 0 0,0 1-48 0 0,4 2-38 0 0,1 3-38 0 0,-7 4 101 0 0,-1 0 0 0 0,0 0 0 0 0,1 0 0 0 0,-1-1-1 0 0,0 1 1 0 0,0-1 0 0 0,0 1 0 0 0,0-1-1 0 0,0 0 33 0 0,11-11-201 0 0,-13 13 197 0 0,1-1 1 0 0,-1 1-1 0 0,0 0 0 0 0,0 0 1 0 0,1 0-1 0 0,-1-1 0 0 0,0 1 1 0 0,0 0-1 0 0,1 0 0 0 0,-1 0 1 0 0,0 0-1 0 0,1-1 0 0 0,-1 1 0 0 0,0 0 1 0 0,0 0-1 0 0,1 0 0 0 0,-1 0 1 0 0,0 0-1 0 0,1 0 0 0 0,-1 0 1 0 0,0 0-1 0 0,1 0 0 0 0,-1 0 1 0 0,0 0-1 0 0,1 0 0 0 0,-1 0 4 0 0,3 0-4 0 0,-1 0-1 0 0,1 0 0 0 0,-1 0 1 0 0,1 0-1 0 0,-1-1 1 0 0,1 1-1 0 0,0-1 5 0 0,5-7-64 0 0,-7 8 61 0 0,-1-1 1 0 0,0 1-1 0 0,0-1 1 0 0,1 1-1 0 0,-1 0 0 0 0,1-1 1 0 0,-1 1-1 0 0,0 0 1 0 0,1-1-1 0 0,-1 1 0 0 0,1 0 1 0 0,-1-1-1 0 0,1 1 0 0 0,-1 0 1 0 0,0 0-1 0 0,1 0 1 0 0,-1-1-1 0 0,1 1 0 0 0,-1 0 1 0 0,1 0-1 0 0,-1 0 0 0 0,1 0 1 0 0,0 0-1 0 0,-1 0 1 0 0,1 0-1 0 0,-1 0 0 0 0,1 0 1 0 0,-1 0-1 0 0,1 0 3 0 0,11 0-9 0 0,10-1-9 0 0,-8 5-26 0 0,-6 1 34 0 0,-7-4 10 0 0,1 0 0 0 0,-1 0 0 0 0,1 0 0 0 0,-1-1 0 0 0,1 1-1 0 0,-1 0 1 0 0,1-1 0 0 0,-1 1 0 0 0,1-1 0 0 0,0 1 0 0 0,-1-1 0 0 0,1 0 0 0 0,0 0-1 0 0,0 0 1 0 0,-2 0-1 0 0,1 0 0 0 0,-1 0 0 0 0,1 0 0 0 0,-1 0 0 0 0,1 0 0 0 0,-1 0 0 0 0,1 0 1 0 0,-1 0-1 0 0,1 0 0 0 0,-1 0 0 0 0,1 0 0 0 0,-1 0 0 0 0,1 0 0 0 0,-1 0 0 0 0,1 0 0 0 0,-1 1 0 0 0,1-1 0 0 0,-1 0 0 0 0,1 0 0 0 0,-1 1 0 0 0,1-1 0 0 0,-1 0 0 0 0,0 1 0 0 0,1-1 0 0 0,-1 0 0 0 0,0 1 0 0 0,1-1 0 0 0,-1 0 0 0 0,0 1 0 0 0,1-1 0 0 0,-1 1 0 0 0,0-1 0 0 0,0 1 0 0 0,1-1 0 0 0,-1 1 0 0 0,0-1 0 0 0,0 1 0 0 0,0-1 1 0 0,3 7-23 0 0,11 9 11 0 0,-13-15 12 0 0,0 0 0 0 0,1 1 0 0 0,-1-1 0 0 0,0 0 0 0 0,0 1 0 0 0,0-1 0 0 0,0 0 0 0 0,0 1 0 0 0,0-1 0 0 0,0 1 0 0 0,-1 0 0 0 0,1-1 0 0 0,0 1 0 0 0,-1-1 0 0 0,1 1 0 0 0,-1 0 0 0 0,0 0 0 0 0,0-1 0 0 0,0 1 0 0 0,1 0 0 0 0,-2-1 0 0 0,1 0 0 0 0,0-1 0 0 0,0 1 0 0 0,0 0 0 0 0,1-1 0 0 0,-1 1 0 0 0,0 0 0 0 0,0-1 0 0 0,0 1 0 0 0,0 0 0 0 0,1-1 0 0 0,-1 1 0 0 0,0 0 0 0 0,1-1 0 0 0,-1 1 0 0 0,0-1 0 0 0,1 1 0 0 0,-1-1 0 0 0,1 1 0 0 0,-1-1 0 0 0,1 1 0 0 0,-1-1 0 0 0,1 1 0 0 0,-1-1 0 0 0,1 1 0 0 0,0-1 0 0 0,-1 0 0 0 0,1 1 0 0 0,-1-1 0 0 0,1 1 0 0 0,-1-1 0 0 0,1 1 0 0 0,-1-1 0 0 0,1 1 0 0 0,-1-1 0 0 0,1 1 0 0 0,-1-1 0 0 0,0 1 0 0 0,1-1 0 0 0,-1 1 0 0 0,0 0 0 0 0,1-1 0 0 0,-1 1 0 0 0,0 0 0 0 0,0-1 0 0 0,0 1 0 0 0,0 0 0 0 0,1-1 0 0 0,-1 1 0 0 0,0 0 0 0 0,0 0 0 0 0,0-1 0 0 0,0 1 0 0 0,0 12-6 0 0,0 4 46 0 0,0 14 65 0 0,0-28-25 0 0,-3 0-3 0 0,-8 7-50 0 0,9-7 52 0 0,2-3 109 0 0,-4 0-19 0 0,2 0-72 0 0,0 0-48 0 0,-2 0-7 0 0,2 0 3 0 0,2 0-42 0 0,0 0 0 0 0,0 0 0 0 0,0 0 0 0 0,0 0 0 0 0,0 0 0 0 0,0 0 0 0 0,0 0 0 0 0,-1 0 0 0 0,1 0 0 0 0,0 0 0 0 0,0 0 0 0 0,0 0-1 0 0,0 0 1 0 0,0 0 0 0 0,0 0 0 0 0,0 0 0 0 0,0 0 0 0 0,0 0 0 0 0,0 0 0 0 0,-1 0 0 0 0,1 0 0 0 0,0 0 0 0 0,0 0 0 0 0,0 0 0 0 0,0 0-1 0 0,0 0 1 0 0,0 0 0 0 0,0 0 0 0 0,0 0 0 0 0,0 0 0 0 0,0-1 0 0 0,0 1 0 0 0,0 0 0 0 0,0 0 0 0 0,0 0 0 0 0,0 0 0 0 0,-1 0 0 0 0,1 0-1 0 0,0 0 1 0 0,0 0 0 0 0,0 0 0 0 0,0 0 0 0 0,0 0 0 0 0,0-1 0 0 0,0 1 0 0 0,0 0 0 0 0,0 0 0 0 0,0 0 0 0 0,0 0 0 0 0,0 0 0 0 0,0 0 0 0 0,0 0-1 0 0,0 0 1 0 0,0 0 0 0 0,0 0 0 0 0,0-1 0 0 0,1 1-3 0 0,-1-3 24 0 0,0-3-10 0 0,0-14 35 0 0,-1 13-41 0 0,1 5-9 0 0,0-1 0 0 0,0 1 0 0 0,0 0 0 0 0,0 0 0 0 0,0 0-1 0 0,1 0 1 0 0,-1-1 0 0 0,1 1 0 0 0,-1 0 0 0 0,1-1 1 0 0,2-3-22 0 0,9-16-20 0 0,3 2 39 0 0,3-3 3 0 0,-17 21 4 0 0,1-1-1 0 0,0 1 1 0 0,-1-1 0 0 0,1 1-1 0 0,0 0 1 0 0,0 0-1 0 0,1 0 1 0 0,-1 0 0 0 0,0 1-1 0 0,1-1 1 0 0,-1 0-1 0 0,1 1 1 0 0,-1 0-4 0 0,2-1-22 0 0,-1-1-1 0 0,0 1 1 0 0,0 0-1 0 0,-1-1 1 0 0,1 1 0 0 0,-1-1-1 0 0,2-1 23 0 0,-3 2-20 0 0,1 0-1 0 0,-1 0 1 0 0,1 1-1 0 0,0-1 1 0 0,-1 0-1 0 0,1 1 1 0 0,0-1-1 0 0,0 1 1 0 0,0-1-1 0 0,0 1 1 0 0,0 0-1 0 0,1 0 1 0 0,-1 0-1 0 0,0 0 1 0 0,1 0-1 0 0,-1 1 0 0 0,0-1 1 0 0,1 1-1 0 0,-1-1 21 0 0,0 1-4 0 0,0 0-1 0 0,-1 0 1 0 0,1 0-1 0 0,0-1 1 0 0,-1 1-1 0 0,1-1 1 0 0,0 1-1 0 0,-1-1 0 0 0,1 0 1 0 0,-1 1-1 0 0,1-1 1 0 0,-1 0-1 0 0,1 0 1 0 0,-1 0 4 0 0,7-4-25 0 0,-7 5 24 0 0,0-1 0 0 0,-1 1 0 0 0,1 0 0 0 0,0 0 0 0 0,-1-1 0 0 0,1 1 0 0 0,0 0 0 0 0,0 0 0 0 0,-1 0 0 0 0,1 0 0 0 0,0 0 0 0 0,0 0-1 0 0,-1 0 1 0 0,1 0 0 0 0,0 0 0 0 0,0 1 0 0 0,-1-1 0 0 0,1 0 0 0 0,0 0 0 0 0,-1 0 0 0 0,1 1 1 0 0,7 4-21 0 0,-6-4 19 0 0,-1 0-1 0 0,1 0 1 0 0,-1 0 0 0 0,1-1-1 0 0,-1 1 1 0 0,1 0 0 0 0,-1-1-1 0 0,1 1 1 0 0,0-1 0 0 0,-1 1-1 0 0,1-1 1 0 0,0 0 0 0 0,-1 0-1 0 0,1 0 3 0 0,0 0 0 0 0,-1 0 0 0 0,1 0 0 0 0,-1 0 0 0 0,1 1 0 0 0,-1-1 0 0 0,0 0 0 0 0,1 0 0 0 0,-1 1 0 0 0,1-1 0 0 0,-1 1 0 0 0,15 12 0 0 0,0 1 0 0 0,-15-14 0 0 0,0 0 0 0 0,0 0 0 0 0,0 1 0 0 0,0-1 0 0 0,0 1 0 0 0,-1-1 0 0 0,1 1 0 0 0,0-1 0 0 0,0 1 0 0 0,-1-1 0 0 0,1 1 0 0 0,0 0 0 0 0,0-1 0 0 0,-1 1 0 0 0,1 0 0 0 0,-1 0 0 0 0,1-1 0 0 0,-1 1 0 0 0,1 0 0 0 0,-1 0 0 0 0,1 0 0 0 0,-1 0 0 0 0,0 0 0 0 0,0 0 0 0 0,1 0 0 0 0,-1-1 0 0 0,0 1 0 0 0,0 0 0 0 0,0 0 0 0 0,0 0 0 0 0,0 0 0 0 0,0 0 0 0 0,0 0 0 0 0,0 0 0 0 0,0 0 0 0 0,-1 0 0 0 0,1 6 0 0 0,0-6 0 0 0,0 0 0 0 0,0-1 0 0 0,0 1 0 0 0,0 0 0 0 0,0-1 0 0 0,0 1 0 0 0,0 0 0 0 0,1-1 0 0 0,-1 1 0 0 0,0 0 0 0 0,0-1 0 0 0,0 1 0 0 0,1 0 0 0 0,-1-1 0 0 0,0 1 0 0 0,1-1 0 0 0,-1 1 0 0 0,1 0 0 0 0,-1-1 0 0 0,1 1 0 0 0,-1-1 0 0 0,1 0 0 0 0,-1 1 0 0 0,1-1 0 0 0,-1 1 0 0 0,1-1 0 0 0,0 1 0 0 0,-1-1 0 0 0,1 0 1 0 0,-1 1-1 0 0,1-1 1 0 0,-1 1-1 0 0,1-1 1 0 0,-1 1-1 0 0,1-1 1 0 0,-1 1-1 0 0,1-1 0 0 0,-1 1 1 0 0,0 0-1 0 0,1-1 1 0 0,-1 1-1 0 0,0-1 1 0 0,0 1-1 0 0,1 0 1 0 0,-1-1-1 0 0,0 1 0 0 0,0 0 1 0 0,0 0-1 0 0,0-1 1 0 0,0 1-1 0 0,0 0 1 0 0,0-1-1 0 0,0 1 0 0 0,0 1 4 0 0,0-1 1 0 0,0 1-1 0 0,0-1 0 0 0,0 0 0 0 0,1 1 1 0 0,-1-1-1 0 0,0 1 0 0 0,1-1 1 0 0,-1 1-1 0 0,1-1-4 0 0,4 8 8 0 0,1 3-8 0 0,-4-4-32 0 0,-2-5-44 0 0,0-3-36 0 0,0 3-174 0 0,0-1 272 0 0,0 0-50 0 0,1 0-49 0 0,-1-1-44 0 0,1 1-43 0 0,0 0-41 0 0,0 0-38 0 0,0 0-35 0 0,1 1-413 0 0,0 0-113 0 0,0 0-94 0 0,0-1-76 0 0,0 0-988 0 0,-1-1-1130 0 0</inkml:trace>
  <inkml:trace contextRef="#ctx0" brushRef="#br0" timeOffset="1587.61">2333 193 7568 0 0,'0'0'166'0'0,"0"0"29"0"0,2 0 14 0 0,6 1-122 0 0,11-1 13 0 0,0-4-65 0 0,-4-3 9 0 0,-2 3 92 0 0,3 2 98 0 0,6 2 104 0 0,-13-1-140 0 0,0 0 111 0 0,5-3 251 0 0,10-5 471 0 0,-15 5-621 0 0,-2 1-151 0 0,0 0-43 0 0,-1 1-53 0 0,0 0-65 0 0,4-1 246 0 0,-2 0-91 0 0,-1 1-40 0 0,2-1 2 0 0,0 1-10 0 0,-1-1-11 0 0,0 1 36 0 0,2-1 86 0 0,0-1-143 0 0,10-2 57 0 0,-5 0 7 0 0,8-4 44 0 0,-1 6-100 0 0,-4 2-97 0 0,-17 1-81 0 0,1 0 0 0 0,-1 0-1 0 0,1 1 1 0 0,-1-1-1 0 0,0 0 1 0 0,1 0 0 0 0,-1 0-1 0 0,0-1 1 0 0,1 1-3 0 0,-2 0 2 0 0,6-2 41 0 0,4 3-22 0 0,-10 0-20 0 0,1 0 0 0 0,-1 0-1 0 0,0 0 1 0 0,0 0 0 0 0,0 0 0 0 0,0 0-1 0 0,0 1 1 0 0,0-1 0 0 0,0 0 0 0 0,0 0-1 0 0,0 0 1 0 0,0 0 0 0 0,1 0 0 0 0,-1 0-1 0 0,0-1 1 0 0,0 1 0 0 0,0 0 0 0 0,0 0-1 0 0,0 0 1 0 0,0 0 0 0 0,0 0 0 0 0,0 0-1 0 0,0 0 1 0 0,0 0 0 0 0,0 0 0 0 0,1 0-1 0 0,-1 0 1 0 0,0 0 0 0 0,0 0 0 0 0,0 0-1 0 0,0 0 1 0 0,0 0 0 0 0,0 0 0 0 0,0 0-1 0 0,0 0 1 0 0,0-1 0 0 0,0 1 0 0 0,0 0-1 0 0,0 0 1 0 0,0 0 0 0 0,0 0 0 0 0,0 0-1 0 0,0 0 1 0 0,0 0 0 0 0,0 0 0 0 0,0 0-1 0 0,0 0 1 0 0,0-1 0 0 0,0 1 0 0 0,0 0-1 0 0,0 0 1 0 0,0 0 0 0 0,0 0 0 0 0,0 0-1 0 0,0 0 1 0 0,0 0 0 0 0,0 0-1 0 0,-3-14 11 0 0,-10-2-11 0 0,2 8 5 0 0,-8 1-93 0 0,-16 6-104 0 0,20 1 173 0 0,14 0 16 0 0,0 0 1 0 0,0 0-1 0 0,0 0 0 0 0,0 0 0 0 0,1 0 0 0 0,-1 0 1 0 0,0 1-1 0 0,0-1 0 0 0,0 0 0 0 0,0 0 0 0 0,0 1 1 0 0,0-1-1 0 0,0 0 0 0 0,0 1 0 0 0,1-1 0 0 0,-1 1 1 0 0,0-1-1 0 0,0 1 0 0 0,0 0 0 0 0,0 0 3 0 0,-17 11-77 0 0,-9 1 64 0 0,13-4 5 0 0,0 1 1 0 0,0 0 0 0 0,1 1 0 0 0,0 0 0 0 0,1 1 0 0 0,-3 5 7 0 0,-2-1-11 0 0,15-13 10 0 0,-1 0 0 0 0,1 0 0 0 0,0 1 0 0 0,0-1 0 0 0,0 0 0 0 0,0 2 1 0 0,0-1 10 0 0,0-1 1 0 0,0 1-1 0 0,0-1 1 0 0,-1 0-1 0 0,1 0 0 0 0,-1 1-10 0 0,1-2 6 0 0,0 0-1 0 0,0 0 1 0 0,1 0-1 0 0,-1 0 1 0 0,1 0-1 0 0,0 0 1 0 0,0 1 0 0 0,0-1-1 0 0,0 0 1 0 0,0 1-1 0 0,0-1 1 0 0,0 1-1 0 0,1-1 1 0 0,0 1-1 0 0,-1-1 1 0 0,1 1 0 0 0,0 0-1 0 0,0-1 1 0 0,0 1-1 0 0,0-1 1 0 0,1 1-1 0 0,-1-1 1 0 0,1 1-1 0 0,0-1 1 0 0,0 3-6 0 0,0-4 1 0 0,-1 0 1 0 0,1 0-1 0 0,0 0 1 0 0,0 0 0 0 0,-1-1-1 0 0,1 1 1 0 0,0 0-1 0 0,0 0 1 0 0,0-1-1 0 0,0 1 1 0 0,0 0-1 0 0,0-1 1 0 0,0 1-1 0 0,0-1 1 0 0,0 1-1 0 0,1-1-1 0 0,9 7 40 0 0,-5 4-29 0 0,-5-10-10 0 0,-1 0-1 0 0,1 0 1 0 0,-1 0-1 0 0,1 0 1 0 0,-1 0 0 0 0,1 0-1 0 0,0 0 1 0 0,-1 0 0 0 0,1 0-1 0 0,0 0 1 0 0,0 0 0 0 0,-1-1-1 0 0,1 1 1 0 0,0 0 0 0 0,0-1-1 0 0,0 1 0 0 0,14 3 38 0 0,7-4-23 0 0,-13-1-14 0 0,22 2 0 0 0,-6 0-16 0 0,-9-2-27 0 0,-3 0-25 0 0,0-2-36 0 0,19-7-162 0 0,-26 9 194 0 0,-1 0-1 0 0,1 0 1 0 0,0 1 0 0 0,3 0 71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5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288 224 6056 0 0,'0'0'176'0'0,"-3"0"-4"0"0,-9 0-132 0 0,-19 0-47 0 0,19 0 68 0 0,2 0 52 0 0,1 0 75 0 0,-1 0 94 0 0,1 0 111 0 0,-2 2-1 0 0,-2 4 53 0 0,0 0-37 0 0,2-4-82 0 0,-3 1 47 0 0,4 3-79 0 0,2-2-86 0 0,-3 1 92 0 0,2-1-73 0 0,8-4-206 0 0,1 1 0 0 0,-1-1-1 0 0,0 1 1 0 0,0 0 0 0 0,0-1 0 0 0,1 1 0 0 0,-1 0-1 0 0,1-1 1 0 0,-1 1 0 0 0,0 0 0 0 0,1 0-1 0 0,-1 0 1 0 0,1 0-21 0 0,-3 4 96 0 0,3-4-73 0 0,0-1 1 0 0,-1 1-1 0 0,1 0 1 0 0,0-1-1 0 0,0 1 1 0 0,-1 0-1 0 0,1-1 1 0 0,-1 1-1 0 0,1-1 1 0 0,-1 1-1 0 0,1-1 0 0 0,-1 1 1 0 0,1-1-1 0 0,-1 1 1 0 0,1-1-1 0 0,-1 0 1 0 0,1 1-1 0 0,-1-1 1 0 0,0 0-1 0 0,1 1 1 0 0,-1-1-1 0 0,0 0-23 0 0,-4 3 95 0 0,-14 11 270 0 0,3 4-76 0 0,7 4-64 0 0,5-2-48 0 0,2-8-36 0 0,-5 1 4 0 0,1 2-3 0 0,8-1-20 0 0,2-4-57 0 0,3 9 41 0 0,-5-3 35 0 0,1-1 36 0 0,10 1 37 0 0,0 1-3 0 0,-10-12-156 0 0,-3-5-41 0 0,0 1 1 0 0,0 0-1 0 0,1-1 0 0 0,-1 1 0 0 0,0 0 0 0 0,1-1 0 0 0,-1 1 0 0 0,1-1 0 0 0,-1 1 0 0 0,1-1 0 0 0,-1 1 0 0 0,1-1 1 0 0,-1 1-1 0 0,1-1 0 0 0,-1 1 0 0 0,1-1 0 0 0,-1 0 0 0 0,1 1 0 0 0,0-1 0 0 0,-1 0 0 0 0,1 1 0 0 0,0-1-14 0 0,4 2 59 0 0,3 3 44 0 0,2 1 43 0 0,4-3 37 0 0,3-3 3 0 0,26 0 141 0 0,-23 0-112 0 0,1-4-27 0 0,-17 3-162 0 0,-1-1 1 0 0,0 1-1 0 0,0-1 0 0 0,0 0 1 0 0,0 0-1 0 0,1-1-26 0 0,5-3 77 0 0,2-1 36 0 0,-2 3 1 0 0,16-10 130 0 0,-13 7-182 0 0,-7 4-32 0 0,-1 0 0 0 0,1 0 0 0 0,-1 0 0 0 0,0 0 0 0 0,1 0 0 0 0,-2-1 0 0 0,1 0 0 0 0,0 0 0 0 0,-1 0-1 0 0,3-3-29 0 0,-1-4 74 0 0,-4 9-64 0 0,0 0 0 0 0,0-1 0 0 0,0 1 1 0 0,0 0-1 0 0,1 0 0 0 0,-1 0 0 0 0,1 0 1 0 0,0 0-1 0 0,0 0-10 0 0,11-11 25 0 0,-11 7 34 0 0,-1 5-55 0 0,-1-1 0 0 0,0 1 0 0 0,1-1 0 0 0,-1 1 1 0 0,1-1-1 0 0,0 1 0 0 0,-1-1 0 0 0,1 1 0 0 0,0 0 0 0 0,1-2-4 0 0,-2 2 3 0 0,1 0 0 0 0,0 0 0 0 0,0 0 0 0 0,-1 0-1 0 0,1 0 1 0 0,-1 0 0 0 0,1 0 0 0 0,-1 0-1 0 0,1 0 1 0 0,-1-1 0 0 0,1 1 0 0 0,-1 0-1 0 0,0 0 1 0 0,0-1 0 0 0,0 1 0 0 0,0 0 0 0 0,0 0-1 0 0,0-1 1 0 0,0 1 0 0 0,0 0 0 0 0,0 0-1 0 0,-1 0 1 0 0,1-1-3 0 0,-5-6 18 0 0,-2-5 13 0 0,6 7-56 0 0,0-2-35 0 0,0 1 45 0 0,-3-1-63 0 0,-2-1-54 0 0,-1 0-47 0 0,-6-4-181 0 0,-3 1-285 0 0,12 10 581 0 0,1 1-94 0 0,0 0-80 0 0,1 0-89 0 0,1 0-91 0 0,0-1-95 0 0,0 1-97 0 0,0-1-99 0 0,1 0-103 0 0,0-1-104 0 0,0 1-923 0 0,0 1-1034 0 0</inkml:trace>
  <inkml:trace contextRef="#ctx0" brushRef="#br0" timeOffset="348.67">959 144 8032 0 0,'-10'-1'120'0'0,"-5"-7"303"0"0,11 6-359 0 0,1 0-55 0 0,-11-3 177 0 0,9-6-148 0 0,-24-5-38 0 0,18 11 47 0 0,6 3 35 0 0,-1-1 44 0 0,1-1 46 0 0,0-1 46 0 0,-3-2 116 0 0,5 4-151 0 0,-1 0 1 0 0,1-1-1 0 0,0 1 1 0 0,0-1-1 0 0,0 1 1 0 0,0-2-184 0 0,1 0 200 0 0,-2-2 288 0 0,-3 3-96 0 0,2 2-274 0 0,-2-3 90 0 0,-2-3-3 0 0,0-1 18 0 0,1 5 15 0 0,0 1 59 0 0,4 3-104 0 0,-2 0 34 0 0,2 0-171 0 0,0 0 69 0 0,-16 0 481 0 0,12 0-392 0 0,3 0-138 0 0,1 0-54 0 0,3-1-18 0 0,0 2 1 0 0,1-1 0 0 0,-1 0-1 0 0,0 0 1 0 0,0 0 0 0 0,0 0 0 0 0,1 0-1 0 0,-1 1 1 0 0,0-1 0 0 0,0 0 0 0 0,1 1-1 0 0,-1-1 1 0 0,0 0 0 0 0,1 1 0 0 0,-1-1-1 0 0,0 1 1 0 0,1-1 0 0 0,-1 1-1 0 0,0 0 1 0 0,1-1 0 0 0,-1 1 0 0 0,1 0-1 0 0,0-1 1 0 0,-1 1 0 0 0,1 0 0 0 0,-1-1-1 0 0,1 1 1 0 0,0 0 0 0 0,-1 0-5 0 0,1 0 4 0 0,-1 1 0 0 0,1-1 0 0 0,-1 0 0 0 0,0 0 0 0 0,1 0 0 0 0,-1 0 0 0 0,0 0 0 0 0,0 0 0 0 0,0 0 0 0 0,0 0 0 0 0,0 0 0 0 0,0 0 0 0 0,0-1 0 0 0,0 1 0 0 0,0 0-4 0 0,-4 1 6 0 0,4-2-6 0 0,1 1 0 0 0,-1-1 0 0 0,0 0 1 0 0,1 1-1 0 0,-1-1 0 0 0,1 0 0 0 0,-1 1 0 0 0,0-1 1 0 0,1 1-1 0 0,-1-1 0 0 0,1 0 0 0 0,-1 1 0 0 0,1 0 0 0 0,-1-1 1 0 0,1 1-1 0 0,0-1 0 0 0,-1 1 0 0 0,1-1 0 0 0,0 1 1 0 0,-1 0-1 0 0,1-1 0 0 0,0 1 0 0 0,-3 4 1 0 0,-1 3-1 0 0,-8 19 10 0 0,8-16 8 0 0,-3 7 25 0 0,5-2 14 0 0,1 0-2 0 0,-6-1-16 0 0,1 2 1 0 0,4 2 18 0 0,1-9-34 0 0,1-7-12 0 0,0 1-1 0 0,0 0 1 0 0,0-1-1 0 0,0 1 1 0 0,0 0-1 0 0,1-1 1 0 0,-1 1-1 0 0,1 0 1 0 0,1 1-12 0 0,2 5 28 0 0,3 9 39 0 0,-5 0 74 0 0,1 5 5 0 0,2-3 78 0 0,2-1 1 0 0,0 1-225 0 0,0-1 102 0 0,3 2 38 0 0,0-5-47 0 0,2 8 8 0 0,-8-14-19 0 0,1 0-1 0 0,0-1 1 0 0,4 7-82 0 0,0 1 74 0 0,-6-11-69 0 0,-3-1-47 0 0,0-6 42 0 0,0 2-110 0 0,0-1-47 0 0,0-1-215 0 0,0 0 278 0 0,0 0 1 0 0,0 0-18 0 0,0 0-43 0 0,0 0-13 0 0,0 0-43 0 0,0 0-48 0 0,0 0-55 0 0,0 0-58 0 0,0 0-55 0 0,0 0-48 0 0,0 0-43 0 0,0 0-150 0 0,0 0-42 0 0,0 0-183 0 0,0 0-490 0 0</inkml:trace>
  <inkml:trace contextRef="#ctx0" brushRef="#br0" timeOffset="619.41">527 304 8784 0 0,'0'0'197'0'0,"0"0"24"0"0,0 0 19 0 0,0-3-29 0 0,0 3-208 0 0,0-1 0 0 0,0 1 0 0 0,0-1-1 0 0,0 1 1 0 0,0-1 0 0 0,0 1 0 0 0,0-1 0 0 0,0 1 0 0 0,0 0-1 0 0,1-1 1 0 0,-1 1 0 0 0,0-1 0 0 0,0 1 0 0 0,0-1 0 0 0,1 1 0 0 0,-1-1-1 0 0,0 1 1 0 0,0 0 0 0 0,1-1 0 0 0,-1 1 0 0 0,0 0 0 0 0,1-1-1 0 0,-1 1-2 0 0,9-1 135 0 0,-8 1-121 0 0,0 0 0 0 0,0 0 0 0 0,0 0 0 0 0,-1 0 0 0 0,1 0 0 0 0,0 0 0 0 0,0 0 0 0 0,0 0 0 0 0,0 0 0 0 0,-1-1 0 0 0,1 1 0 0 0,0 0 0 0 0,0-1 0 0 0,0 1 0 0 0,-1 0 1 0 0,1-1-1 0 0,0 1 0 0 0,-1-1 0 0 0,2 0-14 0 0,0-2 77 0 0,4-4 54 0 0,-2 6-95 0 0,0 0-1 0 0,0 0 1 0 0,1 1 0 0 0,-1-1 0 0 0,0 1 0 0 0,1 0 0 0 0,0 1-36 0 0,15-1 82 0 0,-4-3-47 0 0,0-2 8 0 0,-13 3-35 0 0,0 1 0 0 0,1 0 1 0 0,-1 0-1 0 0,1 0 0 0 0,-1 0 0 0 0,1 1 1 0 0,-1-1-1 0 0,1 1 0 0 0,0 0-8 0 0,11 0 11 0 0,-7 1-11 0 0,0-1 0 0 0,0 0 0 0 0,0-1 0 0 0,0 0 0 0 0,1-1 0 0 0,23-8 0 0 0,-27 9 0 0 0,1 0 0 0 0,0 0 0 0 0,-1 1 0 0 0,5 0 0 0 0,-10 0 0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9648 0 0,'0'0'216'0'0,"0"0"32"0"0,0 0 12 0 0,0 0-106 0 0,0 2-79 0 0,2 7-10 0 0,3 0 36 0 0,2 5 118 0 0,-2 13 131 0 0,6-6 2 0 0,-8-8-188 0 0,-2-9-117 0 0,0 0 0 0 0,1 0 0 0 0,-1 0 0 0 0,1 0 0 0 0,0 0 0 0 0,0-1 0 0 0,0 1 0 0 0,0 0-47 0 0,0-2 15 0 0,0 1 9 0 0,-1 0-1 0 0,1 0 1 0 0,0 0 0 0 0,-1 0-1 0 0,1 0 1 0 0,-1 2-24 0 0,2 18 175 0 0,1 7 8 0 0,8 1 36 0 0,-6-17-77 0 0,-1 0 0 0 0,0 1 0 0 0,-1-1 0 0 0,-1 1 0 0 0,0 2-142 0 0,6 22 337 0 0,-5-22-193 0 0,-1-11-72 0 0,-2 1-1 0 0,1 0 1 0 0,-1-1 0 0 0,0 1 0 0 0,0 0 0 0 0,-1 0-72 0 0,0 8 139 0 0,-1-7-67 0 0,1 0 1 0 0,1 0-1 0 0,-1 0 0 0 0,1-1 1 0 0,1 3-73 0 0,3 5 101 0 0,2 3 35 0 0,-6-1 30 0 0,-1-5-30 0 0,0 19 110 0 0,0-20-132 0 0,0 0 44 0 0,0 0 86 0 0,0 1 92 0 0,0-1 113 0 0,0-6-177 0 0,0 1 36 0 0,-3-6-205 0 0,3-1-96 0 0,-1 1 0 0 0,0 0 0 0 0,0 0 1 0 0,1-1-1 0 0,-1 1 0 0 0,0-1 0 0 0,1 1 0 0 0,-1 0 0 0 0,0-1 0 0 0,1 0 0 0 0,-1 1 0 0 0,0-1 0 0 0,1 1 1 0 0,-1-1-1 0 0,1 1 0 0 0,-1-1 0 0 0,1 0 0 0 0,-1 0 0 0 0,1 1 0 0 0,0-1 0 0 0,-1 0 0 0 0,1 1 1 0 0,0-1-1 0 0,0 0 0 0 0,0 0 0 0 0,-1 0 0 0 0,1 1 0 0 0,0-1 0 0 0,0 0 0 0 0,0 0 0 0 0,0 0 0 0 0,0 1 1 0 0,0-1-8 0 0,0-19 100 0 0,0-1-42 0 0,1 3-66 0 0,-1 8 9 0 0,0 6-3 0 0,0 0 0 0 0,0 0 1 0 0,0 0-1 0 0,1 0 0 0 0,-1 0 1 0 0,1 0-1 0 0,0-1 2 0 0,12-19-49 0 0,-2 9 43 0 0,25-29-151 0 0,-19 26 140 0 0,-12 13 16 0 0,1 1 0 0 0,0 0 0 0 0,0 0 0 0 0,0 1 0 0 0,0 0 0 0 0,1-1 1 0 0,-1 2-10 0 0,29-11-133 0 0,-25 10 102 0 0,9-1-72 0 0,-3 5 45 0 0,11 10 36 0 0,-22-9 37 0 0,-4-1-6 0 0,1-1 0 0 0,-1 1-1 0 0,0-1 1 0 0,1 0 0 0 0,-1 1-1 0 0,1-1 1 0 0,-1 0 0 0 0,1 0-1 0 0,-1 0 1 0 0,1 0 1 0 0,-1 0-5 0 0,1 0 1 0 0,-1 0-1 0 0,1 0 0 0 0,-1 0 1 0 0,1 0-1 0 0,-1 1 0 0 0,0-1 1 0 0,1 1-1 0 0,-1-1 0 0 0,1 1 5 0 0,5 2-8 0 0,-4-2 8 0 0,1 1-1 0 0,0 0 1 0 0,-1-1 0 0 0,0 1-1 0 0,1 1 1 0 0,-1-1 0 0 0,0 0-1 0 0,0 1 1 0 0,0 0-1 0 0,2 2 1 0 0,-3 11 0 0 0,-2-16 0 0 0,0 1 0 0 0,0 0 0 0 0,0 0 0 0 0,0 0 0 0 0,0 0 0 0 0,0 0 0 0 0,1 0 0 0 0,-1-1 0 0 0,0 1 0 0 0,0 0 0 0 0,1 0 0 0 0,-1 0 0 0 0,0-1 0 0 0,1 1 0 0 0,-1 0 0 0 0,7 4 3 0 0,-7-5-1 0 0,1 0 0 0 0,-1 0-1 0 0,1 1 1 0 0,-1-1-1 0 0,1 0 1 0 0,-1 0-1 0 0,0 1 1 0 0,1-1 0 0 0,-1 1-1 0 0,0-1 1 0 0,1 0-1 0 0,-1 1 1 0 0,0-1-1 0 0,1 1 1 0 0,-1-1 0 0 0,0 0-1 0 0,0 1 1 0 0,0-1-1 0 0,1 1 1 0 0,-1-1-1 0 0,0 1 1 0 0,0-1 0 0 0,0 1-1 0 0,0-1 1 0 0,0 1-1 0 0,0-1 1 0 0,0 1-1 0 0,0-1 1 0 0,0 1 0 0 0,0-1-1 0 0,0 1 1 0 0,0 0-2 0 0,-4 13 42 0 0,-10 8 120 0 0,-5-4-5 0 0,8-11-124 0 0,6-5-24 0 0,4-1-8 0 0,0-1-1 0 0,1 0 0 0 0,-1 0 1 0 0,0 1-1 0 0,1-1 0 0 0,-1 1 0 0 0,1-1 1 0 0,-1 0-1 0 0,1 1 0 0 0,-1-1 1 0 0,1 1-1 0 0,-1-1 0 0 0,1 1 0 0 0,-1-1 1 0 0,1 1-1 0 0,-1 0 0 0 0,1-1 1 0 0,0 1-1 0 0,-1-1 0 0 0,1 1 0 0 0,0 0 1 0 0,-1 0-1 0 0,-1 4 0 0 0,1-4 0 0 0,0 0 0 0 0,0 0 0 0 0,0 0 0 0 0,0 1 0 0 0,0-1 0 0 0,0 0 0 0 0,0 0 0 0 0,-1-1 0 0 0,1 1 0 0 0,0 0 0 0 0,-1 0-1 0 0,1-1 1 0 0,0 1 0 0 0,-1-1 0 0 0,1 1 0 0 0,-1-1 0 0 0,1 1 0 0 0,-1-1 0 0 0,1 0 0 0 0,-2 0 0 0 0,-9 3-13 0 0,1 8-62 0 0,-12-6-21 0 0,9 2 30 0 0,13-6 54 0 0,-1 0 0 0 0,1-1 0 0 0,0 1 0 0 0,-1 0 0 0 0,1-1 0 0 0,-1 1 0 0 0,1-1 0 0 0,-1 1 0 0 0,0-1 1 0 0,1 0-1 0 0,-1 0 0 0 0,1 1 0 0 0,-1-1 12 0 0,0 0-22 0 0,0 0 0 0 0,0 0 0 0 0,1 0 0 0 0,-1 1 0 0 0,0-1 1 0 0,0 1-1 0 0,1-1 0 0 0,-1 1 0 0 0,0 0 0 0 0,1 0 0 0 0,-1-1 0 0 0,1 1 1 0 0,-1 1 21 0 0,-11 4-175 0 0,2-4 24 0 0,2-2-126 0 0,4 0 111 0 0,0 0-36 0 0,-1 0-39 0 0,1 0-46 0 0,0 0-52 0 0,0-1-56 0 0,2 0-63 0 0,1 0-67 0 0,1 0 165 0 0,0 0-49 0 0,1 0-43 0 0,0 0-39 0 0,-1-1-140 0 0,1 0-37 0 0,0-3-1470 0 0</inkml:trace>
  <inkml:trace contextRef="#ctx0" brushRef="#br0" timeOffset="356.64">575 464 8232 0 0,'3'0'182'0'0,"-1"0"-156"0"0,-1 0 0 0 0,1 0 0 0 0,0 1-1 0 0,-1-1 1 0 0,1 1 0 0 0,-1-1-1 0 0,1 1 1 0 0,-1 0 0 0 0,1-1 0 0 0,-1 1-1 0 0,1 0 1 0 0,-1 0-26 0 0,1 0 27 0 0,-1 0 0 0 0,1 0 0 0 0,0 0 0 0 0,0 0 0 0 0,0 0 0 0 0,0 0 0 0 0,0-1 0 0 0,-1 1 1 0 0,1-1-1 0 0,0 0 0 0 0,0 1 0 0 0,1-1-27 0 0,-1 0 4 0 0,0 0-1 0 0,0 0 1 0 0,0 1 0 0 0,-1-1 0 0 0,1 0 0 0 0,0 1 0 0 0,0 0-1 0 0,-1-1 1 0 0,1 1 0 0 0,0 0 0 0 0,-1 0 0 0 0,1 0 0 0 0,-1 0-4 0 0,1 0-1 0 0,-1 0 0 0 0,1 0 0 0 0,0 0 1 0 0,-1-1-1 0 0,1 1 0 0 0,0 0 0 0 0,-1-1 1 0 0,1 1-1 0 0,0-1 0 0 0,0 0 0 0 0,-1 1 0 0 0,1-1 1 0 0,0 0 0 0 0,3 0 29 0 0,0 0 54 0 0,0 0 45 0 0,-1 0 38 0 0,6 0 240 0 0,12 0 662 0 0,-16 0-793 0 0,1 0-61 0 0,1-1 160 0 0,-2-1-68 0 0,-1-1-54 0 0,0 0-42 0 0,3-2 71 0 0,16-6 557 0 0,-9 3-344 0 0,-2 2-157 0 0,-1 0-94 0 0,-7 3-168 0 0,-4 3-58 0 0,-1 0 1 0 0,1-1-1 0 0,0 1 1 0 0,-1 0-1 0 0,1-1 1 0 0,0 1-1 0 0,-1 0 0 0 0,1-1 1 0 0,-1 1-1 0 0,1-1 1 0 0,-1 1-1 0 0,1-1 1 0 0,-1 1-1 0 0,1-1 0 0 0,-1 1 1 0 0,0-1-1 0 0,1 0 1 0 0,-1 1-1 0 0,0-1 1 0 0,1 1-1 0 0,-1-1 1 0 0,0 0-18 0 0,3-4 69 0 0,9-11 153 0 0,12 1-31 0 0,1-1-49 0 0,-23 14-123 0 0,0 1 0 0 0,-1-1 0 0 0,1 0 0 0 0,-1 0 0 0 0,1 0 0 0 0,-1 0 0 0 0,1-2-19 0 0,4-9 64 0 0,1 9-25 0 0,-7 4-38 0 0,0 0 0 0 0,0 0 0 0 0,0 0 1 0 0,1 0-1 0 0,-1 0 0 0 0,0 0 0 0 0,0 0 0 0 0,0 0 1 0 0,1 0-1 0 0,-1 0 0 0 0,0 0 0 0 0,0 0 0 0 0,0 0 1 0 0,0 0-1 0 0,1 0 0 0 0,-1-1 0 0 0,0 1 1 0 0,0 0-1 0 0,0 0 0 0 0,0 0 0 0 0,0 0 0 0 0,1 0 1 0 0,-1 0-1 0 0,0-1 0 0 0,0 1 0 0 0,0 0 0 0 0,0 0 1 0 0,0 0-1 0 0,0 0 0 0 0,0-1 0 0 0,0 1 0 0 0,0 0 1 0 0,0 0-1 0 0,0 0 0 0 0,0-1 0 0 0,0 1-1 0 0,2-27 45 0 0,-2 27-45 0 0,0-1 0 0 0,0 1 0 0 0,0-1 0 0 0,0 1 0 0 0,0-1 0 0 0,0 1 0 0 0,0-1 0 0 0,0 1 0 0 0,0-1 0 0 0,0 1 0 0 0,0-1 0 0 0,0 1 0 0 0,0-1 0 0 0,0 1 0 0 0,-1-1 0 0 0,1 1 0 0 0,0-1 0 0 0,0 1 0 0 0,0-1 0 0 0,-1 1 0 0 0,1 0 0 0 0,0-1 0 0 0,-1 1 0 0 0,1-1 0 0 0,0 1 0 0 0,-1 0 0 0 0,1-1 0 0 0,-1 1 0 0 0,1 0 0 0 0,-1 0 0 0 0,1-1 0 0 0,-1 1 1 0 0,-5-5-1 0 0,0-5 0 0 0,-4 4 0 0 0,6-1 0 0 0,4 7 0 0 0,0 0 0 0 0,0 0 0 0 0,0 0 0 0 0,0-1 0 0 0,0 1 0 0 0,0 0 0 0 0,0 0 0 0 0,0 0 0 0 0,0-1 0 0 0,0 1 0 0 0,0 0 0 0 0,0 0 0 0 0,0 0 0 0 0,0 0 0 0 0,0-1 0 0 0,-1 1 0 0 0,1 0 0 0 0,0 0 0 0 0,0 0 0 0 0,0 0 0 0 0,0 0 0 0 0,0-1 0 0 0,-1 1 0 0 0,1 0 0 0 0,0 0 0 0 0,0 0 0 0 0,0 0 0 0 0,0 0 0 0 0,-1 0 0 0 0,1 0 0 0 0,0 0 0 0 0,0 0 0 0 0,0 0 0 0 0,0 0 0 0 0,-1 0 0 0 0,1 0 0 0 0,-27-2 0 0 0,11 2 0 0 0,15 0 0 0 0,-1 0 0 0 0,1 0 0 0 0,-1 0 0 0 0,1 0 0 0 0,-1 1 0 0 0,1-1 0 0 0,-1 0 0 0 0,1 1 0 0 0,0-1 0 0 0,-1 1 0 0 0,-3 1-3 0 0,0 0-4 0 0,0 0 1 0 0,1 1 0 0 0,-1-1-1 0 0,0 1 1 0 0,1 0 0 0 0,0 0-1 0 0,-1 1 1 0 0,1-1 0 0 0,0 1-1 0 0,1 0 1 0 0,-1 0 0 0 0,0 2 6 0 0,-4 13-63 0 0,0 6 29 0 0,2-8 4 0 0,1-1 20 0 0,3-13 10 0 0,1 1 0 0 0,0-1 0 0 0,0 0 0 0 0,0 1 0 0 0,0-1 0 0 0,1 1 0 0 0,-1-1 0 0 0,1 2 0 0 0,0 64 0 0 0,0-62 0 0 0,0-4 0 0 0,0 0 0 0 0,-1 0 0 0 0,1 0 0 0 0,1 0 0 0 0,-1 0 0 0 0,0 0 0 0 0,1 0 0 0 0,-1 0 0 0 0,1-1 0 0 0,0 1 0 0 0,0 0 0 0 0,0 0 0 0 0,1 0 0 0 0,-1-1 0 0 0,1 1 0 0 0,-1-1 0 0 0,1 1 0 0 0,1 1 0 0 0,0-1 0 0 0,0 1 0 0 0,0 0 0 0 0,0 0 0 0 0,0 1 0 0 0,0 1 0 0 0,-2-3 0 0 0,1 0 0 0 0,-1 0 0 0 0,1 0 0 0 0,0-1 0 0 0,0 1 0 0 0,0-1 0 0 0,0 1 0 0 0,0-1 0 0 0,1 0 0 0 0,-1 1 0 0 0,1-1 0 0 0,-1 0 0 0 0,2 0 0 0 0,3 1 10 0 0,0 0 1 0 0,1 0 0 0 0,-1 0-1 0 0,1-1 1 0 0,-1 0 0 0 0,1-1-1 0 0,0 0 1 0 0,0 0 0 0 0,0-1-1 0 0,0 0 1 0 0,7 0-11 0 0,-7 0 8 0 0,-5 1-3 0 0,0-1 0 0 0,0 0 0 0 0,0 0 0 0 0,0 0 0 0 0,0 0 0 0 0,0 0 1 0 0,0-1-1 0 0,0 1 0 0 0,0-1 0 0 0,0 0 0 0 0,1 0-5 0 0,14-7-17 0 0,-15 7-8 0 0,0 0-1 0 0,0 0 1 0 0,0 0-1 0 0,0 0 1 0 0,1 1 0 0 0,-1 0-1 0 0,2 0 26 0 0,4-1-134 0 0,1-2 33 0 0,-7 2 26 0 0,0-2-65 0 0,1 1-93 0 0,-2 0 75 0 0,0 1-34 0 0,0-1-37 0 0,0 1-41 0 0,1-1-83 0 0,-1 0-53 0 0,1 1-47 0 0,0-1-42 0 0,1 0-145 0 0,-1 0-41 0 0,2 0-176 0 0,2-1-472 0 0</inkml:trace>
  <inkml:trace contextRef="#ctx0" brushRef="#br0" timeOffset="681.18">1262 576 9072 0 0,'3'0'200'0'0,"-3"0"-192"0"0,1-1 1 0 0,-1 1-1 0 0,1 0 0 0 0,-1 0 1 0 0,1 0-1 0 0,-1 0 1 0 0,0 0-1 0 0,1 0 1 0 0,-1 0-1 0 0,1 1 0 0 0,-1-1 1 0 0,0 0-1 0 0,1 0 1 0 0,-1 0-1 0 0,1 0 1 0 0,-1 0-1 0 0,0 1 0 0 0,1-1 1 0 0,-1 0-1 0 0,0 0 1 0 0,1 1-1 0 0,-1-1 1 0 0,0 0-1 0 0,1 0 0 0 0,-1 1 1 0 0,0-1-1 0 0,0 0 1 0 0,1 1-1 0 0,-1-1 0 0 0,0 0 1 0 0,0 1-1 0 0,1-1 1 0 0,-1 1-1 0 0,0-1 1 0 0,0 0-1 0 0,0 1 0 0 0,0-1 1 0 0,0 1-1 0 0,0-1 1 0 0,0 0-1 0 0,0 1 1 0 0,0-1-1 0 0,0 1 0 0 0,0-1 1 0 0,0 1-1 0 0,0-1 1 0 0,0 0-1 0 0,0 1 1 0 0,0 0-9 0 0,-1-1 14 0 0,1 1 1 0 0,0 0 0 0 0,0 0 0 0 0,0 0-1 0 0,0 0 1 0 0,0-1 0 0 0,1 1 0 0 0,-1 0-1 0 0,0 0 1 0 0,0 0 0 0 0,0 0 0 0 0,1-1-1 0 0,-1 1 1 0 0,0 0 0 0 0,1 0 0 0 0,-1-1-1 0 0,1 1 1 0 0,-1 0 0 0 0,1 0-15 0 0,6 3 49 0 0,-7-3-50 0 0,1-1 1 0 0,-1 0 0 0 0,0 0 0 0 0,1 1 0 0 0,-1-1-1 0 0,1 0 1 0 0,-1 1 0 0 0,0-1 0 0 0,1 0 0 0 0,-1 1 0 0 0,0-1-1 0 0,1 0 1 0 0,-1 1 0 0 0,0-1 0 0 0,0 1 0 0 0,1-1-1 0 0,-1 1 1 0 0,0-1 0 0 0,0 1 0 0 0,0-1 0 0 0,1 1 0 0 0,-1-1-1 0 0,0 1 1 0 0,0-1 0 0 0,0 1 0 0 0,0-1 0 0 0,0 1-1 0 0,0-1 1 0 0,0 1 0 0 0,0-1 0 0 0,0 1 0 0 0,-1 0 0 0 0,1-1-2 0 0,0 1 1 0 0,0 0 0 0 0,0-1 0 0 0,0 1 0 0 0,0 0-1 0 0,0-1 1 0 0,0 1 0 0 0,0 0 0 0 0,1-1 0 0 0,-1 1-1 0 0,0 0 1 0 0,0-1 0 0 0,0 1 0 0 0,1-1-1 0 0,-1 1 1 0 0,0 0 0 0 0,1-1 0 0 0,-1 1 0 0 0,1-1-1 0 0,-1 1 1 0 0,0-1 0 0 0,1 1 1 0 0,3 0 43 0 0,1 0 65 0 0,-3-1 93 0 0,1 2 234 0 0,8 9 393 0 0,-9-8 32 0 0,-2-3-23 0 0,0 0-110 0 0,0 0-45 0 0,0 0-8 0 0,0 0-285 0 0,0 0-170 0 0,0 0-55 0 0,0 0 12 0 0,0 0 47 0 0,0 0-27 0 0,0 0 0 0 0,0 0 16 0 0,0 0 4 0 0,1-4 3 0 0,0-1-87 0 0,-1-2-50 0 0,-1-2-30 0 0,0 4 19 0 0,-1 0 37 0 0,0 3-95 0 0,1 1-1 0 0,0-1 0 0 0,0 1 1 0 0,0-1-1 0 0,0 1 0 0 0,0-1 0 0 0,0 0 1 0 0,0 0-1 0 0,1 1 0 0 0,-1-1 0 0 0,1 0 1 0 0,-1 0-1 0 0,1-1-12 0 0,-2-30 103 0 0,2 30-98 0 0,0-4 5 0 0,0 4-4 0 0,0 1-1 0 0,0 0 1 0 0,0 0-1 0 0,0 0 1 0 0,0-1-1 0 0,0 1 1 0 0,1 0 0 0 0,-1 0-1 0 0,1 0 1 0 0,0-1-6 0 0,2-3 5 0 0,0 0-7 0 0,0-1 1 0 0,0 1-1 0 0,1 0 1 0 0,0 0-1 0 0,0 1 1 0 0,1-1 1 0 0,-2 3-12 0 0,-1 0 1 0 0,1 0 0 0 0,-1-1-1 0 0,0 1 1 0 0,0 0 0 0 0,0-2 11 0 0,0 1 0 0 0,0 1 1 0 0,0-1 0 0 0,0 1 0 0 0,0 0 0 0 0,1 0 0 0 0,0-1-1 0 0,10-9 36 0 0,-9 8-35 0 0,0 0 0 0 0,1 0 0 0 0,0 1 1 0 0,0 0-1 0 0,0 0 0 0 0,2-1-1 0 0,-4 3-9 0 0,-1 1 1 0 0,0 0-1 0 0,1-1 1 0 0,-1 1-1 0 0,0-1 1 0 0,0 0-1 0 0,0 1 1 0 0,0-1-1 0 0,0 0 0 0 0,0-1 9 0 0,0 1-8 0 0,0 0-1 0 0,0 0 1 0 0,-1 0-1 0 0,2 0 1 0 0,-1 1-1 0 0,0-1 1 0 0,0 0-1 0 0,1 1 1 0 0,-1 0-1 0 0,1-1 9 0 0,10-9-20 0 0,-11 9 13 0 0,0 1 1 0 0,0-1 0 0 0,-1 0-1 0 0,1 1 1 0 0,0-1 0 0 0,0 1-1 0 0,0 0 1 0 0,1 0 0 0 0,1-1 6 0 0,22-4-27 0 0,-17 3-87 0 0,9-7-29 0 0,-12 6 57 0 0,0 1-55 0 0,-1 0-75 0 0,1 0-96 0 0,-2 2 41 0 0,0 0-57 0 0,1 0-64 0 0,-1 1-70 0 0,-3 0 72 0 0,1 0-56 0 0,0 0-49 0 0,-1 0-45 0 0,1 0-156 0 0,0 0-43 0 0,0 0-189 0 0,2 0-511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3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7368 0 0,'0'0'165'0'0,"0"0"22"0"0,0 0 10 0 0,3 0-16 0 0,10 3-143 0 0,-8 0-17 0 0,-1 1 39 0 0,1 4 84 0 0,-1 1 44 0 0,-2-6-103 0 0,-1 0 0 0 0,1 0 0 0 0,0 0 0 0 0,0 0 0 0 0,0 0-1 0 0,1 0-84 0 0,6 8 328 0 0,1 7 261 0 0,-4-7-313 0 0,1 0-75 0 0,-1-2-51 0 0,9 13 174 0 0,-7-5-26 0 0,-2 4 1 0 0,-4-13-174 0 0,0-1 0 0 0,0 1 1 0 0,0-1-1 0 0,3 3-125 0 0,-2-3 127 0 0,0 0 1 0 0,-1 0-1 0 0,0 1 1 0 0,1 3-128 0 0,2 10 322 0 0,1-5-36 0 0,-1-4-64 0 0,-2 8 44 0 0,-3-9-82 0 0,1-3-51 0 0,2-1-23 0 0,1 2 2 0 0,0 0-5 0 0,-2-2-2 0 0,-1 0 18 0 0,0 2 46 0 0,-1-4 26 0 0,0 0-68 0 0,0 5-21 0 0,0 6-43 0 0,0-10-8 0 0,0 1 59 0 0,0 0 85 0 0,0-2 75 0 0,0 1 110 0 0,0-4-144 0 0,0 1 35 0 0,0-1 38 0 0,0 1 40 0 0,0-69-265 0 0,0 41-81 0 0,0 24-3 0 0,0-1-1 0 0,0 0 1 0 0,0 0 0 0 0,0 1-1 0 0,0-1 1 0 0,1 0 0 0 0,-1 1-1 0 0,1-1 1 0 0,-1 0-1 0 0,1 1 1 0 0,0-1 0 0 0,0 1-1 0 0,0-1 1 0 0,0 1-4 0 0,5-12 2 0 0,-1-16-2 0 0,-1 16 0 0 0,0 0 0 0 0,0 0 0 0 0,1 0 0 0 0,1 1 0 0 0,1-2 0 0 0,5-7 1 0 0,-10 17-3 0 0,0-1 0 0 0,1 1 0 0 0,0 0 0 0 0,-1 0 0 0 0,1 1-1 0 0,2-2 3 0 0,6-8-41 0 0,13-11 23 0 0,-22 23 17 0 0,-1 0 0 0 0,1 0 0 0 0,0 0 0 0 0,-1 0 0 0 0,1 0 0 0 0,0 0 1 0 0,0 0-1 0 0,0 0 0 0 0,0 1 0 0 0,0-1 0 0 0,0 1 0 0 0,0-1 0 0 0,0 1 0 0 0,0 0 1 0 0,10-1-39 0 0,-8 1 37 0 0,-1 0 0 0 0,0 0 0 0 0,0 0 0 0 0,1 0 0 0 0,-1 0 0 0 0,0 0 0 0 0,0 1 0 0 0,1 0 0 0 0,-1-1-1 0 0,0 2 3 0 0,2 0 0 0 0,0 0 0 0 0,0 0 0 0 0,0 1 0 0 0,0-1 0 0 0,-1 1 0 0 0,1 0 0 0 0,-1 0 0 0 0,0 1 0 0 0,0-1 0 0 0,0 1 0 0 0,0 0 0 0 0,-1 0 0 0 0,2 2 0 0 0,-1 4 0 0 0,-3-7 0 0 0,0-1 0 0 0,1 0 0 0 0,-1 1 0 0 0,0-1 0 0 0,1 0 0 0 0,-1 0 0 0 0,1 0 0 0 0,-1 0 0 0 0,1 0 0 0 0,12 10 0 0 0,-9-7 0 0 0,-1-1 0 0 0,1 1 0 0 0,-1-1 0 0 0,1 1 0 0 0,-1 1 0 0 0,1 1 0 0 0,-3-2 0 0 0,1 0 0 0 0,-1 0 0 0 0,1 1 0 0 0,-1-1 0 0 0,-1 1 0 0 0,1 0 0 0 0,-1-1 0 0 0,0 1 0 0 0,0 0 0 0 0,-1 0 0 0 0,0-5 2 0 0,0 0-1 0 0,0-1 0 0 0,0 1 0 0 0,0 0 1 0 0,0 0-1 0 0,0 0 0 0 0,0-1 0 0 0,0 1 0 0 0,0 0 1 0 0,0 0-1 0 0,1-1 0 0 0,-1 1 0 0 0,0 0 0 0 0,1 0 1 0 0,-1-1-1 0 0,0 1 0 0 0,1 0 0 0 0,-1-1 0 0 0,1 1 1 0 0,-1 0-1 0 0,1-1 0 0 0,-1 1 0 0 0,1-1 0 0 0,0 1 1 0 0,-1-1-1 0 0,1 1 0 0 0,0-1-1 0 0,-1 1 2 0 0,1-1 0 0 0,-1 0 0 0 0,1 1 0 0 0,-1-1 0 0 0,1 0 0 0 0,-1 1 0 0 0,1-1 0 0 0,-1 1 1 0 0,0-1-1 0 0,1 1 0 0 0,-1-1 0 0 0,0 1 0 0 0,1 0 0 0 0,-1-1 0 0 0,0 1 0 0 0,1-1 0 0 0,-1 1 0 0 0,0 0 0 0 0,0-1 0 0 0,0 1 0 0 0,0 0 0 0 0,0-1 0 0 0,0 1 0 0 0,0-1 0 0 0,0 1 0 0 0,0 0 0 0 0,0 0-2 0 0,0 28 247 0 0,0-26-126 0 0,0-3-63 0 0,0 0-64 0 0,0 0-56 0 0,0 0-108 0 0,0 0-182 0 0,0 0 185 0 0,0 0-42 0 0,0 1-74 0 0,0-1 94 0 0,0 1-38 0 0,0 0-41 0 0,0 0-38 0 0,0 1-408 0 0,0 0 103 0 0,0 0-53 0 0,0 1-777 0 0,0-1-610 0 0,0-1-1158 0 0</inkml:trace>
  <inkml:trace contextRef="#ctx0" brushRef="#br0" timeOffset="298.7">736 48 9760 0 0,'0'0'222'0'0,"0"0"30"0"0,0 0 18 0 0,0 1-117 0 0,0 1-80 0 0,0 5-29 0 0,0 17-47 0 0,0-13 44 0 0,0-1 68 0 0,0-1 99 0 0,2 3 57 0 0,3-3-45 0 0,1 5 22 0 0,-1 12 126 0 0,6-4 0 0 0,-6-2-99 0 0,-4-15-202 0 0,0 0-1 0 0,1-1 1 0 0,-1 1 0 0 0,1-1-1 0 0,0 1 1 0 0,0-1 0 0 0,1 2-67 0 0,6 10 269 0 0,-2 3 87 0 0,0 0 60 0 0,2-4-40 0 0,-2-3-143 0 0,4 5 131 0 0,3 0 80 0 0,-3-4-206 0 0,-2 0-95 0 0,3 3 15 0 0,4-5 52 0 0,-9-2-115 0 0,-1-2-16 0 0,-1-2 7 0 0,1-1 20 0 0,1 0 43 0 0,3 1 16 0 0,4 3 153 0 0,1 1-2 0 0,-6-4-152 0 0,-8-5-153 0 0,-1 0 0 0 0,1 0 0 0 0,-1 1 0 0 0,1-1 0 0 0,-1 0 0 0 0,0 0 0 0 0,1 0 0 0 0,-1 0 0 0 0,1 1 0 0 0,-1-1 0 0 0,1 0 0 0 0,-1 0 0 0 0,1 0 0 0 0,-1 0 0 0 0,1 0 0 0 0,-1 0 0 0 0,1 0 0 0 0,-1 0 0 0 0,1-1 1 0 0,-1 1-1 0 0,1 0 0 0 0,-1 0 0 0 0,0 0 0 0 0,1 0 0 0 0,-1-1 0 0 0,1 1 0 0 0,-1 0 0 0 0,1-1 0 0 0,-1 1 0 0 0,0 0 0 0 0,1 0 0 0 0,-1-1 0 0 0,0 1 0 0 0,1-1 0 0 0,-1 1 0 0 0,0 0 0 0 0,0-1 0 0 0,1 1 0 0 0,-1-1-11 0 0,0 1 16 0 0,1-1 0 0 0,-1 0 0 0 0,1 1 0 0 0,-1-1-1 0 0,1 1 1 0 0,-1-1 0 0 0,1 1 0 0 0,0-1 0 0 0,-1 1 0 0 0,1-1-1 0 0,0 1 1 0 0,-1-1 0 0 0,1 1 0 0 0,0 0 0 0 0,0-1-1 0 0,-1 1 1 0 0,1 0 0 0 0,0 0 0 0 0,0 0 0 0 0,0 0 0 0 0,-1-1-1 0 0,1 1-15 0 0,1 0 29 0 0,0 0-1 0 0,-1 0 1 0 0,1 0-1 0 0,0-1 1 0 0,-1 1-1 0 0,1 0 1 0 0,0-1-1 0 0,-1 0 1 0 0,1 1-1 0 0,-1-1 0 0 0,1 0 1 0 0,-1 0-1 0 0,1 0 1 0 0,-1 0-29 0 0,7-4 140 0 0,-3 3-60 0 0,-4 1-60 0 0,0 1 1 0 0,-1 0-1 0 0,1 0 0 0 0,0-1 0 0 0,-1 1 0 0 0,1 0 0 0 0,-1-1 1 0 0,1 1-1 0 0,-1-1 0 0 0,1 1 0 0 0,-1-1 0 0 0,1 1 0 0 0,-1-1 1 0 0,1 1-1 0 0,-1-1 0 0 0,1 1 0 0 0,-1-1 0 0 0,0 0 0 0 0,1 1 1 0 0,-1-1-1 0 0,0 0 0 0 0,1 0-20 0 0,1-4 81 0 0,7-7 136 0 0,2 1-103 0 0,-9 10-108 0 0,0-1 0 0 0,0 1 1 0 0,0-1-1 0 0,0 0 0 0 0,-1 1 0 0 0,1-1 0 0 0,-1 0 0 0 0,1 0 0 0 0,-1 0 0 0 0,0 0 0 0 0,1 0 0 0 0,-1-1 0 0 0,0 1 0 0 0,-1 0 0 0 0,1-1 0 0 0,0 1 0 0 0,-1 0 0 0 0,1-1 0 0 0,-1 1-6 0 0,0 0 3 0 0,0 0 1 0 0,1 0-1 0 0,-1 0 1 0 0,0 1 0 0 0,1-1-1 0 0,-1 0 1 0 0,1 0-1 0 0,0 1 1 0 0,-1-1-1 0 0,1 0 1 0 0,0 1 0 0 0,0-1-1 0 0,0 1-3 0 0,0-1 4 0 0,0 1 0 0 0,0-1 0 0 0,0 0-1 0 0,0 1 1 0 0,-1-1 0 0 0,1 0 0 0 0,0 1 0 0 0,-1-1-1 0 0,0 0 1 0 0,1 0 0 0 0,-1 0 0 0 0,0 1 0 0 0,0-1-4 0 0,0-23 63 0 0,0-30-60 0 0,0 53-3 0 0,0 0 0 0 0,0 0 0 0 0,-1 1 0 0 0,1-1 0 0 0,0 0 0 0 0,-1 0-1 0 0,0 1 1 0 0,1-1 0 0 0,-1 0 0 0 0,0 1 0 0 0,0-1 0 0 0,0 0-1 0 0,0 1 1 0 0,-4-10-66 0 0,3 5-15 0 0,1-1-43 0 0,1 0-6 0 0,1 6 88 0 0,-1-1 0 0 0,0 0 0 0 0,0 1 1 0 0,0-1-1 0 0,0 0 0 0 0,0 1 0 0 0,-1-1 0 0 0,1 0 1 0 0,0 1-1 0 0,-1-1 0 0 0,1 0 0 0 0,-1 0 42 0 0,-3-1-98 0 0,1 1-58 0 0,0 1-68 0 0,1-2-69 0 0,1-1-70 0 0,0-2-74 0 0,1-7-925 0 0,0 10-55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1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33 8288 0 0,'0'0'190'0'0,"0"0"28"0"0,0 0 7 0 0,0-2-33 0 0,-1-5-152 0 0,-4 2-34 0 0,-2 1-13 0 0,4-3 27 0 0,3 3 56 0 0,0 4-76 0 0,0-2 156 0 0,0 1 178 0 0,0 1 297 0 0,0 0 17 0 0,0 0-265 0 0,0 0-157 0 0,0 0-37 0 0,0 0 44 0 0,0 0 108 0 0,0 0-18 0 0,0 0-21 0 0,0 0-72 0 0,0 0-36 0 0,0 0-8 0 0,-1-1-29 0 0,-2 1-73 0 0,0 1-50 0 0,-2 2-11 0 0,4-3 23 0 0,-1 4-5 0 0,1 3 50 0 0,1 18 303 0 0,0-16-247 0 0,0 8 72 0 0,0 26 157 0 0,0-23-156 0 0,2-5-44 0 0,4 2-31 0 0,0-1-34 0 0,-1 16 95 0 0,0-15-118 0 0,-3-11-48 0 0,0 0 0 0 0,-1 1 0 0 0,0 0 0 0 0,0-1 0 0 0,0 1 0 0 0,-1 4-40 0 0,0 6 64 0 0,-1-8-18 0 0,1 0 1 0 0,0 0-1 0 0,1 1 1 0 0,0-1-1 0 0,1 5-46 0 0,3 2 57 0 0,-3-9-34 0 0,0 0 1 0 0,-1-1 0 0 0,0 1 0 0 0,0 0 0 0 0,0 0 0 0 0,-1 0-24 0 0,1-2 22 0 0,-1 1 0 0 0,1-1 1 0 0,0 1-1 0 0,0-1 0 0 0,1 1 0 0 0,0 1-22 0 0,0-2 16 0 0,0 0 1 0 0,-1 1-1 0 0,0-1 0 0 0,0 1 1 0 0,0-1-1 0 0,-1 3-16 0 0,0 13 26 0 0,0 43 140 0 0,0-38-121 0 0,0-15-28 0 0,0 10 57 0 0,0-7-8 0 0,0-8-16 0 0,0-2-34 0 0,0 2-40 0 0,0-4-84 0 0,-2-2 0 0 0,-5 0 34 0 0,3 0-19 0 0,2 0-58 0 0,1 0-155 0 0,1 0-281 0 0,0 0-19 0 0</inkml:trace>
  <inkml:trace contextRef="#ctx0" brushRef="#br0" timeOffset="295.7">1 289 8808 0 0,'0'0'197'0'0,"0"0"24"0"0,0 0 19 0 0,2 0-29 0 0,17-1-100 0 0,-8-1-40 0 0,-10 2-65 0 0,0 0 0 0 0,-1-1 0 0 0,1 1-1 0 0,0 0 1 0 0,-1-1 0 0 0,1 1 0 0 0,0 0-1 0 0,-1-1 1 0 0,1 1 0 0 0,-1-1-1 0 0,1 1 1 0 0,-1-1 0 0 0,1 1 0 0 0,-1-1-1 0 0,1 0-5 0 0,2-2 37 0 0,-3 2-32 0 0,0 1-1 0 0,1 0 0 0 0,-1 0 1 0 0,0-1-1 0 0,0 1 1 0 0,1 0-1 0 0,-1 0 0 0 0,0 0 1 0 0,0-1-1 0 0,1 1 0 0 0,-1 0 1 0 0,0 0-1 0 0,1 0 0 0 0,-1 0 1 0 0,0 0-1 0 0,1 0 0 0 0,-1 0 1 0 0,0 0-1 0 0,1 0 1 0 0,-1 0-1 0 0,0 0 0 0 0,1 0 1 0 0,-1 0-1 0 0,0 0 0 0 0,1 0 1 0 0,-1 0-5 0 0,6 0 36 0 0,15 1 56 0 0,-5-5 29 0 0,-8-1-55 0 0,-7 4-51 0 0,0 0 0 0 0,1 0-1 0 0,-1 1 1 0 0,1-1 0 0 0,-1 0-1 0 0,1 0 1 0 0,0 1 0 0 0,-1-1 0 0 0,1 1-1 0 0,0 0 1 0 0,-1-1 0 0 0,1 1-1 0 0,0 0 1 0 0,-1 0 0 0 0,2 0-15 0 0,19-3 85 0 0,0-3-37 0 0,-5 2-37 0 0,15-2-11 0 0,0-4 0 0 0,0 4 25 0 0,-28 5-14 0 0,9-2 50 0 0,0 0-1 0 0,0 1 1 0 0,0 0-1 0 0,8 0-60 0 0,-11 2 48 0 0,-1-1-86 0 0,-1 0-80 0 0,-1 0-71 0 0,1 0-64 0 0,-1-1-56 0 0,-1 1-48 0 0,1-1-41 0 0,2 0-246 0 0,0 0-47 0 0,6 0-662 0 0,5 1-775 0 0</inkml:trace>
  <inkml:trace contextRef="#ctx0" brushRef="#br0" timeOffset="631.97">704 129 7632 0 0,'0'0'166'0'0,"0"0"29"0"0,0 0 14 0 0,0 3-25 0 0,-1 1-157 0 0,1-2-26 0 0,0 1 1 0 0,0-1-1 0 0,0 0 0 0 0,0 1 0 0 0,1-1 0 0 0,-1 0 0 0 0,0 1 1 0 0,1-1-1 0 0,0 2-1 0 0,10 23 1 0 0,-8-6 78 0 0,-3-2 154 0 0,0 0 48 0 0,0 71 1234 0 0,0-77-1313 0 0,1-1-37 0 0,1 0-3 0 0,2 5 37 0 0,3 16 163 0 0,-6-20-200 0 0,0 1 37 0 0,-1-1-2 0 0,2 1 1 0 0,0-1 0 0 0,0 0 0 0 0,4 8-198 0 0,-5-17 38 0 0,0 1 48 0 0,0 1 1 0 0,-1-1-1 0 0,1 1 0 0 0,-1 3-86 0 0,-1-3 85 0 0,2 0-1 0 0,-1-1 0 0 0,1 1 1 0 0,0 3-85 0 0,5 7 170 0 0,0 2 45 0 0,-4-4 30 0 0,-2-8-118 0 0,1-1-35 0 0,5 7 87 0 0,-2-4-37 0 0,-1-2 12 0 0,-2 0 30 0 0,-1 2 66 0 0,0 3 8 0 0,0-9-2 0 0,0-2 12 0 0,0 0 50 0 0,0 0 23 0 0,0 0 3 0 0,0 0-20 0 0,0 0-82 0 0,0-2-33 0 0,0-2-133 0 0,0 1-42 0 0,0 1 0 0 0,0-1-1 0 0,0 1 1 0 0,0 0-1 0 0,0-1 1 0 0,1 1 0 0 0,-1 0-1 0 0,1-1 1 0 0,0-1-34 0 0,3-4 48 0 0,8-18 1 0 0,-11 22-42 0 0,12-32 35 0 0,2-2-38 0 0,-1 7-22 0 0,-12 20-6 0 0,4-10-39 0 0,12-7-14 0 0,-11 20 23 0 0,-1-1 0 0 0,-1 0-1 0 0,1-1 55 0 0,4-8-87 0 0,-2 7-47 0 0,0 1 1 0 0,0 0-1 0 0,5-3 134 0 0,4-5-125 0 0,-15 16 116 0 0,-1 1 1 0 0,1-1-1 0 0,0 1 0 0 0,0-1 1 0 0,-1 1-1 0 0,1 0 0 0 0,0 0 1 0 0,0 0-1 0 0,0 0 0 0 0,0 0 1 0 0,0 0-1 0 0,1 0 0 0 0,-1 1 1 0 0,0-1-1 0 0,0 1 1 0 0,0 0-1 0 0,1 0 0 0 0,-1 0 1 0 0,0 0-1 0 0,0 0 0 0 0,1 0 1 0 0,1 1 8 0 0,11-1-70 0 0,-13 0 65 0 0,0 0 1 0 0,0 0-1 0 0,0 1 1 0 0,0-1-1 0 0,0 1 0 0 0,0 0 1 0 0,0-1-1 0 0,0 1 1 0 0,-1 0-1 0 0,1 0 1 0 0,0 0-1 0 0,0 0 0 0 0,-1 0 1 0 0,1 1 4 0 0,22 22-42 0 0,-12-11 30 0 0,-10-12 12 0 0,-1 1-1 0 0,1 0 1 0 0,-1 0-1 0 0,1 0 1 0 0,-1 0-1 0 0,0 0 1 0 0,0 1-1 0 0,0-1 0 0 0,0 0 1 0 0,0 0-1 0 0,-1 1 1 0 0,1-1-1 0 0,-1 0 1 0 0,1 1-1 0 0,-1-1 1 0 0,0 1-1 0 0,0-1 0 0 0,0 1 1 0 0,0 0 0 0 0,4 17-45 0 0,10 5 36 0 0,-3-6 9 0 0,-5 18 0 0 0,4-8-17 0 0,-9-27 15 0 0,1 7-33 0 0,0-1 1 0 0,1 0 0 0 0,0 0-1 0 0,2 5 35 0 0,-2-5-12 0 0,-3 0-36 0 0,0 0-41 0 0,3 0-43 0 0,7 6-133 0 0,-7-11 57 0 0,-2 0 81 0 0,-1 1 44 0 0,-1 0 28 0 0,1-3 5 0 0,0 0 2 0 0,0 1-127 0 0,3-2-137 0 0,7 0-254 0 0,-7 0-10 0 0</inkml:trace>
  <inkml:trace contextRef="#ctx0" brushRef="#br0" timeOffset="988.43">1407 544 9848 0 0,'0'0'222'0'0,"0"0"30"0"0,2 0 19 0 0,2 1-175 0 0,9-1 41 0 0,-1-3-91 0 0,-3-2-46 0 0,-8 4 0 0 0,0 0 0 0 0,1 0 0 0 0,-1 0 0 0 0,1 0 0 0 0,-1 1 0 0 0,1-1 0 0 0,0 0 0 0 0,-1 1 0 0 0,1 0 0 0 0,-1-1 0 0 0,1 1 0 0 0,0 0 0 0 0,-1 0 0 0 0,1 0 0 0 0,10-1 54 0 0,-1-2 93 0 0,2-3 163 0 0,7-8 295 0 0,-12 6-373 0 0,-5 5-75 0 0,-1 1 1 0 0,1 0 0 0 0,0 0-1 0 0,0 1 1 0 0,-1-1 0 0 0,4-1-158 0 0,3-1 291 0 0,-1 1-35 0 0,-2 1-85 0 0,0-1-39 0 0,0 1-46 0 0,-1-1-54 0 0,32-29 808 0 0,-13 16-461 0 0,-14 0-131 0 0,0 8-161 0 0,1-3 39 0 0,-2-2 28 0 0,4-3-12 0 0,0 0-108 0 0,-7 2-34 0 0,1 11 0 0 0,-7 3 0 0 0,0 0 0 0 0,0 0 0 0 0,1 0 0 0 0,-1 0 0 0 0,0 0 0 0 0,0 0 0 0 0,0 0 0 0 0,1 0 0 0 0,-1 0 0 0 0,0 0 0 0 0,0 0 0 0 0,0 0 0 0 0,0 0 0 0 0,1 0 0 0 0,-1-1 0 0 0,0 1 0 0 0,0 0 0 0 0,0 0 0 0 0,0 0 0 0 0,0 0 0 0 0,1 0 0 0 0,-1 0 0 0 0,0-1 0 0 0,0 1 0 0 0,0 0 0 0 0,0 0 0 0 0,0 0 0 0 0,0 0 0 0 0,0-1 0 0 0,0 1 0 0 0,0 0 0 0 0,0 0 0 0 0,0 0 0 0 0,0-1 0 0 0,0 1 0 0 0,1 0 0 0 0,0-27 0 0 0,-1 26 1 0 0,0 0 0 0 0,0 1 1 0 0,0-1-1 0 0,0 0 0 0 0,0 0 1 0 0,0 1-1 0 0,-1-1 1 0 0,1 0-1 0 0,0 0 0 0 0,0 1 1 0 0,-1-1-1 0 0,1 0 1 0 0,0 1-1 0 0,-1-1 0 0 0,1 0 1 0 0,0 1-1 0 0,-1-1 1 0 0,1 1-1 0 0,-1-1 0 0 0,0 1 1 0 0,1-1-1 0 0,-1 1 0 0 0,1-1 1 0 0,-1 1-1 0 0,0-1-1 0 0,1 1 2 0 0,-1 0 0 0 0,1-1-1 0 0,-1 1 1 0 0,1 0 0 0 0,-1-1-1 0 0,1 1 1 0 0,0-1 0 0 0,-1 1-1 0 0,1-1 1 0 0,-1 1 0 0 0,1-1-1 0 0,0 1 1 0 0,0-1 0 0 0,-1 1-1 0 0,1-1 1 0 0,0 1 0 0 0,0-1-1 0 0,-1 1 1 0 0,1-1 0 0 0,0 0-1 0 0,0 1 1 0 0,0-1 0 0 0,0 1-1 0 0,0-1-1 0 0,0 1 1 0 0,0-1 0 0 0,0 1-1 0 0,0 0 1 0 0,0 0 0 0 0,0 0 0 0 0,0 0-1 0 0,0 0 1 0 0,0 0 0 0 0,0 0 0 0 0,0 0-1 0 0,0 0 1 0 0,0 0 0 0 0,0-1 0 0 0,0 1-1 0 0,0 0 1 0 0,0 0 0 0 0,0 0 0 0 0,0 0-1 0 0,0 0 1 0 0,0 0 0 0 0,0 0 0 0 0,0 0-1 0 0,0 0 1 0 0,0 0 0 0 0,0-1 0 0 0,0 1-1 0 0,0 0 1 0 0,0 0 0 0 0,0 0 0 0 0,0 0-1 0 0,0 0 1 0 0,-1 0 0 0 0,1 0 0 0 0,0 0-1 0 0,0 0 1 0 0,0 0 0 0 0,0 0 0 0 0,0 0-1 0 0,0 0 1 0 0,0 0 0 0 0,0 0 0 0 0,0 0-1 0 0,0 0 1 0 0,-1 0 0 0 0,1 0 0 0 0,0 0-1 0 0,0 0 1 0 0,0 0 0 0 0,0 0 0 0 0,0 0-1 0 0,0 0 1 0 0,0 0 0 0 0,0 0 0 0 0,0 0-1 0 0,0 0 1 0 0,-1 0 0 0 0,1 0-1 0 0,-9 0 47 0 0,-20 1-22 0 0,28-1-27 0 0,0 1-1 0 0,0-1 0 0 0,0 0 1 0 0,-1 1-1 0 0,1-1 1 0 0,0 1-1 0 0,0-1 1 0 0,0 1-1 0 0,0 0 1 0 0,0-1-1 0 0,0 1 1 0 0,0 0-1 0 0,0 0 0 0 0,0-1 1 0 0,1 1-1 0 0,-1 0 1 0 0,0 0-1 0 0,0 0 1 0 0,1 0-1 0 0,-1 1 3 0 0,-2 3-4 0 0,3-4 2 0 0,0-1-1 0 0,0 1 1 0 0,-1 0 0 0 0,1-1 0 0 0,0 1 0 0 0,-1-1 0 0 0,1 1 0 0 0,-1 0 0 0 0,1-1-1 0 0,0 1 1 0 0,-1-1 0 0 0,1 1 0 0 0,-1-1 0 0 0,0 0 0 0 0,1 1 0 0 0,-1-1-1 0 0,1 1 1 0 0,-1-1 0 0 0,0 0 0 0 0,1 1 0 0 0,-1-1 0 0 0,0 0 2 0 0,-4 3-13 0 0,3-2 9 0 0,-1 1 0 0 0,1 1 0 0 0,-1-1-1 0 0,1 0 1 0 0,0 0 0 0 0,0 1 0 0 0,0-1 0 0 0,0 1 0 0 0,1 0-1 0 0,-1 0 1 0 0,-1 2 4 0 0,-3 6-18 0 0,-26 42 8 0 0,23-31 10 0 0,0 2 0 0 0,6-20 0 0 0,1 0 0 0 0,0 0 0 0 0,1 1 0 0 0,-1-1 0 0 0,1 1 0 0 0,0-1 0 0 0,0 1 0 0 0,0 0 0 0 0,1-1 0 0 0,0 1 0 0 0,0 0 0 0 0,0-1 0 0 0,0 2 0 0 0,0 1 0 0 0,0-5 0 0 0,0 0 0 0 0,0 0 0 0 0,0 0 0 0 0,0 1 0 0 0,0-1 0 0 0,0 0 0 0 0,1 0 0 0 0,-1 0 0 0 0,1 0 0 0 0,0 2 0 0 0,15 25 0 0 0,-11-26 0 0 0,0 0 0 0 0,0 0 0 0 0,1-1 0 0 0,-1 1 0 0 0,1-1 0 0 0,5 0 3 0 0,0-1 0 0 0,0 0 0 0 0,0-1 1 0 0,1 0-1 0 0,2-1-3 0 0,9 0-78 0 0,-15 2 25 0 0,10-1 20 0 0,-11 0 2 0 0,-1 1-33 0 0,0-1-47 0 0,1 0-61 0 0,-3 0 17 0 0,0 0-38 0 0,1 0-41 0 0,-1 0-46 0 0,-1-1 8 0 0,1 1-36 0 0,-1 0-40 0 0,1-1-41 0 0,-1 1-45 0 0,0-1-46 0 0,1 1-50 0 0,-1-1-51 0 0,10-4-1330 0 0,6-4-1088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18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6648 0 0,'0'0'149'0'0,"0"0"23"0"0,0 0 12 0 0,0 3-25 0 0,0 11-123 0 0,1-2-35 0 0,4-4-19 0 0,1-3 79 0 0,-3 0 10 0 0,0 1 34 0 0,8 15 120 0 0,-7-13-43 0 0,0-3-52 0 0,1 1-25 0 0,2 0-16 0 0,1 1-5 0 0,-4-1 13 0 0,1 4 62 0 0,1 4 17 0 0,-1-1 4 0 0,0-2-13 0 0,-4-10-148 0 0,0 0-1 0 0,-1-1 1 0 0,1 1-1 0 0,0 0 1 0 0,0 0-1 0 0,-1 0 0 0 0,1 0 1 0 0,0-1-1 0 0,0 1 1 0 0,0 0-1 0 0,0-1 0 0 0,0 1 1 0 0,0-1-1 0 0,0 1 1 0 0,0-1-1 0 0,1 1-18 0 0,9 5 287 0 0,-6 8 17 0 0,-3-11-243 0 0,1 1 40 0 0,13 12 527 0 0,-11-12-505 0 0,-1-2-92 0 0,2 1 103 0 0,-5-3-120 0 0,-1 0 0 0 0,1 0 0 0 0,-1 0 0 0 0,1 1 0 0 0,-1-1 0 0 0,0 0 0 0 0,1 0 0 0 0,-1 0 0 0 0,1 1 0 0 0,-1-1 0 0 0,1 0 0 0 0,-1 0 0 0 0,0 1 0 0 0,1-1 1 0 0,-1 0-1 0 0,0 1 0 0 0,1-1 0 0 0,-1 1 0 0 0,0-1 0 0 0,0 0 0 0 0,1 1 0 0 0,-1-1 0 0 0,0 1 0 0 0,0-1 0 0 0,0 1 0 0 0,0-1 0 0 0,0 0 0 0 0,1 1 0 0 0,-1-1 0 0 0,0 1 0 0 0,0-1 0 0 0,0 1 0 0 0,0-1 1 0 0,0 1-1 0 0,0-1 0 0 0,0 1-14 0 0,0-1 5 0 0,-1 0 1 0 0,1 0 0 0 0,0 0-1 0 0,0 0 1 0 0,0 0-1 0 0,0 0 1 0 0,0 0 0 0 0,0 1-1 0 0,0-1 1 0 0,0 0 0 0 0,0 0-1 0 0,0 0 1 0 0,0 0 0 0 0,0 0-1 0 0,0 0 1 0 0,0 0-1 0 0,0 0 1 0 0,0 0 0 0 0,0 0-1 0 0,0 1 1 0 0,1-1 0 0 0,-1 0-1 0 0,0 0 1 0 0,0 0 0 0 0,0 0-1 0 0,0 0 1 0 0,0 0-1 0 0,0 0 1 0 0,0 0 0 0 0,0 0-1 0 0,0 0 1 0 0,0 0 0 0 0,0 0-1 0 0,0 0 1 0 0,0 0 0 0 0,0 1-1 0 0,0-1 1 0 0,1 0 0 0 0,-1 0-1 0 0,0 0 1 0 0,0 0-1 0 0,0 0 1 0 0,0 0 0 0 0,0 0-1 0 0,0 0 1 0 0,0 0 0 0 0,0 0-1 0 0,0 0 1 0 0,0 0 0 0 0,1 0-1 0 0,-1 0 1 0 0,0 0-1 0 0,0 0 1 0 0,0 0 0 0 0,0 0-1 0 0,0 0 1 0 0,0-1-6 0 0,11 1 327 0 0,-8 0 1 0 0,-3 0-14 0 0,2 0-56 0 0,25 0 194 0 0,-27 1-449 0 0,0-1 1 0 0,0 0 0 0 0,0 0 0 0 0,0 0 0 0 0,0 0-1 0 0,0 0 1 0 0,0 0 0 0 0,1 0 0 0 0,-1 0-1 0 0,0 0 1 0 0,0 0 0 0 0,0 0 0 0 0,0 0 0 0 0,0 0-1 0 0,0 0 1 0 0,0 0 0 0 0,0 0 0 0 0,0 0 0 0 0,0 0-1 0 0,1 0 1 0 0,-1 0 0 0 0,0-1 0 0 0,0 1 0 0 0,0 0-1 0 0,0 0 1 0 0,0 0 0 0 0,0 0 0 0 0,0 0-1 0 0,0 0 1 0 0,0 0 0 0 0,0 0 0 0 0,0 0 0 0 0,0 0-1 0 0,0 0 1 0 0,0 0 0 0 0,1 0 0 0 0,-1 0 0 0 0,0-1-1 0 0,0 1 1 0 0,0 0 0 0 0,0 0 0 0 0,0 0 0 0 0,0 0-1 0 0,0 0 1 0 0,0 0 0 0 0,0 0 0 0 0,0 0-1 0 0,0 0 1 0 0,0 0 0 0 0,0-1 0 0 0,0 1 0 0 0,0 0-1 0 0,0 0 1 0 0,0 0 0 0 0,0 0 0 0 0,0 0 0 0 0,-1 0-4 0 0,1-1 7 0 0,0 1 1 0 0,0 0-1 0 0,0-1 0 0 0,0 1 1 0 0,0-1-1 0 0,0 1 1 0 0,0-1-1 0 0,1 1 1 0 0,-1 0-1 0 0,0-1 1 0 0,0 1-1 0 0,0-1 1 0 0,0 1-1 0 0,0 0 1 0 0,1-1-1 0 0,-1 1 1 0 0,0-1-1 0 0,0 1 1 0 0,1 0-1 0 0,-1-1 1 0 0,0 1-1 0 0,0 0 0 0 0,1 0 1 0 0,-1-1-1 0 0,0 1 1 0 0,1 0-1 0 0,-1 0 1 0 0,0-1-1 0 0,1 1 1 0 0,-1 0-1 0 0,1 0-7 0 0,6-5 113 0 0,-2-6 47 0 0,-1 10-106 0 0,-1-1-10 0 0,6-13 18 0 0,5-3-64 0 0,-2 3 21 0 0,-9 2 41 0 0,0 8-4 0 0,7-9-24 0 0,-7-1 27 0 0,-3 13-58 0 0,1 0 0 0 0,-1 0 1 0 0,0 0-1 0 0,0 1 0 0 0,1-1 1 0 0,-1 0-1 0 0,1 0 0 0 0,0 1 1 0 0,0-1-1 0 0,-1 0 0 0 0,1 1 1 0 0,0-1-1 0 0,0 1-1 0 0,0-1 0 0 0,0 1 0 0 0,0-1 0 0 0,0 0 0 0 0,0 1-1 0 0,0-1 1 0 0,-1 0 0 0 0,1 1 0 0 0,-1-1 0 0 0,1 0 0 0 0,-1 0 0 0 0,0 1 0 0 0,0-1 0 0 0,0 0 0 0 0,2-10-27 0 0,5-1-109 0 0,-2 6 97 0 0,-3-6-71 0 0,1 7 6 0 0,8-4 25 0 0,-9 7-12 0 0,-2 3 14 0 0,0 0-14 0 0,0 3 31 0 0,3 10 50 0 0,2-5 10 0 0,-4-7 0 0 0,0 1 0 0 0,0-1 0 0 0,0 1 0 0 0,-1-1 0 0 0,1 1 0 0 0,0-1 0 0 0,-1 1 0 0 0,1 0 0 0 0,-1-1 0 0 0,1 1 0 0 0,-1-1 0 0 0,0 1 0 0 0,0 0 0 0 0,0 0 0 0 0,0-1 0 0 0,0 1 0 0 0,0-1 0 0 0,0 1 0 0 0,0-1 0 0 0,1 1 0 0 0,-1-1 0 0 0,0 0 0 0 0,1 1 0 0 0,-1-1 0 0 0,1 1 0 0 0,5 11-2 0 0,3 4-21 0 0,-9-11-22 0 0,-2 8-24 0 0,2-12 55 0 0,1 0 1 0 0,-1-1-1 0 0,0 1 0 0 0,1-1 1 0 0,-1 1-1 0 0,1 0 0 0 0,-1-1 1 0 0,1 1-1 0 0,0-1 0 0 0,0 0 1 0 0,0 1-1 0 0,0-1 14 0 0,0 1-12 0 0,0 0 0 0 0,0-1 0 0 0,0 1 0 0 0,-1 0 0 0 0,1 0 0 0 0,0 0 0 0 0,0 0 0 0 0,-1 0 0 0 0,0 0 0 0 0,1 0 0 0 0,-1 0 0 0 0,0 1 12 0 0,0-3-1 0 0,0 1 1 0 0,0-1-1 0 0,0 1 1 0 0,0-1-1 0 0,0 1 1 0 0,0-1-1 0 0,0 1 1 0 0,0-1-1 0 0,0 1 1 0 0,0-1-1 0 0,0 1 0 0 0,0-1 1 0 0,0 1-1 0 0,0-1 1 0 0,1 1-1 0 0,-1-1 1 0 0,0 0-1 0 0,0 1 1 0 0,1-1-1 0 0,-1 1 1 0 0,0-1-1 0 0,0 1 0 0 0,1-1 1 0 0,-1 0-1 0 0,1 1 1 0 0,-1-1-1 0 0,0 0 1 0 0,1 1-1 0 0,-1-1 1 0 0,1 0-1 0 0,-1 0 1 0 0,1 1 0 0 0,6 3 0 0 0,-2 7 0 0 0,5-6 0 0 0,-8-1 0 0 0,-1-1 0 0 0,15 6 0 0 0,-8-4-2 0 0,2 1-31 0 0,4-3-55 0 0,-10-3 105 0 0,-2 0-56 0 0,0 0-33 0 0,0 0-34 0 0,0 0-34 0 0,0 0-34 0 0,0 0-36 0 0,0 0-37 0 0,0 0-36 0 0,0 0-38 0 0,0 0-38 0 0,-1 0-39 0 0,1 0-40 0 0,-1 0-40 0 0,0 0-41 0 0,1 0-1085 0 0,-1 0-910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1:20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82 321 7112 0 0,'0'0'157'0'0,"0"0"23"0"0,0 0 13 0 0,0 0 23 0 0,0 0 48 0 0,0 0 22 0 0,-3 2 2 0 0,-8 9-10 0 0,8-8-112 0 0,1-2-58 0 0,-1 0-35 0 0,0-2-36 0 0,1 1-13 0 0,-1 1 34 0 0,2 1-3 0 0,1 1-28 0 0,1 0 11 0 0,-2 0 31 0 0,0-1 31 0 0,-2 1 52 0 0,-7 8 36 0 0,7-6-17 0 0,3-3-151 0 0,-1 0 0 0 0,1-1 0 0 0,0 1 0 0 0,-1 0 0 0 0,1-1 0 0 0,-1 1 0 0 0,1-1 0 0 0,-1 1 0 0 0,0-1 0 0 0,0 1 0 0 0,1-1 0 0 0,-1 0-20 0 0,-1 1 21 0 0,1 0-1 0 0,0-1 1 0 0,0 1-1 0 0,1 0 1 0 0,-1 0-1 0 0,0 0 1 0 0,1 0-1 0 0,-1 0 1 0 0,1 0-1 0 0,-1 0 1 0 0,1 0-1 0 0,0 1-20 0 0,-4 27 258 0 0,-3-5-110 0 0,5-19-122 0 0,0-2 16 0 0,1 0-1 0 0,1 0 1 0 0,-1 0 0 0 0,1 0-1 0 0,-1 3-41 0 0,2 18 143 0 0,0-13-84 0 0,-1 14 98 0 0,1-23-137 0 0,-1 0 0 0 0,0 0 0 0 0,1 1 1 0 0,0-1-1 0 0,0 0 0 0 0,0 0 0 0 0,1 2-20 0 0,4 8 86 0 0,-5-11-74 0 0,-1-1 0 0 0,1 1 0 0 0,-1-1 0 0 0,0 0 0 0 0,1 1 0 0 0,-1-1-1 0 0,0 1 1 0 0,0-1 0 0 0,0 1 0 0 0,0-1-12 0 0,0 1 12 0 0,0-1 0 0 0,0 1 0 0 0,0-1 1 0 0,0 1-1 0 0,0-1 0 0 0,1 1 0 0 0,-1-1 0 0 0,0 0 0 0 0,1 1 0 0 0,0-1-12 0 0,6 11 67 0 0,10 6 117 0 0,-15-16-159 0 0,0 0 0 0 0,0 0 0 0 0,1-1-1 0 0,-1 1 1 0 0,0-1 0 0 0,1 1 0 0 0,-1-1 0 0 0,0 0 0 0 0,1 0 0 0 0,-1 0 0 0 0,1 0 0 0 0,0-1 0 0 0,-1 1 0 0 0,2-1-25 0 0,44 0 383 0 0,-32 0-204 0 0,0 0 52 0 0,-1-3-14 0 0,1-10 33 0 0,1 0 19 0 0,-7 8-83 0 0,-8 5-163 0 0,-1-1 0 0 0,1 1 1 0 0,-1-1-1 0 0,0 0 0 0 0,1 1 1 0 0,-1-1-1 0 0,1 0 0 0 0,-1 0 0 0 0,0 0 1 0 0,0 0-1 0 0,0 0 0 0 0,0-1 1 0 0,0 1-1 0 0,0 0 0 0 0,0 0 1 0 0,1-1-24 0 0,5-10 120 0 0,-4 6-39 0 0,1 0 0 0 0,1 0 1 0 0,-1 0-1 0 0,4-4-81 0 0,15-18 209 0 0,-5-3-60 0 0,-7 3 61 0 0,4-15-210 0 0,-13 38 2 0 0,0-2 13 0 0,1 0 0 0 0,-2 0-1 0 0,1 0 1 0 0,-1-1 0 0 0,0 1 0 0 0,0-6-15 0 0,-1-65 117 0 0,0 77-113 0 0,0-1 1 0 0,0 0-1 0 0,0 1 1 0 0,0-1-1 0 0,0 0 0 0 0,-1 1 1 0 0,1-1-1 0 0,-1 0 1 0 0,1 1-1 0 0,-1-1 0 0 0,0 1 1 0 0,0-1-1 0 0,1 1 1 0 0,-1-1-1 0 0,-1 0-4 0 0,-3-6 1 0 0,1-4 0 0 0,-1 3-4 0 0,-21-18 58 0 0,26 26-57 0 0,-4-3-2 0 0,-1 0 0 0 0,1 0 0 0 0,-1 0 0 0 0,1 0 0 0 0,-2 0 4 0 0,-9-1-87 0 0,6 3-10 0 0,-2 2-48 0 0,9 0 182 0 0,0 0-37 0 0,1 0-35 0 0,-1 0-33 0 0,-2 0-172 0 0,1 0-124 0 0,-1 0-113 0 0,1 0-101 0 0,0 0-91 0 0,0 1-77 0 0,0 0-68 0 0,1 0-54 0 0,-5 3-987 0 0,-2 5-1050 0 0</inkml:trace>
  <inkml:trace contextRef="#ctx0" brushRef="#br0" timeOffset="457.74">865 65 7464 0 0,'0'0'216'0'0,"-3"0"-11"0"0,-1 0-171 0 0,-5-2-25 0 0,-1-6 13 0 0,4 2 58 0 0,0 0 76 0 0,-1-1 177 0 0,6 7-296 0 0,-4-3 641 0 0,-3 2-249 0 0,1-2-63 0 0,0-2-55 0 0,2 1-45 0 0,3 2 29 0 0,0 1-81 0 0,0 0-67 0 0,0 1-54 0 0,0 0-33 0 0,-2 1-6 0 0,3-1 11 0 0,0 0 7 0 0,-4 0 261 0 0,1 0-83 0 0,0-1-68 0 0,0 0-55 0 0,1-1-29 0 0,-5-3 50 0 0,5 2-51 0 0,2 2-38 0 0,0 0 118 0 0,-1-1-39 0 0,-1 1 36 0 0,-2 1-87 0 0,0 1-44 0 0,4-1-7 0 0,0 0 33 0 0,-13 1 248 0 0,2 1-62 0 0,1 2-90 0 0,7-1-126 0 0,0 1-33 0 0,-2 0 127 0 0,0-4-83 0 0,2 1-17 0 0,-2 10 57 0 0,-4-6-2 0 0,4 8-15 0 0,-4 3-58 0 0,4-2-15 0 0,0-10 0 0 0,5-4 0 0 0,1 0 0 0 0,-1 1 0 0 0,1-1 0 0 0,-1 0 0 0 0,1 1 0 0 0,0-1 0 0 0,-1 0 0 0 0,1 1 0 0 0,0-1 0 0 0,-1 0 0 0 0,1 1 0 0 0,0-1 0 0 0,-1 1 0 0 0,1-1 0 0 0,0 0 0 0 0,0 1 0 0 0,-1-1 0 0 0,1 1 0 0 0,0-1 0 0 0,0 1 0 0 0,0-1 0 0 0,0 1 0 0 0,0-1 0 0 0,-1 1 0 0 0,1-1 0 0 0,0 1 0 0 0,0-1 0 0 0,0 1 0 0 0,1-1 0 0 0,-1 1 0 0 0,0-1 0 0 0,0 1 0 0 0,0 6 0 0 0,0-4 0 0 0,1-1 0 0 0,-1 0 0 0 0,0 0 0 0 0,-1 0 0 0 0,1 0 0 0 0,0 1 0 0 0,-1-1 0 0 0,1 0 0 0 0,-1 0 0 0 0,0 1 0 0 0,-4 5 0 0 0,4-7 1 0 0,0 1-1 0 0,0-1 1 0 0,1 1 0 0 0,-1-1-1 0 0,0 1 1 0 0,0 0 0 0 0,1-1-1 0 0,-1 1 1 0 0,1-1 0 0 0,0 1-1 0 0,-1 0 1 0 0,1-1 0 0 0,0 1 0 0 0,0 0-1 0 0,0 1 0 0 0,0 34 48 0 0,0 0-42 0 0,0 33 58 0 0,1-62-64 0 0,0 0 0 0 0,0 0 0 0 0,1 0 0 0 0,0 0 0 0 0,3 8 0 0 0,-4-14 0 0 0,0 0 0 0 0,0 1 0 0 0,0-1 0 0 0,-1 1 0 0 0,1-1 0 0 0,-1 1 0 0 0,0-1 0 0 0,0 1 0 0 0,0-1 0 0 0,0 1 0 0 0,0-1 0 0 0,0 1 0 0 0,-1 2 0 0 0,0-3 0 0 0,1 1 0 0 0,0-1 0 0 0,0 1 0 0 0,-1-1 0 0 0,1 1 0 0 0,1-1 0 0 0,-1 1 0 0 0,0-1 0 0 0,1 1 0 0 0,-1-1 0 0 0,1 1 0 0 0,1 1 0 0 0,2 7 8 0 0,-2-8 3 0 0,-1 0-1 0 0,0 0 1 0 0,0 0-1 0 0,0 1 1 0 0,0-1 0 0 0,0 0-1 0 0,-1 1 1 0 0,1-1 0 0 0,-1 3-11 0 0,0-4 11 0 0,0 1 1 0 0,0-1 0 0 0,0 1 0 0 0,1 0 0 0 0,-1-1-1 0 0,1 1 1 0 0,0-1 0 0 0,0 1 0 0 0,0-1 0 0 0,0 0 0 0 0,1 3-12 0 0,-1-3 7 0 0,0 0 0 0 0,0 1 0 0 0,0-1 0 0 0,0 0 0 0 0,0 1 0 0 0,0-1 0 0 0,-1 1 0 0 0,0 0 0 0 0,1-1 0 0 0,-1 1 1 0 0,0 1-8 0 0,0 4 4 0 0,-1-6 1 0 0,1 0 0 0 0,0 0 0 0 0,0 0 0 0 0,0 1-1 0 0,1-1 1 0 0,-1 0 0 0 0,0 0 0 0 0,1 0 0 0 0,-1 0 0 0 0,2 1-5 0 0,2 6 9 0 0,-2-8-7 0 0,-2 0-1 0 0,1 1 0 0 0,0-1 0 0 0,0 1 0 0 0,0-1 0 0 0,-1 1 0 0 0,1-1 0 0 0,-1 1 1 0 0,1 0-1 0 0,-1-1 0 0 0,0 1 0 0 0,1 0 0 0 0,-1-1 0 0 0,0 1-1 0 0,0 28 87 0 0,0-28-20 0 0,0-2 13 0 0,0 0 0 0 0,3 3 0 0 0,3 4-45 0 0,-2-3-46 0 0,-2-2-49 0 0,-1-2-91 0 0,-1 0-160 0 0,0 0-15 0 0</inkml:trace>
  <inkml:trace contextRef="#ctx0" brushRef="#br0" timeOffset="730.76">465 321 8032 0 0,'0'0'233'0'0,"3"0"71"0"0,4-2-65 0 0,-4-2 34 0 0,5-3 191 0 0,14 1 71 0 0,-12-4-22 0 0,3 6-268 0 0,5-2 62 0 0,-6-3-62 0 0,5-3 93 0 0,0 6-87 0 0,-13 5-199 0 0,1 0 0 0 0,-1-1-1 0 0,0 0 1 0 0,0 0-1 0 0,0 0 1 0 0,4-2-52 0 0,-2 1 37 0 0,0-1 0 0 0,1 2 0 0 0,0-1 0 0 0,0 1 0 0 0,0 0 0 0 0,4-1-37 0 0,27-4 105 0 0,-21 4-85 0 0,18 0-80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2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5904 0 0,'0'3'169'0'0,"0"5"-92"0"0,-1 11 18 0 0,5-1-60 0 0,1-9-51 0 0,1 3 26 0 0,-4-3 94 0 0,-2-7 57 0 0,3 1 185 0 0,2 3-19 0 0,0 2 51 0 0,-3-1-83 0 0,-1 1 45 0 0,0 0-34 0 0,1-2-55 0 0,0-1-46 0 0,1 0-34 0 0,2 3 57 0 0,1 6 223 0 0,0-10-167 0 0,-5-4-266 0 0,-1 0-1 0 0,1 1 1 0 0,-1-1 0 0 0,1 0-1 0 0,-1 1 1 0 0,0-1-1 0 0,1 0 1 0 0,-1 1-1 0 0,0-1 1 0 0,1 0 0 0 0,-1 1-1 0 0,0-1 1 0 0,1 1-1 0 0,-1-1 1 0 0,0 0-1 0 0,0 1 1 0 0,1-1 0 0 0,-1 1-1 0 0,0-1 1 0 0,0 1-1 0 0,0-1 1 0 0,0 1 0 0 0,0-1-1 0 0,0 1 1 0 0,1-1-1 0 0,-1 1 1 0 0,0-1-1 0 0,-1 1 1 0 0,1-1 0 0 0,0 1-1 0 0,0-1 1 0 0,0 1-18 0 0,2 11 267 0 0,-2-12-253 0 0,1 0 0 0 0,-1 1 1 0 0,0-1-1 0 0,1 0 0 0 0,-1 1 0 0 0,0-1 0 0 0,1 0 0 0 0,-1 1 0 0 0,1-1 0 0 0,-1 0 0 0 0,1 0 0 0 0,-1 1 0 0 0,0-1 0 0 0,1 0 0 0 0,-1 0 0 0 0,1 0 0 0 0,-1 0 0 0 0,1 0 0 0 0,-1 0 0 0 0,1 0 0 0 0,-1 0 0 0 0,1 0 0 0 0,-1 0 0 0 0,1 0 0 0 0,-1 0-14 0 0,0 0 5 0 0,0 0 0 0 0,1 0 0 0 0,-1 0 0 0 0,0 0 0 0 0,0 0 0 0 0,0 0 0 0 0,0 0 0 0 0,0 0 0 0 0,0 0 0 0 0,0 0 0 0 0,0 0 0 0 0,0 0-1 0 0,0 0 1 0 0,1 0 0 0 0,-1 0 0 0 0,0 0 0 0 0,0 0 0 0 0,0 0 0 0 0,0 0 0 0 0,0 0 0 0 0,0 0 0 0 0,0 0 0 0 0,0 0 0 0 0,0 0 0 0 0,0 0 0 0 0,0 0 0 0 0,1 0 0 0 0,-1 0-1 0 0,0 1 1 0 0,0-1 0 0 0,0 0 0 0 0,0 0 0 0 0,0 0 0 0 0,0 0 0 0 0,0 0 0 0 0,0 0 0 0 0,0 0 0 0 0,0 0 0 0 0,0 0 0 0 0,0 0 0 0 0,0 0 0 0 0,0 1 0 0 0,0-1-1 0 0,0 0 1 0 0,0 0 0 0 0,0 0 0 0 0,0 0 0 0 0,0 0 0 0 0,0 0 0 0 0,0 0 0 0 0,0 0 0 0 0,0 0 0 0 0,0 0 0 0 0,0 1 0 0 0,0-1 0 0 0,0 0 0 0 0,0 0-5 0 0,0 0 101 0 0,0 3-50 0 0,1 3-14 0 0,-1-2 47 0 0,0 0 59 0 0,0 0 92 0 0,1-2 50 0 0,-1 0 96 0 0,0-1 110 0 0,0-1-200 0 0,1 0 34 0 0,0-1-313 0 0,0 0 0 0 0,0-1 0 0 0,1 1 1 0 0,-1 0-1 0 0,0-1 0 0 0,0 0 0 0 0,0 1 1 0 0,-1-1-1 0 0,1 0 0 0 0,0 1 1 0 0,-1-1-1 0 0,1 0 0 0 0,-1 0 0 0 0,1 1 1 0 0,-1-2-13 0 0,3-2 73 0 0,39-38-52 0 0,-23 24 26 0 0,-16 16-45 0 0,1 0 0 0 0,0 0-1 0 0,0 0 1 0 0,0 1 0 0 0,0-1 0 0 0,2 1-2 0 0,15-11 0 0 0,-15 9 0 0 0,-1 1 0 0 0,1-1 0 0 0,-1 1 0 0 0,1 0 0 0 0,0 0 0 0 0,0 0 0 0 0,0 1 0 0 0,1 0 0 0 0,-1 0 0 0 0,0 1 0 0 0,4-1 0 0 0,0 3 0 0 0,-8-1 0 0 0,0 0 0 0 0,0 0 0 0 0,0 0 0 0 0,0 0 0 0 0,0 0 0 0 0,0 0 0 0 0,0-1 0 0 0,0 1 0 0 0,0-1 0 0 0,0 1 0 0 0,1-1 0 0 0,4-4 0 0 0,-6 5 0 0 0,-1-1 0 0 0,0 1 0 0 0,1 0 0 0 0,-1-1 0 0 0,0 1 0 0 0,1 0 0 0 0,-1 0 0 0 0,1 0 0 0 0,-1-1 0 0 0,1 1 0 0 0,-1 0 0 0 0,0 0 0 0 0,1 0 0 0 0,-1 0 0 0 0,1 0 0 0 0,-1 0 0 0 0,1 0 0 0 0,-1 0 0 0 0,1 0 0 0 0,-1 0 0 0 0,1 0 0 0 0,-1 0 0 0 0,1 0 0 0 0,29 13 0 0 0,-1 3 0 0 0,-24-5 0 0 0,6-6 0 0 0,-6 6 16 0 0,6-6 48 0 0,-6 8-32 0 0,6 9 44 0 0,-9-17-74 0 0,1 0 0 0 0,8 9-45 0 0,-9-11-122 0 0,0-1 52 0 0,-2 1 31 0 0,0 0 24 0 0,0-1 6 0 0,1 1-22 0 0,3-2-88 0 0,-3 0 66 0 0,1-1-35 0 0,0 0-12 0 0,-1 0-36 0 0,1 0-41 0 0,-1 0-46 0 0,1 0-50 0 0,0 0-47 0 0,-1 0-40 0 0,1 0-36 0 0,0 0-129 0 0,0 0-34 0 0,3 0-1331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0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8288 0 0,'0'0'190'0'0,"0"0"28"0"0,0 0 7 0 0,0 3 10 0 0,0 5-65 0 0,-1 2 46 0 0,0 27 596 0 0,3-25-592 0 0,1 1-66 0 0,8 16 126 0 0,-6 0-6 0 0,6-7-22 0 0,-6 7-10 0 0,2-1-34 0 0,6 23 160 0 0,-7-21-158 0 0,17 63 685 0 0,-14-56-610 0 0,-7-17-152 0 0,-2-3 11 0 0,4-6 5 0 0,1-3-53 0 0,-4-6-80 0 0,0-1-1 0 0,0 1 1 0 0,-1-1 0 0 0,1 1 0 0 0,0-1-1 0 0,0 1 1 0 0,-1-1 0 0 0,1 1-1 0 0,-1 0 1 0 0,0-1 0 0 0,1 1-1 0 0,-1 0 1 0 0,0-1 0 0 0,0 1 0 0 0,0 1-16 0 0,0 21 108 0 0,0-24-104 0 0,0 1 0 0 0,0-1 0 0 0,0 0 0 0 0,0 1 0 0 0,0-1 0 0 0,0 0 0 0 0,0 1 0 0 0,0-1 0 0 0,0 0 0 0 0,0 1 0 0 0,0-1 0 0 0,0 0 0 0 0,0 0 0 0 0,0 1 0 0 0,0-1 0 0 0,1 0 0 0 0,-1 1 0 0 0,0-1 0 0 0,0 0 0 0 0,0 0 0 0 0,0 1 0 0 0,1-1 0 0 0,-1 0 0 0 0,0 0 0 0 0,0 1 0 0 0,1-1-4 0 0,0 2 15 0 0,1 0 0 0 0,-1 0 0 0 0,1 0 0 0 0,-1 0 0 0 0,0 1 0 0 0,0-1 0 0 0,0 0 0 0 0,0 1 0 0 0,-1-1 0 0 0,1 1 0 0 0,-1-1 0 0 0,1 1 0 0 0,-1-1 0 0 0,0 1 0 0 0,0-1 0 0 0,0 1 1 0 0,0 0-16 0 0,0-1 72 0 0,0-2 4 0 0,0 0 17 0 0,0 0 10 0 0,0 0 1 0 0,0 0-7 0 0,0 0-22 0 0,9-1 75 0 0,-4-4-58 0 0,0-2-28 0 0,5 2 26 0 0,-4-3-29 0 0,2-9-29 0 0,-6 12-24 0 0,12-27 82 0 0,1-1-34 0 0,-13 28-56 0 0,1 0 0 0 0,0 1 0 0 0,0-1 0 0 0,1 1 1 0 0,3-4-1 0 0,11-15-1 0 0,-16 21 2 0 0,-1-1-1 0 0,1 1 0 0 0,0 0 0 0 0,0 0 0 0 0,0-1 0 0 0,0 1 0 0 0,0 0 0 0 0,0 1 0 0 0,1-1 0 0 0,-1 0 0 0 0,0 1 0 0 0,1-1 0 0 0,0 1 0 0 0,13-13-17 0 0,2-1-33 0 0,-14 12 44 0 0,0 1 0 0 0,1 0 0 0 0,-1 0-1 0 0,0 0 1 0 0,2 0 6 0 0,-2 1-8 0 0,-1 0 0 0 0,1 0-1 0 0,0 0 1 0 0,-1 1 0 0 0,1-1-1 0 0,0 1 1 0 0,-1 0 0 0 0,1 0-1 0 0,0 1 1 0 0,-1-1 0 0 0,1 1-1 0 0,0 0 1 0 0,1 0 8 0 0,25 10-10 0 0,-22-9 15 0 0,22 8-52 0 0,-28-9 45 0 0,0 0-1 0 0,0 0 0 0 0,0 0 0 0 0,-1 0 1 0 0,1 1-1 0 0,0-1 0 0 0,-1 1 0 0 0,1-1 0 0 0,-1 1 1 0 0,0 0-1 0 0,0 0 0 0 0,1-1 0 0 0,-1 1 1 0 0,0 1 2 0 0,31 60-134 0 0,-31-58 133 0 0,0-1 0 0 0,0 0 0 0 0,0 1 0 0 0,-1-1 0 0 0,0 0-1 0 0,1 1 1 0 0,-1-1 0 0 0,-1 1 0 0 0,0 3 1 0 0,0 8 0 0 0,1-14 0 0 0,0 0 1 0 0,0 0-1 0 0,0-1 1 0 0,-1 1-1 0 0,1 0 1 0 0,0-1-1 0 0,-1 1 1 0 0,0 0-1 0 0,1-1 1 0 0,-1 1-1 0 0,0-1 1 0 0,0 1-1 0 0,0-1 1 0 0,0 1 0 0 0,0-1-1 0 0,0 0 1 0 0,0 1-1 0 0,-1-1 1 0 0,1 0-1 0 0,-1 0 0 0 0,-11 15 54 0 0,11 0-3 0 0,2-15-50 0 0,0 0 0 0 0,0 0-1 0 0,0-1 1 0 0,0 1 0 0 0,0 0 0 0 0,0 0 0 0 0,-1 0 0 0 0,1 0-1 0 0,0 0 1 0 0,0-1 0 0 0,0 1 0 0 0,-1 0 0 0 0,1 0 0 0 0,-1 0 0 0 0,1 0-1 0 0,-29 14 53 0 0,-3 1 11 0 0,29-15-64 0 0,0 0 1 0 0,0 0-1 0 0,0 0 0 0 0,0-1 1 0 0,0 1-1 0 0,0-1 1 0 0,0 0-1 0 0,0 0 0 0 0,0 0 1 0 0,0-1-1 0 0,-1 1 0 0 0,-5-1-15 0 0,-20 2-214 0 0,11 0 21 0 0,0-1-39 0 0,13 0 130 0 0,0-1 0 0 0,1 1 0 0 0,-1-1 0 0 0,0 0 0 0 0,-2-1 117 0 0,-6-4-411 0 0,4 1 17 0 0,-3 3-94 0 0,-4 2-176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0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1 144 5784 0 0,'0'0'132'0'0,"2"0"17"0"0,5 1-76 0 0,18-1 117 0 0,-14-3-134 0 0,-6-4-56 0 0,-5 7 0 0 0,0-1 0 0 0,0 1 0 0 0,0-1 0 0 0,1 1 0 0 0,-1-1 0 0 0,0 1 0 0 0,1 0 0 0 0,-1-1 0 0 0,0 1 0 0 0,1 0 0 0 0,-1-1 0 0 0,1 1 0 0 0,-1 0 0 0 0,0-1 0 0 0,1 1 0 0 0,-1 0 0 0 0,1 0 0 0 0,-1-1 0 0 0,1 1 0 0 0,-1 0 0 0 0,1 0 0 0 0,-1 0 0 0 0,1 0 0 0 0,-1 0 0 0 0,1 0 0 0 0,-1 0 0 0 0,1 0 0 0 0,-1 0 0 0 0,1 0 0 0 0,-1 0 0 0 0,1 0 0 0 0,0 0 0 0 0,4 0 23 0 0,-1 0 44 0 0,6 0 171 0 0,-1 0 90 0 0,13 0 534 0 0,-15 0-639 0 0,0 0-51 0 0,-1 0 83 0 0,-1-1-42 0 0,0-2-2 0 0,3-1 47 0 0,4-2 143 0 0,0 4-54 0 0,-1 1-9 0 0,1-6 45 0 0,1 1-45 0 0,-2 4-79 0 0,3 0 27 0 0,-4-4-62 0 0,-2 1-66 0 0,3 0 56 0 0,-2 1-61 0 0,3-6-6 0 0,4-3 17 0 0,-2 8-10 0 0,-9-6-14 0 0,6 6-51 0 0,-6-6-22 0 0,6 6-3 0 0,-11 4-60 0 0,0 1 0 0 0,1-1 0 0 0,-1 0 1 0 0,0 1-1 0 0,0-1 0 0 0,1 0 0 0 0,-1 1 1 0 0,0-1-1 0 0,0 0 0 0 0,0 1 1 0 0,0-1-1 0 0,0 0 0 0 0,0 1 0 0 0,0-1 1 0 0,0 0-5 0 0,0-2 64 0 0,0 3 1 0 0,-9 2 42 0 0,4 3-48 0 0,1 2-10 0 0,-10-2 27 0 0,-18 22 120 0 0,9-18-68 0 0,1 0-39 0 0,-15 23 238 0 0,25-24-251 0 0,-4 2 41 0 0,-1 4 35 0 0,-2 2-13 0 0,15-14-113 0 0,0 1 0 0 0,0-1 1 0 0,0 0-1 0 0,-1 0 1 0 0,-1 1-27 0 0,4-3 9 0 0,1 0-2 0 0,1 0 0 0 0,-1 0 1 0 0,0 0-1 0 0,1 1 0 0 0,-1-1 0 0 0,0 0 0 0 0,0 0 0 0 0,1 0 1 0 0,-1 1-1 0 0,0-1 0 0 0,1 0 0 0 0,-1 1 0 0 0,1-1 0 0 0,-1 0 1 0 0,0 1-1 0 0,1-1 0 0 0,-1 1 0 0 0,1-1 0 0 0,-1 1 0 0 0,1 0 1 0 0,-1-1-1 0 0,1 1 0 0 0,0-1 0 0 0,-1 1 0 0 0,1 0 0 0 0,0-1 0 0 0,-1 1-6 0 0,-2 6 49 0 0,-2 1 10 0 0,-2 5 26 0 0,6-7-16 0 0,1 2 37 0 0,0-5-70 0 0,-1-1-29 0 0,1 0-1 0 0,0 0 0 0 0,0 0 1 0 0,0 0-1 0 0,0-1 0 0 0,1 1 1 0 0,-1 0-1 0 0,0 0 0 0 0,1 0 1 0 0,-1-1-1 0 0,1 2-7 0 0,10 3 59 0 0,-6 0-42 0 0,-5-5-13 0 0,1 0 1 0 0,0-1-1 0 0,-1 1 0 0 0,1 0 0 0 0,0-1 0 0 0,-1 1 1 0 0,1 0-1 0 0,0-1 0 0 0,0 1 0 0 0,0-1 0 0 0,0 1 1 0 0,-1-1-1 0 0,1 0 0 0 0,0 1 0 0 0,0-1 1 0 0,0 0-1 0 0,0 0 0 0 0,0 1 0 0 0,0-1-4 0 0,7 2 21 0 0,16 6 77 0 0,8-5 69 0 0,37-3 51 0 0,1 0-64 0 0,-52-2-159 0 0,1-5-61 0 0,-8 3 18 0 0,7 1-61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28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18 7256 0 0,'0'0'165'0'0,"0"0"22"0"0,0 0 7 0 0,0-3-23 0 0,0-8-67 0 0,0 9 8 0 0,0 2 128 0 0,0 0 205 0 0,0 0 17 0 0,0 0-22 0 0,-3 0-100 0 0,-7 0 72 0 0,1 0-93 0 0,-1 0-38 0 0,-14 0 296 0 0,14 0-322 0 0,1 1-120 0 0,-2 5 13 0 0,-3 1 7 0 0,2-5-17 0 0,-1 0 12 0 0,2 4-47 0 0,3-1-38 0 0,-2 0 23 0 0,7-4-69 0 0,1 0 0 0 0,0 0 0 0 0,0 0-1 0 0,-1 0 1 0 0,1 1 0 0 0,0-1 0 0 0,0 1 0 0 0,0 0 0 0 0,0 0-19 0 0,-18 14 163 0 0,17-14-147 0 0,0 0-1 0 0,0 0 1 0 0,0 1 0 0 0,0-1-1 0 0,1 1 1 0 0,-1-1 0 0 0,1 1-1 0 0,0 0 1 0 0,0 0 0 0 0,0 0 0 0 0,0 1-16 0 0,-1 0 13 0 0,0 0 0 0 0,0 0 0 0 0,-1 0 0 0 0,1 0 0 0 0,-1 0 0 0 0,0-1 0 0 0,-2 2-13 0 0,2-2 12 0 0,0 0 0 0 0,1 1 0 0 0,-1-1 0 0 0,1 1 1 0 0,-1 0-1 0 0,1 0 0 0 0,-1 2-12 0 0,-1 5 44 0 0,4-9-38 0 0,0 1-1 0 0,0-1 0 0 0,0 0 0 0 0,0 0 0 0 0,-1 0 0 0 0,1 1 0 0 0,-1-1 0 0 0,0-1 0 0 0,1 1-5 0 0,-1 0 8 0 0,0-1-5 0 0,1 1 1 0 0,0-1-1 0 0,0 0 0 0 0,0 0 1 0 0,0 0-1 0 0,0 1 0 0 0,0-1 1 0 0,0 0-1 0 0,0 1 0 0 0,1-1 1 0 0,-1 1-1 0 0,1-1 0 0 0,-1 1-3 0 0,0 12 56 0 0,-6 3-45 0 0,0-2-12 0 0,6-15 2 0 0,1 0-1 0 0,0 1 0 0 0,0-1 1 0 0,0 1-1 0 0,0-1 1 0 0,0 1-1 0 0,-1-1 1 0 0,1 0-1 0 0,0 1 1 0 0,0-1-1 0 0,0 1 1 0 0,0-1-1 0 0,0 1 1 0 0,0-1-1 0 0,1 1 1 0 0,-1-1-1 0 0,0 1 0 0 0,0-1 1 0 0,0 0-1 0 0,0 1 1 0 0,0-1-1 0 0,1 1 1 0 0,-1-1-1 0 0,0 1 0 0 0,4 0 14 0 0,-1 0 1 0 0,6 15 10 0 0,-8-15-25 0 0,0 1 1 0 0,-1-1-1 0 0,1 0 0 0 0,0 0 1 0 0,0 0-1 0 0,0 0 1 0 0,0 0-1 0 0,0-1 1 0 0,0 1-1 0 0,0 0 1 0 0,0 0-1 0 0,1-1 1 0 0,-1 1-1 0 0,0 0 1 0 0,0-1-1 0 0,0 1 0 0 0,1-1 1 0 0,-1 0-1 0 0,0 1 1 0 0,1-1-1 0 0,-1 0 1 0 0,0 0-1 0 0,1 0 0 0 0,3 3 54 0 0,-3-2-47 0 0,0 1 1 0 0,0-1 0 0 0,0 0-1 0 0,0 1 1 0 0,0-1-1 0 0,0 0 1 0 0,0-1 0 0 0,1 1-1 0 0,-1 0 1 0 0,0 0 0 0 0,0-1-1 0 0,1 0 1 0 0,-1 1 0 0 0,1-1-8 0 0,39 1 81 0 0,-24-2-77 0 0,16 1-75 0 0,-1 0 34 0 0,124 0-17 0 0,-110 0-31 0 0,-1 0-88 0 0,-30 0 42 0 0,14-5-63 0 0,-22 3 107 0 0,-1 0-39 0 0,3 0-102 0 0,-1 0-108 0 0,-4 1 72 0 0,0 0-46 0 0,-1 1-41 0 0,1-1-36 0 0,4 0-473 0 0,0 0-82 0 0,8-4-654 0 0,12-4-900 0 0</inkml:trace>
  <inkml:trace contextRef="#ctx0" brushRef="#br0" timeOffset="480.55">1006 2 6648 0 0,'0'0'149'0'0,"0"0"23"0"0,0 0 12 0 0,-3 0-25 0 0,0 0-120 0 0,-23 0-46 0 0,20 0 31 0 0,0-1 42 0 0,-5 1 117 0 0,9-1-125 0 0,-1 1-1 0 0,1 0 1 0 0,0 1 0 0 0,-1-1-1 0 0,1 0 1 0 0,0 1-1 0 0,-1-1 1 0 0,1 1 0 0 0,-2 0-58 0 0,-4 4 188 0 0,0 0 40 0 0,-12 6 306 0 0,6-5-263 0 0,1-3-98 0 0,-4 1 79 0 0,16-4-232 0 0,0 1 1 0 0,0-1 0 0 0,0 1 0 0 0,0-1 0 0 0,0 1 0 0 0,1 0 0 0 0,-1-1 0 0 0,0 1 0 0 0,0 0 0 0 0,0-1 0 0 0,1 1 0 0 0,-1 0 0 0 0,0 0 0 0 0,1 0 0 0 0,-1 1-21 0 0,-4 6 184 0 0,1-2-45 0 0,-2-1-17 0 0,-3 1 4 0 0,-6 5 57 0 0,3 3 23 0 0,5-1-69 0 0,-2 11 148 0 0,0 1-47 0 0,2-12-184 0 0,-22 37 270 0 0,26-36-246 0 0,3 10 145 0 0,0-14-142 0 0,0-9-78 0 0,0-1 0 0 0,0 1 0 0 0,0-1 0 0 0,0 1 0 0 0,0-1 0 0 0,0 1 0 0 0,0-1 0 0 0,0 1 0 0 0,0-1 0 0 0,0 1 0 0 0,0-1 0 0 0,0 1 0 0 0,1-1 0 0 0,-1 1 1 0 0,0-1-1 0 0,0 1 0 0 0,0-1 0 0 0,1 1 0 0 0,-1-1 0 0 0,0 0 0 0 0,0 1 0 0 0,1-1 0 0 0,-1 1 0 0 0,0-1 0 0 0,1 0 0 0 0,-1 1 0 0 0,1-1 0 0 0,-1 0 0 0 0,0 1 0 0 0,1-1 0 0 0,-1 0 0 0 0,1 0-2 0 0,6 5 41 0 0,-2 6 22 0 0,8-6-11 0 0,17 9-41 0 0,-22-14-10 0 0,0-1 5 0 0,52 1 204 0 0,23 0 0 0 0,-65-1-145 0 0,0-6-12 0 0,-3 2-14 0 0,-3 2-12 0 0,-8 2-17 0 0,0 1 1 0 0,0-2 0 0 0,-1 1-1 0 0,1 0 1 0 0,0-1 0 0 0,-1 1 0 0 0,1-1-1 0 0,-1 0 1 0 0,3-2-12 0 0,7-3 4 0 0,11-2 57 0 0,-17 7-38 0 0,1-1 1 0 0,-1 0 0 0 0,0 0 0 0 0,1-2-24 0 0,-3 2 6 0 0,-1 0 1 0 0,0-1 0 0 0,0 0-1 0 0,0 0 1 0 0,0 0-1 0 0,0 0 1 0 0,-1 0-1 0 0,0-1 1 0 0,0 0 0 0 0,0 0-1 0 0,-1 1 1 0 0,1-1-1 0 0,-1-2-6 0 0,7-16 48 0 0,-7 19-39 0 0,-1 0 0 0 0,1 1-1 0 0,-1-1 1 0 0,0 0 0 0 0,0 0 0 0 0,0 0 0 0 0,-1 0 0 0 0,1-1 0 0 0,-1-2-9 0 0,0-41 54 0 0,0 47-54 0 0,0 0 0 0 0,0 0 0 0 0,0 0 0 0 0,0 0 0 0 0,0 0 0 0 0,0 1 0 0 0,0-1 0 0 0,-1 0 0 0 0,1 0 0 0 0,0 0 0 0 0,0 0 0 0 0,-1 1 0 0 0,1-1 0 0 0,-1-1 0 0 0,0 2 0 0 0,1 0 1 0 0,-1-1 0 0 0,1 1-1 0 0,-1 0 1 0 0,0-1 0 0 0,1 1 0 0 0,-1 0-1 0 0,0 0 1 0 0,1 0 0 0 0,-1 0-1 0 0,0 0 1 0 0,1 0 0 0 0,-1 0 0 0 0,0 0-1 0 0,0 0 0 0 0,-7 0 51 0 0,-2 0-48 0 0,8 0-5 0 0,1 0 1 0 0,-1 0-1 0 0,1 0 1 0 0,-1 0-1 0 0,1 0 1 0 0,0 0-1 0 0,-1 1 1 0 0,1-1-1 0 0,-1 1 1 0 0,1-1 1 0 0,-12 11-69 0 0,10-6 1 0 0,3-3 62 0 0,-1 0 1 0 0,1-1 0 0 0,0 1 0 0 0,-1-1 0 0 0,1 1 0 0 0,-1-1 0 0 0,1 1-1 0 0,-1-1 1 0 0,0 1 0 0 0,0-1 0 0 0,1 1 0 0 0,-1-1 5 0 0,-1 1 4 0 0,1 0 0 0 0,0-1 1 0 0,0 1-1 0 0,1 0 0 0 0,-1 0 0 0 0,0 0 1 0 0,1 0-1 0 0,-1 0 0 0 0,1 0 0 0 0,-1 0 1 0 0,1 0-1 0 0,0 1-4 0 0,-1 14 35 0 0,1 12 18 0 0,1-19-81 0 0,2 0-41 0 0,7 17-22 0 0,-10-26 87 0 0,0 0 0 0 0,1 0 0 0 0,-1 0 0 0 0,0-1 1 0 0,0 1-1 0 0,1 0 0 0 0,-1 0 0 0 0,1 0 0 0 0,-1 0 0 0 0,1 0 0 0 0,-1 0 1 0 0,1-1-1 0 0,-1 1 0 0 0,1 0 0 0 0,0-1 0 0 0,-1 1 0 0 0,1 0 0 0 0,0-1 0 0 0,0 1 5 0 0,5 4-9 0 0,-1 8 8 0 0,-1-7-8 0 0,0-1 0 0 0,0 0 0 0 0,0 0 0 0 0,1 0 0 0 0,0-1 0 0 0,0 0 0 0 0,0 1 0 0 0,5 2 8 0 0,54 25 0 0 0,-63-32 0 0 0,1 1 0 0 0,0-1 1 0 0,0 1-1 0 0,0-1 0 0 0,0 0 1 0 0,0 1-1 0 0,0-1 0 0 0,0 0 1 0 0,0 0-1 0 0,0 0 0 0 0,1-1 0 0 0,9 1-7 0 0,0 3-35 0 0,-6 1-39 0 0,6 3-108 0 0,-12-6 174 0 0,1-1 0 0 0,0 0 0 0 0,-1 0 0 0 0,1 0 0 0 0,0 0 0 0 0,0 0 0 0 0,-1 0 0 0 0,1 0 0 0 0,0 0 0 0 0,0 0 0 0 0,-1 0 0 0 0,1 0 0 0 0,0 0 0 0 0,-1 0 0 0 0,1 0 0 0 0,0-1 0 0 0,-1 1 0 0 0,2-1 15 0 0,11-9-318 0 0,-11 7-2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1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 6176 0 0,'0'0'177'0'0,"-3"0"0"0"0,-11 0-115 0 0,-3 0-123 0 0,13 0 96 0 0,2 0 21 0 0,-1 0 36 0 0,-1 0 40 0 0,0 0 47 0 0,-5 2 174 0 0,-4 4 58 0 0,1 0-14 0 0,3-4-58 0 0,4 0 77 0 0,1 3-263 0 0,0-1-31 0 0,1-1 0 0 0,-1 1 0 0 0,0 0 0 0 0,0-1 0 0 0,-2 1-122 0 0,-1 0 182 0 0,0-1-27 0 0,0 1-37 0 0,5-3-89 0 0,0 0 0 0 0,0 0 0 0 0,0 1 0 0 0,0-1-1 0 0,0 1 1 0 0,0-1 0 0 0,0 1 0 0 0,1 0 0 0 0,-1 0 0 0 0,1 0 0 0 0,-1 0-1 0 0,1 0 1 0 0,-1 1-29 0 0,-2 7 142 0 0,3-7-112 0 0,0-1 0 0 0,0 0-1 0 0,-1 0 1 0 0,1 1 0 0 0,0-1 0 0 0,-1 0-1 0 0,0 0 1 0 0,1 0 0 0 0,-1 0-30 0 0,-10 11 126 0 0,-1 7-3 0 0,6-8-60 0 0,-5 11 87 0 0,6-2-58 0 0,5-16-84 0 0,0-1 1 0 0,-1 1-1 0 0,1-1 1 0 0,-1 1-1 0 0,0-1 1 0 0,0 0-1 0 0,-1 1-8 0 0,-9 16 49 0 0,11-19-46 0 0,0 1 1 0 0,1 0-1 0 0,-1 0 1 0 0,1 0 0 0 0,-1 0-1 0 0,1-1 1 0 0,0 1-1 0 0,0 2-3 0 0,0-2 6 0 0,0 0 0 0 0,0 1 0 0 0,-1-1 0 0 0,1 0 0 0 0,-1 0 0 0 0,0 1 0 0 0,0-1 1 0 0,0 0-1 0 0,-2 3-6 0 0,-2 9 15 0 0,3-4 15 0 0,1 1 1 0 0,0-1-1 0 0,1 0 1 0 0,1 6-31 0 0,-1-1 38 0 0,0 47-22 0 0,0-62-16 0 0,0 0 0 0 0,0 0 0 0 0,0 0 0 0 0,0-1 0 0 0,0 1 0 0 0,0 0 0 0 0,0 0 0 0 0,0-1 0 0 0,0 1 0 0 0,0 0 0 0 0,1 0 0 0 0,-1 0 0 0 0,0-1 0 0 0,0 1 0 0 0,1 0 0 0 0,-1-1 0 0 0,1 1 0 0 0,-1 0 0 0 0,1-1 0 0 0,-1 1 0 0 0,1 0 0 0 0,-1-1 0 0 0,1 1 0 0 0,-1-1 0 0 0,1 1 0 0 0,0-1 0 0 0,-1 1 0 0 0,1-1 0 0 0,0 0 0 0 0,-1 1 0 0 0,1-1 0 0 0,-1 0 0 0 0,1 1 0 0 0,-1-1 0 0 0,0 1 0 0 0,1-1 0 0 0,-1 1 0 0 0,1-1 0 0 0,-1 1 0 0 0,0-1 0 0 0,1 1 0 0 0,-1 0 0 0 0,0-1 0 0 0,0 1 0 0 0,1-1 0 0 0,-1 1 0 0 0,0 0 0 0 0,0-1 0 0 0,0 1 0 0 0,0 0 0 0 0,0-1 0 0 0,0 1 0 0 0,0-1 0 0 0,0 1 0 0 0,0 0 0 0 0,0 0 0 0 0,0-1 1 0 0,0 1-1 0 0,0 0 1 0 0,0-1-1 0 0,0 1 1 0 0,0 0 0 0 0,0-1-1 0 0,0 1 1 0 0,0 0-1 0 0,0-1 1 0 0,1 1-1 0 0,-1 0 1 0 0,0-1 0 0 0,0 1-1 0 0,1-1 1 0 0,-1 1-1 0 0,0 0 1 0 0,1-1-1 0 0,-1 1 1 0 0,1-1-1 0 0,8 2 35 0 0,-8-3-30 0 0,0 1-1 0 0,0 0 1 0 0,0 0 0 0 0,-1 0-1 0 0,1 0 1 0 0,0 0-1 0 0,0 0 1 0 0,0 0 0 0 0,-1 1-1 0 0,1-1 1 0 0,0 0-1 0 0,0 0 1 0 0,-1 1 0 0 0,1-1-1 0 0,0 0 1 0 0,0 1 0 0 0,-1-1-1 0 0,1 1 1 0 0,-1-1-1 0 0,1 1-4 0 0,3 5 86 0 0,-4-6-82 0 0,0 0 0 0 0,0 1 1 0 0,0-1-1 0 0,0 0 1 0 0,0 1-1 0 0,1-1 0 0 0,-1 0 1 0 0,0 1-1 0 0,0-1 1 0 0,0 0-1 0 0,1 1 0 0 0,-1-1 1 0 0,0 0-1 0 0,0 1 1 0 0,1-1-1 0 0,-1 0 1 0 0,0 0-1 0 0,1 1 0 0 0,-1-1 1 0 0,0 0-1 0 0,1 0 1 0 0,-1 0-1 0 0,0 0 0 0 0,1 1 1 0 0,-1-1-1 0 0,1 0 1 0 0,-1 0-1 0 0,0 0 0 0 0,1 0 1 0 0,-1 0-1 0 0,0 0 1 0 0,1 0-1 0 0,-1 0 0 0 0,1 0 1 0 0,-1 0-1 0 0,0 0 1 0 0,1 0-1 0 0,-1 0 1 0 0,1-1-1 0 0,-1 1 0 0 0,0 0 1 0 0,1 0-1 0 0,-1 0 1 0 0,0 0-1 0 0,1-1 0 0 0,-1 1 1 0 0,0 0-1 0 0,0 0 1 0 0,1-1-5 0 0,12-9 169 0 0,-9 7 47 0 0,-1 2-93 0 0,1 1-57 0 0,1 1-24 0 0,-2-1 38 0 0,12-3 192 0 0,-2-5-34 0 0,11-16 176 0 0,-19 18-291 0 0,0 1 0 0 0,0 0 0 0 0,1 0 0 0 0,3-3-123 0 0,3 2 115 0 0,-9 4-88 0 0,0 0 0 0 0,0 0 0 0 0,0 0 0 0 0,0 0 0 0 0,0 0 0 0 0,0-1 0 0 0,0 1 0 0 0,-1-1 0 0 0,1 0 0 0 0,-1 1 0 0 0,1-2-27 0 0,45-75 306 0 0,-40 65-282 0 0,0 1 0 0 0,-1-1-1 0 0,0 0 1 0 0,-1-1 0 0 0,3-9-24 0 0,-5 6 32 0 0,-3 13-26 0 0,0 0-1 0 0,0 0 1 0 0,0 0 0 0 0,1 1-1 0 0,0-1 1 0 0,0 1 0 0 0,0-1-1 0 0,0 0-5 0 0,0 3 4 0 0,0-1 1 0 0,0 1-1 0 0,-1-1 0 0 0,1 0 1 0 0,-1 0-1 0 0,0 0 0 0 0,1 0 0 0 0,-2 0 1 0 0,1 0-1 0 0,0 0 0 0 0,0 0 0 0 0,-1 0 1 0 0,0 0-1 0 0,0 0 0 0 0,0-2-4 0 0,0 3 3 0 0,0 0 0 0 0,1 0-1 0 0,-1 0 1 0 0,0 0 0 0 0,1 1 0 0 0,-1-1 0 0 0,1 0-1 0 0,-1 0 1 0 0,1 0 0 0 0,0 0 0 0 0,0 0-1 0 0,0 1 1 0 0,1-2-3 0 0,-1 1 2 0 0,0 1-1 0 0,0-1 0 0 0,-1 1 1 0 0,1-1-1 0 0,0 1 0 0 0,-1-1 1 0 0,1 1-1 0 0,-1-1 0 0 0,1 1 1 0 0,-1-1-1 0 0,0 0 0 0 0,0 1 1 0 0,0-2-2 0 0,0 1 0 0 0,0 1 0 0 0,0-1 0 0 0,0 1 0 0 0,1-1 0 0 0,-1 1 0 0 0,0-1 0 0 0,1 1 0 0 0,-1 0 0 0 0,0-1 0 0 0,1 1 0 0 0,10-13-16 0 0,-10 16-86 0 0,0 12 64 0 0,-1-4 28 0 0,-1-6 10 0 0,1 0 0 0 0,0-1-1 0 0,0 1 1 0 0,0 0 0 0 0,0-1-1 0 0,1 1 1 0 0,0 0 0 0 0,0-1 0 0 0,0 2 0 0 0,2 4-1 0 0,0 0 0 0 0,-1 0 0 0 0,0 0 0 0 0,0 6 1 0 0,-1 14-50 0 0,-1 30 40 0 0,0-56 10 0 0,0-1 0 0 0,0 1 0 0 0,1 0 0 0 0,-1 0 0 0 0,1-1 0 0 0,-1 1 0 0 0,1 0 0 0 0,0-1 0 0 0,0 1 0 0 0,0 0 0 0 0,0-1 0 0 0,1 1 0 0 0,-1-1 0 0 0,0 1 0 0 0,0-1 0 0 0,0 0 0 0 0,0 0 0 0 0,-1 1 0 0 0,1-1 0 0 0,-1 1 0 0 0,1-1 0 0 0,-1 0 0 0 0,0 1 0 0 0,0-1 0 0 0,0 1 0 0 0,0 0 0 0 0,0-1 0 0 0,1 1 0 0 0,-1 0 0 0 0,0-1 0 0 0,1 1 0 0 0,-1-1 0 0 0,1 1 0 0 0,0-1 0 0 0,0 1 0 0 0,0-1 0 0 0,1 2 0 0 0,0-1 0 0 0,-1-1 0 0 0,0 0 0 0 0,0 1 0 0 0,0-1 0 0 0,-1 1 0 0 0,1-1 0 0 0,-1 1 0 0 0,1-1 0 0 0,-1 1 0 0 0,0-1 0 0 0,0 3 0 0 0,0-4 0 0 0,0 0 0 0 0,0 0 0 0 0,0-1 0 0 0,1 1 0 0 0,-1 0 0 0 0,0 0 0 0 0,0 0 0 0 0,0-1 0 0 0,1 1 0 0 0,-1 0 0 0 0,0 0 0 0 0,1-1 0 0 0,-1 1 0 0 0,1 0 0 0 0,-1-1 0 0 0,1 1 0 0 0,-1 0 0 0 0,1-1 0 0 0,-1 1 0 0 0,1-1 0 0 0,0 1 0 0 0,-1-1 0 0 0,1 1 0 0 0,0-1 0 0 0,-1 0 0 0 0,1 1 0 0 0,0-1 0 0 0,0 0 0 0 0,0 1 0 0 0,0-1 0 0 0,0 1 0 0 0,1-1 0 0 0,-1 1 0 0 0,0 0 0 0 0,0-1 0 0 0,0 1 0 0 0,0 0 0 0 0,0 0 0 0 0,0 0 0 0 0,0 0 0 0 0,0 0 0 0 0,-1 0 0 0 0,1 0 0 0 0,0 0 0 0 0,0 0 0 0 0,0 3-34 0 0,1-1 41 0 0,1 3 49 0 0,-2-5-71 0 0,0 0-40 0 0,1-1-30 0 0,0 1-44 0 0,1-1-53 0 0,0 0-59 0 0,-1 0 18 0 0,-1 0-37 0 0,2 0-360 0 0,0 1 81 0 0,-2-1-51 0 0,3 2-699 0 0,-2 2-554 0 0,-2 5-1051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3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1 177 6392 0 0,'0'2'141'0'0,"0"25"199"0"0,2-22-188 0 0,6 6-122 0 0,-7-8-30 0 0,0 0 0 0 0,0 0 0 0 0,0 1 0 0 0,0-1 0 0 0,-1 0 0 0 0,1 1 1 0 0,-1-1-1 0 0,0 0 0 0 0,0 3 0 0 0,0 1 11 0 0,2-1 43 0 0,1 0 40 0 0,0-1 41 0 0,0-1 42 0 0,-1 2 39 0 0,0 0 41 0 0,-1 1 40 0 0,0 5 175 0 0,6 0 66 0 0,-1 1-35 0 0,-4-2-95 0 0,-2-6-241 0 0,0 2 89 0 0,2 10 300 0 0,2-10-256 0 0,1 0 69 0 0,-2-3-135 0 0,1 0 40 0 0,7 10 274 0 0,-9-8-326 0 0,-1 1 34 0 0,-1-5 230 0 0,0 1-106 0 0,0 8-48 0 0,0-9-10 0 0,0-2-2 0 0,0 0 0 0 0,0 0 0 0 0,0 0 0 0 0,0 0 9 0 0,0 0 39 0 0,0 0 14 0 0,0 0 2 0 0,0 0-26 0 0,0-2-112 0 0,0-7-32 0 0,-1 0-43 0 0,1-1-38 0 0,-1 0-33 0 0,1-6 1 0 0,-1 0-52 0 0,3-36-29 0 0,1 32 28 0 0,8-11-48 0 0,-5 4 0 0 0,9-29 0 0 0,-10 43 0 0 0,1 1 0 0 0,0 0 0 0 0,7-10 0 0 0,-1 1 0 0 0,-10 17 0 0 0,0-1 0 0 0,1 1 0 0 0,0 0 0 0 0,-1 0 0 0 0,1 0 0 0 0,1 0 0 0 0,9-9 0 0 0,-9 8-3 0 0,1 0 0 0 0,-1 0 0 0 0,1 1 1 0 0,0-1-1 0 0,0 2 0 0 0,2-2 3 0 0,4-1-72 0 0,4-1 29 0 0,-8 3 1 0 0,0 1-46 0 0,-2 0-6 0 0,-1 1-36 0 0,0 0-12 0 0,0 0-33 0 0,0 0-38 0 0,-1 1-41 0 0,-1 0 138 0 0,-1 1 0 0 0,0-1 0 0 0,1 1 0 0 0,-1-1 0 0 0,1 1 0 0 0,-1 0 0 0 0,1 0 0 0 0,-1 0 0 0 0,1 0 0 0 0,-1 0 116 0 0,-1 0 0 0 0,16 0-1217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3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7344 0 0,'0'0'165'0'0,"0"0"22"0"0,0 0 9 0 0,-3 0-20 0 0,-4 1-139 0 0,3 4-31 0 0,-1 2-13 0 0,-6-2 7 0 0,7 2 59 0 0,0-2 110 0 0,-4-3 116 0 0,3 0 268 0 0,1 3-328 0 0,0-2-45 0 0,0 1 1 0 0,0 0 0 0 0,1 0 0 0 0,0 0-1 0 0,-2 2-180 0 0,0 7 464 0 0,-1-8-193 0 0,5-5-241 0 0,0 1 0 0 0,1 0-1 0 0,-1-1 1 0 0,0 1 0 0 0,1 0 0 0 0,-1-1 0 0 0,0 1 0 0 0,1 0-1 0 0,-1 0 1 0 0,1 0 0 0 0,-1 0 0 0 0,1-1 0 0 0,0 1 0 0 0,-1 0-1 0 0,1 0 1 0 0,0 0 0 0 0,-1 0 0 0 0,1 0 0 0 0,0 0-30 0 0,-2 7 107 0 0,-7 21 285 0 0,7-2-174 0 0,2-15-190 0 0,0 1 50 0 0,0 36 330 0 0,0-32-262 0 0,3 1 75 0 0,-2-16-191 0 0,0 0 0 0 0,1 0 0 0 0,-1 0 0 0 0,0-1 0 0 0,1 1 0 0 0,0 0-1 0 0,-1 0 1 0 0,1-1-30 0 0,11 15 192 0 0,-10-11-143 0 0,-3-4-38 0 0,0 0 1 0 0,0-1 0 0 0,1 1 0 0 0,-1 0-1 0 0,0-1 1 0 0,1 1 0 0 0,-1-1 0 0 0,0 1-1 0 0,1-1 1 0 0,-1 1 0 0 0,1 0 0 0 0,-1-1-1 0 0,1 0 1 0 0,-1 1 0 0 0,1-1 0 0 0,0 1-1 0 0,-1-1 1 0 0,1 0 0 0 0,-1 1 0 0 0,1-1-1 0 0,0 0 1 0 0,0 1-12 0 0,4 1 48 0 0,2 3 35 0 0,1 3-3 0 0,1 0 4 0 0,-1-3 6 0 0,1-3 24 0 0,3-1 51 0 0,-8-1-153 0 0,2 1 48 0 0,5-1 121 0 0,19-1 372 0 0,-22-1-407 0 0,11-13 165 0 0,-14 11-239 0 0,-1-1 0 0 0,0 1-1 0 0,-1 0 1 0 0,1-1 0 0 0,2-4-72 0 0,0-3 159 0 0,0 0-34 0 0,-2 4-42 0 0,-4 7-66 0 0,1 0 0 0 0,-1-1 0 0 0,1 1 0 0 0,-1-1 0 0 0,0 1 0 0 0,0-1 0 0 0,1 1 0 0 0,-1 0 0 0 0,0-1 0 0 0,-1 0-17 0 0,1 1 17 0 0,0-1 0 0 0,0 1 0 0 0,1 0 0 0 0,-1-1-1 0 0,0 1 1 0 0,0-1 0 0 0,1 1 0 0 0,-1-1 0 0 0,1 1-1 0 0,-1-1-16 0 0,5-6 77 0 0,-4 6-54 0 0,0 1-1 0 0,0-1 0 0 0,0 0 1 0 0,0 0-1 0 0,0 1 0 0 0,-1-1 0 0 0,1 0 1 0 0,0 0-1 0 0,-1 0 0 0 0,0 0 1 0 0,1 0-1 0 0,-1-2-22 0 0,-3-12 86 0 0,-2 5-48 0 0,-2-7 22 0 0,5 2 11 0 0,0 2-12 0 0,-4 4-38 0 0,1 2-21 0 0,0-3 0 0 0,4 9-1 0 0,0-1-1 0 0,0 1 0 0 0,0 0 1 0 0,0 0-1 0 0,-1 0 1 0 0,1 0-1 0 0,-1 0 0 0 0,0 0 1 0 0,1 0 1 0 0,-3-2-2 0 0,0 0-35 0 0,-3-2-93 0 0,1 0-89 0 0,1 0-92 0 0,1 0-94 0 0,2 0-22 0 0,-1 1 73 0 0,0-3-262 0 0,0 3 120 0 0,1 3 244 0 0,1 0-34 0 0,-1 0-42 0 0,0 0-48 0 0,0 0 5 0 0,0 1-42 0 0,-1-3-516 0 0,-1 1-327 0 0,-1-3-785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4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9072 0 0,'0'0'200'0'0,"0"0"33"0"0,0 2 15 0 0,3 9-102 0 0,2-1-61 0 0,0-1-61 0 0,11 23-24 0 0,-13-24 23 0 0,-3 0 49 0 0,0 0 49 0 0,3 0 49 0 0,7 10 229 0 0,-4 9 8 0 0,4-6-14 0 0,-4 6-62 0 0,7-1 104 0 0,0-2-11 0 0,-10-5-205 0 0,-3-16-194 0 0,0 0 1 0 0,0 1-1 0 0,1-1 0 0 0,0 0 0 0 0,-1 0 0 0 0,1 0 0 0 0,1 2-25 0 0,6 13 150 0 0,-5-8-22 0 0,-3 17 248 0 0,0-16-304 0 0,0 3 52 0 0,0-12-43 0 0,0-2 4 0 0,0 0-88 0 0,0 0-89 0 0,0 0-85 0 0,0 0 44 0 0,0 0-35 0 0,0 0-37 0 0,0 0-36 0 0,0 0-334 0 0,0 0 73 0 0,0 0-49 0 0,0 0-655 0 0,0 0-522 0 0,0 0-989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4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7200 0 0,'0'0'165'0'0,"0"0"22"0"0,0 0 6 0 0,0 2-28 0 0,0 24-130 0 0,0-14-30 0 0,3-4 47 0 0,-1-5 23 0 0,0 1-1 0 0,0 0 1 0 0,-1 0-1 0 0,1 0 1 0 0,-1 0 0 0 0,0 0-1 0 0,0 1 1 0 0,0-1-1 0 0,-1 2-74 0 0,3 5 383 0 0,2 3-161 0 0,0 2 12 0 0,1-3 20 0 0,-1-5-99 0 0,1 2 62 0 0,-4 3 53 0 0,1 1 4 0 0,3-4-41 0 0,-1-2-59 0 0,-2 0 11 0 0,3 2 60 0 0,1 4 60 0 0,-5-4-10 0 0,-1 21 493 0 0,-1-20-566 0 0,-1-6-117 0 0,1 0-43 0 0,0-5-58 0 0,0 0 0 0 0,0 0 0 0 0,0 0 0 0 0,0 0 0 0 0,0 0 0 0 0,0 0 0 0 0,0 0 0 0 0,0 0 0 0 0,0 0 0 0 0,0 1 0 0 0,0-1 0 0 0,0 0 1 0 0,0 0-1 0 0,0 0 0 0 0,0 0 0 0 0,0 0 0 0 0,0 0 0 0 0,0 0 0 0 0,0 0 0 0 0,0 0 0 0 0,0 0 0 0 0,0 1 0 0 0,0-1 0 0 0,0 0 0 0 0,0 0 0 0 0,1 0 0 0 0,-1 0 1 0 0,0 0-1 0 0,0 0 0 0 0,0 0 0 0 0,0 0 0 0 0,0 0 0 0 0,0 0 0 0 0,0 0 0 0 0,0 0 0 0 0,0 0 0 0 0,0 0 0 0 0,0 0 0 0 0,0 0 0 0 0,0 0 0 0 0,1 0 1 0 0,-1 0-1 0 0,0 1 0 0 0,0-1 0 0 0,0 0 0 0 0,0 0 0 0 0,0 0 0 0 0,0 0 0 0 0,0 0 0 0 0,0 0 0 0 0,0-1 0 0 0,1 1 0 0 0,-1 0 0 0 0,0 0 0 0 0,0 0 1 0 0,0 0-1 0 0,0 0-4 0 0,1 0 109 0 0,-1 0-63 0 0,2 0-66 0 0,0 0-108 0 0,-2 0 104 0 0,1 0 56 0 0,1 0 84 0 0,-1 0 81 0 0,0 0 107 0 0,0 0-105 0 0,0 0 33 0 0,-1 0 37 0 0,1 0 39 0 0,-1-2-215 0 0,0-9 15 0 0,0 1-37 0 0,0-17 13 0 0,0 16-60 0 0,0 9-22 0 0,0 1 1 0 0,0-1 0 0 0,1 0-1 0 0,-1 1 1 0 0,0-1 0 0 0,1 0 0 0 0,-1 0-1 0 0,1 1 1 0 0,-1-1 0 0 0,1 1 0 0 0,0-1-1 0 0,-1 1 1 0 0,1-1 0 0 0,0 0-3 0 0,6-10 27 0 0,-4-1-18 0 0,-2 9-2 0 0,0 0 0 0 0,1 0 0 0 0,-1 0 0 0 0,1 0-1 0 0,0 0 1 0 0,-1 0 0 0 0,2 1 0 0 0,-1-1-7 0 0,12-23 11 0 0,-14 25-11 0 0,1 1 0 0 0,-1-1 0 0 0,1 0 0 0 0,0 0 0 0 0,0 0 0 0 0,0 1 0 0 0,0-1 0 0 0,0 1 0 0 0,0-1 0 0 0,0 1 0 0 0,1-1 0 0 0,-1 1 0 0 0,0-1 0 0 0,1 1 0 0 0,0-1 0 0 0,10-9 0 0 0,-2-16 0 0 0,-8 25 2 0 0,0 1 0 0 0,0-1 0 0 0,0 0 0 0 0,0 1 0 0 0,0-1 0 0 0,0 1 0 0 0,0 0 0 0 0,0 0 0 0 0,1 0 0 0 0,-1 0 0 0 0,0 0 0 0 0,1 0-2 0 0,1 0 13 0 0,0-1 0 0 0,-1 1 0 0 0,1-1 0 0 0,-1 0 0 0 0,0 0 0 0 0,0 0 0 0 0,0 0 0 0 0,1-1-13 0 0,6-5 41 0 0,2 2-58 0 0,5 2-58 0 0,-15 4 59 0 0,0 0 0 0 0,0 0 0 0 0,0 0 1 0 0,0 0-1 0 0,0 0 0 0 0,0 1 0 0 0,0-1 1 0 0,0 1-1 0 0,0-1 0 0 0,0 1 1 0 0,1 0 15 0 0,1 1-35 0 0,21 12-57 0 0,-19 0 33 0 0,20 18-22 0 0,-10 0 68 0 0,-15-31 13 0 0,-1 0 0 0 0,1 1 1 0 0,-1-1-1 0 0,0 1 1 0 0,1-1-1 0 0,-1 1 0 0 0,0-1 1 0 0,0 0-1 0 0,0 1 1 0 0,0 0-1 0 0,0-1-2 0 0,0 0 0 0 0,0 1 0 0 0,0-1 0 0 0,0 1 0 0 0,0-1 0 0 0,1 1 0 0 0,-1-1 0 0 0,0 1 0 0 0,1-1 0 0 0,-1 1 2 0 0,5 6-33 0 0,-4-7 23 0 0,0 0 0 0 0,0 1-1 0 0,0-1 1 0 0,0 1 0 0 0,0-1 0 0 0,-1 1-1 0 0,1 0 1 0 0,-1-1 0 0 0,1 1 0 0 0,-1 0-1 0 0,0-1 1 0 0,1 1 0 0 0,-1 0 0 0 0,0-1 10 0 0,0 10-126 0 0,0-1 84 0 0,0-1 68 0 0,0-1 50 0 0,0 36 420 0 0,0-31-433 0 0,0 2-43 0 0,0-13-111 0 0,0-2 130 0 0,0-2 46 0 0,0-2-57 0 0,-1 1-18 0 0,1 1 1 0 0,0-1 0 0 0,0 1-1 0 0,0 0 1 0 0,1-1-1 0 0,-1 1 1 0 0,1 0-1 0 0,-1-1 1 0 0,1-1-11 0 0,2-1 2 0 0,3-7 37 0 0,-3 7 5 0 0,0 0 0 0 0,0 0 0 0 0,1 0 0 0 0,-1 0-1 0 0,5-4-43 0 0,7-4 63 0 0,-3 6-26 0 0,-6 4-24 0 0,0-1-1 0 0,0-1 1 0 0,0 1 0 0 0,4-4-13 0 0,-5 3 0 0 0,0 1 0 0 0,0 0 0 0 0,0 0 0 0 0,1 0 0 0 0,0 1 0 0 0,-1-1 0 0 0,1 1 0 0 0,-1-1 0 0 0,1 0 0 0 0,-1-1 0 0 0,0 1 0 0 0,10-9-18 0 0,12-1-96 0 0,-22 11 94 0 0,13-1-37 0 0,12 5 50 0 0,-14 0 7 0 0,-8-2 0 0 0,-6 1 0 0 0,0 0 0 0 0,0 0 0 0 0,0 0 0 0 0,1 0 0 0 0,-1 0 0 0 0,0 1 0 0 0,0-1 0 0 0,0 1 0 0 0,0-1 0 0 0,1 1 0 0 0,27 15 0 0 0,-24-4 0 0 0,-5-11 0 0 0,-1 0 0 0 0,0 0 0 0 0,1 0 0 0 0,-1 0 0 0 0,1 0 0 0 0,0 0 0 0 0,-1 0 0 0 0,1 0 0 0 0,0 0 0 0 0,0-1 0 0 0,-1 1 0 0 0,1 0 0 0 0,0 0 0 0 0,0-1 0 0 0,0 1 0 0 0,0 0 0 0 0,10 4 0 0 0,-10-5 0 0 0,1 0 0 0 0,-1 1 0 0 0,0-1 0 0 0,0 1 0 0 0,0-1 0 0 0,0 1 0 0 0,0-1 0 0 0,0 1 0 0 0,0 0 0 0 0,0-1 0 0 0,0 1 0 0 0,0 0 0 0 0,0 0 0 0 0,-1 0 0 0 0,1 0 0 0 0,0 0 0 0 0,0 0 0 0 0,0 1 0 0 0,4 11 0 0 0,6-8 0 0 0,-6 8 0 0 0,5 3-26 0 0,-4-2-102 0 0,4-9-32 0 0,-8-2 83 0 0,-1-1-55 0 0,0 0-9 0 0,-1-1-59 0 0,1 1-72 0 0,0-1-82 0 0,0-1 5 0 0,0 1-54 0 0,0 0-49 0 0,0-1-42 0 0,1 0-146 0 0,-1 0-43 0 0,2 0-176 0 0,0 0-475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19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64 7512 0 0,'-8'0'60'0'0,"-9"0"0"0"0,10 0 8 0 0,-2 0 73 0 0,-1 0 99 0 0,1 2-102 0 0,1 3-75 0 0,-6 2-49 0 0,-10-2-14 0 0,13 6 0 0 0,-2-9 14 0 0,5-2 37 0 0,3 0 55 0 0,2 3 121 0 0,-7 6 120 0 0,-16 18 537 0 0,16-17-609 0 0,2-3-85 0 0,0 1-50 0 0,1-1-62 0 0,1 0-72 0 0,1 0 202 0 0,-6 15 94 0 0,7-15-66 0 0,1-2-61 0 0,0-2-48 0 0,1 0-38 0 0,-4 8 134 0 0,5-3-64 0 0,2-1-65 0 0,-1-5-75 0 0,0 1-1 0 0,0-1 1 0 0,0 0 0 0 0,0 0 0 0 0,0 0-1 0 0,-1 1 1 0 0,1-1 0 0 0,-1 0 0 0 0,1 0-1 0 0,-1 1-18 0 0,0-2 5 0 0,1 0 1 0 0,-1 0 0 0 0,0 0 1 0 0,1-1-1 0 0,-1 1 0 0 0,1 0 0 0 0,0 0 0 0 0,-1 0 0 0 0,1 0 0 0 0,0 0 0 0 0,-1 0 0 0 0,1 0 1 0 0,0 0-1 0 0,0 0 0 0 0,0 0 0 0 0,0 0 0 0 0,0 0 0 0 0,0 0 0 0 0,0-1 0 0 0,0 1 1 0 0,0 0-1 0 0,0 0 0 0 0,1 0 0 0 0,-1 0 0 0 0,0 0 0 0 0,1 0 0 0 0,-1 0 0 0 0,0 0 1 0 0,1 0-1 0 0,-1 0 0 0 0,1-1 0 0 0,0 2-6 0 0,0-1 5 0 0,1 15 122 0 0,-2-15-118 0 0,0-1 1 0 0,0 1 0 0 0,0 0 0 0 0,0 0 0 0 0,0 0-1 0 0,0 0 1 0 0,0 0 0 0 0,1-1 0 0 0,-1 1 0 0 0,0 0-1 0 0,0 0 1 0 0,1 0 0 0 0,-1-1 0 0 0,1 1 0 0 0,-1 0-10 0 0,11 5 144 0 0,-5 5-15 0 0,-5-10-122 0 0,-1 0 0 0 0,1 0-1 0 0,-1 0 1 0 0,1 0 0 0 0,-1 0-1 0 0,1 0 1 0 0,-1 0 0 0 0,1 0 0 0 0,0 0-1 0 0,0 0 1 0 0,-1-1 0 0 0,1 1 0 0 0,0 0-1 0 0,0 0 1 0 0,0-1 0 0 0,0 1-7 0 0,47 21 251 0 0,-44-21-225 0 0,-1 1 1 0 0,1 0 0 0 0,-1-1-1 0 0,1 1 1 0 0,0-1-1 0 0,-1 0 1 0 0,1 0 0 0 0,0-1-1 0 0,4 1-26 0 0,18 0 169 0 0,-4 0-68 0 0,7-1-60 0 0,-23 1-41 0 0,0-2 1 0 0,-1 1-1 0 0,1-1 0 0 0,0 0 1 0 0,4-1-1 0 0,6-3-1 0 0,3-2-5 0 0,-3 6-33 0 0,4-1-88 0 0,7-5-113 0 0,-10 3 101 0 0,-6 1-1 0 0,-7 3 52 0 0,0-1-34 0 0,-1 1-13 0 0,0 0-35 0 0,1-1-41 0 0,-1 0-45 0 0,0 0-48 0 0,0 0-47 0 0,0 0-39 0 0,1 0-36 0 0,-1-1-125 0 0,1 1-34 0 0,8-5-1294 0 0</inkml:trace>
  <inkml:trace contextRef="#ctx0" brushRef="#br0" timeOffset="436.56">601 0 5848 0 0,'0'0'168'0'0,"0"3"-3"0"0,-1 9-202 0 0,1 2 51 0 0,-1 7 92 0 0,1 1 90 0 0,1 0 80 0 0,2-4 70 0 0,3-2-119 0 0,-2-6-64 0 0,-2-3-12 0 0,-1 1 15 0 0,-1 2 50 0 0,0 2-13 0 0,0-4-29 0 0,0 1 0 0 0,0-1 0 0 0,1 0 0 0 0,1 8-174 0 0,9 16 448 0 0,-6-3-16 0 0,6-7-67 0 0,-6 4-28 0 0,6-4-7 0 0,-6 4 3 0 0,2-12-102 0 0,-3-5-11 0 0,-2 3 52 0 0,0 0-1 0 0,3-3-48 0 0,2 4 8 0 0,-2 11 81 0 0,2-16-72 0 0,-6-7-229 0 0,-1-1 1 0 0,1 0 0 0 0,-1 0-1 0 0,1 1 1 0 0,-1-1 0 0 0,0 0 0 0 0,1 1-1 0 0,-1-1 1 0 0,0 1 0 0 0,1-1-1 0 0,-1 1 1 0 0,0-1 0 0 0,0 0-1 0 0,1 1 1 0 0,-1-1 0 0 0,0 1-1 0 0,0-1 1 0 0,0 1 0 0 0,0-1-1 0 0,1 1 1 0 0,-1-1 0 0 0,0 1-1 0 0,0-1 1 0 0,0 1 0 0 0,0-1 0 0 0,0 1-1 0 0,0 0 1 0 0,-1-1 0 0 0,1 1-12 0 0,0 10 294 0 0,0 0 70 0 0,0-1 66 0 0,3-10-184 0 0,8 0-74 0 0,-9 0-38 0 0,-2 0-6 0 0,0 0-7 0 0,0 0-29 0 0,0 0-17 0 0,0 0-3 0 0,0 0-2 0 0,0-6-7 0 0,0-2-44 0 0,3 3 55 0 0,6-6-20 0 0,-8 9-53 0 0,-1 1 1 0 0,1-1-1 0 0,-1 1 1 0 0,1-1 0 0 0,-1 1-1 0 0,1-1 1 0 0,-1 1-1 0 0,0-1 1 0 0,0 0 0 0 0,0 0-2 0 0,0 0 0 0 0,0 1 0 0 0,0 0 0 0 0,0-1 0 0 0,0 1 0 0 0,1 0 0 0 0,-1 0 0 0 0,0-1 0 0 0,1 1 0 0 0,-1 0 0 0 0,0 0 0 0 0,1-1 0 0 0,0 1 0 0 0,-1 0 0 0 0,1 0 0 0 0,0 0 0 0 0,-1 0 0 0 0,1 0 0 0 0,0 0 0 0 0,0 0 0 0 0,0 0 0 0 0,0 0 0 0 0,0 0 0 0 0,0 0 0 0 0,0 1 0 0 0,1-2 0 0 0,-1 2-2 0 0,0 0 1 0 0,0-1 0 0 0,0 1 0 0 0,0-1-1 0 0,0 1 1 0 0,0-1 0 0 0,-1 1 0 0 0,1-1-1 0 0,0 0 1 0 0,0 1 0 0 0,-1-1-1 0 0,1 0 1 0 0,0 0 0 0 0,-1 0 0 0 0,1 1-1 0 0,-1-1 1 0 0,1 0 0 0 0,-1 0 0 0 0,1 0-1 0 0,-1 0 1 0 0,0 0 0 0 0,1 0 0 0 0,-1 0-1 0 0,0 0 2 0 0,4-8-42 0 0,8-1-47 0 0,20-16-111 0 0,-21 21 153 0 0,2-1 22 0 0,1 0-8 0 0,-4 1-30 0 0,-6 3 52 0 0,1 0 0 0 0,0 0-1 0 0,-1 0 1 0 0,1 1 0 0 0,1-1 11 0 0,29 0-14 0 0,-28 2 9 0 0,-5-1 0 0 0,1 1 0 0 0,-1 0 0 0 0,0 0 0 0 0,0 0 1 0 0,0 1-1 0 0,0-1 0 0 0,1 0 0 0 0,-1 1 0 0 0,0-1 0 0 0,1 2 5 0 0,5 2-9 0 0,-7-2 9 0 0,1-2 0 0 0,-1 1 0 0 0,1 0 0 0 0,-1 0 0 0 0,1 0-1 0 0,-1-1 1 0 0,1 1 0 0 0,0-1 0 0 0,-1 1 0 0 0,1-1 0 0 0,0 0 0 0 0,-1 1 0 0 0,1-1 0 0 0,0 0 0 0 0,-1 0-1 0 0,1 0 1 0 0,-1 0-1 0 0,0 0 1 0 0,0 0-1 0 0,1 0 1 0 0,-1 0 0 0 0,0 1-1 0 0,1-1 1 0 0,-1 1-1 0 0,0-1 1 0 0,0 1-1 0 0,0-1 1 0 0,1 1 0 0 0,-1-1-1 0 0,0 1 1 0 0,0 0-1 0 0,0 0 1 0 0,0 0-1 0 0,0 0 1 0 0,0 0 0 0 0,0 0-1 0 0,-1 0 1 0 0,1 0-1 0 0,0 0 1 0 0,0 1 0 0 0,2 3-13 0 0,-3-4 11 0 0,0-1 0 0 0,0 1 0 0 0,1-1 0 0 0,-1 1 0 0 0,0 0-1 0 0,1-1 1 0 0,-1 1 0 0 0,0-1 0 0 0,1 1 0 0 0,-1 0 0 0 0,1-1 0 0 0,-1 1 0 0 0,1-1-1 0 0,-1 0 1 0 0,1 1 0 0 0,0-1 0 0 0,-1 1 0 0 0,1-1 0 0 0,-1 0 0 0 0,1 0 0 0 0,0 1-1 0 0,0-1 3 0 0,4 2-4 0 0,-4 0 0 0 0,1-1-1 0 0,0 0 1 0 0,-1 0 0 0 0,1 0 0 0 0,-1 1-1 0 0,0-1 1 0 0,1 1 0 0 0,-1-1-1 0 0,0 1 1 0 0,1 0 4 0 0,14 22 2 0 0,-6-16 37 0 0,-10-8-36 0 0,0 0 0 0 0,1 0 0 0 0,-1 1 0 0 0,1-1 0 0 0,-1 0 0 0 0,1 1 0 0 0,-1-1-1 0 0,0 0 1 0 0,1 1 0 0 0,-1-1 0 0 0,0 0 0 0 0,0 1 0 0 0,1-1 0 0 0,-1 1 0 0 0,0-1-1 0 0,0 1 1 0 0,1-1 0 0 0,-1 1 0 0 0,0-1 0 0 0,0 1 0 0 0,0-1 0 0 0,0 0 0 0 0,0 1-1 0 0,0-1 1 0 0,0 1 0 0 0,0-1 0 0 0,0 1 0 0 0,0-1 0 0 0,0 1 0 0 0,0-1 0 0 0,0 1 0 0 0,0 0-3 0 0,0 0 8 0 0,0 1 0 0 0,0 0 0 0 0,0-1 1 0 0,1 1-1 0 0,-1 0 0 0 0,0-1 1 0 0,1 1-1 0 0,0-1 0 0 0,-1 1 1 0 0,1-1-1 0 0,0 1 0 0 0,0-1 0 0 0,0 2-8 0 0,6 10 101 0 0,-5 1 51 0 0,-1-7-84 0 0,4-2-20 0 0,-1-2-4 0 0,0 2 47 0 0,-3 0 11 0 0,0 2 42 0 0,-1 4-73 0 0,0-8-2 0 0,0-1 6 0 0,0 9-79 0 0,0-8-92 0 0,0-3 62 0 0,0 0-20 0 0,0 0-25 0 0,0 0-45 0 0,0 0-21 0 0,0 0-44 0 0,0 0-51 0 0,0 0-57 0 0,0 0-62 0 0,0 0-57 0 0,0 0-51 0 0,0 0-44 0 0,0 0-153 0 0,0 0-44 0 0,0 0-184 0 0,0 0-493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5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97 5496 0 0,'0'0'124'0'0,"-3"-3"17"0"0,-10-8 11 0 0,8 9-113 0 0,-2-2 40 0 0,3-3-41 0 0,1 2-35 0 0,3 4-3 0 0,-1 0 0 0 0,1 0 0 0 0,-1 0 0 0 0,0 0 0 0 0,0 0 0 0 0,0 0 0 0 0,1 1 0 0 0,-1-1 0 0 0,0 0 0 0 0,0 1 0 0 0,0-1 0 0 0,0 0 0 0 0,0 1 0 0 0,0-1 0 0 0,0 1 0 0 0,-1 0 0 0 0,-9-7 0 0 0,6 0 32 0 0,2 3 72 0 0,-8 2 77 0 0,-2-1 105 0 0,2-3-50 0 0,3 1-67 0 0,-5 0 212 0 0,8-2-63 0 0,5 7-294 0 0,0 0-1 0 0,0-1 0 0 0,-1 1 1 0 0,1-1-1 0 0,0 1 1 0 0,0-1-1 0 0,-1 1 1 0 0,1 0-1 0 0,0-1 1 0 0,-1 1-1 0 0,1 0 0 0 0,-1-1 1 0 0,1 1-1 0 0,0 0 1 0 0,-1 0-1 0 0,1-1 1 0 0,-1 1-1 0 0,1 0 0 0 0,-1 0 1 0 0,1 0-1 0 0,-1 0 1 0 0,1-1-1 0 0,-1 1 1 0 0,1 0-1 0 0,-1 0 0 0 0,1 0 1 0 0,-1 0-1 0 0,1 0 1 0 0,-1 0-1 0 0,1 0 1 0 0,-1 1-1 0 0,0-1-23 0 0,-8 0 529 0 0,1 0-45 0 0,0 0-41 0 0,-1 0-39 0 0,-6 0 303 0 0,0 0-114 0 0,9 0-453 0 0,2 2-37 0 0,-6 10 95 0 0,3 0-40 0 0,0-4 12 0 0,2-4-115 0 0,2 0-14 0 0,-1 0 0 0 0,0 0 0 0 0,1 0 0 0 0,-1 0 0 0 0,0 2-41 0 0,-1 4 83 0 0,4-7-68 0 0,0-1 0 0 0,0 0 1 0 0,0 0-1 0 0,0 1 1 0 0,-1-1-1 0 0,1 0 1 0 0,-1 0-1 0 0,0 0 1 0 0,1 0-16 0 0,-1-1 1 0 0,0 1 0 0 0,1 0 0 0 0,-1 0 0 0 0,1 0 0 0 0,0 0 0 0 0,-1 0 0 0 0,1 0 0 0 0,0 1 0 0 0,1-1 0 0 0,-1 0 0 0 0,0 1 0 0 0,1-1 0 0 0,-1 0 0 0 0,1 1 0 0 0,-1-1 0 0 0,1 1 1 0 0,0-1-1 0 0,0 0 0 0 0,1 2-1 0 0,-1-2 1 0 0,0 0 0 0 0,-1-1 0 0 0,1 1 0 0 0,0 0 0 0 0,0 0 0 0 0,-1 0 0 0 0,1-1 0 0 0,-1 1 0 0 0,0 0 0 0 0,1 0 0 0 0,-1-1 0 0 0,0 1 1 0 0,0-1-1 0 0,0 1-1 0 0,-1 0 5 0 0,2 0-1 0 0,-1-1 1 0 0,0 1 0 0 0,0-1 0 0 0,0 1 0 0 0,1 0 0 0 0,-1 0 0 0 0,1-1 0 0 0,-1 1 0 0 0,1 0 0 0 0,0 0 0 0 0,0 0 0 0 0,0 0 0 0 0,0 0-5 0 0,-1 7 44 0 0,0 13 66 0 0,5-8 28 0 0,-1-8-86 0 0,1 1 8 0 0,5 12 57 0 0,-6-14-97 0 0,0-1-1 0 0,1 0 1 0 0,-1 0 0 0 0,1 0-1 0 0,1 0-19 0 0,0 1 19 0 0,-2-3 98 0 0,1-1-52 0 0,5-1-11 0 0,-7-1-14 0 0,10 1 128 0 0,0 0 1 0 0,-1 0-37 0 0,-9-1-112 0 0,0 1 0 0 0,0-1 0 0 0,0 1 0 0 0,0-1 0 0 0,0 0 0 0 0,0 1 0 0 0,0-1 0 0 0,0 0 0 0 0,0-1 0 0 0,-1 1 0 0 0,1 0 0 0 0,0 0 1 0 0,-1-1-1 0 0,1 1 0 0 0,-1-1-20 0 0,3-1 50 0 0,0 0 0 0 0,0 0 0 0 0,0 0 0 0 0,0 1 0 0 0,3-2-50 0 0,13-8 164 0 0,-19 11-150 0 0,1-1 1 0 0,0 1-1 0 0,-1-1 1 0 0,1 1-1 0 0,-1-1 0 0 0,0 0 1 0 0,1 0-1 0 0,-1 0 1 0 0,1-1-15 0 0,6-10 95 0 0,2 2-36 0 0,1 1-26 0 0,-3-4 17 0 0,-5 10-39 0 0,0 0 0 0 0,0 0 1 0 0,0 0-1 0 0,1 0 0 0 0,0 0 1 0 0,0 1-1 0 0,1-2-11 0 0,-1 2 14 0 0,0 0 1 0 0,0-1-1 0 0,0 1 1 0 0,-1-1-1 0 0,0 0 0 0 0,0 0 1 0 0,1-2-15 0 0,12-26 81 0 0,-10 18-67 0 0,-6 14-14 0 0,1 0 1 0 0,0-1 0 0 0,-1 1-1 0 0,1 0 1 0 0,-1-1 0 0 0,1 1-1 0 0,0 0 1 0 0,-1 0 0 0 0,1 0 0 0 0,0 0-1 0 0,0 0 1 0 0,-1 0 0 0 0,1 0-1 0 0,0 0 1 0 0,-1 0-1 0 0,0 0 0 0 0,3 0 30 0 0,-3 6-68 0 0,0-4 36 0 0,0 0-1 0 0,0-1 0 0 0,0 1 0 0 0,0 0 0 0 0,0-1 1 0 0,0 1-1 0 0,1 0 0 0 0,-1-1 0 0 0,0 1 0 0 0,1-1 1 0 0,0 1 2 0 0,6 6-40 0 0,-6-8 39 0 0,-1 1 1 0 0,0-1-1 0 0,1 0 0 0 0,-1 1 0 0 0,1-1 1 0 0,-1 0-1 0 0,0 1 0 0 0,1-1 1 0 0,-1 1-1 0 0,0-1 0 0 0,1 0 1 0 0,-1 1-1 0 0,0-1 0 0 0,0 1 0 0 0,1-1 1 0 0,-1 1-1 0 0,0-1 0 0 0,0 1 1 0 0,0-1-1 0 0,0 1 0 0 0,0-1 0 0 0,0 1 1 0 0,0-1-1 0 0,0 1 0 0 0,0-1 1 0 0,0 1-1 0 0,0-1 0 0 0,0 1 1 0 0,0 0 0 0 0,0 6 0 0 0,0-5 0 0 0,-1 0 0 0 0,1 0 0 0 0,0 0 0 0 0,1 1 0 0 0,-1-1 0 0 0,0 0 0 0 0,0 0 0 0 0,1 0 0 0 0,0 0 0 0 0,0 1 0 0 0,4 6 0 0 0,-4-8 0 0 0,0 0 0 0 0,0 1 0 0 0,-1-1 0 0 0,1 1 0 0 0,0-1 0 0 0,-1 1 0 0 0,1 0 0 0 0,0-1 0 0 0,-1 1 0 0 0,0-1 0 0 0,1 1 0 0 0,-1 0 0 0 0,0 0 0 0 0,0-1 0 0 0,0 31 0 0 0,1-24-3 0 0,1-3-35 0 0,2-2-36 0 0,2-3-37 0 0,-3 0-119 0 0,-3 0 116 0 0,0 0-48 0 0,0 0-72 0 0,0 0 73 0 0,0 0-34 0 0,0 0-36 0 0,0 0-36 0 0,0 1-359 0 0,0-1 87 0 0,0 0-48 0 0,0 2-689 0 0,0 2-544 0 0,0 5-1032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6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65 412 8032 0 0,'0'0'182'0'0,"0"0"29"0"0,0 0 12 0 0,0 3-37 0 0,1-1-164 0 0,-2 2-11 0 0,-15 6 19 0 0,7-2 50 0 0,-8 22 185 0 0,13-23-211 0 0,-4 10 134 0 0,6-12-124 0 0,1-1-1 0 0,-1 1 0 0 0,1-1 0 0 0,0 1 1 0 0,0 0-1 0 0,0 3-63 0 0,0 5 155 0 0,1 3 42 0 0,0 8 40 0 0,0 5-46 0 0,0 25 79 0 0,2-49-160 0 0,9 8 2 0 0,-6 1 0 0 0,2-9-30 0 0,-6-5-75 0 0,-1 0 0 0 0,1 0 0 0 0,-1 0 0 0 0,0 1 0 0 0,1-1 0 0 0,-1 0-1 0 0,0 0 1 0 0,1 1 0 0 0,-1-1 0 0 0,0 0 0 0 0,1 0 0 0 0,-1 1 0 0 0,0-1 0 0 0,0 1 0 0 0,1-1 0 0 0,-1 0 0 0 0,0 1 0 0 0,0-1 0 0 0,0 0 0 0 0,0 1 0 0 0,1-1 0 0 0,-1 1-1 0 0,0-1 1 0 0,0 1 0 0 0,0-1 0 0 0,0 0 0 0 0,0 1 0 0 0,0-1 0 0 0,0 1 0 0 0,0-1 0 0 0,0 1-7 0 0,0-1 3 0 0,0 0 1 0 0,0 0-1 0 0,0 0 0 0 0,0 0 1 0 0,0 0-1 0 0,0 0 1 0 0,-1 0-1 0 0,1 0 0 0 0,0 1 1 0 0,0-1-1 0 0,0 0 0 0 0,0 0 1 0 0,0 0-1 0 0,0 0 1 0 0,1 0-1 0 0,-1 0 0 0 0,0 0 1 0 0,0 0-1 0 0,0 0 0 0 0,0 0 1 0 0,0 1-1 0 0,0-1 0 0 0,0 0 1 0 0,0 0-1 0 0,0 0 1 0 0,0 0-1 0 0,0 0 0 0 0,0 0 1 0 0,0 0-1 0 0,0 0 0 0 0,0 0 1 0 0,0 0-1 0 0,0 0 0 0 0,0 0 1 0 0,0 0-1 0 0,1 0 1 0 0,-1 0-1 0 0,0 1 0 0 0,0-1 1 0 0,0 0-1 0 0,0 0 0 0 0,0 0 1 0 0,0 0-1 0 0,0 0 1 0 0,0 0-1 0 0,0 0 0 0 0,0 0 1 0 0,1 0-1 0 0,-1 0 0 0 0,0 0 1 0 0,0 0-1 0 0,0 0 0 0 0,0 0 1 0 0,0 0-1 0 0,0 0 1 0 0,0-1-1 0 0,0 1-3 0 0,14 1 233 0 0,17 0 252 0 0,-22-3-373 0 0,-1 0-55 0 0,21-14 195 0 0,-24 5-176 0 0,9 6-4 0 0,-10 2-61 0 0,0 1 1 0 0,0-1-1 0 0,-1 0 1 0 0,1-1-1 0 0,0 1 1 0 0,-1-1-1 0 0,0 1 1 0 0,0-1-1 0 0,0 0 1 0 0,0 0-1 0 0,-1 0 1 0 0,1-1-1 0 0,-1 1 1 0 0,0 0-1 0 0,-1-1 1 0 0,1 0-12 0 0,9-14 48 0 0,-9 16-45 0 0,0 0-1 0 0,0 1 0 0 0,0-1 1 0 0,0 0-1 0 0,-1 0 1 0 0,1-1-1 0 0,-1 1 0 0 0,0 0 1 0 0,0 0-1 0 0,0-1 1 0 0,-1 1-1 0 0,1 0 1 0 0,-1-2-3 0 0,1 0-1 0 0,-1-1 0 0 0,1 1 0 0 0,0 0 1 0 0,1 0-1 0 0,1-5 1 0 0,3-10-29 0 0,-4-1-40 0 0,-1 8 21 0 0,-1-8-47 0 0,-3 4-14 0 0,1 12 86 0 0,-6-21-107 0 0,4-4-43 0 0,4 24 131 0 0,-1 0 1 0 0,0 0 0 0 0,0-1-1 0 0,0 1 1 0 0,-1 0-1 0 0,0 1 1 0 0,0-1 0 0 0,-1 0-1 0 0,0 0 42 0 0,-10-30-197 0 0,8 4 121 0 0,-6 0 55 0 0,6 0-22 0 0,0 16 34 0 0,3 9 9 0 0,0 0 0 0 0,1 1-1 0 0,-1-1 1 0 0,2 0 0 0 0,-1 0 0 0 0,1 0 0 0 0,-1 3-1 0 0,1-1 1 0 0,-1 0 0 0 0,0 1 0 0 0,0-1-1 0 0,0 0 1 0 0,0 1 0 0 0,-1-1 0 0 0,0 1-1 0 0,-1-2 1 0 0,-6-12 31 0 0,1 3 37 0 0,7 12-142 0 0,0-2 98 0 0,0-1 100 0 0,1-3 176 0 0,0 5-30 0 0,0 4-120 0 0,0 3-37 0 0,1 1-101 0 0,-1 1-35 0 0,0 40 248 0 0,1-28-100 0 0,5 1-22 0 0,0-3-28 0 0,-1 15 89 0 0,6-9 49 0 0,-6-1-44 0 0,-4-15-126 0 0,0 0 0 0 0,0 0 0 0 0,1-1 0 0 0,-1 1 0 0 0,1-1 0 0 0,0 1 1 0 0,1 1-44 0 0,8 13 203 0 0,-2 8-43 0 0,-7-19-116 0 0,0-1 0 0 0,1 0-1 0 0,2 7-43 0 0,9 21 141 0 0,-4-8-22 0 0,-2-12-83 0 0,-6-12-27 0 0,0-1 0 0 0,0 1 0 0 0,0 0 0 0 0,-1 0 0 0 0,1 0 0 0 0,-1 0 0 0 0,0 0-1 0 0,0 0 1 0 0,0 0 0 0 0,0 0 0 0 0,-1 0 0 0 0,1 0 0 0 0,-1 0 0 0 0,0 0 0 0 0,0 1 0 0 0,0-1 0 0 0,-1 3-9 0 0,1 7 31 0 0,1-9-30 0 0,-1 0 0 0 0,1 0 0 0 0,-1 0 0 0 0,1 0 0 0 0,0-1 0 0 0,0 1 0 0 0,1 0 0 0 0,-1 0 0 0 0,1 0 1 0 0,2 2-2 0 0,-4-5-3 0 0,1 0 1 0 0,-1 1 0 0 0,1-1-1 0 0,-1 0 1 0 0,1 1 0 0 0,-1-1-1 0 0,0 0 1 0 0,0 1 0 0 0,0-1 0 0 0,1 0-1 0 0,-2 1 3 0 0,1 1-11 0 0,0-1-1 0 0,-1 0 1 0 0,1 0-1 0 0,-1 0 1 0 0,0 0-1 0 0,0 0 1 0 0,0 0-1 0 0,0 0 1 0 0,0 0 11 0 0,-1 0-14 0 0,1 0 0 0 0,0 1 1 0 0,0-1-1 0 0,0 0 0 0 0,0 1 0 0 0,0-1 1 0 0,1 1-1 0 0,-1-1 0 0 0,1 1 0 0 0,0-1 1 0 0,-1 1 13 0 0,1 27-152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7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10304 0 0,'0'0'233'0'0,"-3"0"39"0"0,-8 0 15 0 0,9 0-209 0 0,2 0-102 0 0,0 0-81 0 0,0 0-104 0 0,0 0-125 0 0,0 0-110 0 0,0 0 52 0 0,0 0-42 0 0,0 0-522 0 0,0 0-419 0 0,0 0-790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8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6000 0 0,'0'0'174'0'0,"0"0"-47"0"0,0 0-14 0 0,0 0 34 0 0,0 0 114 0 0,0 0 215 0 0,0 0 18 0 0,0 0-24 0 0,0 0-106 0 0,0 2-48 0 0,-3 11-30 0 0,-7 1 36 0 0,8-12-154 0 0,1 0-46 0 0,0 2 18 0 0,2 4-20 0 0,-1-8-76 0 0,0 13 340 0 0,0 1-48 0 0,0 0-44 0 0,0-1-41 0 0,0 1-38 0 0,0-2-34 0 0,0 12 88 0 0,0-16-189 0 0,3 7 116 0 0,1-6-39 0 0,3 4 0 0 0,-6-9-109 0 0,-1 1 0 0 0,1-1 1 0 0,-1 0-1 0 0,1 1 0 0 0,-2 2-46 0 0,1-2 35 0 0,0-1 0 0 0,1 0 0 0 0,-1 1 0 0 0,1-1 0 0 0,0 4-35 0 0,5 7 107 0 0,-5-11-83 0 0,1-1 0 0 0,-1 0-1 0 0,0 1 1 0 0,0-1 0 0 0,-1 1 0 0 0,1-1 0 0 0,-1 1 0 0 0,0 1-24 0 0,2 13 133 0 0,5 1-13 0 0,-2-9-44 0 0,0 7 82 0 0,1 1-28 0 0,-1-5-35 0 0,-2 4 61 0 0,-3-3-62 0 0,2 3 16 0 0,5-1 25 0 0,2 6 66 0 0,-7-16-162 0 0,6 18 57 0 0,-5 7-63 0 0,-3-29-29 0 0,1-1 0 0 0,-1 1 0 0 0,0 0 0 0 0,0 0 0 0 0,1 0 0 0 0,-1-1 0 0 0,1 1 0 0 0,0 0 0 0 0,-1-1 0 0 0,1 1 0 0 0,0 0 0 0 0,0-1 0 0 0,0 1-4 0 0,0-1 13 0 0,0 1 0 0 0,0-1 0 0 0,0 1 0 0 0,0 0 0 0 0,-1-1 0 0 0,1 1 0 0 0,0 0 0 0 0,-1 0 0 0 0,1-1 0 0 0,-1 1 0 0 0,0 0 0 0 0,0 0 0 0 0,0 0-13 0 0,0 27 499 0 0,0-29-496 0 0,0 0 1 0 0,0 0 0 0 0,0 0-1 0 0,0 0 1 0 0,0 1 0 0 0,0-1 0 0 0,0 0-1 0 0,0 0 1 0 0,0 0 0 0 0,0 0 0 0 0,0 0-1 0 0,0 0 1 0 0,0 0 0 0 0,0 0 0 0 0,0 0-1 0 0,0 0 1 0 0,0 1 0 0 0,0-1 0 0 0,0 0-1 0 0,0 0 1 0 0,0 0 0 0 0,0 0 0 0 0,0 0-1 0 0,0 0 1 0 0,0 0 0 0 0,0 0 0 0 0,1 0-1 0 0,-1 0 1 0 0,0 0 0 0 0,0 0 0 0 0,0 1-1 0 0,0-1 1 0 0,0 0 0 0 0,0 0-1 0 0,0 0 1 0 0,0 0 0 0 0,0 0 0 0 0,0 0-1 0 0,0 0 1 0 0,0 0 0 0 0,1 0 0 0 0,-1 0-1 0 0,0 0 1 0 0,0 0 0 0 0,0 0 0 0 0,0 0-1 0 0,0 0 1 0 0,0 0 0 0 0,0 0 0 0 0,0 0-1 0 0,0 0 1 0 0,0 0 0 0 0,1 0 0 0 0,-1 0-1 0 0,0 0 1 0 0,0 0 0 0 0,0 0-4 0 0,11 0 72 0 0,-9 0 72 0 0,-2 0 19 0 0,0 0-3 0 0,0 0-17 0 0,1-6-60 0 0,0 0-35 0 0,6-6-20 0 0,-2 4-11 0 0,5-16 92 0 0,1 0-58 0 0,2 8 25 0 0,4-3-11 0 0,-11 13-53 0 0,-1-1 1 0 0,1 1 0 0 0,1 1-1 0 0,-1-1 1 0 0,1 1-1 0 0,3-2-12 0 0,6-1 5 0 0,28-10-95 0 0,-27 12 77 0 0,-14 5 7 0 0,-1 0 1 0 0,1 0-1 0 0,-1 1 1 0 0,1-1-1 0 0,0 1 0 0 0,-1-1 1 0 0,1 1-1 0 0,-1 0 1 0 0,1 0-1 0 0,0 0 1 0 0,0 1 5 0 0,32 0-69 0 0,-25-1 32 0 0,-7-1 34 0 0,0 1 0 0 0,0 0-1 0 0,0 0 1 0 0,-1 0 0 0 0,1 0 0 0 0,0 0 0 0 0,0 0 0 0 0,0 1 0 0 0,0 0 0 0 0,-1-1-1 0 0,2 2 4 0 0,1 8-48 0 0,7-3 36 0 0,-11-7 12 0 0,0 1 0 0 0,0-1 0 0 0,0 1 0 0 0,0-1 0 0 0,0 1 0 0 0,0-1 0 0 0,0 1 0 0 0,0 0 0 0 0,0-1 0 0 0,0 1 0 0 0,-1 0 0 0 0,1 0 0 0 0,0 0 0 0 0,0 0 0 0 0,-1 0 0 0 0,1 0 0 0 0,4 12-10 0 0,2-8-19 0 0,-7-5 28 0 0,1 0 1 0 0,-1 0-1 0 0,1 1 0 0 0,-1-1 0 0 0,1 0 1 0 0,-1 1-1 0 0,0-1 0 0 0,1 0 0 0 0,-1 1 1 0 0,0-1-1 0 0,1 0 0 0 0,-1 1 0 0 0,0-1 0 0 0,1 1 1 0 0,-1-1-1 0 0,0 1 0 0 0,0-1 0 0 0,0 1 1 0 0,1-1-1 0 0,-1 0 0 0 0,0 1 0 0 0,0-1 0 0 0,0 1 1 0 0,0-1-1 0 0,0 1 0 0 0,0-1 0 0 0,0 1 1 0 0,0-1-1 0 0,0 1 0 0 0,0 0 0 0 0,0-1 1 0 0,0 1-1 0 0,1 8 5 0 0,-2 1-12 0 0,-4 0 28 0 0,-4 9 34 0 0,5-8 2 0 0,3-10-54 0 0,1 0 0 0 0,0 0 0 0 0,-1 0 0 0 0,1 1 0 0 0,-1-1 0 0 0,1 0 0 0 0,-1 0 0 0 0,0 0-1 0 0,1 0 1 0 0,-1 0 0 0 0,0 0 0 0 0,0-1 0 0 0,0 1 0 0 0,0 0 0 0 0,0 0 0 0 0,1-1 0 0 0,-2 1-1 0 0,1 0-1 0 0,-10 4-5 0 0,10-5 1 0 0,-1 0-1 0 0,1 1 1 0 0,0-1 0 0 0,0 1 0 0 0,0-1 0 0 0,0 1 0 0 0,0 0 0 0 0,0-1 0 0 0,0 1-1 0 0,0 0 1 0 0,0-1 0 0 0,0 1 0 0 0,0 0 0 0 0,1 0 0 0 0,-1 0 0 0 0,0 0 0 0 0,0 0-1 0 0,0 1 5 0 0,-1 3-7 0 0,2-5 7 0 0,0 1 0 0 0,-1 0 0 0 0,1-1 0 0 0,0 1 0 0 0,-1 0 0 0 0,1-1 0 0 0,0 1 0 0 0,-1-1 1 0 0,1 1-1 0 0,-1-1 0 0 0,1 1 0 0 0,-1-1 0 0 0,1 1 0 0 0,-1-1 0 0 0,1 1 0 0 0,-1-1 0 0 0,0 0 0 0 0,1 1 0 0 0,-1-1 1 0 0,0 0-1 0 0,1 1 0 0 0,-1-1 0 0 0,-4 2 11 0 0,-14 9 93 0 0,-7-6 10 0 0,10 1-42 0 0,3-1-39 0 0,-6-2-26 0 0,-128-3-7 0 0,134-3-23 0 0,2-3-70 0 0,3 1-17 0 0,-3 0-85 0 0,-7-6-169 0 0,17 10 173 0 0,-1-1 38 0 0,1-2-59 0 0,1 1 97 0 0,1-3-54 0 0,-1 5 92 0 0,0 0-34 0 0,0-1-48 0 0,0 1 70 0 0,0-1 51 0 0,0 0 81 0 0,0 1-60 0 0,0 0-65 0 0,0 0-96 0 0,0-1-87 0 0,0 1 88 0 0,0 0-33 0 0,0 0-36 0 0,0 0-38 0 0,0 0-42 0 0,0-1-44 0 0,0 1 28 0 0,0 0-42 0 0,0 0-38 0 0,0 0-33 0 0,0-3-744 0 0,0-1-763 0 0</inkml:trace>
  <inkml:trace contextRef="#ctx0" brushRef="#br0" timeOffset="534.6">784 448 7640 0 0,'0'0'224'0'0,"0"3"-12"0"0,0 1-309 0 0,0 2 113 0 0,-1-1 48 0 0,1 0 36 0 0,-1 6 184 0 0,1-8-161 0 0,0 0 0 0 0,0 0 1 0 0,0 0-1 0 0,1 0 0 0 0,-1 0 0 0 0,1 0 0 0 0,0 0 1 0 0,0-1-1 0 0,0 2-123 0 0,4 5 262 0 0,3 6 174 0 0,1 0-34 0 0,-4-6-198 0 0,-5-7-139 0 0,1 0 1 0 0,0 0 0 0 0,0 1 0 0 0,-1-1-1 0 0,1 0 1 0 0,-1 1 0 0 0,0-1-1 0 0,0 1-65 0 0,3 10 367 0 0,-3-12-347 0 0,1 0 0 0 0,-1 0 0 0 0,1 0 0 0 0,0-1 0 0 0,-1 1 0 0 0,1 0 0 0 0,-1 0 0 0 0,1-1 0 0 0,0 1 0 0 0,0-1 0 0 0,-1 1 0 0 0,1-1 0 0 0,0 1 0 0 0,0-1 0 0 0,0 1-20 0 0,4 2 109 0 0,-4-3-82 0 0,-1 0 0 0 0,1 0 1 0 0,0 1-1 0 0,-1-1 0 0 0,1 0 0 0 0,0 1 0 0 0,-1-1 0 0 0,1 0 0 0 0,-1 1 0 0 0,1-1 1 0 0,-1 1-1 0 0,1-1 0 0 0,-1 1 0 0 0,1-1 0 0 0,-1 1 0 0 0,0 0 0 0 0,1-1 0 0 0,-1 1 1 0 0,0-1-1 0 0,1 1 0 0 0,-1 0 0 0 0,0 0-27 0 0,3 4 110 0 0,-2-3-51 0 0,1 0 1 0 0,0 0 0 0 0,0-1 0 0 0,0 1 0 0 0,0 0-1 0 0,0-1 1 0 0,0 1 0 0 0,0-1 0 0 0,0 1 0 0 0,1-1-1 0 0,0 0-59 0 0,10 6 247 0 0,-6-4-127 0 0,-3-2-27 0 0,1 0-1 0 0,-1 0 1 0 0,0 0 0 0 0,1-1 0 0 0,-1 1 0 0 0,1-1 0 0 0,-1 0 0 0 0,0 0 0 0 0,5-1-93 0 0,7 0 276 0 0,-2-2-60 0 0,-4-3-44 0 0,-2 1-54 0 0,-3 3-54 0 0,-4 2-50 0 0,-1-1 0 0 0,1 1 1 0 0,0 0-1 0 0,-1 0 1 0 0,1-1-1 0 0,-1 1 1 0 0,1-1-1 0 0,-1 1 1 0 0,1 0-1 0 0,0-1 1 0 0,-1 1-1 0 0,1-1 0 0 0,-1 1 1 0 0,0-1-1 0 0,1 0 1 0 0,-1 1-1 0 0,1-1 1 0 0,-1 1-1 0 0,0-1 1 0 0,1 0-1 0 0,-1 1 1 0 0,0-1-15 0 0,3-4 56 0 0,-3 4-43 0 0,1 0 1 0 0,-1 0 0 0 0,1 0-1 0 0,0 0 1 0 0,0 0 0 0 0,0 0-1 0 0,-1 1 1 0 0,1-1 0 0 0,0 0-1 0 0,0 1 1 0 0,0-1 0 0 0,0 1-1 0 0,0-1 1 0 0,0 1 0 0 0,0-1-1 0 0,1 1-13 0 0,9-7 188 0 0,-6-6-29 0 0,0 6-98 0 0,3-2 75 0 0,5-8 98 0 0,-9 2-169 0 0,-4 13-57 0 0,0 0 0 0 0,0 1 0 0 0,0-1 0 0 0,1 0 0 0 0,-1 1 0 0 0,1-1 0 0 0,-1 1 0 0 0,1-1 0 0 0,0 0 0 0 0,-1 1 0 0 0,1-1 0 0 0,0 1 0 0 0,0 0 0 0 0,0-1-8 0 0,4-6 34 0 0,-4 7-26 0 0,-1-1-1 0 0,1 1 0 0 0,-1-1 1 0 0,0 1-1 0 0,0-1 0 0 0,1 1 1 0 0,-1-1-1 0 0,0 1 0 0 0,0 0 1 0 0,0-1-8 0 0,0-5 34 0 0,-1 6-30 0 0,1-1 1 0 0,0 0 0 0 0,0 1 0 0 0,0-1 0 0 0,0 0 0 0 0,0 1 0 0 0,1-1-1 0 0,-1 0 1 0 0,0 1 0 0 0,1-1 0 0 0,-1 1 0 0 0,1-2-5 0 0,10-3 53 0 0,-11 6-53 0 0,1-1 0 0 0,-1 1 0 0 0,0-1 0 0 0,1 0 0 0 0,-1 1 0 0 0,0-1 0 0 0,0 0-1 0 0,0 1 1 0 0,1-1 0 0 0,-1 0 0 0 0,0 0 0 0 0,0 1 0 0 0,0-1 0 0 0,0 0 0 0 0,0 1 0 0 0,0 0 0 0 0,0-3-70 0 0,0 6 13 0 0,0-3 57 0 0,0 1-1 0 0,0-1 1 0 0,0 0 0 0 0,0 1-1 0 0,0-1 1 0 0,0 1 0 0 0,0-1-1 0 0,0 0 1 0 0,0 1 0 0 0,0-1-1 0 0,0 1 1 0 0,0-1 0 0 0,0 1-1 0 0,1-1 1 0 0,-1 0-1 0 0,0 1 1 0 0,0-1 0 0 0,0 0-1 0 0,1 1 1 0 0,-1-1 0 0 0,0 0-1 0 0,1 1 1 0 0,-1-1 0 0 0,0 0-1 0 0,1 0 1 0 0,-1 1 0 0 0,0-1-1 0 0,1 0 1 0 0,-1 0 0 0 0,0 1-1 0 0,1-1 1 0 0,6 5-10 0 0,7 20-45 0 0,-12-21 56 0 0,-1-2-1 0 0,-1-1 0 0 0,1 1 0 0 0,-1 0 0 0 0,1 0 0 0 0,-1 0 0 0 0,0 0 0 0 0,1 0 0 0 0,-1 0 0 0 0,0-1 0 0 0,-1 1 0 0 0,1 2 0 0 0,0-1 0 0 0,0 0 0 0 0,0-1 0 0 0,0 1 0 0 0,0 0 0 0 0,0 0 0 0 0,1 0 0 0 0,-1-1 0 0 0,1 3 0 0 0,4 5 0 0 0,2 9-14 0 0,-5-1-25 0 0,-2-11 37 0 0,1 1-1 0 0,0-1 1 0 0,0-1 0 0 0,1 1 0 0 0,0 1 2 0 0,0 0 0 0 0,0 0 0 0 0,0 1 0 0 0,-1 0 0 0 0,0-1 0 0 0,0 3 0 0 0,-1 112 0 0 0,0-9 0 0 0,-1-108 0 0 0,1 1 0 0 0,-1-1 0 0 0,-1 0 0 0 0,1 0 0 0 0,-1 0 0 0 0,0 0 0 0 0,0-1 0 0 0,0 1 0 0 0,-1 0 0 0 0,-11 30 0 0 0,12-24 0 0 0,-3 6 17 0 0,-6 3 37 0 0,-13 16 18 0 0,11-17-16 0 0,2-3 47 0 0,4-8 5 0 0,0 0 1 0 0,0 0 0 0 0,-6 4-109 0 0,-12 9 179 0 0,7-4-56 0 0,-2-4 54 0 0,-8-5 17 0 0,24-8-169 0 0,0 0 1 0 0,1 0-1 0 0,-1 0 0 0 0,0 0 0 0 0,1 0 1 0 0,-1 1-1 0 0,1 0 0 0 0,0 0-25 0 0,-6 4 71 0 0,-5 2 91 0 0,-1-6-26 0 0,-49-2 291 0 0,19 0-182 0 0,34-2-184 0 0,-2-5-25 0 0,5 2-26 0 0,-8 0 33 0 0,0-8-33 0 0,3-3-10 0 0,8 2 0 0 0,-2 10 1 0 0,6 3-2 0 0,1 1 0 0 0,0 0 0 0 0,-1 0 0 0 0,1 0 1 0 0,-1-1-1 0 0,1 1 0 0 0,0 0 0 0 0,-1 0 1 0 0,1-1-1 0 0,0 1 0 0 0,0 0 0 0 0,-1-1 0 0 0,1 1 1 0 0,0 0-1 0 0,0-1 0 0 0,-1 1 0 0 0,1 0 1 0 0,0-1-1 0 0,0 1 0 0 0,0-1 0 0 0,0 1 0 0 0,-1 0 1 0 0,1-1-1 0 0,0 1 0 0 0,0-1 0 0 0,0 1 1 0 0,0-1-1 0 0,0 1 0 0 0,0 0 0 0 0,0-1 0 0 0,0 0 1 0 0,0-1-114 0 0,0-1-2 0 0,0-8-26 0 0,0 9-147 0 0,0 2-60 0 0,0 0 183 0 0,0 0-52 0 0,0 0-82 0 0,0 0 97 0 0,0 0-41 0 0,0 0-45 0 0,0 0-42 0 0,0 0-38 0 0,0 0-36 0 0,0-1-259 0 0,0 1-57 0 0,0-1-46 0 0,0 0-33 0 0,0-3-1430 0 0,0-5-1260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5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33 11112 0 0,'0'0'248'0'0,"0"-2"34"0"0,-1 1-240 0 0,0-6 84 0 0,2 3 10 0 0,1 2-19 0 0,-1 0 41 0 0,10-9-3 0 0,-8 9 100 0 0,0 0-97 0 0,1 2-48 0 0,1 1-36 0 0,-4-1-18 0 0,-1 0-3 0 0,4 1 196 0 0,0-1-47 0 0,-1 1-41 0 0,-1 1-37 0 0,1 0-17 0 0,-1 0-37 0 0,1 1-25 0 0,0 3-27 0 0,2 3-7 0 0,0-3 53 0 0,-2-3-42 0 0,0 1 1 0 0,0-1-1 0 0,-1 0 1 0 0,1 1-1 0 0,0 2-22 0 0,13 33 127 0 0,-3-5-27 0 0,-12-32-89 0 0,-1 1 0 0 0,1-1 0 0 0,0 1 1 0 0,-1-1-1 0 0,1 0 0 0 0,-1 1 0 0 0,0-1 1 0 0,0 1-1 0 0,0-1 0 0 0,0 3-11 0 0,1 14 73 0 0,5-4-11 0 0,0 3 24 0 0,-5 0 21 0 0,0-10-54 0 0,0 0 1 0 0,1 0-1 0 0,-1 0 0 0 0,2 0 1 0 0,2 8-54 0 0,-4-14 14 0 0,2 15 119 0 0,-3 4-14 0 0,-1-8-52 0 0,1 54 310 0 0,0 2-98 0 0,0-2-75 0 0,0-1-54 0 0,-2-61-228 0 0,0-3-1 0 0,1-1 51 0 0,-4 6 83 0 0,3-4-72 0 0,1-1-35 0 0,0 0-43 0 0,0 1-66 0 0,1-1-74 0 0,-1 0-87 0 0,1 1-98 0 0,0-3 58 0 0,0 1-58 0 0,0-1-50 0 0,0 1-44 0 0,0-1-152 0 0,0 0-45 0 0,0 0-183 0 0,0 0-495 0 0</inkml:trace>
  <inkml:trace contextRef="#ctx0" brushRef="#br0" timeOffset="248.68">1 401 9504 0 0,'0'-3'216'0'0,"0"3"-206"0"0,-1-1 1 0 0,1 1-1 0 0,0-1 1 0 0,0 1-1 0 0,0-1 1 0 0,0 1-1 0 0,1 0 1 0 0,-1-1-1 0 0,0 1 1 0 0,0-1-1 0 0,0 1 1 0 0,0 0-1 0 0,0-1 1 0 0,0 1-1 0 0,1-1 1 0 0,-1 1-1 0 0,0 0 1 0 0,0-1-1 0 0,1 1 1 0 0,-1 0-1 0 0,0-1 1 0 0,0 1-1 0 0,1 0 1 0 0,-1-1-1 0 0,0 1 1 0 0,1 0-1 0 0,-1 0 1 0 0,1 0-1 0 0,-1-1 1 0 0,0 1-1 0 0,1 0-10 0 0,6-5 180 0 0,-4 0-54 0 0,-1-1-33 0 0,5 4-53 0 0,0-1-36 0 0,6-8-4 0 0,-11 9 0 0 0,-1 0 0 0 0,1 1 0 0 0,0-1 0 0 0,0 1 0 0 0,0-1 0 0 0,0 1 0 0 0,0 0 0 0 0,0-1 0 0 0,2 0 0 0 0,9-1 29 0 0,3-2 96 0 0,3-5 99 0 0,-7 2-52 0 0,34-22 584 0 0,-37 26-625 0 0,-1 1-35 0 0,65-25 331 0 0,-44 17-274 0 0,-4 2-90 0 0,-17 6-33 0 0,7 2 127 0 0,-11 1-134 0 0,0 0-34 0 0,0 0-71 0 0,1 0-102 0 0,-3 0 45 0 0,0-1-34 0 0,0 1-40 0 0,0-1-41 0 0,1 0-24 0 0,-1 0-46 0 0,0 0-40 0 0,0 0-36 0 0,0-1-119 0 0,0 1-36 0 0,4-5-1231 0 0</inkml:trace>
  <inkml:trace contextRef="#ctx0" brushRef="#br0" timeOffset="568.54">560 433 7488 0 0,'0'0'166'0'0,"2"0"29"0"0,2 0-120 0 0,12-1 187 0 0,-11 1-206 0 0,0-2-34 0 0,3-3-22 0 0,-7 4 0 0 0,1 0 0 0 0,-1 0 0 0 0,0 0 0 0 0,1 1 0 0 0,0-1 0 0 0,-1 0 0 0 0,1 1 0 0 0,-1-1 0 0 0,1 1 0 0 0,0-1 0 0 0,-1 1 0 0 0,1 0 0 0 0,0 0 0 0 0,0 0 0 0 0,5-1 19 0 0,-1-1 40 0 0,-1-1 42 0 0,0 0 44 0 0,4-2 187 0 0,25-12 1262 0 0,-19 10-945 0 0,-8 3-377 0 0,0 0-43 0 0,-5 4-180 0 0,-1-1 1 0 0,1 1-1 0 0,-1 0 0 0 0,0-1 1 0 0,1 1-1 0 0,-1 0 1 0 0,1 0-1 0 0,-1 0 1 0 0,1 0-1 0 0,-1 0-49 0 0,1 0 48 0 0,-1 0 0 0 0,1 0 0 0 0,-1 0 1 0 0,1 0-1 0 0,-1-1 0 0 0,1 1 0 0 0,-1 0 0 0 0,1-1 0 0 0,-1 1 1 0 0,0-1-49 0 0,5-3 184 0 0,8-8 363 0 0,-11 9-417 0 0,1 0-35 0 0,-1 0-48 0 0,-1 1-60 0 0,12-3 239 0 0,-9-5-18 0 0,2 5-105 0 0,-7 5-98 0 0,1-1 0 0 0,-1 1 0 0 0,0 0 0 0 0,1 0 0 0 0,-1 0 0 0 0,1-1 0 0 0,-1 1-1 0 0,0 0 1 0 0,1-1 0 0 0,-1 1 0 0 0,0 0 0 0 0,0-1 0 0 0,1 1 0 0 0,-1 0-1 0 0,0-1 1 0 0,0 1 0 0 0,1 0 0 0 0,-1-1 0 0 0,0 1 0 0 0,0-1 0 0 0,0 1-1 0 0,0 0 1 0 0,0-1 0 0 0,0 1 0 0 0,0-1 0 0 0,0 1 0 0 0,0-1 0 0 0,0 1 0 0 0,0 0-1 0 0,0-1 1 0 0,0 1-5 0 0,3-6 106 0 0,8-4-9 0 0,-9 7-26 0 0,-4 0-18 0 0,-9-10-26 0 0,8 0 49 0 0,3 13-75 0 0,0-1 0 0 0,0 1 0 0 0,0 0 0 0 0,0 0 0 0 0,0 0 0 0 0,0 0 0 0 0,1 0 1 0 0,-1 0-1 0 0,0 0 0 0 0,0 0 0 0 0,0 0 0 0 0,0 0 0 0 0,0-1 0 0 0,0 1 0 0 0,-1 0 1 0 0,1 0-1 0 0,0 0 0 0 0,0 0 0 0 0,0 0 0 0 0,0 0 0 0 0,0 0 0 0 0,0 0 0 0 0,0 0 1 0 0,0 0-1 0 0,0 0 0 0 0,0-1 0 0 0,0 1 0 0 0,0 0 0 0 0,0 0 0 0 0,0 0 0 0 0,0 0 0 0 0,0 0 1 0 0,0 0-1 0 0,0 0 0 0 0,0 0 0 0 0,-1 0 0 0 0,1 0 0 0 0,0 0 0 0 0,0 0 0 0 0,0 0 1 0 0,0 0-1 0 0,0 0 0 0 0,0 0 0 0 0,0 0 0 0 0,0 0 0 0 0,0 0 0 0 0,0 0 0 0 0,-1 0 1 0 0,1 0-1 0 0,0 0 0 0 0,0 0 0 0 0,0 0 0 0 0,0 0 0 0 0,0 0 0 0 0,0 0 0 0 0,0 0 1 0 0,0 0-2 0 0,-5 0 6 0 0,-8 0 45 0 0,-15 0 48 0 0,27 0-93 0 0,-1 0 1 0 0,1 0 0 0 0,-1 0-1 0 0,1 0 1 0 0,0 0 0 0 0,-1 1-1 0 0,1-1 1 0 0,-1 1 0 0 0,1-1-1 0 0,-1 1-6 0 0,-14 12 14 0 0,11-8-9 0 0,-34 38 53 0 0,36-40-58 0 0,0 1 0 0 0,1 0 0 0 0,0 0 0 0 0,0 0 0 0 0,0 0 1 0 0,-1 2-1 0 0,-2 12 7 0 0,3-14 0 0 0,1 0 1 0 0,0 0 0 0 0,-1 0-1 0 0,1-1 1 0 0,-1 1 0 0 0,-2 3-8 0 0,-1 0 2 0 0,2 0-1 0 0,-1 0 1 0 0,1 1-1 0 0,0 0 1 0 0,0-1 0 0 0,1 1-1 0 0,-1 8-1 0 0,-1-1 0 0 0,2-5 0 0 0,1 1 0 0 0,0-1 0 0 0,1 1 0 0 0,0 0 0 0 0,0-1 0 0 0,1 1 0 0 0,2 8 0 0 0,-1-14 0 0 0,1 1 0 0 0,-1-1 0 0 0,1 0 0 0 0,0 0 0 0 0,0 1 0 0 0,8-1 0 0 0,-5 6 9 0 0,0-1-20 0 0,1-4-30 0 0,-3-4-74 0 0,1 0 34 0 0,2 2-2 0 0,10 2-57 0 0,-12-5 54 0 0,0 0-44 0 0,-1 0-37 0 0,1 0-57 0 0,-1-1-69 0 0,1 0-77 0 0,-3 0 40 0 0,0 0-49 0 0,0 0-43 0 0,0 0-40 0 0,0 0-134 0 0,1 0-39 0 0,-1 0-163 0 0,1 0-440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3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49 6704 0 0,'0'0'149'0'0,"0"0"23"0"0,0 0 12 0 0,0 0-56 0 0,0 0-3 0 0,0 0 54 0 0,0 0 160 0 0,0 0 290 0 0,0 0 19 0 0,0 2-21 0 0,0 2-439 0 0,0-2-116 0 0,0 0-1 0 0,-1-1 0 0 0,1 1 0 0 0,0 0 0 0 0,1 0 0 0 0,-1 0 0 0 0,0 0 0 0 0,1 0 0 0 0,-1-1 0 0 0,1 1 0 0 0,0 1-71 0 0,9 2 450 0 0,-4 9-25 0 0,3-1-163 0 0,3-1-33 0 0,-7-8-130 0 0,0 0 0 0 0,-1 1 0 0 0,0 0 0 0 0,2 2-99 0 0,0 5 114 0 0,8 8 138 0 0,1-6 18 0 0,-4-7-119 0 0,10 6 194 0 0,-17-10-254 0 0,0 1-1 0 0,0-1 1 0 0,-1 1 0 0 0,1-1 0 0 0,-1 1 0 0 0,0 0 0 0 0,1 1-91 0 0,12 18 274 0 0,-1-4 558 0 0,18 16-832 0 0,-21-23 109 0 0,14 14 200 0 0,-19-16-223 0 0,-2 4-2 0 0,2-10-32 0 0,-6-3-49 0 0,-1-1 0 0 0,0 0 0 0 0,1 0 0 0 0,-1 0 0 0 0,0 1 0 0 0,1-1 0 0 0,-1 0 0 0 0,1 0 0 0 0,-1 1 0 0 0,0-1 0 0 0,0 0 0 0 0,1 1 0 0 0,-1-1 0 0 0,0 0 0 0 0,0 1 0 0 0,1-1 0 0 0,-1 1 0 0 0,0-1 0 0 0,0 0 0 0 0,0 1 0 0 0,0-1 0 0 0,1 1 0 0 0,-1-1 0 0 0,0 0 0 0 0,0 1 0 0 0,0-1 0 0 0,0 1 0 0 0,0-1 0 0 0,0 1 0 0 0,0-1 0 0 0,0 1-2 0 0,0 1 72 0 0,2-2-8 0 0,9 0-38 0 0,-8 0 40 0 0,-3 0 12 0 0,0 0-24 0 0,0-2-107 0 0,0-2 7 0 0,4-2 30 0 0,-3 4-39 0 0,1 1-57 0 0,-1 0-60 0 0,1 0-81 0 0,-1-1-96 0 0,1 0-112 0 0,-2 1 183 0 0,1 0-33 0 0,-1 0-36 0 0,1 0-38 0 0,-1-1-38 0 0,0 1-43 0 0,0-1-42 0 0,1 0-46 0 0,-1-4-1422 0 0,0-4-1124 0 0</inkml:trace>
  <inkml:trace contextRef="#ctx0" brushRef="#br0" timeOffset="289.12">320 1 6776 0 0,'0'0'198'0'0,"-3"0"-11"0"0,-2 1-173 0 0,2 1 61 0 0,-1 2 76 0 0,-1 4 152 0 0,-2 2 36 0 0,2-3-150 0 0,-2 1 76 0 0,-6 13 445 0 0,7-11-487 0 0,3-4-162 0 0,0-1-46 0 0,-25 40 398 0 0,-1 8-413 0 0,6-9 217 0 0,17-34-137 0 0,0 1 0 0 0,-1-1 1 0 0,-6 6-81 0 0,-4 7 145 0 0,2 2 90 0 0,6-7-58 0 0,-3 6 567 0 0,-13 21-744 0 0,18-36 187 0 0,0 0 0 0 0,0 0 1 0 0,-6 5-188 0 0,9-10 82 0 0,1 0 1 0 0,0 1 0 0 0,0-1 0 0 0,0 1 0 0 0,-1 2-83 0 0,-2 6 113 0 0,3-7-103 0 0,0 7 21 0 0,3-10 43 0 0,0-3-74 0 0,0 0-82 0 0,0 0-78 0 0,0 0-112 0 0,0 0-132 0 0,0 0-118 0 0,0 0 67 0 0,0 0-45 0 0,0 0-594 0 0,0 0-474 0 0,0 0-897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32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1 176 8928 0 0,'0'0'200'0'0,"0"0"33"0"0,0 0 14 0 0,0 0 13 0 0,0 0 49 0 0,0 0 19 0 0,0 3 7 0 0,0 2-148 0 0,0 0-38 0 0,0 4 58 0 0,0-1-97 0 0,0 15 45 0 0,0-12-31 0 0,0-9-107 0 0,0 0 0 0 0,0-1 0 0 0,0 1 0 0 0,1 0 0 0 0,-1-1 0 0 0,1 1 0 0 0,-1 0 0 0 0,1-1 0 0 0,-1 1 0 0 0,1-1 1 0 0,0 1-1 0 0,0-1 0 0 0,0 1 0 0 0,0-1-17 0 0,4 7 77 0 0,11 24 256 0 0,-12-17-141 0 0,-4-1-58 0 0,1 3 24 0 0,0-15-127 0 0,0 0-1 0 0,0 0 1 0 0,0 0 0 0 0,0 0 0 0 0,1 0 0 0 0,-1 0-1 0 0,1 0 1 0 0,-1-1 0 0 0,1 1 0 0 0,0 0-31 0 0,0-1 22 0 0,-1 0 1 0 0,0 1 0 0 0,0-1 0 0 0,0 0-1 0 0,0 0 1 0 0,0 0 0 0 0,0 1 0 0 0,0-1-1 0 0,-1 1 1 0 0,1-1 0 0 0,0 0 0 0 0,-1 1-1 0 0,1-1 1 0 0,-1 1 0 0 0,1 0 0 0 0,-1-1-1 0 0,0 1 1 0 0,0-1 0 0 0,0 2-23 0 0,3 11 171 0 0,3-4-36 0 0,-1-2-38 0 0,0 2 34 0 0,6 12 98 0 0,-10-19-199 0 0,0 0 0 0 0,-1-1 1 0 0,1 1-1 0 0,-1 0 0 0 0,1 0 1 0 0,-1 0-1 0 0,0 0 1 0 0,0 0-1 0 0,0 0 0 0 0,0 0 1 0 0,-1 0-31 0 0,1 5 104 0 0,-1 0 40 0 0,1 18 82 0 0,0-23-114 0 0,0-3 0 0 0,0 3 0 0 0,0 7 0 0 0,0-7-6 0 0,0-3-22 0 0,0 0-10 0 0,-20 0 195 0 0,11 0-178 0 0,4-3 21 0 0,0-2-61 0 0,2 3-16 0 0,0-1 0 0 0,1 1 1 0 0,-1-1-1 0 0,1 0 1 0 0,0 0-1 0 0,-1 0 1 0 0,0-3-36 0 0,0-9 60 0 0,1-1-2 0 0,-4 1-34 0 0,-1-2-13 0 0,6-2 30 0 0,0-3-26 0 0,0 11-3 0 0,1-1 0 0 0,0 0 0 0 0,1 1 0 0 0,0-1-1 0 0,1-1-11 0 0,9-19 0 0 0,-7 14 0 0 0,-2 11-2 0 0,-1-1 0 0 0,2 0 0 0 0,-1 1 0 0 0,1 0 0 0 0,1-2 2 0 0,9-20-43 0 0,-12 25 36 0 0,1-1 0 0 0,-1 1 0 0 0,1 0-1 0 0,0 0 1 0 0,0 0 0 0 0,1 0 0 0 0,-1 0-1 0 0,3-2 9 0 0,12-22-47 0 0,-13 23 32 0 0,0 0 0 0 0,0 0 0 0 0,0 0 0 0 0,1 0 0 0 0,-1 1-1 0 0,1-1 1 0 0,0 1 0 0 0,5-3 14 0 0,-7 6-4 0 0,27-13-54 0 0,-28 14 56 0 0,-1-1 0 0 0,1 1 0 0 0,-1-1-1 0 0,1 1 1 0 0,-1 0 0 0 0,1 0 0 0 0,-1-1 0 0 0,1 1 0 0 0,-1 0 0 0 0,1 0 0 0 0,-1 1 0 0 0,1-1-1 0 0,-1 0 1 0 0,1 0 0 0 0,-1 1 0 0 0,1-1 2 0 0,6 8-44 0 0,-8-8 43 0 0,0 1 1 0 0,1-1-1 0 0,-1 0 0 0 0,0 1 0 0 0,1-1 1 0 0,-1 1-1 0 0,0-1 0 0 0,1 0 0 0 0,-1 1 0 0 0,1-1 1 0 0,-1 0-1 0 0,1 0 0 0 0,-1 1 0 0 0,0-1 0 0 0,1 0 1 0 0,-1 0-1 0 0,1 0 0 0 0,-1 1 0 0 0,1-1 1 0 0,-1 0-1 0 0,1 0 0 0 0,-1 0 0 0 0,1 0 0 0 0,0 0 1 0 0,-1 0-1 0 0,1 0 0 0 0,-1 0 0 0 0,1 0 1 0 0,-1 0-1 0 0,2 0-1 0 0,0 0-1 0 0,-1 0 1 0 0,1 0-1 0 0,0 1 0 0 0,-1-1 1 0 0,1 0-1 0 0,0 1 1 0 0,-1 0-1 0 0,1-1 0 0 0,-1 1 1 0 0,1 0-1 0 0,-1 0 1 0 0,0 0-1 0 0,1 0 3 0 0,6 4-23 0 0,-3-3 16 0 0,-4-1 7 0 0,0-1-1 0 0,-1 0 1 0 0,1 0 0 0 0,-1 1 0 0 0,1-1 0 0 0,0 0-1 0 0,-1 1 1 0 0,1-1 0 0 0,-1 1 0 0 0,1-1-1 0 0,-1 1 1 0 0,1-1 0 0 0,-1 1 0 0 0,1-1 0 0 0,-1 1-1 0 0,1-1 1 0 0,-1 1 0 0 0,0 0 0 0 0,1-1 0 0 0,-1 1-1 0 0,0 0 1 0 0,0 0 0 0 0,3 4 0 0 0,10 10 0 0 0,0 1 0 0 0,-12-13 0 0 0,0-1 0 0 0,0 0 0 0 0,0 0 0 0 0,-1 1 0 0 0,1-1 0 0 0,-1 0 0 0 0,0 1 0 0 0,0-1 0 0 0,0 0 0 0 0,0 1 0 0 0,0-1 0 0 0,0 0 0 0 0,0 1 0 0 0,-1-1 0 0 0,1 0 0 0 0,-1 0 0 0 0,0 2 0 0 0,-2 3 0 0 0,-1 1 0 0 0,1 0 0 0 0,-1-1 0 0 0,-1 1 0 0 0,-4 7 0 0 0,5-8 0 0 0,3-4 0 0 0,0 0 0 0 0,0 0 0 0 0,-1 0 0 0 0,1-1 0 0 0,-1 1 0 0 0,0-1 0 0 0,1 1 0 0 0,-1-1 0 0 0,-1 1 0 0 0,1-1 0 0 0,0 0 0 0 0,0 0 0 0 0,-1 0 0 0 0,1-1 0 0 0,-2 2 0 0 0,-6 1-1 0 0,7-3 1 0 0,1 0 0 0 0,0 1 0 0 0,0-1 1 0 0,-1 0-1 0 0,1 0 0 0 0,0 1 0 0 0,0 0 0 0 0,0-1 0 0 0,0 1 0 0 0,-5 6-2 0 0,4-5 5 0 0,0 1-1 0 0,-1-1 1 0 0,1 0-1 0 0,-1 0 0 0 0,0 0 1 0 0,0 0-3 0 0,-7 1-124 0 0,10-4 104 0 0,0 1 0 0 0,0-1-1 0 0,0 1 1 0 0,0-1 0 0 0,0 1 0 0 0,-1-1-1 0 0,1 1 1 0 0,0 0 0 0 0,0-1 0 0 0,1 1-1 0 0,-1 0 1 0 0,0 0 0 0 0,0 0 0 0 0,0-1 0 0 0,0 1-1 0 0,1 0 1 0 0,-1 0 0 0 0,0 1 20 0 0,-1 2-16 0 0,1-1-112 0 0,0 0-85 0 0,0-2-94 0 0,0 1-98 0 0,0-1-101 0 0,-1 0-104 0 0,-1 0-106 0 0,0-1-109 0 0,-1 0-112 0 0,-2 0-961 0 0,-4 0-1074 0 0</inkml:trace>
  <inkml:trace contextRef="#ctx0" brushRef="#br0" timeOffset="450.61">496 1 6992 0 0,'0'0'157'0'0,"0"0"23"0"0,2 2 12 0 0,4 4-136 0 0,4 4 28 0 0,-2-2-35 0 0,1 2-25 0 0,1 6-34 0 0,-5-4 88 0 0,1-4 102 0 0,2 0 61 0 0,5 8 306 0 0,-8-7-194 0 0,0 3 69 0 0,4 1-73 0 0,-3-4-146 0 0,9 14 231 0 0,-7-7-39 0 0,-5-3-152 0 0,2 3 99 0 0,6 0 55 0 0,-1-2-120 0 0,-3 6-3 0 0,0-1-57 0 0,1-5-21 0 0,1 8 34 0 0,-5-12-72 0 0,-2-3-40 0 0,1-1 34 0 0,2 2 22 0 0,1 2 81 0 0,-4 7 66 0 0,-2-14-270 0 0,0 0 0 0 0,0-1 0 0 0,1 1 0 0 0,-1 0 0 0 0,0 0 0 0 0,1 0 0 0 0,0 1-51 0 0,10 6 280 0 0,-10-5-235 0 0,0 1 46 0 0,0 29 546 0 0,-1-28-538 0 0,-1-1-42 0 0,2-5-48 0 0,-1-1-1 0 0,0 1 0 0 0,0-1 1 0 0,0 1-1 0 0,0-1 0 0 0,0 1 1 0 0,0-1-1 0 0,0 1 1 0 0,0-1-1 0 0,0 1 0 0 0,0-1 1 0 0,0 1-1 0 0,0-1 0 0 0,0 1 1 0 0,-1-1-1 0 0,1 1 1 0 0,0-1-1 0 0,0 1 0 0 0,0-1 1 0 0,-1 1-1 0 0,1-1 0 0 0,0 0 1 0 0,-1 1-1 0 0,1-1 1 0 0,0 1-1 0 0,-1-1 0 0 0,1 0 1 0 0,-1 1-1 0 0,1-1 0 0 0,0 0 1 0 0,-1 1-1 0 0,1-1 1 0 0,-1 0-1 0 0,1 0 0 0 0,-1 0 1 0 0,1 1-1 0 0,-1-1 0 0 0,1 0 1 0 0,-1 0-1 0 0,1 0 1 0 0,-1 0-1 0 0,1 0 0 0 0,-1 0 1 0 0,0 0-1 0 0,1 0 1 0 0,-1 0-9 0 0,1 0 3 0 0,0 0 0 0 0,0 0 0 0 0,0 0 1 0 0,0 0-1 0 0,0 0 0 0 0,0 0 1 0 0,0 0-1 0 0,-1 0 0 0 0,1 0 0 0 0,0 0 1 0 0,0 0-1 0 0,0 0 0 0 0,0 0 1 0 0,0 0-1 0 0,0 0 0 0 0,0 0 1 0 0,0 0-1 0 0,0 0 0 0 0,-1 0 0 0 0,1 0 1 0 0,0 0-1 0 0,0 0 0 0 0,0 0 1 0 0,0 0-1 0 0,0 0 0 0 0,0 0 1 0 0,0 0-1 0 0,0 0 0 0 0,0 0 0 0 0,0 0 1 0 0,0 0-1 0 0,0 1 0 0 0,0-1 1 0 0,0 0-1 0 0,-1 0 0 0 0,1 0 1 0 0,0 0-1 0 0,0 0 0 0 0,0 0 0 0 0,0 0 1 0 0,0 0-1 0 0,0 0 0 0 0,0 0 1 0 0,0 0-1 0 0,0 1 0 0 0,0-1 1 0 0,0 0-1 0 0,0 0 0 0 0,0 0 0 0 0,0 0 1 0 0,0 0-1 0 0,0 0 0 0 0,0 0 1 0 0,0 0-1 0 0,0 0 0 0 0,0 0 0 0 0,0 1-3 0 0,0 3 81 0 0,0 11 218 0 0,0-10-211 0 0,0-3-64 0 0,0 1 132 0 0,-34-3 500 0 0,28 0-556 0 0,1 0-44 0 0,0-3 88 0 0,-6-10-8 0 0,6 0-32 0 0,-2 8-44 0 0,2 1 3 0 0,4-9-2 0 0,0 8-44 0 0,1 0-1 0 0,-1 0 0 0 0,0-1 0 0 0,-1 1 1 0 0,-1-4-17 0 0,1 3 3 0 0,0 0 0 0 0,1 0 0 0 0,0 1 0 0 0,0-1 0 0 0,0 0 0 0 0,1-1-3 0 0,-1-8 25 0 0,1 8-19 0 0,0 1 0 0 0,0-1 0 0 0,0 1 0 0 0,1-1-1 0 0,0 1 1 0 0,0-1-6 0 0,10-14 0 0 0,-6-9 0 0 0,6-2 0 0 0,-10 30 0 0 0,1-10 0 0 0,1 0 0 0 0,0 1 0 0 0,1-1 0 0 0,1 1 0 0 0,0 0 0 0 0,0 1 0 0 0,2-2 0 0 0,6-9-10 0 0,-2-6-32 0 0,-10 26 40 0 0,0-1 0 0 0,0 1 0 0 0,0 0 0 0 0,0-1 0 0 0,1 1 1 0 0,-1 0-1 0 0,1 0 0 0 0,-1-1 0 0 0,1 1 0 0 0,-1 0 1 0 0,1 0-1 0 0,0 0 2 0 0,11-7-47 0 0,-2-4 21 0 0,-10 11 22 0 0,0-1 0 0 0,0 1 1 0 0,1 0-1 0 0,-1 0 0 0 0,0 0 0 0 0,0 0 1 0 0,1 0-1 0 0,-1 0 0 0 0,1-1 4 0 0,-1 2 0 0 0,0 0-1 0 0,-1-1 1 0 0,1 1-1 0 0,0 0 1 0 0,0 0-1 0 0,-1 0 1 0 0,1 0-1 0 0,0-1 1 0 0,-1 1-1 0 0,1 0 1 0 0,0 0-1 0 0,0 0 1 0 0,-1 0-1 0 0,1 1 0 0 0,0-1 1 0 0,0 0-1 0 0,-1 0 1 0 0,1 0-1 0 0,0 1 1 0 0,-1-1-1 0 0,1 0 1 0 0,29 16-12 0 0,-25-2-36 0 0,22 18-30 0 0,-11 0 52 0 0,-12-15-25 0 0,-5 13 43 0 0,0-14 7 0 0,1-7 1 0 0,1-6 0 0 0,-1 0 0 0 0,0 0 0 0 0,0 0 0 0 0,0-1 0 0 0,0 1 0 0 0,0 0 0 0 0,-1 0 0 0 0,1 0 0 0 0,-1 0 0 0 0,0-1 0 0 0,0 1 0 0 0,0 0 0 0 0,0-1 0 0 0,0 1 0 0 0,-1-1 0 0 0,1 1 0 0 0,-1-1 0 0 0,0 1 0 0 0,-1 0 0 0 0,1 0 0 0 0,-1 0 0 0 0,1 1 0 0 0,0-1 0 0 0,0 0 0 0 0,0 1 0 0 0,-1 0 0 0 0,2 0 0 0 0,-1-1 0 0 0,0 1 0 0 0,0-1 0 0 0,-1 0 0 0 0,1 0 0 0 0,-2 1 0 0 0,-8 10 1 0 0,8-9 1 0 0,-1-1-1 0 0,1 1 1 0 0,-1-1 0 0 0,0 1-1 0 0,0-1 1 0 0,-3 1-2 0 0,-1-1 11 0 0,3-1-56 0 0,0 0-38 0 0,-7 5-169 0 0,10-6 143 0 0,-1 0 44 0 0,-11 4-65 0 0,10-5 3 0 0,2 0 23 0 0,0 0-34 0 0,0 0-39 0 0,0 1-44 0 0,0-1-50 0 0,0 1-55 0 0,1-1-20 0 0,0 0-57 0 0,0 1-50 0 0,0-1-44 0 0,-2 2-613 0 0,0-1-101 0 0,-3 1-830 0 0,-2-3-1149 0 0,9 0 3188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51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10448 0 0,'0'0'301'0'0,"0"0"4"0"0,0 0-115 0 0,0 0-51 0 0,0 0 148 0 0,0 0 268 0 0,0-3 21 0 0,0 2-688 0 0,0 0 102 0 0,0 1 63 0 0,0-1 38 0 0,0-1 298 0 0,0 1-274 0 0,0 0-90 0 0,0 1-62 0 0,0-1-39 0 0,0 1-30 0 0,0-1-41 0 0,0 0-43 0 0,0 1-48 0 0,0-1-52 0 0,0 0-55 0 0,0 0-61 0 0,0 1-62 0 0,0 0-1375 0 0,0 0-1059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50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7856 0 0,'0'0'174'0'0,"0"0"29"0"0,0 0 13 0 0,3-3-31 0 0,7-7-91 0 0,-8 8-4 0 0,-1 1 102 0 0,2 0 96 0 0,8 1 690 0 0,-5 1-603 0 0,-2 0-123 0 0,-2 0-168 0 0,0-1-35 0 0,-1 1-44 0 0,-1-1-86 0 0,6 10 358 0 0,7-4-46 0 0,0 4-27 0 0,-10-4-4 0 0,0 6-21 0 0,9 3-1 0 0,2 3-7 0 0,-9-8-63 0 0,-4-7-84 0 0,0-1-1 0 0,0 0 1 0 0,0 1 0 0 0,1-1-1 0 0,-1 0 1 0 0,1 0 0 0 0,-1 0-1 0 0,1 0 1 0 0,0 0-24 0 0,1 1 52 0 0,0 1 1 0 0,0 0-1 0 0,0 0 1 0 0,-1 0-1 0 0,1 0 0 0 0,-1 2-52 0 0,11 15 189 0 0,-4-7-108 0 0,6 10 140 0 0,9 13 181 0 0,-11-21-172 0 0,-11-15-197 0 0,0 1 0 0 0,-1-1 0 0 0,1 1 0 0 0,-1 0-1 0 0,1 0 1 0 0,-1 0 0 0 0,0 0 0 0 0,1 0-1 0 0,-1 0 1 0 0,0 1-33 0 0,2 10 132 0 0,2 3 52 0 0,6 0 46 0 0,20 16 296 0 0,1 0-52 0 0,-29-29-427 0 0,0-1 1 0 0,0 0 0 0 0,0 0 0 0 0,0-1-1 0 0,0 1 1 0 0,1 0-48 0 0,12 8 225 0 0,-8-2-130 0 0,-3 6 57 0 0,6-9-7 0 0,-6 6-14 0 0,-4-11-125 0 0,-1 0-1 0 0,1 1 1 0 0,-1-1-1 0 0,1 0 1 0 0,0 0-1 0 0,-1 1 1 0 0,1-1-1 0 0,0 0 1 0 0,-1 0-1 0 0,1 0 1 0 0,0 0-1 0 0,0 0 1 0 0,-1 0-1 0 0,1 0 1 0 0,0 0-6 0 0,-1 0 0 0 0,2 0 89 0 0,3 5-8 0 0,0 0-70 0 0,-1-1 0 0 0,-2-2 53 0 0,-2-2-30 0 0,0 0-139 0 0,0 0-71 0 0,0 0 74 0 0,0 0-66 0 0,0 0-85 0 0,0 0 76 0 0,0 0-39 0 0,0 0-42 0 0,0 0-40 0 0,0 0-36 0 0,0 0-34 0 0,0 0-238 0 0,0 0-55 0 0,0 0-779 0 0,0 0-615 0 0,0 0-1167 0 0</inkml:trace>
  <inkml:trace contextRef="#ctx0" brushRef="#br0" timeOffset="344.19">384 1 7688 0 0,'0'0'166'0'0,"0"0"29"0"0,0 0 14 0 0,0 0 17 0 0,0 0 18 0 0,0 0 4 0 0,0 0 0 0 0,0 0-12 0 0,0 0-51 0 0,-2 0-22 0 0,1 0-157 0 0,1 0 1 0 0,-1 0 0 0 0,1 0 0 0 0,0 0-1 0 0,-1 0 1 0 0,1 0 0 0 0,-1 0-1 0 0,1 0 1 0 0,-1 0 0 0 0,1 0 0 0 0,0 0-1 0 0,-1 1 1 0 0,1-1 0 0 0,-1 0 0 0 0,1 0-1 0 0,0 0 1 0 0,-1 1 0 0 0,1-1-1 0 0,0 0 1 0 0,-1 0 0 0 0,1 1 0 0 0,0-1-1 0 0,-1 0 1 0 0,1 1 0 0 0,0-1-1 0 0,0 0 1 0 0,-1 1 0 0 0,1-1 0 0 0,0 0-1 0 0,0 1 1 0 0,0-1-7 0 0,-5 7 104 0 0,-2-2-24 0 0,7-5-76 0 0,-1 0 0 0 0,1 0 0 0 0,-1 1 1 0 0,1-1-1 0 0,-1 0 0 0 0,1 1 0 0 0,0-1 1 0 0,-1 0-1 0 0,1 1 0 0 0,0-1 0 0 0,-1 0 1 0 0,1 1-1 0 0,0-1 0 0 0,-1 1 0 0 0,1-1 1 0 0,0 1-1 0 0,0-1 0 0 0,0 1 0 0 0,-1-1 1 0 0,1 1-1 0 0,0-1 0 0 0,0 1 0 0 0,0-1 1 0 0,0 1-1 0 0,0-1 0 0 0,0 1 0 0 0,0-1 1 0 0,0 1-1 0 0,0-1 0 0 0,0 1 0 0 0,0-1 1 0 0,0 1-5 0 0,0 1 10 0 0,0-1 1 0 0,0 1-1 0 0,0 0 1 0 0,-1-1-1 0 0,1 1 1 0 0,-1 0-1 0 0,1-1 1 0 0,-1 1-1 0 0,1-1 1 0 0,-1 1-1 0 0,0-1 1 0 0,0 1-1 0 0,0-1 1 0 0,0 1-11 0 0,-4 6 54 0 0,-16 40 380 0 0,10-19-229 0 0,8-12-8 0 0,2-4-58 0 0,0 5 38 0 0,-6-3 21 0 0,-2-1-44 0 0,-2 5 62 0 0,-16 55 776 0 0,15-45-625 0 0,3-4-81 0 0,0-4 19 0 0,2-5-104 0 0,4-3-83 0 0,3-10-94 0 0,-1-1 0 0 0,1 0 0 0 0,-1 1 0 0 0,0-1 0 0 0,1 0 0 0 0,-1 0 0 0 0,0 0 0 0 0,-1 1 0 0 0,1-1 0 0 0,0 0 0 0 0,0 0 0 0 0,-1-1 0 0 0,1 1 0 0 0,-1 0-24 0 0,-4 4 86 0 0,-13 14 365 0 0,16-17-401 0 0,1 0-45 0 0,-3 8 104 0 0,-2 2 5 0 0,3-5-55 0 0,2-1 8 0 0,1 4 87 0 0,1-3-56 0 0,-2-5-108 0 0,-9 3 33 0 0,6 4 35 0 0,-6-4-3 0 0,11-6-56 0 0,0 1 0 0 0,-1 0-1 0 0,1-1 1 0 0,0 1 0 0 0,0 0 0 0 0,-1-1 0 0 0,1 1 0 0 0,0 0-1 0 0,0-1 1 0 0,0 1 0 0 0,0 0 0 0 0,0-1 0 0 0,0 1 0 0 0,0 0-1 0 0,0-1 3 0 0,0 3-137 0 0,0-3 49 0 0,0 0-65 0 0,0 0-80 0 0,0 0 69 0 0,0 0-37 0 0,0 0-40 0 0,0 0-38 0 0,0 0-378 0 0,0 0 90 0 0,0 0-53 0 0,0 0-728 0 0,0 0-575 0 0,0 0-1092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49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5640 0 0,'0'0'124'0'0,"0"0"17"0"0,0 0 12 0 0,0 0 49 0 0,0 0-76 0 0,0 0 104 0 0,0 0 195 0 0,0 0 14 0 0,0 0-33 0 0,2 3-139 0 0,9 7-62 0 0,-8-6-37 0 0,-2-1-75 0 0,-1 0-52 0 0,-1 3-4 0 0,1-3 28 0 0,0 2 10 0 0,1-1 37 0 0,4 8 360 0 0,-2-8-301 0 0,-1-1-76 0 0,0 1-86 0 0,1 9 308 0 0,-1-7-44 0 0,6 5-81 0 0,-4 3 47 0 0,-2 19 294 0 0,-2-30-487 0 0,1 8 134 0 0,6 2 24 0 0,-1-1-3 0 0,-4 0-28 0 0,-3-5-73 0 0,1-5-70 0 0,0 0 0 0 0,0 0 0 0 0,0 1 0 0 0,0-1 1 0 0,0 0-1 0 0,1 0 0 0 0,-1 0 0 0 0,1 1 0 0 0,-1-1 1 0 0,1 1-31 0 0,6 10 139 0 0,-6-10-107 0 0,0 0-1 0 0,0 0 1 0 0,0 0-1 0 0,0 0 1 0 0,-1 0-1 0 0,1 0 1 0 0,-1 3-32 0 0,0 5 125 0 0,1 4 66 0 0,-2-6-80 0 0,0 13 126 0 0,3-15-118 0 0,0 1 34 0 0,3-1-9 0 0,-4-5-120 0 0,0-1 0 0 0,0 1-1 0 0,0-1 1 0 0,0 1-1 0 0,-1-1 1 0 0,1 1-1 0 0,0 0 1 0 0,-1-1 0 0 0,1 1-1 0 0,-1 0 1 0 0,0-1-1 0 0,0 1 1 0 0,1 0 0 0 0,-1-1-1 0 0,0 2-23 0 0,0 23 161 0 0,0-7-3 0 0,0-3 29 0 0,0-2 67 0 0,2-9 33 0 0,2-2-203 0 0,-3-2-69 0 0,-1-1 0 0 0,1 1-1 0 0,-1-1 1 0 0,1 1-1 0 0,-1-1 1 0 0,1 1-1 0 0,-1-1 1 0 0,1 1-1 0 0,-1-1 1 0 0,0 1-1 0 0,1 0 1 0 0,-1-1 0 0 0,0 1-1 0 0,1 0 1 0 0,-1 0-15 0 0,3 29 298 0 0,-3-28-239 0 0,0-2 26 0 0,0 0-15 0 0,0 0-44 0 0,0 0-44 0 0,0 0-48 0 0,0 0-95 0 0,0 0-167 0 0,0 0-21 0 0</inkml:trace>
  <inkml:trace contextRef="#ctx0" brushRef="#br0" timeOffset="498.08">288 160 6992 0 0,'0'0'157'0'0,"0"0"23"0"0,0 0 12 0 0,0 2-27 0 0,-1 2-126 0 0,1-4-36 0 0,15 26-11 0 0,-12-14 76 0 0,-3-2 53 0 0,-1-1 35 0 0,0 11 182 0 0,5-7-173 0 0,1-5-26 0 0,1 2 74 0 0,-4 4 87 0 0,-2-1-42 0 0,1-3-71 0 0,-1-6-126 0 0,1-1 1 0 0,-1 0 0 0 0,1 1-1 0 0,0-1 1 0 0,0 1 0 0 0,0-1-1 0 0,0 0-61 0 0,6 11 262 0 0,-6-10-156 0 0,0 0 0 0 0,0 0 0 0 0,-1 1 0 0 0,1-1 0 0 0,-1 1-1 0 0,0-1 1 0 0,0 0 0 0 0,0 1 0 0 0,-1 3-106 0 0,0 8 333 0 0,1-6-143 0 0,0 14 377 0 0,0-17-447 0 0,0-2-65 0 0,0-3 167 0 0,0 1-4 0 0,0-3-333 0 0,0 1 63 0 0,0 1 57 0 0,0 0 49 0 0,0 2 67 0 0,0-1 49 0 0,0 1 85 0 0,0 2 186 0 0,0-3 80 0 0,0-3-288 0 0,0-1-35 0 0,0-2-49 0 0,0-3-62 0 0,0-1-75 0 0,0-4-87 0 0,0-4 47 0 0,0 8 64 0 0,-1 0-1 0 0,2 0 0 0 0,-1 0 1 0 0,1 0-1 0 0,1-4-35 0 0,4-2 83 0 0,-5 11-70 0 0,0 1 0 0 0,0 0 0 0 0,0-1 0 0 0,-1 1 0 0 0,1-1 0 0 0,-1 1 0 0 0,1-1 1 0 0,-1 1-1 0 0,1-1 0 0 0,-1 0 0 0 0,0 1 0 0 0,0-1 0 0 0,0 0-13 0 0,0 0 19 0 0,0 0 1 0 0,1-1-1 0 0,-1 1 0 0 0,1 0 0 0 0,-1 0 0 0 0,1-1 1 0 0,0 1-1 0 0,0 0 0 0 0,0 0 0 0 0,0 0 0 0 0,1-2-19 0 0,8-18 151 0 0,0-2-65 0 0,0 9-201 0 0,5 1 12 0 0,-5 6 27 0 0,9-8-47 0 0,7 2 22 0 0,-19 13 81 0 0,-1-1 1 0 0,1 1 0 0 0,0 1 0 0 0,-1-1 0 0 0,1 1 0 0 0,0 0 0 0 0,-1 1 0 0 0,2 0 19 0 0,14 0-23 0 0,-21-1 22 0 0,-1 0 0 0 0,1 0 0 0 0,0 0 0 0 0,-1 0 0 0 0,1 0 1 0 0,0 0-1 0 0,-1 0 0 0 0,1 0 0 0 0,0 0 0 0 0,-1 1 1 0 0,1-1-1 0 0,0 0 0 0 0,-1 0 0 0 0,1 1 0 0 0,-1-1 1 0 0,1 0-1 0 0,0 1 0 0 0,-1-1 0 0 0,1 1 0 0 0,-1-1 1 0 0,1 1-1 0 0,-1-1 0 0 0,1 1 0 0 0,-1-1 0 0 0,0 1 1 0 0,1 0 0 0 0,-1-1-2 0 0,1 1 1 0 0,-1-1-1 0 0,0 1 1 0 0,1 0-1 0 0,-1-1 1 0 0,1 1-1 0 0,-1-1 1 0 0,1 0-1 0 0,-1 1 1 0 0,1-1-1 0 0,0 1 1 0 0,-1-1-1 0 0,1 0 1 0 0,-1 1-1 0 0,1-1 1 0 0,0 0-1 0 0,-1 0 1 0 0,1 0-1 0 0,0 1 1 0 0,-1-1-1 0 0,1 0 1 0 0,0 0-1 0 0,0 0 1 0 0,-1 0-1 0 0,1 0 1 0 0,0 0 1 0 0,1 0-1 0 0,-1 0 0 0 0,1 0 1 0 0,0 0-1 0 0,-1 1 1 0 0,1-1-1 0 0,0 1 0 0 0,-1-1 1 0 0,1 1-1 0 0,0-1 1 0 0,-1 1-1 0 0,1 0 0 0 0,-1 0 1 0 0,1 0-1 0 0,-1 0 1 0 0,1 0-1 0 0,-1 0 0 0 0,0 0 1 0 0,0 1-1 0 0,0-1 1 0 0,1 1 0 0 0,30 30 0 0 0,-19-16 0 0 0,-11-11-2 0 0,-1-5 0 0 0,-1 1 0 0 0,0 0 0 0 0,0-1 0 0 0,1 1 0 0 0,-1-1 0 0 0,0 1 0 0 0,1 0 0 0 0,-1-1 0 0 0,1 1 1 0 0,-1-1-1 0 0,1 1 0 0 0,-1-1 0 0 0,1 1 0 0 0,-1-1 0 0 0,1 1 0 0 0,-1-1 0 0 0,1 0 0 0 0,0 1 0 0 0,-1-1 0 0 0,1 0 0 0 0,0 0 0 0 0,0 1 2 0 0,4 1-9 0 0,-4-1 9 0 0,0-1-1 0 0,-1 1 1 0 0,1-1-1 0 0,0 1 1 0 0,0 0-1 0 0,0-1 1 0 0,0 1-1 0 0,-1 0 1 0 0,1 0-1 0 0,0 0 1 0 0,-1-1-1 0 0,1 1 1 0 0,-1 0-1 0 0,1 0 1 0 0,-1 0-1 0 0,1 0 1 0 0,-1 0-1 0 0,0 0 1 0 0,1 0-1 0 0,-1 0 1 0 0,0 0-1 0 0,0 0 1 0 0,0 0-1 0 0,0 0 1 0 0,0 0-1 0 0,0 2 1 0 0,0-1 0 0 0,1 0 1 0 0,-1 1-1 0 0,0-1 0 0 0,1 0 1 0 0,0 1-1 0 0,-1-1 0 0 0,1 0 1 0 0,0 0-1 0 0,13 14 0 0 0,-8-10 3 0 0,-6-6-2 0 0,1 1 1 0 0,0-1-1 0 0,-1 1 0 0 0,1-1 1 0 0,-1 1-1 0 0,1-1 0 0 0,-1 1 1 0 0,1-1-1 0 0,-1 1 1 0 0,0 0-1 0 0,1-1 0 0 0,-1 1 1 0 0,1 0-1 0 0,-1-1 0 0 0,0 1 1 0 0,0 0-2 0 0,3 31 28 0 0,-3-16-7 0 0,0 0 22 0 0,0 14-50 0 0,0-20-98 0 0,0-4 5 0 0,0-4-185 0 0,0-2 208 0 0,0 0-1 0 0,0 0-18 0 0,0 0-38 0 0,0 0-13 0 0,0 0-38 0 0,0 0-44 0 0,0 0-49 0 0,0 0-53 0 0,0 0-49 0 0,0 0-43 0 0,0 0-39 0 0,0 0-134 0 0,0 0-38 0 0,0 0-1400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4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33 6704 0 0,'0'0'149'0'0,"0"0"23"0"0,0 0 12 0 0,0-3-25 0 0,0-7-69 0 0,0 7 5 0 0,-3 3 108 0 0,-3-1 24 0 0,0-5 31 0 0,4 2-75 0 0,-3 1 74 0 0,0 1-23 0 0,-2 2 67 0 0,3 0-190 0 0,2 0-64 0 0,0-1 1 0 0,1 1-1 0 0,-1 0 0 0 0,0 0 1 0 0,0 1-1 0 0,0-1 0 0 0,0 0 1 0 0,0 0-1 0 0,1 1 0 0 0,-1 0 1 0 0,-1 0-48 0 0,-2 5 199 0 0,5-5-189 0 0,0-1 0 0 0,0 1 0 0 0,0-1 0 0 0,-1 0 0 0 0,1 1 1 0 0,0-1-1 0 0,-1 1 0 0 0,1-1 0 0 0,0 0 0 0 0,-1 1 0 0 0,1-1 1 0 0,-1 0-1 0 0,1 1 0 0 0,0-1 0 0 0,-1 0 0 0 0,1 0 0 0 0,-1 1 1 0 0,1-1-1 0 0,-1 0 0 0 0,1 0 0 0 0,-1 0 0 0 0,1 0 0 0 0,-1 0 0 0 0,1 0 1 0 0,-1 0-1 0 0,1 0 0 0 0,-1 0 0 0 0,1 0 0 0 0,-1 0 0 0 0,1 0 1 0 0,-1 0-1 0 0,0 0-10 0 0,-8 1 129 0 0,-2 4 161 0 0,7-2-191 0 0,0-1-47 0 0,0 0-53 0 0,-9 4 138 0 0,8 4-17 0 0,-6-4-6 0 0,6 4-6 0 0,-9-4-18 0 0,4 1-49 0 0,-17 19 141 0 0,16-14-153 0 0,0-1-3 0 0,5-6-6 0 0,0 1 1 0 0,0 0-1 0 0,1 0 1 0 0,0 0-1 0 0,-1 2-20 0 0,2 3 31 0 0,3-10-29 0 0,1 0 0 0 0,-1 0 0 0 0,1 0 0 0 0,0 0-1 0 0,-1 0 1 0 0,0 1 0 0 0,1-1 0 0 0,-1 0 0 0 0,0 0 0 0 0,1-1-1 0 0,-1 1 1 0 0,0 0 0 0 0,0 0 0 0 0,0 0 0 0 0,0 0 0 0 0,0-1-1 0 0,0 1 1 0 0,0 0-2 0 0,-4 1 13 0 0,4-1-11 0 0,0-1 0 0 0,1 0 0 0 0,-1 0 0 0 0,0 1 1 0 0,1-1-1 0 0,-1 0 0 0 0,1 1 0 0 0,-1-1 0 0 0,0 1 0 0 0,1-1 0 0 0,-1 1 1 0 0,1-1-1 0 0,-1 1 0 0 0,1-1 0 0 0,0 1 0 0 0,-1-1 0 0 0,1 1 0 0 0,0 0 0 0 0,-1-1 1 0 0,1 1-1 0 0,0 0 0 0 0,-1 0-2 0 0,-1 4 4 0 0,-3 3 17 0 0,4-7-17 0 0,0 1-1 0 0,0-1 0 0 0,0 0 0 0 0,1 1 0 0 0,-1 0 0 0 0,0-1 0 0 0,1 1 0 0 0,-1-1 0 0 0,1 1 0 0 0,-1 0 0 0 0,1-1 0 0 0,0 1 0 0 0,0 0 0 0 0,0 0-3 0 0,0 13 45 0 0,0 21-29 0 0,0-21 30 0 0,0-13-45 0 0,0 0 0 0 0,0-1 0 0 0,1 1 0 0 0,-1 0 0 0 0,1-1 0 0 0,0 1 1 0 0,-1-1-1 0 0,1 1 0 0 0,0 0 0 0 0,0-1 0 0 0,1 2-1 0 0,3 5 11 0 0,0 6 37 0 0,6-9-20 0 0,-6 6 50 0 0,9-6 10 0 0,-1 6-6 0 0,-10-9 10 0 0,1-1-35 0 0,5-1 18 0 0,-6-1-25 0 0,7 2 96 0 0,-7-1-101 0 0,0 1 0 0 0,-1-1 0 0 0,1 0-1 0 0,0 0 1 0 0,0 0 0 0 0,0-1 0 0 0,0 1 0 0 0,-1-1-1 0 0,1 1 1 0 0,0-1 0 0 0,1 0-45 0 0,2-11 213 0 0,-5 11-198 0 0,-1 0 0 0 0,1 0 0 0 0,-1 0 0 0 0,1 0 0 0 0,-1 0 0 0 0,1 0 0 0 0,-1 0 1 0 0,1 0-1 0 0,0 0 0 0 0,0 1 0 0 0,-1-1 0 0 0,1 0 0 0 0,0 0 0 0 0,0 1 0 0 0,0-1 1 0 0,0 0-16 0 0,10-4 156 0 0,0 0 9 0 0,-1-4-37 0 0,-2 2-46 0 0,-5 3-48 0 0,0 1-1 0 0,0 0 1 0 0,1 0 0 0 0,-1 0 0 0 0,1 0 0 0 0,0 0-34 0 0,3 0 62 0 0,16-10 82 0 0,-22 12-139 0 0,1 0 0 0 0,0-1 0 0 0,-1 1 0 0 0,1-1 0 0 0,-1 0 0 0 0,1 1 0 0 0,-1-1 0 0 0,0 0 0 0 0,0 0 0 0 0,1 0-5 0 0,3-12 59 0 0,6 9-31 0 0,-10 3-20 0 0,1 0 0 0 0,-1-1 0 0 0,0 1 0 0 0,0 0 0 0 0,1-1 0 0 0,-2 1 0 0 0,1-1 1 0 0,0 1-9 0 0,0-1 0 0 0,0 1 0 0 0,0-1 0 0 0,0 1 1 0 0,0-1-1 0 0,0 1 0 0 0,1 0 0 0 0,-1 0 1 0 0,1-1-1 0 0,4-1 0 0 0,-5 4 0 0 0,-1-1 0 0 0,1 1 0 0 0,-1 0 0 0 0,1 0 0 0 0,-1-1 0 0 0,0 1 0 0 0,1 0 0 0 0,-1-1 0 0 0,1 1 0 0 0,-1 0 0 0 0,0-1 0 0 0,1 1 0 0 0,-1-1 0 0 0,0 1 0 0 0,0-1 0 0 0,1 1 0 0 0,-1 0 0 0 0,0-1 0 0 0,0 1 0 0 0,0-1 0 0 0,0 1 0 0 0,0-1 0 0 0,1 1 0 0 0,-1-1 0 0 0,0 1 0 0 0,0-1 0 0 0,0 1 0 0 0,0-1 0 0 0,0 1 0 0 0,-1-1 0 0 0,1 1 0 0 0,0-1 0 0 0,0-31 0 0 0,0 0 0 0 0,0 21 3 0 0,0-8 35 0 0,0 19-39 0 0,0 0 1 0 0,0 0-1 0 0,0 0 0 0 0,0 0 1 0 0,0 0-1 0 0,0 0 0 0 0,0 0 1 0 0,0 0-1 0 0,0 0 0 0 0,0 0 1 0 0,0-1-1 0 0,0 1 0 0 0,0 0 1 0 0,0 0-1 0 0,0 0 0 0 0,0 0 1 0 0,0 0-1 0 0,0 0 0 0 0,0 0 1 0 0,0 0-1 0 0,0 0 0 0 0,0 0 1 0 0,0 0-1 0 0,0-1 0 0 0,0 1 1 0 0,0 0-1 0 0,0 0 1 0 0,0 0-1 0 0,1 0 0 0 0,-1 0 1 0 0,0 0-1 0 0,0 0 0 0 0,0 0 1 0 0,0 0-1 0 0,0 0 0 0 0,0 0 1 0 0,0 0-1 0 0,0 0 0 0 0,0 0 1 0 0,0 0-1 0 0,0 0 0 0 0,0 0 1 0 0,1 0-1 0 0,-1 0 0 0 0,0 0 1 0 0,0 0-1 0 0,0 0 0 0 0,0 0 1 0 0,0 0-1 0 0,0 0 0 0 0,0 0 1 0 0,0 0-1 0 0,0 0 0 0 0,1 0 1 0 0,-1 0-1 0 0,0 0 1 0 0,0 0 0 0 0,13 2-12 0 0,-11 0 12 0 0,0 0 0 0 0,0-1 0 0 0,0 1 1 0 0,-1 0-1 0 0,1 0 0 0 0,-1 0 1 0 0,1 0-1 0 0,-1 0 0 0 0,0 0 1 0 0,0 0-1 0 0,0 1 0 0 0,1 0 0 0 0,7 13-21 0 0,-6-11-60 0 0,-3-3 72 0 0,0 0 0 0 0,1-1 1 0 0,-1 1-1 0 0,1-1 0 0 0,-1 1 0 0 0,1 0 1 0 0,-1-1-1 0 0,1 1 0 0 0,0-1 0 0 0,0 1 1 0 0,-1-1-1 0 0,1 0 9 0 0,1 1-3 0 0,-1 0 0 0 0,0-1 0 0 0,0 1 0 0 0,-1 0 0 0 0,1 0 0 0 0,0 0 0 0 0,-1 0 0 0 0,1 0 0 0 0,-1 0 0 0 0,1 0 0 0 0,-1 0 0 0 0,0 1 3 0 0,0-2 0 0 0,0 1 0 0 0,0-1 0 0 0,0 1 0 0 0,0-1-1 0 0,0 1 1 0 0,0-1 0 0 0,1 1 0 0 0,-1-1 0 0 0,1 1 0 0 0,-1-1 0 0 0,1 1 0 0 0,-1-1 0 0 0,1 0 0 0 0,0 1 0 0 0,-1-1 0 0 0,2 1 0 0 0,10 21 15 0 0,-12-23-14 0 0,4 9 49 0 0,1 0 0 0 0,0 0 0 0 0,1 0 1 0 0,0 0-51 0 0,-2-2 86 0 0,-5 2-63 0 0,1-7-4 0 0,0-1-16 0 0,0-1 0 0 0,0 1 0 0 0,-1 0 0 0 0,1-1 0 0 0,0 1 0 0 0,0-1 0 0 0,0 1 0 0 0,0-1 0 0 0,0 1 1 0 0,0-1-1 0 0,0 1 0 0 0,1-1 0 0 0,-1 1 0 0 0,0-1 0 0 0,0 1 0 0 0,0-1 0 0 0,0 1 0 0 0,1-1 0 0 0,-1 1 1 0 0,0-1-1 0 0,1 1 0 0 0,-1-1 0 0 0,0 0 0 0 0,1 1 0 0 0,-1-1 0 0 0,0 0 0 0 0,1 1 0 0 0,-1-1 0 0 0,1 0 1 0 0,-1 1-1 0 0,0-1 0 0 0,1 0 0 0 0,-1 1 0 0 0,1-1 0 0 0,-1 0 0 0 0,1 0 0 0 0,-1 0 0 0 0,1 0 0 0 0,-1 0 1 0 0,1 1-1 0 0,-1-1 0 0 0,1 0 0 0 0,-1 0 0 0 0,1 0 0 0 0,-1 0 0 0 0,1-1-3 0 0,-1 1 3 0 0,0 0-1 0 0,1 0 0 0 0,-1 0 1 0 0,0 0-1 0 0,0 0 1 0 0,0 0-1 0 0,0 0 1 0 0,0 0-1 0 0,0 0 1 0 0,0 0-1 0 0,0 0 0 0 0,0 0 1 0 0,0 0-1 0 0,1 0 1 0 0,-1 0-1 0 0,0 0 1 0 0,0 0-1 0 0,0 0 0 0 0,0 0 1 0 0,0 0-1 0 0,0 0 1 0 0,0 0-1 0 0,0 0 1 0 0,0 1-1 0 0,0-1 0 0 0,0 0 1 0 0,1 0-1 0 0,-1 0 1 0 0,0 0-1 0 0,0 0 1 0 0,0 0-1 0 0,0 0 0 0 0,0 0 1 0 0,0 0-1 0 0,0 0 1 0 0,0 0-1 0 0,0 0 1 0 0,0 0-1 0 0,0 1 1 0 0,0-1-1 0 0,0 0 0 0 0,0 0 1 0 0,0 0-1 0 0,0 0 1 0 0,0 0-1 0 0,0 0 1 0 0,0 0-1 0 0,0 0 0 0 0,0 0 1 0 0,0 0-1 0 0,0 1 1 0 0,0-1-1 0 0,0 0 1 0 0,0 0-1 0 0,0 0 0 0 0,0 0 1 0 0,0 0-3 0 0,0 1 8 0 0,0-1-1 0 0,0 1 1 0 0,0-1 0 0 0,0 1 0 0 0,0-1 0 0 0,0 1-1 0 0,0-1 1 0 0,0 1 0 0 0,0-1 0 0 0,0 1-1 0 0,1-1 1 0 0,-1 1 0 0 0,0-1 0 0 0,0 0 0 0 0,0 1-1 0 0,1-1 1 0 0,-1 1 0 0 0,0-1 0 0 0,1 1-1 0 0,-1-1 1 0 0,0 0 0 0 0,1 1 0 0 0,-1-1 0 0 0,0 0-1 0 0,1 1 1 0 0,-1-1 0 0 0,1 0 0 0 0,-1 0-1 0 0,0 1 1 0 0,1-1 0 0 0,-1 0 0 0 0,1 0 0 0 0,-1 0-1 0 0,1 0 1 0 0,-1 0 0 0 0,1 0 0 0 0,-1 1-1 0 0,1-1 1 0 0,-1 0 0 0 0,1 0 0 0 0,-1 0 0 0 0,1-1-8 0 0,-1 1 2 0 0,0 0 0 0 0,1 0 1 0 0,-1 0-1 0 0,0 0 1 0 0,0 0-1 0 0,0 0 1 0 0,0 0-1 0 0,0 0 1 0 0,0 0-1 0 0,0 0 1 0 0,0 0-1 0 0,0 0 0 0 0,0 0 1 0 0,1 0-1 0 0,-1 0 1 0 0,0 0-1 0 0,0 0 1 0 0,0 0-1 0 0,0 0 1 0 0,0 0-1 0 0,0 0 1 0 0,0 0-1 0 0,0 0 0 0 0,0 1 1 0 0,0-1-1 0 0,0 0 1 0 0,1 0-1 0 0,-1 0 1 0 0,0 0-1 0 0,0 0 1 0 0,0 0-1 0 0,0 0 1 0 0,0 0-1 0 0,0 0 0 0 0,0 0 1 0 0,0 0-1 0 0,0 0 1 0 0,0 0-1 0 0,0 1 1 0 0,0-1-1 0 0,0 0 1 0 0,0 0-1 0 0,0 0 1 0 0,0 0-1 0 0,0 0 0 0 0,0 0 1 0 0,0 0-1 0 0,0 0 1 0 0,0 0-1 0 0,0 0 1 0 0,0 1-1 0 0,0-1 1 0 0,0 0-1 0 0,0 0 1 0 0,0 0-1 0 0,0 0 1 0 0,0 0-3 0 0,0 1 1 0 0,0-1 1 0 0,0 1 0 0 0,0 0 0 0 0,0 0 0 0 0,0-1 0 0 0,0 1 0 0 0,0 0-1 0 0,1-1 1 0 0,-1 1 0 0 0,0 0 0 0 0,0-1 0 0 0,1 1 0 0 0,-1 0 0 0 0,0-1 0 0 0,1 1-2 0 0,9 2-23 0 0,3-3-97 0 0,-10-1 35 0 0,0 1-195 0 0,-3 0-28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8:02:47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 32 6504 0 0,'0'0'141'0'0,"0"0"23"0"0,0 0 13 0 0,2 0-19 0 0,5 0-107 0 0,-3 0 27 0 0,-2 0 80 0 0,-1 0 184 0 0,1-3 310 0 0,-1 2-486 0 0,0 0-113 0 0,-1 0-38 0 0,2-1-21 0 0,-1 1 31 0 0,0-1 49 0 0,1 1 71 0 0,-1 0 48 0 0,0 0 80 0 0,1 0 92 0 0,0 0 107 0 0,-1 0-286 0 0,0 1-42 0 0,1 0 40 0 0,1 0-90 0 0,1 1-54 0 0,-3-1-4 0 0,0 0 40 0 0,1 0 294 0 0,1-3 12 0 0,8-7 2 0 0,-9 7 0 0 0,-2 3-20 0 0,0 0-83 0 0,3 0-32 0 0,-1 0-193 0 0,1 0 37 0 0,8 0 310 0 0,-6 0-267 0 0,-1 0-74 0 0,-3 0-72 0 0,0 0-34 0 0,1 0 134 0 0,-2 0-1 0 0,0 0 7 0 0,3 3 7 0 0,8 7 1 0 0,-9-7-6 0 0,1-3-22 0 0,-3 0-73 0 0,1 0 0 0 0,-1 0-1 0 0,1 0 1 0 0,-1 0 0 0 0,1 0 0 0 0,-1 0-1 0 0,0 0 1 0 0,1 0 0 0 0,-1 0 0 0 0,1 0-1 0 0,-1 0 1 0 0,1 0 0 0 0,-1 1-1 0 0,0-1 1 0 0,1 0 0 0 0,-1 0 0 0 0,0 0-1 0 0,1 1 1 0 0,-1-1 0 0 0,0 0 0 0 0,1 1-1 0 0,-1-1 1 0 0,0 0 0 0 0,1 1 0 0 0,-1-1-1 0 0,0 0 1 0 0,0 1 0 0 0,1-1 0 0 0,-1 0-1 0 0,0 1 1 0 0,0-1-3 0 0,5 7 45 0 0,8-1 45 0 0,-8-3-27 0 0,2 2 68 0 0,18 20 472 0 0,-14-14-415 0 0,-2-2-137 0 0,-5-5-72 0 0,-1 0-36 0 0,13 14 71 0 0,15 25 75 0 0,-14-24-24 0 0,2 3-2 0 0,-4 1 67 0 0,-1-2 27 0 0,34 54 308 0 0,-16-38-145 0 0,-26-26-253 0 0,8 10 70 0 0,-2-10-3 0 0,-5-8-45 0 0,7 4 69 0 0,-12-6-135 0 0,0 1 0 0 0,0-1-1 0 0,0 0 1 0 0,0 1 0 0 0,0-1-1 0 0,0 1 1 0 0,-1 0 0 0 0,1-1 0 0 0,-1 1-1 0 0,1 0 1 0 0,-1 0 0 0 0,0 0-1 0 0,1 1-22 0 0,2 6 88 0 0,-3-7-78 0 0,-1-1 0 0 0,0 0 0 0 0,1 0 0 0 0,-1 0 1 0 0,1 0-1 0 0,-1 0 0 0 0,1 0 0 0 0,-1 0 0 0 0,1 0 0 0 0,0 0 0 0 0,-1 0 0 0 0,1 0 0 0 0,0 0 0 0 0,0 0 0 0 0,0 0 0 0 0,0 0 0 0 0,0-1 0 0 0,0 1 1 0 0,0 0-1 0 0,0-1 0 0 0,0 1 0 0 0,0-1 0 0 0,0 1 0 0 0,0-1 0 0 0,0 0 0 0 0,1 1 0 0 0,-1-1 0 0 0,0 0 0 0 0,0 0 0 0 0,0 0 0 0 0,1 0-10 0 0,1 0 120 0 0,-3 5-29 0 0,0 1-45 0 0,0-1 33 0 0,2-5-12 0 0,9 0 10 0 0,-8 0 1 0 0,-3 0-48 0 0,0 0-43 0 0,0 0-42 0 0,0 0-83 0 0,0 0-150 0 0,0 0-22 0 0,0-1 80 0 0,0-1 52 0 0,0 1 46 0 0,0 1 38 0 0,0-2-8 0 0,0 0 0 0 0,0 1 25 0 0,0 0-59 0 0,0 0-84 0 0,0-1-104 0 0,0 1 116 0 0,0 0-35 0 0,0-1-36 0 0,0 1-41 0 0,0-13-946 0 0</inkml:trace>
  <inkml:trace contextRef="#ctx0" brushRef="#br0" timeOffset="390.65">1055 0 4384 0 0,'0'0'127'0'0,"-1"0"-22"0"0,-1 0 18 0 0,0 0-90 0 0,0 0 51 0 0,1 1 43 0 0,-1-1 37 0 0,-2 1 301 0 0,-3 3 772 0 0,4-2-885 0 0,2-1-160 0 0,-1 1-88 0 0,1-1-110 0 0,0 0-43 0 0,0-1-36 0 0,-1 2 304 0 0,-1-1 61 0 0,-3 0-66 0 0,0 1-34 0 0,-9 8 250 0 0,12-7-164 0 0,1-2-93 0 0,-1 0-58 0 0,0-1-60 0 0,0-1-24 0 0,1 3 55 0 0,-2 4 124 0 0,4-5-197 0 0,0-1 0 0 0,-1 1 1 0 0,1-1-1 0 0,0 0 0 0 0,-1 1 0 0 0,1-1 1 0 0,0 1-1 0 0,-1-1 0 0 0,1 0 0 0 0,0 1 1 0 0,-1-1-1 0 0,1 0 0 0 0,-1 1 0 0 0,1-1 1 0 0,0 0-1 0 0,-1 0 0 0 0,1 1 0 0 0,-1-1 1 0 0,1 0-1 0 0,-1 0 0 0 0,1 0 0 0 0,-1 0 1 0 0,1 0-1 0 0,-1 0 0 0 0,1 0 0 0 0,-1 0 0 0 0,1 0 1 0 0,-1 0-1 0 0,1 0 0 0 0,-1 0 0 0 0,1 0 1 0 0,-1 0-14 0 0,0 0 12 0 0,1 0 1 0 0,-1 0-1 0 0,1 0 0 0 0,-1-1 1 0 0,1 1-1 0 0,-1 0 1 0 0,1 0-1 0 0,-1 0 1 0 0,1 1-1 0 0,-1-1 1 0 0,1 0-1 0 0,-1 0 1 0 0,1 0-1 0 0,-1 0 0 0 0,1 0 1 0 0,-1 1-1 0 0,1-1 1 0 0,-1 0-1 0 0,1 0 1 0 0,0 1-1 0 0,-1-1 1 0 0,1 0-1 0 0,-1 1 0 0 0,1-1 1 0 0,0 0-1 0 0,-1 1 1 0 0,1-1-1 0 0,0 0 1 0 0,0 1-1 0 0,-1-1 1 0 0,1 1-1 0 0,0 0-12 0 0,-5 5 167 0 0,-3 0 24 0 0,-9 2 30 0 0,13-6-150 0 0,-7 3 97 0 0,10-5-152 0 0,-1 1 0 0 0,1-1 1 0 0,0 0-1 0 0,0 1 1 0 0,0-1-1 0 0,0 1 1 0 0,0 0-1 0 0,0-1 1 0 0,0 1-1 0 0,0 0 1 0 0,0 0-1 0 0,0-1 0 0 0,1 1 1 0 0,-1 0-1 0 0,0 0 1 0 0,0 0-1 0 0,1 0 1 0 0,-1 1-17 0 0,-2 3 60 0 0,3-4-45 0 0,0-1 0 0 0,-1 1 0 0 0,1-1-1 0 0,0 1 1 0 0,-1 0 0 0 0,1-1 0 0 0,0 1 0 0 0,-1-1 0 0 0,1 1 0 0 0,-1 0 0 0 0,1-1 0 0 0,-1 1-1 0 0,1-1 1 0 0,-1 0 0 0 0,1 1 0 0 0,-1-1 0 0 0,1 1 0 0 0,-1-1 0 0 0,0 0 0 0 0,1 0 0 0 0,-1 1 0 0 0,0-1-15 0 0,-4 2 60 0 0,-14 12 185 0 0,-9 15 60 0 0,11-10-111 0 0,-14 18 175 0 0,14-13-186 0 0,2-5 3 0 0,3-2 16 0 0,5 0-30 0 0,5-13-139 0 0,0 0 0 0 0,0 0 1 0 0,0 0-1 0 0,0-1 1 0 0,-2 3-34 0 0,-4 4 174 0 0,0 0-1 0 0,-8 6-173 0 0,14-13 24 0 0,-1 0 1 0 0,1 1-1 0 0,0-1 0 0 0,-1 0 0 0 0,2 1 1 0 0,-2 1-25 0 0,2-2 18 0 0,-1 1 0 0 0,0-1 0 0 0,-1 0 0 0 0,1 0 0 0 0,0 0 0 0 0,-2 1-18 0 0,0 2 18 0 0,0-1 0 0 0,-1 1 0 0 0,2 0 0 0 0,-1 0 0 0 0,1 1 0 0 0,0 0-18 0 0,0-2 17 0 0,0 9 4 0 0,1-9 22 0 0,-9 8-22 0 0,10-11-15 0 0,1-1-1 0 0,0 0 1 0 0,-1 1 0 0 0,1-1-1 0 0,0 1 1 0 0,-1-1-1 0 0,1 1 1 0 0,0-1 0 0 0,0 1-1 0 0,0-1-5 0 0,0-1 0 0 0,0 14 78 0 0,0-12-41 0 0,0-2-41 0 0,0 0-40 0 0,0 0-75 0 0,0 0-130 0 0,0 0-20 0 0,0 0-3 0 0</inkml:trace>
  <inkml:trace contextRef="#ctx0" brushRef="#br0" timeOffset="886.73">0 815 5528 0 0,'0'0'124'0'0,"0"0"17"0"0,0 0 11 0 0,3 2-20 0 0,3 5-92 0 0,-1-3 13 0 0,-3-2 56 0 0,1-1 124 0 0,6 0 62 0 0,2 5 49 0 0,3 1 42 0 0,-3-5-43 0 0,8-2 229 0 0,0 0-88 0 0,0 0-77 0 0,0 0-66 0 0,3 0-5 0 0,1 0-61 0 0,4 0-1 0 0,13 0 88 0 0,-4 0-4 0 0,-20-1-163 0 0,0-1 0 0 0,0 0 0 0 0,7-2-195 0 0,2-1 198 0 0,0 1 7 0 0,-2 1 86 0 0,0-2 1 0 0,4-1-292 0 0,12-4 256 0 0,3 1 350 0 0,22 0-606 0 0,-14 4 299 0 0,-37 3-216 0 0,28-4 138 0 0,19-7 59 0 0,-20 3-28 0 0,0 3 1 0 0,5 1-253 0 0,-7 2 124 0 0,18-1 68 0 0,7-5 43 0 0,-25 3 62 0 0,29-1-297 0 0,-24 4 330 0 0,33-9-330 0 0,-14 2 171 0 0,40-1 156 0 0,-50 6-154 0 0,-37 4-99 0 0,31-4 122 0 0,-4 1-53 0 0,6 1-19 0 0,30 2 18 0 0,-66 1-114 0 0,0 0-1 0 0,0 0 0 0 0,0-1 1 0 0,0-1-1 0 0,1-1-27 0 0,-7 3 11 0 0,6-1 5 0 0,0 0-1 0 0,0 1 1 0 0,0 1-1 0 0,1 0 1 0 0,6 1-16 0 0,13 0 53 0 0,-27-1-106 0 0,0 0 34 0 0,3 0 52 0 0,7 0 118 0 0,-10 0-146 0 0,2 0-53 0 0,-1 0-47 0 0,2 0-62 0 0,1 0-72 0 0,0 0-83 0 0,-8 0 46 0 0,0 0-44 0 0,-1 0-40 0 0,1 0-37 0 0,-1 0-254 0 0,0 0-60 0 0,0 0-47 0 0,0 0-34 0 0,0 0-1400 0 0,0 0-1236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7T14:51:30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401 17 7744 0 0,'0'0'174'0'0,"0"0"29"0"0,0 0 12 0 0,0 0-75 0 0,0 0-15 0 0,0 0 42 0 0,0 0 138 0 0,-3 0 255 0 0,-5-1-208 0 0,1-2-51 0 0,0-1-44 0 0,2-1-34 0 0,4 4-4 0 0,-1 0-52 0 0,0 0-43 0 0,0 0-37 0 0,-2 1 13 0 0,-1 1-60 0 0,4-1-1 0 0,0 0 41 0 0,-4 0 15 0 0,-1 0 51 0 0,-14 0 443 0 0,12 0-368 0 0,3 1-111 0 0,1 1-55 0 0,-4 3 38 0 0,6-4-72 0 0,1 0-1 0 0,-1 0 0 0 0,1 0 1 0 0,-1-1-1 0 0,1 1 0 0 0,-1 0 1 0 0,1-1-1 0 0,-1 1 0 0 0,0-1 0 0 0,1 1 1 0 0,-1-1-1 0 0,0 0 0 0 0,1 0 1 0 0,-1 0-21 0 0,-25 3 240 0 0,25-3-225 0 0,1 1 0 0 0,-1 0 1 0 0,1-1-1 0 0,-1 1 0 0 0,0 0 0 0 0,1 0 1 0 0,-1 0-1 0 0,1 0 0 0 0,0 0 0 0 0,-1 0 1 0 0,1 1-16 0 0,0-2 5 0 0,1 0-1 0 0,0 0 1 0 0,0 1 0 0 0,-1-1 0 0 0,1 0 0 0 0,0 0 0 0 0,0 0 0 0 0,-1 1 0 0 0,1-1 0 0 0,0 0 0 0 0,-1 0 0 0 0,1 0 0 0 0,0 0-1 0 0,0 0 1 0 0,-1 0 0 0 0,1 0 0 0 0,0 1 0 0 0,-1-1 0 0 0,1 0 0 0 0,0 0 0 0 0,-1 0 0 0 0,1 0 0 0 0,0 0 0 0 0,-1-1 0 0 0,1 1 0 0 0,0 0-5 0 0,-3 0 18 0 0,0 0 0 0 0,1 0 0 0 0,-1 1 0 0 0,1-1 0 0 0,-1 0 0 0 0,1 1 0 0 0,-2 0-18 0 0,-1 6 77 0 0,2-3-32 0 0,-22 10 159 0 0,21-12-170 0 0,-6 2 43 0 0,7-3-60 0 0,1 0-1 0 0,0 1 1 0 0,-1-1-1 0 0,1 0 1 0 0,0 1-1 0 0,0-1 1 0 0,0 1-1 0 0,0-1 1 0 0,0 1-17 0 0,-24 24 179 0 0,0 1-51 0 0,-2 0-67 0 0,25-24-45 0 0,1 1 0 0 0,-1-1 0 0 0,1 1 0 0 0,0-1 1 0 0,0 1-1 0 0,0 0 0 0 0,1 0 0 0 0,-1-1 1 0 0,1 1-1 0 0,0 0 0 0 0,-1 3-16 0 0,-9 26 102 0 0,9-30-86 0 0,0 1-1 0 0,0-1 1 0 0,1 1 0 0 0,-1 0 0 0 0,1-1 0 0 0,0 1 0 0 0,0 0 0 0 0,1 0 0 0 0,-1 3-16 0 0,0 20 113 0 0,1-9-51 0 0,0 36 227 0 0,3-36-200 0 0,-1-12-35 0 0,1 1 1 0 0,0-1 0 0 0,0 0 0 0 0,1 0 0 0 0,-1 0 0 0 0,1-1 0 0 0,3 4-55 0 0,35 33 330 0 0,-20-20-190 0 0,-20-21-131 0 0,0 1 0 0 0,0-1-1 0 0,-1 1 1 0 0,1-1 0 0 0,1 0 0 0 0,-1 0 0 0 0,0 0-1 0 0,0 0 1 0 0,0 0 0 0 0,1 0 0 0 0,-1 0-1 0 0,0-1 1 0 0,1 1 0 0 0,-1-1-9 0 0,11 3 38 0 0,9 8 29 0 0,4-6-38 0 0,-10 1 18 0 0,-13-5-41 0 0,1 1 0 0 0,-1-1 0 0 0,0 0 1 0 0,1 0-1 0 0,-1-1 0 0 0,1 1 0 0 0,-1-1 0 0 0,2 1-6 0 0,18-1 65 0 0,-1 0-42 0 0,77 0-119 0 0,-97 0 96 0 0,-1 0 0 0 0,1-1 0 0 0,0 1 0 0 0,0 0 0 0 0,-1 0 0 0 0,1-1 0 0 0,0 1 0 0 0,-1-1 0 0 0,1 1 0 0 0,-1-1 0 0 0,1 0 0 0 0,-1 1 0 0 0,1-1 0 0 0,-1 0 0 0 0,2-1 0 0 0,5-3 0 0 0,1 1-19 0 0,-1 0-89 0 0,-1 0-68 0 0,1 0-48 0 0,5-1-370 0 0,-8-6-22 0 0,-4 11 572 0 0,0-1-1 0 0,-1 1 1 0 0,1 0-1 0 0,0-1 1 0 0,0 1-1 0 0,0 0 1 0 0,0 0-1 0 0,-1 0 1 0 0,1-1-1 0 0,0 1 1 0 0,0 0 0 0 0,0 0-1 0 0,0 0 1 0 0,0 1 44 0 0</inkml:trace>
  <inkml:trace contextRef="#ctx0" brushRef="#br0" timeOffset="313.89">161 353 7848 0 0,'0'0'232'0'0,"-3"0"-14"0"0,-7 0-92 0 0,8 0 4 0 0,1 0 148 0 0,1 0 243 0 0,0 0 14 0 0,0 0-6 0 0,0 0-28 0 0,0 0-11 0 0,3 0-2 0 0,4-2-224 0 0,-4-2-62 0 0,0 0-90 0 0,2 1-45 0 0,19-3 46 0 0,-8-1-36 0 0,6-2 54 0 0,6 1 57 0 0,20-5 224 0 0,-18 5-184 0 0,-11 3-119 0 0,-4 1-61 0 0,-1 0-47 0 0,-11 3-1 0 0,1 0 0 0 0,-1 0 0 0 0,0 0 0 0 0,1 1 0 0 0,-1 0 0 0 0,0 0 0 0 0,1 0 0 0 0,0 0 0 0 0,16-2 0 0 0,12-11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4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8464 0 0,'0'0'190'0'0,"0"0"28"0"0,0 0 10 0 0,0-3-26 0 0,0 2-199 0 0,0 1 0 0 0,0-1 0 0 0,0 0-1 0 0,0 0 1 0 0,0 1 0 0 0,0-1 0 0 0,0 0-1 0 0,1 1 1 0 0,-1-1 0 0 0,0 0 0 0 0,0 1-1 0 0,1-1 1 0 0,-1 0 0 0 0,0 1 0 0 0,1-1-3 0 0,4-1 10 0 0,0-1 60 0 0,-2-1 60 0 0,-3-3 149 0 0,0 7-279 0 0,0-2 528 0 0,0 2 15 0 0,0 0-228 0 0,0 0-138 0 0,0 0-44 0 0,0 0 8 0 0,0 0 42 0 0,0 0-20 0 0,0 2-2 0 0,0-1-151 0 0,0-1 0 0 0,0 1-1 0 0,0 0 1 0 0,0-1 0 0 0,0 1 0 0 0,1-1 0 0 0,-1 1 0 0 0,0 0-1 0 0,0-1 1 0 0,0 1 0 0 0,1-1 0 0 0,-1 1 0 0 0,0-1-1 0 0,1 1 1 0 0,-1-1 0 0 0,0 1 0 0 0,1-1 0 0 0,-1 0 0 0 0,1 1-1 0 0,-1-1 1 0 0,0 1 0 0 0,1-1 0 0 0,-1 0 0 0 0,1 1-10 0 0,0-1 10 0 0,0 1 1 0 0,-1-1 0 0 0,1 1-1 0 0,-1-1 1 0 0,1 1 0 0 0,0-1-1 0 0,-1 1 1 0 0,0-1 0 0 0,1 1-1 0 0,-1 0 1 0 0,1-1 0 0 0,-1 1-1 0 0,0 0 1 0 0,1-1 0 0 0,-1 1 0 0 0,0 0-1 0 0,1-1 1 0 0,-1 1 0 0 0,0 0-1 0 0,0 0 1 0 0,0-1 0 0 0,0 1-1 0 0,0 0 1 0 0,0 0 0 0 0,0 0-11 0 0,2 15 151 0 0,5 2-22 0 0,-3-7-49 0 0,2 6 72 0 0,-2-2-39 0 0,-1 1-17 0 0,1 8 8 0 0,1 0 8 0 0,5 13 88 0 0,-4 8 7 0 0,4 3 1 0 0,-6-22-98 0 0,-2-9 3 0 0,2-1 0 0 0,-1 1 0 0 0,3 3-113 0 0,-2-5 146 0 0,0 1 1 0 0,1 10-147 0 0,4 16 244 0 0,1-11-29 0 0,-7-20-107 0 0,0 0-1 0 0,0-1 1 0 0,0 4-108 0 0,4 18 292 0 0,3 0 28 0 0,-5-3 5 0 0,6-8 24 0 0,-6 8 16 0 0,6 3 3 0 0,-7-14-168 0 0,2 5 15 0 0,0-2-76 0 0,-2 0 44 0 0,-4-2-49 0 0,0-16-116 0 0,-1 0-1 0 0,1 0 0 0 0,1 0 1 0 0,-1 0-1 0 0,0 0 0 0 0,1-1 0 0 0,-1 2-17 0 0,7 9 70 0 0,-6-12-61 0 0,0 1 0 0 0,-1-1 0 0 0,1 1-1 0 0,0-1 1 0 0,-1 1 0 0 0,1-1 0 0 0,-1 1 0 0 0,1-1-1 0 0,-1 1 1 0 0,0-1 0 0 0,1 1 0 0 0,-1 0-1 0 0,0-1-8 0 0,0 6 34 0 0,-1-6-24 0 0,1 1-1 0 0,0 0 0 0 0,0-1 1 0 0,0 1-1 0 0,0 0 1 0 0,0-1-1 0 0,0 1 0 0 0,1 0 1 0 0,-1-1-1 0 0,1 1 1 0 0,-1 0-1 0 0,1 0-9 0 0,10 4 29 0 0,-11-6-23 0 0,1 1-1 0 0,-1 0 0 0 0,0-1 1 0 0,1 1-1 0 0,-1 0 0 0 0,0-1 1 0 0,0 1-1 0 0,0 0 0 0 0,1-1 1 0 0,-1 1-1 0 0,0 0 0 0 0,0-1 1 0 0,0 1-1 0 0,0 0 0 0 0,0-1-5 0 0,0 3 70 0 0,0-3-113 0 0,0 0-49 0 0,0 0 17 0 0,0 0 9 0 0,0 0-33 0 0,0 0-17 0 0,0 0-35 0 0,0 0-40 0 0,0 0-44 0 0,0 0-49 0 0,0 0-46 0 0,0 0-41 0 0,0 0-39 0 0,0 0-266 0 0,0 0-64 0 0,0 0-48 0 0,0 0-37 0 0,0 0-1480 0 0,0 0-1311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7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193 448 7512 0 0,'-3'0'166'0'0,"-2"0"-66"0"0,-11 0 311 0 0,12 0-340 0 0,0 0-71 0 0,-32 1 38 0 0,35-1-35 0 0,1 0 0 0 0,0 0 0 0 0,-1 0-1 0 0,1 0 1 0 0,-1 0 0 0 0,1 0 0 0 0,0 0-1 0 0,-1 0 1 0 0,1 0 0 0 0,-1 1 0 0 0,1-1-1 0 0,0 0 1 0 0,-1 0 0 0 0,1 1 0 0 0,0-1-1 0 0,-1 0 1 0 0,1 0 0 0 0,0 1 0 0 0,0-1-1 0 0,-1 0 1 0 0,1 1 0 0 0,0-1 0 0 0,0 0-1 0 0,-1 1-2 0 0,-4 6 132 0 0,-6-2 68 0 0,6 6 0 0 0,-7-4-12 0 0,11-7-175 0 0,0 0 0 0 0,0 1 0 0 0,0-1-1 0 0,0 1 1 0 0,0-1 0 0 0,0 1-1 0 0,0 0 1 0 0,0-1 0 0 0,0 1-1 0 0,0 0 1 0 0,1 0 0 0 0,-1 0 0 0 0,0 0-1 0 0,0-1 1 0 0,1 1 0 0 0,-1 1-13 0 0,-2 3 51 0 0,3-5-38 0 0,0 1 0 0 0,0 0 0 0 0,-1-1-1 0 0,1 1 1 0 0,0 0 0 0 0,-1-1 0 0 0,1 1-1 0 0,0-1 1 0 0,-1 1 0 0 0,1-1 0 0 0,-1 1-1 0 0,1-1 1 0 0,-1 1 0 0 0,1-1 0 0 0,-1 1 0 0 0,0-1-1 0 0,1 0 1 0 0,-1 1 0 0 0,1-1 0 0 0,-1 0-1 0 0,0 1 1 0 0,0-1-13 0 0,-4 2 52 0 0,-1 3 26 0 0,0 2 42 0 0,-8 20 333 0 0,11-20-327 0 0,-2 6 177 0 0,-2-9-107 0 0,7-3-185 0 0,-1-1 0 0 0,1 0 1 0 0,-1 0-1 0 0,1 1 1 0 0,-1-1-1 0 0,1 0 0 0 0,0 1 1 0 0,-1-1-1 0 0,1 0 0 0 0,0 1 1 0 0,-1-1-1 0 0,1 0 1 0 0,0 1-1 0 0,-1-1 0 0 0,1 1 1 0 0,0-1-1 0 0,0 1 0 0 0,0-1 1 0 0,-1 1-1 0 0,1-1 1 0 0,0 1-1 0 0,0-1 0 0 0,0 1 1 0 0,0-1-1 0 0,0 1 0 0 0,0-1 1 0 0,0 1-1 0 0,0-1 1 0 0,0 1-1 0 0,0-1 0 0 0,0 1 1 0 0,0 0-12 0 0,0 10 193 0 0,1 10 238 0 0,2-9-177 0 0,2-1-97 0 0,5 0-72 0 0,1 0 20 0 0,-6-9-28 0 0,-3-1-69 0 0,-1-1-1 0 0,1 0 1 0 0,-1 0 0 0 0,1 1-1 0 0,0-1 1 0 0,-1 1-1 0 0,1 0 1 0 0,-1-1-1 0 0,1 1 1 0 0,-1 0 0 0 0,0 0-1 0 0,1 0-7 0 0,12 6 59 0 0,-3-6 13 0 0,-4 0 12 0 0,-4-1-46 0 0,-1 0 1 0 0,0 0-1 0 0,0 0 1 0 0,0 0-1 0 0,1 0 1 0 0,-1-1-1 0 0,0 1 1 0 0,0-1-1 0 0,0 1 1 0 0,1-1-39 0 0,5-4 125 0 0,-7 4-98 0 0,1 0-1 0 0,-1 0 0 0 0,1 0 0 0 0,-1 0 0 0 0,1 1 1 0 0,0-1-1 0 0,-1 0 0 0 0,1 1 0 0 0,-1-1 1 0 0,1 1-1 0 0,0 0 0 0 0,0 0 0 0 0,-1-1 0 0 0,1 1 1 0 0,1 0-27 0 0,7 1 67 0 0,-7 0-47 0 0,1-1 0 0 0,0 0 0 0 0,-1 0 0 0 0,1 0-1 0 0,0-1 1 0 0,-1 1 0 0 0,1-1 0 0 0,0 0 0 0 0,1 0-20 0 0,32-13 112 0 0,0 1-46 0 0,-33 12-67 0 0,0 0 0 0 0,-1-1 1 0 0,1 1-1 0 0,-1-1 1 0 0,1 0-1 0 0,-1 0 0 0 0,0 0 1 0 0,1-1-1 0 0,-1 1 1 0 0,0-1-1 0 0,-1 1 0 0 0,3-4 1 0 0,1 1-10 0 0,10-9-75 0 0,-9 11 45 0 0,-7 3 34 0 0,1-1 1 0 0,0 1 0 0 0,-1 0 0 0 0,1-1 0 0 0,0 1 0 0 0,-1 0 0 0 0,1-1 0 0 0,-1 1-1 0 0,1-1 1 0 0,-1 1 0 0 0,1-1 0 0 0,-1 1 0 0 0,1-1 0 0 0,-1 0 0 0 0,1 1 0 0 0,-1-1-1 0 0,0 0 1 0 0,0 1 0 0 0,1-1 0 0 0,-1 0 0 0 0,0 1 0 0 0,0-1 0 0 0,1 0 0 0 0,-1 1-1 0 0,0-1 1 0 0,0 0 0 0 0,0 0 5 0 0,0-1-6 0 0,3-6-13 0 0,4-15-89 0 0,-3-10-111 0 0,-4 8 102 0 0,1 4-36 0 0,-2 0 1 0 0,-2-21 152 0 0,-24-83-460 0 0,26 115 388 0 0,0 1 0 0 0,0-1 0 0 0,1-8 72 0 0,-2-15-140 0 0,-8-2-44 0 0,4 3 8 0 0,1 15 99 0 0,3 11 38 0 0,0-1 0 0 0,1 0 0 0 0,0 0 0 0 0,0 0 0 0 0,0-3 39 0 0,1 6-27 0 0,0-56-506 0 0,0 58 381 0 0,-3 2 25 0 0,-2 0 109 0 0,0 0 40 0 0,-8 2 286 0 0,7 6-64 0 0,4 3-52 0 0,3 2-43 0 0,0 3-27 0 0,-2 6-43 0 0,1-10-36 0 0,-1-1 1 0 0,1 1-1 0 0,1 0 0 0 0,1-1 1 0 0,0 2-44 0 0,5 15 164 0 0,6 23 166 0 0,-7-18-164 0 0,-3-15-77 0 0,-2-7-16 0 0,1 0 0 0 0,1-1 0 0 0,-1 1 0 0 0,2-1 0 0 0,0 2-73 0 0,-1-2 76 0 0,0 1-1 0 0,0-1 1 0 0,0 5-76 0 0,3 16 191 0 0,5 1-2 0 0,-6-3-80 0 0,6-8-39 0 0,-6 6-6 0 0,9 0 37 0 0,-12-24-85 0 0,0-1 0 0 0,0 1 0 0 0,-1 0 1 0 0,1 0-1 0 0,-1 0 0 0 0,0 1 1 0 0,1-1-1 0 0,-2 0 0 0 0,1 0 0 0 0,0 1 1 0 0,0 2-17 0 0,1 7 53 0 0,4-3-38 0 0,-1-1-27 0 0,-3-5-41 0 0,1 3 50 0 0,-1-3 1 0 0,0-1-33 0 0,-1 0-31 0 0,0-1-46 0 0,0-1-23 0 0,0 1-45 0 0,1-1-52 0 0,-1 1-57 0 0,0-1-31 0 0,-1-1-50 0 0,1 1-46 0 0,-1-1-40 0 0,0 0-135 0 0,1 0-40 0 0,-1 0-164 0 0,0 0-439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8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8568 0 0,'0'0'249'0'0,"0"0"-1"0"0,0 0-138 0 0,0 0-37 0 0,0 0 83 0 0,0 0 169 0 0,0 0 310 0 0,0 0 33 0 0,0 0-282 0 0,0 0-180 0 0,0 0-68 0 0,0 0-19 0 0,0 0-3 0 0,0 0-27 0 0,0 0 10 0 0,3 2 70 0 0,-2 0-145 0 0,0-1 0 0 0,1 0 0 0 0,-1 1 0 0 0,0-1 0 0 0,-1 1-1 0 0,1-1 1 0 0,0 1 0 0 0,0-1 0 0 0,-1 1 0 0 0,1 0 0 0 0,0 0-24 0 0,1 25 360 0 0,0-16-180 0 0,4 2 34 0 0,1-1 10 0 0,-6 0-27 0 0,1 2 28 0 0,4 4-54 0 0,0-3-49 0 0,-4 16 104 0 0,-2-25-166 0 0,0 0 0 0 0,1 0 0 0 0,-1 0 0 0 0,2 3-60 0 0,3 8 116 0 0,-3-10-59 0 0,0-1-1 0 0,-1 1 0 0 0,0 0 1 0 0,0-1-1 0 0,0 1 0 0 0,-1 0-56 0 0,2 18 162 0 0,4 6 3 0 0,1 0-6 0 0,-6-6-6 0 0,-1-9-70 0 0,0-9-40 0 0,-1 1 0 0 0,2 0 0 0 0,-1 0 0 0 0,1 0 1 0 0,1 1-44 0 0,4 6 67 0 0,0 3 25 0 0,-5 0 19 0 0,-1 9 30 0 0,0 7 103 0 0,0-30-160 0 0,1 0-33 0 0,6 11 18 0 0,-5-12-29 0 0,-1 0 33 0 0,1 0 45 0 0,-1 1 57 0 0,0-1-22 0 0,0 1 35 0 0,-1-1 37 0 0,0 1 41 0 0,0-3-446 0 0,0 0 49 0 0,0-1 45 0 0,0 1 40 0 0,0 0 42 0 0,0 1 66 0 0,0-1 50 0 0,0 0 36 0 0,0 4 429 0 0,0-3-436 0 0,0-1-63 0 0,0 1-78 0 0,0-1-72 0 0,0 1-86 0 0,0-1-99 0 0,0 0-42 0 0,0 0-86 0 0,0 0-92 0 0,0 0-101 0 0,0 0-108 0 0,0 0-116 0 0,0 0-123 0 0,0-1 414 0 0,0 1-34 0 0,0-1-1670 0 0,0 0-1259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8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401 1 6448 0 0,'0'0'141'0'0,"0"0"23"0"0,0 0 13 0 0,0 0 13 0 0,0 0 2 0 0,0 0 0 0 0,0 0 0 0 0,0 0 16 0 0,0 0 66 0 0,0 0 29 0 0,0 0 8 0 0,-3 0 1 0 0,3 0-299 0 0,-1-1 0 0 0,1 1 0 0 0,-1 0 0 0 0,1 0 0 0 0,-1 0 0 0 0,1 0 1 0 0,0 1-1 0 0,-1-1 0 0 0,1 0 0 0 0,-1 0 0 0 0,1 0 0 0 0,-1 0 0 0 0,1 0 0 0 0,0 0 0 0 0,-1 1 1 0 0,1-1-1 0 0,0 0 0 0 0,-1 0 0 0 0,1 1 0 0 0,0-1 0 0 0,-1 0 0 0 0,1 1 0 0 0,0-1 1 0 0,-1 0-1 0 0,1 1 0 0 0,0-1 0 0 0,0 0 0 0 0,-1 1 0 0 0,1-1 0 0 0,0 0 0 0 0,0 1-13 0 0,-5 6 218 0 0,-6-2 94 0 0,6 6-12 0 0,-6-6-51 0 0,6 6-22 0 0,-6-4-13 0 0,-3 0-50 0 0,10-5-105 0 0,-7 3 59 0 0,9-4-96 0 0,0 0 1 0 0,-1 0 0 0 0,1 0-1 0 0,0 0 1 0 0,0 1-1 0 0,0-1 1 0 0,0 1 0 0 0,0 0-1 0 0,0-1-22 0 0,-1 2 36 0 0,0 0 0 0 0,0-1 0 0 0,-1 0 0 0 0,1 0 0 0 0,0 0 0 0 0,-2 0-36 0 0,-10 7 124 0 0,6-2-72 0 0,5-4-26 0 0,0 0 0 0 0,0 0 0 0 0,0-1 0 0 0,0 1 0 0 0,0-1 0 0 0,0 0 0 0 0,-1 0 0 0 0,0 0-26 0 0,-18 8 92 0 0,-12 20 219 0 0,25-26-199 0 0,7-3-87 0 0,1 0-1 0 0,0 1 1 0 0,-1-1 0 0 0,1 0-1 0 0,0 1 1 0 0,0-1-1 0 0,0 1 1 0 0,0-1-1 0 0,0 1-24 0 0,-5 6 79 0 0,4-4-39 0 0,-1-1 1 0 0,1 0-1 0 0,0 0 1 0 0,-1 0-1 0 0,0 0 1 0 0,0 0-41 0 0,-7 2 119 0 0,-1 1 7 0 0,7-2-34 0 0,-1 2 49 0 0,-21 21 165 0 0,23-25-172 0 0,0-1-72 0 0,-4-2-28 0 0,8 1-16 0 0,-3 0 76 0 0,3 0-4 0 0,0 0 3 0 0,0 0 23 0 0,0 0 11 0 0,0 3 1 0 0,0 7-10 0 0,0-1-38 0 0,0-4-79 0 0,0-3 10 0 0,0-1-10 0 0,0-1 0 0 0,0 0 0 0 0,0 0 0 0 0,0 0 0 0 0,0 0 0 0 0,0 0 0 0 0,0 0 0 0 0,0 0 0 0 0,0 0 0 0 0,0 0 0 0 0,0 0-1 0 0,0 1 1 0 0,0-1 0 0 0,0 0 0 0 0,0 0 0 0 0,0 0 0 0 0,0 0 0 0 0,0 0 0 0 0,0 0 0 0 0,0 0 0 0 0,0 0 0 0 0,0 0 0 0 0,0 0 0 0 0,0 0 0 0 0,0 1 0 0 0,0-1-1 0 0,0 0 1 0 0,1 0 0 0 0,-1 0 0 0 0,0 0 0 0 0,0 0 0 0 0,0 0 0 0 0,0 0 0 0 0,0 0 0 0 0,0 0 0 0 0,0 0 0 0 0,0 0 0 0 0,0 0 0 0 0,0 0 0 0 0,0 0 0 0 0,0 0 0 0 0,1 0-1 0 0,-1 0 1 0 0,0 0 0 0 0,0 0 0 0 0,0 0 0 0 0,0 0 0 0 0,0 0 0 0 0,0 0 0 0 0,0 0 0 0 0,0 0 0 0 0,0 0 0 0 0,1 0 0 0 0,-1 0 0 0 0,0 0 0 0 0,0 0 0 0 0,0 0-1 0 0,0 0 1 0 0,1 0 1 0 0,-1 0 0 0 0,1 0 0 0 0,-1 0 0 0 0,0 0 0 0 0,1 0 0 0 0,-1 0 0 0 0,1 0 0 0 0,-1 0 0 0 0,1 0 0 0 0,-1 0 0 0 0,0 1 0 0 0,1-1 0 0 0,-1 0 0 0 0,1 0 0 0 0,-1 0 0 0 0,0 1 0 0 0,1-1 0 0 0,-1 0 0 0 0,0 0 0 0 0,1 1-1 0 0,-1-1 1 0 0,0 0 0 0 0,0 1 0 0 0,1-1 0 0 0,-1 0 0 0 0,0 1 0 0 0,0-1 0 0 0,1 1 0 0 0,-1-1 0 0 0,0 1-2 0 0,5 5 20 0 0,-4-4-14 0 0,1-1 8 0 0,1 0 8 0 0,23 14 69 0 0,-4-5-75 0 0,1-1 39 0 0,-15-5-45 0 0,19 8 52 0 0,-8-1-43 0 0,-15-8-5 0 0,0-1 1 0 0,1 1 0 0 0,-1-1-1 0 0,1 1 1 0 0,2-1-15 0 0,22 4 36 0 0,11 7 103 0 0,-15-4-44 0 0,-10-5-61 0 0,3 0 13 0 0,-13-3-28 0 0,0 0 0 0 0,0 0 1 0 0,0 1-1 0 0,-1-1 0 0 0,1 1 0 0 0,0 0 1 0 0,-1 0-1 0 0,1 1-19 0 0,-1-1 24 0 0,-1 0 0 0 0,1 0 1 0 0,0 0-1 0 0,-1 0 0 0 0,1-1 0 0 0,0 1 1 0 0,0-1-1 0 0,1 0-24 0 0,8 3 60 0 0,8 6 62 0 0,6-4-29 0 0,0 7 30 0 0,-24-11-107 0 0,-1 0 1 0 0,1 0 0 0 0,0 0-1 0 0,0-1 1 0 0,0 0-1 0 0,0 1 1 0 0,1-1 0 0 0,-1 0-1 0 0,0-1 1 0 0,0 1-1 0 0,3 0-16 0 0,8-1 64 0 0,-12 0 0 0 0,-2 0 0 0 0,3 2-10 0 0,8 9-28 0 0,-9-8 49 0 0,-2-3-6 0 0,0 0-5 0 0,0 0 0 0 0,0 0 0 0 0,0 0-36 0 0,0 0-40 0 0,0 0-59 0 0,0 0-47 0 0,3 2-175 0 0,10 12-25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6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321 33 8352 0 0,'0'-3'190'0'0,"0"3"-182"0"0,0-1 0 0 0,0 1 0 0 0,0 0-1 0 0,0-1 1 0 0,1 1 0 0 0,-1-1 0 0 0,-1 1 0 0 0,1 0-1 0 0,0-1 1 0 0,0 1 0 0 0,0-1 0 0 0,0 1-1 0 0,0-1 1 0 0,0 1 0 0 0,0 0 0 0 0,-1-1-1 0 0,1 1 1 0 0,0 0 0 0 0,0-1 0 0 0,0 1 0 0 0,-1 0-1 0 0,1-1 1 0 0,0 1 0 0 0,-1 0 0 0 0,1-1-1 0 0,0 1 1 0 0,-1 0 0 0 0,1 0 0 0 0,0-1-1 0 0,-1 1 1 0 0,1 0 0 0 0,0 0 0 0 0,-1 0 0 0 0,1-1-1 0 0,-1 1 1 0 0,1 0 0 0 0,0 0 0 0 0,-1 0-1 0 0,1 0 1 0 0,-1 0 0 0 0,1 0 0 0 0,0 0-1 0 0,-1 0 1 0 0,1 0 0 0 0,-1 0 0 0 0,1 0 0 0 0,-1 0-1 0 0,1 0 1 0 0,-1 1-8 0 0,0-1 13 0 0,1 0 1 0 0,-1 0-1 0 0,0 0 1 0 0,0 0-1 0 0,0 0 0 0 0,0 0 1 0 0,0 0-1 0 0,1 0 0 0 0,-1-1 1 0 0,0 1-1 0 0,0 0 0 0 0,0 0 1 0 0,1-1-1 0 0,-1 1 1 0 0,0 0-1 0 0,0-1 0 0 0,1 1 1 0 0,-1-1-1 0 0,0 0-13 0 0,-2-6 37 0 0,3 7-37 0 0,0 0 0 0 0,0 0 0 0 0,0-1 0 0 0,0 1 0 0 0,0 0 0 0 0,-1 0 0 0 0,1 0 0 0 0,0-1 0 0 0,0 1 0 0 0,0 0 0 0 0,0 0 0 0 0,0 0 0 0 0,0 0 0 0 0,0-1 0 0 0,0 1 0 0 0,0 0 0 0 0,0 0 0 0 0,-1 0 0 0 0,1 0 0 0 0,0 0 0 0 0,0-1 0 0 0,0 1 0 0 0,0 0 0 0 0,0 0 0 0 0,-1 0 0 0 0,1 0 0 0 0,0 0 0 0 0,0 0 0 0 0,0 0 0 0 0,0 0 0 0 0,-1 0 0 0 0,1 0 0 0 0,0 0 0 0 0,0-1 0 0 0,0 1 0 0 0,-1 0 0 0 0,-26-1 39 0 0,19 1 47 0 0,0 0 44 0 0,-17 0 409 0 0,14 0-346 0 0,5 0-115 0 0,0 0-39 0 0,6 0-27 0 0,-1 0 0 0 0,0 0-1 0 0,1 0 1 0 0,-1 0-1 0 0,0 0 1 0 0,1 0 0 0 0,-1 0-1 0 0,0 0 1 0 0,0 1 0 0 0,1-1-1 0 0,-1 0 1 0 0,1 0 0 0 0,-1 1-1 0 0,0-1 1 0 0,1 0-1 0 0,-1 1 1 0 0,1-1 0 0 0,-1 1-1 0 0,0-1 1 0 0,1 1 0 0 0,0-1-1 0 0,-1 1 1 0 0,1-1-1 0 0,-1 1 1 0 0,1-1 0 0 0,-1 1-12 0 0,1 0 11 0 0,0-1 0 0 0,-1 1 0 0 0,1-1 0 0 0,-1 1 0 0 0,1-1 0 0 0,-1 1 0 0 0,1-1 0 0 0,-1 1 0 0 0,1-1 1 0 0,-1 1-1 0 0,1-1 0 0 0,-1 0 0 0 0,0 1 0 0 0,1-1 0 0 0,-1 0 0 0 0,0 0 0 0 0,1 1 0 0 0,-1-1 0 0 0,0 0 0 0 0,1 0 1 0 0,-1 0-1 0 0,0 0 0 0 0,1 0 0 0 0,-1 0 0 0 0,0 0 0 0 0,0 0-11 0 0,-10 2 104 0 0,-1 4 5 0 0,3-1-49 0 0,4-2-27 0 0,5-3-25 0 0,-1 0 0 0 0,0 0 0 0 0,1 1 0 0 0,-1-1 1 0 0,1 0-1 0 0,-1 1 0 0 0,0-1 0 0 0,1 1 0 0 0,-1-1 0 0 0,1 0 0 0 0,-1 1 0 0 0,1-1 0 0 0,-1 1 0 0 0,1 0 0 0 0,-1-1 0 0 0,1 1 0 0 0,0-1 0 0 0,-1 1 0 0 0,1 0 0 0 0,0-1 0 0 0,0 1 0 0 0,-1 0-8 0 0,-1 4 33 0 0,1-4-26 0 0,1 0 0 0 0,-1-1 0 0 0,1 1 1 0 0,-1 0-1 0 0,0 0 0 0 0,1-1 0 0 0,-1 1 0 0 0,0 0 0 0 0,1-1 1 0 0,-1 1-1 0 0,0 0 0 0 0,0-1 0 0 0,0 1 0 0 0,0-1 0 0 0,0 0 1 0 0,1 1-1 0 0,-2-1-7 0 0,-13 10 141 0 0,-1 12-5 0 0,2-12-23 0 0,11 1-92 0 0,-2 0 3 0 0,-5-4 20 0 0,9-6-41 0 0,0-1-1 0 0,0 1 0 0 0,0 0 0 0 0,0-1 1 0 0,0 1-1 0 0,0 0 0 0 0,1-1 0 0 0,-1 1 0 0 0,0 0 1 0 0,1 0-1 0 0,-1 0 0 0 0,0 0 0 0 0,1-1 1 0 0,-1 1-1 0 0,1 0 0 0 0,0 0 0 0 0,-1 0 1 0 0,1 0-1 0 0,0 0 0 0 0,-1 0 0 0 0,1 0 1 0 0,0 1-1 0 0,0-1 0 0 0,0 0 0 0 0,0 0 1 0 0,0 1-3 0 0,0 0 9 0 0,0 1 0 0 0,-1-1 0 0 0,1 0 0 0 0,-1 1 0 0 0,1-1 0 0 0,-1 0 0 0 0,0 0 0 0 0,0 1-9 0 0,-4 5 10 0 0,-2 4 25 0 0,6 0 21 0 0,1-3-13 0 0,0 4-17 0 0,0 13 55 0 0,-1-20-47 0 0,1-4-25 0 0,0-1 0 0 0,0 1 0 0 0,0 0 1 0 0,0-1-1 0 0,0 1 0 0 0,0 0 0 0 0,0-1 0 0 0,1 1 0 0 0,-1 0 0 0 0,1-1 0 0 0,-1 1 1 0 0,1 1-10 0 0,10 2 64 0 0,-6 6 0 0 0,9-6 9 0 0,-1 6 39 0 0,-8-9 15 0 0,-3-1-110 0 0,0-1 1 0 0,0 0 0 0 0,-1 1 0 0 0,1-1 0 0 0,0 1 0 0 0,0 0 0 0 0,-1 0 0 0 0,1-1-1 0 0,0 1 1 0 0,-1 0 0 0 0,1 0 0 0 0,-1 0 0 0 0,1 1 0 0 0,-1-1 0 0 0,1 1-18 0 0,-2-2 3 0 0,0 0 0 0 0,0 0 1 0 0,0 0-1 0 0,0 0 0 0 0,0 0 1 0 0,0 1-1 0 0,0-1 1 0 0,0 0-1 0 0,0 0 0 0 0,1 0 1 0 0,-1 0-1 0 0,0 0 0 0 0,0 0 1 0 0,0 0-1 0 0,0 0 0 0 0,0 0 1 0 0,0 0-1 0 0,0 1 1 0 0,0-1-1 0 0,1 0 0 0 0,-1 0 1 0 0,0 0-1 0 0,0 0 0 0 0,0 0 1 0 0,0 0-1 0 0,0 0 1 0 0,0 0-1 0 0,0 0 0 0 0,1 0 1 0 0,-1 0-1 0 0,0 0 0 0 0,0 0 1 0 0,0 0-1 0 0,0 0 0 0 0,0 0 1 0 0,0 0-1 0 0,1 0 1 0 0,-1 0-1 0 0,0 0 0 0 0,0-1 1 0 0,0 1-1 0 0,0 0 0 0 0,0 0 1 0 0,0 0-1 0 0,0 0 1 0 0,0 0-1 0 0,1 0 0 0 0,-1 0 1 0 0,0 0-1 0 0,0 0 0 0 0,0 0 1 0 0,0-1-1 0 0,0 1 0 0 0,0 0 1 0 0,0 0-1 0 0,0 0 1 0 0,0 0-4 0 0,9-7 117 0 0,7 2 150 0 0,3 4-19 0 0,-5 0-164 0 0,-11 1-79 0 0,-1 0-2 0 0,0 0 0 0 0,-1 0 0 0 0,1 0 0 0 0,0 0 0 0 0,-1-1 1 0 0,1 1-1 0 0,-1-1 0 0 0,1 1 0 0 0,0-1 0 0 0,-1 0 0 0 0,1 1 0 0 0,-1-1 0 0 0,1-1-3 0 0,0 1 4 0 0,0 0-1 0 0,-1 0 1 0 0,1 0-1 0 0,0 0 1 0 0,0 0-1 0 0,0 1 1 0 0,0-1-1 0 0,-1 1 0 0 0,1-1 1 0 0,0 1-1 0 0,0 0 1 0 0,0 0-1 0 0,2 0-3 0 0,-1 0 6 0 0,0 0 0 0 0,0 0 1 0 0,0-1-1 0 0,-1 1 0 0 0,1 0 0 0 0,0-1 0 0 0,1 0-6 0 0,2-6 13 0 0,-4 3-5 0 0,11-1 35 0 0,19-22-22 0 0,-21 23 10 0 0,-10 3-30 0 0,1 1 1 0 0,-1 0-1 0 0,0-1 0 0 0,0 1 0 0 0,0-1 1 0 0,0 0-1 0 0,0 1 0 0 0,0-1 0 0 0,0 0 1 0 0,0 1-1 0 0,0-1 0 0 0,0 0 0 0 0,0 0 1 0 0,-1 0-1 0 0,1 0 0 0 0,0 0 0 0 0,-1 0 1 0 0,2 0-2 0 0,3-13 0 0 0,1 10 3 0 0,-5 4-2 0 0,-1-1 1 0 0,1 1-1 0 0,-1 0 1 0 0,1 0-1 0 0,-1-1 1 0 0,0 1 0 0 0,1 0-1 0 0,-1-1 1 0 0,1 1-1 0 0,-1 0 1 0 0,0-1-1 0 0,1 1 1 0 0,-1-1 0 0 0,0 1-1 0 0,0-1 1 0 0,1 1-1 0 0,-1 0 1 0 0,0-1-1 0 0,0 1 1 0 0,0-1 0 0 0,0 1-1 0 0,0-1 1 0 0,1 1-1 0 0,-1-1 1 0 0,0 1-1 0 0,0-1 1 0 0,0 1 0 0 0,0-1-1 0 0,0 1 1 0 0,-1-1-1 0 0,1 1 1 0 0,0-1-2 0 0,0-1 1 0 0,0 0 0 0 0,1 0-1 0 0,-1 0 1 0 0,0 1 0 0 0,1-1 0 0 0,-1 0 0 0 0,1 0-1 0 0,0 1 1 0 0,-1-1 0 0 0,1 0 0 0 0,0 1 0 0 0,0-1 0 0 0,0 1-1 0 0,0-1 0 0 0,0 1 1 0 0,0-1 0 0 0,0 0 0 0 0,0 1 0 0 0,-1-1-1 0 0,1 0 1 0 0,0 1 0 0 0,-1-1 0 0 0,0 0 0 0 0,1 0 0 0 0,-1 1-1 0 0,0-1 1 0 0,0 0-1 0 0,0 0 4 0 0,0 1 0 0 0,0-1 0 0 0,1 0 0 0 0,-1 1-1 0 0,0-1 1 0 0,1 1 0 0 0,-1-1 0 0 0,1 1 0 0 0,0-1 0 0 0,-1 1 0 0 0,1-1-1 0 0,0 1 1 0 0,0 0-4 0 0,5-13 4 0 0,-5 10-4 0 0,0-1 0 0 0,0 1 0 0 0,-1-1 0 0 0,1 1 0 0 0,-1-1 0 0 0,-1-2 0 0 0,1-4 0 0 0,-1 5 0 0 0,2 5 0 0 0,12-24 0 0 0,-10 12-16 0 0,-3 11-18 0 0,3 4-12 0 0,6 9-26 0 0,-9-10 69 0 0,1 1-1 0 0,0-1 0 0 0,-1 1 0 0 0,1-1 0 0 0,-1 1 0 0 0,0-1 1 0 0,1 1-1 0 0,-1 0 0 0 0,0-1 0 0 0,0 2 4 0 0,0-1-4 0 0,0-1 0 0 0,0 1 0 0 0,1 0 0 0 0,-1-1 0 0 0,0 1-1 0 0,1 0 1 0 0,0-1 0 0 0,-1 1 0 0 0,1-1 0 0 0,0 1 0 0 0,-1-1-1 0 0,1 1 1 0 0,0-1 0 0 0,0 1 4 0 0,4 6-8 0 0,-2-3 2 0 0,0 1 0 0 0,0 0 0 0 0,-1 0 0 0 0,0 0 0 0 0,0 0 0 0 0,-1 0 0 0 0,0 0 0 0 0,0 0 0 0 0,0 0 0 0 0,-1 1 0 0 0,0-1 0 0 0,0 2 6 0 0,0-7-4 0 0,0 1 1 0 0,0-1 0 0 0,0 1 0 0 0,0-1 0 0 0,0 1 0 0 0,0-1-1 0 0,1 1 1 0 0,-1-1 0 0 0,0 1 0 0 0,1-1 0 0 0,0 1 0 0 0,-1-1 0 0 0,1 0-1 0 0,0 1 1 0 0,-1-1 0 0 0,2 1 3 0 0,10 21-13 0 0,-7-15 13 0 0,-4-7 0 0 0,0 1 0 0 0,-1-1 0 0 0,1 0 0 0 0,0 1 0 0 0,0 0 0 0 0,-1-1 0 0 0,1 1 0 0 0,-1-1 0 0 0,1 1 0 0 0,-1 0 0 0 0,1-1 0 0 0,-1 1 0 0 0,0 0 0 0 0,0 0 0 0 0,0-2 0 0 0,0 1 0 0 0,0-1 0 0 0,0 1 0 0 0,-1-1 0 0 0,1 1 0 0 0,0-1 0 0 0,0 1 0 0 0,0-1 0 0 0,1 1 0 0 0,-1-1 0 0 0,0 1 0 0 0,0-1 0 0 0,0 1 0 0 0,0-1 0 0 0,0 1 0 0 0,1-1 0 0 0,-1 0 0 0 0,0 1 0 0 0,0-1 0 0 0,1 1 0 0 0,-1-1 0 0 0,0 1 0 0 0,1-1 0 0 0,-1 0 0 0 0,0 1 0 0 0,1-1 0 0 0,-1 0 0 0 0,0 1 0 0 0,1-1 0 0 0,-1 0 0 0 0,1 0 0 0 0,0 1 0 0 0,5 3 0 0 0,-4 0-2 0 0,-1-1 2 0 0,15 6 12 0 0,-2-2-58 0 0,-3 0 39 0 0,-11-7-53 0 0,2 0-88 0 0,0 0 27 0 0,1 0-38 0 0,-3 0-190 0 0</inkml:trace>
  <inkml:trace contextRef="#ctx0" brushRef="#br0" timeOffset="417.31">721 161 8408 0 0,'0'0'190'0'0,"0"0"28"0"0,0 2 8 0 0,2 12-28 0 0,12 15 271 0 0,-14-20-42 0 0,-1-2-113 0 0,1-7-303 0 0,0 0 0 0 0,0 0 0 0 0,0 0 1 0 0,0 0-1 0 0,0 0 0 0 0,0 1 0 0 0,0-1 0 0 0,0 0 0 0 0,0 0 0 0 0,0 0 0 0 0,0 0 0 0 0,0 0 0 0 0,0 0 0 0 0,0 0 0 0 0,0 0 0 0 0,0 0 0 0 0,0 0 0 0 0,0 1 0 0 0,0-1 0 0 0,0 0 0 0 0,0 0 0 0 0,0 0 0 0 0,1 0 0 0 0,-1 0 0 0 0,0 0 0 0 0,0 0 0 0 0,0 0 0 0 0,0 0 1 0 0,0 0-1 0 0,0 0 0 0 0,0 0 0 0 0,0 1 0 0 0,0-1 0 0 0,0 0 0 0 0,0 0 0 0 0,0 0 0 0 0,0 0 0 0 0,1 0 0 0 0,-1 0 0 0 0,0 0 0 0 0,0 0 0 0 0,0 0 0 0 0,0 0 0 0 0,0 0 0 0 0,0 0 0 0 0,0 0 0 0 0,0 0 0 0 0,0 0 0 0 0,0 0 0 0 0,1 0 0 0 0,-1 0 0 0 0,0 0 1 0 0,0 0-1 0 0,0 0 0 0 0,0 0 0 0 0,0 0 0 0 0,0 0-11 0 0,7 0 366 0 0,-3 0-158 0 0,-2 0-48 0 0,-2 2 15 0 0,0-1-60 0 0,0-1-33 0 0,0 1-5 0 0,0-1-85 0 0,0 1-45 0 0,0 1-229 0 0,0-1 220 0 0,0-1 67 0 0,0 1 35 0 0,0-1 39 0 0,0 1 48 0 0,0 0 30 0 0,0-1 47 0 0,0 1 52 0 0,0-1 55 0 0,0 1 62 0 0,0 0 64 0 0,0 0 70 0 0,0 0 75 0 0,-2-1-516 0 0,1 0-65 0 0,0 0 0 0 0,1 0 0 0 0,-1 0 0 0 0,0 0 0 0 0,1 0 0 0 0,-1-1-1 0 0,0 1 1 0 0,1 0 0 0 0,-1 0 0 0 0,0 0 0 0 0,1-1 0 0 0,-1 1 0 0 0,0 0 0 0 0,1-1 0 0 0,-1 1-1 0 0,1-1 0 0 0,-1 0 0 0 0,1 1 0 0 0,0-1 0 0 0,-1 0 0 0 0,1 0 0 0 0,0 0 0 0 0,0 1 0 0 0,0-1 0 0 0,-1 0 0 0 0,1 0 0 0 0,0 0 0 0 0,0 0 0 0 0,0 0 0 0 0,0 0 0 0 0,0-1 0 0 0,0 1 0 0 0,0-1 0 0 0,1 1 0 0 0,-1-1 0 0 0,0 1 0 0 0,0-1 0 0 0,1 1 0 0 0,-1 0 0 0 0,1-1 0 0 0,-1 1 0 0 0,16-29 0 0 0,-3 25 0 0 0,-9 3 0 0 0,-1-1 0 0 0,1 1 0 0 0,-1-1 0 0 0,0 0 0 0 0,0 0 0 0 0,1-2 0 0 0,-1 2 0 0 0,0 0 0 0 0,0 0 0 0 0,0 0 0 0 0,0 0 0 0 0,0 1 0 0 0,3-3 0 0 0,20-6 0 0 0,26-9 0 0 0,-49 18 0 0 0,1 2 0 0 0,0-1 0 0 0,0 0 0 0 0,0 1 0 0 0,0 0 0 0 0,0 0 0 0 0,0 0 0 0 0,3 0 0 0 0,5 1 0 0 0,-10-1 2 0 0,0 0 0 0 0,0 0 0 0 0,-1 1 0 0 0,1-1 0 0 0,0 1 0 0 0,0-1 0 0 0,-1 1 0 0 0,1 0 0 0 0,0-1 0 0 0,-1 1 0 0 0,1 0 0 0 0,-1 0 0 0 0,1 0 0 0 0,-1 0 0 0 0,0 0 0 0 0,1 1 0 0 0,-1-1 0 0 0,0 0 0 0 0,1 1-2 0 0,14 11 52 0 0,-5-8-3 0 0,-9-4-40 0 0,0 0 0 0 0,1 0 1 0 0,-1 0-1 0 0,0 1 1 0 0,0-1-1 0 0,0 1 1 0 0,0-1-1 0 0,0 1 1 0 0,0 0-10 0 0,6 5 30 0 0,-5-4-24 0 0,1 0-1 0 0,-1 1 1 0 0,0-1-1 0 0,0 1 1 0 0,0 0 0 0 0,-1 0-6 0 0,1 1 0 0 0,-3-5 0 0 0,0 1 0 0 0,0 0 0 0 0,1-1 0 0 0,-1 1 0 0 0,0 0 0 0 0,1-1 0 0 0,-1 1 0 0 0,1-1 0 0 0,-1 1 0 0 0,1-1 0 0 0,-1 1 0 0 0,1-1 0 0 0,-1 1 0 0 0,1-1 0 0 0,-1 1 0 0 0,1-1 0 0 0,-1 0 0 0 0,1 1 0 0 0,0-1 0 0 0,-1 0 0 0 0,1 1 0 0 0,0-1 0 0 0,4 2 0 0 0,-4-1 0 0 0,0 0 0 0 0,0-1 0 0 0,0 1 0 0 0,0 0 0 0 0,0 0 0 0 0,0 0 0 0 0,0 0 0 0 0,0 0 0 0 0,0 0 0 0 0,0 0 0 0 0,-1 0 0 0 0,1 0 0 0 0,0 0 0 0 0,-1 0 0 0 0,1 1 0 0 0,-1-1 0 0 0,1 0 0 0 0,-1 0 0 0 0,0 1 0 0 0,1-1 0 0 0,-1 0 0 0 0,0 1 0 0 0,0-1 0 0 0,0 0 0 0 0,0 2 0 0 0,0-3-1 0 0,0 1 1 0 0,0 0 0 0 0,0 0 0 0 0,0-1 0 0 0,0 1 0 0 0,0 0 0 0 0,0 0 0 0 0,1-1 0 0 0,-1 1 0 0 0,0 0 0 0 0,0 0 0 0 0,1-1 0 0 0,-1 1 0 0 0,1 0-1 0 0,-1-1 1 0 0,0 1 0 0 0,1-1 0 0 0,-1 1 0 0 0,1-1 0 0 0,-1 1 0 0 0,1 0 0 0 0,0-1 0 0 0,-1 0 0 0 0,1 1 0 0 0,0-1 0 0 0,-1 1 1 0 0,1-1 0 0 0,-1 0-1 0 0,1 1 1 0 0,-1-1 0 0 0,1 0 0 0 0,-1 1 0 0 0,0-1 0 0 0,1 1 0 0 0,-1-1 0 0 0,0 1 0 0 0,1-1 0 0 0,-1 1 0 0 0,0-1-1 0 0,1 1 1 0 0,-1-1 0 0 0,0 1 0 0 0,0-1 0 0 0,0 1 0 0 0,1-1 0 0 0,-1 1 0 0 0,0 0 0 0 0,0-1 0 0 0,0 1 0 0 0,0 0-1 0 0,3 4 105 0 0,5 7 22 0 0,-7-11-109 0 0,0 0 0 0 0,-1 0 0 0 0,1 1 0 0 0,-1-1 0 0 0,1 0 0 0 0,-1 1 0 0 0,0-1 0 0 0,1 0 0 0 0,-1 1 0 0 0,0 0-18 0 0,0 0 81 0 0,0-1-70 0 0,3 0-157 0 0,-1 0 45 0 0,0 1 26 0 0,1 2 16 0 0,1-1 5 0 0,-2-1-15 0 0,1-1-13 0 0,-1 0-2 0 0,0-1-17 0 0,0 0-40 0 0,-1 0-14 0 0,0 1-39 0 0,0-1-46 0 0,0 0-51 0 0,0 0-56 0 0,-1 0-50 0 0,1 0-46 0 0,-1 0-40 0 0,1 0-141 0 0,-1 0-39 0 0,0 0-171 0 0,0 0-459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2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178 353 7512 0 0,'0'0'166'0'0,"0"0"29"0"0,0 0 13 0 0,-3-3-29 0 0,-8-10-93 0 0,9 7-4 0 0,2-1 92 0 0,0 7-174 0 0,0-3 319 0 0,0 3 8 0 0,0 0-17 0 0,0 0-74 0 0,-7 0 18 0 0,0 0-52 0 0,0 0-60 0 0,2 1-58 0 0,1 1-58 0 0,-1 8 94 0 0,-6-5-6 0 0,7 2-32 0 0,3-6-74 0 0,1-1-1 0 0,0 1 0 0 0,0-1 0 0 0,0 0 0 0 0,-1 1 1 0 0,1-1-1 0 0,0 0 0 0 0,0 1 0 0 0,-1-1 0 0 0,1 0 0 0 0,0 1 1 0 0,-1-1-1 0 0,1 0 0 0 0,0 0 0 0 0,-1 1 0 0 0,1-1 0 0 0,0 0 1 0 0,-1 0-1 0 0,1 0 0 0 0,-1 0 0 0 0,1 1 0 0 0,0-1 1 0 0,-1 0-1 0 0,1 0 0 0 0,-1 0 0 0 0,1 0 0 0 0,-1 0 0 0 0,1 0 1 0 0,0 0-1 0 0,-1 0 0 0 0,0 0-7 0 0,-4 2 200 0 0,-6 16 51 0 0,1-1-1 0 0,-1-4 8 0 0,7-8-192 0 0,0-2-12 0 0,0 1 1 0 0,1 0-1 0 0,-1 0 1 0 0,1 0-1 0 0,-1 2-54 0 0,-2 7 182 0 0,-4-8 2 0 0,3 6-9 0 0,0 3-38 0 0,5-9-85 0 0,1-3-22 0 0,0 1 1 0 0,0 0 0 0 0,0 0 0 0 0,1 0-1 0 0,0 0 1 0 0,-1 0 0 0 0,1 0 0 0 0,0 0-1 0 0,1-1 1 0 0,-1 1 0 0 0,0 0-31 0 0,1 5 112 0 0,-1 0 48 0 0,0-1-124 0 0,0 2 59 0 0,0 20 328 0 0,3-29-335 0 0,-1 0-67 0 0,1 0 0 0 0,-1 0 0 0 0,1 0 0 0 0,-1 1 0 0 0,1-1 1 0 0,-1 1-1 0 0,1-1 0 0 0,-1 1 0 0 0,1 0 0 0 0,-1 0 1 0 0,0 0-1 0 0,1 0 0 0 0,-1 0 0 0 0,0 0 0 0 0,0 1 0 0 0,0-1 1 0 0,0 1-22 0 0,-2-2 2 0 0,0 0 1 0 0,0 0-1 0 0,0 0 1 0 0,0 0-1 0 0,0 0 1 0 0,1 1-1 0 0,-1-1 1 0 0,0 0-1 0 0,0 0 1 0 0,0 0-1 0 0,0 0 1 0 0,0 0-1 0 0,0 0 1 0 0,0 0-1 0 0,0 0 1 0 0,0 0-1 0 0,1 0 1 0 0,-1 0 0 0 0,0 1-1 0 0,0-1 1 0 0,0 0-1 0 0,0 0 1 0 0,0 0-1 0 0,0 0 1 0 0,0 0-1 0 0,1 0 1 0 0,-1 0-1 0 0,0 0 1 0 0,0 0-1 0 0,0 0 1 0 0,0 0-1 0 0,0 0 1 0 0,0 0-1 0 0,1 0 1 0 0,-1 0-1 0 0,0 0 1 0 0,0 0 0 0 0,0 0-1 0 0,0-1 1 0 0,0 1-1 0 0,0 0 1 0 0,0 0-1 0 0,0 0 1 0 0,1 0-1 0 0,-1 0 1 0 0,0 0-1 0 0,0 0 1 0 0,0 0-1 0 0,0 0 1 0 0,0 0-1 0 0,0 0 1 0 0,0-1-1 0 0,0 1 1 0 0,0 0-1 0 0,0 0 1 0 0,0 0 0 0 0,1 0-3 0 0,9-11 146 0 0,-6 9-9 0 0,-1 0-61 0 0,6 3-18 0 0,-6-1-11 0 0,-3 1-41 0 0,1-1 1 0 0,-1 0 0 0 0,1 0-1 0 0,-1 0 1 0 0,1 0 0 0 0,-1 0 0 0 0,1 0-1 0 0,-1 0 1 0 0,1 0 0 0 0,-1 0-1 0 0,1 0 1 0 0,-1 0 0 0 0,1-1 0 0 0,-1 1-1 0 0,1 0 1 0 0,-1 0 0 0 0,1 0-1 0 0,-1-1 1 0 0,1 1 0 0 0,-1 0 0 0 0,0-1-1 0 0,1 1 1 0 0,-1 0 0 0 0,0-1-1 0 0,1 1 1 0 0,-1 0 0 0 0,0-1 0 0 0,1 1-1 0 0,-1-1 1 0 0,0 1 0 0 0,1 0-1 0 0,-1-1-5 0 0,4-6 88 0 0,10 2-20 0 0,-1-6-46 0 0,-10 6 25 0 0,-3 3-46 0 0,0 1 1 0 0,0 0 0 0 0,0-1 0 0 0,1 1 0 0 0,-1 0 0 0 0,0 0-1 0 0,1-1 1 0 0,-1 1 0 0 0,1 0 0 0 0,-1 0 0 0 0,1-1 0 0 0,0 1-1 0 0,0 0 1 0 0,-1 0 0 0 0,1 0 0 0 0,0 0 0 0 0,0 0 0 0 0,0 0-1 0 0,0 0 1 0 0,0 0 0 0 0,0 1 0 0 0,0-1 0 0 0,1 0-3 0 0,3 0 7 0 0,-1 0-5 0 0,5-15 10 0 0,5 0 31 0 0,-1 0-32 0 0,-12 14-11 0 0,-1 1 0 0 0,0-1 0 0 0,1 1 0 0 0,-1 0 0 0 0,0-1 0 0 0,1 1 0 0 0,-1-1 0 0 0,0 1 0 0 0,0-1 0 0 0,0 1 0 0 0,0-15 0 0 0,0 2-11 0 0,0 12-10 0 0,2 4-1 0 0,12 9 12 0 0,-7-8 10 0 0,-7-3 0 0 0,1 0 0 0 0,-1 1 0 0 0,1-1 0 0 0,-1 0 0 0 0,1 0 0 0 0,-1 0 0 0 0,0 1 0 0 0,1-1 0 0 0,-1 0 0 0 0,1 1 0 0 0,-1-1 0 0 0,1 0 0 0 0,-1 1 0 0 0,0-1 0 0 0,1 0 0 0 0,-1 1 0 0 0,0-1 0 0 0,0 1 0 0 0,1-1 0 0 0,-1 1 0 0 0,0-1 0 0 0,0 0 0 0 0,1 1 0 0 0,-1-1 0 0 0,0 1 0 0 0,0-1 0 0 0,0 1 0 0 0,0 0 0 0 0,0-1 0 0 0,0 1 0 0 0,0-1 0 0 0,0 1 0 0 0,0-1 0 0 0,0 1 0 0 0,0-1 0 0 0,0 1 0 0 0,0-1 0 0 0,0 1 0 0 0,1 8 8 0 0,6 6 105 0 0,-2-7-101 0 0,-2 5-17 0 0,-1-8-70 0 0,9 6 6 0 0,-7-4 6 0 0,-5 2 66 0 0,1-6-7 0 0,-1-2 4 0 0,1 0 0 0 0,0 1 0 0 0,1-1 0 0 0,-1 1 0 0 0,0-1 0 0 0,0 1 0 0 0,1-1 0 0 0,-1 1 0 0 0,1-1 0 0 0,-1 0 0 0 0,11 13 14 0 0,-8-9 45 0 0,-1 8-28 0 0,11 3 33 0 0,-5-8-54 0 0,0-2-36 0 0,6-4-142 0 0,-14-2 163 0 0,0 0 1 0 0,0 0 0 0 0,0 0 0 0 0,0 0 0 0 0,0 0 0 0 0,0 0 0 0 0,0 0 0 0 0,0 0-1 0 0,1 0 1 0 0,-1 0 0 0 0,0 0 0 0 0,0 0 0 0 0,0 0 0 0 0,0 0 0 0 0,0 0 0 0 0,0 0 0 0 0,0 0-1 0 0,0 0 1 0 0,0 0 0 0 0,0 0 0 0 0,1 0 0 0 0,-1 0 0 0 0,0 0 0 0 0,0 0 0 0 0,0 1-1 0 0,0-1 1 0 0,0 0 0 0 0,0 0 0 0 0,0 0 0 0 0,0 0 0 0 0,0 0 0 0 0,0 0 0 0 0,0 0 0 0 0,0 0-1 0 0,0 0 1 0 0,0 0 0 0 0,1 0 0 0 0,-1 0 0 0 0,0 0 0 0 0,0 1 0 0 0,0-1 0 0 0,0 0-1 0 0,0 0 1 0 0,0 0 0 0 0,0 0 0 0 0,0 0 0 0 0,0 0 0 0 0,0 0 0 0 0,0 0 0 0 0,0 0 0 0 0,0 1-1 0 0,0-1 1 0 0,0 0 0 0 0,0 0 0 0 0,0 0 0 0 0,0 0 0 0 0,-1 0 4 0 0,1 2 11 0 0,1-1-36 0 0,-1 1-36 0 0,0-1-36 0 0,0 0-39 0 0,1 0-37 0 0,0 0-39 0 0,-1 0-40 0 0,1 0-41 0 0,1 0-40 0 0,-1-1-43 0 0,0 1-42 0 0,1-1-43 0 0,0 0-45 0 0,0 0-44 0 0,0 0-45 0 0,5 0-1251 0 0,2 0-1044 0 0</inkml:trace>
  <inkml:trace contextRef="#ctx0" brushRef="#br0" timeOffset="448.8">609 17 6120 0 0,'0'0'176'0'0,"0"0"-44"0"0,0 0-11 0 0,0 0 39 0 0,0 0 132 0 0,3 0 245 0 0,7 0 21 0 0,-7 0-8 0 0,-3 0-39 0 0,0 0-20 0 0,0 0-3 0 0,0-2-18 0 0,0 1-312 0 0,0 0-86 0 0,0 1-63 0 0,0-1-33 0 0,0-1-131 0 0,0 1 130 0 0,0 0 76 0 0,0 1 15 0 0,0-1 33 0 0,0 0 21 0 0,0 1 33 0 0,0-1 37 0 0,0 1 39 0 0,0-1 44 0 0,0 0 46 0 0,0 0 49 0 0,0 0 53 0 0,3 1-241 0 0,3 0-79 0 0,2-1-36 0 0,-2 1 8 0 0,-1 1 28 0 0,-1-1 54 0 0,-4 3-42 0 0,0-3-109 0 0,0 1 0 0 0,0-1 0 0 0,0 1 0 0 0,0-1 0 0 0,0 1 0 0 0,0-1 0 0 0,0 0 0 0 0,0 1 0 0 0,0-1 0 0 0,0 1 0 0 0,0-1 0 0 0,0 1 0 0 0,1-1 0 0 0,-1 0 0 0 0,0 1 0 0 0,0-1 0 0 0,0 0 0 0 0,1 1 0 0 0,-1-1 0 0 0,0 0 0 0 0,1 1 0 0 0,-1-1 0 0 0,0 0 0 0 0,0 1 0 0 0,1-1 0 0 0,-1 0 0 0 0,1 0 0 0 0,-1 1 0 0 0,0-1 0 0 0,1 0 0 0 0,-1 0-4 0 0,7 5 62 0 0,9 24 98 0 0,-11-18-112 0 0,-4-9-37 0 0,0 0-1 0 0,0 1 1 0 0,0-1 0 0 0,1 0-1 0 0,-1 0 1 0 0,1 0-1 0 0,-1 0 1 0 0,1 0 0 0 0,0 0-11 0 0,-1 0 7 0 0,1 0 1 0 0,0 0 0 0 0,-1 0 0 0 0,0 0 0 0 0,1 0 0 0 0,-1 0 0 0 0,0 0 0 0 0,0 0 0 0 0,0 0 0 0 0,-1 0 0 0 0,1 1 0 0 0,0-1 0 0 0,-1 0 0 0 0,0 1 0 0 0,1 0-8 0 0,1 10 33 0 0,10 22 68 0 0,-7-22-28 0 0,-1 0 1 0 0,2 9-74 0 0,-1 20 122 0 0,6-7 20 0 0,-6-3 2 0 0,0-16-72 0 0,-3-9-35 0 0,0 0 1 0 0,0-1-1 0 0,-1 1 0 0 0,0 0 0 0 0,-1 0 1 0 0,1 0-38 0 0,-1-1 39 0 0,1 0 1 0 0,0 0-1 0 0,0 0 1 0 0,0-1 0 0 0,1 1-1 0 0,0 0-39 0 0,0-1 44 0 0,-1 0 0 0 0,1 1 0 0 0,-1-1 0 0 0,0 0 0 0 0,0 5-44 0 0,-2 9 170 0 0,1 6 30 0 0,3-5-75 0 0,4-7-16 0 0,-6-11-92 0 0,0-1 0 0 0,-1 0 0 0 0,1 1-1 0 0,0-1 1 0 0,-1 1 0 0 0,1-1 0 0 0,-1 1 0 0 0,1-1-1 0 0,-1 1 1 0 0,0 0 0 0 0,0-1 0 0 0,1 1 0 0 0,-1-1-18 0 0,0 9 103 0 0,0 39 366 0 0,0-25-206 0 0,3-12-163 0 0,7 3-15 0 0,-7-13-19 0 0,-3-2-1 0 0,0 0 0 0 0,0 0 0 0 0,0 0 0 0 0,0 0-39 0 0,0 0-48 0 0,0 0-54 0 0,0 0-108 0 0,0 0-191 0 0,-1 0 200 0 0,1 0-38 0 0,-1 0-72 0 0,1 0 95 0 0,-1 0-37 0 0,0 0-41 0 0,0 0-38 0 0,-1 0-408 0 0,0 0 103 0 0,0 0-52 0 0,-1 0-776 0 0,1 0-608 0 0,2 0-1157 0 0</inkml:trace>
  <inkml:trace contextRef="#ctx0" brushRef="#br0" timeOffset="1007.5">657 401 7688 0 0,'0'0'166'0'0,"0"0"29"0"0,0 0 14 0 0,0 0 29 0 0,0 0 70 0 0,0 0 32 0 0,0 0 4 0 0,0 0-12 0 0,0 0-51 0 0,3 0-22 0 0,3 1-123 0 0,5 5 48 0 0,-6-2-37 0 0,-2-1-32 0 0,1-1 36 0 0,1-4 48 0 0,1 2-51 0 0,5 1 38 0 0,8-1-3 0 0,-12-2-72 0 0,6-9 89 0 0,-9 9-27 0 0,-1 1-77 0 0,1 0-49 0 0,1 2-25 0 0,-2 0 32 0 0,9-1 70 0 0,-9 1-94 0 0,0-1 1 0 0,0 0 0 0 0,1 0 0 0 0,-1 0 0 0 0,0 0-1 0 0,0-1 1 0 0,1 1 0 0 0,-1-1 0 0 0,0 0 0 0 0,1 0-31 0 0,4-4 66 0 0,2-1 40 0 0,4 4 50 0 0,-13 2-135 0 0,1 0 0 0 0,0-1 0 0 0,-1 1 0 0 0,1 0 0 0 0,0-1 0 0 0,-1 1 1 0 0,1-1-1 0 0,-1 1 0 0 0,1-1 0 0 0,0 0 0 0 0,-1 0 0 0 0,0 0 0 0 0,1 1 1 0 0,-1-2-22 0 0,8-3 96 0 0,5-1 67 0 0,0 1-69 0 0,-8 3-74 0 0,1 0 0 0 0,0 1 0 0 0,0 0 0 0 0,1 0 1 0 0,2 1-21 0 0,15 0 87 0 0,-21 0-72 0 0,0-1 1 0 0,0 1-1 0 0,0-1 1 0 0,0 0-1 0 0,0 0 1 0 0,0 0-1 0 0,0-1 1 0 0,-1 1-1 0 0,1-1 1 0 0,2-2-16 0 0,-3 4 8 0 0,-1-1 0 0 0,1 0 1 0 0,-1 1-1 0 0,1-1 1 0 0,-1 1-1 0 0,1 0 1 0 0,0 0-1 0 0,-1 0 1 0 0,1 0-1 0 0,-1 0 0 0 0,3 1-8 0 0,-2-1 5 0 0,-1 1-1 0 0,1-1 0 0 0,-1 0 0 0 0,0 0 1 0 0,1 0-1 0 0,-1 0 0 0 0,1-1 1 0 0,-1 1-1 0 0,0-1 0 0 0,1 1 0 0 0,-1-1 1 0 0,0 0-5 0 0,7-4-3 0 0,-8 4 5 0 0,1 0-1 0 0,-1 0 1 0 0,1 0-1 0 0,-1 1 0 0 0,1-1 1 0 0,-1 0-1 0 0,1 1 1 0 0,0-1-1 0 0,-1 1 0 0 0,1-1 1 0 0,2 1-2 0 0,-2 0 67 0 0,-2 0 13 0 0,0 0 0 0 0,0 0-3 0 0,0 0-8 0 0,0 0 10 0 0,0 0 8 0 0,0 0 2 0 0,0 0 6 0 0,3 3-15 0 0,7 7-54 0 0,-7-5 17 0 0,-3 6-48 0 0,0-8-73 0 0,0-3-3 0 0,0 0-8 0 0,0 0-67 0 0,0 0-32 0 0,0 0 90 0 0,0 0-53 0 0,0 0-70 0 0,0 0 68 0 0,0 0-34 0 0,0 0-35 0 0,0 0-35 0 0,0 0-346 0 0,0 0 83 0 0,0 0-47 0 0,0 0-666 0 0,0 0-526 0 0,0 0-998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20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80 7568 0 0,'0'0'166'0'0,"0"0"29"0"0,0-2 14 0 0,0-3-44 0 0,0-20-108 0 0,0 6-19 0 0,0 13 80 0 0,0 5 86 0 0,0-2 89 0 0,0 0 416 0 0,0 3 26 0 0,0-2-10 0 0,0 1-555 0 0,0 1-47 0 0,0 0-40 0 0,0-1-37 0 0,0 1-36 0 0,0-1-63 0 0,0-1-267 0 0,0 1 262 0 0,0 1 80 0 0,0-1 46 0 0,0 1 54 0 0,0-1 65 0 0,0 1 40 0 0,0-1 65 0 0,0 0 70 0 0,0 1 76 0 0,0-1 83 0 0,0 0 89 0 0,0 0 96 0 0,0 0 101 0 0,3 1-656 0 0,-3 0-144 0 0,1 0 1 0 0,-1 0 0 0 0,1 0 0 0 0,-1 0-1 0 0,1 0 1 0 0,-1 0 0 0 0,1 0 0 0 0,-1 0-1 0 0,1 1 1 0 0,-1-1 0 0 0,1 0 0 0 0,-1 0 0 0 0,0 0-1 0 0,1 1 1 0 0,-1-1 0 0 0,1 0 0 0 0,-1 0-1 0 0,1 1-7 0 0,4 11 140 0 0,-4-8-115 0 0,4 7 35 0 0,-4-8-44 0 0,1 0 1 0 0,-1 0-1 0 0,0 0 0 0 0,0 0 0 0 0,0 0 0 0 0,0 0 1 0 0,-1 1-1 0 0,0-1 0 0 0,1 0 0 0 0,-1 3-16 0 0,0 6 30 0 0,-1-4-17 0 0,1 1 0 0 0,0-1 0 0 0,1 0 0 0 0,1 8-13 0 0,9 16 80 0 0,-6 0 15 0 0,11 35 97 0 0,-12-53-127 0 0,1 1-1 0 0,5 12-64 0 0,-5-16 41 0 0,0 1-1 0 0,-1 0 1 0 0,-1 0-1 0 0,0 0 1 0 0,0 0-1 0 0,-1 0 0 0 0,0 6-40 0 0,-2-15 26 0 0,0 1-1 0 0,0-1 0 0 0,1 1 0 0 0,-1 0 0 0 0,1-1 0 0 0,0 1-25 0 0,9 19 245 0 0,-9-22-221 0 0,-1 0-1 0 0,1 1 0 0 0,-1-1 0 0 0,0 0 0 0 0,0 1 0 0 0,1-1 0 0 0,-1 1 0 0 0,0-1 0 0 0,0 1 0 0 0,0 0-23 0 0,2 16 180 0 0,3-7-150 0 0,-4-8-29 0 0,1 0-1 0 0,-1 0 1 0 0,0 0 0 0 0,0 1 0 0 0,0-1 0 0 0,-1 0 0 0 0,1 0 0 0 0,-1 1-1 0 0,1 2 0 0 0,-1-5 0 0 0,0 1 0 0 0,0 0 0 0 0,0 0 0 0 0,1 0 0 0 0,-1-1 0 0 0,1 1 0 0 0,-1 0 0 0 0,1-1 0 0 0,0 1 0 0 0,0 0 0 0 0,0-1 0 0 0,-1 1 0 0 0,2 0 0 0 0,-1-1 0 0 0,0 1 0 0 0,0-1 0 0 0,-1 1 0 0 0,1-1 0 0 0,0 1 0 0 0,-1 0 0 0 0,1 0 0 0 0,-1-1 0 0 0,1 1 0 0 0,-1 0 0 0 0,0 0 0 0 0,1-1 0 0 0,-1 1 0 0 0,-1 5 5 0 0,2 12 63 0 0,1-13-66 0 0,3 3 19 0 0,-4-8-17 0 0,0 0-1 0 0,0 1 1 0 0,0-1-1 0 0,0 1 1 0 0,-1-1-1 0 0,1 1 0 0 0,0-1 1 0 0,-1 1-1 0 0,1 0 1 0 0,-1-1-1 0 0,0 1 1 0 0,0 0-1 0 0,1-1 0 0 0,-1 1-3 0 0,0 8 49 0 0,0 12 30 0 0,0-14-117 0 0,0-2-36 0 0,0-4-180 0 0,0-2-28 0 0,0 0 2 0 0,0 0-28 0 0,0 0-117 0 0,0 0-49 0 0,0 0 272 0 0,0 0-19 0 0,0 0-60 0 0,0 0 98 0 0,0 0-34 0 0,0 0-37 0 0,0 0-34 0 0,0 0-379 0 0,0 0 99 0 0,0 0-47 0 0,0 0-716 0 0,0 0-557 0 0,0 0-1061 0 0</inkml:trace>
  <inkml:trace contextRef="#ctx0" brushRef="#br0" timeOffset="365.11">1 448 6272 0 0,'0'0'141'0'0,"0"0"23"0"0,0 0 11 0 0,0 0 30 0 0,0 0 123 0 0,0 0 51 0 0,0 0 6 0 0,0 0 4 0 0,0 0-5 0 0,0 0-6 0 0,3 0-2 0 0,1 0-233 0 0,-2 0-71 0 0,0 0 0 0 0,1 0 0 0 0,-1 0 0 0 0,1 0 0 0 0,-1 0 0 0 0,0-1 1 0 0,1 1-1 0 0,-1-1 0 0 0,2 0-72 0 0,2-2 130 0 0,3-1 101 0 0,12-9 368 0 0,-9 4-302 0 0,-3 0-86 0 0,0 2-42 0 0,-6 5-115 0 0,1 0 0 0 0,-1 0 0 0 0,1 0 0 0 0,-1 1 0 0 0,1-1 0 0 0,0 1 1 0 0,1-1-55 0 0,5 0 122 0 0,12-4 124 0 0,10-15 102 0 0,2 11-84 0 0,-3-7-100 0 0,-9 4-42 0 0,5 0 36 0 0,-9 6-63 0 0,11-6-5 0 0,4 4-59 0 0,-4 4-31 0 0,-12 2 0 0 0,0 0 0 0 0,13-5 0 0 0,2-4-16 0 0,16-5-64 0 0,-16 11-18 0 0,0-4-4 0 0,-16 7 40 0 0,0 0-55 0 0,1-1-103 0 0,1-1-101 0 0,8 1-259 0 0,-20 4 443 0 0,-2 0-104 0 0,0 1 2 0 0,-1-1-57 0 0,0 0-59 0 0,0-1-61 0 0,0 1-61 0 0,0 0-63 0 0,0-1-65 0 0,0-1-67 0 0,3-2-758 0 0,4-5-798 0 0</inkml:trace>
  <inkml:trace contextRef="#ctx0" brushRef="#br0" timeOffset="763.42">832 192 5584 0 0,'0'0'165'0'0,"0"3"-10"0"0,0-1-163 0 0,0 0 35 0 0,2 3 107 0 0,4 7 522 0 0,-3-8-497 0 0,-2-2-117 0 0,0 0-34 0 0,0 0 79 0 0,0 0-1 0 0,-1 0 1 0 0,1 0-1 0 0,-1 0 0 0 0,1 0 1 0 0,-1 0-1 0 0,0 0 0 0 0,1 2-86 0 0,-3 17 657 0 0,2-17-527 0 0,-1 0 0 0 0,1 0 0 0 0,0 0 0 0 0,0 1 0 0 0,0-1 0 0 0,1 0 0 0 0,-1 0 0 0 0,1 0 0 0 0,0 1-130 0 0,4 8 228 0 0,4 11 184 0 0,-1 0-53 0 0,-3-11-224 0 0,-2 1 76 0 0,-2 2-9 0 0,0 2 0 0 0,6-5 2 0 0,-3-4 6 0 0,-1 6 51 0 0,-4-12-209 0 0,2 1 0 0 0,-1-1 1 0 0,0 0-1 0 0,0 0 1 0 0,1 0-1 0 0,0 0 0 0 0,0 3-52 0 0,0-4 41 0 0,0 0-1 0 0,0 0 0 0 0,1 0 1 0 0,-1 0-1 0 0,0 0 0 0 0,1-1 1 0 0,-1 1-1 0 0,2 1-40 0 0,-2-2 53 0 0,1 1 1 0 0,0 0-1 0 0,-1 0 1 0 0,1 0-1 0 0,-1 0 1 0 0,1 0-1 0 0,0 2-53 0 0,1 11 329 0 0,-2-4-83 0 0,6 2 35 0 0,-6-12-249 0 0,0 1 1 0 0,-1-1-1 0 0,1 1 0 0 0,0-1 1 0 0,0 1-1 0 0,-1 0 0 0 0,1 0 1 0 0,-1-1-1 0 0,1 1 0 0 0,-1 0 1 0 0,0 0-1 0 0,0-1 1 0 0,0 1-33 0 0,2 10 175 0 0,4-1-41 0 0,-2-3-23 0 0,-1-2 17 0 0,-2 0 30 0 0,-1 2 60 0 0,0 3 30 0 0,0-9 0 0 0,0-2-11 0 0,0 0-45 0 0,0 0-21 0 0,0 0-3 0 0,0 0-6 0 0,0 0-22 0 0,0 0-11 0 0,0 0-1 0 0,0-2-4 0 0,2-3-63 0 0,-1 0 0 0 0,1 0 0 0 0,-1 0 0 0 0,1 0-1 0 0,1 0 1 0 0,2-4-61 0 0,-2 2 37 0 0,8-11 85 0 0,-8 5-60 0 0,-3 10-48 0 0,1 1 0 0 0,-1 0 0 0 0,1-1 0 0 0,0 1-1 0 0,0 0 1 0 0,-1 0 0 0 0,1-1 0 0 0,1 1 0 0 0,-1 0 0 0 0,0 0 0 0 0,0 0 0 0 0,1 0 0 0 0,0 1-1 0 0,-1-1-13 0 0,11-11 81 0 0,-2 1-78 0 0,16-25-160 0 0,-14 23 49 0 0,0 3 35 0 0,8-3 13 0 0,1 3 42 0 0,8-5 22 0 0,18-16-64 0 0,-43 29 55 0 0,0 1-1 0 0,-1 0 1 0 0,1 0-1 0 0,0 1 1 0 0,0-1-1 0 0,0 1 1 0 0,0 0-1 0 0,0 0 6 0 0,9-3-21 0 0,-1-2 10 0 0,-12 5 9 0 0,1 1-1 0 0,0-1 1 0 0,0 0 0 0 0,0 1 0 0 0,0-1 0 0 0,0 1-1 0 0,0-1 1 0 0,0 1 0 0 0,0 0 0 0 0,0-1 0 0 0,0 1-1 0 0,0 0 1 0 0,0 0 0 0 0,0 0 0 0 0,0 0 0 0 0,0 0 0 0 0,0 0-1 0 0,1 0 1 0 0,-1 0 0 0 0,0 0 0 0 0,0 0 0 0 0,0 1-1 0 0,0-1 1 0 0,1 1 2 0 0,4 0 0 0 0,23 10-41 0 0,-27-10 38 0 0,0-1-1 0 0,0 1 1 0 0,0 0-1 0 0,0 0 1 0 0,-1 0 0 0 0,1 0-1 0 0,-1 1 1 0 0,1-1-1 0 0,0 0 1 0 0,-1 1 0 0 0,0-1-1 0 0,1 1 1 0 0,-1 0 3 0 0,5 14-43 0 0,7 0 32 0 0,-5-8 13 0 0,-6-7-6 0 0,0 1 1 0 0,0-1-1 0 0,0 1 1 0 0,-1-1 0 0 0,1 1-1 0 0,-1 0 1 0 0,1 0-1 0 0,-1 0 1 0 0,0-1-1 0 0,0 1 1 0 0,0 1 0 0 0,0-1-1 0 0,0 0 1 0 0,0 0-1 0 0,0 0 1 0 0,-1 1-1 0 0,1-1 1 0 0,-1 0-1 0 0,1 2 4 0 0,-1-3 0 0 0,0 1 0 0 0,0-1 0 0 0,0 1 0 0 0,0-1 0 0 0,0 1 0 0 0,0-1 0 0 0,0 1 0 0 0,1-1 0 0 0,-1 1 0 0 0,1-1 0 0 0,-1 1 0 0 0,1-1 0 0 0,0 0 0 0 0,-1 1 0 0 0,1-1 0 0 0,0 1 0 0 0,11 21-53 0 0,-7-15 44 0 0,-4-7 9 0 0,0 1 0 0 0,0-1 0 0 0,0 0 0 0 0,0 1-1 0 0,0-1 1 0 0,-1 1 0 0 0,1 0 0 0 0,-1-1 0 0 0,1 1 0 0 0,-1 0 0 0 0,0-1 0 0 0,1 1 0 0 0,-1 0-1 0 0,0 0 1 0 0,0-1 0 0 0,0 0 0 0 0,0 1 0 0 0,0-1 0 0 0,0 1 0 0 0,0-1 0 0 0,1 1 0 0 0,-1-1 0 0 0,0 1 0 0 0,1-1 0 0 0,-1 1 0 0 0,2 2 2 0 0,12 21-70 0 0,-3-20 1 0 0,-8 0-47 0 0,-1 1-41 0 0,9-1-178 0 0,-9-3 325 0 0,-1 0-72 0 0,0-1-73 0 0,0 1-75 0 0,0-1-56 0 0,-1 1-69 0 0,1-1-72 0 0,0 0-72 0 0,1-1-75 0 0,-1 1-76 0 0,1-1-79 0 0,1 0-78 0 0,-1 0-1133 0 0,-1 0-1096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30.3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371 131 6536 0 0,'0'0'141'0'0,"0"0"23"0"0,0-3 13 0 0,0-11-37 0 0,0 4-82 0 0,1 9-60 0 0,-1 0 0 0 0,0 0 0 0 0,0 0 0 0 0,0-1 0 0 0,0 1 0 0 0,0 0 0 0 0,0 0 0 0 0,0 0 0 0 0,-1 0 0 0 0,1-1 0 0 0,0 1 0 0 0,-1-1 2 0 0,-1 0 16 0 0,-3-1-7 0 0,-1 1 58 0 0,3-5 121 0 0,1 0 13 0 0,0 5-127 0 0,0-1 44 0 0,-2-2 151 0 0,-7-7 448 0 0,8 9-544 0 0,1 1-53 0 0,0 1-74 0 0,1 0-51 0 0,-3-3 269 0 0,0 0-71 0 0,0 0-4 0 0,-1 1-81 0 0,-3 0 49 0 0,5 2-73 0 0,-1 1 40 0 0,-1-2 194 0 0,-5-5-193 0 0,5 5-81 0 0,1 1 0 0 0,0-1 0 0 0,-1 1 0 0 0,1 0 0 0 0,-1 0 0 0 0,1 1-1 0 0,-1-1 1 0 0,-1 1-44 0 0,-7 1 65 0 0,1 3-46 0 0,4 0 22 0 0,-9 5-14 0 0,9-5 9 0 0,-1 3 55 0 0,0 1 76 0 0,-10 4 2 0 0,3-3-81 0 0,6-1-89 0 0,-1 3-1 0 0,5-6 2 0 0,1 1 1 0 0,-1 0 0 0 0,2-1 0 0 0,-2 2-1 0 0,4-3-5 0 0,0 0-1 0 0,-1 0 1 0 0,1 1 0 0 0,1-1-1 0 0,-1 2 6 0 0,-11 18-113 0 0,9-17 56 0 0,0 0 1 0 0,0 1-1 0 0,1-1 0 0 0,-1 4 57 0 0,-23 63-18 0 0,26-69 20 0 0,0-1 1 0 0,0 0 0 0 0,0 1 0 0 0,0-1-1 0 0,1 4-2 0 0,1 22 58 0 0,0-5 15 0 0,-1-23-65 0 0,1 0 1 0 0,-1 0 0 0 0,1-1-1 0 0,-1 1 1 0 0,1 0 0 0 0,-1-1-1 0 0,1 1 1 0 0,0-1 0 0 0,0 1 0 0 0,0-1-1 0 0,1 2-8 0 0,3 6 33 0 0,-2-3-6 0 0,-3-5-23 0 0,0-1-1 0 0,0 1 1 0 0,0-1-1 0 0,0 1 0 0 0,0-1 1 0 0,1 1-1 0 0,-1-1 1 0 0,0 0-1 0 0,0 1 1 0 0,1-1-1 0 0,-1 1 0 0 0,0-1 1 0 0,0 0-1 0 0,1 1 1 0 0,-1-1-1 0 0,1 0 0 0 0,-1 1 1 0 0,0-1-1 0 0,1 0 1 0 0,-1 0-1 0 0,1 1 0 0 0,-1-1 1 0 0,0 0-1 0 0,1 0 1 0 0,-1 0-1 0 0,1 1 1 0 0,-1-1-1 0 0,1 0 0 0 0,-1 0 1 0 0,1 0-1 0 0,-1 0 1 0 0,1 0-1 0 0,-1 0 0 0 0,1 0 1 0 0,-1 0-1 0 0,1 0-3 0 0,1 0 182 0 0,1 2 39 0 0,11 8 12 0 0,-13-9-210 0 0,0 0 0 0 0,1-1-1 0 0,-1 1 1 0 0,1-1 0 0 0,-1 0-1 0 0,0 1 1 0 0,1-1 0 0 0,-1 0-1 0 0,1 0 1 0 0,-1 0 0 0 0,1 0-1 0 0,-1 0 1 0 0,1 0 0 0 0,-1 0-1 0 0,1 0 1 0 0,-1-1 0 0 0,1 1-1 0 0,-1 0 1 0 0,1-1 0 0 0,0 0-23 0 0,6-4 105 0 0,2-1 47 0 0,7 4 39 0 0,-11 2-149 0 0,-2 0 2 0 0,0 0 0 0 0,0 0 1 0 0,0 0-1 0 0,0-1 0 0 0,0 1 0 0 0,0-1 0 0 0,0 0 0 0 0,3-1-44 0 0,9-9 125 0 0,-9 3-60 0 0,-4 5-32 0 0,1-1-1 0 0,-1 1 1 0 0,0 0 0 0 0,1 0-1 0 0,0 0 1 0 0,0 0-33 0 0,6-1 58 0 0,-7 3-49 0 0,-1 0-1 0 0,0 0 1 0 0,1-1 0 0 0,-1 1-1 0 0,0 0 1 0 0,0-1 0 0 0,0 0-1 0 0,0 1 1 0 0,0-1-9 0 0,94-94 232 0 0,-94 93-230 0 0,1 0 0 0 0,-1 0 0 0 0,0-1 0 0 0,1 1-1 0 0,-2 0 1 0 0,2-2-2 0 0,-2 1 0 0 0,1 1 0 0 0,0 0 0 0 0,1-1 0 0 0,-1 1 0 0 0,0 0 0 0 0,2-1 0 0 0,-3 3 0 0 0,0 0 0 0 0,1 0 0 0 0,-1-1 0 0 0,0 1 0 0 0,0 0 0 0 0,0-1 0 0 0,0 1 0 0 0,0-1 0 0 0,0 1 0 0 0,0-1 0 0 0,-1 1 0 0 0,1-1 0 0 0,0 0 0 0 0,-1 1 0 0 0,1-1 0 0 0,-1 0 0 0 0,0 1 0 0 0,0-1 0 0 0,1 0 0 0 0,-1 0 0 0 0,0 0 0 0 0,0 1 0 0 0,0-1 0 0 0,0 0 0 0 0,1 1 0 0 0,-1-1 0 0 0,1 0 0 0 0,-1 1 0 0 0,1-1 0 0 0,-1 1 0 0 0,1-1 0 0 0,0 1 0 0 0,0-1 0 0 0,0 1 0 0 0,0-1 0 0 0,4-6 0 0 0,-4 7 0 0 0,-1-1 0 0 0,0 1 0 0 0,1 0 0 0 0,-1-1 0 0 0,0 1 0 0 0,1-1 0 0 0,-1 1 0 0 0,0-1 0 0 0,0 1 0 0 0,0-1 0 0 0,0-11-12 0 0,0 11-14 0 0,2 4-12 0 0,-1-1 27 0 0,0-1 8 0 0,0 1-1 0 0,0 0 1 0 0,0 0 0 0 0,-1-1-1 0 0,1 1 1 0 0,0 0 0 0 0,-1 0-1 0 0,1 0 1 0 0,0 0 0 0 0,-1 0-1 0 0,1 0 1 0 0,-1 0 0 0 0,1 0-1 0 0,-1 0 1 0 0,0 0 0 0 0,1 0-1 0 0,-1 0 1 0 0,0 0 0 0 0,0 0-1 0 0,0 0 1 0 0,0 0 0 0 0,0 0-1 0 0,0 0 1 0 0,0 0 0 0 0,0 0-1 0 0,0 0 1 0 0,-1 1 0 0 0,1-1 3 0 0,-8 17-45 0 0,6-12 41 0 0,1-1 0 0 0,0 1 0 0 0,0-1 0 0 0,1 1 0 0 0,-1-1 1 0 0,1 1-1 0 0,1 4 4 0 0,-1 96-60 0 0,0-103 65 0 0,0 0 1 0 0,0 0 0 0 0,0-1 0 0 0,0 1-1 0 0,1 0 1 0 0,-1 0 0 0 0,1-1 0 0 0,0 1-1 0 0,0 0 1 0 0,0-1 0 0 0,0 1 0 0 0,1 0-6 0 0,-1-1 8 0 0,0 0 0 0 0,0 0 0 0 0,0 1 1 0 0,0-1-1 0 0,0 0 0 0 0,-1 1 0 0 0,1-1 1 0 0,-1 0-1 0 0,0 1 0 0 0,1-1 0 0 0,-1 1 1 0 0,0 0-9 0 0,-1 4 33 0 0,1-5-22 0 0,0 0 0 0 0,0 1-1 0 0,0-1 1 0 0,0 0 0 0 0,0 0 0 0 0,1 0 0 0 0,-1 0 0 0 0,1 1 0 0 0,-1-1 0 0 0,1 1-11 0 0,3 4 29 0 0,13 23 42 0 0,-8-22-15 0 0,9 1 28 0 0,-4-2-45 0 0,-1-2-12 0 0,-9 2 18 0 0,-3-7-42 0 0,-1 1 0 0 0,0-1 0 0 0,0 1-1 0 0,1-1 1 0 0,-1 1 0 0 0,0-1 0 0 0,0 0-1 0 0,1 1 1 0 0,-1-1 0 0 0,1 0-1 0 0,-1 1 1 0 0,0-1 0 0 0,1 0 0 0 0,-1 1-1 0 0,1-1 1 0 0,-1 0 0 0 0,1 0 0 0 0,-1 0-1 0 0,1 1 1 0 0,-1-1 0 0 0,1 0 0 0 0,-1 0-1 0 0,1 0 1 0 0,-1 0 0 0 0,1 0-1 0 0,-1 0 1 0 0,1 0 0 0 0,-1 0 0 0 0,1 0-1 0 0,-1 0 1 0 0,1 0 0 0 0,-1 0-3 0 0,8-1 9 0 0,-6 1-15 0 0,0 0 0 0 0,0 0 0 0 0,0 0 0 0 0,1 0 1 0 0,-1 0-1 0 0,0 1 0 0 0,0-1 0 0 0,0 1 0 0 0,0-1 1 0 0,1 1 5 0 0,13 13-12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30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1 9728 0 0,'0'0'222'0'0,"0"0"30"0"0,0 0 18 0 0,0 0 40 0 0,0 0-138 0 0,0 0 128 0 0,0 0 240 0 0,0 0 18 0 0,0 0-235 0 0,0 0-145 0 0,0 0-50 0 0,0 0-1 0 0,-3 2 19 0 0,-9 17 21 0 0,5-5-91 0 0,-3-1-57 0 0,7-10-10 0 0,1 0 1 0 0,0 0 0 0 0,-1 0 0 0 0,1 0 0 0 0,0 1 0 0 0,0 0-10 0 0,0 0 9 0 0,0-1 0 0 0,0 1 0 0 0,0-1 0 0 0,0 0 0 0 0,0 1 0 0 0,-2 0-9 0 0,-4 3 9 0 0,5-4 5 0 0,-1 0-1 0 0,1 1 1 0 0,0-1-1 0 0,0 1 1 0 0,1-1 0 0 0,-1 1-14 0 0,-2 7 20 0 0,4-9-10 0 0,0 1 0 0 0,0-1 1 0 0,0 0-1 0 0,-1 0 1 0 0,1 0-1 0 0,-1 1 0 0 0,1-2 1 0 0,-1 1-1 0 0,0 0-10 0 0,-62 62 441 0 0,62-61-409 0 0,-1 0 1 0 0,1 0-1 0 0,0 1 0 0 0,-1-1 1 0 0,2 1-1 0 0,-2 0-32 0 0,2 0 34 0 0,-1-1 0 0 0,0 1 0 0 0,-1-1 0 0 0,1 0 0 0 0,0 0 0 0 0,-2 1-34 0 0,3-3 12 0 0,0 0 1 0 0,-1 1 0 0 0,1-1-1 0 0,0 0 1 0 0,0 1 0 0 0,0-1 0 0 0,0 0-1 0 0,0 1 1 0 0,0-1 0 0 0,0 1 0 0 0,0 0-1 0 0,1-1 1 0 0,-1 1 0 0 0,1 0 0 0 0,-1-1-1 0 0,1 1 1 0 0,0 0 0 0 0,-1-1-1 0 0,1 1 1 0 0,0 0-13 0 0,0-1 7 0 0,0 0-1 0 0,0-1 1 0 0,0 1-1 0 0,0 0 1 0 0,0-1-1 0 0,0 1 1 0 0,0 0-1 0 0,0-1 1 0 0,0 1-1 0 0,-1 0 1 0 0,1-1 0 0 0,0 1-1 0 0,0 0 1 0 0,-1-1-1 0 0,1 1 1 0 0,0-1-1 0 0,-1 1 1 0 0,1 0-1 0 0,-1-1 1 0 0,1 1-1 0 0,-1-1 1 0 0,1 0-1 0 0,-1 1 1 0 0,1-1-1 0 0,-1 1 1 0 0,0-1-7 0 0,1 1 6 0 0,-1-1 1 0 0,1 0-1 0 0,-1 1 0 0 0,0-1 1 0 0,1 1-1 0 0,-1-1 0 0 0,1 1 1 0 0,0-1-1 0 0,-1 1 0 0 0,1-1 1 0 0,-1 1-1 0 0,1 0 0 0 0,0-1 1 0 0,-1 1-1 0 0,1-1 0 0 0,0 1 1 0 0,0 0-1 0 0,0-1 0 0 0,-1 1 1 0 0,1 0-1 0 0,0-1 0 0 0,0 1 1 0 0,0 0-1 0 0,0 0 1 0 0,0-1-1 0 0,0 1-6 0 0,0 0 4 0 0,1-1 0 0 0,-1 1 0 0 0,0-1 0 0 0,0 1 0 0 0,0-1 0 0 0,0 1 0 0 0,0-1 0 0 0,0 1 0 0 0,0-1 0 0 0,0 1 1 0 0,0-1-1 0 0,0 1 0 0 0,0-1 0 0 0,-1 1 0 0 0,1-1 0 0 0,0 1 0 0 0,0-1 0 0 0,0 1 0 0 0,-1-1 0 0 0,1 1 0 0 0,0-1 0 0 0,-1 1 0 0 0,1-1 0 0 0,0 0 0 0 0,-1 1 0 0 0,1-1 0 0 0,0 0 0 0 0,-1 1 1 0 0,1-1-1 0 0,-1 0 0 0 0,1 1 0 0 0,-1-1 0 0 0,1 0 0 0 0,-1 0 0 0 0,1 1 0 0 0,-1-1 0 0 0,1 0 0 0 0,-1 0 0 0 0,1 0 0 0 0,-1 0 0 0 0,1 0 0 0 0,-1 0 0 0 0,1 0 0 0 0,-1 0 0 0 0,1 0 1 0 0,-1 0-5 0 0,1 0 1 0 0,0 0 1 0 0,0 0-1 0 0,0 0 1 0 0,0 0-1 0 0,0 0 1 0 0,-1 0-1 0 0,1 0 1 0 0,0 0-1 0 0,0 0 1 0 0,0 0 0 0 0,0 0-1 0 0,0 0 1 0 0,0 0-1 0 0,0 0 1 0 0,0 0-1 0 0,0 0 1 0 0,0 0-1 0 0,-1 0 1 0 0,1 0-1 0 0,0 0 1 0 0,0 0-1 0 0,0 0 1 0 0,0 0 0 0 0,0 0-1 0 0,0 0 1 0 0,0 0-1 0 0,0 0 1 0 0,0 0-1 0 0,0 0 1 0 0,0 1-1 0 0,0-1 1 0 0,-1 0-1 0 0,1 0 1 0 0,0 0 0 0 0,0 0-1 0 0,0 0 1 0 0,0 0-1 0 0,0 0 1 0 0,0 0-1 0 0,0 0 1 0 0,0 0-1 0 0,0 0 1 0 0,0 1-1 0 0,0-1 1 0 0,0 0 0 0 0,0 0-1 0 0,0 0 1 0 0,0 0-1 0 0,0 0 1 0 0,0 0-1 0 0,0 0 1 0 0,0 0-1 0 0,0 0 1 0 0,0 0-1 0 0,0 1 1 0 0,0-1 0 0 0,0 0-2 0 0,-1 17 109 0 0,2-9 28 0 0,0-4-17 0 0,1-1 44 0 0,25 23-14 0 0,-22-23-76 0 0,7 0-18 0 0,3 7-29 0 0,-9-6 37 0 0,4-5-59 0 0,-8 1 6 0 0,5 0 15 0 0,-4-1-21 0 0,-1 1 1 0 0,0 0-1 0 0,0 0 1 0 0,0 0-1 0 0,1 1 0 0 0,-1-1 1 0 0,0 0-1 0 0,0 1 0 0 0,0 0 1 0 0,1 0-6 0 0,5 4 26 0 0,-6-4-22 0 0,-1 0 0 0 0,1-1 0 0 0,-1 1 0 0 0,1 0-1 0 0,-1 0 1 0 0,1-1 0 0 0,-1 1 0 0 0,1-1 0 0 0,-1 1 0 0 0,1-1-1 0 0,0 1 1 0 0,-1-1 0 0 0,1 0 0 0 0,0 0-4 0 0,20-1 92 0 0,-15 0-64 0 0,0 1-1 0 0,-1-1 1 0 0,1 2-1 0 0,0-1 0 0 0,-1 1 1 0 0,1 0-1 0 0,0 0 1 0 0,0 1-28 0 0,0 0 7 0 0,-1 1-5 0 0,1-1 0 0 0,-1-1 0 0 0,0 1 0 0 0,1-1 0 0 0,-1 0 0 0 0,1 0 0 0 0,5-1-2 0 0,-7 0 10 0 0,1 1-1 0 0,-1 0 1 0 0,1 0 0 0 0,-1 1-1 0 0,4 1-9 0 0,-4-1 1 0 0,1-1 0 0 0,0 1 0 0 0,0-1 0 0 0,0 0 0 0 0,3 0-1 0 0,1-1 1 0 0,-8-1 4 0 0,0 1 0 0 0,0 0-1 0 0,0 0 1 0 0,1 0 0 0 0,-1 0 0 0 0,0 1 0 0 0,0-1-1 0 0,0 1 1 0 0,-1-1 0 0 0,1 1 0 0 0,1 0-5 0 0,45 25 10 0 0,-47-25-10 0 0,0-1 0 0 0,1 1 0 0 0,-1-1 0 0 0,1 0 0 0 0,-1 1 0 0 0,1-1 0 0 0,-1 0 0 0 0,1 0 0 0 0,-1 0 0 0 0,1 0 0 0 0,-1 0 0 0 0,1 0 0 0 0,-1 0 0 0 0,0 0 0 0 0,1 0 0 0 0,-1 0 0 0 0,1 1 0 0 0,-1-1 0 0 0,1 0 0 0 0,-1 1 0 0 0,1 0 0 0 0,11 9-40 0 0,-9-6-154 0 0,0 0 78 0 0,-1-1 59 0 0,3 1-16 0 0,-2-2-31 0 0,-2-1 4 0 0,0-1-48 0 0,1 1-140 0 0,-1-1 97 0 0,0 0-35 0 0,-1 0-27 0 0,-1 0-38 0 0,1 0-390 0 0,-1 0 98 0 0,0 0-52 0 0,1 0-744 0 0,-1 0-585 0 0,0 0-1112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8T17:34:31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13936 0 0,'0'0'314'0'0,"0"0"46"0"0,3 0 23 0 0,-3 0-345 0 0,10 1 188 0 0,-4-5-33 0 0,5-6-138 0 0,-8 7 119 0 0,0 2-65 0 0,1 1-33 0 0,2 1 16 0 0,-6-1-55 0 0,2 0 30 0 0,-2 1-128 0 0,0-1-108 0 0,0 1 32 0 0,0 0-42 0 0,0 0-44 0 0,0 0-42 0 0,0 0-39 0 0,0 0-35 0 0,0 1-227 0 0,0-1-57 0 0,0 1-46 0 0,0-1-32 0 0,0 1-1267 0 0,0-1-1128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3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1905F-F2DE-4A00-A7E3-A49665965D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40D8-93A8-408D-B9DF-DAE5B9C0C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62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39.png"/><Relationship Id="rId303" Type="http://schemas.openxmlformats.org/officeDocument/2006/relationships/image" Target="../media/image3.png"/><Relationship Id="rId21" Type="http://schemas.openxmlformats.org/officeDocument/2006/relationships/image" Target="../media/image32.png"/><Relationship Id="rId42" Type="http://schemas.openxmlformats.org/officeDocument/2006/relationships/customXml" Target="../ink/ink19.xml"/><Relationship Id="rId63" Type="http://schemas.openxmlformats.org/officeDocument/2006/relationships/image" Target="../media/image53.png"/><Relationship Id="rId84" Type="http://schemas.openxmlformats.org/officeDocument/2006/relationships/customXml" Target="../ink/ink40.xml"/><Relationship Id="rId138" Type="http://schemas.openxmlformats.org/officeDocument/2006/relationships/customXml" Target="../ink/ink59.xml"/><Relationship Id="rId191" Type="http://schemas.openxmlformats.org/officeDocument/2006/relationships/image" Target="../media/image118.png"/><Relationship Id="rId205" Type="http://schemas.openxmlformats.org/officeDocument/2006/relationships/image" Target="../media/image96.png"/><Relationship Id="rId226" Type="http://schemas.openxmlformats.org/officeDocument/2006/relationships/customXml" Target="../ink/ink78.xml"/><Relationship Id="rId247" Type="http://schemas.openxmlformats.org/officeDocument/2006/relationships/image" Target="../media/image122.png"/><Relationship Id="rId268" Type="http://schemas.openxmlformats.org/officeDocument/2006/relationships/customXml" Target="../ink/ink98.xml"/><Relationship Id="rId289" Type="http://schemas.openxmlformats.org/officeDocument/2006/relationships/image" Target="../media/image79.png"/><Relationship Id="rId11" Type="http://schemas.openxmlformats.org/officeDocument/2006/relationships/image" Target="../media/image27.png"/><Relationship Id="rId32" Type="http://schemas.openxmlformats.org/officeDocument/2006/relationships/customXml" Target="../ink/ink14.xml"/><Relationship Id="rId53" Type="http://schemas.openxmlformats.org/officeDocument/2006/relationships/image" Target="../media/image48.png"/><Relationship Id="rId74" Type="http://schemas.openxmlformats.org/officeDocument/2006/relationships/customXml" Target="../ink/ink35.xml"/><Relationship Id="rId128" Type="http://schemas.openxmlformats.org/officeDocument/2006/relationships/customXml" Target="../ink/ink54.xml"/><Relationship Id="rId314" Type="http://schemas.openxmlformats.org/officeDocument/2006/relationships/image" Target="../media/image8.png"/><Relationship Id="rId95" Type="http://schemas.openxmlformats.org/officeDocument/2006/relationships/image" Target="../media/image69.png"/><Relationship Id="rId216" Type="http://schemas.openxmlformats.org/officeDocument/2006/relationships/customXml" Target="../ink/ink73.xml"/><Relationship Id="rId237" Type="http://schemas.openxmlformats.org/officeDocument/2006/relationships/image" Target="../media/image112.png"/><Relationship Id="rId258" Type="http://schemas.openxmlformats.org/officeDocument/2006/relationships/customXml" Target="../ink/ink93.xml"/><Relationship Id="rId279" Type="http://schemas.openxmlformats.org/officeDocument/2006/relationships/image" Target="../media/image74.png"/><Relationship Id="rId22" Type="http://schemas.openxmlformats.org/officeDocument/2006/relationships/customXml" Target="../ink/ink9.xml"/><Relationship Id="rId43" Type="http://schemas.openxmlformats.org/officeDocument/2006/relationships/image" Target="../media/image43.png"/><Relationship Id="rId64" Type="http://schemas.openxmlformats.org/officeDocument/2006/relationships/customXml" Target="../ink/ink30.xml"/><Relationship Id="rId139" Type="http://schemas.openxmlformats.org/officeDocument/2006/relationships/image" Target="../media/image92.png"/><Relationship Id="rId290" Type="http://schemas.openxmlformats.org/officeDocument/2006/relationships/customXml" Target="../ink/ink108.xml"/><Relationship Id="rId304" Type="http://schemas.openxmlformats.org/officeDocument/2006/relationships/customXml" Target="../ink/ink115.xml"/><Relationship Id="rId85" Type="http://schemas.openxmlformats.org/officeDocument/2006/relationships/image" Target="../media/image64.png"/><Relationship Id="rId192" Type="http://schemas.openxmlformats.org/officeDocument/2006/relationships/customXml" Target="../ink/ink62.xml"/><Relationship Id="rId206" Type="http://schemas.openxmlformats.org/officeDocument/2006/relationships/customXml" Target="../ink/ink69.xml"/><Relationship Id="rId227" Type="http://schemas.openxmlformats.org/officeDocument/2006/relationships/image" Target="../media/image107.png"/><Relationship Id="rId248" Type="http://schemas.openxmlformats.org/officeDocument/2006/relationships/customXml" Target="../ink/ink89.xml"/><Relationship Id="rId269" Type="http://schemas.openxmlformats.org/officeDocument/2006/relationships/image" Target="../media/image133.png"/><Relationship Id="rId12" Type="http://schemas.openxmlformats.org/officeDocument/2006/relationships/customXml" Target="../ink/ink4.xml"/><Relationship Id="rId33" Type="http://schemas.openxmlformats.org/officeDocument/2006/relationships/image" Target="../media/image38.png"/><Relationship Id="rId129" Type="http://schemas.openxmlformats.org/officeDocument/2006/relationships/image" Target="../media/image87.png"/><Relationship Id="rId280" Type="http://schemas.openxmlformats.org/officeDocument/2006/relationships/customXml" Target="../ink/ink103.xml"/><Relationship Id="rId54" Type="http://schemas.openxmlformats.org/officeDocument/2006/relationships/customXml" Target="../ink/ink25.xml"/><Relationship Id="rId75" Type="http://schemas.openxmlformats.org/officeDocument/2006/relationships/image" Target="../media/image59.png"/><Relationship Id="rId96" Type="http://schemas.openxmlformats.org/officeDocument/2006/relationships/customXml" Target="../ink/ink46.xml"/><Relationship Id="rId140" Type="http://schemas.openxmlformats.org/officeDocument/2006/relationships/customXml" Target="../ink/ink60.xml"/><Relationship Id="rId217" Type="http://schemas.openxmlformats.org/officeDocument/2006/relationships/image" Target="../media/image102.png"/><Relationship Id="rId238" Type="http://schemas.openxmlformats.org/officeDocument/2006/relationships/customXml" Target="../ink/ink84.xml"/><Relationship Id="rId259" Type="http://schemas.openxmlformats.org/officeDocument/2006/relationships/image" Target="../media/image128.png"/><Relationship Id="rId23" Type="http://schemas.openxmlformats.org/officeDocument/2006/relationships/image" Target="../media/image33.png"/><Relationship Id="rId119" Type="http://schemas.openxmlformats.org/officeDocument/2006/relationships/image" Target="../media/image82.png"/><Relationship Id="rId270" Type="http://schemas.openxmlformats.org/officeDocument/2006/relationships/customXml" Target="../ink/ink99.xml"/><Relationship Id="rId291" Type="http://schemas.openxmlformats.org/officeDocument/2006/relationships/image" Target="../media/image80.png"/><Relationship Id="rId305" Type="http://schemas.openxmlformats.org/officeDocument/2006/relationships/image" Target="../media/image4.png"/><Relationship Id="rId44" Type="http://schemas.openxmlformats.org/officeDocument/2006/relationships/customXml" Target="../ink/ink20.xml"/><Relationship Id="rId65" Type="http://schemas.openxmlformats.org/officeDocument/2006/relationships/image" Target="../media/image54.png"/><Relationship Id="rId86" Type="http://schemas.openxmlformats.org/officeDocument/2006/relationships/customXml" Target="../ink/ink41.xml"/><Relationship Id="rId130" Type="http://schemas.openxmlformats.org/officeDocument/2006/relationships/customXml" Target="../ink/ink55.xml"/><Relationship Id="rId193" Type="http://schemas.openxmlformats.org/officeDocument/2006/relationships/image" Target="../media/image119.png"/><Relationship Id="rId207" Type="http://schemas.openxmlformats.org/officeDocument/2006/relationships/image" Target="../media/image97.png"/><Relationship Id="rId228" Type="http://schemas.openxmlformats.org/officeDocument/2006/relationships/customXml" Target="../ink/ink79.xml"/><Relationship Id="rId249" Type="http://schemas.openxmlformats.org/officeDocument/2006/relationships/image" Target="../media/image123.png"/><Relationship Id="rId13" Type="http://schemas.openxmlformats.org/officeDocument/2006/relationships/image" Target="../media/image28.png"/><Relationship Id="rId260" Type="http://schemas.openxmlformats.org/officeDocument/2006/relationships/customXml" Target="../ink/ink94.xml"/><Relationship Id="rId281" Type="http://schemas.openxmlformats.org/officeDocument/2006/relationships/image" Target="../media/image75.png"/><Relationship Id="rId34" Type="http://schemas.openxmlformats.org/officeDocument/2006/relationships/customXml" Target="../ink/ink15.xml"/><Relationship Id="rId55" Type="http://schemas.openxmlformats.org/officeDocument/2006/relationships/image" Target="../media/image49.png"/><Relationship Id="rId76" Type="http://schemas.openxmlformats.org/officeDocument/2006/relationships/customXml" Target="../ink/ink36.xml"/><Relationship Id="rId97" Type="http://schemas.openxmlformats.org/officeDocument/2006/relationships/image" Target="../media/image70.png"/><Relationship Id="rId120" Type="http://schemas.openxmlformats.org/officeDocument/2006/relationships/customXml" Target="../ink/ink50.xml"/><Relationship Id="rId7" Type="http://schemas.openxmlformats.org/officeDocument/2006/relationships/image" Target="../media/image25.png"/><Relationship Id="rId218" Type="http://schemas.openxmlformats.org/officeDocument/2006/relationships/customXml" Target="../ink/ink74.xml"/><Relationship Id="rId239" Type="http://schemas.openxmlformats.org/officeDocument/2006/relationships/image" Target="../media/image113.png"/><Relationship Id="rId250" Type="http://schemas.openxmlformats.org/officeDocument/2006/relationships/customXml" Target="../ink/ink90.xml"/><Relationship Id="rId292" Type="http://schemas.openxmlformats.org/officeDocument/2006/relationships/customXml" Target="../ink/ink109.xml"/><Relationship Id="rId306" Type="http://schemas.openxmlformats.org/officeDocument/2006/relationships/customXml" Target="../ink/ink116.xml"/><Relationship Id="rId24" Type="http://schemas.openxmlformats.org/officeDocument/2006/relationships/customXml" Target="../ink/ink10.xml"/><Relationship Id="rId45" Type="http://schemas.openxmlformats.org/officeDocument/2006/relationships/image" Target="../media/image44.png"/><Relationship Id="rId66" Type="http://schemas.openxmlformats.org/officeDocument/2006/relationships/customXml" Target="../ink/ink31.xml"/><Relationship Id="rId87" Type="http://schemas.openxmlformats.org/officeDocument/2006/relationships/image" Target="../media/image65.png"/><Relationship Id="rId131" Type="http://schemas.openxmlformats.org/officeDocument/2006/relationships/image" Target="../media/image88.png"/><Relationship Id="rId194" Type="http://schemas.openxmlformats.org/officeDocument/2006/relationships/customXml" Target="../ink/ink63.xml"/><Relationship Id="rId208" Type="http://schemas.openxmlformats.org/officeDocument/2006/relationships/customXml" Target="../ink/ink70.xml"/><Relationship Id="rId229" Type="http://schemas.openxmlformats.org/officeDocument/2006/relationships/image" Target="../media/image108.png"/><Relationship Id="rId240" Type="http://schemas.openxmlformats.org/officeDocument/2006/relationships/customXml" Target="../ink/ink85.xml"/><Relationship Id="rId261" Type="http://schemas.openxmlformats.org/officeDocument/2006/relationships/image" Target="../media/image129.png"/><Relationship Id="rId14" Type="http://schemas.openxmlformats.org/officeDocument/2006/relationships/customXml" Target="../ink/ink5.xml"/><Relationship Id="rId35" Type="http://schemas.openxmlformats.org/officeDocument/2006/relationships/image" Target="../media/image39.png"/><Relationship Id="rId56" Type="http://schemas.openxmlformats.org/officeDocument/2006/relationships/customXml" Target="../ink/ink26.xml"/><Relationship Id="rId77" Type="http://schemas.openxmlformats.org/officeDocument/2006/relationships/image" Target="../media/image60.png"/><Relationship Id="rId100" Type="http://schemas.openxmlformats.org/officeDocument/2006/relationships/customXml" Target="../ink/ink48.xml"/><Relationship Id="rId282" Type="http://schemas.openxmlformats.org/officeDocument/2006/relationships/customXml" Target="../ink/ink104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83.png"/><Relationship Id="rId219" Type="http://schemas.openxmlformats.org/officeDocument/2006/relationships/image" Target="../media/image103.png"/><Relationship Id="rId230" Type="http://schemas.openxmlformats.org/officeDocument/2006/relationships/customXml" Target="../ink/ink80.xml"/><Relationship Id="rId251" Type="http://schemas.openxmlformats.org/officeDocument/2006/relationships/image" Target="../media/image124.png"/><Relationship Id="rId25" Type="http://schemas.openxmlformats.org/officeDocument/2006/relationships/image" Target="../media/image34.png"/><Relationship Id="rId46" Type="http://schemas.openxmlformats.org/officeDocument/2006/relationships/customXml" Target="../ink/ink21.xml"/><Relationship Id="rId67" Type="http://schemas.openxmlformats.org/officeDocument/2006/relationships/image" Target="../media/image55.png"/><Relationship Id="rId293" Type="http://schemas.openxmlformats.org/officeDocument/2006/relationships/image" Target="../media/image81.png"/><Relationship Id="rId307" Type="http://schemas.openxmlformats.org/officeDocument/2006/relationships/image" Target="../media/image5.png"/><Relationship Id="rId88" Type="http://schemas.openxmlformats.org/officeDocument/2006/relationships/customXml" Target="../ink/ink42.xml"/><Relationship Id="rId132" Type="http://schemas.openxmlformats.org/officeDocument/2006/relationships/customXml" Target="../ink/ink56.xml"/><Relationship Id="rId195" Type="http://schemas.openxmlformats.org/officeDocument/2006/relationships/image" Target="../media/image120.png"/><Relationship Id="rId190" Type="http://schemas.openxmlformats.org/officeDocument/2006/relationships/customXml" Target="../ink/ink61.xml"/><Relationship Id="rId204" Type="http://schemas.openxmlformats.org/officeDocument/2006/relationships/customXml" Target="../ink/ink68.xml"/><Relationship Id="rId220" Type="http://schemas.openxmlformats.org/officeDocument/2006/relationships/customXml" Target="../ink/ink75.xml"/><Relationship Id="rId225" Type="http://schemas.openxmlformats.org/officeDocument/2006/relationships/image" Target="../media/image106.png"/><Relationship Id="rId241" Type="http://schemas.openxmlformats.org/officeDocument/2006/relationships/image" Target="../media/image114.png"/><Relationship Id="rId246" Type="http://schemas.openxmlformats.org/officeDocument/2006/relationships/customXml" Target="../ink/ink88.xml"/><Relationship Id="rId267" Type="http://schemas.openxmlformats.org/officeDocument/2006/relationships/image" Target="../media/image132.png"/><Relationship Id="rId288" Type="http://schemas.openxmlformats.org/officeDocument/2006/relationships/customXml" Target="../ink/ink107.xml"/><Relationship Id="rId15" Type="http://schemas.openxmlformats.org/officeDocument/2006/relationships/image" Target="../media/image29.png"/><Relationship Id="rId36" Type="http://schemas.openxmlformats.org/officeDocument/2006/relationships/customXml" Target="../ink/ink16.xml"/><Relationship Id="rId57" Type="http://schemas.openxmlformats.org/officeDocument/2006/relationships/image" Target="../media/image50.png"/><Relationship Id="rId127" Type="http://schemas.openxmlformats.org/officeDocument/2006/relationships/image" Target="../media/image86.png"/><Relationship Id="rId262" Type="http://schemas.openxmlformats.org/officeDocument/2006/relationships/customXml" Target="../ink/ink95.xml"/><Relationship Id="rId283" Type="http://schemas.openxmlformats.org/officeDocument/2006/relationships/image" Target="../media/image76.png"/><Relationship Id="rId313" Type="http://schemas.openxmlformats.org/officeDocument/2006/relationships/customXml" Target="../ink/ink118.xml"/><Relationship Id="rId10" Type="http://schemas.openxmlformats.org/officeDocument/2006/relationships/customXml" Target="../ink/ink3.xml"/><Relationship Id="rId31" Type="http://schemas.openxmlformats.org/officeDocument/2006/relationships/image" Target="../media/image37.png"/><Relationship Id="rId52" Type="http://schemas.openxmlformats.org/officeDocument/2006/relationships/customXml" Target="../ink/ink24.xml"/><Relationship Id="rId73" Type="http://schemas.openxmlformats.org/officeDocument/2006/relationships/image" Target="../media/image58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71.png"/><Relationship Id="rId101" Type="http://schemas.openxmlformats.org/officeDocument/2006/relationships/image" Target="../media/image72.png"/><Relationship Id="rId122" Type="http://schemas.openxmlformats.org/officeDocument/2006/relationships/customXml" Target="../ink/ink51.xml"/><Relationship Id="rId9" Type="http://schemas.openxmlformats.org/officeDocument/2006/relationships/image" Target="../media/image26.png"/><Relationship Id="rId215" Type="http://schemas.openxmlformats.org/officeDocument/2006/relationships/image" Target="../media/image101.png"/><Relationship Id="rId236" Type="http://schemas.openxmlformats.org/officeDocument/2006/relationships/customXml" Target="../ink/ink83.xml"/><Relationship Id="rId257" Type="http://schemas.openxmlformats.org/officeDocument/2006/relationships/image" Target="../media/image127.png"/><Relationship Id="rId278" Type="http://schemas.openxmlformats.org/officeDocument/2006/relationships/customXml" Target="../ink/ink102.xml"/><Relationship Id="rId26" Type="http://schemas.openxmlformats.org/officeDocument/2006/relationships/customXml" Target="../ink/ink11.xml"/><Relationship Id="rId231" Type="http://schemas.openxmlformats.org/officeDocument/2006/relationships/image" Target="../media/image109.png"/><Relationship Id="rId252" Type="http://schemas.openxmlformats.org/officeDocument/2006/relationships/customXml" Target="../ink/ink91.xml"/><Relationship Id="rId273" Type="http://schemas.openxmlformats.org/officeDocument/2006/relationships/image" Target="../media/image135.png"/><Relationship Id="rId294" Type="http://schemas.openxmlformats.org/officeDocument/2006/relationships/customXml" Target="../ink/ink110.xml"/><Relationship Id="rId308" Type="http://schemas.openxmlformats.org/officeDocument/2006/relationships/customXml" Target="../ink/ink117.xml"/><Relationship Id="rId47" Type="http://schemas.openxmlformats.org/officeDocument/2006/relationships/image" Target="../media/image45.png"/><Relationship Id="rId68" Type="http://schemas.openxmlformats.org/officeDocument/2006/relationships/customXml" Target="../ink/ink32.xml"/><Relationship Id="rId89" Type="http://schemas.openxmlformats.org/officeDocument/2006/relationships/image" Target="../media/image66.png"/><Relationship Id="rId133" Type="http://schemas.openxmlformats.org/officeDocument/2006/relationships/image" Target="../media/image89.png"/><Relationship Id="rId196" Type="http://schemas.openxmlformats.org/officeDocument/2006/relationships/customXml" Target="../ink/ink64.xml"/><Relationship Id="rId200" Type="http://schemas.openxmlformats.org/officeDocument/2006/relationships/customXml" Target="../ink/ink66.xml"/><Relationship Id="rId16" Type="http://schemas.openxmlformats.org/officeDocument/2006/relationships/customXml" Target="../ink/ink6.xml"/><Relationship Id="rId221" Type="http://schemas.openxmlformats.org/officeDocument/2006/relationships/image" Target="../media/image104.png"/><Relationship Id="rId242" Type="http://schemas.openxmlformats.org/officeDocument/2006/relationships/customXml" Target="../ink/ink86.xml"/><Relationship Id="rId263" Type="http://schemas.openxmlformats.org/officeDocument/2006/relationships/image" Target="../media/image130.png"/><Relationship Id="rId284" Type="http://schemas.openxmlformats.org/officeDocument/2006/relationships/customXml" Target="../ink/ink105.xml"/><Relationship Id="rId37" Type="http://schemas.openxmlformats.org/officeDocument/2006/relationships/image" Target="../media/image40.png"/><Relationship Id="rId58" Type="http://schemas.openxmlformats.org/officeDocument/2006/relationships/customXml" Target="../ink/ink27.xml"/><Relationship Id="rId79" Type="http://schemas.openxmlformats.org/officeDocument/2006/relationships/image" Target="../media/image61.png"/><Relationship Id="rId102" Type="http://schemas.openxmlformats.org/officeDocument/2006/relationships/customXml" Target="../ink/ink49.xml"/><Relationship Id="rId123" Type="http://schemas.openxmlformats.org/officeDocument/2006/relationships/image" Target="../media/image84.png"/><Relationship Id="rId90" Type="http://schemas.openxmlformats.org/officeDocument/2006/relationships/customXml" Target="../ink/ink43.xml"/><Relationship Id="rId211" Type="http://schemas.openxmlformats.org/officeDocument/2006/relationships/image" Target="../media/image99.png"/><Relationship Id="rId232" Type="http://schemas.openxmlformats.org/officeDocument/2006/relationships/customXml" Target="../ink/ink81.xml"/><Relationship Id="rId274" Type="http://schemas.openxmlformats.org/officeDocument/2006/relationships/customXml" Target="../ink/ink100.xml"/><Relationship Id="rId295" Type="http://schemas.openxmlformats.org/officeDocument/2006/relationships/image" Target="../media/image137.png"/><Relationship Id="rId27" Type="http://schemas.openxmlformats.org/officeDocument/2006/relationships/image" Target="../media/image35.png"/><Relationship Id="rId48" Type="http://schemas.openxmlformats.org/officeDocument/2006/relationships/customXml" Target="../ink/ink22.xml"/><Relationship Id="rId69" Type="http://schemas.openxmlformats.org/officeDocument/2006/relationships/image" Target="../media/image56.png"/><Relationship Id="rId134" Type="http://schemas.openxmlformats.org/officeDocument/2006/relationships/customXml" Target="../ink/ink57.xml"/><Relationship Id="rId80" Type="http://schemas.openxmlformats.org/officeDocument/2006/relationships/customXml" Target="../ink/ink38.xml"/><Relationship Id="rId197" Type="http://schemas.openxmlformats.org/officeDocument/2006/relationships/image" Target="../media/image121.png"/><Relationship Id="rId201" Type="http://schemas.openxmlformats.org/officeDocument/2006/relationships/image" Target="../media/image94.png"/><Relationship Id="rId222" Type="http://schemas.openxmlformats.org/officeDocument/2006/relationships/customXml" Target="../ink/ink76.xml"/><Relationship Id="rId243" Type="http://schemas.openxmlformats.org/officeDocument/2006/relationships/image" Target="../media/image115.png"/><Relationship Id="rId264" Type="http://schemas.openxmlformats.org/officeDocument/2006/relationships/customXml" Target="../ink/ink96.xml"/><Relationship Id="rId285" Type="http://schemas.openxmlformats.org/officeDocument/2006/relationships/image" Target="../media/image77.png"/><Relationship Id="rId17" Type="http://schemas.openxmlformats.org/officeDocument/2006/relationships/image" Target="../media/image30.png"/><Relationship Id="rId38" Type="http://schemas.openxmlformats.org/officeDocument/2006/relationships/customXml" Target="../ink/ink17.xml"/><Relationship Id="rId59" Type="http://schemas.openxmlformats.org/officeDocument/2006/relationships/image" Target="../media/image51.png"/><Relationship Id="rId124" Type="http://schemas.openxmlformats.org/officeDocument/2006/relationships/customXml" Target="../ink/ink52.xml"/><Relationship Id="rId70" Type="http://schemas.openxmlformats.org/officeDocument/2006/relationships/customXml" Target="../ink/ink33.xml"/><Relationship Id="rId91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.xml"/><Relationship Id="rId233" Type="http://schemas.openxmlformats.org/officeDocument/2006/relationships/image" Target="../media/image110.png"/><Relationship Id="rId28" Type="http://schemas.openxmlformats.org/officeDocument/2006/relationships/customXml" Target="../ink/ink12.xml"/><Relationship Id="rId49" Type="http://schemas.openxmlformats.org/officeDocument/2006/relationships/image" Target="../media/image46.png"/><Relationship Id="rId275" Type="http://schemas.openxmlformats.org/officeDocument/2006/relationships/image" Target="../media/image136.png"/><Relationship Id="rId296" Type="http://schemas.openxmlformats.org/officeDocument/2006/relationships/customXml" Target="../ink/ink111.xml"/><Relationship Id="rId300" Type="http://schemas.openxmlformats.org/officeDocument/2006/relationships/customXml" Target="../ink/ink113.xml"/><Relationship Id="rId60" Type="http://schemas.openxmlformats.org/officeDocument/2006/relationships/customXml" Target="../ink/ink28.xml"/><Relationship Id="rId81" Type="http://schemas.openxmlformats.org/officeDocument/2006/relationships/image" Target="../media/image62.png"/><Relationship Id="rId135" Type="http://schemas.openxmlformats.org/officeDocument/2006/relationships/image" Target="../media/image90.png"/><Relationship Id="rId198" Type="http://schemas.openxmlformats.org/officeDocument/2006/relationships/customXml" Target="../ink/ink65.xml"/><Relationship Id="rId202" Type="http://schemas.openxmlformats.org/officeDocument/2006/relationships/customXml" Target="../ink/ink67.xml"/><Relationship Id="rId223" Type="http://schemas.openxmlformats.org/officeDocument/2006/relationships/image" Target="../media/image105.png"/><Relationship Id="rId244" Type="http://schemas.openxmlformats.org/officeDocument/2006/relationships/customXml" Target="../ink/ink87.xml"/><Relationship Id="rId18" Type="http://schemas.openxmlformats.org/officeDocument/2006/relationships/customXml" Target="../ink/ink7.xml"/><Relationship Id="rId39" Type="http://schemas.openxmlformats.org/officeDocument/2006/relationships/image" Target="../media/image41.png"/><Relationship Id="rId265" Type="http://schemas.openxmlformats.org/officeDocument/2006/relationships/image" Target="../media/image131.png"/><Relationship Id="rId286" Type="http://schemas.openxmlformats.org/officeDocument/2006/relationships/customXml" Target="../ink/ink106.xml"/><Relationship Id="rId50" Type="http://schemas.openxmlformats.org/officeDocument/2006/relationships/customXml" Target="../ink/ink23.xml"/><Relationship Id="rId125" Type="http://schemas.openxmlformats.org/officeDocument/2006/relationships/image" Target="../media/image85.png"/><Relationship Id="rId71" Type="http://schemas.openxmlformats.org/officeDocument/2006/relationships/image" Target="../media/image57.png"/><Relationship Id="rId92" Type="http://schemas.openxmlformats.org/officeDocument/2006/relationships/customXml" Target="../ink/ink44.xml"/><Relationship Id="rId213" Type="http://schemas.openxmlformats.org/officeDocument/2006/relationships/image" Target="../media/image100.png"/><Relationship Id="rId234" Type="http://schemas.openxmlformats.org/officeDocument/2006/relationships/customXml" Target="../ink/ink82.xml"/><Relationship Id="rId2" Type="http://schemas.openxmlformats.org/officeDocument/2006/relationships/customXml" Target="../ink/ink1.xml"/><Relationship Id="rId29" Type="http://schemas.openxmlformats.org/officeDocument/2006/relationships/image" Target="../media/image36.png"/><Relationship Id="rId255" Type="http://schemas.openxmlformats.org/officeDocument/2006/relationships/image" Target="../media/image126.png"/><Relationship Id="rId276" Type="http://schemas.openxmlformats.org/officeDocument/2006/relationships/customXml" Target="../ink/ink101.xml"/><Relationship Id="rId297" Type="http://schemas.openxmlformats.org/officeDocument/2006/relationships/image" Target="../media/image138.png"/><Relationship Id="rId40" Type="http://schemas.openxmlformats.org/officeDocument/2006/relationships/customXml" Target="../ink/ink18.xml"/><Relationship Id="rId136" Type="http://schemas.openxmlformats.org/officeDocument/2006/relationships/customXml" Target="../ink/ink58.xml"/><Relationship Id="rId301" Type="http://schemas.openxmlformats.org/officeDocument/2006/relationships/image" Target="../media/image2.png"/><Relationship Id="rId61" Type="http://schemas.openxmlformats.org/officeDocument/2006/relationships/image" Target="../media/image52.png"/><Relationship Id="rId82" Type="http://schemas.openxmlformats.org/officeDocument/2006/relationships/customXml" Target="../ink/ink39.xml"/><Relationship Id="rId199" Type="http://schemas.openxmlformats.org/officeDocument/2006/relationships/image" Target="../media/image93.png"/><Relationship Id="rId203" Type="http://schemas.openxmlformats.org/officeDocument/2006/relationships/image" Target="../media/image95.png"/><Relationship Id="rId19" Type="http://schemas.openxmlformats.org/officeDocument/2006/relationships/image" Target="../media/image31.png"/><Relationship Id="rId224" Type="http://schemas.openxmlformats.org/officeDocument/2006/relationships/customXml" Target="../ink/ink77.xml"/><Relationship Id="rId245" Type="http://schemas.openxmlformats.org/officeDocument/2006/relationships/image" Target="../media/image116.png"/><Relationship Id="rId266" Type="http://schemas.openxmlformats.org/officeDocument/2006/relationships/customXml" Target="../ink/ink97.xml"/><Relationship Id="rId287" Type="http://schemas.openxmlformats.org/officeDocument/2006/relationships/image" Target="../media/image78.png"/><Relationship Id="rId30" Type="http://schemas.openxmlformats.org/officeDocument/2006/relationships/customXml" Target="../ink/ink13.xml"/><Relationship Id="rId126" Type="http://schemas.openxmlformats.org/officeDocument/2006/relationships/customXml" Target="../ink/ink53.xml"/><Relationship Id="rId312" Type="http://schemas.openxmlformats.org/officeDocument/2006/relationships/image" Target="../media/image7.png"/><Relationship Id="rId51" Type="http://schemas.openxmlformats.org/officeDocument/2006/relationships/image" Target="../media/image47.png"/><Relationship Id="rId72" Type="http://schemas.openxmlformats.org/officeDocument/2006/relationships/customXml" Target="../ink/ink34.xml"/><Relationship Id="rId93" Type="http://schemas.openxmlformats.org/officeDocument/2006/relationships/image" Target="../media/image68.png"/><Relationship Id="rId189" Type="http://schemas.openxmlformats.org/officeDocument/2006/relationships/image" Target="../media/image117.png"/><Relationship Id="rId214" Type="http://schemas.openxmlformats.org/officeDocument/2006/relationships/customXml" Target="../ink/ink72.xml"/><Relationship Id="rId235" Type="http://schemas.openxmlformats.org/officeDocument/2006/relationships/image" Target="../media/image111.png"/><Relationship Id="rId256" Type="http://schemas.openxmlformats.org/officeDocument/2006/relationships/customXml" Target="../ink/ink92.xml"/><Relationship Id="rId277" Type="http://schemas.openxmlformats.org/officeDocument/2006/relationships/image" Target="../media/image73.png"/><Relationship Id="rId298" Type="http://schemas.openxmlformats.org/officeDocument/2006/relationships/customXml" Target="../ink/ink112.xml"/><Relationship Id="rId137" Type="http://schemas.openxmlformats.org/officeDocument/2006/relationships/image" Target="../media/image91.png"/><Relationship Id="rId302" Type="http://schemas.openxmlformats.org/officeDocument/2006/relationships/customXml" Target="../ink/ink114.xml"/><Relationship Id="rId20" Type="http://schemas.openxmlformats.org/officeDocument/2006/relationships/customXml" Target="../ink/ink8.xml"/><Relationship Id="rId41" Type="http://schemas.openxmlformats.org/officeDocument/2006/relationships/image" Target="../media/image42.png"/><Relationship Id="rId62" Type="http://schemas.openxmlformats.org/officeDocument/2006/relationships/customXml" Target="../ink/ink29.xml"/><Relationship Id="rId83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7.png"/><Relationship Id="rId21" Type="http://schemas.openxmlformats.org/officeDocument/2006/relationships/image" Target="../media/image1290.png"/><Relationship Id="rId42" Type="http://schemas.openxmlformats.org/officeDocument/2006/relationships/customXml" Target="../ink/ink137.xml"/><Relationship Id="rId63" Type="http://schemas.openxmlformats.org/officeDocument/2006/relationships/image" Target="../media/image150.png"/><Relationship Id="rId84" Type="http://schemas.openxmlformats.org/officeDocument/2006/relationships/customXml" Target="../ink/ink158.xml"/><Relationship Id="rId159" Type="http://schemas.openxmlformats.org/officeDocument/2006/relationships/image" Target="../media/image194.png"/><Relationship Id="rId170" Type="http://schemas.openxmlformats.org/officeDocument/2006/relationships/customXml" Target="../ink/ink197.xml"/><Relationship Id="rId107" Type="http://schemas.openxmlformats.org/officeDocument/2006/relationships/image" Target="../media/image172.png"/><Relationship Id="rId11" Type="http://schemas.openxmlformats.org/officeDocument/2006/relationships/image" Target="../media/image1240.png"/><Relationship Id="rId32" Type="http://schemas.openxmlformats.org/officeDocument/2006/relationships/customXml" Target="../ink/ink132.xml"/><Relationship Id="rId53" Type="http://schemas.openxmlformats.org/officeDocument/2006/relationships/image" Target="../media/image145.png"/><Relationship Id="rId74" Type="http://schemas.openxmlformats.org/officeDocument/2006/relationships/customXml" Target="../ink/ink153.xml"/><Relationship Id="rId128" Type="http://schemas.openxmlformats.org/officeDocument/2006/relationships/customXml" Target="../ink/ink180.xml"/><Relationship Id="rId149" Type="http://schemas.openxmlformats.org/officeDocument/2006/relationships/image" Target="../media/image188.png"/><Relationship Id="rId95" Type="http://schemas.openxmlformats.org/officeDocument/2006/relationships/image" Target="../media/image166.png"/><Relationship Id="rId160" Type="http://schemas.openxmlformats.org/officeDocument/2006/relationships/customXml" Target="../ink/ink192.xml"/><Relationship Id="rId181" Type="http://schemas.openxmlformats.org/officeDocument/2006/relationships/image" Target="../media/image205.png"/><Relationship Id="rId22" Type="http://schemas.openxmlformats.org/officeDocument/2006/relationships/customXml" Target="../ink/ink127.xml"/><Relationship Id="rId43" Type="http://schemas.openxmlformats.org/officeDocument/2006/relationships/image" Target="../media/image1400.png"/><Relationship Id="rId64" Type="http://schemas.openxmlformats.org/officeDocument/2006/relationships/customXml" Target="../ink/ink148.xml"/><Relationship Id="rId118" Type="http://schemas.openxmlformats.org/officeDocument/2006/relationships/customXml" Target="../ink/ink175.xml"/><Relationship Id="rId85" Type="http://schemas.openxmlformats.org/officeDocument/2006/relationships/image" Target="../media/image161.png"/><Relationship Id="rId150" Type="http://schemas.openxmlformats.org/officeDocument/2006/relationships/customXml" Target="../ink/ink187.xml"/><Relationship Id="rId171" Type="http://schemas.openxmlformats.org/officeDocument/2006/relationships/image" Target="../media/image200.png"/><Relationship Id="rId12" Type="http://schemas.openxmlformats.org/officeDocument/2006/relationships/customXml" Target="../ink/ink122.xml"/><Relationship Id="rId33" Type="http://schemas.openxmlformats.org/officeDocument/2006/relationships/image" Target="../media/image1350.png"/><Relationship Id="rId108" Type="http://schemas.openxmlformats.org/officeDocument/2006/relationships/customXml" Target="../ink/ink170.xml"/><Relationship Id="rId129" Type="http://schemas.openxmlformats.org/officeDocument/2006/relationships/image" Target="../media/image183.png"/><Relationship Id="rId54" Type="http://schemas.openxmlformats.org/officeDocument/2006/relationships/customXml" Target="../ink/ink143.xml"/><Relationship Id="rId70" Type="http://schemas.openxmlformats.org/officeDocument/2006/relationships/customXml" Target="../ink/ink151.xml"/><Relationship Id="rId75" Type="http://schemas.openxmlformats.org/officeDocument/2006/relationships/image" Target="../media/image156.png"/><Relationship Id="rId91" Type="http://schemas.openxmlformats.org/officeDocument/2006/relationships/image" Target="../media/image164.png"/><Relationship Id="rId96" Type="http://schemas.openxmlformats.org/officeDocument/2006/relationships/customXml" Target="../ink/ink164.xml"/><Relationship Id="rId145" Type="http://schemas.openxmlformats.org/officeDocument/2006/relationships/image" Target="../media/image186.png"/><Relationship Id="rId161" Type="http://schemas.openxmlformats.org/officeDocument/2006/relationships/image" Target="../media/image195.png"/><Relationship Id="rId166" Type="http://schemas.openxmlformats.org/officeDocument/2006/relationships/customXml" Target="../ink/ink195.xml"/><Relationship Id="rId182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300.png"/><Relationship Id="rId28" Type="http://schemas.openxmlformats.org/officeDocument/2006/relationships/customXml" Target="../ink/ink130.xml"/><Relationship Id="rId49" Type="http://schemas.openxmlformats.org/officeDocument/2006/relationships/image" Target="../media/image143.png"/><Relationship Id="rId114" Type="http://schemas.openxmlformats.org/officeDocument/2006/relationships/customXml" Target="../ink/ink173.xml"/><Relationship Id="rId119" Type="http://schemas.openxmlformats.org/officeDocument/2006/relationships/image" Target="../media/image178.png"/><Relationship Id="rId44" Type="http://schemas.openxmlformats.org/officeDocument/2006/relationships/customXml" Target="../ink/ink138.xml"/><Relationship Id="rId60" Type="http://schemas.openxmlformats.org/officeDocument/2006/relationships/customXml" Target="../ink/ink146.xml"/><Relationship Id="rId65" Type="http://schemas.openxmlformats.org/officeDocument/2006/relationships/image" Target="../media/image151.png"/><Relationship Id="rId81" Type="http://schemas.openxmlformats.org/officeDocument/2006/relationships/image" Target="../media/image159.png"/><Relationship Id="rId86" Type="http://schemas.openxmlformats.org/officeDocument/2006/relationships/customXml" Target="../ink/ink159.xml"/><Relationship Id="rId130" Type="http://schemas.openxmlformats.org/officeDocument/2006/relationships/customXml" Target="../ink/ink181.xml"/><Relationship Id="rId151" Type="http://schemas.openxmlformats.org/officeDocument/2006/relationships/image" Target="../media/image189.png"/><Relationship Id="rId156" Type="http://schemas.openxmlformats.org/officeDocument/2006/relationships/customXml" Target="../ink/ink190.xml"/><Relationship Id="rId177" Type="http://schemas.openxmlformats.org/officeDocument/2006/relationships/image" Target="../media/image203.png"/><Relationship Id="rId172" Type="http://schemas.openxmlformats.org/officeDocument/2006/relationships/customXml" Target="../ink/ink198.xml"/><Relationship Id="rId13" Type="http://schemas.openxmlformats.org/officeDocument/2006/relationships/image" Target="../media/image1250.png"/><Relationship Id="rId18" Type="http://schemas.openxmlformats.org/officeDocument/2006/relationships/customXml" Target="../ink/ink125.xml"/><Relationship Id="rId39" Type="http://schemas.openxmlformats.org/officeDocument/2006/relationships/image" Target="../media/image1380.png"/><Relationship Id="rId109" Type="http://schemas.openxmlformats.org/officeDocument/2006/relationships/image" Target="../media/image173.png"/><Relationship Id="rId34" Type="http://schemas.openxmlformats.org/officeDocument/2006/relationships/customXml" Target="../ink/ink133.xml"/><Relationship Id="rId50" Type="http://schemas.openxmlformats.org/officeDocument/2006/relationships/customXml" Target="../ink/ink141.xml"/><Relationship Id="rId55" Type="http://schemas.openxmlformats.org/officeDocument/2006/relationships/image" Target="../media/image146.png"/><Relationship Id="rId76" Type="http://schemas.openxmlformats.org/officeDocument/2006/relationships/customXml" Target="../ink/ink154.xml"/><Relationship Id="rId97" Type="http://schemas.openxmlformats.org/officeDocument/2006/relationships/image" Target="../media/image167.png"/><Relationship Id="rId104" Type="http://schemas.openxmlformats.org/officeDocument/2006/relationships/customXml" Target="../ink/ink168.xml"/><Relationship Id="rId120" Type="http://schemas.openxmlformats.org/officeDocument/2006/relationships/customXml" Target="../ink/ink176.xml"/><Relationship Id="rId125" Type="http://schemas.openxmlformats.org/officeDocument/2006/relationships/image" Target="../media/image181.png"/><Relationship Id="rId146" Type="http://schemas.openxmlformats.org/officeDocument/2006/relationships/customXml" Target="../ink/ink185.xml"/><Relationship Id="rId167" Type="http://schemas.openxmlformats.org/officeDocument/2006/relationships/image" Target="../media/image198.png"/><Relationship Id="rId7" Type="http://schemas.openxmlformats.org/officeDocument/2006/relationships/image" Target="../media/image1220.png"/><Relationship Id="rId71" Type="http://schemas.openxmlformats.org/officeDocument/2006/relationships/image" Target="../media/image154.png"/><Relationship Id="rId92" Type="http://schemas.openxmlformats.org/officeDocument/2006/relationships/customXml" Target="../ink/ink162.xml"/><Relationship Id="rId162" Type="http://schemas.openxmlformats.org/officeDocument/2006/relationships/customXml" Target="../ink/ink193.xml"/><Relationship Id="rId183" Type="http://schemas.openxmlformats.org/officeDocument/2006/relationships/image" Target="../media/image206.png"/><Relationship Id="rId2" Type="http://schemas.openxmlformats.org/officeDocument/2006/relationships/customXml" Target="../ink/ink119.xml"/><Relationship Id="rId29" Type="http://schemas.openxmlformats.org/officeDocument/2006/relationships/image" Target="../media/image1330.png"/><Relationship Id="rId24" Type="http://schemas.openxmlformats.org/officeDocument/2006/relationships/customXml" Target="../ink/ink128.xml"/><Relationship Id="rId40" Type="http://schemas.openxmlformats.org/officeDocument/2006/relationships/customXml" Target="../ink/ink136.xml"/><Relationship Id="rId45" Type="http://schemas.openxmlformats.org/officeDocument/2006/relationships/image" Target="../media/image141.png"/><Relationship Id="rId66" Type="http://schemas.openxmlformats.org/officeDocument/2006/relationships/customXml" Target="../ink/ink149.xml"/><Relationship Id="rId87" Type="http://schemas.openxmlformats.org/officeDocument/2006/relationships/image" Target="../media/image162.png"/><Relationship Id="rId110" Type="http://schemas.openxmlformats.org/officeDocument/2006/relationships/customXml" Target="../ink/ink171.xml"/><Relationship Id="rId115" Type="http://schemas.openxmlformats.org/officeDocument/2006/relationships/image" Target="../media/image176.png"/><Relationship Id="rId131" Type="http://schemas.openxmlformats.org/officeDocument/2006/relationships/image" Target="../media/image184.png"/><Relationship Id="rId157" Type="http://schemas.openxmlformats.org/officeDocument/2006/relationships/image" Target="../media/image193.png"/><Relationship Id="rId178" Type="http://schemas.openxmlformats.org/officeDocument/2006/relationships/customXml" Target="../ink/ink201.xml"/><Relationship Id="rId61" Type="http://schemas.openxmlformats.org/officeDocument/2006/relationships/image" Target="../media/image149.png"/><Relationship Id="rId82" Type="http://schemas.openxmlformats.org/officeDocument/2006/relationships/customXml" Target="../ink/ink157.xml"/><Relationship Id="rId152" Type="http://schemas.openxmlformats.org/officeDocument/2006/relationships/customXml" Target="../ink/ink188.xml"/><Relationship Id="rId173" Type="http://schemas.openxmlformats.org/officeDocument/2006/relationships/image" Target="../media/image201.png"/><Relationship Id="rId19" Type="http://schemas.openxmlformats.org/officeDocument/2006/relationships/image" Target="../media/image1280.png"/><Relationship Id="rId14" Type="http://schemas.openxmlformats.org/officeDocument/2006/relationships/customXml" Target="../ink/ink123.xml"/><Relationship Id="rId30" Type="http://schemas.openxmlformats.org/officeDocument/2006/relationships/customXml" Target="../ink/ink131.xml"/><Relationship Id="rId35" Type="http://schemas.openxmlformats.org/officeDocument/2006/relationships/image" Target="../media/image1360.png"/><Relationship Id="rId56" Type="http://schemas.openxmlformats.org/officeDocument/2006/relationships/customXml" Target="../ink/ink144.xml"/><Relationship Id="rId77" Type="http://schemas.openxmlformats.org/officeDocument/2006/relationships/image" Target="../media/image157.png"/><Relationship Id="rId100" Type="http://schemas.openxmlformats.org/officeDocument/2006/relationships/customXml" Target="../ink/ink166.xml"/><Relationship Id="rId105" Type="http://schemas.openxmlformats.org/officeDocument/2006/relationships/image" Target="../media/image171.png"/><Relationship Id="rId126" Type="http://schemas.openxmlformats.org/officeDocument/2006/relationships/customXml" Target="../ink/ink179.xml"/><Relationship Id="rId147" Type="http://schemas.openxmlformats.org/officeDocument/2006/relationships/image" Target="../media/image187.png"/><Relationship Id="rId168" Type="http://schemas.openxmlformats.org/officeDocument/2006/relationships/customXml" Target="../ink/ink196.xml"/><Relationship Id="rId8" Type="http://schemas.openxmlformats.org/officeDocument/2006/relationships/customXml" Target="../ink/ink120.xml"/><Relationship Id="rId51" Type="http://schemas.openxmlformats.org/officeDocument/2006/relationships/image" Target="../media/image144.png"/><Relationship Id="rId72" Type="http://schemas.openxmlformats.org/officeDocument/2006/relationships/customXml" Target="../ink/ink152.xml"/><Relationship Id="rId93" Type="http://schemas.openxmlformats.org/officeDocument/2006/relationships/image" Target="../media/image165.png"/><Relationship Id="rId98" Type="http://schemas.openxmlformats.org/officeDocument/2006/relationships/customXml" Target="../ink/ink165.xml"/><Relationship Id="rId121" Type="http://schemas.openxmlformats.org/officeDocument/2006/relationships/image" Target="../media/image179.png"/><Relationship Id="rId163" Type="http://schemas.openxmlformats.org/officeDocument/2006/relationships/image" Target="../media/image196.png"/><Relationship Id="rId25" Type="http://schemas.openxmlformats.org/officeDocument/2006/relationships/image" Target="../media/image1310.png"/><Relationship Id="rId46" Type="http://schemas.openxmlformats.org/officeDocument/2006/relationships/customXml" Target="../ink/ink139.xml"/><Relationship Id="rId67" Type="http://schemas.openxmlformats.org/officeDocument/2006/relationships/image" Target="../media/image152.png"/><Relationship Id="rId116" Type="http://schemas.openxmlformats.org/officeDocument/2006/relationships/customXml" Target="../ink/ink174.xml"/><Relationship Id="rId158" Type="http://schemas.openxmlformats.org/officeDocument/2006/relationships/customXml" Target="../ink/ink191.xml"/><Relationship Id="rId20" Type="http://schemas.openxmlformats.org/officeDocument/2006/relationships/customXml" Target="../ink/ink126.xml"/><Relationship Id="rId41" Type="http://schemas.openxmlformats.org/officeDocument/2006/relationships/image" Target="../media/image1390.png"/><Relationship Id="rId62" Type="http://schemas.openxmlformats.org/officeDocument/2006/relationships/customXml" Target="../ink/ink147.xml"/><Relationship Id="rId83" Type="http://schemas.openxmlformats.org/officeDocument/2006/relationships/image" Target="../media/image160.png"/><Relationship Id="rId88" Type="http://schemas.openxmlformats.org/officeDocument/2006/relationships/customXml" Target="../ink/ink160.xml"/><Relationship Id="rId111" Type="http://schemas.openxmlformats.org/officeDocument/2006/relationships/image" Target="../media/image174.png"/><Relationship Id="rId132" Type="http://schemas.openxmlformats.org/officeDocument/2006/relationships/customXml" Target="../ink/ink182.xml"/><Relationship Id="rId153" Type="http://schemas.openxmlformats.org/officeDocument/2006/relationships/image" Target="../media/image190.png"/><Relationship Id="rId174" Type="http://schemas.openxmlformats.org/officeDocument/2006/relationships/customXml" Target="../ink/ink199.xml"/><Relationship Id="rId179" Type="http://schemas.openxmlformats.org/officeDocument/2006/relationships/image" Target="../media/image204.png"/><Relationship Id="rId15" Type="http://schemas.openxmlformats.org/officeDocument/2006/relationships/image" Target="../media/image1260.png"/><Relationship Id="rId36" Type="http://schemas.openxmlformats.org/officeDocument/2006/relationships/customXml" Target="../ink/ink134.xml"/><Relationship Id="rId57" Type="http://schemas.openxmlformats.org/officeDocument/2006/relationships/image" Target="../media/image147.png"/><Relationship Id="rId106" Type="http://schemas.openxmlformats.org/officeDocument/2006/relationships/customXml" Target="../ink/ink169.xml"/><Relationship Id="rId127" Type="http://schemas.openxmlformats.org/officeDocument/2006/relationships/image" Target="../media/image182.png"/><Relationship Id="rId10" Type="http://schemas.openxmlformats.org/officeDocument/2006/relationships/customXml" Target="../ink/ink121.xml"/><Relationship Id="rId31" Type="http://schemas.openxmlformats.org/officeDocument/2006/relationships/image" Target="../media/image1340.png"/><Relationship Id="rId52" Type="http://schemas.openxmlformats.org/officeDocument/2006/relationships/customXml" Target="../ink/ink142.xml"/><Relationship Id="rId73" Type="http://schemas.openxmlformats.org/officeDocument/2006/relationships/image" Target="../media/image155.png"/><Relationship Id="rId78" Type="http://schemas.openxmlformats.org/officeDocument/2006/relationships/customXml" Target="../ink/ink155.xml"/><Relationship Id="rId94" Type="http://schemas.openxmlformats.org/officeDocument/2006/relationships/customXml" Target="../ink/ink163.xml"/><Relationship Id="rId99" Type="http://schemas.openxmlformats.org/officeDocument/2006/relationships/image" Target="../media/image168.png"/><Relationship Id="rId101" Type="http://schemas.openxmlformats.org/officeDocument/2006/relationships/image" Target="../media/image169.png"/><Relationship Id="rId122" Type="http://schemas.openxmlformats.org/officeDocument/2006/relationships/customXml" Target="../ink/ink177.xml"/><Relationship Id="rId143" Type="http://schemas.openxmlformats.org/officeDocument/2006/relationships/image" Target="../media/image192.png"/><Relationship Id="rId148" Type="http://schemas.openxmlformats.org/officeDocument/2006/relationships/customXml" Target="../ink/ink186.xml"/><Relationship Id="rId164" Type="http://schemas.openxmlformats.org/officeDocument/2006/relationships/customXml" Target="../ink/ink194.xml"/><Relationship Id="rId169" Type="http://schemas.openxmlformats.org/officeDocument/2006/relationships/image" Target="../media/image199.png"/><Relationship Id="rId9" Type="http://schemas.openxmlformats.org/officeDocument/2006/relationships/image" Target="../media/image1230.png"/><Relationship Id="rId180" Type="http://schemas.openxmlformats.org/officeDocument/2006/relationships/customXml" Target="../ink/ink202.xml"/><Relationship Id="rId26" Type="http://schemas.openxmlformats.org/officeDocument/2006/relationships/customXml" Target="../ink/ink129.xml"/><Relationship Id="rId47" Type="http://schemas.openxmlformats.org/officeDocument/2006/relationships/image" Target="../media/image142.png"/><Relationship Id="rId68" Type="http://schemas.openxmlformats.org/officeDocument/2006/relationships/customXml" Target="../ink/ink150.xml"/><Relationship Id="rId89" Type="http://schemas.openxmlformats.org/officeDocument/2006/relationships/image" Target="../media/image163.png"/><Relationship Id="rId112" Type="http://schemas.openxmlformats.org/officeDocument/2006/relationships/customXml" Target="../ink/ink172.xml"/><Relationship Id="rId133" Type="http://schemas.openxmlformats.org/officeDocument/2006/relationships/image" Target="../media/image185.png"/><Relationship Id="rId154" Type="http://schemas.openxmlformats.org/officeDocument/2006/relationships/customXml" Target="../ink/ink189.xml"/><Relationship Id="rId175" Type="http://schemas.openxmlformats.org/officeDocument/2006/relationships/image" Target="../media/image202.png"/><Relationship Id="rId16" Type="http://schemas.openxmlformats.org/officeDocument/2006/relationships/customXml" Target="../ink/ink124.xml"/><Relationship Id="rId37" Type="http://schemas.openxmlformats.org/officeDocument/2006/relationships/image" Target="../media/image1370.png"/><Relationship Id="rId58" Type="http://schemas.openxmlformats.org/officeDocument/2006/relationships/customXml" Target="../ink/ink145.xml"/><Relationship Id="rId79" Type="http://schemas.openxmlformats.org/officeDocument/2006/relationships/image" Target="../media/image158.png"/><Relationship Id="rId102" Type="http://schemas.openxmlformats.org/officeDocument/2006/relationships/customXml" Target="../ink/ink167.xml"/><Relationship Id="rId123" Type="http://schemas.openxmlformats.org/officeDocument/2006/relationships/image" Target="../media/image180.png"/><Relationship Id="rId144" Type="http://schemas.openxmlformats.org/officeDocument/2006/relationships/customXml" Target="../ink/ink184.xml"/><Relationship Id="rId90" Type="http://schemas.openxmlformats.org/officeDocument/2006/relationships/customXml" Target="../ink/ink161.xml"/><Relationship Id="rId165" Type="http://schemas.openxmlformats.org/officeDocument/2006/relationships/image" Target="../media/image197.png"/><Relationship Id="rId27" Type="http://schemas.openxmlformats.org/officeDocument/2006/relationships/image" Target="../media/image1320.png"/><Relationship Id="rId48" Type="http://schemas.openxmlformats.org/officeDocument/2006/relationships/customXml" Target="../ink/ink140.xml"/><Relationship Id="rId69" Type="http://schemas.openxmlformats.org/officeDocument/2006/relationships/image" Target="../media/image153.png"/><Relationship Id="rId113" Type="http://schemas.openxmlformats.org/officeDocument/2006/relationships/image" Target="../media/image175.png"/><Relationship Id="rId134" Type="http://schemas.openxmlformats.org/officeDocument/2006/relationships/customXml" Target="../ink/ink183.xml"/><Relationship Id="rId80" Type="http://schemas.openxmlformats.org/officeDocument/2006/relationships/customXml" Target="../ink/ink156.xml"/><Relationship Id="rId155" Type="http://schemas.openxmlformats.org/officeDocument/2006/relationships/image" Target="../media/image191.png"/><Relationship Id="rId176" Type="http://schemas.openxmlformats.org/officeDocument/2006/relationships/customXml" Target="../ink/ink200.xml"/><Relationship Id="rId17" Type="http://schemas.openxmlformats.org/officeDocument/2006/relationships/image" Target="../media/image1270.png"/><Relationship Id="rId38" Type="http://schemas.openxmlformats.org/officeDocument/2006/relationships/customXml" Target="../ink/ink135.xml"/><Relationship Id="rId59" Type="http://schemas.openxmlformats.org/officeDocument/2006/relationships/image" Target="../media/image148.png"/><Relationship Id="rId103" Type="http://schemas.openxmlformats.org/officeDocument/2006/relationships/image" Target="../media/image170.png"/><Relationship Id="rId124" Type="http://schemas.openxmlformats.org/officeDocument/2006/relationships/customXml" Target="../ink/ink17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1.png"/><Relationship Id="rId299" Type="http://schemas.openxmlformats.org/officeDocument/2006/relationships/customXml" Target="../ink/ink349.xml"/><Relationship Id="rId21" Type="http://schemas.openxmlformats.org/officeDocument/2006/relationships/image" Target="../media/image214.png"/><Relationship Id="rId63" Type="http://schemas.openxmlformats.org/officeDocument/2006/relationships/image" Target="../media/image235.png"/><Relationship Id="rId159" Type="http://schemas.openxmlformats.org/officeDocument/2006/relationships/image" Target="../media/image282.png"/><Relationship Id="rId324" Type="http://schemas.openxmlformats.org/officeDocument/2006/relationships/image" Target="../media/image366.png"/><Relationship Id="rId366" Type="http://schemas.openxmlformats.org/officeDocument/2006/relationships/image" Target="../media/image387.png"/><Relationship Id="rId170" Type="http://schemas.openxmlformats.org/officeDocument/2006/relationships/customXml" Target="../ink/ink286.xml"/><Relationship Id="rId226" Type="http://schemas.openxmlformats.org/officeDocument/2006/relationships/image" Target="../media/image317.png"/><Relationship Id="rId433" Type="http://schemas.openxmlformats.org/officeDocument/2006/relationships/customXml" Target="../ink/ink416.xml"/><Relationship Id="rId268" Type="http://schemas.openxmlformats.org/officeDocument/2006/relationships/image" Target="../media/image338.png"/><Relationship Id="rId475" Type="http://schemas.openxmlformats.org/officeDocument/2006/relationships/customXml" Target="../ink/ink437.xml"/><Relationship Id="rId32" Type="http://schemas.openxmlformats.org/officeDocument/2006/relationships/customXml" Target="../ink/ink217.xml"/><Relationship Id="rId74" Type="http://schemas.openxmlformats.org/officeDocument/2006/relationships/customXml" Target="../ink/ink238.xml"/><Relationship Id="rId128" Type="http://schemas.openxmlformats.org/officeDocument/2006/relationships/customXml" Target="../ink/ink265.xml"/><Relationship Id="rId335" Type="http://schemas.openxmlformats.org/officeDocument/2006/relationships/customXml" Target="../ink/ink367.xml"/><Relationship Id="rId377" Type="http://schemas.openxmlformats.org/officeDocument/2006/relationships/customXml" Target="../ink/ink388.xml"/><Relationship Id="rId500" Type="http://schemas.openxmlformats.org/officeDocument/2006/relationships/customXml" Target="../ink/ink450.xml"/><Relationship Id="rId181" Type="http://schemas.openxmlformats.org/officeDocument/2006/relationships/customXml" Target="../ink/ink290.xml"/><Relationship Id="rId237" Type="http://schemas.openxmlformats.org/officeDocument/2006/relationships/customXml" Target="../ink/ink318.xml"/><Relationship Id="rId402" Type="http://schemas.openxmlformats.org/officeDocument/2006/relationships/image" Target="../media/image405.png"/><Relationship Id="rId279" Type="http://schemas.openxmlformats.org/officeDocument/2006/relationships/customXml" Target="../ink/ink339.xml"/><Relationship Id="rId444" Type="http://schemas.openxmlformats.org/officeDocument/2006/relationships/image" Target="../media/image426.png"/><Relationship Id="rId486" Type="http://schemas.openxmlformats.org/officeDocument/2006/relationships/image" Target="../media/image447.png"/><Relationship Id="rId43" Type="http://schemas.openxmlformats.org/officeDocument/2006/relationships/image" Target="../media/image225.png"/><Relationship Id="rId139" Type="http://schemas.openxmlformats.org/officeDocument/2006/relationships/image" Target="../media/image272.png"/><Relationship Id="rId290" Type="http://schemas.openxmlformats.org/officeDocument/2006/relationships/image" Target="../media/image349.png"/><Relationship Id="rId304" Type="http://schemas.openxmlformats.org/officeDocument/2006/relationships/image" Target="../media/image356.png"/><Relationship Id="rId346" Type="http://schemas.openxmlformats.org/officeDocument/2006/relationships/image" Target="../media/image377.png"/><Relationship Id="rId388" Type="http://schemas.openxmlformats.org/officeDocument/2006/relationships/image" Target="../media/image398.png"/><Relationship Id="rId511" Type="http://schemas.openxmlformats.org/officeDocument/2006/relationships/image" Target="../media/image290.png"/><Relationship Id="rId85" Type="http://schemas.openxmlformats.org/officeDocument/2006/relationships/image" Target="../media/image246.png"/><Relationship Id="rId150" Type="http://schemas.openxmlformats.org/officeDocument/2006/relationships/customXml" Target="../ink/ink276.xml"/><Relationship Id="rId192" Type="http://schemas.openxmlformats.org/officeDocument/2006/relationships/image" Target="../media/image300.png"/><Relationship Id="rId206" Type="http://schemas.openxmlformats.org/officeDocument/2006/relationships/image" Target="../media/image307.png"/><Relationship Id="rId413" Type="http://schemas.openxmlformats.org/officeDocument/2006/relationships/customXml" Target="../ink/ink406.xml"/><Relationship Id="rId248" Type="http://schemas.openxmlformats.org/officeDocument/2006/relationships/image" Target="../media/image328.png"/><Relationship Id="rId455" Type="http://schemas.openxmlformats.org/officeDocument/2006/relationships/customXml" Target="../ink/ink427.xml"/><Relationship Id="rId497" Type="http://schemas.openxmlformats.org/officeDocument/2006/relationships/image" Target="../media/image452.png"/><Relationship Id="rId12" Type="http://schemas.openxmlformats.org/officeDocument/2006/relationships/customXml" Target="../ink/ink207.xml"/><Relationship Id="rId108" Type="http://schemas.openxmlformats.org/officeDocument/2006/relationships/customXml" Target="../ink/ink255.xml"/><Relationship Id="rId315" Type="http://schemas.openxmlformats.org/officeDocument/2006/relationships/customXml" Target="../ink/ink357.xml"/><Relationship Id="rId357" Type="http://schemas.openxmlformats.org/officeDocument/2006/relationships/customXml" Target="../ink/ink378.xml"/><Relationship Id="rId54" Type="http://schemas.openxmlformats.org/officeDocument/2006/relationships/customXml" Target="../ink/ink228.xml"/><Relationship Id="rId96" Type="http://schemas.openxmlformats.org/officeDocument/2006/relationships/customXml" Target="../ink/ink249.xml"/><Relationship Id="rId161" Type="http://schemas.openxmlformats.org/officeDocument/2006/relationships/image" Target="../media/image283.png"/><Relationship Id="rId217" Type="http://schemas.openxmlformats.org/officeDocument/2006/relationships/customXml" Target="../ink/ink308.xml"/><Relationship Id="rId399" Type="http://schemas.openxmlformats.org/officeDocument/2006/relationships/customXml" Target="../ink/ink399.xml"/><Relationship Id="rId259" Type="http://schemas.openxmlformats.org/officeDocument/2006/relationships/customXml" Target="../ink/ink329.xml"/><Relationship Id="rId424" Type="http://schemas.openxmlformats.org/officeDocument/2006/relationships/image" Target="../media/image416.png"/><Relationship Id="rId466" Type="http://schemas.openxmlformats.org/officeDocument/2006/relationships/image" Target="../media/image437.png"/><Relationship Id="rId23" Type="http://schemas.openxmlformats.org/officeDocument/2006/relationships/image" Target="../media/image215.png"/><Relationship Id="rId119" Type="http://schemas.openxmlformats.org/officeDocument/2006/relationships/image" Target="../media/image262.png"/><Relationship Id="rId270" Type="http://schemas.openxmlformats.org/officeDocument/2006/relationships/image" Target="../media/image339.png"/><Relationship Id="rId326" Type="http://schemas.openxmlformats.org/officeDocument/2006/relationships/image" Target="../media/image367.png"/><Relationship Id="rId65" Type="http://schemas.openxmlformats.org/officeDocument/2006/relationships/image" Target="../media/image236.png"/><Relationship Id="rId130" Type="http://schemas.openxmlformats.org/officeDocument/2006/relationships/customXml" Target="../ink/ink266.xml"/><Relationship Id="rId368" Type="http://schemas.openxmlformats.org/officeDocument/2006/relationships/image" Target="../media/image388.png"/><Relationship Id="rId228" Type="http://schemas.openxmlformats.org/officeDocument/2006/relationships/image" Target="../media/image318.png"/><Relationship Id="rId435" Type="http://schemas.openxmlformats.org/officeDocument/2006/relationships/customXml" Target="../ink/ink417.xml"/><Relationship Id="rId477" Type="http://schemas.openxmlformats.org/officeDocument/2006/relationships/customXml" Target="../ink/ink438.xml"/><Relationship Id="rId281" Type="http://schemas.openxmlformats.org/officeDocument/2006/relationships/customXml" Target="../ink/ink340.xml"/><Relationship Id="rId337" Type="http://schemas.openxmlformats.org/officeDocument/2006/relationships/customXml" Target="../ink/ink368.xml"/><Relationship Id="rId502" Type="http://schemas.openxmlformats.org/officeDocument/2006/relationships/customXml" Target="../ink/ink451.xml"/><Relationship Id="rId34" Type="http://schemas.openxmlformats.org/officeDocument/2006/relationships/customXml" Target="../ink/ink218.xml"/><Relationship Id="rId76" Type="http://schemas.openxmlformats.org/officeDocument/2006/relationships/customXml" Target="../ink/ink239.xml"/><Relationship Id="rId141" Type="http://schemas.openxmlformats.org/officeDocument/2006/relationships/image" Target="../media/image273.png"/><Relationship Id="rId379" Type="http://schemas.openxmlformats.org/officeDocument/2006/relationships/customXml" Target="../ink/ink389.xml"/><Relationship Id="rId7" Type="http://schemas.openxmlformats.org/officeDocument/2006/relationships/image" Target="../media/image2070.png"/><Relationship Id="rId183" Type="http://schemas.openxmlformats.org/officeDocument/2006/relationships/customXml" Target="../ink/ink291.xml"/><Relationship Id="rId239" Type="http://schemas.openxmlformats.org/officeDocument/2006/relationships/customXml" Target="../ink/ink319.xml"/><Relationship Id="rId390" Type="http://schemas.openxmlformats.org/officeDocument/2006/relationships/image" Target="../media/image399.png"/><Relationship Id="rId404" Type="http://schemas.openxmlformats.org/officeDocument/2006/relationships/image" Target="../media/image406.png"/><Relationship Id="rId446" Type="http://schemas.openxmlformats.org/officeDocument/2006/relationships/image" Target="../media/image427.png"/><Relationship Id="rId250" Type="http://schemas.openxmlformats.org/officeDocument/2006/relationships/image" Target="../media/image329.png"/><Relationship Id="rId292" Type="http://schemas.openxmlformats.org/officeDocument/2006/relationships/image" Target="../media/image350.png"/><Relationship Id="rId306" Type="http://schemas.openxmlformats.org/officeDocument/2006/relationships/image" Target="../media/image357.png"/><Relationship Id="rId488" Type="http://schemas.openxmlformats.org/officeDocument/2006/relationships/image" Target="../media/image448.png"/><Relationship Id="rId45" Type="http://schemas.openxmlformats.org/officeDocument/2006/relationships/image" Target="../media/image226.png"/><Relationship Id="rId87" Type="http://schemas.openxmlformats.org/officeDocument/2006/relationships/image" Target="../media/image247.png"/><Relationship Id="rId110" Type="http://schemas.openxmlformats.org/officeDocument/2006/relationships/customXml" Target="../ink/ink256.xml"/><Relationship Id="rId348" Type="http://schemas.openxmlformats.org/officeDocument/2006/relationships/image" Target="../media/image378.png"/><Relationship Id="rId513" Type="http://schemas.openxmlformats.org/officeDocument/2006/relationships/image" Target="../media/image291.png"/><Relationship Id="rId152" Type="http://schemas.openxmlformats.org/officeDocument/2006/relationships/customXml" Target="../ink/ink277.xml"/><Relationship Id="rId194" Type="http://schemas.openxmlformats.org/officeDocument/2006/relationships/image" Target="../media/image301.png"/><Relationship Id="rId208" Type="http://schemas.openxmlformats.org/officeDocument/2006/relationships/image" Target="../media/image308.png"/><Relationship Id="rId415" Type="http://schemas.openxmlformats.org/officeDocument/2006/relationships/customXml" Target="../ink/ink407.xml"/><Relationship Id="rId457" Type="http://schemas.openxmlformats.org/officeDocument/2006/relationships/customXml" Target="../ink/ink428.xml"/><Relationship Id="rId261" Type="http://schemas.openxmlformats.org/officeDocument/2006/relationships/customXml" Target="../ink/ink330.xml"/><Relationship Id="rId499" Type="http://schemas.openxmlformats.org/officeDocument/2006/relationships/image" Target="../media/image453.png"/><Relationship Id="rId14" Type="http://schemas.openxmlformats.org/officeDocument/2006/relationships/customXml" Target="../ink/ink208.xml"/><Relationship Id="rId56" Type="http://schemas.openxmlformats.org/officeDocument/2006/relationships/customXml" Target="../ink/ink229.xml"/><Relationship Id="rId317" Type="http://schemas.openxmlformats.org/officeDocument/2006/relationships/customXml" Target="../ink/ink358.xml"/><Relationship Id="rId359" Type="http://schemas.openxmlformats.org/officeDocument/2006/relationships/customXml" Target="../ink/ink379.xml"/><Relationship Id="rId98" Type="http://schemas.openxmlformats.org/officeDocument/2006/relationships/customXml" Target="../ink/ink250.xml"/><Relationship Id="rId121" Type="http://schemas.openxmlformats.org/officeDocument/2006/relationships/image" Target="../media/image263.png"/><Relationship Id="rId163" Type="http://schemas.openxmlformats.org/officeDocument/2006/relationships/image" Target="../media/image284.png"/><Relationship Id="rId219" Type="http://schemas.openxmlformats.org/officeDocument/2006/relationships/customXml" Target="../ink/ink309.xml"/><Relationship Id="rId370" Type="http://schemas.openxmlformats.org/officeDocument/2006/relationships/image" Target="../media/image389.png"/><Relationship Id="rId426" Type="http://schemas.openxmlformats.org/officeDocument/2006/relationships/image" Target="../media/image417.png"/><Relationship Id="rId230" Type="http://schemas.openxmlformats.org/officeDocument/2006/relationships/image" Target="../media/image319.png"/><Relationship Id="rId468" Type="http://schemas.openxmlformats.org/officeDocument/2006/relationships/image" Target="../media/image438.png"/><Relationship Id="rId25" Type="http://schemas.openxmlformats.org/officeDocument/2006/relationships/image" Target="../media/image216.png"/><Relationship Id="rId67" Type="http://schemas.openxmlformats.org/officeDocument/2006/relationships/image" Target="../media/image237.png"/><Relationship Id="rId272" Type="http://schemas.openxmlformats.org/officeDocument/2006/relationships/image" Target="../media/image340.png"/><Relationship Id="rId328" Type="http://schemas.openxmlformats.org/officeDocument/2006/relationships/image" Target="../media/image368.png"/><Relationship Id="rId132" Type="http://schemas.openxmlformats.org/officeDocument/2006/relationships/customXml" Target="../ink/ink267.xml"/><Relationship Id="rId381" Type="http://schemas.openxmlformats.org/officeDocument/2006/relationships/customXml" Target="../ink/ink390.xml"/><Relationship Id="rId241" Type="http://schemas.openxmlformats.org/officeDocument/2006/relationships/customXml" Target="../ink/ink320.xml"/><Relationship Id="rId437" Type="http://schemas.openxmlformats.org/officeDocument/2006/relationships/customXml" Target="../ink/ink418.xml"/><Relationship Id="rId479" Type="http://schemas.openxmlformats.org/officeDocument/2006/relationships/customXml" Target="../ink/ink439.xml"/><Relationship Id="rId36" Type="http://schemas.openxmlformats.org/officeDocument/2006/relationships/customXml" Target="../ink/ink219.xml"/><Relationship Id="rId283" Type="http://schemas.openxmlformats.org/officeDocument/2006/relationships/customXml" Target="../ink/ink341.xml"/><Relationship Id="rId339" Type="http://schemas.openxmlformats.org/officeDocument/2006/relationships/customXml" Target="../ink/ink369.xml"/><Relationship Id="rId490" Type="http://schemas.openxmlformats.org/officeDocument/2006/relationships/image" Target="../media/image449.png"/><Relationship Id="rId504" Type="http://schemas.openxmlformats.org/officeDocument/2006/relationships/customXml" Target="../ink/ink452.xml"/><Relationship Id="rId78" Type="http://schemas.openxmlformats.org/officeDocument/2006/relationships/customXml" Target="../ink/ink240.xml"/><Relationship Id="rId101" Type="http://schemas.openxmlformats.org/officeDocument/2006/relationships/image" Target="../media/image253.png"/><Relationship Id="rId143" Type="http://schemas.openxmlformats.org/officeDocument/2006/relationships/image" Target="../media/image274.png"/><Relationship Id="rId185" Type="http://schemas.openxmlformats.org/officeDocument/2006/relationships/customXml" Target="../ink/ink292.xml"/><Relationship Id="rId350" Type="http://schemas.openxmlformats.org/officeDocument/2006/relationships/image" Target="../media/image379.png"/><Relationship Id="rId406" Type="http://schemas.openxmlformats.org/officeDocument/2006/relationships/image" Target="../media/image407.png"/><Relationship Id="rId9" Type="http://schemas.openxmlformats.org/officeDocument/2006/relationships/image" Target="../media/image208.png"/><Relationship Id="rId210" Type="http://schemas.openxmlformats.org/officeDocument/2006/relationships/image" Target="../media/image309.png"/><Relationship Id="rId392" Type="http://schemas.openxmlformats.org/officeDocument/2006/relationships/image" Target="../media/image400.png"/><Relationship Id="rId448" Type="http://schemas.openxmlformats.org/officeDocument/2006/relationships/image" Target="../media/image428.png"/><Relationship Id="rId252" Type="http://schemas.openxmlformats.org/officeDocument/2006/relationships/image" Target="../media/image330.png"/><Relationship Id="rId294" Type="http://schemas.openxmlformats.org/officeDocument/2006/relationships/image" Target="../media/image351.png"/><Relationship Id="rId308" Type="http://schemas.openxmlformats.org/officeDocument/2006/relationships/image" Target="../media/image358.png"/><Relationship Id="rId47" Type="http://schemas.openxmlformats.org/officeDocument/2006/relationships/image" Target="../media/image227.png"/><Relationship Id="rId89" Type="http://schemas.openxmlformats.org/officeDocument/2006/relationships/image" Target="../media/image248.png"/><Relationship Id="rId112" Type="http://schemas.openxmlformats.org/officeDocument/2006/relationships/customXml" Target="../ink/ink257.xml"/><Relationship Id="rId154" Type="http://schemas.openxmlformats.org/officeDocument/2006/relationships/customXml" Target="../ink/ink278.xml"/><Relationship Id="rId361" Type="http://schemas.openxmlformats.org/officeDocument/2006/relationships/customXml" Target="../ink/ink380.xml"/><Relationship Id="rId196" Type="http://schemas.openxmlformats.org/officeDocument/2006/relationships/image" Target="../media/image302.png"/><Relationship Id="rId417" Type="http://schemas.openxmlformats.org/officeDocument/2006/relationships/customXml" Target="../ink/ink408.xml"/><Relationship Id="rId459" Type="http://schemas.openxmlformats.org/officeDocument/2006/relationships/customXml" Target="../ink/ink429.xml"/><Relationship Id="rId16" Type="http://schemas.openxmlformats.org/officeDocument/2006/relationships/customXml" Target="../ink/ink209.xml"/><Relationship Id="rId221" Type="http://schemas.openxmlformats.org/officeDocument/2006/relationships/customXml" Target="../ink/ink310.xml"/><Relationship Id="rId263" Type="http://schemas.openxmlformats.org/officeDocument/2006/relationships/customXml" Target="../ink/ink331.xml"/><Relationship Id="rId319" Type="http://schemas.openxmlformats.org/officeDocument/2006/relationships/customXml" Target="../ink/ink359.xml"/><Relationship Id="rId470" Type="http://schemas.openxmlformats.org/officeDocument/2006/relationships/image" Target="../media/image439.png"/><Relationship Id="rId58" Type="http://schemas.openxmlformats.org/officeDocument/2006/relationships/customXml" Target="../ink/ink230.xml"/><Relationship Id="rId123" Type="http://schemas.openxmlformats.org/officeDocument/2006/relationships/image" Target="../media/image264.png"/><Relationship Id="rId330" Type="http://schemas.openxmlformats.org/officeDocument/2006/relationships/image" Target="../media/image369.png"/><Relationship Id="rId165" Type="http://schemas.openxmlformats.org/officeDocument/2006/relationships/image" Target="../media/image287.png"/><Relationship Id="rId372" Type="http://schemas.openxmlformats.org/officeDocument/2006/relationships/image" Target="../media/image390.png"/><Relationship Id="rId428" Type="http://schemas.openxmlformats.org/officeDocument/2006/relationships/image" Target="../media/image418.png"/><Relationship Id="rId232" Type="http://schemas.openxmlformats.org/officeDocument/2006/relationships/image" Target="../media/image320.png"/><Relationship Id="rId274" Type="http://schemas.openxmlformats.org/officeDocument/2006/relationships/image" Target="../media/image341.png"/><Relationship Id="rId481" Type="http://schemas.openxmlformats.org/officeDocument/2006/relationships/customXml" Target="../ink/ink440.xml"/><Relationship Id="rId27" Type="http://schemas.openxmlformats.org/officeDocument/2006/relationships/image" Target="../media/image217.png"/><Relationship Id="rId69" Type="http://schemas.openxmlformats.org/officeDocument/2006/relationships/image" Target="../media/image238.png"/><Relationship Id="rId134" Type="http://schemas.openxmlformats.org/officeDocument/2006/relationships/customXml" Target="../ink/ink268.xml"/><Relationship Id="rId80" Type="http://schemas.openxmlformats.org/officeDocument/2006/relationships/customXml" Target="../ink/ink241.xml"/><Relationship Id="rId176" Type="http://schemas.openxmlformats.org/officeDocument/2006/relationships/image" Target="../media/image292.png"/><Relationship Id="rId341" Type="http://schemas.openxmlformats.org/officeDocument/2006/relationships/customXml" Target="../ink/ink370.xml"/><Relationship Id="rId383" Type="http://schemas.openxmlformats.org/officeDocument/2006/relationships/customXml" Target="../ink/ink391.xml"/><Relationship Id="rId439" Type="http://schemas.openxmlformats.org/officeDocument/2006/relationships/customXml" Target="../ink/ink419.xml"/><Relationship Id="rId201" Type="http://schemas.openxmlformats.org/officeDocument/2006/relationships/customXml" Target="../ink/ink300.xml"/><Relationship Id="rId243" Type="http://schemas.openxmlformats.org/officeDocument/2006/relationships/customXml" Target="../ink/ink321.xml"/><Relationship Id="rId285" Type="http://schemas.openxmlformats.org/officeDocument/2006/relationships/customXml" Target="../ink/ink342.xml"/><Relationship Id="rId450" Type="http://schemas.openxmlformats.org/officeDocument/2006/relationships/image" Target="../media/image429.png"/><Relationship Id="rId506" Type="http://schemas.openxmlformats.org/officeDocument/2006/relationships/customXml" Target="../ink/ink453.xml"/><Relationship Id="rId38" Type="http://schemas.openxmlformats.org/officeDocument/2006/relationships/customXml" Target="../ink/ink220.xml"/><Relationship Id="rId103" Type="http://schemas.openxmlformats.org/officeDocument/2006/relationships/image" Target="../media/image254.png"/><Relationship Id="rId310" Type="http://schemas.openxmlformats.org/officeDocument/2006/relationships/image" Target="../media/image359.png"/><Relationship Id="rId492" Type="http://schemas.openxmlformats.org/officeDocument/2006/relationships/image" Target="../media/image450.png"/><Relationship Id="rId91" Type="http://schemas.openxmlformats.org/officeDocument/2006/relationships/image" Target="../media/image198.png"/><Relationship Id="rId145" Type="http://schemas.openxmlformats.org/officeDocument/2006/relationships/image" Target="../media/image275.png"/><Relationship Id="rId187" Type="http://schemas.openxmlformats.org/officeDocument/2006/relationships/customXml" Target="../ink/ink293.xml"/><Relationship Id="rId352" Type="http://schemas.openxmlformats.org/officeDocument/2006/relationships/image" Target="../media/image380.png"/><Relationship Id="rId394" Type="http://schemas.openxmlformats.org/officeDocument/2006/relationships/image" Target="../media/image401.png"/><Relationship Id="rId408" Type="http://schemas.openxmlformats.org/officeDocument/2006/relationships/image" Target="../media/image408.png"/><Relationship Id="rId212" Type="http://schemas.openxmlformats.org/officeDocument/2006/relationships/image" Target="../media/image310.png"/><Relationship Id="rId254" Type="http://schemas.openxmlformats.org/officeDocument/2006/relationships/image" Target="../media/image331.png"/><Relationship Id="rId49" Type="http://schemas.openxmlformats.org/officeDocument/2006/relationships/image" Target="../media/image228.png"/><Relationship Id="rId114" Type="http://schemas.openxmlformats.org/officeDocument/2006/relationships/customXml" Target="../ink/ink258.xml"/><Relationship Id="rId296" Type="http://schemas.openxmlformats.org/officeDocument/2006/relationships/image" Target="../media/image352.png"/><Relationship Id="rId461" Type="http://schemas.openxmlformats.org/officeDocument/2006/relationships/customXml" Target="../ink/ink430.xml"/><Relationship Id="rId60" Type="http://schemas.openxmlformats.org/officeDocument/2006/relationships/customXml" Target="../ink/ink231.xml"/><Relationship Id="rId156" Type="http://schemas.openxmlformats.org/officeDocument/2006/relationships/customXml" Target="../ink/ink279.xml"/><Relationship Id="rId198" Type="http://schemas.openxmlformats.org/officeDocument/2006/relationships/image" Target="../media/image303.png"/><Relationship Id="rId321" Type="http://schemas.openxmlformats.org/officeDocument/2006/relationships/customXml" Target="../ink/ink360.xml"/><Relationship Id="rId363" Type="http://schemas.openxmlformats.org/officeDocument/2006/relationships/customXml" Target="../ink/ink381.xml"/><Relationship Id="rId419" Type="http://schemas.openxmlformats.org/officeDocument/2006/relationships/customXml" Target="../ink/ink409.xml"/><Relationship Id="rId223" Type="http://schemas.openxmlformats.org/officeDocument/2006/relationships/customXml" Target="../ink/ink311.xml"/><Relationship Id="rId430" Type="http://schemas.openxmlformats.org/officeDocument/2006/relationships/image" Target="../media/image419.png"/><Relationship Id="rId18" Type="http://schemas.openxmlformats.org/officeDocument/2006/relationships/customXml" Target="../ink/ink210.xml"/><Relationship Id="rId265" Type="http://schemas.openxmlformats.org/officeDocument/2006/relationships/customXml" Target="../ink/ink332.xml"/><Relationship Id="rId472" Type="http://schemas.openxmlformats.org/officeDocument/2006/relationships/image" Target="../media/image440.png"/><Relationship Id="rId125" Type="http://schemas.openxmlformats.org/officeDocument/2006/relationships/image" Target="../media/image265.png"/><Relationship Id="rId167" Type="http://schemas.openxmlformats.org/officeDocument/2006/relationships/image" Target="../media/image288.png"/><Relationship Id="rId332" Type="http://schemas.openxmlformats.org/officeDocument/2006/relationships/image" Target="../media/image370.png"/><Relationship Id="rId374" Type="http://schemas.openxmlformats.org/officeDocument/2006/relationships/image" Target="../media/image391.png"/><Relationship Id="rId71" Type="http://schemas.openxmlformats.org/officeDocument/2006/relationships/image" Target="../media/image239.png"/><Relationship Id="rId234" Type="http://schemas.openxmlformats.org/officeDocument/2006/relationships/image" Target="../media/image321.png"/><Relationship Id="rId2" Type="http://schemas.openxmlformats.org/officeDocument/2006/relationships/customXml" Target="../ink/ink204.xml"/><Relationship Id="rId29" Type="http://schemas.openxmlformats.org/officeDocument/2006/relationships/image" Target="../media/image218.png"/><Relationship Id="rId276" Type="http://schemas.openxmlformats.org/officeDocument/2006/relationships/image" Target="../media/image342.png"/><Relationship Id="rId441" Type="http://schemas.openxmlformats.org/officeDocument/2006/relationships/customXml" Target="../ink/ink420.xml"/><Relationship Id="rId483" Type="http://schemas.openxmlformats.org/officeDocument/2006/relationships/customXml" Target="../ink/ink441.xml"/><Relationship Id="rId40" Type="http://schemas.openxmlformats.org/officeDocument/2006/relationships/customXml" Target="../ink/ink221.xml"/><Relationship Id="rId136" Type="http://schemas.openxmlformats.org/officeDocument/2006/relationships/customXml" Target="../ink/ink269.xml"/><Relationship Id="rId178" Type="http://schemas.openxmlformats.org/officeDocument/2006/relationships/image" Target="../media/image293.png"/><Relationship Id="rId301" Type="http://schemas.openxmlformats.org/officeDocument/2006/relationships/customXml" Target="../ink/ink350.xml"/><Relationship Id="rId343" Type="http://schemas.openxmlformats.org/officeDocument/2006/relationships/customXml" Target="../ink/ink371.xml"/><Relationship Id="rId82" Type="http://schemas.openxmlformats.org/officeDocument/2006/relationships/customXml" Target="../ink/ink242.xml"/><Relationship Id="rId203" Type="http://schemas.openxmlformats.org/officeDocument/2006/relationships/customXml" Target="../ink/ink301.xml"/><Relationship Id="rId385" Type="http://schemas.openxmlformats.org/officeDocument/2006/relationships/customXml" Target="../ink/ink392.xml"/><Relationship Id="rId245" Type="http://schemas.openxmlformats.org/officeDocument/2006/relationships/customXml" Target="../ink/ink322.xml"/><Relationship Id="rId287" Type="http://schemas.openxmlformats.org/officeDocument/2006/relationships/customXml" Target="../ink/ink343.xml"/><Relationship Id="rId410" Type="http://schemas.openxmlformats.org/officeDocument/2006/relationships/image" Target="../media/image409.png"/><Relationship Id="rId452" Type="http://schemas.openxmlformats.org/officeDocument/2006/relationships/image" Target="../media/image430.png"/><Relationship Id="rId494" Type="http://schemas.openxmlformats.org/officeDocument/2006/relationships/image" Target="../media/image451.png"/><Relationship Id="rId508" Type="http://schemas.openxmlformats.org/officeDocument/2006/relationships/customXml" Target="../ink/ink454.xml"/><Relationship Id="rId105" Type="http://schemas.openxmlformats.org/officeDocument/2006/relationships/image" Target="../media/image255.png"/><Relationship Id="rId147" Type="http://schemas.openxmlformats.org/officeDocument/2006/relationships/image" Target="../media/image276.png"/><Relationship Id="rId312" Type="http://schemas.openxmlformats.org/officeDocument/2006/relationships/image" Target="../media/image360.png"/><Relationship Id="rId354" Type="http://schemas.openxmlformats.org/officeDocument/2006/relationships/image" Target="../media/image381.png"/><Relationship Id="rId51" Type="http://schemas.openxmlformats.org/officeDocument/2006/relationships/image" Target="../media/image229.png"/><Relationship Id="rId93" Type="http://schemas.openxmlformats.org/officeDocument/2006/relationships/image" Target="../media/image249.png"/><Relationship Id="rId189" Type="http://schemas.openxmlformats.org/officeDocument/2006/relationships/customXml" Target="../ink/ink294.xml"/><Relationship Id="rId396" Type="http://schemas.openxmlformats.org/officeDocument/2006/relationships/image" Target="../media/image402.png"/><Relationship Id="rId214" Type="http://schemas.openxmlformats.org/officeDocument/2006/relationships/image" Target="../media/image311.png"/><Relationship Id="rId256" Type="http://schemas.openxmlformats.org/officeDocument/2006/relationships/image" Target="../media/image332.png"/><Relationship Id="rId298" Type="http://schemas.openxmlformats.org/officeDocument/2006/relationships/image" Target="../media/image353.png"/><Relationship Id="rId421" Type="http://schemas.openxmlformats.org/officeDocument/2006/relationships/customXml" Target="../ink/ink410.xml"/><Relationship Id="rId463" Type="http://schemas.openxmlformats.org/officeDocument/2006/relationships/customXml" Target="../ink/ink431.xml"/><Relationship Id="rId116" Type="http://schemas.openxmlformats.org/officeDocument/2006/relationships/customXml" Target="../ink/ink259.xml"/><Relationship Id="rId158" Type="http://schemas.openxmlformats.org/officeDocument/2006/relationships/customXml" Target="../ink/ink280.xml"/><Relationship Id="rId323" Type="http://schemas.openxmlformats.org/officeDocument/2006/relationships/customXml" Target="../ink/ink361.xml"/><Relationship Id="rId20" Type="http://schemas.openxmlformats.org/officeDocument/2006/relationships/customXml" Target="../ink/ink211.xml"/><Relationship Id="rId62" Type="http://schemas.openxmlformats.org/officeDocument/2006/relationships/customXml" Target="../ink/ink232.xml"/><Relationship Id="rId365" Type="http://schemas.openxmlformats.org/officeDocument/2006/relationships/customXml" Target="../ink/ink382.xml"/><Relationship Id="rId225" Type="http://schemas.openxmlformats.org/officeDocument/2006/relationships/customXml" Target="../ink/ink312.xml"/><Relationship Id="rId267" Type="http://schemas.openxmlformats.org/officeDocument/2006/relationships/customXml" Target="../ink/ink333.xml"/><Relationship Id="rId432" Type="http://schemas.openxmlformats.org/officeDocument/2006/relationships/image" Target="../media/image420.png"/><Relationship Id="rId474" Type="http://schemas.openxmlformats.org/officeDocument/2006/relationships/image" Target="../media/image441.png"/><Relationship Id="rId127" Type="http://schemas.openxmlformats.org/officeDocument/2006/relationships/image" Target="../media/image266.png"/><Relationship Id="rId31" Type="http://schemas.openxmlformats.org/officeDocument/2006/relationships/image" Target="../media/image219.png"/><Relationship Id="rId73" Type="http://schemas.openxmlformats.org/officeDocument/2006/relationships/image" Target="../media/image240.png"/><Relationship Id="rId169" Type="http://schemas.openxmlformats.org/officeDocument/2006/relationships/image" Target="../media/image289.png"/><Relationship Id="rId334" Type="http://schemas.openxmlformats.org/officeDocument/2006/relationships/image" Target="../media/image371.png"/><Relationship Id="rId376" Type="http://schemas.openxmlformats.org/officeDocument/2006/relationships/image" Target="../media/image392.png"/><Relationship Id="rId180" Type="http://schemas.openxmlformats.org/officeDocument/2006/relationships/image" Target="../media/image294.png"/><Relationship Id="rId215" Type="http://schemas.openxmlformats.org/officeDocument/2006/relationships/customXml" Target="../ink/ink307.xml"/><Relationship Id="rId236" Type="http://schemas.openxmlformats.org/officeDocument/2006/relationships/image" Target="../media/image322.png"/><Relationship Id="rId257" Type="http://schemas.openxmlformats.org/officeDocument/2006/relationships/customXml" Target="../ink/ink328.xml"/><Relationship Id="rId278" Type="http://schemas.openxmlformats.org/officeDocument/2006/relationships/image" Target="../media/image343.png"/><Relationship Id="rId401" Type="http://schemas.openxmlformats.org/officeDocument/2006/relationships/customXml" Target="../ink/ink400.xml"/><Relationship Id="rId422" Type="http://schemas.openxmlformats.org/officeDocument/2006/relationships/image" Target="../media/image415.png"/><Relationship Id="rId443" Type="http://schemas.openxmlformats.org/officeDocument/2006/relationships/customXml" Target="../ink/ink421.xml"/><Relationship Id="rId464" Type="http://schemas.openxmlformats.org/officeDocument/2006/relationships/image" Target="../media/image436.png"/><Relationship Id="rId303" Type="http://schemas.openxmlformats.org/officeDocument/2006/relationships/customXml" Target="../ink/ink351.xml"/><Relationship Id="rId485" Type="http://schemas.openxmlformats.org/officeDocument/2006/relationships/customXml" Target="../ink/ink442.xml"/><Relationship Id="rId42" Type="http://schemas.openxmlformats.org/officeDocument/2006/relationships/customXml" Target="../ink/ink222.xml"/><Relationship Id="rId84" Type="http://schemas.openxmlformats.org/officeDocument/2006/relationships/customXml" Target="../ink/ink243.xml"/><Relationship Id="rId138" Type="http://schemas.openxmlformats.org/officeDocument/2006/relationships/customXml" Target="../ink/ink270.xml"/><Relationship Id="rId345" Type="http://schemas.openxmlformats.org/officeDocument/2006/relationships/customXml" Target="../ink/ink372.xml"/><Relationship Id="rId387" Type="http://schemas.openxmlformats.org/officeDocument/2006/relationships/customXml" Target="../ink/ink393.xml"/><Relationship Id="rId510" Type="http://schemas.openxmlformats.org/officeDocument/2006/relationships/customXml" Target="../ink/ink455.xml"/><Relationship Id="rId191" Type="http://schemas.openxmlformats.org/officeDocument/2006/relationships/customXml" Target="../ink/ink295.xml"/><Relationship Id="rId205" Type="http://schemas.openxmlformats.org/officeDocument/2006/relationships/customXml" Target="../ink/ink302.xml"/><Relationship Id="rId247" Type="http://schemas.openxmlformats.org/officeDocument/2006/relationships/customXml" Target="../ink/ink323.xml"/><Relationship Id="rId412" Type="http://schemas.openxmlformats.org/officeDocument/2006/relationships/image" Target="../media/image410.png"/><Relationship Id="rId107" Type="http://schemas.openxmlformats.org/officeDocument/2006/relationships/image" Target="../media/image256.png"/><Relationship Id="rId289" Type="http://schemas.openxmlformats.org/officeDocument/2006/relationships/customXml" Target="../ink/ink344.xml"/><Relationship Id="rId454" Type="http://schemas.openxmlformats.org/officeDocument/2006/relationships/image" Target="../media/image431.png"/><Relationship Id="rId496" Type="http://schemas.openxmlformats.org/officeDocument/2006/relationships/customXml" Target="../ink/ink448.xml"/><Relationship Id="rId11" Type="http://schemas.openxmlformats.org/officeDocument/2006/relationships/image" Target="../media/image209.png"/><Relationship Id="rId53" Type="http://schemas.openxmlformats.org/officeDocument/2006/relationships/image" Target="../media/image230.png"/><Relationship Id="rId149" Type="http://schemas.openxmlformats.org/officeDocument/2006/relationships/image" Target="../media/image277.png"/><Relationship Id="rId314" Type="http://schemas.openxmlformats.org/officeDocument/2006/relationships/image" Target="../media/image361.png"/><Relationship Id="rId356" Type="http://schemas.openxmlformats.org/officeDocument/2006/relationships/image" Target="../media/image382.png"/><Relationship Id="rId398" Type="http://schemas.openxmlformats.org/officeDocument/2006/relationships/image" Target="../media/image403.png"/><Relationship Id="rId95" Type="http://schemas.openxmlformats.org/officeDocument/2006/relationships/image" Target="../media/image250.png"/><Relationship Id="rId160" Type="http://schemas.openxmlformats.org/officeDocument/2006/relationships/customXml" Target="../ink/ink281.xml"/><Relationship Id="rId216" Type="http://schemas.openxmlformats.org/officeDocument/2006/relationships/image" Target="../media/image312.png"/><Relationship Id="rId423" Type="http://schemas.openxmlformats.org/officeDocument/2006/relationships/customXml" Target="../ink/ink411.xml"/><Relationship Id="rId258" Type="http://schemas.openxmlformats.org/officeDocument/2006/relationships/image" Target="../media/image333.png"/><Relationship Id="rId465" Type="http://schemas.openxmlformats.org/officeDocument/2006/relationships/customXml" Target="../ink/ink432.xml"/><Relationship Id="rId22" Type="http://schemas.openxmlformats.org/officeDocument/2006/relationships/customXml" Target="../ink/ink212.xml"/><Relationship Id="rId64" Type="http://schemas.openxmlformats.org/officeDocument/2006/relationships/customXml" Target="../ink/ink233.xml"/><Relationship Id="rId118" Type="http://schemas.openxmlformats.org/officeDocument/2006/relationships/customXml" Target="../ink/ink260.xml"/><Relationship Id="rId325" Type="http://schemas.openxmlformats.org/officeDocument/2006/relationships/customXml" Target="../ink/ink362.xml"/><Relationship Id="rId367" Type="http://schemas.openxmlformats.org/officeDocument/2006/relationships/customXml" Target="../ink/ink383.xml"/><Relationship Id="rId171" Type="http://schemas.openxmlformats.org/officeDocument/2006/relationships/customXml" Target="../ink/ink287.xml"/><Relationship Id="rId227" Type="http://schemas.openxmlformats.org/officeDocument/2006/relationships/customXml" Target="../ink/ink313.xml"/><Relationship Id="rId269" Type="http://schemas.openxmlformats.org/officeDocument/2006/relationships/customXml" Target="../ink/ink334.xml"/><Relationship Id="rId434" Type="http://schemas.openxmlformats.org/officeDocument/2006/relationships/image" Target="../media/image421.png"/><Relationship Id="rId476" Type="http://schemas.openxmlformats.org/officeDocument/2006/relationships/image" Target="../media/image442.png"/><Relationship Id="rId33" Type="http://schemas.openxmlformats.org/officeDocument/2006/relationships/image" Target="../media/image220.png"/><Relationship Id="rId129" Type="http://schemas.openxmlformats.org/officeDocument/2006/relationships/image" Target="../media/image267.png"/><Relationship Id="rId280" Type="http://schemas.openxmlformats.org/officeDocument/2006/relationships/image" Target="../media/image344.png"/><Relationship Id="rId336" Type="http://schemas.openxmlformats.org/officeDocument/2006/relationships/image" Target="../media/image372.png"/><Relationship Id="rId501" Type="http://schemas.openxmlformats.org/officeDocument/2006/relationships/image" Target="../media/image454.png"/><Relationship Id="rId75" Type="http://schemas.openxmlformats.org/officeDocument/2006/relationships/image" Target="../media/image241.png"/><Relationship Id="rId140" Type="http://schemas.openxmlformats.org/officeDocument/2006/relationships/customXml" Target="../ink/ink271.xml"/><Relationship Id="rId182" Type="http://schemas.openxmlformats.org/officeDocument/2006/relationships/image" Target="../media/image295.png"/><Relationship Id="rId378" Type="http://schemas.openxmlformats.org/officeDocument/2006/relationships/image" Target="../media/image393.png"/><Relationship Id="rId403" Type="http://schemas.openxmlformats.org/officeDocument/2006/relationships/customXml" Target="../ink/ink401.xml"/><Relationship Id="rId238" Type="http://schemas.openxmlformats.org/officeDocument/2006/relationships/image" Target="../media/image323.png"/><Relationship Id="rId445" Type="http://schemas.openxmlformats.org/officeDocument/2006/relationships/customXml" Target="../ink/ink422.xml"/><Relationship Id="rId487" Type="http://schemas.openxmlformats.org/officeDocument/2006/relationships/customXml" Target="../ink/ink443.xml"/><Relationship Id="rId291" Type="http://schemas.openxmlformats.org/officeDocument/2006/relationships/customXml" Target="../ink/ink345.xml"/><Relationship Id="rId305" Type="http://schemas.openxmlformats.org/officeDocument/2006/relationships/customXml" Target="../ink/ink352.xml"/><Relationship Id="rId347" Type="http://schemas.openxmlformats.org/officeDocument/2006/relationships/customXml" Target="../ink/ink373.xml"/><Relationship Id="rId512" Type="http://schemas.openxmlformats.org/officeDocument/2006/relationships/customXml" Target="../ink/ink456.xml"/><Relationship Id="rId44" Type="http://schemas.openxmlformats.org/officeDocument/2006/relationships/customXml" Target="../ink/ink223.xml"/><Relationship Id="rId86" Type="http://schemas.openxmlformats.org/officeDocument/2006/relationships/customXml" Target="../ink/ink244.xml"/><Relationship Id="rId151" Type="http://schemas.openxmlformats.org/officeDocument/2006/relationships/image" Target="../media/image278.png"/><Relationship Id="rId389" Type="http://schemas.openxmlformats.org/officeDocument/2006/relationships/customXml" Target="../ink/ink394.xml"/><Relationship Id="rId193" Type="http://schemas.openxmlformats.org/officeDocument/2006/relationships/customXml" Target="../ink/ink296.xml"/><Relationship Id="rId207" Type="http://schemas.openxmlformats.org/officeDocument/2006/relationships/customXml" Target="../ink/ink303.xml"/><Relationship Id="rId249" Type="http://schemas.openxmlformats.org/officeDocument/2006/relationships/customXml" Target="../ink/ink324.xml"/><Relationship Id="rId414" Type="http://schemas.openxmlformats.org/officeDocument/2006/relationships/image" Target="../media/image411.png"/><Relationship Id="rId456" Type="http://schemas.openxmlformats.org/officeDocument/2006/relationships/image" Target="../media/image432.png"/><Relationship Id="rId498" Type="http://schemas.openxmlformats.org/officeDocument/2006/relationships/customXml" Target="../ink/ink449.xml"/><Relationship Id="rId13" Type="http://schemas.openxmlformats.org/officeDocument/2006/relationships/image" Target="../media/image210.png"/><Relationship Id="rId109" Type="http://schemas.openxmlformats.org/officeDocument/2006/relationships/image" Target="../media/image257.png"/><Relationship Id="rId260" Type="http://schemas.openxmlformats.org/officeDocument/2006/relationships/image" Target="../media/image334.png"/><Relationship Id="rId316" Type="http://schemas.openxmlformats.org/officeDocument/2006/relationships/image" Target="../media/image362.png"/><Relationship Id="rId55" Type="http://schemas.openxmlformats.org/officeDocument/2006/relationships/image" Target="../media/image231.png"/><Relationship Id="rId97" Type="http://schemas.openxmlformats.org/officeDocument/2006/relationships/image" Target="../media/image251.png"/><Relationship Id="rId120" Type="http://schemas.openxmlformats.org/officeDocument/2006/relationships/customXml" Target="../ink/ink261.xml"/><Relationship Id="rId358" Type="http://schemas.openxmlformats.org/officeDocument/2006/relationships/image" Target="../media/image383.png"/><Relationship Id="rId162" Type="http://schemas.openxmlformats.org/officeDocument/2006/relationships/customXml" Target="../ink/ink282.xml"/><Relationship Id="rId218" Type="http://schemas.openxmlformats.org/officeDocument/2006/relationships/image" Target="../media/image313.png"/><Relationship Id="rId425" Type="http://schemas.openxmlformats.org/officeDocument/2006/relationships/customXml" Target="../ink/ink412.xml"/><Relationship Id="rId467" Type="http://schemas.openxmlformats.org/officeDocument/2006/relationships/customXml" Target="../ink/ink433.xml"/><Relationship Id="rId271" Type="http://schemas.openxmlformats.org/officeDocument/2006/relationships/customXml" Target="../ink/ink335.xml"/><Relationship Id="rId24" Type="http://schemas.openxmlformats.org/officeDocument/2006/relationships/customXml" Target="../ink/ink213.xml"/><Relationship Id="rId66" Type="http://schemas.openxmlformats.org/officeDocument/2006/relationships/customXml" Target="../ink/ink234.xml"/><Relationship Id="rId131" Type="http://schemas.openxmlformats.org/officeDocument/2006/relationships/image" Target="../media/image268.png"/><Relationship Id="rId327" Type="http://schemas.openxmlformats.org/officeDocument/2006/relationships/customXml" Target="../ink/ink363.xml"/><Relationship Id="rId369" Type="http://schemas.openxmlformats.org/officeDocument/2006/relationships/customXml" Target="../ink/ink384.xml"/><Relationship Id="rId229" Type="http://schemas.openxmlformats.org/officeDocument/2006/relationships/customXml" Target="../ink/ink314.xml"/><Relationship Id="rId380" Type="http://schemas.openxmlformats.org/officeDocument/2006/relationships/image" Target="../media/image394.png"/><Relationship Id="rId436" Type="http://schemas.openxmlformats.org/officeDocument/2006/relationships/image" Target="../media/image422.png"/><Relationship Id="rId240" Type="http://schemas.openxmlformats.org/officeDocument/2006/relationships/image" Target="../media/image324.png"/><Relationship Id="rId478" Type="http://schemas.openxmlformats.org/officeDocument/2006/relationships/image" Target="../media/image443.png"/><Relationship Id="rId35" Type="http://schemas.openxmlformats.org/officeDocument/2006/relationships/image" Target="../media/image221.png"/><Relationship Id="rId77" Type="http://schemas.openxmlformats.org/officeDocument/2006/relationships/image" Target="../media/image242.png"/><Relationship Id="rId100" Type="http://schemas.openxmlformats.org/officeDocument/2006/relationships/customXml" Target="../ink/ink251.xml"/><Relationship Id="rId282" Type="http://schemas.openxmlformats.org/officeDocument/2006/relationships/image" Target="../media/image345.png"/><Relationship Id="rId338" Type="http://schemas.openxmlformats.org/officeDocument/2006/relationships/image" Target="../media/image373.png"/><Relationship Id="rId503" Type="http://schemas.openxmlformats.org/officeDocument/2006/relationships/image" Target="../media/image455.png"/><Relationship Id="rId8" Type="http://schemas.openxmlformats.org/officeDocument/2006/relationships/customXml" Target="../ink/ink205.xml"/><Relationship Id="rId142" Type="http://schemas.openxmlformats.org/officeDocument/2006/relationships/customXml" Target="../ink/ink272.xml"/><Relationship Id="rId184" Type="http://schemas.openxmlformats.org/officeDocument/2006/relationships/image" Target="../media/image296.png"/><Relationship Id="rId391" Type="http://schemas.openxmlformats.org/officeDocument/2006/relationships/customXml" Target="../ink/ink395.xml"/><Relationship Id="rId405" Type="http://schemas.openxmlformats.org/officeDocument/2006/relationships/customXml" Target="../ink/ink402.xml"/><Relationship Id="rId447" Type="http://schemas.openxmlformats.org/officeDocument/2006/relationships/customXml" Target="../ink/ink423.xml"/><Relationship Id="rId251" Type="http://schemas.openxmlformats.org/officeDocument/2006/relationships/customXml" Target="../ink/ink325.xml"/><Relationship Id="rId489" Type="http://schemas.openxmlformats.org/officeDocument/2006/relationships/customXml" Target="../ink/ink444.xml"/><Relationship Id="rId46" Type="http://schemas.openxmlformats.org/officeDocument/2006/relationships/customXml" Target="../ink/ink224.xml"/><Relationship Id="rId293" Type="http://schemas.openxmlformats.org/officeDocument/2006/relationships/customXml" Target="../ink/ink346.xml"/><Relationship Id="rId307" Type="http://schemas.openxmlformats.org/officeDocument/2006/relationships/customXml" Target="../ink/ink353.xml"/><Relationship Id="rId349" Type="http://schemas.openxmlformats.org/officeDocument/2006/relationships/customXml" Target="../ink/ink374.xml"/><Relationship Id="rId88" Type="http://schemas.openxmlformats.org/officeDocument/2006/relationships/customXml" Target="../ink/ink245.xml"/><Relationship Id="rId111" Type="http://schemas.openxmlformats.org/officeDocument/2006/relationships/image" Target="../media/image258.png"/><Relationship Id="rId153" Type="http://schemas.openxmlformats.org/officeDocument/2006/relationships/image" Target="../media/image279.png"/><Relationship Id="rId195" Type="http://schemas.openxmlformats.org/officeDocument/2006/relationships/customXml" Target="../ink/ink297.xml"/><Relationship Id="rId209" Type="http://schemas.openxmlformats.org/officeDocument/2006/relationships/customXml" Target="../ink/ink304.xml"/><Relationship Id="rId360" Type="http://schemas.openxmlformats.org/officeDocument/2006/relationships/image" Target="../media/image384.png"/><Relationship Id="rId416" Type="http://schemas.openxmlformats.org/officeDocument/2006/relationships/image" Target="../media/image412.png"/><Relationship Id="rId220" Type="http://schemas.openxmlformats.org/officeDocument/2006/relationships/image" Target="../media/image314.png"/><Relationship Id="rId458" Type="http://schemas.openxmlformats.org/officeDocument/2006/relationships/image" Target="../media/image433.png"/><Relationship Id="rId15" Type="http://schemas.openxmlformats.org/officeDocument/2006/relationships/image" Target="../media/image211.png"/><Relationship Id="rId57" Type="http://schemas.openxmlformats.org/officeDocument/2006/relationships/image" Target="../media/image232.png"/><Relationship Id="rId262" Type="http://schemas.openxmlformats.org/officeDocument/2006/relationships/image" Target="../media/image335.png"/><Relationship Id="rId318" Type="http://schemas.openxmlformats.org/officeDocument/2006/relationships/image" Target="../media/image363.png"/><Relationship Id="rId99" Type="http://schemas.openxmlformats.org/officeDocument/2006/relationships/image" Target="../media/image252.png"/><Relationship Id="rId122" Type="http://schemas.openxmlformats.org/officeDocument/2006/relationships/customXml" Target="../ink/ink262.xml"/><Relationship Id="rId164" Type="http://schemas.openxmlformats.org/officeDocument/2006/relationships/customXml" Target="../ink/ink283.xml"/><Relationship Id="rId371" Type="http://schemas.openxmlformats.org/officeDocument/2006/relationships/customXml" Target="../ink/ink385.xml"/><Relationship Id="rId427" Type="http://schemas.openxmlformats.org/officeDocument/2006/relationships/customXml" Target="../ink/ink413.xml"/><Relationship Id="rId469" Type="http://schemas.openxmlformats.org/officeDocument/2006/relationships/customXml" Target="../ink/ink434.xml"/><Relationship Id="rId26" Type="http://schemas.openxmlformats.org/officeDocument/2006/relationships/customXml" Target="../ink/ink214.xml"/><Relationship Id="rId231" Type="http://schemas.openxmlformats.org/officeDocument/2006/relationships/customXml" Target="../ink/ink315.xml"/><Relationship Id="rId273" Type="http://schemas.openxmlformats.org/officeDocument/2006/relationships/customXml" Target="../ink/ink336.xml"/><Relationship Id="rId329" Type="http://schemas.openxmlformats.org/officeDocument/2006/relationships/customXml" Target="../ink/ink364.xml"/><Relationship Id="rId480" Type="http://schemas.openxmlformats.org/officeDocument/2006/relationships/image" Target="../media/image444.png"/><Relationship Id="rId68" Type="http://schemas.openxmlformats.org/officeDocument/2006/relationships/customXml" Target="../ink/ink235.xml"/><Relationship Id="rId133" Type="http://schemas.openxmlformats.org/officeDocument/2006/relationships/image" Target="../media/image269.png"/><Relationship Id="rId340" Type="http://schemas.openxmlformats.org/officeDocument/2006/relationships/image" Target="../media/image374.png"/><Relationship Id="rId200" Type="http://schemas.openxmlformats.org/officeDocument/2006/relationships/image" Target="../media/image304.png"/><Relationship Id="rId382" Type="http://schemas.openxmlformats.org/officeDocument/2006/relationships/image" Target="../media/image395.png"/><Relationship Id="rId438" Type="http://schemas.openxmlformats.org/officeDocument/2006/relationships/image" Target="../media/image423.png"/><Relationship Id="rId242" Type="http://schemas.openxmlformats.org/officeDocument/2006/relationships/image" Target="../media/image325.png"/><Relationship Id="rId284" Type="http://schemas.openxmlformats.org/officeDocument/2006/relationships/image" Target="../media/image346.png"/><Relationship Id="rId491" Type="http://schemas.openxmlformats.org/officeDocument/2006/relationships/customXml" Target="../ink/ink445.xml"/><Relationship Id="rId505" Type="http://schemas.openxmlformats.org/officeDocument/2006/relationships/image" Target="../media/image456.png"/><Relationship Id="rId37" Type="http://schemas.openxmlformats.org/officeDocument/2006/relationships/image" Target="../media/image222.png"/><Relationship Id="rId79" Type="http://schemas.openxmlformats.org/officeDocument/2006/relationships/image" Target="../media/image243.png"/><Relationship Id="rId102" Type="http://schemas.openxmlformats.org/officeDocument/2006/relationships/customXml" Target="../ink/ink252.xml"/><Relationship Id="rId144" Type="http://schemas.openxmlformats.org/officeDocument/2006/relationships/customXml" Target="../ink/ink273.xml"/><Relationship Id="rId90" Type="http://schemas.openxmlformats.org/officeDocument/2006/relationships/customXml" Target="../ink/ink246.xml"/><Relationship Id="rId186" Type="http://schemas.openxmlformats.org/officeDocument/2006/relationships/image" Target="../media/image297.png"/><Relationship Id="rId351" Type="http://schemas.openxmlformats.org/officeDocument/2006/relationships/customXml" Target="../ink/ink375.xml"/><Relationship Id="rId393" Type="http://schemas.openxmlformats.org/officeDocument/2006/relationships/customXml" Target="../ink/ink396.xml"/><Relationship Id="rId407" Type="http://schemas.openxmlformats.org/officeDocument/2006/relationships/customXml" Target="../ink/ink403.xml"/><Relationship Id="rId449" Type="http://schemas.openxmlformats.org/officeDocument/2006/relationships/customXml" Target="../ink/ink424.xml"/><Relationship Id="rId211" Type="http://schemas.openxmlformats.org/officeDocument/2006/relationships/customXml" Target="../ink/ink305.xml"/><Relationship Id="rId253" Type="http://schemas.openxmlformats.org/officeDocument/2006/relationships/customXml" Target="../ink/ink326.xml"/><Relationship Id="rId295" Type="http://schemas.openxmlformats.org/officeDocument/2006/relationships/customXml" Target="../ink/ink347.xml"/><Relationship Id="rId309" Type="http://schemas.openxmlformats.org/officeDocument/2006/relationships/customXml" Target="../ink/ink354.xml"/><Relationship Id="rId460" Type="http://schemas.openxmlformats.org/officeDocument/2006/relationships/image" Target="../media/image434.png"/><Relationship Id="rId48" Type="http://schemas.openxmlformats.org/officeDocument/2006/relationships/customXml" Target="../ink/ink225.xml"/><Relationship Id="rId113" Type="http://schemas.openxmlformats.org/officeDocument/2006/relationships/image" Target="../media/image259.png"/><Relationship Id="rId320" Type="http://schemas.openxmlformats.org/officeDocument/2006/relationships/image" Target="../media/image364.png"/><Relationship Id="rId155" Type="http://schemas.openxmlformats.org/officeDocument/2006/relationships/image" Target="../media/image280.png"/><Relationship Id="rId197" Type="http://schemas.openxmlformats.org/officeDocument/2006/relationships/customXml" Target="../ink/ink298.xml"/><Relationship Id="rId362" Type="http://schemas.openxmlformats.org/officeDocument/2006/relationships/image" Target="../media/image385.png"/><Relationship Id="rId418" Type="http://schemas.openxmlformats.org/officeDocument/2006/relationships/image" Target="../media/image413.png"/><Relationship Id="rId222" Type="http://schemas.openxmlformats.org/officeDocument/2006/relationships/image" Target="../media/image315.png"/><Relationship Id="rId264" Type="http://schemas.openxmlformats.org/officeDocument/2006/relationships/image" Target="../media/image336.png"/><Relationship Id="rId471" Type="http://schemas.openxmlformats.org/officeDocument/2006/relationships/customXml" Target="../ink/ink435.xml"/><Relationship Id="rId17" Type="http://schemas.openxmlformats.org/officeDocument/2006/relationships/image" Target="../media/image212.png"/><Relationship Id="rId59" Type="http://schemas.openxmlformats.org/officeDocument/2006/relationships/image" Target="../media/image233.png"/><Relationship Id="rId124" Type="http://schemas.openxmlformats.org/officeDocument/2006/relationships/customXml" Target="../ink/ink263.xml"/><Relationship Id="rId70" Type="http://schemas.openxmlformats.org/officeDocument/2006/relationships/customXml" Target="../ink/ink236.xml"/><Relationship Id="rId166" Type="http://schemas.openxmlformats.org/officeDocument/2006/relationships/customXml" Target="../ink/ink284.xml"/><Relationship Id="rId331" Type="http://schemas.openxmlformats.org/officeDocument/2006/relationships/customXml" Target="../ink/ink365.xml"/><Relationship Id="rId373" Type="http://schemas.openxmlformats.org/officeDocument/2006/relationships/customXml" Target="../ink/ink386.xml"/><Relationship Id="rId429" Type="http://schemas.openxmlformats.org/officeDocument/2006/relationships/customXml" Target="../ink/ink414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16.xml"/><Relationship Id="rId440" Type="http://schemas.openxmlformats.org/officeDocument/2006/relationships/image" Target="../media/image424.png"/><Relationship Id="rId28" Type="http://schemas.openxmlformats.org/officeDocument/2006/relationships/customXml" Target="../ink/ink215.xml"/><Relationship Id="rId275" Type="http://schemas.openxmlformats.org/officeDocument/2006/relationships/customXml" Target="../ink/ink337.xml"/><Relationship Id="rId300" Type="http://schemas.openxmlformats.org/officeDocument/2006/relationships/image" Target="../media/image354.png"/><Relationship Id="rId482" Type="http://schemas.openxmlformats.org/officeDocument/2006/relationships/image" Target="../media/image445.png"/><Relationship Id="rId81" Type="http://schemas.openxmlformats.org/officeDocument/2006/relationships/image" Target="../media/image244.png"/><Relationship Id="rId135" Type="http://schemas.openxmlformats.org/officeDocument/2006/relationships/image" Target="../media/image270.png"/><Relationship Id="rId177" Type="http://schemas.openxmlformats.org/officeDocument/2006/relationships/customXml" Target="../ink/ink288.xml"/><Relationship Id="rId342" Type="http://schemas.openxmlformats.org/officeDocument/2006/relationships/image" Target="../media/image375.png"/><Relationship Id="rId384" Type="http://schemas.openxmlformats.org/officeDocument/2006/relationships/image" Target="../media/image396.png"/><Relationship Id="rId202" Type="http://schemas.openxmlformats.org/officeDocument/2006/relationships/image" Target="../media/image305.png"/><Relationship Id="rId244" Type="http://schemas.openxmlformats.org/officeDocument/2006/relationships/image" Target="../media/image326.png"/><Relationship Id="rId39" Type="http://schemas.openxmlformats.org/officeDocument/2006/relationships/image" Target="../media/image223.png"/><Relationship Id="rId286" Type="http://schemas.openxmlformats.org/officeDocument/2006/relationships/image" Target="../media/image347.png"/><Relationship Id="rId451" Type="http://schemas.openxmlformats.org/officeDocument/2006/relationships/customXml" Target="../ink/ink425.xml"/><Relationship Id="rId493" Type="http://schemas.openxmlformats.org/officeDocument/2006/relationships/customXml" Target="../ink/ink446.xml"/><Relationship Id="rId507" Type="http://schemas.openxmlformats.org/officeDocument/2006/relationships/image" Target="../media/image285.png"/><Relationship Id="rId50" Type="http://schemas.openxmlformats.org/officeDocument/2006/relationships/customXml" Target="../ink/ink226.xml"/><Relationship Id="rId104" Type="http://schemas.openxmlformats.org/officeDocument/2006/relationships/customXml" Target="../ink/ink253.xml"/><Relationship Id="rId146" Type="http://schemas.openxmlformats.org/officeDocument/2006/relationships/customXml" Target="../ink/ink274.xml"/><Relationship Id="rId188" Type="http://schemas.openxmlformats.org/officeDocument/2006/relationships/image" Target="../media/image298.png"/><Relationship Id="rId311" Type="http://schemas.openxmlformats.org/officeDocument/2006/relationships/customXml" Target="../ink/ink355.xml"/><Relationship Id="rId353" Type="http://schemas.openxmlformats.org/officeDocument/2006/relationships/customXml" Target="../ink/ink376.xml"/><Relationship Id="rId395" Type="http://schemas.openxmlformats.org/officeDocument/2006/relationships/customXml" Target="../ink/ink397.xml"/><Relationship Id="rId409" Type="http://schemas.openxmlformats.org/officeDocument/2006/relationships/customXml" Target="../ink/ink404.xml"/><Relationship Id="rId92" Type="http://schemas.openxmlformats.org/officeDocument/2006/relationships/customXml" Target="../ink/ink247.xml"/><Relationship Id="rId213" Type="http://schemas.openxmlformats.org/officeDocument/2006/relationships/customXml" Target="../ink/ink306.xml"/><Relationship Id="rId420" Type="http://schemas.openxmlformats.org/officeDocument/2006/relationships/image" Target="../media/image414.png"/><Relationship Id="rId255" Type="http://schemas.openxmlformats.org/officeDocument/2006/relationships/customXml" Target="../ink/ink327.xml"/><Relationship Id="rId297" Type="http://schemas.openxmlformats.org/officeDocument/2006/relationships/customXml" Target="../ink/ink348.xml"/><Relationship Id="rId462" Type="http://schemas.openxmlformats.org/officeDocument/2006/relationships/image" Target="../media/image435.png"/><Relationship Id="rId115" Type="http://schemas.openxmlformats.org/officeDocument/2006/relationships/image" Target="../media/image260.png"/><Relationship Id="rId157" Type="http://schemas.openxmlformats.org/officeDocument/2006/relationships/image" Target="../media/image281.png"/><Relationship Id="rId322" Type="http://schemas.openxmlformats.org/officeDocument/2006/relationships/image" Target="../media/image365.png"/><Relationship Id="rId364" Type="http://schemas.openxmlformats.org/officeDocument/2006/relationships/image" Target="../media/image386.png"/><Relationship Id="rId61" Type="http://schemas.openxmlformats.org/officeDocument/2006/relationships/image" Target="../media/image234.png"/><Relationship Id="rId199" Type="http://schemas.openxmlformats.org/officeDocument/2006/relationships/customXml" Target="../ink/ink299.xml"/><Relationship Id="rId19" Type="http://schemas.openxmlformats.org/officeDocument/2006/relationships/image" Target="../media/image213.png"/><Relationship Id="rId224" Type="http://schemas.openxmlformats.org/officeDocument/2006/relationships/image" Target="../media/image316.png"/><Relationship Id="rId266" Type="http://schemas.openxmlformats.org/officeDocument/2006/relationships/image" Target="../media/image337.png"/><Relationship Id="rId431" Type="http://schemas.openxmlformats.org/officeDocument/2006/relationships/customXml" Target="../ink/ink415.xml"/><Relationship Id="rId473" Type="http://schemas.openxmlformats.org/officeDocument/2006/relationships/customXml" Target="../ink/ink436.xml"/><Relationship Id="rId30" Type="http://schemas.openxmlformats.org/officeDocument/2006/relationships/customXml" Target="../ink/ink216.xml"/><Relationship Id="rId126" Type="http://schemas.openxmlformats.org/officeDocument/2006/relationships/customXml" Target="../ink/ink264.xml"/><Relationship Id="rId168" Type="http://schemas.openxmlformats.org/officeDocument/2006/relationships/customXml" Target="../ink/ink285.xml"/><Relationship Id="rId333" Type="http://schemas.openxmlformats.org/officeDocument/2006/relationships/customXml" Target="../ink/ink366.xml"/><Relationship Id="rId72" Type="http://schemas.openxmlformats.org/officeDocument/2006/relationships/customXml" Target="../ink/ink237.xml"/><Relationship Id="rId375" Type="http://schemas.openxmlformats.org/officeDocument/2006/relationships/customXml" Target="../ink/ink387.xml"/><Relationship Id="rId235" Type="http://schemas.openxmlformats.org/officeDocument/2006/relationships/customXml" Target="../ink/ink317.xml"/><Relationship Id="rId277" Type="http://schemas.openxmlformats.org/officeDocument/2006/relationships/customXml" Target="../ink/ink338.xml"/><Relationship Id="rId400" Type="http://schemas.openxmlformats.org/officeDocument/2006/relationships/image" Target="../media/image404.png"/><Relationship Id="rId442" Type="http://schemas.openxmlformats.org/officeDocument/2006/relationships/image" Target="../media/image425.png"/><Relationship Id="rId484" Type="http://schemas.openxmlformats.org/officeDocument/2006/relationships/image" Target="../media/image446.png"/><Relationship Id="rId137" Type="http://schemas.openxmlformats.org/officeDocument/2006/relationships/image" Target="../media/image271.png"/><Relationship Id="rId302" Type="http://schemas.openxmlformats.org/officeDocument/2006/relationships/image" Target="../media/image355.png"/><Relationship Id="rId344" Type="http://schemas.openxmlformats.org/officeDocument/2006/relationships/image" Target="../media/image376.png"/><Relationship Id="rId41" Type="http://schemas.openxmlformats.org/officeDocument/2006/relationships/image" Target="../media/image224.png"/><Relationship Id="rId83" Type="http://schemas.openxmlformats.org/officeDocument/2006/relationships/image" Target="../media/image245.png"/><Relationship Id="rId179" Type="http://schemas.openxmlformats.org/officeDocument/2006/relationships/customXml" Target="../ink/ink289.xml"/><Relationship Id="rId386" Type="http://schemas.openxmlformats.org/officeDocument/2006/relationships/image" Target="../media/image397.png"/><Relationship Id="rId190" Type="http://schemas.openxmlformats.org/officeDocument/2006/relationships/image" Target="../media/image299.png"/><Relationship Id="rId204" Type="http://schemas.openxmlformats.org/officeDocument/2006/relationships/image" Target="../media/image306.png"/><Relationship Id="rId246" Type="http://schemas.openxmlformats.org/officeDocument/2006/relationships/image" Target="../media/image327.png"/><Relationship Id="rId288" Type="http://schemas.openxmlformats.org/officeDocument/2006/relationships/image" Target="../media/image348.png"/><Relationship Id="rId411" Type="http://schemas.openxmlformats.org/officeDocument/2006/relationships/customXml" Target="../ink/ink405.xml"/><Relationship Id="rId453" Type="http://schemas.openxmlformats.org/officeDocument/2006/relationships/customXml" Target="../ink/ink426.xml"/><Relationship Id="rId509" Type="http://schemas.openxmlformats.org/officeDocument/2006/relationships/image" Target="../media/image286.png"/><Relationship Id="rId106" Type="http://schemas.openxmlformats.org/officeDocument/2006/relationships/customXml" Target="../ink/ink254.xml"/><Relationship Id="rId313" Type="http://schemas.openxmlformats.org/officeDocument/2006/relationships/customXml" Target="../ink/ink356.xml"/><Relationship Id="rId495" Type="http://schemas.openxmlformats.org/officeDocument/2006/relationships/customXml" Target="../ink/ink447.xml"/><Relationship Id="rId10" Type="http://schemas.openxmlformats.org/officeDocument/2006/relationships/customXml" Target="../ink/ink206.xml"/><Relationship Id="rId52" Type="http://schemas.openxmlformats.org/officeDocument/2006/relationships/customXml" Target="../ink/ink227.xml"/><Relationship Id="rId94" Type="http://schemas.openxmlformats.org/officeDocument/2006/relationships/customXml" Target="../ink/ink248.xml"/><Relationship Id="rId148" Type="http://schemas.openxmlformats.org/officeDocument/2006/relationships/customXml" Target="../ink/ink275.xml"/><Relationship Id="rId355" Type="http://schemas.openxmlformats.org/officeDocument/2006/relationships/customXml" Target="../ink/ink377.xml"/><Relationship Id="rId397" Type="http://schemas.openxmlformats.org/officeDocument/2006/relationships/customXml" Target="../ink/ink39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7.xml"/><Relationship Id="rId21" Type="http://schemas.openxmlformats.org/officeDocument/2006/relationships/image" Target="../media/image464.png"/><Relationship Id="rId42" Type="http://schemas.openxmlformats.org/officeDocument/2006/relationships/customXml" Target="../ink/ink475.xml"/><Relationship Id="rId47" Type="http://schemas.openxmlformats.org/officeDocument/2006/relationships/image" Target="../media/image477.png"/><Relationship Id="rId63" Type="http://schemas.openxmlformats.org/officeDocument/2006/relationships/image" Target="../media/image485.png"/><Relationship Id="rId68" Type="http://schemas.openxmlformats.org/officeDocument/2006/relationships/customXml" Target="../ink/ink488.xml"/><Relationship Id="rId84" Type="http://schemas.openxmlformats.org/officeDocument/2006/relationships/customXml" Target="../ink/ink496.xml"/><Relationship Id="rId89" Type="http://schemas.openxmlformats.org/officeDocument/2006/relationships/image" Target="../media/image498.png"/><Relationship Id="rId16" Type="http://schemas.openxmlformats.org/officeDocument/2006/relationships/customXml" Target="../ink/ink462.xml"/><Relationship Id="rId11" Type="http://schemas.openxmlformats.org/officeDocument/2006/relationships/image" Target="../media/image459.png"/><Relationship Id="rId32" Type="http://schemas.openxmlformats.org/officeDocument/2006/relationships/customXml" Target="../ink/ink470.xml"/><Relationship Id="rId37" Type="http://schemas.openxmlformats.org/officeDocument/2006/relationships/image" Target="../media/image472.png"/><Relationship Id="rId53" Type="http://schemas.openxmlformats.org/officeDocument/2006/relationships/image" Target="../media/image480.png"/><Relationship Id="rId58" Type="http://schemas.openxmlformats.org/officeDocument/2006/relationships/customXml" Target="../ink/ink483.xml"/><Relationship Id="rId74" Type="http://schemas.openxmlformats.org/officeDocument/2006/relationships/customXml" Target="../ink/ink491.xml"/><Relationship Id="rId79" Type="http://schemas.openxmlformats.org/officeDocument/2006/relationships/image" Target="../media/image493.png"/><Relationship Id="rId19" Type="http://schemas.openxmlformats.org/officeDocument/2006/relationships/image" Target="../media/image463.png"/><Relationship Id="rId14" Type="http://schemas.openxmlformats.org/officeDocument/2006/relationships/customXml" Target="../ink/ink461.xml"/><Relationship Id="rId22" Type="http://schemas.openxmlformats.org/officeDocument/2006/relationships/customXml" Target="../ink/ink465.xml"/><Relationship Id="rId27" Type="http://schemas.openxmlformats.org/officeDocument/2006/relationships/image" Target="../media/image467.png"/><Relationship Id="rId30" Type="http://schemas.openxmlformats.org/officeDocument/2006/relationships/customXml" Target="../ink/ink469.xml"/><Relationship Id="rId35" Type="http://schemas.openxmlformats.org/officeDocument/2006/relationships/image" Target="../media/image471.png"/><Relationship Id="rId43" Type="http://schemas.openxmlformats.org/officeDocument/2006/relationships/image" Target="../media/image475.png"/><Relationship Id="rId48" Type="http://schemas.openxmlformats.org/officeDocument/2006/relationships/customXml" Target="../ink/ink478.xml"/><Relationship Id="rId56" Type="http://schemas.openxmlformats.org/officeDocument/2006/relationships/customXml" Target="../ink/ink482.xml"/><Relationship Id="rId64" Type="http://schemas.openxmlformats.org/officeDocument/2006/relationships/customXml" Target="../ink/ink486.xml"/><Relationship Id="rId69" Type="http://schemas.openxmlformats.org/officeDocument/2006/relationships/image" Target="../media/image488.png"/><Relationship Id="rId77" Type="http://schemas.openxmlformats.org/officeDocument/2006/relationships/image" Target="../media/image492.png"/><Relationship Id="rId8" Type="http://schemas.openxmlformats.org/officeDocument/2006/relationships/customXml" Target="../ink/ink458.xml"/><Relationship Id="rId51" Type="http://schemas.openxmlformats.org/officeDocument/2006/relationships/image" Target="../media/image479.png"/><Relationship Id="rId72" Type="http://schemas.openxmlformats.org/officeDocument/2006/relationships/customXml" Target="../ink/ink490.xml"/><Relationship Id="rId80" Type="http://schemas.openxmlformats.org/officeDocument/2006/relationships/customXml" Target="../ink/ink494.xml"/><Relationship Id="rId85" Type="http://schemas.openxmlformats.org/officeDocument/2006/relationships/image" Target="../media/image496.png"/><Relationship Id="rId12" Type="http://schemas.openxmlformats.org/officeDocument/2006/relationships/customXml" Target="../ink/ink460.xml"/><Relationship Id="rId17" Type="http://schemas.openxmlformats.org/officeDocument/2006/relationships/image" Target="../media/image462.png"/><Relationship Id="rId25" Type="http://schemas.openxmlformats.org/officeDocument/2006/relationships/image" Target="../media/image466.png"/><Relationship Id="rId33" Type="http://schemas.openxmlformats.org/officeDocument/2006/relationships/image" Target="../media/image470.png"/><Relationship Id="rId38" Type="http://schemas.openxmlformats.org/officeDocument/2006/relationships/customXml" Target="../ink/ink473.xml"/><Relationship Id="rId46" Type="http://schemas.openxmlformats.org/officeDocument/2006/relationships/customXml" Target="../ink/ink477.xml"/><Relationship Id="rId59" Type="http://schemas.openxmlformats.org/officeDocument/2006/relationships/image" Target="../media/image483.png"/><Relationship Id="rId67" Type="http://schemas.openxmlformats.org/officeDocument/2006/relationships/image" Target="../media/image487.png"/><Relationship Id="rId20" Type="http://schemas.openxmlformats.org/officeDocument/2006/relationships/customXml" Target="../ink/ink464.xml"/><Relationship Id="rId41" Type="http://schemas.openxmlformats.org/officeDocument/2006/relationships/image" Target="../media/image474.png"/><Relationship Id="rId54" Type="http://schemas.openxmlformats.org/officeDocument/2006/relationships/customXml" Target="../ink/ink481.xml"/><Relationship Id="rId62" Type="http://schemas.openxmlformats.org/officeDocument/2006/relationships/customXml" Target="../ink/ink485.xml"/><Relationship Id="rId70" Type="http://schemas.openxmlformats.org/officeDocument/2006/relationships/customXml" Target="../ink/ink489.xml"/><Relationship Id="rId75" Type="http://schemas.openxmlformats.org/officeDocument/2006/relationships/image" Target="../media/image491.png"/><Relationship Id="rId83" Type="http://schemas.openxmlformats.org/officeDocument/2006/relationships/image" Target="../media/image495.png"/><Relationship Id="rId88" Type="http://schemas.openxmlformats.org/officeDocument/2006/relationships/customXml" Target="../ink/ink498.xml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461.png"/><Relationship Id="rId23" Type="http://schemas.openxmlformats.org/officeDocument/2006/relationships/image" Target="../media/image465.png"/><Relationship Id="rId28" Type="http://schemas.openxmlformats.org/officeDocument/2006/relationships/customXml" Target="../ink/ink468.xml"/><Relationship Id="rId36" Type="http://schemas.openxmlformats.org/officeDocument/2006/relationships/customXml" Target="../ink/ink472.xml"/><Relationship Id="rId49" Type="http://schemas.openxmlformats.org/officeDocument/2006/relationships/image" Target="../media/image478.png"/><Relationship Id="rId57" Type="http://schemas.openxmlformats.org/officeDocument/2006/relationships/image" Target="../media/image482.png"/><Relationship Id="rId10" Type="http://schemas.openxmlformats.org/officeDocument/2006/relationships/customXml" Target="../ink/ink459.xml"/><Relationship Id="rId31" Type="http://schemas.openxmlformats.org/officeDocument/2006/relationships/image" Target="../media/image469.png"/><Relationship Id="rId44" Type="http://schemas.openxmlformats.org/officeDocument/2006/relationships/customXml" Target="../ink/ink476.xml"/><Relationship Id="rId52" Type="http://schemas.openxmlformats.org/officeDocument/2006/relationships/customXml" Target="../ink/ink480.xml"/><Relationship Id="rId60" Type="http://schemas.openxmlformats.org/officeDocument/2006/relationships/customXml" Target="../ink/ink484.xml"/><Relationship Id="rId65" Type="http://schemas.openxmlformats.org/officeDocument/2006/relationships/image" Target="../media/image486.png"/><Relationship Id="rId73" Type="http://schemas.openxmlformats.org/officeDocument/2006/relationships/image" Target="../media/image490.png"/><Relationship Id="rId78" Type="http://schemas.openxmlformats.org/officeDocument/2006/relationships/customXml" Target="../ink/ink493.xml"/><Relationship Id="rId81" Type="http://schemas.openxmlformats.org/officeDocument/2006/relationships/image" Target="../media/image494.png"/><Relationship Id="rId86" Type="http://schemas.openxmlformats.org/officeDocument/2006/relationships/customXml" Target="../ink/ink497.xml"/><Relationship Id="rId9" Type="http://schemas.openxmlformats.org/officeDocument/2006/relationships/image" Target="../media/image458.png"/><Relationship Id="rId13" Type="http://schemas.openxmlformats.org/officeDocument/2006/relationships/image" Target="../media/image460.png"/><Relationship Id="rId18" Type="http://schemas.openxmlformats.org/officeDocument/2006/relationships/customXml" Target="../ink/ink463.xml"/><Relationship Id="rId39" Type="http://schemas.openxmlformats.org/officeDocument/2006/relationships/image" Target="../media/image473.png"/><Relationship Id="rId34" Type="http://schemas.openxmlformats.org/officeDocument/2006/relationships/customXml" Target="../ink/ink471.xml"/><Relationship Id="rId50" Type="http://schemas.openxmlformats.org/officeDocument/2006/relationships/customXml" Target="../ink/ink479.xml"/><Relationship Id="rId55" Type="http://schemas.openxmlformats.org/officeDocument/2006/relationships/image" Target="../media/image481.png"/><Relationship Id="rId76" Type="http://schemas.openxmlformats.org/officeDocument/2006/relationships/customXml" Target="../ink/ink492.xml"/><Relationship Id="rId7" Type="http://schemas.openxmlformats.org/officeDocument/2006/relationships/image" Target="../media/image4570.png"/><Relationship Id="rId71" Type="http://schemas.openxmlformats.org/officeDocument/2006/relationships/image" Target="../media/image489.png"/><Relationship Id="rId2" Type="http://schemas.openxmlformats.org/officeDocument/2006/relationships/customXml" Target="../ink/ink457.xml"/><Relationship Id="rId29" Type="http://schemas.openxmlformats.org/officeDocument/2006/relationships/image" Target="../media/image468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476.png"/><Relationship Id="rId66" Type="http://schemas.openxmlformats.org/officeDocument/2006/relationships/customXml" Target="../ink/ink487.xml"/><Relationship Id="rId87" Type="http://schemas.openxmlformats.org/officeDocument/2006/relationships/image" Target="../media/image497.png"/><Relationship Id="rId61" Type="http://schemas.openxmlformats.org/officeDocument/2006/relationships/image" Target="../media/image484.png"/><Relationship Id="rId82" Type="http://schemas.openxmlformats.org/officeDocument/2006/relationships/customXml" Target="../ink/ink49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90.png"/><Relationship Id="rId299" Type="http://schemas.openxmlformats.org/officeDocument/2006/relationships/image" Target="../media/image3590.png"/><Relationship Id="rId21" Type="http://schemas.openxmlformats.org/officeDocument/2006/relationships/image" Target="../media/image2210.png"/><Relationship Id="rId63" Type="http://schemas.openxmlformats.org/officeDocument/2006/relationships/image" Target="../media/image2420.png"/><Relationship Id="rId159" Type="http://schemas.openxmlformats.org/officeDocument/2006/relationships/image" Target="../media/image2900.png"/><Relationship Id="rId324" Type="http://schemas.openxmlformats.org/officeDocument/2006/relationships/customXml" Target="../ink/ink658.xml"/><Relationship Id="rId366" Type="http://schemas.openxmlformats.org/officeDocument/2006/relationships/image" Target="../media/image3920.png"/><Relationship Id="rId170" Type="http://schemas.openxmlformats.org/officeDocument/2006/relationships/customXml" Target="../ink/ink581.xml"/><Relationship Id="rId226" Type="http://schemas.openxmlformats.org/officeDocument/2006/relationships/customXml" Target="../ink/ink609.xml"/><Relationship Id="rId268" Type="http://schemas.openxmlformats.org/officeDocument/2006/relationships/customXml" Target="../ink/ink630.xml"/><Relationship Id="rId32" Type="http://schemas.openxmlformats.org/officeDocument/2006/relationships/customXml" Target="../ink/ink512.xml"/><Relationship Id="rId74" Type="http://schemas.openxmlformats.org/officeDocument/2006/relationships/customXml" Target="../ink/ink533.xml"/><Relationship Id="rId128" Type="http://schemas.openxmlformats.org/officeDocument/2006/relationships/customXml" Target="../ink/ink560.xml"/><Relationship Id="rId335" Type="http://schemas.openxmlformats.org/officeDocument/2006/relationships/image" Target="../media/image3770.png"/><Relationship Id="rId377" Type="http://schemas.openxmlformats.org/officeDocument/2006/relationships/customXml" Target="../ink/ink685.xml"/><Relationship Id="rId181" Type="http://schemas.openxmlformats.org/officeDocument/2006/relationships/image" Target="../media/image3010.png"/><Relationship Id="rId237" Type="http://schemas.openxmlformats.org/officeDocument/2006/relationships/image" Target="../media/image3280.png"/><Relationship Id="rId279" Type="http://schemas.openxmlformats.org/officeDocument/2006/relationships/image" Target="../media/image3490.png"/><Relationship Id="rId43" Type="http://schemas.openxmlformats.org/officeDocument/2006/relationships/image" Target="../media/image2320.png"/><Relationship Id="rId139" Type="http://schemas.openxmlformats.org/officeDocument/2006/relationships/image" Target="../media/image2800.png"/><Relationship Id="rId290" Type="http://schemas.openxmlformats.org/officeDocument/2006/relationships/customXml" Target="../ink/ink641.xml"/><Relationship Id="rId304" Type="http://schemas.openxmlformats.org/officeDocument/2006/relationships/customXml" Target="../ink/ink648.xml"/><Relationship Id="rId346" Type="http://schemas.openxmlformats.org/officeDocument/2006/relationships/customXml" Target="../ink/ink669.xml"/><Relationship Id="rId388" Type="http://schemas.openxmlformats.org/officeDocument/2006/relationships/image" Target="../media/image4030.png"/><Relationship Id="rId85" Type="http://schemas.openxmlformats.org/officeDocument/2006/relationships/image" Target="../media/image2530.png"/><Relationship Id="rId150" Type="http://schemas.openxmlformats.org/officeDocument/2006/relationships/customXml" Target="../ink/ink571.xml"/><Relationship Id="rId192" Type="http://schemas.openxmlformats.org/officeDocument/2006/relationships/customXml" Target="../ink/ink592.xml"/><Relationship Id="rId206" Type="http://schemas.openxmlformats.org/officeDocument/2006/relationships/customXml" Target="../ink/ink599.xml"/><Relationship Id="rId248" Type="http://schemas.openxmlformats.org/officeDocument/2006/relationships/customXml" Target="../ink/ink620.xml"/><Relationship Id="rId12" Type="http://schemas.openxmlformats.org/officeDocument/2006/relationships/customXml" Target="../ink/ink502.xml"/><Relationship Id="rId108" Type="http://schemas.openxmlformats.org/officeDocument/2006/relationships/customXml" Target="../ink/ink550.xml"/><Relationship Id="rId315" Type="http://schemas.openxmlformats.org/officeDocument/2006/relationships/image" Target="../media/image3670.png"/><Relationship Id="rId357" Type="http://schemas.openxmlformats.org/officeDocument/2006/relationships/customXml" Target="../ink/ink675.xml"/><Relationship Id="rId54" Type="http://schemas.openxmlformats.org/officeDocument/2006/relationships/customXml" Target="../ink/ink523.xml"/><Relationship Id="rId96" Type="http://schemas.openxmlformats.org/officeDocument/2006/relationships/customXml" Target="../ink/ink544.xml"/><Relationship Id="rId161" Type="http://schemas.openxmlformats.org/officeDocument/2006/relationships/image" Target="../media/image2910.png"/><Relationship Id="rId217" Type="http://schemas.openxmlformats.org/officeDocument/2006/relationships/image" Target="../media/image3180.png"/><Relationship Id="rId259" Type="http://schemas.openxmlformats.org/officeDocument/2006/relationships/image" Target="../media/image3390.png"/><Relationship Id="rId23" Type="http://schemas.openxmlformats.org/officeDocument/2006/relationships/image" Target="../media/image2220.png"/><Relationship Id="rId119" Type="http://schemas.openxmlformats.org/officeDocument/2006/relationships/image" Target="../media/image2700.png"/><Relationship Id="rId270" Type="http://schemas.openxmlformats.org/officeDocument/2006/relationships/customXml" Target="../ink/ink631.xml"/><Relationship Id="rId326" Type="http://schemas.openxmlformats.org/officeDocument/2006/relationships/customXml" Target="../ink/ink659.xml"/><Relationship Id="rId65" Type="http://schemas.openxmlformats.org/officeDocument/2006/relationships/image" Target="../media/image2430.png"/><Relationship Id="rId130" Type="http://schemas.openxmlformats.org/officeDocument/2006/relationships/customXml" Target="../ink/ink561.xml"/><Relationship Id="rId368" Type="http://schemas.openxmlformats.org/officeDocument/2006/relationships/image" Target="../media/image3930.png"/><Relationship Id="rId172" Type="http://schemas.openxmlformats.org/officeDocument/2006/relationships/customXml" Target="../ink/ink582.xml"/><Relationship Id="rId228" Type="http://schemas.openxmlformats.org/officeDocument/2006/relationships/customXml" Target="../ink/ink610.xml"/><Relationship Id="rId281" Type="http://schemas.openxmlformats.org/officeDocument/2006/relationships/image" Target="../media/image3500.png"/><Relationship Id="rId337" Type="http://schemas.openxmlformats.org/officeDocument/2006/relationships/image" Target="../media/image3780.png"/><Relationship Id="rId34" Type="http://schemas.openxmlformats.org/officeDocument/2006/relationships/customXml" Target="../ink/ink513.xml"/><Relationship Id="rId76" Type="http://schemas.openxmlformats.org/officeDocument/2006/relationships/customXml" Target="../ink/ink534.xml"/><Relationship Id="rId141" Type="http://schemas.openxmlformats.org/officeDocument/2006/relationships/image" Target="../media/image2810.png"/><Relationship Id="rId379" Type="http://schemas.openxmlformats.org/officeDocument/2006/relationships/customXml" Target="../ink/ink686.xml"/><Relationship Id="rId7" Type="http://schemas.openxmlformats.org/officeDocument/2006/relationships/image" Target="../media/image2140.png"/><Relationship Id="rId183" Type="http://schemas.openxmlformats.org/officeDocument/2006/relationships/image" Target="../media/image3020.png"/><Relationship Id="rId239" Type="http://schemas.openxmlformats.org/officeDocument/2006/relationships/image" Target="../media/image3290.png"/><Relationship Id="rId250" Type="http://schemas.openxmlformats.org/officeDocument/2006/relationships/customXml" Target="../ink/ink621.xml"/><Relationship Id="rId292" Type="http://schemas.openxmlformats.org/officeDocument/2006/relationships/customXml" Target="../ink/ink642.xml"/><Relationship Id="rId306" Type="http://schemas.openxmlformats.org/officeDocument/2006/relationships/customXml" Target="../ink/ink649.xml"/><Relationship Id="rId45" Type="http://schemas.openxmlformats.org/officeDocument/2006/relationships/image" Target="../media/image2330.png"/><Relationship Id="rId87" Type="http://schemas.openxmlformats.org/officeDocument/2006/relationships/image" Target="../media/image2540.png"/><Relationship Id="rId110" Type="http://schemas.openxmlformats.org/officeDocument/2006/relationships/customXml" Target="../ink/ink551.xml"/><Relationship Id="rId348" Type="http://schemas.openxmlformats.org/officeDocument/2006/relationships/customXml" Target="../ink/ink670.xml"/><Relationship Id="rId152" Type="http://schemas.openxmlformats.org/officeDocument/2006/relationships/customXml" Target="../ink/ink572.xml"/><Relationship Id="rId194" Type="http://schemas.openxmlformats.org/officeDocument/2006/relationships/customXml" Target="../ink/ink593.xml"/><Relationship Id="rId208" Type="http://schemas.openxmlformats.org/officeDocument/2006/relationships/customXml" Target="../ink/ink600.xml"/><Relationship Id="rId261" Type="http://schemas.openxmlformats.org/officeDocument/2006/relationships/image" Target="../media/image3400.png"/><Relationship Id="rId14" Type="http://schemas.openxmlformats.org/officeDocument/2006/relationships/customXml" Target="../ink/ink503.xml"/><Relationship Id="rId56" Type="http://schemas.openxmlformats.org/officeDocument/2006/relationships/customXml" Target="../ink/ink524.xml"/><Relationship Id="rId317" Type="http://schemas.openxmlformats.org/officeDocument/2006/relationships/image" Target="../media/image3680.png"/><Relationship Id="rId359" Type="http://schemas.openxmlformats.org/officeDocument/2006/relationships/customXml" Target="../ink/ink676.xml"/><Relationship Id="rId98" Type="http://schemas.openxmlformats.org/officeDocument/2006/relationships/customXml" Target="../ink/ink545.xml"/><Relationship Id="rId121" Type="http://schemas.openxmlformats.org/officeDocument/2006/relationships/image" Target="../media/image2710.png"/><Relationship Id="rId163" Type="http://schemas.openxmlformats.org/officeDocument/2006/relationships/image" Target="../media/image2920.png"/><Relationship Id="rId219" Type="http://schemas.openxmlformats.org/officeDocument/2006/relationships/image" Target="../media/image3190.png"/><Relationship Id="rId370" Type="http://schemas.openxmlformats.org/officeDocument/2006/relationships/image" Target="../media/image3940.png"/><Relationship Id="rId230" Type="http://schemas.openxmlformats.org/officeDocument/2006/relationships/customXml" Target="../ink/ink611.xml"/><Relationship Id="rId25" Type="http://schemas.openxmlformats.org/officeDocument/2006/relationships/image" Target="../media/image2230.png"/><Relationship Id="rId67" Type="http://schemas.openxmlformats.org/officeDocument/2006/relationships/image" Target="../media/image2440.png"/><Relationship Id="rId272" Type="http://schemas.openxmlformats.org/officeDocument/2006/relationships/customXml" Target="../ink/ink632.xml"/><Relationship Id="rId328" Type="http://schemas.openxmlformats.org/officeDocument/2006/relationships/customXml" Target="../ink/ink660.xml"/><Relationship Id="rId132" Type="http://schemas.openxmlformats.org/officeDocument/2006/relationships/customXml" Target="../ink/ink562.xml"/><Relationship Id="rId174" Type="http://schemas.openxmlformats.org/officeDocument/2006/relationships/customXml" Target="../ink/ink583.xml"/><Relationship Id="rId381" Type="http://schemas.openxmlformats.org/officeDocument/2006/relationships/customXml" Target="../ink/ink687.xml"/><Relationship Id="rId241" Type="http://schemas.openxmlformats.org/officeDocument/2006/relationships/image" Target="../media/image3300.png"/><Relationship Id="rId36" Type="http://schemas.openxmlformats.org/officeDocument/2006/relationships/customXml" Target="../ink/ink514.xml"/><Relationship Id="rId283" Type="http://schemas.openxmlformats.org/officeDocument/2006/relationships/image" Target="../media/image3510.png"/><Relationship Id="rId339" Type="http://schemas.openxmlformats.org/officeDocument/2006/relationships/image" Target="../media/image3790.png"/><Relationship Id="rId78" Type="http://schemas.openxmlformats.org/officeDocument/2006/relationships/customXml" Target="../ink/ink535.xml"/><Relationship Id="rId101" Type="http://schemas.openxmlformats.org/officeDocument/2006/relationships/image" Target="../media/image2610.png"/><Relationship Id="rId143" Type="http://schemas.openxmlformats.org/officeDocument/2006/relationships/image" Target="../media/image2820.png"/><Relationship Id="rId185" Type="http://schemas.openxmlformats.org/officeDocument/2006/relationships/image" Target="../media/image3030.png"/><Relationship Id="rId350" Type="http://schemas.openxmlformats.org/officeDocument/2006/relationships/image" Target="../media/image3840.png"/><Relationship Id="rId9" Type="http://schemas.openxmlformats.org/officeDocument/2006/relationships/image" Target="../media/image2150.png"/><Relationship Id="rId210" Type="http://schemas.openxmlformats.org/officeDocument/2006/relationships/customXml" Target="../ink/ink601.xml"/><Relationship Id="rId26" Type="http://schemas.openxmlformats.org/officeDocument/2006/relationships/customXml" Target="../ink/ink509.xml"/><Relationship Id="rId231" Type="http://schemas.openxmlformats.org/officeDocument/2006/relationships/image" Target="../media/image3250.png"/><Relationship Id="rId252" Type="http://schemas.openxmlformats.org/officeDocument/2006/relationships/customXml" Target="../ink/ink622.xml"/><Relationship Id="rId273" Type="http://schemas.openxmlformats.org/officeDocument/2006/relationships/image" Target="../media/image3460.png"/><Relationship Id="rId294" Type="http://schemas.openxmlformats.org/officeDocument/2006/relationships/customXml" Target="../ink/ink643.xml"/><Relationship Id="rId308" Type="http://schemas.openxmlformats.org/officeDocument/2006/relationships/customXml" Target="../ink/ink650.xml"/><Relationship Id="rId329" Type="http://schemas.openxmlformats.org/officeDocument/2006/relationships/image" Target="../media/image3740.png"/><Relationship Id="rId47" Type="http://schemas.openxmlformats.org/officeDocument/2006/relationships/image" Target="../media/image2340.png"/><Relationship Id="rId68" Type="http://schemas.openxmlformats.org/officeDocument/2006/relationships/customXml" Target="../ink/ink530.xml"/><Relationship Id="rId89" Type="http://schemas.openxmlformats.org/officeDocument/2006/relationships/image" Target="../media/image2550.png"/><Relationship Id="rId112" Type="http://schemas.openxmlformats.org/officeDocument/2006/relationships/customXml" Target="../ink/ink552.xml"/><Relationship Id="rId133" Type="http://schemas.openxmlformats.org/officeDocument/2006/relationships/image" Target="../media/image2770.png"/><Relationship Id="rId154" Type="http://schemas.openxmlformats.org/officeDocument/2006/relationships/customXml" Target="../ink/ink573.xml"/><Relationship Id="rId175" Type="http://schemas.openxmlformats.org/officeDocument/2006/relationships/image" Target="../media/image2980.png"/><Relationship Id="rId340" Type="http://schemas.openxmlformats.org/officeDocument/2006/relationships/customXml" Target="../ink/ink666.xml"/><Relationship Id="rId361" Type="http://schemas.openxmlformats.org/officeDocument/2006/relationships/customXml" Target="../ink/ink677.xml"/><Relationship Id="rId196" Type="http://schemas.openxmlformats.org/officeDocument/2006/relationships/customXml" Target="../ink/ink594.xml"/><Relationship Id="rId200" Type="http://schemas.openxmlformats.org/officeDocument/2006/relationships/customXml" Target="../ink/ink596.xml"/><Relationship Id="rId382" Type="http://schemas.openxmlformats.org/officeDocument/2006/relationships/image" Target="../media/image4000.png"/><Relationship Id="rId16" Type="http://schemas.openxmlformats.org/officeDocument/2006/relationships/customXml" Target="../ink/ink504.xml"/><Relationship Id="rId221" Type="http://schemas.openxmlformats.org/officeDocument/2006/relationships/image" Target="../media/image3200.png"/><Relationship Id="rId242" Type="http://schemas.openxmlformats.org/officeDocument/2006/relationships/customXml" Target="../ink/ink617.xml"/><Relationship Id="rId263" Type="http://schemas.openxmlformats.org/officeDocument/2006/relationships/image" Target="../media/image3410.png"/><Relationship Id="rId284" Type="http://schemas.openxmlformats.org/officeDocument/2006/relationships/customXml" Target="../ink/ink638.xml"/><Relationship Id="rId319" Type="http://schemas.openxmlformats.org/officeDocument/2006/relationships/image" Target="../media/image3690.png"/><Relationship Id="rId37" Type="http://schemas.openxmlformats.org/officeDocument/2006/relationships/image" Target="../media/image2290.png"/><Relationship Id="rId58" Type="http://schemas.openxmlformats.org/officeDocument/2006/relationships/customXml" Target="../ink/ink525.xml"/><Relationship Id="rId79" Type="http://schemas.openxmlformats.org/officeDocument/2006/relationships/image" Target="../media/image2500.png"/><Relationship Id="rId102" Type="http://schemas.openxmlformats.org/officeDocument/2006/relationships/customXml" Target="../ink/ink547.xml"/><Relationship Id="rId123" Type="http://schemas.openxmlformats.org/officeDocument/2006/relationships/image" Target="../media/image2720.png"/><Relationship Id="rId144" Type="http://schemas.openxmlformats.org/officeDocument/2006/relationships/customXml" Target="../ink/ink568.xml"/><Relationship Id="rId330" Type="http://schemas.openxmlformats.org/officeDocument/2006/relationships/customXml" Target="../ink/ink661.xml"/><Relationship Id="rId90" Type="http://schemas.openxmlformats.org/officeDocument/2006/relationships/customXml" Target="../ink/ink541.xml"/><Relationship Id="rId165" Type="http://schemas.openxmlformats.org/officeDocument/2006/relationships/image" Target="../media/image2930.png"/><Relationship Id="rId186" Type="http://schemas.openxmlformats.org/officeDocument/2006/relationships/customXml" Target="../ink/ink589.xml"/><Relationship Id="rId351" Type="http://schemas.openxmlformats.org/officeDocument/2006/relationships/customXml" Target="../ink/ink672.xml"/><Relationship Id="rId372" Type="http://schemas.openxmlformats.org/officeDocument/2006/relationships/image" Target="../media/image3950.png"/><Relationship Id="rId211" Type="http://schemas.openxmlformats.org/officeDocument/2006/relationships/image" Target="../media/image3150.png"/><Relationship Id="rId232" Type="http://schemas.openxmlformats.org/officeDocument/2006/relationships/customXml" Target="../ink/ink612.xml"/><Relationship Id="rId253" Type="http://schemas.openxmlformats.org/officeDocument/2006/relationships/image" Target="../media/image3360.png"/><Relationship Id="rId274" Type="http://schemas.openxmlformats.org/officeDocument/2006/relationships/customXml" Target="../ink/ink633.xml"/><Relationship Id="rId295" Type="http://schemas.openxmlformats.org/officeDocument/2006/relationships/image" Target="../media/image3570.png"/><Relationship Id="rId309" Type="http://schemas.openxmlformats.org/officeDocument/2006/relationships/image" Target="../media/image3640.png"/><Relationship Id="rId27" Type="http://schemas.openxmlformats.org/officeDocument/2006/relationships/image" Target="../media/image2240.png"/><Relationship Id="rId48" Type="http://schemas.openxmlformats.org/officeDocument/2006/relationships/customXml" Target="../ink/ink520.xml"/><Relationship Id="rId69" Type="http://schemas.openxmlformats.org/officeDocument/2006/relationships/image" Target="../media/image2450.png"/><Relationship Id="rId113" Type="http://schemas.openxmlformats.org/officeDocument/2006/relationships/image" Target="../media/image2670.png"/><Relationship Id="rId134" Type="http://schemas.openxmlformats.org/officeDocument/2006/relationships/customXml" Target="../ink/ink563.xml"/><Relationship Id="rId320" Type="http://schemas.openxmlformats.org/officeDocument/2006/relationships/customXml" Target="../ink/ink656.xml"/><Relationship Id="rId80" Type="http://schemas.openxmlformats.org/officeDocument/2006/relationships/customXml" Target="../ink/ink536.xml"/><Relationship Id="rId155" Type="http://schemas.openxmlformats.org/officeDocument/2006/relationships/image" Target="../media/image2880.png"/><Relationship Id="rId176" Type="http://schemas.openxmlformats.org/officeDocument/2006/relationships/customXml" Target="../ink/ink584.xml"/><Relationship Id="rId197" Type="http://schemas.openxmlformats.org/officeDocument/2006/relationships/image" Target="../media/image3080.png"/><Relationship Id="rId341" Type="http://schemas.openxmlformats.org/officeDocument/2006/relationships/image" Target="../media/image3800.png"/><Relationship Id="rId362" Type="http://schemas.openxmlformats.org/officeDocument/2006/relationships/image" Target="../media/image3900.png"/><Relationship Id="rId383" Type="http://schemas.openxmlformats.org/officeDocument/2006/relationships/customXml" Target="../ink/ink688.xml"/><Relationship Id="rId201" Type="http://schemas.openxmlformats.org/officeDocument/2006/relationships/image" Target="../media/image3100.png"/><Relationship Id="rId222" Type="http://schemas.openxmlformats.org/officeDocument/2006/relationships/customXml" Target="../ink/ink607.xml"/><Relationship Id="rId243" Type="http://schemas.openxmlformats.org/officeDocument/2006/relationships/image" Target="../media/image3310.png"/><Relationship Id="rId264" Type="http://schemas.openxmlformats.org/officeDocument/2006/relationships/customXml" Target="../ink/ink628.xml"/><Relationship Id="rId285" Type="http://schemas.openxmlformats.org/officeDocument/2006/relationships/image" Target="../media/image3520.png"/><Relationship Id="rId17" Type="http://schemas.openxmlformats.org/officeDocument/2006/relationships/image" Target="../media/image2190.png"/><Relationship Id="rId38" Type="http://schemas.openxmlformats.org/officeDocument/2006/relationships/customXml" Target="../ink/ink515.xml"/><Relationship Id="rId59" Type="http://schemas.openxmlformats.org/officeDocument/2006/relationships/image" Target="../media/image2400.png"/><Relationship Id="rId103" Type="http://schemas.openxmlformats.org/officeDocument/2006/relationships/image" Target="../media/image2620.png"/><Relationship Id="rId124" Type="http://schemas.openxmlformats.org/officeDocument/2006/relationships/customXml" Target="../ink/ink558.xml"/><Relationship Id="rId310" Type="http://schemas.openxmlformats.org/officeDocument/2006/relationships/customXml" Target="../ink/ink651.xml"/><Relationship Id="rId70" Type="http://schemas.openxmlformats.org/officeDocument/2006/relationships/customXml" Target="../ink/ink531.xml"/><Relationship Id="rId91" Type="http://schemas.openxmlformats.org/officeDocument/2006/relationships/image" Target="../media/image2560.png"/><Relationship Id="rId145" Type="http://schemas.openxmlformats.org/officeDocument/2006/relationships/image" Target="../media/image2830.png"/><Relationship Id="rId166" Type="http://schemas.openxmlformats.org/officeDocument/2006/relationships/customXml" Target="../ink/ink579.xml"/><Relationship Id="rId187" Type="http://schemas.openxmlformats.org/officeDocument/2006/relationships/image" Target="../media/image3040.png"/><Relationship Id="rId331" Type="http://schemas.openxmlformats.org/officeDocument/2006/relationships/image" Target="../media/image3750.png"/><Relationship Id="rId352" Type="http://schemas.openxmlformats.org/officeDocument/2006/relationships/image" Target="../media/image3850.png"/><Relationship Id="rId373" Type="http://schemas.openxmlformats.org/officeDocument/2006/relationships/customXml" Target="../ink/ink68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02.xml"/><Relationship Id="rId233" Type="http://schemas.openxmlformats.org/officeDocument/2006/relationships/image" Target="../media/image3260.png"/><Relationship Id="rId254" Type="http://schemas.openxmlformats.org/officeDocument/2006/relationships/customXml" Target="../ink/ink623.xml"/><Relationship Id="rId28" Type="http://schemas.openxmlformats.org/officeDocument/2006/relationships/customXml" Target="../ink/ink510.xml"/><Relationship Id="rId49" Type="http://schemas.openxmlformats.org/officeDocument/2006/relationships/image" Target="../media/image2350.png"/><Relationship Id="rId114" Type="http://schemas.openxmlformats.org/officeDocument/2006/relationships/customXml" Target="../ink/ink553.xml"/><Relationship Id="rId275" Type="http://schemas.openxmlformats.org/officeDocument/2006/relationships/image" Target="../media/image3470.png"/><Relationship Id="rId296" Type="http://schemas.openxmlformats.org/officeDocument/2006/relationships/customXml" Target="../ink/ink644.xml"/><Relationship Id="rId300" Type="http://schemas.openxmlformats.org/officeDocument/2006/relationships/customXml" Target="../ink/ink646.xml"/><Relationship Id="rId60" Type="http://schemas.openxmlformats.org/officeDocument/2006/relationships/customXml" Target="../ink/ink526.xml"/><Relationship Id="rId81" Type="http://schemas.openxmlformats.org/officeDocument/2006/relationships/image" Target="../media/image2510.png"/><Relationship Id="rId135" Type="http://schemas.openxmlformats.org/officeDocument/2006/relationships/image" Target="../media/image2780.png"/><Relationship Id="rId156" Type="http://schemas.openxmlformats.org/officeDocument/2006/relationships/customXml" Target="../ink/ink574.xml"/><Relationship Id="rId177" Type="http://schemas.openxmlformats.org/officeDocument/2006/relationships/image" Target="../media/image2990.png"/><Relationship Id="rId198" Type="http://schemas.openxmlformats.org/officeDocument/2006/relationships/customXml" Target="../ink/ink595.xml"/><Relationship Id="rId321" Type="http://schemas.openxmlformats.org/officeDocument/2006/relationships/image" Target="../media/image3700.png"/><Relationship Id="rId342" Type="http://schemas.openxmlformats.org/officeDocument/2006/relationships/customXml" Target="../ink/ink667.xml"/><Relationship Id="rId363" Type="http://schemas.openxmlformats.org/officeDocument/2006/relationships/customXml" Target="../ink/ink678.xml"/><Relationship Id="rId384" Type="http://schemas.openxmlformats.org/officeDocument/2006/relationships/image" Target="../media/image4010.png"/><Relationship Id="rId202" Type="http://schemas.openxmlformats.org/officeDocument/2006/relationships/customXml" Target="../ink/ink597.xml"/><Relationship Id="rId223" Type="http://schemas.openxmlformats.org/officeDocument/2006/relationships/image" Target="../media/image3210.png"/><Relationship Id="rId244" Type="http://schemas.openxmlformats.org/officeDocument/2006/relationships/customXml" Target="../ink/ink618.xml"/><Relationship Id="rId18" Type="http://schemas.openxmlformats.org/officeDocument/2006/relationships/customXml" Target="../ink/ink505.xml"/><Relationship Id="rId39" Type="http://schemas.openxmlformats.org/officeDocument/2006/relationships/image" Target="../media/image2300.png"/><Relationship Id="rId265" Type="http://schemas.openxmlformats.org/officeDocument/2006/relationships/image" Target="../media/image3420.png"/><Relationship Id="rId286" Type="http://schemas.openxmlformats.org/officeDocument/2006/relationships/customXml" Target="../ink/ink639.xml"/><Relationship Id="rId50" Type="http://schemas.openxmlformats.org/officeDocument/2006/relationships/customXml" Target="../ink/ink521.xml"/><Relationship Id="rId104" Type="http://schemas.openxmlformats.org/officeDocument/2006/relationships/customXml" Target="../ink/ink548.xml"/><Relationship Id="rId125" Type="http://schemas.openxmlformats.org/officeDocument/2006/relationships/image" Target="../media/image2730.png"/><Relationship Id="rId146" Type="http://schemas.openxmlformats.org/officeDocument/2006/relationships/customXml" Target="../ink/ink569.xml"/><Relationship Id="rId167" Type="http://schemas.openxmlformats.org/officeDocument/2006/relationships/image" Target="../media/image2940.png"/><Relationship Id="rId188" Type="http://schemas.openxmlformats.org/officeDocument/2006/relationships/customXml" Target="../ink/ink590.xml"/><Relationship Id="rId311" Type="http://schemas.openxmlformats.org/officeDocument/2006/relationships/image" Target="../media/image3650.png"/><Relationship Id="rId332" Type="http://schemas.openxmlformats.org/officeDocument/2006/relationships/customXml" Target="../ink/ink662.xml"/><Relationship Id="rId353" Type="http://schemas.openxmlformats.org/officeDocument/2006/relationships/customXml" Target="../ink/ink673.xml"/><Relationship Id="rId374" Type="http://schemas.openxmlformats.org/officeDocument/2006/relationships/image" Target="../media/image3960.png"/><Relationship Id="rId71" Type="http://schemas.openxmlformats.org/officeDocument/2006/relationships/image" Target="../media/image2460.png"/><Relationship Id="rId92" Type="http://schemas.openxmlformats.org/officeDocument/2006/relationships/customXml" Target="../ink/ink542.xml"/><Relationship Id="rId213" Type="http://schemas.openxmlformats.org/officeDocument/2006/relationships/image" Target="../media/image3160.png"/><Relationship Id="rId234" Type="http://schemas.openxmlformats.org/officeDocument/2006/relationships/customXml" Target="../ink/ink613.xml"/><Relationship Id="rId2" Type="http://schemas.openxmlformats.org/officeDocument/2006/relationships/customXml" Target="../ink/ink499.xml"/><Relationship Id="rId29" Type="http://schemas.openxmlformats.org/officeDocument/2006/relationships/image" Target="../media/image2250.png"/><Relationship Id="rId255" Type="http://schemas.openxmlformats.org/officeDocument/2006/relationships/image" Target="../media/image3370.png"/><Relationship Id="rId276" Type="http://schemas.openxmlformats.org/officeDocument/2006/relationships/customXml" Target="../ink/ink634.xml"/><Relationship Id="rId297" Type="http://schemas.openxmlformats.org/officeDocument/2006/relationships/image" Target="../media/image3580.png"/><Relationship Id="rId40" Type="http://schemas.openxmlformats.org/officeDocument/2006/relationships/customXml" Target="../ink/ink516.xml"/><Relationship Id="rId115" Type="http://schemas.openxmlformats.org/officeDocument/2006/relationships/image" Target="../media/image2680.png"/><Relationship Id="rId136" Type="http://schemas.openxmlformats.org/officeDocument/2006/relationships/customXml" Target="../ink/ink564.xml"/><Relationship Id="rId157" Type="http://schemas.openxmlformats.org/officeDocument/2006/relationships/image" Target="../media/image2890.png"/><Relationship Id="rId178" Type="http://schemas.openxmlformats.org/officeDocument/2006/relationships/customXml" Target="../ink/ink585.xml"/><Relationship Id="rId301" Type="http://schemas.openxmlformats.org/officeDocument/2006/relationships/image" Target="../media/image3600.png"/><Relationship Id="rId322" Type="http://schemas.openxmlformats.org/officeDocument/2006/relationships/customXml" Target="../ink/ink657.xml"/><Relationship Id="rId343" Type="http://schemas.openxmlformats.org/officeDocument/2006/relationships/image" Target="../media/image3810.png"/><Relationship Id="rId364" Type="http://schemas.openxmlformats.org/officeDocument/2006/relationships/image" Target="../media/image3910.png"/><Relationship Id="rId61" Type="http://schemas.openxmlformats.org/officeDocument/2006/relationships/image" Target="../media/image2410.png"/><Relationship Id="rId82" Type="http://schemas.openxmlformats.org/officeDocument/2006/relationships/customXml" Target="../ink/ink537.xml"/><Relationship Id="rId199" Type="http://schemas.openxmlformats.org/officeDocument/2006/relationships/image" Target="../media/image3090.png"/><Relationship Id="rId203" Type="http://schemas.openxmlformats.org/officeDocument/2006/relationships/image" Target="../media/image3110.png"/><Relationship Id="rId385" Type="http://schemas.openxmlformats.org/officeDocument/2006/relationships/customXml" Target="../ink/ink689.xml"/><Relationship Id="rId19" Type="http://schemas.openxmlformats.org/officeDocument/2006/relationships/image" Target="../media/image2200.png"/><Relationship Id="rId224" Type="http://schemas.openxmlformats.org/officeDocument/2006/relationships/customXml" Target="../ink/ink608.xml"/><Relationship Id="rId245" Type="http://schemas.openxmlformats.org/officeDocument/2006/relationships/image" Target="../media/image3320.png"/><Relationship Id="rId266" Type="http://schemas.openxmlformats.org/officeDocument/2006/relationships/customXml" Target="../ink/ink629.xml"/><Relationship Id="rId287" Type="http://schemas.openxmlformats.org/officeDocument/2006/relationships/image" Target="../media/image3530.png"/><Relationship Id="rId30" Type="http://schemas.openxmlformats.org/officeDocument/2006/relationships/customXml" Target="../ink/ink511.xml"/><Relationship Id="rId105" Type="http://schemas.openxmlformats.org/officeDocument/2006/relationships/image" Target="../media/image2630.png"/><Relationship Id="rId126" Type="http://schemas.openxmlformats.org/officeDocument/2006/relationships/customXml" Target="../ink/ink559.xml"/><Relationship Id="rId147" Type="http://schemas.openxmlformats.org/officeDocument/2006/relationships/image" Target="../media/image2840.png"/><Relationship Id="rId168" Type="http://schemas.openxmlformats.org/officeDocument/2006/relationships/customXml" Target="../ink/ink580.xml"/><Relationship Id="rId312" Type="http://schemas.openxmlformats.org/officeDocument/2006/relationships/customXml" Target="../ink/ink652.xml"/><Relationship Id="rId333" Type="http://schemas.openxmlformats.org/officeDocument/2006/relationships/image" Target="../media/image3760.png"/><Relationship Id="rId354" Type="http://schemas.openxmlformats.org/officeDocument/2006/relationships/image" Target="../media/image3860.png"/><Relationship Id="rId51" Type="http://schemas.openxmlformats.org/officeDocument/2006/relationships/image" Target="../media/image2360.png"/><Relationship Id="rId72" Type="http://schemas.openxmlformats.org/officeDocument/2006/relationships/customXml" Target="../ink/ink532.xml"/><Relationship Id="rId93" Type="http://schemas.openxmlformats.org/officeDocument/2006/relationships/image" Target="../media/image2570.png"/><Relationship Id="rId189" Type="http://schemas.openxmlformats.org/officeDocument/2006/relationships/image" Target="../media/image3050.png"/><Relationship Id="rId375" Type="http://schemas.openxmlformats.org/officeDocument/2006/relationships/customXml" Target="../ink/ink684.xml"/><Relationship Id="rId214" Type="http://schemas.openxmlformats.org/officeDocument/2006/relationships/customXml" Target="../ink/ink603.xml"/><Relationship Id="rId235" Type="http://schemas.openxmlformats.org/officeDocument/2006/relationships/image" Target="../media/image3270.png"/><Relationship Id="rId256" Type="http://schemas.openxmlformats.org/officeDocument/2006/relationships/customXml" Target="../ink/ink624.xml"/><Relationship Id="rId277" Type="http://schemas.openxmlformats.org/officeDocument/2006/relationships/image" Target="../media/image3480.png"/><Relationship Id="rId298" Type="http://schemas.openxmlformats.org/officeDocument/2006/relationships/customXml" Target="../ink/ink645.xml"/><Relationship Id="rId116" Type="http://schemas.openxmlformats.org/officeDocument/2006/relationships/customXml" Target="../ink/ink554.xml"/><Relationship Id="rId137" Type="http://schemas.openxmlformats.org/officeDocument/2006/relationships/image" Target="../media/image2790.png"/><Relationship Id="rId158" Type="http://schemas.openxmlformats.org/officeDocument/2006/relationships/customXml" Target="../ink/ink575.xml"/><Relationship Id="rId302" Type="http://schemas.openxmlformats.org/officeDocument/2006/relationships/customXml" Target="../ink/ink647.xml"/><Relationship Id="rId323" Type="http://schemas.openxmlformats.org/officeDocument/2006/relationships/image" Target="../media/image3710.png"/><Relationship Id="rId344" Type="http://schemas.openxmlformats.org/officeDocument/2006/relationships/customXml" Target="../ink/ink668.xml"/><Relationship Id="rId20" Type="http://schemas.openxmlformats.org/officeDocument/2006/relationships/customXml" Target="../ink/ink506.xml"/><Relationship Id="rId41" Type="http://schemas.openxmlformats.org/officeDocument/2006/relationships/image" Target="../media/image2310.png"/><Relationship Id="rId62" Type="http://schemas.openxmlformats.org/officeDocument/2006/relationships/customXml" Target="../ink/ink527.xml"/><Relationship Id="rId83" Type="http://schemas.openxmlformats.org/officeDocument/2006/relationships/image" Target="../media/image2520.png"/><Relationship Id="rId179" Type="http://schemas.openxmlformats.org/officeDocument/2006/relationships/image" Target="../media/image3000.png"/><Relationship Id="rId365" Type="http://schemas.openxmlformats.org/officeDocument/2006/relationships/customXml" Target="../ink/ink679.xml"/><Relationship Id="rId386" Type="http://schemas.openxmlformats.org/officeDocument/2006/relationships/image" Target="../media/image4020.png"/><Relationship Id="rId190" Type="http://schemas.openxmlformats.org/officeDocument/2006/relationships/customXml" Target="../ink/ink591.xml"/><Relationship Id="rId204" Type="http://schemas.openxmlformats.org/officeDocument/2006/relationships/customXml" Target="../ink/ink598.xml"/><Relationship Id="rId225" Type="http://schemas.openxmlformats.org/officeDocument/2006/relationships/image" Target="../media/image3220.png"/><Relationship Id="rId246" Type="http://schemas.openxmlformats.org/officeDocument/2006/relationships/customXml" Target="../ink/ink619.xml"/><Relationship Id="rId267" Type="http://schemas.openxmlformats.org/officeDocument/2006/relationships/image" Target="../media/image3430.png"/><Relationship Id="rId288" Type="http://schemas.openxmlformats.org/officeDocument/2006/relationships/customXml" Target="../ink/ink640.xml"/><Relationship Id="rId106" Type="http://schemas.openxmlformats.org/officeDocument/2006/relationships/customXml" Target="../ink/ink549.xml"/><Relationship Id="rId127" Type="http://schemas.openxmlformats.org/officeDocument/2006/relationships/image" Target="../media/image2740.png"/><Relationship Id="rId313" Type="http://schemas.openxmlformats.org/officeDocument/2006/relationships/image" Target="../media/image3660.png"/><Relationship Id="rId10" Type="http://schemas.openxmlformats.org/officeDocument/2006/relationships/customXml" Target="../ink/ink501.xml"/><Relationship Id="rId31" Type="http://schemas.openxmlformats.org/officeDocument/2006/relationships/image" Target="../media/image2260.png"/><Relationship Id="rId52" Type="http://schemas.openxmlformats.org/officeDocument/2006/relationships/customXml" Target="../ink/ink522.xml"/><Relationship Id="rId73" Type="http://schemas.openxmlformats.org/officeDocument/2006/relationships/image" Target="../media/image2470.png"/><Relationship Id="rId94" Type="http://schemas.openxmlformats.org/officeDocument/2006/relationships/customXml" Target="../ink/ink543.xml"/><Relationship Id="rId148" Type="http://schemas.openxmlformats.org/officeDocument/2006/relationships/customXml" Target="../ink/ink570.xml"/><Relationship Id="rId169" Type="http://schemas.openxmlformats.org/officeDocument/2006/relationships/image" Target="../media/image2950.png"/><Relationship Id="rId334" Type="http://schemas.openxmlformats.org/officeDocument/2006/relationships/customXml" Target="../ink/ink663.xml"/><Relationship Id="rId355" Type="http://schemas.openxmlformats.org/officeDocument/2006/relationships/customXml" Target="../ink/ink674.xml"/><Relationship Id="rId376" Type="http://schemas.openxmlformats.org/officeDocument/2006/relationships/image" Target="../media/image3970.png"/><Relationship Id="rId180" Type="http://schemas.openxmlformats.org/officeDocument/2006/relationships/customXml" Target="../ink/ink586.xml"/><Relationship Id="rId215" Type="http://schemas.openxmlformats.org/officeDocument/2006/relationships/image" Target="../media/image3170.png"/><Relationship Id="rId236" Type="http://schemas.openxmlformats.org/officeDocument/2006/relationships/customXml" Target="../ink/ink614.xml"/><Relationship Id="rId257" Type="http://schemas.openxmlformats.org/officeDocument/2006/relationships/image" Target="../media/image3380.png"/><Relationship Id="rId278" Type="http://schemas.openxmlformats.org/officeDocument/2006/relationships/customXml" Target="../ink/ink635.xml"/><Relationship Id="rId303" Type="http://schemas.openxmlformats.org/officeDocument/2006/relationships/image" Target="../media/image3610.png"/><Relationship Id="rId42" Type="http://schemas.openxmlformats.org/officeDocument/2006/relationships/customXml" Target="../ink/ink517.xml"/><Relationship Id="rId84" Type="http://schemas.openxmlformats.org/officeDocument/2006/relationships/customXml" Target="../ink/ink538.xml"/><Relationship Id="rId138" Type="http://schemas.openxmlformats.org/officeDocument/2006/relationships/customXml" Target="../ink/ink565.xml"/><Relationship Id="rId345" Type="http://schemas.openxmlformats.org/officeDocument/2006/relationships/image" Target="../media/image3820.png"/><Relationship Id="rId387" Type="http://schemas.openxmlformats.org/officeDocument/2006/relationships/customXml" Target="../ink/ink690.xml"/><Relationship Id="rId191" Type="http://schemas.openxmlformats.org/officeDocument/2006/relationships/image" Target="../media/image1120.png"/><Relationship Id="rId205" Type="http://schemas.openxmlformats.org/officeDocument/2006/relationships/image" Target="../media/image3120.png"/><Relationship Id="rId247" Type="http://schemas.openxmlformats.org/officeDocument/2006/relationships/image" Target="../media/image3330.png"/><Relationship Id="rId107" Type="http://schemas.openxmlformats.org/officeDocument/2006/relationships/image" Target="../media/image2640.png"/><Relationship Id="rId289" Type="http://schemas.openxmlformats.org/officeDocument/2006/relationships/image" Target="../media/image3540.png"/><Relationship Id="rId11" Type="http://schemas.openxmlformats.org/officeDocument/2006/relationships/image" Target="../media/image2160.png"/><Relationship Id="rId53" Type="http://schemas.openxmlformats.org/officeDocument/2006/relationships/image" Target="../media/image2370.png"/><Relationship Id="rId149" Type="http://schemas.openxmlformats.org/officeDocument/2006/relationships/image" Target="../media/image2850.png"/><Relationship Id="rId314" Type="http://schemas.openxmlformats.org/officeDocument/2006/relationships/customXml" Target="../ink/ink653.xml"/><Relationship Id="rId356" Type="http://schemas.openxmlformats.org/officeDocument/2006/relationships/image" Target="../media/image3870.png"/><Relationship Id="rId95" Type="http://schemas.openxmlformats.org/officeDocument/2006/relationships/image" Target="../media/image2580.png"/><Relationship Id="rId160" Type="http://schemas.openxmlformats.org/officeDocument/2006/relationships/customXml" Target="../ink/ink576.xml"/><Relationship Id="rId216" Type="http://schemas.openxmlformats.org/officeDocument/2006/relationships/customXml" Target="../ink/ink604.xml"/><Relationship Id="rId258" Type="http://schemas.openxmlformats.org/officeDocument/2006/relationships/customXml" Target="../ink/ink625.xml"/><Relationship Id="rId22" Type="http://schemas.openxmlformats.org/officeDocument/2006/relationships/customXml" Target="../ink/ink507.xml"/><Relationship Id="rId64" Type="http://schemas.openxmlformats.org/officeDocument/2006/relationships/customXml" Target="../ink/ink528.xml"/><Relationship Id="rId118" Type="http://schemas.openxmlformats.org/officeDocument/2006/relationships/customXml" Target="../ink/ink555.xml"/><Relationship Id="rId325" Type="http://schemas.openxmlformats.org/officeDocument/2006/relationships/image" Target="../media/image3720.png"/><Relationship Id="rId367" Type="http://schemas.openxmlformats.org/officeDocument/2006/relationships/customXml" Target="../ink/ink680.xml"/><Relationship Id="rId171" Type="http://schemas.openxmlformats.org/officeDocument/2006/relationships/image" Target="../media/image2960.png"/><Relationship Id="rId227" Type="http://schemas.openxmlformats.org/officeDocument/2006/relationships/image" Target="../media/image3230.png"/><Relationship Id="rId269" Type="http://schemas.openxmlformats.org/officeDocument/2006/relationships/image" Target="../media/image3440.png"/><Relationship Id="rId33" Type="http://schemas.openxmlformats.org/officeDocument/2006/relationships/image" Target="../media/image2270.png"/><Relationship Id="rId129" Type="http://schemas.openxmlformats.org/officeDocument/2006/relationships/image" Target="../media/image2750.png"/><Relationship Id="rId280" Type="http://schemas.openxmlformats.org/officeDocument/2006/relationships/customXml" Target="../ink/ink636.xml"/><Relationship Id="rId336" Type="http://schemas.openxmlformats.org/officeDocument/2006/relationships/customXml" Target="../ink/ink664.xml"/><Relationship Id="rId75" Type="http://schemas.openxmlformats.org/officeDocument/2006/relationships/image" Target="../media/image2480.png"/><Relationship Id="rId140" Type="http://schemas.openxmlformats.org/officeDocument/2006/relationships/customXml" Target="../ink/ink566.xml"/><Relationship Id="rId182" Type="http://schemas.openxmlformats.org/officeDocument/2006/relationships/customXml" Target="../ink/ink587.xml"/><Relationship Id="rId378" Type="http://schemas.openxmlformats.org/officeDocument/2006/relationships/image" Target="../media/image3980.png"/><Relationship Id="rId238" Type="http://schemas.openxmlformats.org/officeDocument/2006/relationships/customXml" Target="../ink/ink615.xml"/><Relationship Id="rId291" Type="http://schemas.openxmlformats.org/officeDocument/2006/relationships/image" Target="../media/image3550.png"/><Relationship Id="rId305" Type="http://schemas.openxmlformats.org/officeDocument/2006/relationships/image" Target="../media/image3620.png"/><Relationship Id="rId347" Type="http://schemas.openxmlformats.org/officeDocument/2006/relationships/image" Target="../media/image3830.png"/><Relationship Id="rId44" Type="http://schemas.openxmlformats.org/officeDocument/2006/relationships/customXml" Target="../ink/ink518.xml"/><Relationship Id="rId86" Type="http://schemas.openxmlformats.org/officeDocument/2006/relationships/customXml" Target="../ink/ink539.xml"/><Relationship Id="rId151" Type="http://schemas.openxmlformats.org/officeDocument/2006/relationships/image" Target="../media/image2860.png"/><Relationship Id="rId193" Type="http://schemas.openxmlformats.org/officeDocument/2006/relationships/image" Target="../media/image3060.png"/><Relationship Id="rId207" Type="http://schemas.openxmlformats.org/officeDocument/2006/relationships/image" Target="../media/image3130.png"/><Relationship Id="rId249" Type="http://schemas.openxmlformats.org/officeDocument/2006/relationships/image" Target="../media/image3340.png"/><Relationship Id="rId13" Type="http://schemas.openxmlformats.org/officeDocument/2006/relationships/image" Target="../media/image2170.png"/><Relationship Id="rId109" Type="http://schemas.openxmlformats.org/officeDocument/2006/relationships/image" Target="../media/image2650.png"/><Relationship Id="rId260" Type="http://schemas.openxmlformats.org/officeDocument/2006/relationships/customXml" Target="../ink/ink626.xml"/><Relationship Id="rId316" Type="http://schemas.openxmlformats.org/officeDocument/2006/relationships/customXml" Target="../ink/ink654.xml"/><Relationship Id="rId55" Type="http://schemas.openxmlformats.org/officeDocument/2006/relationships/image" Target="../media/image2380.png"/><Relationship Id="rId97" Type="http://schemas.openxmlformats.org/officeDocument/2006/relationships/image" Target="../media/image2590.png"/><Relationship Id="rId120" Type="http://schemas.openxmlformats.org/officeDocument/2006/relationships/customXml" Target="../ink/ink556.xml"/><Relationship Id="rId358" Type="http://schemas.openxmlformats.org/officeDocument/2006/relationships/image" Target="../media/image3880.png"/><Relationship Id="rId162" Type="http://schemas.openxmlformats.org/officeDocument/2006/relationships/customXml" Target="../ink/ink577.xml"/><Relationship Id="rId218" Type="http://schemas.openxmlformats.org/officeDocument/2006/relationships/customXml" Target="../ink/ink605.xml"/><Relationship Id="rId271" Type="http://schemas.openxmlformats.org/officeDocument/2006/relationships/image" Target="../media/image3450.png"/><Relationship Id="rId24" Type="http://schemas.openxmlformats.org/officeDocument/2006/relationships/customXml" Target="../ink/ink508.xml"/><Relationship Id="rId66" Type="http://schemas.openxmlformats.org/officeDocument/2006/relationships/customXml" Target="../ink/ink529.xml"/><Relationship Id="rId131" Type="http://schemas.openxmlformats.org/officeDocument/2006/relationships/image" Target="../media/image2760.png"/><Relationship Id="rId327" Type="http://schemas.openxmlformats.org/officeDocument/2006/relationships/image" Target="../media/image3730.png"/><Relationship Id="rId369" Type="http://schemas.openxmlformats.org/officeDocument/2006/relationships/customXml" Target="../ink/ink681.xml"/><Relationship Id="rId173" Type="http://schemas.openxmlformats.org/officeDocument/2006/relationships/image" Target="../media/image2970.png"/><Relationship Id="rId229" Type="http://schemas.openxmlformats.org/officeDocument/2006/relationships/image" Target="../media/image3240.png"/><Relationship Id="rId380" Type="http://schemas.openxmlformats.org/officeDocument/2006/relationships/image" Target="../media/image3990.png"/><Relationship Id="rId240" Type="http://schemas.openxmlformats.org/officeDocument/2006/relationships/customXml" Target="../ink/ink616.xml"/><Relationship Id="rId35" Type="http://schemas.openxmlformats.org/officeDocument/2006/relationships/image" Target="../media/image2280.png"/><Relationship Id="rId77" Type="http://schemas.openxmlformats.org/officeDocument/2006/relationships/image" Target="../media/image2490.png"/><Relationship Id="rId100" Type="http://schemas.openxmlformats.org/officeDocument/2006/relationships/customXml" Target="../ink/ink546.xml"/><Relationship Id="rId282" Type="http://schemas.openxmlformats.org/officeDocument/2006/relationships/customXml" Target="../ink/ink637.xml"/><Relationship Id="rId338" Type="http://schemas.openxmlformats.org/officeDocument/2006/relationships/customXml" Target="../ink/ink665.xml"/><Relationship Id="rId8" Type="http://schemas.openxmlformats.org/officeDocument/2006/relationships/customXml" Target="../ink/ink500.xml"/><Relationship Id="rId142" Type="http://schemas.openxmlformats.org/officeDocument/2006/relationships/customXml" Target="../ink/ink567.xml"/><Relationship Id="rId184" Type="http://schemas.openxmlformats.org/officeDocument/2006/relationships/customXml" Target="../ink/ink588.xml"/><Relationship Id="rId251" Type="http://schemas.openxmlformats.org/officeDocument/2006/relationships/image" Target="../media/image3350.png"/><Relationship Id="rId46" Type="http://schemas.openxmlformats.org/officeDocument/2006/relationships/customXml" Target="../ink/ink519.xml"/><Relationship Id="rId293" Type="http://schemas.openxmlformats.org/officeDocument/2006/relationships/image" Target="../media/image3560.png"/><Relationship Id="rId307" Type="http://schemas.openxmlformats.org/officeDocument/2006/relationships/image" Target="../media/image3630.png"/><Relationship Id="rId349" Type="http://schemas.openxmlformats.org/officeDocument/2006/relationships/customXml" Target="../ink/ink671.xml"/><Relationship Id="rId88" Type="http://schemas.openxmlformats.org/officeDocument/2006/relationships/customXml" Target="../ink/ink540.xml"/><Relationship Id="rId111" Type="http://schemas.openxmlformats.org/officeDocument/2006/relationships/image" Target="../media/image2660.png"/><Relationship Id="rId153" Type="http://schemas.openxmlformats.org/officeDocument/2006/relationships/image" Target="../media/image2870.png"/><Relationship Id="rId195" Type="http://schemas.openxmlformats.org/officeDocument/2006/relationships/image" Target="../media/image3070.png"/><Relationship Id="rId209" Type="http://schemas.openxmlformats.org/officeDocument/2006/relationships/image" Target="../media/image3140.png"/><Relationship Id="rId360" Type="http://schemas.openxmlformats.org/officeDocument/2006/relationships/image" Target="../media/image3890.png"/><Relationship Id="rId220" Type="http://schemas.openxmlformats.org/officeDocument/2006/relationships/customXml" Target="../ink/ink606.xml"/><Relationship Id="rId15" Type="http://schemas.openxmlformats.org/officeDocument/2006/relationships/image" Target="../media/image2180.png"/><Relationship Id="rId57" Type="http://schemas.openxmlformats.org/officeDocument/2006/relationships/image" Target="../media/image2390.png"/><Relationship Id="rId262" Type="http://schemas.openxmlformats.org/officeDocument/2006/relationships/customXml" Target="../ink/ink627.xml"/><Relationship Id="rId318" Type="http://schemas.openxmlformats.org/officeDocument/2006/relationships/customXml" Target="../ink/ink655.xml"/><Relationship Id="rId99" Type="http://schemas.openxmlformats.org/officeDocument/2006/relationships/image" Target="../media/image2600.png"/><Relationship Id="rId122" Type="http://schemas.openxmlformats.org/officeDocument/2006/relationships/customXml" Target="../ink/ink557.xml"/><Relationship Id="rId164" Type="http://schemas.openxmlformats.org/officeDocument/2006/relationships/customXml" Target="../ink/ink578.xml"/><Relationship Id="rId371" Type="http://schemas.openxmlformats.org/officeDocument/2006/relationships/customXml" Target="../ink/ink68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7.xml"/><Relationship Id="rId299" Type="http://schemas.openxmlformats.org/officeDocument/2006/relationships/customXml" Target="../ink/ink839.xml"/><Relationship Id="rId21" Type="http://schemas.openxmlformats.org/officeDocument/2006/relationships/image" Target="../media/image329.png"/><Relationship Id="rId63" Type="http://schemas.openxmlformats.org/officeDocument/2006/relationships/customXml" Target="../ink/ink720.xml"/><Relationship Id="rId159" Type="http://schemas.openxmlformats.org/officeDocument/2006/relationships/customXml" Target="../ink/ink768.xml"/><Relationship Id="rId324" Type="http://schemas.openxmlformats.org/officeDocument/2006/relationships/image" Target="../media/image654.png"/><Relationship Id="rId366" Type="http://schemas.openxmlformats.org/officeDocument/2006/relationships/customXml" Target="../ink/ink873.xml"/><Relationship Id="rId170" Type="http://schemas.openxmlformats.org/officeDocument/2006/relationships/customXml" Target="../ink/ink774.xml"/><Relationship Id="rId226" Type="http://schemas.openxmlformats.org/officeDocument/2006/relationships/customXml" Target="../ink/ink802.xml"/><Relationship Id="rId268" Type="http://schemas.openxmlformats.org/officeDocument/2006/relationships/image" Target="../media/image626.png"/><Relationship Id="rId32" Type="http://schemas.openxmlformats.org/officeDocument/2006/relationships/customXml" Target="../ink/ink704.xml"/><Relationship Id="rId74" Type="http://schemas.openxmlformats.org/officeDocument/2006/relationships/image" Target="../media/image531.png"/><Relationship Id="rId128" Type="http://schemas.openxmlformats.org/officeDocument/2006/relationships/image" Target="../media/image556.png"/><Relationship Id="rId335" Type="http://schemas.openxmlformats.org/officeDocument/2006/relationships/customXml" Target="../ink/ink857.xml"/><Relationship Id="rId377" Type="http://schemas.openxmlformats.org/officeDocument/2006/relationships/image" Target="../media/image680.png"/><Relationship Id="rId181" Type="http://schemas.openxmlformats.org/officeDocument/2006/relationships/image" Target="../media/image583.png"/><Relationship Id="rId237" Type="http://schemas.openxmlformats.org/officeDocument/2006/relationships/image" Target="../media/image611.png"/><Relationship Id="rId279" Type="http://schemas.openxmlformats.org/officeDocument/2006/relationships/customXml" Target="../ink/ink829.xml"/><Relationship Id="rId43" Type="http://schemas.openxmlformats.org/officeDocument/2006/relationships/customXml" Target="../ink/ink710.xml"/><Relationship Id="rId139" Type="http://schemas.openxmlformats.org/officeDocument/2006/relationships/customXml" Target="../ink/ink758.xml"/><Relationship Id="rId290" Type="http://schemas.openxmlformats.org/officeDocument/2006/relationships/image" Target="../media/image637.png"/><Relationship Id="rId304" Type="http://schemas.openxmlformats.org/officeDocument/2006/relationships/image" Target="../media/image644.png"/><Relationship Id="rId346" Type="http://schemas.openxmlformats.org/officeDocument/2006/relationships/customXml" Target="../ink/ink863.xml"/><Relationship Id="rId388" Type="http://schemas.openxmlformats.org/officeDocument/2006/relationships/customXml" Target="../ink/ink884.xml"/><Relationship Id="rId85" Type="http://schemas.openxmlformats.org/officeDocument/2006/relationships/customXml" Target="../ink/ink731.xml"/><Relationship Id="rId150" Type="http://schemas.openxmlformats.org/officeDocument/2006/relationships/image" Target="../media/image568.png"/><Relationship Id="rId192" Type="http://schemas.openxmlformats.org/officeDocument/2006/relationships/customXml" Target="../ink/ink785.xml"/><Relationship Id="rId206" Type="http://schemas.openxmlformats.org/officeDocument/2006/relationships/customXml" Target="../ink/ink792.xml"/><Relationship Id="rId248" Type="http://schemas.openxmlformats.org/officeDocument/2006/relationships/customXml" Target="../ink/ink813.xml"/><Relationship Id="rId12" Type="http://schemas.openxmlformats.org/officeDocument/2006/relationships/customXml" Target="../ink/ink694.xml"/><Relationship Id="rId108" Type="http://schemas.openxmlformats.org/officeDocument/2006/relationships/image" Target="../media/image546.png"/><Relationship Id="rId315" Type="http://schemas.openxmlformats.org/officeDocument/2006/relationships/customXml" Target="../ink/ink847.xml"/><Relationship Id="rId357" Type="http://schemas.openxmlformats.org/officeDocument/2006/relationships/image" Target="../media/image670.png"/><Relationship Id="rId54" Type="http://schemas.openxmlformats.org/officeDocument/2006/relationships/image" Target="../media/image521.png"/><Relationship Id="rId96" Type="http://schemas.openxmlformats.org/officeDocument/2006/relationships/image" Target="../media/image541.png"/><Relationship Id="rId161" Type="http://schemas.openxmlformats.org/officeDocument/2006/relationships/customXml" Target="../ink/ink769.xml"/><Relationship Id="rId217" Type="http://schemas.openxmlformats.org/officeDocument/2006/relationships/image" Target="../media/image601.png"/><Relationship Id="rId399" Type="http://schemas.openxmlformats.org/officeDocument/2006/relationships/customXml" Target="../ink/ink890.xml"/><Relationship Id="rId259" Type="http://schemas.openxmlformats.org/officeDocument/2006/relationships/customXml" Target="../ink/ink819.xml"/><Relationship Id="rId23" Type="http://schemas.openxmlformats.org/officeDocument/2006/relationships/image" Target="../media/image506.png"/><Relationship Id="rId119" Type="http://schemas.openxmlformats.org/officeDocument/2006/relationships/customXml" Target="../ink/ink748.xml"/><Relationship Id="rId270" Type="http://schemas.openxmlformats.org/officeDocument/2006/relationships/image" Target="../media/image627.png"/><Relationship Id="rId326" Type="http://schemas.openxmlformats.org/officeDocument/2006/relationships/image" Target="../media/image655.png"/><Relationship Id="rId65" Type="http://schemas.openxmlformats.org/officeDocument/2006/relationships/customXml" Target="../ink/ink721.xml"/><Relationship Id="rId130" Type="http://schemas.openxmlformats.org/officeDocument/2006/relationships/image" Target="../media/image557.png"/><Relationship Id="rId368" Type="http://schemas.openxmlformats.org/officeDocument/2006/relationships/customXml" Target="../ink/ink874.xml"/><Relationship Id="rId172" Type="http://schemas.openxmlformats.org/officeDocument/2006/relationships/customXml" Target="../ink/ink775.xml"/><Relationship Id="rId228" Type="http://schemas.openxmlformats.org/officeDocument/2006/relationships/customXml" Target="../ink/ink803.xml"/><Relationship Id="rId281" Type="http://schemas.openxmlformats.org/officeDocument/2006/relationships/customXml" Target="../ink/ink830.xml"/><Relationship Id="rId337" Type="http://schemas.openxmlformats.org/officeDocument/2006/relationships/customXml" Target="../ink/ink858.xml"/><Relationship Id="rId34" Type="http://schemas.openxmlformats.org/officeDocument/2006/relationships/customXml" Target="../ink/ink705.xml"/><Relationship Id="rId76" Type="http://schemas.openxmlformats.org/officeDocument/2006/relationships/image" Target="../media/image532.png"/><Relationship Id="rId141" Type="http://schemas.openxmlformats.org/officeDocument/2006/relationships/customXml" Target="../ink/ink759.xml"/><Relationship Id="rId379" Type="http://schemas.openxmlformats.org/officeDocument/2006/relationships/image" Target="../media/image681.png"/><Relationship Id="rId7" Type="http://schemas.openxmlformats.org/officeDocument/2006/relationships/image" Target="../media/image4990.png"/><Relationship Id="rId183" Type="http://schemas.openxmlformats.org/officeDocument/2006/relationships/image" Target="../media/image584.png"/><Relationship Id="rId239" Type="http://schemas.openxmlformats.org/officeDocument/2006/relationships/image" Target="../media/image612.png"/><Relationship Id="rId390" Type="http://schemas.openxmlformats.org/officeDocument/2006/relationships/customXml" Target="../ink/ink885.xml"/><Relationship Id="rId250" Type="http://schemas.openxmlformats.org/officeDocument/2006/relationships/customXml" Target="../ink/ink814.xml"/><Relationship Id="rId292" Type="http://schemas.openxmlformats.org/officeDocument/2006/relationships/image" Target="../media/image638.png"/><Relationship Id="rId306" Type="http://schemas.openxmlformats.org/officeDocument/2006/relationships/image" Target="../media/image645.png"/><Relationship Id="rId45" Type="http://schemas.openxmlformats.org/officeDocument/2006/relationships/customXml" Target="../ink/ink711.xml"/><Relationship Id="rId87" Type="http://schemas.openxmlformats.org/officeDocument/2006/relationships/customXml" Target="../ink/ink732.xml"/><Relationship Id="rId110" Type="http://schemas.openxmlformats.org/officeDocument/2006/relationships/image" Target="../media/image547.png"/><Relationship Id="rId348" Type="http://schemas.openxmlformats.org/officeDocument/2006/relationships/customXml" Target="../ink/ink864.xml"/><Relationship Id="rId152" Type="http://schemas.openxmlformats.org/officeDocument/2006/relationships/image" Target="../media/image569.png"/><Relationship Id="rId194" Type="http://schemas.openxmlformats.org/officeDocument/2006/relationships/customXml" Target="../ink/ink786.xml"/><Relationship Id="rId208" Type="http://schemas.openxmlformats.org/officeDocument/2006/relationships/customXml" Target="../ink/ink793.xml"/><Relationship Id="rId261" Type="http://schemas.openxmlformats.org/officeDocument/2006/relationships/customXml" Target="../ink/ink820.xml"/><Relationship Id="rId14" Type="http://schemas.openxmlformats.org/officeDocument/2006/relationships/customXml" Target="../ink/ink695.xml"/><Relationship Id="rId56" Type="http://schemas.openxmlformats.org/officeDocument/2006/relationships/image" Target="../media/image522.png"/><Relationship Id="rId317" Type="http://schemas.openxmlformats.org/officeDocument/2006/relationships/customXml" Target="../ink/ink848.xml"/><Relationship Id="rId359" Type="http://schemas.openxmlformats.org/officeDocument/2006/relationships/image" Target="../media/image671.png"/><Relationship Id="rId98" Type="http://schemas.openxmlformats.org/officeDocument/2006/relationships/image" Target="../media/image542.png"/><Relationship Id="rId121" Type="http://schemas.openxmlformats.org/officeDocument/2006/relationships/customXml" Target="../ink/ink749.xml"/><Relationship Id="rId163" Type="http://schemas.openxmlformats.org/officeDocument/2006/relationships/customXml" Target="../ink/ink770.xml"/><Relationship Id="rId219" Type="http://schemas.openxmlformats.org/officeDocument/2006/relationships/image" Target="../media/image602.png"/><Relationship Id="rId370" Type="http://schemas.openxmlformats.org/officeDocument/2006/relationships/customXml" Target="../ink/ink875.xml"/><Relationship Id="rId230" Type="http://schemas.openxmlformats.org/officeDocument/2006/relationships/customXml" Target="../ink/ink804.xml"/><Relationship Id="rId25" Type="http://schemas.openxmlformats.org/officeDocument/2006/relationships/image" Target="../media/image507.png"/><Relationship Id="rId67" Type="http://schemas.openxmlformats.org/officeDocument/2006/relationships/customXml" Target="../ink/ink722.xml"/><Relationship Id="rId272" Type="http://schemas.openxmlformats.org/officeDocument/2006/relationships/image" Target="../media/image628.png"/><Relationship Id="rId328" Type="http://schemas.openxmlformats.org/officeDocument/2006/relationships/image" Target="../media/image656.png"/><Relationship Id="rId132" Type="http://schemas.openxmlformats.org/officeDocument/2006/relationships/image" Target="../media/image558.png"/><Relationship Id="rId174" Type="http://schemas.openxmlformats.org/officeDocument/2006/relationships/customXml" Target="../ink/ink776.xml"/><Relationship Id="rId381" Type="http://schemas.openxmlformats.org/officeDocument/2006/relationships/image" Target="../media/image682.png"/><Relationship Id="rId241" Type="http://schemas.openxmlformats.org/officeDocument/2006/relationships/image" Target="../media/image613.png"/><Relationship Id="rId36" Type="http://schemas.openxmlformats.org/officeDocument/2006/relationships/image" Target="../media/image512.png"/><Relationship Id="rId283" Type="http://schemas.openxmlformats.org/officeDocument/2006/relationships/customXml" Target="../ink/ink831.xml"/><Relationship Id="rId339" Type="http://schemas.openxmlformats.org/officeDocument/2006/relationships/customXml" Target="../ink/ink859.xml"/><Relationship Id="rId78" Type="http://schemas.openxmlformats.org/officeDocument/2006/relationships/image" Target="../media/image533.png"/><Relationship Id="rId101" Type="http://schemas.openxmlformats.org/officeDocument/2006/relationships/customXml" Target="../ink/ink739.xml"/><Relationship Id="rId143" Type="http://schemas.openxmlformats.org/officeDocument/2006/relationships/customXml" Target="../ink/ink760.xml"/><Relationship Id="rId185" Type="http://schemas.openxmlformats.org/officeDocument/2006/relationships/image" Target="../media/image585.png"/><Relationship Id="rId350" Type="http://schemas.openxmlformats.org/officeDocument/2006/relationships/customXml" Target="../ink/ink865.xml"/><Relationship Id="rId9" Type="http://schemas.openxmlformats.org/officeDocument/2006/relationships/image" Target="../media/image5000.png"/><Relationship Id="rId210" Type="http://schemas.openxmlformats.org/officeDocument/2006/relationships/customXml" Target="../ink/ink794.xml"/><Relationship Id="rId392" Type="http://schemas.openxmlformats.org/officeDocument/2006/relationships/customXml" Target="../ink/ink886.xml"/><Relationship Id="rId252" Type="http://schemas.openxmlformats.org/officeDocument/2006/relationships/image" Target="../media/image618.png"/><Relationship Id="rId294" Type="http://schemas.openxmlformats.org/officeDocument/2006/relationships/image" Target="../media/image639.png"/><Relationship Id="rId308" Type="http://schemas.openxmlformats.org/officeDocument/2006/relationships/image" Target="../media/image646.png"/><Relationship Id="rId47" Type="http://schemas.openxmlformats.org/officeDocument/2006/relationships/customXml" Target="../ink/ink712.xml"/><Relationship Id="rId89" Type="http://schemas.openxmlformats.org/officeDocument/2006/relationships/customXml" Target="../ink/ink733.xml"/><Relationship Id="rId112" Type="http://schemas.openxmlformats.org/officeDocument/2006/relationships/image" Target="../media/image548.png"/><Relationship Id="rId154" Type="http://schemas.openxmlformats.org/officeDocument/2006/relationships/image" Target="../media/image570.png"/><Relationship Id="rId361" Type="http://schemas.openxmlformats.org/officeDocument/2006/relationships/image" Target="../media/image672.png"/><Relationship Id="rId196" Type="http://schemas.openxmlformats.org/officeDocument/2006/relationships/customXml" Target="../ink/ink787.xml"/><Relationship Id="rId16" Type="http://schemas.openxmlformats.org/officeDocument/2006/relationships/customXml" Target="../ink/ink696.xml"/><Relationship Id="rId221" Type="http://schemas.openxmlformats.org/officeDocument/2006/relationships/image" Target="../media/image603.png"/><Relationship Id="rId242" Type="http://schemas.openxmlformats.org/officeDocument/2006/relationships/customXml" Target="../ink/ink810.xml"/><Relationship Id="rId263" Type="http://schemas.openxmlformats.org/officeDocument/2006/relationships/customXml" Target="../ink/ink821.xml"/><Relationship Id="rId284" Type="http://schemas.openxmlformats.org/officeDocument/2006/relationships/image" Target="../media/image634.png"/><Relationship Id="rId319" Type="http://schemas.openxmlformats.org/officeDocument/2006/relationships/customXml" Target="../ink/ink849.xml"/><Relationship Id="rId37" Type="http://schemas.openxmlformats.org/officeDocument/2006/relationships/customXml" Target="../ink/ink707.xml"/><Relationship Id="rId58" Type="http://schemas.openxmlformats.org/officeDocument/2006/relationships/image" Target="../media/image523.png"/><Relationship Id="rId79" Type="http://schemas.openxmlformats.org/officeDocument/2006/relationships/customXml" Target="../ink/ink728.xml"/><Relationship Id="rId102" Type="http://schemas.openxmlformats.org/officeDocument/2006/relationships/image" Target="../media/image378.png"/><Relationship Id="rId123" Type="http://schemas.openxmlformats.org/officeDocument/2006/relationships/customXml" Target="../ink/ink750.xml"/><Relationship Id="rId144" Type="http://schemas.openxmlformats.org/officeDocument/2006/relationships/image" Target="../media/image565.png"/><Relationship Id="rId330" Type="http://schemas.openxmlformats.org/officeDocument/2006/relationships/image" Target="../media/image657.png"/><Relationship Id="rId90" Type="http://schemas.openxmlformats.org/officeDocument/2006/relationships/image" Target="../media/image538.png"/><Relationship Id="rId165" Type="http://schemas.openxmlformats.org/officeDocument/2006/relationships/customXml" Target="../ink/ink771.xml"/><Relationship Id="rId186" Type="http://schemas.openxmlformats.org/officeDocument/2006/relationships/customXml" Target="../ink/ink782.xml"/><Relationship Id="rId351" Type="http://schemas.openxmlformats.org/officeDocument/2006/relationships/image" Target="../media/image667.png"/><Relationship Id="rId372" Type="http://schemas.openxmlformats.org/officeDocument/2006/relationships/customXml" Target="../ink/ink876.xml"/><Relationship Id="rId393" Type="http://schemas.openxmlformats.org/officeDocument/2006/relationships/image" Target="../media/image687.png"/><Relationship Id="rId211" Type="http://schemas.openxmlformats.org/officeDocument/2006/relationships/image" Target="../media/image598.png"/><Relationship Id="rId232" Type="http://schemas.openxmlformats.org/officeDocument/2006/relationships/customXml" Target="../ink/ink805.xml"/><Relationship Id="rId253" Type="http://schemas.openxmlformats.org/officeDocument/2006/relationships/customXml" Target="../ink/ink816.xml"/><Relationship Id="rId274" Type="http://schemas.openxmlformats.org/officeDocument/2006/relationships/image" Target="../media/image629.png"/><Relationship Id="rId295" Type="http://schemas.openxmlformats.org/officeDocument/2006/relationships/customXml" Target="../ink/ink837.xml"/><Relationship Id="rId309" Type="http://schemas.openxmlformats.org/officeDocument/2006/relationships/customXml" Target="../ink/ink844.xml"/><Relationship Id="rId27" Type="http://schemas.openxmlformats.org/officeDocument/2006/relationships/image" Target="../media/image508.png"/><Relationship Id="rId48" Type="http://schemas.openxmlformats.org/officeDocument/2006/relationships/image" Target="../media/image518.png"/><Relationship Id="rId69" Type="http://schemas.openxmlformats.org/officeDocument/2006/relationships/customXml" Target="../ink/ink723.xml"/><Relationship Id="rId113" Type="http://schemas.openxmlformats.org/officeDocument/2006/relationships/customXml" Target="../ink/ink745.xml"/><Relationship Id="rId134" Type="http://schemas.openxmlformats.org/officeDocument/2006/relationships/image" Target="../media/image559.png"/><Relationship Id="rId320" Type="http://schemas.openxmlformats.org/officeDocument/2006/relationships/image" Target="../media/image652.png"/><Relationship Id="rId80" Type="http://schemas.openxmlformats.org/officeDocument/2006/relationships/image" Target="../media/image534.png"/><Relationship Id="rId155" Type="http://schemas.openxmlformats.org/officeDocument/2006/relationships/customXml" Target="../ink/ink766.xml"/><Relationship Id="rId176" Type="http://schemas.openxmlformats.org/officeDocument/2006/relationships/customXml" Target="../ink/ink777.xml"/><Relationship Id="rId197" Type="http://schemas.openxmlformats.org/officeDocument/2006/relationships/image" Target="../media/image591.png"/><Relationship Id="rId341" Type="http://schemas.openxmlformats.org/officeDocument/2006/relationships/image" Target="../media/image662.png"/><Relationship Id="rId362" Type="http://schemas.openxmlformats.org/officeDocument/2006/relationships/customXml" Target="../ink/ink871.xml"/><Relationship Id="rId383" Type="http://schemas.openxmlformats.org/officeDocument/2006/relationships/image" Target="../media/image683.png"/><Relationship Id="rId201" Type="http://schemas.openxmlformats.org/officeDocument/2006/relationships/image" Target="../media/image593.png"/><Relationship Id="rId222" Type="http://schemas.openxmlformats.org/officeDocument/2006/relationships/customXml" Target="../ink/ink800.xml"/><Relationship Id="rId243" Type="http://schemas.openxmlformats.org/officeDocument/2006/relationships/image" Target="../media/image614.png"/><Relationship Id="rId264" Type="http://schemas.openxmlformats.org/officeDocument/2006/relationships/image" Target="../media/image624.png"/><Relationship Id="rId285" Type="http://schemas.openxmlformats.org/officeDocument/2006/relationships/customXml" Target="../ink/ink832.xml"/><Relationship Id="rId17" Type="http://schemas.openxmlformats.org/officeDocument/2006/relationships/image" Target="../media/image504.png"/><Relationship Id="rId38" Type="http://schemas.openxmlformats.org/officeDocument/2006/relationships/image" Target="../media/image513.png"/><Relationship Id="rId59" Type="http://schemas.openxmlformats.org/officeDocument/2006/relationships/customXml" Target="../ink/ink718.xml"/><Relationship Id="rId103" Type="http://schemas.openxmlformats.org/officeDocument/2006/relationships/customXml" Target="../ink/ink740.xml"/><Relationship Id="rId124" Type="http://schemas.openxmlformats.org/officeDocument/2006/relationships/image" Target="../media/image554.png"/><Relationship Id="rId310" Type="http://schemas.openxmlformats.org/officeDocument/2006/relationships/image" Target="../media/image647.png"/><Relationship Id="rId70" Type="http://schemas.openxmlformats.org/officeDocument/2006/relationships/image" Target="../media/image529.png"/><Relationship Id="rId91" Type="http://schemas.openxmlformats.org/officeDocument/2006/relationships/customXml" Target="../ink/ink734.xml"/><Relationship Id="rId145" Type="http://schemas.openxmlformats.org/officeDocument/2006/relationships/customXml" Target="../ink/ink761.xml"/><Relationship Id="rId166" Type="http://schemas.openxmlformats.org/officeDocument/2006/relationships/customXml" Target="../ink/ink772.xml"/><Relationship Id="rId187" Type="http://schemas.openxmlformats.org/officeDocument/2006/relationships/image" Target="../media/image586.png"/><Relationship Id="rId331" Type="http://schemas.openxmlformats.org/officeDocument/2006/relationships/customXml" Target="../ink/ink855.xml"/><Relationship Id="rId352" Type="http://schemas.openxmlformats.org/officeDocument/2006/relationships/customXml" Target="../ink/ink866.xml"/><Relationship Id="rId373" Type="http://schemas.openxmlformats.org/officeDocument/2006/relationships/image" Target="../media/image678.png"/><Relationship Id="rId394" Type="http://schemas.openxmlformats.org/officeDocument/2006/relationships/customXml" Target="../ink/ink88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95.xml"/><Relationship Id="rId233" Type="http://schemas.openxmlformats.org/officeDocument/2006/relationships/image" Target="../media/image609.png"/><Relationship Id="rId254" Type="http://schemas.openxmlformats.org/officeDocument/2006/relationships/image" Target="../media/image619.png"/><Relationship Id="rId28" Type="http://schemas.openxmlformats.org/officeDocument/2006/relationships/customXml" Target="../ink/ink702.xml"/><Relationship Id="rId49" Type="http://schemas.openxmlformats.org/officeDocument/2006/relationships/customXml" Target="../ink/ink713.xml"/><Relationship Id="rId114" Type="http://schemas.openxmlformats.org/officeDocument/2006/relationships/image" Target="../media/image549.png"/><Relationship Id="rId275" Type="http://schemas.openxmlformats.org/officeDocument/2006/relationships/customXml" Target="../ink/ink827.xml"/><Relationship Id="rId296" Type="http://schemas.openxmlformats.org/officeDocument/2006/relationships/image" Target="../media/image640.png"/><Relationship Id="rId300" Type="http://schemas.openxmlformats.org/officeDocument/2006/relationships/image" Target="../media/image642.png"/><Relationship Id="rId60" Type="http://schemas.openxmlformats.org/officeDocument/2006/relationships/image" Target="../media/image524.png"/><Relationship Id="rId81" Type="http://schemas.openxmlformats.org/officeDocument/2006/relationships/customXml" Target="../ink/ink729.xml"/><Relationship Id="rId135" Type="http://schemas.openxmlformats.org/officeDocument/2006/relationships/customXml" Target="../ink/ink756.xml"/><Relationship Id="rId156" Type="http://schemas.openxmlformats.org/officeDocument/2006/relationships/image" Target="../media/image571.png"/><Relationship Id="rId177" Type="http://schemas.openxmlformats.org/officeDocument/2006/relationships/image" Target="../media/image581.png"/><Relationship Id="rId198" Type="http://schemas.openxmlformats.org/officeDocument/2006/relationships/customXml" Target="../ink/ink788.xml"/><Relationship Id="rId321" Type="http://schemas.openxmlformats.org/officeDocument/2006/relationships/customXml" Target="../ink/ink850.xml"/><Relationship Id="rId342" Type="http://schemas.openxmlformats.org/officeDocument/2006/relationships/customXml" Target="../ink/ink861.xml"/><Relationship Id="rId363" Type="http://schemas.openxmlformats.org/officeDocument/2006/relationships/image" Target="../media/image673.png"/><Relationship Id="rId384" Type="http://schemas.openxmlformats.org/officeDocument/2006/relationships/customXml" Target="../ink/ink882.xml"/><Relationship Id="rId202" Type="http://schemas.openxmlformats.org/officeDocument/2006/relationships/customXml" Target="../ink/ink790.xml"/><Relationship Id="rId223" Type="http://schemas.openxmlformats.org/officeDocument/2006/relationships/image" Target="../media/image604.png"/><Relationship Id="rId244" Type="http://schemas.openxmlformats.org/officeDocument/2006/relationships/customXml" Target="../ink/ink811.xml"/><Relationship Id="rId18" Type="http://schemas.openxmlformats.org/officeDocument/2006/relationships/customXml" Target="../ink/ink697.xml"/><Relationship Id="rId39" Type="http://schemas.openxmlformats.org/officeDocument/2006/relationships/customXml" Target="../ink/ink708.xml"/><Relationship Id="rId265" Type="http://schemas.openxmlformats.org/officeDocument/2006/relationships/customXml" Target="../ink/ink822.xml"/><Relationship Id="rId286" Type="http://schemas.openxmlformats.org/officeDocument/2006/relationships/image" Target="../media/image635.png"/><Relationship Id="rId50" Type="http://schemas.openxmlformats.org/officeDocument/2006/relationships/image" Target="../media/image519.png"/><Relationship Id="rId104" Type="http://schemas.openxmlformats.org/officeDocument/2006/relationships/image" Target="../media/image544.png"/><Relationship Id="rId125" Type="http://schemas.openxmlformats.org/officeDocument/2006/relationships/customXml" Target="../ink/ink751.xml"/><Relationship Id="rId146" Type="http://schemas.openxmlformats.org/officeDocument/2006/relationships/image" Target="../media/image566.png"/><Relationship Id="rId167" Type="http://schemas.openxmlformats.org/officeDocument/2006/relationships/image" Target="../media/image576.png"/><Relationship Id="rId188" Type="http://schemas.openxmlformats.org/officeDocument/2006/relationships/customXml" Target="../ink/ink783.xml"/><Relationship Id="rId311" Type="http://schemas.openxmlformats.org/officeDocument/2006/relationships/customXml" Target="../ink/ink845.xml"/><Relationship Id="rId332" Type="http://schemas.openxmlformats.org/officeDocument/2006/relationships/image" Target="../media/image658.png"/><Relationship Id="rId353" Type="http://schemas.openxmlformats.org/officeDocument/2006/relationships/image" Target="../media/image668.png"/><Relationship Id="rId374" Type="http://schemas.openxmlformats.org/officeDocument/2006/relationships/customXml" Target="../ink/ink877.xml"/><Relationship Id="rId395" Type="http://schemas.openxmlformats.org/officeDocument/2006/relationships/customXml" Target="../ink/ink888.xml"/><Relationship Id="rId71" Type="http://schemas.openxmlformats.org/officeDocument/2006/relationships/customXml" Target="../ink/ink724.xml"/><Relationship Id="rId92" Type="http://schemas.openxmlformats.org/officeDocument/2006/relationships/image" Target="../media/image539.png"/><Relationship Id="rId213" Type="http://schemas.openxmlformats.org/officeDocument/2006/relationships/image" Target="../media/image599.png"/><Relationship Id="rId234" Type="http://schemas.openxmlformats.org/officeDocument/2006/relationships/customXml" Target="../ink/ink806.xml"/><Relationship Id="rId2" Type="http://schemas.openxmlformats.org/officeDocument/2006/relationships/customXml" Target="../ink/ink691.xml"/><Relationship Id="rId29" Type="http://schemas.openxmlformats.org/officeDocument/2006/relationships/image" Target="../media/image509.png"/><Relationship Id="rId255" Type="http://schemas.openxmlformats.org/officeDocument/2006/relationships/customXml" Target="../ink/ink817.xml"/><Relationship Id="rId276" Type="http://schemas.openxmlformats.org/officeDocument/2006/relationships/image" Target="../media/image630.png"/><Relationship Id="rId297" Type="http://schemas.openxmlformats.org/officeDocument/2006/relationships/customXml" Target="../ink/ink838.xml"/><Relationship Id="rId40" Type="http://schemas.openxmlformats.org/officeDocument/2006/relationships/image" Target="../media/image514.png"/><Relationship Id="rId115" Type="http://schemas.openxmlformats.org/officeDocument/2006/relationships/customXml" Target="../ink/ink746.xml"/><Relationship Id="rId136" Type="http://schemas.openxmlformats.org/officeDocument/2006/relationships/image" Target="../media/image560.png"/><Relationship Id="rId157" Type="http://schemas.openxmlformats.org/officeDocument/2006/relationships/customXml" Target="../ink/ink767.xml"/><Relationship Id="rId178" Type="http://schemas.openxmlformats.org/officeDocument/2006/relationships/customXml" Target="../ink/ink778.xml"/><Relationship Id="rId301" Type="http://schemas.openxmlformats.org/officeDocument/2006/relationships/customXml" Target="../ink/ink840.xml"/><Relationship Id="rId322" Type="http://schemas.openxmlformats.org/officeDocument/2006/relationships/image" Target="../media/image653.png"/><Relationship Id="rId343" Type="http://schemas.openxmlformats.org/officeDocument/2006/relationships/image" Target="../media/image663.png"/><Relationship Id="rId364" Type="http://schemas.openxmlformats.org/officeDocument/2006/relationships/customXml" Target="../ink/ink872.xml"/><Relationship Id="rId61" Type="http://schemas.openxmlformats.org/officeDocument/2006/relationships/customXml" Target="../ink/ink719.xml"/><Relationship Id="rId82" Type="http://schemas.openxmlformats.org/officeDocument/2006/relationships/image" Target="../media/image535.png"/><Relationship Id="rId199" Type="http://schemas.openxmlformats.org/officeDocument/2006/relationships/image" Target="../media/image592.png"/><Relationship Id="rId203" Type="http://schemas.openxmlformats.org/officeDocument/2006/relationships/image" Target="../media/image594.png"/><Relationship Id="rId385" Type="http://schemas.openxmlformats.org/officeDocument/2006/relationships/image" Target="../media/image339.png"/><Relationship Id="rId19" Type="http://schemas.openxmlformats.org/officeDocument/2006/relationships/image" Target="../media/image505.png"/><Relationship Id="rId224" Type="http://schemas.openxmlformats.org/officeDocument/2006/relationships/customXml" Target="../ink/ink801.xml"/><Relationship Id="rId245" Type="http://schemas.openxmlformats.org/officeDocument/2006/relationships/image" Target="../media/image615.png"/><Relationship Id="rId266" Type="http://schemas.openxmlformats.org/officeDocument/2006/relationships/image" Target="../media/image625.png"/><Relationship Id="rId287" Type="http://schemas.openxmlformats.org/officeDocument/2006/relationships/customXml" Target="../ink/ink833.xml"/><Relationship Id="rId30" Type="http://schemas.openxmlformats.org/officeDocument/2006/relationships/customXml" Target="../ink/ink703.xml"/><Relationship Id="rId105" Type="http://schemas.openxmlformats.org/officeDocument/2006/relationships/customXml" Target="../ink/ink741.xml"/><Relationship Id="rId126" Type="http://schemas.openxmlformats.org/officeDocument/2006/relationships/image" Target="../media/image555.png"/><Relationship Id="rId147" Type="http://schemas.openxmlformats.org/officeDocument/2006/relationships/customXml" Target="../ink/ink762.xml"/><Relationship Id="rId168" Type="http://schemas.openxmlformats.org/officeDocument/2006/relationships/customXml" Target="../ink/ink773.xml"/><Relationship Id="rId312" Type="http://schemas.openxmlformats.org/officeDocument/2006/relationships/image" Target="../media/image648.png"/><Relationship Id="rId333" Type="http://schemas.openxmlformats.org/officeDocument/2006/relationships/customXml" Target="../ink/ink856.xml"/><Relationship Id="rId354" Type="http://schemas.openxmlformats.org/officeDocument/2006/relationships/customXml" Target="../ink/ink867.xml"/><Relationship Id="rId51" Type="http://schemas.openxmlformats.org/officeDocument/2006/relationships/customXml" Target="../ink/ink714.xml"/><Relationship Id="rId72" Type="http://schemas.openxmlformats.org/officeDocument/2006/relationships/image" Target="../media/image530.png"/><Relationship Id="rId93" Type="http://schemas.openxmlformats.org/officeDocument/2006/relationships/customXml" Target="../ink/ink735.xml"/><Relationship Id="rId189" Type="http://schemas.openxmlformats.org/officeDocument/2006/relationships/image" Target="../media/image587.png"/><Relationship Id="rId375" Type="http://schemas.openxmlformats.org/officeDocument/2006/relationships/image" Target="../media/image679.png"/><Relationship Id="rId396" Type="http://schemas.openxmlformats.org/officeDocument/2006/relationships/image" Target="../media/image688.png"/><Relationship Id="rId214" Type="http://schemas.openxmlformats.org/officeDocument/2006/relationships/customXml" Target="../ink/ink796.xml"/><Relationship Id="rId235" Type="http://schemas.openxmlformats.org/officeDocument/2006/relationships/image" Target="../media/image610.png"/><Relationship Id="rId256" Type="http://schemas.openxmlformats.org/officeDocument/2006/relationships/image" Target="../media/image620.png"/><Relationship Id="rId277" Type="http://schemas.openxmlformats.org/officeDocument/2006/relationships/customXml" Target="../ink/ink828.xml"/><Relationship Id="rId298" Type="http://schemas.openxmlformats.org/officeDocument/2006/relationships/image" Target="../media/image641.png"/><Relationship Id="rId400" Type="http://schemas.openxmlformats.org/officeDocument/2006/relationships/image" Target="../media/image690.png"/><Relationship Id="rId116" Type="http://schemas.openxmlformats.org/officeDocument/2006/relationships/image" Target="../media/image550.png"/><Relationship Id="rId137" Type="http://schemas.openxmlformats.org/officeDocument/2006/relationships/customXml" Target="../ink/ink757.xml"/><Relationship Id="rId158" Type="http://schemas.openxmlformats.org/officeDocument/2006/relationships/image" Target="../media/image572.png"/><Relationship Id="rId302" Type="http://schemas.openxmlformats.org/officeDocument/2006/relationships/image" Target="../media/image643.png"/><Relationship Id="rId323" Type="http://schemas.openxmlformats.org/officeDocument/2006/relationships/customXml" Target="../ink/ink851.xml"/><Relationship Id="rId344" Type="http://schemas.openxmlformats.org/officeDocument/2006/relationships/customXml" Target="../ink/ink862.xml"/><Relationship Id="rId20" Type="http://schemas.openxmlformats.org/officeDocument/2006/relationships/customXml" Target="../ink/ink698.xml"/><Relationship Id="rId41" Type="http://schemas.openxmlformats.org/officeDocument/2006/relationships/customXml" Target="../ink/ink709.xml"/><Relationship Id="rId62" Type="http://schemas.openxmlformats.org/officeDocument/2006/relationships/image" Target="../media/image525.png"/><Relationship Id="rId83" Type="http://schemas.openxmlformats.org/officeDocument/2006/relationships/customXml" Target="../ink/ink730.xml"/><Relationship Id="rId179" Type="http://schemas.openxmlformats.org/officeDocument/2006/relationships/image" Target="../media/image582.png"/><Relationship Id="rId365" Type="http://schemas.openxmlformats.org/officeDocument/2006/relationships/image" Target="../media/image674.png"/><Relationship Id="rId386" Type="http://schemas.openxmlformats.org/officeDocument/2006/relationships/customXml" Target="../ink/ink883.xml"/><Relationship Id="rId190" Type="http://schemas.openxmlformats.org/officeDocument/2006/relationships/customXml" Target="../ink/ink784.xml"/><Relationship Id="rId204" Type="http://schemas.openxmlformats.org/officeDocument/2006/relationships/customXml" Target="../ink/ink791.xml"/><Relationship Id="rId225" Type="http://schemas.openxmlformats.org/officeDocument/2006/relationships/image" Target="../media/image605.png"/><Relationship Id="rId246" Type="http://schemas.openxmlformats.org/officeDocument/2006/relationships/customXml" Target="../ink/ink812.xml"/><Relationship Id="rId267" Type="http://schemas.openxmlformats.org/officeDocument/2006/relationships/customXml" Target="../ink/ink823.xml"/><Relationship Id="rId288" Type="http://schemas.openxmlformats.org/officeDocument/2006/relationships/image" Target="../media/image636.png"/><Relationship Id="rId106" Type="http://schemas.openxmlformats.org/officeDocument/2006/relationships/image" Target="../media/image545.png"/><Relationship Id="rId127" Type="http://schemas.openxmlformats.org/officeDocument/2006/relationships/customXml" Target="../ink/ink752.xml"/><Relationship Id="rId313" Type="http://schemas.openxmlformats.org/officeDocument/2006/relationships/customXml" Target="../ink/ink846.xml"/><Relationship Id="rId10" Type="http://schemas.openxmlformats.org/officeDocument/2006/relationships/customXml" Target="../ink/ink693.xml"/><Relationship Id="rId31" Type="http://schemas.openxmlformats.org/officeDocument/2006/relationships/image" Target="../media/image510.png"/><Relationship Id="rId52" Type="http://schemas.openxmlformats.org/officeDocument/2006/relationships/image" Target="../media/image520.png"/><Relationship Id="rId73" Type="http://schemas.openxmlformats.org/officeDocument/2006/relationships/customXml" Target="../ink/ink725.xml"/><Relationship Id="rId94" Type="http://schemas.openxmlformats.org/officeDocument/2006/relationships/image" Target="../media/image540.png"/><Relationship Id="rId148" Type="http://schemas.openxmlformats.org/officeDocument/2006/relationships/image" Target="../media/image567.png"/><Relationship Id="rId169" Type="http://schemas.openxmlformats.org/officeDocument/2006/relationships/image" Target="../media/image577.png"/><Relationship Id="rId334" Type="http://schemas.openxmlformats.org/officeDocument/2006/relationships/image" Target="../media/image659.png"/><Relationship Id="rId355" Type="http://schemas.openxmlformats.org/officeDocument/2006/relationships/image" Target="../media/image669.png"/><Relationship Id="rId376" Type="http://schemas.openxmlformats.org/officeDocument/2006/relationships/customXml" Target="../ink/ink878.xml"/><Relationship Id="rId397" Type="http://schemas.openxmlformats.org/officeDocument/2006/relationships/customXml" Target="../ink/ink889.xml"/><Relationship Id="rId180" Type="http://schemas.openxmlformats.org/officeDocument/2006/relationships/customXml" Target="../ink/ink779.xml"/><Relationship Id="rId215" Type="http://schemas.openxmlformats.org/officeDocument/2006/relationships/image" Target="../media/image600.png"/><Relationship Id="rId236" Type="http://schemas.openxmlformats.org/officeDocument/2006/relationships/customXml" Target="../ink/ink807.xml"/><Relationship Id="rId257" Type="http://schemas.openxmlformats.org/officeDocument/2006/relationships/customXml" Target="../ink/ink818.xml"/><Relationship Id="rId278" Type="http://schemas.openxmlformats.org/officeDocument/2006/relationships/image" Target="../media/image631.png"/><Relationship Id="rId303" Type="http://schemas.openxmlformats.org/officeDocument/2006/relationships/customXml" Target="../ink/ink841.xml"/><Relationship Id="rId42" Type="http://schemas.openxmlformats.org/officeDocument/2006/relationships/image" Target="../media/image515.png"/><Relationship Id="rId84" Type="http://schemas.openxmlformats.org/officeDocument/2006/relationships/image" Target="../media/image428.png"/><Relationship Id="rId138" Type="http://schemas.openxmlformats.org/officeDocument/2006/relationships/image" Target="../media/image561.png"/><Relationship Id="rId345" Type="http://schemas.openxmlformats.org/officeDocument/2006/relationships/image" Target="../media/image664.png"/><Relationship Id="rId387" Type="http://schemas.openxmlformats.org/officeDocument/2006/relationships/image" Target="../media/image684.png"/><Relationship Id="rId191" Type="http://schemas.openxmlformats.org/officeDocument/2006/relationships/image" Target="../media/image588.png"/><Relationship Id="rId205" Type="http://schemas.openxmlformats.org/officeDocument/2006/relationships/image" Target="../media/image595.png"/><Relationship Id="rId247" Type="http://schemas.openxmlformats.org/officeDocument/2006/relationships/image" Target="../media/image616.png"/><Relationship Id="rId107" Type="http://schemas.openxmlformats.org/officeDocument/2006/relationships/customXml" Target="../ink/ink742.xml"/><Relationship Id="rId289" Type="http://schemas.openxmlformats.org/officeDocument/2006/relationships/customXml" Target="../ink/ink834.xml"/><Relationship Id="rId11" Type="http://schemas.openxmlformats.org/officeDocument/2006/relationships/image" Target="../media/image501.png"/><Relationship Id="rId53" Type="http://schemas.openxmlformats.org/officeDocument/2006/relationships/customXml" Target="../ink/ink715.xml"/><Relationship Id="rId149" Type="http://schemas.openxmlformats.org/officeDocument/2006/relationships/customXml" Target="../ink/ink763.xml"/><Relationship Id="rId314" Type="http://schemas.openxmlformats.org/officeDocument/2006/relationships/image" Target="../media/image649.png"/><Relationship Id="rId356" Type="http://schemas.openxmlformats.org/officeDocument/2006/relationships/customXml" Target="../ink/ink868.xml"/><Relationship Id="rId398" Type="http://schemas.openxmlformats.org/officeDocument/2006/relationships/image" Target="../media/image689.png"/><Relationship Id="rId95" Type="http://schemas.openxmlformats.org/officeDocument/2006/relationships/customXml" Target="../ink/ink736.xml"/><Relationship Id="rId160" Type="http://schemas.openxmlformats.org/officeDocument/2006/relationships/image" Target="../media/image573.png"/><Relationship Id="rId216" Type="http://schemas.openxmlformats.org/officeDocument/2006/relationships/customXml" Target="../ink/ink797.xml"/><Relationship Id="rId258" Type="http://schemas.openxmlformats.org/officeDocument/2006/relationships/image" Target="../media/image621.png"/><Relationship Id="rId22" Type="http://schemas.openxmlformats.org/officeDocument/2006/relationships/customXml" Target="../ink/ink699.xml"/><Relationship Id="rId64" Type="http://schemas.openxmlformats.org/officeDocument/2006/relationships/image" Target="../media/image526.png"/><Relationship Id="rId118" Type="http://schemas.openxmlformats.org/officeDocument/2006/relationships/image" Target="../media/image551.png"/><Relationship Id="rId325" Type="http://schemas.openxmlformats.org/officeDocument/2006/relationships/customXml" Target="../ink/ink852.xml"/><Relationship Id="rId367" Type="http://schemas.openxmlformats.org/officeDocument/2006/relationships/image" Target="../media/image675.png"/><Relationship Id="rId171" Type="http://schemas.openxmlformats.org/officeDocument/2006/relationships/image" Target="../media/image578.png"/><Relationship Id="rId227" Type="http://schemas.openxmlformats.org/officeDocument/2006/relationships/image" Target="../media/image606.png"/><Relationship Id="rId269" Type="http://schemas.openxmlformats.org/officeDocument/2006/relationships/customXml" Target="../ink/ink824.xml"/><Relationship Id="rId33" Type="http://schemas.openxmlformats.org/officeDocument/2006/relationships/image" Target="../media/image511.png"/><Relationship Id="rId129" Type="http://schemas.openxmlformats.org/officeDocument/2006/relationships/customXml" Target="../ink/ink753.xml"/><Relationship Id="rId280" Type="http://schemas.openxmlformats.org/officeDocument/2006/relationships/image" Target="../media/image632.png"/><Relationship Id="rId336" Type="http://schemas.openxmlformats.org/officeDocument/2006/relationships/image" Target="../media/image660.png"/><Relationship Id="rId75" Type="http://schemas.openxmlformats.org/officeDocument/2006/relationships/customXml" Target="../ink/ink726.xml"/><Relationship Id="rId140" Type="http://schemas.openxmlformats.org/officeDocument/2006/relationships/image" Target="../media/image562.png"/><Relationship Id="rId182" Type="http://schemas.openxmlformats.org/officeDocument/2006/relationships/customXml" Target="../ink/ink780.xml"/><Relationship Id="rId378" Type="http://schemas.openxmlformats.org/officeDocument/2006/relationships/customXml" Target="../ink/ink879.xml"/><Relationship Id="rId238" Type="http://schemas.openxmlformats.org/officeDocument/2006/relationships/customXml" Target="../ink/ink808.xml"/><Relationship Id="rId291" Type="http://schemas.openxmlformats.org/officeDocument/2006/relationships/customXml" Target="../ink/ink835.xml"/><Relationship Id="rId305" Type="http://schemas.openxmlformats.org/officeDocument/2006/relationships/customXml" Target="../ink/ink842.xml"/><Relationship Id="rId347" Type="http://schemas.openxmlformats.org/officeDocument/2006/relationships/image" Target="../media/image665.png"/><Relationship Id="rId44" Type="http://schemas.openxmlformats.org/officeDocument/2006/relationships/image" Target="../media/image516.png"/><Relationship Id="rId86" Type="http://schemas.openxmlformats.org/officeDocument/2006/relationships/image" Target="../media/image536.png"/><Relationship Id="rId151" Type="http://schemas.openxmlformats.org/officeDocument/2006/relationships/customXml" Target="../ink/ink764.xml"/><Relationship Id="rId389" Type="http://schemas.openxmlformats.org/officeDocument/2006/relationships/image" Target="../media/image685.png"/><Relationship Id="rId193" Type="http://schemas.openxmlformats.org/officeDocument/2006/relationships/image" Target="../media/image589.png"/><Relationship Id="rId207" Type="http://schemas.openxmlformats.org/officeDocument/2006/relationships/image" Target="../media/image596.png"/><Relationship Id="rId249" Type="http://schemas.openxmlformats.org/officeDocument/2006/relationships/image" Target="../media/image617.png"/><Relationship Id="rId13" Type="http://schemas.openxmlformats.org/officeDocument/2006/relationships/image" Target="../media/image502.png"/><Relationship Id="rId109" Type="http://schemas.openxmlformats.org/officeDocument/2006/relationships/customXml" Target="../ink/ink743.xml"/><Relationship Id="rId260" Type="http://schemas.openxmlformats.org/officeDocument/2006/relationships/image" Target="../media/image622.png"/><Relationship Id="rId316" Type="http://schemas.openxmlformats.org/officeDocument/2006/relationships/image" Target="../media/image650.png"/><Relationship Id="rId55" Type="http://schemas.openxmlformats.org/officeDocument/2006/relationships/customXml" Target="../ink/ink716.xml"/><Relationship Id="rId97" Type="http://schemas.openxmlformats.org/officeDocument/2006/relationships/customXml" Target="../ink/ink737.xml"/><Relationship Id="rId120" Type="http://schemas.openxmlformats.org/officeDocument/2006/relationships/image" Target="../media/image552.png"/><Relationship Id="rId358" Type="http://schemas.openxmlformats.org/officeDocument/2006/relationships/customXml" Target="../ink/ink869.xml"/><Relationship Id="rId162" Type="http://schemas.openxmlformats.org/officeDocument/2006/relationships/image" Target="../media/image574.png"/><Relationship Id="rId218" Type="http://schemas.openxmlformats.org/officeDocument/2006/relationships/customXml" Target="../ink/ink798.xml"/><Relationship Id="rId271" Type="http://schemas.openxmlformats.org/officeDocument/2006/relationships/customXml" Target="../ink/ink825.xml"/><Relationship Id="rId24" Type="http://schemas.openxmlformats.org/officeDocument/2006/relationships/customXml" Target="../ink/ink700.xml"/><Relationship Id="rId66" Type="http://schemas.openxmlformats.org/officeDocument/2006/relationships/image" Target="../media/image527.png"/><Relationship Id="rId131" Type="http://schemas.openxmlformats.org/officeDocument/2006/relationships/customXml" Target="../ink/ink754.xml"/><Relationship Id="rId327" Type="http://schemas.openxmlformats.org/officeDocument/2006/relationships/customXml" Target="../ink/ink853.xml"/><Relationship Id="rId369" Type="http://schemas.openxmlformats.org/officeDocument/2006/relationships/image" Target="../media/image676.png"/><Relationship Id="rId173" Type="http://schemas.openxmlformats.org/officeDocument/2006/relationships/image" Target="../media/image579.png"/><Relationship Id="rId229" Type="http://schemas.openxmlformats.org/officeDocument/2006/relationships/image" Target="../media/image607.png"/><Relationship Id="rId380" Type="http://schemas.openxmlformats.org/officeDocument/2006/relationships/customXml" Target="../ink/ink880.xml"/><Relationship Id="rId240" Type="http://schemas.openxmlformats.org/officeDocument/2006/relationships/customXml" Target="../ink/ink809.xml"/><Relationship Id="rId35" Type="http://schemas.openxmlformats.org/officeDocument/2006/relationships/customXml" Target="../ink/ink706.xml"/><Relationship Id="rId77" Type="http://schemas.openxmlformats.org/officeDocument/2006/relationships/customXml" Target="../ink/ink727.xml"/><Relationship Id="rId100" Type="http://schemas.openxmlformats.org/officeDocument/2006/relationships/image" Target="../media/image543.png"/><Relationship Id="rId282" Type="http://schemas.openxmlformats.org/officeDocument/2006/relationships/image" Target="../media/image633.png"/><Relationship Id="rId338" Type="http://schemas.openxmlformats.org/officeDocument/2006/relationships/image" Target="../media/image661.png"/><Relationship Id="rId8" Type="http://schemas.openxmlformats.org/officeDocument/2006/relationships/customXml" Target="../ink/ink692.xml"/><Relationship Id="rId142" Type="http://schemas.openxmlformats.org/officeDocument/2006/relationships/image" Target="../media/image564.png"/><Relationship Id="rId184" Type="http://schemas.openxmlformats.org/officeDocument/2006/relationships/customXml" Target="../ink/ink781.xml"/><Relationship Id="rId391" Type="http://schemas.openxmlformats.org/officeDocument/2006/relationships/image" Target="../media/image686.png"/><Relationship Id="rId251" Type="http://schemas.openxmlformats.org/officeDocument/2006/relationships/customXml" Target="../ink/ink815.xml"/><Relationship Id="rId46" Type="http://schemas.openxmlformats.org/officeDocument/2006/relationships/image" Target="../media/image517.png"/><Relationship Id="rId293" Type="http://schemas.openxmlformats.org/officeDocument/2006/relationships/customXml" Target="../ink/ink836.xml"/><Relationship Id="rId307" Type="http://schemas.openxmlformats.org/officeDocument/2006/relationships/customXml" Target="../ink/ink843.xml"/><Relationship Id="rId349" Type="http://schemas.openxmlformats.org/officeDocument/2006/relationships/image" Target="../media/image666.png"/><Relationship Id="rId88" Type="http://schemas.openxmlformats.org/officeDocument/2006/relationships/image" Target="../media/image537.png"/><Relationship Id="rId111" Type="http://schemas.openxmlformats.org/officeDocument/2006/relationships/customXml" Target="../ink/ink744.xml"/><Relationship Id="rId153" Type="http://schemas.openxmlformats.org/officeDocument/2006/relationships/customXml" Target="../ink/ink765.xml"/><Relationship Id="rId195" Type="http://schemas.openxmlformats.org/officeDocument/2006/relationships/image" Target="../media/image590.png"/><Relationship Id="rId209" Type="http://schemas.openxmlformats.org/officeDocument/2006/relationships/image" Target="../media/image597.png"/><Relationship Id="rId360" Type="http://schemas.openxmlformats.org/officeDocument/2006/relationships/customXml" Target="../ink/ink870.xml"/><Relationship Id="rId220" Type="http://schemas.openxmlformats.org/officeDocument/2006/relationships/customXml" Target="../ink/ink799.xml"/><Relationship Id="rId15" Type="http://schemas.openxmlformats.org/officeDocument/2006/relationships/image" Target="../media/image503.png"/><Relationship Id="rId57" Type="http://schemas.openxmlformats.org/officeDocument/2006/relationships/customXml" Target="../ink/ink717.xml"/><Relationship Id="rId262" Type="http://schemas.openxmlformats.org/officeDocument/2006/relationships/image" Target="../media/image623.png"/><Relationship Id="rId318" Type="http://schemas.openxmlformats.org/officeDocument/2006/relationships/image" Target="../media/image651.png"/><Relationship Id="rId99" Type="http://schemas.openxmlformats.org/officeDocument/2006/relationships/customXml" Target="../ink/ink738.xml"/><Relationship Id="rId122" Type="http://schemas.openxmlformats.org/officeDocument/2006/relationships/image" Target="../media/image553.png"/><Relationship Id="rId164" Type="http://schemas.openxmlformats.org/officeDocument/2006/relationships/image" Target="../media/image575.png"/><Relationship Id="rId371" Type="http://schemas.openxmlformats.org/officeDocument/2006/relationships/image" Target="../media/image677.png"/><Relationship Id="rId26" Type="http://schemas.openxmlformats.org/officeDocument/2006/relationships/customXml" Target="../ink/ink701.xml"/><Relationship Id="rId231" Type="http://schemas.openxmlformats.org/officeDocument/2006/relationships/image" Target="../media/image608.png"/><Relationship Id="rId273" Type="http://schemas.openxmlformats.org/officeDocument/2006/relationships/customXml" Target="../ink/ink826.xml"/><Relationship Id="rId329" Type="http://schemas.openxmlformats.org/officeDocument/2006/relationships/customXml" Target="../ink/ink854.xml"/><Relationship Id="rId68" Type="http://schemas.openxmlformats.org/officeDocument/2006/relationships/image" Target="../media/image528.png"/><Relationship Id="rId133" Type="http://schemas.openxmlformats.org/officeDocument/2006/relationships/customXml" Target="../ink/ink755.xml"/><Relationship Id="rId175" Type="http://schemas.openxmlformats.org/officeDocument/2006/relationships/image" Target="../media/image580.png"/><Relationship Id="rId340" Type="http://schemas.openxmlformats.org/officeDocument/2006/relationships/customXml" Target="../ink/ink860.xml"/><Relationship Id="rId200" Type="http://schemas.openxmlformats.org/officeDocument/2006/relationships/customXml" Target="../ink/ink789.xml"/><Relationship Id="rId382" Type="http://schemas.openxmlformats.org/officeDocument/2006/relationships/customXml" Target="../ink/ink8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86325" y="2283010"/>
            <a:ext cx="1006241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Prime Numbers and Their Properties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B1034C-8E39-43F6-A2F7-91BD5AA5E31B}"/>
                  </a:ext>
                </a:extLst>
              </p14:cNvPr>
              <p14:cNvContentPartPr/>
              <p14:nvPr/>
            </p14:nvContentPartPr>
            <p14:xfrm>
              <a:off x="241390" y="275511"/>
              <a:ext cx="1777680" cy="369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B1034C-8E39-43F6-A2F7-91BD5AA5E3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92" y="223671"/>
                <a:ext cx="4176357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2A13884-0945-444E-881D-D248A257CAF4}"/>
                  </a:ext>
                </a:extLst>
              </p14:cNvPr>
              <p14:cNvContentPartPr/>
              <p14:nvPr/>
            </p14:nvContentPartPr>
            <p14:xfrm>
              <a:off x="3829870" y="1138431"/>
              <a:ext cx="109800" cy="339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2A13884-0945-444E-881D-D248A257CA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1870" y="1120791"/>
                <a:ext cx="145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255C164-531A-4267-B1A8-CF53728A2BA1}"/>
                  </a:ext>
                </a:extLst>
              </p14:cNvPr>
              <p14:cNvContentPartPr/>
              <p14:nvPr/>
            </p14:nvContentPartPr>
            <p14:xfrm>
              <a:off x="4773070" y="1098111"/>
              <a:ext cx="201960" cy="270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255C164-531A-4267-B1A8-CF53728A2B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55430" y="1080471"/>
                <a:ext cx="237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20A96F5-656E-42BE-BB27-A1922D7EA009}"/>
                  </a:ext>
                </a:extLst>
              </p14:cNvPr>
              <p14:cNvContentPartPr/>
              <p14:nvPr/>
            </p14:nvContentPartPr>
            <p14:xfrm>
              <a:off x="5158270" y="1035111"/>
              <a:ext cx="52200" cy="2822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20A96F5-656E-42BE-BB27-A1922D7EA0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0630" y="1017111"/>
                <a:ext cx="87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ED762A69-40E0-426A-BD53-BA1253C47DD9}"/>
                  </a:ext>
                </a:extLst>
              </p14:cNvPr>
              <p14:cNvContentPartPr/>
              <p14:nvPr/>
            </p14:nvContentPartPr>
            <p14:xfrm>
              <a:off x="5468950" y="1305111"/>
              <a:ext cx="35280" cy="1440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ED762A69-40E0-426A-BD53-BA1253C47D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51310" y="1287471"/>
                <a:ext cx="709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A0B8158-60BC-4588-9B37-1F7045EB38E0}"/>
                  </a:ext>
                </a:extLst>
              </p14:cNvPr>
              <p14:cNvContentPartPr/>
              <p14:nvPr/>
            </p14:nvContentPartPr>
            <p14:xfrm>
              <a:off x="4336030" y="1219071"/>
              <a:ext cx="241920" cy="2822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A0B8158-60BC-4588-9B37-1F7045EB38E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18390" y="1201071"/>
                <a:ext cx="2775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DFEB78FE-DF6B-4FE0-BECD-450305F9DCBC}"/>
                  </a:ext>
                </a:extLst>
              </p14:cNvPr>
              <p14:cNvContentPartPr/>
              <p14:nvPr/>
            </p14:nvContentPartPr>
            <p14:xfrm>
              <a:off x="3249190" y="1310871"/>
              <a:ext cx="454680" cy="1965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DFEB78FE-DF6B-4FE0-BECD-450305F9DC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1190" y="1292871"/>
                <a:ext cx="490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6541113-A877-435F-B3EB-7EBEAE9EE1CE}"/>
                  </a:ext>
                </a:extLst>
              </p14:cNvPr>
              <p14:cNvContentPartPr/>
              <p14:nvPr/>
            </p14:nvContentPartPr>
            <p14:xfrm>
              <a:off x="2438110" y="989031"/>
              <a:ext cx="546840" cy="506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6541113-A877-435F-B3EB-7EBEAE9EE1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20470" y="971031"/>
                <a:ext cx="5824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9E0F932-C86F-48CD-A4D7-14CA2637C8FB}"/>
                  </a:ext>
                </a:extLst>
              </p14:cNvPr>
              <p14:cNvContentPartPr/>
              <p14:nvPr/>
            </p14:nvContentPartPr>
            <p14:xfrm>
              <a:off x="1880110" y="1212951"/>
              <a:ext cx="173160" cy="2019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9E0F932-C86F-48CD-A4D7-14CA2637C8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2470" y="1194951"/>
                <a:ext cx="208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7383928D-B11D-4A06-A486-174EF15D5E00}"/>
                  </a:ext>
                </a:extLst>
              </p14:cNvPr>
              <p14:cNvContentPartPr/>
              <p14:nvPr/>
            </p14:nvContentPartPr>
            <p14:xfrm>
              <a:off x="1483750" y="1236351"/>
              <a:ext cx="219240" cy="2937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7383928D-B11D-4A06-A486-174EF15D5E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6110" y="1218351"/>
                <a:ext cx="2548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0B10C36-74B7-4DA4-9E72-8657C7EA143E}"/>
                  </a:ext>
                </a:extLst>
              </p14:cNvPr>
              <p14:cNvContentPartPr/>
              <p14:nvPr/>
            </p14:nvContentPartPr>
            <p14:xfrm>
              <a:off x="615070" y="1149591"/>
              <a:ext cx="420480" cy="328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0B10C36-74B7-4DA4-9E72-8657C7EA14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430" y="1131591"/>
                <a:ext cx="4561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BEDF413-F26B-4C66-B776-1CF37BE040F7}"/>
                  </a:ext>
                </a:extLst>
              </p14:cNvPr>
              <p14:cNvContentPartPr/>
              <p14:nvPr/>
            </p14:nvContentPartPr>
            <p14:xfrm>
              <a:off x="6164470" y="1092351"/>
              <a:ext cx="213480" cy="247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BEDF413-F26B-4C66-B776-1CF37BE040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46830" y="1074711"/>
                <a:ext cx="249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11A184B-A984-4EBE-B4DB-9634F3AB9C21}"/>
                  </a:ext>
                </a:extLst>
              </p14:cNvPr>
              <p14:cNvContentPartPr/>
              <p14:nvPr/>
            </p14:nvContentPartPr>
            <p14:xfrm>
              <a:off x="8045470" y="1167231"/>
              <a:ext cx="23400" cy="1785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11A184B-A984-4EBE-B4DB-9634F3AB9C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27470" y="1149591"/>
                <a:ext cx="59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35BDB501-BF8F-46E7-BEC5-9DB9ECF1001A}"/>
                  </a:ext>
                </a:extLst>
              </p14:cNvPr>
              <p14:cNvContentPartPr/>
              <p14:nvPr/>
            </p14:nvContentPartPr>
            <p14:xfrm>
              <a:off x="8183350" y="1178391"/>
              <a:ext cx="92520" cy="1677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35BDB501-BF8F-46E7-BEC5-9DB9ECF1001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65710" y="1160391"/>
                <a:ext cx="128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25E7088-DEBA-433D-8135-F6EFBBDA84CF}"/>
                  </a:ext>
                </a:extLst>
              </p14:cNvPr>
              <p14:cNvContentPartPr/>
              <p14:nvPr/>
            </p14:nvContentPartPr>
            <p14:xfrm>
              <a:off x="8097310" y="1017831"/>
              <a:ext cx="360" cy="118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25E7088-DEBA-433D-8135-F6EFBBDA84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9310" y="999831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72C92BB9-E8CC-4D99-98EC-6B2EA837610F}"/>
                  </a:ext>
                </a:extLst>
              </p14:cNvPr>
              <p14:cNvContentPartPr/>
              <p14:nvPr/>
            </p14:nvContentPartPr>
            <p14:xfrm>
              <a:off x="11050030" y="978591"/>
              <a:ext cx="181800" cy="3621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72C92BB9-E8CC-4D99-98EC-6B2EA83761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32390" y="960591"/>
                <a:ext cx="2174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FAAB3EE-502B-446F-A64A-3AC7228BCA6F}"/>
                  </a:ext>
                </a:extLst>
              </p14:cNvPr>
              <p14:cNvContentPartPr/>
              <p14:nvPr/>
            </p14:nvContentPartPr>
            <p14:xfrm>
              <a:off x="10474390" y="1167231"/>
              <a:ext cx="417960" cy="1731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FAAB3EE-502B-446F-A64A-3AC7228BCA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56750" y="1149554"/>
                <a:ext cx="453600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7023D8C-207F-4DBA-872D-9E890A2BBA6A}"/>
                  </a:ext>
                </a:extLst>
              </p14:cNvPr>
              <p14:cNvContentPartPr/>
              <p14:nvPr/>
            </p14:nvContentPartPr>
            <p14:xfrm>
              <a:off x="9868150" y="1019991"/>
              <a:ext cx="506880" cy="303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7023D8C-207F-4DBA-872D-9E890A2BBA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50150" y="1002351"/>
                <a:ext cx="5425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F8E038A-9F93-4C56-BC64-C234ACD981B8}"/>
                  </a:ext>
                </a:extLst>
              </p14:cNvPr>
              <p14:cNvContentPartPr/>
              <p14:nvPr/>
            </p14:nvContentPartPr>
            <p14:xfrm>
              <a:off x="9402670" y="1091991"/>
              <a:ext cx="316080" cy="236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F8E038A-9F93-4C56-BC64-C234ACD981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84690" y="1074324"/>
                <a:ext cx="351679" cy="27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2355C66-2B29-4235-9750-E2672A67ED9F}"/>
                  </a:ext>
                </a:extLst>
              </p14:cNvPr>
              <p14:cNvContentPartPr/>
              <p14:nvPr/>
            </p14:nvContentPartPr>
            <p14:xfrm>
              <a:off x="8585470" y="1155351"/>
              <a:ext cx="679320" cy="2080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2355C66-2B29-4235-9750-E2672A67ED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67830" y="1137351"/>
                <a:ext cx="714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0B1C816-5703-4830-832E-F2087DDFCA55}"/>
                  </a:ext>
                </a:extLst>
              </p14:cNvPr>
              <p14:cNvContentPartPr/>
              <p14:nvPr/>
            </p14:nvContentPartPr>
            <p14:xfrm>
              <a:off x="7397470" y="1184151"/>
              <a:ext cx="211680" cy="2710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0B1C816-5703-4830-832E-F2087DDFC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79470" y="1166151"/>
                <a:ext cx="247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987B7588-E5AA-4E76-AE28-8B788DC7D037}"/>
                  </a:ext>
                </a:extLst>
              </p14:cNvPr>
              <p14:cNvContentPartPr/>
              <p14:nvPr/>
            </p14:nvContentPartPr>
            <p14:xfrm>
              <a:off x="6487030" y="1196031"/>
              <a:ext cx="500400" cy="1612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987B7588-E5AA-4E76-AE28-8B788DC7D0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69043" y="1178391"/>
                <a:ext cx="536014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F9E0B24-1374-4FFC-BDF7-47410D840E85}"/>
                  </a:ext>
                </a:extLst>
              </p14:cNvPr>
              <p14:cNvContentPartPr/>
              <p14:nvPr/>
            </p14:nvContentPartPr>
            <p14:xfrm>
              <a:off x="5825350" y="1058151"/>
              <a:ext cx="236160" cy="2822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F9E0B24-1374-4FFC-BDF7-47410D840E8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07710" y="1040151"/>
                <a:ext cx="271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0B84CA1-DB19-4F71-AE25-4D40F33CE7EF}"/>
                  </a:ext>
                </a:extLst>
              </p14:cNvPr>
              <p14:cNvContentPartPr/>
              <p14:nvPr/>
            </p14:nvContentPartPr>
            <p14:xfrm>
              <a:off x="666910" y="1845831"/>
              <a:ext cx="1397880" cy="443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0B84CA1-DB19-4F71-AE25-4D40F33CE7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8910" y="1827831"/>
                <a:ext cx="143352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4AC9259-75A2-4FDE-8213-EC6ECFC5DAA4}"/>
                  </a:ext>
                </a:extLst>
              </p14:cNvPr>
              <p14:cNvContentPartPr/>
              <p14:nvPr/>
            </p14:nvContentPartPr>
            <p14:xfrm>
              <a:off x="3915550" y="1828551"/>
              <a:ext cx="179640" cy="184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4AC9259-75A2-4FDE-8213-EC6ECFC5DA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97550" y="1810911"/>
                <a:ext cx="2152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5696AF0-347E-4881-BF7F-1F3ED2F3D01F}"/>
                  </a:ext>
                </a:extLst>
              </p14:cNvPr>
              <p14:cNvContentPartPr/>
              <p14:nvPr/>
            </p14:nvContentPartPr>
            <p14:xfrm>
              <a:off x="4226590" y="1845111"/>
              <a:ext cx="184320" cy="1389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5696AF0-347E-4881-BF7F-1F3ED2F3D01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08950" y="1827471"/>
                <a:ext cx="219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E56ED3D-6100-4268-B0ED-0D7633F5E8D1}"/>
                  </a:ext>
                </a:extLst>
              </p14:cNvPr>
              <p14:cNvContentPartPr/>
              <p14:nvPr/>
            </p14:nvContentPartPr>
            <p14:xfrm>
              <a:off x="4519990" y="1713711"/>
              <a:ext cx="75240" cy="24768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E56ED3D-6100-4268-B0ED-0D7633F5E8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02350" y="1695711"/>
                <a:ext cx="1108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F086122-0304-4896-B42F-C5D7CFA10F71}"/>
                  </a:ext>
                </a:extLst>
              </p14:cNvPr>
              <p14:cNvContentPartPr/>
              <p14:nvPr/>
            </p14:nvContentPartPr>
            <p14:xfrm>
              <a:off x="4692430" y="1805511"/>
              <a:ext cx="178920" cy="3398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F086122-0304-4896-B42F-C5D7CFA10F7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74754" y="1787871"/>
                <a:ext cx="214632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2C6C03E-0FDF-44F9-85C8-0FE5A0B00169}"/>
                  </a:ext>
                </a:extLst>
              </p14:cNvPr>
              <p14:cNvContentPartPr/>
              <p14:nvPr/>
            </p14:nvContentPartPr>
            <p14:xfrm>
              <a:off x="2898190" y="1742511"/>
              <a:ext cx="759600" cy="3049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2C6C03E-0FDF-44F9-85C8-0FE5A0B001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80550" y="1724532"/>
                <a:ext cx="795240" cy="340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1E3B9E4-C59B-4E8A-ABBD-D1634031A106}"/>
                  </a:ext>
                </a:extLst>
              </p14:cNvPr>
              <p14:cNvContentPartPr/>
              <p14:nvPr/>
            </p14:nvContentPartPr>
            <p14:xfrm>
              <a:off x="2501470" y="1724871"/>
              <a:ext cx="161280" cy="2883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1E3B9E4-C59B-4E8A-ABBD-D1634031A10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83830" y="1706871"/>
                <a:ext cx="1969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B1A0C83-BB5E-480F-8CD5-A5A36E29236F}"/>
                  </a:ext>
                </a:extLst>
              </p14:cNvPr>
              <p14:cNvContentPartPr/>
              <p14:nvPr/>
            </p14:nvContentPartPr>
            <p14:xfrm>
              <a:off x="2317150" y="1759431"/>
              <a:ext cx="29520" cy="236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B1A0C83-BB5E-480F-8CD5-A5A36E2923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99150" y="1741791"/>
                <a:ext cx="651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0F2764C1-E3C9-4E9C-9F5F-9E14FBDC567E}"/>
                  </a:ext>
                </a:extLst>
              </p14:cNvPr>
              <p14:cNvContentPartPr/>
              <p14:nvPr/>
            </p14:nvContentPartPr>
            <p14:xfrm>
              <a:off x="5722030" y="1805511"/>
              <a:ext cx="86760" cy="1504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0F2764C1-E3C9-4E9C-9F5F-9E14FBDC56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4030" y="1787871"/>
                <a:ext cx="1224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3E5F647-35C1-4D31-9C71-0F676166291C}"/>
                  </a:ext>
                </a:extLst>
              </p14:cNvPr>
              <p14:cNvContentPartPr/>
              <p14:nvPr/>
            </p14:nvContentPartPr>
            <p14:xfrm>
              <a:off x="6693310" y="1724511"/>
              <a:ext cx="137880" cy="1965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3E5F647-35C1-4D31-9C71-0F676166291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75670" y="1706871"/>
                <a:ext cx="173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87FE4F7-4057-4B95-999C-3EFC00A94DC3}"/>
                  </a:ext>
                </a:extLst>
              </p14:cNvPr>
              <p14:cNvContentPartPr/>
              <p14:nvPr/>
            </p14:nvContentPartPr>
            <p14:xfrm>
              <a:off x="8476390" y="1684551"/>
              <a:ext cx="178920" cy="162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87FE4F7-4057-4B95-999C-3EFC00A94D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58390" y="1666551"/>
                <a:ext cx="214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66490BD-F8F9-4AB8-A52C-CCB7E28EAF5B}"/>
                  </a:ext>
                </a:extLst>
              </p14:cNvPr>
              <p14:cNvContentPartPr/>
              <p14:nvPr/>
            </p14:nvContentPartPr>
            <p14:xfrm>
              <a:off x="9531190" y="1581231"/>
              <a:ext cx="33120" cy="270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66490BD-F8F9-4AB8-A52C-CCB7E28EAF5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13190" y="1563591"/>
                <a:ext cx="68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5E809181-4617-4065-A8D4-86BE0FC1220E}"/>
                  </a:ext>
                </a:extLst>
              </p14:cNvPr>
              <p14:cNvContentPartPr/>
              <p14:nvPr/>
            </p14:nvContentPartPr>
            <p14:xfrm>
              <a:off x="10302310" y="1546671"/>
              <a:ext cx="153720" cy="282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5E809181-4617-4065-A8D4-86BE0FC1220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284670" y="1529031"/>
                <a:ext cx="189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597AA8E-B155-408C-A152-514E1472C48E}"/>
                  </a:ext>
                </a:extLst>
              </p14:cNvPr>
              <p14:cNvContentPartPr/>
              <p14:nvPr/>
            </p14:nvContentPartPr>
            <p14:xfrm>
              <a:off x="11168110" y="1742511"/>
              <a:ext cx="63720" cy="11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597AA8E-B155-408C-A152-514E1472C48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150470" y="1724511"/>
                <a:ext cx="99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58B5D246-D85B-440C-BEF4-CD1A805965B6}"/>
                  </a:ext>
                </a:extLst>
              </p14:cNvPr>
              <p14:cNvContentPartPr/>
              <p14:nvPr/>
            </p14:nvContentPartPr>
            <p14:xfrm>
              <a:off x="9776350" y="1667271"/>
              <a:ext cx="420120" cy="1731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58B5D246-D85B-440C-BEF4-CD1A805965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58710" y="1649631"/>
                <a:ext cx="455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13CE796-C49E-4C91-86BE-2F84FD0329BD}"/>
                  </a:ext>
                </a:extLst>
              </p14:cNvPr>
              <p14:cNvContentPartPr/>
              <p14:nvPr/>
            </p14:nvContentPartPr>
            <p14:xfrm>
              <a:off x="8764390" y="1673391"/>
              <a:ext cx="385560" cy="15552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13CE796-C49E-4C91-86BE-2F84FD0329B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46390" y="1655391"/>
                <a:ext cx="4212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ACDEEDF8-B6DF-49A2-B5D6-F7DA478D1866}"/>
                  </a:ext>
                </a:extLst>
              </p14:cNvPr>
              <p14:cNvContentPartPr/>
              <p14:nvPr/>
            </p14:nvContentPartPr>
            <p14:xfrm>
              <a:off x="7982110" y="1707231"/>
              <a:ext cx="144360" cy="3175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ACDEEDF8-B6DF-49A2-B5D6-F7DA478D18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64110" y="1689211"/>
                <a:ext cx="180000" cy="3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B1079EA-9F0B-4DC5-B298-1AE8514A516C}"/>
                  </a:ext>
                </a:extLst>
              </p14:cNvPr>
              <p14:cNvContentPartPr/>
              <p14:nvPr/>
            </p14:nvContentPartPr>
            <p14:xfrm>
              <a:off x="7096510" y="1644231"/>
              <a:ext cx="495000" cy="2718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B1079EA-9F0B-4DC5-B298-1AE8514A516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78510" y="1626568"/>
                <a:ext cx="530640" cy="307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B6E30D2-F701-477E-A5C5-B514A25A8CDB}"/>
                  </a:ext>
                </a:extLst>
              </p14:cNvPr>
              <p14:cNvContentPartPr/>
              <p14:nvPr/>
            </p14:nvContentPartPr>
            <p14:xfrm>
              <a:off x="5911750" y="1696431"/>
              <a:ext cx="644400" cy="2358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B6E30D2-F701-477E-A5C5-B514A25A8C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94110" y="1678458"/>
                <a:ext cx="680040" cy="27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18A35ADA-19B0-4F7D-B2E7-2D3566705B1E}"/>
                  </a:ext>
                </a:extLst>
              </p14:cNvPr>
              <p14:cNvContentPartPr/>
              <p14:nvPr/>
            </p14:nvContentPartPr>
            <p14:xfrm>
              <a:off x="5077990" y="1644591"/>
              <a:ext cx="517680" cy="3110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18A35ADA-19B0-4F7D-B2E7-2D3566705B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60003" y="1626591"/>
                <a:ext cx="553295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9932D0FA-8032-4D92-8C98-8D1088005B18}"/>
                  </a:ext>
                </a:extLst>
              </p14:cNvPr>
              <p14:cNvContentPartPr/>
              <p14:nvPr/>
            </p14:nvContentPartPr>
            <p14:xfrm>
              <a:off x="2271430" y="2478351"/>
              <a:ext cx="11880" cy="118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9932D0FA-8032-4D92-8C98-8D1088005B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53430" y="2460711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0997F6E-CD87-4956-BA04-745A3A0E63B8}"/>
                  </a:ext>
                </a:extLst>
              </p14:cNvPr>
              <p14:cNvContentPartPr/>
              <p14:nvPr/>
            </p14:nvContentPartPr>
            <p14:xfrm>
              <a:off x="3019150" y="2639631"/>
              <a:ext cx="52200" cy="1440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0997F6E-CD87-4956-BA04-745A3A0E63B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01150" y="2621631"/>
                <a:ext cx="87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EA3740C6-B46C-4C87-A1DE-67F1E83AFC62}"/>
                  </a:ext>
                </a:extLst>
              </p14:cNvPr>
              <p14:cNvContentPartPr/>
              <p14:nvPr/>
            </p14:nvContentPartPr>
            <p14:xfrm>
              <a:off x="2443510" y="2484111"/>
              <a:ext cx="369000" cy="1731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EA3740C6-B46C-4C87-A1DE-67F1E83AFC6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25853" y="2466434"/>
                <a:ext cx="404675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D9E024F-D79F-49D9-93A1-89CD410A43A1}"/>
                  </a:ext>
                </a:extLst>
              </p14:cNvPr>
              <p14:cNvContentPartPr/>
              <p14:nvPr/>
            </p14:nvContentPartPr>
            <p14:xfrm>
              <a:off x="1949230" y="2564751"/>
              <a:ext cx="368640" cy="1328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D9E024F-D79F-49D9-93A1-89CD410A43A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31590" y="2546751"/>
                <a:ext cx="4042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6BC3727-8897-4FFF-BA2A-815657F04CA9}"/>
                  </a:ext>
                </a:extLst>
              </p14:cNvPr>
              <p14:cNvContentPartPr/>
              <p14:nvPr/>
            </p14:nvContentPartPr>
            <p14:xfrm>
              <a:off x="637390" y="2466831"/>
              <a:ext cx="1168560" cy="2995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6BC3727-8897-4FFF-BA2A-815657F04C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9390" y="2449191"/>
                <a:ext cx="12042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A07EEBF-4DAB-494F-A02C-816A6C2E6556}"/>
                  </a:ext>
                </a:extLst>
              </p14:cNvPr>
              <p14:cNvContentPartPr/>
              <p14:nvPr/>
            </p14:nvContentPartPr>
            <p14:xfrm>
              <a:off x="7263190" y="2351991"/>
              <a:ext cx="149760" cy="2250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A07EEBF-4DAB-494F-A02C-816A6C2E655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245550" y="2333991"/>
                <a:ext cx="185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F86DD89-3009-4F93-8381-FE31275BB09D}"/>
                  </a:ext>
                </a:extLst>
              </p14:cNvPr>
              <p14:cNvContentPartPr/>
              <p14:nvPr/>
            </p14:nvContentPartPr>
            <p14:xfrm>
              <a:off x="7533190" y="2386191"/>
              <a:ext cx="121680" cy="1616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F86DD89-3009-4F93-8381-FE31275BB09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15190" y="2368191"/>
                <a:ext cx="157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B329976-0C83-4907-8B36-FDC3385FC00F}"/>
                  </a:ext>
                </a:extLst>
              </p14:cNvPr>
              <p14:cNvContentPartPr/>
              <p14:nvPr/>
            </p14:nvContentPartPr>
            <p14:xfrm>
              <a:off x="7763230" y="2420391"/>
              <a:ext cx="362880" cy="138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B329976-0C83-4907-8B36-FDC3385FC00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45590" y="2402391"/>
                <a:ext cx="3985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2432C353-6BD1-47A9-A3A1-00BF6573672B}"/>
                  </a:ext>
                </a:extLst>
              </p14:cNvPr>
              <p14:cNvContentPartPr/>
              <p14:nvPr/>
            </p14:nvContentPartPr>
            <p14:xfrm>
              <a:off x="8252470" y="2380791"/>
              <a:ext cx="190080" cy="2880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2432C353-6BD1-47A9-A3A1-00BF657367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34470" y="2362791"/>
                <a:ext cx="2257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1F6457D7-6BAE-4ABA-8EA3-35B129B572A7}"/>
                  </a:ext>
                </a:extLst>
              </p14:cNvPr>
              <p14:cNvContentPartPr/>
              <p14:nvPr/>
            </p14:nvContentPartPr>
            <p14:xfrm>
              <a:off x="8562790" y="2380791"/>
              <a:ext cx="167040" cy="178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1F6457D7-6BAE-4ABA-8EA3-35B129B572A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45150" y="2362791"/>
                <a:ext cx="2026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32C1DB2B-64B5-4D3F-A271-4857FC30622C}"/>
                  </a:ext>
                </a:extLst>
              </p14:cNvPr>
              <p14:cNvContentPartPr/>
              <p14:nvPr/>
            </p14:nvContentPartPr>
            <p14:xfrm>
              <a:off x="8890390" y="2351991"/>
              <a:ext cx="98640" cy="1962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32C1DB2B-64B5-4D3F-A271-4857FC30622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72390" y="2333991"/>
                <a:ext cx="134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94EDCAD9-8EAB-43E5-BE49-C431B2E9D150}"/>
                  </a:ext>
                </a:extLst>
              </p14:cNvPr>
              <p14:cNvContentPartPr/>
              <p14:nvPr/>
            </p14:nvContentPartPr>
            <p14:xfrm>
              <a:off x="9120790" y="2438391"/>
              <a:ext cx="41040" cy="104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94EDCAD9-8EAB-43E5-BE49-C431B2E9D15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03150" y="2420391"/>
                <a:ext cx="76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6D428B9-2FB6-442C-9988-0733AF9FF0C3}"/>
                  </a:ext>
                </a:extLst>
              </p14:cNvPr>
              <p14:cNvContentPartPr/>
              <p14:nvPr/>
            </p14:nvContentPartPr>
            <p14:xfrm>
              <a:off x="9143830" y="2328951"/>
              <a:ext cx="34920" cy="1764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6D428B9-2FB6-442C-9988-0733AF9FF0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25830" y="2311311"/>
                <a:ext cx="70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E88AE5-6BE8-4396-9A38-AF8BEF864436}"/>
                  </a:ext>
                </a:extLst>
              </p14:cNvPr>
              <p14:cNvContentPartPr/>
              <p14:nvPr/>
            </p14:nvContentPartPr>
            <p14:xfrm>
              <a:off x="10017910" y="2495271"/>
              <a:ext cx="23400" cy="6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E88AE5-6BE8-4396-9A38-AF8BEF86443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000270" y="2477271"/>
                <a:ext cx="59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606CB3B-D703-497F-972F-0AE83D63C7E8}"/>
                  </a:ext>
                </a:extLst>
              </p14:cNvPr>
              <p14:cNvContentPartPr/>
              <p14:nvPr/>
            </p14:nvContentPartPr>
            <p14:xfrm>
              <a:off x="9333550" y="2317431"/>
              <a:ext cx="500760" cy="2419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606CB3B-D703-497F-972F-0AE83D63C7E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15910" y="2299431"/>
                <a:ext cx="536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495545D7-E574-47DA-973C-8D9722917A13}"/>
                  </a:ext>
                </a:extLst>
              </p14:cNvPr>
              <p14:cNvContentPartPr/>
              <p14:nvPr/>
            </p14:nvContentPartPr>
            <p14:xfrm>
              <a:off x="10823230" y="1610031"/>
              <a:ext cx="219240" cy="362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495545D7-E574-47DA-973C-8D9722917A1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805260" y="1592373"/>
                <a:ext cx="254822" cy="39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7103A3DB-8B17-4E07-9821-7AB67E1DB6DD}"/>
                  </a:ext>
                </a:extLst>
              </p14:cNvPr>
              <p14:cNvContentPartPr/>
              <p14:nvPr/>
            </p14:nvContentPartPr>
            <p14:xfrm>
              <a:off x="988030" y="4353231"/>
              <a:ext cx="225720" cy="351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7103A3DB-8B17-4E07-9821-7AB67E1DB6D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0030" y="4335231"/>
                <a:ext cx="2613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8DEC7C69-6936-46E0-9336-28E551F717D3}"/>
                  </a:ext>
                </a:extLst>
              </p14:cNvPr>
              <p14:cNvContentPartPr/>
              <p14:nvPr/>
            </p14:nvContentPartPr>
            <p14:xfrm>
              <a:off x="885430" y="5003031"/>
              <a:ext cx="201600" cy="3459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8DEC7C69-6936-46E0-9336-28E551F717D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67790" y="4985031"/>
                <a:ext cx="2372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B9BD0691-AA5E-4AF9-BC1B-1D8BCBC4360E}"/>
                  </a:ext>
                </a:extLst>
              </p14:cNvPr>
              <p14:cNvContentPartPr/>
              <p14:nvPr/>
            </p14:nvContentPartPr>
            <p14:xfrm>
              <a:off x="1207630" y="5014551"/>
              <a:ext cx="196560" cy="3225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B9BD0691-AA5E-4AF9-BC1B-1D8BCBC4360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89630" y="4996551"/>
                <a:ext cx="2322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5F666A1D-C7DD-4FD8-9C2F-952C0B2A8140}"/>
                  </a:ext>
                </a:extLst>
              </p14:cNvPr>
              <p14:cNvContentPartPr/>
              <p14:nvPr/>
            </p14:nvContentPartPr>
            <p14:xfrm>
              <a:off x="943030" y="5744991"/>
              <a:ext cx="199800" cy="4374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5F666A1D-C7DD-4FD8-9C2F-952C0B2A814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25030" y="5727351"/>
                <a:ext cx="23544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5835DA2D-CA84-4C32-AC0F-A48BF78A3BF1}"/>
                  </a:ext>
                </a:extLst>
              </p14:cNvPr>
              <p14:cNvContentPartPr/>
              <p14:nvPr/>
            </p14:nvContentPartPr>
            <p14:xfrm>
              <a:off x="1316710" y="5762271"/>
              <a:ext cx="69480" cy="37980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5835DA2D-CA84-4C32-AC0F-A48BF78A3BF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299070" y="5744271"/>
                <a:ext cx="1051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3FA2A7-4A10-48F4-A143-CF41156C15E1}"/>
                  </a:ext>
                </a:extLst>
              </p14:cNvPr>
              <p14:cNvContentPartPr/>
              <p14:nvPr/>
            </p14:nvContentPartPr>
            <p14:xfrm>
              <a:off x="10915030" y="2340306"/>
              <a:ext cx="46440" cy="17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3FA2A7-4A10-48F4-A143-CF41156C15E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897390" y="2322666"/>
                <a:ext cx="82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385E62-7112-47AB-85E7-3A2DEF5FF5DE}"/>
                  </a:ext>
                </a:extLst>
              </p14:cNvPr>
              <p14:cNvContentPartPr/>
              <p14:nvPr/>
            </p14:nvContentPartPr>
            <p14:xfrm>
              <a:off x="11081710" y="2328786"/>
              <a:ext cx="144360" cy="21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385E62-7112-47AB-85E7-3A2DEF5FF5D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63710" y="2311146"/>
                <a:ext cx="180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8C9AFD-807E-46D4-8F8D-EBD89C18274E}"/>
                  </a:ext>
                </a:extLst>
              </p14:cNvPr>
              <p14:cNvContentPartPr/>
              <p14:nvPr/>
            </p14:nvContentPartPr>
            <p14:xfrm>
              <a:off x="10961110" y="2254266"/>
              <a:ext cx="360" cy="1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8C9AFD-807E-46D4-8F8D-EBD89C18274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943470" y="2236266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CE0575-74D3-41C1-B17F-FE3DDE8B4ECF}"/>
                  </a:ext>
                </a:extLst>
              </p14:cNvPr>
              <p14:cNvContentPartPr/>
              <p14:nvPr/>
            </p14:nvContentPartPr>
            <p14:xfrm>
              <a:off x="10294030" y="2219346"/>
              <a:ext cx="524160" cy="32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CE0575-74D3-41C1-B17F-FE3DDE8B4EC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276030" y="2201706"/>
                <a:ext cx="559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05801D-82E8-4902-894F-21779138477C}"/>
                  </a:ext>
                </a:extLst>
              </p14:cNvPr>
              <p14:cNvContentPartPr/>
              <p14:nvPr/>
            </p14:nvContentPartPr>
            <p14:xfrm>
              <a:off x="741790" y="3036186"/>
              <a:ext cx="1449360" cy="253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05801D-82E8-4902-894F-21779138477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23794" y="3018212"/>
                <a:ext cx="1484991" cy="2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B92FAD-CF51-4603-905C-CEE335DB8140}"/>
                  </a:ext>
                </a:extLst>
              </p14:cNvPr>
              <p14:cNvContentPartPr/>
              <p14:nvPr/>
            </p14:nvContentPartPr>
            <p14:xfrm>
              <a:off x="3139750" y="3059226"/>
              <a:ext cx="34920" cy="161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B92FAD-CF51-4603-905C-CEE335DB814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22110" y="3041586"/>
                <a:ext cx="70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28AB81-68C3-47ED-B7EE-A9DE4FF933C5}"/>
                  </a:ext>
                </a:extLst>
              </p14:cNvPr>
              <p14:cNvContentPartPr/>
              <p14:nvPr/>
            </p14:nvContentPartPr>
            <p14:xfrm>
              <a:off x="3306430" y="3041586"/>
              <a:ext cx="110160" cy="208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28AB81-68C3-47ED-B7EE-A9DE4FF933C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288430" y="3023946"/>
                <a:ext cx="1458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B6E198A-1B93-49A2-9501-90AFE5F1A4E4}"/>
                  </a:ext>
                </a:extLst>
              </p14:cNvPr>
              <p14:cNvContentPartPr/>
              <p14:nvPr/>
            </p14:nvContentPartPr>
            <p14:xfrm>
              <a:off x="3157030" y="2961666"/>
              <a:ext cx="6120" cy="1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B6E198A-1B93-49A2-9501-90AFE5F1A4E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139390" y="2943666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0858B3-5E81-4EE9-AB1F-10A1D3D62412}"/>
                  </a:ext>
                </a:extLst>
              </p14:cNvPr>
              <p14:cNvContentPartPr/>
              <p14:nvPr/>
            </p14:nvContentPartPr>
            <p14:xfrm>
              <a:off x="4261150" y="3082626"/>
              <a:ext cx="305280" cy="141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0858B3-5E81-4EE9-AB1F-10A1D3D6241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243510" y="3064986"/>
                <a:ext cx="340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4029D9-213A-44C8-8285-AB6E9B773993}"/>
                  </a:ext>
                </a:extLst>
              </p14:cNvPr>
              <p14:cNvContentPartPr/>
              <p14:nvPr/>
            </p14:nvContentPartPr>
            <p14:xfrm>
              <a:off x="4669750" y="3024666"/>
              <a:ext cx="179280" cy="225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4029D9-213A-44C8-8285-AB6E9B77399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651750" y="3006666"/>
                <a:ext cx="214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7B83462-8870-436E-89F9-56808731CD5C}"/>
                  </a:ext>
                </a:extLst>
              </p14:cNvPr>
              <p14:cNvContentPartPr/>
              <p14:nvPr/>
            </p14:nvContentPartPr>
            <p14:xfrm>
              <a:off x="4979350" y="3070026"/>
              <a:ext cx="150840" cy="145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7B83462-8870-436E-89F9-56808731CD5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4961710" y="3052386"/>
                <a:ext cx="186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A9FC45D-CC57-4AF1-AC52-8B417CDC4EB5}"/>
                  </a:ext>
                </a:extLst>
              </p14:cNvPr>
              <p14:cNvContentPartPr/>
              <p14:nvPr/>
            </p14:nvContentPartPr>
            <p14:xfrm>
              <a:off x="5278870" y="3041946"/>
              <a:ext cx="138960" cy="178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A9FC45D-CC57-4AF1-AC52-8B417CDC4EB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60870" y="3024306"/>
                <a:ext cx="174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491A4C-8758-4846-AC94-A01EF97EE237}"/>
                  </a:ext>
                </a:extLst>
              </p14:cNvPr>
              <p14:cNvContentPartPr/>
              <p14:nvPr/>
            </p14:nvContentPartPr>
            <p14:xfrm>
              <a:off x="5520790" y="2932866"/>
              <a:ext cx="506160" cy="294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491A4C-8758-4846-AC94-A01EF97EE23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02803" y="2914888"/>
                <a:ext cx="541775" cy="32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14A27D7-B8FE-4AAE-BED1-76C5CF58F92D}"/>
                  </a:ext>
                </a:extLst>
              </p14:cNvPr>
              <p14:cNvContentPartPr/>
              <p14:nvPr/>
            </p14:nvContentPartPr>
            <p14:xfrm>
              <a:off x="3801070" y="3024666"/>
              <a:ext cx="33444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14A27D7-B8FE-4AAE-BED1-76C5CF58F92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783430" y="3007026"/>
                <a:ext cx="370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CFD82C-AAAD-4764-B60C-574C52C35973}"/>
                  </a:ext>
                </a:extLst>
              </p14:cNvPr>
              <p14:cNvContentPartPr/>
              <p14:nvPr/>
            </p14:nvContentPartPr>
            <p14:xfrm>
              <a:off x="6417190" y="3093786"/>
              <a:ext cx="18360" cy="15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CFD82C-AAAD-4764-B60C-574C52C3597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399550" y="3076146"/>
                <a:ext cx="54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C1AA44-CC7F-4F0C-BC4D-2173B151EBEF}"/>
                  </a:ext>
                </a:extLst>
              </p14:cNvPr>
              <p14:cNvContentPartPr/>
              <p14:nvPr/>
            </p14:nvContentPartPr>
            <p14:xfrm>
              <a:off x="6423670" y="2955906"/>
              <a:ext cx="360" cy="17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C1AA44-CC7F-4F0C-BC4D-2173B151EB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405670" y="2937906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3035FCA-A272-49B4-89AF-296720D61405}"/>
                  </a:ext>
                </a:extLst>
              </p14:cNvPr>
              <p14:cNvContentPartPr/>
              <p14:nvPr/>
            </p14:nvContentPartPr>
            <p14:xfrm>
              <a:off x="7274710" y="2852226"/>
              <a:ext cx="305280" cy="408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3035FCA-A272-49B4-89AF-296720D6140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257070" y="2834586"/>
                <a:ext cx="34092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9989D6C-1314-4F98-B5A1-7AF22FFC99EE}"/>
                  </a:ext>
                </a:extLst>
              </p14:cNvPr>
              <p14:cNvContentPartPr/>
              <p14:nvPr/>
            </p14:nvContentPartPr>
            <p14:xfrm>
              <a:off x="6561550" y="2927106"/>
              <a:ext cx="362880" cy="282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9989D6C-1314-4F98-B5A1-7AF22FFC99E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543892" y="2909106"/>
                <a:ext cx="398555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60AD0D3-E1D8-47E8-8880-E7EE052D7B17}"/>
                  </a:ext>
                </a:extLst>
              </p14:cNvPr>
              <p14:cNvContentPartPr/>
              <p14:nvPr/>
            </p14:nvContentPartPr>
            <p14:xfrm>
              <a:off x="7878070" y="3081906"/>
              <a:ext cx="230760" cy="19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60AD0D3-E1D8-47E8-8880-E7EE052D7B1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860430" y="3063906"/>
                <a:ext cx="2664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FBC2ECD-79C1-4E74-9CAC-25D231DB5AD4}"/>
                  </a:ext>
                </a:extLst>
              </p14:cNvPr>
              <p14:cNvContentPartPr/>
              <p14:nvPr/>
            </p14:nvContentPartPr>
            <p14:xfrm>
              <a:off x="8775910" y="2845746"/>
              <a:ext cx="258840" cy="3232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FBC2ECD-79C1-4E74-9CAC-25D231DB5AD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757935" y="2827746"/>
                <a:ext cx="294431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D1BFE0-C491-40D9-91C9-19D378564C00}"/>
                  </a:ext>
                </a:extLst>
              </p14:cNvPr>
              <p14:cNvContentPartPr/>
              <p14:nvPr/>
            </p14:nvContentPartPr>
            <p14:xfrm>
              <a:off x="8344270" y="3007386"/>
              <a:ext cx="201600" cy="185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D1BFE0-C491-40D9-91C9-19D378564C0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326630" y="2989746"/>
                <a:ext cx="237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C31677A-6F75-40CA-9ECB-D3001529B8F1}"/>
                  </a:ext>
                </a:extLst>
              </p14:cNvPr>
              <p14:cNvContentPartPr/>
              <p14:nvPr/>
            </p14:nvContentPartPr>
            <p14:xfrm>
              <a:off x="9454510" y="2967066"/>
              <a:ext cx="144000" cy="138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C31677A-6F75-40CA-9ECB-D3001529B8F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436870" y="2949426"/>
                <a:ext cx="1796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B1B332B-F78C-4A6D-A9EB-782CE5EC890C}"/>
                  </a:ext>
                </a:extLst>
              </p14:cNvPr>
              <p14:cNvContentPartPr/>
              <p14:nvPr/>
            </p14:nvContentPartPr>
            <p14:xfrm>
              <a:off x="9753310" y="3036186"/>
              <a:ext cx="178560" cy="86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B1B332B-F78C-4A6D-A9EB-782CE5EC890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735670" y="3018546"/>
                <a:ext cx="214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917274E-B88B-446B-92E8-84739542E705}"/>
                  </a:ext>
                </a:extLst>
              </p14:cNvPr>
              <p14:cNvContentPartPr/>
              <p14:nvPr/>
            </p14:nvContentPartPr>
            <p14:xfrm>
              <a:off x="10060750" y="2904066"/>
              <a:ext cx="406440" cy="207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917274E-B88B-446B-92E8-84739542E7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043094" y="2886066"/>
                <a:ext cx="442112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5EC526-4849-4877-8C8E-E11F3E3685E9}"/>
                  </a:ext>
                </a:extLst>
              </p14:cNvPr>
              <p14:cNvContentPartPr/>
              <p14:nvPr/>
            </p14:nvContentPartPr>
            <p14:xfrm>
              <a:off x="2248390" y="3703266"/>
              <a:ext cx="172800" cy="1393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5EC526-4849-4877-8C8E-E11F3E3685E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230750" y="3685266"/>
                <a:ext cx="208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34AB0B8-5F85-43EB-94DE-D4320AA48153}"/>
                  </a:ext>
                </a:extLst>
              </p14:cNvPr>
              <p14:cNvContentPartPr/>
              <p14:nvPr/>
            </p14:nvContentPartPr>
            <p14:xfrm>
              <a:off x="2599390" y="3548106"/>
              <a:ext cx="92520" cy="345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34AB0B8-5F85-43EB-94DE-D4320AA4815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581390" y="3530466"/>
                <a:ext cx="1281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E092024-61CA-43E8-88D2-76A963F93335}"/>
                  </a:ext>
                </a:extLst>
              </p14:cNvPr>
              <p14:cNvContentPartPr/>
              <p14:nvPr/>
            </p14:nvContentPartPr>
            <p14:xfrm>
              <a:off x="3915910" y="3576906"/>
              <a:ext cx="155880" cy="248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E092024-61CA-43E8-88D2-76A963F9333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898270" y="3559266"/>
                <a:ext cx="191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4A0B5C6-FC48-48DD-98BF-81E256651407}"/>
                  </a:ext>
                </a:extLst>
              </p14:cNvPr>
              <p14:cNvContentPartPr/>
              <p14:nvPr/>
            </p14:nvContentPartPr>
            <p14:xfrm>
              <a:off x="4594870" y="3530826"/>
              <a:ext cx="40680" cy="230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4A0B5C6-FC48-48DD-98BF-81E25665140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576870" y="3513186"/>
                <a:ext cx="76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E85158D-6812-43FA-B997-8CFDB69428BA}"/>
                  </a:ext>
                </a:extLst>
              </p14:cNvPr>
              <p14:cNvContentPartPr/>
              <p14:nvPr/>
            </p14:nvContentPartPr>
            <p14:xfrm>
              <a:off x="4853350" y="3553866"/>
              <a:ext cx="201600" cy="195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E85158D-6812-43FA-B997-8CFDB69428B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835710" y="3535866"/>
                <a:ext cx="237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343138E-995C-4AFE-A905-77D4BF73D56B}"/>
                  </a:ext>
                </a:extLst>
              </p14:cNvPr>
              <p14:cNvContentPartPr/>
              <p14:nvPr/>
            </p14:nvContentPartPr>
            <p14:xfrm>
              <a:off x="3386710" y="3691746"/>
              <a:ext cx="414720" cy="120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343138E-995C-4AFE-A905-77D4BF73D56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369070" y="3674106"/>
                <a:ext cx="450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7BA9EDC-1F9B-4D93-B352-B590DA30A456}"/>
                  </a:ext>
                </a:extLst>
              </p14:cNvPr>
              <p14:cNvContentPartPr/>
              <p14:nvPr/>
            </p14:nvContentPartPr>
            <p14:xfrm>
              <a:off x="1494550" y="3611106"/>
              <a:ext cx="408960" cy="242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7BA9EDC-1F9B-4D93-B352-B590DA30A456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476566" y="3593106"/>
                <a:ext cx="444569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6287B98-FE64-4E46-B5EE-2320E29EFB59}"/>
                  </a:ext>
                </a:extLst>
              </p14:cNvPr>
              <p14:cNvContentPartPr/>
              <p14:nvPr/>
            </p14:nvContentPartPr>
            <p14:xfrm>
              <a:off x="799030" y="3599946"/>
              <a:ext cx="535320" cy="2534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6287B98-FE64-4E46-B5EE-2320E29EFB5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81390" y="3581946"/>
                <a:ext cx="5709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97CE810-ED65-4B56-86C1-EA6F5D8D325F}"/>
                  </a:ext>
                </a:extLst>
              </p14:cNvPr>
              <p14:cNvContentPartPr/>
              <p14:nvPr/>
            </p14:nvContentPartPr>
            <p14:xfrm>
              <a:off x="5301190" y="3610386"/>
              <a:ext cx="202320" cy="179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97CE810-ED65-4B56-86C1-EA6F5D8D325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283550" y="3592746"/>
                <a:ext cx="237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12F1D0C-2203-4AD8-87B6-74F30C004714}"/>
                  </a:ext>
                </a:extLst>
              </p14:cNvPr>
              <p14:cNvContentPartPr/>
              <p14:nvPr/>
            </p14:nvContentPartPr>
            <p14:xfrm>
              <a:off x="5744350" y="3542346"/>
              <a:ext cx="190800" cy="1958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12F1D0C-2203-4AD8-87B6-74F30C00471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726710" y="3524706"/>
                <a:ext cx="226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762DB09-65B4-45F0-9809-13149CA6A96A}"/>
                  </a:ext>
                </a:extLst>
              </p14:cNvPr>
              <p14:cNvContentPartPr/>
              <p14:nvPr/>
            </p14:nvContentPartPr>
            <p14:xfrm>
              <a:off x="6394870" y="3697146"/>
              <a:ext cx="17640" cy="68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762DB09-65B4-45F0-9809-13149CA6A96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376870" y="3679506"/>
                <a:ext cx="532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107E9FE-D2FB-459A-BF95-2A6217515990}"/>
                  </a:ext>
                </a:extLst>
              </p14:cNvPr>
              <p14:cNvContentPartPr/>
              <p14:nvPr/>
            </p14:nvContentPartPr>
            <p14:xfrm>
              <a:off x="9166870" y="2788866"/>
              <a:ext cx="161280" cy="1209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107E9FE-D2FB-459A-BF95-2A621751599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48870" y="2771226"/>
                <a:ext cx="196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A975E3C-E38F-474B-BD0B-7ED496067B62}"/>
                  </a:ext>
                </a:extLst>
              </p14:cNvPr>
              <p14:cNvContentPartPr/>
              <p14:nvPr/>
            </p14:nvContentPartPr>
            <p14:xfrm>
              <a:off x="247150" y="213591"/>
              <a:ext cx="8264520" cy="609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A975E3C-E38F-474B-BD0B-7ED496067B6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229150" y="195580"/>
                <a:ext cx="8300160" cy="64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C751BCE-54FE-4A29-A46E-3712F5DF241A}"/>
                  </a:ext>
                </a:extLst>
              </p14:cNvPr>
              <p14:cNvContentPartPr/>
              <p14:nvPr/>
            </p14:nvContentPartPr>
            <p14:xfrm>
              <a:off x="3605590" y="2432631"/>
              <a:ext cx="230400" cy="195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C751BCE-54FE-4A29-A46E-3712F5DF241A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587590" y="2414631"/>
                <a:ext cx="266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26D2C13-44ED-49E9-870C-14E85AE9B745}"/>
                  </a:ext>
                </a:extLst>
              </p14:cNvPr>
              <p14:cNvContentPartPr/>
              <p14:nvPr/>
            </p14:nvContentPartPr>
            <p14:xfrm>
              <a:off x="3945070" y="2506791"/>
              <a:ext cx="155520" cy="151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26D2C13-44ED-49E9-870C-14E85AE9B74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927070" y="2489151"/>
                <a:ext cx="191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A885386-CC88-4BAF-A7A4-4CF5DB0DA178}"/>
                  </a:ext>
                </a:extLst>
              </p14:cNvPr>
              <p14:cNvContentPartPr/>
              <p14:nvPr/>
            </p14:nvContentPartPr>
            <p14:xfrm>
              <a:off x="3306790" y="2455311"/>
              <a:ext cx="184320" cy="2188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A885386-CC88-4BAF-A7A4-4CF5DB0DA17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288790" y="2437671"/>
                <a:ext cx="219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5D3E0F44-4A45-4D69-BE34-228C5E8CBD28}"/>
                  </a:ext>
                </a:extLst>
              </p14:cNvPr>
              <p14:cNvContentPartPr/>
              <p14:nvPr/>
            </p14:nvContentPartPr>
            <p14:xfrm>
              <a:off x="4450510" y="2432271"/>
              <a:ext cx="138600" cy="155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5D3E0F44-4A45-4D69-BE34-228C5E8CBD2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432870" y="2414631"/>
                <a:ext cx="174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2977ADE-0A3F-44A2-9605-FA89B6F61FD9}"/>
                  </a:ext>
                </a:extLst>
              </p14:cNvPr>
              <p14:cNvContentPartPr/>
              <p14:nvPr/>
            </p14:nvContentPartPr>
            <p14:xfrm>
              <a:off x="4709710" y="2461071"/>
              <a:ext cx="172800" cy="133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2977ADE-0A3F-44A2-9605-FA89B6F61FD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692070" y="2443431"/>
                <a:ext cx="2084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8369D48-4BFE-415C-BFD8-C935D1E78761}"/>
                  </a:ext>
                </a:extLst>
              </p14:cNvPr>
              <p14:cNvContentPartPr/>
              <p14:nvPr/>
            </p14:nvContentPartPr>
            <p14:xfrm>
              <a:off x="4985830" y="2478351"/>
              <a:ext cx="322560" cy="115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8369D48-4BFE-415C-BFD8-C935D1E78761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968190" y="2460351"/>
                <a:ext cx="358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F6B951F-2D79-404D-B62F-2B7324D9D8BD}"/>
                  </a:ext>
                </a:extLst>
              </p14:cNvPr>
              <p14:cNvContentPartPr/>
              <p14:nvPr/>
            </p14:nvContentPartPr>
            <p14:xfrm>
              <a:off x="5411350" y="2403831"/>
              <a:ext cx="218520" cy="201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F6B951F-2D79-404D-B62F-2B7324D9D8B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393710" y="2385831"/>
                <a:ext cx="254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4892404-F7F6-4578-9117-18EE0BC68363}"/>
                  </a:ext>
                </a:extLst>
              </p14:cNvPr>
              <p14:cNvContentPartPr/>
              <p14:nvPr/>
            </p14:nvContentPartPr>
            <p14:xfrm>
              <a:off x="6469390" y="2455311"/>
              <a:ext cx="41040" cy="1152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4892404-F7F6-4578-9117-18EE0BC6836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51390" y="2437671"/>
                <a:ext cx="76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F3ACC03-4F0A-4031-A48A-5D35D7D53B6F}"/>
                  </a:ext>
                </a:extLst>
              </p14:cNvPr>
              <p14:cNvContentPartPr/>
              <p14:nvPr/>
            </p14:nvContentPartPr>
            <p14:xfrm>
              <a:off x="6665590" y="2443791"/>
              <a:ext cx="234000" cy="127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F3ACC03-4F0A-4031-A48A-5D35D7D53B6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647590" y="2426151"/>
                <a:ext cx="269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15F100AC-15C6-4B3C-B0CF-8418050982B3}"/>
                  </a:ext>
                </a:extLst>
              </p14:cNvPr>
              <p14:cNvContentPartPr/>
              <p14:nvPr/>
            </p14:nvContentPartPr>
            <p14:xfrm>
              <a:off x="6509710" y="2380791"/>
              <a:ext cx="360" cy="6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15F100AC-15C6-4B3C-B0CF-8418050982B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492070" y="2362791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D41F1B6-A759-4279-9237-E723E68C7A82}"/>
                  </a:ext>
                </a:extLst>
              </p14:cNvPr>
              <p14:cNvContentPartPr/>
              <p14:nvPr/>
            </p14:nvContentPartPr>
            <p14:xfrm>
              <a:off x="5733550" y="2443791"/>
              <a:ext cx="402840" cy="1904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D41F1B6-A759-4279-9237-E723E68C7A8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715550" y="2426118"/>
                <a:ext cx="438480" cy="226148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A779-BB70-41AD-B915-DE408317D723}"/>
              </a:ext>
            </a:extLst>
          </p:cNvPr>
          <p:cNvGrpSpPr/>
          <p:nvPr/>
        </p:nvGrpSpPr>
        <p:grpSpPr>
          <a:xfrm>
            <a:off x="2853190" y="3700370"/>
            <a:ext cx="169560" cy="242280"/>
            <a:chOff x="2853190" y="3700370"/>
            <a:chExt cx="16956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A4157E-3233-459E-BD76-2D292388E863}"/>
                    </a:ext>
                  </a:extLst>
                </p14:cNvPr>
                <p14:cNvContentPartPr/>
                <p14:nvPr/>
              </p14:nvContentPartPr>
              <p14:xfrm>
                <a:off x="2860750" y="3743930"/>
                <a:ext cx="39600" cy="198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A4157E-3233-459E-BD76-2D292388E86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43110" y="3725930"/>
                  <a:ext cx="75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DB75FB-DCD9-456E-9D7E-8F1EC3B65083}"/>
                    </a:ext>
                  </a:extLst>
                </p14:cNvPr>
                <p14:cNvContentPartPr/>
                <p14:nvPr/>
              </p14:nvContentPartPr>
              <p14:xfrm>
                <a:off x="2853190" y="3700370"/>
                <a:ext cx="169560" cy="12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DB75FB-DCD9-456E-9D7E-8F1EC3B6508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835550" y="3682370"/>
                  <a:ext cx="20520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FE6B7E-BE57-483D-B8DD-CB427A8585C0}"/>
              </a:ext>
            </a:extLst>
          </p:cNvPr>
          <p:cNvGrpSpPr/>
          <p:nvPr/>
        </p:nvGrpSpPr>
        <p:grpSpPr>
          <a:xfrm>
            <a:off x="6068350" y="3581570"/>
            <a:ext cx="160920" cy="253440"/>
            <a:chOff x="6068350" y="3581570"/>
            <a:chExt cx="160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99436E-DEC6-4CB4-ADF5-FDEDAB5B3335}"/>
                    </a:ext>
                  </a:extLst>
                </p14:cNvPr>
                <p14:cNvContentPartPr/>
                <p14:nvPr/>
              </p14:nvContentPartPr>
              <p14:xfrm>
                <a:off x="6068350" y="3599570"/>
                <a:ext cx="40320" cy="235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99436E-DEC6-4CB4-ADF5-FDEDAB5B333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050350" y="3581930"/>
                  <a:ext cx="75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6DCD22-14EA-4815-A2E5-FFD2C61D7315}"/>
                    </a:ext>
                  </a:extLst>
                </p14:cNvPr>
                <p14:cNvContentPartPr/>
                <p14:nvPr/>
              </p14:nvContentPartPr>
              <p14:xfrm>
                <a:off x="6110830" y="3581570"/>
                <a:ext cx="118440" cy="145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6DCD22-14EA-4815-A2E5-FFD2C61D731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92830" y="3563570"/>
                  <a:ext cx="154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611BF16-4B33-4AE5-88A7-22DAA4D6D0D7}"/>
              </a:ext>
            </a:extLst>
          </p:cNvPr>
          <p:cNvGrpSpPr/>
          <p:nvPr/>
        </p:nvGrpSpPr>
        <p:grpSpPr>
          <a:xfrm>
            <a:off x="2607670" y="3026810"/>
            <a:ext cx="156600" cy="248760"/>
            <a:chOff x="2607670" y="3026810"/>
            <a:chExt cx="15660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AFA7E75-F569-4093-9DE5-92BB8D5631FD}"/>
                    </a:ext>
                  </a:extLst>
                </p14:cNvPr>
                <p14:cNvContentPartPr/>
                <p14:nvPr/>
              </p14:nvContentPartPr>
              <p14:xfrm>
                <a:off x="2607670" y="3034730"/>
                <a:ext cx="30600" cy="240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AFA7E75-F569-4093-9DE5-92BB8D5631F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590030" y="3016730"/>
                  <a:ext cx="66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6A31FA-8C56-4C2F-8580-5E43D4CF1970}"/>
                    </a:ext>
                  </a:extLst>
                </p14:cNvPr>
                <p14:cNvContentPartPr/>
                <p14:nvPr/>
              </p14:nvContentPartPr>
              <p14:xfrm>
                <a:off x="2633230" y="3026810"/>
                <a:ext cx="131040" cy="127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6A31FA-8C56-4C2F-8580-5E43D4CF197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615230" y="3008810"/>
                  <a:ext cx="166680" cy="16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181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9AEB519-E356-47D2-B9F3-90469B428478}"/>
                  </a:ext>
                </a:extLst>
              </p14:cNvPr>
              <p14:cNvContentPartPr/>
              <p14:nvPr/>
            </p14:nvContentPartPr>
            <p14:xfrm>
              <a:off x="247150" y="189471"/>
              <a:ext cx="9518040" cy="51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9AEB519-E356-47D2-B9F3-90469B428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150" y="171831"/>
                <a:ext cx="955368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01FCD7B-0FA5-4B97-9CC7-BFDA960CE6CA}"/>
                  </a:ext>
                </a:extLst>
              </p14:cNvPr>
              <p14:cNvContentPartPr/>
              <p14:nvPr/>
            </p14:nvContentPartPr>
            <p14:xfrm>
              <a:off x="1702598" y="1062842"/>
              <a:ext cx="1333800" cy="383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01FCD7B-0FA5-4B97-9CC7-BFDA960CE6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4598" y="1045219"/>
                <a:ext cx="1369440" cy="418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DD346EB-095F-474B-AF98-1C0E8DAED0EC}"/>
                  </a:ext>
                </a:extLst>
              </p14:cNvPr>
              <p14:cNvContentPartPr/>
              <p14:nvPr/>
            </p14:nvContentPartPr>
            <p14:xfrm>
              <a:off x="1369238" y="1193522"/>
              <a:ext cx="126360" cy="347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DD346EB-095F-474B-AF98-1C0E8DAED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1238" y="1175522"/>
                <a:ext cx="1620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98CCC0B-49A7-47CD-9211-A699FB55147A}"/>
                  </a:ext>
                </a:extLst>
              </p14:cNvPr>
              <p14:cNvContentPartPr/>
              <p14:nvPr/>
            </p14:nvContentPartPr>
            <p14:xfrm>
              <a:off x="495158" y="1013162"/>
              <a:ext cx="784440" cy="370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98CCC0B-49A7-47CD-9211-A699FB5514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7510" y="995162"/>
                <a:ext cx="820096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A17B02-70EE-48B1-89F7-29FD2EB05A08}"/>
                  </a:ext>
                </a:extLst>
              </p14:cNvPr>
              <p14:cNvContentPartPr/>
              <p14:nvPr/>
            </p14:nvContentPartPr>
            <p14:xfrm>
              <a:off x="8328398" y="1080842"/>
              <a:ext cx="595080" cy="198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A17B02-70EE-48B1-89F7-29FD2EB05A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10758" y="1063202"/>
                <a:ext cx="630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7963C45-E05E-4450-AF42-ADBF4BC640EC}"/>
                  </a:ext>
                </a:extLst>
              </p14:cNvPr>
              <p14:cNvContentPartPr/>
              <p14:nvPr/>
            </p14:nvContentPartPr>
            <p14:xfrm>
              <a:off x="7806038" y="1013162"/>
              <a:ext cx="216360" cy="275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7963C45-E05E-4450-AF42-ADBF4BC640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88068" y="995499"/>
                <a:ext cx="251941" cy="311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BB0F990-92E5-42C8-89C4-001F90E13295}"/>
                  </a:ext>
                </a:extLst>
              </p14:cNvPr>
              <p14:cNvContentPartPr/>
              <p14:nvPr/>
            </p14:nvContentPartPr>
            <p14:xfrm>
              <a:off x="9273914" y="1004162"/>
              <a:ext cx="163440" cy="230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BB0F990-92E5-42C8-89C4-001F90E1329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56274" y="986522"/>
                <a:ext cx="199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06BA0B7-3ADD-4621-9F41-277D94C98757}"/>
                  </a:ext>
                </a:extLst>
              </p14:cNvPr>
              <p14:cNvContentPartPr/>
              <p14:nvPr/>
            </p14:nvContentPartPr>
            <p14:xfrm>
              <a:off x="9535634" y="1112162"/>
              <a:ext cx="126360" cy="122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06BA0B7-3ADD-4621-9F41-277D94C987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17994" y="1094162"/>
                <a:ext cx="162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C89E545-0A10-4185-AC24-2C1DE1EE9B15}"/>
                  </a:ext>
                </a:extLst>
              </p14:cNvPr>
              <p14:cNvContentPartPr/>
              <p14:nvPr/>
            </p14:nvContentPartPr>
            <p14:xfrm>
              <a:off x="9927674" y="1094522"/>
              <a:ext cx="275040" cy="140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C89E545-0A10-4185-AC24-2C1DE1EE9B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10034" y="1076522"/>
                <a:ext cx="310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27E9A1B-4D73-4140-B186-EA0E88C321F8}"/>
                  </a:ext>
                </a:extLst>
              </p14:cNvPr>
              <p14:cNvContentPartPr/>
              <p14:nvPr/>
            </p14:nvContentPartPr>
            <p14:xfrm>
              <a:off x="10292354" y="1116842"/>
              <a:ext cx="77040" cy="113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27E9A1B-4D73-4140-B186-EA0E88C321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74714" y="1099202"/>
                <a:ext cx="112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F5CA06A-EBB6-4C6D-89C4-2287460E1DDD}"/>
                  </a:ext>
                </a:extLst>
              </p14:cNvPr>
              <p14:cNvContentPartPr/>
              <p14:nvPr/>
            </p14:nvContentPartPr>
            <p14:xfrm>
              <a:off x="10463714" y="1143842"/>
              <a:ext cx="5040" cy="72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F5CA06A-EBB6-4C6D-89C4-2287460E1D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45714" y="1126202"/>
                <a:ext cx="406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951A0F5-D0A4-4CC0-9ECE-B061B8DA51F3}"/>
                  </a:ext>
                </a:extLst>
              </p14:cNvPr>
              <p14:cNvContentPartPr/>
              <p14:nvPr/>
            </p14:nvContentPartPr>
            <p14:xfrm>
              <a:off x="10445714" y="1049522"/>
              <a:ext cx="5040" cy="1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951A0F5-D0A4-4CC0-9ECE-B061B8DA51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27714" y="1031522"/>
                <a:ext cx="40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6355822-E6EC-40A1-9A06-D8C10ED44F40}"/>
                  </a:ext>
                </a:extLst>
              </p14:cNvPr>
              <p14:cNvContentPartPr/>
              <p14:nvPr/>
            </p14:nvContentPartPr>
            <p14:xfrm>
              <a:off x="11215754" y="1116842"/>
              <a:ext cx="185040" cy="123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6355822-E6EC-40A1-9A06-D8C10ED44F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98114" y="1099202"/>
                <a:ext cx="220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B3261EB-59F1-401F-9ED3-6630E3D1A74C}"/>
                  </a:ext>
                </a:extLst>
              </p14:cNvPr>
              <p14:cNvContentPartPr/>
              <p14:nvPr/>
            </p14:nvContentPartPr>
            <p14:xfrm>
              <a:off x="10788074" y="1022162"/>
              <a:ext cx="347040" cy="217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B3261EB-59F1-401F-9ED3-6630E3D1A7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70074" y="1004522"/>
                <a:ext cx="3826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049EC00-5996-4FEB-AF06-22B5D29D9E0F}"/>
                  </a:ext>
                </a:extLst>
              </p14:cNvPr>
              <p14:cNvContentPartPr/>
              <p14:nvPr/>
            </p14:nvContentPartPr>
            <p14:xfrm>
              <a:off x="10585394" y="1022162"/>
              <a:ext cx="113040" cy="198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049EC00-5996-4FEB-AF06-22B5D29D9E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567394" y="1004522"/>
                <a:ext cx="1486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6FA2484-2C10-4499-BE5C-2A5BA2C0216B}"/>
                  </a:ext>
                </a:extLst>
              </p14:cNvPr>
              <p14:cNvContentPartPr/>
              <p14:nvPr/>
            </p14:nvContentPartPr>
            <p14:xfrm>
              <a:off x="945842" y="1652797"/>
              <a:ext cx="5040" cy="50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6FA2484-2C10-4499-BE5C-2A5BA2C021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7842" y="1635157"/>
                <a:ext cx="40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702368C-F9FA-4031-AA32-2FE4D9010F56}"/>
                  </a:ext>
                </a:extLst>
              </p14:cNvPr>
              <p14:cNvContentPartPr/>
              <p14:nvPr/>
            </p14:nvContentPartPr>
            <p14:xfrm>
              <a:off x="481802" y="1729477"/>
              <a:ext cx="523080" cy="199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702368C-F9FA-4031-AA32-2FE4D9010F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802" y="1711837"/>
                <a:ext cx="5587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4220839-8B46-46D0-B230-07EB7F341B57}"/>
                  </a:ext>
                </a:extLst>
              </p14:cNvPr>
              <p14:cNvContentPartPr/>
              <p14:nvPr/>
            </p14:nvContentPartPr>
            <p14:xfrm>
              <a:off x="1571882" y="1760866"/>
              <a:ext cx="104040" cy="131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4220839-8B46-46D0-B230-07EB7F341B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53882" y="1742866"/>
                <a:ext cx="1396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ED046AB-4B28-4BC9-8BD1-45A1783CCABB}"/>
                  </a:ext>
                </a:extLst>
              </p14:cNvPr>
              <p14:cNvContentPartPr/>
              <p14:nvPr/>
            </p14:nvContentPartPr>
            <p14:xfrm>
              <a:off x="1806242" y="1630546"/>
              <a:ext cx="32040" cy="216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ED046AB-4B28-4BC9-8BD1-45A1783CCA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88242" y="1612546"/>
                <a:ext cx="67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AE70ECE-4C2D-447A-BC77-BF13B030F3A7}"/>
                  </a:ext>
                </a:extLst>
              </p14:cNvPr>
              <p14:cNvContentPartPr/>
              <p14:nvPr/>
            </p14:nvContentPartPr>
            <p14:xfrm>
              <a:off x="2285762" y="1684546"/>
              <a:ext cx="173880" cy="1807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AE70ECE-4C2D-447A-BC77-BF13B030F3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68122" y="1666546"/>
                <a:ext cx="2095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82C26DD-E821-4212-BCDA-6EE9C3165FFD}"/>
                  </a:ext>
                </a:extLst>
              </p14:cNvPr>
              <p14:cNvContentPartPr/>
              <p14:nvPr/>
            </p14:nvContentPartPr>
            <p14:xfrm>
              <a:off x="2544242" y="1684546"/>
              <a:ext cx="109080" cy="180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82C26DD-E821-4212-BCDA-6EE9C3165F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26242" y="1666546"/>
                <a:ext cx="144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61719B9-9DF6-461E-B983-760CF02BAC83}"/>
                  </a:ext>
                </a:extLst>
              </p14:cNvPr>
              <p14:cNvContentPartPr/>
              <p14:nvPr/>
            </p14:nvContentPartPr>
            <p14:xfrm>
              <a:off x="2886962" y="1706506"/>
              <a:ext cx="149400" cy="1490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61719B9-9DF6-461E-B983-760CF02BAC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68962" y="1688866"/>
                <a:ext cx="1850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C1F045D-BBE3-4141-A4DA-2440418D2DEA}"/>
                  </a:ext>
                </a:extLst>
              </p14:cNvPr>
              <p14:cNvContentPartPr/>
              <p14:nvPr/>
            </p14:nvContentPartPr>
            <p14:xfrm>
              <a:off x="1927562" y="1741786"/>
              <a:ext cx="117720" cy="226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C1F045D-BBE3-4141-A4DA-2440418D2DE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09868" y="1723786"/>
                <a:ext cx="153469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7C8B170-860E-4BFE-B803-9AC4C5FC492D}"/>
                  </a:ext>
                </a:extLst>
              </p14:cNvPr>
              <p14:cNvContentPartPr/>
              <p14:nvPr/>
            </p14:nvContentPartPr>
            <p14:xfrm>
              <a:off x="1093802" y="1738186"/>
              <a:ext cx="392760" cy="276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7C8B170-860E-4BFE-B803-9AC4C5FC492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5802" y="1720186"/>
                <a:ext cx="4284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BE8BBB2-65BC-41E2-B3FA-A98134DB07DA}"/>
                  </a:ext>
                </a:extLst>
              </p14:cNvPr>
              <p14:cNvContentPartPr/>
              <p14:nvPr/>
            </p14:nvContentPartPr>
            <p14:xfrm>
              <a:off x="8574310" y="1472151"/>
              <a:ext cx="178560" cy="3110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BE8BBB2-65BC-41E2-B3FA-A98134DB07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56670" y="1454151"/>
                <a:ext cx="2142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2266DC0-AA5E-464D-BE9E-7A5879527FC6}"/>
                  </a:ext>
                </a:extLst>
              </p14:cNvPr>
              <p14:cNvContentPartPr/>
              <p14:nvPr/>
            </p14:nvContentPartPr>
            <p14:xfrm>
              <a:off x="9632710" y="1586271"/>
              <a:ext cx="356760" cy="116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2266DC0-AA5E-464D-BE9E-7A5879527F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14710" y="1568631"/>
                <a:ext cx="392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303713E-76AB-4FAB-8869-C9509DC557EC}"/>
                  </a:ext>
                </a:extLst>
              </p14:cNvPr>
              <p14:cNvContentPartPr/>
              <p14:nvPr/>
            </p14:nvContentPartPr>
            <p14:xfrm>
              <a:off x="10547110" y="1575111"/>
              <a:ext cx="178560" cy="1274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303713E-76AB-4FAB-8869-C9509DC557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529110" y="1557471"/>
                <a:ext cx="214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E6F1E0D-1F73-443E-AFD1-95F2531E03CA}"/>
                  </a:ext>
                </a:extLst>
              </p14:cNvPr>
              <p14:cNvContentPartPr/>
              <p14:nvPr/>
            </p14:nvContentPartPr>
            <p14:xfrm>
              <a:off x="10081630" y="1569711"/>
              <a:ext cx="362520" cy="1213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E6F1E0D-1F73-443E-AFD1-95F2531E03C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63630" y="1552018"/>
                <a:ext cx="398160" cy="157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BAF2A623-EB7E-4FCD-BE0D-9E02066783A0}"/>
                  </a:ext>
                </a:extLst>
              </p14:cNvPr>
              <p14:cNvContentPartPr/>
              <p14:nvPr/>
            </p14:nvContentPartPr>
            <p14:xfrm>
              <a:off x="9034030" y="1604271"/>
              <a:ext cx="305640" cy="1274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BAF2A623-EB7E-4FCD-BE0D-9E02066783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16030" y="1586631"/>
                <a:ext cx="341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89B817E-8A44-48B8-88DB-1CAD525CC2AD}"/>
                  </a:ext>
                </a:extLst>
              </p14:cNvPr>
              <p14:cNvContentPartPr/>
              <p14:nvPr/>
            </p14:nvContentPartPr>
            <p14:xfrm>
              <a:off x="7878790" y="1477911"/>
              <a:ext cx="368280" cy="3225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89B817E-8A44-48B8-88DB-1CAD525CC2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60790" y="1459911"/>
                <a:ext cx="4039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E303DE0-AE14-4DAE-BAA8-F6F067945F60}"/>
                  </a:ext>
                </a:extLst>
              </p14:cNvPr>
              <p14:cNvContentPartPr/>
              <p14:nvPr/>
            </p14:nvContentPartPr>
            <p14:xfrm>
              <a:off x="1805590" y="2207631"/>
              <a:ext cx="132480" cy="185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E303DE0-AE14-4DAE-BAA8-F6F067945F6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87950" y="2189991"/>
                <a:ext cx="1681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1C2EA44-9B63-45C6-8188-BA3B74EF8A5C}"/>
                  </a:ext>
                </a:extLst>
              </p14:cNvPr>
              <p14:cNvContentPartPr/>
              <p14:nvPr/>
            </p14:nvContentPartPr>
            <p14:xfrm>
              <a:off x="1213390" y="2254071"/>
              <a:ext cx="483120" cy="1324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1C2EA44-9B63-45C6-8188-BA3B74EF8A5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5403" y="2236479"/>
                <a:ext cx="518733" cy="168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B2F2E71-2B48-430C-B19C-EB89A3F3D781}"/>
                  </a:ext>
                </a:extLst>
              </p14:cNvPr>
              <p14:cNvContentPartPr/>
              <p14:nvPr/>
            </p14:nvContentPartPr>
            <p14:xfrm>
              <a:off x="856630" y="2225271"/>
              <a:ext cx="224640" cy="155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B2F2E71-2B48-430C-B19C-EB89A3F3D78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8990" y="2207631"/>
                <a:ext cx="2602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E50E384-41AD-45CE-8424-FF0D01B628AF}"/>
                  </a:ext>
                </a:extLst>
              </p14:cNvPr>
              <p14:cNvContentPartPr/>
              <p14:nvPr/>
            </p14:nvContentPartPr>
            <p14:xfrm>
              <a:off x="586270" y="2219511"/>
              <a:ext cx="184680" cy="2880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E50E384-41AD-45CE-8424-FF0D01B628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8630" y="2201871"/>
                <a:ext cx="220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853E42A-63B3-490A-8517-498DDF0CA212}"/>
                  </a:ext>
                </a:extLst>
              </p14:cNvPr>
              <p14:cNvContentPartPr/>
              <p14:nvPr/>
            </p14:nvContentPartPr>
            <p14:xfrm>
              <a:off x="3168550" y="995162"/>
              <a:ext cx="4422960" cy="1414789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853E42A-63B3-490A-8517-498DDF0CA2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50910" y="977518"/>
                <a:ext cx="4458600" cy="145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10245AF-5790-4889-A1DB-5E91044B4948}"/>
                  </a:ext>
                </a:extLst>
              </p14:cNvPr>
              <p14:cNvContentPartPr/>
              <p14:nvPr/>
            </p14:nvContentPartPr>
            <p14:xfrm>
              <a:off x="2812150" y="2196831"/>
              <a:ext cx="253440" cy="144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10245AF-5790-4889-A1DB-5E91044B494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94150" y="2178831"/>
                <a:ext cx="289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AD921C5-3BB7-49CB-A7A2-8FD10DC94F76}"/>
                  </a:ext>
                </a:extLst>
              </p14:cNvPr>
              <p14:cNvContentPartPr/>
              <p14:nvPr/>
            </p14:nvContentPartPr>
            <p14:xfrm>
              <a:off x="2179270" y="2144991"/>
              <a:ext cx="546840" cy="20772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AD921C5-3BB7-49CB-A7A2-8FD10DC94F7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61630" y="2126991"/>
                <a:ext cx="5824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434B1EB9-F775-4B03-B2A3-D7C76D361D61}"/>
                  </a:ext>
                </a:extLst>
              </p14:cNvPr>
              <p14:cNvContentPartPr/>
              <p14:nvPr/>
            </p14:nvContentPartPr>
            <p14:xfrm>
              <a:off x="7751710" y="2006391"/>
              <a:ext cx="173160" cy="1562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434B1EB9-F775-4B03-B2A3-D7C76D361D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33710" y="1988391"/>
                <a:ext cx="208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FD33764-E907-4D31-B41C-EFC24F5D1281}"/>
                  </a:ext>
                </a:extLst>
              </p14:cNvPr>
              <p14:cNvContentPartPr/>
              <p14:nvPr/>
            </p14:nvContentPartPr>
            <p14:xfrm>
              <a:off x="8039710" y="2018271"/>
              <a:ext cx="98280" cy="1270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FD33764-E907-4D31-B41C-EFC24F5D12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21710" y="2000631"/>
                <a:ext cx="133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1406B20-98E8-4341-9733-3558FDC3BEE2}"/>
                  </a:ext>
                </a:extLst>
              </p14:cNvPr>
              <p14:cNvContentPartPr/>
              <p14:nvPr/>
            </p14:nvContentPartPr>
            <p14:xfrm>
              <a:off x="8223310" y="2018271"/>
              <a:ext cx="110520" cy="1386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1406B20-98E8-4341-9733-3558FDC3BEE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05670" y="2000631"/>
                <a:ext cx="1461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E742A2C-4609-4EE8-A994-1FB6078C60F0}"/>
                  </a:ext>
                </a:extLst>
              </p14:cNvPr>
              <p14:cNvContentPartPr/>
              <p14:nvPr/>
            </p14:nvContentPartPr>
            <p14:xfrm>
              <a:off x="8470990" y="2110431"/>
              <a:ext cx="46440" cy="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E742A2C-4609-4EE8-A994-1FB6078C60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452990" y="2092431"/>
                <a:ext cx="8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4CCAB61E-48B3-4680-BE69-D1B85D1E4967}"/>
                  </a:ext>
                </a:extLst>
              </p14:cNvPr>
              <p14:cNvContentPartPr/>
              <p14:nvPr/>
            </p14:nvContentPartPr>
            <p14:xfrm>
              <a:off x="8661070" y="1943751"/>
              <a:ext cx="150120" cy="2592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4CCAB61E-48B3-4680-BE69-D1B85D1E496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43070" y="1925751"/>
                <a:ext cx="185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3666CEBB-B4C2-4341-89DB-B5BD7A9C5765}"/>
                  </a:ext>
                </a:extLst>
              </p14:cNvPr>
              <p14:cNvContentPartPr/>
              <p14:nvPr/>
            </p14:nvContentPartPr>
            <p14:xfrm>
              <a:off x="8907310" y="2070111"/>
              <a:ext cx="93240" cy="1155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3666CEBB-B4C2-4341-89DB-B5BD7A9C57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889310" y="2052111"/>
                <a:ext cx="1288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ED94FF3-DC5C-4015-87A4-45E8C3889017}"/>
                  </a:ext>
                </a:extLst>
              </p14:cNvPr>
              <p14:cNvContentPartPr/>
              <p14:nvPr/>
            </p14:nvContentPartPr>
            <p14:xfrm>
              <a:off x="9097750" y="2047071"/>
              <a:ext cx="81000" cy="1216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ED94FF3-DC5C-4015-87A4-45E8C388901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80110" y="2029431"/>
                <a:ext cx="116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FA1D46C-51AC-454F-8601-7402E9732327}"/>
                  </a:ext>
                </a:extLst>
              </p14:cNvPr>
              <p14:cNvContentPartPr/>
              <p14:nvPr/>
            </p14:nvContentPartPr>
            <p14:xfrm>
              <a:off x="9270550" y="2035551"/>
              <a:ext cx="80640" cy="1202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FA1D46C-51AC-454F-8601-7402E97323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52910" y="2017911"/>
                <a:ext cx="116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9793632B-689E-42E2-A971-5A9BBEF00A56}"/>
                  </a:ext>
                </a:extLst>
              </p14:cNvPr>
              <p14:cNvContentPartPr/>
              <p14:nvPr/>
            </p14:nvContentPartPr>
            <p14:xfrm>
              <a:off x="9482950" y="2029791"/>
              <a:ext cx="87120" cy="1328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9793632B-689E-42E2-A971-5A9BBEF00A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65310" y="2012151"/>
                <a:ext cx="122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F2C4AD05-F89A-4D83-9A93-A033E4A21AAE}"/>
                  </a:ext>
                </a:extLst>
              </p14:cNvPr>
              <p14:cNvContentPartPr/>
              <p14:nvPr/>
            </p14:nvContentPartPr>
            <p14:xfrm>
              <a:off x="9684190" y="2047431"/>
              <a:ext cx="144360" cy="979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F2C4AD05-F89A-4D83-9A93-A033E4A21A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66550" y="2029431"/>
                <a:ext cx="1800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5F5DAF3-E6CA-4E00-94AD-09D0AA45B2E2}"/>
                  </a:ext>
                </a:extLst>
              </p14:cNvPr>
              <p14:cNvContentPartPr/>
              <p14:nvPr/>
            </p14:nvContentPartPr>
            <p14:xfrm>
              <a:off x="9916390" y="2012151"/>
              <a:ext cx="107640" cy="1389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5F5DAF3-E6CA-4E00-94AD-09D0AA45B2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898390" y="1994511"/>
                <a:ext cx="1432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E193623-0799-454C-8C50-90437DA58469}"/>
                  </a:ext>
                </a:extLst>
              </p14:cNvPr>
              <p14:cNvContentPartPr/>
              <p14:nvPr/>
            </p14:nvContentPartPr>
            <p14:xfrm>
              <a:off x="10104310" y="2047071"/>
              <a:ext cx="46440" cy="925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E193623-0799-454C-8C50-90437DA5846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086310" y="2029431"/>
                <a:ext cx="82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35883A9-C9E2-45F6-87B1-4439B649E893}"/>
                  </a:ext>
                </a:extLst>
              </p14:cNvPr>
              <p14:cNvContentPartPr/>
              <p14:nvPr/>
            </p14:nvContentPartPr>
            <p14:xfrm>
              <a:off x="10242190" y="2035191"/>
              <a:ext cx="132840" cy="87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35883A9-C9E2-45F6-87B1-4439B649E8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24550" y="2017191"/>
                <a:ext cx="1684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F827843-DA4E-4769-AA3E-DADE5D8439EC}"/>
                  </a:ext>
                </a:extLst>
              </p14:cNvPr>
              <p14:cNvContentPartPr/>
              <p14:nvPr/>
            </p14:nvContentPartPr>
            <p14:xfrm>
              <a:off x="10495270" y="2029791"/>
              <a:ext cx="98640" cy="294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F827843-DA4E-4769-AA3E-DADE5D8439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77630" y="2012151"/>
                <a:ext cx="1342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1BA9119-8CFA-4E48-A1A3-E7F671A6E6D4}"/>
                  </a:ext>
                </a:extLst>
              </p14:cNvPr>
              <p14:cNvContentPartPr/>
              <p14:nvPr/>
            </p14:nvContentPartPr>
            <p14:xfrm>
              <a:off x="10259470" y="1926471"/>
              <a:ext cx="6120" cy="118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1BA9119-8CFA-4E48-A1A3-E7F671A6E6D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241830" y="1908471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4E637CF-34E1-4D43-A862-F0F3F09847AF}"/>
                  </a:ext>
                </a:extLst>
              </p14:cNvPr>
              <p14:cNvContentPartPr/>
              <p14:nvPr/>
            </p14:nvContentPartPr>
            <p14:xfrm>
              <a:off x="11898550" y="2133471"/>
              <a:ext cx="17640" cy="61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4E637CF-34E1-4D43-A862-F0F3F09847A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880550" y="2115471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D584F56-C484-47FA-A3BF-77FD3F83FA51}"/>
                  </a:ext>
                </a:extLst>
              </p14:cNvPr>
              <p14:cNvContentPartPr/>
              <p14:nvPr/>
            </p14:nvContentPartPr>
            <p14:xfrm>
              <a:off x="11501830" y="1943391"/>
              <a:ext cx="287640" cy="156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D584F56-C484-47FA-A3BF-77FD3F83FA5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483852" y="1925391"/>
                <a:ext cx="323235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8A0FC31-4FE4-4401-B10E-AC66121BFABB}"/>
                  </a:ext>
                </a:extLst>
              </p14:cNvPr>
              <p14:cNvContentPartPr/>
              <p14:nvPr/>
            </p14:nvContentPartPr>
            <p14:xfrm>
              <a:off x="10846270" y="1828551"/>
              <a:ext cx="552240" cy="28224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8A0FC31-4FE4-4401-B10E-AC66121BFAB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28270" y="1810911"/>
                <a:ext cx="587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9AF41206-3577-4D62-8D54-D6954EE3858E}"/>
                  </a:ext>
                </a:extLst>
              </p14:cNvPr>
              <p14:cNvContentPartPr/>
              <p14:nvPr/>
            </p14:nvContentPartPr>
            <p14:xfrm>
              <a:off x="1874710" y="4371358"/>
              <a:ext cx="86760" cy="118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9AF41206-3577-4D62-8D54-D6954EE3858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56710" y="4353718"/>
                <a:ext cx="122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5401F2C-7774-4203-9153-963A11242D79}"/>
                  </a:ext>
                </a:extLst>
              </p14:cNvPr>
              <p14:cNvContentPartPr/>
              <p14:nvPr/>
            </p14:nvContentPartPr>
            <p14:xfrm>
              <a:off x="1891990" y="4469278"/>
              <a:ext cx="92520" cy="1260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5401F2C-7774-4203-9153-963A11242D7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73990" y="4451278"/>
                <a:ext cx="128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F9E9C69-26B0-404A-8146-22E3B18BD62E}"/>
                  </a:ext>
                </a:extLst>
              </p14:cNvPr>
              <p14:cNvContentPartPr/>
              <p14:nvPr/>
            </p14:nvContentPartPr>
            <p14:xfrm>
              <a:off x="925750" y="4244998"/>
              <a:ext cx="564120" cy="3571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F9E9C69-26B0-404A-8146-22E3B18BD6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7750" y="4226998"/>
                <a:ext cx="5997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41457CE-7BC1-4E37-B851-DDCE8A8D36BA}"/>
                  </a:ext>
                </a:extLst>
              </p14:cNvPr>
              <p14:cNvContentPartPr/>
              <p14:nvPr/>
            </p14:nvContentPartPr>
            <p14:xfrm>
              <a:off x="1075150" y="5630998"/>
              <a:ext cx="195840" cy="3628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41457CE-7BC1-4E37-B851-DDCE8A8D36B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7510" y="5612998"/>
                <a:ext cx="2314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8529D54A-7BDD-486F-A272-8926471DDC20}"/>
                  </a:ext>
                </a:extLst>
              </p14:cNvPr>
              <p14:cNvContentPartPr/>
              <p14:nvPr/>
            </p14:nvContentPartPr>
            <p14:xfrm>
              <a:off x="1408870" y="5677078"/>
              <a:ext cx="181440" cy="2829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8529D54A-7BDD-486F-A272-8926471DDC2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90870" y="5659078"/>
                <a:ext cx="2170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AB0D673F-49E1-43B5-BFD7-F1CCBBAC5296}"/>
                  </a:ext>
                </a:extLst>
              </p14:cNvPr>
              <p14:cNvContentPartPr/>
              <p14:nvPr/>
            </p14:nvContentPartPr>
            <p14:xfrm>
              <a:off x="1718830" y="5659798"/>
              <a:ext cx="173520" cy="2707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AB0D673F-49E1-43B5-BFD7-F1CCBBAC529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1190" y="5641798"/>
                <a:ext cx="209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3F7B649-1F52-4074-9376-3EDF893C12C9}"/>
                  </a:ext>
                </a:extLst>
              </p14:cNvPr>
              <p14:cNvContentPartPr/>
              <p14:nvPr/>
            </p14:nvContentPartPr>
            <p14:xfrm>
              <a:off x="2196550" y="5711638"/>
              <a:ext cx="104040" cy="118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3F7B649-1F52-4074-9376-3EDF893C12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78910" y="5693638"/>
                <a:ext cx="139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2656E7E-711B-477F-9EE4-C2357587D298}"/>
                  </a:ext>
                </a:extLst>
              </p14:cNvPr>
              <p14:cNvContentPartPr/>
              <p14:nvPr/>
            </p14:nvContentPartPr>
            <p14:xfrm>
              <a:off x="2179270" y="5809198"/>
              <a:ext cx="92520" cy="234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2656E7E-711B-477F-9EE4-C2357587D29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161630" y="5791558"/>
                <a:ext cx="128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CFA5B098-F57F-47D0-A9B7-9B9D0108D2D9}"/>
                  </a:ext>
                </a:extLst>
              </p14:cNvPr>
              <p14:cNvContentPartPr/>
              <p14:nvPr/>
            </p14:nvContentPartPr>
            <p14:xfrm>
              <a:off x="632350" y="3070911"/>
              <a:ext cx="443160" cy="24264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CFA5B098-F57F-47D0-A9B7-9B9D0108D2D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14710" y="3052911"/>
                <a:ext cx="4788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354CA582-BD21-4191-B263-FBC5B4394CE6}"/>
                  </a:ext>
                </a:extLst>
              </p14:cNvPr>
              <p14:cNvContentPartPr/>
              <p14:nvPr/>
            </p14:nvContentPartPr>
            <p14:xfrm>
              <a:off x="1161550" y="3042111"/>
              <a:ext cx="661680" cy="2876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354CA582-BD21-4191-B263-FBC5B4394CE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43550" y="3024133"/>
                <a:ext cx="697320" cy="323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E29A65-42B6-4E95-B000-73B3D6ADBD74}"/>
                  </a:ext>
                </a:extLst>
              </p14:cNvPr>
              <p14:cNvContentPartPr/>
              <p14:nvPr/>
            </p14:nvContentPartPr>
            <p14:xfrm>
              <a:off x="2656630" y="3191346"/>
              <a:ext cx="190080" cy="8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E29A65-42B6-4E95-B000-73B3D6ADBD7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638990" y="3173346"/>
                <a:ext cx="225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A475C7-481C-4C5F-8EB7-B6F3F6C9DA4B}"/>
                  </a:ext>
                </a:extLst>
              </p14:cNvPr>
              <p14:cNvContentPartPr/>
              <p14:nvPr/>
            </p14:nvContentPartPr>
            <p14:xfrm>
              <a:off x="3651670" y="3110706"/>
              <a:ext cx="150120" cy="17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A475C7-481C-4C5F-8EB7-B6F3F6C9DA4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33670" y="3092706"/>
                <a:ext cx="185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04DAD7B-9712-4207-8B2C-E328200BE9C5}"/>
                  </a:ext>
                </a:extLst>
              </p14:cNvPr>
              <p14:cNvContentPartPr/>
              <p14:nvPr/>
            </p14:nvContentPartPr>
            <p14:xfrm>
              <a:off x="3904750" y="3105306"/>
              <a:ext cx="109800" cy="10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04DAD7B-9712-4207-8B2C-E328200BE9C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6750" y="3087666"/>
                <a:ext cx="145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869092-69A9-42A1-B827-FA4CE2C0EA0A}"/>
                  </a:ext>
                </a:extLst>
              </p14:cNvPr>
              <p14:cNvContentPartPr/>
              <p14:nvPr/>
            </p14:nvContentPartPr>
            <p14:xfrm>
              <a:off x="4157830" y="3076506"/>
              <a:ext cx="126720" cy="126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869092-69A9-42A1-B827-FA4CE2C0EA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139830" y="3058866"/>
                <a:ext cx="162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0CFE17-E5A8-473E-9BA3-7EFED7ADF67A}"/>
                  </a:ext>
                </a:extLst>
              </p14:cNvPr>
              <p14:cNvContentPartPr/>
              <p14:nvPr/>
            </p14:nvContentPartPr>
            <p14:xfrm>
              <a:off x="5089510" y="3111426"/>
              <a:ext cx="259200" cy="115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0CFE17-E5A8-473E-9BA3-7EFED7ADF67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71510" y="3093786"/>
                <a:ext cx="2948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1874E6-75D1-4C98-BCBD-EAC02D288B84}"/>
                  </a:ext>
                </a:extLst>
              </p14:cNvPr>
              <p14:cNvContentPartPr/>
              <p14:nvPr/>
            </p14:nvContentPartPr>
            <p14:xfrm>
              <a:off x="5468950" y="3122226"/>
              <a:ext cx="178560" cy="99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1874E6-75D1-4C98-BCBD-EAC02D288B8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51310" y="3104586"/>
                <a:ext cx="2142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3C7A786-8205-4808-9D9C-DB097E694EF7}"/>
                  </a:ext>
                </a:extLst>
              </p14:cNvPr>
              <p14:cNvContentPartPr/>
              <p14:nvPr/>
            </p14:nvContentPartPr>
            <p14:xfrm>
              <a:off x="4974670" y="2967426"/>
              <a:ext cx="28800" cy="1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3C7A786-8205-4808-9D9C-DB097E694EF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956670" y="2949426"/>
                <a:ext cx="64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FB56097-B1CF-4096-A66D-1CD6D7501B5C}"/>
                  </a:ext>
                </a:extLst>
              </p14:cNvPr>
              <p14:cNvContentPartPr/>
              <p14:nvPr/>
            </p14:nvContentPartPr>
            <p14:xfrm>
              <a:off x="6935590" y="3064986"/>
              <a:ext cx="13248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FB56097-B1CF-4096-A66D-1CD6D7501B5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17590" y="3046986"/>
                <a:ext cx="168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F439192-D651-4505-83C2-DC48BE5C0D78}"/>
                  </a:ext>
                </a:extLst>
              </p14:cNvPr>
              <p14:cNvContentPartPr/>
              <p14:nvPr/>
            </p14:nvContentPartPr>
            <p14:xfrm>
              <a:off x="7205590" y="3116826"/>
              <a:ext cx="6120" cy="81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F439192-D651-4505-83C2-DC48BE5C0D7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187950" y="3099186"/>
                <a:ext cx="417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327141-BB4D-4B4C-8893-6B5C1B765E54}"/>
                  </a:ext>
                </a:extLst>
              </p14:cNvPr>
              <p14:cNvContentPartPr/>
              <p14:nvPr/>
            </p14:nvContentPartPr>
            <p14:xfrm>
              <a:off x="7182550" y="3013146"/>
              <a:ext cx="11880" cy="11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327141-BB4D-4B4C-8893-6B5C1B765E5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64910" y="2995506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338A20-A17D-40F4-A2E3-C56D1DE972C2}"/>
                  </a:ext>
                </a:extLst>
              </p14:cNvPr>
              <p14:cNvContentPartPr/>
              <p14:nvPr/>
            </p14:nvContentPartPr>
            <p14:xfrm>
              <a:off x="8884990" y="3061026"/>
              <a:ext cx="11880" cy="15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338A20-A17D-40F4-A2E3-C56D1DE972C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867350" y="3043386"/>
                <a:ext cx="475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8ED165-5B83-4F5C-8C10-E14D17966CD7}"/>
                  </a:ext>
                </a:extLst>
              </p14:cNvPr>
              <p14:cNvContentPartPr/>
              <p14:nvPr/>
            </p14:nvContentPartPr>
            <p14:xfrm>
              <a:off x="8896510" y="3232026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8ED165-5B83-4F5C-8C10-E14D17966CD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878870" y="32140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AAE960-BCF2-4E3F-B34A-A926A90B3F02}"/>
                  </a:ext>
                </a:extLst>
              </p14:cNvPr>
              <p14:cNvContentPartPr/>
              <p14:nvPr/>
            </p14:nvContentPartPr>
            <p14:xfrm>
              <a:off x="8326990" y="3133386"/>
              <a:ext cx="380160" cy="138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AAE960-BCF2-4E3F-B34A-A926A90B3F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309333" y="3115386"/>
                <a:ext cx="415834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5546762-A88D-4F41-90F7-D519C2CD6FBA}"/>
                  </a:ext>
                </a:extLst>
              </p14:cNvPr>
              <p14:cNvContentPartPr/>
              <p14:nvPr/>
            </p14:nvContentPartPr>
            <p14:xfrm>
              <a:off x="7849990" y="2990106"/>
              <a:ext cx="288000" cy="259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5546762-A88D-4F41-90F7-D519C2CD6FB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831990" y="2972106"/>
                <a:ext cx="323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A124E43-3179-4D24-9F91-AD689D3C5C94}"/>
                  </a:ext>
                </a:extLst>
              </p14:cNvPr>
              <p14:cNvContentPartPr/>
              <p14:nvPr/>
            </p14:nvContentPartPr>
            <p14:xfrm>
              <a:off x="7372630" y="3047706"/>
              <a:ext cx="397080" cy="17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A124E43-3179-4D24-9F91-AD689D3C5C9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54630" y="3030066"/>
                <a:ext cx="4327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06BC50E-D5B7-4CEC-8CF9-AC61DC64DA91}"/>
                  </a:ext>
                </a:extLst>
              </p14:cNvPr>
              <p14:cNvContentPartPr/>
              <p14:nvPr/>
            </p14:nvContentPartPr>
            <p14:xfrm>
              <a:off x="5848390" y="2955186"/>
              <a:ext cx="1007640" cy="294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06BC50E-D5B7-4CEC-8CF9-AC61DC64DA9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830744" y="2937186"/>
                <a:ext cx="1043293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11D503-E213-4D40-82E9-01E5199510E3}"/>
                  </a:ext>
                </a:extLst>
              </p14:cNvPr>
              <p14:cNvContentPartPr/>
              <p14:nvPr/>
            </p14:nvContentPartPr>
            <p14:xfrm>
              <a:off x="4962790" y="3082266"/>
              <a:ext cx="23400" cy="98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11D503-E213-4D40-82E9-01E5199510E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945150" y="3064626"/>
                <a:ext cx="590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DB963C-BB9C-4A33-8418-3630811E0B3E}"/>
                  </a:ext>
                </a:extLst>
              </p14:cNvPr>
              <p14:cNvContentPartPr/>
              <p14:nvPr/>
            </p14:nvContentPartPr>
            <p14:xfrm>
              <a:off x="4531510" y="3064986"/>
              <a:ext cx="345240" cy="253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DB963C-BB9C-4A33-8418-3630811E0B3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513529" y="3047012"/>
                <a:ext cx="380843" cy="2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7AF72C-D58C-45E4-BD2C-BAF815219559}"/>
                  </a:ext>
                </a:extLst>
              </p14:cNvPr>
              <p14:cNvContentPartPr/>
              <p14:nvPr/>
            </p14:nvContentPartPr>
            <p14:xfrm>
              <a:off x="3024550" y="3030426"/>
              <a:ext cx="506880" cy="224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7AF72C-D58C-45E4-BD2C-BAF81521955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006550" y="3012786"/>
                <a:ext cx="542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4E3F15-96EB-4C89-9FA1-1652C73E78DC}"/>
                  </a:ext>
                </a:extLst>
              </p14:cNvPr>
              <p14:cNvContentPartPr/>
              <p14:nvPr/>
            </p14:nvContentPartPr>
            <p14:xfrm>
              <a:off x="2035630" y="3024666"/>
              <a:ext cx="500760" cy="264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4E3F15-96EB-4C89-9FA1-1652C73E78D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17990" y="3007026"/>
                <a:ext cx="53640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91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216B707C-4847-4000-B8BE-1AA52D728AB7}"/>
                  </a:ext>
                </a:extLst>
              </p14:cNvPr>
              <p14:cNvContentPartPr/>
              <p14:nvPr/>
            </p14:nvContentPartPr>
            <p14:xfrm>
              <a:off x="753310" y="2409426"/>
              <a:ext cx="6120" cy="2016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216B707C-4847-4000-B8BE-1AA52D728A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310" y="2391786"/>
                <a:ext cx="417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113E212F-1DE5-4C7F-BF2E-78B98A8B8819}"/>
                  </a:ext>
                </a:extLst>
              </p14:cNvPr>
              <p14:cNvContentPartPr/>
              <p14:nvPr/>
            </p14:nvContentPartPr>
            <p14:xfrm>
              <a:off x="1322110" y="2426706"/>
              <a:ext cx="207720" cy="16056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113E212F-1DE5-4C7F-BF2E-78B98A8B88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4470" y="2409066"/>
                <a:ext cx="2433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D474A877-9C10-4844-97AA-7C0317E7F967}"/>
                  </a:ext>
                </a:extLst>
              </p14:cNvPr>
              <p14:cNvContentPartPr/>
              <p14:nvPr/>
            </p14:nvContentPartPr>
            <p14:xfrm>
              <a:off x="1811350" y="2443986"/>
              <a:ext cx="6120" cy="126720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D474A877-9C10-4844-97AA-7C0317E7F9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3710" y="2425986"/>
                <a:ext cx="417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9BA103AB-E411-4369-8065-E3D859B5517D}"/>
                  </a:ext>
                </a:extLst>
              </p14:cNvPr>
              <p14:cNvContentPartPr/>
              <p14:nvPr/>
            </p14:nvContentPartPr>
            <p14:xfrm>
              <a:off x="1903510" y="2438226"/>
              <a:ext cx="144720" cy="167760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9BA103AB-E411-4369-8065-E3D859B551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5510" y="2420226"/>
                <a:ext cx="180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0E0AA7CD-51AD-4575-A8CD-C601EAF56CA5}"/>
                  </a:ext>
                </a:extLst>
              </p14:cNvPr>
              <p14:cNvContentPartPr/>
              <p14:nvPr/>
            </p14:nvContentPartPr>
            <p14:xfrm>
              <a:off x="1857430" y="2363346"/>
              <a:ext cx="360" cy="118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0E0AA7CD-51AD-4575-A8CD-C601EAF56CA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9430" y="2345706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55218030-502E-40CB-82D7-BC410EC9D30D}"/>
                  </a:ext>
                </a:extLst>
              </p14:cNvPr>
              <p14:cNvContentPartPr/>
              <p14:nvPr/>
            </p14:nvContentPartPr>
            <p14:xfrm>
              <a:off x="4974310" y="2374866"/>
              <a:ext cx="104040" cy="11592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55218030-502E-40CB-82D7-BC410EC9D3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56670" y="2357226"/>
                <a:ext cx="139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ACD57F3A-575F-4E42-A622-F0451F6EF37F}"/>
                  </a:ext>
                </a:extLst>
              </p14:cNvPr>
              <p14:cNvContentPartPr/>
              <p14:nvPr/>
            </p14:nvContentPartPr>
            <p14:xfrm>
              <a:off x="5187070" y="2374866"/>
              <a:ext cx="167400" cy="12132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ACD57F3A-575F-4E42-A622-F0451F6EF3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9070" y="2357226"/>
                <a:ext cx="203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7857B37F-BC69-4A85-AA9E-3F66D750D46E}"/>
                  </a:ext>
                </a:extLst>
              </p14:cNvPr>
              <p14:cNvContentPartPr/>
              <p14:nvPr/>
            </p14:nvContentPartPr>
            <p14:xfrm>
              <a:off x="6176350" y="2238066"/>
              <a:ext cx="132480" cy="26964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7857B37F-BC69-4A85-AA9E-3F66D750D46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58350" y="2220066"/>
                <a:ext cx="168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2B8FB82D-EEB2-4A1B-8E49-0B861E70967E}"/>
                  </a:ext>
                </a:extLst>
              </p14:cNvPr>
              <p14:cNvContentPartPr/>
              <p14:nvPr/>
            </p14:nvContentPartPr>
            <p14:xfrm>
              <a:off x="7366870" y="2265786"/>
              <a:ext cx="6120" cy="1188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2B8FB82D-EEB2-4A1B-8E49-0B861E70967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48870" y="2247786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08F0EA0E-12E9-4C72-9D98-7D48C2B11FF9}"/>
                  </a:ext>
                </a:extLst>
              </p14:cNvPr>
              <p14:cNvContentPartPr/>
              <p14:nvPr/>
            </p14:nvContentPartPr>
            <p14:xfrm>
              <a:off x="8614270" y="2340306"/>
              <a:ext cx="271800" cy="13284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08F0EA0E-12E9-4C72-9D98-7D48C2B11F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96630" y="2322666"/>
                <a:ext cx="307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0C6D1838-C6D1-4847-B663-678E020C9B3F}"/>
                  </a:ext>
                </a:extLst>
              </p14:cNvPr>
              <p14:cNvContentPartPr/>
              <p14:nvPr/>
            </p14:nvContentPartPr>
            <p14:xfrm>
              <a:off x="9040150" y="2363346"/>
              <a:ext cx="120960" cy="10440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0C6D1838-C6D1-4847-B663-678E020C9B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22510" y="2345706"/>
                <a:ext cx="156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56B02325-8D39-44A0-BB56-5BB4845EB4A9}"/>
                  </a:ext>
                </a:extLst>
              </p14:cNvPr>
              <p14:cNvContentPartPr/>
              <p14:nvPr/>
            </p14:nvContentPartPr>
            <p14:xfrm>
              <a:off x="10224910" y="2311506"/>
              <a:ext cx="316800" cy="16128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56B02325-8D39-44A0-BB56-5BB4845EB4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207270" y="2293866"/>
                <a:ext cx="352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D9B4ED58-B3A6-42AE-B657-EB0A8F8788DA}"/>
                  </a:ext>
                </a:extLst>
              </p14:cNvPr>
              <p14:cNvContentPartPr/>
              <p14:nvPr/>
            </p14:nvContentPartPr>
            <p14:xfrm>
              <a:off x="10903510" y="2329146"/>
              <a:ext cx="230760" cy="149400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D9B4ED58-B3A6-42AE-B657-EB0A8F8788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85870" y="2311506"/>
                <a:ext cx="2664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CCBC70E9-210E-4AD7-A8B0-25CDA620B6F8}"/>
                  </a:ext>
                </a:extLst>
              </p14:cNvPr>
              <p14:cNvContentPartPr/>
              <p14:nvPr/>
            </p14:nvContentPartPr>
            <p14:xfrm>
              <a:off x="9454150" y="2265786"/>
              <a:ext cx="661680" cy="2080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CCBC70E9-210E-4AD7-A8B0-25CDA620B6F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36160" y="2247786"/>
                <a:ext cx="697301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0AD2A97E-6304-4275-9B7A-6F825DA1B056}"/>
                  </a:ext>
                </a:extLst>
              </p14:cNvPr>
              <p14:cNvContentPartPr/>
              <p14:nvPr/>
            </p14:nvContentPartPr>
            <p14:xfrm>
              <a:off x="7975990" y="2374506"/>
              <a:ext cx="363600" cy="144360"/>
            </p14:xfrm>
          </p:contentPart>
        </mc:Choice>
        <mc:Fallback xmlns=""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0AD2A97E-6304-4275-9B7A-6F825DA1B0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8350" y="2356551"/>
                <a:ext cx="399240" cy="179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734792D2-6710-43E0-98C2-D7CB3A65FD91}"/>
                  </a:ext>
                </a:extLst>
              </p14:cNvPr>
              <p14:cNvContentPartPr/>
              <p14:nvPr/>
            </p14:nvContentPartPr>
            <p14:xfrm>
              <a:off x="7527790" y="2265786"/>
              <a:ext cx="294120" cy="276480"/>
            </p14:xfrm>
          </p:contentPart>
        </mc:Choice>
        <mc:Fallback xmlns=""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734792D2-6710-43E0-98C2-D7CB3A65FD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09790" y="2247786"/>
                <a:ext cx="329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5" name="Ink 734">
                <a:extLst>
                  <a:ext uri="{FF2B5EF4-FFF2-40B4-BE49-F238E27FC236}">
                    <a16:creationId xmlns:a16="http://schemas.microsoft.com/office/drawing/2014/main" id="{ED19D08B-F144-4305-ACB1-30D3C80F0923}"/>
                  </a:ext>
                </a:extLst>
              </p14:cNvPr>
              <p14:cNvContentPartPr/>
              <p14:nvPr/>
            </p14:nvContentPartPr>
            <p14:xfrm>
              <a:off x="7067710" y="2357586"/>
              <a:ext cx="328680" cy="144000"/>
            </p14:xfrm>
          </p:contentPart>
        </mc:Choice>
        <mc:Fallback xmlns="">
          <p:pic>
            <p:nvPicPr>
              <p:cNvPr id="735" name="Ink 734">
                <a:extLst>
                  <a:ext uri="{FF2B5EF4-FFF2-40B4-BE49-F238E27FC236}">
                    <a16:creationId xmlns:a16="http://schemas.microsoft.com/office/drawing/2014/main" id="{ED19D08B-F144-4305-ACB1-30D3C80F09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49710" y="2339946"/>
                <a:ext cx="3643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B38BE8A0-9C70-423B-BB00-E5187906B75A}"/>
                  </a:ext>
                </a:extLst>
              </p14:cNvPr>
              <p14:cNvContentPartPr/>
              <p14:nvPr/>
            </p14:nvContentPartPr>
            <p14:xfrm>
              <a:off x="6446710" y="2202426"/>
              <a:ext cx="471960" cy="31644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B38BE8A0-9C70-423B-BB00-E5187906B7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8710" y="2184426"/>
                <a:ext cx="507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37" name="Ink 736">
                <a:extLst>
                  <a:ext uri="{FF2B5EF4-FFF2-40B4-BE49-F238E27FC236}">
                    <a16:creationId xmlns:a16="http://schemas.microsoft.com/office/drawing/2014/main" id="{F6D04858-D2BB-4B7B-96E7-5E862F174624}"/>
                  </a:ext>
                </a:extLst>
              </p14:cNvPr>
              <p14:cNvContentPartPr/>
              <p14:nvPr/>
            </p14:nvContentPartPr>
            <p14:xfrm>
              <a:off x="5543830" y="2236986"/>
              <a:ext cx="455040" cy="362160"/>
            </p14:xfrm>
          </p:contentPart>
        </mc:Choice>
        <mc:Fallback xmlns="">
          <p:pic>
            <p:nvPicPr>
              <p:cNvPr id="737" name="Ink 736">
                <a:extLst>
                  <a:ext uri="{FF2B5EF4-FFF2-40B4-BE49-F238E27FC236}">
                    <a16:creationId xmlns:a16="http://schemas.microsoft.com/office/drawing/2014/main" id="{F6D04858-D2BB-4B7B-96E7-5E862F1746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5830" y="2218986"/>
                <a:ext cx="4906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A2C6D98C-DE0F-496A-83A7-4667761642FB}"/>
                  </a:ext>
                </a:extLst>
              </p14:cNvPr>
              <p14:cNvContentPartPr/>
              <p14:nvPr/>
            </p14:nvContentPartPr>
            <p14:xfrm>
              <a:off x="4336030" y="2288826"/>
              <a:ext cx="518760" cy="328320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A2C6D98C-DE0F-496A-83A7-4667761642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18390" y="2270826"/>
                <a:ext cx="554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851DC6E3-332C-4C9E-985F-6045B6CAF772}"/>
                  </a:ext>
                </a:extLst>
              </p14:cNvPr>
              <p14:cNvContentPartPr/>
              <p14:nvPr/>
            </p14:nvContentPartPr>
            <p14:xfrm>
              <a:off x="3749590" y="2306106"/>
              <a:ext cx="460080" cy="253080"/>
            </p14:xfrm>
          </p:contentPart>
        </mc:Choice>
        <mc:Fallback xmlns=""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851DC6E3-332C-4C9E-985F-6045B6CAF77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31604" y="2288106"/>
                <a:ext cx="495692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69D4BF32-94F2-4E41-864C-036385B6D07D}"/>
                  </a:ext>
                </a:extLst>
              </p14:cNvPr>
              <p14:cNvContentPartPr/>
              <p14:nvPr/>
            </p14:nvContentPartPr>
            <p14:xfrm>
              <a:off x="2277550" y="2369106"/>
              <a:ext cx="1386000" cy="24804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69D4BF32-94F2-4E41-864C-036385B6D07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59550" y="2351466"/>
                <a:ext cx="14216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9A2A4870-CA5B-425B-9421-504D79B2AD68}"/>
                  </a:ext>
                </a:extLst>
              </p14:cNvPr>
              <p14:cNvContentPartPr/>
              <p14:nvPr/>
            </p14:nvContentPartPr>
            <p14:xfrm>
              <a:off x="856630" y="2386026"/>
              <a:ext cx="190080" cy="242280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9A2A4870-CA5B-425B-9421-504D79B2AD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8990" y="2368386"/>
                <a:ext cx="2257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1AE68968-8B12-40C9-B546-9408F7E17CD8}"/>
                  </a:ext>
                </a:extLst>
              </p14:cNvPr>
              <p14:cNvContentPartPr/>
              <p14:nvPr/>
            </p14:nvContentPartPr>
            <p14:xfrm>
              <a:off x="746830" y="2996226"/>
              <a:ext cx="156240" cy="27648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1AE68968-8B12-40C9-B546-9408F7E17C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9190" y="2978226"/>
                <a:ext cx="1918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740D7B23-412C-4A50-9B0D-AE9C744F5863}"/>
                  </a:ext>
                </a:extLst>
              </p14:cNvPr>
              <p14:cNvContentPartPr/>
              <p14:nvPr/>
            </p14:nvContentPartPr>
            <p14:xfrm>
              <a:off x="1501030" y="3064986"/>
              <a:ext cx="126720" cy="16776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740D7B23-412C-4A50-9B0D-AE9C744F58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483030" y="3047346"/>
                <a:ext cx="162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43666D76-1230-4EA3-8FAD-D848B0C9D0F9}"/>
                  </a:ext>
                </a:extLst>
              </p14:cNvPr>
              <p14:cNvContentPartPr/>
              <p14:nvPr/>
            </p14:nvContentPartPr>
            <p14:xfrm>
              <a:off x="2069470" y="3064986"/>
              <a:ext cx="144720" cy="15588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43666D76-1230-4EA3-8FAD-D848B0C9D0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51830" y="3047346"/>
                <a:ext cx="1803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29FE1F51-2446-46A7-9067-92801472A678}"/>
                  </a:ext>
                </a:extLst>
              </p14:cNvPr>
              <p14:cNvContentPartPr/>
              <p14:nvPr/>
            </p14:nvContentPartPr>
            <p14:xfrm>
              <a:off x="3196630" y="3012786"/>
              <a:ext cx="197280" cy="19044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29FE1F51-2446-46A7-9067-92801472A6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78990" y="2995146"/>
                <a:ext cx="2329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CEE54C3A-887F-4D16-B54E-7AB9640A0D88}"/>
                  </a:ext>
                </a:extLst>
              </p14:cNvPr>
              <p14:cNvContentPartPr/>
              <p14:nvPr/>
            </p14:nvContentPartPr>
            <p14:xfrm>
              <a:off x="4531510" y="2927106"/>
              <a:ext cx="138600" cy="16200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CEE54C3A-887F-4D16-B54E-7AB9640A0D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13870" y="2909106"/>
                <a:ext cx="1742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A314A1DA-38D7-4F15-BD0B-457B1A2E0A77}"/>
                  </a:ext>
                </a:extLst>
              </p14:cNvPr>
              <p14:cNvContentPartPr/>
              <p14:nvPr/>
            </p14:nvContentPartPr>
            <p14:xfrm>
              <a:off x="4755070" y="2955906"/>
              <a:ext cx="104760" cy="11016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A314A1DA-38D7-4F15-BD0B-457B1A2E0A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37430" y="2937906"/>
                <a:ext cx="140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05195763-22F0-4A59-84C4-363036905A93}"/>
                  </a:ext>
                </a:extLst>
              </p14:cNvPr>
              <p14:cNvContentPartPr/>
              <p14:nvPr/>
            </p14:nvContentPartPr>
            <p14:xfrm>
              <a:off x="5595310" y="2846466"/>
              <a:ext cx="811440" cy="27648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05195763-22F0-4A59-84C4-363036905A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577662" y="2828826"/>
                <a:ext cx="847096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469E9256-21A8-48C5-B77E-9488FFC5A306}"/>
                  </a:ext>
                </a:extLst>
              </p14:cNvPr>
              <p14:cNvContentPartPr/>
              <p14:nvPr/>
            </p14:nvContentPartPr>
            <p14:xfrm>
              <a:off x="5008150" y="2846466"/>
              <a:ext cx="322920" cy="25344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469E9256-21A8-48C5-B77E-9488FFC5A30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90510" y="2828826"/>
                <a:ext cx="358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F80933EF-7803-4735-86A8-FDE28884DF04}"/>
                  </a:ext>
                </a:extLst>
              </p14:cNvPr>
              <p14:cNvContentPartPr/>
              <p14:nvPr/>
            </p14:nvContentPartPr>
            <p14:xfrm>
              <a:off x="4255390" y="2737386"/>
              <a:ext cx="109800" cy="14976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F80933EF-7803-4735-86A8-FDE28884DF0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7750" y="2719386"/>
                <a:ext cx="1454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51DBE804-4DA4-4A9C-8DE0-241E4833370D}"/>
                  </a:ext>
                </a:extLst>
              </p14:cNvPr>
              <p14:cNvContentPartPr/>
              <p14:nvPr/>
            </p14:nvContentPartPr>
            <p14:xfrm>
              <a:off x="3922030" y="2840706"/>
              <a:ext cx="213120" cy="36288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51DBE804-4DA4-4A9C-8DE0-241E483337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904030" y="2823066"/>
                <a:ext cx="2487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7A7561FA-2F17-40D7-8BB9-95031988E341}"/>
                  </a:ext>
                </a:extLst>
              </p14:cNvPr>
              <p14:cNvContentPartPr/>
              <p14:nvPr/>
            </p14:nvContentPartPr>
            <p14:xfrm>
              <a:off x="3565270" y="2955906"/>
              <a:ext cx="155520" cy="22464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7A7561FA-2F17-40D7-8BB9-95031988E34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47671" y="2937906"/>
                <a:ext cx="191078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028C69FA-0C61-4594-9087-DD3735D67845}"/>
                  </a:ext>
                </a:extLst>
              </p14:cNvPr>
              <p14:cNvContentPartPr/>
              <p14:nvPr/>
            </p14:nvContentPartPr>
            <p14:xfrm>
              <a:off x="2317150" y="2955906"/>
              <a:ext cx="644760" cy="28764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028C69FA-0C61-4594-9087-DD3735D678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299510" y="2937928"/>
                <a:ext cx="680400" cy="323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062418ED-DDE3-4C35-994C-B67A01109628}"/>
                  </a:ext>
                </a:extLst>
              </p14:cNvPr>
              <p14:cNvContentPartPr/>
              <p14:nvPr/>
            </p14:nvContentPartPr>
            <p14:xfrm>
              <a:off x="1822870" y="2961666"/>
              <a:ext cx="149760" cy="29376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062418ED-DDE3-4C35-994C-B67A0110962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804870" y="2943666"/>
                <a:ext cx="1854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C1A3B1A8-3972-4982-836E-7F7D258DF07B}"/>
                  </a:ext>
                </a:extLst>
              </p14:cNvPr>
              <p14:cNvContentPartPr/>
              <p14:nvPr/>
            </p14:nvContentPartPr>
            <p14:xfrm>
              <a:off x="995230" y="3030066"/>
              <a:ext cx="264600" cy="21996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C1A3B1A8-3972-4982-836E-7F7D258DF0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7254" y="3012397"/>
                <a:ext cx="300192" cy="255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1DA92CC4-B734-4F98-877C-2F79618BC570}"/>
                  </a:ext>
                </a:extLst>
              </p14:cNvPr>
              <p14:cNvContentPartPr/>
              <p14:nvPr/>
            </p14:nvContentPartPr>
            <p14:xfrm>
              <a:off x="6768550" y="2840706"/>
              <a:ext cx="41400" cy="27648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1DA92CC4-B734-4F98-877C-2F79618BC5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50910" y="2823066"/>
                <a:ext cx="770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27B1B965-8103-4A99-BA31-436459D27B3D}"/>
                  </a:ext>
                </a:extLst>
              </p14:cNvPr>
              <p14:cNvContentPartPr/>
              <p14:nvPr/>
            </p14:nvContentPartPr>
            <p14:xfrm>
              <a:off x="7021630" y="2852226"/>
              <a:ext cx="161640" cy="21312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27B1B965-8103-4A99-BA31-436459D27B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03990" y="2834586"/>
                <a:ext cx="197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2BB3364A-C687-434E-B04C-90D28D544989}"/>
                  </a:ext>
                </a:extLst>
              </p14:cNvPr>
              <p14:cNvContentPartPr/>
              <p14:nvPr/>
            </p14:nvContentPartPr>
            <p14:xfrm>
              <a:off x="7418710" y="2949426"/>
              <a:ext cx="218880" cy="13320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2BB3364A-C687-434E-B04C-90D28D54498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00710" y="2931786"/>
                <a:ext cx="254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3297E34F-150F-4807-956F-A33115DB566E}"/>
                  </a:ext>
                </a:extLst>
              </p14:cNvPr>
              <p14:cNvContentPartPr/>
              <p14:nvPr/>
            </p14:nvContentPartPr>
            <p14:xfrm>
              <a:off x="7815430" y="2829186"/>
              <a:ext cx="230400" cy="23040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3297E34F-150F-4807-956F-A33115DB56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97430" y="2811546"/>
                <a:ext cx="2660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83" name="Ink 782">
                <a:extLst>
                  <a:ext uri="{FF2B5EF4-FFF2-40B4-BE49-F238E27FC236}">
                    <a16:creationId xmlns:a16="http://schemas.microsoft.com/office/drawing/2014/main" id="{09CAF5F7-6F56-4D4D-A4A3-BDFA27B301A6}"/>
                  </a:ext>
                </a:extLst>
              </p14:cNvPr>
              <p14:cNvContentPartPr/>
              <p14:nvPr/>
            </p14:nvContentPartPr>
            <p14:xfrm>
              <a:off x="8194870" y="2955186"/>
              <a:ext cx="218880" cy="87480"/>
            </p14:xfrm>
          </p:contentPart>
        </mc:Choice>
        <mc:Fallback xmlns="">
          <p:pic>
            <p:nvPicPr>
              <p:cNvPr id="783" name="Ink 782">
                <a:extLst>
                  <a:ext uri="{FF2B5EF4-FFF2-40B4-BE49-F238E27FC236}">
                    <a16:creationId xmlns:a16="http://schemas.microsoft.com/office/drawing/2014/main" id="{09CAF5F7-6F56-4D4D-A4A3-BDFA27B301A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77230" y="2937186"/>
                <a:ext cx="254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A087842D-6719-4CEF-A53B-4D8FBEA38790}"/>
                  </a:ext>
                </a:extLst>
              </p14:cNvPr>
              <p14:cNvContentPartPr/>
              <p14:nvPr/>
            </p14:nvContentPartPr>
            <p14:xfrm>
              <a:off x="8574310" y="3053466"/>
              <a:ext cx="360" cy="36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A087842D-6719-4CEF-A53B-4D8FBEA387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56670" y="30358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0AE7F263-0B14-475C-99EE-2983BCF958BB}"/>
                  </a:ext>
                </a:extLst>
              </p14:cNvPr>
              <p14:cNvContentPartPr/>
              <p14:nvPr/>
            </p14:nvContentPartPr>
            <p14:xfrm>
              <a:off x="8787430" y="2725866"/>
              <a:ext cx="494640" cy="42084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0AE7F263-0B14-475C-99EE-2983BCF958B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769443" y="2707866"/>
                <a:ext cx="530254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A758D300-F7CC-4715-B694-9561A9A5C72B}"/>
                  </a:ext>
                </a:extLst>
              </p14:cNvPr>
              <p14:cNvContentPartPr/>
              <p14:nvPr/>
            </p14:nvContentPartPr>
            <p14:xfrm>
              <a:off x="9534430" y="2754666"/>
              <a:ext cx="133200" cy="23652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A758D300-F7CC-4715-B694-9561A9A5C72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16430" y="2736666"/>
                <a:ext cx="168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CC20BEC9-E805-4B54-973D-B1F3EF548CC1}"/>
                  </a:ext>
                </a:extLst>
              </p14:cNvPr>
              <p14:cNvContentPartPr/>
              <p14:nvPr/>
            </p14:nvContentPartPr>
            <p14:xfrm>
              <a:off x="11208070" y="2829186"/>
              <a:ext cx="156600" cy="161640"/>
            </p14:xfrm>
          </p:contentPart>
        </mc:Choice>
        <mc:Fallback xmlns=""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CC20BEC9-E805-4B54-973D-B1F3EF548CC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90430" y="2811186"/>
                <a:ext cx="192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82B5CD1B-F7C6-4105-A7EC-2CC36BB32146}"/>
                  </a:ext>
                </a:extLst>
              </p14:cNvPr>
              <p14:cNvContentPartPr/>
              <p14:nvPr/>
            </p14:nvContentPartPr>
            <p14:xfrm>
              <a:off x="10305550" y="2766186"/>
              <a:ext cx="799560" cy="236160"/>
            </p14:xfrm>
          </p:contentPart>
        </mc:Choice>
        <mc:Fallback xmlns=""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82B5CD1B-F7C6-4105-A7EC-2CC36BB3214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87558" y="2748186"/>
                <a:ext cx="835184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CB92F5FB-6C97-4AF5-99A2-8A455E575E52}"/>
                  </a:ext>
                </a:extLst>
              </p14:cNvPr>
              <p14:cNvContentPartPr/>
              <p14:nvPr/>
            </p14:nvContentPartPr>
            <p14:xfrm>
              <a:off x="9776350" y="2668266"/>
              <a:ext cx="397080" cy="31068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CB92F5FB-6C97-4AF5-99A2-8A455E575E5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58710" y="2650287"/>
                <a:ext cx="432720" cy="34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17" name="Ink 816">
                <a:extLst>
                  <a:ext uri="{FF2B5EF4-FFF2-40B4-BE49-F238E27FC236}">
                    <a16:creationId xmlns:a16="http://schemas.microsoft.com/office/drawing/2014/main" id="{15708DC9-3B98-4981-8FFA-B4936078612F}"/>
                  </a:ext>
                </a:extLst>
              </p14:cNvPr>
              <p14:cNvContentPartPr/>
              <p14:nvPr/>
            </p14:nvContentPartPr>
            <p14:xfrm>
              <a:off x="1373590" y="3651066"/>
              <a:ext cx="167760" cy="162360"/>
            </p14:xfrm>
          </p:contentPart>
        </mc:Choice>
        <mc:Fallback xmlns="">
          <p:pic>
            <p:nvPicPr>
              <p:cNvPr id="817" name="Ink 816">
                <a:extLst>
                  <a:ext uri="{FF2B5EF4-FFF2-40B4-BE49-F238E27FC236}">
                    <a16:creationId xmlns:a16="http://schemas.microsoft.com/office/drawing/2014/main" id="{15708DC9-3B98-4981-8FFA-B4936078612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55950" y="3633426"/>
                <a:ext cx="2034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1069E8DD-22CE-486C-A5B0-C78C0E6F9E39}"/>
                  </a:ext>
                </a:extLst>
              </p14:cNvPr>
              <p14:cNvContentPartPr/>
              <p14:nvPr/>
            </p14:nvContentPartPr>
            <p14:xfrm>
              <a:off x="3180070" y="3772386"/>
              <a:ext cx="12240" cy="69480"/>
            </p14:xfrm>
          </p:contentPart>
        </mc:Choice>
        <mc:Fallback xmlns=""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1069E8DD-22CE-486C-A5B0-C78C0E6F9E3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62070" y="3754746"/>
                <a:ext cx="47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5FBB2D14-6CA4-4FC2-9107-EB919CE0069B}"/>
                  </a:ext>
                </a:extLst>
              </p14:cNvPr>
              <p14:cNvContentPartPr/>
              <p14:nvPr/>
            </p14:nvContentPartPr>
            <p14:xfrm>
              <a:off x="2288710" y="3565386"/>
              <a:ext cx="736200" cy="24192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5FBB2D14-6CA4-4FC2-9107-EB919CE0069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70719" y="3547746"/>
                <a:ext cx="771823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6F7CC34B-28DF-4B07-A4D5-091DF9B1429F}"/>
                  </a:ext>
                </a:extLst>
              </p14:cNvPr>
              <p14:cNvContentPartPr/>
              <p14:nvPr/>
            </p14:nvContentPartPr>
            <p14:xfrm>
              <a:off x="1776790" y="3525066"/>
              <a:ext cx="425880" cy="26496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6F7CC34B-28DF-4B07-A4D5-091DF9B142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59150" y="3507426"/>
                <a:ext cx="461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D9A722AE-ABE0-4CE6-91F5-C189C91C660C}"/>
                  </a:ext>
                </a:extLst>
              </p14:cNvPr>
              <p14:cNvContentPartPr/>
              <p14:nvPr/>
            </p14:nvContentPartPr>
            <p14:xfrm>
              <a:off x="792910" y="3553506"/>
              <a:ext cx="369000" cy="277560"/>
            </p14:xfrm>
          </p:contentPart>
        </mc:Choice>
        <mc:Fallback xmlns=""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D9A722AE-ABE0-4CE6-91F5-C189C91C660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5270" y="3535506"/>
                <a:ext cx="404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A0E21349-C74E-4950-B032-F7A97CC80554}"/>
                  </a:ext>
                </a:extLst>
              </p14:cNvPr>
              <p14:cNvContentPartPr/>
              <p14:nvPr/>
            </p14:nvContentPartPr>
            <p14:xfrm>
              <a:off x="3415870" y="3588426"/>
              <a:ext cx="242280" cy="184320"/>
            </p14:xfrm>
          </p:contentPart>
        </mc:Choice>
        <mc:Fallback xmlns=""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A0E21349-C74E-4950-B032-F7A97CC8055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98230" y="3570426"/>
                <a:ext cx="2779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AEF1C685-CE4B-4A72-BD7E-8001E2E20DEA}"/>
                  </a:ext>
                </a:extLst>
              </p14:cNvPr>
              <p14:cNvContentPartPr/>
              <p14:nvPr/>
            </p14:nvContentPartPr>
            <p14:xfrm>
              <a:off x="3818350" y="3588066"/>
              <a:ext cx="121320" cy="23760"/>
            </p14:xfrm>
          </p:contentPart>
        </mc:Choice>
        <mc:Fallback xmlns=""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AEF1C685-CE4B-4A72-BD7E-8001E2E20DE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00710" y="3570066"/>
                <a:ext cx="156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4C833E88-DF04-4E0D-9763-AB73216C312C}"/>
                  </a:ext>
                </a:extLst>
              </p14:cNvPr>
              <p14:cNvContentPartPr/>
              <p14:nvPr/>
            </p14:nvContentPartPr>
            <p14:xfrm>
              <a:off x="3881710" y="3669066"/>
              <a:ext cx="109800" cy="1836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4C833E88-DF04-4E0D-9763-AB73216C31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863710" y="3651066"/>
                <a:ext cx="1454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8D9C2CB4-CB69-4822-B762-D817A5D380C7}"/>
                  </a:ext>
                </a:extLst>
              </p14:cNvPr>
              <p14:cNvContentPartPr/>
              <p14:nvPr/>
            </p14:nvContentPartPr>
            <p14:xfrm>
              <a:off x="4151710" y="3439026"/>
              <a:ext cx="461160" cy="33984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8D9C2CB4-CB69-4822-B762-D817A5D380C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34070" y="3421026"/>
                <a:ext cx="4968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4E2EE761-783E-481B-AE57-ABCB2F64A94D}"/>
                  </a:ext>
                </a:extLst>
              </p14:cNvPr>
              <p14:cNvContentPartPr/>
              <p14:nvPr/>
            </p14:nvContentPartPr>
            <p14:xfrm>
              <a:off x="4830310" y="3743586"/>
              <a:ext cx="23400" cy="8676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4E2EE761-783E-481B-AE57-ABCB2F64A94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812670" y="3725946"/>
                <a:ext cx="59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39" name="Ink 838">
                <a:extLst>
                  <a:ext uri="{FF2B5EF4-FFF2-40B4-BE49-F238E27FC236}">
                    <a16:creationId xmlns:a16="http://schemas.microsoft.com/office/drawing/2014/main" id="{CBD6CBB7-C0EB-4199-BA35-C98A1903640D}"/>
                  </a:ext>
                </a:extLst>
              </p14:cNvPr>
              <p14:cNvContentPartPr/>
              <p14:nvPr/>
            </p14:nvContentPartPr>
            <p14:xfrm>
              <a:off x="5077990" y="3594186"/>
              <a:ext cx="236880" cy="167760"/>
            </p14:xfrm>
          </p:contentPart>
        </mc:Choice>
        <mc:Fallback xmlns="">
          <p:pic>
            <p:nvPicPr>
              <p:cNvPr id="839" name="Ink 838">
                <a:extLst>
                  <a:ext uri="{FF2B5EF4-FFF2-40B4-BE49-F238E27FC236}">
                    <a16:creationId xmlns:a16="http://schemas.microsoft.com/office/drawing/2014/main" id="{CBD6CBB7-C0EB-4199-BA35-C98A1903640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59990" y="3576186"/>
                <a:ext cx="2725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40" name="Ink 839">
                <a:extLst>
                  <a:ext uri="{FF2B5EF4-FFF2-40B4-BE49-F238E27FC236}">
                    <a16:creationId xmlns:a16="http://schemas.microsoft.com/office/drawing/2014/main" id="{D9014A8D-606F-48B2-A2A7-C8594BC4054D}"/>
                  </a:ext>
                </a:extLst>
              </p14:cNvPr>
              <p14:cNvContentPartPr/>
              <p14:nvPr/>
            </p14:nvContentPartPr>
            <p14:xfrm>
              <a:off x="5422870" y="3519306"/>
              <a:ext cx="184680" cy="236160"/>
            </p14:xfrm>
          </p:contentPart>
        </mc:Choice>
        <mc:Fallback xmlns="">
          <p:pic>
            <p:nvPicPr>
              <p:cNvPr id="840" name="Ink 839">
                <a:extLst>
                  <a:ext uri="{FF2B5EF4-FFF2-40B4-BE49-F238E27FC236}">
                    <a16:creationId xmlns:a16="http://schemas.microsoft.com/office/drawing/2014/main" id="{D9014A8D-606F-48B2-A2A7-C8594BC4054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05230" y="3501666"/>
                <a:ext cx="2203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44" name="Ink 843">
                <a:extLst>
                  <a:ext uri="{FF2B5EF4-FFF2-40B4-BE49-F238E27FC236}">
                    <a16:creationId xmlns:a16="http://schemas.microsoft.com/office/drawing/2014/main" id="{5B7DE92D-576E-428F-B882-F680A39281FE}"/>
                  </a:ext>
                </a:extLst>
              </p14:cNvPr>
              <p14:cNvContentPartPr/>
              <p14:nvPr/>
            </p14:nvContentPartPr>
            <p14:xfrm>
              <a:off x="6469390" y="3421746"/>
              <a:ext cx="173520" cy="305280"/>
            </p14:xfrm>
          </p:contentPart>
        </mc:Choice>
        <mc:Fallback xmlns="">
          <p:pic>
            <p:nvPicPr>
              <p:cNvPr id="844" name="Ink 843">
                <a:extLst>
                  <a:ext uri="{FF2B5EF4-FFF2-40B4-BE49-F238E27FC236}">
                    <a16:creationId xmlns:a16="http://schemas.microsoft.com/office/drawing/2014/main" id="{5B7DE92D-576E-428F-B882-F680A39281F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451750" y="3403746"/>
                <a:ext cx="2091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53" name="Ink 852">
                <a:extLst>
                  <a:ext uri="{FF2B5EF4-FFF2-40B4-BE49-F238E27FC236}">
                    <a16:creationId xmlns:a16="http://schemas.microsoft.com/office/drawing/2014/main" id="{7F3BB685-1A63-4BA2-9F5F-B5E6BBB8F9FD}"/>
                  </a:ext>
                </a:extLst>
              </p14:cNvPr>
              <p14:cNvContentPartPr/>
              <p14:nvPr/>
            </p14:nvContentPartPr>
            <p14:xfrm>
              <a:off x="8321950" y="3358386"/>
              <a:ext cx="97560" cy="328680"/>
            </p14:xfrm>
          </p:contentPart>
        </mc:Choice>
        <mc:Fallback xmlns="">
          <p:pic>
            <p:nvPicPr>
              <p:cNvPr id="853" name="Ink 852">
                <a:extLst>
                  <a:ext uri="{FF2B5EF4-FFF2-40B4-BE49-F238E27FC236}">
                    <a16:creationId xmlns:a16="http://schemas.microsoft.com/office/drawing/2014/main" id="{7F3BB685-1A63-4BA2-9F5F-B5E6BBB8F9F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04310" y="3340386"/>
                <a:ext cx="1332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54" name="Ink 853">
                <a:extLst>
                  <a:ext uri="{FF2B5EF4-FFF2-40B4-BE49-F238E27FC236}">
                    <a16:creationId xmlns:a16="http://schemas.microsoft.com/office/drawing/2014/main" id="{A15AC41E-6D6A-4EAB-BD82-747ECA3BBC4A}"/>
                  </a:ext>
                </a:extLst>
              </p14:cNvPr>
              <p14:cNvContentPartPr/>
              <p14:nvPr/>
            </p14:nvContentPartPr>
            <p14:xfrm>
              <a:off x="8717950" y="3352626"/>
              <a:ext cx="173160" cy="264960"/>
            </p14:xfrm>
          </p:contentPart>
        </mc:Choice>
        <mc:Fallback xmlns="">
          <p:pic>
            <p:nvPicPr>
              <p:cNvPr id="854" name="Ink 853">
                <a:extLst>
                  <a:ext uri="{FF2B5EF4-FFF2-40B4-BE49-F238E27FC236}">
                    <a16:creationId xmlns:a16="http://schemas.microsoft.com/office/drawing/2014/main" id="{A15AC41E-6D6A-4EAB-BD82-747ECA3BBC4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00310" y="3334626"/>
                <a:ext cx="2088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55" name="Ink 854">
                <a:extLst>
                  <a:ext uri="{FF2B5EF4-FFF2-40B4-BE49-F238E27FC236}">
                    <a16:creationId xmlns:a16="http://schemas.microsoft.com/office/drawing/2014/main" id="{6272315F-0228-462B-9846-FDCD770787D9}"/>
                  </a:ext>
                </a:extLst>
              </p14:cNvPr>
              <p14:cNvContentPartPr/>
              <p14:nvPr/>
            </p14:nvContentPartPr>
            <p14:xfrm>
              <a:off x="9074710" y="3369906"/>
              <a:ext cx="115560" cy="195840"/>
            </p14:xfrm>
          </p:contentPart>
        </mc:Choice>
        <mc:Fallback xmlns="">
          <p:pic>
            <p:nvPicPr>
              <p:cNvPr id="855" name="Ink 854">
                <a:extLst>
                  <a:ext uri="{FF2B5EF4-FFF2-40B4-BE49-F238E27FC236}">
                    <a16:creationId xmlns:a16="http://schemas.microsoft.com/office/drawing/2014/main" id="{6272315F-0228-462B-9846-FDCD770787D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57070" y="3351906"/>
                <a:ext cx="151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F792E09A-2FD0-456A-8B67-FCB1524DAC3B}"/>
                  </a:ext>
                </a:extLst>
              </p14:cNvPr>
              <p14:cNvContentPartPr/>
              <p14:nvPr/>
            </p14:nvContentPartPr>
            <p14:xfrm>
              <a:off x="9333550" y="3358386"/>
              <a:ext cx="29160" cy="241920"/>
            </p14:xfrm>
          </p:contentPart>
        </mc:Choice>
        <mc:Fallback xmlns=""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F792E09A-2FD0-456A-8B67-FCB1524DAC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315910" y="3340386"/>
                <a:ext cx="64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37E67F8A-9D38-4332-9228-4F69FD48985C}"/>
                  </a:ext>
                </a:extLst>
              </p14:cNvPr>
              <p14:cNvContentPartPr/>
              <p14:nvPr/>
            </p14:nvContentPartPr>
            <p14:xfrm>
              <a:off x="9477550" y="3571146"/>
              <a:ext cx="34920" cy="6120"/>
            </p14:xfrm>
          </p:contentPart>
        </mc:Choice>
        <mc:Fallback xmlns=""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37E67F8A-9D38-4332-9228-4F69FD48985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59550" y="3553506"/>
                <a:ext cx="70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2985C1EF-2AE7-40A3-870C-4DCE8313EC2A}"/>
                  </a:ext>
                </a:extLst>
              </p14:cNvPr>
              <p14:cNvContentPartPr/>
              <p14:nvPr/>
            </p14:nvContentPartPr>
            <p14:xfrm>
              <a:off x="7832350" y="3530826"/>
              <a:ext cx="380160" cy="161280"/>
            </p14:xfrm>
          </p:contentPart>
        </mc:Choice>
        <mc:Fallback xmlns=""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2985C1EF-2AE7-40A3-870C-4DCE8313EC2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814350" y="3512866"/>
                <a:ext cx="415800" cy="196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2006BBCA-DB81-4281-9E66-336A27D13729}"/>
                  </a:ext>
                </a:extLst>
              </p14:cNvPr>
              <p14:cNvContentPartPr/>
              <p14:nvPr/>
            </p14:nvContentPartPr>
            <p14:xfrm>
              <a:off x="7159870" y="3323826"/>
              <a:ext cx="534960" cy="391680"/>
            </p14:xfrm>
          </p:contentPart>
        </mc:Choice>
        <mc:Fallback xmlns=""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2006BBCA-DB81-4281-9E66-336A27D1372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141882" y="3306170"/>
                <a:ext cx="570576" cy="427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60" name="Ink 859">
                <a:extLst>
                  <a:ext uri="{FF2B5EF4-FFF2-40B4-BE49-F238E27FC236}">
                    <a16:creationId xmlns:a16="http://schemas.microsoft.com/office/drawing/2014/main" id="{CAD05DDF-5069-4F24-AE59-73DD40E88B69}"/>
                  </a:ext>
                </a:extLst>
              </p14:cNvPr>
              <p14:cNvContentPartPr/>
              <p14:nvPr/>
            </p14:nvContentPartPr>
            <p14:xfrm>
              <a:off x="6785470" y="3525066"/>
              <a:ext cx="132840" cy="190440"/>
            </p14:xfrm>
          </p:contentPart>
        </mc:Choice>
        <mc:Fallback xmlns="">
          <p:pic>
            <p:nvPicPr>
              <p:cNvPr id="860" name="Ink 859">
                <a:extLst>
                  <a:ext uri="{FF2B5EF4-FFF2-40B4-BE49-F238E27FC236}">
                    <a16:creationId xmlns:a16="http://schemas.microsoft.com/office/drawing/2014/main" id="{CAD05DDF-5069-4F24-AE59-73DD40E88B6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767830" y="3507426"/>
                <a:ext cx="168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61" name="Ink 860">
                <a:extLst>
                  <a:ext uri="{FF2B5EF4-FFF2-40B4-BE49-F238E27FC236}">
                    <a16:creationId xmlns:a16="http://schemas.microsoft.com/office/drawing/2014/main" id="{956B0526-52D2-487C-9779-C1CF0294D017}"/>
                  </a:ext>
                </a:extLst>
              </p14:cNvPr>
              <p14:cNvContentPartPr/>
              <p14:nvPr/>
            </p14:nvContentPartPr>
            <p14:xfrm>
              <a:off x="5698630" y="3576906"/>
              <a:ext cx="455040" cy="195840"/>
            </p14:xfrm>
          </p:contentPart>
        </mc:Choice>
        <mc:Fallback xmlns="">
          <p:pic>
            <p:nvPicPr>
              <p:cNvPr id="861" name="Ink 860">
                <a:extLst>
                  <a:ext uri="{FF2B5EF4-FFF2-40B4-BE49-F238E27FC236}">
                    <a16:creationId xmlns:a16="http://schemas.microsoft.com/office/drawing/2014/main" id="{956B0526-52D2-487C-9779-C1CF0294D01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80630" y="3559266"/>
                <a:ext cx="490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62" name="Ink 861">
                <a:extLst>
                  <a:ext uri="{FF2B5EF4-FFF2-40B4-BE49-F238E27FC236}">
                    <a16:creationId xmlns:a16="http://schemas.microsoft.com/office/drawing/2014/main" id="{7AD6893A-7348-4F98-B519-A056D1551909}"/>
                  </a:ext>
                </a:extLst>
              </p14:cNvPr>
              <p14:cNvContentPartPr/>
              <p14:nvPr/>
            </p14:nvContentPartPr>
            <p14:xfrm>
              <a:off x="9776350" y="3295026"/>
              <a:ext cx="328320" cy="207360"/>
            </p14:xfrm>
          </p:contentPart>
        </mc:Choice>
        <mc:Fallback xmlns="">
          <p:pic>
            <p:nvPicPr>
              <p:cNvPr id="862" name="Ink 861">
                <a:extLst>
                  <a:ext uri="{FF2B5EF4-FFF2-40B4-BE49-F238E27FC236}">
                    <a16:creationId xmlns:a16="http://schemas.microsoft.com/office/drawing/2014/main" id="{7AD6893A-7348-4F98-B519-A056D155190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758710" y="3277386"/>
                <a:ext cx="3639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63" name="Ink 862">
                <a:extLst>
                  <a:ext uri="{FF2B5EF4-FFF2-40B4-BE49-F238E27FC236}">
                    <a16:creationId xmlns:a16="http://schemas.microsoft.com/office/drawing/2014/main" id="{1FE71B48-66A8-47D3-B401-7D622D19B74A}"/>
                  </a:ext>
                </a:extLst>
              </p14:cNvPr>
              <p14:cNvContentPartPr/>
              <p14:nvPr/>
            </p14:nvContentPartPr>
            <p14:xfrm>
              <a:off x="10304830" y="3409506"/>
              <a:ext cx="93600" cy="121680"/>
            </p14:xfrm>
          </p:contentPart>
        </mc:Choice>
        <mc:Fallback xmlns="">
          <p:pic>
            <p:nvPicPr>
              <p:cNvPr id="863" name="Ink 862">
                <a:extLst>
                  <a:ext uri="{FF2B5EF4-FFF2-40B4-BE49-F238E27FC236}">
                    <a16:creationId xmlns:a16="http://schemas.microsoft.com/office/drawing/2014/main" id="{1FE71B48-66A8-47D3-B401-7D622D19B74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286830" y="3391506"/>
                <a:ext cx="1292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64" name="Ink 863">
                <a:extLst>
                  <a:ext uri="{FF2B5EF4-FFF2-40B4-BE49-F238E27FC236}">
                    <a16:creationId xmlns:a16="http://schemas.microsoft.com/office/drawing/2014/main" id="{CFC5DEA6-F5A0-454B-A6D1-D218F9360C94}"/>
                  </a:ext>
                </a:extLst>
              </p14:cNvPr>
              <p14:cNvContentPartPr/>
              <p14:nvPr/>
            </p14:nvContentPartPr>
            <p14:xfrm>
              <a:off x="10655830" y="3358386"/>
              <a:ext cx="299880" cy="155520"/>
            </p14:xfrm>
          </p:contentPart>
        </mc:Choice>
        <mc:Fallback xmlns="">
          <p:pic>
            <p:nvPicPr>
              <p:cNvPr id="864" name="Ink 863">
                <a:extLst>
                  <a:ext uri="{FF2B5EF4-FFF2-40B4-BE49-F238E27FC236}">
                    <a16:creationId xmlns:a16="http://schemas.microsoft.com/office/drawing/2014/main" id="{CFC5DEA6-F5A0-454B-A6D1-D218F9360C9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638190" y="3340386"/>
                <a:ext cx="335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65" name="Ink 864">
                <a:extLst>
                  <a:ext uri="{FF2B5EF4-FFF2-40B4-BE49-F238E27FC236}">
                    <a16:creationId xmlns:a16="http://schemas.microsoft.com/office/drawing/2014/main" id="{DC1A2879-F4B4-4DF4-A0EE-E0A781CE2A35}"/>
                  </a:ext>
                </a:extLst>
              </p14:cNvPr>
              <p14:cNvContentPartPr/>
              <p14:nvPr/>
            </p14:nvContentPartPr>
            <p14:xfrm>
              <a:off x="11052910" y="3369906"/>
              <a:ext cx="173160" cy="132480"/>
            </p14:xfrm>
          </p:contentPart>
        </mc:Choice>
        <mc:Fallback xmlns="">
          <p:pic>
            <p:nvPicPr>
              <p:cNvPr id="865" name="Ink 864">
                <a:extLst>
                  <a:ext uri="{FF2B5EF4-FFF2-40B4-BE49-F238E27FC236}">
                    <a16:creationId xmlns:a16="http://schemas.microsoft.com/office/drawing/2014/main" id="{DC1A2879-F4B4-4DF4-A0EE-E0A781CE2A3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34910" y="3351906"/>
                <a:ext cx="208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69" name="Ink 868">
                <a:extLst>
                  <a:ext uri="{FF2B5EF4-FFF2-40B4-BE49-F238E27FC236}">
                    <a16:creationId xmlns:a16="http://schemas.microsoft.com/office/drawing/2014/main" id="{053E7484-146B-4E20-8532-887610A1A6BA}"/>
                  </a:ext>
                </a:extLst>
              </p14:cNvPr>
              <p14:cNvContentPartPr/>
              <p14:nvPr/>
            </p14:nvContentPartPr>
            <p14:xfrm>
              <a:off x="11329030" y="3254706"/>
              <a:ext cx="368640" cy="241920"/>
            </p14:xfrm>
          </p:contentPart>
        </mc:Choice>
        <mc:Fallback xmlns="">
          <p:pic>
            <p:nvPicPr>
              <p:cNvPr id="869" name="Ink 868">
                <a:extLst>
                  <a:ext uri="{FF2B5EF4-FFF2-40B4-BE49-F238E27FC236}">
                    <a16:creationId xmlns:a16="http://schemas.microsoft.com/office/drawing/2014/main" id="{053E7484-146B-4E20-8532-887610A1A6B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311373" y="3237066"/>
                <a:ext cx="404315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81" name="Ink 880">
                <a:extLst>
                  <a:ext uri="{FF2B5EF4-FFF2-40B4-BE49-F238E27FC236}">
                    <a16:creationId xmlns:a16="http://schemas.microsoft.com/office/drawing/2014/main" id="{ADFBF249-DCC4-4E02-9EA5-D4AE628EC83C}"/>
                  </a:ext>
                </a:extLst>
              </p14:cNvPr>
              <p14:cNvContentPartPr/>
              <p14:nvPr/>
            </p14:nvContentPartPr>
            <p14:xfrm>
              <a:off x="2552950" y="4008186"/>
              <a:ext cx="909360" cy="264960"/>
            </p14:xfrm>
          </p:contentPart>
        </mc:Choice>
        <mc:Fallback xmlns="">
          <p:pic>
            <p:nvPicPr>
              <p:cNvPr id="881" name="Ink 880">
                <a:extLst>
                  <a:ext uri="{FF2B5EF4-FFF2-40B4-BE49-F238E27FC236}">
                    <a16:creationId xmlns:a16="http://schemas.microsoft.com/office/drawing/2014/main" id="{ADFBF249-DCC4-4E02-9EA5-D4AE628EC83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535303" y="3990546"/>
                <a:ext cx="945014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82" name="Ink 881">
                <a:extLst>
                  <a:ext uri="{FF2B5EF4-FFF2-40B4-BE49-F238E27FC236}">
                    <a16:creationId xmlns:a16="http://schemas.microsoft.com/office/drawing/2014/main" id="{C976F967-6E8F-4797-B698-33DDD794D239}"/>
                  </a:ext>
                </a:extLst>
              </p14:cNvPr>
              <p14:cNvContentPartPr/>
              <p14:nvPr/>
            </p14:nvContentPartPr>
            <p14:xfrm>
              <a:off x="1363150" y="4065786"/>
              <a:ext cx="989640" cy="218880"/>
            </p14:xfrm>
          </p:contentPart>
        </mc:Choice>
        <mc:Fallback xmlns="">
          <p:pic>
            <p:nvPicPr>
              <p:cNvPr id="882" name="Ink 881">
                <a:extLst>
                  <a:ext uri="{FF2B5EF4-FFF2-40B4-BE49-F238E27FC236}">
                    <a16:creationId xmlns:a16="http://schemas.microsoft.com/office/drawing/2014/main" id="{C976F967-6E8F-4797-B698-33DDD794D23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345150" y="4047786"/>
                <a:ext cx="1025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83" name="Ink 882">
                <a:extLst>
                  <a:ext uri="{FF2B5EF4-FFF2-40B4-BE49-F238E27FC236}">
                    <a16:creationId xmlns:a16="http://schemas.microsoft.com/office/drawing/2014/main" id="{EA5A973A-84CA-4185-96AC-2908CAE146E9}"/>
                  </a:ext>
                </a:extLst>
              </p14:cNvPr>
              <p14:cNvContentPartPr/>
              <p14:nvPr/>
            </p14:nvContentPartPr>
            <p14:xfrm>
              <a:off x="759070" y="4094586"/>
              <a:ext cx="409320" cy="236160"/>
            </p14:xfrm>
          </p:contentPart>
        </mc:Choice>
        <mc:Fallback xmlns="">
          <p:pic>
            <p:nvPicPr>
              <p:cNvPr id="883" name="Ink 882">
                <a:extLst>
                  <a:ext uri="{FF2B5EF4-FFF2-40B4-BE49-F238E27FC236}">
                    <a16:creationId xmlns:a16="http://schemas.microsoft.com/office/drawing/2014/main" id="{EA5A973A-84CA-4185-96AC-2908CAE146E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41070" y="4076586"/>
                <a:ext cx="444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7547B0C0-4844-4DBA-8348-3FE1CB18D75C}"/>
                  </a:ext>
                </a:extLst>
              </p14:cNvPr>
              <p14:cNvContentPartPr/>
              <p14:nvPr/>
            </p14:nvContentPartPr>
            <p14:xfrm>
              <a:off x="3755350" y="4036986"/>
              <a:ext cx="132480" cy="201600"/>
            </p14:xfrm>
          </p:contentPart>
        </mc:Choice>
        <mc:Fallback xmlns=""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7547B0C0-4844-4DBA-8348-3FE1CB18D75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37350" y="4018986"/>
                <a:ext cx="168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3" name="Ink 892">
                <a:extLst>
                  <a:ext uri="{FF2B5EF4-FFF2-40B4-BE49-F238E27FC236}">
                    <a16:creationId xmlns:a16="http://schemas.microsoft.com/office/drawing/2014/main" id="{6A1547BF-439A-40F5-9916-32B72AA398AB}"/>
                  </a:ext>
                </a:extLst>
              </p14:cNvPr>
              <p14:cNvContentPartPr/>
              <p14:nvPr/>
            </p14:nvContentPartPr>
            <p14:xfrm>
              <a:off x="6089590" y="3893346"/>
              <a:ext cx="196920" cy="276480"/>
            </p14:xfrm>
          </p:contentPart>
        </mc:Choice>
        <mc:Fallback xmlns="">
          <p:pic>
            <p:nvPicPr>
              <p:cNvPr id="893" name="Ink 892">
                <a:extLst>
                  <a:ext uri="{FF2B5EF4-FFF2-40B4-BE49-F238E27FC236}">
                    <a16:creationId xmlns:a16="http://schemas.microsoft.com/office/drawing/2014/main" id="{6A1547BF-439A-40F5-9916-32B72AA398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071590" y="3875346"/>
                <a:ext cx="2325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894" name="Ink 893">
                <a:extLst>
                  <a:ext uri="{FF2B5EF4-FFF2-40B4-BE49-F238E27FC236}">
                    <a16:creationId xmlns:a16="http://schemas.microsoft.com/office/drawing/2014/main" id="{5B37D60C-414D-4350-9A86-F2A3445D7D4B}"/>
                  </a:ext>
                </a:extLst>
              </p14:cNvPr>
              <p14:cNvContentPartPr/>
              <p14:nvPr/>
            </p14:nvContentPartPr>
            <p14:xfrm>
              <a:off x="5428270" y="4048866"/>
              <a:ext cx="311400" cy="149760"/>
            </p14:xfrm>
          </p:contentPart>
        </mc:Choice>
        <mc:Fallback xmlns="">
          <p:pic>
            <p:nvPicPr>
              <p:cNvPr id="894" name="Ink 893">
                <a:extLst>
                  <a:ext uri="{FF2B5EF4-FFF2-40B4-BE49-F238E27FC236}">
                    <a16:creationId xmlns:a16="http://schemas.microsoft.com/office/drawing/2014/main" id="{5B37D60C-414D-4350-9A86-F2A3445D7D4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410610" y="4030909"/>
                <a:ext cx="347081" cy="185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D4635EAC-A3FC-4586-BB2B-2946F62556B9}"/>
                  </a:ext>
                </a:extLst>
              </p14:cNvPr>
              <p14:cNvContentPartPr/>
              <p14:nvPr/>
            </p14:nvContentPartPr>
            <p14:xfrm>
              <a:off x="4554550" y="3990906"/>
              <a:ext cx="489240" cy="288360"/>
            </p14:xfrm>
          </p:contentPart>
        </mc:Choice>
        <mc:Fallback xmlns=""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D4635EAC-A3FC-4586-BB2B-2946F62556B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536910" y="3973266"/>
                <a:ext cx="524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56AAC42D-39F6-441D-82B3-11A0599A1559}"/>
                  </a:ext>
                </a:extLst>
              </p14:cNvPr>
              <p14:cNvContentPartPr/>
              <p14:nvPr/>
            </p14:nvContentPartPr>
            <p14:xfrm>
              <a:off x="7637230" y="4111866"/>
              <a:ext cx="360" cy="360"/>
            </p14:xfrm>
          </p:contentPart>
        </mc:Choice>
        <mc:Fallback xmlns=""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56AAC42D-39F6-441D-82B3-11A0599A155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19230" y="40938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01" name="Ink 900">
                <a:extLst>
                  <a:ext uri="{FF2B5EF4-FFF2-40B4-BE49-F238E27FC236}">
                    <a16:creationId xmlns:a16="http://schemas.microsoft.com/office/drawing/2014/main" id="{D565937A-1820-4BDA-92C5-8EB9C4504A02}"/>
                  </a:ext>
                </a:extLst>
              </p14:cNvPr>
              <p14:cNvContentPartPr/>
              <p14:nvPr/>
            </p14:nvContentPartPr>
            <p14:xfrm>
              <a:off x="6981310" y="3841506"/>
              <a:ext cx="483480" cy="356760"/>
            </p14:xfrm>
          </p:contentPart>
        </mc:Choice>
        <mc:Fallback xmlns="">
          <p:pic>
            <p:nvPicPr>
              <p:cNvPr id="901" name="Ink 900">
                <a:extLst>
                  <a:ext uri="{FF2B5EF4-FFF2-40B4-BE49-F238E27FC236}">
                    <a16:creationId xmlns:a16="http://schemas.microsoft.com/office/drawing/2014/main" id="{D565937A-1820-4BDA-92C5-8EB9C4504A0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963670" y="3823506"/>
                <a:ext cx="5191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1340C306-9642-45EE-8531-BCFAC435251B}"/>
                  </a:ext>
                </a:extLst>
              </p14:cNvPr>
              <p14:cNvContentPartPr/>
              <p14:nvPr/>
            </p14:nvContentPartPr>
            <p14:xfrm>
              <a:off x="718750" y="948906"/>
              <a:ext cx="63720" cy="207360"/>
            </p14:xfrm>
          </p:contentPart>
        </mc:Choice>
        <mc:Fallback xmlns=""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1340C306-9642-45EE-8531-BCFAC435251B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00750" y="930906"/>
                <a:ext cx="99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F14CBC95-B128-48AB-A01F-B42CFEE56994}"/>
                  </a:ext>
                </a:extLst>
              </p14:cNvPr>
              <p14:cNvContentPartPr/>
              <p14:nvPr/>
            </p14:nvContentPartPr>
            <p14:xfrm>
              <a:off x="1443430" y="1034226"/>
              <a:ext cx="236160" cy="13320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F14CBC95-B128-48AB-A01F-B42CFEE5699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1425430" y="1016586"/>
                <a:ext cx="271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909" name="Ink 908">
                <a:extLst>
                  <a:ext uri="{FF2B5EF4-FFF2-40B4-BE49-F238E27FC236}">
                    <a16:creationId xmlns:a16="http://schemas.microsoft.com/office/drawing/2014/main" id="{C5C2AF96-0EF5-42ED-BE1A-455AB68AA3DC}"/>
                  </a:ext>
                </a:extLst>
              </p14:cNvPr>
              <p14:cNvContentPartPr/>
              <p14:nvPr/>
            </p14:nvContentPartPr>
            <p14:xfrm>
              <a:off x="2552590" y="1039986"/>
              <a:ext cx="213840" cy="145440"/>
            </p14:xfrm>
          </p:contentPart>
        </mc:Choice>
        <mc:Fallback xmlns="">
          <p:pic>
            <p:nvPicPr>
              <p:cNvPr id="909" name="Ink 908">
                <a:extLst>
                  <a:ext uri="{FF2B5EF4-FFF2-40B4-BE49-F238E27FC236}">
                    <a16:creationId xmlns:a16="http://schemas.microsoft.com/office/drawing/2014/main" id="{C5C2AF96-0EF5-42ED-BE1A-455AB68AA3D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534590" y="1021986"/>
                <a:ext cx="249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914" name="Ink 913">
                <a:extLst>
                  <a:ext uri="{FF2B5EF4-FFF2-40B4-BE49-F238E27FC236}">
                    <a16:creationId xmlns:a16="http://schemas.microsoft.com/office/drawing/2014/main" id="{65584C33-CA89-401C-9062-D8AF8FABE281}"/>
                  </a:ext>
                </a:extLst>
              </p14:cNvPr>
              <p14:cNvContentPartPr/>
              <p14:nvPr/>
            </p14:nvContentPartPr>
            <p14:xfrm>
              <a:off x="3743830" y="1052226"/>
              <a:ext cx="34920" cy="81000"/>
            </p14:xfrm>
          </p:contentPart>
        </mc:Choice>
        <mc:Fallback xmlns="">
          <p:pic>
            <p:nvPicPr>
              <p:cNvPr id="914" name="Ink 913">
                <a:extLst>
                  <a:ext uri="{FF2B5EF4-FFF2-40B4-BE49-F238E27FC236}">
                    <a16:creationId xmlns:a16="http://schemas.microsoft.com/office/drawing/2014/main" id="{65584C33-CA89-401C-9062-D8AF8FABE28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725830" y="1034586"/>
                <a:ext cx="70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915" name="Ink 914">
                <a:extLst>
                  <a:ext uri="{FF2B5EF4-FFF2-40B4-BE49-F238E27FC236}">
                    <a16:creationId xmlns:a16="http://schemas.microsoft.com/office/drawing/2014/main" id="{5F02FCED-097D-4671-AA00-8C9F7F7BCBC0}"/>
                  </a:ext>
                </a:extLst>
              </p14:cNvPr>
              <p14:cNvContentPartPr/>
              <p14:nvPr/>
            </p14:nvContentPartPr>
            <p14:xfrm>
              <a:off x="3732310" y="925866"/>
              <a:ext cx="11880" cy="17640"/>
            </p14:xfrm>
          </p:contentPart>
        </mc:Choice>
        <mc:Fallback xmlns="">
          <p:pic>
            <p:nvPicPr>
              <p:cNvPr id="915" name="Ink 914">
                <a:extLst>
                  <a:ext uri="{FF2B5EF4-FFF2-40B4-BE49-F238E27FC236}">
                    <a16:creationId xmlns:a16="http://schemas.microsoft.com/office/drawing/2014/main" id="{5F02FCED-097D-4671-AA00-8C9F7F7BCBC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3714310" y="907866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22" name="Ink 921">
                <a:extLst>
                  <a:ext uri="{FF2B5EF4-FFF2-40B4-BE49-F238E27FC236}">
                    <a16:creationId xmlns:a16="http://schemas.microsoft.com/office/drawing/2014/main" id="{6A845ACD-C9A4-4C66-9372-A730FF001ADC}"/>
                  </a:ext>
                </a:extLst>
              </p14:cNvPr>
              <p14:cNvContentPartPr/>
              <p14:nvPr/>
            </p14:nvContentPartPr>
            <p14:xfrm>
              <a:off x="5077990" y="1011906"/>
              <a:ext cx="12600" cy="138240"/>
            </p14:xfrm>
          </p:contentPart>
        </mc:Choice>
        <mc:Fallback xmlns="">
          <p:pic>
            <p:nvPicPr>
              <p:cNvPr id="922" name="Ink 921">
                <a:extLst>
                  <a:ext uri="{FF2B5EF4-FFF2-40B4-BE49-F238E27FC236}">
                    <a16:creationId xmlns:a16="http://schemas.microsoft.com/office/drawing/2014/main" id="{6A845ACD-C9A4-4C66-9372-A730FF001AD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059990" y="994266"/>
                <a:ext cx="482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23" name="Ink 922">
                <a:extLst>
                  <a:ext uri="{FF2B5EF4-FFF2-40B4-BE49-F238E27FC236}">
                    <a16:creationId xmlns:a16="http://schemas.microsoft.com/office/drawing/2014/main" id="{9FC115B8-8296-484B-B3DC-F48E80BD28F0}"/>
                  </a:ext>
                </a:extLst>
              </p14:cNvPr>
              <p14:cNvContentPartPr/>
              <p14:nvPr/>
            </p14:nvContentPartPr>
            <p14:xfrm>
              <a:off x="5198590" y="1051506"/>
              <a:ext cx="184320" cy="85320"/>
            </p14:xfrm>
          </p:contentPart>
        </mc:Choice>
        <mc:Fallback xmlns="">
          <p:pic>
            <p:nvPicPr>
              <p:cNvPr id="923" name="Ink 922">
                <a:extLst>
                  <a:ext uri="{FF2B5EF4-FFF2-40B4-BE49-F238E27FC236}">
                    <a16:creationId xmlns:a16="http://schemas.microsoft.com/office/drawing/2014/main" id="{9FC115B8-8296-484B-B3DC-F48E80BD28F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180950" y="1033866"/>
                <a:ext cx="2199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26" name="Ink 925">
                <a:extLst>
                  <a:ext uri="{FF2B5EF4-FFF2-40B4-BE49-F238E27FC236}">
                    <a16:creationId xmlns:a16="http://schemas.microsoft.com/office/drawing/2014/main" id="{FF054369-DC42-4577-96C9-7CFEFE9FD937}"/>
                  </a:ext>
                </a:extLst>
              </p14:cNvPr>
              <p14:cNvContentPartPr/>
              <p14:nvPr/>
            </p14:nvContentPartPr>
            <p14:xfrm>
              <a:off x="5807710" y="1034586"/>
              <a:ext cx="121680" cy="132840"/>
            </p14:xfrm>
          </p:contentPart>
        </mc:Choice>
        <mc:Fallback xmlns="">
          <p:pic>
            <p:nvPicPr>
              <p:cNvPr id="926" name="Ink 925">
                <a:extLst>
                  <a:ext uri="{FF2B5EF4-FFF2-40B4-BE49-F238E27FC236}">
                    <a16:creationId xmlns:a16="http://schemas.microsoft.com/office/drawing/2014/main" id="{FF054369-DC42-4577-96C9-7CFEFE9FD93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790070" y="1016946"/>
                <a:ext cx="157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55BF603D-CCC8-4B57-8758-A97EFEC03BF2}"/>
                  </a:ext>
                </a:extLst>
              </p14:cNvPr>
              <p14:cNvContentPartPr/>
              <p14:nvPr/>
            </p14:nvContentPartPr>
            <p14:xfrm>
              <a:off x="6049270" y="1052226"/>
              <a:ext cx="133920" cy="32292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55BF603D-CCC8-4B57-8758-A97EFEC03BF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031270" y="1034226"/>
                <a:ext cx="1695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930" name="Ink 929">
                <a:extLst>
                  <a:ext uri="{FF2B5EF4-FFF2-40B4-BE49-F238E27FC236}">
                    <a16:creationId xmlns:a16="http://schemas.microsoft.com/office/drawing/2014/main" id="{FCE54F31-1D29-49F6-BB5E-F36D948FBCEE}"/>
                  </a:ext>
                </a:extLst>
              </p14:cNvPr>
              <p14:cNvContentPartPr/>
              <p14:nvPr/>
            </p14:nvContentPartPr>
            <p14:xfrm>
              <a:off x="5129830" y="931626"/>
              <a:ext cx="6120" cy="11880"/>
            </p14:xfrm>
          </p:contentPart>
        </mc:Choice>
        <mc:Fallback xmlns="">
          <p:pic>
            <p:nvPicPr>
              <p:cNvPr id="930" name="Ink 929">
                <a:extLst>
                  <a:ext uri="{FF2B5EF4-FFF2-40B4-BE49-F238E27FC236}">
                    <a16:creationId xmlns:a16="http://schemas.microsoft.com/office/drawing/2014/main" id="{FCE54F31-1D29-49F6-BB5E-F36D948FBCE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111830" y="913626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931" name="Ink 930">
                <a:extLst>
                  <a:ext uri="{FF2B5EF4-FFF2-40B4-BE49-F238E27FC236}">
                    <a16:creationId xmlns:a16="http://schemas.microsoft.com/office/drawing/2014/main" id="{21A0788C-87D1-496F-83C8-D8AD72B2C7DA}"/>
                  </a:ext>
                </a:extLst>
              </p14:cNvPr>
              <p14:cNvContentPartPr/>
              <p14:nvPr/>
            </p14:nvContentPartPr>
            <p14:xfrm>
              <a:off x="7038910" y="1259226"/>
              <a:ext cx="12240" cy="75240"/>
            </p14:xfrm>
          </p:contentPart>
        </mc:Choice>
        <mc:Fallback xmlns="">
          <p:pic>
            <p:nvPicPr>
              <p:cNvPr id="931" name="Ink 930">
                <a:extLst>
                  <a:ext uri="{FF2B5EF4-FFF2-40B4-BE49-F238E27FC236}">
                    <a16:creationId xmlns:a16="http://schemas.microsoft.com/office/drawing/2014/main" id="{21A0788C-87D1-496F-83C8-D8AD72B2C7D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021270" y="1241586"/>
                <a:ext cx="478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934" name="Ink 933">
                <a:extLst>
                  <a:ext uri="{FF2B5EF4-FFF2-40B4-BE49-F238E27FC236}">
                    <a16:creationId xmlns:a16="http://schemas.microsoft.com/office/drawing/2014/main" id="{8BBDCBB6-9B62-4DCF-B832-5AB8812A29AF}"/>
                  </a:ext>
                </a:extLst>
              </p14:cNvPr>
              <p14:cNvContentPartPr/>
              <p14:nvPr/>
            </p14:nvContentPartPr>
            <p14:xfrm>
              <a:off x="7602670" y="1017666"/>
              <a:ext cx="207360" cy="172800"/>
            </p14:xfrm>
          </p:contentPart>
        </mc:Choice>
        <mc:Fallback xmlns="">
          <p:pic>
            <p:nvPicPr>
              <p:cNvPr id="934" name="Ink 933">
                <a:extLst>
                  <a:ext uri="{FF2B5EF4-FFF2-40B4-BE49-F238E27FC236}">
                    <a16:creationId xmlns:a16="http://schemas.microsoft.com/office/drawing/2014/main" id="{8BBDCBB6-9B62-4DCF-B832-5AB8812A29A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584670" y="1000026"/>
                <a:ext cx="243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937" name="Ink 936">
                <a:extLst>
                  <a:ext uri="{FF2B5EF4-FFF2-40B4-BE49-F238E27FC236}">
                    <a16:creationId xmlns:a16="http://schemas.microsoft.com/office/drawing/2014/main" id="{04A8AC88-685A-4D94-959C-88F818C31F65}"/>
                  </a:ext>
                </a:extLst>
              </p14:cNvPr>
              <p14:cNvContentPartPr/>
              <p14:nvPr/>
            </p14:nvContentPartPr>
            <p14:xfrm>
              <a:off x="7907230" y="1066266"/>
              <a:ext cx="449640" cy="124560"/>
            </p14:xfrm>
          </p:contentPart>
        </mc:Choice>
        <mc:Fallback xmlns="">
          <p:pic>
            <p:nvPicPr>
              <p:cNvPr id="937" name="Ink 936">
                <a:extLst>
                  <a:ext uri="{FF2B5EF4-FFF2-40B4-BE49-F238E27FC236}">
                    <a16:creationId xmlns:a16="http://schemas.microsoft.com/office/drawing/2014/main" id="{04A8AC88-685A-4D94-959C-88F818C31F6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889590" y="1048266"/>
                <a:ext cx="485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938" name="Ink 937">
                <a:extLst>
                  <a:ext uri="{FF2B5EF4-FFF2-40B4-BE49-F238E27FC236}">
                    <a16:creationId xmlns:a16="http://schemas.microsoft.com/office/drawing/2014/main" id="{2117066A-2537-4123-B405-8A125AD0600C}"/>
                  </a:ext>
                </a:extLst>
              </p14:cNvPr>
              <p14:cNvContentPartPr/>
              <p14:nvPr/>
            </p14:nvContentPartPr>
            <p14:xfrm>
              <a:off x="7286230" y="925866"/>
              <a:ext cx="218880" cy="299520"/>
            </p14:xfrm>
          </p:contentPart>
        </mc:Choice>
        <mc:Fallback xmlns="">
          <p:pic>
            <p:nvPicPr>
              <p:cNvPr id="938" name="Ink 937">
                <a:extLst>
                  <a:ext uri="{FF2B5EF4-FFF2-40B4-BE49-F238E27FC236}">
                    <a16:creationId xmlns:a16="http://schemas.microsoft.com/office/drawing/2014/main" id="{2117066A-2537-4123-B405-8A125AD0600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268590" y="907866"/>
                <a:ext cx="2545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939" name="Ink 938">
                <a:extLst>
                  <a:ext uri="{FF2B5EF4-FFF2-40B4-BE49-F238E27FC236}">
                    <a16:creationId xmlns:a16="http://schemas.microsoft.com/office/drawing/2014/main" id="{37E268B5-0CB1-4B78-B48B-B9977C34C6E6}"/>
                  </a:ext>
                </a:extLst>
              </p14:cNvPr>
              <p14:cNvContentPartPr/>
              <p14:nvPr/>
            </p14:nvContentPartPr>
            <p14:xfrm>
              <a:off x="6354550" y="1052586"/>
              <a:ext cx="466200" cy="144000"/>
            </p14:xfrm>
          </p:contentPart>
        </mc:Choice>
        <mc:Fallback xmlns="">
          <p:pic>
            <p:nvPicPr>
              <p:cNvPr id="939" name="Ink 938">
                <a:extLst>
                  <a:ext uri="{FF2B5EF4-FFF2-40B4-BE49-F238E27FC236}">
                    <a16:creationId xmlns:a16="http://schemas.microsoft.com/office/drawing/2014/main" id="{37E268B5-0CB1-4B78-B48B-B9977C34C6E6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336550" y="1034946"/>
                <a:ext cx="501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940" name="Ink 939">
                <a:extLst>
                  <a:ext uri="{FF2B5EF4-FFF2-40B4-BE49-F238E27FC236}">
                    <a16:creationId xmlns:a16="http://schemas.microsoft.com/office/drawing/2014/main" id="{10230AC4-5309-4E27-95BB-27C5A1454BF4}"/>
                  </a:ext>
                </a:extLst>
              </p14:cNvPr>
              <p14:cNvContentPartPr/>
              <p14:nvPr/>
            </p14:nvContentPartPr>
            <p14:xfrm>
              <a:off x="5480470" y="920106"/>
              <a:ext cx="230400" cy="241920"/>
            </p14:xfrm>
          </p:contentPart>
        </mc:Choice>
        <mc:Fallback xmlns="">
          <p:pic>
            <p:nvPicPr>
              <p:cNvPr id="940" name="Ink 939">
                <a:extLst>
                  <a:ext uri="{FF2B5EF4-FFF2-40B4-BE49-F238E27FC236}">
                    <a16:creationId xmlns:a16="http://schemas.microsoft.com/office/drawing/2014/main" id="{10230AC4-5309-4E27-95BB-27C5A1454B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5462470" y="902106"/>
                <a:ext cx="266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941" name="Ink 940">
                <a:extLst>
                  <a:ext uri="{FF2B5EF4-FFF2-40B4-BE49-F238E27FC236}">
                    <a16:creationId xmlns:a16="http://schemas.microsoft.com/office/drawing/2014/main" id="{1741B371-2846-4E9F-A75E-024A8D22E73A}"/>
                  </a:ext>
                </a:extLst>
              </p14:cNvPr>
              <p14:cNvContentPartPr/>
              <p14:nvPr/>
            </p14:nvContentPartPr>
            <p14:xfrm>
              <a:off x="4387870" y="977346"/>
              <a:ext cx="357480" cy="173160"/>
            </p14:xfrm>
          </p:contentPart>
        </mc:Choice>
        <mc:Fallback xmlns="">
          <p:pic>
            <p:nvPicPr>
              <p:cNvPr id="941" name="Ink 940">
                <a:extLst>
                  <a:ext uri="{FF2B5EF4-FFF2-40B4-BE49-F238E27FC236}">
                    <a16:creationId xmlns:a16="http://schemas.microsoft.com/office/drawing/2014/main" id="{1741B371-2846-4E9F-A75E-024A8D22E73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369870" y="959669"/>
                <a:ext cx="393120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942" name="Ink 941">
                <a:extLst>
                  <a:ext uri="{FF2B5EF4-FFF2-40B4-BE49-F238E27FC236}">
                    <a16:creationId xmlns:a16="http://schemas.microsoft.com/office/drawing/2014/main" id="{5C2C3DA5-4563-4640-93F1-8E2BB64382FF}"/>
                  </a:ext>
                </a:extLst>
              </p14:cNvPr>
              <p14:cNvContentPartPr/>
              <p14:nvPr/>
            </p14:nvContentPartPr>
            <p14:xfrm>
              <a:off x="3933550" y="891306"/>
              <a:ext cx="304920" cy="230400"/>
            </p14:xfrm>
          </p:contentPart>
        </mc:Choice>
        <mc:Fallback xmlns="">
          <p:pic>
            <p:nvPicPr>
              <p:cNvPr id="942" name="Ink 941">
                <a:extLst>
                  <a:ext uri="{FF2B5EF4-FFF2-40B4-BE49-F238E27FC236}">
                    <a16:creationId xmlns:a16="http://schemas.microsoft.com/office/drawing/2014/main" id="{5C2C3DA5-4563-4640-93F1-8E2BB64382F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915571" y="873306"/>
                <a:ext cx="340518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943" name="Ink 942">
                <a:extLst>
                  <a:ext uri="{FF2B5EF4-FFF2-40B4-BE49-F238E27FC236}">
                    <a16:creationId xmlns:a16="http://schemas.microsoft.com/office/drawing/2014/main" id="{C6C11C50-2A34-4009-ABBD-CCE7CC94CEAD}"/>
                  </a:ext>
                </a:extLst>
              </p14:cNvPr>
              <p14:cNvContentPartPr/>
              <p14:nvPr/>
            </p14:nvContentPartPr>
            <p14:xfrm>
              <a:off x="3007630" y="1005786"/>
              <a:ext cx="644400" cy="235080"/>
            </p14:xfrm>
          </p:contentPart>
        </mc:Choice>
        <mc:Fallback xmlns="">
          <p:pic>
            <p:nvPicPr>
              <p:cNvPr id="943" name="Ink 942">
                <a:extLst>
                  <a:ext uri="{FF2B5EF4-FFF2-40B4-BE49-F238E27FC236}">
                    <a16:creationId xmlns:a16="http://schemas.microsoft.com/office/drawing/2014/main" id="{C6C11C50-2A34-4009-ABBD-CCE7CC94CEAD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2989630" y="988146"/>
                <a:ext cx="6800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944" name="Ink 943">
                <a:extLst>
                  <a:ext uri="{FF2B5EF4-FFF2-40B4-BE49-F238E27FC236}">
                    <a16:creationId xmlns:a16="http://schemas.microsoft.com/office/drawing/2014/main" id="{5C86D6A4-0B68-4360-8FB0-8499E003454C}"/>
                  </a:ext>
                </a:extLst>
              </p14:cNvPr>
              <p14:cNvContentPartPr/>
              <p14:nvPr/>
            </p14:nvContentPartPr>
            <p14:xfrm>
              <a:off x="1983790" y="988866"/>
              <a:ext cx="293760" cy="230760"/>
            </p14:xfrm>
          </p:contentPart>
        </mc:Choice>
        <mc:Fallback xmlns="">
          <p:pic>
            <p:nvPicPr>
              <p:cNvPr id="944" name="Ink 943">
                <a:extLst>
                  <a:ext uri="{FF2B5EF4-FFF2-40B4-BE49-F238E27FC236}">
                    <a16:creationId xmlns:a16="http://schemas.microsoft.com/office/drawing/2014/main" id="{5C86D6A4-0B68-4360-8FB0-8499E003454C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966150" y="971226"/>
                <a:ext cx="3294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945" name="Ink 944">
                <a:extLst>
                  <a:ext uri="{FF2B5EF4-FFF2-40B4-BE49-F238E27FC236}">
                    <a16:creationId xmlns:a16="http://schemas.microsoft.com/office/drawing/2014/main" id="{B412BC3B-AFE5-4FAE-8391-7C1E5657A302}"/>
                  </a:ext>
                </a:extLst>
              </p14:cNvPr>
              <p14:cNvContentPartPr/>
              <p14:nvPr/>
            </p14:nvContentPartPr>
            <p14:xfrm>
              <a:off x="879670" y="925146"/>
              <a:ext cx="305280" cy="253800"/>
            </p14:xfrm>
          </p:contentPart>
        </mc:Choice>
        <mc:Fallback xmlns="">
          <p:pic>
            <p:nvPicPr>
              <p:cNvPr id="945" name="Ink 944">
                <a:extLst>
                  <a:ext uri="{FF2B5EF4-FFF2-40B4-BE49-F238E27FC236}">
                    <a16:creationId xmlns:a16="http://schemas.microsoft.com/office/drawing/2014/main" id="{B412BC3B-AFE5-4FAE-8391-7C1E5657A30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62030" y="907506"/>
                <a:ext cx="340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946" name="Ink 945">
                <a:extLst>
                  <a:ext uri="{FF2B5EF4-FFF2-40B4-BE49-F238E27FC236}">
                    <a16:creationId xmlns:a16="http://schemas.microsoft.com/office/drawing/2014/main" id="{F0BB4E5A-95BE-4082-B512-D05EEC90B623}"/>
                  </a:ext>
                </a:extLst>
              </p14:cNvPr>
              <p14:cNvContentPartPr/>
              <p14:nvPr/>
            </p14:nvContentPartPr>
            <p14:xfrm>
              <a:off x="8729830" y="1018026"/>
              <a:ext cx="231120" cy="103680"/>
            </p14:xfrm>
          </p:contentPart>
        </mc:Choice>
        <mc:Fallback xmlns="">
          <p:pic>
            <p:nvPicPr>
              <p:cNvPr id="946" name="Ink 945">
                <a:extLst>
                  <a:ext uri="{FF2B5EF4-FFF2-40B4-BE49-F238E27FC236}">
                    <a16:creationId xmlns:a16="http://schemas.microsoft.com/office/drawing/2014/main" id="{F0BB4E5A-95BE-4082-B512-D05EEC90B62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711830" y="1000026"/>
                <a:ext cx="2667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947" name="Ink 946">
                <a:extLst>
                  <a:ext uri="{FF2B5EF4-FFF2-40B4-BE49-F238E27FC236}">
                    <a16:creationId xmlns:a16="http://schemas.microsoft.com/office/drawing/2014/main" id="{ED6CA743-A600-4A60-8432-974DCC05B91D}"/>
                  </a:ext>
                </a:extLst>
              </p14:cNvPr>
              <p14:cNvContentPartPr/>
              <p14:nvPr/>
            </p14:nvContentPartPr>
            <p14:xfrm>
              <a:off x="9361990" y="862506"/>
              <a:ext cx="161640" cy="259200"/>
            </p14:xfrm>
          </p:contentPart>
        </mc:Choice>
        <mc:Fallback xmlns="">
          <p:pic>
            <p:nvPicPr>
              <p:cNvPr id="947" name="Ink 946">
                <a:extLst>
                  <a:ext uri="{FF2B5EF4-FFF2-40B4-BE49-F238E27FC236}">
                    <a16:creationId xmlns:a16="http://schemas.microsoft.com/office/drawing/2014/main" id="{ED6CA743-A600-4A60-8432-974DCC05B91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344350" y="844506"/>
                <a:ext cx="197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948" name="Ink 947">
                <a:extLst>
                  <a:ext uri="{FF2B5EF4-FFF2-40B4-BE49-F238E27FC236}">
                    <a16:creationId xmlns:a16="http://schemas.microsoft.com/office/drawing/2014/main" id="{9C7C3D73-1FF4-4775-9A49-6330E157D89F}"/>
                  </a:ext>
                </a:extLst>
              </p14:cNvPr>
              <p14:cNvContentPartPr/>
              <p14:nvPr/>
            </p14:nvContentPartPr>
            <p14:xfrm>
              <a:off x="9638110" y="1029186"/>
              <a:ext cx="167760" cy="92880"/>
            </p14:xfrm>
          </p:contentPart>
        </mc:Choice>
        <mc:Fallback xmlns="">
          <p:pic>
            <p:nvPicPr>
              <p:cNvPr id="948" name="Ink 947">
                <a:extLst>
                  <a:ext uri="{FF2B5EF4-FFF2-40B4-BE49-F238E27FC236}">
                    <a16:creationId xmlns:a16="http://schemas.microsoft.com/office/drawing/2014/main" id="{9C7C3D73-1FF4-4775-9A49-6330E157D89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620110" y="1011186"/>
                <a:ext cx="203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949" name="Ink 948">
                <a:extLst>
                  <a:ext uri="{FF2B5EF4-FFF2-40B4-BE49-F238E27FC236}">
                    <a16:creationId xmlns:a16="http://schemas.microsoft.com/office/drawing/2014/main" id="{C71E926C-55C4-4BF0-A44D-52E8C7897E9A}"/>
                  </a:ext>
                </a:extLst>
              </p14:cNvPr>
              <p14:cNvContentPartPr/>
              <p14:nvPr/>
            </p14:nvContentPartPr>
            <p14:xfrm>
              <a:off x="9965710" y="965466"/>
              <a:ext cx="115560" cy="156600"/>
            </p14:xfrm>
          </p:contentPart>
        </mc:Choice>
        <mc:Fallback xmlns="">
          <p:pic>
            <p:nvPicPr>
              <p:cNvPr id="949" name="Ink 948">
                <a:extLst>
                  <a:ext uri="{FF2B5EF4-FFF2-40B4-BE49-F238E27FC236}">
                    <a16:creationId xmlns:a16="http://schemas.microsoft.com/office/drawing/2014/main" id="{C71E926C-55C4-4BF0-A44D-52E8C7897E9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948070" y="947826"/>
                <a:ext cx="151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950" name="Ink 949">
                <a:extLst>
                  <a:ext uri="{FF2B5EF4-FFF2-40B4-BE49-F238E27FC236}">
                    <a16:creationId xmlns:a16="http://schemas.microsoft.com/office/drawing/2014/main" id="{2143A78C-0D5E-4147-A41B-8646C217942D}"/>
                  </a:ext>
                </a:extLst>
              </p14:cNvPr>
              <p14:cNvContentPartPr/>
              <p14:nvPr/>
            </p14:nvContentPartPr>
            <p14:xfrm>
              <a:off x="10511830" y="994626"/>
              <a:ext cx="173880" cy="122040"/>
            </p14:xfrm>
          </p:contentPart>
        </mc:Choice>
        <mc:Fallback xmlns="">
          <p:pic>
            <p:nvPicPr>
              <p:cNvPr id="950" name="Ink 949">
                <a:extLst>
                  <a:ext uri="{FF2B5EF4-FFF2-40B4-BE49-F238E27FC236}">
                    <a16:creationId xmlns:a16="http://schemas.microsoft.com/office/drawing/2014/main" id="{2143A78C-0D5E-4147-A41B-8646C217942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494190" y="976626"/>
                <a:ext cx="2095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953" name="Ink 952">
                <a:extLst>
                  <a:ext uri="{FF2B5EF4-FFF2-40B4-BE49-F238E27FC236}">
                    <a16:creationId xmlns:a16="http://schemas.microsoft.com/office/drawing/2014/main" id="{4709F200-B616-434F-9A51-A3018C8F5F99}"/>
                  </a:ext>
                </a:extLst>
              </p14:cNvPr>
              <p14:cNvContentPartPr/>
              <p14:nvPr/>
            </p14:nvContentPartPr>
            <p14:xfrm>
              <a:off x="1029070" y="1500786"/>
              <a:ext cx="126720" cy="86760"/>
            </p14:xfrm>
          </p:contentPart>
        </mc:Choice>
        <mc:Fallback xmlns="">
          <p:pic>
            <p:nvPicPr>
              <p:cNvPr id="953" name="Ink 952">
                <a:extLst>
                  <a:ext uri="{FF2B5EF4-FFF2-40B4-BE49-F238E27FC236}">
                    <a16:creationId xmlns:a16="http://schemas.microsoft.com/office/drawing/2014/main" id="{4709F200-B616-434F-9A51-A3018C8F5F9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11430" y="1483146"/>
                <a:ext cx="1623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954" name="Ink 953">
                <a:extLst>
                  <a:ext uri="{FF2B5EF4-FFF2-40B4-BE49-F238E27FC236}">
                    <a16:creationId xmlns:a16="http://schemas.microsoft.com/office/drawing/2014/main" id="{2D1CBFD2-AB63-4E41-BE14-38A11C2B9DCF}"/>
                  </a:ext>
                </a:extLst>
              </p14:cNvPr>
              <p14:cNvContentPartPr/>
              <p14:nvPr/>
            </p14:nvContentPartPr>
            <p14:xfrm>
              <a:off x="1276390" y="1523826"/>
              <a:ext cx="6120" cy="69480"/>
            </p14:xfrm>
          </p:contentPart>
        </mc:Choice>
        <mc:Fallback xmlns="">
          <p:pic>
            <p:nvPicPr>
              <p:cNvPr id="954" name="Ink 953">
                <a:extLst>
                  <a:ext uri="{FF2B5EF4-FFF2-40B4-BE49-F238E27FC236}">
                    <a16:creationId xmlns:a16="http://schemas.microsoft.com/office/drawing/2014/main" id="{2D1CBFD2-AB63-4E41-BE14-38A11C2B9DC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258750" y="1505826"/>
                <a:ext cx="41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955" name="Ink 954">
                <a:extLst>
                  <a:ext uri="{FF2B5EF4-FFF2-40B4-BE49-F238E27FC236}">
                    <a16:creationId xmlns:a16="http://schemas.microsoft.com/office/drawing/2014/main" id="{1191D9AD-9B95-4C3A-885E-E673B7F79BED}"/>
                  </a:ext>
                </a:extLst>
              </p14:cNvPr>
              <p14:cNvContentPartPr/>
              <p14:nvPr/>
            </p14:nvContentPartPr>
            <p14:xfrm>
              <a:off x="1219150" y="1425906"/>
              <a:ext cx="17640" cy="11880"/>
            </p14:xfrm>
          </p:contentPart>
        </mc:Choice>
        <mc:Fallback xmlns="">
          <p:pic>
            <p:nvPicPr>
              <p:cNvPr id="955" name="Ink 954">
                <a:extLst>
                  <a:ext uri="{FF2B5EF4-FFF2-40B4-BE49-F238E27FC236}">
                    <a16:creationId xmlns:a16="http://schemas.microsoft.com/office/drawing/2014/main" id="{1191D9AD-9B95-4C3A-885E-E673B7F79BE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201150" y="1408266"/>
                <a:ext cx="53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956" name="Ink 955">
                <a:extLst>
                  <a:ext uri="{FF2B5EF4-FFF2-40B4-BE49-F238E27FC236}">
                    <a16:creationId xmlns:a16="http://schemas.microsoft.com/office/drawing/2014/main" id="{0078A20F-6D15-4F00-BD94-95715FEC3D0A}"/>
                  </a:ext>
                </a:extLst>
              </p14:cNvPr>
              <p14:cNvContentPartPr/>
              <p14:nvPr/>
            </p14:nvContentPartPr>
            <p14:xfrm>
              <a:off x="1391590" y="1506546"/>
              <a:ext cx="328320" cy="109800"/>
            </p14:xfrm>
          </p:contentPart>
        </mc:Choice>
        <mc:Fallback xmlns="">
          <p:pic>
            <p:nvPicPr>
              <p:cNvPr id="956" name="Ink 955">
                <a:extLst>
                  <a:ext uri="{FF2B5EF4-FFF2-40B4-BE49-F238E27FC236}">
                    <a16:creationId xmlns:a16="http://schemas.microsoft.com/office/drawing/2014/main" id="{0078A20F-6D15-4F00-BD94-95715FEC3D0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373590" y="1488546"/>
                <a:ext cx="363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957" name="Ink 956">
                <a:extLst>
                  <a:ext uri="{FF2B5EF4-FFF2-40B4-BE49-F238E27FC236}">
                    <a16:creationId xmlns:a16="http://schemas.microsoft.com/office/drawing/2014/main" id="{4FD05C42-CC10-4157-9F78-0B0F2877E07A}"/>
                  </a:ext>
                </a:extLst>
              </p14:cNvPr>
              <p14:cNvContentPartPr/>
              <p14:nvPr/>
            </p14:nvContentPartPr>
            <p14:xfrm>
              <a:off x="1811350" y="1519866"/>
              <a:ext cx="115560" cy="96480"/>
            </p14:xfrm>
          </p:contentPart>
        </mc:Choice>
        <mc:Fallback xmlns="">
          <p:pic>
            <p:nvPicPr>
              <p:cNvPr id="957" name="Ink 956">
                <a:extLst>
                  <a:ext uri="{FF2B5EF4-FFF2-40B4-BE49-F238E27FC236}">
                    <a16:creationId xmlns:a16="http://schemas.microsoft.com/office/drawing/2014/main" id="{4FD05C42-CC10-4157-9F78-0B0F2877E07A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793710" y="1502226"/>
                <a:ext cx="1512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961" name="Ink 960">
                <a:extLst>
                  <a:ext uri="{FF2B5EF4-FFF2-40B4-BE49-F238E27FC236}">
                    <a16:creationId xmlns:a16="http://schemas.microsoft.com/office/drawing/2014/main" id="{C53BD99A-E428-4BA2-BB25-076EF81B1A12}"/>
                  </a:ext>
                </a:extLst>
              </p14:cNvPr>
              <p14:cNvContentPartPr/>
              <p14:nvPr/>
            </p14:nvContentPartPr>
            <p14:xfrm>
              <a:off x="2587870" y="1483506"/>
              <a:ext cx="126720" cy="121320"/>
            </p14:xfrm>
          </p:contentPart>
        </mc:Choice>
        <mc:Fallback xmlns="">
          <p:pic>
            <p:nvPicPr>
              <p:cNvPr id="961" name="Ink 960">
                <a:extLst>
                  <a:ext uri="{FF2B5EF4-FFF2-40B4-BE49-F238E27FC236}">
                    <a16:creationId xmlns:a16="http://schemas.microsoft.com/office/drawing/2014/main" id="{C53BD99A-E428-4BA2-BB25-076EF81B1A1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2569870" y="1465866"/>
                <a:ext cx="16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962" name="Ink 961">
                <a:extLst>
                  <a:ext uri="{FF2B5EF4-FFF2-40B4-BE49-F238E27FC236}">
                    <a16:creationId xmlns:a16="http://schemas.microsoft.com/office/drawing/2014/main" id="{9D0DCC7F-A2A9-4EDA-8A3D-C6ACE732AA11}"/>
                  </a:ext>
                </a:extLst>
              </p14:cNvPr>
              <p14:cNvContentPartPr/>
              <p14:nvPr/>
            </p14:nvContentPartPr>
            <p14:xfrm>
              <a:off x="2806390" y="1535346"/>
              <a:ext cx="12240" cy="69480"/>
            </p14:xfrm>
          </p:contentPart>
        </mc:Choice>
        <mc:Fallback xmlns="">
          <p:pic>
            <p:nvPicPr>
              <p:cNvPr id="962" name="Ink 961">
                <a:extLst>
                  <a:ext uri="{FF2B5EF4-FFF2-40B4-BE49-F238E27FC236}">
                    <a16:creationId xmlns:a16="http://schemas.microsoft.com/office/drawing/2014/main" id="{9D0DCC7F-A2A9-4EDA-8A3D-C6ACE732AA1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788390" y="1517346"/>
                <a:ext cx="47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963" name="Ink 962">
                <a:extLst>
                  <a:ext uri="{FF2B5EF4-FFF2-40B4-BE49-F238E27FC236}">
                    <a16:creationId xmlns:a16="http://schemas.microsoft.com/office/drawing/2014/main" id="{2ED15475-F2E5-4908-8D80-A5BF01133906}"/>
                  </a:ext>
                </a:extLst>
              </p14:cNvPr>
              <p14:cNvContentPartPr/>
              <p14:nvPr/>
            </p14:nvContentPartPr>
            <p14:xfrm>
              <a:off x="2955430" y="1489626"/>
              <a:ext cx="92880" cy="132480"/>
            </p14:xfrm>
          </p:contentPart>
        </mc:Choice>
        <mc:Fallback xmlns="">
          <p:pic>
            <p:nvPicPr>
              <p:cNvPr id="963" name="Ink 962">
                <a:extLst>
                  <a:ext uri="{FF2B5EF4-FFF2-40B4-BE49-F238E27FC236}">
                    <a16:creationId xmlns:a16="http://schemas.microsoft.com/office/drawing/2014/main" id="{2ED15475-F2E5-4908-8D80-A5BF0113390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937790" y="1471626"/>
                <a:ext cx="1285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964" name="Ink 963">
                <a:extLst>
                  <a:ext uri="{FF2B5EF4-FFF2-40B4-BE49-F238E27FC236}">
                    <a16:creationId xmlns:a16="http://schemas.microsoft.com/office/drawing/2014/main" id="{CD29B2C1-EE9B-4DC3-A91D-C9D3D27E45D8}"/>
                  </a:ext>
                </a:extLst>
              </p14:cNvPr>
              <p14:cNvContentPartPr/>
              <p14:nvPr/>
            </p14:nvContentPartPr>
            <p14:xfrm>
              <a:off x="3185470" y="1511946"/>
              <a:ext cx="104400" cy="92520"/>
            </p14:xfrm>
          </p:contentPart>
        </mc:Choice>
        <mc:Fallback xmlns="">
          <p:pic>
            <p:nvPicPr>
              <p:cNvPr id="964" name="Ink 963">
                <a:extLst>
                  <a:ext uri="{FF2B5EF4-FFF2-40B4-BE49-F238E27FC236}">
                    <a16:creationId xmlns:a16="http://schemas.microsoft.com/office/drawing/2014/main" id="{CD29B2C1-EE9B-4DC3-A91D-C9D3D27E45D8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167830" y="1494306"/>
                <a:ext cx="140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965" name="Ink 964">
                <a:extLst>
                  <a:ext uri="{FF2B5EF4-FFF2-40B4-BE49-F238E27FC236}">
                    <a16:creationId xmlns:a16="http://schemas.microsoft.com/office/drawing/2014/main" id="{07740316-7FE6-4045-96F3-039E2855A312}"/>
                  </a:ext>
                </a:extLst>
              </p14:cNvPr>
              <p14:cNvContentPartPr/>
              <p14:nvPr/>
            </p14:nvContentPartPr>
            <p14:xfrm>
              <a:off x="3375550" y="1468386"/>
              <a:ext cx="144000" cy="113400"/>
            </p14:xfrm>
          </p:contentPart>
        </mc:Choice>
        <mc:Fallback xmlns="">
          <p:pic>
            <p:nvPicPr>
              <p:cNvPr id="965" name="Ink 964">
                <a:extLst>
                  <a:ext uri="{FF2B5EF4-FFF2-40B4-BE49-F238E27FC236}">
                    <a16:creationId xmlns:a16="http://schemas.microsoft.com/office/drawing/2014/main" id="{07740316-7FE6-4045-96F3-039E2855A31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357910" y="1450386"/>
                <a:ext cx="179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966" name="Ink 965">
                <a:extLst>
                  <a:ext uri="{FF2B5EF4-FFF2-40B4-BE49-F238E27FC236}">
                    <a16:creationId xmlns:a16="http://schemas.microsoft.com/office/drawing/2014/main" id="{2B38E476-AF3D-4058-96C1-D89016C3EFF8}"/>
                  </a:ext>
                </a:extLst>
              </p14:cNvPr>
              <p14:cNvContentPartPr/>
              <p14:nvPr/>
            </p14:nvContentPartPr>
            <p14:xfrm>
              <a:off x="2875150" y="1374426"/>
              <a:ext cx="360" cy="360"/>
            </p14:xfrm>
          </p:contentPart>
        </mc:Choice>
        <mc:Fallback xmlns="">
          <p:pic>
            <p:nvPicPr>
              <p:cNvPr id="966" name="Ink 965">
                <a:extLst>
                  <a:ext uri="{FF2B5EF4-FFF2-40B4-BE49-F238E27FC236}">
                    <a16:creationId xmlns:a16="http://schemas.microsoft.com/office/drawing/2014/main" id="{2B38E476-AF3D-4058-96C1-D89016C3EFF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857510" y="13564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511F9654-6E81-4A3D-A154-D25070A9A594}"/>
                  </a:ext>
                </a:extLst>
              </p14:cNvPr>
              <p14:cNvContentPartPr/>
              <p14:nvPr/>
            </p14:nvContentPartPr>
            <p14:xfrm>
              <a:off x="3875950" y="1339866"/>
              <a:ext cx="23760" cy="230400"/>
            </p14:xfrm>
          </p:contentPart>
        </mc:Choice>
        <mc:Fallback xmlns=""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511F9654-6E81-4A3D-A154-D25070A9A59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858310" y="1321866"/>
                <a:ext cx="59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968" name="Ink 967">
                <a:extLst>
                  <a:ext uri="{FF2B5EF4-FFF2-40B4-BE49-F238E27FC236}">
                    <a16:creationId xmlns:a16="http://schemas.microsoft.com/office/drawing/2014/main" id="{8AACA7FD-F5E8-471D-BD89-2F480C2CCABA}"/>
                  </a:ext>
                </a:extLst>
              </p14:cNvPr>
              <p14:cNvContentPartPr/>
              <p14:nvPr/>
            </p14:nvContentPartPr>
            <p14:xfrm>
              <a:off x="4002310" y="1460466"/>
              <a:ext cx="86760" cy="127080"/>
            </p14:xfrm>
          </p:contentPart>
        </mc:Choice>
        <mc:Fallback xmlns="">
          <p:pic>
            <p:nvPicPr>
              <p:cNvPr id="968" name="Ink 967">
                <a:extLst>
                  <a:ext uri="{FF2B5EF4-FFF2-40B4-BE49-F238E27FC236}">
                    <a16:creationId xmlns:a16="http://schemas.microsoft.com/office/drawing/2014/main" id="{8AACA7FD-F5E8-471D-BD89-2F480C2CCAB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84670" y="1442466"/>
                <a:ext cx="122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973" name="Ink 972">
                <a:extLst>
                  <a:ext uri="{FF2B5EF4-FFF2-40B4-BE49-F238E27FC236}">
                    <a16:creationId xmlns:a16="http://schemas.microsoft.com/office/drawing/2014/main" id="{8CE99AE7-6615-4B7A-9A86-A494D1D66C22}"/>
                  </a:ext>
                </a:extLst>
              </p14:cNvPr>
              <p14:cNvContentPartPr/>
              <p14:nvPr/>
            </p14:nvContentPartPr>
            <p14:xfrm>
              <a:off x="5204710" y="1495026"/>
              <a:ext cx="178560" cy="121320"/>
            </p14:xfrm>
          </p:contentPart>
        </mc:Choice>
        <mc:Fallback xmlns="">
          <p:pic>
            <p:nvPicPr>
              <p:cNvPr id="973" name="Ink 972">
                <a:extLst>
                  <a:ext uri="{FF2B5EF4-FFF2-40B4-BE49-F238E27FC236}">
                    <a16:creationId xmlns:a16="http://schemas.microsoft.com/office/drawing/2014/main" id="{8CE99AE7-6615-4B7A-9A86-A494D1D66C2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186710" y="1477026"/>
                <a:ext cx="214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974" name="Ink 973">
                <a:extLst>
                  <a:ext uri="{FF2B5EF4-FFF2-40B4-BE49-F238E27FC236}">
                    <a16:creationId xmlns:a16="http://schemas.microsoft.com/office/drawing/2014/main" id="{9D7AEB61-6326-4196-9B9B-73918441ABDE}"/>
                  </a:ext>
                </a:extLst>
              </p14:cNvPr>
              <p14:cNvContentPartPr/>
              <p14:nvPr/>
            </p14:nvContentPartPr>
            <p14:xfrm>
              <a:off x="5486230" y="1512306"/>
              <a:ext cx="161280" cy="115560"/>
            </p14:xfrm>
          </p:contentPart>
        </mc:Choice>
        <mc:Fallback xmlns="">
          <p:pic>
            <p:nvPicPr>
              <p:cNvPr id="974" name="Ink 973">
                <a:extLst>
                  <a:ext uri="{FF2B5EF4-FFF2-40B4-BE49-F238E27FC236}">
                    <a16:creationId xmlns:a16="http://schemas.microsoft.com/office/drawing/2014/main" id="{9D7AEB61-6326-4196-9B9B-73918441ABD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468230" y="1494306"/>
                <a:ext cx="196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977" name="Ink 976">
                <a:extLst>
                  <a:ext uri="{FF2B5EF4-FFF2-40B4-BE49-F238E27FC236}">
                    <a16:creationId xmlns:a16="http://schemas.microsoft.com/office/drawing/2014/main" id="{88AB7259-50A5-42B0-B07E-D4D019F434DE}"/>
                  </a:ext>
                </a:extLst>
              </p14:cNvPr>
              <p14:cNvContentPartPr/>
              <p14:nvPr/>
            </p14:nvContentPartPr>
            <p14:xfrm>
              <a:off x="6647950" y="1437066"/>
              <a:ext cx="207360" cy="139680"/>
            </p14:xfrm>
          </p:contentPart>
        </mc:Choice>
        <mc:Fallback xmlns="">
          <p:pic>
            <p:nvPicPr>
              <p:cNvPr id="977" name="Ink 976">
                <a:extLst>
                  <a:ext uri="{FF2B5EF4-FFF2-40B4-BE49-F238E27FC236}">
                    <a16:creationId xmlns:a16="http://schemas.microsoft.com/office/drawing/2014/main" id="{88AB7259-50A5-42B0-B07E-D4D019F434D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629950" y="1419426"/>
                <a:ext cx="243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978" name="Ink 977">
                <a:extLst>
                  <a:ext uri="{FF2B5EF4-FFF2-40B4-BE49-F238E27FC236}">
                    <a16:creationId xmlns:a16="http://schemas.microsoft.com/office/drawing/2014/main" id="{DFCDE112-15EE-4F38-9615-DBF9DACEFEE4}"/>
                  </a:ext>
                </a:extLst>
              </p14:cNvPr>
              <p14:cNvContentPartPr/>
              <p14:nvPr/>
            </p14:nvContentPartPr>
            <p14:xfrm>
              <a:off x="6952150" y="1448946"/>
              <a:ext cx="138960" cy="213120"/>
            </p14:xfrm>
          </p:contentPart>
        </mc:Choice>
        <mc:Fallback xmlns="">
          <p:pic>
            <p:nvPicPr>
              <p:cNvPr id="978" name="Ink 977">
                <a:extLst>
                  <a:ext uri="{FF2B5EF4-FFF2-40B4-BE49-F238E27FC236}">
                    <a16:creationId xmlns:a16="http://schemas.microsoft.com/office/drawing/2014/main" id="{DFCDE112-15EE-4F38-9615-DBF9DACEFEE4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934510" y="1431306"/>
                <a:ext cx="174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979" name="Ink 978">
                <a:extLst>
                  <a:ext uri="{FF2B5EF4-FFF2-40B4-BE49-F238E27FC236}">
                    <a16:creationId xmlns:a16="http://schemas.microsoft.com/office/drawing/2014/main" id="{82EAA1DC-BF5D-401E-82AE-95A16E8203CA}"/>
                  </a:ext>
                </a:extLst>
              </p14:cNvPr>
              <p14:cNvContentPartPr/>
              <p14:nvPr/>
            </p14:nvContentPartPr>
            <p14:xfrm>
              <a:off x="7205590" y="1448946"/>
              <a:ext cx="150480" cy="115560"/>
            </p14:xfrm>
          </p:contentPart>
        </mc:Choice>
        <mc:Fallback xmlns="">
          <p:pic>
            <p:nvPicPr>
              <p:cNvPr id="979" name="Ink 978">
                <a:extLst>
                  <a:ext uri="{FF2B5EF4-FFF2-40B4-BE49-F238E27FC236}">
                    <a16:creationId xmlns:a16="http://schemas.microsoft.com/office/drawing/2014/main" id="{82EAA1DC-BF5D-401E-82AE-95A16E8203C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187950" y="1431306"/>
                <a:ext cx="186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980" name="Ink 979">
                <a:extLst>
                  <a:ext uri="{FF2B5EF4-FFF2-40B4-BE49-F238E27FC236}">
                    <a16:creationId xmlns:a16="http://schemas.microsoft.com/office/drawing/2014/main" id="{DA4E65A2-5C66-4D83-A97C-E2941EB27A66}"/>
                  </a:ext>
                </a:extLst>
              </p14:cNvPr>
              <p14:cNvContentPartPr/>
              <p14:nvPr/>
            </p14:nvContentPartPr>
            <p14:xfrm>
              <a:off x="7470190" y="1465866"/>
              <a:ext cx="150120" cy="156240"/>
            </p14:xfrm>
          </p:contentPart>
        </mc:Choice>
        <mc:Fallback xmlns="">
          <p:pic>
            <p:nvPicPr>
              <p:cNvPr id="980" name="Ink 979">
                <a:extLst>
                  <a:ext uri="{FF2B5EF4-FFF2-40B4-BE49-F238E27FC236}">
                    <a16:creationId xmlns:a16="http://schemas.microsoft.com/office/drawing/2014/main" id="{DA4E65A2-5C66-4D83-A97C-E2941EB27A66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452190" y="1447866"/>
                <a:ext cx="1857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981" name="Ink 980">
                <a:extLst>
                  <a:ext uri="{FF2B5EF4-FFF2-40B4-BE49-F238E27FC236}">
                    <a16:creationId xmlns:a16="http://schemas.microsoft.com/office/drawing/2014/main" id="{3E22AB75-A1B1-408D-B983-DB3AF0D69B7F}"/>
                  </a:ext>
                </a:extLst>
              </p14:cNvPr>
              <p14:cNvContentPartPr/>
              <p14:nvPr/>
            </p14:nvContentPartPr>
            <p14:xfrm>
              <a:off x="7717510" y="1408626"/>
              <a:ext cx="34920" cy="218880"/>
            </p14:xfrm>
          </p:contentPart>
        </mc:Choice>
        <mc:Fallback xmlns="">
          <p:pic>
            <p:nvPicPr>
              <p:cNvPr id="981" name="Ink 980">
                <a:extLst>
                  <a:ext uri="{FF2B5EF4-FFF2-40B4-BE49-F238E27FC236}">
                    <a16:creationId xmlns:a16="http://schemas.microsoft.com/office/drawing/2014/main" id="{3E22AB75-A1B1-408D-B983-DB3AF0D69B7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699870" y="1390986"/>
                <a:ext cx="70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986" name="Ink 985">
                <a:extLst>
                  <a:ext uri="{FF2B5EF4-FFF2-40B4-BE49-F238E27FC236}">
                    <a16:creationId xmlns:a16="http://schemas.microsoft.com/office/drawing/2014/main" id="{54524B4C-5B71-46B2-BDB8-937436CE2626}"/>
                  </a:ext>
                </a:extLst>
              </p14:cNvPr>
              <p14:cNvContentPartPr/>
              <p14:nvPr/>
            </p14:nvContentPartPr>
            <p14:xfrm>
              <a:off x="9565030" y="1518066"/>
              <a:ext cx="4680" cy="360"/>
            </p14:xfrm>
          </p:contentPart>
        </mc:Choice>
        <mc:Fallback xmlns="">
          <p:pic>
            <p:nvPicPr>
              <p:cNvPr id="986" name="Ink 985">
                <a:extLst>
                  <a:ext uri="{FF2B5EF4-FFF2-40B4-BE49-F238E27FC236}">
                    <a16:creationId xmlns:a16="http://schemas.microsoft.com/office/drawing/2014/main" id="{54524B4C-5B71-46B2-BDB8-937436CE2626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547390" y="1500426"/>
                <a:ext cx="40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987" name="Ink 986">
                <a:extLst>
                  <a:ext uri="{FF2B5EF4-FFF2-40B4-BE49-F238E27FC236}">
                    <a16:creationId xmlns:a16="http://schemas.microsoft.com/office/drawing/2014/main" id="{F1271382-45BE-4839-B548-7B42EE0A7930}"/>
                  </a:ext>
                </a:extLst>
              </p14:cNvPr>
              <p14:cNvContentPartPr/>
              <p14:nvPr/>
            </p14:nvContentPartPr>
            <p14:xfrm>
              <a:off x="8850430" y="1253466"/>
              <a:ext cx="575280" cy="345240"/>
            </p14:xfrm>
          </p:contentPart>
        </mc:Choice>
        <mc:Fallback xmlns="">
          <p:pic>
            <p:nvPicPr>
              <p:cNvPr id="987" name="Ink 986">
                <a:extLst>
                  <a:ext uri="{FF2B5EF4-FFF2-40B4-BE49-F238E27FC236}">
                    <a16:creationId xmlns:a16="http://schemas.microsoft.com/office/drawing/2014/main" id="{F1271382-45BE-4839-B548-7B42EE0A793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832790" y="1235485"/>
                <a:ext cx="610920" cy="380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988" name="Ink 987">
                <a:extLst>
                  <a:ext uri="{FF2B5EF4-FFF2-40B4-BE49-F238E27FC236}">
                    <a16:creationId xmlns:a16="http://schemas.microsoft.com/office/drawing/2014/main" id="{AE1A2358-272D-4F2D-BB75-CF1D4FCF7F9B}"/>
                  </a:ext>
                </a:extLst>
              </p14:cNvPr>
              <p14:cNvContentPartPr/>
              <p14:nvPr/>
            </p14:nvContentPartPr>
            <p14:xfrm>
              <a:off x="8080030" y="1420146"/>
              <a:ext cx="463320" cy="208080"/>
            </p14:xfrm>
          </p:contentPart>
        </mc:Choice>
        <mc:Fallback xmlns="">
          <p:pic>
            <p:nvPicPr>
              <p:cNvPr id="988" name="Ink 987">
                <a:extLst>
                  <a:ext uri="{FF2B5EF4-FFF2-40B4-BE49-F238E27FC236}">
                    <a16:creationId xmlns:a16="http://schemas.microsoft.com/office/drawing/2014/main" id="{AE1A2358-272D-4F2D-BB75-CF1D4FCF7F9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062030" y="1402506"/>
                <a:ext cx="498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989" name="Ink 988">
                <a:extLst>
                  <a:ext uri="{FF2B5EF4-FFF2-40B4-BE49-F238E27FC236}">
                    <a16:creationId xmlns:a16="http://schemas.microsoft.com/office/drawing/2014/main" id="{9A1D7838-9C87-4DB6-ADC7-6403837CAC00}"/>
                  </a:ext>
                </a:extLst>
              </p14:cNvPr>
              <p14:cNvContentPartPr/>
              <p14:nvPr/>
            </p14:nvContentPartPr>
            <p14:xfrm>
              <a:off x="5929390" y="1443546"/>
              <a:ext cx="408240" cy="132840"/>
            </p14:xfrm>
          </p:contentPart>
        </mc:Choice>
        <mc:Fallback xmlns="">
          <p:pic>
            <p:nvPicPr>
              <p:cNvPr id="989" name="Ink 988">
                <a:extLst>
                  <a:ext uri="{FF2B5EF4-FFF2-40B4-BE49-F238E27FC236}">
                    <a16:creationId xmlns:a16="http://schemas.microsoft.com/office/drawing/2014/main" id="{9A1D7838-9C87-4DB6-ADC7-6403837CAC00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911390" y="1425546"/>
                <a:ext cx="443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990" name="Ink 989">
                <a:extLst>
                  <a:ext uri="{FF2B5EF4-FFF2-40B4-BE49-F238E27FC236}">
                    <a16:creationId xmlns:a16="http://schemas.microsoft.com/office/drawing/2014/main" id="{63875F80-12F5-4380-BB85-D2E84DAD4893}"/>
                  </a:ext>
                </a:extLst>
              </p14:cNvPr>
              <p14:cNvContentPartPr/>
              <p14:nvPr/>
            </p14:nvContentPartPr>
            <p14:xfrm>
              <a:off x="4698190" y="1316826"/>
              <a:ext cx="385560" cy="264960"/>
            </p14:xfrm>
          </p:contentPart>
        </mc:Choice>
        <mc:Fallback xmlns="">
          <p:pic>
            <p:nvPicPr>
              <p:cNvPr id="990" name="Ink 989">
                <a:extLst>
                  <a:ext uri="{FF2B5EF4-FFF2-40B4-BE49-F238E27FC236}">
                    <a16:creationId xmlns:a16="http://schemas.microsoft.com/office/drawing/2014/main" id="{63875F80-12F5-4380-BB85-D2E84DAD489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680550" y="1298826"/>
                <a:ext cx="4212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991" name="Ink 990">
                <a:extLst>
                  <a:ext uri="{FF2B5EF4-FFF2-40B4-BE49-F238E27FC236}">
                    <a16:creationId xmlns:a16="http://schemas.microsoft.com/office/drawing/2014/main" id="{82B5CF70-B324-406F-9F0F-3B311F55C839}"/>
                  </a:ext>
                </a:extLst>
              </p14:cNvPr>
              <p14:cNvContentPartPr/>
              <p14:nvPr/>
            </p14:nvContentPartPr>
            <p14:xfrm>
              <a:off x="4226590" y="1390986"/>
              <a:ext cx="287280" cy="185040"/>
            </p14:xfrm>
          </p:contentPart>
        </mc:Choice>
        <mc:Fallback xmlns="">
          <p:pic>
            <p:nvPicPr>
              <p:cNvPr id="991" name="Ink 990">
                <a:extLst>
                  <a:ext uri="{FF2B5EF4-FFF2-40B4-BE49-F238E27FC236}">
                    <a16:creationId xmlns:a16="http://schemas.microsoft.com/office/drawing/2014/main" id="{82B5CF70-B324-406F-9F0F-3B311F55C83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4208928" y="1373346"/>
                <a:ext cx="322965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992" name="Ink 991">
                <a:extLst>
                  <a:ext uri="{FF2B5EF4-FFF2-40B4-BE49-F238E27FC236}">
                    <a16:creationId xmlns:a16="http://schemas.microsoft.com/office/drawing/2014/main" id="{37468E93-1F6A-4488-8734-A8F89C3A97A4}"/>
                  </a:ext>
                </a:extLst>
              </p14:cNvPr>
              <p14:cNvContentPartPr/>
              <p14:nvPr/>
            </p14:nvContentPartPr>
            <p14:xfrm>
              <a:off x="2150110" y="1391706"/>
              <a:ext cx="311760" cy="247680"/>
            </p14:xfrm>
          </p:contentPart>
        </mc:Choice>
        <mc:Fallback xmlns="">
          <p:pic>
            <p:nvPicPr>
              <p:cNvPr id="992" name="Ink 991">
                <a:extLst>
                  <a:ext uri="{FF2B5EF4-FFF2-40B4-BE49-F238E27FC236}">
                    <a16:creationId xmlns:a16="http://schemas.microsoft.com/office/drawing/2014/main" id="{37468E93-1F6A-4488-8734-A8F89C3A97A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132450" y="1373706"/>
                <a:ext cx="347441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993" name="Ink 992">
                <a:extLst>
                  <a:ext uri="{FF2B5EF4-FFF2-40B4-BE49-F238E27FC236}">
                    <a16:creationId xmlns:a16="http://schemas.microsoft.com/office/drawing/2014/main" id="{549DA5B6-A8D7-4057-BFF0-E8F15D6FC6BA}"/>
                  </a:ext>
                </a:extLst>
              </p14:cNvPr>
              <p14:cNvContentPartPr/>
              <p14:nvPr/>
            </p14:nvContentPartPr>
            <p14:xfrm>
              <a:off x="759070" y="1471986"/>
              <a:ext cx="178560" cy="241920"/>
            </p14:xfrm>
          </p:contentPart>
        </mc:Choice>
        <mc:Fallback xmlns="">
          <p:pic>
            <p:nvPicPr>
              <p:cNvPr id="993" name="Ink 992">
                <a:extLst>
                  <a:ext uri="{FF2B5EF4-FFF2-40B4-BE49-F238E27FC236}">
                    <a16:creationId xmlns:a16="http://schemas.microsoft.com/office/drawing/2014/main" id="{549DA5B6-A8D7-4057-BFF0-E8F15D6FC6B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41106" y="1454346"/>
                <a:ext cx="214128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994" name="Ink 993">
                <a:extLst>
                  <a:ext uri="{FF2B5EF4-FFF2-40B4-BE49-F238E27FC236}">
                    <a16:creationId xmlns:a16="http://schemas.microsoft.com/office/drawing/2014/main" id="{4F379D5D-1D58-42E1-B0B4-F62E746DF8D0}"/>
                  </a:ext>
                </a:extLst>
              </p14:cNvPr>
              <p14:cNvContentPartPr/>
              <p14:nvPr/>
            </p14:nvContentPartPr>
            <p14:xfrm>
              <a:off x="850870" y="4583466"/>
              <a:ext cx="69480" cy="207360"/>
            </p14:xfrm>
          </p:contentPart>
        </mc:Choice>
        <mc:Fallback xmlns="">
          <p:pic>
            <p:nvPicPr>
              <p:cNvPr id="994" name="Ink 993">
                <a:extLst>
                  <a:ext uri="{FF2B5EF4-FFF2-40B4-BE49-F238E27FC236}">
                    <a16:creationId xmlns:a16="http://schemas.microsoft.com/office/drawing/2014/main" id="{4F379D5D-1D58-42E1-B0B4-F62E746DF8D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33230" y="4565466"/>
                <a:ext cx="105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997" name="Ink 996">
                <a:extLst>
                  <a:ext uri="{FF2B5EF4-FFF2-40B4-BE49-F238E27FC236}">
                    <a16:creationId xmlns:a16="http://schemas.microsoft.com/office/drawing/2014/main" id="{2EE9F618-FCE3-4552-BCEC-37D4499366E5}"/>
                  </a:ext>
                </a:extLst>
              </p14:cNvPr>
              <p14:cNvContentPartPr/>
              <p14:nvPr/>
            </p14:nvContentPartPr>
            <p14:xfrm>
              <a:off x="1414270" y="4646106"/>
              <a:ext cx="127080" cy="144720"/>
            </p14:xfrm>
          </p:contentPart>
        </mc:Choice>
        <mc:Fallback xmlns="">
          <p:pic>
            <p:nvPicPr>
              <p:cNvPr id="997" name="Ink 996">
                <a:extLst>
                  <a:ext uri="{FF2B5EF4-FFF2-40B4-BE49-F238E27FC236}">
                    <a16:creationId xmlns:a16="http://schemas.microsoft.com/office/drawing/2014/main" id="{2EE9F618-FCE3-4552-BCEC-37D4499366E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396630" y="4628466"/>
                <a:ext cx="1627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998" name="Ink 997">
                <a:extLst>
                  <a:ext uri="{FF2B5EF4-FFF2-40B4-BE49-F238E27FC236}">
                    <a16:creationId xmlns:a16="http://schemas.microsoft.com/office/drawing/2014/main" id="{1F82969E-B954-44C3-91D6-2B7D4B85F936}"/>
                  </a:ext>
                </a:extLst>
              </p14:cNvPr>
              <p14:cNvContentPartPr/>
              <p14:nvPr/>
            </p14:nvContentPartPr>
            <p14:xfrm>
              <a:off x="1742230" y="4571946"/>
              <a:ext cx="150480" cy="213120"/>
            </p14:xfrm>
          </p:contentPart>
        </mc:Choice>
        <mc:Fallback xmlns="">
          <p:pic>
            <p:nvPicPr>
              <p:cNvPr id="998" name="Ink 997">
                <a:extLst>
                  <a:ext uri="{FF2B5EF4-FFF2-40B4-BE49-F238E27FC236}">
                    <a16:creationId xmlns:a16="http://schemas.microsoft.com/office/drawing/2014/main" id="{1F82969E-B954-44C3-91D6-2B7D4B85F93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724590" y="4553946"/>
                <a:ext cx="1861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000" name="Ink 999">
                <a:extLst>
                  <a:ext uri="{FF2B5EF4-FFF2-40B4-BE49-F238E27FC236}">
                    <a16:creationId xmlns:a16="http://schemas.microsoft.com/office/drawing/2014/main" id="{EFC3BE79-E3D5-4BF0-B799-8FCF99B297CC}"/>
                  </a:ext>
                </a:extLst>
              </p14:cNvPr>
              <p14:cNvContentPartPr/>
              <p14:nvPr/>
            </p14:nvContentPartPr>
            <p14:xfrm>
              <a:off x="1023310" y="4537386"/>
              <a:ext cx="167400" cy="259200"/>
            </p14:xfrm>
          </p:contentPart>
        </mc:Choice>
        <mc:Fallback xmlns="">
          <p:pic>
            <p:nvPicPr>
              <p:cNvPr id="1000" name="Ink 999">
                <a:extLst>
                  <a:ext uri="{FF2B5EF4-FFF2-40B4-BE49-F238E27FC236}">
                    <a16:creationId xmlns:a16="http://schemas.microsoft.com/office/drawing/2014/main" id="{EFC3BE79-E3D5-4BF0-B799-8FCF99B297CC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05632" y="4519386"/>
                <a:ext cx="203117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004" name="Ink 1003">
                <a:extLst>
                  <a:ext uri="{FF2B5EF4-FFF2-40B4-BE49-F238E27FC236}">
                    <a16:creationId xmlns:a16="http://schemas.microsoft.com/office/drawing/2014/main" id="{8774F6C7-F40F-4DD3-8468-04C9CEE34EF6}"/>
                  </a:ext>
                </a:extLst>
              </p14:cNvPr>
              <p14:cNvContentPartPr/>
              <p14:nvPr/>
            </p14:nvContentPartPr>
            <p14:xfrm>
              <a:off x="2075950" y="4433346"/>
              <a:ext cx="535320" cy="362880"/>
            </p14:xfrm>
          </p:contentPart>
        </mc:Choice>
        <mc:Fallback xmlns="">
          <p:pic>
            <p:nvPicPr>
              <p:cNvPr id="1004" name="Ink 1003">
                <a:extLst>
                  <a:ext uri="{FF2B5EF4-FFF2-40B4-BE49-F238E27FC236}">
                    <a16:creationId xmlns:a16="http://schemas.microsoft.com/office/drawing/2014/main" id="{8774F6C7-F40F-4DD3-8468-04C9CEE34EF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057950" y="4415706"/>
                <a:ext cx="5709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007" name="Ink 1006">
                <a:extLst>
                  <a:ext uri="{FF2B5EF4-FFF2-40B4-BE49-F238E27FC236}">
                    <a16:creationId xmlns:a16="http://schemas.microsoft.com/office/drawing/2014/main" id="{C1DA3B16-128B-4D3A-AA04-D4D6F878BCB7}"/>
                  </a:ext>
                </a:extLst>
              </p14:cNvPr>
              <p14:cNvContentPartPr/>
              <p14:nvPr/>
            </p14:nvContentPartPr>
            <p14:xfrm>
              <a:off x="3392830" y="4520106"/>
              <a:ext cx="104040" cy="282600"/>
            </p14:xfrm>
          </p:contentPart>
        </mc:Choice>
        <mc:Fallback xmlns="">
          <p:pic>
            <p:nvPicPr>
              <p:cNvPr id="1007" name="Ink 1006">
                <a:extLst>
                  <a:ext uri="{FF2B5EF4-FFF2-40B4-BE49-F238E27FC236}">
                    <a16:creationId xmlns:a16="http://schemas.microsoft.com/office/drawing/2014/main" id="{C1DA3B16-128B-4D3A-AA04-D4D6F878BCB7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3375190" y="4502106"/>
                <a:ext cx="1396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008" name="Ink 1007">
                <a:extLst>
                  <a:ext uri="{FF2B5EF4-FFF2-40B4-BE49-F238E27FC236}">
                    <a16:creationId xmlns:a16="http://schemas.microsoft.com/office/drawing/2014/main" id="{A9271A62-4ADE-4E7F-B53A-A60EF0B20DF2}"/>
                  </a:ext>
                </a:extLst>
              </p14:cNvPr>
              <p14:cNvContentPartPr/>
              <p14:nvPr/>
            </p14:nvContentPartPr>
            <p14:xfrm>
              <a:off x="3818350" y="4525866"/>
              <a:ext cx="184680" cy="247680"/>
            </p14:xfrm>
          </p:contentPart>
        </mc:Choice>
        <mc:Fallback xmlns="">
          <p:pic>
            <p:nvPicPr>
              <p:cNvPr id="1008" name="Ink 1007">
                <a:extLst>
                  <a:ext uri="{FF2B5EF4-FFF2-40B4-BE49-F238E27FC236}">
                    <a16:creationId xmlns:a16="http://schemas.microsoft.com/office/drawing/2014/main" id="{A9271A62-4ADE-4E7F-B53A-A60EF0B20DF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3800710" y="4507866"/>
                <a:ext cx="2203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009" name="Ink 1008">
                <a:extLst>
                  <a:ext uri="{FF2B5EF4-FFF2-40B4-BE49-F238E27FC236}">
                    <a16:creationId xmlns:a16="http://schemas.microsoft.com/office/drawing/2014/main" id="{86764440-48B6-41D8-BEC2-E68E8E0014E6}"/>
                  </a:ext>
                </a:extLst>
              </p14:cNvPr>
              <p14:cNvContentPartPr/>
              <p14:nvPr/>
            </p14:nvContentPartPr>
            <p14:xfrm>
              <a:off x="4175110" y="4548546"/>
              <a:ext cx="144000" cy="184680"/>
            </p14:xfrm>
          </p:contentPart>
        </mc:Choice>
        <mc:Fallback xmlns="">
          <p:pic>
            <p:nvPicPr>
              <p:cNvPr id="1009" name="Ink 1008">
                <a:extLst>
                  <a:ext uri="{FF2B5EF4-FFF2-40B4-BE49-F238E27FC236}">
                    <a16:creationId xmlns:a16="http://schemas.microsoft.com/office/drawing/2014/main" id="{86764440-48B6-41D8-BEC2-E68E8E0014E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157110" y="4530906"/>
                <a:ext cx="179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012" name="Ink 1011">
                <a:extLst>
                  <a:ext uri="{FF2B5EF4-FFF2-40B4-BE49-F238E27FC236}">
                    <a16:creationId xmlns:a16="http://schemas.microsoft.com/office/drawing/2014/main" id="{94BA954C-1BDF-4228-9501-4F1F219750D1}"/>
                  </a:ext>
                </a:extLst>
              </p14:cNvPr>
              <p14:cNvContentPartPr/>
              <p14:nvPr/>
            </p14:nvContentPartPr>
            <p14:xfrm>
              <a:off x="4502710" y="4473666"/>
              <a:ext cx="431640" cy="288360"/>
            </p14:xfrm>
          </p:contentPart>
        </mc:Choice>
        <mc:Fallback xmlns="">
          <p:pic>
            <p:nvPicPr>
              <p:cNvPr id="1012" name="Ink 1011">
                <a:extLst>
                  <a:ext uri="{FF2B5EF4-FFF2-40B4-BE49-F238E27FC236}">
                    <a16:creationId xmlns:a16="http://schemas.microsoft.com/office/drawing/2014/main" id="{94BA954C-1BDF-4228-9501-4F1F219750D1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485070" y="4455666"/>
                <a:ext cx="4672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013" name="Ink 1012">
                <a:extLst>
                  <a:ext uri="{FF2B5EF4-FFF2-40B4-BE49-F238E27FC236}">
                    <a16:creationId xmlns:a16="http://schemas.microsoft.com/office/drawing/2014/main" id="{A21CB2FC-00EB-45A3-B30C-C79A4E8F1C84}"/>
                  </a:ext>
                </a:extLst>
              </p14:cNvPr>
              <p14:cNvContentPartPr/>
              <p14:nvPr/>
            </p14:nvContentPartPr>
            <p14:xfrm>
              <a:off x="2886310" y="4692546"/>
              <a:ext cx="397800" cy="104040"/>
            </p14:xfrm>
          </p:contentPart>
        </mc:Choice>
        <mc:Fallback xmlns="">
          <p:pic>
            <p:nvPicPr>
              <p:cNvPr id="1013" name="Ink 1012">
                <a:extLst>
                  <a:ext uri="{FF2B5EF4-FFF2-40B4-BE49-F238E27FC236}">
                    <a16:creationId xmlns:a16="http://schemas.microsoft.com/office/drawing/2014/main" id="{A21CB2FC-00EB-45A3-B30C-C79A4E8F1C8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868654" y="4674906"/>
                <a:ext cx="433472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014" name="Ink 1013">
                <a:extLst>
                  <a:ext uri="{FF2B5EF4-FFF2-40B4-BE49-F238E27FC236}">
                    <a16:creationId xmlns:a16="http://schemas.microsoft.com/office/drawing/2014/main" id="{88A22788-59E1-44B1-BBDE-D30713E64846}"/>
                  </a:ext>
                </a:extLst>
              </p14:cNvPr>
              <p14:cNvContentPartPr/>
              <p14:nvPr/>
            </p14:nvContentPartPr>
            <p14:xfrm>
              <a:off x="5181310" y="4744386"/>
              <a:ext cx="23400" cy="104040"/>
            </p14:xfrm>
          </p:contentPart>
        </mc:Choice>
        <mc:Fallback xmlns="">
          <p:pic>
            <p:nvPicPr>
              <p:cNvPr id="1014" name="Ink 1013">
                <a:extLst>
                  <a:ext uri="{FF2B5EF4-FFF2-40B4-BE49-F238E27FC236}">
                    <a16:creationId xmlns:a16="http://schemas.microsoft.com/office/drawing/2014/main" id="{88A22788-59E1-44B1-BBDE-D30713E6484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5163310" y="4726386"/>
                <a:ext cx="59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022" name="Ink 1021">
                <a:extLst>
                  <a:ext uri="{FF2B5EF4-FFF2-40B4-BE49-F238E27FC236}">
                    <a16:creationId xmlns:a16="http://schemas.microsoft.com/office/drawing/2014/main" id="{058EE4F7-5B31-4248-B2BA-C2C23249F133}"/>
                  </a:ext>
                </a:extLst>
              </p14:cNvPr>
              <p14:cNvContentPartPr/>
              <p14:nvPr/>
            </p14:nvContentPartPr>
            <p14:xfrm>
              <a:off x="7240150" y="4467906"/>
              <a:ext cx="173160" cy="201960"/>
            </p14:xfrm>
          </p:contentPart>
        </mc:Choice>
        <mc:Fallback xmlns="">
          <p:pic>
            <p:nvPicPr>
              <p:cNvPr id="1022" name="Ink 1021">
                <a:extLst>
                  <a:ext uri="{FF2B5EF4-FFF2-40B4-BE49-F238E27FC236}">
                    <a16:creationId xmlns:a16="http://schemas.microsoft.com/office/drawing/2014/main" id="{058EE4F7-5B31-4248-B2BA-C2C23249F133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222510" y="4450266"/>
                <a:ext cx="2088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025" name="Ink 1024">
                <a:extLst>
                  <a:ext uri="{FF2B5EF4-FFF2-40B4-BE49-F238E27FC236}">
                    <a16:creationId xmlns:a16="http://schemas.microsoft.com/office/drawing/2014/main" id="{C9AB2214-AD6C-4878-A094-7F190C408094}"/>
                  </a:ext>
                </a:extLst>
              </p14:cNvPr>
              <p14:cNvContentPartPr/>
              <p14:nvPr/>
            </p14:nvContentPartPr>
            <p14:xfrm>
              <a:off x="8108830" y="4589226"/>
              <a:ext cx="6120" cy="6120"/>
            </p14:xfrm>
          </p:contentPart>
        </mc:Choice>
        <mc:Fallback xmlns="">
          <p:pic>
            <p:nvPicPr>
              <p:cNvPr id="1025" name="Ink 1024">
                <a:extLst>
                  <a:ext uri="{FF2B5EF4-FFF2-40B4-BE49-F238E27FC236}">
                    <a16:creationId xmlns:a16="http://schemas.microsoft.com/office/drawing/2014/main" id="{C9AB2214-AD6C-4878-A094-7F190C408094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090830" y="457122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028" name="Ink 1027">
                <a:extLst>
                  <a:ext uri="{FF2B5EF4-FFF2-40B4-BE49-F238E27FC236}">
                    <a16:creationId xmlns:a16="http://schemas.microsoft.com/office/drawing/2014/main" id="{AF0EED24-AFF3-4A8F-8BF3-990524C60DBA}"/>
                  </a:ext>
                </a:extLst>
              </p14:cNvPr>
              <p14:cNvContentPartPr/>
              <p14:nvPr/>
            </p14:nvContentPartPr>
            <p14:xfrm>
              <a:off x="8292790" y="4363866"/>
              <a:ext cx="477720" cy="312120"/>
            </p14:xfrm>
          </p:contentPart>
        </mc:Choice>
        <mc:Fallback xmlns="">
          <p:pic>
            <p:nvPicPr>
              <p:cNvPr id="1028" name="Ink 1027">
                <a:extLst>
                  <a:ext uri="{FF2B5EF4-FFF2-40B4-BE49-F238E27FC236}">
                    <a16:creationId xmlns:a16="http://schemas.microsoft.com/office/drawing/2014/main" id="{AF0EED24-AFF3-4A8F-8BF3-990524C60DB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274790" y="4346226"/>
                <a:ext cx="51336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029" name="Ink 1028">
                <a:extLst>
                  <a:ext uri="{FF2B5EF4-FFF2-40B4-BE49-F238E27FC236}">
                    <a16:creationId xmlns:a16="http://schemas.microsoft.com/office/drawing/2014/main" id="{0950C344-0448-4FB6-AAD5-D49D2D2B1696}"/>
                  </a:ext>
                </a:extLst>
              </p14:cNvPr>
              <p14:cNvContentPartPr/>
              <p14:nvPr/>
            </p14:nvContentPartPr>
            <p14:xfrm>
              <a:off x="7591150" y="4353066"/>
              <a:ext cx="402840" cy="334440"/>
            </p14:xfrm>
          </p:contentPart>
        </mc:Choice>
        <mc:Fallback xmlns="">
          <p:pic>
            <p:nvPicPr>
              <p:cNvPr id="1029" name="Ink 1028">
                <a:extLst>
                  <a:ext uri="{FF2B5EF4-FFF2-40B4-BE49-F238E27FC236}">
                    <a16:creationId xmlns:a16="http://schemas.microsoft.com/office/drawing/2014/main" id="{0950C344-0448-4FB6-AAD5-D49D2D2B1696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573150" y="4335066"/>
                <a:ext cx="4384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030" name="Ink 1029">
                <a:extLst>
                  <a:ext uri="{FF2B5EF4-FFF2-40B4-BE49-F238E27FC236}">
                    <a16:creationId xmlns:a16="http://schemas.microsoft.com/office/drawing/2014/main" id="{A79B13DD-8196-49EB-91A4-F56AFD127764}"/>
                  </a:ext>
                </a:extLst>
              </p14:cNvPr>
              <p14:cNvContentPartPr/>
              <p14:nvPr/>
            </p14:nvContentPartPr>
            <p14:xfrm>
              <a:off x="6647230" y="4508586"/>
              <a:ext cx="450360" cy="247680"/>
            </p14:xfrm>
          </p:contentPart>
        </mc:Choice>
        <mc:Fallback xmlns="">
          <p:pic>
            <p:nvPicPr>
              <p:cNvPr id="1030" name="Ink 1029">
                <a:extLst>
                  <a:ext uri="{FF2B5EF4-FFF2-40B4-BE49-F238E27FC236}">
                    <a16:creationId xmlns:a16="http://schemas.microsoft.com/office/drawing/2014/main" id="{A79B13DD-8196-49EB-91A4-F56AFD12776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629576" y="4490586"/>
                <a:ext cx="486029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7ED90620-4DED-4824-A373-75FC577A2107}"/>
                  </a:ext>
                </a:extLst>
              </p14:cNvPr>
              <p14:cNvContentPartPr/>
              <p14:nvPr/>
            </p14:nvContentPartPr>
            <p14:xfrm>
              <a:off x="6003910" y="4617666"/>
              <a:ext cx="351720" cy="12708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7ED90620-4DED-4824-A373-75FC577A210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985910" y="4599717"/>
                <a:ext cx="387360" cy="1626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07175FCA-9B6E-4029-9F2C-452EE97D4275}"/>
                  </a:ext>
                </a:extLst>
              </p14:cNvPr>
              <p14:cNvContentPartPr/>
              <p14:nvPr/>
            </p14:nvContentPartPr>
            <p14:xfrm>
              <a:off x="5457430" y="4508586"/>
              <a:ext cx="460440" cy="241920"/>
            </p14:xfrm>
          </p:contentPart>
        </mc:Choice>
        <mc:Fallback xmlns=""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07175FCA-9B6E-4029-9F2C-452EE97D4275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439790" y="4490586"/>
                <a:ext cx="4960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D6CB2FDA-8B1F-4D2D-87D9-AB1272826108}"/>
                  </a:ext>
                </a:extLst>
              </p14:cNvPr>
              <p14:cNvContentPartPr/>
              <p14:nvPr/>
            </p14:nvContentPartPr>
            <p14:xfrm>
              <a:off x="9316270" y="4473666"/>
              <a:ext cx="247680" cy="14436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D6CB2FDA-8B1F-4D2D-87D9-AB1272826108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9298630" y="4455666"/>
                <a:ext cx="283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9E64C2BB-42D5-48BF-9683-9F1D516B224C}"/>
                  </a:ext>
                </a:extLst>
              </p14:cNvPr>
              <p14:cNvContentPartPr/>
              <p14:nvPr/>
            </p14:nvContentPartPr>
            <p14:xfrm>
              <a:off x="9684550" y="4577706"/>
              <a:ext cx="17640" cy="8100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9E64C2BB-42D5-48BF-9683-9F1D516B224C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666550" y="4559706"/>
                <a:ext cx="53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185C3F76-7CEF-4BC3-9837-45681AF49EF8}"/>
                  </a:ext>
                </a:extLst>
              </p14:cNvPr>
              <p14:cNvContentPartPr/>
              <p14:nvPr/>
            </p14:nvContentPartPr>
            <p14:xfrm>
              <a:off x="9965710" y="4497066"/>
              <a:ext cx="259560" cy="12708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185C3F76-7CEF-4BC3-9837-45681AF49EF8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948070" y="4479066"/>
                <a:ext cx="29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17A5455-E8E2-4619-93E3-DEBFFC72C827}"/>
                  </a:ext>
                </a:extLst>
              </p14:cNvPr>
              <p14:cNvContentPartPr/>
              <p14:nvPr/>
            </p14:nvContentPartPr>
            <p14:xfrm>
              <a:off x="11432710" y="4502826"/>
              <a:ext cx="29160" cy="115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17A5455-E8E2-4619-93E3-DEBFFC72C827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414710" y="4484826"/>
                <a:ext cx="64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549FB098-FE87-456F-8AA3-D8862ABD1463}"/>
                  </a:ext>
                </a:extLst>
              </p14:cNvPr>
              <p14:cNvContentPartPr/>
              <p14:nvPr/>
            </p14:nvContentPartPr>
            <p14:xfrm>
              <a:off x="11582110" y="4479066"/>
              <a:ext cx="98640" cy="18000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549FB098-FE87-456F-8AA3-D8862ABD1463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564470" y="4461426"/>
                <a:ext cx="134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F1F8D2E6-F0FB-4AE6-BE8E-A1BEE8637E6D}"/>
                  </a:ext>
                </a:extLst>
              </p14:cNvPr>
              <p14:cNvContentPartPr/>
              <p14:nvPr/>
            </p14:nvContentPartPr>
            <p14:xfrm>
              <a:off x="11501830" y="4364586"/>
              <a:ext cx="11880" cy="648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F1F8D2E6-F0FB-4AE6-BE8E-A1BEE8637E6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483830" y="4346586"/>
                <a:ext cx="47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776C158F-5D6C-4476-B67D-9C987AA2D4AC}"/>
                  </a:ext>
                </a:extLst>
              </p14:cNvPr>
              <p14:cNvContentPartPr/>
              <p14:nvPr/>
            </p14:nvContentPartPr>
            <p14:xfrm>
              <a:off x="10776430" y="4399146"/>
              <a:ext cx="438120" cy="26496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776C158F-5D6C-4476-B67D-9C987AA2D4AC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0758430" y="4381506"/>
                <a:ext cx="473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7B649C42-FCCF-4DBB-9F6A-002E33AF2D0E}"/>
                  </a:ext>
                </a:extLst>
              </p14:cNvPr>
              <p14:cNvContentPartPr/>
              <p14:nvPr/>
            </p14:nvContentPartPr>
            <p14:xfrm>
              <a:off x="10317070" y="4404906"/>
              <a:ext cx="316800" cy="23076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7B649C42-FCCF-4DBB-9F6A-002E33AF2D0E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0299070" y="4387238"/>
                <a:ext cx="352440" cy="26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6BC255C5-B7C3-4B0C-8E69-2AB89717527E}"/>
                  </a:ext>
                </a:extLst>
              </p14:cNvPr>
              <p14:cNvContentPartPr/>
              <p14:nvPr/>
            </p14:nvContentPartPr>
            <p14:xfrm>
              <a:off x="9017470" y="4491306"/>
              <a:ext cx="120960" cy="6948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6BC255C5-B7C3-4B0C-8E69-2AB89717527E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999470" y="4473666"/>
                <a:ext cx="1566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59F8E1E0-91CC-4B13-874E-C85B0A35421F}"/>
                  </a:ext>
                </a:extLst>
              </p14:cNvPr>
              <p14:cNvContentPartPr/>
              <p14:nvPr/>
            </p14:nvContentPartPr>
            <p14:xfrm>
              <a:off x="833230" y="5106546"/>
              <a:ext cx="207720" cy="14436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59F8E1E0-91CC-4B13-874E-C85B0A35421F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815590" y="5088906"/>
                <a:ext cx="243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8CC7635-6166-44FC-B045-C7EC16C5737B}"/>
                  </a:ext>
                </a:extLst>
              </p14:cNvPr>
              <p14:cNvContentPartPr/>
              <p14:nvPr/>
            </p14:nvContentPartPr>
            <p14:xfrm>
              <a:off x="2316790" y="4980186"/>
              <a:ext cx="133200" cy="23112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8CC7635-6166-44FC-B045-C7EC16C5737B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298790" y="4962186"/>
                <a:ext cx="168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8E9ECC96-B11E-4209-B2AE-BAAB8FFC01F9}"/>
                  </a:ext>
                </a:extLst>
              </p14:cNvPr>
              <p14:cNvContentPartPr/>
              <p14:nvPr/>
            </p14:nvContentPartPr>
            <p14:xfrm>
              <a:off x="2547550" y="5095026"/>
              <a:ext cx="360" cy="12096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8E9ECC96-B11E-4209-B2AE-BAAB8FFC01F9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2529550" y="5077386"/>
                <a:ext cx="36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795736B-A90A-4F31-949B-533560034EB1}"/>
                  </a:ext>
                </a:extLst>
              </p14:cNvPr>
              <p14:cNvContentPartPr/>
              <p14:nvPr/>
            </p14:nvContentPartPr>
            <p14:xfrm>
              <a:off x="2530270" y="5008986"/>
              <a:ext cx="6120" cy="612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795736B-A90A-4F31-949B-533560034EB1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2512270" y="499098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31C29B20-7796-4724-9C69-73D1FD1791DD}"/>
                  </a:ext>
                </a:extLst>
              </p14:cNvPr>
              <p14:cNvContentPartPr/>
              <p14:nvPr/>
            </p14:nvContentPartPr>
            <p14:xfrm>
              <a:off x="3818350" y="5158386"/>
              <a:ext cx="360" cy="36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31C29B20-7796-4724-9C69-73D1FD1791DD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800710" y="514074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4313A5F4-8634-42D8-9BA9-603BF7A2CD73}"/>
                  </a:ext>
                </a:extLst>
              </p14:cNvPr>
              <p14:cNvContentPartPr/>
              <p14:nvPr/>
            </p14:nvContentPartPr>
            <p14:xfrm>
              <a:off x="3329470" y="5032026"/>
              <a:ext cx="374040" cy="16740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4313A5F4-8634-42D8-9BA9-603BF7A2CD7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311830" y="5014026"/>
                <a:ext cx="409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1070" name="Ink 1069">
                <a:extLst>
                  <a:ext uri="{FF2B5EF4-FFF2-40B4-BE49-F238E27FC236}">
                    <a16:creationId xmlns:a16="http://schemas.microsoft.com/office/drawing/2014/main" id="{EAC5C919-BECC-4E92-B23B-0983B582E97A}"/>
                  </a:ext>
                </a:extLst>
              </p14:cNvPr>
              <p14:cNvContentPartPr/>
              <p14:nvPr/>
            </p14:nvContentPartPr>
            <p14:xfrm>
              <a:off x="2713510" y="5014386"/>
              <a:ext cx="478440" cy="230760"/>
            </p14:xfrm>
          </p:contentPart>
        </mc:Choice>
        <mc:Fallback xmlns="">
          <p:pic>
            <p:nvPicPr>
              <p:cNvPr id="1070" name="Ink 1069">
                <a:extLst>
                  <a:ext uri="{FF2B5EF4-FFF2-40B4-BE49-F238E27FC236}">
                    <a16:creationId xmlns:a16="http://schemas.microsoft.com/office/drawing/2014/main" id="{EAC5C919-BECC-4E92-B23B-0983B582E97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2695870" y="4996746"/>
                <a:ext cx="5140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1071" name="Ink 1070">
                <a:extLst>
                  <a:ext uri="{FF2B5EF4-FFF2-40B4-BE49-F238E27FC236}">
                    <a16:creationId xmlns:a16="http://schemas.microsoft.com/office/drawing/2014/main" id="{CE63E582-C91E-4F92-9F12-AFBF61DB47EA}"/>
                  </a:ext>
                </a:extLst>
              </p14:cNvPr>
              <p14:cNvContentPartPr/>
              <p14:nvPr/>
            </p14:nvContentPartPr>
            <p14:xfrm>
              <a:off x="1236430" y="5014746"/>
              <a:ext cx="966240" cy="219240"/>
            </p14:xfrm>
          </p:contentPart>
        </mc:Choice>
        <mc:Fallback xmlns="">
          <p:pic>
            <p:nvPicPr>
              <p:cNvPr id="1071" name="Ink 1070">
                <a:extLst>
                  <a:ext uri="{FF2B5EF4-FFF2-40B4-BE49-F238E27FC236}">
                    <a16:creationId xmlns:a16="http://schemas.microsoft.com/office/drawing/2014/main" id="{CE63E582-C91E-4F92-9F12-AFBF61DB47EA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218437" y="4996776"/>
                <a:ext cx="1001867" cy="254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1083" name="Ink 1082">
                <a:extLst>
                  <a:ext uri="{FF2B5EF4-FFF2-40B4-BE49-F238E27FC236}">
                    <a16:creationId xmlns:a16="http://schemas.microsoft.com/office/drawing/2014/main" id="{F9CADA0F-798C-488A-8F53-7B38229C0943}"/>
                  </a:ext>
                </a:extLst>
              </p14:cNvPr>
              <p14:cNvContentPartPr/>
              <p14:nvPr/>
            </p14:nvContentPartPr>
            <p14:xfrm>
              <a:off x="6153310" y="5129586"/>
              <a:ext cx="17640" cy="120960"/>
            </p14:xfrm>
          </p:contentPart>
        </mc:Choice>
        <mc:Fallback xmlns="">
          <p:pic>
            <p:nvPicPr>
              <p:cNvPr id="1083" name="Ink 1082">
                <a:extLst>
                  <a:ext uri="{FF2B5EF4-FFF2-40B4-BE49-F238E27FC236}">
                    <a16:creationId xmlns:a16="http://schemas.microsoft.com/office/drawing/2014/main" id="{F9CADA0F-798C-488A-8F53-7B38229C0943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6135670" y="5111946"/>
                <a:ext cx="532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1084" name="Ink 1083">
                <a:extLst>
                  <a:ext uri="{FF2B5EF4-FFF2-40B4-BE49-F238E27FC236}">
                    <a16:creationId xmlns:a16="http://schemas.microsoft.com/office/drawing/2014/main" id="{776FB3EF-8C29-4F28-999F-01BA3064BF6F}"/>
                  </a:ext>
                </a:extLst>
              </p14:cNvPr>
              <p14:cNvContentPartPr/>
              <p14:nvPr/>
            </p14:nvContentPartPr>
            <p14:xfrm>
              <a:off x="4036870" y="4962906"/>
              <a:ext cx="1973160" cy="230400"/>
            </p14:xfrm>
          </p:contentPart>
        </mc:Choice>
        <mc:Fallback xmlns="">
          <p:pic>
            <p:nvPicPr>
              <p:cNvPr id="1084" name="Ink 1083">
                <a:extLst>
                  <a:ext uri="{FF2B5EF4-FFF2-40B4-BE49-F238E27FC236}">
                    <a16:creationId xmlns:a16="http://schemas.microsoft.com/office/drawing/2014/main" id="{776FB3EF-8C29-4F28-999F-01BA3064BF6F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4019227" y="4944906"/>
                <a:ext cx="2008807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53D8D1B4-5DF8-4F9D-BA6C-28E9E91AC8A3}"/>
                  </a:ext>
                </a:extLst>
              </p14:cNvPr>
              <p14:cNvContentPartPr/>
              <p14:nvPr/>
            </p14:nvContentPartPr>
            <p14:xfrm>
              <a:off x="6451750" y="4985946"/>
              <a:ext cx="167760" cy="144360"/>
            </p14:xfrm>
          </p:contentPart>
        </mc:Choice>
        <mc:Fallback xmlns=""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53D8D1B4-5DF8-4F9D-BA6C-28E9E91AC8A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6434110" y="4967946"/>
                <a:ext cx="203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1086" name="Ink 1085">
                <a:extLst>
                  <a:ext uri="{FF2B5EF4-FFF2-40B4-BE49-F238E27FC236}">
                    <a16:creationId xmlns:a16="http://schemas.microsoft.com/office/drawing/2014/main" id="{2C52AFD4-94E1-4C9E-A6E7-E997A5A40115}"/>
                  </a:ext>
                </a:extLst>
              </p14:cNvPr>
              <p14:cNvContentPartPr/>
              <p14:nvPr/>
            </p14:nvContentPartPr>
            <p14:xfrm>
              <a:off x="6849190" y="4934106"/>
              <a:ext cx="138240" cy="92520"/>
            </p14:xfrm>
          </p:contentPart>
        </mc:Choice>
        <mc:Fallback xmlns="">
          <p:pic>
            <p:nvPicPr>
              <p:cNvPr id="1086" name="Ink 1085">
                <a:extLst>
                  <a:ext uri="{FF2B5EF4-FFF2-40B4-BE49-F238E27FC236}">
                    <a16:creationId xmlns:a16="http://schemas.microsoft.com/office/drawing/2014/main" id="{2C52AFD4-94E1-4C9E-A6E7-E997A5A40115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6831550" y="4916466"/>
                <a:ext cx="173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1087" name="Ink 1086">
                <a:extLst>
                  <a:ext uri="{FF2B5EF4-FFF2-40B4-BE49-F238E27FC236}">
                    <a16:creationId xmlns:a16="http://schemas.microsoft.com/office/drawing/2014/main" id="{3ABBF1CA-4BF1-4614-9D68-C299C1517F3E}"/>
                  </a:ext>
                </a:extLst>
              </p14:cNvPr>
              <p14:cNvContentPartPr/>
              <p14:nvPr/>
            </p14:nvContentPartPr>
            <p14:xfrm>
              <a:off x="6860710" y="5100786"/>
              <a:ext cx="178560" cy="11880"/>
            </p14:xfrm>
          </p:contentPart>
        </mc:Choice>
        <mc:Fallback xmlns="">
          <p:pic>
            <p:nvPicPr>
              <p:cNvPr id="1087" name="Ink 1086">
                <a:extLst>
                  <a:ext uri="{FF2B5EF4-FFF2-40B4-BE49-F238E27FC236}">
                    <a16:creationId xmlns:a16="http://schemas.microsoft.com/office/drawing/2014/main" id="{3ABBF1CA-4BF1-4614-9D68-C299C1517F3E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6842710" y="5083146"/>
                <a:ext cx="214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1092" name="Ink 1091">
                <a:extLst>
                  <a:ext uri="{FF2B5EF4-FFF2-40B4-BE49-F238E27FC236}">
                    <a16:creationId xmlns:a16="http://schemas.microsoft.com/office/drawing/2014/main" id="{D24B1D74-3983-4E41-BF29-675AB97051B5}"/>
                  </a:ext>
                </a:extLst>
              </p14:cNvPr>
              <p14:cNvContentPartPr/>
              <p14:nvPr/>
            </p14:nvContentPartPr>
            <p14:xfrm>
              <a:off x="8781670" y="4847706"/>
              <a:ext cx="236160" cy="207360"/>
            </p14:xfrm>
          </p:contentPart>
        </mc:Choice>
        <mc:Fallback xmlns="">
          <p:pic>
            <p:nvPicPr>
              <p:cNvPr id="1092" name="Ink 1091">
                <a:extLst>
                  <a:ext uri="{FF2B5EF4-FFF2-40B4-BE49-F238E27FC236}">
                    <a16:creationId xmlns:a16="http://schemas.microsoft.com/office/drawing/2014/main" id="{D24B1D74-3983-4E41-BF29-675AB97051B5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763670" y="4830066"/>
                <a:ext cx="271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933796DC-B25E-4BA7-9921-540D2C84923B}"/>
                  </a:ext>
                </a:extLst>
              </p14:cNvPr>
              <p14:cNvContentPartPr/>
              <p14:nvPr/>
            </p14:nvContentPartPr>
            <p14:xfrm>
              <a:off x="9235630" y="4841946"/>
              <a:ext cx="161280" cy="155520"/>
            </p14:xfrm>
          </p:contentPart>
        </mc:Choice>
        <mc:Fallback xmlns=""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933796DC-B25E-4BA7-9921-540D2C84923B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9217990" y="4824306"/>
                <a:ext cx="1969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1094" name="Ink 1093">
                <a:extLst>
                  <a:ext uri="{FF2B5EF4-FFF2-40B4-BE49-F238E27FC236}">
                    <a16:creationId xmlns:a16="http://schemas.microsoft.com/office/drawing/2014/main" id="{743ACC3E-D295-487C-83AD-B291D61C16A5}"/>
                  </a:ext>
                </a:extLst>
              </p14:cNvPr>
              <p14:cNvContentPartPr/>
              <p14:nvPr/>
            </p14:nvContentPartPr>
            <p14:xfrm>
              <a:off x="9258670" y="5060106"/>
              <a:ext cx="120960" cy="18360"/>
            </p14:xfrm>
          </p:contentPart>
        </mc:Choice>
        <mc:Fallback xmlns="">
          <p:pic>
            <p:nvPicPr>
              <p:cNvPr id="1094" name="Ink 1093">
                <a:extLst>
                  <a:ext uri="{FF2B5EF4-FFF2-40B4-BE49-F238E27FC236}">
                    <a16:creationId xmlns:a16="http://schemas.microsoft.com/office/drawing/2014/main" id="{743ACC3E-D295-487C-83AD-B291D61C16A5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9241030" y="5042106"/>
                <a:ext cx="1566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1097" name="Ink 1096">
                <a:extLst>
                  <a:ext uri="{FF2B5EF4-FFF2-40B4-BE49-F238E27FC236}">
                    <a16:creationId xmlns:a16="http://schemas.microsoft.com/office/drawing/2014/main" id="{2C82EDE6-B8DF-4059-A82C-66D215E2E928}"/>
                  </a:ext>
                </a:extLst>
              </p14:cNvPr>
              <p14:cNvContentPartPr/>
              <p14:nvPr/>
            </p14:nvContentPartPr>
            <p14:xfrm>
              <a:off x="10219150" y="5049306"/>
              <a:ext cx="10440" cy="11880"/>
            </p14:xfrm>
          </p:contentPart>
        </mc:Choice>
        <mc:Fallback xmlns="">
          <p:pic>
            <p:nvPicPr>
              <p:cNvPr id="1097" name="Ink 1096">
                <a:extLst>
                  <a:ext uri="{FF2B5EF4-FFF2-40B4-BE49-F238E27FC236}">
                    <a16:creationId xmlns:a16="http://schemas.microsoft.com/office/drawing/2014/main" id="{2C82EDE6-B8DF-4059-A82C-66D215E2E928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0201510" y="5031306"/>
                <a:ext cx="460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1098" name="Ink 1097">
                <a:extLst>
                  <a:ext uri="{FF2B5EF4-FFF2-40B4-BE49-F238E27FC236}">
                    <a16:creationId xmlns:a16="http://schemas.microsoft.com/office/drawing/2014/main" id="{E155B8B4-D67F-4CA7-87A8-777A7A7FB89C}"/>
                  </a:ext>
                </a:extLst>
              </p14:cNvPr>
              <p14:cNvContentPartPr/>
              <p14:nvPr/>
            </p14:nvContentPartPr>
            <p14:xfrm>
              <a:off x="9586630" y="4755186"/>
              <a:ext cx="483480" cy="317160"/>
            </p14:xfrm>
          </p:contentPart>
        </mc:Choice>
        <mc:Fallback xmlns="">
          <p:pic>
            <p:nvPicPr>
              <p:cNvPr id="1098" name="Ink 1097">
                <a:extLst>
                  <a:ext uri="{FF2B5EF4-FFF2-40B4-BE49-F238E27FC236}">
                    <a16:creationId xmlns:a16="http://schemas.microsoft.com/office/drawing/2014/main" id="{E155B8B4-D67F-4CA7-87A8-777A7A7FB89C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9568990" y="4737206"/>
                <a:ext cx="519120" cy="3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1099" name="Ink 1098">
                <a:extLst>
                  <a:ext uri="{FF2B5EF4-FFF2-40B4-BE49-F238E27FC236}">
                    <a16:creationId xmlns:a16="http://schemas.microsoft.com/office/drawing/2014/main" id="{4FB3818A-D64B-47BE-B09A-3BB1EF1781DE}"/>
                  </a:ext>
                </a:extLst>
              </p14:cNvPr>
              <p14:cNvContentPartPr/>
              <p14:nvPr/>
            </p14:nvContentPartPr>
            <p14:xfrm>
              <a:off x="8056630" y="4968666"/>
              <a:ext cx="316800" cy="92880"/>
            </p14:xfrm>
          </p:contentPart>
        </mc:Choice>
        <mc:Fallback xmlns="">
          <p:pic>
            <p:nvPicPr>
              <p:cNvPr id="1099" name="Ink 1098">
                <a:extLst>
                  <a:ext uri="{FF2B5EF4-FFF2-40B4-BE49-F238E27FC236}">
                    <a16:creationId xmlns:a16="http://schemas.microsoft.com/office/drawing/2014/main" id="{4FB3818A-D64B-47BE-B09A-3BB1EF1781DE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038990" y="4950666"/>
                <a:ext cx="352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1100" name="Ink 1099">
                <a:extLst>
                  <a:ext uri="{FF2B5EF4-FFF2-40B4-BE49-F238E27FC236}">
                    <a16:creationId xmlns:a16="http://schemas.microsoft.com/office/drawing/2014/main" id="{1B812AF0-FE0C-496E-91E1-EADBFD7FCEFB}"/>
                  </a:ext>
                </a:extLst>
              </p14:cNvPr>
              <p14:cNvContentPartPr/>
              <p14:nvPr/>
            </p14:nvContentPartPr>
            <p14:xfrm>
              <a:off x="7234390" y="4819266"/>
              <a:ext cx="437400" cy="293760"/>
            </p14:xfrm>
          </p:contentPart>
        </mc:Choice>
        <mc:Fallback xmlns="">
          <p:pic>
            <p:nvPicPr>
              <p:cNvPr id="1100" name="Ink 1099">
                <a:extLst>
                  <a:ext uri="{FF2B5EF4-FFF2-40B4-BE49-F238E27FC236}">
                    <a16:creationId xmlns:a16="http://schemas.microsoft.com/office/drawing/2014/main" id="{1B812AF0-FE0C-496E-91E1-EADBFD7FCEF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7216750" y="4801266"/>
                <a:ext cx="4730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1110" name="Ink 1109">
                <a:extLst>
                  <a:ext uri="{FF2B5EF4-FFF2-40B4-BE49-F238E27FC236}">
                    <a16:creationId xmlns:a16="http://schemas.microsoft.com/office/drawing/2014/main" id="{67ECA362-DAB8-4B3A-A2B8-A6EDC9239143}"/>
                  </a:ext>
                </a:extLst>
              </p14:cNvPr>
              <p14:cNvContentPartPr/>
              <p14:nvPr/>
            </p14:nvContentPartPr>
            <p14:xfrm>
              <a:off x="2507590" y="5532066"/>
              <a:ext cx="155520" cy="132840"/>
            </p14:xfrm>
          </p:contentPart>
        </mc:Choice>
        <mc:Fallback xmlns="">
          <p:pic>
            <p:nvPicPr>
              <p:cNvPr id="1110" name="Ink 1109">
                <a:extLst>
                  <a:ext uri="{FF2B5EF4-FFF2-40B4-BE49-F238E27FC236}">
                    <a16:creationId xmlns:a16="http://schemas.microsoft.com/office/drawing/2014/main" id="{67ECA362-DAB8-4B3A-A2B8-A6EDC923914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489590" y="5514426"/>
                <a:ext cx="1911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1111" name="Ink 1110">
                <a:extLst>
                  <a:ext uri="{FF2B5EF4-FFF2-40B4-BE49-F238E27FC236}">
                    <a16:creationId xmlns:a16="http://schemas.microsoft.com/office/drawing/2014/main" id="{1487A9E7-313C-409B-9658-568ABEEF7F00}"/>
                  </a:ext>
                </a:extLst>
              </p14:cNvPr>
              <p14:cNvContentPartPr/>
              <p14:nvPr/>
            </p14:nvContentPartPr>
            <p14:xfrm>
              <a:off x="2771830" y="5612706"/>
              <a:ext cx="11880" cy="81000"/>
            </p14:xfrm>
          </p:contentPart>
        </mc:Choice>
        <mc:Fallback xmlns="">
          <p:pic>
            <p:nvPicPr>
              <p:cNvPr id="1111" name="Ink 1110">
                <a:extLst>
                  <a:ext uri="{FF2B5EF4-FFF2-40B4-BE49-F238E27FC236}">
                    <a16:creationId xmlns:a16="http://schemas.microsoft.com/office/drawing/2014/main" id="{1487A9E7-313C-409B-9658-568ABEEF7F00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2753830" y="5595066"/>
                <a:ext cx="475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32D72A31-C698-45D9-A954-991D68FD6B4B}"/>
                  </a:ext>
                </a:extLst>
              </p14:cNvPr>
              <p14:cNvContentPartPr/>
              <p14:nvPr/>
            </p14:nvContentPartPr>
            <p14:xfrm>
              <a:off x="2961550" y="5514786"/>
              <a:ext cx="213120" cy="144360"/>
            </p14:xfrm>
          </p:contentPart>
        </mc:Choice>
        <mc:Fallback xmlns=""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32D72A31-C698-45D9-A954-991D68FD6B4B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2943910" y="5496786"/>
                <a:ext cx="24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2B0DB5DA-E238-4E62-B288-66E458BA985C}"/>
                  </a:ext>
                </a:extLst>
              </p14:cNvPr>
              <p14:cNvContentPartPr/>
              <p14:nvPr/>
            </p14:nvContentPartPr>
            <p14:xfrm>
              <a:off x="3456190" y="5428746"/>
              <a:ext cx="195840" cy="224640"/>
            </p14:xfrm>
          </p:contentPart>
        </mc:Choice>
        <mc:Fallback xmlns=""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2B0DB5DA-E238-4E62-B288-66E458BA985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438190" y="5410746"/>
                <a:ext cx="231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057D6062-48C5-4D3E-AF7A-1577B2043D43}"/>
                  </a:ext>
                </a:extLst>
              </p14:cNvPr>
              <p14:cNvContentPartPr/>
              <p14:nvPr/>
            </p14:nvContentPartPr>
            <p14:xfrm>
              <a:off x="3749230" y="5520546"/>
              <a:ext cx="149760" cy="115560"/>
            </p14:xfrm>
          </p:contentPart>
        </mc:Choice>
        <mc:Fallback xmlns=""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057D6062-48C5-4D3E-AF7A-1577B2043D43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731590" y="5502906"/>
                <a:ext cx="1854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51971B77-0190-4002-BA1B-9115AF169195}"/>
                  </a:ext>
                </a:extLst>
              </p14:cNvPr>
              <p14:cNvContentPartPr/>
              <p14:nvPr/>
            </p14:nvContentPartPr>
            <p14:xfrm>
              <a:off x="3991150" y="5457546"/>
              <a:ext cx="104040" cy="156240"/>
            </p14:xfrm>
          </p:contentPart>
        </mc:Choice>
        <mc:Fallback xmlns=""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51971B77-0190-4002-BA1B-9115AF169195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973150" y="5439546"/>
                <a:ext cx="1396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616B15D2-A1E8-43A1-B97C-D979FE41179A}"/>
                  </a:ext>
                </a:extLst>
              </p14:cNvPr>
              <p14:cNvContentPartPr/>
              <p14:nvPr/>
            </p14:nvContentPartPr>
            <p14:xfrm>
              <a:off x="4347190" y="5446026"/>
              <a:ext cx="190440" cy="155520"/>
            </p14:xfrm>
          </p:contentPart>
        </mc:Choice>
        <mc:Fallback xmlns=""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616B15D2-A1E8-43A1-B97C-D979FE41179A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329550" y="5428026"/>
                <a:ext cx="226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463892D5-EDFC-4615-9F4B-8D8E1010278E}"/>
                  </a:ext>
                </a:extLst>
              </p14:cNvPr>
              <p14:cNvContentPartPr/>
              <p14:nvPr/>
            </p14:nvContentPartPr>
            <p14:xfrm>
              <a:off x="4835710" y="5442066"/>
              <a:ext cx="173520" cy="20556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463892D5-EDFC-4615-9F4B-8D8E1010278E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818070" y="5424426"/>
                <a:ext cx="209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1118" name="Ink 1117">
                <a:extLst>
                  <a:ext uri="{FF2B5EF4-FFF2-40B4-BE49-F238E27FC236}">
                    <a16:creationId xmlns:a16="http://schemas.microsoft.com/office/drawing/2014/main" id="{04F348C6-2EBF-428A-9DAF-A66EB5D2BD21}"/>
                  </a:ext>
                </a:extLst>
              </p14:cNvPr>
              <p14:cNvContentPartPr/>
              <p14:nvPr/>
            </p14:nvContentPartPr>
            <p14:xfrm>
              <a:off x="5106790" y="5457186"/>
              <a:ext cx="109800" cy="121680"/>
            </p14:xfrm>
          </p:contentPart>
        </mc:Choice>
        <mc:Fallback xmlns="">
          <p:pic>
            <p:nvPicPr>
              <p:cNvPr id="1118" name="Ink 1117">
                <a:extLst>
                  <a:ext uri="{FF2B5EF4-FFF2-40B4-BE49-F238E27FC236}">
                    <a16:creationId xmlns:a16="http://schemas.microsoft.com/office/drawing/2014/main" id="{04F348C6-2EBF-428A-9DAF-A66EB5D2BD21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089150" y="5439546"/>
                <a:ext cx="1454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1119" name="Ink 1118">
                <a:extLst>
                  <a:ext uri="{FF2B5EF4-FFF2-40B4-BE49-F238E27FC236}">
                    <a16:creationId xmlns:a16="http://schemas.microsoft.com/office/drawing/2014/main" id="{06153205-7094-4AEE-BD18-011E5CC19A91}"/>
                  </a:ext>
                </a:extLst>
              </p14:cNvPr>
              <p14:cNvContentPartPr/>
              <p14:nvPr/>
            </p14:nvContentPartPr>
            <p14:xfrm>
              <a:off x="5331070" y="5404986"/>
              <a:ext cx="92520" cy="150480"/>
            </p14:xfrm>
          </p:contentPart>
        </mc:Choice>
        <mc:Fallback xmlns="">
          <p:pic>
            <p:nvPicPr>
              <p:cNvPr id="1119" name="Ink 1118">
                <a:extLst>
                  <a:ext uri="{FF2B5EF4-FFF2-40B4-BE49-F238E27FC236}">
                    <a16:creationId xmlns:a16="http://schemas.microsoft.com/office/drawing/2014/main" id="{06153205-7094-4AEE-BD18-011E5CC19A91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5313070" y="5387346"/>
                <a:ext cx="128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1120" name="Ink 1119">
                <a:extLst>
                  <a:ext uri="{FF2B5EF4-FFF2-40B4-BE49-F238E27FC236}">
                    <a16:creationId xmlns:a16="http://schemas.microsoft.com/office/drawing/2014/main" id="{DFDD8865-9B3F-465A-9622-DBD790B857C0}"/>
                  </a:ext>
                </a:extLst>
              </p14:cNvPr>
              <p14:cNvContentPartPr/>
              <p14:nvPr/>
            </p14:nvContentPartPr>
            <p14:xfrm>
              <a:off x="5532310" y="5492106"/>
              <a:ext cx="17640" cy="63720"/>
            </p14:xfrm>
          </p:contentPart>
        </mc:Choice>
        <mc:Fallback xmlns="">
          <p:pic>
            <p:nvPicPr>
              <p:cNvPr id="1120" name="Ink 1119">
                <a:extLst>
                  <a:ext uri="{FF2B5EF4-FFF2-40B4-BE49-F238E27FC236}">
                    <a16:creationId xmlns:a16="http://schemas.microsoft.com/office/drawing/2014/main" id="{DFDD8865-9B3F-465A-9622-DBD790B857C0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5514310" y="5474106"/>
                <a:ext cx="53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1121" name="Ink 1120">
                <a:extLst>
                  <a:ext uri="{FF2B5EF4-FFF2-40B4-BE49-F238E27FC236}">
                    <a16:creationId xmlns:a16="http://schemas.microsoft.com/office/drawing/2014/main" id="{38176B23-5E7C-4D0B-8130-5EF96E247255}"/>
                  </a:ext>
                </a:extLst>
              </p14:cNvPr>
              <p14:cNvContentPartPr/>
              <p14:nvPr/>
            </p14:nvContentPartPr>
            <p14:xfrm>
              <a:off x="5515390" y="5376906"/>
              <a:ext cx="17280" cy="23400"/>
            </p14:xfrm>
          </p:contentPart>
        </mc:Choice>
        <mc:Fallback xmlns="">
          <p:pic>
            <p:nvPicPr>
              <p:cNvPr id="1121" name="Ink 1120">
                <a:extLst>
                  <a:ext uri="{FF2B5EF4-FFF2-40B4-BE49-F238E27FC236}">
                    <a16:creationId xmlns:a16="http://schemas.microsoft.com/office/drawing/2014/main" id="{38176B23-5E7C-4D0B-8130-5EF96E247255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497390" y="5359266"/>
                <a:ext cx="529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2983E640-55B9-497D-A76F-5A5D36342C2A}"/>
                  </a:ext>
                </a:extLst>
              </p14:cNvPr>
              <p14:cNvContentPartPr/>
              <p14:nvPr/>
            </p14:nvContentPartPr>
            <p14:xfrm>
              <a:off x="1747270" y="5433786"/>
              <a:ext cx="645480" cy="23148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2983E640-55B9-497D-A76F-5A5D36342C2A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729620" y="5416146"/>
                <a:ext cx="6811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B8C27CA8-3D43-4CA8-B2A8-E177E44E889C}"/>
                  </a:ext>
                </a:extLst>
              </p14:cNvPr>
              <p14:cNvContentPartPr/>
              <p14:nvPr/>
            </p14:nvContentPartPr>
            <p14:xfrm>
              <a:off x="1373950" y="5520546"/>
              <a:ext cx="282600" cy="13896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B8C27CA8-3D43-4CA8-B2A8-E177E44E889C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355950" y="5502546"/>
                <a:ext cx="318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EB7696EA-B800-4EFE-A065-CBF22F534704}"/>
                  </a:ext>
                </a:extLst>
              </p14:cNvPr>
              <p14:cNvContentPartPr/>
              <p14:nvPr/>
            </p14:nvContentPartPr>
            <p14:xfrm>
              <a:off x="810550" y="5463306"/>
              <a:ext cx="477720" cy="218880"/>
            </p14:xfrm>
          </p:contentPart>
        </mc:Choice>
        <mc:Fallback xmlns=""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EB7696EA-B800-4EFE-A065-CBF22F534704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792910" y="5445306"/>
                <a:ext cx="513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B7B60120-9E6E-4875-A927-03CB3454BEF0}"/>
                  </a:ext>
                </a:extLst>
              </p14:cNvPr>
              <p14:cNvContentPartPr/>
              <p14:nvPr/>
            </p14:nvContentPartPr>
            <p14:xfrm>
              <a:off x="6130270" y="5422986"/>
              <a:ext cx="155520" cy="121320"/>
            </p14:xfrm>
          </p:contentPart>
        </mc:Choice>
        <mc:Fallback xmlns=""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B7B60120-9E6E-4875-A927-03CB3454BEF0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112630" y="5404986"/>
                <a:ext cx="191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A780D6B3-F2D3-4397-8F83-134A2839B425}"/>
                  </a:ext>
                </a:extLst>
              </p14:cNvPr>
              <p14:cNvContentPartPr/>
              <p14:nvPr/>
            </p14:nvContentPartPr>
            <p14:xfrm>
              <a:off x="6371470" y="5422626"/>
              <a:ext cx="162000" cy="12132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A780D6B3-F2D3-4397-8F83-134A2839B42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353470" y="5404986"/>
                <a:ext cx="197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1131" name="Ink 1130">
                <a:extLst>
                  <a:ext uri="{FF2B5EF4-FFF2-40B4-BE49-F238E27FC236}">
                    <a16:creationId xmlns:a16="http://schemas.microsoft.com/office/drawing/2014/main" id="{E2EBD0EA-CB72-481E-80F2-FA2FF974D4DC}"/>
                  </a:ext>
                </a:extLst>
              </p14:cNvPr>
              <p14:cNvContentPartPr/>
              <p14:nvPr/>
            </p14:nvContentPartPr>
            <p14:xfrm>
              <a:off x="5687470" y="5365386"/>
              <a:ext cx="293760" cy="184320"/>
            </p14:xfrm>
          </p:contentPart>
        </mc:Choice>
        <mc:Fallback xmlns="">
          <p:pic>
            <p:nvPicPr>
              <p:cNvPr id="1131" name="Ink 1130">
                <a:extLst>
                  <a:ext uri="{FF2B5EF4-FFF2-40B4-BE49-F238E27FC236}">
                    <a16:creationId xmlns:a16="http://schemas.microsoft.com/office/drawing/2014/main" id="{E2EBD0EA-CB72-481E-80F2-FA2FF974D4DC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669830" y="5347746"/>
                <a:ext cx="3294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1136" name="Ink 1135">
                <a:extLst>
                  <a:ext uri="{FF2B5EF4-FFF2-40B4-BE49-F238E27FC236}">
                    <a16:creationId xmlns:a16="http://schemas.microsoft.com/office/drawing/2014/main" id="{C1906130-14CA-4711-965B-9B216CFFD5ED}"/>
                  </a:ext>
                </a:extLst>
              </p14:cNvPr>
              <p14:cNvContentPartPr/>
              <p14:nvPr/>
            </p14:nvContentPartPr>
            <p14:xfrm>
              <a:off x="7544710" y="5342346"/>
              <a:ext cx="150840" cy="155880"/>
            </p14:xfrm>
          </p:contentPart>
        </mc:Choice>
        <mc:Fallback xmlns="">
          <p:pic>
            <p:nvPicPr>
              <p:cNvPr id="1136" name="Ink 1135">
                <a:extLst>
                  <a:ext uri="{FF2B5EF4-FFF2-40B4-BE49-F238E27FC236}">
                    <a16:creationId xmlns:a16="http://schemas.microsoft.com/office/drawing/2014/main" id="{C1906130-14CA-4711-965B-9B216CFFD5ED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7526710" y="5324346"/>
                <a:ext cx="1864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1157" name="Ink 1156">
                <a:extLst>
                  <a:ext uri="{FF2B5EF4-FFF2-40B4-BE49-F238E27FC236}">
                    <a16:creationId xmlns:a16="http://schemas.microsoft.com/office/drawing/2014/main" id="{885FB7BD-3171-4EBC-ACE8-B2D8E2C62AD3}"/>
                  </a:ext>
                </a:extLst>
              </p14:cNvPr>
              <p14:cNvContentPartPr/>
              <p14:nvPr/>
            </p14:nvContentPartPr>
            <p14:xfrm>
              <a:off x="11403910" y="5106546"/>
              <a:ext cx="420480" cy="334080"/>
            </p14:xfrm>
          </p:contentPart>
        </mc:Choice>
        <mc:Fallback xmlns="">
          <p:pic>
            <p:nvPicPr>
              <p:cNvPr id="1157" name="Ink 1156">
                <a:extLst>
                  <a:ext uri="{FF2B5EF4-FFF2-40B4-BE49-F238E27FC236}">
                    <a16:creationId xmlns:a16="http://schemas.microsoft.com/office/drawing/2014/main" id="{885FB7BD-3171-4EBC-ACE8-B2D8E2C62AD3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1386270" y="5088906"/>
                <a:ext cx="4561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1161" name="Ink 1160">
                <a:extLst>
                  <a:ext uri="{FF2B5EF4-FFF2-40B4-BE49-F238E27FC236}">
                    <a16:creationId xmlns:a16="http://schemas.microsoft.com/office/drawing/2014/main" id="{1E6CC00C-67AD-4B78-87BC-AF5141B2BDED}"/>
                  </a:ext>
                </a:extLst>
              </p14:cNvPr>
              <p14:cNvContentPartPr/>
              <p14:nvPr/>
            </p14:nvContentPartPr>
            <p14:xfrm>
              <a:off x="7786630" y="5371146"/>
              <a:ext cx="316440" cy="138600"/>
            </p14:xfrm>
          </p:contentPart>
        </mc:Choice>
        <mc:Fallback xmlns="">
          <p:pic>
            <p:nvPicPr>
              <p:cNvPr id="1161" name="Ink 1160">
                <a:extLst>
                  <a:ext uri="{FF2B5EF4-FFF2-40B4-BE49-F238E27FC236}">
                    <a16:creationId xmlns:a16="http://schemas.microsoft.com/office/drawing/2014/main" id="{1E6CC00C-67AD-4B78-87BC-AF5141B2BDED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768650" y="5353506"/>
                <a:ext cx="352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1162" name="Ink 1161">
                <a:extLst>
                  <a:ext uri="{FF2B5EF4-FFF2-40B4-BE49-F238E27FC236}">
                    <a16:creationId xmlns:a16="http://schemas.microsoft.com/office/drawing/2014/main" id="{3157020F-9657-43A4-B6F3-7681267D630C}"/>
                  </a:ext>
                </a:extLst>
              </p14:cNvPr>
              <p14:cNvContentPartPr/>
              <p14:nvPr/>
            </p14:nvContentPartPr>
            <p14:xfrm>
              <a:off x="6803110" y="5290866"/>
              <a:ext cx="644760" cy="264240"/>
            </p14:xfrm>
          </p:contentPart>
        </mc:Choice>
        <mc:Fallback xmlns="">
          <p:pic>
            <p:nvPicPr>
              <p:cNvPr id="1162" name="Ink 1161">
                <a:extLst>
                  <a:ext uri="{FF2B5EF4-FFF2-40B4-BE49-F238E27FC236}">
                    <a16:creationId xmlns:a16="http://schemas.microsoft.com/office/drawing/2014/main" id="{3157020F-9657-43A4-B6F3-7681267D630C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6785460" y="5272890"/>
                <a:ext cx="680420" cy="299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1168" name="Ink 1167">
                <a:extLst>
                  <a:ext uri="{FF2B5EF4-FFF2-40B4-BE49-F238E27FC236}">
                    <a16:creationId xmlns:a16="http://schemas.microsoft.com/office/drawing/2014/main" id="{FC4726CD-B63B-466C-8192-B6484DE77168}"/>
                  </a:ext>
                </a:extLst>
              </p14:cNvPr>
              <p14:cNvContentPartPr/>
              <p14:nvPr/>
            </p14:nvContentPartPr>
            <p14:xfrm>
              <a:off x="1517950" y="5974866"/>
              <a:ext cx="86760" cy="161280"/>
            </p14:xfrm>
          </p:contentPart>
        </mc:Choice>
        <mc:Fallback xmlns="">
          <p:pic>
            <p:nvPicPr>
              <p:cNvPr id="1168" name="Ink 1167">
                <a:extLst>
                  <a:ext uri="{FF2B5EF4-FFF2-40B4-BE49-F238E27FC236}">
                    <a16:creationId xmlns:a16="http://schemas.microsoft.com/office/drawing/2014/main" id="{FC4726CD-B63B-466C-8192-B6484DE77168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500310" y="5957226"/>
                <a:ext cx="122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1170" name="Ink 1169">
                <a:extLst>
                  <a:ext uri="{FF2B5EF4-FFF2-40B4-BE49-F238E27FC236}">
                    <a16:creationId xmlns:a16="http://schemas.microsoft.com/office/drawing/2014/main" id="{58A73448-5A68-4AC4-9A31-65CFF96C834F}"/>
                  </a:ext>
                </a:extLst>
              </p14:cNvPr>
              <p14:cNvContentPartPr/>
              <p14:nvPr/>
            </p14:nvContentPartPr>
            <p14:xfrm>
              <a:off x="1834390" y="5842746"/>
              <a:ext cx="161280" cy="285840"/>
            </p14:xfrm>
          </p:contentPart>
        </mc:Choice>
        <mc:Fallback xmlns="">
          <p:pic>
            <p:nvPicPr>
              <p:cNvPr id="1170" name="Ink 1169">
                <a:extLst>
                  <a:ext uri="{FF2B5EF4-FFF2-40B4-BE49-F238E27FC236}">
                    <a16:creationId xmlns:a16="http://schemas.microsoft.com/office/drawing/2014/main" id="{58A73448-5A68-4AC4-9A31-65CFF96C834F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816390" y="5825106"/>
                <a:ext cx="1969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1171" name="Ink 1170">
                <a:extLst>
                  <a:ext uri="{FF2B5EF4-FFF2-40B4-BE49-F238E27FC236}">
                    <a16:creationId xmlns:a16="http://schemas.microsoft.com/office/drawing/2014/main" id="{59C72678-0290-44E6-9A0D-EA3A88B5EF10}"/>
                  </a:ext>
                </a:extLst>
              </p14:cNvPr>
              <p14:cNvContentPartPr/>
              <p14:nvPr/>
            </p14:nvContentPartPr>
            <p14:xfrm>
              <a:off x="2087470" y="5992146"/>
              <a:ext cx="35280" cy="109800"/>
            </p14:xfrm>
          </p:contentPart>
        </mc:Choice>
        <mc:Fallback xmlns="">
          <p:pic>
            <p:nvPicPr>
              <p:cNvPr id="1171" name="Ink 1170">
                <a:extLst>
                  <a:ext uri="{FF2B5EF4-FFF2-40B4-BE49-F238E27FC236}">
                    <a16:creationId xmlns:a16="http://schemas.microsoft.com/office/drawing/2014/main" id="{59C72678-0290-44E6-9A0D-EA3A88B5EF10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2069470" y="5974506"/>
                <a:ext cx="70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1172" name="Ink 1171">
                <a:extLst>
                  <a:ext uri="{FF2B5EF4-FFF2-40B4-BE49-F238E27FC236}">
                    <a16:creationId xmlns:a16="http://schemas.microsoft.com/office/drawing/2014/main" id="{4EC4E53B-62CE-4C4F-80D6-892088B58B64}"/>
                  </a:ext>
                </a:extLst>
              </p14:cNvPr>
              <p14:cNvContentPartPr/>
              <p14:nvPr/>
            </p14:nvContentPartPr>
            <p14:xfrm>
              <a:off x="2248390" y="5997906"/>
              <a:ext cx="98640" cy="121320"/>
            </p14:xfrm>
          </p:contentPart>
        </mc:Choice>
        <mc:Fallback xmlns="">
          <p:pic>
            <p:nvPicPr>
              <p:cNvPr id="1172" name="Ink 1171">
                <a:extLst>
                  <a:ext uri="{FF2B5EF4-FFF2-40B4-BE49-F238E27FC236}">
                    <a16:creationId xmlns:a16="http://schemas.microsoft.com/office/drawing/2014/main" id="{4EC4E53B-62CE-4C4F-80D6-892088B58B64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2230750" y="5980266"/>
                <a:ext cx="1342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1173" name="Ink 1172">
                <a:extLst>
                  <a:ext uri="{FF2B5EF4-FFF2-40B4-BE49-F238E27FC236}">
                    <a16:creationId xmlns:a16="http://schemas.microsoft.com/office/drawing/2014/main" id="{D10F3676-C7CC-4E3B-91F5-96283A6A2E89}"/>
                  </a:ext>
                </a:extLst>
              </p14:cNvPr>
              <p14:cNvContentPartPr/>
              <p14:nvPr/>
            </p14:nvContentPartPr>
            <p14:xfrm>
              <a:off x="2489950" y="5992146"/>
              <a:ext cx="34920" cy="132480"/>
            </p14:xfrm>
          </p:contentPart>
        </mc:Choice>
        <mc:Fallback xmlns="">
          <p:pic>
            <p:nvPicPr>
              <p:cNvPr id="1173" name="Ink 1172">
                <a:extLst>
                  <a:ext uri="{FF2B5EF4-FFF2-40B4-BE49-F238E27FC236}">
                    <a16:creationId xmlns:a16="http://schemas.microsoft.com/office/drawing/2014/main" id="{D10F3676-C7CC-4E3B-91F5-96283A6A2E89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2472310" y="5974506"/>
                <a:ext cx="70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1174" name="Ink 1173">
                <a:extLst>
                  <a:ext uri="{FF2B5EF4-FFF2-40B4-BE49-F238E27FC236}">
                    <a16:creationId xmlns:a16="http://schemas.microsoft.com/office/drawing/2014/main" id="{04BBCDD7-5C4A-4354-A185-A3CEAF6E31B8}"/>
                  </a:ext>
                </a:extLst>
              </p14:cNvPr>
              <p14:cNvContentPartPr/>
              <p14:nvPr/>
            </p14:nvContentPartPr>
            <p14:xfrm>
              <a:off x="2662390" y="5986386"/>
              <a:ext cx="121320" cy="167760"/>
            </p14:xfrm>
          </p:contentPart>
        </mc:Choice>
        <mc:Fallback xmlns="">
          <p:pic>
            <p:nvPicPr>
              <p:cNvPr id="1174" name="Ink 1173">
                <a:extLst>
                  <a:ext uri="{FF2B5EF4-FFF2-40B4-BE49-F238E27FC236}">
                    <a16:creationId xmlns:a16="http://schemas.microsoft.com/office/drawing/2014/main" id="{04BBCDD7-5C4A-4354-A185-A3CEAF6E31B8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2644390" y="5968746"/>
                <a:ext cx="156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1177" name="Ink 1176">
                <a:extLst>
                  <a:ext uri="{FF2B5EF4-FFF2-40B4-BE49-F238E27FC236}">
                    <a16:creationId xmlns:a16="http://schemas.microsoft.com/office/drawing/2014/main" id="{D2AAC58F-9DED-4DF0-BA67-D9DB87889752}"/>
                  </a:ext>
                </a:extLst>
              </p14:cNvPr>
              <p14:cNvContentPartPr/>
              <p14:nvPr/>
            </p14:nvContentPartPr>
            <p14:xfrm>
              <a:off x="3415870" y="5975226"/>
              <a:ext cx="17640" cy="132480"/>
            </p14:xfrm>
          </p:contentPart>
        </mc:Choice>
        <mc:Fallback xmlns="">
          <p:pic>
            <p:nvPicPr>
              <p:cNvPr id="1177" name="Ink 1176">
                <a:extLst>
                  <a:ext uri="{FF2B5EF4-FFF2-40B4-BE49-F238E27FC236}">
                    <a16:creationId xmlns:a16="http://schemas.microsoft.com/office/drawing/2014/main" id="{D2AAC58F-9DED-4DF0-BA67-D9DB87889752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397870" y="5957226"/>
                <a:ext cx="53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1178" name="Ink 1177">
                <a:extLst>
                  <a:ext uri="{FF2B5EF4-FFF2-40B4-BE49-F238E27FC236}">
                    <a16:creationId xmlns:a16="http://schemas.microsoft.com/office/drawing/2014/main" id="{3651E225-6272-461D-9ADD-41E86CDB26D7}"/>
                  </a:ext>
                </a:extLst>
              </p14:cNvPr>
              <p14:cNvContentPartPr/>
              <p14:nvPr/>
            </p14:nvContentPartPr>
            <p14:xfrm>
              <a:off x="3525310" y="5968746"/>
              <a:ext cx="92160" cy="133920"/>
            </p14:xfrm>
          </p:contentPart>
        </mc:Choice>
        <mc:Fallback xmlns="">
          <p:pic>
            <p:nvPicPr>
              <p:cNvPr id="1178" name="Ink 1177">
                <a:extLst>
                  <a:ext uri="{FF2B5EF4-FFF2-40B4-BE49-F238E27FC236}">
                    <a16:creationId xmlns:a16="http://schemas.microsoft.com/office/drawing/2014/main" id="{3651E225-6272-461D-9ADD-41E86CDB26D7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507670" y="5951106"/>
                <a:ext cx="1278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1179" name="Ink 1178">
                <a:extLst>
                  <a:ext uri="{FF2B5EF4-FFF2-40B4-BE49-F238E27FC236}">
                    <a16:creationId xmlns:a16="http://schemas.microsoft.com/office/drawing/2014/main" id="{7E7D8A16-F9A0-4229-A874-7186A2EDE2DC}"/>
                  </a:ext>
                </a:extLst>
              </p14:cNvPr>
              <p14:cNvContentPartPr/>
              <p14:nvPr/>
            </p14:nvContentPartPr>
            <p14:xfrm>
              <a:off x="3461950" y="5848146"/>
              <a:ext cx="35280" cy="12240"/>
            </p14:xfrm>
          </p:contentPart>
        </mc:Choice>
        <mc:Fallback xmlns="">
          <p:pic>
            <p:nvPicPr>
              <p:cNvPr id="1179" name="Ink 1178">
                <a:extLst>
                  <a:ext uri="{FF2B5EF4-FFF2-40B4-BE49-F238E27FC236}">
                    <a16:creationId xmlns:a16="http://schemas.microsoft.com/office/drawing/2014/main" id="{7E7D8A16-F9A0-4229-A874-7186A2EDE2DC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443950" y="5830146"/>
                <a:ext cx="709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1187" name="Ink 1186">
                <a:extLst>
                  <a:ext uri="{FF2B5EF4-FFF2-40B4-BE49-F238E27FC236}">
                    <a16:creationId xmlns:a16="http://schemas.microsoft.com/office/drawing/2014/main" id="{C42E4844-88E0-47B6-909F-4AE33951CD2B}"/>
                  </a:ext>
                </a:extLst>
              </p14:cNvPr>
              <p14:cNvContentPartPr/>
              <p14:nvPr/>
            </p14:nvContentPartPr>
            <p14:xfrm>
              <a:off x="5049190" y="5945706"/>
              <a:ext cx="121320" cy="126360"/>
            </p14:xfrm>
          </p:contentPart>
        </mc:Choice>
        <mc:Fallback xmlns="">
          <p:pic>
            <p:nvPicPr>
              <p:cNvPr id="1187" name="Ink 1186">
                <a:extLst>
                  <a:ext uri="{FF2B5EF4-FFF2-40B4-BE49-F238E27FC236}">
                    <a16:creationId xmlns:a16="http://schemas.microsoft.com/office/drawing/2014/main" id="{C42E4844-88E0-47B6-909F-4AE33951CD2B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5031190" y="5928066"/>
                <a:ext cx="1569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1188" name="Ink 1187">
                <a:extLst>
                  <a:ext uri="{FF2B5EF4-FFF2-40B4-BE49-F238E27FC236}">
                    <a16:creationId xmlns:a16="http://schemas.microsoft.com/office/drawing/2014/main" id="{B20395AF-401B-4AEF-B772-70CB8D01767C}"/>
                  </a:ext>
                </a:extLst>
              </p14:cNvPr>
              <p14:cNvContentPartPr/>
              <p14:nvPr/>
            </p14:nvContentPartPr>
            <p14:xfrm>
              <a:off x="5365630" y="5900346"/>
              <a:ext cx="178560" cy="241920"/>
            </p14:xfrm>
          </p:contentPart>
        </mc:Choice>
        <mc:Fallback xmlns="">
          <p:pic>
            <p:nvPicPr>
              <p:cNvPr id="1188" name="Ink 1187">
                <a:extLst>
                  <a:ext uri="{FF2B5EF4-FFF2-40B4-BE49-F238E27FC236}">
                    <a16:creationId xmlns:a16="http://schemas.microsoft.com/office/drawing/2014/main" id="{B20395AF-401B-4AEF-B772-70CB8D01767C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5347630" y="5882346"/>
                <a:ext cx="2142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1192" name="Ink 1191">
                <a:extLst>
                  <a:ext uri="{FF2B5EF4-FFF2-40B4-BE49-F238E27FC236}">
                    <a16:creationId xmlns:a16="http://schemas.microsoft.com/office/drawing/2014/main" id="{17EAD25E-BFEC-4E42-B16E-0161E2933FAB}"/>
                  </a:ext>
                </a:extLst>
              </p14:cNvPr>
              <p14:cNvContentPartPr/>
              <p14:nvPr/>
            </p14:nvContentPartPr>
            <p14:xfrm>
              <a:off x="6325750" y="5865426"/>
              <a:ext cx="109800" cy="161640"/>
            </p14:xfrm>
          </p:contentPart>
        </mc:Choice>
        <mc:Fallback xmlns="">
          <p:pic>
            <p:nvPicPr>
              <p:cNvPr id="1192" name="Ink 1191">
                <a:extLst>
                  <a:ext uri="{FF2B5EF4-FFF2-40B4-BE49-F238E27FC236}">
                    <a16:creationId xmlns:a16="http://schemas.microsoft.com/office/drawing/2014/main" id="{17EAD25E-BFEC-4E42-B16E-0161E2933FAB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6308110" y="5847786"/>
                <a:ext cx="145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1193" name="Ink 1192">
                <a:extLst>
                  <a:ext uri="{FF2B5EF4-FFF2-40B4-BE49-F238E27FC236}">
                    <a16:creationId xmlns:a16="http://schemas.microsoft.com/office/drawing/2014/main" id="{5B8BE737-BC2B-4020-A285-EC8A72E51B34}"/>
                  </a:ext>
                </a:extLst>
              </p14:cNvPr>
              <p14:cNvContentPartPr/>
              <p14:nvPr/>
            </p14:nvContentPartPr>
            <p14:xfrm>
              <a:off x="5877190" y="5790906"/>
              <a:ext cx="6120" cy="360"/>
            </p14:xfrm>
          </p:contentPart>
        </mc:Choice>
        <mc:Fallback xmlns="">
          <p:pic>
            <p:nvPicPr>
              <p:cNvPr id="1193" name="Ink 1192">
                <a:extLst>
                  <a:ext uri="{FF2B5EF4-FFF2-40B4-BE49-F238E27FC236}">
                    <a16:creationId xmlns:a16="http://schemas.microsoft.com/office/drawing/2014/main" id="{5B8BE737-BC2B-4020-A285-EC8A72E51B34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5859550" y="577326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1194" name="Ink 1193">
                <a:extLst>
                  <a:ext uri="{FF2B5EF4-FFF2-40B4-BE49-F238E27FC236}">
                    <a16:creationId xmlns:a16="http://schemas.microsoft.com/office/drawing/2014/main" id="{601488CD-8151-43A2-B7BC-6BDD03CB19AE}"/>
                  </a:ext>
                </a:extLst>
              </p14:cNvPr>
              <p14:cNvContentPartPr/>
              <p14:nvPr/>
            </p14:nvContentPartPr>
            <p14:xfrm>
              <a:off x="5647150" y="5888466"/>
              <a:ext cx="581400" cy="127440"/>
            </p14:xfrm>
          </p:contentPart>
        </mc:Choice>
        <mc:Fallback xmlns="">
          <p:pic>
            <p:nvPicPr>
              <p:cNvPr id="1194" name="Ink 1193">
                <a:extLst>
                  <a:ext uri="{FF2B5EF4-FFF2-40B4-BE49-F238E27FC236}">
                    <a16:creationId xmlns:a16="http://schemas.microsoft.com/office/drawing/2014/main" id="{601488CD-8151-43A2-B7BC-6BDD03CB19AE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5629499" y="5870776"/>
                <a:ext cx="617062" cy="163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E669CCA5-D700-4E95-8288-30BD53393A07}"/>
                  </a:ext>
                </a:extLst>
              </p14:cNvPr>
              <p14:cNvContentPartPr/>
              <p14:nvPr/>
            </p14:nvContentPartPr>
            <p14:xfrm>
              <a:off x="3875950" y="5820426"/>
              <a:ext cx="1087200" cy="244440"/>
            </p14:xfrm>
          </p:contentPart>
        </mc:Choice>
        <mc:Fallback xmlns=""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E669CCA5-D700-4E95-8288-30BD53393A07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858310" y="5802760"/>
                <a:ext cx="1122840" cy="28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1196" name="Ink 1195">
                <a:extLst>
                  <a:ext uri="{FF2B5EF4-FFF2-40B4-BE49-F238E27FC236}">
                    <a16:creationId xmlns:a16="http://schemas.microsoft.com/office/drawing/2014/main" id="{9A378DDB-A156-4FEC-A33D-17F53BA398B1}"/>
                  </a:ext>
                </a:extLst>
              </p14:cNvPr>
              <p14:cNvContentPartPr/>
              <p14:nvPr/>
            </p14:nvContentPartPr>
            <p14:xfrm>
              <a:off x="2892430" y="6003306"/>
              <a:ext cx="242280" cy="133920"/>
            </p14:xfrm>
          </p:contentPart>
        </mc:Choice>
        <mc:Fallback xmlns="">
          <p:pic>
            <p:nvPicPr>
              <p:cNvPr id="1196" name="Ink 1195">
                <a:extLst>
                  <a:ext uri="{FF2B5EF4-FFF2-40B4-BE49-F238E27FC236}">
                    <a16:creationId xmlns:a16="http://schemas.microsoft.com/office/drawing/2014/main" id="{9A378DDB-A156-4FEC-A33D-17F53BA398B1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2874430" y="5985666"/>
                <a:ext cx="277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1197" name="Ink 1196">
                <a:extLst>
                  <a:ext uri="{FF2B5EF4-FFF2-40B4-BE49-F238E27FC236}">
                    <a16:creationId xmlns:a16="http://schemas.microsoft.com/office/drawing/2014/main" id="{FE843F60-61B1-4227-9A14-DE81B6297EF3}"/>
                  </a:ext>
                </a:extLst>
              </p14:cNvPr>
              <p14:cNvContentPartPr/>
              <p14:nvPr/>
            </p14:nvContentPartPr>
            <p14:xfrm>
              <a:off x="827830" y="5888826"/>
              <a:ext cx="518040" cy="270720"/>
            </p14:xfrm>
          </p:contentPart>
        </mc:Choice>
        <mc:Fallback xmlns="">
          <p:pic>
            <p:nvPicPr>
              <p:cNvPr id="1197" name="Ink 1196">
                <a:extLst>
                  <a:ext uri="{FF2B5EF4-FFF2-40B4-BE49-F238E27FC236}">
                    <a16:creationId xmlns:a16="http://schemas.microsoft.com/office/drawing/2014/main" id="{FE843F60-61B1-4227-9A14-DE81B6297EF3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810190" y="5870826"/>
                <a:ext cx="553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1204" name="Ink 1203">
                <a:extLst>
                  <a:ext uri="{FF2B5EF4-FFF2-40B4-BE49-F238E27FC236}">
                    <a16:creationId xmlns:a16="http://schemas.microsoft.com/office/drawing/2014/main" id="{B88A9434-A20C-4CC6-844A-6C7E5E05E63E}"/>
                  </a:ext>
                </a:extLst>
              </p14:cNvPr>
              <p14:cNvContentPartPr/>
              <p14:nvPr/>
            </p14:nvContentPartPr>
            <p14:xfrm>
              <a:off x="8125750" y="5787306"/>
              <a:ext cx="133200" cy="154080"/>
            </p14:xfrm>
          </p:contentPart>
        </mc:Choice>
        <mc:Fallback xmlns="">
          <p:pic>
            <p:nvPicPr>
              <p:cNvPr id="1204" name="Ink 1203">
                <a:extLst>
                  <a:ext uri="{FF2B5EF4-FFF2-40B4-BE49-F238E27FC236}">
                    <a16:creationId xmlns:a16="http://schemas.microsoft.com/office/drawing/2014/main" id="{B88A9434-A20C-4CC6-844A-6C7E5E05E63E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8108110" y="5769306"/>
                <a:ext cx="1688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1217" name="Ink 1216">
                <a:extLst>
                  <a:ext uri="{FF2B5EF4-FFF2-40B4-BE49-F238E27FC236}">
                    <a16:creationId xmlns:a16="http://schemas.microsoft.com/office/drawing/2014/main" id="{EA4D2B68-2E68-4AF0-9F15-1C977491DFDF}"/>
                  </a:ext>
                </a:extLst>
              </p14:cNvPr>
              <p14:cNvContentPartPr/>
              <p14:nvPr/>
            </p14:nvContentPartPr>
            <p14:xfrm>
              <a:off x="11219950" y="5716386"/>
              <a:ext cx="6120" cy="218880"/>
            </p14:xfrm>
          </p:contentPart>
        </mc:Choice>
        <mc:Fallback xmlns="">
          <p:pic>
            <p:nvPicPr>
              <p:cNvPr id="1217" name="Ink 1216">
                <a:extLst>
                  <a:ext uri="{FF2B5EF4-FFF2-40B4-BE49-F238E27FC236}">
                    <a16:creationId xmlns:a16="http://schemas.microsoft.com/office/drawing/2014/main" id="{EA4D2B68-2E68-4AF0-9F15-1C977491DFDF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1201950" y="5698386"/>
                <a:ext cx="41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218" name="Ink 1217">
                <a:extLst>
                  <a:ext uri="{FF2B5EF4-FFF2-40B4-BE49-F238E27FC236}">
                    <a16:creationId xmlns:a16="http://schemas.microsoft.com/office/drawing/2014/main" id="{6C7512EF-73A6-43CF-8D60-2631551F8CB0}"/>
                  </a:ext>
                </a:extLst>
              </p14:cNvPr>
              <p14:cNvContentPartPr/>
              <p14:nvPr/>
            </p14:nvContentPartPr>
            <p14:xfrm>
              <a:off x="8390350" y="5228226"/>
              <a:ext cx="2703960" cy="735840"/>
            </p14:xfrm>
          </p:contentPart>
        </mc:Choice>
        <mc:Fallback xmlns="">
          <p:pic>
            <p:nvPicPr>
              <p:cNvPr id="1218" name="Ink 1217">
                <a:extLst>
                  <a:ext uri="{FF2B5EF4-FFF2-40B4-BE49-F238E27FC236}">
                    <a16:creationId xmlns:a16="http://schemas.microsoft.com/office/drawing/2014/main" id="{6C7512EF-73A6-43CF-8D60-2631551F8CB0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8372350" y="5210586"/>
                <a:ext cx="273960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219" name="Ink 1218">
                <a:extLst>
                  <a:ext uri="{FF2B5EF4-FFF2-40B4-BE49-F238E27FC236}">
                    <a16:creationId xmlns:a16="http://schemas.microsoft.com/office/drawing/2014/main" id="{EE597BBB-160E-44C0-90EF-D974CE595076}"/>
                  </a:ext>
                </a:extLst>
              </p14:cNvPr>
              <p14:cNvContentPartPr/>
              <p14:nvPr/>
            </p14:nvContentPartPr>
            <p14:xfrm>
              <a:off x="7579630" y="5756346"/>
              <a:ext cx="431640" cy="207360"/>
            </p14:xfrm>
          </p:contentPart>
        </mc:Choice>
        <mc:Fallback xmlns="">
          <p:pic>
            <p:nvPicPr>
              <p:cNvPr id="1219" name="Ink 1218">
                <a:extLst>
                  <a:ext uri="{FF2B5EF4-FFF2-40B4-BE49-F238E27FC236}">
                    <a16:creationId xmlns:a16="http://schemas.microsoft.com/office/drawing/2014/main" id="{EE597BBB-160E-44C0-90EF-D974CE59507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561630" y="5738706"/>
                <a:ext cx="467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1231" name="Ink 1230">
                <a:extLst>
                  <a:ext uri="{FF2B5EF4-FFF2-40B4-BE49-F238E27FC236}">
                    <a16:creationId xmlns:a16="http://schemas.microsoft.com/office/drawing/2014/main" id="{76814500-00D3-428B-9ED2-A7C5A8237323}"/>
                  </a:ext>
                </a:extLst>
              </p14:cNvPr>
              <p14:cNvContentPartPr/>
              <p14:nvPr/>
            </p14:nvContentPartPr>
            <p14:xfrm>
              <a:off x="2673910" y="6319386"/>
              <a:ext cx="420480" cy="277200"/>
            </p14:xfrm>
          </p:contentPart>
        </mc:Choice>
        <mc:Fallback xmlns="">
          <p:pic>
            <p:nvPicPr>
              <p:cNvPr id="1231" name="Ink 1230">
                <a:extLst>
                  <a:ext uri="{FF2B5EF4-FFF2-40B4-BE49-F238E27FC236}">
                    <a16:creationId xmlns:a16="http://schemas.microsoft.com/office/drawing/2014/main" id="{76814500-00D3-428B-9ED2-A7C5A823732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655910" y="6301769"/>
                <a:ext cx="456120" cy="31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1232" name="Ink 1231">
                <a:extLst>
                  <a:ext uri="{FF2B5EF4-FFF2-40B4-BE49-F238E27FC236}">
                    <a16:creationId xmlns:a16="http://schemas.microsoft.com/office/drawing/2014/main" id="{80DA309F-FF38-4975-A3CC-968A7593F5E5}"/>
                  </a:ext>
                </a:extLst>
              </p14:cNvPr>
              <p14:cNvContentPartPr/>
              <p14:nvPr/>
            </p14:nvContentPartPr>
            <p14:xfrm>
              <a:off x="862390" y="6383466"/>
              <a:ext cx="1559160" cy="241920"/>
            </p14:xfrm>
          </p:contentPart>
        </mc:Choice>
        <mc:Fallback xmlns="">
          <p:pic>
            <p:nvPicPr>
              <p:cNvPr id="1232" name="Ink 1231">
                <a:extLst>
                  <a:ext uri="{FF2B5EF4-FFF2-40B4-BE49-F238E27FC236}">
                    <a16:creationId xmlns:a16="http://schemas.microsoft.com/office/drawing/2014/main" id="{80DA309F-FF38-4975-A3CC-968A7593F5E5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44746" y="6365466"/>
                <a:ext cx="1594808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1240" name="Ink 1239">
                <a:extLst>
                  <a:ext uri="{FF2B5EF4-FFF2-40B4-BE49-F238E27FC236}">
                    <a16:creationId xmlns:a16="http://schemas.microsoft.com/office/drawing/2014/main" id="{D789FDF3-3B36-49A8-81A4-742539222090}"/>
                  </a:ext>
                </a:extLst>
              </p14:cNvPr>
              <p14:cNvContentPartPr/>
              <p14:nvPr/>
            </p14:nvContentPartPr>
            <p14:xfrm>
              <a:off x="5336110" y="6411906"/>
              <a:ext cx="104400" cy="133200"/>
            </p14:xfrm>
          </p:contentPart>
        </mc:Choice>
        <mc:Fallback xmlns="">
          <p:pic>
            <p:nvPicPr>
              <p:cNvPr id="1240" name="Ink 1239">
                <a:extLst>
                  <a:ext uri="{FF2B5EF4-FFF2-40B4-BE49-F238E27FC236}">
                    <a16:creationId xmlns:a16="http://schemas.microsoft.com/office/drawing/2014/main" id="{D789FDF3-3B36-49A8-81A4-742539222090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5318470" y="6394266"/>
                <a:ext cx="1400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1244" name="Ink 1243">
                <a:extLst>
                  <a:ext uri="{FF2B5EF4-FFF2-40B4-BE49-F238E27FC236}">
                    <a16:creationId xmlns:a16="http://schemas.microsoft.com/office/drawing/2014/main" id="{EDF98276-BED8-412C-A52F-9E79462BF287}"/>
                  </a:ext>
                </a:extLst>
              </p14:cNvPr>
              <p14:cNvContentPartPr/>
              <p14:nvPr/>
            </p14:nvContentPartPr>
            <p14:xfrm>
              <a:off x="3357910" y="6268266"/>
              <a:ext cx="1846800" cy="270360"/>
            </p14:xfrm>
          </p:contentPart>
        </mc:Choice>
        <mc:Fallback xmlns="">
          <p:pic>
            <p:nvPicPr>
              <p:cNvPr id="1244" name="Ink 1243">
                <a:extLst>
                  <a:ext uri="{FF2B5EF4-FFF2-40B4-BE49-F238E27FC236}">
                    <a16:creationId xmlns:a16="http://schemas.microsoft.com/office/drawing/2014/main" id="{EDF98276-BED8-412C-A52F-9E79462BF287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3339910" y="6250626"/>
                <a:ext cx="18824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1248" name="Ink 1247">
                <a:extLst>
                  <a:ext uri="{FF2B5EF4-FFF2-40B4-BE49-F238E27FC236}">
                    <a16:creationId xmlns:a16="http://schemas.microsoft.com/office/drawing/2014/main" id="{1C743AFA-08B6-486F-83DC-4F915B365033}"/>
                  </a:ext>
                </a:extLst>
              </p14:cNvPr>
              <p14:cNvContentPartPr/>
              <p14:nvPr/>
            </p14:nvContentPartPr>
            <p14:xfrm>
              <a:off x="6544270" y="5767866"/>
              <a:ext cx="782640" cy="328680"/>
            </p14:xfrm>
          </p:contentPart>
        </mc:Choice>
        <mc:Fallback xmlns="">
          <p:pic>
            <p:nvPicPr>
              <p:cNvPr id="1248" name="Ink 1247">
                <a:extLst>
                  <a:ext uri="{FF2B5EF4-FFF2-40B4-BE49-F238E27FC236}">
                    <a16:creationId xmlns:a16="http://schemas.microsoft.com/office/drawing/2014/main" id="{1C743AFA-08B6-486F-83DC-4F915B36503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6526630" y="5750226"/>
                <a:ext cx="818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1249" name="Ink 1248">
                <a:extLst>
                  <a:ext uri="{FF2B5EF4-FFF2-40B4-BE49-F238E27FC236}">
                    <a16:creationId xmlns:a16="http://schemas.microsoft.com/office/drawing/2014/main" id="{D64CD4D3-3506-4A93-812A-A724E1B6960F}"/>
                  </a:ext>
                </a:extLst>
              </p14:cNvPr>
              <p14:cNvContentPartPr/>
              <p14:nvPr/>
            </p14:nvContentPartPr>
            <p14:xfrm>
              <a:off x="5716270" y="6262506"/>
              <a:ext cx="184320" cy="248040"/>
            </p14:xfrm>
          </p:contentPart>
        </mc:Choice>
        <mc:Fallback xmlns="">
          <p:pic>
            <p:nvPicPr>
              <p:cNvPr id="1249" name="Ink 1248">
                <a:extLst>
                  <a:ext uri="{FF2B5EF4-FFF2-40B4-BE49-F238E27FC236}">
                    <a16:creationId xmlns:a16="http://schemas.microsoft.com/office/drawing/2014/main" id="{D64CD4D3-3506-4A93-812A-A724E1B6960F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698270" y="6244866"/>
                <a:ext cx="2199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1250" name="Ink 1249">
                <a:extLst>
                  <a:ext uri="{FF2B5EF4-FFF2-40B4-BE49-F238E27FC236}">
                    <a16:creationId xmlns:a16="http://schemas.microsoft.com/office/drawing/2014/main" id="{9A31E181-E488-42B4-A6A8-B2F71C7C8742}"/>
                  </a:ext>
                </a:extLst>
              </p14:cNvPr>
              <p14:cNvContentPartPr/>
              <p14:nvPr/>
            </p14:nvContentPartPr>
            <p14:xfrm>
              <a:off x="6003550" y="6371586"/>
              <a:ext cx="144360" cy="121320"/>
            </p14:xfrm>
          </p:contentPart>
        </mc:Choice>
        <mc:Fallback xmlns="">
          <p:pic>
            <p:nvPicPr>
              <p:cNvPr id="1250" name="Ink 1249">
                <a:extLst>
                  <a:ext uri="{FF2B5EF4-FFF2-40B4-BE49-F238E27FC236}">
                    <a16:creationId xmlns:a16="http://schemas.microsoft.com/office/drawing/2014/main" id="{9A31E181-E488-42B4-A6A8-B2F71C7C8742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5985550" y="6353946"/>
                <a:ext cx="180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1251" name="Ink 1250">
                <a:extLst>
                  <a:ext uri="{FF2B5EF4-FFF2-40B4-BE49-F238E27FC236}">
                    <a16:creationId xmlns:a16="http://schemas.microsoft.com/office/drawing/2014/main" id="{FF198BDF-59FF-4EAE-A08A-AD5E2FB1A10E}"/>
                  </a:ext>
                </a:extLst>
              </p14:cNvPr>
              <p14:cNvContentPartPr/>
              <p14:nvPr/>
            </p14:nvContentPartPr>
            <p14:xfrm>
              <a:off x="6239350" y="6348546"/>
              <a:ext cx="115560" cy="155880"/>
            </p14:xfrm>
          </p:contentPart>
        </mc:Choice>
        <mc:Fallback xmlns="">
          <p:pic>
            <p:nvPicPr>
              <p:cNvPr id="1251" name="Ink 1250">
                <a:extLst>
                  <a:ext uri="{FF2B5EF4-FFF2-40B4-BE49-F238E27FC236}">
                    <a16:creationId xmlns:a16="http://schemas.microsoft.com/office/drawing/2014/main" id="{FF198BDF-59FF-4EAE-A08A-AD5E2FB1A10E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6221710" y="6330906"/>
                <a:ext cx="151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1252" name="Ink 1251">
                <a:extLst>
                  <a:ext uri="{FF2B5EF4-FFF2-40B4-BE49-F238E27FC236}">
                    <a16:creationId xmlns:a16="http://schemas.microsoft.com/office/drawing/2014/main" id="{003B8C22-614D-410F-BCCA-F1377B29036C}"/>
                  </a:ext>
                </a:extLst>
              </p14:cNvPr>
              <p14:cNvContentPartPr/>
              <p14:nvPr/>
            </p14:nvContentPartPr>
            <p14:xfrm>
              <a:off x="6619150" y="6308586"/>
              <a:ext cx="161640" cy="150120"/>
            </p14:xfrm>
          </p:contentPart>
        </mc:Choice>
        <mc:Fallback xmlns="">
          <p:pic>
            <p:nvPicPr>
              <p:cNvPr id="1252" name="Ink 1251">
                <a:extLst>
                  <a:ext uri="{FF2B5EF4-FFF2-40B4-BE49-F238E27FC236}">
                    <a16:creationId xmlns:a16="http://schemas.microsoft.com/office/drawing/2014/main" id="{003B8C22-614D-410F-BCCA-F1377B29036C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6601150" y="6290946"/>
                <a:ext cx="1972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1259" name="Ink 1258">
                <a:extLst>
                  <a:ext uri="{FF2B5EF4-FFF2-40B4-BE49-F238E27FC236}">
                    <a16:creationId xmlns:a16="http://schemas.microsoft.com/office/drawing/2014/main" id="{D4B6C117-3D27-4CF1-8727-4140A9057867}"/>
                  </a:ext>
                </a:extLst>
              </p14:cNvPr>
              <p14:cNvContentPartPr/>
              <p14:nvPr/>
            </p14:nvContentPartPr>
            <p14:xfrm>
              <a:off x="8235190" y="6210666"/>
              <a:ext cx="155880" cy="230400"/>
            </p14:xfrm>
          </p:contentPart>
        </mc:Choice>
        <mc:Fallback xmlns="">
          <p:pic>
            <p:nvPicPr>
              <p:cNvPr id="1259" name="Ink 1258">
                <a:extLst>
                  <a:ext uri="{FF2B5EF4-FFF2-40B4-BE49-F238E27FC236}">
                    <a16:creationId xmlns:a16="http://schemas.microsoft.com/office/drawing/2014/main" id="{D4B6C117-3D27-4CF1-8727-4140A9057867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8217190" y="6193026"/>
                <a:ext cx="1915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1260" name="Ink 1259">
                <a:extLst>
                  <a:ext uri="{FF2B5EF4-FFF2-40B4-BE49-F238E27FC236}">
                    <a16:creationId xmlns:a16="http://schemas.microsoft.com/office/drawing/2014/main" id="{F685B44D-F8E4-4A26-8C33-883E3BE84FBB}"/>
                  </a:ext>
                </a:extLst>
              </p14:cNvPr>
              <p14:cNvContentPartPr/>
              <p14:nvPr/>
            </p14:nvContentPartPr>
            <p14:xfrm>
              <a:off x="8499790" y="6320106"/>
              <a:ext cx="29160" cy="132840"/>
            </p14:xfrm>
          </p:contentPart>
        </mc:Choice>
        <mc:Fallback xmlns="">
          <p:pic>
            <p:nvPicPr>
              <p:cNvPr id="1260" name="Ink 1259">
                <a:extLst>
                  <a:ext uri="{FF2B5EF4-FFF2-40B4-BE49-F238E27FC236}">
                    <a16:creationId xmlns:a16="http://schemas.microsoft.com/office/drawing/2014/main" id="{F685B44D-F8E4-4A26-8C33-883E3BE84FBB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8481790" y="6302466"/>
                <a:ext cx="64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1261" name="Ink 1260">
                <a:extLst>
                  <a:ext uri="{FF2B5EF4-FFF2-40B4-BE49-F238E27FC236}">
                    <a16:creationId xmlns:a16="http://schemas.microsoft.com/office/drawing/2014/main" id="{5911AD78-6228-4D64-A90A-8AF7D4E834BC}"/>
                  </a:ext>
                </a:extLst>
              </p14:cNvPr>
              <p14:cNvContentPartPr/>
              <p14:nvPr/>
            </p14:nvContentPartPr>
            <p14:xfrm>
              <a:off x="8631910" y="6268266"/>
              <a:ext cx="138240" cy="161280"/>
            </p14:xfrm>
          </p:contentPart>
        </mc:Choice>
        <mc:Fallback xmlns="">
          <p:pic>
            <p:nvPicPr>
              <p:cNvPr id="1261" name="Ink 1260">
                <a:extLst>
                  <a:ext uri="{FF2B5EF4-FFF2-40B4-BE49-F238E27FC236}">
                    <a16:creationId xmlns:a16="http://schemas.microsoft.com/office/drawing/2014/main" id="{5911AD78-6228-4D64-A90A-8AF7D4E834BC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8614270" y="6250626"/>
                <a:ext cx="173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1262" name="Ink 1261">
                <a:extLst>
                  <a:ext uri="{FF2B5EF4-FFF2-40B4-BE49-F238E27FC236}">
                    <a16:creationId xmlns:a16="http://schemas.microsoft.com/office/drawing/2014/main" id="{C31AD489-E780-49FD-AE46-BCFA312EEBD5}"/>
                  </a:ext>
                </a:extLst>
              </p14:cNvPr>
              <p14:cNvContentPartPr/>
              <p14:nvPr/>
            </p14:nvContentPartPr>
            <p14:xfrm>
              <a:off x="8873470" y="6302826"/>
              <a:ext cx="11880" cy="98280"/>
            </p14:xfrm>
          </p:contentPart>
        </mc:Choice>
        <mc:Fallback xmlns="">
          <p:pic>
            <p:nvPicPr>
              <p:cNvPr id="1262" name="Ink 1261">
                <a:extLst>
                  <a:ext uri="{FF2B5EF4-FFF2-40B4-BE49-F238E27FC236}">
                    <a16:creationId xmlns:a16="http://schemas.microsoft.com/office/drawing/2014/main" id="{C31AD489-E780-49FD-AE46-BCFA312EEBD5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8855470" y="6285186"/>
                <a:ext cx="47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1263" name="Ink 1262">
                <a:extLst>
                  <a:ext uri="{FF2B5EF4-FFF2-40B4-BE49-F238E27FC236}">
                    <a16:creationId xmlns:a16="http://schemas.microsoft.com/office/drawing/2014/main" id="{D872B31E-8A72-4993-A027-85A24715101E}"/>
                  </a:ext>
                </a:extLst>
              </p14:cNvPr>
              <p14:cNvContentPartPr/>
              <p14:nvPr/>
            </p14:nvContentPartPr>
            <p14:xfrm>
              <a:off x="9005950" y="6273666"/>
              <a:ext cx="81000" cy="156960"/>
            </p14:xfrm>
          </p:contentPart>
        </mc:Choice>
        <mc:Fallback xmlns="">
          <p:pic>
            <p:nvPicPr>
              <p:cNvPr id="1263" name="Ink 1262">
                <a:extLst>
                  <a:ext uri="{FF2B5EF4-FFF2-40B4-BE49-F238E27FC236}">
                    <a16:creationId xmlns:a16="http://schemas.microsoft.com/office/drawing/2014/main" id="{D872B31E-8A72-4993-A027-85A24715101E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8987950" y="6255666"/>
                <a:ext cx="116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1266" name="Ink 1265">
                <a:extLst>
                  <a:ext uri="{FF2B5EF4-FFF2-40B4-BE49-F238E27FC236}">
                    <a16:creationId xmlns:a16="http://schemas.microsoft.com/office/drawing/2014/main" id="{158FC45B-C41D-4C6D-AF3E-6F5C941895D1}"/>
                  </a:ext>
                </a:extLst>
              </p14:cNvPr>
              <p14:cNvContentPartPr/>
              <p14:nvPr/>
            </p14:nvContentPartPr>
            <p14:xfrm>
              <a:off x="8965630" y="6199146"/>
              <a:ext cx="17640" cy="6120"/>
            </p14:xfrm>
          </p:contentPart>
        </mc:Choice>
        <mc:Fallback xmlns="">
          <p:pic>
            <p:nvPicPr>
              <p:cNvPr id="1266" name="Ink 1265">
                <a:extLst>
                  <a:ext uri="{FF2B5EF4-FFF2-40B4-BE49-F238E27FC236}">
                    <a16:creationId xmlns:a16="http://schemas.microsoft.com/office/drawing/2014/main" id="{158FC45B-C41D-4C6D-AF3E-6F5C941895D1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8947630" y="6181506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1267" name="Ink 1266">
                <a:extLst>
                  <a:ext uri="{FF2B5EF4-FFF2-40B4-BE49-F238E27FC236}">
                    <a16:creationId xmlns:a16="http://schemas.microsoft.com/office/drawing/2014/main" id="{26AB8E0B-0E77-40D8-BA25-1B533A7CE5A5}"/>
                  </a:ext>
                </a:extLst>
              </p14:cNvPr>
              <p14:cNvContentPartPr/>
              <p14:nvPr/>
            </p14:nvContentPartPr>
            <p14:xfrm>
              <a:off x="8631910" y="6193746"/>
              <a:ext cx="360" cy="360"/>
            </p14:xfrm>
          </p:contentPart>
        </mc:Choice>
        <mc:Fallback xmlns="">
          <p:pic>
            <p:nvPicPr>
              <p:cNvPr id="1267" name="Ink 1266">
                <a:extLst>
                  <a:ext uri="{FF2B5EF4-FFF2-40B4-BE49-F238E27FC236}">
                    <a16:creationId xmlns:a16="http://schemas.microsoft.com/office/drawing/2014/main" id="{26AB8E0B-0E77-40D8-BA25-1B533A7CE5A5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614270" y="617574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1268" name="Ink 1267">
                <a:extLst>
                  <a:ext uri="{FF2B5EF4-FFF2-40B4-BE49-F238E27FC236}">
                    <a16:creationId xmlns:a16="http://schemas.microsoft.com/office/drawing/2014/main" id="{15445276-F54E-4F98-AE4C-1187B1335118}"/>
                  </a:ext>
                </a:extLst>
              </p14:cNvPr>
              <p14:cNvContentPartPr/>
              <p14:nvPr/>
            </p14:nvContentPartPr>
            <p14:xfrm>
              <a:off x="9626950" y="6383466"/>
              <a:ext cx="11880" cy="360"/>
            </p14:xfrm>
          </p:contentPart>
        </mc:Choice>
        <mc:Fallback xmlns="">
          <p:pic>
            <p:nvPicPr>
              <p:cNvPr id="1268" name="Ink 1267">
                <a:extLst>
                  <a:ext uri="{FF2B5EF4-FFF2-40B4-BE49-F238E27FC236}">
                    <a16:creationId xmlns:a16="http://schemas.microsoft.com/office/drawing/2014/main" id="{15445276-F54E-4F98-AE4C-1187B1335118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9608950" y="6365466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1269" name="Ink 1268">
                <a:extLst>
                  <a:ext uri="{FF2B5EF4-FFF2-40B4-BE49-F238E27FC236}">
                    <a16:creationId xmlns:a16="http://schemas.microsoft.com/office/drawing/2014/main" id="{749F76AF-FFD5-4A1E-9EC5-BC399F5E6922}"/>
                  </a:ext>
                </a:extLst>
              </p14:cNvPr>
              <p14:cNvContentPartPr/>
              <p14:nvPr/>
            </p14:nvContentPartPr>
            <p14:xfrm>
              <a:off x="9183790" y="6239106"/>
              <a:ext cx="345600" cy="155880"/>
            </p14:xfrm>
          </p:contentPart>
        </mc:Choice>
        <mc:Fallback xmlns="">
          <p:pic>
            <p:nvPicPr>
              <p:cNvPr id="1269" name="Ink 1268">
                <a:extLst>
                  <a:ext uri="{FF2B5EF4-FFF2-40B4-BE49-F238E27FC236}">
                    <a16:creationId xmlns:a16="http://schemas.microsoft.com/office/drawing/2014/main" id="{749F76AF-FFD5-4A1E-9EC5-BC399F5E6922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9166150" y="6221466"/>
                <a:ext cx="3812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1270" name="Ink 1269">
                <a:extLst>
                  <a:ext uri="{FF2B5EF4-FFF2-40B4-BE49-F238E27FC236}">
                    <a16:creationId xmlns:a16="http://schemas.microsoft.com/office/drawing/2014/main" id="{AC25B020-3E87-44DC-B31F-7578A626E3DA}"/>
                  </a:ext>
                </a:extLst>
              </p14:cNvPr>
              <p14:cNvContentPartPr/>
              <p14:nvPr/>
            </p14:nvContentPartPr>
            <p14:xfrm>
              <a:off x="7545070" y="6308586"/>
              <a:ext cx="454680" cy="155160"/>
            </p14:xfrm>
          </p:contentPart>
        </mc:Choice>
        <mc:Fallback xmlns="">
          <p:pic>
            <p:nvPicPr>
              <p:cNvPr id="1270" name="Ink 1269">
                <a:extLst>
                  <a:ext uri="{FF2B5EF4-FFF2-40B4-BE49-F238E27FC236}">
                    <a16:creationId xmlns:a16="http://schemas.microsoft.com/office/drawing/2014/main" id="{AC25B020-3E87-44DC-B31F-7578A626E3DA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7527070" y="6290628"/>
                <a:ext cx="490320" cy="190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1271" name="Ink 1270">
                <a:extLst>
                  <a:ext uri="{FF2B5EF4-FFF2-40B4-BE49-F238E27FC236}">
                    <a16:creationId xmlns:a16="http://schemas.microsoft.com/office/drawing/2014/main" id="{30511844-400D-4DFE-B135-6F474C52A013}"/>
                  </a:ext>
                </a:extLst>
              </p14:cNvPr>
              <p14:cNvContentPartPr/>
              <p14:nvPr/>
            </p14:nvContentPartPr>
            <p14:xfrm>
              <a:off x="7003990" y="6279786"/>
              <a:ext cx="403200" cy="241920"/>
            </p14:xfrm>
          </p:contentPart>
        </mc:Choice>
        <mc:Fallback xmlns="">
          <p:pic>
            <p:nvPicPr>
              <p:cNvPr id="1271" name="Ink 1270">
                <a:extLst>
                  <a:ext uri="{FF2B5EF4-FFF2-40B4-BE49-F238E27FC236}">
                    <a16:creationId xmlns:a16="http://schemas.microsoft.com/office/drawing/2014/main" id="{30511844-400D-4DFE-B135-6F474C52A013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6986006" y="6262146"/>
                <a:ext cx="438808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1320" name="Ink 1319">
                <a:extLst>
                  <a:ext uri="{FF2B5EF4-FFF2-40B4-BE49-F238E27FC236}">
                    <a16:creationId xmlns:a16="http://schemas.microsoft.com/office/drawing/2014/main" id="{951AA48B-1D37-471C-A132-3A66F04D4E9A}"/>
                  </a:ext>
                </a:extLst>
              </p14:cNvPr>
              <p14:cNvContentPartPr/>
              <p14:nvPr/>
            </p14:nvContentPartPr>
            <p14:xfrm>
              <a:off x="592030" y="143226"/>
              <a:ext cx="8299080" cy="616320"/>
            </p14:xfrm>
          </p:contentPart>
        </mc:Choice>
        <mc:Fallback xmlns="">
          <p:pic>
            <p:nvPicPr>
              <p:cNvPr id="1320" name="Ink 1319">
                <a:extLst>
                  <a:ext uri="{FF2B5EF4-FFF2-40B4-BE49-F238E27FC236}">
                    <a16:creationId xmlns:a16="http://schemas.microsoft.com/office/drawing/2014/main" id="{951AA48B-1D37-471C-A132-3A66F04D4E9A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74390" y="125237"/>
                <a:ext cx="8334720" cy="651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77BAB0-E073-41A1-AC6B-69B2463A00C1}"/>
                  </a:ext>
                </a:extLst>
              </p14:cNvPr>
              <p14:cNvContentPartPr/>
              <p14:nvPr/>
            </p14:nvContentPartPr>
            <p14:xfrm>
              <a:off x="4036870" y="3979551"/>
              <a:ext cx="167040" cy="11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77BAB0-E073-41A1-AC6B-69B2463A00C1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4019230" y="3961551"/>
                <a:ext cx="202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834571-9434-4899-A104-0344F709C9B4}"/>
                  </a:ext>
                </a:extLst>
              </p14:cNvPr>
              <p14:cNvContentPartPr/>
              <p14:nvPr/>
            </p14:nvContentPartPr>
            <p14:xfrm>
              <a:off x="4025350" y="4198071"/>
              <a:ext cx="167040" cy="2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834571-9434-4899-A104-0344F709C9B4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4007710" y="4180071"/>
                <a:ext cx="202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012347-3B0E-4D18-B424-8EE2220183A9}"/>
                  </a:ext>
                </a:extLst>
              </p14:cNvPr>
              <p14:cNvContentPartPr/>
              <p14:nvPr/>
            </p14:nvContentPartPr>
            <p14:xfrm>
              <a:off x="6544270" y="3944991"/>
              <a:ext cx="16128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012347-3B0E-4D18-B424-8EE2220183A9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6526630" y="3926991"/>
                <a:ext cx="196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05138B-9F08-4AEE-B14E-2A32E9580E75}"/>
                  </a:ext>
                </a:extLst>
              </p14:cNvPr>
              <p14:cNvContentPartPr/>
              <p14:nvPr/>
            </p14:nvContentPartPr>
            <p14:xfrm>
              <a:off x="6538510" y="4180791"/>
              <a:ext cx="155520" cy="34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05138B-9F08-4AEE-B14E-2A32E9580E75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6520870" y="4162791"/>
                <a:ext cx="191160" cy="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501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83B020-0E34-4C90-9EFC-792EF7F976C4}"/>
                  </a:ext>
                </a:extLst>
              </p14:cNvPr>
              <p14:cNvContentPartPr/>
              <p14:nvPr/>
            </p14:nvContentPartPr>
            <p14:xfrm>
              <a:off x="982990" y="321786"/>
              <a:ext cx="155880" cy="14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83B020-0E34-4C90-9EFC-792EF7F976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4990" y="303786"/>
                <a:ext cx="191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9DDC43-193C-4274-BDBB-5314144ED519}"/>
                  </a:ext>
                </a:extLst>
              </p14:cNvPr>
              <p14:cNvContentPartPr/>
              <p14:nvPr/>
            </p14:nvContentPartPr>
            <p14:xfrm>
              <a:off x="1207630" y="178146"/>
              <a:ext cx="58320" cy="293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9DDC43-193C-4274-BDBB-5314144ED5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9630" y="160146"/>
                <a:ext cx="939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FA6F62-70E4-4AA7-81AE-CE433CD88845}"/>
                  </a:ext>
                </a:extLst>
              </p14:cNvPr>
              <p14:cNvContentPartPr/>
              <p14:nvPr/>
            </p14:nvContentPartPr>
            <p14:xfrm>
              <a:off x="1799830" y="298746"/>
              <a:ext cx="52200" cy="9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FA6F62-70E4-4AA7-81AE-CE433CD888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2190" y="281106"/>
                <a:ext cx="87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EC3E51-C514-4AF0-A373-5494B2ECE60D}"/>
                  </a:ext>
                </a:extLst>
              </p14:cNvPr>
              <p14:cNvContentPartPr/>
              <p14:nvPr/>
            </p14:nvContentPartPr>
            <p14:xfrm>
              <a:off x="1799830" y="218466"/>
              <a:ext cx="17640" cy="1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EC3E51-C514-4AF0-A373-5494B2ECE6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82190" y="200466"/>
                <a:ext cx="532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A70FB5-CF7B-4AAE-B107-F695754E3E69}"/>
                  </a:ext>
                </a:extLst>
              </p14:cNvPr>
              <p14:cNvContentPartPr/>
              <p14:nvPr/>
            </p14:nvContentPartPr>
            <p14:xfrm>
              <a:off x="1949230" y="264186"/>
              <a:ext cx="120960" cy="155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A70FB5-CF7B-4AAE-B107-F695754E3E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31590" y="246546"/>
                <a:ext cx="156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B20046B-314D-497A-A80A-47BA2DB71521}"/>
                  </a:ext>
                </a:extLst>
              </p14:cNvPr>
              <p14:cNvContentPartPr/>
              <p14:nvPr/>
            </p14:nvContentPartPr>
            <p14:xfrm>
              <a:off x="2173510" y="269946"/>
              <a:ext cx="34920" cy="13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B20046B-314D-497A-A80A-47BA2DB715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55870" y="252306"/>
                <a:ext cx="70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EC6B60-3905-44AA-A673-389B94ED3803}"/>
                  </a:ext>
                </a:extLst>
              </p14:cNvPr>
              <p14:cNvContentPartPr/>
              <p14:nvPr/>
            </p14:nvContentPartPr>
            <p14:xfrm>
              <a:off x="2156590" y="189666"/>
              <a:ext cx="17640" cy="6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EC6B60-3905-44AA-A673-389B94ED38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38590" y="171666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839749-028C-466E-86FA-5E680018EFC3}"/>
                  </a:ext>
                </a:extLst>
              </p14:cNvPr>
              <p14:cNvContentPartPr/>
              <p14:nvPr/>
            </p14:nvContentPartPr>
            <p14:xfrm>
              <a:off x="1517950" y="143586"/>
              <a:ext cx="202320" cy="31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839749-028C-466E-86FA-5E680018EFC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0310" y="125946"/>
                <a:ext cx="237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34E336-AB1D-44CE-954E-3F8E5BEAD2B0}"/>
                  </a:ext>
                </a:extLst>
              </p14:cNvPr>
              <p14:cNvContentPartPr/>
              <p14:nvPr/>
            </p14:nvContentPartPr>
            <p14:xfrm>
              <a:off x="327790" y="206586"/>
              <a:ext cx="563760" cy="282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34E336-AB1D-44CE-954E-3F8E5BEAD2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801" y="188923"/>
                <a:ext cx="599377" cy="318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E2645BC-141D-4833-9ED7-39533266C45E}"/>
                  </a:ext>
                </a:extLst>
              </p14:cNvPr>
              <p14:cNvContentPartPr/>
              <p14:nvPr/>
            </p14:nvContentPartPr>
            <p14:xfrm>
              <a:off x="2628190" y="235746"/>
              <a:ext cx="132840" cy="15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E2645BC-141D-4833-9ED7-39533266C45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10550" y="217746"/>
                <a:ext cx="168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52EECB2-0F4B-47B3-97EF-5FB061F9C95C}"/>
                  </a:ext>
                </a:extLst>
              </p14:cNvPr>
              <p14:cNvContentPartPr/>
              <p14:nvPr/>
            </p14:nvContentPartPr>
            <p14:xfrm>
              <a:off x="2835190" y="240786"/>
              <a:ext cx="155520" cy="144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52EECB2-0F4B-47B3-97EF-5FB061F9C9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17190" y="223146"/>
                <a:ext cx="191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791A965-81FD-4C50-9A30-68FED6BE3EF1}"/>
                  </a:ext>
                </a:extLst>
              </p14:cNvPr>
              <p14:cNvContentPartPr/>
              <p14:nvPr/>
            </p14:nvContentPartPr>
            <p14:xfrm>
              <a:off x="2305990" y="178146"/>
              <a:ext cx="224640" cy="225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791A965-81FD-4C50-9A30-68FED6BE3E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7990" y="160117"/>
                <a:ext cx="260280" cy="261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6134A3C-665A-4F9B-B73E-57EC6DA2D15E}"/>
                  </a:ext>
                </a:extLst>
              </p14:cNvPr>
              <p14:cNvContentPartPr/>
              <p14:nvPr/>
            </p14:nvContentPartPr>
            <p14:xfrm>
              <a:off x="4353310" y="258786"/>
              <a:ext cx="144360" cy="218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6134A3C-665A-4F9B-B73E-57EC6DA2D1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35310" y="240786"/>
                <a:ext cx="1800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ED2DF4-AB25-438B-AED5-BFBC592854F0}"/>
                  </a:ext>
                </a:extLst>
              </p14:cNvPr>
              <p14:cNvContentPartPr/>
              <p14:nvPr/>
            </p14:nvContentPartPr>
            <p14:xfrm>
              <a:off x="3732310" y="229986"/>
              <a:ext cx="511920" cy="1670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ED2DF4-AB25-438B-AED5-BFBC592854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14323" y="211986"/>
                <a:ext cx="547535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298E83-D01B-4938-9A76-9E8589CE2168}"/>
                  </a:ext>
                </a:extLst>
              </p14:cNvPr>
              <p14:cNvContentPartPr/>
              <p14:nvPr/>
            </p14:nvContentPartPr>
            <p14:xfrm>
              <a:off x="3467710" y="195426"/>
              <a:ext cx="144000" cy="19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298E83-D01B-4938-9A76-9E8589CE21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49710" y="177426"/>
                <a:ext cx="179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149AC6-0648-43C4-B9C7-C9C57B45A0AE}"/>
                  </a:ext>
                </a:extLst>
              </p14:cNvPr>
              <p14:cNvContentPartPr/>
              <p14:nvPr/>
            </p14:nvContentPartPr>
            <p14:xfrm>
              <a:off x="3220390" y="103266"/>
              <a:ext cx="150120" cy="280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149AC6-0648-43C4-B9C7-C9C57B45A0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2347" y="85626"/>
                <a:ext cx="185846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51FFCB-8845-4C13-B51D-DA7208C8DDF9}"/>
                  </a:ext>
                </a:extLst>
              </p14:cNvPr>
              <p14:cNvContentPartPr/>
              <p14:nvPr/>
            </p14:nvContentPartPr>
            <p14:xfrm>
              <a:off x="448390" y="597906"/>
              <a:ext cx="4451760" cy="14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51FFCB-8845-4C13-B51D-DA7208C8DD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0750" y="580266"/>
                <a:ext cx="4487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9BDE727-A15C-4DF3-AC78-A9965156161E}"/>
                  </a:ext>
                </a:extLst>
              </p14:cNvPr>
              <p14:cNvContentPartPr/>
              <p14:nvPr/>
            </p14:nvContentPartPr>
            <p14:xfrm>
              <a:off x="4629430" y="166626"/>
              <a:ext cx="29160" cy="195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9BDE727-A15C-4DF3-AC78-A996515616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11430" y="148626"/>
                <a:ext cx="648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B63A575-4896-4D2A-911A-2B7A4F63E8A9}"/>
                  </a:ext>
                </a:extLst>
              </p14:cNvPr>
              <p14:cNvContentPartPr/>
              <p14:nvPr/>
            </p14:nvContentPartPr>
            <p14:xfrm>
              <a:off x="4738510" y="212706"/>
              <a:ext cx="213120" cy="161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B63A575-4896-4D2A-911A-2B7A4F63E8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0870" y="195066"/>
                <a:ext cx="248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A32BC0E-7F16-46E6-A16B-A278D69067AF}"/>
                  </a:ext>
                </a:extLst>
              </p14:cNvPr>
              <p14:cNvContentPartPr/>
              <p14:nvPr/>
            </p14:nvContentPartPr>
            <p14:xfrm>
              <a:off x="3651670" y="1092186"/>
              <a:ext cx="127080" cy="1670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A32BC0E-7F16-46E6-A16B-A278D69067A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33670" y="1074546"/>
                <a:ext cx="162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8A25E92-9A3D-4C39-B41B-1A329C7566C8}"/>
                  </a:ext>
                </a:extLst>
              </p14:cNvPr>
              <p14:cNvContentPartPr/>
              <p14:nvPr/>
            </p14:nvContentPartPr>
            <p14:xfrm>
              <a:off x="3916270" y="1121346"/>
              <a:ext cx="40680" cy="161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8A25E92-9A3D-4C39-B41B-1A329C7566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8270" y="1103346"/>
                <a:ext cx="76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6D0F8BB-B340-4D7B-900F-960D65DD0629}"/>
                  </a:ext>
                </a:extLst>
              </p14:cNvPr>
              <p14:cNvContentPartPr/>
              <p14:nvPr/>
            </p14:nvContentPartPr>
            <p14:xfrm>
              <a:off x="3996550" y="977346"/>
              <a:ext cx="23400" cy="17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6D0F8BB-B340-4D7B-900F-960D65DD062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78910" y="959706"/>
                <a:ext cx="590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37F251-C9A6-4114-8B6F-D8EF7136E795}"/>
                  </a:ext>
                </a:extLst>
              </p14:cNvPr>
              <p14:cNvContentPartPr/>
              <p14:nvPr/>
            </p14:nvContentPartPr>
            <p14:xfrm>
              <a:off x="5572630" y="891306"/>
              <a:ext cx="172800" cy="349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37F251-C9A6-4114-8B6F-D8EF7136E7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54630" y="873306"/>
                <a:ext cx="208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472293-922C-4B5A-8F88-27E6158DD5E3}"/>
                  </a:ext>
                </a:extLst>
              </p14:cNvPr>
              <p14:cNvContentPartPr/>
              <p14:nvPr/>
            </p14:nvContentPartPr>
            <p14:xfrm>
              <a:off x="7659550" y="1074906"/>
              <a:ext cx="155880" cy="115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472293-922C-4B5A-8F88-27E6158DD5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1910" y="1057266"/>
                <a:ext cx="191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89B6F0C-F2DA-484B-9EF1-F1F0B88C2D7A}"/>
                  </a:ext>
                </a:extLst>
              </p14:cNvPr>
              <p14:cNvContentPartPr/>
              <p14:nvPr/>
            </p14:nvContentPartPr>
            <p14:xfrm>
              <a:off x="8982550" y="833346"/>
              <a:ext cx="708480" cy="343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89B6F0C-F2DA-484B-9EF1-F1F0B88C2D7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64559" y="815706"/>
                <a:ext cx="744102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F03D89E-5F2E-4892-9654-7FA00A64950E}"/>
                  </a:ext>
                </a:extLst>
              </p14:cNvPr>
              <p14:cNvContentPartPr/>
              <p14:nvPr/>
            </p14:nvContentPartPr>
            <p14:xfrm>
              <a:off x="8137270" y="884826"/>
              <a:ext cx="432000" cy="300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F03D89E-5F2E-4892-9654-7FA00A6495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19615" y="867165"/>
                <a:ext cx="467670" cy="335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211D8DB-B04E-4619-8F43-364D6772317A}"/>
                  </a:ext>
                </a:extLst>
              </p14:cNvPr>
              <p14:cNvContentPartPr/>
              <p14:nvPr/>
            </p14:nvContentPartPr>
            <p14:xfrm>
              <a:off x="5859910" y="902826"/>
              <a:ext cx="1622160" cy="3340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211D8DB-B04E-4619-8F43-364D6772317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2270" y="884826"/>
                <a:ext cx="16578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09530CC-54CC-497C-A711-C127A8EC4365}"/>
                  </a:ext>
                </a:extLst>
              </p14:cNvPr>
              <p14:cNvContentPartPr/>
              <p14:nvPr/>
            </p14:nvContentPartPr>
            <p14:xfrm>
              <a:off x="4790350" y="1000386"/>
              <a:ext cx="466560" cy="247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09530CC-54CC-497C-A711-C127A8EC43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2710" y="982746"/>
                <a:ext cx="502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1016381-292A-4DC2-AFDC-F5534D708D29}"/>
                  </a:ext>
                </a:extLst>
              </p14:cNvPr>
              <p14:cNvContentPartPr/>
              <p14:nvPr/>
            </p14:nvContentPartPr>
            <p14:xfrm>
              <a:off x="4089070" y="1063746"/>
              <a:ext cx="408960" cy="218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1016381-292A-4DC2-AFDC-F5534D708D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71086" y="1045746"/>
                <a:ext cx="444569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F0FF677-3594-464E-8835-5BC7F36A1299}"/>
                  </a:ext>
                </a:extLst>
              </p14:cNvPr>
              <p14:cNvContentPartPr/>
              <p14:nvPr/>
            </p14:nvContentPartPr>
            <p14:xfrm>
              <a:off x="2835190" y="965826"/>
              <a:ext cx="702000" cy="322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F0FF677-3594-464E-8835-5BC7F36A129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17541" y="948186"/>
                <a:ext cx="737658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53BC2C7-2805-46DE-8BFA-DFBB50D072DB}"/>
                  </a:ext>
                </a:extLst>
              </p14:cNvPr>
              <p14:cNvContentPartPr/>
              <p14:nvPr/>
            </p14:nvContentPartPr>
            <p14:xfrm>
              <a:off x="2270710" y="1034586"/>
              <a:ext cx="300240" cy="270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53BC2C7-2805-46DE-8BFA-DFBB50D072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52710" y="1016946"/>
                <a:ext cx="3358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DD3FC8F-B476-41BE-A252-1FB857C120F5}"/>
                  </a:ext>
                </a:extLst>
              </p14:cNvPr>
              <p14:cNvContentPartPr/>
              <p14:nvPr/>
            </p14:nvContentPartPr>
            <p14:xfrm>
              <a:off x="1615870" y="1011906"/>
              <a:ext cx="518400" cy="246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DD3FC8F-B476-41BE-A252-1FB857C120F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97870" y="994240"/>
                <a:ext cx="554040" cy="282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BFEE82D-50F5-4D13-A2B9-287CAA29D3D6}"/>
                  </a:ext>
                </a:extLst>
              </p14:cNvPr>
              <p14:cNvContentPartPr/>
              <p14:nvPr/>
            </p14:nvContentPartPr>
            <p14:xfrm>
              <a:off x="620470" y="1074906"/>
              <a:ext cx="783360" cy="237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BFEE82D-50F5-4D13-A2B9-287CAA29D3D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02822" y="1056906"/>
                <a:ext cx="819016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57D2274-6B84-4E88-9D33-60B5B4A5C456}"/>
                  </a:ext>
                </a:extLst>
              </p14:cNvPr>
              <p14:cNvContentPartPr/>
              <p14:nvPr/>
            </p14:nvContentPartPr>
            <p14:xfrm>
              <a:off x="10058230" y="954306"/>
              <a:ext cx="11880" cy="167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57D2274-6B84-4E88-9D33-60B5B4A5C4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40230" y="936666"/>
                <a:ext cx="47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8345F91-7142-4E7B-BD58-4D8B37BF49A3}"/>
                  </a:ext>
                </a:extLst>
              </p14:cNvPr>
              <p14:cNvContentPartPr/>
              <p14:nvPr/>
            </p14:nvContentPartPr>
            <p14:xfrm>
              <a:off x="10178830" y="966186"/>
              <a:ext cx="104040" cy="161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8345F91-7142-4E7B-BD58-4D8B37BF49A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161190" y="948186"/>
                <a:ext cx="139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C685F3-5872-4757-84CC-89E2BA7F643F}"/>
                  </a:ext>
                </a:extLst>
              </p14:cNvPr>
              <p14:cNvContentPartPr/>
              <p14:nvPr/>
            </p14:nvContentPartPr>
            <p14:xfrm>
              <a:off x="10110070" y="868266"/>
              <a:ext cx="6120" cy="61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C685F3-5872-4757-84CC-89E2BA7F643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92070" y="85026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C69FDCA-B42B-4922-BF8E-CB4D85ACD9D0}"/>
                  </a:ext>
                </a:extLst>
              </p14:cNvPr>
              <p14:cNvContentPartPr/>
              <p14:nvPr/>
            </p14:nvContentPartPr>
            <p14:xfrm>
              <a:off x="10517950" y="953586"/>
              <a:ext cx="156240" cy="288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C69FDCA-B42B-4922-BF8E-CB4D85ACD9D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00310" y="935946"/>
                <a:ext cx="1918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F68669B-320D-45F7-9470-CEC455BA9681}"/>
                  </a:ext>
                </a:extLst>
              </p14:cNvPr>
              <p14:cNvContentPartPr/>
              <p14:nvPr/>
            </p14:nvContentPartPr>
            <p14:xfrm>
              <a:off x="10777150" y="960066"/>
              <a:ext cx="132480" cy="150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F68669B-320D-45F7-9470-CEC455BA968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59150" y="942426"/>
                <a:ext cx="168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54A0242-B179-4D3E-8655-8CE1F9D28390}"/>
                  </a:ext>
                </a:extLst>
              </p14:cNvPr>
              <p14:cNvContentPartPr/>
              <p14:nvPr/>
            </p14:nvContentPartPr>
            <p14:xfrm>
              <a:off x="11559070" y="977346"/>
              <a:ext cx="115200" cy="121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54A0242-B179-4D3E-8655-8CE1F9D283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541430" y="959346"/>
                <a:ext cx="1508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FF59260-F3F0-4EB2-9E57-A8170E8AB199}"/>
                  </a:ext>
                </a:extLst>
              </p14:cNvPr>
              <p14:cNvContentPartPr/>
              <p14:nvPr/>
            </p14:nvContentPartPr>
            <p14:xfrm>
              <a:off x="11783350" y="1086786"/>
              <a:ext cx="11880" cy="11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FF59260-F3F0-4EB2-9E57-A8170E8AB19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65710" y="1068786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858EC0-55FE-43D6-A0EE-DF81AF6FA45D}"/>
                  </a:ext>
                </a:extLst>
              </p14:cNvPr>
              <p14:cNvContentPartPr/>
              <p14:nvPr/>
            </p14:nvContentPartPr>
            <p14:xfrm>
              <a:off x="11024470" y="844866"/>
              <a:ext cx="23400" cy="6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858EC0-55FE-43D6-A0EE-DF81AF6FA4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06470" y="827226"/>
                <a:ext cx="59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8AF8B40-E4C7-4EDE-9D04-EB4878C72263}"/>
                  </a:ext>
                </a:extLst>
              </p14:cNvPr>
              <p14:cNvContentPartPr/>
              <p14:nvPr/>
            </p14:nvContentPartPr>
            <p14:xfrm>
              <a:off x="10995310" y="965826"/>
              <a:ext cx="455040" cy="161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8AF8B40-E4C7-4EDE-9D04-EB4878C7226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77670" y="948147"/>
                <a:ext cx="490680" cy="1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6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06FC953-B9F8-4CAC-835C-3503B3790D90}"/>
                  </a:ext>
                </a:extLst>
              </p14:cNvPr>
              <p14:cNvContentPartPr/>
              <p14:nvPr/>
            </p14:nvContentPartPr>
            <p14:xfrm>
              <a:off x="1523710" y="310431"/>
              <a:ext cx="265320" cy="31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06FC953-B9F8-4CAC-835C-3503B3790D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6070" y="292431"/>
                <a:ext cx="300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4ED59C-9B4B-46B9-8276-B8936ACF9DAC}"/>
                  </a:ext>
                </a:extLst>
              </p14:cNvPr>
              <p14:cNvContentPartPr/>
              <p14:nvPr/>
            </p14:nvContentPartPr>
            <p14:xfrm>
              <a:off x="2702350" y="401511"/>
              <a:ext cx="253800" cy="18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4ED59C-9B4B-46B9-8276-B8936ACF9D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4350" y="383871"/>
                <a:ext cx="2894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230EA1-C4A7-49E0-AA7A-6152EBE8296A}"/>
                  </a:ext>
                </a:extLst>
              </p14:cNvPr>
              <p14:cNvContentPartPr/>
              <p14:nvPr/>
            </p14:nvContentPartPr>
            <p14:xfrm>
              <a:off x="1932310" y="350751"/>
              <a:ext cx="649800" cy="281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230EA1-C4A7-49E0-AA7A-6152EBE829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4320" y="332774"/>
                <a:ext cx="685420" cy="317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59E674-C4B5-4C82-BA94-D524BDB804CF}"/>
                  </a:ext>
                </a:extLst>
              </p14:cNvPr>
              <p14:cNvContentPartPr/>
              <p14:nvPr/>
            </p14:nvContentPartPr>
            <p14:xfrm>
              <a:off x="275950" y="281631"/>
              <a:ext cx="943200" cy="345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59E674-C4B5-4C82-BA94-D524BDB804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7957" y="263650"/>
                <a:ext cx="978826" cy="380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D6D90A-00BC-4DE6-9DF1-36A98A18E5E7}"/>
                  </a:ext>
                </a:extLst>
              </p14:cNvPr>
              <p14:cNvContentPartPr/>
              <p14:nvPr/>
            </p14:nvContentPartPr>
            <p14:xfrm>
              <a:off x="3242710" y="271911"/>
              <a:ext cx="443880" cy="326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D6D90A-00BC-4DE6-9DF1-36A98A18E5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4710" y="254271"/>
                <a:ext cx="4795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42D752-7902-43DA-A1F9-BB3F1D6667A9}"/>
                  </a:ext>
                </a:extLst>
              </p14:cNvPr>
              <p14:cNvContentPartPr/>
              <p14:nvPr/>
            </p14:nvContentPartPr>
            <p14:xfrm>
              <a:off x="4065670" y="247071"/>
              <a:ext cx="1703520" cy="356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42D752-7902-43DA-A1F9-BB3F1D6667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48026" y="229431"/>
                <a:ext cx="1739168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C61A81B-35B7-4EAE-9C15-42AF53EF4874}"/>
                  </a:ext>
                </a:extLst>
              </p14:cNvPr>
              <p14:cNvContentPartPr/>
              <p14:nvPr/>
            </p14:nvContentPartPr>
            <p14:xfrm>
              <a:off x="7682950" y="431031"/>
              <a:ext cx="173520" cy="241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C61A81B-35B7-4EAE-9C15-42AF53EF48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65310" y="413391"/>
                <a:ext cx="2091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F43068-679A-43D6-A814-459D52B29FA3}"/>
                  </a:ext>
                </a:extLst>
              </p14:cNvPr>
              <p14:cNvContentPartPr/>
              <p14:nvPr/>
            </p14:nvContentPartPr>
            <p14:xfrm>
              <a:off x="5900230" y="270111"/>
              <a:ext cx="1645200" cy="368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F43068-679A-43D6-A814-459D52B29F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82230" y="252471"/>
                <a:ext cx="16808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7E8E0F-D566-441C-BAB1-424E1642C8AD}"/>
                  </a:ext>
                </a:extLst>
              </p14:cNvPr>
              <p14:cNvContentPartPr/>
              <p14:nvPr/>
            </p14:nvContentPartPr>
            <p14:xfrm>
              <a:off x="241390" y="782031"/>
              <a:ext cx="7700760" cy="156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7E8E0F-D566-441C-BAB1-424E1642C8A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3390" y="764031"/>
                <a:ext cx="77364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E5E08D-661A-428C-8F64-AE11B7FE407D}"/>
                  </a:ext>
                </a:extLst>
              </p14:cNvPr>
              <p14:cNvContentPartPr/>
              <p14:nvPr/>
            </p14:nvContentPartPr>
            <p14:xfrm>
              <a:off x="2156590" y="1059591"/>
              <a:ext cx="127440" cy="338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E5E08D-661A-428C-8F64-AE11B7FE40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8590" y="1041951"/>
                <a:ext cx="1630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E767490-0018-49CB-8CCB-92DC37905690}"/>
                  </a:ext>
                </a:extLst>
              </p14:cNvPr>
              <p14:cNvContentPartPr/>
              <p14:nvPr/>
            </p14:nvContentPartPr>
            <p14:xfrm>
              <a:off x="2455390" y="1034751"/>
              <a:ext cx="558360" cy="322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E767490-0018-49CB-8CCB-92DC379056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37750" y="1016771"/>
                <a:ext cx="594000" cy="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AD41193-AC79-469F-B8DA-E4D603138CB9}"/>
                  </a:ext>
                </a:extLst>
              </p14:cNvPr>
              <p14:cNvContentPartPr/>
              <p14:nvPr/>
            </p14:nvContentPartPr>
            <p14:xfrm>
              <a:off x="873910" y="1126911"/>
              <a:ext cx="1156320" cy="282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AD41193-AC79-469F-B8DA-E4D603138C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6270" y="1109271"/>
                <a:ext cx="1191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B610897-0BB0-4664-9FD1-CB3CE6531084}"/>
                  </a:ext>
                </a:extLst>
              </p14:cNvPr>
              <p14:cNvContentPartPr/>
              <p14:nvPr/>
            </p14:nvContentPartPr>
            <p14:xfrm>
              <a:off x="500230" y="1109631"/>
              <a:ext cx="195840" cy="328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B610897-0BB0-4664-9FD1-CB3CE65310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2230" y="1091991"/>
                <a:ext cx="231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D8C2ED3-59B9-4D30-ADA1-188828D26921}"/>
                  </a:ext>
                </a:extLst>
              </p14:cNvPr>
              <p14:cNvContentPartPr/>
              <p14:nvPr/>
            </p14:nvContentPartPr>
            <p14:xfrm>
              <a:off x="4140550" y="1207551"/>
              <a:ext cx="161280" cy="982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D8C2ED3-59B9-4D30-ADA1-188828D269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2550" y="1189551"/>
                <a:ext cx="196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40607C6-FF89-496A-AC92-534670CDACE5}"/>
                  </a:ext>
                </a:extLst>
              </p14:cNvPr>
              <p14:cNvContentPartPr/>
              <p14:nvPr/>
            </p14:nvContentPartPr>
            <p14:xfrm>
              <a:off x="4422430" y="1201791"/>
              <a:ext cx="109800" cy="340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40607C6-FF89-496A-AC92-534670CDAC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04430" y="1183791"/>
                <a:ext cx="1454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1732F3-1C0B-4D4C-AB7E-AA211EF5C7CE}"/>
                  </a:ext>
                </a:extLst>
              </p14:cNvPr>
              <p14:cNvContentPartPr/>
              <p14:nvPr/>
            </p14:nvContentPartPr>
            <p14:xfrm>
              <a:off x="4180870" y="1121151"/>
              <a:ext cx="17640" cy="11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1732F3-1C0B-4D4C-AB7E-AA211EF5C7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2870" y="1103511"/>
                <a:ext cx="532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9FB1366-4065-4DC5-9CD1-93AF6890A16A}"/>
                  </a:ext>
                </a:extLst>
              </p14:cNvPr>
              <p14:cNvContentPartPr/>
              <p14:nvPr/>
            </p14:nvContentPartPr>
            <p14:xfrm>
              <a:off x="4732750" y="1178751"/>
              <a:ext cx="115560" cy="178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9FB1366-4065-4DC5-9CD1-93AF6890A1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5110" y="1161111"/>
                <a:ext cx="1512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F636E5F-94CA-471E-A69D-B01179104816}"/>
                  </a:ext>
                </a:extLst>
              </p14:cNvPr>
              <p14:cNvContentPartPr/>
              <p14:nvPr/>
            </p14:nvContentPartPr>
            <p14:xfrm>
              <a:off x="6383350" y="1144191"/>
              <a:ext cx="92520" cy="17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F636E5F-94CA-471E-A69D-B011791048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65710" y="1126191"/>
                <a:ext cx="1281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FD1179E-FDD7-4235-B9F4-30A2D6F30732}"/>
                  </a:ext>
                </a:extLst>
              </p14:cNvPr>
              <p14:cNvContentPartPr/>
              <p14:nvPr/>
            </p14:nvContentPartPr>
            <p14:xfrm>
              <a:off x="5877190" y="1092351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FD1179E-FDD7-4235-B9F4-30A2D6F3073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9550" y="10747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D6A44D6-8935-4A60-B064-8DDBC434456F}"/>
                  </a:ext>
                </a:extLst>
              </p14:cNvPr>
              <p14:cNvContentPartPr/>
              <p14:nvPr/>
            </p14:nvContentPartPr>
            <p14:xfrm>
              <a:off x="5308030" y="1178751"/>
              <a:ext cx="943560" cy="29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D6A44D6-8935-4A60-B064-8DDBC434456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90030" y="1161089"/>
                <a:ext cx="979200" cy="32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C376300-4D2A-413D-8269-BA62B5AFA566}"/>
                  </a:ext>
                </a:extLst>
              </p14:cNvPr>
              <p14:cNvContentPartPr/>
              <p14:nvPr/>
            </p14:nvContentPartPr>
            <p14:xfrm>
              <a:off x="4951270" y="1103871"/>
              <a:ext cx="127080" cy="293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C376300-4D2A-413D-8269-BA62B5AFA5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33580" y="1086231"/>
                <a:ext cx="162821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EFDB497-3233-498B-BFCF-2D1C604EE8A2}"/>
                  </a:ext>
                </a:extLst>
              </p14:cNvPr>
              <p14:cNvContentPartPr/>
              <p14:nvPr/>
            </p14:nvContentPartPr>
            <p14:xfrm>
              <a:off x="3582550" y="1053111"/>
              <a:ext cx="454680" cy="281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EFDB497-3233-498B-BFCF-2D1C604EE8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64550" y="1035471"/>
                <a:ext cx="4903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135CA05-98B1-4DB4-B640-6D5320B4B198}"/>
                  </a:ext>
                </a:extLst>
              </p14:cNvPr>
              <p14:cNvContentPartPr/>
              <p14:nvPr/>
            </p14:nvContentPartPr>
            <p14:xfrm>
              <a:off x="3203110" y="1040871"/>
              <a:ext cx="264960" cy="311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135CA05-98B1-4DB4-B640-6D5320B4B1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85110" y="1022871"/>
                <a:ext cx="3006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8789E39-F6CD-4ED7-8579-F10D3B316EB4}"/>
                  </a:ext>
                </a:extLst>
              </p14:cNvPr>
              <p14:cNvContentPartPr/>
              <p14:nvPr/>
            </p14:nvContentPartPr>
            <p14:xfrm>
              <a:off x="7694110" y="1189911"/>
              <a:ext cx="110160" cy="168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8789E39-F6CD-4ED7-8579-F10D3B316E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76110" y="1172271"/>
                <a:ext cx="145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BFA562A-A5C0-43F1-A774-BB2E9E0604C5}"/>
                  </a:ext>
                </a:extLst>
              </p14:cNvPr>
              <p14:cNvContentPartPr/>
              <p14:nvPr/>
            </p14:nvContentPartPr>
            <p14:xfrm>
              <a:off x="8764030" y="1082631"/>
              <a:ext cx="138600" cy="2869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BFA562A-A5C0-43F1-A774-BB2E9E0604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46030" y="1064991"/>
                <a:ext cx="17424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DCB8BAC-1B84-4781-BA05-F51AF713F15E}"/>
                  </a:ext>
                </a:extLst>
              </p14:cNvPr>
              <p14:cNvContentPartPr/>
              <p14:nvPr/>
            </p14:nvContentPartPr>
            <p14:xfrm>
              <a:off x="9143830" y="1040871"/>
              <a:ext cx="6120" cy="6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DCB8BAC-1B84-4781-BA05-F51AF713F1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25830" y="1022871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A314757-C7EA-461E-BF12-D8DC83E03829}"/>
                  </a:ext>
                </a:extLst>
              </p14:cNvPr>
              <p14:cNvContentPartPr/>
              <p14:nvPr/>
            </p14:nvContentPartPr>
            <p14:xfrm>
              <a:off x="9798670" y="1253631"/>
              <a:ext cx="190800" cy="127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A314757-C7EA-461E-BF12-D8DC83E038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81030" y="1235631"/>
                <a:ext cx="226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BA6DE6F-3201-43BA-ADFF-343605255664}"/>
                  </a:ext>
                </a:extLst>
              </p14:cNvPr>
              <p14:cNvContentPartPr/>
              <p14:nvPr/>
            </p14:nvContentPartPr>
            <p14:xfrm>
              <a:off x="10186750" y="1121151"/>
              <a:ext cx="1458720" cy="266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BA6DE6F-3201-43BA-ADFF-34360525566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68750" y="1103487"/>
                <a:ext cx="1494360" cy="301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4CC2698-5AD1-4D38-A7DE-FE6E23BF9030}"/>
                  </a:ext>
                </a:extLst>
              </p14:cNvPr>
              <p14:cNvContentPartPr/>
              <p14:nvPr/>
            </p14:nvContentPartPr>
            <p14:xfrm>
              <a:off x="9011710" y="1219071"/>
              <a:ext cx="489600" cy="368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4CC2698-5AD1-4D38-A7DE-FE6E23BF90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993723" y="1201071"/>
                <a:ext cx="525214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15A3DFD-B309-4C6E-8C75-FC4128B457EA}"/>
                  </a:ext>
                </a:extLst>
              </p14:cNvPr>
              <p14:cNvContentPartPr/>
              <p14:nvPr/>
            </p14:nvContentPartPr>
            <p14:xfrm>
              <a:off x="8171830" y="1207551"/>
              <a:ext cx="495360" cy="160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15A3DFD-B309-4C6E-8C75-FC4128B457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54190" y="1189551"/>
                <a:ext cx="5310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A116894-7EF4-45CD-982C-FB7AD2B8BEF9}"/>
                  </a:ext>
                </a:extLst>
              </p14:cNvPr>
              <p14:cNvContentPartPr/>
              <p14:nvPr/>
            </p14:nvContentPartPr>
            <p14:xfrm>
              <a:off x="7947550" y="1178751"/>
              <a:ext cx="132480" cy="184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A116894-7EF4-45CD-982C-FB7AD2B8BE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29958" y="1161111"/>
                <a:ext cx="168023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4810F7C-FB3C-46B9-84BB-ECAF8E7FC946}"/>
                  </a:ext>
                </a:extLst>
              </p14:cNvPr>
              <p14:cNvContentPartPr/>
              <p14:nvPr/>
            </p14:nvContentPartPr>
            <p14:xfrm>
              <a:off x="6849190" y="1075071"/>
              <a:ext cx="575280" cy="282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4810F7C-FB3C-46B9-84BB-ECAF8E7FC9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31201" y="1057431"/>
                <a:ext cx="610898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B6A4BE1-630B-4A08-BF5A-EE55B8A79883}"/>
                  </a:ext>
                </a:extLst>
              </p14:cNvPr>
              <p14:cNvContentPartPr/>
              <p14:nvPr/>
            </p14:nvContentPartPr>
            <p14:xfrm>
              <a:off x="1115470" y="1799751"/>
              <a:ext cx="109800" cy="104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B6A4BE1-630B-4A08-BF5A-EE55B8A798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7830" y="1781751"/>
                <a:ext cx="1454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963761B-4829-4774-A905-534BCE1398C5}"/>
                  </a:ext>
                </a:extLst>
              </p14:cNvPr>
              <p14:cNvContentPartPr/>
              <p14:nvPr/>
            </p14:nvContentPartPr>
            <p14:xfrm>
              <a:off x="1322470" y="1770951"/>
              <a:ext cx="149760" cy="351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963761B-4829-4774-A905-534BCE1398C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04830" y="1753311"/>
                <a:ext cx="1854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713331C-402B-42F3-B123-DC37A3373191}"/>
                  </a:ext>
                </a:extLst>
              </p14:cNvPr>
              <p14:cNvContentPartPr/>
              <p14:nvPr/>
            </p14:nvContentPartPr>
            <p14:xfrm>
              <a:off x="1601830" y="1764471"/>
              <a:ext cx="411480" cy="168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713331C-402B-42F3-B123-DC37A337319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84175" y="1746831"/>
                <a:ext cx="447151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F6A419C-60DF-4D09-ACEE-68C0C8AF657B}"/>
                  </a:ext>
                </a:extLst>
              </p14:cNvPr>
              <p14:cNvContentPartPr/>
              <p14:nvPr/>
            </p14:nvContentPartPr>
            <p14:xfrm>
              <a:off x="494470" y="1696431"/>
              <a:ext cx="500400" cy="258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F6A419C-60DF-4D09-ACEE-68C0C8AF65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6483" y="1678456"/>
                <a:ext cx="536014" cy="294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B11C355-1292-4D7E-BFB1-73BA92F35AB3}"/>
                  </a:ext>
                </a:extLst>
              </p14:cNvPr>
              <p14:cNvContentPartPr/>
              <p14:nvPr/>
            </p14:nvContentPartPr>
            <p14:xfrm>
              <a:off x="4169350" y="1790391"/>
              <a:ext cx="149760" cy="338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B11C355-1292-4D7E-BFB1-73BA92F35AB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151350" y="1772391"/>
                <a:ext cx="18540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7420B7D-CCE1-443C-82F4-3711427F4368}"/>
                  </a:ext>
                </a:extLst>
              </p14:cNvPr>
              <p14:cNvContentPartPr/>
              <p14:nvPr/>
            </p14:nvContentPartPr>
            <p14:xfrm>
              <a:off x="3381310" y="1615791"/>
              <a:ext cx="690480" cy="288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7420B7D-CCE1-443C-82F4-3711427F43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363670" y="1597791"/>
                <a:ext cx="726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E254E03-03DD-4DA6-94A0-CC31CA5BEEB1}"/>
                  </a:ext>
                </a:extLst>
              </p14:cNvPr>
              <p14:cNvContentPartPr/>
              <p14:nvPr/>
            </p14:nvContentPartPr>
            <p14:xfrm>
              <a:off x="2800630" y="1633071"/>
              <a:ext cx="489240" cy="2995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E254E03-03DD-4DA6-94A0-CC31CA5BEE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82630" y="1615452"/>
                <a:ext cx="52488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ACE45FD-8669-44FC-9C20-5B10E9453214}"/>
                  </a:ext>
                </a:extLst>
              </p14:cNvPr>
              <p14:cNvContentPartPr/>
              <p14:nvPr/>
            </p14:nvContentPartPr>
            <p14:xfrm>
              <a:off x="2253790" y="1661871"/>
              <a:ext cx="362520" cy="483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ACE45FD-8669-44FC-9C20-5B10E94532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236150" y="1643871"/>
                <a:ext cx="3981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0A20BB7-7CE5-4F71-A740-37EC0BD557AE}"/>
                  </a:ext>
                </a:extLst>
              </p14:cNvPr>
              <p14:cNvContentPartPr/>
              <p14:nvPr/>
            </p14:nvContentPartPr>
            <p14:xfrm>
              <a:off x="5181310" y="1736751"/>
              <a:ext cx="311040" cy="224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0A20BB7-7CE5-4F71-A740-37EC0BD557A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63670" y="1718751"/>
                <a:ext cx="346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8E477CE-17FF-44DE-825B-C59453BE6FBE}"/>
                  </a:ext>
                </a:extLst>
              </p14:cNvPr>
              <p14:cNvContentPartPr/>
              <p14:nvPr/>
            </p14:nvContentPartPr>
            <p14:xfrm>
              <a:off x="4560310" y="1782471"/>
              <a:ext cx="495360" cy="178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8E477CE-17FF-44DE-825B-C59453BE6F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42670" y="1764471"/>
                <a:ext cx="5310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AE1C0FE-69FF-4B75-8D93-2E420A292E5C}"/>
                  </a:ext>
                </a:extLst>
              </p14:cNvPr>
              <p14:cNvContentPartPr/>
              <p14:nvPr/>
            </p14:nvContentPartPr>
            <p14:xfrm>
              <a:off x="5629510" y="1851591"/>
              <a:ext cx="104400" cy="207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AE1C0FE-69FF-4B75-8D93-2E420A292E5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11510" y="1833951"/>
                <a:ext cx="140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CDCDE4F-B5D9-499E-9446-2A1B87E716B3}"/>
                  </a:ext>
                </a:extLst>
              </p14:cNvPr>
              <p14:cNvContentPartPr/>
              <p14:nvPr/>
            </p14:nvContentPartPr>
            <p14:xfrm>
              <a:off x="5865670" y="1730991"/>
              <a:ext cx="63720" cy="241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CDCDE4F-B5D9-499E-9446-2A1B87E716B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848030" y="1712991"/>
                <a:ext cx="99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75869B5-D054-4308-807B-B091AE7981EB}"/>
                  </a:ext>
                </a:extLst>
              </p14:cNvPr>
              <p14:cNvContentPartPr/>
              <p14:nvPr/>
            </p14:nvContentPartPr>
            <p14:xfrm>
              <a:off x="6015070" y="1856991"/>
              <a:ext cx="98280" cy="1274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75869B5-D054-4308-807B-B091AE7981E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97070" y="1838991"/>
                <a:ext cx="133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5C4CD05-72FC-4D09-B7CA-847765A18B68}"/>
                  </a:ext>
                </a:extLst>
              </p14:cNvPr>
              <p14:cNvContentPartPr/>
              <p14:nvPr/>
            </p14:nvContentPartPr>
            <p14:xfrm>
              <a:off x="6244750" y="1811271"/>
              <a:ext cx="87120" cy="190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5C4CD05-72FC-4D09-B7CA-847765A18B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27110" y="1793271"/>
                <a:ext cx="122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0C2EFAC-6050-4E47-AD8B-2E09F47DD561}"/>
                  </a:ext>
                </a:extLst>
              </p14:cNvPr>
              <p14:cNvContentPartPr/>
              <p14:nvPr/>
            </p14:nvContentPartPr>
            <p14:xfrm>
              <a:off x="7286230" y="1730631"/>
              <a:ext cx="172800" cy="253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0C2EFAC-6050-4E47-AD8B-2E09F47DD56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268590" y="1712991"/>
                <a:ext cx="208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F09E3F44-89F5-4369-9C39-39AA2F1F2E01}"/>
                  </a:ext>
                </a:extLst>
              </p14:cNvPr>
              <p14:cNvContentPartPr/>
              <p14:nvPr/>
            </p14:nvContentPartPr>
            <p14:xfrm>
              <a:off x="6567310" y="1701831"/>
              <a:ext cx="385920" cy="288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F09E3F44-89F5-4369-9C39-39AA2F1F2E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49310" y="1683831"/>
                <a:ext cx="42156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3054E04-6E46-4390-B026-FF7A0B4B568D}"/>
                  </a:ext>
                </a:extLst>
              </p14:cNvPr>
              <p14:cNvContentPartPr/>
              <p14:nvPr/>
            </p14:nvContentPartPr>
            <p14:xfrm>
              <a:off x="7740550" y="1690671"/>
              <a:ext cx="63720" cy="2995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3054E04-6E46-4390-B026-FF7A0B4B56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22910" y="1672671"/>
                <a:ext cx="9936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DF654CD-473E-48C4-9A2A-0B607EE71D4C}"/>
                  </a:ext>
                </a:extLst>
              </p14:cNvPr>
              <p14:cNvContentPartPr/>
              <p14:nvPr/>
            </p14:nvContentPartPr>
            <p14:xfrm>
              <a:off x="7958350" y="1840071"/>
              <a:ext cx="70200" cy="116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DF654CD-473E-48C4-9A2A-0B607EE71D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940350" y="1822071"/>
                <a:ext cx="1058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8EFDF6E5-32DD-422B-8C5F-B707B20A8CFE}"/>
                  </a:ext>
                </a:extLst>
              </p14:cNvPr>
              <p14:cNvContentPartPr/>
              <p14:nvPr/>
            </p14:nvContentPartPr>
            <p14:xfrm>
              <a:off x="8343910" y="1799751"/>
              <a:ext cx="87120" cy="161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8EFDF6E5-32DD-422B-8C5F-B707B20A8CF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25910" y="1781751"/>
                <a:ext cx="122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33ADC60-22DF-4823-A43D-3B537A9EB13E}"/>
                  </a:ext>
                </a:extLst>
              </p14:cNvPr>
              <p14:cNvContentPartPr/>
              <p14:nvPr/>
            </p14:nvContentPartPr>
            <p14:xfrm>
              <a:off x="8517070" y="1857351"/>
              <a:ext cx="86760" cy="104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33ADC60-22DF-4823-A43D-3B537A9EB13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99070" y="1839351"/>
                <a:ext cx="1224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B9E62F3-2BDD-4FAD-B980-CB17973DE0DA}"/>
                  </a:ext>
                </a:extLst>
              </p14:cNvPr>
              <p14:cNvContentPartPr/>
              <p14:nvPr/>
            </p14:nvContentPartPr>
            <p14:xfrm>
              <a:off x="8747110" y="1811271"/>
              <a:ext cx="109800" cy="2307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B9E62F3-2BDD-4FAD-B980-CB17973DE0D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29110" y="1793271"/>
                <a:ext cx="145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0A36F2E-591F-4708-949C-434C9CA2C901}"/>
                  </a:ext>
                </a:extLst>
              </p14:cNvPr>
              <p14:cNvContentPartPr/>
              <p14:nvPr/>
            </p14:nvContentPartPr>
            <p14:xfrm>
              <a:off x="8959870" y="1719471"/>
              <a:ext cx="109800" cy="230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0A36F2E-591F-4708-949C-434C9CA2C90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941870" y="1701471"/>
                <a:ext cx="1454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F8E59AD-2BB2-4EEA-ABB3-0279394A1278}"/>
                  </a:ext>
                </a:extLst>
              </p14:cNvPr>
              <p14:cNvContentPartPr/>
              <p14:nvPr/>
            </p14:nvContentPartPr>
            <p14:xfrm>
              <a:off x="8114230" y="1811271"/>
              <a:ext cx="126720" cy="1501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F8E59AD-2BB2-4EEA-ABB3-0279394A12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096590" y="1793631"/>
                <a:ext cx="1623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B14F1BA-E46D-4FF2-A682-B23B9F7CC45B}"/>
                  </a:ext>
                </a:extLst>
              </p14:cNvPr>
              <p14:cNvContentPartPr/>
              <p14:nvPr/>
            </p14:nvContentPartPr>
            <p14:xfrm>
              <a:off x="9287470" y="1701831"/>
              <a:ext cx="138960" cy="236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B14F1BA-E46D-4FF2-A682-B23B9F7CC45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69830" y="1684191"/>
                <a:ext cx="174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E9187FF-9869-4D27-9ACB-56E59B0C2DE3}"/>
                  </a:ext>
                </a:extLst>
              </p14:cNvPr>
              <p14:cNvContentPartPr/>
              <p14:nvPr/>
            </p14:nvContentPartPr>
            <p14:xfrm>
              <a:off x="9644230" y="1702191"/>
              <a:ext cx="109800" cy="3398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E9187FF-9869-4D27-9ACB-56E59B0C2D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26230" y="1684191"/>
                <a:ext cx="145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6EA3711-5876-430F-B833-55B7ADA2EDE0}"/>
                  </a:ext>
                </a:extLst>
              </p14:cNvPr>
              <p14:cNvContentPartPr/>
              <p14:nvPr/>
            </p14:nvContentPartPr>
            <p14:xfrm>
              <a:off x="9914590" y="1972551"/>
              <a:ext cx="18000" cy="1152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6EA3711-5876-430F-B833-55B7ADA2ED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96590" y="1954551"/>
                <a:ext cx="53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465F705-10BD-400C-A77C-A07CDE456149}"/>
                  </a:ext>
                </a:extLst>
              </p14:cNvPr>
              <p14:cNvContentPartPr/>
              <p14:nvPr/>
            </p14:nvContentPartPr>
            <p14:xfrm>
              <a:off x="10730710" y="1778871"/>
              <a:ext cx="421200" cy="15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465F705-10BD-400C-A77C-A07CDE4561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13070" y="1760911"/>
                <a:ext cx="456840" cy="1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6F19219-55A1-4A26-84B2-A73AFCE56582}"/>
                  </a:ext>
                </a:extLst>
              </p14:cNvPr>
              <p14:cNvContentPartPr/>
              <p14:nvPr/>
            </p14:nvContentPartPr>
            <p14:xfrm>
              <a:off x="10173070" y="1730991"/>
              <a:ext cx="449640" cy="2476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6F19219-55A1-4A26-84B2-A73AFCE565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155416" y="1712991"/>
                <a:ext cx="485309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D3BB06FB-6293-44CB-A900-F27B7602524E}"/>
                  </a:ext>
                </a:extLst>
              </p14:cNvPr>
              <p14:cNvContentPartPr/>
              <p14:nvPr/>
            </p14:nvContentPartPr>
            <p14:xfrm>
              <a:off x="563230" y="2403831"/>
              <a:ext cx="288360" cy="1728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D3BB06FB-6293-44CB-A900-F27B7602524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5590" y="2385831"/>
                <a:ext cx="324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3EAE77D-70F1-474D-8B8E-F43F381A2CA6}"/>
                  </a:ext>
                </a:extLst>
              </p14:cNvPr>
              <p14:cNvContentPartPr/>
              <p14:nvPr/>
            </p14:nvContentPartPr>
            <p14:xfrm>
              <a:off x="943030" y="2432631"/>
              <a:ext cx="121680" cy="1209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3EAE77D-70F1-474D-8B8E-F43F381A2CA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25030" y="2414631"/>
                <a:ext cx="157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FDF4486-BFC9-4FE2-BB6C-5CFF6B229B93}"/>
                  </a:ext>
                </a:extLst>
              </p14:cNvPr>
              <p14:cNvContentPartPr/>
              <p14:nvPr/>
            </p14:nvContentPartPr>
            <p14:xfrm>
              <a:off x="1730710" y="2414991"/>
              <a:ext cx="127080" cy="178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FDF4486-BFC9-4FE2-BB6C-5CFF6B229B9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713070" y="2397351"/>
                <a:ext cx="162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1E693E5-E6D6-476B-8306-59E122ADB55C}"/>
                  </a:ext>
                </a:extLst>
              </p14:cNvPr>
              <p14:cNvContentPartPr/>
              <p14:nvPr/>
            </p14:nvContentPartPr>
            <p14:xfrm>
              <a:off x="2385910" y="2317431"/>
              <a:ext cx="98640" cy="195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1E693E5-E6D6-476B-8306-59E122ADB55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68270" y="2299431"/>
                <a:ext cx="134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5008B01-2142-440D-B60B-6B4183872211}"/>
                  </a:ext>
                </a:extLst>
              </p14:cNvPr>
              <p14:cNvContentPartPr/>
              <p14:nvPr/>
            </p14:nvContentPartPr>
            <p14:xfrm>
              <a:off x="3323710" y="2161551"/>
              <a:ext cx="156240" cy="276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5008B01-2142-440D-B60B-6B418387221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306070" y="2143911"/>
                <a:ext cx="1918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73AD00D-F633-4E15-A6B1-3A400803B4CD}"/>
                  </a:ext>
                </a:extLst>
              </p14:cNvPr>
              <p14:cNvContentPartPr/>
              <p14:nvPr/>
            </p14:nvContentPartPr>
            <p14:xfrm>
              <a:off x="2725750" y="2213751"/>
              <a:ext cx="316800" cy="2941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73AD00D-F633-4E15-A6B1-3A400803B4C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08110" y="2196089"/>
                <a:ext cx="352440" cy="32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C3BE96F-DCB2-43E8-B3B3-A1FE22852BCC}"/>
                  </a:ext>
                </a:extLst>
              </p14:cNvPr>
              <p14:cNvContentPartPr/>
              <p14:nvPr/>
            </p14:nvContentPartPr>
            <p14:xfrm>
              <a:off x="1943470" y="2294391"/>
              <a:ext cx="305280" cy="2192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C3BE96F-DCB2-43E8-B3B3-A1FE22852BC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925470" y="2276780"/>
                <a:ext cx="340920" cy="254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836FB48-3569-411F-990D-88013D36C193}"/>
                  </a:ext>
                </a:extLst>
              </p14:cNvPr>
              <p14:cNvContentPartPr/>
              <p14:nvPr/>
            </p14:nvContentPartPr>
            <p14:xfrm>
              <a:off x="1167310" y="2305911"/>
              <a:ext cx="408600" cy="224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836FB48-3569-411F-990D-88013D36C19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49310" y="2288271"/>
                <a:ext cx="4442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6E390F9-AEA5-4A28-B8E9-0754C42EA1AC}"/>
                  </a:ext>
                </a:extLst>
              </p14:cNvPr>
              <p14:cNvContentPartPr/>
              <p14:nvPr/>
            </p14:nvContentPartPr>
            <p14:xfrm>
              <a:off x="3778030" y="2121591"/>
              <a:ext cx="86760" cy="299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6E390F9-AEA5-4A28-B8E9-0754C42EA1A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60390" y="2103591"/>
                <a:ext cx="12240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F69E90D-D019-49F8-9E41-ACDA7FAB9250}"/>
                  </a:ext>
                </a:extLst>
              </p14:cNvPr>
              <p14:cNvContentPartPr/>
              <p14:nvPr/>
            </p14:nvContentPartPr>
            <p14:xfrm>
              <a:off x="3962350" y="2254071"/>
              <a:ext cx="149760" cy="138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F69E90D-D019-49F8-9E41-ACDA7FAB92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44350" y="2236431"/>
                <a:ext cx="185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EEC997-6EB3-409A-B922-4CBCEEA95558}"/>
                  </a:ext>
                </a:extLst>
              </p14:cNvPr>
              <p14:cNvContentPartPr/>
              <p14:nvPr/>
            </p14:nvContentPartPr>
            <p14:xfrm>
              <a:off x="4444390" y="2248311"/>
              <a:ext cx="87480" cy="1378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EEC997-6EB3-409A-B922-4CBCEEA9555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426750" y="2230671"/>
                <a:ext cx="123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0956B82-831D-4C68-B0C2-4B6895755ABD}"/>
                  </a:ext>
                </a:extLst>
              </p14:cNvPr>
              <p14:cNvContentPartPr/>
              <p14:nvPr/>
            </p14:nvContentPartPr>
            <p14:xfrm>
              <a:off x="4629430" y="2265591"/>
              <a:ext cx="161280" cy="1098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0956B82-831D-4C68-B0C2-4B6895755AB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11430" y="2247591"/>
                <a:ext cx="196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A4F903A-20D3-4827-AB3C-D0BC040C82FD}"/>
                  </a:ext>
                </a:extLst>
              </p14:cNvPr>
              <p14:cNvContentPartPr/>
              <p14:nvPr/>
            </p14:nvContentPartPr>
            <p14:xfrm>
              <a:off x="4888270" y="2265591"/>
              <a:ext cx="101880" cy="184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A4F903A-20D3-4827-AB3C-D0BC040C82F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870270" y="2247951"/>
                <a:ext cx="1375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1B5D3FE-302B-4C8A-943A-82554BC510FF}"/>
                  </a:ext>
                </a:extLst>
              </p14:cNvPr>
              <p14:cNvContentPartPr/>
              <p14:nvPr/>
            </p14:nvContentPartPr>
            <p14:xfrm>
              <a:off x="5457430" y="2190351"/>
              <a:ext cx="149760" cy="2196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1B5D3FE-302B-4C8A-943A-82554BC510F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39790" y="2172711"/>
                <a:ext cx="1854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A08AE7A-59BB-4B0A-B818-CBCAEBAC4DC1}"/>
                  </a:ext>
                </a:extLst>
              </p14:cNvPr>
              <p14:cNvContentPartPr/>
              <p14:nvPr/>
            </p14:nvContentPartPr>
            <p14:xfrm>
              <a:off x="5739310" y="2116191"/>
              <a:ext cx="115560" cy="316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A08AE7A-59BB-4B0A-B818-CBCAEBAC4DC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21310" y="2098191"/>
                <a:ext cx="151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CBA989D-FC33-49E2-BA78-1D8F7042A6B8}"/>
                  </a:ext>
                </a:extLst>
              </p14:cNvPr>
              <p14:cNvContentPartPr/>
              <p14:nvPr/>
            </p14:nvContentPartPr>
            <p14:xfrm>
              <a:off x="5089510" y="2156511"/>
              <a:ext cx="115200" cy="218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CBA989D-FC33-49E2-BA78-1D8F7042A6B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071510" y="2138511"/>
                <a:ext cx="150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BF4F3ED-A98B-41D5-9F37-B53942FA2685}"/>
                  </a:ext>
                </a:extLst>
              </p14:cNvPr>
              <p14:cNvContentPartPr/>
              <p14:nvPr/>
            </p14:nvContentPartPr>
            <p14:xfrm>
              <a:off x="4215430" y="2242551"/>
              <a:ext cx="121320" cy="1382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BF4F3ED-A98B-41D5-9F37-B53942FA26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97430" y="2224911"/>
                <a:ext cx="1569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5AE22BB-B154-41D5-8CC8-809DAFDC4D39}"/>
                  </a:ext>
                </a:extLst>
              </p14:cNvPr>
              <p14:cNvContentPartPr/>
              <p14:nvPr/>
            </p14:nvContentPartPr>
            <p14:xfrm>
              <a:off x="6021190" y="2403831"/>
              <a:ext cx="29520" cy="1555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5AE22BB-B154-41D5-8CC8-809DAFDC4D3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003190" y="2385831"/>
                <a:ext cx="65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22DB0A2-922C-4CB4-A3D0-268E06BFD9A1}"/>
                  </a:ext>
                </a:extLst>
              </p14:cNvPr>
              <p14:cNvContentPartPr/>
              <p14:nvPr/>
            </p14:nvContentPartPr>
            <p14:xfrm>
              <a:off x="7038550" y="2363511"/>
              <a:ext cx="173520" cy="104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22DB0A2-922C-4CB4-A3D0-268E06BFD9A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020550" y="2345511"/>
                <a:ext cx="209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A578457-4AF9-4CD1-AC87-A8AE5393D00F}"/>
                  </a:ext>
                </a:extLst>
              </p14:cNvPr>
              <p14:cNvContentPartPr/>
              <p14:nvPr/>
            </p14:nvContentPartPr>
            <p14:xfrm>
              <a:off x="6538510" y="2225271"/>
              <a:ext cx="402840" cy="2714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A578457-4AF9-4CD1-AC87-A8AE5393D00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20526" y="2207631"/>
                <a:ext cx="438448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CD95CAD-DD19-46BA-89A6-F1F9F751AD29}"/>
                  </a:ext>
                </a:extLst>
              </p14:cNvPr>
              <p14:cNvContentPartPr/>
              <p14:nvPr/>
            </p14:nvContentPartPr>
            <p14:xfrm>
              <a:off x="6245470" y="2219511"/>
              <a:ext cx="195840" cy="224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CD95CAD-DD19-46BA-89A6-F1F9F751AD2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227470" y="2201871"/>
                <a:ext cx="2314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E91728C-3F17-47F2-881A-56DE2265E42D}"/>
                  </a:ext>
                </a:extLst>
              </p14:cNvPr>
              <p14:cNvContentPartPr/>
              <p14:nvPr/>
            </p14:nvContentPartPr>
            <p14:xfrm>
              <a:off x="7521670" y="2190351"/>
              <a:ext cx="208440" cy="2890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E91728C-3F17-47F2-881A-56DE2265E42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504030" y="2172711"/>
                <a:ext cx="2440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9A94636-37CB-47D0-ACC6-B13C44903FB9}"/>
                  </a:ext>
                </a:extLst>
              </p14:cNvPr>
              <p14:cNvContentPartPr/>
              <p14:nvPr/>
            </p14:nvContentPartPr>
            <p14:xfrm>
              <a:off x="7873030" y="2162271"/>
              <a:ext cx="92160" cy="2995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9A94636-37CB-47D0-ACC6-B13C44903FB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855390" y="2144271"/>
                <a:ext cx="1278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36C56CD-6454-4337-985E-7C9B4711CCE8}"/>
                  </a:ext>
                </a:extLst>
              </p14:cNvPr>
              <p14:cNvContentPartPr/>
              <p14:nvPr/>
            </p14:nvContentPartPr>
            <p14:xfrm>
              <a:off x="8062750" y="2328951"/>
              <a:ext cx="311040" cy="1324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36C56CD-6454-4337-985E-7C9B4711CCE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44750" y="2311311"/>
                <a:ext cx="3466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0FB2432-BDEE-41AE-879C-6FCC44FFB321}"/>
                  </a:ext>
                </a:extLst>
              </p14:cNvPr>
              <p14:cNvContentPartPr/>
              <p14:nvPr/>
            </p14:nvContentPartPr>
            <p14:xfrm>
              <a:off x="9626950" y="2270991"/>
              <a:ext cx="190800" cy="2473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0FB2432-BDEE-41AE-879C-6FCC44FFB32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608950" y="2253351"/>
                <a:ext cx="2264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089FA12-5554-493E-9D77-A1E5893A3E79}"/>
                  </a:ext>
                </a:extLst>
              </p14:cNvPr>
              <p14:cNvContentPartPr/>
              <p14:nvPr/>
            </p14:nvContentPartPr>
            <p14:xfrm>
              <a:off x="9937630" y="2202591"/>
              <a:ext cx="132480" cy="3682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089FA12-5554-493E-9D77-A1E5893A3E7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19630" y="2184591"/>
                <a:ext cx="1681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0F99F66-CF28-47B6-9E0A-B5AA8B829B34}"/>
                  </a:ext>
                </a:extLst>
              </p14:cNvPr>
              <p14:cNvContentPartPr/>
              <p14:nvPr/>
            </p14:nvContentPartPr>
            <p14:xfrm>
              <a:off x="9074710" y="2288631"/>
              <a:ext cx="282240" cy="2822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0F99F66-CF28-47B6-9E0A-B5AA8B829B3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057070" y="2270991"/>
                <a:ext cx="3178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8AA708D-2939-4328-B49F-479971470E81}"/>
                  </a:ext>
                </a:extLst>
              </p14:cNvPr>
              <p14:cNvContentPartPr/>
              <p14:nvPr/>
            </p14:nvContentPartPr>
            <p14:xfrm>
              <a:off x="8551270" y="2369271"/>
              <a:ext cx="420480" cy="150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8AA708D-2939-4328-B49F-479971470E8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33630" y="2351271"/>
                <a:ext cx="456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BD87939-66C6-48DF-8B7C-9522B9F6A333}"/>
                  </a:ext>
                </a:extLst>
              </p14:cNvPr>
              <p14:cNvContentPartPr/>
              <p14:nvPr/>
            </p14:nvContentPartPr>
            <p14:xfrm>
              <a:off x="2041390" y="4090791"/>
              <a:ext cx="132840" cy="1998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BD87939-66C6-48DF-8B7C-9522B9F6A3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23750" y="4072791"/>
                <a:ext cx="1684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D93AF44-D196-499E-A85E-18F4C6D2B873}"/>
                  </a:ext>
                </a:extLst>
              </p14:cNvPr>
              <p14:cNvContentPartPr/>
              <p14:nvPr/>
            </p14:nvContentPartPr>
            <p14:xfrm>
              <a:off x="2305990" y="3956511"/>
              <a:ext cx="86760" cy="2246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D93AF44-D196-499E-A85E-18F4C6D2B87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287990" y="3938511"/>
                <a:ext cx="122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343DBCF-3ED1-4DBC-81D7-661AC5E5F20C}"/>
                  </a:ext>
                </a:extLst>
              </p14:cNvPr>
              <p14:cNvContentPartPr/>
              <p14:nvPr/>
            </p14:nvContentPartPr>
            <p14:xfrm>
              <a:off x="2484190" y="4042551"/>
              <a:ext cx="161640" cy="138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343DBCF-3ED1-4DBC-81D7-661AC5E5F20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466190" y="4024911"/>
                <a:ext cx="1972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A9F7C9E-9581-41C6-BD9A-D92185FBB179}"/>
                  </a:ext>
                </a:extLst>
              </p14:cNvPr>
              <p14:cNvContentPartPr/>
              <p14:nvPr/>
            </p14:nvContentPartPr>
            <p14:xfrm>
              <a:off x="2789110" y="3991071"/>
              <a:ext cx="360" cy="61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A9F7C9E-9581-41C6-BD9A-D92185FBB17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71110" y="3973071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05FF669A-77EE-467E-8E4D-45376D6D19E9}"/>
                  </a:ext>
                </a:extLst>
              </p14:cNvPr>
              <p14:cNvContentPartPr/>
              <p14:nvPr/>
            </p14:nvContentPartPr>
            <p14:xfrm>
              <a:off x="2783350" y="4111671"/>
              <a:ext cx="360" cy="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05FF669A-77EE-467E-8E4D-45376D6D19E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65350" y="409403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33D8B39-EA83-4E1B-B150-B957BA7A609F}"/>
                  </a:ext>
                </a:extLst>
              </p14:cNvPr>
              <p14:cNvContentPartPr/>
              <p14:nvPr/>
            </p14:nvContentPartPr>
            <p14:xfrm>
              <a:off x="1373590" y="4025271"/>
              <a:ext cx="559080" cy="1616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33D8B39-EA83-4E1B-B150-B957BA7A609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355939" y="4007271"/>
                <a:ext cx="594743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C4087BC-9417-4012-93D9-C3D1DCE89AFC}"/>
                  </a:ext>
                </a:extLst>
              </p14:cNvPr>
              <p14:cNvContentPartPr/>
              <p14:nvPr/>
            </p14:nvContentPartPr>
            <p14:xfrm>
              <a:off x="793270" y="3777951"/>
              <a:ext cx="454680" cy="426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C4087BC-9417-4012-93D9-C3D1DCE89AF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75630" y="3759951"/>
                <a:ext cx="4903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DDDB551-A96A-45FF-86D5-2B7DF6725858}"/>
                  </a:ext>
                </a:extLst>
              </p14:cNvPr>
              <p14:cNvContentPartPr/>
              <p14:nvPr/>
            </p14:nvContentPartPr>
            <p14:xfrm>
              <a:off x="3531070" y="3956511"/>
              <a:ext cx="230400" cy="1555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DDDB551-A96A-45FF-86D5-2B7DF672585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513070" y="3938511"/>
                <a:ext cx="266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3BE6153-7EFD-4B8E-B5F1-B0FD7509A81F}"/>
                  </a:ext>
                </a:extLst>
              </p14:cNvPr>
              <p14:cNvContentPartPr/>
              <p14:nvPr/>
            </p14:nvContentPartPr>
            <p14:xfrm>
              <a:off x="3852550" y="3795591"/>
              <a:ext cx="115560" cy="3052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3BE6153-7EFD-4B8E-B5F1-B0FD7509A81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834910" y="3777591"/>
                <a:ext cx="151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C4DFFFE0-3A3F-48E3-9609-55EE588A9E14}"/>
                  </a:ext>
                </a:extLst>
              </p14:cNvPr>
              <p14:cNvContentPartPr/>
              <p14:nvPr/>
            </p14:nvContentPartPr>
            <p14:xfrm>
              <a:off x="4174750" y="3927351"/>
              <a:ext cx="132840" cy="13896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4DFFFE0-3A3F-48E3-9609-55EE588A9E1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56750" y="3909351"/>
                <a:ext cx="1684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101E0BF1-9360-4EB1-A1E5-91B9F709F1D3}"/>
                  </a:ext>
                </a:extLst>
              </p14:cNvPr>
              <p14:cNvContentPartPr/>
              <p14:nvPr/>
            </p14:nvContentPartPr>
            <p14:xfrm>
              <a:off x="4410550" y="3812871"/>
              <a:ext cx="52560" cy="2476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101E0BF1-9360-4EB1-A1E5-91B9F709F1D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92550" y="3794871"/>
                <a:ext cx="88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FFAD0F22-D4C0-4CC2-AB7E-CF0821DF9F80}"/>
                  </a:ext>
                </a:extLst>
              </p14:cNvPr>
              <p14:cNvContentPartPr/>
              <p14:nvPr/>
            </p14:nvContentPartPr>
            <p14:xfrm>
              <a:off x="4548790" y="3801351"/>
              <a:ext cx="46800" cy="241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FFAD0F22-D4C0-4CC2-AB7E-CF0821DF9F8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31150" y="3783351"/>
                <a:ext cx="824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454F982-59D2-4A7E-A2D1-75A2F30CA7CC}"/>
                  </a:ext>
                </a:extLst>
              </p14:cNvPr>
              <p14:cNvContentPartPr/>
              <p14:nvPr/>
            </p14:nvContentPartPr>
            <p14:xfrm>
              <a:off x="5129830" y="3927351"/>
              <a:ext cx="12672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454F982-59D2-4A7E-A2D1-75A2F30CA7C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111830" y="3909711"/>
                <a:ext cx="162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030B56A-476D-448B-9C4A-DC0E2CC318B7}"/>
                  </a:ext>
                </a:extLst>
              </p14:cNvPr>
              <p14:cNvContentPartPr/>
              <p14:nvPr/>
            </p14:nvContentPartPr>
            <p14:xfrm>
              <a:off x="6216670" y="3858951"/>
              <a:ext cx="115560" cy="1846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030B56A-476D-448B-9C4A-DC0E2CC318B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198670" y="3840951"/>
                <a:ext cx="151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9C255675-D251-42CA-855E-B1C43A95C7E5}"/>
                  </a:ext>
                </a:extLst>
              </p14:cNvPr>
              <p14:cNvContentPartPr/>
              <p14:nvPr/>
            </p14:nvContentPartPr>
            <p14:xfrm>
              <a:off x="5543830" y="3887031"/>
              <a:ext cx="489240" cy="1209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9C255675-D251-42CA-855E-B1C43A95C7E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525830" y="3869084"/>
                <a:ext cx="524880" cy="15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2BBEBE6-7059-43CB-AFFF-78DA68FD9D03}"/>
                  </a:ext>
                </a:extLst>
              </p14:cNvPr>
              <p14:cNvContentPartPr/>
              <p14:nvPr/>
            </p14:nvContentPartPr>
            <p14:xfrm>
              <a:off x="5371030" y="3893151"/>
              <a:ext cx="34920" cy="1213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2BBEBE6-7059-43CB-AFFF-78DA68FD9D0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353390" y="3875458"/>
                <a:ext cx="70560" cy="157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5758D3D-AF92-461F-845C-2205A9952CBD}"/>
                  </a:ext>
                </a:extLst>
              </p14:cNvPr>
              <p14:cNvContentPartPr/>
              <p14:nvPr/>
            </p14:nvContentPartPr>
            <p14:xfrm>
              <a:off x="4853710" y="3910431"/>
              <a:ext cx="150840" cy="2476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5758D3D-AF92-461F-845C-2205A9952CBD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835710" y="3892791"/>
                <a:ext cx="186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D9CA4B8-DCBE-43E6-A759-18BA1A5127FD}"/>
                  </a:ext>
                </a:extLst>
              </p14:cNvPr>
              <p14:cNvContentPartPr/>
              <p14:nvPr/>
            </p14:nvContentPartPr>
            <p14:xfrm>
              <a:off x="3381310" y="3956511"/>
              <a:ext cx="24120" cy="1497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D9CA4B8-DCBE-43E6-A759-18BA1A5127F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63670" y="3938511"/>
                <a:ext cx="597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86AA07F-FBE1-4BA0-B09B-F11FA241F4C0}"/>
                  </a:ext>
                </a:extLst>
              </p14:cNvPr>
              <p14:cNvContentPartPr/>
              <p14:nvPr/>
            </p14:nvContentPartPr>
            <p14:xfrm>
              <a:off x="3099430" y="3829791"/>
              <a:ext cx="184680" cy="2822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86AA07F-FBE1-4BA0-B09B-F11FA241F4C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081756" y="3812151"/>
                <a:ext cx="22039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726BF62-E695-4947-BA1F-55A5BF57750D}"/>
                  </a:ext>
                </a:extLst>
              </p14:cNvPr>
              <p14:cNvContentPartPr/>
              <p14:nvPr/>
            </p14:nvContentPartPr>
            <p14:xfrm>
              <a:off x="7594030" y="3916191"/>
              <a:ext cx="106920" cy="1566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726BF62-E695-4947-BA1F-55A5BF57750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576030" y="3898191"/>
                <a:ext cx="1425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47712B72-6277-4FF8-84F1-E276B094F7D7}"/>
                  </a:ext>
                </a:extLst>
              </p14:cNvPr>
              <p14:cNvContentPartPr/>
              <p14:nvPr/>
            </p14:nvContentPartPr>
            <p14:xfrm>
              <a:off x="8091190" y="3956511"/>
              <a:ext cx="115560" cy="1382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47712B72-6277-4FF8-84F1-E276B094F7D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073190" y="3938511"/>
                <a:ext cx="151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943B1D83-F46D-42C0-B2DD-858D6698B21E}"/>
                  </a:ext>
                </a:extLst>
              </p14:cNvPr>
              <p14:cNvContentPartPr/>
              <p14:nvPr/>
            </p14:nvContentPartPr>
            <p14:xfrm>
              <a:off x="8321590" y="3953271"/>
              <a:ext cx="138240" cy="12420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943B1D83-F46D-42C0-B2DD-858D6698B21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303590" y="3935631"/>
                <a:ext cx="173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CEF7D09-4B7C-44BD-B0A5-15CCC003AFF3}"/>
                  </a:ext>
                </a:extLst>
              </p14:cNvPr>
              <p14:cNvContentPartPr/>
              <p14:nvPr/>
            </p14:nvContentPartPr>
            <p14:xfrm>
              <a:off x="8551270" y="3961911"/>
              <a:ext cx="104040" cy="1155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CEF7D09-4B7C-44BD-B0A5-15CCC003AFF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533630" y="3944271"/>
                <a:ext cx="139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C7745C6-4DE3-4E1E-8716-9A7418C37F2A}"/>
                  </a:ext>
                </a:extLst>
              </p14:cNvPr>
              <p14:cNvContentPartPr/>
              <p14:nvPr/>
            </p14:nvContentPartPr>
            <p14:xfrm>
              <a:off x="8810110" y="3853911"/>
              <a:ext cx="144360" cy="252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C7745C6-4DE3-4E1E-8716-9A7418C37F2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792110" y="3835911"/>
                <a:ext cx="1800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0577DAE-7508-4828-93C0-F8A9868F4EFB}"/>
                  </a:ext>
                </a:extLst>
              </p14:cNvPr>
              <p14:cNvContentPartPr/>
              <p14:nvPr/>
            </p14:nvContentPartPr>
            <p14:xfrm>
              <a:off x="9085510" y="3991071"/>
              <a:ext cx="41400" cy="1152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0577DAE-7508-4828-93C0-F8A9868F4EFB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067870" y="3973071"/>
                <a:ext cx="770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CC0FEE3-73EE-4721-9B2A-229999400803}"/>
                  </a:ext>
                </a:extLst>
              </p14:cNvPr>
              <p14:cNvContentPartPr/>
              <p14:nvPr/>
            </p14:nvContentPartPr>
            <p14:xfrm>
              <a:off x="9281710" y="3984951"/>
              <a:ext cx="132840" cy="1270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CC0FEE3-73EE-4721-9B2A-22999940080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63710" y="3967311"/>
                <a:ext cx="168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8D7406A-4A0C-4FBD-AF37-36D23C70D62C}"/>
                  </a:ext>
                </a:extLst>
              </p14:cNvPr>
              <p14:cNvContentPartPr/>
              <p14:nvPr/>
            </p14:nvContentPartPr>
            <p14:xfrm>
              <a:off x="9534790" y="3996831"/>
              <a:ext cx="173520" cy="29988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8D7406A-4A0C-4FBD-AF37-36D23C70D62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517150" y="3978831"/>
                <a:ext cx="2091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E62928A-941A-4319-B175-3167EC11092F}"/>
                  </a:ext>
                </a:extLst>
              </p14:cNvPr>
              <p14:cNvContentPartPr/>
              <p14:nvPr/>
            </p14:nvContentPartPr>
            <p14:xfrm>
              <a:off x="9260830" y="3852471"/>
              <a:ext cx="21600" cy="237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E62928A-941A-4319-B175-3167EC11092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242830" y="3834471"/>
                <a:ext cx="57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E330E12-2049-4CAA-891C-7353FE76F9CA}"/>
                  </a:ext>
                </a:extLst>
              </p14:cNvPr>
              <p14:cNvContentPartPr/>
              <p14:nvPr/>
            </p14:nvContentPartPr>
            <p14:xfrm>
              <a:off x="10046710" y="3824031"/>
              <a:ext cx="201600" cy="2822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E330E12-2049-4CAA-891C-7353FE76F9C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29070" y="3806031"/>
                <a:ext cx="2372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F7CD36BA-0F33-478A-B853-8F7E74010212}"/>
                  </a:ext>
                </a:extLst>
              </p14:cNvPr>
              <p14:cNvContentPartPr/>
              <p14:nvPr/>
            </p14:nvContentPartPr>
            <p14:xfrm>
              <a:off x="10391590" y="3870111"/>
              <a:ext cx="190080" cy="2764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F7CD36BA-0F33-478A-B853-8F7E7401021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373950" y="3852471"/>
                <a:ext cx="2257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9EB4773-BFE1-4D09-9261-FE02FEEF003C}"/>
                  </a:ext>
                </a:extLst>
              </p14:cNvPr>
              <p14:cNvContentPartPr/>
              <p14:nvPr/>
            </p14:nvContentPartPr>
            <p14:xfrm>
              <a:off x="10777150" y="4132191"/>
              <a:ext cx="23400" cy="28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9EB4773-BFE1-4D09-9261-FE02FEEF003C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759150" y="4114551"/>
                <a:ext cx="590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D5FCC40-2F91-4A49-BA79-8C2A3A57FFB5}"/>
                  </a:ext>
                </a:extLst>
              </p14:cNvPr>
              <p14:cNvContentPartPr/>
              <p14:nvPr/>
            </p14:nvContentPartPr>
            <p14:xfrm>
              <a:off x="7832710" y="3916191"/>
              <a:ext cx="167040" cy="1958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D5FCC40-2F91-4A49-BA79-8C2A3A57FFB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814710" y="3898551"/>
                <a:ext cx="202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378C4C8A-9DAB-4DCA-8FD7-96A8B1F52E3B}"/>
                  </a:ext>
                </a:extLst>
              </p14:cNvPr>
              <p14:cNvContentPartPr/>
              <p14:nvPr/>
            </p14:nvContentPartPr>
            <p14:xfrm>
              <a:off x="7165630" y="3841311"/>
              <a:ext cx="144000" cy="2188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378C4C8A-9DAB-4DCA-8FD7-96A8B1F52E3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147630" y="3823671"/>
                <a:ext cx="179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774778A-8CE8-4EAE-8170-517F2B342056}"/>
                  </a:ext>
                </a:extLst>
              </p14:cNvPr>
              <p14:cNvContentPartPr/>
              <p14:nvPr/>
            </p14:nvContentPartPr>
            <p14:xfrm>
              <a:off x="6659470" y="3898911"/>
              <a:ext cx="403560" cy="1443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774778A-8CE8-4EAE-8170-517F2B34205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641454" y="3881271"/>
                <a:ext cx="439232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F79FD1E-AB98-4885-A1B4-3EC7A20F16CA}"/>
                  </a:ext>
                </a:extLst>
              </p14:cNvPr>
              <p14:cNvContentPartPr/>
              <p14:nvPr/>
            </p14:nvContentPartPr>
            <p14:xfrm>
              <a:off x="1069390" y="4934271"/>
              <a:ext cx="75240" cy="2592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F79FD1E-AB98-4885-A1B4-3EC7A20F16C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51750" y="4916271"/>
                <a:ext cx="110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543C6B47-246E-469C-85C7-AC9FA151C470}"/>
                  </a:ext>
                </a:extLst>
              </p14:cNvPr>
              <p14:cNvContentPartPr/>
              <p14:nvPr/>
            </p14:nvContentPartPr>
            <p14:xfrm>
              <a:off x="1753750" y="4918791"/>
              <a:ext cx="195840" cy="2804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543C6B47-246E-469C-85C7-AC9FA151C47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736110" y="4901151"/>
                <a:ext cx="23148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F6B5129-8631-4260-9410-A939C90F768E}"/>
                  </a:ext>
                </a:extLst>
              </p14:cNvPr>
              <p14:cNvContentPartPr/>
              <p14:nvPr/>
            </p14:nvContentPartPr>
            <p14:xfrm>
              <a:off x="2536030" y="4911231"/>
              <a:ext cx="167400" cy="2595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F6B5129-8631-4260-9410-A939C90F768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2518030" y="4893231"/>
                <a:ext cx="2030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EC74D0DF-CC24-44C3-A390-B2DCFADAC044}"/>
                  </a:ext>
                </a:extLst>
              </p14:cNvPr>
              <p14:cNvContentPartPr/>
              <p14:nvPr/>
            </p14:nvContentPartPr>
            <p14:xfrm>
              <a:off x="3249190" y="4836351"/>
              <a:ext cx="241920" cy="3225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EC74D0DF-CC24-44C3-A390-B2DCFADAC04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231190" y="4818351"/>
                <a:ext cx="277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6759800-7075-4505-B385-5B0541A6921D}"/>
                  </a:ext>
                </a:extLst>
              </p14:cNvPr>
              <p14:cNvContentPartPr/>
              <p14:nvPr/>
            </p14:nvContentPartPr>
            <p14:xfrm>
              <a:off x="4163590" y="4778751"/>
              <a:ext cx="240120" cy="3283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6759800-7075-4505-B385-5B0541A6921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145590" y="4760751"/>
                <a:ext cx="275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A434F580-6582-4B33-BED1-1551569857BF}"/>
                  </a:ext>
                </a:extLst>
              </p14:cNvPr>
              <p14:cNvContentPartPr/>
              <p14:nvPr/>
            </p14:nvContentPartPr>
            <p14:xfrm>
              <a:off x="5151790" y="4767231"/>
              <a:ext cx="248760" cy="3168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A434F580-6582-4B33-BED1-1551569857B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134150" y="4749591"/>
                <a:ext cx="284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342F9F5-44D1-4B4D-B12F-502B05F9CCFB}"/>
                  </a:ext>
                </a:extLst>
              </p14:cNvPr>
              <p14:cNvContentPartPr/>
              <p14:nvPr/>
            </p14:nvContentPartPr>
            <p14:xfrm>
              <a:off x="6049990" y="4769391"/>
              <a:ext cx="230760" cy="3204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342F9F5-44D1-4B4D-B12F-502B05F9CCF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031990" y="4751391"/>
                <a:ext cx="2664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F975BAF-2CFB-4449-9D20-6BF49A7BFB0F}"/>
                  </a:ext>
                </a:extLst>
              </p14:cNvPr>
              <p14:cNvContentPartPr/>
              <p14:nvPr/>
            </p14:nvContentPartPr>
            <p14:xfrm>
              <a:off x="7774750" y="4772631"/>
              <a:ext cx="196200" cy="3002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F975BAF-2CFB-4449-9D20-6BF49A7BFB0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757110" y="4754631"/>
                <a:ext cx="2318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442EF158-D71F-45C2-9728-B5A0B9322B5F}"/>
                  </a:ext>
                </a:extLst>
              </p14:cNvPr>
              <p14:cNvContentPartPr/>
              <p14:nvPr/>
            </p14:nvContentPartPr>
            <p14:xfrm>
              <a:off x="8608870" y="4807191"/>
              <a:ext cx="40680" cy="3052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442EF158-D71F-45C2-9728-B5A0B9322B5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591230" y="4789551"/>
                <a:ext cx="763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B9F023C-FD5E-4234-A09C-68C3472F7429}"/>
                  </a:ext>
                </a:extLst>
              </p14:cNvPr>
              <p14:cNvContentPartPr/>
              <p14:nvPr/>
            </p14:nvContentPartPr>
            <p14:xfrm>
              <a:off x="8855830" y="4859391"/>
              <a:ext cx="185400" cy="2419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B9F023C-FD5E-4234-A09C-68C3472F742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837830" y="4841391"/>
                <a:ext cx="2210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72F3D055-955B-4EE9-AFD8-5C61A4766C05}"/>
                  </a:ext>
                </a:extLst>
              </p14:cNvPr>
              <p14:cNvContentPartPr/>
              <p14:nvPr/>
            </p14:nvContentPartPr>
            <p14:xfrm>
              <a:off x="9684190" y="4900431"/>
              <a:ext cx="41040" cy="2120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72F3D055-955B-4EE9-AFD8-5C61A4766C0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666190" y="4882791"/>
                <a:ext cx="766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DF90F0B-9632-4F95-AADF-E1E6D010F89A}"/>
                  </a:ext>
                </a:extLst>
              </p14:cNvPr>
              <p14:cNvContentPartPr/>
              <p14:nvPr/>
            </p14:nvContentPartPr>
            <p14:xfrm>
              <a:off x="10057870" y="4928511"/>
              <a:ext cx="35280" cy="2016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DF90F0B-9632-4F95-AADF-E1E6D010F89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040230" y="4910511"/>
                <a:ext cx="709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305433B6-111D-46F1-9E92-B0FCF5367B82}"/>
                  </a:ext>
                </a:extLst>
              </p14:cNvPr>
              <p14:cNvContentPartPr/>
              <p14:nvPr/>
            </p14:nvContentPartPr>
            <p14:xfrm>
              <a:off x="10742230" y="4842111"/>
              <a:ext cx="41040" cy="2476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305433B6-111D-46F1-9E92-B0FCF5367B82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24230" y="4824471"/>
                <a:ext cx="766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EFE803E-2988-4DD3-A98F-9FEC83622DAE}"/>
                  </a:ext>
                </a:extLst>
              </p14:cNvPr>
              <p14:cNvContentPartPr/>
              <p14:nvPr/>
            </p14:nvContentPartPr>
            <p14:xfrm>
              <a:off x="10915030" y="4853631"/>
              <a:ext cx="316800" cy="2350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EFE803E-2988-4DD3-A98F-9FEC83622DA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897390" y="4835631"/>
                <a:ext cx="3524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AD955AD4-F641-4739-856F-41FDBB3AF18C}"/>
                  </a:ext>
                </a:extLst>
              </p14:cNvPr>
              <p14:cNvContentPartPr/>
              <p14:nvPr/>
            </p14:nvContentPartPr>
            <p14:xfrm>
              <a:off x="6923350" y="4743831"/>
              <a:ext cx="187920" cy="3517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AD955AD4-F641-4739-856F-41FDBB3AF18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905350" y="4726191"/>
                <a:ext cx="2235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44E65C5-06EC-4BA6-BEFF-E770B660C744}"/>
                  </a:ext>
                </a:extLst>
              </p14:cNvPr>
              <p14:cNvContentPartPr/>
              <p14:nvPr/>
            </p14:nvContentPartPr>
            <p14:xfrm>
              <a:off x="321670" y="5946231"/>
              <a:ext cx="34920" cy="2419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44E65C5-06EC-4BA6-BEFF-E770B660C74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04030" y="5928591"/>
                <a:ext cx="70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E8F2D631-95DF-4FD1-89C8-97442E032A46}"/>
                  </a:ext>
                </a:extLst>
              </p14:cNvPr>
              <p14:cNvContentPartPr/>
              <p14:nvPr/>
            </p14:nvContentPartPr>
            <p14:xfrm>
              <a:off x="534790" y="5917431"/>
              <a:ext cx="207720" cy="2764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E8F2D631-95DF-4FD1-89C8-97442E032A4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16790" y="5899431"/>
                <a:ext cx="2433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6CF6257E-96F8-4227-987B-ECCC8FE1F48F}"/>
                  </a:ext>
                </a:extLst>
              </p14:cNvPr>
              <p14:cNvContentPartPr/>
              <p14:nvPr/>
            </p14:nvContentPartPr>
            <p14:xfrm>
              <a:off x="1270630" y="5860551"/>
              <a:ext cx="86760" cy="2473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6CF6257E-96F8-4227-987B-ECCC8FE1F48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252990" y="5842551"/>
                <a:ext cx="122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F20AA0AD-9709-4575-828C-64AAEC015432}"/>
                  </a:ext>
                </a:extLst>
              </p14:cNvPr>
              <p14:cNvContentPartPr/>
              <p14:nvPr/>
            </p14:nvContentPartPr>
            <p14:xfrm>
              <a:off x="1494910" y="5848671"/>
              <a:ext cx="190440" cy="2361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F20AA0AD-9709-4575-828C-64AAEC01543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477270" y="5830671"/>
                <a:ext cx="2260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13C7E3BD-EE0B-4D67-94AB-047AF91DE760}"/>
                  </a:ext>
                </a:extLst>
              </p14:cNvPr>
              <p14:cNvContentPartPr/>
              <p14:nvPr/>
            </p14:nvContentPartPr>
            <p14:xfrm>
              <a:off x="2145070" y="5796831"/>
              <a:ext cx="57960" cy="2707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13C7E3BD-EE0B-4D67-94AB-047AF91DE76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127070" y="5778831"/>
                <a:ext cx="93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AB4C19C-A32A-4F36-A561-C6B32B344DBD}"/>
                  </a:ext>
                </a:extLst>
              </p14:cNvPr>
              <p14:cNvContentPartPr/>
              <p14:nvPr/>
            </p14:nvContentPartPr>
            <p14:xfrm>
              <a:off x="2415070" y="5807631"/>
              <a:ext cx="149760" cy="29952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AB4C19C-A32A-4F36-A561-C6B32B344DB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397430" y="5789991"/>
                <a:ext cx="185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1D16A6A7-DAAD-4120-8C55-212CB1B08E4F}"/>
                  </a:ext>
                </a:extLst>
              </p14:cNvPr>
              <p14:cNvContentPartPr/>
              <p14:nvPr/>
            </p14:nvContentPartPr>
            <p14:xfrm>
              <a:off x="3013390" y="5773791"/>
              <a:ext cx="56160" cy="2361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1D16A6A7-DAAD-4120-8C55-212CB1B08E4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995390" y="5755791"/>
                <a:ext cx="91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CB2E5890-AE14-4558-BBE9-CC8ACC6B2BA8}"/>
                  </a:ext>
                </a:extLst>
              </p14:cNvPr>
              <p14:cNvContentPartPr/>
              <p14:nvPr/>
            </p14:nvContentPartPr>
            <p14:xfrm>
              <a:off x="3272230" y="5808351"/>
              <a:ext cx="138600" cy="2656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CB2E5890-AE14-4558-BBE9-CC8ACC6B2BA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3254230" y="5790351"/>
                <a:ext cx="174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966B9CA4-457C-48C7-BD9B-ECE74DACBB6D}"/>
                  </a:ext>
                </a:extLst>
              </p14:cNvPr>
              <p14:cNvContentPartPr/>
              <p14:nvPr/>
            </p14:nvContentPartPr>
            <p14:xfrm>
              <a:off x="3858670" y="5727711"/>
              <a:ext cx="47160" cy="24768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966B9CA4-457C-48C7-BD9B-ECE74DACBB6D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841030" y="5710071"/>
                <a:ext cx="82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306F0B51-9B2E-44BC-A7D0-CF7A1F3ABE81}"/>
                  </a:ext>
                </a:extLst>
              </p14:cNvPr>
              <p14:cNvContentPartPr/>
              <p14:nvPr/>
            </p14:nvContentPartPr>
            <p14:xfrm>
              <a:off x="4031110" y="5733471"/>
              <a:ext cx="126720" cy="24192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306F0B51-9B2E-44BC-A7D0-CF7A1F3ABE8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013470" y="5715471"/>
                <a:ext cx="1623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6B573D68-D35D-4D57-A7EB-30871ECC1C44}"/>
                  </a:ext>
                </a:extLst>
              </p14:cNvPr>
              <p14:cNvContentPartPr/>
              <p14:nvPr/>
            </p14:nvContentPartPr>
            <p14:xfrm>
              <a:off x="4715110" y="5710431"/>
              <a:ext cx="12600" cy="2649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6B573D68-D35D-4D57-A7EB-30871ECC1C4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697110" y="5692791"/>
                <a:ext cx="48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6F8F2B79-5491-414D-80BC-999B33620DE2}"/>
                  </a:ext>
                </a:extLst>
              </p14:cNvPr>
              <p14:cNvContentPartPr/>
              <p14:nvPr/>
            </p14:nvContentPartPr>
            <p14:xfrm>
              <a:off x="5709790" y="5607111"/>
              <a:ext cx="29520" cy="2822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6F8F2B79-5491-414D-80BC-999B33620DE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692150" y="5589111"/>
                <a:ext cx="65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9E64105F-46F5-49EB-8200-1D937E56FDEC}"/>
                  </a:ext>
                </a:extLst>
              </p14:cNvPr>
              <p14:cNvContentPartPr/>
              <p14:nvPr/>
            </p14:nvContentPartPr>
            <p14:xfrm>
              <a:off x="5853790" y="5647071"/>
              <a:ext cx="150480" cy="2246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9E64105F-46F5-49EB-8200-1D937E56FDE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835790" y="5629431"/>
                <a:ext cx="1861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5D9FF4AA-9756-4147-B946-476F26F4BC7B}"/>
                  </a:ext>
                </a:extLst>
              </p14:cNvPr>
              <p14:cNvContentPartPr/>
              <p14:nvPr/>
            </p14:nvContentPartPr>
            <p14:xfrm>
              <a:off x="6526990" y="5594871"/>
              <a:ext cx="132480" cy="28872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5D9FF4AA-9756-4147-B946-476F26F4BC7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509350" y="5576871"/>
                <a:ext cx="16812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6CD0A826-1606-4368-A622-2DDCE1448D87}"/>
                  </a:ext>
                </a:extLst>
              </p14:cNvPr>
              <p14:cNvContentPartPr/>
              <p14:nvPr/>
            </p14:nvContentPartPr>
            <p14:xfrm>
              <a:off x="6785470" y="5687391"/>
              <a:ext cx="127440" cy="2073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6CD0A826-1606-4368-A622-2DDCE1448D8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67830" y="5669751"/>
                <a:ext cx="163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9B3AAAF-1179-47A0-8AB0-70A49442B8E2}"/>
                  </a:ext>
                </a:extLst>
              </p14:cNvPr>
              <p14:cNvContentPartPr/>
              <p14:nvPr/>
            </p14:nvContentPartPr>
            <p14:xfrm>
              <a:off x="7366870" y="5519991"/>
              <a:ext cx="184320" cy="27720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9B3AAAF-1179-47A0-8AB0-70A49442B8E2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348870" y="5502351"/>
                <a:ext cx="2199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FFE00D09-8A06-4894-B33C-B57D2B7589C5}"/>
                  </a:ext>
                </a:extLst>
              </p14:cNvPr>
              <p14:cNvContentPartPr/>
              <p14:nvPr/>
            </p14:nvContentPartPr>
            <p14:xfrm>
              <a:off x="7740550" y="5595591"/>
              <a:ext cx="40680" cy="2073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FFE00D09-8A06-4894-B33C-B57D2B7589C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722910" y="5577591"/>
                <a:ext cx="76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6230C236-CE1F-40B1-862E-DDF4943370E6}"/>
                  </a:ext>
                </a:extLst>
              </p14:cNvPr>
              <p14:cNvContentPartPr/>
              <p14:nvPr/>
            </p14:nvContentPartPr>
            <p14:xfrm>
              <a:off x="9178390" y="5491911"/>
              <a:ext cx="132480" cy="2880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6230C236-CE1F-40B1-862E-DDF4943370E6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9160390" y="5474271"/>
                <a:ext cx="168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BAD5BEA-68E1-4B50-B8BF-B1CD368F47BC}"/>
                  </a:ext>
                </a:extLst>
              </p14:cNvPr>
              <p14:cNvContentPartPr/>
              <p14:nvPr/>
            </p14:nvContentPartPr>
            <p14:xfrm>
              <a:off x="9454510" y="5486511"/>
              <a:ext cx="155880" cy="2530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BAD5BEA-68E1-4B50-B8BF-B1CD368F47B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436510" y="5468871"/>
                <a:ext cx="1915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1E7F66A-2F82-415F-A7ED-156FE70B81BE}"/>
                  </a:ext>
                </a:extLst>
              </p14:cNvPr>
              <p14:cNvContentPartPr/>
              <p14:nvPr/>
            </p14:nvContentPartPr>
            <p14:xfrm>
              <a:off x="10236430" y="5491551"/>
              <a:ext cx="159120" cy="2775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1E7F66A-2F82-415F-A7ED-156FE70B81B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218430" y="5473911"/>
                <a:ext cx="1947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6292D39D-D51C-46FC-B2EE-0DC2521C844B}"/>
                  </a:ext>
                </a:extLst>
              </p14:cNvPr>
              <p14:cNvContentPartPr/>
              <p14:nvPr/>
            </p14:nvContentPartPr>
            <p14:xfrm>
              <a:off x="10535230" y="5503791"/>
              <a:ext cx="132840" cy="23580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6292D39D-D51C-46FC-B2EE-0DC2521C844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517230" y="5485791"/>
                <a:ext cx="1684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EB495284-188E-4EB4-A8F0-E5FA7B733AA8}"/>
                  </a:ext>
                </a:extLst>
              </p14:cNvPr>
              <p14:cNvContentPartPr/>
              <p14:nvPr/>
            </p14:nvContentPartPr>
            <p14:xfrm>
              <a:off x="11501830" y="5474631"/>
              <a:ext cx="184320" cy="3283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EB495284-188E-4EB4-A8F0-E5FA7B733AA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483830" y="5456631"/>
                <a:ext cx="2199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B07A7A47-88DD-45B2-B0B5-1B50C1059613}"/>
                  </a:ext>
                </a:extLst>
              </p14:cNvPr>
              <p14:cNvContentPartPr/>
              <p14:nvPr/>
            </p14:nvContentPartPr>
            <p14:xfrm>
              <a:off x="11789110" y="5456991"/>
              <a:ext cx="207360" cy="3632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B07A7A47-88DD-45B2-B0B5-1B50C105961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771470" y="5439351"/>
                <a:ext cx="24300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FB23AD54-F1A9-42BB-ABC7-3208754D5DD6}"/>
                  </a:ext>
                </a:extLst>
              </p14:cNvPr>
              <p14:cNvContentPartPr/>
              <p14:nvPr/>
            </p14:nvContentPartPr>
            <p14:xfrm>
              <a:off x="8200630" y="5537991"/>
              <a:ext cx="414360" cy="2649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FB23AD54-F1A9-42BB-ABC7-3208754D5DD6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182630" y="5519991"/>
                <a:ext cx="450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BEACA415-D3C4-44C1-A61B-38E88478B885}"/>
                  </a:ext>
                </a:extLst>
              </p14:cNvPr>
              <p14:cNvContentPartPr/>
              <p14:nvPr/>
            </p14:nvContentPartPr>
            <p14:xfrm>
              <a:off x="4887550" y="5773431"/>
              <a:ext cx="139320" cy="2372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BEACA415-D3C4-44C1-A61B-38E88478B88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4869550" y="5755431"/>
                <a:ext cx="174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28C3058C-925A-4D0E-9463-1D2E4D3A273A}"/>
                  </a:ext>
                </a:extLst>
              </p14:cNvPr>
              <p14:cNvContentPartPr/>
              <p14:nvPr/>
            </p14:nvContentPartPr>
            <p14:xfrm>
              <a:off x="10305550" y="2507151"/>
              <a:ext cx="29160" cy="1152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28C3058C-925A-4D0E-9463-1D2E4D3A273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0287550" y="2489511"/>
                <a:ext cx="64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58CB0078-C4BF-44DD-8B6A-63D540C1E0E6}"/>
                  </a:ext>
                </a:extLst>
              </p14:cNvPr>
              <p14:cNvContentPartPr/>
              <p14:nvPr/>
            </p14:nvContentPartPr>
            <p14:xfrm>
              <a:off x="11332990" y="2432631"/>
              <a:ext cx="7920" cy="61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58CB0078-C4BF-44DD-8B6A-63D540C1E0E6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1315350" y="2414631"/>
                <a:ext cx="43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051EA5DD-5756-4E8D-A6F9-7B21F73D4E5B}"/>
                  </a:ext>
                </a:extLst>
              </p14:cNvPr>
              <p14:cNvContentPartPr/>
              <p14:nvPr/>
            </p14:nvContentPartPr>
            <p14:xfrm>
              <a:off x="10529830" y="2265591"/>
              <a:ext cx="655920" cy="2480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051EA5DD-5756-4E8D-A6F9-7B21F73D4E5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10511830" y="2247951"/>
                <a:ext cx="6915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BFABB021-BC5B-433F-9AF4-1589498DB431}"/>
                  </a:ext>
                </a:extLst>
              </p14:cNvPr>
              <p14:cNvContentPartPr/>
              <p14:nvPr/>
            </p14:nvContentPartPr>
            <p14:xfrm>
              <a:off x="1259110" y="2829351"/>
              <a:ext cx="385560" cy="25344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BFABB021-BC5B-433F-9AF4-1589498DB431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1241470" y="2811351"/>
                <a:ext cx="4212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DCB2D203-657A-40F3-AB6B-1DE89B86E9EF}"/>
                  </a:ext>
                </a:extLst>
              </p14:cNvPr>
              <p14:cNvContentPartPr/>
              <p14:nvPr/>
            </p14:nvContentPartPr>
            <p14:xfrm>
              <a:off x="568990" y="2909631"/>
              <a:ext cx="466560" cy="26496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DCB2D203-657A-40F3-AB6B-1DE89B86E9E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51336" y="2891991"/>
                <a:ext cx="502228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C76E6224-F17A-4C23-A131-0B3DEFB191AE}"/>
                  </a:ext>
                </a:extLst>
              </p14:cNvPr>
              <p14:cNvContentPartPr/>
              <p14:nvPr/>
            </p14:nvContentPartPr>
            <p14:xfrm>
              <a:off x="2771830" y="2777511"/>
              <a:ext cx="46440" cy="2649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C76E6224-F17A-4C23-A131-0B3DEFB191A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2753830" y="2759871"/>
                <a:ext cx="82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45AEFFF-1B00-45E5-B900-A3D38EFCEE9D}"/>
                  </a:ext>
                </a:extLst>
              </p14:cNvPr>
              <p14:cNvContentPartPr/>
              <p14:nvPr/>
            </p14:nvContentPartPr>
            <p14:xfrm>
              <a:off x="3588310" y="2875071"/>
              <a:ext cx="126720" cy="1213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45AEFFF-1B00-45E5-B900-A3D38EFCEE9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3570670" y="2857431"/>
                <a:ext cx="1623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C27D492D-8B0F-4CA3-8CB4-6B28C63027B3}"/>
                  </a:ext>
                </a:extLst>
              </p14:cNvPr>
              <p14:cNvContentPartPr/>
              <p14:nvPr/>
            </p14:nvContentPartPr>
            <p14:xfrm>
              <a:off x="3818350" y="2834391"/>
              <a:ext cx="92520" cy="1911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C27D492D-8B0F-4CA3-8CB4-6B28C63027B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3800350" y="2816751"/>
                <a:ext cx="1281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51BCB13B-C1CC-4B00-ACC3-1DCFC7F16804}"/>
                  </a:ext>
                </a:extLst>
              </p14:cNvPr>
              <p14:cNvContentPartPr/>
              <p14:nvPr/>
            </p14:nvContentPartPr>
            <p14:xfrm>
              <a:off x="4962790" y="2852391"/>
              <a:ext cx="6480" cy="9828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51BCB13B-C1CC-4B00-ACC3-1DCFC7F1680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944790" y="2834391"/>
                <a:ext cx="421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D917F34-C99E-4706-951B-DB976D8FAF1C}"/>
                  </a:ext>
                </a:extLst>
              </p14:cNvPr>
              <p14:cNvContentPartPr/>
              <p14:nvPr/>
            </p14:nvContentPartPr>
            <p14:xfrm>
              <a:off x="4945510" y="2794791"/>
              <a:ext cx="360" cy="36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D917F34-C99E-4706-951B-DB976D8FAF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27870" y="27767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CCFE79F0-8B62-45B2-937D-EE8C44EC77A0}"/>
                  </a:ext>
                </a:extLst>
              </p14:cNvPr>
              <p14:cNvContentPartPr/>
              <p14:nvPr/>
            </p14:nvContentPartPr>
            <p14:xfrm>
              <a:off x="5077990" y="2831151"/>
              <a:ext cx="337680" cy="1422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CCFE79F0-8B62-45B2-937D-EE8C44EC77A0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5059990" y="2813511"/>
                <a:ext cx="373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92407932-676B-4EB5-9E35-5D9322E8967B}"/>
                  </a:ext>
                </a:extLst>
              </p14:cNvPr>
              <p14:cNvContentPartPr/>
              <p14:nvPr/>
            </p14:nvContentPartPr>
            <p14:xfrm>
              <a:off x="5532310" y="2828991"/>
              <a:ext cx="126720" cy="1616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92407932-676B-4EB5-9E35-5D9322E8967B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5514310" y="2810991"/>
                <a:ext cx="1623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34BA53B9-6E7E-42EF-A597-C240FF367034}"/>
                  </a:ext>
                </a:extLst>
              </p14:cNvPr>
              <p14:cNvContentPartPr/>
              <p14:nvPr/>
            </p14:nvContentPartPr>
            <p14:xfrm>
              <a:off x="4439710" y="2835111"/>
              <a:ext cx="362520" cy="27072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34BA53B9-6E7E-42EF-A597-C240FF367034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421710" y="2817111"/>
                <a:ext cx="398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43D026C4-4D90-44E2-A178-409331EE7C19}"/>
                  </a:ext>
                </a:extLst>
              </p14:cNvPr>
              <p14:cNvContentPartPr/>
              <p14:nvPr/>
            </p14:nvContentPartPr>
            <p14:xfrm>
              <a:off x="4008070" y="2708391"/>
              <a:ext cx="161280" cy="3168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43D026C4-4D90-44E2-A178-409331EE7C19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990430" y="2690751"/>
                <a:ext cx="1969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A3285779-9B1F-40AA-8CBF-7767DF775904}"/>
                  </a:ext>
                </a:extLst>
              </p14:cNvPr>
              <p14:cNvContentPartPr/>
              <p14:nvPr/>
            </p14:nvContentPartPr>
            <p14:xfrm>
              <a:off x="2915470" y="2857431"/>
              <a:ext cx="582120" cy="33480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A3285779-9B1F-40AA-8CBF-7767DF77590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2897819" y="2839791"/>
                <a:ext cx="617782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D2C00A5A-85D7-4103-A14F-EDA3EC470C03}"/>
                  </a:ext>
                </a:extLst>
              </p14:cNvPr>
              <p14:cNvContentPartPr/>
              <p14:nvPr/>
            </p14:nvContentPartPr>
            <p14:xfrm>
              <a:off x="1840150" y="2806311"/>
              <a:ext cx="696240" cy="24264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D2C00A5A-85D7-4103-A14F-EDA3EC470C0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822150" y="2788311"/>
                <a:ext cx="7318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1C1DB127-1C63-453C-A05B-45E2F4271BA2}"/>
                  </a:ext>
                </a:extLst>
              </p14:cNvPr>
              <p14:cNvContentPartPr/>
              <p14:nvPr/>
            </p14:nvContentPartPr>
            <p14:xfrm>
              <a:off x="9931510" y="2789031"/>
              <a:ext cx="213480" cy="24192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1C1DB127-1C63-453C-A05B-45E2F4271BA2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913870" y="2771031"/>
                <a:ext cx="2491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C65AE1C0-BA3F-456E-8C5C-A68C573BDE64}"/>
                  </a:ext>
                </a:extLst>
              </p14:cNvPr>
              <p14:cNvContentPartPr/>
              <p14:nvPr/>
            </p14:nvContentPartPr>
            <p14:xfrm>
              <a:off x="10408870" y="2691111"/>
              <a:ext cx="558360" cy="36288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C65AE1C0-BA3F-456E-8C5C-A68C573BDE6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0391230" y="2673471"/>
                <a:ext cx="5940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873B3D01-DE48-47CB-BF47-683A4B52CC37}"/>
                  </a:ext>
                </a:extLst>
              </p14:cNvPr>
              <p14:cNvContentPartPr/>
              <p14:nvPr/>
            </p14:nvContentPartPr>
            <p14:xfrm>
              <a:off x="9920350" y="3105471"/>
              <a:ext cx="218880" cy="4644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873B3D01-DE48-47CB-BF47-683A4B52CC37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9902350" y="3087471"/>
                <a:ext cx="254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6B8A7BD7-B30A-4866-AAC6-D159E5E47B21}"/>
                  </a:ext>
                </a:extLst>
              </p14:cNvPr>
              <p14:cNvContentPartPr/>
              <p14:nvPr/>
            </p14:nvContentPartPr>
            <p14:xfrm>
              <a:off x="5791150" y="2944191"/>
              <a:ext cx="11880" cy="12672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6B8A7BD7-B30A-4866-AAC6-D159E5E47B2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5773150" y="2926551"/>
                <a:ext cx="47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0A61BE02-AEA8-4701-878C-EF4A6F6226FE}"/>
                  </a:ext>
                </a:extLst>
              </p14:cNvPr>
              <p14:cNvContentPartPr/>
              <p14:nvPr/>
            </p14:nvContentPartPr>
            <p14:xfrm>
              <a:off x="5957110" y="2823591"/>
              <a:ext cx="190800" cy="16128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0A61BE02-AEA8-4701-878C-EF4A6F6226FE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5939110" y="2805591"/>
                <a:ext cx="226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DB4B5E71-DC79-40E2-9EDA-A85A585B38D6}"/>
                  </a:ext>
                </a:extLst>
              </p14:cNvPr>
              <p14:cNvContentPartPr/>
              <p14:nvPr/>
            </p14:nvContentPartPr>
            <p14:xfrm>
              <a:off x="6256990" y="2967231"/>
              <a:ext cx="17640" cy="810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DB4B5E71-DC79-40E2-9EDA-A85A585B38D6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6238990" y="2949591"/>
                <a:ext cx="532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A83344FE-817B-4125-A64F-8D51817AA360}"/>
                  </a:ext>
                </a:extLst>
              </p14:cNvPr>
              <p14:cNvContentPartPr/>
              <p14:nvPr/>
            </p14:nvContentPartPr>
            <p14:xfrm>
              <a:off x="6515470" y="2806311"/>
              <a:ext cx="173160" cy="1900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A83344FE-817B-4125-A64F-8D51817AA360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497830" y="2788311"/>
                <a:ext cx="2088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1B2A4A44-82E3-4425-BCC2-BF0AB073B0F9}"/>
                  </a:ext>
                </a:extLst>
              </p14:cNvPr>
              <p14:cNvContentPartPr/>
              <p14:nvPr/>
            </p14:nvContentPartPr>
            <p14:xfrm>
              <a:off x="6814630" y="2836911"/>
              <a:ext cx="236160" cy="1425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1B2A4A44-82E3-4425-BCC2-BF0AB073B0F9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6796630" y="2819271"/>
                <a:ext cx="271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C2107A7E-5EB0-4F5D-8FD2-1F3490125EE3}"/>
                  </a:ext>
                </a:extLst>
              </p14:cNvPr>
              <p14:cNvContentPartPr/>
              <p14:nvPr/>
            </p14:nvContentPartPr>
            <p14:xfrm>
              <a:off x="8361550" y="2909631"/>
              <a:ext cx="121320" cy="1155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C2107A7E-5EB0-4F5D-8FD2-1F3490125EE3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343910" y="2891631"/>
                <a:ext cx="156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E1A47F7D-3A52-4379-B38D-11B1E9C8CD65}"/>
                  </a:ext>
                </a:extLst>
              </p14:cNvPr>
              <p14:cNvContentPartPr/>
              <p14:nvPr/>
            </p14:nvContentPartPr>
            <p14:xfrm>
              <a:off x="9401950" y="2921151"/>
              <a:ext cx="276840" cy="1620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E1A47F7D-3A52-4379-B38D-11B1E9C8CD65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9384310" y="2903511"/>
                <a:ext cx="3124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EB4F6E35-1A08-45C3-A6B6-D56618D90069}"/>
                  </a:ext>
                </a:extLst>
              </p14:cNvPr>
              <p14:cNvContentPartPr/>
              <p14:nvPr/>
            </p14:nvContentPartPr>
            <p14:xfrm>
              <a:off x="8574310" y="2800551"/>
              <a:ext cx="276480" cy="2480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EB4F6E35-1A08-45C3-A6B6-D56618D90069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8556670" y="2782551"/>
                <a:ext cx="312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06B9FCA0-97E7-4328-9B2E-294251A739A9}"/>
                  </a:ext>
                </a:extLst>
              </p14:cNvPr>
              <p14:cNvContentPartPr/>
              <p14:nvPr/>
            </p14:nvContentPartPr>
            <p14:xfrm>
              <a:off x="7729030" y="2760231"/>
              <a:ext cx="523800" cy="2476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06B9FCA0-97E7-4328-9B2E-294251A739A9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7711390" y="2742591"/>
                <a:ext cx="5594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6EE8A699-FA7A-4C59-9AEB-CDEDC0773920}"/>
                  </a:ext>
                </a:extLst>
              </p14:cNvPr>
              <p14:cNvContentPartPr/>
              <p14:nvPr/>
            </p14:nvContentPartPr>
            <p14:xfrm>
              <a:off x="7154110" y="2754471"/>
              <a:ext cx="397080" cy="24732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6EE8A699-FA7A-4C59-9AEB-CDEDC0773920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136110" y="2736471"/>
                <a:ext cx="432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EAF8A6ED-ACF6-47AF-8D49-A0C1EC1653E4}"/>
                  </a:ext>
                </a:extLst>
              </p14:cNvPr>
              <p14:cNvContentPartPr/>
              <p14:nvPr/>
            </p14:nvContentPartPr>
            <p14:xfrm>
              <a:off x="11289070" y="2944191"/>
              <a:ext cx="17640" cy="522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EAF8A6ED-ACF6-47AF-8D49-A0C1EC1653E4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11271070" y="2926551"/>
                <a:ext cx="5328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920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A881B3-396E-4240-B60C-BBF4015FB772}"/>
                  </a:ext>
                </a:extLst>
              </p14:cNvPr>
              <p14:cNvContentPartPr/>
              <p14:nvPr/>
            </p14:nvContentPartPr>
            <p14:xfrm>
              <a:off x="6567310" y="321426"/>
              <a:ext cx="316800" cy="128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A881B3-396E-4240-B60C-BBF4015FB7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49670" y="303426"/>
                <a:ext cx="3524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A0F76C-ACB5-4215-9805-F746571FB050}"/>
                  </a:ext>
                </a:extLst>
              </p14:cNvPr>
              <p14:cNvContentPartPr/>
              <p14:nvPr/>
            </p14:nvContentPartPr>
            <p14:xfrm>
              <a:off x="7009750" y="280746"/>
              <a:ext cx="179280" cy="163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A0F76C-ACB5-4215-9805-F746571FB0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1750" y="263106"/>
                <a:ext cx="214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EDABC9-99E6-44CC-8A88-7E868972B56E}"/>
                  </a:ext>
                </a:extLst>
              </p14:cNvPr>
              <p14:cNvContentPartPr/>
              <p14:nvPr/>
            </p14:nvContentPartPr>
            <p14:xfrm>
              <a:off x="7343830" y="264186"/>
              <a:ext cx="184320" cy="179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EDABC9-99E6-44CC-8A88-7E868972B5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5830" y="246546"/>
                <a:ext cx="2199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8E49D9-1209-454B-ABF3-535704541386}"/>
                  </a:ext>
                </a:extLst>
              </p14:cNvPr>
              <p14:cNvContentPartPr/>
              <p14:nvPr/>
            </p14:nvContentPartPr>
            <p14:xfrm>
              <a:off x="5865670" y="194706"/>
              <a:ext cx="535320" cy="265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8E49D9-1209-454B-ABF3-5357045413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8030" y="177042"/>
                <a:ext cx="570960" cy="301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86B5CFB-D405-4124-8174-50BACC245880}"/>
                  </a:ext>
                </a:extLst>
              </p14:cNvPr>
              <p14:cNvContentPartPr/>
              <p14:nvPr/>
            </p14:nvContentPartPr>
            <p14:xfrm>
              <a:off x="252910" y="672786"/>
              <a:ext cx="7672320" cy="126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86B5CFB-D405-4124-8174-50BACC2458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910" y="654786"/>
                <a:ext cx="7707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F928E88-3A33-4EDA-8D0E-B22EF8F96D91}"/>
                  </a:ext>
                </a:extLst>
              </p14:cNvPr>
              <p14:cNvContentPartPr/>
              <p14:nvPr/>
            </p14:nvContentPartPr>
            <p14:xfrm>
              <a:off x="1287550" y="1195866"/>
              <a:ext cx="64080" cy="132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F928E88-3A33-4EDA-8D0E-B22EF8F96D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69910" y="1178226"/>
                <a:ext cx="997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2973AD-7036-4DA0-9765-C9383C2E499C}"/>
                  </a:ext>
                </a:extLst>
              </p14:cNvPr>
              <p14:cNvContentPartPr/>
              <p14:nvPr/>
            </p14:nvContentPartPr>
            <p14:xfrm>
              <a:off x="3059470" y="1207386"/>
              <a:ext cx="40680" cy="120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2973AD-7036-4DA0-9765-C9383C2E49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1470" y="1189746"/>
                <a:ext cx="76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E0AB660-852B-4470-8DB4-6F445229209B}"/>
                  </a:ext>
                </a:extLst>
              </p14:cNvPr>
              <p14:cNvContentPartPr/>
              <p14:nvPr/>
            </p14:nvContentPartPr>
            <p14:xfrm>
              <a:off x="3087910" y="110982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E0AB660-852B-4470-8DB4-6F44522920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0270" y="10918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9CA91FD-8851-4C46-B394-0B505CBDE0A4}"/>
                  </a:ext>
                </a:extLst>
              </p14:cNvPr>
              <p14:cNvContentPartPr/>
              <p14:nvPr/>
            </p14:nvContentPartPr>
            <p14:xfrm>
              <a:off x="3800710" y="1230426"/>
              <a:ext cx="144360" cy="120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9CA91FD-8851-4C46-B394-0B505CBDE0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3070" y="1212786"/>
                <a:ext cx="180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8CE4E0B-7CE8-4C1E-A514-08451FEC03A3}"/>
                  </a:ext>
                </a:extLst>
              </p14:cNvPr>
              <p14:cNvContentPartPr/>
              <p14:nvPr/>
            </p14:nvContentPartPr>
            <p14:xfrm>
              <a:off x="4054150" y="1259226"/>
              <a:ext cx="52200" cy="86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8CE4E0B-7CE8-4C1E-A514-08451FEC03A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6150" y="1241586"/>
                <a:ext cx="878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3BC2D22-595A-4DE8-B521-9A71A4810C4D}"/>
                  </a:ext>
                </a:extLst>
              </p14:cNvPr>
              <p14:cNvContentPartPr/>
              <p14:nvPr/>
            </p14:nvContentPartPr>
            <p14:xfrm>
              <a:off x="4031110" y="1167426"/>
              <a:ext cx="612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3BC2D22-595A-4DE8-B521-9A71A4810C4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3470" y="114942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63AC79A-D81B-4220-AEC4-B0FE389347CB}"/>
                  </a:ext>
                </a:extLst>
              </p14:cNvPr>
              <p14:cNvContentPartPr/>
              <p14:nvPr/>
            </p14:nvContentPartPr>
            <p14:xfrm>
              <a:off x="7440670" y="1178586"/>
              <a:ext cx="145080" cy="2592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63AC79A-D81B-4220-AEC4-B0FE389347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23030" y="1160946"/>
                <a:ext cx="180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178393-6819-43C1-A532-C7D699ED78FB}"/>
                  </a:ext>
                </a:extLst>
              </p14:cNvPr>
              <p14:cNvContentPartPr/>
              <p14:nvPr/>
            </p14:nvContentPartPr>
            <p14:xfrm>
              <a:off x="8620390" y="1138626"/>
              <a:ext cx="161280" cy="202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178393-6819-43C1-A532-C7D699ED78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02750" y="1120626"/>
                <a:ext cx="1969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F9E76C3-EC42-45E2-83AC-A634000C5B25}"/>
                  </a:ext>
                </a:extLst>
              </p14:cNvPr>
              <p14:cNvContentPartPr/>
              <p14:nvPr/>
            </p14:nvContentPartPr>
            <p14:xfrm>
              <a:off x="8884990" y="1293786"/>
              <a:ext cx="2340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F9E76C3-EC42-45E2-83AC-A634000C5B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7350" y="1275786"/>
                <a:ext cx="59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3DF5792-C58A-4D01-8980-1CF2F81776BA}"/>
                  </a:ext>
                </a:extLst>
              </p14:cNvPr>
              <p14:cNvContentPartPr/>
              <p14:nvPr/>
            </p14:nvContentPartPr>
            <p14:xfrm>
              <a:off x="7959070" y="1098306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3DF5792-C58A-4D01-8980-1CF2F81776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41430" y="10803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63F2B39-5EDA-4FA1-A971-5B1C08F0C270}"/>
                  </a:ext>
                </a:extLst>
              </p14:cNvPr>
              <p14:cNvContentPartPr/>
              <p14:nvPr/>
            </p14:nvContentPartPr>
            <p14:xfrm>
              <a:off x="7682950" y="1167066"/>
              <a:ext cx="828360" cy="161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63F2B39-5EDA-4FA1-A971-5B1C08F0C27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65318" y="1149387"/>
                <a:ext cx="863985" cy="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A71423A-D9BC-49D1-BF0E-3C6D9D9BD4AB}"/>
                  </a:ext>
                </a:extLst>
              </p14:cNvPr>
              <p14:cNvContentPartPr/>
              <p14:nvPr/>
            </p14:nvContentPartPr>
            <p14:xfrm>
              <a:off x="6728230" y="1097946"/>
              <a:ext cx="374400" cy="242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A71423A-D9BC-49D1-BF0E-3C6D9D9BD4A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10573" y="1079946"/>
                <a:ext cx="410074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F0E12F1-5B39-46E2-866A-3D449FB007A3}"/>
                  </a:ext>
                </a:extLst>
              </p14:cNvPr>
              <p14:cNvContentPartPr/>
              <p14:nvPr/>
            </p14:nvContentPartPr>
            <p14:xfrm>
              <a:off x="6032710" y="1241946"/>
              <a:ext cx="408240" cy="121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F0E12F1-5B39-46E2-866A-3D449FB007A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014726" y="1224254"/>
                <a:ext cx="443849" cy="15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CCB20E2-202F-493E-9B75-115C8BB4FA8B}"/>
                  </a:ext>
                </a:extLst>
              </p14:cNvPr>
              <p14:cNvContentPartPr/>
              <p14:nvPr/>
            </p14:nvContentPartPr>
            <p14:xfrm>
              <a:off x="5336830" y="1104066"/>
              <a:ext cx="586800" cy="265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CCB20E2-202F-493E-9B75-115C8BB4FA8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18841" y="1086066"/>
                <a:ext cx="622418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5AC6598-EE6F-473E-A4CD-9B70B23D31A3}"/>
                  </a:ext>
                </a:extLst>
              </p14:cNvPr>
              <p14:cNvContentPartPr/>
              <p14:nvPr/>
            </p14:nvContentPartPr>
            <p14:xfrm>
              <a:off x="4858750" y="1224306"/>
              <a:ext cx="381240" cy="138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5AC6598-EE6F-473E-A4CD-9B70B23D31A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40750" y="1206353"/>
                <a:ext cx="416880" cy="174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80FAF8-F108-4FFD-806B-CE887EDDBDDD}"/>
                  </a:ext>
                </a:extLst>
              </p14:cNvPr>
              <p14:cNvContentPartPr/>
              <p14:nvPr/>
            </p14:nvContentPartPr>
            <p14:xfrm>
              <a:off x="4203910" y="1127106"/>
              <a:ext cx="385560" cy="2469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80FAF8-F108-4FFD-806B-CE887EDDBDD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185910" y="1109132"/>
                <a:ext cx="421200" cy="282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77E4B56-704C-4374-AEF0-126DF21F6987}"/>
                  </a:ext>
                </a:extLst>
              </p14:cNvPr>
              <p14:cNvContentPartPr/>
              <p14:nvPr/>
            </p14:nvContentPartPr>
            <p14:xfrm>
              <a:off x="3220390" y="1086426"/>
              <a:ext cx="437760" cy="253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77E4B56-704C-4374-AEF0-126DF21F69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02390" y="1068426"/>
                <a:ext cx="473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474E1FA-9F1E-4977-9686-63B5B84893B7}"/>
                  </a:ext>
                </a:extLst>
              </p14:cNvPr>
              <p14:cNvContentPartPr/>
              <p14:nvPr/>
            </p14:nvContentPartPr>
            <p14:xfrm>
              <a:off x="2409310" y="1166706"/>
              <a:ext cx="449280" cy="173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474E1FA-9F1E-4977-9686-63B5B84893B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91324" y="1149066"/>
                <a:ext cx="484891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681D093-4FE8-4D79-8FD3-7EE29B90CE5B}"/>
                  </a:ext>
                </a:extLst>
              </p14:cNvPr>
              <p14:cNvContentPartPr/>
              <p14:nvPr/>
            </p14:nvContentPartPr>
            <p14:xfrm>
              <a:off x="1603990" y="1172466"/>
              <a:ext cx="552600" cy="173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681D093-4FE8-4D79-8FD3-7EE29B90CE5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586002" y="1154826"/>
                <a:ext cx="588217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182F9DD-9ED3-45A3-80D3-BCC2F50878CB}"/>
                  </a:ext>
                </a:extLst>
              </p14:cNvPr>
              <p14:cNvContentPartPr/>
              <p14:nvPr/>
            </p14:nvContentPartPr>
            <p14:xfrm>
              <a:off x="350470" y="1086786"/>
              <a:ext cx="839880" cy="241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182F9DD-9ED3-45A3-80D3-BCC2F50878C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2830" y="1068786"/>
                <a:ext cx="8755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D103358-21AC-4D1A-B2ED-8BF85AE19228}"/>
                  </a:ext>
                </a:extLst>
              </p14:cNvPr>
              <p14:cNvContentPartPr/>
              <p14:nvPr/>
            </p14:nvContentPartPr>
            <p14:xfrm>
              <a:off x="1276030" y="1799946"/>
              <a:ext cx="121680" cy="1155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D103358-21AC-4D1A-B2ED-8BF85AE1922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258390" y="1781946"/>
                <a:ext cx="157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5AF25FC-3CB2-4E2F-900B-CC9B26824857}"/>
                  </a:ext>
                </a:extLst>
              </p14:cNvPr>
              <p14:cNvContentPartPr/>
              <p14:nvPr/>
            </p14:nvContentPartPr>
            <p14:xfrm>
              <a:off x="1822870" y="1799946"/>
              <a:ext cx="11880" cy="637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5AF25FC-3CB2-4E2F-900B-CC9B268248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804870" y="1781946"/>
                <a:ext cx="475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9A9DD2C-0BCF-4DCF-99D5-E2C9EC476C6E}"/>
                  </a:ext>
                </a:extLst>
              </p14:cNvPr>
              <p14:cNvContentPartPr/>
              <p14:nvPr/>
            </p14:nvContentPartPr>
            <p14:xfrm>
              <a:off x="1817110" y="1742346"/>
              <a:ext cx="6120" cy="11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9A9DD2C-0BCF-4DCF-99D5-E2C9EC476C6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99470" y="1724706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178BBDF-4C3B-455A-BD6F-E1498F8CE892}"/>
                  </a:ext>
                </a:extLst>
              </p14:cNvPr>
              <p14:cNvContentPartPr/>
              <p14:nvPr/>
            </p14:nvContentPartPr>
            <p14:xfrm>
              <a:off x="3410110" y="1639746"/>
              <a:ext cx="138240" cy="246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178BBDF-4C3B-455A-BD6F-E1498F8CE89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92470" y="1622106"/>
                <a:ext cx="1738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155DC7E-9BE8-4325-88B4-B75EAC3697E3}"/>
                  </a:ext>
                </a:extLst>
              </p14:cNvPr>
              <p14:cNvContentPartPr/>
              <p14:nvPr/>
            </p14:nvContentPartPr>
            <p14:xfrm>
              <a:off x="4025350" y="1661706"/>
              <a:ext cx="155520" cy="188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155DC7E-9BE8-4325-88B4-B75EAC3697E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07710" y="1644066"/>
                <a:ext cx="1911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C61B594-06B3-4F45-87F4-C38E71BBCA88}"/>
                  </a:ext>
                </a:extLst>
              </p14:cNvPr>
              <p14:cNvContentPartPr/>
              <p14:nvPr/>
            </p14:nvContentPartPr>
            <p14:xfrm>
              <a:off x="4295710" y="1748106"/>
              <a:ext cx="17640" cy="132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C61B594-06B3-4F45-87F4-C38E71BBCA8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78070" y="1730466"/>
                <a:ext cx="532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6EF46ED-6A21-46CB-B64A-ECEA5FA40DB6}"/>
                  </a:ext>
                </a:extLst>
              </p14:cNvPr>
              <p14:cNvContentPartPr/>
              <p14:nvPr/>
            </p14:nvContentPartPr>
            <p14:xfrm>
              <a:off x="4422430" y="1736226"/>
              <a:ext cx="86760" cy="1558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6EF46ED-6A21-46CB-B64A-ECEA5FA40DB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04430" y="1718586"/>
                <a:ext cx="122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3379F13-1815-47D0-8CC3-6331F29ECE85}"/>
                  </a:ext>
                </a:extLst>
              </p14:cNvPr>
              <p14:cNvContentPartPr/>
              <p14:nvPr/>
            </p14:nvContentPartPr>
            <p14:xfrm>
              <a:off x="4289950" y="1627506"/>
              <a:ext cx="6120" cy="6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3379F13-1815-47D0-8CC3-6331F29ECE8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72310" y="160950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BF01DE9-BA1C-4916-80CE-5FCF0FB3706C}"/>
                  </a:ext>
                </a:extLst>
              </p14:cNvPr>
              <p14:cNvContentPartPr/>
              <p14:nvPr/>
            </p14:nvContentPartPr>
            <p14:xfrm>
              <a:off x="3726550" y="1638666"/>
              <a:ext cx="213120" cy="2188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BF01DE9-BA1C-4916-80CE-5FCF0FB3706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08550" y="1621026"/>
                <a:ext cx="2487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1BC134-04B4-476D-9587-A40E56940C2D}"/>
                  </a:ext>
                </a:extLst>
              </p14:cNvPr>
              <p14:cNvContentPartPr/>
              <p14:nvPr/>
            </p14:nvContentPartPr>
            <p14:xfrm>
              <a:off x="2627830" y="1748106"/>
              <a:ext cx="696240" cy="110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1BC134-04B4-476D-9587-A40E56940C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610190" y="1730466"/>
                <a:ext cx="731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63DA86A-0166-4618-9238-565D7D1EFFCE}"/>
                  </a:ext>
                </a:extLst>
              </p14:cNvPr>
              <p14:cNvContentPartPr/>
              <p14:nvPr/>
            </p14:nvContentPartPr>
            <p14:xfrm>
              <a:off x="2357830" y="1759626"/>
              <a:ext cx="173160" cy="2361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63DA86A-0166-4618-9238-565D7D1EFFC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339830" y="1741626"/>
                <a:ext cx="208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EAB2033-76F7-4B1B-94AB-FB95E1F7E97E}"/>
                  </a:ext>
                </a:extLst>
              </p14:cNvPr>
              <p14:cNvContentPartPr/>
              <p14:nvPr/>
            </p14:nvContentPartPr>
            <p14:xfrm>
              <a:off x="1978030" y="1644426"/>
              <a:ext cx="149760" cy="248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EAB2033-76F7-4B1B-94AB-FB95E1F7E9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960390" y="1626760"/>
                <a:ext cx="185400" cy="284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CBC2C97-81BE-4B5E-AAB8-39B065A780E8}"/>
                  </a:ext>
                </a:extLst>
              </p14:cNvPr>
              <p14:cNvContentPartPr/>
              <p14:nvPr/>
            </p14:nvContentPartPr>
            <p14:xfrm>
              <a:off x="1517590" y="1661706"/>
              <a:ext cx="213840" cy="219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CBC2C97-81BE-4B5E-AAB8-39B065A780E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99920" y="1644037"/>
                <a:ext cx="249540" cy="2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E213FE0-C722-4A72-8A3F-BB80D0508E6D}"/>
                  </a:ext>
                </a:extLst>
              </p14:cNvPr>
              <p14:cNvContentPartPr/>
              <p14:nvPr/>
            </p14:nvContentPartPr>
            <p14:xfrm>
              <a:off x="1034830" y="1667466"/>
              <a:ext cx="144360" cy="230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E213FE0-C722-4A72-8A3F-BB80D0508E6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17146" y="1649854"/>
                <a:ext cx="180089" cy="26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0FF9589-8196-494D-BF57-EBDEC83A7CDF}"/>
                  </a:ext>
                </a:extLst>
              </p14:cNvPr>
              <p14:cNvContentPartPr/>
              <p14:nvPr/>
            </p14:nvContentPartPr>
            <p14:xfrm>
              <a:off x="4824910" y="1702026"/>
              <a:ext cx="612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0FF9589-8196-494D-BF57-EBDEC83A7CD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806910" y="168438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ACEBF0F-4CCB-4C10-9D4E-8AA86ECCE02A}"/>
                  </a:ext>
                </a:extLst>
              </p14:cNvPr>
              <p14:cNvContentPartPr/>
              <p14:nvPr/>
            </p14:nvContentPartPr>
            <p14:xfrm>
              <a:off x="4761550" y="1748106"/>
              <a:ext cx="224640" cy="115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ACEBF0F-4CCB-4C10-9D4E-8AA86ECCE02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743910" y="1730466"/>
                <a:ext cx="2602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EFDDD93-DF03-4FA1-832A-26CA1B475DE3}"/>
                  </a:ext>
                </a:extLst>
              </p14:cNvPr>
              <p14:cNvContentPartPr/>
              <p14:nvPr/>
            </p14:nvContentPartPr>
            <p14:xfrm>
              <a:off x="5221270" y="1753866"/>
              <a:ext cx="150120" cy="132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EFDDD93-DF03-4FA1-832A-26CA1B475DE3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03630" y="1735866"/>
                <a:ext cx="1857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1958E34-A6E6-40DC-88C3-ACA39CD46387}"/>
                  </a:ext>
                </a:extLst>
              </p14:cNvPr>
              <p14:cNvContentPartPr/>
              <p14:nvPr/>
            </p14:nvContentPartPr>
            <p14:xfrm>
              <a:off x="5572270" y="1724706"/>
              <a:ext cx="104040" cy="1270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1958E34-A6E6-40DC-88C3-ACA39CD4638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554630" y="1707066"/>
                <a:ext cx="139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FBC1BB4-01C8-4665-B78D-3BEB6CEB0A73}"/>
                  </a:ext>
                </a:extLst>
              </p14:cNvPr>
              <p14:cNvContentPartPr/>
              <p14:nvPr/>
            </p14:nvContentPartPr>
            <p14:xfrm>
              <a:off x="5762350" y="1765386"/>
              <a:ext cx="23400" cy="81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FBC1BB4-01C8-4665-B78D-3BEB6CEB0A7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44350" y="1747386"/>
                <a:ext cx="590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AA52C4F-9992-4B22-BD1F-DD8A4E626B00}"/>
                  </a:ext>
                </a:extLst>
              </p14:cNvPr>
              <p14:cNvContentPartPr/>
              <p14:nvPr/>
            </p14:nvContentPartPr>
            <p14:xfrm>
              <a:off x="5871430" y="1776906"/>
              <a:ext cx="322560" cy="75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AA52C4F-9992-4B22-BD1F-DD8A4E626B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53790" y="1758906"/>
                <a:ext cx="3582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31100B4-4129-43D6-96EC-6409846FC579}"/>
                  </a:ext>
                </a:extLst>
              </p14:cNvPr>
              <p14:cNvContentPartPr/>
              <p14:nvPr/>
            </p14:nvContentPartPr>
            <p14:xfrm>
              <a:off x="6280030" y="1776546"/>
              <a:ext cx="155520" cy="104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31100B4-4129-43D6-96EC-6409846FC57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262030" y="1758906"/>
                <a:ext cx="191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3E02E09-735F-43FA-BA5F-FAB640D79FE0}"/>
                  </a:ext>
                </a:extLst>
              </p14:cNvPr>
              <p14:cNvContentPartPr/>
              <p14:nvPr/>
            </p14:nvContentPartPr>
            <p14:xfrm>
              <a:off x="6521230" y="1655946"/>
              <a:ext cx="63720" cy="184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3E02E09-735F-43FA-BA5F-FAB640D79FE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03590" y="1638306"/>
                <a:ext cx="99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E20D7C2-32C8-4391-9259-FC017781E88C}"/>
                  </a:ext>
                </a:extLst>
              </p14:cNvPr>
              <p14:cNvContentPartPr/>
              <p14:nvPr/>
            </p14:nvContentPartPr>
            <p14:xfrm>
              <a:off x="6670990" y="1753866"/>
              <a:ext cx="149760" cy="86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E20D7C2-32C8-4391-9259-FC017781E88C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52990" y="1735866"/>
                <a:ext cx="1854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ABE34E0-9057-419D-8156-147BC64B899F}"/>
                  </a:ext>
                </a:extLst>
              </p14:cNvPr>
              <p14:cNvContentPartPr/>
              <p14:nvPr/>
            </p14:nvContentPartPr>
            <p14:xfrm>
              <a:off x="5825350" y="1610226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ABE34E0-9057-419D-8156-147BC64B899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807710" y="159222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93E7018-B961-4657-8C0C-41EE37BF2F8E}"/>
                  </a:ext>
                </a:extLst>
              </p14:cNvPr>
              <p14:cNvContentPartPr/>
              <p14:nvPr/>
            </p14:nvContentPartPr>
            <p14:xfrm>
              <a:off x="7055470" y="1707426"/>
              <a:ext cx="111240" cy="184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93E7018-B961-4657-8C0C-41EE37BF2F8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37830" y="1689786"/>
                <a:ext cx="146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8336C1F-8F2E-4369-8158-8404E3779D35}"/>
                  </a:ext>
                </a:extLst>
              </p14:cNvPr>
              <p14:cNvContentPartPr/>
              <p14:nvPr/>
            </p14:nvContentPartPr>
            <p14:xfrm>
              <a:off x="9241390" y="1696266"/>
              <a:ext cx="138960" cy="247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8336C1F-8F2E-4369-8158-8404E3779D3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23750" y="1678626"/>
                <a:ext cx="1746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237276C-FF9E-48D3-8B0F-DAF215D6DDA9}"/>
                  </a:ext>
                </a:extLst>
              </p14:cNvPr>
              <p14:cNvContentPartPr/>
              <p14:nvPr/>
            </p14:nvContentPartPr>
            <p14:xfrm>
              <a:off x="9494470" y="1633266"/>
              <a:ext cx="150120" cy="195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237276C-FF9E-48D3-8B0F-DAF215D6DDA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476830" y="1615266"/>
                <a:ext cx="1857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A951304-F0DD-430F-BAD3-F4B8A9542894}"/>
                  </a:ext>
                </a:extLst>
              </p14:cNvPr>
              <p14:cNvContentPartPr/>
              <p14:nvPr/>
            </p14:nvContentPartPr>
            <p14:xfrm>
              <a:off x="10840510" y="1581426"/>
              <a:ext cx="183960" cy="21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A951304-F0DD-430F-BAD3-F4B8A954289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822510" y="1563426"/>
                <a:ext cx="219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FFBC0C1-C5C5-4FE1-B044-7E2851550F9D}"/>
                  </a:ext>
                </a:extLst>
              </p14:cNvPr>
              <p14:cNvContentPartPr/>
              <p14:nvPr/>
            </p14:nvContentPartPr>
            <p14:xfrm>
              <a:off x="11127790" y="1684386"/>
              <a:ext cx="149760" cy="133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FFBC0C1-C5C5-4FE1-B044-7E2851550F9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110150" y="1666386"/>
                <a:ext cx="185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984F837-F84C-4167-9D3A-5AC990157212}"/>
                  </a:ext>
                </a:extLst>
              </p14:cNvPr>
              <p14:cNvContentPartPr/>
              <p14:nvPr/>
            </p14:nvContentPartPr>
            <p14:xfrm>
              <a:off x="10161910" y="1552626"/>
              <a:ext cx="362880" cy="270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984F837-F84C-4167-9D3A-5AC99015721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143910" y="1534626"/>
                <a:ext cx="398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7D7E1B5-9B3B-4871-A7C7-3526CAFD9676}"/>
                  </a:ext>
                </a:extLst>
              </p14:cNvPr>
              <p14:cNvContentPartPr/>
              <p14:nvPr/>
            </p14:nvContentPartPr>
            <p14:xfrm>
              <a:off x="9741790" y="1638666"/>
              <a:ext cx="195840" cy="1843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7D7E1B5-9B3B-4871-A7C7-3526CAFD967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9724150" y="1621026"/>
                <a:ext cx="2314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6451A78-F20D-4919-96FE-28CAC3F9B1E2}"/>
                  </a:ext>
                </a:extLst>
              </p14:cNvPr>
              <p14:cNvContentPartPr/>
              <p14:nvPr/>
            </p14:nvContentPartPr>
            <p14:xfrm>
              <a:off x="8856190" y="1701666"/>
              <a:ext cx="294120" cy="122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6451A78-F20D-4919-96FE-28CAC3F9B1E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838212" y="1683666"/>
                <a:ext cx="329716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6C49C6F-BE83-4496-88C9-90448018DDF9}"/>
                  </a:ext>
                </a:extLst>
              </p14:cNvPr>
              <p14:cNvContentPartPr/>
              <p14:nvPr/>
            </p14:nvContentPartPr>
            <p14:xfrm>
              <a:off x="8315830" y="1581426"/>
              <a:ext cx="425520" cy="2592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6C49C6F-BE83-4496-88C9-90448018DDF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297845" y="1563426"/>
                <a:ext cx="46113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D2BC29F-C857-4C95-AFEC-291E9AF56C40}"/>
                  </a:ext>
                </a:extLst>
              </p14:cNvPr>
              <p14:cNvContentPartPr/>
              <p14:nvPr/>
            </p14:nvContentPartPr>
            <p14:xfrm>
              <a:off x="7734790" y="1592946"/>
              <a:ext cx="356760" cy="230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D2BC29F-C857-4C95-AFEC-291E9AF56C4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717150" y="1574946"/>
                <a:ext cx="392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0ACF28C-8600-4F87-80D5-5AC31541B43E}"/>
                  </a:ext>
                </a:extLst>
              </p14:cNvPr>
              <p14:cNvContentPartPr/>
              <p14:nvPr/>
            </p14:nvContentPartPr>
            <p14:xfrm>
              <a:off x="7251670" y="1696266"/>
              <a:ext cx="380160" cy="1213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0ACF28C-8600-4F87-80D5-5AC31541B43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234030" y="1678626"/>
                <a:ext cx="415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36D5366-F702-4A75-B72C-A7F9AEA2EA85}"/>
                  </a:ext>
                </a:extLst>
              </p14:cNvPr>
              <p14:cNvContentPartPr/>
              <p14:nvPr/>
            </p14:nvContentPartPr>
            <p14:xfrm>
              <a:off x="1863190" y="2179026"/>
              <a:ext cx="316800" cy="1310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36D5366-F702-4A75-B72C-A7F9AEA2EA8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845190" y="2161386"/>
                <a:ext cx="352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FABF9E3-BBC8-49A0-BAAF-C855D5096B01}"/>
                  </a:ext>
                </a:extLst>
              </p14:cNvPr>
              <p14:cNvContentPartPr/>
              <p14:nvPr/>
            </p14:nvContentPartPr>
            <p14:xfrm>
              <a:off x="2259910" y="2185146"/>
              <a:ext cx="109800" cy="1159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FABF9E3-BBC8-49A0-BAAF-C855D5096B0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242270" y="2167506"/>
                <a:ext cx="145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EE9EA30-6395-4E12-898F-899C15959255}"/>
                  </a:ext>
                </a:extLst>
              </p14:cNvPr>
              <p14:cNvContentPartPr/>
              <p14:nvPr/>
            </p14:nvContentPartPr>
            <p14:xfrm>
              <a:off x="2466910" y="2041506"/>
              <a:ext cx="316800" cy="2246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EE9EA30-6395-4E12-898F-899C1595925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448910" y="2023506"/>
                <a:ext cx="352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6830682-1581-40BC-83DB-F973A21776CE}"/>
                  </a:ext>
                </a:extLst>
              </p14:cNvPr>
              <p14:cNvContentPartPr/>
              <p14:nvPr/>
            </p14:nvContentPartPr>
            <p14:xfrm>
              <a:off x="1023310" y="2116026"/>
              <a:ext cx="564120" cy="2246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6830682-1581-40BC-83DB-F973A21776C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5670" y="2098386"/>
                <a:ext cx="599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F2CB9FB-2203-4548-AA4D-ABE3D5E849BC}"/>
                  </a:ext>
                </a:extLst>
              </p14:cNvPr>
              <p14:cNvContentPartPr/>
              <p14:nvPr/>
            </p14:nvContentPartPr>
            <p14:xfrm>
              <a:off x="2984590" y="2047266"/>
              <a:ext cx="351000" cy="2170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F2CB9FB-2203-4548-AA4D-ABE3D5E849B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966590" y="2029266"/>
                <a:ext cx="386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7061722-66CC-4DDA-BB17-55D956BE2E43}"/>
                  </a:ext>
                </a:extLst>
              </p14:cNvPr>
              <p14:cNvContentPartPr/>
              <p14:nvPr/>
            </p14:nvContentPartPr>
            <p14:xfrm>
              <a:off x="3443950" y="2132946"/>
              <a:ext cx="150840" cy="1447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7061722-66CC-4DDA-BB17-55D956BE2E4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425950" y="2115306"/>
                <a:ext cx="1864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3A9C807-7D41-40D8-AC22-957CCC5A326C}"/>
                  </a:ext>
                </a:extLst>
              </p14:cNvPr>
              <p14:cNvContentPartPr/>
              <p14:nvPr/>
            </p14:nvContentPartPr>
            <p14:xfrm>
              <a:off x="5756590" y="2110266"/>
              <a:ext cx="144000" cy="1735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3A9C807-7D41-40D8-AC22-957CCC5A326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738590" y="2092266"/>
                <a:ext cx="1796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B0FDB55-8487-465C-97E0-B2D964466418}"/>
                  </a:ext>
                </a:extLst>
              </p14:cNvPr>
              <p14:cNvContentPartPr/>
              <p14:nvPr/>
            </p14:nvContentPartPr>
            <p14:xfrm>
              <a:off x="7361110" y="2133666"/>
              <a:ext cx="138240" cy="212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B0FDB55-8487-465C-97E0-B2D964466418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343470" y="2116026"/>
                <a:ext cx="1738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6A8F52A-8263-426E-835B-BCC4FB521705}"/>
                  </a:ext>
                </a:extLst>
              </p14:cNvPr>
              <p14:cNvContentPartPr/>
              <p14:nvPr/>
            </p14:nvContentPartPr>
            <p14:xfrm>
              <a:off x="8873470" y="2023866"/>
              <a:ext cx="11880" cy="61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6A8F52A-8263-426E-835B-BCC4FB52170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855830" y="2006226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A42311E8-CF75-4311-9EA6-9BEFFE550492}"/>
                  </a:ext>
                </a:extLst>
              </p14:cNvPr>
              <p14:cNvContentPartPr/>
              <p14:nvPr/>
            </p14:nvContentPartPr>
            <p14:xfrm>
              <a:off x="9339310" y="2115666"/>
              <a:ext cx="282240" cy="1317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A42311E8-CF75-4311-9EA6-9BEFFE550492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321670" y="2097666"/>
                <a:ext cx="317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72E8377-60B0-4E91-8449-DAAD2D895AC3}"/>
                  </a:ext>
                </a:extLst>
              </p14:cNvPr>
              <p14:cNvContentPartPr/>
              <p14:nvPr/>
            </p14:nvContentPartPr>
            <p14:xfrm>
              <a:off x="10529110" y="2162106"/>
              <a:ext cx="259920" cy="121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72E8377-60B0-4E91-8449-DAAD2D895AC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511470" y="2144106"/>
                <a:ext cx="295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C6A29ED-F6B0-415C-B500-A5D2B4444FE7}"/>
                  </a:ext>
                </a:extLst>
              </p14:cNvPr>
              <p14:cNvContentPartPr/>
              <p14:nvPr/>
            </p14:nvContentPartPr>
            <p14:xfrm>
              <a:off x="9718750" y="2076066"/>
              <a:ext cx="719280" cy="2073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C6A29ED-F6B0-415C-B500-A5D2B4444FE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701110" y="2058066"/>
                <a:ext cx="754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E73449A-B690-4C2F-A46B-2F31E48B360E}"/>
                  </a:ext>
                </a:extLst>
              </p14:cNvPr>
              <p14:cNvContentPartPr/>
              <p14:nvPr/>
            </p14:nvContentPartPr>
            <p14:xfrm>
              <a:off x="8821630" y="2116026"/>
              <a:ext cx="230760" cy="1213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E73449A-B690-4C2F-A46B-2F31E48B360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803962" y="2098386"/>
                <a:ext cx="266456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C3D0B9C0-9CCC-4A74-99FD-3B6BD1204849}"/>
                  </a:ext>
                </a:extLst>
              </p14:cNvPr>
              <p14:cNvContentPartPr/>
              <p14:nvPr/>
            </p14:nvContentPartPr>
            <p14:xfrm>
              <a:off x="8200630" y="2029626"/>
              <a:ext cx="150120" cy="2192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C3D0B9C0-9CCC-4A74-99FD-3B6BD1204849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182948" y="2011986"/>
                <a:ext cx="185846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E9A64D3-8491-4E15-B9CB-2FF2EC82C745}"/>
                  </a:ext>
                </a:extLst>
              </p14:cNvPr>
              <p14:cNvContentPartPr/>
              <p14:nvPr/>
            </p14:nvContentPartPr>
            <p14:xfrm>
              <a:off x="7608430" y="2110266"/>
              <a:ext cx="500760" cy="136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E9A64D3-8491-4E15-B9CB-2FF2EC82C74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590430" y="2092626"/>
                <a:ext cx="536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49C03B4-595F-4CD8-88DC-F02221DD345F}"/>
                  </a:ext>
                </a:extLst>
              </p14:cNvPr>
              <p14:cNvContentPartPr/>
              <p14:nvPr/>
            </p14:nvContentPartPr>
            <p14:xfrm>
              <a:off x="6521230" y="2047266"/>
              <a:ext cx="621720" cy="230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49C03B4-595F-4CD8-88DC-F02221DD345F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503230" y="2029266"/>
                <a:ext cx="6573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10130DBF-AFE8-40B9-8EBC-01B06A8547D2}"/>
                  </a:ext>
                </a:extLst>
              </p14:cNvPr>
              <p14:cNvContentPartPr/>
              <p14:nvPr/>
            </p14:nvContentPartPr>
            <p14:xfrm>
              <a:off x="5992030" y="2047266"/>
              <a:ext cx="409320" cy="4028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10130DBF-AFE8-40B9-8EBC-01B06A8547D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974390" y="2029282"/>
                <a:ext cx="444960" cy="438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70008498-90CD-44EF-BB1F-DDA3FA5662E9}"/>
                  </a:ext>
                </a:extLst>
              </p14:cNvPr>
              <p14:cNvContentPartPr/>
              <p14:nvPr/>
            </p14:nvContentPartPr>
            <p14:xfrm>
              <a:off x="4858750" y="2036466"/>
              <a:ext cx="662400" cy="2293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0008498-90CD-44EF-BB1F-DDA3FA5662E9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840750" y="2018826"/>
                <a:ext cx="698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0786A67-ED40-41B0-A247-F7CFE79A498B}"/>
                  </a:ext>
                </a:extLst>
              </p14:cNvPr>
              <p14:cNvContentPartPr/>
              <p14:nvPr/>
            </p14:nvContentPartPr>
            <p14:xfrm>
              <a:off x="4186630" y="2001186"/>
              <a:ext cx="425880" cy="2592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0786A67-ED40-41B0-A247-F7CFE79A498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168630" y="1983186"/>
                <a:ext cx="461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1692FC7-7D81-4C7D-8660-A27C7FA8520F}"/>
                  </a:ext>
                </a:extLst>
              </p14:cNvPr>
              <p14:cNvContentPartPr/>
              <p14:nvPr/>
            </p14:nvContentPartPr>
            <p14:xfrm>
              <a:off x="3697750" y="2064546"/>
              <a:ext cx="402840" cy="2016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1692FC7-7D81-4C7D-8660-A27C7FA8520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679750" y="2046546"/>
                <a:ext cx="438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F662089D-2F80-410D-8B7A-D9B5FC3B4235}"/>
                  </a:ext>
                </a:extLst>
              </p14:cNvPr>
              <p14:cNvContentPartPr/>
              <p14:nvPr/>
            </p14:nvContentPartPr>
            <p14:xfrm>
              <a:off x="11852470" y="2294586"/>
              <a:ext cx="6120" cy="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F662089D-2F80-410D-8B7A-D9B5FC3B423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834830" y="227658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2B18EE2-7111-4189-8085-FB2E3A56B93F}"/>
                  </a:ext>
                </a:extLst>
              </p14:cNvPr>
              <p14:cNvContentPartPr/>
              <p14:nvPr/>
            </p14:nvContentPartPr>
            <p14:xfrm>
              <a:off x="11478070" y="2121426"/>
              <a:ext cx="293760" cy="1850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2B18EE2-7111-4189-8085-FB2E3A56B93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460092" y="2103426"/>
                <a:ext cx="329356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53F8399-96A6-4918-9234-E5CE54303839}"/>
                  </a:ext>
                </a:extLst>
              </p14:cNvPr>
              <p14:cNvContentPartPr/>
              <p14:nvPr/>
            </p14:nvContentPartPr>
            <p14:xfrm>
              <a:off x="10891270" y="2081466"/>
              <a:ext cx="472680" cy="230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53F8399-96A6-4918-9234-E5CE5430383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73630" y="2063798"/>
                <a:ext cx="508320" cy="26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788E971-208F-4F86-9F77-B3C2D7E4F434}"/>
                  </a:ext>
                </a:extLst>
              </p14:cNvPr>
              <p14:cNvContentPartPr/>
              <p14:nvPr/>
            </p14:nvContentPartPr>
            <p14:xfrm>
              <a:off x="1115110" y="362106"/>
              <a:ext cx="138960" cy="1443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788E971-208F-4F86-9F77-B3C2D7E4F4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97470" y="344106"/>
                <a:ext cx="1746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CA7984F-DD34-45AA-9085-A8779BB82E64}"/>
                  </a:ext>
                </a:extLst>
              </p14:cNvPr>
              <p14:cNvContentPartPr/>
              <p14:nvPr/>
            </p14:nvContentPartPr>
            <p14:xfrm>
              <a:off x="511750" y="235386"/>
              <a:ext cx="408600" cy="3052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CA7984F-DD34-45AA-9085-A8779BB82E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93750" y="217746"/>
                <a:ext cx="4442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191D7169-F84D-43D5-9558-B543194EC0AE}"/>
                  </a:ext>
                </a:extLst>
              </p14:cNvPr>
              <p14:cNvContentPartPr/>
              <p14:nvPr/>
            </p14:nvContentPartPr>
            <p14:xfrm>
              <a:off x="1333990" y="350226"/>
              <a:ext cx="172800" cy="1213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191D7169-F84D-43D5-9558-B543194EC0A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316350" y="332586"/>
                <a:ext cx="208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9AA0D99-84D6-4B93-B16B-AE22598D6635}"/>
                  </a:ext>
                </a:extLst>
              </p14:cNvPr>
              <p14:cNvContentPartPr/>
              <p14:nvPr/>
            </p14:nvContentPartPr>
            <p14:xfrm>
              <a:off x="1587070" y="344466"/>
              <a:ext cx="172800" cy="1738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9AA0D99-84D6-4B93-B16B-AE22598D663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569070" y="326466"/>
                <a:ext cx="208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00BCD42-CDAC-4DD6-B86E-F43395BAFC87}"/>
                  </a:ext>
                </a:extLst>
              </p14:cNvPr>
              <p14:cNvContentPartPr/>
              <p14:nvPr/>
            </p14:nvContentPartPr>
            <p14:xfrm>
              <a:off x="2443870" y="367146"/>
              <a:ext cx="161640" cy="133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00BCD42-CDAC-4DD6-B86E-F43395BAFC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426230" y="349146"/>
                <a:ext cx="197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39A3EA2-E157-416A-A8B1-0976C61EF1D2}"/>
                  </a:ext>
                </a:extLst>
              </p14:cNvPr>
              <p14:cNvContentPartPr/>
              <p14:nvPr/>
            </p14:nvContentPartPr>
            <p14:xfrm>
              <a:off x="3785950" y="304146"/>
              <a:ext cx="165240" cy="179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39A3EA2-E157-416A-A8B1-0976C61EF1D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67950" y="286506"/>
                <a:ext cx="20088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3AAEF4C9-7AE4-429F-9EDC-A80F5AC36658}"/>
                  </a:ext>
                </a:extLst>
              </p14:cNvPr>
              <p14:cNvContentPartPr/>
              <p14:nvPr/>
            </p14:nvContentPartPr>
            <p14:xfrm>
              <a:off x="4801150" y="373626"/>
              <a:ext cx="139320" cy="1098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3AAEF4C9-7AE4-429F-9EDC-A80F5AC3665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83150" y="355986"/>
                <a:ext cx="1749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3EDC145-437A-4067-8026-8C2F824C3AE5}"/>
                  </a:ext>
                </a:extLst>
              </p14:cNvPr>
              <p14:cNvContentPartPr/>
              <p14:nvPr/>
            </p14:nvContentPartPr>
            <p14:xfrm>
              <a:off x="5049190" y="362106"/>
              <a:ext cx="116280" cy="1101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3EDC145-437A-4067-8026-8C2F824C3AE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031190" y="344466"/>
                <a:ext cx="151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D2C92D34-C810-40B3-BC71-AF6DC362091D}"/>
                  </a:ext>
                </a:extLst>
              </p14:cNvPr>
              <p14:cNvContentPartPr/>
              <p14:nvPr/>
            </p14:nvContentPartPr>
            <p14:xfrm>
              <a:off x="5296510" y="235746"/>
              <a:ext cx="207360" cy="2350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D2C92D34-C810-40B3-BC71-AF6DC362091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278510" y="217746"/>
                <a:ext cx="2430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1F4A093-47D0-4328-9C70-75488B04B3A5}"/>
                  </a:ext>
                </a:extLst>
              </p14:cNvPr>
              <p14:cNvContentPartPr/>
              <p14:nvPr/>
            </p14:nvContentPartPr>
            <p14:xfrm>
              <a:off x="4186630" y="212706"/>
              <a:ext cx="471960" cy="25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1F4A093-47D0-4328-9C70-75488B04B3A5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168630" y="194706"/>
                <a:ext cx="5076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FDB7115-DF4F-46BA-964B-BA3FE0AB442A}"/>
                  </a:ext>
                </a:extLst>
              </p14:cNvPr>
              <p14:cNvContentPartPr/>
              <p14:nvPr/>
            </p14:nvContentPartPr>
            <p14:xfrm>
              <a:off x="2806030" y="178146"/>
              <a:ext cx="897840" cy="2880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FDB7115-DF4F-46BA-964B-BA3FE0AB442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788390" y="160146"/>
                <a:ext cx="9334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9AB5799-9D43-42B6-A434-E989690A4A98}"/>
                  </a:ext>
                </a:extLst>
              </p14:cNvPr>
              <p14:cNvContentPartPr/>
              <p14:nvPr/>
            </p14:nvContentPartPr>
            <p14:xfrm>
              <a:off x="1983790" y="178146"/>
              <a:ext cx="369000" cy="3402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9AB5799-9D43-42B6-A434-E989690A4A9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66133" y="160146"/>
                <a:ext cx="404675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F64E4B5-5A9B-461D-9633-1B078EA50335}"/>
                  </a:ext>
                </a:extLst>
              </p14:cNvPr>
              <p14:cNvContentPartPr/>
              <p14:nvPr/>
            </p14:nvContentPartPr>
            <p14:xfrm>
              <a:off x="471430" y="3197466"/>
              <a:ext cx="356760" cy="236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F64E4B5-5A9B-461D-9633-1B078EA5033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53430" y="3179466"/>
                <a:ext cx="3924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98CAA95-DFF3-4A4D-BCD7-355810C096D0}"/>
                  </a:ext>
                </a:extLst>
              </p14:cNvPr>
              <p14:cNvContentPartPr/>
              <p14:nvPr/>
            </p14:nvContentPartPr>
            <p14:xfrm>
              <a:off x="937270" y="3295026"/>
              <a:ext cx="356760" cy="155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98CAA95-DFF3-4A4D-BCD7-355810C096D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19270" y="3277026"/>
                <a:ext cx="392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1F0B99D-849A-4491-AF52-DBBFCE26C865}"/>
                  </a:ext>
                </a:extLst>
              </p14:cNvPr>
              <p14:cNvContentPartPr/>
              <p14:nvPr/>
            </p14:nvContentPartPr>
            <p14:xfrm>
              <a:off x="2932750" y="3300786"/>
              <a:ext cx="121680" cy="2293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1F0B99D-849A-4491-AF52-DBBFCE26C86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15110" y="3283146"/>
                <a:ext cx="1573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4EE8DFB-17AD-48BA-8BF9-D5E9D6B0E684}"/>
                  </a:ext>
                </a:extLst>
              </p14:cNvPr>
              <p14:cNvContentPartPr/>
              <p14:nvPr/>
            </p14:nvContentPartPr>
            <p14:xfrm>
              <a:off x="3139750" y="3305826"/>
              <a:ext cx="120960" cy="1162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4EE8DFB-17AD-48BA-8BF9-D5E9D6B0E68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122110" y="3288186"/>
                <a:ext cx="156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3714A954-315A-43D7-A37E-9DD1E7F8306D}"/>
                  </a:ext>
                </a:extLst>
              </p14:cNvPr>
              <p14:cNvContentPartPr/>
              <p14:nvPr/>
            </p14:nvContentPartPr>
            <p14:xfrm>
              <a:off x="3346750" y="3312306"/>
              <a:ext cx="11880" cy="69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3714A954-315A-43D7-A37E-9DD1E7F8306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329110" y="3294666"/>
                <a:ext cx="475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F117611-12C3-4E17-A781-994582AA2571}"/>
                  </a:ext>
                </a:extLst>
              </p14:cNvPr>
              <p14:cNvContentPartPr/>
              <p14:nvPr/>
            </p14:nvContentPartPr>
            <p14:xfrm>
              <a:off x="3450430" y="3295026"/>
              <a:ext cx="305280" cy="925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F117611-12C3-4E17-A781-994582AA257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432430" y="3277026"/>
                <a:ext cx="3409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6720860-0A65-43C9-975D-919C3D794EAA}"/>
                  </a:ext>
                </a:extLst>
              </p14:cNvPr>
              <p14:cNvContentPartPr/>
              <p14:nvPr/>
            </p14:nvContentPartPr>
            <p14:xfrm>
              <a:off x="3870190" y="3271986"/>
              <a:ext cx="126720" cy="1105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6720860-0A65-43C9-975D-919C3D794EA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852550" y="3253986"/>
                <a:ext cx="162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FCC3917-F1A6-43B3-B069-2A19D1EF8998}"/>
                  </a:ext>
                </a:extLst>
              </p14:cNvPr>
              <p14:cNvContentPartPr/>
              <p14:nvPr/>
            </p14:nvContentPartPr>
            <p14:xfrm>
              <a:off x="4129030" y="3260466"/>
              <a:ext cx="86760" cy="1735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FCC3917-F1A6-43B3-B069-2A19D1EF899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111030" y="3242826"/>
                <a:ext cx="1224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4555047-56A8-4270-BA53-65987EC250B9}"/>
                  </a:ext>
                </a:extLst>
              </p14:cNvPr>
              <p14:cNvContentPartPr/>
              <p14:nvPr/>
            </p14:nvContentPartPr>
            <p14:xfrm>
              <a:off x="3369790" y="3156426"/>
              <a:ext cx="29160" cy="18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4555047-56A8-4270-BA53-65987EC250B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352150" y="3138786"/>
                <a:ext cx="64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20966EE-DC31-44B3-A15B-527A7CCAC6F9}"/>
                  </a:ext>
                </a:extLst>
              </p14:cNvPr>
              <p14:cNvContentPartPr/>
              <p14:nvPr/>
            </p14:nvContentPartPr>
            <p14:xfrm>
              <a:off x="5060710" y="3231666"/>
              <a:ext cx="207360" cy="1728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20966EE-DC31-44B3-A15B-527A7CCAC6F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042710" y="3214026"/>
                <a:ext cx="243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03E6471-B938-4AA4-925F-1AE692D59704}"/>
                  </a:ext>
                </a:extLst>
              </p14:cNvPr>
              <p14:cNvContentPartPr/>
              <p14:nvPr/>
            </p14:nvContentPartPr>
            <p14:xfrm>
              <a:off x="4560310" y="3237426"/>
              <a:ext cx="379800" cy="1328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03E6471-B938-4AA4-925F-1AE692D5970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542670" y="3219786"/>
                <a:ext cx="4154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1CFD3D4B-A9BF-4E44-BB87-D84B9F99C2EE}"/>
                  </a:ext>
                </a:extLst>
              </p14:cNvPr>
              <p14:cNvContentPartPr/>
              <p14:nvPr/>
            </p14:nvContentPartPr>
            <p14:xfrm>
              <a:off x="6469750" y="3254706"/>
              <a:ext cx="132840" cy="982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1CFD3D4B-A9BF-4E44-BB87-D84B9F99C2E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451750" y="3237066"/>
                <a:ext cx="168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16E08AB-4623-4872-8278-9A0C7A927B72}"/>
                  </a:ext>
                </a:extLst>
              </p14:cNvPr>
              <p14:cNvContentPartPr/>
              <p14:nvPr/>
            </p14:nvContentPartPr>
            <p14:xfrm>
              <a:off x="6745510" y="3214746"/>
              <a:ext cx="109800" cy="15624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16E08AB-4623-4872-8278-9A0C7A927B7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727870" y="3196746"/>
                <a:ext cx="1454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B0D28355-D48A-46FE-8E9C-D17DA7990D1F}"/>
                  </a:ext>
                </a:extLst>
              </p14:cNvPr>
              <p14:cNvContentPartPr/>
              <p14:nvPr/>
            </p14:nvContentPartPr>
            <p14:xfrm>
              <a:off x="6147550" y="3145266"/>
              <a:ext cx="34920" cy="291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B0D28355-D48A-46FE-8E9C-D17DA7990D1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129910" y="3127626"/>
                <a:ext cx="70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3E4DFC4-BDCB-4107-AC25-983821916891}"/>
                  </a:ext>
                </a:extLst>
              </p14:cNvPr>
              <p14:cNvContentPartPr/>
              <p14:nvPr/>
            </p14:nvContentPartPr>
            <p14:xfrm>
              <a:off x="7153390" y="3260466"/>
              <a:ext cx="6840" cy="81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3E4DFC4-BDCB-4107-AC25-98382191689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135390" y="3242826"/>
                <a:ext cx="424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D47BA69E-D4DC-480C-9A72-75CA2881ADB8}"/>
                  </a:ext>
                </a:extLst>
              </p14:cNvPr>
              <p14:cNvContentPartPr/>
              <p14:nvPr/>
            </p14:nvContentPartPr>
            <p14:xfrm>
              <a:off x="7268950" y="3271626"/>
              <a:ext cx="144360" cy="81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D47BA69E-D4DC-480C-9A72-75CA2881ADB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251310" y="3253626"/>
                <a:ext cx="180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164EFFA-0572-4F54-AF93-1204F073DCE8}"/>
                  </a:ext>
                </a:extLst>
              </p14:cNvPr>
              <p14:cNvContentPartPr/>
              <p14:nvPr/>
            </p14:nvContentPartPr>
            <p14:xfrm>
              <a:off x="7182910" y="3128346"/>
              <a:ext cx="360" cy="61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164EFFA-0572-4F54-AF93-1204F073DCE8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164910" y="3110346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E601364C-C57E-4E17-BE82-5D0C44A8FFB6}"/>
                  </a:ext>
                </a:extLst>
              </p14:cNvPr>
              <p14:cNvContentPartPr/>
              <p14:nvPr/>
            </p14:nvContentPartPr>
            <p14:xfrm>
              <a:off x="7930270" y="3139866"/>
              <a:ext cx="184320" cy="2188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E601364C-C57E-4E17-BE82-5D0C44A8FFB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912630" y="3121866"/>
                <a:ext cx="219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BDB579D-222F-460E-984E-2293B65EF21A}"/>
                  </a:ext>
                </a:extLst>
              </p14:cNvPr>
              <p14:cNvContentPartPr/>
              <p14:nvPr/>
            </p14:nvContentPartPr>
            <p14:xfrm>
              <a:off x="8206390" y="3266226"/>
              <a:ext cx="126720" cy="874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BDB579D-222F-460E-984E-2293B65EF21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188750" y="3248226"/>
                <a:ext cx="1623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8B30EED-F3E1-4903-A753-955C728D13A7}"/>
                  </a:ext>
                </a:extLst>
              </p14:cNvPr>
              <p14:cNvContentPartPr/>
              <p14:nvPr/>
            </p14:nvContentPartPr>
            <p14:xfrm>
              <a:off x="9287470" y="3249666"/>
              <a:ext cx="264960" cy="795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8B30EED-F3E1-4903-A753-955C728D13A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269830" y="3231666"/>
                <a:ext cx="300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26347F4-7EC3-4BE4-9ADC-FA66CC9986D1}"/>
                  </a:ext>
                </a:extLst>
              </p14:cNvPr>
              <p14:cNvContentPartPr/>
              <p14:nvPr/>
            </p14:nvContentPartPr>
            <p14:xfrm>
              <a:off x="9983350" y="3088026"/>
              <a:ext cx="247680" cy="2880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26347F4-7EC3-4BE4-9ADC-FA66CC9986D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965350" y="3070026"/>
                <a:ext cx="283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EE4B6E8-07ED-4841-BBD6-B885A80C80E7}"/>
                  </a:ext>
                </a:extLst>
              </p14:cNvPr>
              <p14:cNvContentPartPr/>
              <p14:nvPr/>
            </p14:nvContentPartPr>
            <p14:xfrm>
              <a:off x="10327870" y="3001626"/>
              <a:ext cx="81360" cy="914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EE4B6E8-07ED-4841-BBD6-B885A80C80E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310230" y="2983986"/>
                <a:ext cx="117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1334EA4C-4EE8-40C7-A2A1-C326F2AD7AAD}"/>
                  </a:ext>
                </a:extLst>
              </p14:cNvPr>
              <p14:cNvContentPartPr/>
              <p14:nvPr/>
            </p14:nvContentPartPr>
            <p14:xfrm>
              <a:off x="10501030" y="3208986"/>
              <a:ext cx="132480" cy="176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1334EA4C-4EE8-40C7-A2A1-C326F2AD7AA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83390" y="3190986"/>
                <a:ext cx="168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5896CCB7-D403-401D-A64C-AF920EFC499E}"/>
                  </a:ext>
                </a:extLst>
              </p14:cNvPr>
              <p14:cNvContentPartPr/>
              <p14:nvPr/>
            </p14:nvContentPartPr>
            <p14:xfrm>
              <a:off x="10857430" y="3076506"/>
              <a:ext cx="47160" cy="2534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5896CCB7-D403-401D-A64C-AF920EFC49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839790" y="3058866"/>
                <a:ext cx="8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4ED2CA0F-67B9-4E1A-8303-87D1951D2E17}"/>
                  </a:ext>
                </a:extLst>
              </p14:cNvPr>
              <p14:cNvContentPartPr/>
              <p14:nvPr/>
            </p14:nvContentPartPr>
            <p14:xfrm>
              <a:off x="8614630" y="3127986"/>
              <a:ext cx="558360" cy="2307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4ED2CA0F-67B9-4E1A-8303-87D1951D2E1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596990" y="3110346"/>
                <a:ext cx="5940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B9FC710E-9D6D-47A1-8AE4-C7042A55D4B7}"/>
                  </a:ext>
                </a:extLst>
              </p14:cNvPr>
              <p14:cNvContentPartPr/>
              <p14:nvPr/>
            </p14:nvContentPartPr>
            <p14:xfrm>
              <a:off x="7602670" y="3088026"/>
              <a:ext cx="241920" cy="2534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B9FC710E-9D6D-47A1-8AE4-C7042A55D4B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584670" y="3070386"/>
                <a:ext cx="2775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0ECEF61-6994-4DFE-BF9D-2DC53D816DC8}"/>
                  </a:ext>
                </a:extLst>
              </p14:cNvPr>
              <p14:cNvContentPartPr/>
              <p14:nvPr/>
            </p14:nvContentPartPr>
            <p14:xfrm>
              <a:off x="6021190" y="3254706"/>
              <a:ext cx="351000" cy="1040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0ECEF61-6994-4DFE-BF9D-2DC53D816DC8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003190" y="3237066"/>
                <a:ext cx="3866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7778A1F-B9DA-4F2A-8CEC-76A1AE1F3FB7}"/>
                  </a:ext>
                </a:extLst>
              </p14:cNvPr>
              <p14:cNvContentPartPr/>
              <p14:nvPr/>
            </p14:nvContentPartPr>
            <p14:xfrm>
              <a:off x="5561110" y="3243186"/>
              <a:ext cx="356760" cy="2527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7778A1F-B9DA-4F2A-8CEC-76A1AE1F3FB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543110" y="3225521"/>
                <a:ext cx="392400" cy="288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E03BF2E2-5F02-44DC-A206-653A38F66B04}"/>
                  </a:ext>
                </a:extLst>
              </p14:cNvPr>
              <p14:cNvContentPartPr/>
              <p14:nvPr/>
            </p14:nvContentPartPr>
            <p14:xfrm>
              <a:off x="11248750" y="3341106"/>
              <a:ext cx="360" cy="3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E03BF2E2-5F02-44DC-A206-653A38F66B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30750" y="332346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75CCA47-7016-45D2-8C70-A0AAA59D28A8}"/>
                  </a:ext>
                </a:extLst>
              </p14:cNvPr>
              <p14:cNvContentPartPr/>
              <p14:nvPr/>
            </p14:nvContentPartPr>
            <p14:xfrm>
              <a:off x="1454950" y="3317706"/>
              <a:ext cx="138600" cy="1332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75CCA47-7016-45D2-8C70-A0AAA59D28A8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437310" y="3299706"/>
                <a:ext cx="1742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E01964F-DF18-4FEF-966B-8B7EC8AD825B}"/>
                  </a:ext>
                </a:extLst>
              </p14:cNvPr>
              <p14:cNvContentPartPr/>
              <p14:nvPr/>
            </p14:nvContentPartPr>
            <p14:xfrm>
              <a:off x="1684990" y="3318066"/>
              <a:ext cx="897480" cy="1386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E01964F-DF18-4FEF-966B-8B7EC8AD825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666990" y="3300066"/>
                <a:ext cx="9331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BEB3BA6-32CE-4787-8EE0-8FA05A942CF0}"/>
                  </a:ext>
                </a:extLst>
              </p14:cNvPr>
              <p14:cNvContentPartPr/>
              <p14:nvPr/>
            </p14:nvContentPartPr>
            <p14:xfrm>
              <a:off x="2471950" y="3778146"/>
              <a:ext cx="576000" cy="2361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BEB3BA6-32CE-4787-8EE0-8FA05A942CF0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454310" y="3760146"/>
                <a:ext cx="611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7D11941C-0931-4DD3-BBD2-7A212B784546}"/>
                  </a:ext>
                </a:extLst>
              </p14:cNvPr>
              <p14:cNvContentPartPr/>
              <p14:nvPr/>
            </p14:nvContentPartPr>
            <p14:xfrm>
              <a:off x="1719190" y="3801186"/>
              <a:ext cx="569880" cy="2131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7D11941C-0931-4DD3-BBD2-7A212B78454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701550" y="3783546"/>
                <a:ext cx="605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B447B705-7260-45DF-8D1E-865C4E6F5704}"/>
                  </a:ext>
                </a:extLst>
              </p14:cNvPr>
              <p14:cNvContentPartPr/>
              <p14:nvPr/>
            </p14:nvContentPartPr>
            <p14:xfrm>
              <a:off x="1200790" y="3783906"/>
              <a:ext cx="415440" cy="2131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B447B705-7260-45DF-8D1E-865C4E6F570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183150" y="3766266"/>
                <a:ext cx="451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C0AE071-8EFC-4113-9B84-5D0D3A3E8820}"/>
                  </a:ext>
                </a:extLst>
              </p14:cNvPr>
              <p14:cNvContentPartPr/>
              <p14:nvPr/>
            </p14:nvContentPartPr>
            <p14:xfrm>
              <a:off x="3369790" y="3737826"/>
              <a:ext cx="184320" cy="1958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C0AE071-8EFC-4113-9B84-5D0D3A3E882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352150" y="3720186"/>
                <a:ext cx="2199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E8D4DC1-DB21-4FEB-83DB-11F723F67B96}"/>
                  </a:ext>
                </a:extLst>
              </p14:cNvPr>
              <p14:cNvContentPartPr/>
              <p14:nvPr/>
            </p14:nvContentPartPr>
            <p14:xfrm>
              <a:off x="3663190" y="3737826"/>
              <a:ext cx="610560" cy="3283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E8D4DC1-DB21-4FEB-83DB-11F723F67B9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645190" y="3720186"/>
                <a:ext cx="646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1242ACF3-376F-461B-AA36-1881F7801019}"/>
                  </a:ext>
                </a:extLst>
              </p14:cNvPr>
              <p14:cNvContentPartPr/>
              <p14:nvPr/>
            </p14:nvContentPartPr>
            <p14:xfrm>
              <a:off x="4433950" y="3772386"/>
              <a:ext cx="6120" cy="234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1242ACF3-376F-461B-AA36-1881F780101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415950" y="3754746"/>
                <a:ext cx="417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B39933C-0300-4C20-8024-7AA1CC40FFFE}"/>
                  </a:ext>
                </a:extLst>
              </p14:cNvPr>
              <p14:cNvContentPartPr/>
              <p14:nvPr/>
            </p14:nvContentPartPr>
            <p14:xfrm>
              <a:off x="4450870" y="3858786"/>
              <a:ext cx="6120" cy="61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B39933C-0300-4C20-8024-7AA1CC40FFF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433230" y="3840786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37855787-AE1A-4D8D-B913-761B83FB4B32}"/>
                  </a:ext>
                </a:extLst>
              </p14:cNvPr>
              <p14:cNvContentPartPr/>
              <p14:nvPr/>
            </p14:nvContentPartPr>
            <p14:xfrm>
              <a:off x="4600630" y="3680586"/>
              <a:ext cx="213120" cy="2649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37855787-AE1A-4D8D-B913-761B83FB4B3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582630" y="3662586"/>
                <a:ext cx="248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123C8683-1D20-4065-A8CD-38568229321E}"/>
                  </a:ext>
                </a:extLst>
              </p14:cNvPr>
              <p14:cNvContentPartPr/>
              <p14:nvPr/>
            </p14:nvContentPartPr>
            <p14:xfrm>
              <a:off x="4945510" y="3737826"/>
              <a:ext cx="983880" cy="1562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123C8683-1D20-4065-A8CD-38568229321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927870" y="3720145"/>
                <a:ext cx="1019520" cy="191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03B699BA-3F31-4BF5-BC73-7000B1408CF8}"/>
                  </a:ext>
                </a:extLst>
              </p14:cNvPr>
              <p14:cNvContentPartPr/>
              <p14:nvPr/>
            </p14:nvContentPartPr>
            <p14:xfrm>
              <a:off x="6176350" y="3709026"/>
              <a:ext cx="316800" cy="12096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03B699BA-3F31-4BF5-BC73-7000B1408CF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158350" y="3691386"/>
                <a:ext cx="3524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4AD63BE-9CB2-493E-972B-FC59A313A988}"/>
                  </a:ext>
                </a:extLst>
              </p14:cNvPr>
              <p14:cNvContentPartPr/>
              <p14:nvPr/>
            </p14:nvContentPartPr>
            <p14:xfrm>
              <a:off x="7729030" y="3682746"/>
              <a:ext cx="431640" cy="1303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4AD63BE-9CB2-493E-972B-FC59A313A988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711390" y="3665106"/>
                <a:ext cx="4672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2E3A86D5-3436-4BA1-89D6-B35E4DD24DD3}"/>
                  </a:ext>
                </a:extLst>
              </p14:cNvPr>
              <p14:cNvContentPartPr/>
              <p14:nvPr/>
            </p14:nvContentPartPr>
            <p14:xfrm>
              <a:off x="7079230" y="3714426"/>
              <a:ext cx="540720" cy="1216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2E3A86D5-3436-4BA1-89D6-B35E4DD24DD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061602" y="3696786"/>
                <a:ext cx="576336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672DF64-69C6-46C6-8879-5C876E1DE003}"/>
                  </a:ext>
                </a:extLst>
              </p14:cNvPr>
              <p14:cNvContentPartPr/>
              <p14:nvPr/>
            </p14:nvContentPartPr>
            <p14:xfrm>
              <a:off x="6636070" y="3749346"/>
              <a:ext cx="339840" cy="92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672DF64-69C6-46C6-8879-5C876E1DE003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618430" y="3731706"/>
                <a:ext cx="375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2E119A6D-C4EB-4EE7-928A-6A4559B7DF53}"/>
                  </a:ext>
                </a:extLst>
              </p14:cNvPr>
              <p14:cNvContentPartPr/>
              <p14:nvPr/>
            </p14:nvContentPartPr>
            <p14:xfrm>
              <a:off x="8333110" y="3795426"/>
              <a:ext cx="6480" cy="61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2E119A6D-C4EB-4EE7-928A-6A4559B7DF5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315110" y="3777786"/>
                <a:ext cx="42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5B8EC74-94AF-4DC1-96D0-DAAAD3D6A2C5}"/>
                  </a:ext>
                </a:extLst>
              </p14:cNvPr>
              <p14:cNvContentPartPr/>
              <p14:nvPr/>
            </p14:nvContentPartPr>
            <p14:xfrm>
              <a:off x="8493310" y="3685986"/>
              <a:ext cx="144720" cy="1220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5B8EC74-94AF-4DC1-96D0-DAAAD3D6A2C5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475670" y="3667986"/>
                <a:ext cx="180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BE45D80F-82E2-48B0-9293-51A63CBA7CD4}"/>
                  </a:ext>
                </a:extLst>
              </p14:cNvPr>
              <p14:cNvContentPartPr/>
              <p14:nvPr/>
            </p14:nvContentPartPr>
            <p14:xfrm>
              <a:off x="8747110" y="3640266"/>
              <a:ext cx="138240" cy="1386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BE45D80F-82E2-48B0-9293-51A63CBA7CD4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729110" y="3622266"/>
                <a:ext cx="1738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B3AECC95-D3FD-48F4-81BA-15B9A47A0B8E}"/>
                  </a:ext>
                </a:extLst>
              </p14:cNvPr>
              <p14:cNvContentPartPr/>
              <p14:nvPr/>
            </p14:nvContentPartPr>
            <p14:xfrm>
              <a:off x="8994430" y="3605706"/>
              <a:ext cx="155520" cy="3402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B3AECC95-D3FD-48F4-81BA-15B9A47A0B8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8976430" y="3587706"/>
                <a:ext cx="191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D7FB002-AB0A-4E66-BEC5-7D71548FE5BB}"/>
                  </a:ext>
                </a:extLst>
              </p14:cNvPr>
              <p14:cNvContentPartPr/>
              <p14:nvPr/>
            </p14:nvContentPartPr>
            <p14:xfrm>
              <a:off x="1046350" y="4795146"/>
              <a:ext cx="92520" cy="11664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D7FB002-AB0A-4E66-BEC5-7D71548FE5BB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28710" y="4777506"/>
                <a:ext cx="1281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8C47524C-EEBA-43FA-BF0E-D875ACDE000D}"/>
                  </a:ext>
                </a:extLst>
              </p14:cNvPr>
              <p14:cNvContentPartPr/>
              <p14:nvPr/>
            </p14:nvContentPartPr>
            <p14:xfrm>
              <a:off x="523270" y="4657986"/>
              <a:ext cx="431640" cy="2592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8C47524C-EEBA-43FA-BF0E-D875ACDE000D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505270" y="4640346"/>
                <a:ext cx="4672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BDC3843-0FAC-4FA1-86EF-333405835419}"/>
                  </a:ext>
                </a:extLst>
              </p14:cNvPr>
              <p14:cNvContentPartPr/>
              <p14:nvPr/>
            </p14:nvContentPartPr>
            <p14:xfrm>
              <a:off x="2696950" y="4629186"/>
              <a:ext cx="1587600" cy="2480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BDC3843-0FAC-4FA1-86EF-333405835419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679310" y="4611520"/>
                <a:ext cx="1623240" cy="283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97A848F3-EE44-4054-8A44-F9445DCB96B8}"/>
                  </a:ext>
                </a:extLst>
              </p14:cNvPr>
              <p14:cNvContentPartPr/>
              <p14:nvPr/>
            </p14:nvContentPartPr>
            <p14:xfrm>
              <a:off x="1932310" y="4744026"/>
              <a:ext cx="569520" cy="1432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97A848F3-EE44-4054-8A44-F9445DCB96B8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914321" y="4726386"/>
                <a:ext cx="605137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A755826-FF60-4BA0-9526-96C39D116122}"/>
                  </a:ext>
                </a:extLst>
              </p14:cNvPr>
              <p14:cNvContentPartPr/>
              <p14:nvPr/>
            </p14:nvContentPartPr>
            <p14:xfrm>
              <a:off x="1414630" y="4680666"/>
              <a:ext cx="425880" cy="2134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A755826-FF60-4BA0-9526-96C39D116122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396630" y="4662666"/>
                <a:ext cx="461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B330D900-0243-4E1C-BDC6-9F161FCE8C2F}"/>
                  </a:ext>
                </a:extLst>
              </p14:cNvPr>
              <p14:cNvContentPartPr/>
              <p14:nvPr/>
            </p14:nvContentPartPr>
            <p14:xfrm>
              <a:off x="5813830" y="4675626"/>
              <a:ext cx="294120" cy="9792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B330D900-0243-4E1C-BDC6-9F161FCE8C2F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5796190" y="4657986"/>
                <a:ext cx="329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3B81D333-42D9-422F-9D28-A8A4D7441346}"/>
                  </a:ext>
                </a:extLst>
              </p14:cNvPr>
              <p14:cNvContentPartPr/>
              <p14:nvPr/>
            </p14:nvContentPartPr>
            <p14:xfrm>
              <a:off x="7201990" y="4646466"/>
              <a:ext cx="107640" cy="1558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3B81D333-42D9-422F-9D28-A8A4D7441346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183990" y="4628826"/>
                <a:ext cx="1432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717BD6A0-4E80-4756-BAB2-F5AAA870C343}"/>
                  </a:ext>
                </a:extLst>
              </p14:cNvPr>
              <p14:cNvContentPartPr/>
              <p14:nvPr/>
            </p14:nvContentPartPr>
            <p14:xfrm>
              <a:off x="7498990" y="4709466"/>
              <a:ext cx="98280" cy="104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717BD6A0-4E80-4756-BAB2-F5AAA870C34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481350" y="4691826"/>
                <a:ext cx="133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32895A93-6A78-4835-AFF6-AD982E624E97}"/>
                  </a:ext>
                </a:extLst>
              </p14:cNvPr>
              <p14:cNvContentPartPr/>
              <p14:nvPr/>
            </p14:nvContentPartPr>
            <p14:xfrm>
              <a:off x="7711390" y="4646106"/>
              <a:ext cx="75600" cy="1504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32895A93-6A78-4835-AFF6-AD982E624E97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693390" y="4628466"/>
                <a:ext cx="111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2F61A7DD-FF49-47B3-91C7-EF53EA595ADB}"/>
                  </a:ext>
                </a:extLst>
              </p14:cNvPr>
              <p14:cNvContentPartPr/>
              <p14:nvPr/>
            </p14:nvContentPartPr>
            <p14:xfrm>
              <a:off x="9684550" y="4692546"/>
              <a:ext cx="138240" cy="925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2F61A7DD-FF49-47B3-91C7-EF53EA595ADB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9666550" y="4674546"/>
                <a:ext cx="1738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25E54EB9-D7BF-4169-849D-4E401723EF88}"/>
                  </a:ext>
                </a:extLst>
              </p14:cNvPr>
              <p14:cNvContentPartPr/>
              <p14:nvPr/>
            </p14:nvContentPartPr>
            <p14:xfrm>
              <a:off x="9109270" y="4515426"/>
              <a:ext cx="483480" cy="2696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25E54EB9-D7BF-4169-849D-4E401723EF88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9091630" y="4497426"/>
                <a:ext cx="5191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DADE38A-2515-48BC-9FD0-52085889CD4D}"/>
                  </a:ext>
                </a:extLst>
              </p14:cNvPr>
              <p14:cNvContentPartPr/>
              <p14:nvPr/>
            </p14:nvContentPartPr>
            <p14:xfrm>
              <a:off x="8827390" y="4594986"/>
              <a:ext cx="81000" cy="2304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DADE38A-2515-48BC-9FD0-52085889CD4D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8809750" y="4576986"/>
                <a:ext cx="1166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BE8D138-7C0B-4639-8DB9-2CE160D98FC7}"/>
                  </a:ext>
                </a:extLst>
              </p14:cNvPr>
              <p14:cNvContentPartPr/>
              <p14:nvPr/>
            </p14:nvContentPartPr>
            <p14:xfrm>
              <a:off x="8344270" y="4646466"/>
              <a:ext cx="368280" cy="1612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BE8D138-7C0B-4639-8DB9-2CE160D98FC7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326630" y="4628826"/>
                <a:ext cx="403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3FEECA6E-A2A9-4FCA-8697-F989DFF4F79C}"/>
                  </a:ext>
                </a:extLst>
              </p14:cNvPr>
              <p14:cNvContentPartPr/>
              <p14:nvPr/>
            </p14:nvContentPartPr>
            <p14:xfrm>
              <a:off x="8039710" y="4583466"/>
              <a:ext cx="190080" cy="21312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3FEECA6E-A2A9-4FCA-8697-F989DFF4F79C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021710" y="4565466"/>
                <a:ext cx="225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F9CA398D-CC35-4647-8782-D502ACEE837E}"/>
                  </a:ext>
                </a:extLst>
              </p14:cNvPr>
              <p14:cNvContentPartPr/>
              <p14:nvPr/>
            </p14:nvContentPartPr>
            <p14:xfrm>
              <a:off x="6394870" y="4537386"/>
              <a:ext cx="667440" cy="2534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F9CA398D-CC35-4647-8782-D502ACEE837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376870" y="4519412"/>
                <a:ext cx="703080" cy="2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D7476EC-C63F-4149-9562-C811C8ADEE53}"/>
                  </a:ext>
                </a:extLst>
              </p14:cNvPr>
              <p14:cNvContentPartPr/>
              <p14:nvPr/>
            </p14:nvContentPartPr>
            <p14:xfrm>
              <a:off x="5216230" y="4652226"/>
              <a:ext cx="500400" cy="1278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D7476EC-C63F-4149-9562-C811C8ADEE53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198590" y="4634586"/>
                <a:ext cx="5360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AA985B74-9908-4CEB-A521-69744135B5D5}"/>
                  </a:ext>
                </a:extLst>
              </p14:cNvPr>
              <p14:cNvContentPartPr/>
              <p14:nvPr/>
            </p14:nvContentPartPr>
            <p14:xfrm>
              <a:off x="4479670" y="4560426"/>
              <a:ext cx="627120" cy="2350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AA985B74-9908-4CEB-A521-69744135B5D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462030" y="4542426"/>
                <a:ext cx="6627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E1A4997-7829-4EE5-BC45-991F4E72B68D}"/>
                  </a:ext>
                </a:extLst>
              </p14:cNvPr>
              <p14:cNvContentPartPr/>
              <p14:nvPr/>
            </p14:nvContentPartPr>
            <p14:xfrm>
              <a:off x="10914670" y="4663386"/>
              <a:ext cx="188640" cy="1274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E1A4997-7829-4EE5-BC45-991F4E72B68D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897030" y="4645386"/>
                <a:ext cx="224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01852F25-C020-489A-8776-B5048F9F940A}"/>
                  </a:ext>
                </a:extLst>
              </p14:cNvPr>
              <p14:cNvContentPartPr/>
              <p14:nvPr/>
            </p14:nvContentPartPr>
            <p14:xfrm>
              <a:off x="10040950" y="4571946"/>
              <a:ext cx="765360" cy="2304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01852F25-C020-489A-8776-B5048F9F940A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0023310" y="4553946"/>
                <a:ext cx="8010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1B84E76-A7C8-4121-8433-63D450D59C2D}"/>
                  </a:ext>
                </a:extLst>
              </p14:cNvPr>
              <p14:cNvContentPartPr/>
              <p14:nvPr/>
            </p14:nvContentPartPr>
            <p14:xfrm>
              <a:off x="2449630" y="5278986"/>
              <a:ext cx="230400" cy="11556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1B84E76-A7C8-4121-8433-63D450D59C2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431990" y="5260986"/>
                <a:ext cx="2660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82DF0B54-2A40-4DD9-A6D1-F138072890CC}"/>
                  </a:ext>
                </a:extLst>
              </p14:cNvPr>
              <p14:cNvContentPartPr/>
              <p14:nvPr/>
            </p14:nvContentPartPr>
            <p14:xfrm>
              <a:off x="5244670" y="5146866"/>
              <a:ext cx="115200" cy="1735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82DF0B54-2A40-4DD9-A6D1-F138072890C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227030" y="5129226"/>
                <a:ext cx="150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B149E5F2-478E-4D70-AF0D-1C6354D33C47}"/>
                  </a:ext>
                </a:extLst>
              </p14:cNvPr>
              <p14:cNvContentPartPr/>
              <p14:nvPr/>
            </p14:nvContentPartPr>
            <p14:xfrm>
              <a:off x="4680910" y="5060826"/>
              <a:ext cx="11880" cy="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B149E5F2-478E-4D70-AF0D-1C6354D33C47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4663270" y="5042826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36116889-D113-4BCA-A1B4-22BA2F3E87C6}"/>
                  </a:ext>
                </a:extLst>
              </p14:cNvPr>
              <p14:cNvContentPartPr/>
              <p14:nvPr/>
            </p14:nvContentPartPr>
            <p14:xfrm>
              <a:off x="6400630" y="5111946"/>
              <a:ext cx="136440" cy="13896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36116889-D113-4BCA-A1B4-22BA2F3E87C6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382630" y="5094306"/>
                <a:ext cx="1720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433687B2-FD71-4329-B942-73B3C7DAE809}"/>
                  </a:ext>
                </a:extLst>
              </p14:cNvPr>
              <p14:cNvContentPartPr/>
              <p14:nvPr/>
            </p14:nvContentPartPr>
            <p14:xfrm>
              <a:off x="7538590" y="5003226"/>
              <a:ext cx="117000" cy="23652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433687B2-FD71-4329-B942-73B3C7DAE809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7520950" y="4985226"/>
                <a:ext cx="152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59764D16-9482-4CD3-BC44-10B671944FF5}"/>
                  </a:ext>
                </a:extLst>
              </p14:cNvPr>
              <p14:cNvContentPartPr/>
              <p14:nvPr/>
            </p14:nvContentPartPr>
            <p14:xfrm>
              <a:off x="8194870" y="5146866"/>
              <a:ext cx="207360" cy="32832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59764D16-9482-4CD3-BC44-10B671944FF5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8177230" y="5129226"/>
                <a:ext cx="2430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582F6966-AB23-4EB8-9970-B832C5DEB9EE}"/>
                  </a:ext>
                </a:extLst>
              </p14:cNvPr>
              <p14:cNvContentPartPr/>
              <p14:nvPr/>
            </p14:nvContentPartPr>
            <p14:xfrm>
              <a:off x="7982110" y="5008986"/>
              <a:ext cx="360" cy="3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582F6966-AB23-4EB8-9970-B832C5DEB9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4470" y="49909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F054702B-4E80-414C-8C70-3C6AF5BE9A3E}"/>
                  </a:ext>
                </a:extLst>
              </p14:cNvPr>
              <p14:cNvContentPartPr/>
              <p14:nvPr/>
            </p14:nvContentPartPr>
            <p14:xfrm>
              <a:off x="8672230" y="5089266"/>
              <a:ext cx="132480" cy="16704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F054702B-4E80-414C-8C70-3C6AF5BE9A3E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654590" y="5071626"/>
                <a:ext cx="168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3A906461-DB5D-4B16-A0B5-6E5D6546DACB}"/>
                  </a:ext>
                </a:extLst>
              </p14:cNvPr>
              <p14:cNvContentPartPr/>
              <p14:nvPr/>
            </p14:nvContentPartPr>
            <p14:xfrm>
              <a:off x="7832350" y="5100786"/>
              <a:ext cx="271080" cy="1270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3A906461-DB5D-4B16-A0B5-6E5D6546DACB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814687" y="5083146"/>
                <a:ext cx="306767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5DD2B1DA-EA73-4C80-BB76-6DD20A663B98}"/>
                  </a:ext>
                </a:extLst>
              </p14:cNvPr>
              <p14:cNvContentPartPr/>
              <p14:nvPr/>
            </p14:nvContentPartPr>
            <p14:xfrm>
              <a:off x="6854950" y="5095746"/>
              <a:ext cx="555840" cy="1440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5DD2B1DA-EA73-4C80-BB76-6DD20A663B98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836950" y="5077791"/>
                <a:ext cx="591480" cy="179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2417BE23-4829-4323-AA42-7034407082C0}"/>
                  </a:ext>
                </a:extLst>
              </p14:cNvPr>
              <p14:cNvContentPartPr/>
              <p14:nvPr/>
            </p14:nvContentPartPr>
            <p14:xfrm>
              <a:off x="6619150" y="5077746"/>
              <a:ext cx="138600" cy="16740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2417BE23-4829-4323-AA42-7034407082C0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601150" y="5060106"/>
                <a:ext cx="1742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3FC2D4D-6C8E-46C2-BDEF-342383D7C048}"/>
                  </a:ext>
                </a:extLst>
              </p14:cNvPr>
              <p14:cNvContentPartPr/>
              <p14:nvPr/>
            </p14:nvContentPartPr>
            <p14:xfrm>
              <a:off x="5566870" y="5032026"/>
              <a:ext cx="535680" cy="23040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3FC2D4D-6C8E-46C2-BDEF-342383D7C04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5548870" y="5014026"/>
                <a:ext cx="571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9942A4F-7C17-4064-8BAC-90B234F200C6}"/>
                  </a:ext>
                </a:extLst>
              </p14:cNvPr>
              <p14:cNvContentPartPr/>
              <p14:nvPr/>
            </p14:nvContentPartPr>
            <p14:xfrm>
              <a:off x="4134790" y="5198346"/>
              <a:ext cx="989640" cy="21924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9942A4F-7C17-4064-8BAC-90B234F200C6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4116790" y="5180706"/>
                <a:ext cx="10252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B70F49AE-3C8C-4447-AB36-360CAA634D4F}"/>
                  </a:ext>
                </a:extLst>
              </p14:cNvPr>
              <p14:cNvContentPartPr/>
              <p14:nvPr/>
            </p14:nvContentPartPr>
            <p14:xfrm>
              <a:off x="3519550" y="5175666"/>
              <a:ext cx="345240" cy="19584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B70F49AE-3C8C-4447-AB36-360CAA634D4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501910" y="5157666"/>
                <a:ext cx="3808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0378B948-3C75-46CA-B028-90A2D3CC205B}"/>
                  </a:ext>
                </a:extLst>
              </p14:cNvPr>
              <p14:cNvContentPartPr/>
              <p14:nvPr/>
            </p14:nvContentPartPr>
            <p14:xfrm>
              <a:off x="2771830" y="5164146"/>
              <a:ext cx="581040" cy="2361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0378B948-3C75-46CA-B028-90A2D3CC205B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753830" y="5146506"/>
                <a:ext cx="6166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DF7177EE-F6EE-4913-AB53-CF9DC5675484}"/>
                  </a:ext>
                </a:extLst>
              </p14:cNvPr>
              <p14:cNvContentPartPr/>
              <p14:nvPr/>
            </p14:nvContentPartPr>
            <p14:xfrm>
              <a:off x="1949230" y="5256306"/>
              <a:ext cx="402840" cy="17280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DF7177EE-F6EE-4913-AB53-CF9DC5675484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931590" y="5238306"/>
                <a:ext cx="4384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7ECD51BA-AC71-4374-833E-B30199600B6F}"/>
                  </a:ext>
                </a:extLst>
              </p14:cNvPr>
              <p14:cNvContentPartPr/>
              <p14:nvPr/>
            </p14:nvContentPartPr>
            <p14:xfrm>
              <a:off x="1086670" y="5215626"/>
              <a:ext cx="655920" cy="2538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7ECD51BA-AC71-4374-833E-B30199600B6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69030" y="5197626"/>
                <a:ext cx="6915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118F1FD7-BA52-4CDA-A4D1-F0E2441EBFA3}"/>
                  </a:ext>
                </a:extLst>
              </p14:cNvPr>
              <p14:cNvContentPartPr/>
              <p14:nvPr/>
            </p14:nvContentPartPr>
            <p14:xfrm>
              <a:off x="585910" y="5215626"/>
              <a:ext cx="311400" cy="24768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118F1FD7-BA52-4CDA-A4D1-F0E2441EBFA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67910" y="5197652"/>
                <a:ext cx="347040" cy="28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BBF5B4DE-E396-43C7-8F38-C8429C8F0B77}"/>
                  </a:ext>
                </a:extLst>
              </p14:cNvPr>
              <p14:cNvContentPartPr/>
              <p14:nvPr/>
            </p14:nvContentPartPr>
            <p14:xfrm>
              <a:off x="9684190" y="5181426"/>
              <a:ext cx="178920" cy="7992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BBF5B4DE-E396-43C7-8F38-C8429C8F0B7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666190" y="5163426"/>
                <a:ext cx="2145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1F165108-259C-4297-A57D-DD6A684AA355}"/>
                  </a:ext>
                </a:extLst>
              </p14:cNvPr>
              <p14:cNvContentPartPr/>
              <p14:nvPr/>
            </p14:nvContentPartPr>
            <p14:xfrm>
              <a:off x="10115110" y="5032026"/>
              <a:ext cx="185760" cy="23112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1F165108-259C-4297-A57D-DD6A684AA35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0097110" y="5014026"/>
                <a:ext cx="221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A411D55C-AE7F-4279-B5DE-C5C782EFDB9A}"/>
                  </a:ext>
                </a:extLst>
              </p14:cNvPr>
              <p14:cNvContentPartPr/>
              <p14:nvPr/>
            </p14:nvContentPartPr>
            <p14:xfrm>
              <a:off x="10437670" y="5181426"/>
              <a:ext cx="138240" cy="9828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A411D55C-AE7F-4279-B5DE-C5C782EFDB9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0420030" y="5163426"/>
                <a:ext cx="173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8CAAAC1B-7804-4C35-959D-0E7926A93106}"/>
                  </a:ext>
                </a:extLst>
              </p14:cNvPr>
              <p14:cNvContentPartPr/>
              <p14:nvPr/>
            </p14:nvContentPartPr>
            <p14:xfrm>
              <a:off x="9115390" y="5129226"/>
              <a:ext cx="483120" cy="12708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8CAAAC1B-7804-4C35-959D-0E7926A9310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097390" y="5111226"/>
                <a:ext cx="5187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AD9BB8A2-55A8-4CC4-8973-4DB3C5A3DC2C}"/>
                  </a:ext>
                </a:extLst>
              </p14:cNvPr>
              <p14:cNvContentPartPr/>
              <p14:nvPr/>
            </p14:nvContentPartPr>
            <p14:xfrm>
              <a:off x="574390" y="5790906"/>
              <a:ext cx="178920" cy="1958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AD9BB8A2-55A8-4CC4-8973-4DB3C5A3DC2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56750" y="5773266"/>
                <a:ext cx="214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825DE4E-1CBE-409B-9B62-CE82C8EF3F39}"/>
                  </a:ext>
                </a:extLst>
              </p14:cNvPr>
              <p14:cNvContentPartPr/>
              <p14:nvPr/>
            </p14:nvContentPartPr>
            <p14:xfrm>
              <a:off x="1305190" y="5762106"/>
              <a:ext cx="115200" cy="1612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825DE4E-1CBE-409B-9B62-CE82C8EF3F39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287550" y="5744466"/>
                <a:ext cx="1508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E78C4549-B3D1-41BF-8C5F-98D8BD62982E}"/>
                  </a:ext>
                </a:extLst>
              </p14:cNvPr>
              <p14:cNvContentPartPr/>
              <p14:nvPr/>
            </p14:nvContentPartPr>
            <p14:xfrm>
              <a:off x="1517950" y="5790906"/>
              <a:ext cx="86760" cy="1274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E78C4549-B3D1-41BF-8C5F-98D8BD62982E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1500310" y="5773266"/>
                <a:ext cx="1224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446BF22B-E879-407C-9DF0-1FF972A60D48}"/>
                  </a:ext>
                </a:extLst>
              </p14:cNvPr>
              <p14:cNvContentPartPr/>
              <p14:nvPr/>
            </p14:nvContentPartPr>
            <p14:xfrm>
              <a:off x="1926550" y="5790906"/>
              <a:ext cx="40680" cy="1324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446BF22B-E879-407C-9DF0-1FF972A60D48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1908550" y="5773266"/>
                <a:ext cx="763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2D2F02B3-29BD-4CF2-937B-F0BAA78927D1}"/>
                  </a:ext>
                </a:extLst>
              </p14:cNvPr>
              <p14:cNvContentPartPr/>
              <p14:nvPr/>
            </p14:nvContentPartPr>
            <p14:xfrm>
              <a:off x="2064070" y="5802426"/>
              <a:ext cx="305640" cy="10980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2D2F02B3-29BD-4CF2-937B-F0BAA78927D1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046430" y="5784786"/>
                <a:ext cx="341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C99368D7-AB2C-435A-AAE4-336734BA9F4C}"/>
                  </a:ext>
                </a:extLst>
              </p14:cNvPr>
              <p14:cNvContentPartPr/>
              <p14:nvPr/>
            </p14:nvContentPartPr>
            <p14:xfrm>
              <a:off x="2495350" y="5808186"/>
              <a:ext cx="133200" cy="11016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C99368D7-AB2C-435A-AAE4-336734BA9F4C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2477350" y="5790186"/>
                <a:ext cx="168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B71C5D85-00A0-451A-BDF9-47FB5D316390}"/>
                  </a:ext>
                </a:extLst>
              </p14:cNvPr>
              <p14:cNvContentPartPr/>
              <p14:nvPr/>
            </p14:nvContentPartPr>
            <p14:xfrm>
              <a:off x="3133990" y="5625666"/>
              <a:ext cx="98640" cy="2581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B71C5D85-00A0-451A-BDF9-47FB5D31639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3116350" y="5608026"/>
                <a:ext cx="1342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30CC8DDC-F94B-4B64-A14B-F4E1C0132ADB}"/>
                  </a:ext>
                </a:extLst>
              </p14:cNvPr>
              <p14:cNvContentPartPr/>
              <p14:nvPr/>
            </p14:nvContentPartPr>
            <p14:xfrm>
              <a:off x="1983790" y="5658786"/>
              <a:ext cx="6120" cy="36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30CC8DDC-F94B-4B64-A14B-F4E1C0132ADB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1966150" y="564078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DF1A0FD2-96DE-4BB5-83CA-BF512525E0F3}"/>
                  </a:ext>
                </a:extLst>
              </p14:cNvPr>
              <p14:cNvContentPartPr/>
              <p14:nvPr/>
            </p14:nvContentPartPr>
            <p14:xfrm>
              <a:off x="3662830" y="5589666"/>
              <a:ext cx="420480" cy="4604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DF1A0FD2-96DE-4BB5-83CA-BF512525E0F3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3644830" y="5572026"/>
                <a:ext cx="4561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88A95FA6-8D83-4052-B686-F29E5C8278FD}"/>
                  </a:ext>
                </a:extLst>
              </p14:cNvPr>
              <p14:cNvContentPartPr/>
              <p14:nvPr/>
            </p14:nvContentPartPr>
            <p14:xfrm>
              <a:off x="2719990" y="5669946"/>
              <a:ext cx="299520" cy="2365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88A95FA6-8D83-4052-B686-F29E5C8278FD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2701990" y="5651946"/>
                <a:ext cx="3351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6D251FF2-70B2-4036-8150-7103D0E83794}"/>
                  </a:ext>
                </a:extLst>
              </p14:cNvPr>
              <p14:cNvContentPartPr/>
              <p14:nvPr/>
            </p14:nvContentPartPr>
            <p14:xfrm>
              <a:off x="1690750" y="5773626"/>
              <a:ext cx="120960" cy="18432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6D251FF2-70B2-4036-8150-7103D0E8379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672750" y="5755986"/>
                <a:ext cx="1566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C21EC628-5DE6-48B7-8B23-9A052E323793}"/>
                  </a:ext>
                </a:extLst>
              </p14:cNvPr>
              <p14:cNvContentPartPr/>
              <p14:nvPr/>
            </p14:nvContentPartPr>
            <p14:xfrm>
              <a:off x="885430" y="5808186"/>
              <a:ext cx="305640" cy="20196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C21EC628-5DE6-48B7-8B23-9A052E323793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867790" y="5790514"/>
                <a:ext cx="341280" cy="23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1D793F37-F3E1-4231-B9CE-896250A4A953}"/>
                  </a:ext>
                </a:extLst>
              </p14:cNvPr>
              <p14:cNvContentPartPr/>
              <p14:nvPr/>
            </p14:nvContentPartPr>
            <p14:xfrm>
              <a:off x="5606830" y="5836986"/>
              <a:ext cx="360" cy="612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1D793F37-F3E1-4231-B9CE-896250A4A95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589190" y="5819346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B7AE8998-25CA-4ABC-8666-B8A64DF67889}"/>
                  </a:ext>
                </a:extLst>
              </p14:cNvPr>
              <p14:cNvContentPartPr/>
              <p14:nvPr/>
            </p14:nvContentPartPr>
            <p14:xfrm>
              <a:off x="5146750" y="5974866"/>
              <a:ext cx="149760" cy="20736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B7AE8998-25CA-4ABC-8666-B8A64DF67889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129110" y="5957226"/>
                <a:ext cx="185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FB6FFA8E-01D6-4940-BD23-CFD4BE60D33C}"/>
                  </a:ext>
                </a:extLst>
              </p14:cNvPr>
              <p14:cNvContentPartPr/>
              <p14:nvPr/>
            </p14:nvContentPartPr>
            <p14:xfrm>
              <a:off x="4750030" y="5963706"/>
              <a:ext cx="259200" cy="1839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FB6FFA8E-01D6-4940-BD23-CFD4BE60D33C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732390" y="5945741"/>
                <a:ext cx="294840" cy="219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FC609A97-A77B-4513-B428-3610C83A934B}"/>
                  </a:ext>
                </a:extLst>
              </p14:cNvPr>
              <p14:cNvContentPartPr/>
              <p14:nvPr/>
            </p14:nvContentPartPr>
            <p14:xfrm>
              <a:off x="4612150" y="5520906"/>
              <a:ext cx="725040" cy="3049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FC609A97-A77B-4513-B428-3610C83A934B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594150" y="5502927"/>
                <a:ext cx="760680" cy="3405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72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80363" y="1763050"/>
            <a:ext cx="1188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Greatest Common Divisors and Least Common Multiples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Words>18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32</cp:revision>
  <dcterms:created xsi:type="dcterms:W3CDTF">2018-04-17T14:37:52Z</dcterms:created>
  <dcterms:modified xsi:type="dcterms:W3CDTF">2020-03-23T17:05:47Z</dcterms:modified>
</cp:coreProperties>
</file>