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029F0-F047-49A0-9291-24323CC7E58B}" v="25" dt="2020-03-11T14:31:36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12C029F0-F047-49A0-9291-24323CC7E58B}"/>
    <pc:docChg chg="addSld delSld modSld sldOrd">
      <pc:chgData name="Kimberly Brehm" userId="8c2b6ab9-3f19-41de-a892-34e3c36865ec" providerId="ADAL" clId="{12C029F0-F047-49A0-9291-24323CC7E58B}" dt="2020-03-11T14:31:36.330" v="187"/>
      <pc:docMkLst>
        <pc:docMk/>
      </pc:docMkLst>
      <pc:sldChg chg="del">
        <pc:chgData name="Kimberly Brehm" userId="8c2b6ab9-3f19-41de-a892-34e3c36865ec" providerId="ADAL" clId="{12C029F0-F047-49A0-9291-24323CC7E58B}" dt="2020-03-11T14:18:36.244" v="6" actId="47"/>
        <pc:sldMkLst>
          <pc:docMk/>
          <pc:sldMk cId="2217875572" sldId="256"/>
        </pc:sldMkLst>
      </pc:sldChg>
      <pc:sldChg chg="addSp delSp modSp add mod">
        <pc:chgData name="Kimberly Brehm" userId="8c2b6ab9-3f19-41de-a892-34e3c36865ec" providerId="ADAL" clId="{12C029F0-F047-49A0-9291-24323CC7E58B}" dt="2020-03-11T14:22:46.762" v="71" actId="20577"/>
        <pc:sldMkLst>
          <pc:docMk/>
          <pc:sldMk cId="4186269951" sldId="261"/>
        </pc:sldMkLst>
        <pc:spChg chg="mod">
          <ac:chgData name="Kimberly Brehm" userId="8c2b6ab9-3f19-41de-a892-34e3c36865ec" providerId="ADAL" clId="{12C029F0-F047-49A0-9291-24323CC7E58B}" dt="2020-03-11T14:18:59.570" v="68" actId="1076"/>
          <ac:spMkLst>
            <pc:docMk/>
            <pc:sldMk cId="4186269951" sldId="261"/>
            <ac:spMk id="105" creationId="{D1DE2816-61E5-4F24-94C5-ADC024D6C6C2}"/>
          </ac:spMkLst>
        </pc:spChg>
        <pc:spChg chg="mod">
          <ac:chgData name="Kimberly Brehm" userId="8c2b6ab9-3f19-41de-a892-34e3c36865ec" providerId="ADAL" clId="{12C029F0-F047-49A0-9291-24323CC7E58B}" dt="2020-03-11T14:22:46.762" v="71" actId="20577"/>
          <ac:spMkLst>
            <pc:docMk/>
            <pc:sldMk cId="4186269951" sldId="261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12C029F0-F047-49A0-9291-24323CC7E58B}" dt="2020-03-11T14:22:40.180" v="69"/>
          <ac:picMkLst>
            <pc:docMk/>
            <pc:sldMk cId="4186269951" sldId="261"/>
            <ac:picMk id="2" creationId="{FA898DC1-0739-4F74-9168-8B681F3AEFBF}"/>
          </ac:picMkLst>
        </pc:picChg>
        <pc:picChg chg="del">
          <ac:chgData name="Kimberly Brehm" userId="8c2b6ab9-3f19-41de-a892-34e3c36865ec" providerId="ADAL" clId="{12C029F0-F047-49A0-9291-24323CC7E58B}" dt="2020-03-11T14:22:40.180" v="69"/>
          <ac:picMkLst>
            <pc:docMk/>
            <pc:sldMk cId="4186269951" sldId="261"/>
            <ac:picMk id="7" creationId="{63B3CD49-FF7B-4253-AD88-2D311FEDA401}"/>
          </ac:picMkLst>
        </pc:picChg>
      </pc:sldChg>
      <pc:sldChg chg="addSp delSp modSp add mod ord">
        <pc:chgData name="Kimberly Brehm" userId="8c2b6ab9-3f19-41de-a892-34e3c36865ec" providerId="ADAL" clId="{12C029F0-F047-49A0-9291-24323CC7E58B}" dt="2020-03-11T14:31:36.330" v="187"/>
        <pc:sldMkLst>
          <pc:docMk/>
          <pc:sldMk cId="3505249617" sldId="262"/>
        </pc:sldMkLst>
        <pc:spChg chg="mod">
          <ac:chgData name="Kimberly Brehm" userId="8c2b6ab9-3f19-41de-a892-34e3c36865ec" providerId="ADAL" clId="{12C029F0-F047-49A0-9291-24323CC7E58B}" dt="2020-03-11T14:24:11.795" v="94" actId="20577"/>
          <ac:spMkLst>
            <pc:docMk/>
            <pc:sldMk cId="3505249617" sldId="262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12C029F0-F047-49A0-9291-24323CC7E58B}" dt="2020-03-11T14:31:36.330" v="187"/>
          <ac:picMkLst>
            <pc:docMk/>
            <pc:sldMk cId="3505249617" sldId="262"/>
            <ac:picMk id="4" creationId="{9D087623-EF1C-42E9-A879-B7737C96C8AC}"/>
          </ac:picMkLst>
        </pc:picChg>
        <pc:picChg chg="del">
          <ac:chgData name="Kimberly Brehm" userId="8c2b6ab9-3f19-41de-a892-34e3c36865ec" providerId="ADAL" clId="{12C029F0-F047-49A0-9291-24323CC7E58B}" dt="2020-03-11T14:29:03.828" v="183"/>
          <ac:picMkLst>
            <pc:docMk/>
            <pc:sldMk cId="3505249617" sldId="262"/>
            <ac:picMk id="5" creationId="{8F0B12DB-39DB-457B-9312-5DF92E367008}"/>
          </ac:picMkLst>
        </pc:picChg>
        <pc:picChg chg="add mod">
          <ac:chgData name="Kimberly Brehm" userId="8c2b6ab9-3f19-41de-a892-34e3c36865ec" providerId="ADAL" clId="{12C029F0-F047-49A0-9291-24323CC7E58B}" dt="2020-03-11T14:31:36.330" v="187"/>
          <ac:picMkLst>
            <pc:docMk/>
            <pc:sldMk cId="3505249617" sldId="262"/>
            <ac:picMk id="6" creationId="{1348062B-9FB3-4AED-BD74-5B4FDDDF28DD}"/>
          </ac:picMkLst>
        </pc:picChg>
      </pc:sldChg>
      <pc:sldChg chg="addSp delSp modSp add mod">
        <pc:chgData name="Kimberly Brehm" userId="8c2b6ab9-3f19-41de-a892-34e3c36865ec" providerId="ADAL" clId="{12C029F0-F047-49A0-9291-24323CC7E58B}" dt="2020-03-11T14:31:19.856" v="186"/>
        <pc:sldMkLst>
          <pc:docMk/>
          <pc:sldMk cId="1399131832" sldId="263"/>
        </pc:sldMkLst>
        <pc:grpChg chg="mod">
          <ac:chgData name="Kimberly Brehm" userId="8c2b6ab9-3f19-41de-a892-34e3c36865ec" providerId="ADAL" clId="{12C029F0-F047-49A0-9291-24323CC7E58B}" dt="2020-03-11T14:27:16.839" v="115"/>
          <ac:grpSpMkLst>
            <pc:docMk/>
            <pc:sldMk cId="1399131832" sldId="263"/>
            <ac:grpSpMk id="21" creationId="{2B4AEA6F-CADF-497C-A5D3-A7ABB75F4B36}"/>
          </ac:grpSpMkLst>
        </pc:grpChg>
        <pc:grpChg chg="mod">
          <ac:chgData name="Kimberly Brehm" userId="8c2b6ab9-3f19-41de-a892-34e3c36865ec" providerId="ADAL" clId="{12C029F0-F047-49A0-9291-24323CC7E58B}" dt="2020-03-11T14:27:16.839" v="115"/>
          <ac:grpSpMkLst>
            <pc:docMk/>
            <pc:sldMk cId="1399131832" sldId="263"/>
            <ac:grpSpMk id="22" creationId="{A53D5B54-44DE-477D-A0C7-AE8AB9BAE33A}"/>
          </ac:grpSpMkLst>
        </pc:grpChg>
        <pc:grpChg chg="mod">
          <ac:chgData name="Kimberly Brehm" userId="8c2b6ab9-3f19-41de-a892-34e3c36865ec" providerId="ADAL" clId="{12C029F0-F047-49A0-9291-24323CC7E58B}" dt="2020-03-11T14:27:16.839" v="115"/>
          <ac:grpSpMkLst>
            <pc:docMk/>
            <pc:sldMk cId="1399131832" sldId="263"/>
            <ac:grpSpMk id="23" creationId="{63E606F0-A639-4CF5-B495-D52C9B2A34C6}"/>
          </ac:grpSpMkLst>
        </pc:grpChg>
        <pc:grpChg chg="del mod">
          <ac:chgData name="Kimberly Brehm" userId="8c2b6ab9-3f19-41de-a892-34e3c36865ec" providerId="ADAL" clId="{12C029F0-F047-49A0-9291-24323CC7E58B}" dt="2020-03-11T14:27:32.147" v="133"/>
          <ac:grpSpMkLst>
            <pc:docMk/>
            <pc:sldMk cId="1399131832" sldId="263"/>
            <ac:grpSpMk id="41" creationId="{92F2FE54-52A6-4023-A42C-829EE54F0BB2}"/>
          </ac:grpSpMkLst>
        </pc:grpChg>
        <pc:grpChg chg="del mod">
          <ac:chgData name="Kimberly Brehm" userId="8c2b6ab9-3f19-41de-a892-34e3c36865ec" providerId="ADAL" clId="{12C029F0-F047-49A0-9291-24323CC7E58B}" dt="2020-03-11T14:27:36.105" v="139"/>
          <ac:grpSpMkLst>
            <pc:docMk/>
            <pc:sldMk cId="1399131832" sldId="263"/>
            <ac:grpSpMk id="42" creationId="{45C0CFD8-0EE3-48C4-9295-88F9A2977E1A}"/>
          </ac:grpSpMkLst>
        </pc:grpChg>
        <pc:grpChg chg="del mod">
          <ac:chgData name="Kimberly Brehm" userId="8c2b6ab9-3f19-41de-a892-34e3c36865ec" providerId="ADAL" clId="{12C029F0-F047-49A0-9291-24323CC7E58B}" dt="2020-03-11T14:27:38.182" v="142"/>
          <ac:grpSpMkLst>
            <pc:docMk/>
            <pc:sldMk cId="1399131832" sldId="263"/>
            <ac:grpSpMk id="43" creationId="{C4E9CFF5-0EF8-4198-A537-6C1870D60DCB}"/>
          </ac:grpSpMkLst>
        </pc:grpChg>
        <pc:grpChg chg="mod">
          <ac:chgData name="Kimberly Brehm" userId="8c2b6ab9-3f19-41de-a892-34e3c36865ec" providerId="ADAL" clId="{12C029F0-F047-49A0-9291-24323CC7E58B}" dt="2020-03-11T14:27:32.147" v="133"/>
          <ac:grpSpMkLst>
            <pc:docMk/>
            <pc:sldMk cId="1399131832" sldId="263"/>
            <ac:grpSpMk id="44" creationId="{6F4A2432-5626-4711-AA49-80856342A806}"/>
          </ac:grpSpMkLst>
        </pc:grpChg>
        <pc:grpChg chg="del mod">
          <ac:chgData name="Kimberly Brehm" userId="8c2b6ab9-3f19-41de-a892-34e3c36865ec" providerId="ADAL" clId="{12C029F0-F047-49A0-9291-24323CC7E58B}" dt="2020-03-11T14:27:45.740" v="155"/>
          <ac:grpSpMkLst>
            <pc:docMk/>
            <pc:sldMk cId="1399131832" sldId="263"/>
            <ac:grpSpMk id="56" creationId="{F0D8A7E9-89B8-493C-9BEA-59121059DD57}"/>
          </ac:grpSpMkLst>
        </pc:grpChg>
        <pc:grpChg chg="mod">
          <ac:chgData name="Kimberly Brehm" userId="8c2b6ab9-3f19-41de-a892-34e3c36865ec" providerId="ADAL" clId="{12C029F0-F047-49A0-9291-24323CC7E58B}" dt="2020-03-11T14:27:45.740" v="155"/>
          <ac:grpSpMkLst>
            <pc:docMk/>
            <pc:sldMk cId="1399131832" sldId="263"/>
            <ac:grpSpMk id="57" creationId="{3E099A6D-5665-41B4-B37B-77139A1324F5}"/>
          </ac:grpSpMkLst>
        </pc:grpChg>
        <pc:grpChg chg="mod">
          <ac:chgData name="Kimberly Brehm" userId="8c2b6ab9-3f19-41de-a892-34e3c36865ec" providerId="ADAL" clId="{12C029F0-F047-49A0-9291-24323CC7E58B}" dt="2020-03-11T14:27:45.740" v="155"/>
          <ac:grpSpMkLst>
            <pc:docMk/>
            <pc:sldMk cId="1399131832" sldId="263"/>
            <ac:grpSpMk id="58" creationId="{A7275E22-12C6-47BC-AFDA-ED62129BD51E}"/>
          </ac:grpSpMkLst>
        </pc:grpChg>
        <pc:grpChg chg="del mod">
          <ac:chgData name="Kimberly Brehm" userId="8c2b6ab9-3f19-41de-a892-34e3c36865ec" providerId="ADAL" clId="{12C029F0-F047-49A0-9291-24323CC7E58B}" dt="2020-03-11T14:28:23.864" v="164"/>
          <ac:grpSpMkLst>
            <pc:docMk/>
            <pc:sldMk cId="1399131832" sldId="263"/>
            <ac:grpSpMk id="62" creationId="{8C02F8DB-0609-4C2F-9E9A-C68405DE4780}"/>
          </ac:grpSpMkLst>
        </pc:grpChg>
        <pc:grpChg chg="del mod">
          <ac:chgData name="Kimberly Brehm" userId="8c2b6ab9-3f19-41de-a892-34e3c36865ec" providerId="ADAL" clId="{12C029F0-F047-49A0-9291-24323CC7E58B}" dt="2020-03-11T14:28:26.864" v="170"/>
          <ac:grpSpMkLst>
            <pc:docMk/>
            <pc:sldMk cId="1399131832" sldId="263"/>
            <ac:grpSpMk id="66" creationId="{551829A0-E00C-401E-9897-4F34C68687DE}"/>
          </ac:grpSpMkLst>
        </pc:grpChg>
        <pc:grpChg chg="mod">
          <ac:chgData name="Kimberly Brehm" userId="8c2b6ab9-3f19-41de-a892-34e3c36865ec" providerId="ADAL" clId="{12C029F0-F047-49A0-9291-24323CC7E58B}" dt="2020-03-11T14:28:26.864" v="170"/>
          <ac:grpSpMkLst>
            <pc:docMk/>
            <pc:sldMk cId="1399131832" sldId="263"/>
            <ac:grpSpMk id="72" creationId="{9AC2DC85-9676-4ADF-8110-82C460A8E4E1}"/>
          </ac:grpSpMkLst>
        </pc:grpChg>
        <pc:grpChg chg="mod">
          <ac:chgData name="Kimberly Brehm" userId="8c2b6ab9-3f19-41de-a892-34e3c36865ec" providerId="ADAL" clId="{12C029F0-F047-49A0-9291-24323CC7E58B}" dt="2020-03-11T14:28:26.864" v="170"/>
          <ac:grpSpMkLst>
            <pc:docMk/>
            <pc:sldMk cId="1399131832" sldId="263"/>
            <ac:grpSpMk id="73" creationId="{0383F667-D719-4F17-9178-EB5C13D958FD}"/>
          </ac:grpSpMkLst>
        </pc:grpChg>
        <pc:grpChg chg="mod">
          <ac:chgData name="Kimberly Brehm" userId="8c2b6ab9-3f19-41de-a892-34e3c36865ec" providerId="ADAL" clId="{12C029F0-F047-49A0-9291-24323CC7E58B}" dt="2020-03-11T14:28:29.453" v="173"/>
          <ac:grpSpMkLst>
            <pc:docMk/>
            <pc:sldMk cId="1399131832" sldId="263"/>
            <ac:grpSpMk id="76" creationId="{969468DF-3595-4B8B-AEAA-6B6F20F7EAAA}"/>
          </ac:grpSpMkLst>
        </pc:grpChg>
        <pc:grpChg chg="mod">
          <ac:chgData name="Kimberly Brehm" userId="8c2b6ab9-3f19-41de-a892-34e3c36865ec" providerId="ADAL" clId="{12C029F0-F047-49A0-9291-24323CC7E58B}" dt="2020-03-11T14:28:37.691" v="182"/>
          <ac:grpSpMkLst>
            <pc:docMk/>
            <pc:sldMk cId="1399131832" sldId="263"/>
            <ac:grpSpMk id="85" creationId="{48EF6F4D-0C35-4AA7-8BF1-E23E401809E0}"/>
          </ac:grpSpMkLst>
        </pc:grpChg>
        <pc:picChg chg="add del mod">
          <ac:chgData name="Kimberly Brehm" userId="8c2b6ab9-3f19-41de-a892-34e3c36865ec" providerId="ADAL" clId="{12C029F0-F047-49A0-9291-24323CC7E58B}" dt="2020-03-11T14:29:21.433" v="184"/>
          <ac:picMkLst>
            <pc:docMk/>
            <pc:sldMk cId="1399131832" sldId="263"/>
            <ac:picMk id="86" creationId="{418A9205-CA91-465D-ABB8-11A38995DE98}"/>
          </ac:picMkLst>
        </pc:picChg>
        <pc:picChg chg="add del mod">
          <ac:chgData name="Kimberly Brehm" userId="8c2b6ab9-3f19-41de-a892-34e3c36865ec" providerId="ADAL" clId="{12C029F0-F047-49A0-9291-24323CC7E58B}" dt="2020-03-11T14:29:54.873" v="185"/>
          <ac:picMkLst>
            <pc:docMk/>
            <pc:sldMk cId="1399131832" sldId="263"/>
            <ac:picMk id="87" creationId="{2914527F-CBE6-4C5E-8184-A42E320623F4}"/>
          </ac:picMkLst>
        </pc:picChg>
        <pc:picChg chg="add del mod">
          <ac:chgData name="Kimberly Brehm" userId="8c2b6ab9-3f19-41de-a892-34e3c36865ec" providerId="ADAL" clId="{12C029F0-F047-49A0-9291-24323CC7E58B}" dt="2020-03-11T14:31:19.856" v="186"/>
          <ac:picMkLst>
            <pc:docMk/>
            <pc:sldMk cId="1399131832" sldId="263"/>
            <ac:picMk id="89" creationId="{637B00A4-A397-41B1-A3F7-4635929FDAA0}"/>
          </ac:picMkLst>
        </pc:picChg>
        <pc:picChg chg="add mod">
          <ac:chgData name="Kimberly Brehm" userId="8c2b6ab9-3f19-41de-a892-34e3c36865ec" providerId="ADAL" clId="{12C029F0-F047-49A0-9291-24323CC7E58B}" dt="2020-03-11T14:31:19.856" v="186"/>
          <ac:picMkLst>
            <pc:docMk/>
            <pc:sldMk cId="1399131832" sldId="263"/>
            <ac:picMk id="91" creationId="{EF6E18A9-5F96-4EB0-BE1B-8DC53BCCED8C}"/>
          </ac:picMkLst>
        </pc:pic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2" creationId="{D8300387-878D-4EC3-968D-B7C377AFFCE3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3" creationId="{7B727089-5029-4CD2-887B-429D6BE563B2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4" creationId="{3D3A398A-348D-401C-9DBF-F69877C68961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5" creationId="{A27FCCEB-D853-4FF1-B17D-4BA2AD964EB0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6" creationId="{B9753F9E-DFCA-40FF-892C-1C1BE78277AA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7" creationId="{FFB72732-064E-4C38-AD34-6D27AF734E80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8" creationId="{E46E24DA-5156-452D-920D-609A1373C46B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9" creationId="{743DD87A-4F31-419F-9DD7-9F4233687446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10" creationId="{2B79D7C3-59F2-48B1-A41C-FDECD7DCFA84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11" creationId="{785CFBD1-DED5-48F4-94CE-92C1AC024F79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12" creationId="{A70A4A50-C2A9-492B-8D13-9D9EEBD0777F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13" creationId="{EB8BE7B0-E7FE-499B-AED0-4B0B889B61BF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14" creationId="{0AFC25F7-B41D-47E5-8EAC-E4EE02F5DE27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15" creationId="{C9F0436F-B839-4BC8-BDE8-8741A7B05B00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16" creationId="{0EDE5847-7EAF-4AD6-AC1D-5180CE364341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17" creationId="{A9B17137-9DB6-429B-B024-C0D412ED39E8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18" creationId="{62C8EB30-1275-48DB-B448-F851E1EA290A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19" creationId="{2913BB40-C99E-4772-A6AF-E048683B16B9}"/>
          </ac:inkMkLst>
        </pc:inkChg>
        <pc:inkChg chg="add mod">
          <ac:chgData name="Kimberly Brehm" userId="8c2b6ab9-3f19-41de-a892-34e3c36865ec" providerId="ADAL" clId="{12C029F0-F047-49A0-9291-24323CC7E58B}" dt="2020-03-11T14:27:16.839" v="115"/>
          <ac:inkMkLst>
            <pc:docMk/>
            <pc:sldMk cId="1399131832" sldId="263"/>
            <ac:inkMk id="20" creationId="{FE8ED49F-7A21-4EBD-BDDE-C91949268647}"/>
          </ac:inkMkLst>
        </pc:inkChg>
        <pc:inkChg chg="add">
          <ac:chgData name="Kimberly Brehm" userId="8c2b6ab9-3f19-41de-a892-34e3c36865ec" providerId="ADAL" clId="{12C029F0-F047-49A0-9291-24323CC7E58B}" dt="2020-03-11T14:27:21.238" v="116" actId="9405"/>
          <ac:inkMkLst>
            <pc:docMk/>
            <pc:sldMk cId="1399131832" sldId="263"/>
            <ac:inkMk id="24" creationId="{04B34A31-90F4-43E2-AA90-1F141DC095BC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25" creationId="{85B1556E-ACE0-414A-A29B-A25A9D3B4BF5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26" creationId="{BB7A9E6F-35E9-4630-A0F8-91613FFA1DE1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27" creationId="{285F0008-AB47-49D6-A3EC-FFAAF5C7467C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28" creationId="{488EDC9C-B905-4790-8620-CB50EF5E38DC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29" creationId="{76442E58-C058-4ECB-B579-0D8D44A701FD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30" creationId="{DA032711-7C3F-4A48-80D3-DB540D2C5922}"/>
          </ac:inkMkLst>
        </pc:inkChg>
        <pc:inkChg chg="add del mod">
          <ac:chgData name="Kimberly Brehm" userId="8c2b6ab9-3f19-41de-a892-34e3c36865ec" providerId="ADAL" clId="{12C029F0-F047-49A0-9291-24323CC7E58B}" dt="2020-03-11T14:27:38.182" v="142"/>
          <ac:inkMkLst>
            <pc:docMk/>
            <pc:sldMk cId="1399131832" sldId="263"/>
            <ac:inkMk id="31" creationId="{75765262-8FD3-48F3-B98B-7A7054367BF5}"/>
          </ac:inkMkLst>
        </pc:inkChg>
        <pc:inkChg chg="add del mod">
          <ac:chgData name="Kimberly Brehm" userId="8c2b6ab9-3f19-41de-a892-34e3c36865ec" providerId="ADAL" clId="{12C029F0-F047-49A0-9291-24323CC7E58B}" dt="2020-03-11T14:27:38.182" v="143"/>
          <ac:inkMkLst>
            <pc:docMk/>
            <pc:sldMk cId="1399131832" sldId="263"/>
            <ac:inkMk id="32" creationId="{73726956-1EB6-44F0-9A79-5095E06A4FC4}"/>
          </ac:inkMkLst>
        </pc:inkChg>
        <pc:inkChg chg="add del mod">
          <ac:chgData name="Kimberly Brehm" userId="8c2b6ab9-3f19-41de-a892-34e3c36865ec" providerId="ADAL" clId="{12C029F0-F047-49A0-9291-24323CC7E58B}" dt="2020-03-11T14:27:38.181" v="141"/>
          <ac:inkMkLst>
            <pc:docMk/>
            <pc:sldMk cId="1399131832" sldId="263"/>
            <ac:inkMk id="33" creationId="{B2EBF6C9-4A48-49B4-87A4-226C2C093180}"/>
          </ac:inkMkLst>
        </pc:inkChg>
        <pc:inkChg chg="add del mod">
          <ac:chgData name="Kimberly Brehm" userId="8c2b6ab9-3f19-41de-a892-34e3c36865ec" providerId="ADAL" clId="{12C029F0-F047-49A0-9291-24323CC7E58B}" dt="2020-03-11T14:27:35.762" v="135"/>
          <ac:inkMkLst>
            <pc:docMk/>
            <pc:sldMk cId="1399131832" sldId="263"/>
            <ac:inkMk id="34" creationId="{8F56CB0A-D5E9-4A49-B253-30F0BF6B9FC4}"/>
          </ac:inkMkLst>
        </pc:inkChg>
        <pc:inkChg chg="add del mod">
          <ac:chgData name="Kimberly Brehm" userId="8c2b6ab9-3f19-41de-a892-34e3c36865ec" providerId="ADAL" clId="{12C029F0-F047-49A0-9291-24323CC7E58B}" dt="2020-03-11T14:27:35.762" v="134"/>
          <ac:inkMkLst>
            <pc:docMk/>
            <pc:sldMk cId="1399131832" sldId="263"/>
            <ac:inkMk id="35" creationId="{6EC01D1D-C1A7-45E0-B2AD-81008454E9A8}"/>
          </ac:inkMkLst>
        </pc:inkChg>
        <pc:inkChg chg="add del mod">
          <ac:chgData name="Kimberly Brehm" userId="8c2b6ab9-3f19-41de-a892-34e3c36865ec" providerId="ADAL" clId="{12C029F0-F047-49A0-9291-24323CC7E58B}" dt="2020-03-11T14:27:35.762" v="136"/>
          <ac:inkMkLst>
            <pc:docMk/>
            <pc:sldMk cId="1399131832" sldId="263"/>
            <ac:inkMk id="36" creationId="{2080450F-FB95-442D-9A56-C804B4D4EBC7}"/>
          </ac:inkMkLst>
        </pc:inkChg>
        <pc:inkChg chg="add del mod">
          <ac:chgData name="Kimberly Brehm" userId="8c2b6ab9-3f19-41de-a892-34e3c36865ec" providerId="ADAL" clId="{12C029F0-F047-49A0-9291-24323CC7E58B}" dt="2020-03-11T14:27:36.105" v="138"/>
          <ac:inkMkLst>
            <pc:docMk/>
            <pc:sldMk cId="1399131832" sldId="263"/>
            <ac:inkMk id="37" creationId="{E5352613-04A9-43FB-A312-523179EAED1F}"/>
          </ac:inkMkLst>
        </pc:inkChg>
        <pc:inkChg chg="add del mod">
          <ac:chgData name="Kimberly Brehm" userId="8c2b6ab9-3f19-41de-a892-34e3c36865ec" providerId="ADAL" clId="{12C029F0-F047-49A0-9291-24323CC7E58B}" dt="2020-03-11T14:27:36.105" v="139"/>
          <ac:inkMkLst>
            <pc:docMk/>
            <pc:sldMk cId="1399131832" sldId="263"/>
            <ac:inkMk id="38" creationId="{122B5D89-E624-44CE-8F51-27C919FE003A}"/>
          </ac:inkMkLst>
        </pc:inkChg>
        <pc:inkChg chg="add del mod">
          <ac:chgData name="Kimberly Brehm" userId="8c2b6ab9-3f19-41de-a892-34e3c36865ec" providerId="ADAL" clId="{12C029F0-F047-49A0-9291-24323CC7E58B}" dt="2020-03-11T14:27:36.104" v="137"/>
          <ac:inkMkLst>
            <pc:docMk/>
            <pc:sldMk cId="1399131832" sldId="263"/>
            <ac:inkMk id="39" creationId="{C3BC3862-FAB0-47D7-8E57-B7F75DC1A0B5}"/>
          </ac:inkMkLst>
        </pc:inkChg>
        <pc:inkChg chg="add del mod">
          <ac:chgData name="Kimberly Brehm" userId="8c2b6ab9-3f19-41de-a892-34e3c36865ec" providerId="ADAL" clId="{12C029F0-F047-49A0-9291-24323CC7E58B}" dt="2020-03-11T14:27:36.254" v="140"/>
          <ac:inkMkLst>
            <pc:docMk/>
            <pc:sldMk cId="1399131832" sldId="263"/>
            <ac:inkMk id="40" creationId="{E30BED73-43C7-4C26-84FF-EF5364B0EA3A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45" creationId="{7846AE24-B1BF-4B07-9D01-C6FCD563B320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46" creationId="{1109A412-19F3-490F-B38D-18299E6552D5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47" creationId="{6E36B64F-4454-4E53-A774-F5886DEF3D79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48" creationId="{DC06ED12-BF9F-49F8-94C0-DB540F0A3D14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49" creationId="{61B26306-FBEB-4419-A626-0BC8377764B4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50" creationId="{D5283F60-005F-4230-8E03-CBD43ACD9B48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51" creationId="{B586E857-C5F7-480B-93A9-048E35BFF5A5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52" creationId="{AC728EE3-734A-4054-985A-CEC1BD0FBB00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53" creationId="{2B37BD9C-F61C-4CE0-95C1-A64DD84B8663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54" creationId="{75D59CEA-92A6-48BF-9436-B7C4F746DF00}"/>
          </ac:inkMkLst>
        </pc:inkChg>
        <pc:inkChg chg="add mod">
          <ac:chgData name="Kimberly Brehm" userId="8c2b6ab9-3f19-41de-a892-34e3c36865ec" providerId="ADAL" clId="{12C029F0-F047-49A0-9291-24323CC7E58B}" dt="2020-03-11T14:28:13.559" v="156" actId="1076"/>
          <ac:inkMkLst>
            <pc:docMk/>
            <pc:sldMk cId="1399131832" sldId="263"/>
            <ac:inkMk id="55" creationId="{D92077A4-C5B8-4DD5-96A5-08AD0C54B9D9}"/>
          </ac:inkMkLst>
        </pc:inkChg>
        <pc:inkChg chg="add mod">
          <ac:chgData name="Kimberly Brehm" userId="8c2b6ab9-3f19-41de-a892-34e3c36865ec" providerId="ADAL" clId="{12C029F0-F047-49A0-9291-24323CC7E58B}" dt="2020-03-11T14:28:26.864" v="170"/>
          <ac:inkMkLst>
            <pc:docMk/>
            <pc:sldMk cId="1399131832" sldId="263"/>
            <ac:inkMk id="59" creationId="{FE1A1203-8C91-4D70-A54B-27BD8D5C2E0C}"/>
          </ac:inkMkLst>
        </pc:inkChg>
        <pc:inkChg chg="add mod">
          <ac:chgData name="Kimberly Brehm" userId="8c2b6ab9-3f19-41de-a892-34e3c36865ec" providerId="ADAL" clId="{12C029F0-F047-49A0-9291-24323CC7E58B}" dt="2020-03-11T14:28:26.864" v="170"/>
          <ac:inkMkLst>
            <pc:docMk/>
            <pc:sldMk cId="1399131832" sldId="263"/>
            <ac:inkMk id="60" creationId="{9EB2FE4A-C078-40D1-B107-1A09791D6515}"/>
          </ac:inkMkLst>
        </pc:inkChg>
        <pc:inkChg chg="add mod">
          <ac:chgData name="Kimberly Brehm" userId="8c2b6ab9-3f19-41de-a892-34e3c36865ec" providerId="ADAL" clId="{12C029F0-F047-49A0-9291-24323CC7E58B}" dt="2020-03-11T14:28:26.864" v="170"/>
          <ac:inkMkLst>
            <pc:docMk/>
            <pc:sldMk cId="1399131832" sldId="263"/>
            <ac:inkMk id="61" creationId="{CC27E0A4-C90B-4B72-9C2F-1C8F2D853ED6}"/>
          </ac:inkMkLst>
        </pc:inkChg>
        <pc:inkChg chg="add mod">
          <ac:chgData name="Kimberly Brehm" userId="8c2b6ab9-3f19-41de-a892-34e3c36865ec" providerId="ADAL" clId="{12C029F0-F047-49A0-9291-24323CC7E58B}" dt="2020-03-11T14:28:26.864" v="170"/>
          <ac:inkMkLst>
            <pc:docMk/>
            <pc:sldMk cId="1399131832" sldId="263"/>
            <ac:inkMk id="63" creationId="{4B5E0526-1240-496F-B825-0B8436910C70}"/>
          </ac:inkMkLst>
        </pc:inkChg>
        <pc:inkChg chg="add mod">
          <ac:chgData name="Kimberly Brehm" userId="8c2b6ab9-3f19-41de-a892-34e3c36865ec" providerId="ADAL" clId="{12C029F0-F047-49A0-9291-24323CC7E58B}" dt="2020-03-11T14:28:26.864" v="170"/>
          <ac:inkMkLst>
            <pc:docMk/>
            <pc:sldMk cId="1399131832" sldId="263"/>
            <ac:inkMk id="64" creationId="{99870D1E-A178-4DA8-A681-8D500A07C796}"/>
          </ac:inkMkLst>
        </pc:inkChg>
        <pc:inkChg chg="add mod">
          <ac:chgData name="Kimberly Brehm" userId="8c2b6ab9-3f19-41de-a892-34e3c36865ec" providerId="ADAL" clId="{12C029F0-F047-49A0-9291-24323CC7E58B}" dt="2020-03-11T14:28:26.864" v="170"/>
          <ac:inkMkLst>
            <pc:docMk/>
            <pc:sldMk cId="1399131832" sldId="263"/>
            <ac:inkMk id="65" creationId="{AA5C556D-8603-4E3D-A5C4-896D270CA987}"/>
          </ac:inkMkLst>
        </pc:inkChg>
        <pc:inkChg chg="add mod">
          <ac:chgData name="Kimberly Brehm" userId="8c2b6ab9-3f19-41de-a892-34e3c36865ec" providerId="ADAL" clId="{12C029F0-F047-49A0-9291-24323CC7E58B}" dt="2020-03-11T14:28:26.864" v="170"/>
          <ac:inkMkLst>
            <pc:docMk/>
            <pc:sldMk cId="1399131832" sldId="263"/>
            <ac:inkMk id="67" creationId="{A420B317-065E-45C4-AEA2-431D4F2A42CE}"/>
          </ac:inkMkLst>
        </pc:inkChg>
        <pc:inkChg chg="add mod">
          <ac:chgData name="Kimberly Brehm" userId="8c2b6ab9-3f19-41de-a892-34e3c36865ec" providerId="ADAL" clId="{12C029F0-F047-49A0-9291-24323CC7E58B}" dt="2020-03-11T14:28:26.864" v="170"/>
          <ac:inkMkLst>
            <pc:docMk/>
            <pc:sldMk cId="1399131832" sldId="263"/>
            <ac:inkMk id="68" creationId="{B6E50008-8D9F-4DA7-920C-02A60CECF40D}"/>
          </ac:inkMkLst>
        </pc:inkChg>
        <pc:inkChg chg="add mod">
          <ac:chgData name="Kimberly Brehm" userId="8c2b6ab9-3f19-41de-a892-34e3c36865ec" providerId="ADAL" clId="{12C029F0-F047-49A0-9291-24323CC7E58B}" dt="2020-03-11T14:28:26.864" v="170"/>
          <ac:inkMkLst>
            <pc:docMk/>
            <pc:sldMk cId="1399131832" sldId="263"/>
            <ac:inkMk id="69" creationId="{304F15C2-5DE6-4CE7-B123-BB552873B8DC}"/>
          </ac:inkMkLst>
        </pc:inkChg>
        <pc:inkChg chg="add mod">
          <ac:chgData name="Kimberly Brehm" userId="8c2b6ab9-3f19-41de-a892-34e3c36865ec" providerId="ADAL" clId="{12C029F0-F047-49A0-9291-24323CC7E58B}" dt="2020-03-11T14:28:26.864" v="170"/>
          <ac:inkMkLst>
            <pc:docMk/>
            <pc:sldMk cId="1399131832" sldId="263"/>
            <ac:inkMk id="70" creationId="{DC816A7E-878B-4DE6-8CD1-CAEBD265C367}"/>
          </ac:inkMkLst>
        </pc:inkChg>
        <pc:inkChg chg="add mod">
          <ac:chgData name="Kimberly Brehm" userId="8c2b6ab9-3f19-41de-a892-34e3c36865ec" providerId="ADAL" clId="{12C029F0-F047-49A0-9291-24323CC7E58B}" dt="2020-03-11T14:28:29.453" v="173"/>
          <ac:inkMkLst>
            <pc:docMk/>
            <pc:sldMk cId="1399131832" sldId="263"/>
            <ac:inkMk id="71" creationId="{F9BC22FC-0A8A-4C25-A5F7-1E7A59DCEE49}"/>
          </ac:inkMkLst>
        </pc:inkChg>
        <pc:inkChg chg="add mod">
          <ac:chgData name="Kimberly Brehm" userId="8c2b6ab9-3f19-41de-a892-34e3c36865ec" providerId="ADAL" clId="{12C029F0-F047-49A0-9291-24323CC7E58B}" dt="2020-03-11T14:28:29.453" v="173"/>
          <ac:inkMkLst>
            <pc:docMk/>
            <pc:sldMk cId="1399131832" sldId="263"/>
            <ac:inkMk id="74" creationId="{E7154C3C-FCE5-4413-84D6-D7942779D811}"/>
          </ac:inkMkLst>
        </pc:inkChg>
        <pc:inkChg chg="add mod">
          <ac:chgData name="Kimberly Brehm" userId="8c2b6ab9-3f19-41de-a892-34e3c36865ec" providerId="ADAL" clId="{12C029F0-F047-49A0-9291-24323CC7E58B}" dt="2020-03-11T14:28:29.453" v="173"/>
          <ac:inkMkLst>
            <pc:docMk/>
            <pc:sldMk cId="1399131832" sldId="263"/>
            <ac:inkMk id="75" creationId="{45B88E3A-D4B0-4470-8D3B-A18CD141ACEF}"/>
          </ac:inkMkLst>
        </pc:inkChg>
        <pc:inkChg chg="add mod">
          <ac:chgData name="Kimberly Brehm" userId="8c2b6ab9-3f19-41de-a892-34e3c36865ec" providerId="ADAL" clId="{12C029F0-F047-49A0-9291-24323CC7E58B}" dt="2020-03-11T14:28:37.691" v="182"/>
          <ac:inkMkLst>
            <pc:docMk/>
            <pc:sldMk cId="1399131832" sldId="263"/>
            <ac:inkMk id="77" creationId="{D1F74CC4-5948-4F3B-AF58-D8C4B713CB60}"/>
          </ac:inkMkLst>
        </pc:inkChg>
        <pc:inkChg chg="add mod">
          <ac:chgData name="Kimberly Brehm" userId="8c2b6ab9-3f19-41de-a892-34e3c36865ec" providerId="ADAL" clId="{12C029F0-F047-49A0-9291-24323CC7E58B}" dt="2020-03-11T14:28:37.691" v="182"/>
          <ac:inkMkLst>
            <pc:docMk/>
            <pc:sldMk cId="1399131832" sldId="263"/>
            <ac:inkMk id="78" creationId="{5484774B-7FDB-43CD-9AFB-FC4423A6CA13}"/>
          </ac:inkMkLst>
        </pc:inkChg>
        <pc:inkChg chg="add mod">
          <ac:chgData name="Kimberly Brehm" userId="8c2b6ab9-3f19-41de-a892-34e3c36865ec" providerId="ADAL" clId="{12C029F0-F047-49A0-9291-24323CC7E58B}" dt="2020-03-11T14:28:37.691" v="182"/>
          <ac:inkMkLst>
            <pc:docMk/>
            <pc:sldMk cId="1399131832" sldId="263"/>
            <ac:inkMk id="79" creationId="{C58AE8C3-9CE2-44FB-89F9-10D884BB88CE}"/>
          </ac:inkMkLst>
        </pc:inkChg>
        <pc:inkChg chg="add mod">
          <ac:chgData name="Kimberly Brehm" userId="8c2b6ab9-3f19-41de-a892-34e3c36865ec" providerId="ADAL" clId="{12C029F0-F047-49A0-9291-24323CC7E58B}" dt="2020-03-11T14:28:37.691" v="182"/>
          <ac:inkMkLst>
            <pc:docMk/>
            <pc:sldMk cId="1399131832" sldId="263"/>
            <ac:inkMk id="80" creationId="{4226DC0A-CDFB-45D1-BF3F-5831B7C348B6}"/>
          </ac:inkMkLst>
        </pc:inkChg>
        <pc:inkChg chg="add mod">
          <ac:chgData name="Kimberly Brehm" userId="8c2b6ab9-3f19-41de-a892-34e3c36865ec" providerId="ADAL" clId="{12C029F0-F047-49A0-9291-24323CC7E58B}" dt="2020-03-11T14:28:37.691" v="182"/>
          <ac:inkMkLst>
            <pc:docMk/>
            <pc:sldMk cId="1399131832" sldId="263"/>
            <ac:inkMk id="81" creationId="{B67FAD29-7403-4BDE-BA2A-56402E0ABFEF}"/>
          </ac:inkMkLst>
        </pc:inkChg>
        <pc:inkChg chg="add mod">
          <ac:chgData name="Kimberly Brehm" userId="8c2b6ab9-3f19-41de-a892-34e3c36865ec" providerId="ADAL" clId="{12C029F0-F047-49A0-9291-24323CC7E58B}" dt="2020-03-11T14:28:37.691" v="182"/>
          <ac:inkMkLst>
            <pc:docMk/>
            <pc:sldMk cId="1399131832" sldId="263"/>
            <ac:inkMk id="82" creationId="{CA7ADC4C-644B-4BDB-8EE6-3EB575AFDC50}"/>
          </ac:inkMkLst>
        </pc:inkChg>
        <pc:inkChg chg="add mod">
          <ac:chgData name="Kimberly Brehm" userId="8c2b6ab9-3f19-41de-a892-34e3c36865ec" providerId="ADAL" clId="{12C029F0-F047-49A0-9291-24323CC7E58B}" dt="2020-03-11T14:28:37.691" v="182"/>
          <ac:inkMkLst>
            <pc:docMk/>
            <pc:sldMk cId="1399131832" sldId="263"/>
            <ac:inkMk id="83" creationId="{ADF9CF4D-3492-4307-88DA-43174FE8B468}"/>
          </ac:inkMkLst>
        </pc:inkChg>
        <pc:inkChg chg="add mod">
          <ac:chgData name="Kimberly Brehm" userId="8c2b6ab9-3f19-41de-a892-34e3c36865ec" providerId="ADAL" clId="{12C029F0-F047-49A0-9291-24323CC7E58B}" dt="2020-03-11T14:28:37.691" v="182"/>
          <ac:inkMkLst>
            <pc:docMk/>
            <pc:sldMk cId="1399131832" sldId="263"/>
            <ac:inkMk id="84" creationId="{068397AA-61EE-4755-BD7A-D26005F4138D}"/>
          </ac:inkMkLst>
        </pc:inkChg>
        <pc:inkChg chg="add del">
          <ac:chgData name="Kimberly Brehm" userId="8c2b6ab9-3f19-41de-a892-34e3c36865ec" providerId="ADAL" clId="{12C029F0-F047-49A0-9291-24323CC7E58B}" dt="2020-03-11T14:31:19.856" v="186"/>
          <ac:inkMkLst>
            <pc:docMk/>
            <pc:sldMk cId="1399131832" sldId="263"/>
            <ac:inkMk id="88" creationId="{62AA531A-DB87-4B06-8E5E-24D23C8F46EF}"/>
          </ac:inkMkLst>
        </pc:inkChg>
        <pc:inkChg chg="add">
          <ac:chgData name="Kimberly Brehm" userId="8c2b6ab9-3f19-41de-a892-34e3c36865ec" providerId="ADAL" clId="{12C029F0-F047-49A0-9291-24323CC7E58B}" dt="2020-03-11T14:31:19.856" v="186"/>
          <ac:inkMkLst>
            <pc:docMk/>
            <pc:sldMk cId="1399131832" sldId="263"/>
            <ac:inkMk id="90" creationId="{BE505DE8-93E4-4DF1-83AC-036B81B0B91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37.2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425 99 6648 0 0,'0'0'149'0'0,"0"0"23"0"0,0 0 12 0 0,0 0 32 0 0,0 0 108 0 0,0-2 48 0 0,0-1-293 0 0,0 0 44 0 0,0-13 639 0 0,0 12-616 0 0,0 3-113 0 0,0 0-33 0 0,0-1 376 0 0,0-1 0 0 0,0 1-292 0 0,0-2-3 0 0,0 2 9 0 0,0-1 83 0 0,0 2-41 0 0,0-1 36 0 0,-3 2 184 0 0,-8 0 0 0 0,11 0-346 0 0,0 0-1 0 0,0 0 1 0 0,0 0 0 0 0,0 0 0 0 0,0 0 0 0 0,0 0 0 0 0,0 0 0 0 0,-1 0 0 0 0,1 0 0 0 0,0 0-1 0 0,0 0 1 0 0,0 0 0 0 0,0 0 0 0 0,0 0 0 0 0,0 0 0 0 0,0 0 0 0 0,0 0 0 0 0,0 0 0 0 0,0 0 0 0 0,-1 0-1 0 0,1 0 1 0 0,0 0 0 0 0,0 0 0 0 0,0 0 0 0 0,0 0 0 0 0,0 0 0 0 0,0 0 0 0 0,0 0 0 0 0,0 0-1 0 0,0 0 1 0 0,0 0 0 0 0,0 0 0 0 0,0 0 0 0 0,0 0 0 0 0,-1-1 0 0 0,1 1 0 0 0,0 0 0 0 0,0 0 0 0 0,0 0-1 0 0,0 0 1 0 0,0 0 0 0 0,0 0 0 0 0,0 0 0 0 0,0 0 0 0 0,0 0 0 0 0,0 0 0 0 0,0-1 0 0 0,0 1-1 0 0,0 0 1 0 0,0 0 0 0 0,0 0 0 0 0,0 0 0 0 0,0 0 0 0 0,0 0 0 0 0,0 0 0 0 0,0 0 0 0 0,0-1-6 0 0,1 1 11 0 0,-1-1 0 0 0,0 1 0 0 0,0-1 0 0 0,0 1 0 0 0,0-1 0 0 0,0 1 0 0 0,-1-1 0 0 0,1 1 1 0 0,0-1-1 0 0,0 1 0 0 0,0-1 0 0 0,0 1 0 0 0,-1-1 0 0 0,1 1 0 0 0,0-1 0 0 0,0 1 0 0 0,-1-1 0 0 0,1 1 1 0 0,0-1-1 0 0,-1 1 0 0 0,1 0 0 0 0,-1-1 0 0 0,1 1 0 0 0,0 0 0 0 0,-1-1 0 0 0,1 1 0 0 0,-1 0 0 0 0,1-1 1 0 0,-1 1-1 0 0,1 0 0 0 0,-1 0 0 0 0,1 0 0 0 0,-1 0 0 0 0,1-1 0 0 0,-1 1 0 0 0,1 0 0 0 0,-1 0 0 0 0,1 0 1 0 0,-1 0-1 0 0,1 0 0 0 0,-1 0 0 0 0,0 0 0 0 0,1 0 0 0 0,-1 0 0 0 0,1 1 0 0 0,-1-1-11 0 0,0 0 15 0 0,1 0 0 0 0,-1 0 0 0 0,0 0 0 0 0,0 0 0 0 0,0 0-1 0 0,1 0 1 0 0,-1-1 0 0 0,0 1 0 0 0,0 0 0 0 0,1 0 0 0 0,-1-1 0 0 0,0 1-1 0 0,1 0 1 0 0,-1-1 0 0 0,0 1 0 0 0,1-1 0 0 0,-1 1 0 0 0,0-1 0 0 0,1 1-1 0 0,-1-1 1 0 0,1 1 0 0 0,-1-1 0 0 0,1 0 0 0 0,-1 1 0 0 0,1-1-15 0 0,0 0 15 0 0,-1 1 0 0 0,1-1 0 0 0,0 1 0 0 0,-1-1 0 0 0,1 1 0 0 0,-1 0-1 0 0,1-1 1 0 0,0 1 0 0 0,-1-1 0 0 0,1 1 0 0 0,-1 0 0 0 0,1-1 0 0 0,-1 1 0 0 0,0 0 0 0 0,1-1 0 0 0,-1 1 0 0 0,1 0 0 0 0,-1 0 0 0 0,1 0 0 0 0,-1 0 0 0 0,0 0 0 0 0,1-1 0 0 0,-1 1 0 0 0,0 0-15 0 0,-4-2 271 0 0,-6-9 1 0 0,7 8-99 0 0,1 2-86 0 0,0 1-61 0 0,-3 3-60 0 0,5-2 53 0 0,1-1-18 0 0,-4 7-1 0 0,3-7 0 0 0,1 1 0 0 0,0-1 0 0 0,0 0 0 0 0,-1 1 0 0 0,1-1 0 0 0,0 1 0 0 0,-1-1 0 0 0,1 0 0 0 0,0 1 0 0 0,-1-1 0 0 0,1 0 0 0 0,0 1 0 0 0,-1-1 0 0 0,1 0 0 0 0,-1 1 0 0 0,1-1 0 0 0,-1 0 0 0 0,1 0 0 0 0,-1 0 0 0 0,1 1 0 0 0,-1-1 0 0 0,1 0 0 0 0,-1 0 0 0 0,1 0 0 0 0,-1 0 0 0 0,1 0 0 0 0,-1 0 0 0 0,1 0 0 0 0,-1 0 0 0 0,1 0 0 0 0,-1 0 0 0 0,0-1 0 0 0,-6 1-20 0 0,0 0 38 0 0,-28 0 232 0 0,34 0-246 0 0,1 0 0 0 0,-1 0 1 0 0,0 0-1 0 0,0 0 1 0 0,1 0-1 0 0,-1 1 1 0 0,0-1-1 0 0,1 0 1 0 0,-1 0-1 0 0,0 0 0 0 0,1 1 1 0 0,-1-1-1 0 0,0 0 1 0 0,1 1-1 0 0,-1-1 1 0 0,0 0-1 0 0,1 1 1 0 0,-1-1-1 0 0,1 1 0 0 0,-1-1 1 0 0,1 1-1 0 0,-1-1 1 0 0,1 1-1 0 0,-1-1 1 0 0,1 1-1 0 0,0 0-4 0 0,-1-1 2 0 0,1 1 0 0 0,-1-1 0 0 0,1 1 0 0 0,0 0 0 0 0,-1-1 0 0 0,1 1 0 0 0,-1-1 0 0 0,0 0 0 0 0,1 1 0 0 0,-1-1 0 0 0,1 1 0 0 0,-1-1 0 0 0,0 0 0 0 0,1 1 0 0 0,-1-1 0 0 0,0 0 0 0 0,1 0 0 0 0,-1 1 0 0 0,0-1 0 0 0,1 0 0 0 0,-1 0 1 0 0,0 0-1 0 0,1 0 0 0 0,-1 0 0 0 0,0 0 0 0 0,0 0-2 0 0,1 0 3 0 0,-1 0 0 0 0,1-1 0 0 0,-1 1 0 0 0,1 0 0 0 0,-1 0 0 0 0,1 0 1 0 0,-1 0-1 0 0,1 0 0 0 0,-1 0 0 0 0,1 1 0 0 0,-1-1 0 0 0,1 0 0 0 0,-1 0 0 0 0,1 0 1 0 0,-1 0-1 0 0,1 0 0 0 0,-1 1 0 0 0,1-1 0 0 0,-1 0 0 0 0,1 1 0 0 0,-1-1 1 0 0,1 0-1 0 0,0 1 0 0 0,-1-1 0 0 0,1 0 0 0 0,0 1 0 0 0,-1-1 0 0 0,1 0 1 0 0,0 1-1 0 0,-1-1 0 0 0,1 1 0 0 0,0 0-3 0 0,-5 5 33 0 0,-9 0-22 0 0,-2 5-11 0 0,11-9-2 0 0,4-1 4 0 0,1-1 0 0 0,-1 0 0 0 0,0 0 0 0 0,1 1 0 0 0,-1-1 0 0 0,0 0 0 0 0,1 1 0 0 0,-1-1 0 0 0,1 1 0 0 0,-1-1-1 0 0,1 1 1 0 0,-1-1 0 0 0,1 1 0 0 0,-1-1 0 0 0,1 1 0 0 0,-1 0 0 0 0,1-1 0 0 0,0 1 0 0 0,-1-1 0 0 0,1 1 0 0 0,0 0 0 0 0,-1 0-2 0 0,-1 4 12 0 0,1-4-11 0 0,1 0 0 0 0,-1 0-1 0 0,0 0 1 0 0,0 0 0 0 0,1 0 0 0 0,-1-1 0 0 0,0 1-1 0 0,0 0 1 0 0,0 0 0 0 0,0-1 0 0 0,0 1 0 0 0,0-1 0 0 0,0 1-1 0 0,0-1 1 0 0,0 1 0 0 0,-1-1-1 0 0,-9 7-2 0 0,5 7 2 0 0,-21 19 0 0 0,22-23 0 0 0,4-7 0 0 0,0-1 0 0 0,0 0 0 0 0,-1 1 0 0 0,1-1 0 0 0,0 0 0 0 0,-1 0 0 0 0,0 0 0 0 0,1 0 0 0 0,-1 0 0 0 0,-2 2 0 0 0,1 0 0 0 0,0 0 0 0 0,1 0 0 0 0,-1 0 0 0 0,0 1 0 0 0,1 0 0 0 0,-11 17 0 0 0,11-19 0 0 0,0 0 0 0 0,0 0 0 0 0,1 0 0 0 0,-1 0 0 0 0,1 0 0 0 0,-1 0 0 0 0,1 0 0 0 0,0 0 0 0 0,1 1 0 0 0,-1-1 0 0 0,0 0 0 0 0,1 1 0 0 0,0 2 0 0 0,0-5 3 0 0,-1 1 0 0 0,1 0 0 0 0,0-1 0 0 0,0 1 0 0 0,-1-1 0 0 0,1 1 0 0 0,-1 0 0 0 0,1-1 0 0 0,-1 1 0 0 0,0-1 0 0 0,0 1 0 0 0,1-1 0 0 0,-1 0-3 0 0,-6 13 41 0 0,6-11-37 0 0,1 0 1 0 0,-1 0-1 0 0,1 0 1 0 0,0 0-1 0 0,0 0 1 0 0,0 0-1 0 0,0 1-4 0 0,1 0 22 0 0,-1 1 0 0 0,0 0-1 0 0,0-1 1 0 0,-1 1 0 0 0,0 0 0 0 0,1-1 0 0 0,-3 5-22 0 0,0 0 24 0 0,2-6-15 0 0,-1 0 0 0 0,1 1 0 0 0,0-1 1 0 0,0 0-1 0 0,0 1 0 0 0,0-1 0 0 0,1 1 0 0 0,0-1 1 0 0,-1 1-1 0 0,1-1 0 0 0,0 1 0 0 0,1-1 1 0 0,0 4-10 0 0,9 15 73 0 0,-4 5 6 0 0,0-11-24 0 0,-5-13-42 0 0,1 1 0 0 0,-1-1 0 0 0,0 1 0 0 0,0-1 0 0 0,-1 1 0 0 0,1-1 1 0 0,-1 1-1 0 0,1 1-13 0 0,1 41 180 0 0,-2-42-164 0 0,1 0 1 0 0,0-1-1 0 0,0 1 1 0 0,1 0-1 0 0,-1-1 0 0 0,1 1 1 0 0,0-1-1 0 0,-1 0 1 0 0,2 1-17 0 0,9 20 131 0 0,-6-3-33 0 0,-5-16-76 0 0,1 0 0 0 0,-1-1 0 0 0,1 1 0 0 0,0 0 0 0 0,0-1 0 0 0,0 0 1 0 0,1 1-23 0 0,0-1 32 0 0,-1 1 0 0 0,1 0 0 0 0,-1-1 0 0 0,0 1 0 0 0,0 0 0 0 0,0 2-32 0 0,0-1 31 0 0,-1-1 0 0 0,1-1-1 0 0,1 1 1 0 0,-1 0 0 0 0,1 0 0 0 0,1 1-31 0 0,6 17 80 0 0,-8-18-58 0 0,0 0 0 0 0,0-1 0 0 0,0 0-1 0 0,0 1 1 0 0,1-1 0 0 0,-1 0 0 0 0,1 0-1 0 0,1 1-21 0 0,9 8 70 0 0,-9-7-27 0 0,1-1 0 0 0,0-1 0 0 0,0 1 0 0 0,0-1 0 0 0,0 0 0 0 0,2 1-43 0 0,17 5 178 0 0,-17-7-129 0 0,-1-2 1 0 0,1 1-1 0 0,0-1 0 0 0,0 0 1 0 0,0 0-1 0 0,5-1-49 0 0,13 0 182 0 0,-16 1-132 0 0,13 0 46 0 0,-7-5-3 0 0,-7-1-48 0 0,19-7 103 0 0,-7 1-83 0 0,-16 8-59 0 0,1 0 0 0 0,-1 1 1 0 0,1-1-1 0 0,0 1 0 0 0,2-1-6 0 0,6-1 0 0 0,-9 3 0 0 0,0 0 0 0 0,0 0 0 0 0,0-1 0 0 0,0 1 0 0 0,0-1 0 0 0,0 0 0 0 0,0-1 0 0 0,0 1 0 0 0,8-6 0 0 0,-6 5 0 0 0,0-1 0 0 0,0-1 0 0 0,0 1 0 0 0,4-5 0 0 0,-3 2 0 0 0,0 1 0 0 0,1 0 0 0 0,0 0 0 0 0,0 1 0 0 0,0 0 0 0 0,14-9-80 0 0,-11 7-50 0 0,6 0-156 0 0,-10 4 67 0 0,-1 1 50 0 0,6-8-228 0 0,-9 5 197 0 0,-1 2 55 0 0,0 0-33 0 0,1 0-42 0 0,0-1-50 0 0,2 0-246 0 0,0 0-108 0 0,0 1-89 0 0,0 0-71 0 0,2-2-500 0 0,2-1-696 0 0,1-4-1112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44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525 50 7224 0 0,'-28'0'165'0'0,"23"0"22"0"0,5 0 7 0 0,-3 0-23 0 0,2 0-169 0 0,1 0 1 0 0,-1 0-1 0 0,0 0 0 0 0,1 0 1 0 0,-1 0-1 0 0,0 0 0 0 0,0 0 1 0 0,1-1-1 0 0,-1 1 0 0 0,0 0 1 0 0,1 0-1 0 0,-1-1 0 0 0,0 1 0 0 0,1 0 1 0 0,-1-1-3 0 0,-1-4 9 0 0,-1-1 58 0 0,-3 4 103 0 0,-2 1 61 0 0,-8-1 260 0 0,2-9 22 0 0,12 9-267 0 0,1 1-57 0 0,-1 1-50 0 0,0-1-40 0 0,0 1-25 0 0,0 0-35 0 0,-3 1 7 0 0,3-1-2 0 0,1 0 45 0 0,0 0-63 0 0,1 0-1 0 0,-1 0 0 0 0,0 0 1 0 0,0 0-1 0 0,1 0 1 0 0,-1 0-1 0 0,0 0 0 0 0,1 0 1 0 0,-1 0-1 0 0,0-1 1 0 0,1 1-1 0 0,-1 0 0 0 0,0 0 1 0 0,1-1-1 0 0,-1 1 0 0 0,0-1 1 0 0,1 1-1 0 0,-1 0 1 0 0,1-1-1 0 0,-1 1 0 0 0,1-1 1 0 0,-1 1-1 0 0,1-1 0 0 0,-1 0 1 0 0,1 1-1 0 0,0-1-25 0 0,-1 0 24 0 0,1 1-1 0 0,-1-1 1 0 0,1 1-1 0 0,0-1 1 0 0,-1 1-1 0 0,1-1 1 0 0,-1 1 0 0 0,0-1-1 0 0,1 1 1 0 0,-1-1-1 0 0,1 1 1 0 0,-1 0-1 0 0,0-1 1 0 0,1 1-1 0 0,-1 0 1 0 0,0 0-1 0 0,1-1 1 0 0,-1 1 0 0 0,0 0-1 0 0,1 0 1 0 0,-1 0-1 0 0,0 0 1 0 0,0 0-1 0 0,1 0 1 0 0,-1 0-1 0 0,0 0-23 0 0,-23 0 357 0 0,-1 0-60 0 0,0 0-76 0 0,1 0-94 0 0,22 0-119 0 0,0 0 0 0 0,1 0 0 0 0,-1 1 0 0 0,0-1 0 0 0,1 0 0 0 0,-1 1 0 0 0,0-1 0 0 0,1 1 0 0 0,-1 0 0 0 0,1 0-1 0 0,-1-1 1 0 0,1 1 0 0 0,-1 0 0 0 0,0 0-8 0 0,-6 4 50 0 0,-3 0 54 0 0,9-4-77 0 0,0 0 1 0 0,-1 1-1 0 0,1-1 1 0 0,0 0 0 0 0,-1 1-1 0 0,1-1 1 0 0,0 1-1 0 0,0 0 1 0 0,0 0-28 0 0,-5 6 95 0 0,4-5-47 0 0,-1 1-1 0 0,1-1 1 0 0,-1 0 0 0 0,1 0 0 0 0,-1 0-1 0 0,0 0-47 0 0,-7 1 79 0 0,9-3-73 0 0,1-1 0 0 0,-1 1 0 0 0,1 0 1 0 0,-1-1-1 0 0,1 1 0 0 0,-1 0 0 0 0,1 0 0 0 0,0 0 0 0 0,-1 0 1 0 0,1 0-1 0 0,0 0 0 0 0,0 1 0 0 0,0-1 0 0 0,0 0 0 0 0,0 1 1 0 0,0 0-7 0 0,-6 9 26 0 0,5-8-16 0 0,1 1 0 0 0,-1-1-1 0 0,0 0 1 0 0,-1 0-1 0 0,1 0 1 0 0,0 0-1 0 0,-1 0 1 0 0,0 0-1 0 0,0-1 1 0 0,0 1 0 0 0,0-1-10 0 0,-3 2 17 0 0,-10 9 48 0 0,3 5 25 0 0,-9 12-2 0 0,16-8-34 0 0,4-11-35 0 0,-1-3-14 0 0,0 1 0 0 0,0-1 0 0 0,-4 5-5 0 0,-5 12 12 0 0,8-11 19 0 0,0-4-9 0 0,1 0 1 0 0,0 0-1 0 0,0 8-22 0 0,1 5 71 0 0,2 40 124 0 0,1-59-188 0 0,-1 1 1 0 0,1 0 0 0 0,0 0-1 0 0,0 0 1 0 0,0 0 0 0 0,1-1 0 0 0,0 1-1 0 0,0-1 1 0 0,0 1 0 0 0,0-1 0 0 0,2 3-8 0 0,7 16 11 0 0,-6-7-9 0 0,-4-11 3 0 0,1-1-1 0 0,-1 0 0 0 0,0 0 1 0 0,1 0-1 0 0,0 0 1 0 0,0-1-1 0 0,0 1 1 0 0,1 0-1 0 0,-1-1 0 0 0,1 0 1 0 0,0 1-1 0 0,0-1 1 0 0,1 1-5 0 0,9 10 19 0 0,-7-7-2 0 0,1-1 0 0 0,-1 1 0 0 0,1-1 1 0 0,6 3-18 0 0,-1-1 23 0 0,0 1 12 0 0,1-1-1 0 0,0 0 0 0 0,13 5-34 0 0,-26-13 0 0 0,11 4 18 0 0,-1 0-1 0 0,1-1 0 0 0,-1 0 1 0 0,1-1-1 0 0,0-1 0 0 0,0 1 1 0 0,0-2-1 0 0,7 0-17 0 0,-1 0 5 0 0,-1-1-52 0 0,-4 1-45 0 0,-1-2-1 0 0,0 0 0 0 0,0 0 0 0 0,0-1 1 0 0,9-3 92 0 0,-11 2-71 0 0,20-6-174 0 0,-19 9 146 0 0,0 0 1 0 0,0 1-1 0 0,3 0 99 0 0,-9 0-24 0 0</inkml:trace>
  <inkml:trace contextRef="#ctx0" brushRef="#br0" timeOffset="320.5">967 263 6272 0 0,'0'0'182'0'0,"-3"3"-8"0"0,-5 4-139 0 0,6-6-35 0 0,1 0 0 0 0,-1 0 0 0 0,1-1 0 0 0,-1 1 0 0 0,1-1 0 0 0,-1 1 0 0 0,1-1 1 0 0,-1 1-1 0 0,1-1 0 0 0,-1 0 0 0 0,0 0 0 0 0,-1 0 0 0 0,2 0 0 0 0,-1 0 0 0 0,1 1 0 0 0,-1-1 0 0 0,1 0 0 0 0,-1 0 1 0 0,1 1-1 0 0,-1-1 0 0 0,1 1 0 0 0,-1-1 0 0 0,1 1 0 0 0,-1-1 0 0 0,1 1 1 0 0,-1 1-1 0 0,-7 8 78 0 0,7-5 5 0 0,-2 1 169 0 0,-4-1 214 0 0,3-2-323 0 0,1-1-5 0 0,1 1-1 0 0,-1 0 1 0 0,0 0 0 0 0,1 0 0 0 0,0 0 0 0 0,-1 1-138 0 0,-7 8 324 0 0,-2 1 15 0 0,1 1-59 0 0,-1 7 17 0 0,5-9-140 0 0,-1 4 98 0 0,2 3 38 0 0,0 1 6 0 0,-3-4-34 0 0,6-8-182 0 0,0 0 36 0 0,-3 23 374 0 0,6-17-311 0 0,1 4-57 0 0,0-3-22 0 0,0 1 45 0 0,0 19 261 0 0,0-33-392 0 0,1 0 0 0 0,-1 1 0 0 0,1-1 0 0 0,-1 1 0 0 0,1-1-1 0 0,0 0 1 0 0,0 1 0 0 0,0-1 0 0 0,0 0 0 0 0,0 0 0 0 0,1 0-1 0 0,-1 0 1 0 0,1 0 0 0 0,-1 0 0 0 0,1 0 0 0 0,0 0 0 0 0,0-1 0 0 0,1 2-17 0 0,4 3 76 0 0,1-1 1 0 0,0 0-1 0 0,-1 0 1 0 0,6 1-77 0 0,0 0 75 0 0,-9-4-58 0 0,-1-1 0 0 0,0 0 1 0 0,1 0-1 0 0,-1 0 0 0 0,1-1 0 0 0,-1 1 0 0 0,1-1-17 0 0,7 0 69 0 0,2 0 35 0 0,-1 1 1 0 0,-8-1-68 0 0,1 0 0 0 0,0 0 0 0 0,-1 0 0 0 0,1-1 0 0 0,0 0 1 0 0,2 0-38 0 0,14-10 156 0 0,1 5-76 0 0,-18 6-66 0 0,1-2 0 0 0,0 1 1 0 0,0 0-1 0 0,-1-1 0 0 0,1 0 0 0 0,0 0 1 0 0,1-1-15 0 0,40-25 129 0 0,-11 7-34 0 0,4-12 65 0 0,-28 26-124 0 0,-7 5-32 0 0,-1 1 0 0 0,0-1 0 0 0,0 0 0 0 0,1-1 0 0 0,-1 1 0 0 0,-1 0 0 0 0,1-1 0 0 0,0 0 0 0 0,-1 0 0 0 0,1 0 0 0 0,-1 0-4 0 0,8-19 0 0 0,-1-2 0 0 0,-4 15 0 0 0,-4 8 0 0 0,0 0 0 0 0,0-1 0 0 0,0 1 0 0 0,0-1 0 0 0,0 1 0 0 0,-1-1 0 0 0,1 0 0 0 0,-1 1 0 0 0,1-1 0 0 0,-1 0 0 0 0,1 1 0 0 0,-1-1 0 0 0,0 0 0 0 0,0 0 0 0 0,0-44 0 0 0,-3 28-31 0 0,-6 4-46 0 0,-15-10-127 0 0,11 11 116 0 0,9 10-59 0 0,1 0 34 0 0,-4-2-33 0 0,0 0 79 0 0,-11-3-8 0 0,12 6 22 0 0,1 0-36 0 0,-2-1-83 0 0,0 1-94 0 0,3 1 27 0 0,-1-1-58 0 0,1 1-64 0 0,-1-1-71 0 0,1 0-78 0 0,0 1-83 0 0,0-1-91 0 0,-1 0-96 0 0,-1 0-796 0 0,-4 1-888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6:53.9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347 18 10680 0 0,'-3'-3'241'0'0,"-8"-8"38"0"0,7 9-27 0 0,1 1-111 0 0,-1 0-73 0 0,-2 2-44 0 0,4 0 43 0 0,-10 1 7 0 0,-1 4-44 0 0,5-1-30 0 0,-4 0 5 0 0,10-4 0 0 0,0 0 1 0 0,0 0-1 0 0,0 1 1 0 0,0-1-1 0 0,0 0 1 0 0,0 1-1 0 0,0-1 1 0 0,0 1-1 0 0,0-1 1 0 0,0 1-1 0 0,1 0-5 0 0,-9 7 53 0 0,2-2-8 0 0,1 1 1 0 0,0-1-1 0 0,0 1 1 0 0,-1 2-46 0 0,6-6 21 0 0,-18 26 195 0 0,-12 26 221 0 0,21-31-277 0 0,4-9-32 0 0,-10 27 234 0 0,-9 27 227 0 0,5-1-54 0 0,12-27-266 0 0,5-10-24 0 0,-1 3 12 0 0,-5 16 72 0 0,1-2-34 0 0,3-1-46 0 0,2-14-110 0 0,0-1-11 0 0,-1-4 54 0 0,2 0 0 0 0,1 14-182 0 0,1 25 203 0 0,0 50 137 0 0,6-45-147 0 0,6-10-29 0 0,-5-11 16 0 0,4-3 4 0 0,-7-29-109 0 0,-2-12-34 0 0,0 0 0 0 0,1-1 0 0 0,-1 1 1 0 0,2-1-1 0 0,-1 1 0 0 0,1-1 0 0 0,1 2-41 0 0,-2-3 26 0 0,17 30 341 0 0,5 7-367 0 0,-18-34 46 0 0,0 0 1 0 0,1 0-1 0 0,0-1 1 0 0,1 0-47 0 0,-4-3 19 0 0,0-1 0 0 0,-1 1 1 0 0,1-1-1 0 0,-1 1 0 0 0,0 0 0 0 0,0 1-19 0 0,-1-3 10 0 0,0 0-1 0 0,-1 1 0 0 0,1-1 1 0 0,1 0-1 0 0,-1-1 1 0 0,0 1-1 0 0,1 0 0 0 0,0-1 1 0 0,-1 1-1 0 0,1-1 0 0 0,2 2-9 0 0,9 5-36 0 0,20 14 114 0 0,-22-16-95 0 0,1 0-61 0 0,-3-2-53 0 0,0 0-74 0 0,0-1-88 0 0,-1-1-102 0 0,-4-3 30 0 0,-1 1-71 0 0,0 0-63 0 0,0-1-54 0 0,0 1-42 0 0,0-1-39 0 0,4 2-717 0 0,5 2-957 0 0,7 6-1313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6:48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0 150 7080 0 0,'0'0'157'0'0,"0"0"23"0"0,3-3 13 0 0,8-11 51 0 0,-9 8-97 0 0,-1-1 114 0 0,-1 4 215 0 0,0 3 18 0 0,0 0-20 0 0,0 0-88 0 0,0 0-40 0 0,0 0-8 0 0,0 0-17 0 0,0 0-62 0 0,0 0-31 0 0,0 0-4 0 0,0 0 0 0 0,0 0 0 0 0,0 0 0 0 0,0 0 0 0 0,0 0-10 0 0,0 3-38 0 0,0-3-166 0 0,0 1-1 0 0,0-1 0 0 0,0 1 1 0 0,0 0-1 0 0,0-1 0 0 0,0 1 1 0 0,1-1-1 0 0,-1 1 0 0 0,0 0 1 0 0,0-1-1 0 0,0 1 0 0 0,1-1 1 0 0,-1 1-1 0 0,0-1 0 0 0,1 1 1 0 0,-1-1-1 0 0,1 1 0 0 0,-1-1 1 0 0,0 0-1 0 0,1 1 0 0 0,-1-1 1 0 0,1 1-1 0 0,-1-1 0 0 0,1 1-9 0 0,0-1 10 0 0,0 0-1 0 0,-1 1 1 0 0,1-1-1 0 0,-1 1 0 0 0,1-1 1 0 0,0 1-1 0 0,-1 0 0 0 0,1-1 1 0 0,-1 1-1 0 0,0-1 1 0 0,1 1-1 0 0,-1 0 0 0 0,1-1 1 0 0,-1 1-1 0 0,0 0 0 0 0,0 0 1 0 0,1-1-1 0 0,-1 1 1 0 0,0 0-1 0 0,0 0 0 0 0,0-1 1 0 0,0 1-1 0 0,0 0 1 0 0,0 0-1 0 0,0 0-9 0 0,0 2 46 0 0,0 1 0 0 0,1 0 0 0 0,-1-1 0 0 0,0 1 0 0 0,1 0 0 0 0,0-1 0 0 0,0 1 0 0 0,1 2-46 0 0,2 0 50 0 0,0-1-33 0 0,-1-1 92 0 0,-2-1-47 0 0,-2 7-12 0 0,1-8-11 0 0,1 15 96 0 0,1-2-37 0 0,6 10 2 0 0,-6-19-91 0 0,0-1 4 0 0,-1-1 0 0 0,-1 1 0 0 0,1-1 0 0 0,-1 1 0 0 0,1 0-1 0 0,-1 0 1 0 0,-1 3-13 0 0,1-5 14 0 0,0 0 0 0 0,0 0 0 0 0,0 0 0 0 0,0 0 0 0 0,1 0 0 0 0,-1 0 0 0 0,1 1-14 0 0,5 12 155 0 0,-5-13-109 0 0,0 0-1 0 0,1 1 1 0 0,-1-1-1 0 0,-1 1 0 0 0,1-1 1 0 0,0 1-1 0 0,-1 0 1 0 0,0 1-46 0 0,0 10 214 0 0,0-2-57 0 0,-1 10 25 0 0,1-17-146 0 0,1 0-1 0 0,-1 0 1 0 0,1 0 0 0 0,1 3-36 0 0,3 8 42 0 0,-3-10-25 0 0,0 0-1 0 0,0 0 1 0 0,-1 0 0 0 0,0 0 0 0 0,-1 0 0 0 0,1 0-17 0 0,-1 9 31 0 0,-1-8 5 0 0,1 0 0 0 0,0 0 0 0 0,1 0-1 0 0,0 0 1 0 0,1 2-36 0 0,2 6 77 0 0,-2-9-37 0 0,0 0 0 0 0,0 0 0 0 0,-1-1 0 0 0,0 1 0 0 0,0 0 0 0 0,-1 4-40 0 0,0 34 167 0 0,0-14-14 0 0,2-13-20 0 0,4 0-25 0 0,0-2-29 0 0,-3 2 12 0 0,-3 28 186 0 0,0-31-197 0 0,0 84 772 0 0,0-97-769 0 0,-1 8 20 0 0,1 1-42 0 0,1-9-56 0 0,-1-1-1 0 0,0 1 0 0 0,0 0 1 0 0,1-1-1 0 0,-1 1 0 0 0,-1 0 1 0 0,1 0-1 0 0,0-1 1 0 0,0 1-1 0 0,-1 0 0 0 0,1-1 1 0 0,-1 1-1 0 0,1 0 0 0 0,-1 0-4 0 0,0-2-1 0 0,1 1-1 0 0,-1-1 1 0 0,0 0-1 0 0,1 1 1 0 0,-1-1-1 0 0,0 0 1 0 0,1 0-1 0 0,-1 0 1 0 0,0 0-1 0 0,1 1 1 0 0,-1-1-1 0 0,0 0 1 0 0,0 0-1 0 0,1 0 1 0 0,-1 0 1 0 0,1 0 0 0 0,0 0-2 0 0,0 0-1 0 0,0-1 1 0 0,0 1 0 0 0,0 0 0 0 0,-1 0-1 0 0,1 0 1 0 0,0 0 0 0 0,0 0 0 0 0,0 0 0 0 0,0 0-1 0 0,0 0 1 0 0,0 0 0 0 0,0 0 0 0 0,0 0-1 0 0,0 0 1 0 0,-1 0 0 0 0,1 0 0 0 0,0 0 0 0 0,0 0-1 0 0,0 1 1 0 0,0-1 0 0 0,0 0 0 0 0,0 0-1 0 0,0 0 1 0 0,0 0 0 0 0,0 0 0 0 0,0 0 0 0 0,0 0-1 0 0,0 0 1 0 0,-1 0 0 0 0,1 0 0 0 0,0 0-1 0 0,0 0 1 0 0,0 0 0 0 0,0 0 0 0 0,0 0 0 0 0,0 1-1 0 0,0-1 1 0 0,0 0 0 0 0,0 0 0 0 0,0 0-1 0 0,0 0 1 0 0,0 0 0 0 0,0 0 0 0 0,0 0 0 0 0,0 0-1 0 0,0 0 1 0 0,0 0 0 0 0,0 1 0 0 0,0-1-1 0 0,0 0 1 0 0,0 0 0 0 0,0 0 0 0 0,0 0 0 0 0,0 0-1 0 0,0 0 1 0 0,0 0 2 0 0,0 2 56 0 0,0 0-88 0 0,0 2-133 0 0,0 11-588 0 0,0-12 623 0 0,0-1 39 0 0,0 0-398 0 0,0-2-14 0 0,0 0-19 0 0,0 0-79 0 0,0 0-37 0 0,0 0 366 0 0,0 0 140 0 0,0 0-36 0 0,0 0-5 0 0,0 0-36 0 0,0 0-41 0 0,0 0-46 0 0,0 0-49 0 0,0 0-47 0 0,0 0-40 0 0,0 0-37 0 0,0 0-133 0 0,0 0-36 0 0,0 0-1398 0 0</inkml:trace>
  <inkml:trace contextRef="#ctx0" brushRef="#br0" timeOffset="397.08">0 101 7280 0 0,'0'0'165'0'0,"0"0"22"0"0,0 0 9 0 0,3 0-20 0 0,0 0-178 0 0,1 0 38 0 0,4 0 92 0 0,0 0 69 0 0,3 0 108 0 0,-1-3 229 0 0,-5-4-124 0 0,-5 7-384 0 0,0-1 0 0 0,0 1 0 0 0,0-1 0 0 0,1 1 0 0 0,-1-1 0 0 0,0 1 0 0 0,1-1 0 0 0,-1 1 0 0 0,0 0 0 0 0,1-1 0 0 0,-1 1 0 0 0,1 0 0 0 0,-1-1 0 0 0,1 1 0 0 0,-1 0 0 0 0,0 0 0 0 0,1 0 0 0 0,-1-1 0 0 0,1 1 0 0 0,-1 0 0 0 0,1 0 0 0 0,-1 0 0 0 0,1 0 0 0 0,-1 0 0 0 0,1 0 0 0 0,0 0 0 0 0,-1 0 0 0 0,1 0 0 0 0,-1 0 0 0 0,1 0 0 0 0,-1 0 0 0 0,1 0-26 0 0,10-1 363 0 0,2-6 30 0 0,1 1 8 0 0,0 4-42 0 0,-9 2-269 0 0,-1-1 1 0 0,1 1 0 0 0,0-1-1 0 0,-1 0 1 0 0,1 0-1 0 0,-1-1 1 0 0,1 1 0 0 0,1-2-91 0 0,14-6 361 0 0,-1-2-87 0 0,8 5-22 0 0,-14 0-140 0 0,-11 5-99 0 0,-1 0 1 0 0,1 0-1 0 0,-1 0 0 0 0,1 1 1 0 0,0-1-1 0 0,-1 0 0 0 0,1 1 0 0 0,0-1 1 0 0,-1 1-1 0 0,1 0 0 0 0,0 0 1 0 0,0 0-1 0 0,-1 0 0 0 0,1 0-13 0 0,11 0 50 0 0,24 0 125 0 0,-24 0-146 0 0,-11 0-25 0 0,0-1 0 0 0,-1 1 1 0 0,1 0-1 0 0,-1 0 0 0 0,1-1 1 0 0,0 1-1 0 0,-1-1 0 0 0,1 1 1 0 0,-1-1-1 0 0,1 0 1 0 0,-1 0-1 0 0,1 1 0 0 0,-1-1-4 0 0,13-6 14 0 0,-5 5 1 0 0,0 1-1 0 0,1 0 0 0 0,-1 0 1 0 0,10 1-15 0 0,25 2-31 0 0,-19-2-69 0 0,-19 0 45 0 0,5 0 8 0 0,-4 0-55 0 0,-2 0-65 0 0,-3 0 42 0 0,0 0-33 0 0,0 0-61 0 0,0 0-51 0 0,1 0-56 0 0,-1 0-62 0 0,0 0-68 0 0,0 0-74 0 0,0 0-78 0 0,0 0-84 0 0,0 0-982 0 0,-2 0-950 0 0</inkml:trace>
  <inkml:trace contextRef="#ctx0" brushRef="#br0" timeOffset="775.12">148 510 5064 0 0,'0'0'108'0'0,"0"0"17"0"0,0 0 14 0 0,0 3-10 0 0,0-2-127 0 0,0-1 0 0 0,0 1-1 0 0,0 0 1 0 0,0 0 0 0 0,0-1 0 0 0,0 1 0 0 0,0 0-1 0 0,-1-1 1 0 0,1 1 0 0 0,0 0 0 0 0,0-1-1 0 0,-1 1 1 0 0,1 0 0 0 0,0-1 0 0 0,-1 1-2 0 0,-5 1 16 0 0,1-1 42 0 0,3-1 64 0 0,2 0 140 0 0,0 0 242 0 0,0 2 22 0 0,0-1-497 0 0,0 0 1 0 0,0-1-1 0 0,0 1 1 0 0,0-1-1 0 0,-1 1 1 0 0,1 0-1 0 0,0-1 1 0 0,0 1 0 0 0,0-1-1 0 0,0 1 1 0 0,-1-1-1 0 0,1 1 1 0 0,0 0-1 0 0,-1-1 1 0 0,1 1-1 0 0,0-1 1 0 0,-1 1-30 0 0,1-1 24 0 0,-1 0 0 0 0,1 1-1 0 0,-1-1 1 0 0,1 0 0 0 0,-1 1 0 0 0,1-1 0 0 0,-1 0 0 0 0,1 0 0 0 0,-1 1 0 0 0,0-1-1 0 0,1 0 1 0 0,-1 0 0 0 0,1 0 0 0 0,-1 0 0 0 0,0 0 0 0 0,1 0 0 0 0,-1 0-24 0 0,-2 0 362 0 0,3 0-8 0 0,0 0 4 0 0,0 0 29 0 0,0 0 12 0 0,0 0 1 0 0,0 0-7 0 0,0 0-28 0 0,0 0-11 0 0,3 3-2 0 0,2 1-300 0 0,1-1 111 0 0,0 0 66 0 0,11 0 378 0 0,-11-3-453 0 0,0 0-39 0 0,5-2 119 0 0,-5-4-36 0 0,-6 6-185 0 0,0-1 0 0 0,1 0 0 0 0,-1 1-1 0 0,1-1 1 0 0,-1 1 0 0 0,1-1 0 0 0,-1 1 0 0 0,1-1 0 0 0,-1 1 0 0 0,1-1-1 0 0,0 1 1 0 0,-1 0 0 0 0,1-1 0 0 0,0 1 0 0 0,-1 0 0 0 0,1 0 0 0 0,0-1-1 0 0,-1 1 1 0 0,1 0 0 0 0,0 0 0 0 0,-1 0 0 0 0,1 0 0 0 0,0 0 0 0 0,0 0-1 0 0,-1 0 1 0 0,1 0-13 0 0,11 1 163 0 0,12-1 99 0 0,-11-4-128 0 0,-4-1-70 0 0,-8 4-50 0 0,0 0 0 0 0,1 0-1 0 0,-1 0 1 0 0,1 1 0 0 0,0-1 0 0 0,-1 0 0 0 0,1 1 0 0 0,0-1 0 0 0,-1 1 0 0 0,1-1 0 0 0,0 1 0 0 0,-1 0 0 0 0,1 0 0 0 0,0 0-14 0 0,5 0 58 0 0,-4 0-42 0 0,-1 0-1 0 0,0 0 1 0 0,0 0-1 0 0,1 0 1 0 0,-1 0-1 0 0,0 0 0 0 0,0-1 1 0 0,1 1-1 0 0,-1-1 1 0 0,1 0-16 0 0,5-4 37 0 0,-6 4-29 0 0,-1 0-1 0 0,1 0 1 0 0,-1 0 0 0 0,1 0 0 0 0,-1 0 0 0 0,1 1 0 0 0,-1-1 0 0 0,1 1-1 0 0,0-1 1 0 0,-1 1 0 0 0,1 0 0 0 0,0-1 0 0 0,0 1 0 0 0,0 0-8 0 0,-1 0 5 0 0,1 0 0 0 0,0 0 0 0 0,-1 0 1 0 0,1-1-1 0 0,-1 1 0 0 0,1-1 0 0 0,0 1 1 0 0,-1-1-1 0 0,1 1 0 0 0,-1-1 1 0 0,1 0-1 0 0,-1 0 0 0 0,0 0-5 0 0,13-5 4 0 0,-4 4-5 0 0,0 1 0 0 0,0 0 1 0 0,0 1-1 0 0,0 0 1 0 0,1 0 0 0 0,5 1-16 0 0,-5-1-79 0 0,14 0-9 0 0,-18 0 42 0 0,-1 0-42 0 0,-1 0-4 0 0,-1 0-36 0 0,-1 0-40 0 0,1 0-47 0 0,-1 0 9 0 0,-1 0-35 0 0,2 0-349 0 0,-1-1 84 0 0,-1 1-48 0 0,3-2-672 0 0,2-2-528 0 0,3-6-1006 0 0</inkml:trace>
  <inkml:trace contextRef="#ctx0" brushRef="#br0" timeOffset="1116.04">885 395 8088 0 0,'0'0'182'0'0,"0"0"29"0"0,0 0 12 0 0,0 3-37 0 0,-1 5-136 0 0,-2 0 50 0 0,-2-2 46 0 0,1 0 42 0 0,2-5 45 0 0,1 1-54 0 0,0 0-46 0 0,1 0-38 0 0,0 2 21 0 0,1 1-56 0 0,-1-3-12 0 0,0-1 43 0 0,0 10 261 0 0,0 1-55 0 0,0-1-48 0 0,0 1-41 0 0,0 2-2 0 0,0 0-37 0 0,0 24 245 0 0,0-28-260 0 0,2-1-42 0 0,0-2-20 0 0,2 2-1 0 0,0 0-3 0 0,-1-1-1 0 0,-2 0 20 0 0,-1 3 42 0 0,0 30 323 0 0,0 59 725 0 0,0-67-820 0 0,-1-19-183 0 0,-6 0-34 0 0,4-8-65 0 0,0 1 55 0 0,1-1-1 0 0,2 2 49 0 0,0-8-167 0 0,-1 8 63 0 0,2-4 4 0 0,2 0 100 0 0,8 10-118 0 0,-11-12-132 0 0,1-1 52 0 0,0 4 123 0 0,-1-3-125 0 0,0-1-37 0 0,0 0-34 0 0,0 0-40 0 0,0 0-49 0 0,0 0 3 0 0,0 0-35 0 0,0-1-244 0 0</inkml:trace>
  <inkml:trace contextRef="#ctx0" brushRef="#br0" timeOffset="1425.26">771 346 9328 0 0,'0'0'208'0'0,"-3"0"33"0"0,2 0-224 0 0,1 0 0 0 0,-1 0 0 0 0,0 0 0 0 0,0 0 0 0 0,1 0 0 0 0,-1 0 0 0 0,0 0 1 0 0,1 0-1 0 0,-1 0 0 0 0,0-1 0 0 0,1 1 0 0 0,-1 0 0 0 0,0-1 0 0 0,1 1 0 0 0,-1 0-17 0 0,-2-8 148 0 0,3 2-77 0 0,0-8 26 0 0,0 12-11 0 0,0 2 97 0 0,0 0 151 0 0,0 0 2 0 0,0 0-145 0 0,0 0-92 0 0,3 0-37 0 0,-1 0-37 0 0,0 0-38 0 0,0 0-42 0 0,-1 0-43 0 0,0 0-48 0 0,1 0-50 0 0,-1 0-52 0 0,0 0-8 0 0,-1 0-42 0 0,1 0-406 0 0,0 0-286 0 0,-1 0-655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02.1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7744 0 0,'0'0'174'0'0,"0"0"29"0"0,0 0 12 0 0,0 0-73 0 0,0 0-10 0 0,0 0 50 0 0,0 0 158 0 0,0 0 289 0 0,0 0 19 0 0,0 0-29 0 0,0 0-416 0 0,0 0 62 0 0,0 0 133 0 0,0 0-12 0 0,0 0-8 0 0,0 0-20 0 0,0 2-8 0 0,0 9-4 0 0,0-11-341 0 0,0 1 1 0 0,0-1 0 0 0,0 0-1 0 0,-1 0 1 0 0,1 0 0 0 0,0 0-1 0 0,0 0 1 0 0,0 0 0 0 0,0 0-1 0 0,0 0 1 0 0,0 0 0 0 0,0 0-1 0 0,0 1 1 0 0,0-1 0 0 0,0 0 0 0 0,0 0-1 0 0,0 0 1 0 0,1 0 0 0 0,-1 0-1 0 0,0 0 1 0 0,0 0 0 0 0,0 0-1 0 0,0 0 1 0 0,0 0 0 0 0,0 1-1 0 0,0-1 1 0 0,0 0 0 0 0,0 0-1 0 0,0 0 1 0 0,0 0 0 0 0,0 0-1 0 0,0 0 1 0 0,0 0 0 0 0,0 0 0 0 0,0 0-1 0 0,1 0 1 0 0,-1 0 0 0 0,0 0-1 0 0,0 0 1 0 0,0 0 0 0 0,0 0-1 0 0,0 0 1 0 0,0 0 0 0 0,0 0-1 0 0,0 0 1 0 0,0 0 0 0 0,0 0-1 0 0,1 0 1 0 0,-1 0 0 0 0,0 0-1 0 0,0 0 1 0 0,0 0 0 0 0,0 0 0 0 0,0 0-1 0 0,0 0 1 0 0,0 0 0 0 0,0 0-6 0 0,1 0 16 0 0,0 1 0 0 0,0-1 0 0 0,0 0 0 0 0,-1 0 0 0 0,1 1 1 0 0,0-1-1 0 0,-1 1 0 0 0,1-1 0 0 0,0 1 0 0 0,-1-1 0 0 0,1 1 0 0 0,0-1 1 0 0,-1 1-1 0 0,1 0 0 0 0,-1-1 0 0 0,1 1 0 0 0,-1 0 0 0 0,1-1 1 0 0,-1 1-1 0 0,0 0 0 0 0,1 0 0 0 0,-1-1 0 0 0,0 1 0 0 0,0 0 1 0 0,1 0-1 0 0,-1 0 0 0 0,0-1 0 0 0,0 1 0 0 0,0 0 0 0 0,0 0 0 0 0,0 0 1 0 0,0 0-1 0 0,0 0-16 0 0,0 41 487 0 0,-1-24-223 0 0,1 1-59 0 0,0 1-34 0 0,0 9 36 0 0,0 1-40 0 0,1-21-118 0 0,-1 0-1 0 0,2-1 1 0 0,-1 1 0 0 0,1-1-1 0 0,1 2-48 0 0,-1-3 40 0 0,0 1 0 0 0,-1-1-1 0 0,0 1 1 0 0,0-1 0 0 0,-1 2-41 0 0,1 2 55 0 0,0-1 0 0 0,0 1 0 0 0,1 0 0 0 0,1-1 0 0 0,0 2-54 0 0,6 24 142 0 0,-5-17-75 0 0,2 9 40 0 0,-3 4 43 0 0,-2-25-98 0 0,-1 1-1 0 0,1 0 1 0 0,1-1-1 0 0,0 0 1 0 0,0 1-1 0 0,2 5-51 0 0,-2-8 33 0 0,2 13 135 0 0,-5-1-38 0 0,-1 1 5 0 0,6 0 42 0 0,-1-10-129 0 0,4 16 168 0 0,-4-9-56 0 0,-2 3 40 0 0,-1-14-168 0 0,0-1 0 0 0,1 0 0 0 0,-1 0-1 0 0,1 1 1 0 0,-1-1 0 0 0,1 0-1 0 0,1 2-31 0 0,7 14 190 0 0,-8-15-131 0 0,0 1-1 0 0,0-1 1 0 0,0 0-1 0 0,-1 1 1 0 0,0-1-1 0 0,1 1 1 0 0,-1 0-1 0 0,-1-1 1 0 0,0 5-59 0 0,0 7 180 0 0,1-2-53 0 0,0-11-21 0 0,0-3-2 0 0,0 0-6 0 0,3 2-28 0 0,8 9 0 0 0,-8-8 15 0 0,-3-3-12 0 0,0 0 7 0 0,-1 0-51 0 0,-1 0-54 0 0,-2 0-47 0 0,-3 0-130 0 0,7 0 194 0 0,0 0 1 0 0,0 0 0 0 0,0 0-1 0 0,0 0 1 0 0,0 0 0 0 0,0 0-1 0 0,-1 0 1 0 0,1 0 0 0 0,0 0-1 0 0,0 0 1 0 0,0 0 0 0 0,0 0 0 0 0,0 0-1 0 0,0 0 1 0 0,0 0 0 0 0,0 0-1 0 0,0 0 1 0 0,-1 0 0 0 0,1 0-1 0 0,0 0 1 0 0,0 0 0 0 0,0 0-1 0 0,0 0 1 0 0,0 0 0 0 0,0 0-1 0 0,0 0 1 0 0,0 0 0 0 0,0 0-1 0 0,0 0 1 0 0,0 0 0 0 0,0 0-1 0 0,-1-1 1 0 0,1 1 0 0 0,0 0-1 0 0,0 0 1 0 0,0 0 0 0 0,0 0-1 0 0,0 0 1 0 0,0 0 0 0 0,0 0 0 0 0,0 0-1 0 0,0 0 1 0 0,0 0 0 0 0,0 0-1 0 0,0-1 1 0 0,0 1 0 0 0,0 0-1 0 0,0 0 1 0 0,0 0 0 0 0,0 0-1 0 0,0 0 1 0 0,0 0 0 0 0,0 0-1 0 0,0 0 1 0 0,0 0 0 0 0,0-1-1 0 0,0 1 8 0 0,0 0-214 0 0,0 0 69 0 0,0 0 67 0 0,0 0 40 0 0,0-1 57 0 0,0 0 87 0 0,-1-1 236 0 0,1 1-272 0 0,0 0-45 0 0,0 0-73 0 0,0 0-110 0 0,0 0-76 0 0,0 0-110 0 0,1 1 126 0 0,-1-1-33 0 0,0 1-35 0 0,0-1-37 0 0,0 1-38 0 0,1-1-41 0 0,-1 1-43 0 0,0-1-44 0 0,1 0-46 0 0,-1 1-48 0 0,1-1-51 0 0,-1 1-51 0 0,5-4-1694 0 0,4-6-1344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02.8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7344 0 0,'0'0'165'0'0,"0"0"22"0"0,0 0 9 0 0,0 0 50 0 0,0 0 152 0 0,0 0 67 0 0,0 0 14 0 0,0 0-5 0 0,0 0-22 0 0,0 0-10 0 0,0 0-2 0 0,0 0-32 0 0,0 0-135 0 0,0 0-60 0 0,0 3-11 0 0,0 8 14 0 0,0-8 68 0 0,0-1 32 0 0,0 6-79 0 0,0 1-56 0 0,0 1-50 0 0,0 0-41 0 0,0 8-3 0 0,0 20-12 0 0,0-36-61 0 0,0 0 1 0 0,0 0-1 0 0,0 0 1 0 0,1 0-1 0 0,-1 0 1 0 0,1 0-1 0 0,-1 0 1 0 0,1 0-1 0 0,0 0 1 0 0,0 0-1 0 0,-1 0 1 0 0,1-1 0 0 0,2 3-15 0 0,-2-3 14 0 0,-1 0 1 0 0,1 1 0 0 0,0-1 0 0 0,0 1 0 0 0,0 0 0 0 0,-1-1 0 0 0,1 1 0 0 0,-1-1 0 0 0,0 1 0 0 0,1 0 0 0 0,-1-1 0 0 0,0 1 0 0 0,0 1-15 0 0,-1 28 170 0 0,0-17-119 0 0,1 0-1 0 0,0 0 1 0 0,1 0 0 0 0,3 14-51 0 0,2-12 58 0 0,0 2 28 0 0,-4 0 21 0 0,-2 13 18 0 0,0 47 286 0 0,1-59-285 0 0,6-3-36 0 0,-1 1-6 0 0,-4 2 32 0 0,-2-16-97 0 0,0 1 1 0 0,1-1-1 0 0,-1 0 1 0 0,1 0-1 0 0,-1 0 1 0 0,1 1-1 0 0,1 1-19 0 0,7 13 120 0 0,-5-3-14 0 0,-6 3-28 0 0,1 0-10 0 0,5-3 24 0 0,23 18 111 0 0,-10 0-47 0 0,-12-20-84 0 0,6-7-1 0 0,-5 5-6 0 0,7-6-1 0 0,4 8 30 0 0,-16-11-83 0 0,1-1 0 0 0,-1 0 0 0 0,0 1-1 0 0,1-1 1 0 0,-1 0 0 0 0,1 0 0 0 0,0 0 0 0 0,-1 0-1 0 0,1 0 1 0 0,0 0 0 0 0,0 0 0 0 0,0 0-1 0 0,-1-1 1 0 0,1 1 0 0 0,0-1 0 0 0,0 1 0 0 0,0-1-1 0 0,1 0-10 0 0,27 0 160 0 0,-25-3-80 0 0,-4 2-71 0 0,0 0 0 0 0,1 0 0 0 0,-1 0 0 0 0,0-1 0 0 0,1 1 0 0 0,-1 1 0 0 0,1-1 0 0 0,-1 0-1 0 0,1 0 1 0 0,0 0 0 0 0,-1 1 0 0 0,1-1 0 0 0,0 1 0 0 0,-1-1 0 0 0,1 1 0 0 0,0 0 0 0 0,-1 0-1 0 0,2 0-8 0 0,-1 0 8 0 0,0-1 0 0 0,0 1-1 0 0,-1 0 1 0 0,1-1-1 0 0,0 1 1 0 0,0-1-1 0 0,-1 1 1 0 0,1-1-1 0 0,0 0 1 0 0,-1 0 0 0 0,1 0-1 0 0,0 0 1 0 0,-1 0-1 0 0,1 0 1 0 0,-1 0-1 0 0,0 0 1 0 0,1-1-1 0 0,-1 1 1 0 0,0-1-8 0 0,16-11 64 0 0,-6 8-20 0 0,-9 4-36 0 0,1 0 0 0 0,-1 0 0 0 0,0-1 1 0 0,1 1-1 0 0,-1-1 0 0 0,0 1 0 0 0,0-1 1 0 0,0 0-1 0 0,0 1-8 0 0,12-12 17 0 0,-9 8-5 0 0,0 1-1 0 0,-1-1 0 0 0,1 0 0 0 0,-1 0 1 0 0,0 0-1 0 0,1-3-11 0 0,17-41 120 0 0,-11 30-93 0 0,-9 10-10 0 0,-1 1 2 0 0,13-21 11 0 0,-14 27-31 0 0,1 1-1 0 0,-1-1 0 0 0,0 1 1 0 0,1-1-1 0 0,-1 1 0 0 0,0-1 1 0 0,0 1-1 0 0,0-1 0 0 0,0 1 1 0 0,0-1 1 0 0,0 1-6 0 0,0-1 0 0 0,0 1 1 0 0,0-1-1 0 0,1 1 0 0 0,-1-1 1 0 0,0 1-1 0 0,0-1 0 0 0,1 1 1 0 0,-1-1-1 0 0,1 1 6 0 0,2-5-10 0 0,2-5 5 0 0,-5 10 5 0 0,0 1-1 0 0,-1-1 0 0 0,1 0 1 0 0,0 0-1 0 0,-1 0 0 0 0,1 0 0 0 0,-1 0 1 0 0,1 0-1 0 0,-1 0 0 0 0,1 0 1 0 0,-1 1-1 0 0,0-1 0 0 0,1 0 0 0 0,-1 1 1 0 0,0-1 0 0 0,1 1 0 0 0,-3-3-54 0 0,1 3 1 0 0,1 0 52 0 0,0 0 1 0 0,0-1-1 0 0,0 1 0 0 0,0 0 0 0 0,0-1 0 0 0,1 1 1 0 0,-1-1-1 0 0,0 1 0 0 0,0-1 0 0 0,0 1 1 0 0,1-1-1 0 0,-1 0 0 0 0,0 1 0 0 0,1-1 0 0 0,-1 0 1 0 0,1 0 1 0 0,0 1-1 0 0,0 0 0 0 0,-1-1 0 0 0,1 1 0 0 0,0-1 0 0 0,0 1 0 0 0,-1 0 0 0 0,1-1 0 0 0,0 1 0 0 0,-1 0 0 0 0,1-1 0 0 0,-1 1 0 0 0,1 0 0 0 0,0 0 0 0 0,-1-1 0 0 0,1 1 0 0 0,-1 0 0 0 0,1 0 0 0 0,0 0 0 0 0,-1 0 0 0 0,1-1 0 0 0,-1 1 0 0 0,1 0 0 0 0,-1 0 0 0 0,1 0 0 0 0,-1 0 0 0 0,1 0 0 0 0,-1 0 0 0 0,1 0 0 0 0,0 0 0 0 0,-1 0 0 0 0,1 1 0 0 0,-1-1 0 0 0,1 0 0 0 0,-1 0 0 0 0,1 0 0 0 0,-1 0 0 0 0,-3 7 0 0 0,3-6 0 0 0,1-1 0 0 0,0 1 0 0 0,0-1 0 0 0,-1 1 0 0 0,1-1 0 0 0,0 0 0 0 0,-1 1 0 0 0,1-1 0 0 0,0 0 0 0 0,-1 1 0 0 0,1-1 0 0 0,0 0 0 0 0,-1 1 0 0 0,1-1 0 0 0,-1 0 0 0 0,1 0 0 0 0,-1 1 0 0 0,1-1 0 0 0,-1 0 0 0 0,1 0 0 0 0,-1 0 0 0 0,1 0 0 0 0,-1 1 0 0 0,1-1 0 0 0,-1 0 0 0 0,1 0 0 0 0,-1 0 0 0 0,1 0 0 0 0,-1 0 0 0 0,1-1 0 0 0,-1 1 0 0 0,0 0 0 0 0,0 0 0 0 0,-1 0 0 0 0,1 0 0 0 0,0 0 0 0 0,-1 0 0 0 0,1 0 0 0 0,0 1 0 0 0,-1-1 0 0 0,1 0 0 0 0,0 1 0 0 0,0-1 0 0 0,-1 1 0 0 0,1-1 0 0 0,0 1 0 0 0,0 0 0 0 0,0 0 0 0 0,0-1 0 0 0,0 1 0 0 0,0 0 0 0 0,0 0 0 0 0,0 0 0 0 0,0 0 0 0 0,0 0 0 0 0,0 0 0 0 0,0 0 0 0 0,0 1 0 0 0,-1 4 0 0 0,1-6-1 0 0,1 1 1 0 0,0 0 0 0 0,0-1 0 0 0,-1 1-1 0 0,1 0 1 0 0,0-1 0 0 0,-1 1 0 0 0,1-1-1 0 0,-1 1 1 0 0,1-1 0 0 0,-1 1 0 0 0,1-1-1 0 0,-1 1 1 0 0,1-1 0 0 0,-1 1-1 0 0,0-1 1 0 0,1 1 0 0 0,-1-1 0 0 0,1 0-1 0 0,-1 1 1 0 0,0-1 0 0 0,0 0 0 0 0,-4 3-8 0 0,3-2 1 0 0,1 0 1 0 0,-1 1 0 0 0,0-1-1 0 0,1 1 1 0 0,-1-1 0 0 0,1 1-1 0 0,0 0 1 0 0,0-1 0 0 0,-1 1-1 0 0,1 0 1 0 0,0 0 0 0 0,0 0-1 0 0,0 1 7 0 0,0 0-14 0 0,-1 0-1 0 0,0 0 0 0 0,1 1 1 0 0,-2-2-1 0 0,1 1 0 0 0,-1 1 15 0 0,-9 10-55 0 0,12-12 54 0 0,-1-1-1 0 0,0 1 1 0 0,1-1 0 0 0,-1 1-1 0 0,1-1 1 0 0,0 1-1 0 0,-1-1 1 0 0,1 1-1 0 0,0-1 1 0 0,0 1-1 0 0,0 0 2 0 0,1 3 0 0 0,-2-3 0 0 0,-13 24 0 0 0,14-25-1 0 0,-1 0-1 0 0,1 1 0 0 0,-1-1 0 0 0,1 1 0 0 0,0-1 1 0 0,0 1-1 0 0,-1-1 0 0 0,1 1 0 0 0,0-1 0 0 0,0 1 2 0 0,1-1-6 0 0,-1 1 0 0 0,0 0 0 0 0,-1-1 0 0 0,1 1-1 0 0,0-1 1 0 0,0 0 0 0 0,-1 1 0 0 0,1-1 0 0 0,-1 1-1 0 0,1-1 7 0 0,-11 13-32 0 0,7-7-44 0 0,5 2 83 0 0,-1-6-7 0 0,0 11 57 0 0,0-12-18 0 0,0-1-40 0 0,0-1-40 0 0,3 2-74 0 0,0 1 48 0 0,2 3-92 0 0,9 8-295 0 0,-11-10 352 0 0,-1-1 44 0 0,1 4-194 0 0,0 0-148 0 0,7-2-389 0 0,-9-4 730 0 0,-1 0 0 0 0,1 0 1 0 0,-1 0-1 0 0,0-1 1 0 0,1 1-1 0 0,-1 0 1 0 0,0 0-1 0 0,0 0 0 0 0,0 0 1 0 0,0 0-1 0 0,0 0 1 0 0,0-1-1 0 0,0 1 1 0 0,0 1 58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03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9216 0 0,'0'0'208'0'0,"0"0"33"0"0,0 0 14 0 0,3 2-42 0 0,7 12-170 0 0,-7-7-37 0 0,0 0 68 0 0,0-5 52 0 0,1 0-10 0 0,-1 0 20 0 0,-1 0 23 0 0,-1 0-11 0 0,-1 1 48 0 0,0 1 58 0 0,1 1 67 0 0,-2 3 36 0 0,0 7 89 0 0,1-12-371 0 0,0-1 1 0 0,1 0 0 0 0,-1 1-1 0 0,0-1 1 0 0,1 0-1 0 0,-1 1 1 0 0,1-1 0 0 0,0 2-76 0 0,4 4 203 0 0,1 3 84 0 0,-3 3 49 0 0,-3 6-33 0 0,0 27 277 0 0,0-32-349 0 0,0 1 62 0 0,-2-4-87 0 0,-4 1 32 0 0,-1 0-8 0 0,6-2-41 0 0,1 6-22 0 0,0 21 105 0 0,0-13-124 0 0,-3-20-78 0 0,-8 6-45 0 0,8-8-16 0 0,3-3-72 0 0,0 0-46 0 0,0 0-175 0 0,0 0 207 0 0,0 0-6 0 0,0 0-20 0 0,0 0-44 0 0,0 0-15 0 0,0 0-44 0 0,0 0-49 0 0,0 0-55 0 0,0 0-61 0 0,0 0-54 0 0,0 0-50 0 0,0 0-44 0 0,0 0-151 0 0,0 0-43 0 0,0 0-183 0 0,0 0-495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04.0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66 7224 0 0,'0'0'165'0'0,"0"0"22"0"0,0 0 7 0 0,0 0-61 0 0,0 0-15 0 0,0 0 39 0 0,0 0 129 0 0,0 0 236 0 0,0 0 20 0 0,2 0-16 0 0,2 0-370 0 0,0 0 69 0 0,7 0 374 0 0,-7-1-429 0 0,-1 1-53 0 0,-1-2-94 0 0,2-4 239 0 0,0 1-49 0 0,7 3-64 0 0,28 2 251 0 0,-13 0-195 0 0,-24 0-194 0 0,0 0 0 0 0,0-1 1 0 0,0 1-1 0 0,0 0 0 0 0,-1-1 0 0 0,1 1 0 0 0,0-1 1 0 0,0 0-1 0 0,-1 1 0 0 0,1-1 0 0 0,0 0 0 0 0,-1 0 1 0 0,1 0-12 0 0,0 0 12 0 0,-1 0 0 0 0,1 0 0 0 0,-1 0 0 0 0,1 0 1 0 0,0 0-1 0 0,0 1 0 0 0,-1-1 0 0 0,1 1 0 0 0,0-1 0 0 0,0 1 1 0 0,0 0-1 0 0,0 0 0 0 0,0-1-12 0 0,38 1 391 0 0,-18 0-235 0 0,-5-2 0 0 0,-5-4-73 0 0,-11 5-75 0 0,1 0 0 0 0,-1 0 0 0 0,1 0 0 0 0,-1 0 0 0 0,1 1 0 0 0,-1-1 0 0 0,1 1 0 0 0,0-1 0 0 0,-1 1 0 0 0,1 0 1 0 0,0-1-1 0 0,-1 1 0 0 0,2 0-8 0 0,25 0 85 0 0,10 0-42 0 0,-37 0-42 0 0,0 0 1 0 0,0 0-1 0 0,1 0 1 0 0,-1 0-1 0 0,0 0 1 0 0,0 0-1 0 0,0-1 1 0 0,0 1-1 0 0,1 0 1 0 0,-1-1 0 0 0,0 1-1 0 0,0-1 1 0 0,0 1-1 0 0,0-1 1 0 0,0 1-1 0 0,0-1 1 0 0,0 0-2 0 0,12-6 35 0 0,-8 6-33 0 0,0 0 0 0 0,0 0 0 0 0,0 1 0 0 0,0 0 1 0 0,2 0-3 0 0,23 0 12 0 0,-27 0 52 0 0,0 0 12 0 0,8 0-46 0 0,-8 0 42 0 0,-3 0 12 0 0,-3 2 6 0 0,1 0-81 0 0,1-1 0 0 0,0 1 1 0 0,0-1-1 0 0,0 1 0 0 0,0-1 1 0 0,0 1-1 0 0,0-1 0 0 0,0 1 1 0 0,0 0-1 0 0,0 0 0 0 0,1-1 1 0 0,-1 1-1 0 0,1 0 0 0 0,0 0 1 0 0,-1 1-10 0 0,-2 2 53 0 0,2-3-52 0 0,0-1 1 0 0,-1 0-1 0 0,1 1 1 0 0,0-1-1 0 0,0 1 1 0 0,0 0-1 0 0,0-1 1 0 0,0 1-1 0 0,1 0 1 0 0,-1-1 0 0 0,0 1-1 0 0,1 0 1 0 0,-1 0-1 0 0,1 0 1 0 0,0 0-2 0 0,-3 4 48 0 0,-1-2-41 0 0,0 0 6 0 0,0 0 0 0 0,0 0 0 0 0,0 0 0 0 0,1 0 0 0 0,-1 2-13 0 0,-18 43 122 0 0,11-30-63 0 0,5 9-31 0 0,-10 10 51 0 0,13-29-62 0 0,-1 5 15 0 0,-1 0 0 0 0,-1 0 0 0 0,-6 11-32 0 0,7-17 5 0 0,0-1 8 0 0,1-1 0 0 0,0 1 0 0 0,0 0 0 0 0,1 0 0 0 0,0 1 0 0 0,0-1 0 0 0,-1 7-13 0 0,-11 12 49 0 0,2-5-19 0 0,-6 20 60 0 0,8-17-40 0 0,3-7 18 0 0,-3-4 5 0 0,7-6 11 0 0,5 3-71 0 0,-1-10-5 0 0,0 2 64 0 0,0-2 10 0 0,0 0-2 0 0,0 0 1 0 0,0 0 6 0 0,0 0 1 0 0,0 0 0 0 0,3-2 1 0 0,-2 1-76 0 0,0 0-7 0 0,0-1 1 0 0,0 1-1 0 0,0 0 1 0 0,1 0-1 0 0,-1 1 0 0 0,0-1 1 0 0,0 0-1 0 0,1 0 1 0 0,-1 1-1 0 0,0-1 1 0 0,1 0-1 0 0,1 1-6 0 0,11-2 85 0 0,-13 2-85 0 0,1 0 1 0 0,-1 0 0 0 0,0 0-1 0 0,1-1 1 0 0,-1 1 0 0 0,0-1-1 0 0,1 1 1 0 0,-1-1 0 0 0,0 1-1 0 0,0-1 1 0 0,1 1 0 0 0,-1-1 0 0 0,0 0-1 0 0,0 0 1 0 0,0 0 0 0 0,0 0-1 0 0,0 0 1 0 0,0 0 0 0 0,0 0-1 0 0,0 0 1 0 0,0 0 0 0 0,-1 0-1 0 0,1 0 0 0 0,2-4-1 0 0,-3 4 3 0 0,0 0 0 0 0,0 1 0 0 0,1-1 0 0 0,-1 0 0 0 0,0 1 0 0 0,1-1 0 0 0,-1 0 0 0 0,1 1 0 0 0,-1-1-1 0 0,1 1 1 0 0,-1-1 0 0 0,1 1 0 0 0,-1-1 0 0 0,1 1 0 0 0,-1-1 0 0 0,1 1 0 0 0,-1 0 0 0 0,1-1 0 0 0,0 1 0 0 0,-1 0 0 0 0,1-1 0 0 0,0 1-2 0 0,4-2 12 0 0,4-3-3 0 0,-8 3-9 0 0,0 1 0 0 0,1 1 0 0 0,-1-1 0 0 0,1 0 1 0 0,0 0-1 0 0,-1 1 0 0 0,1-1 0 0 0,-1 0 0 0 0,1 1 0 0 0,0 0 0 0 0,0-1 0 0 0,-1 1 0 0 0,1 0 1 0 0,0 0-2 0 0,0 0 4 0 0,0 0-1 0 0,0-1 1 0 0,-1 1-1 0 0,1 0 1 0 0,0-1-1 0 0,0 1 1 0 0,0-1-1 0 0,-1 0 1 0 0,1 1-1 0 0,0-1 1 0 0,-1 0-1 0 0,1 0 0 0 0,0 0-2 0 0,-1 0 3 0 0,1 0-1 0 0,-1 0 1 0 0,1 0-1 0 0,0 0 1 0 0,-1 0-1 0 0,1 1 1 0 0,0-1-1 0 0,0 1 1 0 0,0-1-1 0 0,-1 1 1 0 0,1 0-1 0 0,0 0 0 0 0,0 0-2 0 0,80 0-12 0 0,-80 0 8 0 0,0 0 0 0 0,-1 0 0 0 0,1 0-1 0 0,0 1 1 0 0,-1-1 0 0 0,1 0 0 0 0,0 1-1 0 0,-1 0 1 0 0,1-1 0 0 0,0 1 0 0 0,-1 0-1 0 0,0 0 1 0 0,1 0 0 0 0,0 0 4 0 0,6 4-1 0 0,6 1 1 0 0,-9 5 0 0 0,9-6 0 0 0,-9-3 0 0 0,-2 1 0 0 0,21 22 0 0 0,-22-23 0 0 0,0 0 0 0 0,-1-1 0 0 0,1 1 0 0 0,-1 0 0 0 0,1 0 0 0 0,-1 1 0 0 0,0-1 0 0 0,0 0 0 0 0,0 0 0 0 0,0 0 0 0 0,-1 1 0 0 0,1-1 0 0 0,0 0 0 0 0,-1 1 0 0 0,0-1 0 0 0,0 1 0 0 0,1-1 0 0 0,-1 1 0 0 0,-1-1 0 0 0,1 0 0 0 0,0 1 0 0 0,0-1 0 0 0,0 0 0 0 0,0 0 0 0 0,1 0 0 0 0,-1-1 0 0 0,0 1 0 0 0,1 0 0 0 0,0 0 0 0 0,-1 0 0 0 0,1-1 0 0 0,0 1 0 0 0,0 0 0 0 0,0-1 0 0 0,0 1 0 0 0,0-1 0 0 0,0 1 0 0 0,0 0 0 0 0,0-1 0 0 0,0 1 0 0 0,-1 0 0 0 0,1-1 0 0 0,0 1 0 0 0,-1 0 0 0 0,0 0 0 0 0,1 0 0 0 0,-1-1 0 0 0,0 1 0 0 0,0 0 0 0 0,0 80 0 0 0,0-80 0 0 0,0 0 0 0 0,0-1 0 0 0,0 1 0 0 0,-1 0 0 0 0,1-1 0 0 0,-1 1 0 0 0,1 0 0 0 0,-1-1 0 0 0,1 1 0 0 0,-1-1 0 0 0,0 1 0 0 0,0-1 0 0 0,0 2 0 0 0,-1-1 0 0 0,1-1 0 0 0,0 1 0 0 0,0 0 0 0 0,1 0 0 0 0,-1 0 0 0 0,0-1 0 0 0,1 1 0 0 0,-1 0 0 0 0,1 0 0 0 0,-1 0 0 0 0,1 0 0 0 0,0 0 0 0 0,0 2 0 0 0,-1 1 0 0 0,1 0 0 0 0,-1 0 0 0 0,0-1 0 0 0,0 1 0 0 0,-1 0-1 0 0,1-1 1 0 0,-1 1 0 0 0,0-1 0 0 0,0 1 0 0 0,-8 14 25 0 0,3-6 28 0 0,4-7-30 0 0,3-6-17 0 0,0 1 1 0 0,0 0-1 0 0,-1-1 0 0 0,1 1 1 0 0,0 0-1 0 0,-1-1 0 0 0,1 1 1 0 0,-1-1-1 0 0,1 1 0 0 0,-1-1 0 0 0,1 1 1 0 0,-1-1-1 0 0,1 1 0 0 0,-1-1 1 0 0,1 1-1 0 0,-1-1 0 0 0,0 1 1 0 0,1-1-1 0 0,-1 0 0 0 0,1 0 1 0 0,-1 1-1 0 0,0-1-6 0 0,-4 3 25 0 0,3-2-14 0 0,1 0 0 0 0,-1 0-1 0 0,1 0 1 0 0,0 0 0 0 0,0 0-1 0 0,0 1 1 0 0,-1-1 0 0 0,1 1-1 0 0,0-1 1 0 0,1 1 0 0 0,-1-1 0 0 0,0 1-1 0 0,0-1 1 0 0,0 2-11 0 0,1-1 17 0 0,-1 0 1 0 0,0-1 0 0 0,1 1-1 0 0,-1-1 1 0 0,0 1 0 0 0,0-1-1 0 0,0 1 1 0 0,0-1-1 0 0,0 1 1 0 0,-1-1 0 0 0,1 0-1 0 0,0 0 1 0 0,-1 0-1 0 0,0 1-17 0 0,-12 4 222 0 0,10 0-72 0 0,-2 0 33 0 0,-3-5-92 0 0,4-1-66 0 0,3 0-15 0 0,-24 14-7 0 0,12-11-10 0 0,-10-3 86 0 0,13 0-21 0 0,10 0-52 0 0,-1 0 0 0 0,1 0-1 0 0,-1 0 1 0 0,1 0 0 0 0,-1-1 0 0 0,1 1 0 0 0,-1 0 0 0 0,1-1 0 0 0,-1 1-1 0 0,1-1-5 0 0,-16-13 12 0 0,1-2-12 0 0,0 2-14 0 0,4 9-29 0 0,11 5 41 0 0,0 0-1 0 0,0-1 0 0 0,0 1 1 0 0,-1-1-1 0 0,1 1 1 0 0,0-1-1 0 0,0 1 0 0 0,0-1 1 0 0,0 0-1 0 0,0 0 1 0 0,0 1-1 0 0,0-1 0 0 0,1 0 1 0 0,-1 0-1 0 0,0 0 1 0 0,0 0-1 0 0,1 0 0 0 0,-1-1 3 0 0,-3-5-28 0 0,2 3-41 0 0,0 1-41 0 0,-1 1-41 0 0,-3 2-40 0 0,6 0 182 0 0,0 0 0 0 0,0 0 0 0 0,0 0-1 0 0,0 0 1 0 0,0 0 0 0 0,0 0 0 0 0,0 0 0 0 0,-1 0-1 0 0,1 0 1 0 0,0 0 0 0 0,0 0 0 0 0,0 0 0 0 0,0 0-1 0 0,0 0 1 0 0,0 0 0 0 0,0 0 0 0 0,0 0 0 0 0,0 0-1 0 0,0 0 1 0 0,-1 0 0 0 0,1 0 0 0 0,0 0 0 0 0,0 0 0 0 0,0 0-1 0 0,0 0 1 0 0,0 0 0 0 0,0 0 0 0 0,0-1 0 0 0,0 1-1 0 0,0 0 1 0 0,0 0 0 0 0,0 0 0 0 0,0 0 0 0 0,0 0-1 0 0,-1 0 1 0 0,1 0 0 0 0,0 0 0 0 0,0 0 0 0 0,0 0-1 0 0,0 0 1 0 0,0 0 0 0 0,0-1 0 0 0,0 1 0 0 0,0 0-1 0 0,0 0 1 0 0,0 0 0 0 0,0 0 0 0 0,0 0 0 0 0,0 0-1 0 0,0 0 1 0 0,0 0 0 0 0,0 0 0 0 0,0-1 0 0 0,0 1 0 0 0,0 0-1 0 0,0 0 1 0 0,0 0 9 0 0,0-2-127 0 0,0 0 12 0 0,0 1-15 0 0,0-1-42 0 0,0 0-11 0 0,0 1-43 0 0,0-1-49 0 0,0 0-54 0 0,0 1-59 0 0,0-1-55 0 0,0 1-49 0 0,0-1-42 0 0,0 0-155 0 0,0 0-42 0 0,0 0-187 0 0,0-2-504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06.2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34 475 5640 0 0,'0'0'124'0'0,"0"0"17"0"0,0 0 12 0 0,2 0-15 0 0,-1 1-136 0 0,0-1 0 0 0,-1 0-1 0 0,1 0 1 0 0,0-1 0 0 0,0 1 0 0 0,-1 0 0 0 0,1 0 0 0 0,0 0 0 0 0,-1 0-1 0 0,1-1 1 0 0,0 1 0 0 0,-1 0 0 0 0,1-1 0 0 0,0 1 0 0 0,-1 0-2 0 0,5-7-12 0 0,0 1 22 0 0,2 5 52 0 0,-5 1 35 0 0,1-3 112 0 0,11-8 186 0 0,-7 8-225 0 0,-7 3-153 0 0,1 0 1 0 0,-1 0-1 0 0,0 0 1 0 0,1 0-1 0 0,-1-1 1 0 0,1 1 0 0 0,-1 0-1 0 0,1 0 1 0 0,-1 0-1 0 0,1-1 1 0 0,-1 1 0 0 0,0 0-1 0 0,1-1 1 0 0,-1 1-1 0 0,0 0 1 0 0,1-1 0 0 0,-1 1-1 0 0,0 0 1 0 0,1-1-1 0 0,-1 1 1 0 0,0-1-1 0 0,0 1 1 0 0,0-1 0 0 0,1 1-1 0 0,-1-1 1 0 0,0 1-1 0 0,0 0 1 0 0,0-1 0 0 0,0 1-1 0 0,0-1 1 0 0,0 1-1 0 0,0-1 1 0 0,0 1 0 0 0,0-1-1 0 0,0 1 1 0 0,0-1-18 0 0,0 1 6 0 0,0 0 0 0 0,0 0 0 0 0,0 0 0 0 0,0 0 0 0 0,0 0 0 0 0,0-1 0 0 0,0 1 0 0 0,0 0 0 0 0,0 0 0 0 0,0 0 0 0 0,0 0 0 0 0,0 0 1 0 0,0 0-1 0 0,0 0 0 0 0,0 0 0 0 0,0 0 0 0 0,0-1 0 0 0,0 1 0 0 0,0 0 0 0 0,0 0 0 0 0,0 0 0 0 0,0 0 0 0 0,0 0 0 0 0,0 0 0 0 0,0 0 0 0 0,0 0 0 0 0,0 0 0 0 0,0 0 0 0 0,0 0 1 0 0,1 0-1 0 0,-1-1 0 0 0,0 1 0 0 0,0 0 0 0 0,0 0 0 0 0,0 0 0 0 0,0 0 0 0 0,0 0 0 0 0,0 0 0 0 0,0 0 0 0 0,0 0 0 0 0,0 0 0 0 0,0 0 0 0 0,1 0 0 0 0,-1 0 0 0 0,0 0 0 0 0,0 0 1 0 0,0 0-1 0 0,0 0 0 0 0,0 0 0 0 0,0 0 0 0 0,0 0 0 0 0,0 0 0 0 0,0 0 0 0 0,0 0 0 0 0,1 0 0 0 0,-1 0 0 0 0,0 0-6 0 0,12-3 302 0 0,3-7 39 0 0,-12 7-32 0 0,0 0-46 0 0,11-7-12 0 0,-1 7-34 0 0,-8 0 13 0 0,10-8 11 0 0,-2 8-32 0 0,-8 0 15 0 0,4-3-123 0 0,8 0 171 0 0,3 5 21 0 0,-5 1-157 0 0,-13 0-124 0 0,28 0 158 0 0,-30 0-169 0 0,0 0 0 0 0,0 0 0 0 0,0 0 1 0 0,0 0-1 0 0,0 0 0 0 0,1 0 0 0 0,-1 0 1 0 0,0 0-1 0 0,0 0 0 0 0,0-1 1 0 0,0 1-1 0 0,0 1 0 0 0,0-1 0 0 0,0 0 1 0 0,0 0-1 0 0,0 0 0 0 0,1 0 0 0 0,-1 0 1 0 0,0 0-1 0 0,0 0 0 0 0,0 0 0 0 0,0 0 1 0 0,0 0-1 0 0,0 0 0 0 0,0 0 0 0 0,0 0 1 0 0,0 0-1 0 0,0 0 0 0 0,0 0 1 0 0,0 0-1 0 0,1 0 0 0 0,-1 0 0 0 0,0 0 1 0 0,0 0-1 0 0,0 1 0 0 0,0-1 0 0 0,0 0 1 0 0,0 0-1 0 0,0 0 0 0 0,0 0 0 0 0,0 0 1 0 0,0 0-1 0 0,0 0 0 0 0,0 0 1 0 0,0 0-1 0 0,0 0 0 0 0,0 1 0 0 0,0-1 1 0 0,0 0-1 0 0,0 0 0 0 0,0 0 0 0 0,0 0 1 0 0,0 0-1 0 0,0 0 0 0 0,0 0 0 0 0,0 0 1 0 0,0 0-2 0 0,0 2 8 0 0,1 5 39 0 0,9 4-30 0 0,-2-3-17 0 0,-1-4 0 0 0,-7-3 0 0 0,1-1 0 0 0,-1 0 0 0 0,0 0 0 0 0,1 1 0 0 0,-1-1 0 0 0,1 0 0 0 0,-1 1 0 0 0,0-1 0 0 0,1 0 0 0 0,-1 1 0 0 0,1-1 0 0 0,-1 1 0 0 0,0-1 0 0 0,0 0 0 0 0,1 1 0 0 0,-1-1 0 0 0,0 1 0 0 0,0-1 0 0 0,0 1 0 0 0,1-1 0 0 0,-1 1 0 0 0,0-1 0 0 0,0 1 0 0 0,0-1 0 0 0,0 1 0 0 0,0-1 0 0 0,0 1 0 0 0,0-1 0 0 0,0 1 0 0 0,0-1 0 0 0,0 1 0 0 0,-1 0 0 0 0,1 0 0 0 0,0 1 0 0 0,0-1 0 0 0,1 1 0 0 0,-1-1 0 0 0,0 1 0 0 0,0-1 0 0 0,1 1 0 0 0,-1-1 0 0 0,1 1 0 0 0,-1-1 0 0 0,10 17-1 0 0,4 5 55 0 0,-13-20-38 0 0,0-1 1 0 0,0 0-1 0 0,0 0 0 0 0,-1 0 0 0 0,1 0 0 0 0,-1 1 0 0 0,1-1 0 0 0,-1 2-16 0 0,0 48 56 0 0,0-3-38 0 0,0-47-18 0 0,0-1 0 0 0,0 1 0 0 0,0 0 0 0 0,-1-1 0 0 0,1 1 0 0 0,-1-1 0 0 0,1 1 0 0 0,-1 0 0 0 0,1-1 0 0 0,-1 0 0 0 0,0 1 0 0 0,0-1 0 0 0,0 1 0 0 0,0-1 0 0 0,0 0 0 0 0,0 0 0 0 0,0 1 0 0 0,0-1 0 0 0,-1 1 0 0 0,0-1 0 0 0,0 1 0 0 0,1 0 0 0 0,-1 0 0 0 0,1-1 0 0 0,-1 1 0 0 0,1 0 0 0 0,0 0 0 0 0,0 1 0 0 0,0-1 0 0 0,-1 1 0 0 0,-3 27 0 0 0,4-27 0 0 0,-1 1 0 0 0,1-1 0 0 0,0 0 0 0 0,-1 0 0 0 0,0 0 0 0 0,0 0 0 0 0,0 0 0 0 0,-1 1 0 0 0,1 0 0 0 0,-1 0 0 0 0,1 0 0 0 0,0 0 0 0 0,-1 3 0 0 0,0 6-2 0 0,2-9 4 0 0,0 1-1 0 0,-1-1 1 0 0,1 0 0 0 0,-1 0-1 0 0,0 0 1 0 0,0-1 0 0 0,0 1 0 0 0,-1 0-2 0 0,-18 31 51 0 0,15-24-49 0 0,1 1 0 0 0,0-1 0 0 0,1 1 1 0 0,-1 3-3 0 0,3-5 0 0 0,-4 13 0 0 0,-16 9 10 0 0,14-10 19 0 0,7-18-25 0 0,-1 0 0 0 0,1 0 0 0 0,-1 0 1 0 0,0 0-1 0 0,0 0 0 0 0,-2 2-4 0 0,-29 54-11 0 0,31-56 4 0 0,0 0 1 0 0,0-1-1 0 0,0 1 0 0 0,0 0 1 0 0,0 0-1 0 0,1 0 1 0 0,0 0-1 0 0,0 1 7 0 0,-3 8 0 0 0,3-10 0 0 0,0-1 0 0 0,0 0 0 0 0,-1 0 0 0 0,1 0 0 0 0,0 0 0 0 0,-1 0 0 0 0,0 0 0 0 0,1 0 0 0 0,-3 1 0 0 0,-7 11 0 0 0,6-3 0 0 0,4-9 1 0 0,0 1 0 0 0,0-1 0 0 0,-1 0 0 0 0,1 0 1 0 0,0 1-1 0 0,-1-1 0 0 0,0 0 0 0 0,1 0 0 0 0,-1 0-1 0 0,-1 1 8 0 0,0 0 0 0 0,1 0 0 0 0,0 1 0 0 0,0-1 0 0 0,0 1 0 0 0,-1 0-8 0 0,1 0 4 0 0,1 0 0 0 0,-1-1 0 0 0,-1 0-1 0 0,1 1 1 0 0,-1-1 0 0 0,0 1-4 0 0,-11 12 85 0 0,9-2 11 0 0,-2-9-33 0 0,6-5-59 0 0,1 0-1 0 0,-1 0 1 0 0,1 1 0 0 0,0-1-1 0 0,-1 0 1 0 0,1 0 0 0 0,0 1 0 0 0,-1-1-1 0 0,1 0 1 0 0,0 1 0 0 0,-1-1-1 0 0,1 0 1 0 0,0 1 0 0 0,0-1-1 0 0,-1 0 1 0 0,1 1 0 0 0,0-1 0 0 0,0 0-1 0 0,0 1 1 0 0,-1-1 0 0 0,1 1-1 0 0,0-1 1 0 0,0 1 0 0 0,0-1-1 0 0,0 0 1 0 0,0 1 0 0 0,0-1 0 0 0,0 1-1 0 0,0-1 1 0 0,0 1 0 0 0,0-1-4 0 0,-3 6 88 0 0,-8 5 0 0 0,9-9 0 0 0,2-2 1 0 0,0 0 6 0 0,0 0 1 0 0,0 0 0 0 0,0 0-6 0 0,0 0-15 0 0,0 0 10 0 0,0 0-13 0 0,0 0 6 0 0,0 0 2 0 0,0 0 0 0 0,0 0 2 0 0,0 0 12 0 0,0 0 2 0 0,0 0 0 0 0,0 0-2 0 0,0 0-4 0 0,0 0-2 0 0,2 0 0 0 0,35 0 155 0 0,1 0-45 0 0,144 0 513 0 0,-163-1-606 0 0,-1-6-27 0 0,-3 1-22 0 0,1 4 9 0 0,47 2 79 0 0,-61 0-143 0 0,0 0 0 0 0,0 0 0 0 0,0 0 1 0 0,0-1-1 0 0,0 1 0 0 0,0-1 1 0 0,0 1-1 0 0,0-1 0 0 0,0 0 1 0 0,0 0-1 0 0,0 0 0 0 0,-1 0 1 0 0,3-1-2 0 0,-3 1 0 0 0,0 0 0 0 0,1 1-1 0 0,-1-1 1 0 0,1 0 0 0 0,0 0 0 0 0,-1 1 0 0 0,1-1 0 0 0,-1 1 0 0 0,1-1 0 0 0,0 1 0 0 0,0 0 0 0 0,-1 0 0 0 0,2 0 0 0 0,63 0 0 0 0,-59-1 8 0 0,-3-1-39 0 0,2-4-127 0 0,-1 1-65 0 0,3 2-51 0 0,-7 3 178 0 0,0 0 2 0 0,-1 0-15 0 0,0 0-40 0 0,0 0-12 0 0,0 0-40 0 0,1 0-45 0 0,-1 0-51 0 0,0 0-55 0 0,0 0-50 0 0,0 0-46 0 0,0 0-40 0 0,0 0-141 0 0,0 0-39 0 0,0 0-172 0 0,0 0-462 0 0</inkml:trace>
  <inkml:trace contextRef="#ctx0" brushRef="#br0" timeOffset="636.84">755 0 5840 0 0,'0'0'132'0'0,"0"0"17"0"0,0 0 11 0 0,0 0 48 0 0,0 0-73 0 0,0 3 114 0 0,-1-3-226 0 0,1 1-1 0 0,0-1 0 0 0,0 1 1 0 0,0 0-1 0 0,0-1 1 0 0,0 1-1 0 0,1-1 1 0 0,-1 1-1 0 0,0-1 1 0 0,0 1-1 0 0,0-1 0 0 0,0 1 1 0 0,1-1-1 0 0,-1 0 1 0 0,0 1-1 0 0,0-1 1 0 0,1 1-1 0 0,-1-1 1 0 0,0 1-1 0 0,1-1 0 0 0,-1 0 1 0 0,0 1-1 0 0,1-1 1 0 0,-1 0-1 0 0,0 1 1 0 0,1-1-1 0 0,-1 0 1 0 0,1 0-1 0 0,-1 1 0 0 0,1-1 1 0 0,-1 0-1 0 0,1 0 1 0 0,-1 0-1 0 0,1 1 1 0 0,-1-1-1 0 0,1 0 1 0 0,-1 0-1 0 0,1 0 0 0 0,-1 0 1 0 0,1 0-1 0 0,-1 0 1 0 0,1 0-23 0 0,5 2 470 0 0,8 9-10 0 0,-1-8-70 0 0,-10-3 26 0 0,-1 3-16 0 0,6 4-151 0 0,16 17 483 0 0,-17-16-558 0 0,-2-1-95 0 0,5 14 369 0 0,-1-1-95 0 0,-1 2-81 0 0,-1-1-69 0 0,1 5-32 0 0,0 0-57 0 0,8 51 100 0 0,-13-58-167 0 0,-2-8-6 0 0,1 0 1 0 0,0 0-1 0 0,1-1 1 0 0,0 1 0 0 0,2 1-42 0 0,3 8 86 0 0,-1 1 0 0 0,0 0 0 0 0,1 12-86 0 0,-4-6 74 0 0,-2-10-1 0 0,1 0 0 0 0,1 0 1 0 0,2 4-74 0 0,0-1 113 0 0,-1 1-1 0 0,0 12-112 0 0,2 4 90 0 0,3-1-48 0 0,-5-19-27 0 0,-1 1 0 0 0,-1-1 0 0 0,1 13-15 0 0,-2-12 23 0 0,1-1-1 0 0,1 1 1 0 0,4 11-23 0 0,2 15 128 0 0,-7-17 53 0 0,-1 0 0 0 0,-1 20-181 0 0,1-19 132 0 0,4 4 21 0 0,1 0 28 0 0,-6-4 1 0 0,-5 17 78 0 0,-12 28 245 0 0,1-11-79 0 0,14-56-391 0 0,-1-1-1 0 0,1 1 0 0 0,-1-1 0 0 0,0 0 0 0 0,0 0 0 0 0,-1 0 1 0 0,0 1-35 0 0,-11 17 166 0 0,-8 13 30 0 0,7-10-50 0 0,3-6-6 0 0,4-8-70 0 0,-5 8 61 0 0,1-6-12 0 0,0 0 1 0 0,-2 7 11 0 0,7-9-62 0 0,-4 7 88 0 0,10-16-130 0 0,0-1 0 0 0,0 1 0 0 0,0-1 0 0 0,-1 1 0 0 0,1-1 0 0 0,-1 0 0 0 0,0 0 0 0 0,1 0-1 0 0,-1 0 1 0 0,0 0 0 0 0,0 0 0 0 0,-2 1-27 0 0,-1-1 44 0 0,4-1-35 0 0,1-1-1 0 0,-1 0 0 0 0,0 0 1 0 0,1 1-1 0 0,-1-1 1 0 0,1 0-1 0 0,-1 1 1 0 0,0-1-1 0 0,1 1 0 0 0,-1-1 1 0 0,1 1-1 0 0,-1-1 1 0 0,1 1-1 0 0,-1-1 1 0 0,1 1-1 0 0,0 0 1 0 0,-1-1-1 0 0,1 1 0 0 0,0-1 1 0 0,-1 1-1 0 0,1 0 1 0 0,0 0-9 0 0,-3 4 22 0 0,-8 9 54 0 0,8-12-4 0 0,1 1-12 0 0,-9 8-37 0 0,5-8 20 0 0,-5-3-21 0 0,9 0 37 0 0,2 0-15 0 0,0 0-92 0 0,0 0-43 0 0,0 0-5 0 0,0 0 3 0 0,0 0-75 0 0,0 0 31 0 0,0 0-34 0 0,0 0-134 0 0,0 0-39 0 0,0 0-924 0 0,0 0 754 0 0,0 0 302 0 0,0 0-33 0 0,0 0 9 0 0,0 0-35 0 0,0 0-39 0 0,0 0-43 0 0,0 0-48 0 0,0 0-44 0 0,0 0-38 0 0,0 0-35 0 0,0 0-141 0 0,0 0-34 0 0,0 0-1504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26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6296 0 0,'0'0'184'0'0,"0"0"-42"0"0,0 0 1 0 0,0 0 60 0 0,0 0 178 0 0,0 0 328 0 0,0 0 26 0 0,0 3-34 0 0,-2 4-346 0 0,-4-2-43 0 0,6-4-292 0 0,-1-1 0 0 0,1 0 0 0 0,-1 0-1 0 0,1 1 1 0 0,-1-1 0 0 0,1 0 0 0 0,-1 1-1 0 0,1-1 1 0 0,0 1 0 0 0,-1-1 0 0 0,1 0-1 0 0,0 1 1 0 0,-1-1 0 0 0,1 1 0 0 0,0-1-1 0 0,0 1 1 0 0,-1-1 0 0 0,1 1 0 0 0,0-1-1 0 0,0 1 1 0 0,0-1 0 0 0,0 1-1 0 0,0-1 1 0 0,0 1 0 0 0,0 0 0 0 0,0-1-1 0 0,0 1 1 0 0,0-1 0 0 0,0 1 0 0 0,0-1-1 0 0,0 1 1 0 0,0-1 0 0 0,0 1 0 0 0,0-1-1 0 0,1 1 1 0 0,-1-1 0 0 0,0 1 0 0 0,0-1-20 0 0,1 1 20 0 0,0 0 6 0 0,-1 0 0 0 0,1 0 0 0 0,-1 0 0 0 0,1 0-1 0 0,-1-1 1 0 0,1 1 0 0 0,-1 0 0 0 0,1 0-1 0 0,-1 0 1 0 0,0 0 0 0 0,0 0 0 0 0,1 0-1 0 0,-1 0 1 0 0,0 0 0 0 0,0 0 0 0 0,0 0-1 0 0,0 0 1 0 0,0 0 0 0 0,-1 0 0 0 0,1 0-1 0 0,0 0 1 0 0,0 0 0 0 0,0 0 0 0 0,-1 0 0 0 0,1 0-1 0 0,-1 0 1 0 0,1 0 0 0 0,-1 0 0 0 0,1 0-1 0 0,-1-1 1 0 0,0 2-26 0 0,0-1 19 0 0,1 0 20 0 0,-1 1 0 0 0,1-1-1 0 0,-1 0 1 0 0,1 1 0 0 0,-1-1 0 0 0,1 0-1 0 0,0 1 1 0 0,0-1 0 0 0,0 1 0 0 0,0-1-1 0 0,0 1-38 0 0,0 0 57 0 0,0 1 1 0 0,1-1-1 0 0,0 0 0 0 0,-1 0 0 0 0,1 0 0 0 0,0 0 0 0 0,0 0 0 0 0,0 0 0 0 0,0 0-57 0 0,1 0 56 0 0,-1 1 0 0 0,0-1 0 0 0,0 0-1 0 0,0 1 1 0 0,0-1 0 0 0,0 1 0 0 0,0-1-1 0 0,-1 1 1 0 0,1-1 0 0 0,-1 1 0 0 0,0 0-56 0 0,0 57 696 0 0,1-50-536 0 0,0-2-40 0 0,1 0-15 0 0,2 2 2 0 0,2 6 39 0 0,10 47 432 0 0,-13-53-441 0 0,-2-2-36 0 0,-1 0-15 0 0,-1 2-1 0 0,0 7 62 0 0,5 1 49 0 0,0-7-104 0 0,3 8 65 0 0,-5-2 36 0 0,0-1-22 0 0,4 0-56 0 0,1 1-8 0 0,-5-1 49 0 0,-2-13-124 0 0,1 31 321 0 0,0-32-332 0 0,-1 0 0 0 0,0 0 0 0 0,1 0 0 0 0,0 0-1 0 0,-1 0 1 0 0,1 0 0 0 0,0-1 0 0 0,0 1 0 0 0,0 0 0 0 0,0-1 0 0 0,0 1 0 0 0,0 0-1 0 0,1 0-20 0 0,1 1 137 0 0,-2 1-61 0 0,-1 5-22 0 0,-1-6-10 0 0,1 27 245 0 0,0-27-142 0 0,0-3 12 0 0,0 0 7 0 0,0 0 2 0 0,0 0-8 0 0,0 0-34 0 0,0 0-20 0 0,0 0-2 0 0,0 0-4 0 0,0 0-17 0 0,0-3-10 0 0,0-5-23 0 0,-1-16 34 0 0,5 10-60 0 0,1 5 2 0 0,-4 8-23 0 0,0 0 1 0 0,0-1-1 0 0,0 1 1 0 0,0-1 0 0 0,-1 0-1 0 0,1 1 1 0 0,-1-1-1 0 0,1 0 1 0 0,-1 1 0 0 0,1-1-1 0 0,-1 0 1 0 0,0 1 0 0 0,0-1-1 0 0,1 0 1 0 0,-2-1-4 0 0,1-9 27 0 0,-1 6-22 0 0,1 0 0 0 0,0 0 0 0 0,0 1 0 0 0,0-1 0 0 0,1 0-1 0 0,-1 0 1 0 0,2 0 0 0 0,-1 0-5 0 0,2-5 0 0 0,11-25 0 0 0,-4 17 0 0 0,-6 6 0 0 0,-4 10 0 0 0,1 1 0 0 0,-1-1 0 0 0,1 1 0 0 0,0 0 0 0 0,-1-1 0 0 0,1 1 0 0 0,0 0 0 0 0,1 0 0 0 0,-1 0 0 0 0,0-1 0 0 0,1 1 0 0 0,-1 1 0 0 0,1-1 0 0 0,0 0 0 0 0,8-10-35 0 0,0 0 0 0 0,0 0 0 0 0,1-3 35 0 0,-3 3-4 0 0,-7 10-2 0 0,1 0 0 0 0,0 0 0 0 0,0 0 0 0 0,0 0 0 0 0,0 0 0 0 0,0 0 0 0 0,0 1-1 0 0,0-1 1 0 0,1 1 0 0 0,-1 0 0 0 0,0-1 0 0 0,2 1 6 0 0,-2 0-8 0 0,1-1 0 0 0,0 1 1 0 0,0-1-1 0 0,0 0 0 0 0,-1 0 0 0 0,3-2 8 0 0,-4 3 0 0 0,0 0-1 0 0,0 0 1 0 0,0 0-1 0 0,0 0 1 0 0,0 0 0 0 0,0 0-1 0 0,1 0 1 0 0,-1 0-1 0 0,0 1 1 0 0,1-1-1 0 0,-1 0 1 0 0,0 1 0 0 0,1-1-1 0 0,-1 1 1 0 0,1-1-1 0 0,0 1 1 0 0,17-6-16 0 0,5-5-32 0 0,-21 10 47 0 0,0 0 0 0 0,0 1 0 0 0,0-1-1 0 0,0 0 1 0 0,1 1 0 0 0,-1 0-1 0 0,0 0 1 0 0,0 0 0 0 0,0 0 0 0 0,0 0-1 0 0,1 1 2 0 0,5 0-8 0 0,10 0-31 0 0,0 7 25 0 0,-8-4 13 0 0,-2 0-14 0 0,0-1-1 0 0,0 2 1 0 0,-1-1-1 0 0,1 1 1 0 0,6 5 15 0 0,-8-5 5 0 0,-4-3-5 0 0,0 0 0 0 0,0 0 0 0 0,-1 0 0 0 0,1 1 0 0 0,0 0 0 0 0,-1-1 0 0 0,0 1 0 0 0,1 0 0 0 0,-1 0 0 0 0,0 0 0 0 0,0 0 0 0 0,-1 1 0 0 0,2 2 0 0 0,1 2 0 0 0,26 27 0 0 0,-16-7 0 0 0,-9-6 0 0 0,6 5 0 0 0,-2-4 1 0 0,-7-19 0 0 0,0 0 0 0 0,-1 0 1 0 0,0 0-1 0 0,0 0 0 0 0,0 0 1 0 0,0 1-1 0 0,0-1 0 0 0,-1 0 0 0 0,0 0 1 0 0,0 3-2 0 0,0 20 50 0 0,0-16-33 0 0,0-3-40 0 0,0 22-217 0 0,1-27 135 0 0,1 0-57 0 0,2 1-127 0 0,0 0 12 0 0,-1-1-34 0 0,-1 2-840 0 0,1 9-53 0 0,11 2-10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26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180 591 7632 0 0,'0'0'166'0'0,"-2"0"29"0"0,-12 0 14 0 0,12 0-190 0 0,1 0-1 0 0,-1 0 1 0 0,1 0-1 0 0,-1 0 0 0 0,1 0 1 0 0,-1 1-1 0 0,1-1 1 0 0,0 0-1 0 0,-1 1 0 0 0,1-1-18 0 0,-16 11 38 0 0,4-5-38 0 0,10-1 7 0 0,0 1 42 0 0,-8 1 214 0 0,9-7-239 0 0,1 0 0 0 0,0 1-1 0 0,0-1 1 0 0,0 1-1 0 0,0-1 1 0 0,0 1 0 0 0,0 0-1 0 0,0-1 1 0 0,0 1-1 0 0,0 0 1 0 0,1 0 0 0 0,-1 0-1 0 0,0 0 1 0 0,0 0-1 0 0,1 0 1 0 0,-1 0-24 0 0,-4 10 248 0 0,-1 0 13 0 0,-2 0-51 0 0,5-8-137 0 0,0 0 0 0 0,0 1 0 0 0,1 0 1 0 0,-1-1-1 0 0,1 1 0 0 0,0 0 0 0 0,0 0 1 0 0,0 3-74 0 0,-7 20 323 0 0,4-11-191 0 0,-6 6 124 0 0,6 5 7 0 0,-1-11-79 0 0,0 0 0 0 0,4 1-40 0 0,2-1 12 0 0,0-1-37 0 0,0 4 5 0 0,0-3-43 0 0,2-2 38 0 0,5 0-22 0 0,-4-8-32 0 0,0 0 44 0 0,-2-1-2 0 0,0 2 36 0 0,1-5 29 0 0,0 1-159 0 0,2 0 61 0 0,12 14 321 0 0,-10-12-289 0 0,-4-3 75 0 0,-2-2-78 0 0,6 0-46 0 0,2-1-42 0 0,1 0 0 0 0,-1-1 1 0 0,0 0-1 0 0,0-1 0 0 0,0 0 0 0 0,5-2-15 0 0,21-12 26 0 0,-7 2-36 0 0,-18 8 10 0 0,1-1 0 0 0,-1 0 0 0 0,-1 0 0 0 0,6-7 0 0 0,4-4 0 0 0,-6 5-9 0 0,1-7-51 0 0,-5 9 13 0 0,-6 9 27 0 0,0-1 1 0 0,0 0 0 0 0,0 0 0 0 0,0 0 0 0 0,-1 0 0 0 0,1 0 0 0 0,-1 0 0 0 0,0-1 19 0 0,3-8-79 0 0,2-3-121 0 0,-5 13 143 0 0,0 0 1 0 0,1-1-1 0 0,-1 1 0 0 0,0-1 0 0 0,-1 0 0 0 0,1 1 1 0 0,-1-1-1 0 0,0 0 0 0 0,0 0 57 0 0,1-12-201 0 0,-1 7 47 0 0,0-1-1 0 0,0 1 0 0 0,-1-1 0 0 0,-1-4 155 0 0,-1 1-101 0 0,-15-69-622 0 0,9 49 474 0 0,2 10 91 0 0,2 2 41 0 0,-1-21-25 0 0,3 20 88 0 0,-1-1-1 0 0,-4-13 55 0 0,0 10-8 0 0,-1-3-81 0 0,-4-28 89 0 0,10 38-16 0 0,2 8 16 0 0,-1 0-1 0 0,-1 1 1 0 0,0-1 0 0 0,0 0 0 0 0,-1-1 0 0 0,-13-29 0 0 0,4 17 25 0 0,7-4 114 0 0,1 16 25 0 0,-4-4 1 0 0,1 2 33 0 0,4 5 28 0 0,2 1 52 0 0,0-1 104 0 0,2 5-94 0 0,0 1-96 0 0,-1 0-56 0 0,-1 0-45 0 0,-1 1-16 0 0,0 1 31 0 0,0 1 50 0 0,-1 0 87 0 0,4 3-78 0 0,-1 5-61 0 0,1-5-66 0 0,0 1-1 0 0,0 0 1 0 0,0 0 0 0 0,0-1-1 0 0,0 1 1 0 0,1 0-1 0 0,-1-1 1 0 0,1 1 0 0 0,1 1-38 0 0,9 14 142 0 0,-8-16-114 0 0,-1 0 0 0 0,0 1 0 0 0,0 0 0 0 0,0 0 0 0 0,0-1 0 0 0,-1 1 0 0 0,1 1-28 0 0,5 29 199 0 0,5 14 16 0 0,-4-26-53 0 0,2-1 1 0 0,5 11-163 0 0,-4-12 165 0 0,-2 1 1 0 0,4 11-166 0 0,68 230 1071 0 0,-74-240-888 0 0,-2 0-1 0 0,0 5-182 0 0,3 12 268 0 0,3 1 107 0 0,-8-30-263 0 0,0 0-1 0 0,0-1 1 0 0,-2 2-1 0 0,1 1-111 0 0,-1 1 136 0 0,0 1 42 0 0,-1-2-19 0 0,0 13 78 0 0,0-10-61 0 0,0-13-167 0 0,0-1 0 0 0,0 1-1 0 0,1 0 1 0 0,-1-1 0 0 0,1 1-1 0 0,-1 0 1 0 0,1-1 0 0 0,0 1-1 0 0,-1-1 1 0 0,1 1 0 0 0,0-1-1 0 0,0 1-8 0 0,0-1 9 0 0,0 1-1 0 0,0 0 0 0 0,0 0 1 0 0,0 0-1 0 0,0-1 0 0 0,0 1 1 0 0,-1 0-1 0 0,1 0 0 0 0,-1 0 1 0 0,1 0-1 0 0,-1 0 0 0 0,0 1-8 0 0,0 2-1 0 0,0 6 135 0 0,0-6-165 0 0,0-3-27 0 0,0 1-35 0 0,0-1-44 0 0,0 0-48 0 0,0 1-85 0 0,0-1-76 0 0,0 1-85 0 0,0-1-93 0 0,0 0-100 0 0,0 0-111 0 0,0-1-118 0 0,0 1-126 0 0,0-1-175 0 0,0 0-33 0 0,0 0-2490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28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2 311 8088 0 0,'0'0'182'0'0,"2"0"29"0"0,9-3-26 0 0,0-2-41 0 0,-3-1-64 0 0,2 2-42 0 0,13-8-38 0 0,-21 11-3 0 0,-1 1-1 0 0,1-1 1 0 0,-1 1 0 0 0,0 0 0 0 0,1-1 0 0 0,-1 1 0 0 0,1 0 0 0 0,-1 0 0 0 0,1 0-1 0 0,0 0 4 0 0,6 0 32 0 0,0-3 93 0 0,0-2 146 0 0,0-3 98 0 0,9-6 476 0 0,-6 9-258 0 0,-6 3-257 0 0,1-1-38 0 0,5-6 190 0 0,-9 7-363 0 0,1 0 0 0 0,0-1 0 0 0,0 2 0 0 0,0-1 0 0 0,0 0 0 0 0,2 0-119 0 0,9-6 428 0 0,-4-3-81 0 0,-7 6-226 0 0,1-2 165 0 0,3 3-70 0 0,-2 1-156 0 0,2-2 1 0 0,1-2 60 0 0,17-17 369 0 0,-18 16-331 0 0,-5 5-9 0 0,0 1-52 0 0,-2-1-30 0 0,0 0-32 0 0,0 0-10 0 0,1 1 28 0 0,6-2 73 0 0,-4 2-59 0 0,-1 0-52 0 0,-1-3-51 0 0,0-4-81 0 0,-1-9-116 0 0,0 12 209 0 0,0 3 79 0 0,-3-3 37 0 0,-8-4 17 0 0,7 4-15 0 0,4 0-79 0 0,-1 1-31 0 0,-13 0-61 0 0,0-6 0 0 0,9 8 26 0 0,3 3 59 0 0,0-1 0 0 0,0 1-1 0 0,0 0 1 0 0,1-1 0 0 0,-1 0-1 0 0,0 1 1 0 0,0-1 0 0 0,1 0 0 0 0,-1 0-1 0 0,0 0 1 0 0,1 0 0 0 0,-1 0-1 0 0,1 0 1 0 0,-1-1 0 0 0,0 0-9 0 0,2 2 2 0 0,0 0 0 0 0,0 0 0 0 0,0 0 1 0 0,0 0-1 0 0,0-1 0 0 0,-1 1 0 0 0,1 0 0 0 0,0 0 1 0 0,0 0-1 0 0,0 0 0 0 0,0 0 0 0 0,-1 0 0 0 0,1 0 1 0 0,0-1-1 0 0,0 1 0 0 0,-1 0 0 0 0,1 0 0 0 0,0 0 1 0 0,0 0-1 0 0,0 0 0 0 0,-1 0 0 0 0,1 0 0 0 0,0 0 1 0 0,0 0-1 0 0,0 0 0 0 0,-1 0 0 0 0,1 0 0 0 0,0 0 1 0 0,0 1-1 0 0,0-1 0 0 0,-1 0 0 0 0,1 0 0 0 0,0 0 1 0 0,0 0-1 0 0,0 0 0 0 0,-1 0 0 0 0,1 0 0 0 0,0 0 1 0 0,0 1-1 0 0,0-1 0 0 0,0 0 0 0 0,-1 0 1 0 0,1 0-3 0 0,-16 7 57 0 0,1-3-59 0 0,2-2-42 0 0,0-1-49 0 0,7 2-17 0 0,-3 6 37 0 0,-6 5 80 0 0,-7 12 116 0 0,14-14-73 0 0,-18 28 122 0 0,14-16-118 0 0,6-6-35 0 0,-8 16 46 0 0,5-11-43 0 0,-10 30 206 0 0,17-50-217 0 0,-1 15 80 0 0,3 4-12 0 0,1-12-38 0 0,-1 14 77 0 0,0 1-14 0 0,0-23-92 0 0,0-1 0 0 0,0 1-1 0 0,0 0 1 0 0,0 0 0 0 0,0-1-1 0 0,1 1 1 0 0,-1 0-1 0 0,1-1 1 0 0,-1 1 0 0 0,1 0-1 0 0,0-1 1 0 0,0 1-1 0 0,0-1 1 0 0,0 1 0 0 0,0 0-12 0 0,4 6 67 0 0,0 4 69 0 0,-5-11-119 0 0,1 0-1 0 0,-1 0 0 0 0,1 0 1 0 0,-1 0-1 0 0,1 1 1 0 0,-1-1-1 0 0,1 0 1 0 0,0 0-1 0 0,-1 0 0 0 0,1 0 1 0 0,0 0-1 0 0,0-1 1 0 0,0 1-1 0 0,0 0 1 0 0,0 0-1 0 0,0 0 0 0 0,0-1 1 0 0,0 1-17 0 0,9 4 153 0 0,2 1 21 0 0,-1 0-63 0 0,-9-6-106 0 0,-1 1-1 0 0,1-1 0 0 0,-1 1 0 0 0,0-1 0 0 0,1 0 0 0 0,-1 0 1 0 0,1 1-1 0 0,-1-1 0 0 0,1 0 0 0 0,0-1-4 0 0,-1 1 0 0 0,1 0 0 0 0,-1 0 0 0 0,1 1-1 0 0,-1-1 1 0 0,1 0 0 0 0,-1 0 0 0 0,1 1 0 0 0,-1-1 0 0 0,1 1-1 0 0,-1-1 1 0 0,3 2 2 0 0,-1 0 0 0 0,1 0-1 0 0,0-1 1 0 0,-1 1-1 0 0,1-1 1 0 0,0 0-1 0 0,0 0 1 0 0,0 0 0 0 0,0-1-1 0 0,0 1 1 0 0,3-1-2 0 0,23 1 70 0 0,23-1 89 0 0,-21-4-136 0 0,-15-1-117 0 0,2 0-72 0 0,8 1-149 0 0,-23 5 235 0 0,0-1-42 0 0,0 0-41 0 0,-1 0-36 0 0,1 0-102 0 0,0 0-49 0 0,0 0-44 0 0,-1 0-39 0 0,1 0-129 0 0,0-1-40 0 0,0 0-157 0 0,3 0-425 0 0,2-4-906 0 0,1-4-1181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48.7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7856 0 0,'0'0'174'0'0,"0"3"29"0"0,0 1-123 0 0,0 12 132 0 0,3-6-103 0 0,2-1-68 0 0,-4-8-42 0 0,0 0 1 0 0,0 1 0 0 0,-1-1 0 0 0,1 1 0 0 0,0 0-1 0 0,0-1 1 0 0,-1 1 0 0 0,1-1 0 0 0,-1 1 0 0 0,1 0-1 0 0,-1 0 1 0 0,0-1 0 0 0,0 1 0 0 0,0 0 0 0 0,0 5-7 0 0,0 9 5 0 0,3-9 84 0 0,4-2 137 0 0,-7-5-200 0 0,1 0 1 0 0,-1 0 0 0 0,1 1-1 0 0,-1-1 1 0 0,0 0-1 0 0,1 1 1 0 0,-1-1 0 0 0,1 0-1 0 0,-1 1 1 0 0,0-1 0 0 0,1 0-1 0 0,-1 1 1 0 0,0-1-1 0 0,1 1 1 0 0,-1-1 0 0 0,0 1-1 0 0,0-1 1 0 0,0 1 0 0 0,1-1-1 0 0,-1 1 1 0 0,0-1-1 0 0,0 1 1 0 0,0-1 0 0 0,0 1-1 0 0,0-1 1 0 0,0 1 0 0 0,0-1-1 0 0,0 1 1 0 0,0-1-1 0 0,0 1 1 0 0,0-1 0 0 0,0 1-20 0 0,2 11 355 0 0,5 2 46 0 0,-2-2-44 0 0,-3-3-54 0 0,1-4 143 0 0,2 1-212 0 0,2 11 179 0 0,-6-10-233 0 0,-1 1 55 0 0,0 0 81 0 0,0 2 106 0 0,0 0 40 0 0,1-5-382 0 0,1 3-43 0 0,2-2-55 0 0,-1-2-82 0 0,-1-2-80 0 0,-1-1 48 0 0,0 0-33 0 0,0 0-35 0 0,-1-1-35 0 0,1 1-323 0 0,0-1 72 0 0,-1 1-46 0 0,0-1-635 0 0,0 0-509 0 0,0 0-964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3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1 10680 0 0,'0'0'241'0'0,"0"0"38"0"0,0 0 11 0 0,0 0-28 0 0,-1 0-197 0 0,-1 0-37 0 0,0 0-26 0 0,1 0-1 0 0,-1 0 1 0 0,0 1 0 0 0,0-1-1 0 0,1 1 1 0 0,-1 0 0 0 0,0-1-1 0 0,1 1 1 0 0,-1 0 0 0 0,1 0-1 0 0,-2 1-1 0 0,-6 3 58 0 0,-2 0 149 0 0,9-4-141 0 0,-1 0-1 0 0,1 0 0 0 0,0 1 0 0 0,0-1 0 0 0,-1 0 0 0 0,1 1 0 0 0,0 0 0 0 0,0-1 0 0 0,0 1-65 0 0,-6 6 232 0 0,4-3-54 0 0,-1 0-1 0 0,0 0 1 0 0,0-1 0 0 0,-3 2-178 0 0,-20 13 405 0 0,7 8-21 0 0,-7-5-6 0 0,7 5 12 0 0,14-16-214 0 0,3 1 43 0 0,-2 15 196 0 0,-5-5 1 0 0,6 5-23 0 0,-2-13-189 0 0,6-13-176 0 0,0 0-1 0 0,0 1 0 0 0,1-1 0 0 0,-1 1 0 0 0,0-1 0 0 0,1 1 0 0 0,-1 0 0 0 0,1-1 1 0 0,0 1-1 0 0,-1-1 0 0 0,1 1 0 0 0,0 0 0 0 0,0-1-27 0 0,-1 12 193 0 0,1-10-138 0 0,0 0-1 0 0,0 1 1 0 0,0-1-1 0 0,0 0 0 0 0,0 1 1 0 0,0-1-1 0 0,1 0 1 0 0,0 1-1 0 0,0-1 0 0 0,0 1-54 0 0,10 12 240 0 0,-9-11-175 0 0,-2-4-49 0 0,1 0 0 0 0,-1-1-1 0 0,0 1 1 0 0,1 0 0 0 0,-1-1 0 0 0,0 1 0 0 0,1-1 0 0 0,-1 1 0 0 0,1-1 0 0 0,-1 1 0 0 0,1 0 0 0 0,-1-1 0 0 0,1 0-1 0 0,-1 1 1 0 0,1-1 0 0 0,-1 1 0 0 0,1-1 0 0 0,0 0 0 0 0,-1 1 0 0 0,1-1 0 0 0,0 0 0 0 0,0 1-16 0 0,4 1 63 0 0,8 9 162 0 0,-9-8-37 0 0,0-2-83 0 0,0-1-53 0 0,1-1-26 0 0,-2 1 36 0 0,8 0 69 0 0,-2 0-48 0 0,17 0 46 0 0,-24 0-117 0 0,0 0 0 0 0,-1 0 0 0 0,1 0 0 0 0,0-1 0 0 0,0 1 0 0 0,-1 0 0 0 0,1-1 0 0 0,0 1 1 0 0,-1-1-1 0 0,1 0 0 0 0,-1 1 0 0 0,1-1 0 0 0,0 0 0 0 0,-1 0 0 0 0,1-1-12 0 0,7-3 52 0 0,0 0 17 0 0,17-9 38 0 0,20-16-27 0 0,-35 26-35 0 0,-10 3-43 0 0,0 1 0 0 0,0 0-1 0 0,0-1 1 0 0,0 1 0 0 0,0 0 0 0 0,0-1 0 0 0,0 1 0 0 0,0-1 0 0 0,0 0 0 0 0,0 1 0 0 0,0-1 0 0 0,0 0 0 0 0,-1 1 0 0 0,1-1 0 0 0,0 0 0 0 0,-1 0 0 0 0,1 0-1 0 0,0 0 1 0 0,-1 1 0 0 0,1-1 0 0 0,-1 0 0 0 0,1 0 0 0 0,-1 0 0 0 0,0-1-2 0 0,4-11 21 0 0,-4 10-19 0 0,1 1 1 0 0,-1-1-1 0 0,1 1 0 0 0,0 0 1 0 0,-1-1-1 0 0,1 1 0 0 0,0 0 0 0 0,1 0 1 0 0,-1 0-1 0 0,0 0 0 0 0,1 0 1 0 0,-1 0-1 0 0,1 0 0 0 0,0 0-2 0 0,2-4 9 0 0,-1 1 0 0 0,1-1 0 0 0,-1 1 0 0 0,0-1 0 0 0,0 0 0 0 0,-1 0-1 0 0,1 0 1 0 0,0-6-9 0 0,-1 7-7 0 0,-1 0 13 0 0,0 1 0 0 0,0-1 0 0 0,0 0-1 0 0,-1 1 1 0 0,0-1 0 0 0,0 0-1 0 0,0 0 1 0 0,0 1 0 0 0,-1-2-6 0 0,1 3 2 0 0,-1-1 1 0 0,1 1 0 0 0,0-1-1 0 0,0 1 1 0 0,1-1-1 0 0,-1 0 1 0 0,1 1-1 0 0,0-3-2 0 0,10-16 0 0 0,-5-5 11 0 0,0 15 14 0 0,-1 2-2 0 0,-3-20-18 0 0,-2 16-21 0 0,0 12-64 0 0,0 2-20 0 0,3 2-9 0 0,1 4 67 0 0,0 0-1 0 0,0-1 1 0 0,-1 2-1 0 0,2 1 43 0 0,2 7-48 0 0,-7-15 47 0 0,1 2-3 0 0,0 0-1 0 0,0 1 1 0 0,-1-1-1 0 0,1 1 1 0 0,-1-1-1 0 0,1 1 1 0 0,-1-1-1 0 0,0 1 1 0 0,0-1-1 0 0,-1 3 5 0 0,3 15-33 0 0,9 13 6 0 0,-6-1-26 0 0,-4-28 50 0 0,3 9 0 0 0,-1 0 1 0 0,-1 1-1 0 0,0-1 0 0 0,0 10 3 0 0,-2-9 1 0 0,1 0-1 0 0,1 0 0 0 0,0 0 0 0 0,1 1 0 0 0,0-3-3 0 0,-1 0 0 0 0,0 1 1 0 0,-1 0-1 0 0,-1-1 3 0 0,1 8-26 0 0,1 0 1 0 0,4 16 25 0 0,-3-18-1 0 0,-1 0-1 0 0,0 15 2 0 0,-2-10 0 0 0,0-9 0 0 0,0 1 0 0 0,1-1 0 0 0,1 5 0 0 0,3 6 0 0 0,-2-8 0 0 0,0 0 0 0 0,-1-1 0 0 0,-1 4 0 0 0,-1-10 10 0 0,1-1-1 0 0,0 1 0 0 0,0-1 0 0 0,1 1 0 0 0,1 1-9 0 0,-1-1 29 0 0,0-1 0 0 0,0 1 0 0 0,-1 0 0 0 0,0-1 0 0 0,-1 5-29 0 0,0 21 78 0 0,0 55 205 0 0,0-83-246 0 0,0 0-1 0 0,-1 0 0 0 0,0 0 0 0 0,-1 0 1 0 0,1-1-1 0 0,-3 5-36 0 0,0 6 78 0 0,-1 2 27 0 0,5-14-69 0 0,-1 0 0 0 0,-1 0 0 0 0,1-1 0 0 0,-1 1 0 0 0,1 0-1 0 0,-1 0 1 0 0,-1-1 0 0 0,0 1-36 0 0,-11 18 204 0 0,-8 8 46 0 0,9-16-97 0 0,-1-3-14 0 0,-6 1 11 0 0,8-6-70 0 0,-8 4 66 0 0,4-6-63 0 0,3-1-44 0 0,-3 1 8 0 0,13-3-37 0 0,-1-1-1 0 0,1 0 1 0 0,-1 0-1 0 0,1 0 1 0 0,-1 0-1 0 0,0-1 0 0 0,1 1 1 0 0,-1-1-1 0 0,0 0-9 0 0,-12 0 30 0 0,-9 1-32 0 0,0-5-63 0 0,-7-6-58 0 0,11 4 11 0 0,-17-8 22 0 0,27 9 4 0 0,1-1-74 0 0,2 1-14 0 0,-1-1-61 0 0,0 0-71 0 0,0-1-80 0 0,-8-7-318 0 0,1 1-35 0 0,-17-7-773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32.9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12864 0 0,'0'0'374'0'0,"0"0"-131"0"0,0 0-111 0 0,0 0-83 0 0,0 0-121 0 0,0 0-91 0 0,0 0 37 0 0,0 0-34 0 0,0 0-37 0 0,0 0-34 0 0,0 0-323 0 0,0 0 69 0 0,0 0-46 0 0,0 0-634 0 0,0 0-503 0 0,0 0-954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31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10480 0 0,'0'0'233'0'0,"0"0"39"0"0,0 0 16 0 0,3 3-32 0 0,2 3-192 0 0,1 1-36 0 0,-3 4-48 0 0,-2 0 61 0 0,-1 2 72 0 0,-1 0 81 0 0,1-3 31 0 0,-1 1 66 0 0,1-8-222 0 0,1 0 1 0 0,-1 0-1 0 0,0 1 0 0 0,1-1 1 0 0,0 0-1 0 0,0 0 0 0 0,0 2-69 0 0,3 4 207 0 0,1 1 44 0 0,-2-3 24 0 0,-2 1-54 0 0,-1 1-6 0 0,-1 4 45 0 0,1-1-6 0 0,-1-7-125 0 0,2-1 1 0 0,-1 1-1 0 0,0-1 0 0 0,1 0 1 0 0,0 4-130 0 0,8 11 618 0 0,-15 1-123 0 0,10-4-232 0 0,-1-9-145 0 0,0 3 42 0 0,-2-3-17 0 0,-1 2 35 0 0,0 16 199 0 0,0-15-228 0 0,0 1 33 0 0,2 1 17 0 0,3-2-42 0 0,2 4 11 0 0,-6 3-13 0 0,-1-15-129 0 0,0 1 1 0 0,0-1 0 0 0,0 1 0 0 0,0-1-1 0 0,0 1 1 0 0,1-1 0 0 0,-1 1-1 0 0,1-1 1 0 0,-1 1 0 0 0,2 1-27 0 0,9 10 153 0 0,-8-11-27 0 0,-2 1-57 0 0,-2 5-28 0 0,1-6-12 0 0,0-2-26 0 0,0 0 0 0 0,0-1-1 0 0,0 1 1 0 0,0 0 0 0 0,0 0-1 0 0,0 0 1 0 0,0 0 0 0 0,0 0-1 0 0,0 0 1 0 0,1-1 0 0 0,-1 1-1 0 0,0 0 1 0 0,1 0 0 0 0,0 0-3 0 0,9 5 64 0 0,-4 5-8 0 0,-5-11-55 0 0,-1 1 1 0 0,1-1-1 0 0,-1 0 1 0 0,1 1-1 0 0,0-1 1 0 0,-1 0-1 0 0,1 0 1 0 0,0 0-1 0 0,0 0 1 0 0,-1 1-1 0 0,1-1 1 0 0,0 0-1 0 0,-1 0 1 0 0,1 0-1 0 0,0 0-1 0 0,-1 0 0 0 0,3 0 12 0 0,-3 0-79 0 0,0 0-46 0 0,0 0-167 0 0,0 0 134 0 0,0 0 59 0 0,0 0-33 0 0,0 0-11 0 0,0 0-34 0 0,0 0-37 0 0,0 0-43 0 0,0 0-45 0 0,0 0-44 0 0,0 0-40 0 0,0 0-36 0 0,0 0-263 0 0,0 0-61 0 0,0 0-46 0 0,0 0-34 0 0,0 0-1456 0 0,0 0-1286 0 0</inkml:trace>
  <inkml:trace contextRef="#ctx0" brushRef="#br0" timeOffset="424.32">312 116 10208 0 0,'3'2'298'0'0,"11"9"-3"0"0,-3-3-210 0 0,-10-7-82 0 0,-1 0 0 0 0,1 0-1 0 0,-1-1 1 0 0,1 1 0 0 0,-1 0-1 0 0,0 0 1 0 0,1 0 0 0 0,-1 0-1 0 0,0 0 1 0 0,1 0 0 0 0,-1 0-1 0 0,0 0 1 0 0,0 0-3 0 0,3 11-1 0 0,4 4-30 0 0,-3-6 57 0 0,1 2 101 0 0,-2-1 74 0 0,1 1 48 0 0,-1-4 20 0 0,0 0 57 0 0,-1-4-120 0 0,0 0 33 0 0,0 0-22 0 0,0 1 36 0 0,7 10 612 0 0,-3-5-353 0 0,-3-4-211 0 0,-1-2-89 0 0,1 1-47 0 0,0 10 490 0 0,-4-13-582 0 0,1-1 1 0 0,0 1-1 0 0,1 0 1 0 0,-1-1 0 0 0,0 1-1 0 0,0-1 1 0 0,1 1-1 0 0,-1 0 1 0 0,1-1-1 0 0,-1 1-73 0 0,5 6 328 0 0,-4-7-270 0 0,0 1 0 0 0,0-1 0 0 0,0 1 0 0 0,0-1-1 0 0,0 1 1 0 0,-1 0 0 0 0,1-1 0 0 0,-1 1 0 0 0,1 0 0 0 0,-1-1-1 0 0,1 1 1 0 0,-1 0 0 0 0,0 0 0 0 0,0-1-58 0 0,0 0 24 0 0,0 0 0 0 0,0 0 0 0 0,0-1 0 0 0,0 1 0 0 0,0 0 0 0 0,0-1 0 0 0,0 1 0 0 0,0 0 0 0 0,1 0 0 0 0,-1-1 0 0 0,0 1 0 0 0,0 0 0 0 0,1-1 0 0 0,-1 1 0 0 0,0-1 0 0 0,1 1 0 0 0,-1 0 1 0 0,1-1-1 0 0,-1 1 0 0 0,1-1 0 0 0,-1 1 0 0 0,1-1 0 0 0,-1 1 0 0 0,1-1 0 0 0,-1 0 0 0 0,1 1-24 0 0,0-1 22 0 0,-1 1 0 0 0,1-1-1 0 0,-1 0 1 0 0,1 1 0 0 0,0-1 0 0 0,-1 1 0 0 0,1-1 0 0 0,-1 1 0 0 0,0 0-1 0 0,1-1 1 0 0,-1 1 0 0 0,1-1 0 0 0,-1 1 0 0 0,0 0 0 0 0,0-1 0 0 0,1 1-1 0 0,-1 0 1 0 0,0-1 0 0 0,0 1 0 0 0,0 0 0 0 0,0 0 0 0 0,0-1 0 0 0,0 1-1 0 0,0 0 1 0 0,0-1 0 0 0,0 1-22 0 0,0 13 247 0 0,0-11-58 0 0,3-1-12 0 0,8 9-17 0 0,-8-8-66 0 0,-3-3-22 0 0,0 0 13 0 0,0 0-12 0 0,0-6 42 0 0,0-2-55 0 0,0 6 9 0 0,0-1-15 0 0,0 1-50 0 0,-1 1 0 0 0,1-1 0 0 0,0 0 0 0 0,-1 1 1 0 0,1-1-1 0 0,-1 0 0 0 0,0 1 0 0 0,1-1 0 0 0,-1 1 1 0 0,0-1-1 0 0,0 1 0 0 0,0-1-4 0 0,0 1 5 0 0,0-1 0 0 0,0 0 0 0 0,0 0 1 0 0,0 0-1 0 0,0 1 0 0 0,1-1 0 0 0,-1 0 0 0 0,1 0 0 0 0,-1 0 0 0 0,1 0 1 0 0,0-1-1 0 0,-1 0-5 0 0,4-22 68 0 0,6-6-18 0 0,-7 25-35 0 0,-1 2-9 0 0,0 1-1 0 0,0 0 1 0 0,-1-1-1 0 0,1 1 1 0 0,-1-1 0 0 0,0 1-1 0 0,0 0 1 0 0,0-1-6 0 0,1-14 35 0 0,10-4-22 0 0,-7 8-13 0 0,-3 10 0 0 0,0 0 0 0 0,1 0 0 0 0,-1 0 0 0 0,1 0 0 0 0,0 0 0 0 0,0 0 0 0 0,0 1 0 0 0,0-2 0 0 0,19-23-24 0 0,-9 13-53 0 0,1 0 0 0 0,4-3 77 0 0,0 4-30 0 0,1 4-34 0 0,-16 9 57 0 0,0 0 1 0 0,0 0-1 0 0,0 0 0 0 0,0 0 1 0 0,0-1-1 0 0,-1 1 1 0 0,1 0-1 0 0,0-1 7 0 0,1-1-4 0 0,-1 1 0 0 0,1 1 0 0 0,0-1-1 0 0,0 0 1 0 0,0 1 0 0 0,0 0 0 0 0,0-1 0 0 0,0 1 0 0 0,0 0-1 0 0,0 1 1 0 0,1-1 0 0 0,-1 0 0 0 0,0 1 0 0 0,2 0 4 0 0,12-1-34 0 0,0 1 0 0 0,7 1 34 0 0,2 0-13 0 0,-5 2 10 0 0,-15-1-10 0 0,1 0 0 0 0,-1 1-1 0 0,0 0 1 0 0,0 0 0 0 0,3 2 13 0 0,12 7-3 0 0,16 9 1 0 0,-2 2-38 0 0,-28-18 22 0 0,32 28 6 0 0,-35-31 17 0 0,0 1-1 0 0,0 0 1 0 0,0 0-1 0 0,0 1 1 0 0,0-1-1 0 0,-1 1 1 0 0,1 0-1 0 0,-1 0 0 0 0,0 0 1 0 0,0 0-1 0 0,0 1 1 0 0,0 1-5 0 0,10 17 17 0 0,-8-16 7 0 0,-1 1 1 0 0,0 0-1 0 0,0-1 0 0 0,2 8-24 0 0,-3-4 25 0 0,10 25 45 0 0,-8-28-41 0 0,-4-7-25 0 0,0 1 0 0 0,0-1 0 0 0,0 1 1 0 0,0-1-1 0 0,-1 1 0 0 0,1 0 0 0 0,0-1 0 0 0,-1 1 0 0 0,1 0 0 0 0,-1-1 0 0 0,0 1 1 0 0,0 0-1 0 0,1 0 0 0 0,-1-1-4 0 0,1 30 66 0 0,0-27-68 0 0,0 1 0 0 0,0-1 0 0 0,0 0 1 0 0,1 1-1 0 0,0-1 0 0 0,0 0 0 0 0,0 1 2 0 0,0-2-36 0 0,-1 7 64 0 0,-1-5-53 0 0,0-2-67 0 0,0 1-96 0 0,0-1-50 0 0,0 0-94 0 0,0 0-111 0 0,0-1 177 0 0,0-1-35 0 0,0 1-33 0 0,0-1-38 0 0,0 1-39 0 0,1-1-40 0 0,-1 1-42 0 0,1-1-45 0 0,-1 1-46 0 0,1-1-48 0 0,1 2-563 0 0,0 1-33 0 0,7 5-2577 0 0,-9-8 3763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30.8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229 1 9408 0 0,'0'0'273'0'0,"0"0"-5"0"0,-3 0-156 0 0,3 0-107 0 0,-1 0 1 0 0,1 0-1 0 0,-1 0 1 0 0,0 0-1 0 0,1 0 0 0 0,-1 0 1 0 0,1 0-1 0 0,-1 1 1 0 0,0-1-1 0 0,1 0 0 0 0,-1 0 1 0 0,1 1-1 0 0,-1-1 1 0 0,1 0-1 0 0,-1 1 1 0 0,1-1-1 0 0,-1 0 0 0 0,1 1 1 0 0,-1-1-1 0 0,1 1 1 0 0,0-1-1 0 0,-1 1 0 0 0,1-1 1 0 0,-1 1-6 0 0,1 0 6 0 0,0 0 0 0 0,-1-1 0 0 0,1 1 0 0 0,-1-1 0 0 0,1 1 0 0 0,-1 0 1 0 0,0-1-1 0 0,1 1 0 0 0,-1-1 0 0 0,1 0 0 0 0,-1 1 0 0 0,0-1 0 0 0,1 1 0 0 0,-1-1 1 0 0,0 0-1 0 0,0 0 0 0 0,1 1 0 0 0,-1-1 0 0 0,0 0 0 0 0,0 0 0 0 0,1 0 0 0 0,-1 0 0 0 0,0 0 1 0 0,0 0-1 0 0,0 0-6 0 0,-13 3 109 0 0,4 3 65 0 0,2-1-1 0 0,-3 0 91 0 0,2-1-28 0 0,-4 6 72 0 0,0 2 1 0 0,-3 2-52 0 0,14-11-226 0 0,0-1 0 0 0,0 0 0 0 0,0 0 0 0 0,0 1 1 0 0,0-1-1 0 0,1 1 0 0 0,-1 0 0 0 0,1-1 0 0 0,-1 2-31 0 0,-3 17 142 0 0,4-16-105 0 0,0 0 0 0 0,0-1 0 0 0,-1 1 0 0 0,0 0 0 0 0,1-1-1 0 0,-2 1 1 0 0,0 1-37 0 0,-7 10 189 0 0,1-1-52 0 0,4-5-30 0 0,0-1 0 0 0,1 1 0 0 0,-3 8-107 0 0,1 5 203 0 0,3 1 8 0 0,3 0-42 0 0,1-18-122 0 0,-1 0 0 0 0,0 0 0 0 0,0 0 0 0 0,-1 0 0 0 0,1 0 0 0 0,-3 6-47 0 0,-3 4 120 0 0,5-15-108 0 0,0 1 1 0 0,0-1 0 0 0,1 1-1 0 0,-1 0 1 0 0,0-1-1 0 0,1 1 1 0 0,0 0 0 0 0,-1-1-1 0 0,1 1 1 0 0,0 0 0 0 0,0 0-1 0 0,0-1 1 0 0,0 1-1 0 0,0 0 1 0 0,0-1 0 0 0,0 1-1 0 0,1 0 1 0 0,-1 1-13 0 0,6 13 148 0 0,-4-13-110 0 0,-1 1 1 0 0,0-1-1 0 0,0 1 0 0 0,0-1 1 0 0,0 1-1 0 0,-1-1 0 0 0,1 1 1 0 0,-1 1-39 0 0,4 13 230 0 0,-3-15-199 0 0,0-1 1 0 0,0 0-1 0 0,0-1 1 0 0,1 1-1 0 0,-1 0 1 0 0,1 0-1 0 0,0 0 1 0 0,0 0-32 0 0,11 14 222 0 0,-10-10-128 0 0,3 7 81 0 0,6 3 37 0 0,-11-14-194 0 0,0-1 1 0 0,1 0-1 0 0,-1 0 1 0 0,0 0-1 0 0,1 0 0 0 0,-1 0 1 0 0,1 0-1 0 0,-1 0 0 0 0,1 0 1 0 0,-1-1-1 0 0,1 1 1 0 0,0-1-1 0 0,-1 1 0 0 0,1-1 1 0 0,0 1-1 0 0,0-1 0 0 0,-1 0 1 0 0,1 0-1 0 0,0 0-18 0 0,14 0 131 0 0,15 0 40 0 0,-12 0-24 0 0,-3-3 36 0 0,1-11 38 0 0,1-2-25 0 0,-6 9-107 0 0,-5 3-36 0 0,-1 0-1 0 0,0 0 1 0 0,0-1-1 0 0,4-4-52 0 0,34-23 133 0 0,-34 13-79 0 0,-1 6-45 0 0,-4 7-6 0 0,-1 0 1 0 0,0-1-1 0 0,0 0 0 0 0,1-1-3 0 0,8-13 49 0 0,1-4-38 0 0,-5 1-10 0 0,-8 22-1 0 0,1 0 1 0 0,-1 0-1 0 0,0 0 1 0 0,-1 0 0 0 0,1 0-1 0 0,0-1 1 0 0,-1 1 0 0 0,1 0-1 0 0,-1-1 1 0 0,1 1-1 0 0,-1 0 1 0 0,0-1 0 0 0,0 1-1 0 0,0 0 1 0 0,-1-1-1 0 0,1 1 1 0 0,-1-2-1 0 0,-5-12 31 0 0,5 13-28 0 0,0-1-1 0 0,-1 1 1 0 0,1-1 0 0 0,0 1 0 0 0,1-1 0 0 0,-1 1 0 0 0,1-1-1 0 0,0-1-2 0 0,0 3 0 0 0,0 0 0 0 0,0 1 0 0 0,-1-1 0 0 0,1 0 0 0 0,0 0 0 0 0,-1 1 0 0 0,1-1 0 0 0,-1 0 0 0 0,1 1 0 0 0,-1-1 0 0 0,0 0 0 0 0,1 1 0 0 0,-1-1 0 0 0,0 1 0 0 0,-1-1 0 0 0,-3-7 0 0 0,0-1-3 0 0,4 7-4 0 0,0 1-1 0 0,0 0 1 0 0,-1-1 0 0 0,1 1-1 0 0,0 0 1 0 0,-1 0 0 0 0,0 0-1 0 0,1 0 1 0 0,-1 0 7 0 0,-12-12-50 0 0,-6-6-91 0 0,0 1-65 0 0,15 15 131 0 0,1 0-1 0 0,-1 1 1 0 0,0-1 0 0 0,1 1 0 0 0,-2 1-1 0 0,1-1 1 0 0,-3-1 75 0 0,-5 0-253 0 0,2-1 47 0 0,-6-1-71 0 0,14 5 220 0 0,0 0-1 0 0,0 1 1 0 0,-1-1 0 0 0,1 1-1 0 0,0-1 1 0 0,-2 1 57 0 0,0 0-125 0 0,0 1 45 0 0,-5-1-82 0 0,6 0 74 0 0,2-1-36 0 0,0 1-16 0 0,0-1-39 0 0,0 1-46 0 0,1-1-53 0 0,0-1-37 0 0,0 1-53 0 0,1 0-48 0 0,-1-1-42 0 0,0-1-558 0 0,-1 1-96 0 0,-2 0-772 0 0,-5 1-1064 0 0</inkml:trace>
  <inkml:trace contextRef="#ctx0" brushRef="#br0" timeOffset="616.48">655 50 8696 0 0,'0'0'197'0'0,"0"0"24"0"0,0 0 18 0 0,-3 0-34 0 0,3 0-202 0 0,-1 0 0 0 0,0 0 0 0 0,1 0-1 0 0,-1 0 1 0 0,0 0 0 0 0,0 0 0 0 0,1 0-1 0 0,-1 1 1 0 0,0-1 0 0 0,1 0 0 0 0,-1 0-1 0 0,0 1 1 0 0,1-1 0 0 0,-1 0 0 0 0,0 1-3 0 0,0 1 28 0 0,0 1 52 0 0,0 2 113 0 0,1 0 61 0 0,-1 5 295 0 0,0-8-340 0 0,-6 3 249 0 0,2 0 110 0 0,3 4-218 0 0,4 2 11 0 0,3-1-101 0 0,-1 2 60 0 0,-9 4 98 0 0,7-6-166 0 0,8 8 176 0 0,-3-6-173 0 0,-2 0-54 0 0,-2 2-34 0 0,-3 10 190 0 0,0 1-19 0 0,3-11-202 0 0,4 1 70 0 0,2-1-50 0 0,2 6 52 0 0,-6-8-29 0 0,-1-2-42 0 0,4 6 40 0 0,-5-3-79 0 0,1 4 38 0 0,-3-15-115 0 0,0 0 0 0 0,0 0 0 0 0,0 0 0 0 0,1-1 0 0 0,-1 1 0 0 0,0 0 0 0 0,1-1 0 0 0,0 1-21 0 0,6 6 97 0 0,-5-5-48 0 0,1 1 0 0 0,-1-1 0 0 0,0 0 0 0 0,0 1 0 0 0,0 0 0 0 0,0 0-49 0 0,5 8 155 0 0,-8-12-144 0 0,1 1-1 0 0,0-1 0 0 0,0 1 1 0 0,0-1-1 0 0,0 1 1 0 0,-1-1-1 0 0,1 0 1 0 0,0 1-1 0 0,0-1 1 0 0,0 0-1 0 0,0 0 1 0 0,0 0-1 0 0,0 1-10 0 0,11 1 78 0 0,2 5 45 0 0,-4-2 0 0 0,2-3 39 0 0,1-2 30 0 0,-1 0-43 0 0,45 0 372 0 0,-55 0-504 0 0,-1 0 1 0 0,1 0-1 0 0,0-1 1 0 0,0 1-1 0 0,-1 0 1 0 0,1-1 0 0 0,0 1-1 0 0,-1-1 1 0 0,1 0-1 0 0,-1 0 1 0 0,1 1-1 0 0,-1-1 1 0 0,1 0-1 0 0,-1-1-17 0 0,8-3 77 0 0,1 0 30 0 0,-7 4-87 0 0,-1 0 0 0 0,1 0 0 0 0,-1 0 1 0 0,0 0-1 0 0,0-1 0 0 0,0 1 0 0 0,0-1 0 0 0,0 0 0 0 0,0 0-20 0 0,2-1 42 0 0,0 0 0 0 0,0 0-1 0 0,1 0 1 0 0,-1 0-1 0 0,2 0-41 0 0,18-13 152 0 0,-12 1-144 0 0,-6 1-8 0 0,5 9 0 0 0,-6-9 0 0 0,22-35 0 0 0,-26 48 0 0 0,0-1 0 0 0,-1 1 0 0 0,0-1 0 0 0,1 1 0 0 0,-1-1 0 0 0,0 1 0 0 0,0-1 0 0 0,0 1 0 0 0,0-1 0 0 0,0 1 0 0 0,0-13 16 0 0,0 11 60 0 0,0 3-30 0 0,0 0-124 0 0,0 0-12 0 0,0 0 11 0 0,0 0 12 0 0,3 3 3 0 0,8 8 0 0 0,-11-11 63 0 0,0 0 1 0 0,0 0-1 0 0,0 0 0 0 0,0 0 0 0 0,1 0 0 0 0,-1 0 0 0 0,0 0 0 0 0,0 1 0 0 0,0-1 0 0 0,0 0 0 0 0,0 0 0 0 0,0 0 0 0 0,0 0 0 0 0,0 0 0 0 0,0 0 0 0 0,0 0 0 0 0,1 0 1 0 0,-1 1-1 0 0,0-1 0 0 0,0 0 0 0 0,0 0 0 0 0,0 0 0 0 0,0 0 0 0 0,0 0 0 0 0,0 0 0 0 0,0 0 0 0 0,0 1 0 0 0,0-1 0 0 0,0 0 0 0 0,0 0 0 0 0,0 0 0 0 0,0 0 1 0 0,0 0-1 0 0,0 0 0 0 0,0 1 0 0 0,0-1 0 0 0,0 0 0 0 0,0 0 0 0 0,0 0 0 0 0,0 0 0 0 0,-1 0 0 0 0,1 0 0 0 0,0 0 0 0 0,0 1 0 0 0,0-1 0 0 0,0 0 0 0 0,0 0 0 0 0,0 0 1 0 0,0 0-1 0 0,0 0 0 0 0,0 0 0 0 0,0 0 0 0 0,-1 0 0 0 0,1 0 0 0 0,0 0 0 0 0,0 0 0 0 0,0 1 1 0 0,-1-1 0 0 0,1 1-1 0 0,-1-1 0 0 0,1 1 1 0 0,-1 0-1 0 0,1-1 1 0 0,-1 1-1 0 0,1 0 1 0 0,-1-1-1 0 0,1 1 1 0 0,0 0-1 0 0,0 0 1 0 0,-1-1-1 0 0,1 1 0 0 0,0 0 1 0 0,0 0-1 0 0,0 0 1 0 0,0 0-1 0 0,0-1 1 0 0,0 1-1 0 0,0 0 1 0 0,0 0-1 0 0,0 0 1 0 0,0 0 0 0 0,10 21 51 0 0,2 3-21 0 0,-11-8-30 0 0,-1-14 0 0 0,0-1 0 0 0,0 1 0 0 0,0-1 0 0 0,0 1 0 0 0,1-1 0 0 0,-1 1 0 0 0,1-1 0 0 0,-1 1 0 0 0,1-1 0 0 0,1 2 0 0 0,9 10 0 0 0,-9-12 0 0 0,0 0 0 0 0,0-1 0 0 0,-1 1 0 0 0,1 0 0 0 0,-1 0 0 0 0,1 0 0 0 0,-1 1 0 0 0,0-1 0 0 0,1 2 0 0 0,1 9 0 0 0,-2-10 0 0 0,-1-1 0 0 0,1 1 0 0 0,-1-1 0 0 0,1 0 0 0 0,0 1 0 0 0,0-1 0 0 0,0 0 0 0 0,0 0 0 0 0,0 0 0 0 0,1 1 0 0 0,-1-1 0 0 0,1 0 0 0 0,-1-1 0 0 0,1 1 0 0 0,6 6 0 0 0,-5-4 0 0 0,0-1 0 0 0,1 1 0 0 0,-1-1 0 0 0,1 0 0 0 0,0 0 0 0 0,0-1 0 0 0,7 3 0 0 0,-9-4 0 0 0,0 0 0 0 0,1 1 0 0 0,-1-1 0 0 0,0 0 0 0 0,1 1 0 0 0,-1-1 0 0 0,0 1 0 0 0,0 0 0 0 0,0 0 0 0 0,-1-1 0 0 0,1 1 0 0 0,0-1 0 0 0,0 1 0 0 0,0-1 0 0 0,0 0 0 0 0,1 1 0 0 0,-1-1 0 0 0,0 0 0 0 0,0 0 0 0 0,1-1 0 0 0,-1 1 0 0 0,0 0 0 0 0,1-1 0 0 0,0 0 0 0 0,10 4 0 0 0,0 2-5 0 0,-3-1-30 0 0,5-3-49 0 0,28-2-86 0 0,-23 0 136 0 0,-18 0 34 0 0,-1 0 0 0 0,1 0 1 0 0,0 0-1 0 0,-1-1 0 0 0,1 1 0 0 0,0 0 0 0 0,-1-1 0 0 0,1 0 0 0 0,-1 1 0 0 0,1-1 0 0 0,-1 0 0 0 0,1 0 0 0 0,-1 0 0 0 0,13-5 13 0 0,-1 2 13 0 0,-10 4-19 0 0,-1 0 0 0 0,0-1-1 0 0,1 0 1 0 0,-1 1 0 0 0,0-1-1 0 0,1 0 1 0 0,-1 0 0 0 0,0 0-1 0 0,0-1 1 0 0,0 1 0 0 0,0 0-1 0 0,0-1 1 0 0,0 0 0 0 0,0 1-7 0 0,31-32 94 0 0,16-16 198 0 0,-46 45-261 0 0,0 1-1 0 0,-1-1 1 0 0,1 0-1 0 0,-1 0 0 0 0,0 0 1 0 0,0 0-1 0 0,1-4-30 0 0,5-15 100 0 0,-6 18-85 0 0,-1 1 16 0 0,0 0 0 0 0,0 0 0 0 0,0 0 0 0 0,-1 0-1 0 0,1-4-30 0 0,-2-17 108 0 0,0 10-63 0 0,1 10-31 0 0,-1 1-1 0 0,1-1 1 0 0,-1 1 0 0 0,0 0 0 0 0,0-1-1 0 0,0 1 1 0 0,0 0 0 0 0,-1 0-1 0 0,0-2-13 0 0,-7-18 82 0 0,-6-6-27 0 0,9 20-52 0 0,-1 1 0 0 0,0-1 0 0 0,-7-7-3 0 0,-4 4 1 0 0,15 11-3 0 0,0 0 0 0 0,0 0-1 0 0,0 0 1 0 0,0 0 0 0 0,1 0 0 0 0,-1-1 0 0 0,0 1 0 0 0,1-1 0 0 0,-2-2 2 0 0,-12-16-75 0 0,11 15 32 0 0,0 2 0 0 0,-1-1 0 0 0,1 1 0 0 0,-4-3 43 0 0,4 4-253 0 0,1 0 86 0 0,0 0 73 0 0,0 0 61 0 0,0-1 48 0 0,0 1 33 0 0,-7-8 204 0 0,6 6-175 0 0,0 0-66 0 0,0 0-103 0 0,3 2-26 0 0,-1 0-57 0 0,0 0-62 0 0,1 0-72 0 0,-1 0-88 0 0,0 0-89 0 0,1 1-98 0 0,-1-1-105 0 0,0 0-113 0 0,1 0-122 0 0,1 2 415 0 0,-1 0-34 0 0,1-1-34 0 0,0 1-35 0 0,-1-1-1676 0 0,1 1-1288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30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99 9184 0 0,'0'0'208'0'0,"0"0"33"0"0,0 0 14 0 0,0-3-42 0 0,0-5-144 0 0,0 5-15 0 0,0 1 76 0 0,0 2 149 0 0,0 0 249 0 0,0 0 15 0 0,0 0-14 0 0,0 0-60 0 0,0 0-21 0 0,0 2-6 0 0,-1 15 93 0 0,1 6 48 0 0,0-7-257 0 0,1-4-114 0 0,1 0-68 0 0,3 5 82 0 0,1 6 25 0 0,-3 2-88 0 0,-1 1-49 0 0,5 8-4 0 0,-2-15-55 0 0,11 66 291 0 0,-14-49-177 0 0,-2-13-43 0 0,4 3 33 0 0,-2-15-101 0 0,2 7 80 0 0,-1 1 0 0 0,-1-1 0 0 0,0 8-138 0 0,-1-17 74 0 0,-1-1 0 0 0,1 1 0 0 0,1-1 0 0 0,0 0 0 0 0,1 4-74 0 0,-1-5 69 0 0,0 1 1 0 0,-1-1 0 0 0,0 1-1 0 0,0-1 1 0 0,0 4-70 0 0,-1-4 67 0 0,1 1 0 0 0,0-1 1 0 0,0 1-1 0 0,1-1 0 0 0,0 0 1 0 0,3 6-68 0 0,-4-8 38 0 0,3 13 148 0 0,-4 3-23 0 0,-1-10-81 0 0,1-1 37 0 0,0-2-52 0 0,0 11 78 0 0,0-12-33 0 0,0 3 70 0 0,2 1-24 0 0,4-1-69 0 0,-5-9-79 0 0,0 1 0 0 0,0 0 1 0 0,0 0-1 0 0,0 0 0 0 0,-1 0 0 0 0,1-1 0 0 0,0 1 0 0 0,-1 0 0 0 0,1 0 0 0 0,-1 1 0 0 0,0-1 0 0 0,0 1-10 0 0,0 7 44 0 0,0-4 40 0 0,3-6-30 0 0,8 0-66 0 0,-8 0-96 0 0,-3 0 0 0 0,4-11-315 0 0,9-9-446 0 0,-9 16 622 0 0,-1-1-38 0 0,0 1-49 0 0,0-1-60 0 0,-1 0-37 0 0,-1 2 71 0 0,-1 1 86 0 0,1 0-52 0 0,-1-1-62 0 0,1 1-70 0 0,0 1 33 0 0,0-1-48 0 0,0 1-41 0 0,1-1-37 0 0,-1 0-152 0 0,1 0-36 0 0,4-4-1604 0 0</inkml:trace>
  <inkml:trace contextRef="#ctx0" brushRef="#br0" timeOffset="291.27">411 1 9416 0 0,'0'0'208'0'0,"0"0"33"0"0,0 0 16 0 0,0 0-106 0 0,0 2-78 0 0,1 13 152 0 0,1-4-39 0 0,-2-10-137 0 0,0 1 0 0 0,1-1 0 0 0,-1 1 0 0 0,1 0-1 0 0,0-1 1 0 0,0 1 0 0 0,-1-1 0 0 0,1 1 0 0 0,1 0-49 0 0,4 8 355 0 0,-5 1-35 0 0,1 2 54 0 0,3-4-82 0 0,1 5 8 0 0,0 13 150 0 0,5-5-2 0 0,-6 8 5 0 0,3-1-40 0 0,0 2 18 0 0,-3-10-172 0 0,-2-5-74 0 0,1-1-38 0 0,0 10 162 0 0,1-1-65 0 0,5 9-2 0 0,7 21 208 0 0,-10-20-191 0 0,-1-10-100 0 0,-3-4 43 0 0,-3-6-80 0 0,2 6 26 0 0,9 13 76 0 0,6 30 224 0 0,-16-59-379 0 0,0 0-1 0 0,0 0 0 0 0,-1 1 0 0 0,1-1 0 0 0,-1 3-68 0 0,-1 18 231 0 0,0-12-152 0 0,3 1 8 0 0,5 0-15 0 0,-6-13-65 0 0,0 1 0 0 0,0-1 0 0 0,0 1 1 0 0,-1-1-1 0 0,1 1 0 0 0,0-1 1 0 0,-1 1-1 0 0,1 0 0 0 0,-1-1 1 0 0,0 1-1 0 0,0 0 0 0 0,1-1 0 0 0,-1 2-7 0 0,0 17 53 0 0,0 7 35 0 0,0 22-66 0 0,0-47-210 0 0,2-1-248 0 0,9-1-445 0 0,-9 0 670 0 0,-2 0 40 0 0,1 0-5 0 0,-1 0-41 0 0,0 0-4 0 0,0 0-42 0 0,0 0-47 0 0,0 0-54 0 0,0 0-59 0 0,0 0-52 0 0,0 0-49 0 0,0 0-42 0 0,0 0-159 0 0,0 0-42 0 0,0 0-193 0 0,0 0-524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29.2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540 164 7792 0 0,'1'-2'64'0'0,"0"-3"-34"0"0,-2 0 24 0 0,0 2 52 0 0,-1-1 84 0 0,-9-9-78 0 0,9 5 29 0 0,1 0 46 0 0,1 7-157 0 0,0 0 0 0 0,0 0-1 0 0,0 0 1 0 0,0 0 0 0 0,0 0-1 0 0,0 0 1 0 0,0 0 0 0 0,0 1-1 0 0,0-1 1 0 0,-1 0 0 0 0,1 0-1 0 0,0 0 1 0 0,-1 0-1 0 0,1 1 1 0 0,-1-1-30 0 0,-10-5 439 0 0,6-7 10 0 0,-6-1 40 0 0,8 8 21 0 0,2-1-197 0 0,-2-1-47 0 0,2 7-231 0 0,1 0 1 0 0,-1 0-1 0 0,0 0 0 0 0,0 0 0 0 0,0 0 0 0 0,0 0 0 0 0,1 0 0 0 0,-1 0 1 0 0,0 0-1 0 0,-1 1 0 0 0,1-1 0 0 0,0 0-35 0 0,-13-4 395 0 0,10-2-162 0 0,3 6-219 0 0,1 1 1 0 0,0-1-1 0 0,0 1 1 0 0,-1 0 0 0 0,1-1-1 0 0,0 1 1 0 0,-1-1-1 0 0,1 1 1 0 0,0 0 0 0 0,-1-1-1 0 0,1 1 1 0 0,-1 0-1 0 0,1-1 1 0 0,0 1 0 0 0,-1 0-1 0 0,1 0 1 0 0,-1-1-1 0 0,1 1 1 0 0,-1 0-1 0 0,1 0 1 0 0,-1 0 0 0 0,1 0-1 0 0,-1 0 1 0 0,1-1-1 0 0,-1 1 1 0 0,1 0 0 0 0,-1 0-1 0 0,1 0 1 0 0,-1 1-1 0 0,1-1 1 0 0,-1 0 0 0 0,0 0-15 0 0,-10 0 240 0 0,-5 1 22 0 0,14-1-235 0 0,1 0-1 0 0,-1 0 1 0 0,1 0-1 0 0,0 0 1 0 0,-1 0-1 0 0,1 0 0 0 0,0-1 1 0 0,-1 1-1 0 0,1 0 1 0 0,0-1-1 0 0,0 1 1 0 0,-1-1-1 0 0,1 0-26 0 0,-4-6 158 0 0,5 7-149 0 0,0 0 1 0 0,-1-1-1 0 0,1 1 1 0 0,0-1-1 0 0,-1 1 1 0 0,1-1-1 0 0,0 1 1 0 0,-1 0-1 0 0,1-1 1 0 0,0 1-1 0 0,-1 0 1 0 0,1-1-1 0 0,-1 1 1 0 0,1 0-1 0 0,0-1 1 0 0,-1 1-1 0 0,1 0 1 0 0,-1 0-1 0 0,1 0 1 0 0,-1-1-1 0 0,1 1 1 0 0,-1 0-1 0 0,1 0 1 0 0,-1 0-1 0 0,1 0 1 0 0,-1 0-1 0 0,1 0 1 0 0,-1 0-1 0 0,0 0 1 0 0,1 0-1 0 0,-1 0 1 0 0,1 1-10 0 0,-6-2 46 0 0,-13 2 175 0 0,11 1-164 0 0,-1 3-16 0 0,8-4-37 0 0,0 0 1 0 0,-1 0-1 0 0,1 0 0 0 0,-1 0 1 0 0,0 0-1 0 0,1-1 0 0 0,-1 1 0 0 0,1-1 1 0 0,-1 1-1 0 0,0-1 0 0 0,0 1 0 0 0,1-1 1 0 0,-1 0-1 0 0,0 0-4 0 0,1 0 2 0 0,1 0 0 0 0,-1 0 0 0 0,1 0 0 0 0,-1-1 0 0 0,1 1 0 0 0,-1 0 0 0 0,1 0 0 0 0,-1 0 0 0 0,1 1 0 0 0,-1-1 0 0 0,1 0 0 0 0,-1 0 0 0 0,1 0 0 0 0,-1 0 0 0 0,1 0 0 0 0,-1 1 0 0 0,1-1 0 0 0,-1 0 0 0 0,1 0 0 0 0,0 1 0 0 0,-1-1 0 0 0,1 0 0 0 0,-1 1 0 0 0,1-1 0 0 0,0 0 0 0 0,-1 1 0 0 0,1-1-1 0 0,0 1 1 0 0,-1-1 0 0 0,1 0 0 0 0,0 1 0 0 0,-1 0-2 0 0,-3 6 17 0 0,-8-1 32 0 0,11-5-47 0 0,0-1 0 0 0,0 1-1 0 0,0-1 1 0 0,0 1 0 0 0,0-1 0 0 0,0 1-1 0 0,0 0 1 0 0,0-1 0 0 0,0 1 0 0 0,0 0-1 0 0,0 0 1 0 0,1 0 0 0 0,-1-1 0 0 0,0 1-1 0 0,0 0 1 0 0,1 1-2 0 0,-3 3 13 0 0,3-4-11 0 0,0-1 0 0 0,-1 1 0 0 0,1 0 0 0 0,0-1 1 0 0,-1 1-1 0 0,1-1 0 0 0,0 1 0 0 0,-1 0 0 0 0,1-1 0 0 0,-1 1 0 0 0,1-1 0 0 0,-1 1 1 0 0,1-1-1 0 0,-1 1 0 0 0,0-1 0 0 0,1 0 0 0 0,-1 1 0 0 0,1-1 0 0 0,-1 0 0 0 0,0 1 1 0 0,1-1-1 0 0,-1 0-2 0 0,-5 3 4 0 0,4-1 2 0 0,-1-1 0 0 0,1 1 0 0 0,-1 0 1 0 0,1 0-1 0 0,-1 1 0 0 0,1-1 0 0 0,0 0 0 0 0,0 1 0 0 0,0-1 0 0 0,1 1 0 0 0,-1 0 0 0 0,1-1 0 0 0,-1 1 0 0 0,1 0 1 0 0,-1 1-7 0 0,-1 3 28 0 0,-8 12-1 0 0,6 9 50 0 0,-2-15 3 0 0,6-12-65 0 0,0 1 1 0 0,0-1-1 0 0,1 1 0 0 0,-1-1 0 0 0,0 1 1 0 0,1 0-1 0 0,-1-1 0 0 0,1 1 0 0 0,-1 0 1 0 0,1 0-1 0 0,0-1 0 0 0,0 1 0 0 0,0 0 1 0 0,0 0-16 0 0,0 28 175 0 0,0 3-74 0 0,0 6-53 0 0,0 20-64 0 0,2-30-5 0 0,4-2 78 0 0,0-1 49 0 0,-1 20 140 0 0,6-7 11 0 0,-6 4-12 0 0,6-4-70 0 0,-5 4-30 0 0,5-7-8 0 0,2 25 92 0 0,-10-43-162 0 0,0 17 88 0 0,-4-31-127 0 0,1 0-1 0 0,1 1 1 0 0,-1-1-1 0 0,1 0 1 0 0,-1 0-1 0 0,2 2-27 0 0,3 10 111 0 0,-3-13-87 0 0,-1 0 0 0 0,0 1 1 0 0,0-1-1 0 0,0 1 0 0 0,0-1 0 0 0,0 1 0 0 0,-1 0 0 0 0,0 1-24 0 0,2 14 129 0 0,5-2-38 0 0,-1-1-5 0 0,-4 0 31 0 0,-2 33 128 0 0,0-19-163 0 0,0-27-16 0 0,0-3 14 0 0,0 0 0 0 0,0 0-44 0 0,0 0-48 0 0,0 0-47 0 0,0 0-92 0 0,0 0-160 0 0,-1 0 158 0 0,1-1-55 0 0,-1 1-84 0 0,1-1 92 0 0,-1 0-40 0 0,1 1 240 0 0,-1-1-285 0 0,0 0-43 0 0,0 0-38 0 0,0 0-35 0 0,-1-1-258 0 0,0-1-58 0 0,0 1-45 0 0,1 0-33 0 0,-1-5-1422 0 0,1-3-1254 0 0</inkml:trace>
  <inkml:trace contextRef="#ctx0" brushRef="#br0" timeOffset="482.87">16 541 7520 0 0,'-14'-13'217'0'0,"12"10"-99"0"0,4 3-25 0 0,15-3 8 0 0,-7 0-8 0 0,2 0 21 0 0,-3 0 2 0 0,-2 0 20 0 0,1-1 45 0 0,11-7 178 0 0,11 5 10 0 0,3-4 38 0 0,-15 5-174 0 0,-10 4-111 0 0,0-1-1 0 0,0 0 0 0 0,0-1 0 0 0,-1 0 1 0 0,2-1-122 0 0,11-4 245 0 0,0 3-66 0 0,0 3-53 0 0,-1 1-36 0 0,-12 1-50 0 0,-1-1 1 0 0,1 1 0 0 0,-1-1 0 0 0,1-1-1 0 0,0 1 1 0 0,0-2-41 0 0,17-3 108 0 0,20 1 46 0 0,-21 0-89 0 0,-12 2-40 0 0,0 1 0 0 0,0 0 1 0 0,0 1-1 0 0,6 0-25 0 0,16 1 40 0 0,-11-1-11 0 0,-1 1 0 0 0,0 1 1 0 0,11 2-30 0 0,-8 3-15 0 0,-17-4 2 0 0,-1 0 0 0 0,0-1 0 0 0,1 0 0 0 0,-1 0 0 0 0,6 0 13 0 0,15 2-23 0 0,-8 1-57 0 0,-2 1 1 0 0,11 5 79 0 0,-7-2-20 0 0,2 0-57 0 0,4 5 68 0 0,-25-12 9 0 0,-1-1 0 0 0,0 1 0 0 0,0 0 0 0 0,1 0 0 0 0,-1 0 0 0 0,0 0 0 0 0,0 0 0 0 0,0 0 0 0 0,0 0 0 0 0,0 0 0 0 0,-1 0 0 0 0,1 0 0 0 0,0 1 0 0 0,2 12-12 0 0,-3-14 11 0 0,0 0 0 0 0,0 0 0 0 0,0 0 0 0 0,0 0 0 0 0,0 0 1 0 0,0 0-1 0 0,0 1 0 0 0,0-1 0 0 0,0 0 0 0 0,0 0 0 0 0,0 0 1 0 0,0 0-1 0 0,0 0 0 0 0,0 0 0 0 0,0 0 0 0 0,0 0 0 0 0,0 0 0 0 0,0 0 1 0 0,0 1-1 0 0,0-1 0 0 0,0 0 0 0 0,0 0 0 0 0,0 0 0 0 0,0 0 1 0 0,0 0-1 0 0,0 0 0 0 0,0 0 0 0 0,0 0 0 0 0,1 0 0 0 0,-1 0 1 0 0,0 0-1 0 0,0 0 0 0 0,0 0 0 0 0,0 1 0 0 0,0-1 0 0 0,0 0 1 0 0,0 0-1 0 0,0 0 0 0 0,0 0 0 0 0,0 0 0 0 0,0 0 0 0 0,1 0 0 0 0,-1 0 1 0 0,0 0-1 0 0,0 0 0 0 0,0 0 0 0 0,0 0 0 0 0,0 0 0 0 0,0 0 1 0 0,0 0-1 0 0,0 0 0 0 0,0 0 0 0 0,0 0 0 0 0,1 0 0 0 0,-1 0 1 0 0,0 0-1 0 0,0 0 1 0 0,1 0-2 0 0,0 0 1 0 0,-1 0-1 0 0,1 1 0 0 0,0-1 1 0 0,0 0-1 0 0,-1 1 1 0 0,1-1-1 0 0,0 0 1 0 0,0 1-1 0 0,-1-1 1 0 0,1 1-1 0 0,0 0 1 0 0,-1-1-1 0 0,1 1 0 0 0,-1-1 1 0 0,1 1-1 0 0,-1 0 1 0 0,1 0-1 0 0,-1-1 1 0 0,1 1-1 0 0,-1 0 1 0 0,0 0-1 0 0,1-1 1 0 0,-1 1-1 0 0,0 0 0 0 0,0 0 1 0 0,0 0-1 0 0,1 0 1 0 0,-1 0 1 0 0,0-1 4 0 0,0 1 0 0 0,0 0 0 0 0,-1-1-1 0 0,1 1 1 0 0,0 0 0 0 0,0-1 0 0 0,0 1 0 0 0,0 0 0 0 0,-1-1 0 0 0,1 1 0 0 0,0 0 0 0 0,0-1-1 0 0,-1 1 1 0 0,1-1 0 0 0,-1 1 0 0 0,1-1 0 0 0,0 1 0 0 0,-1 0-4 0 0,-6 3 78 0 0,7-4-72 0 0,-1 1-1 0 0,1-1 1 0 0,-1 0-1 0 0,1 0 0 0 0,-1 1 1 0 0,1-1-1 0 0,-1 0 1 0 0,1 1-1 0 0,0-1 1 0 0,-1 1-1 0 0,1-1 0 0 0,0 0 1 0 0,-1 1-1 0 0,1-1 1 0 0,0 1-1 0 0,0-1 1 0 0,0 1-1 0 0,-1-1 0 0 0,1 1 1 0 0,0-1-1 0 0,0 1 1 0 0,0-1-1 0 0,0 1 1 0 0,0-1-1 0 0,0 1 0 0 0,0-1 1 0 0,0 1-1 0 0,0-1 1 0 0,0 1-1 0 0,0-1 1 0 0,0 1-1 0 0,0 0-5 0 0,0 1 18 0 0,0-1-1 0 0,0 1 1 0 0,-1 0 0 0 0,1 0-1 0 0,0 0 1 0 0,-1 0 0 0 0,0-1-1 0 0,1 1 1 0 0,-1 0-1 0 0,0-1 1 0 0,0 1 0 0 0,0 0-1 0 0,0-1-17 0 0,-5 10 129 0 0,4 3 48 0 0,2-12-156 0 0,0-1 1 0 0,-1 1-1 0 0,1-1 1 0 0,0 1-1 0 0,-1 0 1 0 0,1-1-1 0 0,-1 1 1 0 0,1-1-1 0 0,-1 1 1 0 0,0-1-1 0 0,1 1 1 0 0,-1-1-1 0 0,0 1-21 0 0,-6 11 141 0 0,6-8-95 0 0,0-1 1 0 0,1 1 0 0 0,-1 0 0 0 0,1-1 0 0 0,0 4-47 0 0,1-4 46 0 0,-2 1 1 0 0,1-1 0 0 0,0 1 0 0 0,-1-1 0 0 0,0 3-47 0 0,-6 7 149 0 0,6-13-128 0 0,0 1 0 0 0,0-1-1 0 0,1 1 1 0 0,-1-1 0 0 0,0 1 0 0 0,1 0-1 0 0,-1-1 1 0 0,1 1 0 0 0,0 0 0 0 0,-1-1-1 0 0,1 1 1 0 0,0 0 0 0 0,0 0 0 0 0,0 0-21 0 0,0 18 45 0 0,0 37-49 0 0,0-39 58 0 0,0-1 64 0 0,0-16-101 0 0,0 1 1 0 0,0 0 0 0 0,1 0-1 0 0,-1-1 1 0 0,0 1-1 0 0,1 0 1 0 0,-1-1-1 0 0,1 1 1 0 0,0 0-1 0 0,0-1 1 0 0,-1 1-1 0 0,1-1 1 0 0,0 1 0 0 0,1-1-18 0 0,3 7 77 0 0,-1 4 37 0 0,-3-11-101 0 0,-1 0 1 0 0,0 0-1 0 0,1 1 0 0 0,-1-1 0 0 0,1 0 0 0 0,0 0 0 0 0,-1 0 1 0 0,1 0-1 0 0,0 0 0 0 0,-1 0 0 0 0,1 0 0 0 0,0 0 1 0 0,0 0-1 0 0,0-1 0 0 0,0 1 0 0 0,0 0 0 0 0,0-1 1 0 0,1 2-14 0 0,9 2 135 0 0,-10-3-121 0 0,0-1-1 0 0,1 0 1 0 0,-1 1 0 0 0,0-1 0 0 0,0 1 0 0 0,0 0-1 0 0,0-1 1 0 0,0 1 0 0 0,0 0 0 0 0,0-1 0 0 0,0 1 0 0 0,0 0-1 0 0,0 0 1 0 0,0 0 0 0 0,-1 0 0 0 0,1 0 0 0 0,0 0 0 0 0,0 1-14 0 0,-1-1 15 0 0,0 0 1 0 0,1-1-1 0 0,-1 1 1 0 0,0 0-1 0 0,1 0 1 0 0,-1 0-1 0 0,1 0 1 0 0,-1 0-1 0 0,1-1 1 0 0,0 1-1 0 0,-1 0 1 0 0,1 0-1 0 0,0-1 1 0 0,-1 1-1 0 0,1 0 1 0 0,0-1-1 0 0,0 1 1 0 0,0-1 0 0 0,0 1-1 0 0,-1-1 1 0 0,1 0-1 0 0,0 1 1 0 0,0-1-1 0 0,0 0 1 0 0,0 1-1 0 0,0-1 1 0 0,0 0-1 0 0,0 0 1 0 0,0 0-1 0 0,0 0 1 0 0,0 0-1 0 0,0 0 1 0 0,0 0-1 0 0,0 0 1 0 0,0-1-1 0 0,0 1-15 0 0,6 0 74 0 0,1 0 28 0 0,-6 1-67 0 0,0-1-1 0 0,0 0 1 0 0,1 0-1 0 0,-1 0 0 0 0,0-1 1 0 0,0 1-1 0 0,1 0 0 0 0,-1-1 1 0 0,0 0-1 0 0,1 0-34 0 0,13-10 217 0 0,-2 6-1 0 0,-8-6 0 0 0,7 6-9 0 0,-10 3-179 0 0,0 0 0 0 0,-1 0 0 0 0,1 0 0 0 0,-1 0 0 0 0,0 0 0 0 0,1 0 0 0 0,-1-1 0 0 0,0 1 0 0 0,0-1 0 0 0,0-1-28 0 0,16-28 273 0 0,-15 27-233 0 0,-2 2-20 0 0,0 0 0 0 0,-1 0-1 0 0,1 0 1 0 0,-1 0-1 0 0,1 0 1 0 0,-1 0-1 0 0,0 0 1 0 0,0 0 0 0 0,0 0-1 0 0,-1-3-19 0 0,0-10 68 0 0,2 4-33 0 0,0 6-19 0 0,-1 0 0 0 0,0 0-1 0 0,0 0 1 0 0,0 0 0 0 0,-1 1-1 0 0,0-1 1 0 0,0 0-1 0 0,0-1-15 0 0,-1 2 11 0 0,-1-5 30 0 0,-1 1 0 0 0,1 0-1 0 0,-4-5-40 0 0,-4-2 27 0 0,-5-3 34 0 0,13 15-54 0 0,1 0 0 0 0,-1 0 0 0 0,1 0 0 0 0,0-1 0 0 0,0-1-7 0 0,1 4 9 0 0,0-1-1 0 0,0 1 0 0 0,0 0 0 0 0,0-1 0 0 0,-1 1 0 0 0,1 0 0 0 0,0 0 0 0 0,-1 0 1 0 0,0-1-9 0 0,-15-9-9 0 0,-5-5-106 0 0,8 5 28 0 0,-5 0 16 0 0,9 6 17 0 0,1-1-43 0 0,2 1-2 0 0,0 0-35 0 0,-1-2-41 0 0,5 4 79 0 0,0 1 0 0 0,0 0 0 0 0,-1 0 0 0 0,0 0 0 0 0,1 0-1 0 0,-2 0 97 0 0,-6-2-319 0 0,0 0-156 0 0,3-1-85 0 0,6 3-489 0 0,-1 0-37 0 0,-11-11-8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27.4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213 1 7856 0 0,'0'0'174'0'0,"0"0"29"0"0,0 0 13 0 0,0 0 43 0 0,0 0 151 0 0,0 0 64 0 0,0 0 7 0 0,0 2-14 0 0,1 3-312 0 0,-1-3-91 0 0,0 0-1 0 0,0 1 1 0 0,0-1 0 0 0,0 1 0 0 0,0-1 0 0 0,-1 1 0 0 0,1-1 0 0 0,-1 0 0 0 0,0 2-64 0 0,-1 0 94 0 0,-1 1-12 0 0,-2 2 28 0 0,3-1 45 0 0,1 0 77 0 0,0-2-70 0 0,1 0 38 0 0,1 5 59 0 0,-1-5-155 0 0,0 1 0 0 0,0-1 0 0 0,0 1 0 0 0,0-1 1 0 0,-1 1-1 0 0,0-1 0 0 0,1 0 0 0 0,-2 1-104 0 0,-1 4 129 0 0,1 0 0 0 0,-1 0 0 0 0,1 1 1 0 0,0 5-130 0 0,1-1 160 0 0,1 2 54 0 0,-1 7 11 0 0,0-11-97 0 0,1 0-1 0 0,0-1 1 0 0,1 1 0 0 0,0 0 0 0 0,1 2-128 0 0,-1-11 31 0 0,8 36 270 0 0,-5-2-60 0 0,-4-15-77 0 0,-1-4-39 0 0,0 27 141 0 0,6-10-18 0 0,-1-16-134 0 0,4 15 102 0 0,-7-8-19 0 0,-1-10-68 0 0,0-8-49 0 0,0 0 0 0 0,0 0 0 0 0,1 0 0 0 0,0 0-1 0 0,0 2-79 0 0,10 23 242 0 0,-5-3-96 0 0,0-14-70 0 0,-5-13-60 0 0,0 0 0 0 0,0 1 0 0 0,0-1 0 0 0,0 1 0 0 0,0-1 0 0 0,0 1 0 0 0,-1 0 0 0 0,0 1-16 0 0,0 16 126 0 0,0 17 55 0 0,0-21-78 0 0,0 8 55 0 0,3-10-93 0 0,8 0-39 0 0,-7-9 23 0 0,-5 4-39 0 0,1-10-5 0 0,0 3 48 0 0,0-3-30 0 0,0 0-56 0 0,0 0-63 0 0,0 0-134 0 0,0 0-238 0 0,0 0 257 0 0,0 0-30 0 0,0 0-70 0 0,0 0 107 0 0,0 0-39 0 0,0 0-42 0 0,0 0-38 0 0,0 0-428 0 0,0 0 109 0 0,0 0-53 0 0,0 0-810 0 0,0 0-635 0 0,0 0-1208 0 0</inkml:trace>
  <inkml:trace contextRef="#ctx0" brushRef="#br0" timeOffset="281.28">0 558 7136 0 0,'0'0'165'0'0,"0"0"22"0"0,0 0 6 0 0,3 0-28 0 0,1 1-140 0 0,-4-1-28 0 0,8-5 26 0 0,10-5 56 0 0,3 0 579 0 0,10-6 471 0 0,-14 8-493 0 0,-6 2-250 0 0,-2 2-99 0 0,1-1-43 0 0,-9 4-192 0 0,0 1 0 0 0,1-1 0 0 0,-1 1 0 0 0,1 0 0 0 0,-1-1-1 0 0,0 1 1 0 0,1 0 0 0 0,-1 0 0 0 0,1 0 0 0 0,0 0-52 0 0,17-2 460 0 0,1-10-196 0 0,-4 2-63 0 0,-3 4-37 0 0,-8 5-108 0 0,-1 0-1 0 0,1 1 1 0 0,-1 0-1 0 0,1-1 1 0 0,3 1-56 0 0,-4 1 47 0 0,0-1 1 0 0,1-1 0 0 0,-1 1 0 0 0,1-1-1 0 0,2 0-47 0 0,8-6 88 0 0,-1-2-57 0 0,12-5-8 0 0,3 5 42 0 0,0 1 1 0 0,21-2-66 0 0,-32 7 29 0 0,-11 1-50 0 0,20-4 98 0 0,-16 4-94 0 0,-5 0-41 0 0,0 0-46 0 0,0-1-59 0 0,2 1-69 0 0,-4 0 35 0 0,0 0-36 0 0,5-1-323 0 0,-2 1 69 0 0,-1 0-47 0 0,7-1-636 0 0,3 1-507 0 0,4 1-959 0 0</inkml:trace>
  <inkml:trace contextRef="#ctx0" brushRef="#br0" timeOffset="772.98">738 214 6536 0 0,'0'0'141'0'0,"0"0"23"0"0,3 2 13 0 0,5 10-46 0 0,-4 2-78 0 0,-3 20-48 0 0,-1-31-4 0 0,2 11 66 0 0,1-1 60 0 0,8 10 253 0 0,-8-18-225 0 0,0 1 0 0 0,0-1-1 0 0,-1 1 1 0 0,1 4-155 0 0,3 23 640 0 0,10 35 531 0 0,-4-33-769 0 0,-4-13-127 0 0,-1 3 52 0 0,-3-4-97 0 0,1 7 103 0 0,6 2 48 0 0,-3-14-165 0 0,-4-9-104 0 0,0 0 0 0 0,-1 1 0 0 0,0-1 0 0 0,0 1 0 0 0,0 0 0 0 0,-1 0-112 0 0,0 9 175 0 0,3 10 124 0 0,0-17-158 0 0,2 1 34 0 0,-5-6-113 0 0,0-1 0 0 0,0 1 1 0 0,0-1-1 0 0,0 1 0 0 0,-1 0 0 0 0,0 0 0 0 0,0 1-62 0 0,5 15 247 0 0,1-4 21 0 0,2 5 118 0 0,-4-11-255 0 0,-1-1-17 0 0,-1-2-10 0 0,-2 0 15 0 0,0 1 39 0 0,-1-3-21 0 0,1-1-38 0 0,6 7 89 0 0,-3-4-37 0 0,-2-1 16 0 0,0-1 36 0 0,-2 2 75 0 0,0-7-170 0 0,0-1-59 0 0,0 2-56 0 0,0-1-92 0 0,0 0 84 0 0,0 0 52 0 0,0 1 77 0 0,0-1 72 0 0,0 0 99 0 0,0 1 115 0 0,0-1-150 0 0,0-1 34 0 0,-2 0-166 0 0,1 1-113 0 0,0-1 0 0 0,0 0 1 0 0,1 0-1 0 0,-1-1 0 0 0,0 1 1 0 0,1 0-1 0 0,-1 0 0 0 0,0 0 1 0 0,0 0-1 0 0,1-1 0 0 0,-1 1 1 0 0,1 0-1 0 0,-1 0 0 0 0,0-1 1 0 0,1 1-6 0 0,-3-8 56 0 0,2-20 10 0 0,2 17-18 0 0,-1 5-27 0 0,1 0 0 0 0,-1 0 0 0 0,1 0 0 0 0,1-1 0 0 0,1-4-21 0 0,1-3 16 0 0,-1 8-25 0 0,-2 2 9 0 0,-1 1 0 0 0,1-1 0 0 0,0 1 0 0 0,-1-1 0 0 0,1 1 0 0 0,-1-1 0 0 0,0 1 0 0 0,0-1 0 0 0,1-16 0 0 0,2 10 0 0 0,1 0 0 0 0,0 1 0 0 0,0 0 0 0 0,1-1 0 0 0,5-5 0 0 0,4-7-16 0 0,-12 13-6 0 0,4-9-36 0 0,18-4-38 0 0,-6-2 9 0 0,-16 21 62 0 0,1-1 0 0 0,-1 0 1 0 0,1 1-1 0 0,0-1 0 0 0,0 1 0 0 0,0 0 0 0 0,0 0 0 0 0,1 0 0 0 0,-1 0 0 0 0,2 0 25 0 0,23-11-195 0 0,-23 11 170 0 0,-3 3 21 0 0,-1-1 0 0 0,1 1 0 0 0,-1-1 0 0 0,1 1-1 0 0,0-1 1 0 0,-1 1 0 0 0,1 0 0 0 0,0 0-1 0 0,-1 0 1 0 0,1 0 0 0 0,-1 0 0 0 0,1 0-1 0 0,0 0 1 0 0,-1 1 0 0 0,1-1 0 0 0,0 1 0 0 0,-1-1-1 0 0,1 1 1 0 0,-1-1 0 0 0,1 1 0 0 0,-1 0-1 0 0,0 0 1 0 0,1 0 0 0 0,0 0 4 0 0,0 0-7 0 0,0 0-1 0 0,0 1 1 0 0,0-1 0 0 0,0-1-1 0 0,0 1 1 0 0,0 0 0 0 0,1 0-1 0 0,-1-1 1 0 0,0 0 0 0 0,3 1 7 0 0,-4-1 0 0 0,1 0-1 0 0,-1 0 1 0 0,1 0 0 0 0,-1 1 0 0 0,1-1 0 0 0,-1 1-1 0 0,1-1 1 0 0,-1 1 0 0 0,1-1 0 0 0,-1 1-1 0 0,1 0 1 0 0,-1 0 0 0 0,0-1 0 0 0,0 1 0 0 0,1 0-1 0 0,-1 0 1 0 0,0 0 0 0 0,0 0 0 0 0,0 1 0 0 0,0-1-1 0 0,0 0 1 0 0,0 0 0 0 0,0 1 0 0 0,-1-1 0 0 0,1 0-1 0 0,0 1 1 0 0,-1-1 0 0 0,1 1 0 0 0,-1 0 0 0 0,2 1 7 0 0,-1 0 1 0 0,1 0 0 0 0,0 0-1 0 0,0 0 1 0 0,0 0 0 0 0,2 1-8 0 0,3 3 9 0 0,-4-5-16 0 0,-1 0 1 0 0,1 1-1 0 0,-1-1 1 0 0,0 0-1 0 0,0 1 1 0 0,0-1-1 0 0,0 1 1 0 0,-1 0-1 0 0,1-1 1 0 0,0 3 6 0 0,3 22-31 0 0,-2-20-3 0 0,1 1 0 0 0,-1-1 0 0 0,5 6 34 0 0,2 4-45 0 0,-1 2 11 0 0,5 9-9 0 0,-5-10 55 0 0,-8-15-7 0 0,0-1 1 0 0,-1 0-1 0 0,1 0 0 0 0,-1 0 1 0 0,1 0-1 0 0,-1 1 1 0 0,0-1-1 0 0,0 0 0 0 0,0 1 1 0 0,-1 0-6 0 0,1 4-1 0 0,0-5 1 0 0,0-1 0 0 0,0 1 0 0 0,0-1 0 0 0,0 1 0 0 0,1-1 0 0 0,-1 1 0 0 0,0-1 0 0 0,1 1 0 0 0,-1-1 0 0 0,1 1 0 0 0,10 11-12 0 0,-8-10-57 0 0,-1 0-50 0 0,-1-3 17 0 0,0 1 64 0 0,0 0 54 0 0,0 0 76 0 0,1 1-3 0 0,-1-1-90 0 0,0 0-67 0 0,0 0-82 0 0,0 0-52 0 0,0 0-83 0 0,0 1-94 0 0,1-1-106 0 0,-2-1-193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24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17 5584 0 0,'0'0'165'0'0,"0"0"-36"0"0,0 0 13 0 0,0 0 71 0 0,0 0 203 0 0,0 0 369 0 0,0 0 30 0 0,0 0-34 0 0,0 0-518 0 0,0 0 82 0 0,0 0 183 0 0,0 0-14 0 0,0 0-21 0 0,0 0-78 0 0,0 0-37 0 0,0 3-8 0 0,0-3-348 0 0,0 1 0 0 0,0 0 0 0 0,0-1-1 0 0,0 1 1 0 0,1-1 0 0 0,-1 1 0 0 0,0-1 0 0 0,0 1 0 0 0,0 0 0 0 0,1-1 0 0 0,-1 1 0 0 0,0-1 0 0 0,0 1 0 0 0,1-1 0 0 0,-1 1 0 0 0,1-1 0 0 0,-1 1 0 0 0,0-1 0 0 0,1 1 0 0 0,-1-1 0 0 0,1 0 0 0 0,-1 1 0 0 0,1-1 0 0 0,0 1-22 0 0,-1-1 24 0 0,1 0 1 0 0,0 1 0 0 0,-1-1-1 0 0,1 1 1 0 0,-1-1 0 0 0,1 1-1 0 0,-1 0 1 0 0,1-1 0 0 0,-1 1 0 0 0,1-1-1 0 0,-1 1 1 0 0,1 0 0 0 0,-1-1-1 0 0,0 1 1 0 0,1 0 0 0 0,-1 0-1 0 0,0-1 1 0 0,0 1 0 0 0,0 0-1 0 0,1 0 1 0 0,-1-1 0 0 0,0 1-1 0 0,0 0 1 0 0,0 0 0 0 0,0 0-25 0 0,0 10 422 0 0,0 1-71 0 0,0-1-62 0 0,0-1-54 0 0,0 5 20 0 0,0 0-65 0 0,0 36 267 0 0,0-26-192 0 0,0-17-195 0 0,1-1 1 0 0,0 1 0 0 0,1 0 0 0 0,1 6-71 0 0,0-6 77 0 0,-1 0 0 0 0,-1 1 0 0 0,1 0 1 0 0,-1 8-78 0 0,-1 144 1027 0 0,0-96-652 0 0,0-56-320 0 0,1-1 1 0 0,0 0-1 0 0,1 1 0 0 0,-1-1 0 0 0,3 4-55 0 0,-2-5 47 0 0,-1 0 0 0 0,1 1-1 0 0,-1-1 1 0 0,0 1-1 0 0,-1 2-46 0 0,1-2 48 0 0,0 0-1 0 0,0-1 1 0 0,0 1 0 0 0,1 0-1 0 0,0 0-47 0 0,0 0 58 0 0,0 0 0 0 0,0 1 0 0 0,-1-1 0 0 0,0 1 0 0 0,0 1-58 0 0,-1-3 56 0 0,1 1-1 0 0,0-1 1 0 0,0 1-1 0 0,1-1 1 0 0,0 0-1 0 0,3 6-55 0 0,-4-8 31 0 0,3 13 111 0 0,-4 4-22 0 0,-1-12-58 0 0,1-9-44 0 0,0 1-1 0 0,0 0 0 0 0,1 0 0 0 0,-1 0 0 0 0,0 0 0 0 0,1 0 0 0 0,-1-1 0 0 0,1 1 0 0 0,-1 0 0 0 0,1 0 0 0 0,0-1 1 0 0,0 1-1 0 0,0 0 0 0 0,0 0-17 0 0,0-1 11 0 0,0 1 0 0 0,0 0 1 0 0,0-1-1 0 0,0 1 0 0 0,0 0 0 0 0,-1 0 1 0 0,1-1-1 0 0,-1 1 0 0 0,1 0 1 0 0,-1 0-1 0 0,0 0 0 0 0,1 0 0 0 0,-1 0 1 0 0,0 0-12 0 0,0 2 8 0 0,0 1 0 0 0,1-1 1 0 0,0 0-1 0 0,-1 0 0 0 0,2 0 0 0 0,-1 0 1 0 0,0 0-1 0 0,1-1 0 0 0,0 1 0 0 0,1 3-8 0 0,-2-6 8 0 0,-1 0 0 0 0,1 1-1 0 0,-1-1 1 0 0,0 1-1 0 0,1-1 1 0 0,-1 1 0 0 0,0-1-1 0 0,0 1 1 0 0,0-1-1 0 0,0 1-7 0 0,0 11 55 0 0,0 4-23 0 0,3-11 21 0 0,8 4 11 0 0,-9-7 6 0 0,-2-3 20 0 0,0 0-24 0 0,0 0-120 0 0,0 0-14 0 0,1-6-61 0 0,0 1-20 0 0,-1 1-45 0 0,0-1-87 0 0,0 1-37 0 0,-1 0-88 0 0,1 1-102 0 0,0-1-114 0 0,0 2 227 0 0,0 0-39 0 0,0 0-44 0 0,0 0-44 0 0,-1 1-46 0 0,1-1-50 0 0,0 1-50 0 0,0-1-53 0 0,0-5-1554 0 0,0-2-1278 0 0</inkml:trace>
  <inkml:trace contextRef="#ctx0" brushRef="#br0" timeOffset="422.02">0 50 6272 0 0,'0'0'141'0'0,"0"0"23"0"0,0 0 11 0 0,0 0 15 0 0,0 0 64 0 0,0 0 30 0 0,0 0 4 0 0,0 0 1 0 0,0 0 7 0 0,0 0 7 0 0,3 0 1 0 0,8 0-4 0 0,-9 0-18 0 0,-2 0-8 0 0,7 0-35 0 0,-2 1-71 0 0,0 1-37 0 0,1 2-29 0 0,2 1-27 0 0,-1-3 13 0 0,1 0 41 0 0,1-2 75 0 0,0 1-135 0 0,16 0 149 0 0,-21-1-151 0 0,0-1 0 0 0,1 1 1 0 0,-1-1-1 0 0,0 0 1 0 0,4-1-68 0 0,3-2 88 0 0,8-3 63 0 0,0 5 27 0 0,41 2 83 0 0,-42-2-167 0 0,0-4-20 0 0,-2 0-35 0 0,-4 4-35 0 0,0 1-1 0 0,-1 0 1 0 0,1 1-1 0 0,0 0 1 0 0,2 1-4 0 0,9-1 1 0 0,-20 0-1 0 0,0 0 0 0 0,1 0 0 0 0,-1-1 0 0 0,1 1 0 0 0,-1-1 0 0 0,0 0 0 0 0,0 0 0 0 0,1 0 0 0 0,2-2 0 0 0,10-2 0 0 0,4 3 0 0 0,-16 2 0 0 0,-1 0 0 0 0,1 0 0 0 0,-1 0 0 0 0,0 0 0 0 0,1-1 0 0 0,-1 0 0 0 0,1 0 0 0 0,-1 0 0 0 0,8-3-3 0 0,8-3-28 0 0,1 5-79 0 0,-17 2-2 0 0,-1 0 37 0 0,3 0 24 0 0,-1 0 52 0 0,16 0 216 0 0,-13 0-245 0 0,-4 0-30 0 0,0 0-38 0 0,1 0-61 0 0,0 0-62 0 0,0 0-68 0 0,0 0-79 0 0,0 0-84 0 0,0 0-94 0 0,0 0-101 0 0,0 0-109 0 0,2 0-707 0 0,4 0-830 0 0</inkml:trace>
  <inkml:trace contextRef="#ctx0" brushRef="#br0" timeOffset="962.75">115 558 8840 0 0,'0'0'197'0'0,"0"0"24"0"0,0 0 19 0 0,0 0 35 0 0,0 0 90 0 0,0 0 34 0 0,0 0 8 0 0,0 0-6 0 0,0 0-28 0 0,0 0-11 0 0,0 0-2 0 0,0 0-8 0 0,0 0-35 0 0,0 0-18 0 0,0 0-3 0 0,0 0-18 0 0,0 0-74 0 0,0 0-38 0 0,3 0-6 0 0,9 0 135 0 0,11 0 309 0 0,-14 0-379 0 0,1 0-63 0 0,-2 0-100 0 0,-6 0-61 0 0,0 0 0 0 0,0-1 0 0 0,0 1 0 0 0,0 0 0 0 0,0-1 0 0 0,-1 1 0 0 0,1-1 0 0 0,0 0 0 0 0,0 0 0 0 0,-1 0 0 0 0,1 1 0 0 0,0-1 0 0 0,-1-1-1 0 0,10-3 17 0 0,3 2 41 0 0,-13 3-48 0 0,1 0 1 0 0,0 0-1 0 0,-1 0 1 0 0,1-1 0 0 0,0 1-1 0 0,-1 0 1 0 0,1-1 0 0 0,0 0-1 0 0,-1 1 1 0 0,1-1 0 0 0,-1 0-1 0 0,1 0 1 0 0,0 0-11 0 0,0 0 12 0 0,-1-1 1 0 0,1 1-1 0 0,0 1 1 0 0,0-1-1 0 0,0 0 1 0 0,0 0-1 0 0,0 1 0 0 0,0-1 1 0 0,0 1-1 0 0,0-1 1 0 0,0 1-1 0 0,0 0 1 0 0,1 0-13 0 0,21-4 77 0 0,-1-6-40 0 0,-22 10-33 0 0,1-1 1 0 0,-1 1-1 0 0,0-1 0 0 0,1 1 0 0 0,-1 0 0 0 0,1 0 1 0 0,-1-1-1 0 0,1 1 0 0 0,-1 0 0 0 0,1 0-4 0 0,17-2 11 0 0,-8-3-10 0 0,8-2 15 0 0,-2 5 27 0 0,-16 2-40 0 0,1 0 0 0 0,0 0 0 0 0,-1 0 0 0 0,1-1 0 0 0,0 1 0 0 0,-1-1-1 0 0,1 1 1 0 0,-1-1 0 0 0,1 1 0 0 0,-1-1 0 0 0,1 0 0 0 0,-1 0-1 0 0,1 0-2 0 0,11-5 29 0 0,15 0-19 0 0,-21 3-10 0 0,0 0 1 0 0,0-1-1 0 0,7-4 0 0 0,2-1-1 0 0,-1 5-21 0 0,0 4-43 0 0,2-2-69 0 0,-11 0 23 0 0,2-2 61 0 0,-5 2 16 0 0,0 0-40 0 0,0 1-10 0 0,-1 0-38 0 0,0 0-12 0 0,1 1-36 0 0,0 0-39 0 0,-1 0-44 0 0,0 0 6 0 0,0 0-36 0 0,1 0-378 0 0,-1 0 93 0 0,1 0-49 0 0,2 0-723 0 0,1 0-567 0 0,4 0-1079 0 0</inkml:trace>
  <inkml:trace contextRef="#ctx0" brushRef="#br0" timeOffset="1277.01">787 541 6776 0 0,'0'0'198'0'0,"0"0"-47"0"0,0 0 5 0 0,0 0 69 0 0,2 0 205 0 0,1 1-332 0 0,0-1 35 0 0,3 2 219 0 0,0 1 70 0 0,7 8 648 0 0,-9-8-773 0 0,-1 1-40 0 0,0 1-19 0 0,0-1-99 0 0,3 7 221 0 0,-2-1-73 0 0,2 2 42 0 0,-5-11-283 0 0,0 1 1 0 0,-1-1-1 0 0,0 1 0 0 0,1-1 0 0 0,-1 1 0 0 0,0-1 1 0 0,0 1-1 0 0,0-1 0 0 0,0 1 0 0 0,0-1-46 0 0,0 1 42 0 0,0-1 0 0 0,0 1-1 0 0,0-1 1 0 0,0 1 0 0 0,1-1-1 0 0,-1 1 1 0 0,0-1 0 0 0,1 1-1 0 0,-1-1 1 0 0,1 1-42 0 0,4 6 191 0 0,1 2 74 0 0,-3 4 66 0 0,-3 7 59 0 0,0-1-42 0 0,0 18 238 0 0,0 7-21 0 0,0 28 156 0 0,0-71-713 0 0,0 0 0 0 0,0 0 0 0 0,0 0 0 0 0,1-1 0 0 0,-1 1 0 0 0,1 0-1 0 0,-1 0 1 0 0,1-1 0 0 0,0 1 0 0 0,0 0 0 0 0,0-1 0 0 0,0 1 0 0 0,0 0-8 0 0,0-1 6 0 0,0 1 1 0 0,0-1-1 0 0,0 1 1 0 0,-1 0-1 0 0,1-1 1 0 0,0 1-1 0 0,-1 0 1 0 0,1 0-1 0 0,-1 0 0 0 0,1 0 1 0 0,-1-1-1 0 0,0 1 1 0 0,0 0-7 0 0,0 9 17 0 0,0 18 112 0 0,0-3-136 0 0,0-21-112 0 0,0 0 46 0 0,0 4 37 0 0,-1-4 91 0 0,1 4 159 0 0,-1-7-182 0 0,1 0-85 0 0,0-1-16 0 0,0 0-34 0 0,0 0-39 0 0,0 0-42 0 0,1 1-137 0 0,-1 0-94 0 0,0 0-105 0 0,1 0-116 0 0,-1-2-90 0 0</inkml:trace>
  <inkml:trace contextRef="#ctx0" brushRef="#br0" timeOffset="1543.36">705 377 9904 0 0,'0'0'222'0'0,"0"-2"30"0"0,0-9 20 0 0,0 8 18 0 0,0 3 19 0 0,0 0 10 0 0,0 0 1 0 0,0 0-140 0 0,0-3-94 0 0,0 0-119 0 0,1 0 43 0 0,5-3 117 0 0,-1 5-114 0 0,-3 1-43 0 0,1 0-35 0 0,1 0-85 0 0,1 0-91 0 0,-2 0 26 0 0,1 0-50 0 0,-3 0-6 0 0,1 0-43 0 0,-1 0-38 0 0,1 0-33 0 0,0 0-115 0 0,0 0-32 0 0,4 0-1179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36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443 131 7800 0 0,'0'0'174'0'0,"0"0"29"0"0,0 0 13 0 0,0-2-31 0 0,0-9-148 0 0,-1 8-37 0 0,1 1 1 0 0,-1-1-1 0 0,1 0 0 0 0,-1 0 0 0 0,0 1 1 0 0,0-1-1 0 0,0 0 0 0 0,-7-8 79 0 0,6 9 51 0 0,2-1 150 0 0,-2-6 78 0 0,-2 0-58 0 0,-16-12 437 0 0,16 16-529 0 0,3 5-192 0 0,1-1 0 0 0,0 1 0 0 0,0 0 0 0 0,-1 0-1 0 0,1-1 1 0 0,0 1 0 0 0,0 0 0 0 0,-1 0 0 0 0,1 0 0 0 0,0 0 0 0 0,-1-1 0 0 0,1 1 0 0 0,0 0 0 0 0,-1 0-1 0 0,1 0 1 0 0,0 0 0 0 0,-1 0 0 0 0,1 0 0 0 0,0 0 0 0 0,-1 0 0 0 0,1 0 0 0 0,0 0 0 0 0,-1 0 0 0 0,1 0-1 0 0,0 0 1 0 0,-1 0-16 0 0,-2 0 56 0 0,0 0-1 0 0,0-1 0 0 0,0 1 1 0 0,0-1-1 0 0,0 0 1 0 0,0 0-1 0 0,-1 0-55 0 0,-14-7 330 0 0,16 7-295 0 0,1 0-1 0 0,-1 1 1 0 0,1 0 0 0 0,-1-1 0 0 0,1 1 0 0 0,-1 0 0 0 0,1 0 0 0 0,-1 0 0 0 0,1 0 0 0 0,-1 0-35 0 0,1 0 32 0 0,-1 0 0 0 0,1 0 0 0 0,-1 0 0 0 0,1 0 0 0 0,-1-1 0 0 0,1 1 0 0 0,-1 0 0 0 0,1-1 0 0 0,-1 1 0 0 0,1-1-32 0 0,-15-6 239 0 0,-5 1 29 0 0,10 6-127 0 0,-7-1 102 0 0,5 2-99 0 0,1 1-38 0 0,-2 1-18 0 0,-3 3-5 0 0,11-4-56 0 0,-17 8 120 0 0,21-8-134 0 0,0-1 0 0 0,-1 0-1 0 0,1 0 1 0 0,0 0 0 0 0,0-1 0 0 0,-1 1-1 0 0,1 0 1 0 0,0-1 0 0 0,-1 1 0 0 0,1-1 0 0 0,-2 0-13 0 0,2 0 7 0 0,0 0 1 0 0,0 1 0 0 0,1-1-1 0 0,-1 0 1 0 0,0 1 0 0 0,1-1-1 0 0,-1 1 1 0 0,0-1 0 0 0,1 1-1 0 0,-1 0 1 0 0,1 0 0 0 0,-1 0 0 0 0,1 0-1 0 0,-1 0-7 0 0,-6 4 25 0 0,-9 0-13 0 0,16-4-12 0 0,0 0 1 0 0,0 0 0 0 0,0-1 0 0 0,0 1 0 0 0,-1 0 0 0 0,1 0 0 0 0,0 0 0 0 0,1 0 0 0 0,-1 1-1 0 0,0-1 1 0 0,0 0 0 0 0,0 1-1 0 0,-2 5 19 0 0,3-7-17 0 0,-1 1-1 0 0,1-1 0 0 0,0 1 0 0 0,0-1 1 0 0,0 1-1 0 0,0-1 0 0 0,-1 1 0 0 0,1-1 1 0 0,0 0-1 0 0,0 1 0 0 0,-1-1 0 0 0,1 1 1 0 0,0-1-1 0 0,-1 0 0 0 0,1 1 0 0 0,0-1 1 0 0,-1 0-1 0 0,1 1 0 0 0,-1-1 0 0 0,1 0 1 0 0,0 0-1 0 0,-1 0 0 0 0,1 1 0 0 0,-1-1 1 0 0,1 0-1 0 0,-1 0 0 0 0,1 0 0 0 0,-1 0 1 0 0,1 0-1 0 0,-1 0 0 0 0,1 1 0 0 0,-1-1 1 0 0,1 0-1 0 0,-1-1 0 0 0,1 1 0 0 0,-1 0-1 0 0,1 0 1 0 0,0 0 0 0 0,0 0-1 0 0,0 0 1 0 0,0 0 0 0 0,0 0 0 0 0,0 0-1 0 0,0 0 1 0 0,0 0 0 0 0,0 0 0 0 0,-1 0-1 0 0,1 0 1 0 0,0 0 0 0 0,0 0 0 0 0,0 0-1 0 0,0 0 1 0 0,0 0 0 0 0,0 0 0 0 0,0 0-1 0 0,0 0 1 0 0,0 0 0 0 0,0 0 0 0 0,-1 0-1 0 0,1 0 1 0 0,0 0 0 0 0,0 0 0 0 0,0 1-1 0 0,0-1 1 0 0,0 0 0 0 0,0 0 0 0 0,0 0-1 0 0,0 0 1 0 0,0 0 0 0 0,0 0 0 0 0,0 0-1 0 0,0 0 1 0 0,0 0 0 0 0,0 0 0 0 0,0 0-1 0 0,0 0 1 0 0,0 1 0 0 0,-1-1 0 0 0,1 0-1 0 0,0 0 1 0 0,0 0 0 0 0,0 0 0 0 0,0 0-1 0 0,0 0 1 0 0,0 0 0 0 0,0 0 0 0 0,0 0-1 0 0,0 0 1 0 0,0 1 0 0 0,1-1 0 0 0,-1 0-1 0 0,0 0 1 0 0,0 0 0 0 0,0 0-1 0 0,0 2 11 0 0,-1 1-4 0 0,1 0 0 0 0,0-1 0 0 0,0 1 0 0 0,0 0 0 0 0,1-1 0 0 0,-1 1 1 0 0,1 0-1 0 0,-1 0 0 0 0,1 0-7 0 0,2 3 0 0 0,0 0 0 0 0,1 1 0 0 0,-1-1 0 0 0,1 0 0 0 0,0 0 0 0 0,0 0 0 0 0,1 0 0 0 0,17 17 0 0 0,22 21 0 0 0,-39-40 0 0 0,-1 0 0 0 0,0-1 0 0 0,1 0 0 0 0,-1 0 0 0 0,1 0 0 0 0,0-1 0 0 0,0 0 0 0 0,0 0 0 0 0,2 1 0 0 0,3-1 0 0 0,-7-2 1 0 0,-1 0 0 0 0,0 1 1 0 0,0-1-1 0 0,0 1 0 0 0,0 0 1 0 0,0 0-1 0 0,0 0 0 0 0,1 0-1 0 0,19 24 54 0 0,-14-18-25 0 0,1 0 1 0 0,0-1-1 0 0,1 0 1 0 0,0 1-30 0 0,23 14 74 0 0,-7 3-19 0 0,-19-15-21 0 0,1-2 0 0 0,0 1 0 0 0,0-1 1 0 0,4 1-35 0 0,-5-3 17 0 0,9 7 30 0 0,-7 4 30 0 0,-3-7 6 0 0,2-1 49 0 0,5 9 146 0 0,-10-5-147 0 0,-5-6 98 0 0,-3-1-117 0 0,2-2-10 0 0,1 0-1 0 0,-1-1 0 0 0,0 1 1 0 0,0-1-1 0 0,0 1 0 0 0,0-1 0 0 0,-4 1-101 0 0,0 0 99 0 0,-1-2-58 0 0,6-1-22 0 0,1 0-1 0 0,-1 0 0 0 0,0 0 1 0 0,1 1-1 0 0,-1-1 0 0 0,0 1 0 0 0,1-1 1 0 0,-1 1-1 0 0,1-1 0 0 0,-1 1 0 0 0,1 0 1 0 0,-1 0-1 0 0,0 0-18 0 0,0 1 18 0 0,0-1-1 0 0,1 0 1 0 0,-1 0 0 0 0,0-1 0 0 0,0 1-1 0 0,0 0 1 0 0,0-1 0 0 0,0 1 0 0 0,0-1-1 0 0,0 1 1 0 0,0-1 0 0 0,0 0-1 0 0,-2 0-17 0 0,-15 3 56 0 0,-8 8-18 0 0,9-7 15 0 0,-1-5-44 0 0,7 1-22 0 0,-15 0-63 0 0,-2 1-58 0 0,21-1 73 0 0,0 0 0 0 0,1-1 0 0 0,-1 0-1 0 0,-4-1 62 0 0,-4-4-102 0 0,0 1-45 0 0,1 2-57 0 0,0 0-82 0 0,-7-7-312 0 0,14 7 439 0 0,3 2-13 0 0,1 0-26 0 0,0 0-72 0 0,0-1-89 0 0,-1 1-104 0 0,1-1-120 0 0,2 1 242 0 0,-1 0-37 0 0,1-1-38 0 0,-1 1-40 0 0,0-1-41 0 0,1 0-45 0 0,-9-4-1287 0 0,-8-4-1026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36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8408 0 0,'0'0'190'0'0,"0"0"28"0"0,0 0 8 0 0,0 0-73 0 0,0 0-18 0 0,0 0 44 0 0,0 0 146 0 0,0 0 275 0 0,0 0 22 0 0,0 0-28 0 0,0 0-123 0 0,0 0-58 0 0,0 0-11 0 0,3 2-44 0 0,1 3-265 0 0,3 1-2 0 0,-4-3 15 0 0,-3-3-12 0 0,0 2-557 0 0,0 0 58 0 0,0 1-182 0 0,0 1-667 0 0,0-3 805 0 0,0 1-73 0 0,0 0-1143 0 0,0-2-956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49.0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51 8720 0 0,'0'0'197'0'0,"0"0"24"0"0,-3-3 19 0 0,-8-10-29 0 0,9-1-98 0 0,2 12 2 0 0,0 1 130 0 0,2-2 214 0 0,9-7 12 0 0,-9 8-276 0 0,0 1-48 0 0,0 0-42 0 0,-1 1-36 0 0,4-1-9 0 0,0 2-82 0 0,-4 0 33 0 0,0-1 37 0 0,13 0 48 0 0,-12 0-105 0 0,-2 0-33 0 0,1 0-33 0 0,-1 0-19 0 0,0 0-33 0 0,0 0-39 0 0,0 0-42 0 0,0 0-47 0 0,0 0-43 0 0,0 0-38 0 0,0 0-33 0 0,0 0-111 0 0,0 0-34 0 0,0 0-1142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35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393 673 5400 0 0,'0'-3'158'0'0,"0"2"-147"0"0,0 0-1 0 0,0 1 0 0 0,0-1 0 0 0,0 0 1 0 0,0 1-1 0 0,0-1 0 0 0,0 0 0 0 0,0 1 0 0 0,0-1 1 0 0,-1 0-1 0 0,1 1 0 0 0,0-1 0 0 0,-1 0 1 0 0,1 1-1 0 0,0-1-10 0 0,-11-4 32 0 0,8-2-14 0 0,0 0 65 0 0,1 3-97 0 0,-1 1 68 0 0,0 0 59 0 0,-1 1 48 0 0,-3 0 222 0 0,-11 0 694 0 0,13 2-755 0 0,-1-1-60 0 0,1 0-84 0 0,1 0-111 0 0,-2-6 243 0 0,1 3-107 0 0,2 3-144 0 0,0 0 0 0 0,1 0 0 0 0,-1 1 0 0 0,0-1 0 0 0,0 1 0 0 0,0 0 0 0 0,0 0-59 0 0,-8 1 192 0 0,1 2 74 0 0,1 2-56 0 0,0-2-39 0 0,-2 1-4 0 0,-6-3 34 0 0,-1 2 83 0 0,6 5-64 0 0,4-2-105 0 0,-4 1 11 0 0,-9 6 110 0 0,7 2-38 0 0,-5 13 56 0 0,-6-6-4 0 0,15 8-4 0 0,-12 3-5 0 0,16-26-173 0 0,1 0 1 0 0,0 0 0 0 0,1 1-1 0 0,0 0 1 0 0,0-1 0 0 0,1 1 0 0 0,-2 5-69 0 0,0 17 230 0 0,-1-14-97 0 0,4-13-108 0 0,1 1 0 0 0,0-1 1 0 0,0 1-1 0 0,0-1 1 0 0,0 1-1 0 0,1-1 1 0 0,-1 1-1 0 0,1 0 1 0 0,0 0-26 0 0,1 3 51 0 0,-1 1 0 0 0,1-1 1 0 0,1 1-1 0 0,-1-1 0 0 0,2 1 1 0 0,1 4-52 0 0,-2-6 32 0 0,0-1 28 0 0,0-1 1 0 0,0 1-1 0 0,0 0 1 0 0,1-1-1 0 0,-1 0 0 0 0,1 1 1 0 0,2 1-61 0 0,25 24 354 0 0,-13-14-186 0 0,-16-14-156 0 0,1-1 4 0 0,-1 1 1 0 0,1-1 0 0 0,-1 0-1 0 0,1 1 1 0 0,-1-1 0 0 0,1 0-1 0 0,0 0 1 0 0,-1 0 0 0 0,2 0-17 0 0,15 2 129 0 0,-13-3-95 0 0,0 1 1 0 0,1 0 0 0 0,-1 0 0 0 0,0 0-1 0 0,5 2-34 0 0,-4-1 19 0 0,0 0 0 0 0,0 0 0 0 0,0-1 0 0 0,0 0 0 0 0,0 0 1 0 0,1-1-20 0 0,6 1 26 0 0,-10-1-15 0 0,1 1 1 0 0,0-1-1 0 0,0 0 0 0 0,0-1 0 0 0,-1 1 1 0 0,1-1-1 0 0,0 1 0 0 0,-1-1 1 0 0,3-1-12 0 0,24-9 64 0 0,-18 9-42 0 0,-8 1-10 0 0,0 0 0 0 0,0 0-1 0 0,0 0 1 0 0,0-1 0 0 0,-1 1-1 0 0,1-1 1 0 0,0 0 0 0 0,-1 0 0 0 0,3-2-12 0 0,32-20 60 0 0,0-1-56 0 0,-26 16 34 0 0,-2-1-48 0 0,-2-1-42 0 0,-2 0-32 0 0,1-9-101 0 0,-1-10-147 0 0,0 6 93 0 0,-2 9 98 0 0,0-1-107 0 0,-1 0-84 0 0,-1-3-152 0 0,-1 12 277 0 0,-2 1-1 0 0,1 0 1 0 0,-1-1-1 0 0,0-2 208 0 0,-3-5-313 0 0,2 5 35 0 0,0 4 90 0 0,1 0-37 0 0,0 0-41 0 0,0 0-48 0 0,0 1-1 0 0,0 0-37 0 0,1-4-446 0 0,-1 0-286 0 0,1-4-684 0 0</inkml:trace>
  <inkml:trace contextRef="#ctx0" brushRef="#br0" timeOffset="281.1">361 50 6568 0 0,'-14'-14'190'0'0,"11"9"-10"0"0,3-9-142 0 0,0 5-19 0 0,0 5 52 0 0,0 1 77 0 0,0 3 168 0 0,0 0 284 0 0,0 0 22 0 0,0 0-34 0 0,0 0-397 0 0,0 0 54 0 0,3 3 121 0 0,2 4-179 0 0,4 7 152 0 0,-1 1-25 0 0,-3-8-172 0 0,1 1 118 0 0,-1 7-111 0 0,0 1 18 0 0,1-3 31 0 0,3 6 53 0 0,-8-16-209 0 0,0 0-1 0 0,0 0 1 0 0,-1 0-1 0 0,1 1 1 0 0,-1-1-1 0 0,1 0 1 0 0,-1 3-42 0 0,1 11 225 0 0,6 2-40 0 0,-2-4-47 0 0,1 18 155 0 0,-5-29-260 0 0,6 27 226 0 0,-5-22-154 0 0,0 0 0 0 0,-1 1 0 0 0,0 6-105 0 0,-2 4 158 0 0,1-11-25 0 0,0 0 0 0 0,0 0-1 0 0,1 0 1 0 0,1 6-133 0 0,9 32 392 0 0,-5 2 7 0 0,-2-24-198 0 0,0-9-13 0 0,-2 1 1 0 0,0-1-1 0 0,-1 8-188 0 0,-1 124 1078 0 0,0-53-395 0 0,2-66-429 0 0,5 4 4 0 0,-1-3-43 0 0,-4-4-32 0 0,-2 22 163 0 0,0 34 301 0 0,0-42-277 0 0,0 0 37 0 0,0-37-316 0 0,0-3-18 0 0,0 0 9 0 0,0 0-8 0 0,0 0-60 0 0,0 0-92 0 0,0 0-114 0 0,2 0-252 0 0,1 0 266 0 0,-1-1 34 0 0,3-1-227 0 0,-4 0 182 0 0,0 0-123 0 0,0 1 24 0 0,0-1-83 0 0,0 0-100 0 0,1 0-117 0 0,-1 1 137 0 0,0 1-58 0 0,0-1-53 0 0,0 1-45 0 0,1 0-172 0 0,0 0-46 0 0,0 0-208 0 0,1-1-564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34.3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412 115 6968 0 0,'0'0'157'0'0,"0"0"23"0"0,0 0 11 0 0,0-3-31 0 0,0-4-110 0 0,0 3 24 0 0,0-1 234 0 0,0 1-59 0 0,-1 1-51 0 0,0 1-41 0 0,0 0 31 0 0,-3 1 18 0 0,0-1 7 0 0,1-1-8 0 0,-2-8 404 0 0,-6 6-128 0 0,6-2-199 0 0,5 7-265 0 0,0-1 1 0 0,0 1-1 0 0,-1-1 1 0 0,1 1 0 0 0,0-1-1 0 0,-1 1 1 0 0,1 0 0 0 0,0-1-1 0 0,-1 1 1 0 0,1-1-1 0 0,0 1 1 0 0,-1 0 0 0 0,1 0-1 0 0,-1-1 1 0 0,1 1 0 0 0,-1 0-1 0 0,1 0 1 0 0,-1-1-1 0 0,1 1 1 0 0,-1 0 0 0 0,1 0-1 0 0,-1 0 1 0 0,1 0 0 0 0,-1 0-1 0 0,1 0 1 0 0,-1 0-1 0 0,1 0 1 0 0,-1 0 0 0 0,1 0-1 0 0,-1 0 1 0 0,1 0 0 0 0,-1 0-18 0 0,-6 0 195 0 0,-5 0 266 0 0,7 0-289 0 0,0-1-48 0 0,1-1-110 0 0,3 2 13 0 0,-1-1-1 0 0,1 0 1 0 0,-1 1-1 0 0,1-1 1 0 0,0 0-1 0 0,-1 1 1 0 0,0 0-1 0 0,1-1 1 0 0,-1 1 0 0 0,1 0-1 0 0,-1 0 1 0 0,1 0-1 0 0,-2 0-26 0 0,-1 1 62 0 0,0 0-1 0 0,-1 1 1 0 0,1-1 0 0 0,1 1 0 0 0,-4 2-62 0 0,1-1 39 0 0,-25 14 188 0 0,19-7-164 0 0,9-8-55 0 0,1 0 1 0 0,-1 0-1 0 0,1 0 1 0 0,-1 0-1 0 0,0-1 0 0 0,-3 2-8 0 0,4-2 6 0 0,-1 0 0 0 0,1 0 0 0 0,0 1 0 0 0,-1-1-1 0 0,1 1 1 0 0,0-1 0 0 0,0 1 0 0 0,0 0 0 0 0,0 0-1 0 0,0 0 1 0 0,1 0 0 0 0,-1 0-6 0 0,-18 26 53 0 0,-7-6-29 0 0,18-11-10 0 0,0 0 1 0 0,1 2-1 0 0,0-1 0 0 0,1 1 0 0 0,0 0 0 0 0,0 1-14 0 0,-23 41 33 0 0,20-41-28 0 0,7-10 1 0 0,1 0 0 0 0,-1-1 0 0 0,1 1 0 0 0,0 0 0 0 0,0 0 0 0 0,0 0 0 0 0,0 1 0 0 0,0 1-6 0 0,-14 56 11 0 0,15-58-11 0 0,0 0 0 0 0,0-1 1 0 0,1 1-1 0 0,-1 0 1 0 0,1 0-1 0 0,0-1 1 0 0,0 1-1 0 0,0 0 1 0 0,1 1-1 0 0,-1 5 13 0 0,0 1 26 0 0,0-9-25 0 0,0 0 1 0 0,0 0-1 0 0,0 0 1 0 0,0 0-1 0 0,0 1 1 0 0,0-1-1 0 0,1 0 1 0 0,-1 0 0 0 0,1 0-1 0 0,-1 0 1 0 0,1 0-15 0 0,26 47 328 0 0,-19-37-242 0 0,-7-12-80 0 0,0 1 0 0 0,0-1 0 0 0,-1 1 0 0 0,1-1 0 0 0,0 1 0 0 0,0-1 0 0 0,0 0 0 0 0,0 1 0 0 0,0-1 0 0 0,0 0 0 0 0,0 0 0 0 0,0 0-1 0 0,0 1-5 0 0,11 1 45 0 0,2 5 31 0 0,-5-2 37 0 0,4-3 87 0 0,-2-2-16 0 0,-3 0-55 0 0,15 0 131 0 0,-11 0-107 0 0,2 0 34 0 0,4-1-92 0 0,4-5-12 0 0,17-18 35 0 0,-36 22-108 0 0,18-10 62 0 0,1 0 1 0 0,2 1-73 0 0,4-3 55 0 0,-23 12-44 0 0,-1-1 0 0 0,1 0 1 0 0,-1 0-1 0 0,0 0 1 0 0,0-1-1 0 0,-1 1 0 0 0,1-1 1 0 0,2-3-12 0 0,7-7 26 0 0,-6 7-22 0 0,0 2-1 0 0,0-1 1 0 0,4-1-4 0 0,-5 3 1 0 0,-1 0 1 0 0,0 0-1 0 0,1-1 0 0 0,-1 1 0 0 0,-1-1 1 0 0,1 0-1 0 0,-1 0 0 0 0,4-5-1 0 0,13-26 46 0 0,7-10-39 0 0,-21 34 11 0 0,0 0-1 0 0,-1-1 0 0 0,2-4-17 0 0,-4 7 24 0 0,0 0-1 0 0,-1 0 1 0 0,0 0 0 0 0,-1-1 0 0 0,0 1 0 0 0,0-1 0 0 0,-1-5-24 0 0,-1-8 62 0 0,0-2-55 0 0,0 24-7 0 0,0 0 0 0 0,0 0 0 0 0,-1 0 0 0 0,1 0 0 0 0,0 0 0 0 0,-1 0 0 0 0,1 0 0 0 0,-1 1 0 0 0,0-1 0 0 0,0 0 0 0 0,0 0 0 0 0,0 0 0 0 0,-1-1 0 0 0,1 2 0 0 0,0-1 0 0 0,0 1 0 0 0,1-1 0 0 0,-1 1 0 0 0,0-1 0 0 0,1 1 0 0 0,-1-1 0 0 0,1 0 0 0 0,-1 1 0 0 0,1-1 0 0 0,0 0 0 0 0,0 1 0 0 0,-1-2 0 0 0,1-47 0 0 0,1 50 0 0 0,-1-1 0 0 0,0 0 0 0 0,0 0 0 0 0,0 0 0 0 0,0 0 0 0 0,-1 0 0 0 0,1 0 0 0 0,0 0 0 0 0,0 1 0 0 0,0-1 0 0 0,-1 0 0 0 0,1 0 0 0 0,0 0 0 0 0,-1 0 0 0 0,-1 0-25 0 0,-4 0 77 0 0,4 2-78 0 0,1-1-76 0 0,1 1-108 0 0,11 12 156 0 0,-11-11 53 0 0,1-1 0 0 0,-1 1 0 0 0,1-1 0 0 0,-1 1 0 0 0,0-1 0 0 0,0 1 0 0 0,1-1 0 0 0,-1 1 0 0 0,0-1 0 0 0,-1 1 1 0 0,2 0 0 0 0,-1 0 0 0 0,0-1 0 0 0,0 1 0 0 0,1 0 0 0 0,-1 0 0 0 0,1 0 0 0 0,-1-1 0 0 0,1 1 0 0 0,0 0 0 0 0,0-1 0 0 0,0 1 0 0 0,0 0 0 0 0,0-1 0 0 0,0 1 0 0 0,0-1-1 0 0,0 1 0 0 0,0 0 0 0 0,-1-1 0 0 0,1 1 0 0 0,0 0 0 0 0,-1 0 0 0 0,1 0 0 0 0,-1-1 1 0 0,0 1-1 0 0,1 0 0 0 0,-1 0 0 0 0,0 0 1 0 0,1 20-48 0 0,0-18 46 0 0,0 0 0 0 0,0 0 1 0 0,0 1-1 0 0,0-2 0 0 0,1 1 0 0 0,-1 0 0 0 0,1 0 1 0 0,0 0-1 0 0,1 1 2 0 0,2 3-13 0 0,-1 0 1 0 0,0 0-1 0 0,-1 0 1 0 0,0 1-1 0 0,0-1 0 0 0,-1 1 1 0 0,0 0-1 0 0,1 7 13 0 0,4 18-16 0 0,4 2 16 0 0,-8-16 0 0 0,-2-12 0 0 0,0 0 0 0 0,1-1 0 0 0,0 1 0 0 0,0 0 0 0 0,0-1-1 0 0,4 6 2 0 0,-2-3-1 0 0,0 0 0 0 0,-1 0 0 0 0,0 0 0 0 0,-1 0 0 0 0,0 1 0 0 0,0 3 0 0 0,1 1 0 0 0,-1-1 0 0 0,6 13 0 0 0,-3-7 1 0 0,0 0 1 0 0,1 13-2 0 0,1 4 27 0 0,2 0 41 0 0,24 95 264 0 0,-29-118-286 0 0,0 0-1 0 0,-1 1 1 0 0,-1 0-1 0 0,1 12-45 0 0,-2 17 106 0 0,-1 1 51 0 0,0-6 42 0 0,-1-36-164 0 0,1 1 1 0 0,0 0-1 0 0,-1-1 0 0 0,1 1 1 0 0,-1 0-1 0 0,0-1 1 0 0,0 1-1 0 0,-1-1 0 0 0,1 1-35 0 0,-5 12 167 0 0,0 6 23 0 0,5-17-147 0 0,0-1 0 0 0,0 1-1 0 0,-1-1 1 0 0,0 1 0 0 0,1-1 0 0 0,-3 2-43 0 0,1-1 48 0 0,0 0 1 0 0,0-1-1 0 0,-1 0 0 0 0,1 0 0 0 0,-1 0-48 0 0,-7 8 88 0 0,-9 8 73 0 0,1-5 26 0 0,6-6-69 0 0,-12 6 125 0 0,1 1 3 0 0,10-7-121 0 0,1-2-4 0 0,-1-2-41 0 0,-15 1-15 0 0,10-5-81 0 0,0-1-1 0 0,-4-2 17 0 0,-7 1 29 0 0,4 2 18 0 0,21 0-40 0 0,1-1-1 0 0,-1 0 1 0 0,0 0 0 0 0,0 0-1 0 0,0 0 1 0 0,0-1-1 0 0,0 0 1 0 0,1 0 0 0 0,-1 0-1 0 0,0-1 1 0 0,1 1 0 0 0,-1-1-1 0 0,1 0 1 0 0,-1 0-1 0 0,-2-3-6 0 0,-5-2 0 0 0,5 3 0 0 0,1 0 0 0 0,0 0 0 0 0,0-1 0 0 0,-4-4 0 0 0,8 8 0 0 0,0-1 0 0 0,0 0 0 0 0,0 1 0 0 0,0 0 0 0 0,-1-1 0 0 0,1 1 0 0 0,0 0 0 0 0,-1 0 0 0 0,1 0 0 0 0,-3 0 0 0 0,4 1-6 0 0,-1-1-1 0 0,0 1 1 0 0,1-1-1 0 0,-1 1 1 0 0,0-1-1 0 0,1 0 1 0 0,-1 0-1 0 0,1 0 1 0 0,-1-1 6 0 0,-3-5-85 0 0,2-2-40 0 0,-2-5-89 0 0,-4 1-57 0 0,3 6 182 0 0,2 1-49 0 0,1 0-55 0 0,1-1-63 0 0,1 0-71 0 0,0 0-78 0 0,1-1-87 0 0,0-1-93 0 0,0 3 204 0 0,0 0-35 0 0,0 6 416 0 0,0-4-267 0 0,0 0 0 0 0,1 0 1 0 0,-1 0-1 0 0,1 0 0 0 0,0-3 267 0 0,0 5-134 0 0,0 0 0 0 0,0 0-1 0 0,0 0 1 0 0,0 1 0 0 0,0-1 0 0 0,1 0-1 0 0,-1 1 1 0 0,0-1 0 0 0,1 1 0 0 0,0-1 134 0 0</inkml:trace>
  <inkml:trace contextRef="#ctx0" brushRef="#br0" timeOffset="601.71">1494 66 7072 0 0,'0'0'202'0'0,"0"-3"1"0"0,0-9-20 0 0,0 5-45 0 0,0 2 188 0 0,0 2-144 0 0,0 2-166 0 0,0 1-1 0 0,0 0 0 0 0,0 0 0 0 0,0 0 0 0 0,0 0 0 0 0,0 0 1 0 0,0 0-1 0 0,0 0 0 0 0,0 0 0 0 0,0 0 0 0 0,0-1 0 0 0,0 1 0 0 0,0 0 1 0 0,0 0-1 0 0,0 0 0 0 0,0 0 0 0 0,0 0 0 0 0,0 0 0 0 0,0 0 1 0 0,0 0-1 0 0,0 0 0 0 0,0 0 0 0 0,0-1 0 0 0,-1 1 0 0 0,1 0 1 0 0,0 0-1 0 0,0 0 0 0 0,0 0 0 0 0,0 0 0 0 0,0 0 0 0 0,0 0 0 0 0,0 0 1 0 0,0 0-1 0 0,0 0 0 0 0,0 0 0 0 0,0 0 0 0 0,0 0 0 0 0,0 0 1 0 0,-1 0-1 0 0,1 0 0 0 0,0 0 0 0 0,0 0 0 0 0,0 0 0 0 0,0 0 1 0 0,0 0-1 0 0,0 0 0 0 0,0 0 0 0 0,0 0 0 0 0,0 0 0 0 0,-1 0 0 0 0,1 0 1 0 0,0 0-1 0 0,0 0 0 0 0,0 0 0 0 0,0 0 0 0 0,0 0 0 0 0,0 0-15 0 0,-11 0 895 0 0,8-1-364 0 0,3-1-209 0 0,-2-7 209 0 0,2 9-501 0 0,-1-1 1 0 0,1 1-1 0 0,0 0 0 0 0,-1-1 1 0 0,1 1-1 0 0,-1 0 0 0 0,1-1 1 0 0,-1 1-1 0 0,1 0 1 0 0,-1-1-1 0 0,1 1 0 0 0,-1 0 1 0 0,1 0-1 0 0,-1 0 0 0 0,1 0 1 0 0,-1-1-1 0 0,1 1 1 0 0,-1 0-1 0 0,1 0 0 0 0,-1 0 1 0 0,0 0-1 0 0,1 0-30 0 0,-6-2 531 0 0,5 0-472 0 0,-1 1 0 0 0,1 0 1 0 0,-1 0-1 0 0,1-1 0 0 0,-1 1 1 0 0,1 0-1 0 0,-1 1 1 0 0,0-1-1 0 0,1 0 0 0 0,-1 0 1 0 0,0 1-1 0 0,0-1 1 0 0,0 1-1 0 0,1-1 0 0 0,-2 1-59 0 0,0 0 340 0 0,0 0-10 0 0,-6 2-116 0 0,-2 4 1 0 0,-3 1-21 0 0,2-6-27 0 0,0 1-14 0 0,-1 5 19 0 0,0-1-9 0 0,2-4-25 0 0,-6 0 32 0 0,-2 5-36 0 0,8-3-54 0 0,-12 8 166 0 0,1 4-42 0 0,2 3-44 0 0,3 0-46 0 0,1-3-48 0 0,0 0-43 0 0,12-13-21 0 0,0 1 0 0 0,0 1 0 0 0,0-1 0 0 0,0 1-1 0 0,0-1 1 0 0,1 1 0 0 0,-1 1-2 0 0,-6 24 43 0 0,-15-8-33 0 0,21-17-4 0 0,1 0-1 0 0,-1 0 0 0 0,1 0 0 0 0,0 0 0 0 0,0 1 1 0 0,1-1-1 0 0,0 1 0 0 0,0 0 0 0 0,0-1 0 0 0,0 1 0 0 0,0 4-5 0 0,-4 14 7 0 0,-5-2 8 0 0,5 5 44 0 0,0-11-41 0 0,5-12-10 0 0,0-1 0 0 0,0 0 0 0 0,0 1 0 0 0,0-1 0 0 0,0 1-1 0 0,0 0 1 0 0,1-1 0 0 0,0 2-8 0 0,0 4 34 0 0,0 0 0 0 0,0 0 0 0 0,1-1-1 0 0,1 3-33 0 0,4 7 118 0 0,4 3 34 0 0,1-5-28 0 0,0 2 28 0 0,-10-17-144 0 0,0 0 1 0 0,0 0-1 0 0,0-1 0 0 0,0 1 0 0 0,0 0 1 0 0,0 0-1 0 0,0-1 0 0 0,1 1 0 0 0,-1-1 1 0 0,0 1-1 0 0,0-1 0 0 0,1 0 0 0 0,-1 1-8 0 0,10 2 69 0 0,3 3 47 0 0,5 5 28 0 0,11-6-33 0 0,-15 1-63 0 0,4 0 17 0 0,1-4 15 0 0,4-1-24 0 0,28-1 34 0 0,-16-4-61 0 0,11-7 30 0 0,-28 8-49 0 0,-8 2-12 0 0,-1-1 0 0 0,1 0 0 0 0,0-1 0 0 0,-1 0 0 0 0,3-2 2 0 0,1 0-43 0 0,1 1 1 0 0,7-1 42 0 0,9-3-89 0 0,1-3-73 0 0,-13 4-36 0 0,-4 2 5 0 0,0-1-45 0 0,0-1-46 0 0,-2 0-47 0 0,-7 2 87 0 0,-2 2 36 0 0,0 1-85 0 0,-2 1 103 0 0,-1 0-33 0 0,1 0-37 0 0,1 0-42 0 0,-1 0-96 0 0,1 1-54 0 0,0-1-47 0 0,0 1-41 0 0,0 0-155 0 0,1-1-40 0 0,1 1-188 0 0,2 0-504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38.3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17 11104 0 0,'0'0'324'0'0,"0"0"-3"0"0,-1 0-238 0 0,-1 0-49 0 0,-5 0 2 0 0,3 0 47 0 0,2 0 88 0 0,1 0 202 0 0,1 0 351 0 0,0 0 39 0 0,0 0-11 0 0,0 0-68 0 0,0 0-32 0 0,0 0-5 0 0,0-1-272 0 0,-3-1-166 0 0,-1-2-54 0 0,-2-3 6 0 0,3 4 39 0 0,3 3-28 0 0,0 0-21 0 0,0 0-70 0 0,3 0-54 0 0,2 0-76 0 0,0 0-35 0 0,-2 0-131 0 0,-3 0 97 0 0,0 1-65 0 0,0 0-86 0 0,0-1 82 0 0,0 1-40 0 0,0 0-44 0 0,0 0-42 0 0,0 0-38 0 0,0 0-34 0 0,1 1-249 0 0,-1 1-57 0 0,2 2-813 0 0,2 1-640 0 0,6 4-1217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38.6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10568 0 0,'0'0'233'0'0,"2"3"39"0"0,9 8 17 0 0,-8-8-27 0 0,-3-3-197 0 0,0 2-37 0 0,0 5 8 0 0,0-3 61 0 0,0-2 103 0 0,0-1 235 0 0,0-1 413 0 0,0 0 44 0 0,0 0-5 0 0,0 0-66 0 0,0 0-28 0 0,0 0-8 0 0,0 0-324 0 0,0 0-184 0 0,0 0-40 0 0,0 0 67 0 0,0 0 151 0 0,0 0-21 0 0,0 0-185 0 0,0 0-116 0 0,0 0-43 0 0,0 0-12 0 0,0 0 0 0 0,0 0-48 0 0,0 0-65 0 0,0 0-75 0 0,0 0-157 0 0,0 0-277 0 0,0 0-31 0 0,0 0-8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43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312 656 6824 0 0,'-14'0'149'0'0,"12"0"23"0"0,2-3 13 0 0,-2-5-60 0 0,-3 4-67 0 0,-15 2-43 0 0,14 2-15 0 0,6 0 0 0 0,-10 1 23 0 0,4 1 60 0 0,-3 3 135 0 0,4-2-21 0 0,0 0 46 0 0,-2-1 43 0 0,0-1 41 0 0,6-1-296 0 0,1 0 1 0 0,-1-1-1 0 0,1 1 0 0 0,-1 0 1 0 0,1 0-1 0 0,-1 0 0 0 0,1 0 1 0 0,-1 0-1 0 0,1 0 0 0 0,-1 0 1 0 0,1 1-1 0 0,-1-1 0 0 0,1 0 1 0 0,-1 0-1 0 0,1 0 0 0 0,-1 0 1 0 0,1 1-1 0 0,-1-1 0 0 0,1 0 1 0 0,-1 0-1 0 0,1 1 0 0 0,0-1 1 0 0,-1 0-1 0 0,1 1 0 0 0,-1-1 1 0 0,1 1-1 0 0,0-1 0 0 0,-1 0 1 0 0,1 1-1 0 0,0-1 0 0 0,0 1 1 0 0,-1 0-32 0 0,-3 5 444 0 0,-3-3-141 0 0,0 0-104 0 0,-26 24 611 0 0,24-22-586 0 0,2 1-65 0 0,1 0-30 0 0,-2 5 1 0 0,-2 3 24 0 0,1-4 16 0 0,-3 4 33 0 0,0 5 4 0 0,-1 0-30 0 0,1-5-28 0 0,10-13-129 0 0,1 1-1 0 0,0 0 1 0 0,-1-1-1 0 0,1 1 1 0 0,0 0-1 0 0,0 0 1 0 0,0 0-1 0 0,0 0-19 0 0,-4 15 121 0 0,2-4-36 0 0,-8 9 81 0 0,5 5-39 0 0,1-11-52 0 0,3-12-58 0 0,1-1 0 0 0,0 1 0 0 0,0-1 0 0 0,0 1 0 0 0,0-1 0 0 0,0 1 0 0 0,1-1 0 0 0,0 2-17 0 0,0-3 10 0 0,0 0 0 0 0,0 0 0 0 0,0-1 0 0 0,0 1 0 0 0,1 0 0 0 0,-1 0 0 0 0,0-1 0 0 0,1 1 0 0 0,0 0 0 0 0,-1-1 0 0 0,1 1 0 0 0,0-1 0 0 0,0 1 0 0 0,0 0-10 0 0,5 11 58 0 0,-3 11 32 0 0,0-13-2 0 0,8 14-4 0 0,-10-23-78 0 0,-1-1-3 0 0,0-1-1 0 0,0 1 0 0 0,0 0 1 0 0,0 0-1 0 0,0-1 1 0 0,0 1-1 0 0,0 0 0 0 0,1-1 1 0 0,-1 1-1 0 0,0 0 1 0 0,1-1-1 0 0,-1 1 1 0 0,0 0-1 0 0,1-1 0 0 0,-1 1 1 0 0,1 0-1 0 0,-1-1 1 0 0,1 1-1 0 0,-1-1 1 0 0,1 1-1 0 0,0-1 0 0 0,-1 0 1 0 0,1 1-1 0 0,-1-1 1 0 0,1 1-1 0 0,0-1 1 0 0,0 0-3 0 0,6 4 12 0 0,7 7 62 0 0,-12-9-4 0 0,1-2-6 0 0,10 1-3 0 0,18 0 49 0 0,-12-5-76 0 0,-15 1-22 0 0,-1 0-1 0 0,1 1 1 0 0,-1-1 0 0 0,1 0-1 0 0,-1-1 1 0 0,0 1 0 0 0,2-4-12 0 0,-3 4 6 0 0,1 0 0 0 0,0 0-1 0 0,0-1 1 0 0,0 1 0 0 0,0 1 0 0 0,0-1 0 0 0,1 0 0 0 0,-1 1 0 0 0,1 0 0 0 0,-1 0 0 0 0,2-1-6 0 0,5 1 0 0 0,7-4 0 0 0,-14 4 1 0 0,0 0 1 0 0,-1-1-1 0 0,0 1 1 0 0,0-1-1 0 0,0 0 1 0 0,0 1 0 0 0,1-2-2 0 0,14-18 21 0 0,-12 17-56 0 0,-1-1 0 0 0,0 1 1 0 0,0-1-1 0 0,0 1 0 0 0,0-1 35 0 0,6-10-105 0 0,4-1-48 0 0,4-5-35 0 0,-12 12 23 0 0,0 0 1 0 0,4-11 164 0 0,-3 3-285 0 0,0 0 1 0 0,2-14 284 0 0,-5 4-288 0 0,-5-16-206 0 0,1 18 170 0 0,-3 1 35 0 0,-2 2 69 0 0,3 15 142 0 0,0 0 1 0 0,0-1 0 0 0,1 1 0 0 0,0-1 0 0 0,0-2 77 0 0,1 0-81 0 0,-1 0-1 0 0,-1 0 1 0 0,0 1 0 0 0,-1-1-1 0 0,-3-9 82 0 0,-5-12-146 0 0,4 9 86 0 0,-2-1-7 0 0,2 5-30 0 0,1 1 1 0 0,-3-19 96 0 0,7 18-50 0 0,-4-12-9 0 0,-5-4 40 0 0,-1-12-14 0 0,1 7 12 0 0,2 15 43 0 0,6 19 21 0 0,1 0 0 0 0,-1-1 0 0 0,2 1 0 0 0,-1-3-43 0 0,-6-16 213 0 0,7 22-173 0 0,0 1-1 0 0,0-1 1 0 0,-1 1 0 0 0,1-1 0 0 0,-1 1 0 0 0,1 0 0 0 0,-1-1 0 0 0,-1 0-40 0 0,1 2 24 0 0,1 0 0 0 0,0 0 0 0 0,-1-1 1 0 0,1 1-1 0 0,0 0 0 0 0,0-1 1 0 0,0 1-1 0 0,0-1 0 0 0,0 1 0 0 0,0-1 1 0 0,1 1-1 0 0,-1-1 0 0 0,0 0 0 0 0,1 0 1 0 0,-1 1-1 0 0,1-1 0 0 0,0 0 0 0 0,0 0 1 0 0,-1 1-1 0 0,1-2-24 0 0,-1-7 88 0 0,-3 1 48 0 0,1 5-33 0 0,0 0 1 0 0,1 1 0 0 0,-1 0 0 0 0,-1-1-1 0 0,-1 0-103 0 0,0-1 137 0 0,3 2 179 0 0,2 3 4 0 0,0 0-31 0 0,0 0-128 0 0,0 0-53 0 0,0 3-10 0 0,-1 4-41 0 0,1-4-40 0 0,0 0 1 0 0,-1 1-1 0 0,1-1 1 0 0,0 0-1 0 0,1 1 1 0 0,-1-1-1 0 0,1 0 1 0 0,-1 0-1 0 0,1 1 1 0 0,0 0-18 0 0,3-2 23 0 0,3 4 18 0 0,-1 19 28 0 0,5-4 23 0 0,-8-7-44 0 0,-2-10-28 0 0,1 0 0 0 0,-1 0-1 0 0,0 0 1 0 0,1 0 0 0 0,0 0 0 0 0,0 0 0 0 0,0-1 0 0 0,1 2-20 0 0,9 14 68 0 0,-2 1 41 0 0,-4-8-17 0 0,-2-1-1 0 0,0 1 1 0 0,0 0-1 0 0,-1 0 1 0 0,0 1-92 0 0,0 18 157 0 0,0 6 58 0 0,2-18-138 0 0,3 8-5 0 0,-3-14-15 0 0,-2 0 0 0 0,3 11-57 0 0,-1 26 106 0 0,1-25-47 0 0,0 2 66 0 0,-5-12-10 0 0,0 2 51 0 0,-1-7-33 0 0,0 1 0 0 0,1-1 1 0 0,1 3-134 0 0,9 25 414 0 0,-6 9-15 0 0,1-16-183 0 0,5 19 155 0 0,-5-25-193 0 0,-1-3-38 0 0,-3-9 28 0 0,-1 0 0 0 0,0 1 0 0 0,0 1-168 0 0,-3 40 426 0 0,1-18-156 0 0,1-35-245 0 0,0 0-1 0 0,1 0 1 0 0,-1 0 0 0 0,0 0-1 0 0,1 0 1 0 0,-1-1-1 0 0,1 1 1 0 0,-1 0-1 0 0,1 0 1 0 0,0 0-1 0 0,0 0-24 0 0,0-1 16 0 0,0 1-1 0 0,-1-1 1 0 0,1 0-1 0 0,-1 0 1 0 0,1 0-1 0 0,-1 1 0 0 0,1-1 1 0 0,-1 0-1 0 0,0 1 1 0 0,0-1-1 0 0,0 1-15 0 0,-4 15 135 0 0,-1-1 1 0 0,3-3 12 0 0,2-9-143 0 0,0 1 33 0 0,0 4 79 0 0,0 11 217 0 0,0-15-269 0 0,0-1-43 0 0,0-2 48 0 0,-2 1 4 0 0,-9 8-46 0 0,8-8 31 0 0,3-3-20 0 0,0 0-115 0 0,0 0-55 0 0,0 0 91 0 0,0 0-14 0 0,0 0-23 0 0,0 0-38 0 0,0 0-17 0 0,0 0-40 0 0,0 0-44 0 0,0 0-50 0 0,0 0-54 0 0,0 0-52 0 0,0 0-46 0 0,0 0-43 0 0,0 0-300 0 0,0 0-70 0 0,0 0-55 0 0,0 0-41 0 0,0 0-349 0 0,0 0-35 0 0,0 0-2748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43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1 6216 0 0,'0'0'133'0'0,"0"0"23"0"0,0 0 15 0 0,-3 0-15 0 0,-11 0-124 0 0,14 0-32 0 0,-1 0 0 0 0,0 0 0 0 0,0 0 0 0 0,0 0 0 0 0,0 0 0 0 0,0 0 0 0 0,0 0 0 0 0,0 1 0 0 0,1-1 0 0 0,-1 0 0 0 0,0 0 0 0 0,0 1 0 0 0,0-1 0 0 0,0 1 0 0 0,-2 6 19 0 0,0 0 68 0 0,1-4-24 0 0,0 0 85 0 0,-1 1 112 0 0,-3 2 226 0 0,0 1 88 0 0,2-3-275 0 0,2 0-149 0 0,1-2-119 0 0,0 0-35 0 0,-4 25 723 0 0,0-15-399 0 0,-4 4 209 0 0,0-1-25 0 0,4-3-233 0 0,4-8-173 0 0,0 1 0 0 0,1-1 1 0 0,0 1-1 0 0,-1-1 0 0 0,1 4-98 0 0,1-3 84 0 0,-1-1-1 0 0,-1 0 0 0 0,1 1 0 0 0,-1-1 1 0 0,0 4-84 0 0,-6 6 245 0 0,-1-1-55 0 0,6-11-145 0 0,0 1-1 0 0,1 0 1 0 0,-1 0 0 0 0,0 0-1 0 0,1 1 1 0 0,0-1 0 0 0,-1 1-45 0 0,-3 29 364 0 0,-6 2-18 0 0,6 12-8 0 0,-6 2-2 0 0,5 0-7 0 0,2-24-174 0 0,0-9-10 0 0,2 1 0 0 0,0-1 1 0 0,1 8-146 0 0,0-5 219 0 0,-1 1 0 0 0,-4 16-219 0 0,3-17 184 0 0,1-1 0 0 0,-1 18-184 0 0,3-9 123 0 0,0-2 36 0 0,0 1 1 0 0,3 8-160 0 0,8 18 226 0 0,-6-3 45 0 0,1-19-93 0 0,11 46 368 0 0,-10-54-417 0 0,3 9 5 0 0,-5-5-50 0 0,-3-17-56 0 0,-1 0 0 0 0,1-1 0 0 0,1 0 0 0 0,0 1 0 0 0,0-1-1 0 0,1 2-27 0 0,12 17 271 0 0,12 17-271 0 0,-23-36 25 0 0,-2-4-2 0 0,1 0 0 0 0,-1 0 0 0 0,1 0 0 0 0,-1 0 0 0 0,1-1 0 0 0,0 1 0 0 0,1-1-23 0 0,16 11 68 0 0,-9-6-51 0 0,-2-2 16 0 0,1-1 0 0 0,-1 0 0 0 0,7 2-33 0 0,-2 0 14 0 0,-4-4 45 0 0,43-3 5 0 0,-34 0-120 0 0,-4 0-106 0 0,-7-1 14 0 0,4-4-83 0 0,-9 3 96 0 0,0-1-70 0 0,-1 0-89 0 0,2 0-113 0 0,-2 1 46 0 0,1 0-64 0 0,-1 0-57 0 0,1 0-50 0 0,-1 0-42 0 0,1 0-36 0 0,2-2-688 0 0,3-3-901 0 0,2-3-1243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45.1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0 8208 0 0,'-14'0'234'0'0,"12"0"6"0"0,2 1-176 0 0,0 1-37 0 0,1 15 400 0 0,0 7 184 0 0,-1-22-529 0 0,0 0 0 0 0,-1 1 0 0 0,1-1 0 0 0,0 0 0 0 0,-1 1-1 0 0,0-1 1 0 0,1 0 0 0 0,-2 2-82 0 0,-3 4 250 0 0,-1 3 126 0 0,3 3 109 0 0,3-7-170 0 0,0 1-50 0 0,0-1-41 0 0,0 1-35 0 0,0 6 110 0 0,0 19 296 0 0,0-21-361 0 0,0 0 60 0 0,0-3-191 0 0,0 1 36 0 0,0 11 224 0 0,0 53 1108 0 0,0-59-1204 0 0,0 1-52 0 0,-1-5-77 0 0,-6 2 14 0 0,1 0 20 0 0,4-1 1 0 0,2-10-171 0 0,0 0 37 0 0,0 4 97 0 0,0 8 280 0 0,-1-11-327 0 0,-1 0-47 0 0,-3-1-8 0 0,-1 1-51 0 0,6-2-64 0 0,-1-1 34 0 0,1 1 32 0 0,-1 2 238 0 0,1-2-217 0 0,0 0-46 0 0,0 0-63 0 0,0 0-78 0 0,0 0-94 0 0,0 1-109 0 0,0-1 33 0 0,0 0-70 0 0,0-1 29 0 0,0 0-62 0 0,0 0-53 0 0,0 0-47 0 0,0 0-165 0 0,0 0-46 0 0,0 0-198 0 0,0 0-532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44.1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66 9440 0 0,'0'0'216'0'0,"0"0"32"0"0,0 0 9 0 0,0 0 42 0 0,0 0-135 0 0,0 0 124 0 0,0 0 233 0 0,0 0 14 0 0,0 0-21 0 0,0 3-88 0 0,0 18 150 0 0,-1 2-87 0 0,1 1-93 0 0,2-10-212 0 0,0-3-81 0 0,4 5 97 0 0,-5-13-157 0 0,1 1 0 0 0,-1-1 1 0 0,0 1-1 0 0,0-1 1 0 0,-1 1-1 0 0,1-1 0 0 0,-1 1 1 0 0,1 0-1 0 0,-1 0-43 0 0,-2 33 338 0 0,2 21 151 0 0,4-22-93 0 0,1-19-100 0 0,0 1 111 0 0,-1 12 304 0 0,-4-24-546 0 0,0 0 1 0 0,1-1-1 0 0,0 1 0 0 0,0 0 0 0 0,0-1 0 0 0,1 2-165 0 0,3 5 271 0 0,1 1-70 0 0,2 7-111 0 0,-3-1-92 0 0,-2 2-90 0 0,-3 15-154 0 0,0-17 117 0 0,1-6 20 0 0,0-1 48 0 0,2 0 39 0 0,0 0 34 0 0,2 7 61 0 0,-2 11 102 0 0,-3-11-45 0 0,0 26 255 0 0,3-30-281 0 0,3-2 12 0 0,-5-11-98 0 0,0-1 0 0 0,0 1 0 0 0,0-1 0 0 0,0 1 0 0 0,-1 0 0 0 0,1-1 0 0 0,-1 1 1 0 0,1 0-1 0 0,-1-1 0 0 0,0 1 0 0 0,1 0 0 0 0,-1 0 0 0 0,0-1 0 0 0,0 2-18 0 0,-1 3 56 0 0,1-3-40 0 0,-1 0 0 0 0,1 0-1 0 0,0 0 1 0 0,0-1 0 0 0,0 1-1 0 0,0 0 1 0 0,1 0 0 0 0,-1 0-1 0 0,1-1 1 0 0,-1 1 0 0 0,1 0-1 0 0,0 0-15 0 0,6 2 16 0 0,-6-5-13 0 0,-1 0-1 0 0,1 0 0 0 0,-1 1 1 0 0,0-1-1 0 0,1 0 1 0 0,-1 1-1 0 0,1-1 0 0 0,-1 0 1 0 0,0 1-1 0 0,1-1 0 0 0,-1 1 1 0 0,0-1-1 0 0,1 0 1 0 0,-1 1-1 0 0,0-1 0 0 0,0 1 1 0 0,1-1-1 0 0,-1 1 0 0 0,0-1 1 0 0,0 1-1 0 0,0-1 1 0 0,0 1-1 0 0,0-1 0 0 0,1 1 1 0 0,-1-1-1 0 0,0 1 1 0 0,0-1-1 0 0,0 1 0 0 0,-1-1 1 0 0,1 1-1 0 0,0-1 0 0 0,0 1-2 0 0,0 0 3 0 0,0 0-1 0 0,0 0 0 0 0,0 0 1 0 0,0 0-1 0 0,0 0 0 0 0,0 0 0 0 0,0-1 1 0 0,0 1-1 0 0,1 0 0 0 0,-1 0 1 0 0,0 0-1 0 0,1 0 0 0 0,-1-1 0 0 0,1 2-2 0 0,-1-2 6 0 0,1 1-1 0 0,0-1 0 0 0,-1 0 1 0 0,1 1-1 0 0,0-1 0 0 0,-1 0 1 0 0,1 0-1 0 0,0 0 0 0 0,-1 1 1 0 0,1-1-1 0 0,0 0 0 0 0,0 0 1 0 0,-1 0-1 0 0,1 0 0 0 0,0 0-5 0 0,-1 0 2 0 0,0 0-1 0 0,0 0 1 0 0,0 0-1 0 0,0 0 0 0 0,0 0 1 0 0,0 0-1 0 0,0-1 1 0 0,0 1-1 0 0,1 0 0 0 0,-1 0 1 0 0,0 0-1 0 0,0 0 1 0 0,0 0-1 0 0,0 0 0 0 0,0 1 1 0 0,0-1-1 0 0,0 0 1 0 0,0 0-1 0 0,0 0 0 0 0,0 0 1 0 0,1 0-1 0 0,-1 0 1 0 0,0 0-1 0 0,0 0 0 0 0,0 0 1 0 0,0 0-1 0 0,0 0 1 0 0,0 0-1 0 0,0 0 1 0 0,0 0-1 0 0,0 0 0 0 0,0 0 1 0 0,0 0-1 0 0,0 0 1 0 0,0 1-1 0 0,0-1 0 0 0,1 0 1 0 0,-1 0-1 0 0,0 0 1 0 0,0 0-1 0 0,0 0 0 0 0,0 0 1 0 0,0 0-1 0 0,0 0 1 0 0,0 0-1 0 0,0 0 0 0 0,0 1 1 0 0,0-1-1 0 0,0 0 1 0 0,0 0-1 0 0,0 0 0 0 0,0 0 1 0 0,0 0-1 0 0,0 0 1 0 0,0 0-1 0 0,0 0 0 0 0,-1 0-1 0 0,2 7-15 0 0,1-3-96 0 0,2-1-121 0 0,3-3-270 0 0,-7 0 502 0 0,0 0-16 0 0,0 0-1 0 0,0 0 0 0 0,0 0 0 0 0,1 0 0 0 0,-1 0 0 0 0,0 0 1 0 0,0 0-1 0 0,0 0 0 0 0,0 0 0 0 0,0 0 0 0 0,0 0 0 0 0,0 0 0 0 0,0 0 1 0 0,0 0-1 0 0,0 0 0 0 0,1 0 0 0 0,-1 0 0 0 0,0 0 0 0 0,0 0 1 0 0,0 0-1 0 0,0 0 0 0 0,0 0 0 0 0,0 0 0 0 0,0 0 0 0 0,0 0 1 0 0,0 0-1 0 0,0 0 0 0 0,0 0 0 0 0,1 0 0 0 0,-1 0 0 0 0,0 0 0 0 0,0 0 1 0 0,0-1-1 0 0,0 1 0 0 0,0 0 0 0 0,0 0 0 0 0,0 0 0 0 0,0 0 1 0 0,0 0-1 0 0,0 0 0 0 0,0 0 0 0 0,0 0 0 0 0,0 0 0 0 0,0 0 1 0 0,0-1-1 0 0,0 1 0 0 0,0 0 0 0 0,0 0 0 0 0,0 0 0 0 0,0 0 0 0 0,0 0 1 0 0,0 0-1 0 0,0 0 0 0 0,0 0 0 0 0,0 0 0 0 0,0 0 0 0 0,0-1 17 0 0,0-1-224 0 0,0 1 43 0 0,0-1-4 0 0,0 1-44 0 0,0-1-2 0 0,0 1-44 0 0,0 0-49 0 0,0 0-56 0 0,0 1-60 0 0,0-1-56 0 0,0 1-49 0 0,0-1-44 0 0,0 1-166 0 0,0 0-43 0 0,0 0-201 0 0,0 0-545 0 0</inkml:trace>
  <inkml:trace contextRef="#ctx0" brushRef="#br0" timeOffset="555.97">395 296 9168 0 0,'0'-3'266'0'0,"0"-2"-139"0"0,0-1 11 0 0,0-1-54 0 0,0 0-37 0 0,1-4-49 0 0,5-4-34 0 0,-3 10 58 0 0,0 1 34 0 0,-1 2 110 0 0,-1 0-37 0 0,0-1 42 0 0,-1-1-73 0 0,-1-2-26 0 0,1 4 47 0 0,2-10 190 0 0,5-1 68 0 0,-2 5-146 0 0,-1-1 91 0 0,1 0-38 0 0,2-6 208 0 0,-4 10-341 0 0,-3 4-114 0 0,0 1 0 0 0,0-1 0 0 0,1 0 1 0 0,-1 1-1 0 0,0-1 0 0 0,1 1 0 0 0,-1-1 1 0 0,0 0-1 0 0,1 1 0 0 0,-1-1 0 0 0,1 1 1 0 0,-1-1-1 0 0,1 1 0 0 0,0-1 0 0 0,-1 1 1 0 0,1 0-1 0 0,-1-1 0 0 0,1 1 0 0 0,0 0 1 0 0,-1-1-1 0 0,1 1 0 0 0,0 0-37 0 0,4-3 136 0 0,15-12 357 0 0,-15 11-365 0 0,-1-1 0 0 0,0 1 0 0 0,0-1 0 0 0,0 1 1 0 0,2-5-129 0 0,-3 2 172 0 0,4-8 103 0 0,-5 13-241 0 0,-1 0 0 0 0,0 0 0 0 0,1 0 0 0 0,-1 0 0 0 0,1 0-1 0 0,-1 0 1 0 0,1 0 0 0 0,0 1 0 0 0,0-1 0 0 0,0 1 0 0 0,0-1 0 0 0,0 1 0 0 0,1-1-34 0 0,7-2 159 0 0,2-2 31 0 0,2-3-46 0 0,2 1-58 0 0,13 1 108 0 0,3 6 0 0 0,-11 1-109 0 0,-7 0-64 0 0,-13 0-17 0 0,1 0 0 0 0,0 0 0 0 0,0 0-1 0 0,-1 1 1 0 0,1-1 0 0 0,0 1 0 0 0,-1-1 0 0 0,1 1 0 0 0,-1 0 0 0 0,1-1 0 0 0,0 1 0 0 0,-1 0 0 0 0,0 0 0 0 0,1 0-4 0 0,6 4 26 0 0,-2-2-18 0 0,-6-3-8 0 0,1 0 0 0 0,0 1 0 0 0,-1-1 1 0 0,1 0-1 0 0,-1 1 0 0 0,1-1 0 0 0,0 0 0 0 0,-1 1 1 0 0,1-1-1 0 0,-1 1 0 0 0,1-1 0 0 0,-1 1 1 0 0,1-1-1 0 0,-1 1 0 0 0,1 0 0 0 0,-1-1 1 0 0,0 1-1 0 0,1-1 0 0 0,-1 1 0 0 0,0 0 1 0 0,1-1-1 0 0,-1 1 0 0 0,3 5 0 0 0,2 2 1 0 0,-4-7 3 0 0,0 1-1 0 0,0-1 1 0 0,-1 1 0 0 0,1-1 0 0 0,0 1 0 0 0,0 0-1 0 0,-1-1 1 0 0,1 1 0 0 0,-1 0 0 0 0,0-1-1 0 0,1 1 1 0 0,-1 0 0 0 0,0-1 0 0 0,0 1-4 0 0,0 1 1 0 0,0-1 0 0 0,1 1 0 0 0,-1-1 0 0 0,1 0 0 0 0,-1 1 0 0 0,1-1 0 0 0,0 0 0 0 0,0 0 0 0 0,0 1 0 0 0,0-1 0 0 0,1 2-1 0 0,8 18-1 0 0,-8-17 1 0 0,1 3 0 0 0,-1-1 0 0 0,0 0 0 0 0,0 0 0 0 0,-1 1 0 0 0,0-1 0 0 0,0 7 0 0 0,-1 80 34 0 0,0-31 27 0 0,0-10 44 0 0,0-1 73 0 0,0-48-157 0 0,0-1 1 0 0,0 0-1 0 0,0 0 0 0 0,-1 1 1 0 0,1-1-1 0 0,-1 0 0 0 0,0 0 1 0 0,0 2-22 0 0,-11 16 155 0 0,2 0-49 0 0,5 2-47 0 0,0-4-45 0 0,-5 14 29 0 0,7-21-35 0 0,2-8-6 0 0,0 0 0 0 0,0 0 0 0 0,0 0 0 0 0,-1 0 0 0 0,1 0 0 0 0,-1-1-1 0 0,0 1 1 0 0,0-1 0 0 0,-2 3-2 0 0,1 1 26 0 0,-1 0-1 0 0,1 0 1 0 0,0 1 0 0 0,0 1-26 0 0,1-1 24 0 0,-1-1 1 0 0,0 0 0 0 0,-1 1-1 0 0,0 0-24 0 0,1-4 8 0 0,1-1 0 0 0,0 1 0 0 0,0 0 0 0 0,0 0 0 0 0,1 0 0 0 0,-1 0 0 0 0,1 0 0 0 0,0 1-8 0 0,-3 8 0 0 0,4-11 0 0 0,-1 0 0 0 0,0 0 0 0 0,0 0 0 0 0,-1 0 0 0 0,1 0 0 0 0,0-1 0 0 0,-1 1 0 0 0,1-1 0 0 0,-1 1 0 0 0,1 0 0 0 0,-1-1 1 0 0,1 0 0 0 0,-1 1 0 0 0,1 0 0 0 0,-1-1 1 0 0,1 1-1 0 0,0 0 0 0 0,0 0 0 0 0,0-1 0 0 0,0 1 0 0 0,0 1-1 0 0,-4 24 59 0 0,-6-5 33 0 0,5 5 10 0 0,4-20-51 0 0,-1-1 0 0 0,0 1-1 0 0,0-1 1 0 0,-1 0 0 0 0,0 0-1 0 0,-4 5-50 0 0,5-5 96 0 0,3-5-83 0 0,0 1 0 0 0,-1 0 0 0 0,1 0-1 0 0,-1 0 1 0 0,1 0 0 0 0,-1-1-1 0 0,0 1 1 0 0,0 0 0 0 0,0-1 0 0 0,0 1-1 0 0,0 0 1 0 0,0-1 0 0 0,0 1-1 0 0,0-1 1 0 0,-1 1-13 0 0,-1 1 88 0 0,3-3-7 0 0,0 0-1 0 0,0 0-1 0 0,0 0-6 0 0,0 0-1 0 0,0 0 0 0 0,0 0-1 0 0,0 0-6 0 0,3 11 27 0 0,5-6-43 0 0,-5-5-43 0 0,1 1-1 0 0,-1-1 1 0 0,0 0 0 0 0,1 0-1 0 0,-1 0 1 0 0,2 0-6 0 0,8-1 17 0 0,-2 1-1 0 0,13 1 47 0 0,-10-5-59 0 0,-5-1 17 0 0,-8 4-19 0 0,0 0 1 0 0,1 0-1 0 0,-1 0 0 0 0,1 1 1 0 0,0-1-1 0 0,-1 0 0 0 0,1 1 0 0 0,-1-1 1 0 0,1 1-1 0 0,0-1 0 0 0,0 1 1 0 0,-1 0-1 0 0,1 0 0 0 0,0 0-2 0 0,159 0 0 0 0,-159 0 0 0 0,0 0 0 0 0,-1 0 0 0 0,1-1 0 0 0,0 1 0 0 0,0 0 0 0 0,-1-1 0 0 0,1 1 0 0 0,0-1 0 0 0,-1 1 0 0 0,1-1 0 0 0,0 0 0 0 0,-1 0 0 0 0,1 1 0 0 0,-1-2 0 0 0,12-4 0 0 0,0 4 0 0 0,-1 0 0 0 0,0 1-1 0 0,1 1 1 0 0,-1 0-1 0 0,8 1 1 0 0,10 0-76 0 0,-28-1 124 0 0,0 0-48 0 0,0 0-50 0 0,1 0-49 0 0,-1 0-52 0 0,0 0-52 0 0,0 0-53 0 0,0 0-54 0 0,0 0-55 0 0,0 0-57 0 0,0 0-57 0 0,0 0-58 0 0,0 0-60 0 0,0 0-59 0 0,0 0-63 0 0,0 0-61 0 0,1 0-410 0 0,1 0-33 0 0,6 0-2565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42.0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411 164 5904 0 0,'0'0'132'0'0,"0"0"17"0"0,0 0 11 0 0,0-1-41 0 0,0-1 18 0 0,0-2 76 0 0,0-3 207 0 0,0 5 380 0 0,0-1 31 0 0,0-2-535 0 0,0-5 181 0 0,-1 2-111 0 0,-2 4-128 0 0,-6 1 70 0 0,3 0 68 0 0,-5-11-2 0 0,8 7-206 0 0,3 7-151 0 0,0-1-1 0 0,0 1 0 0 0,-1-1 0 0 0,1 1 1 0 0,0-1-1 0 0,0 1 0 0 0,-1-1 1 0 0,1 1-1 0 0,0-1 0 0 0,0 1 1 0 0,-1-1-1 0 0,1 1 0 0 0,-1 0 0 0 0,1-1 1 0 0,0 1-1 0 0,-1 0 0 0 0,1-1 1 0 0,-1 1-1 0 0,1 0 0 0 0,-1 0 1 0 0,1-1-1 0 0,-1 1 0 0 0,1 0 0 0 0,-1 0 1 0 0,1 0-1 0 0,-1 0 0 0 0,1-1 1 0 0,-1 1-1 0 0,1 0 0 0 0,-1 0 1 0 0,1 0-1 0 0,-1 0 0 0 0,1 0 0 0 0,-1 0 1 0 0,1 1-1 0 0,-1-1 0 0 0,1 0 1 0 0,-1 0-17 0 0,-13-3 337 0 0,4-3-69 0 0,1 1-87 0 0,-4 0 151 0 0,10 1-215 0 0,-3-3 78 0 0,2 6-108 0 0,-4-1 49 0 0,-29 1 456 0 0,21 2-372 0 0,2 0-84 0 0,9 0-117 0 0,2 0-39 0 0,-3 6 127 0 0,4-3-52 0 0,-15 1 51 0 0,-10 6-30 0 0,25-10-70 0 0,0 0 0 0 0,-1 0 0 0 0,1 0 1 0 0,0 0-1 0 0,0 0 0 0 0,0 0 0 0 0,0 1 1 0 0,0-1-1 0 0,0 0 0 0 0,0 1 0 0 0,1 0 1 0 0,-1 0-1 0 0,0-1 0 0 0,1 1 0 0 0,-1 0 1 0 0,1 0-1 0 0,0 0 0 0 0,-1 1-6 0 0,-15 20 32 0 0,-13 9-13 0 0,-5 15 59 0 0,31-41-42 0 0,1-1 1 0 0,0 1 0 0 0,1 0-1 0 0,0-1 1 0 0,-1 1-1 0 0,2 0 1 0 0,-1 2-37 0 0,0 0 53 0 0,0-1 0 0 0,-1 1 0 0 0,-3 6-53 0 0,-3 9 92 0 0,3 0-50 0 0,5-6-35 0 0,0 0-1 0 0,0 0 1 0 0,2 4-7 0 0,0 8 43 0 0,0-16-42 0 0,1-1 1 0 0,0 0 0 0 0,1 0-1 0 0,0 0 1 0 0,1 0 0 0 0,3 7-2 0 0,1 1 1 0 0,-6-14-1 0 0,0-1 0 0 0,0 0 0 0 0,1 0 0 0 0,-1-1 0 0 0,1 1 0 0 0,1 0 0 0 0,-1-1 0 0 0,1 0 0 0 0,0 0 0 0 0,-1 0 0 0 0,5 2 0 0 0,3 6 0 0 0,-9-11 2 0 0,0 1 0 0 0,0-1 1 0 0,-1 1-1 0 0,1-1 0 0 0,0 0 1 0 0,0 1-1 0 0,0-1 0 0 0,2 0-2 0 0,-1 0 15 0 0,0 0 0 0 0,0 0 0 0 0,0-1 0 0 0,1 1 0 0 0,-1-1-1 0 0,0 0 1 0 0,3 0-15 0 0,13 3 101 0 0,-5 3-34 0 0,-12-5-60 0 0,-1 0-1 0 0,0 0 0 0 0,1-1 1 0 0,-1 1-1 0 0,1 0 1 0 0,0-1-1 0 0,-1 0 1 0 0,1 1-1 0 0,-1-1 1 0 0,1 0-1 0 0,0 0 1 0 0,-1 1-1 0 0,1-1 1 0 0,-1-1-1 0 0,1 1 0 0 0,0 0 1 0 0,-1 0-1 0 0,1 0 1 0 0,0-1-7 0 0,15-6 124 0 0,5-3 98 0 0,-7 3-122 0 0,7-10 103 0 0,6-5 6 0 0,-12 11-66 0 0,0-1 0 0 0,9-9-143 0 0,-5-1 73 0 0,2-10 21 0 0,-2-2-1 0 0,-1 0 0 0 0,1-7-93 0 0,-17 35 17 0 0,30-76 139 0 0,-28 73-133 0 0,4-13 31 0 0,-6 1 9 0 0,-3-39 55 0 0,0 58-117 0 0,0 1-1 0 0,-1-1 1 0 0,1 0 0 0 0,0 0 0 0 0,0 1-1 0 0,-1-1 1 0 0,1 0 0 0 0,-1 0 0 0 0,1 1 0 0 0,-1-1-1 0 0,0 1 1 0 0,0-1 0 0 0,0 1 0 0 0,0-1-1 0 0,-5-11-1 0 0,0-15 1 0 0,0 15 0 0 0,5 11 0 0 0,0 1 0 0 0,0 0 0 0 0,0-1 0 0 0,1 1 0 0 0,-1-1 0 0 0,1 0 0 0 0,-1 1 0 0 0,1-1 0 0 0,-1 1 0 0 0,1-1 0 0 0,0 0 0 0 0,0 1 0 0 0,0-1 0 0 0,0 0 0 0 0,0 0 0 0 0,-1 1 0 0 0,1-1 0 0 0,0 0 0 0 0,-1 1 0 0 0,1-1 0 0 0,-1 0 0 0 0,1 1 0 0 0,-1-1 0 0 0,0 1 0 0 0,0-1 0 0 0,0 1 0 0 0,0-1 0 0 0,0 1 0 0 0,-4-8 0 0 0,0-4 0 0 0,-6 7 0 0 0,5-5 0 0 0,6 11 0 0 0,-1-1-1 0 0,0 1 0 0 0,1 0 0 0 0,-1-1 0 0 0,0 1 0 0 0,1 0 0 0 0,-1 0 0 0 0,0 0 0 0 0,1 0 1 0 0,-1-1-1 0 0,0 1 0 0 0,0 0 0 0 0,1 0 0 0 0,-1 0 0 0 0,0 0 1 0 0,-1 0-68 0 0,2 0-19 0 0,0 3-1 0 0,0 30-12 0 0,-1-24 84 0 0,0-6 12 0 0,1 0 0 0 0,0 0 0 0 0,0 0 0 0 0,0 0 0 0 0,0 0 0 0 0,0 1 0 0 0,1-1 0 0 0,-1 0 0 0 0,1 0 0 0 0,0 0 0 0 0,0 0 4 0 0,10 16-14 0 0,-5 3-30 0 0,-5-18 38 0 0,0 1 1 0 0,0 0-1 0 0,0 0 0 0 0,1-1 0 0 0,0 1 1 0 0,0 0-1 0 0,1 1 6 0 0,9 15-42 0 0,-2 9 30 0 0,1 6 12 0 0,-4-17 0 0 0,-2-5 0 0 0,0-1 0 0 0,1 0 0 0 0,7 10 0 0 0,11 21 18 0 0,-16-29 28 0 0,-2 1 0 0 0,2 4-46 0 0,0 5 49 0 0,-2-5 16 0 0,1 0-1 0 0,8 14-64 0 0,-3-10 14 0 0,-2-5-13 0 0,-1 0 0 0 0,6 17-1 0 0,-7-12 0 0 0,-2-3 0 0 0,1-1 0 0 0,8 13 0 0 0,12 19 0 0 0,-19-30 0 0 0,0-1 0 0 0,-2 1 0 0 0,0 1 0 0 0,-1 1 0 0 0,0 25 0 0 0,0-23 2 0 0,1 9 32 0 0,-3 3 37 0 0,-2 3 1 0 0,-1 23 35 0 0,-4-24-7 0 0,-7-5 26 0 0,5-10-30 0 0,1 7 0 0 0,0 1 1 0 0,-1-8-2 0 0,4-18-65 0 0,0 0-1 0 0,0-1 1 0 0,-1 1-1 0 0,0 0 0 0 0,0-1 1 0 0,-1 0-1 0 0,1 0 0 0 0,-2 1-29 0 0,-17 18 155 0 0,0 2-23 0 0,-5 7 66 0 0,16-26-85 0 0,0 1 0 0 0,0-1-1 0 0,-12 5-112 0 0,12-6 30 0 0,1-1-35 0 0,6-3 11 0 0,0-1-1 0 0,0 0 1 0 0,-1 0 0 0 0,1 0-1 0 0,0 0 1 0 0,-1-1-1 0 0,0 0 1 0 0,1 0 0 0 0,-1 0-1 0 0,-1 0-5 0 0,-9-1-3 0 0,0 1 0 0 0,-9-2 3 0 0,-5 0 3 0 0,20 1-3 0 0,0 0 0 0 0,1-1 0 0 0,-1 0 0 0 0,0 0 0 0 0,-1-1 0 0 0,6 1 0 0 0,0-1 0 0 0,0 0 0 0 0,0 1 0 0 0,0-1 0 0 0,0-1 0 0 0,1 1 0 0 0,-1-1 0 0 0,1 1 0 0 0,-1-1 0 0 0,1 0 0 0 0,-1-1 0 0 0,-8-8 3 0 0,-3-1-23 0 0,6 3-52 0 0,3 2-47 0 0,2-1-70 0 0,0-8-51 0 0,3-3-95 0 0,1-3-77 0 0,1 0-61 0 0,0-6-296 0 0,-1 24 590 0 0,0-1 0 0 0,1 0 0 0 0,0 1 0 0 0,0-1 0 0 0,0 0 179 0 0,11-28-838 0 0,5-13-42 0 0</inkml:trace>
  <inkml:trace contextRef="#ctx0" brushRef="#br0" timeOffset="471.13">1214 33 8928 0 0,'0'0'200'0'0,"0"0"33"0"0,0 0 14 0 0,-3 0-41 0 0,-4-1-144 0 0,1-1 24 0 0,-1-2 88 0 0,0-3 200 0 0,5 6-101 0 0,1-1-47 0 0,0 2-42 0 0,-1-1-39 0 0,1 1-13 0 0,0-1-39 0 0,0 1-21 0 0,-1 1-17 0 0,-1-1 33 0 0,2 0-17 0 0,0-1 41 0 0,-2-2 121 0 0,1-1 7 0 0,1 0-26 0 0,-1 3-37 0 0,0 0-32 0 0,-1 0 36 0 0,-1 1 44 0 0,-1 0 55 0 0,-14 0 552 0 0,10 0-460 0 0,-1 0-36 0 0,0 0-40 0 0,-1 0-44 0 0,1 0-50 0 0,0 0-54 0 0,8 0-130 0 0,0 0 1 0 0,0 0-1 0 0,1 1 0 0 0,-1-1 0 0 0,0 0 1 0 0,1 1-1 0 0,-1 0 0 0 0,0-1 0 0 0,1 1 1 0 0,-1 0-1 0 0,1 0 0 0 0,-1-1 1 0 0,1 1-1 0 0,-1 1-18 0 0,-6 3 75 0 0,-3 0 17 0 0,9-4-75 0 0,-1 0 0 0 0,1 0 0 0 0,0 0 1 0 0,-1 0-1 0 0,1 1 0 0 0,0-1 0 0 0,0 1 0 0 0,0 0 0 0 0,0 0-17 0 0,-6 5 55 0 0,5-3-28 0 0,-1-1 1 0 0,1 0 0 0 0,0 1 0 0 0,0-1 0 0 0,0 1 0 0 0,0 1-28 0 0,-2 5 67 0 0,4-7-53 0 0,0-1 1 0 0,0 1-1 0 0,0-1 0 0 0,-1 0 0 0 0,1 0 0 0 0,-1 0 0 0 0,1 0 0 0 0,-1 0 0 0 0,0 0-14 0 0,-10 11 72 0 0,10-10-58 0 0,0 0 0 0 0,0 0 0 0 0,0 0 0 0 0,1 0 0 0 0,-1 0 0 0 0,1 0 0 0 0,-1 3-14 0 0,-2 7 69 0 0,-2 3 44 0 0,-4 14 49 0 0,4 0 4 0 0,0-17-64 0 0,5-12-91 0 0,0 1 1 0 0,0-1-1 0 0,0 1 0 0 0,0-1 1 0 0,1 1-1 0 0,-1 0 0 0 0,1-1 1 0 0,-1 1-1 0 0,1 0 0 0 0,0 0 1 0 0,0-1-1 0 0,-1 1 0 0 0,1 0 0 0 0,0 0-11 0 0,0 14 43 0 0,0 61 230 0 0,4-51-159 0 0,-3-22-98 0 0,1 0-1 0 0,0 0 0 0 0,0-1 1 0 0,0 1-1 0 0,0 0 0 0 0,1-1 1 0 0,0 0-1 0 0,-1 1 0 0 0,1-1 1 0 0,0 0-1 0 0,1 0-15 0 0,10 13 69 0 0,-12-12-56 0 0,0 0 0 0 0,1-1-1 0 0,0 0 1 0 0,-1 0 0 0 0,1 0 0 0 0,0 0-1 0 0,1 0 1 0 0,-1-1 0 0 0,0 1-1 0 0,1-1 1 0 0,0 0 0 0 0,-1 0-1 0 0,5 2-12 0 0,-2-1 6 0 0,0 0-1 0 0,-1 0 1 0 0,1 1-1 0 0,-1 0 0 0 0,5 4-5 0 0,-8-6 1 0 0,0 0-1 0 0,0-1 1 0 0,0 1-1 0 0,0-1 1 0 0,1 0-1 0 0,-1 1 0 0 0,1-1 1 0 0,-1 0-1 0 0,1 0 1 0 0,-1-1-1 0 0,1 1 1 0 0,0 0-1 0 0,-1-1 1 0 0,1 0-1 0 0,39 1 77 0 0,-25-2-33 0 0,4-1 19 0 0,-6-3-39 0 0,1-1-59 0 0,0 3-97 0 0,1 3-66 0 0,-11 0 79 0 0,-1 0-1 0 0,1 0 1 0 0,0-1-1 0 0,4-1 120 0 0,-2 0-159 0 0,-2-1-14 0 0,-1 2-21 0 0,-1-1-73 0 0,1 1-90 0 0,-1-1-107 0 0,0 2 49 0 0,-1-1-60 0 0,0 1-54 0 0,0-1-45 0 0,1 1-168 0 0,0 0-45 0 0,1 0-203 0 0,2 0-543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47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99 6880 0 0,'0'0'157'0'0,"0"0"23"0"0,0 0 11 0 0,3 0-31 0 0,-1 0-181 0 0,1 0 61 0 0,0 0 51 0 0,0 0 41 0 0,2 0 88 0 0,10 0 508 0 0,-10 0-452 0 0,-1 0-90 0 0,0 0-86 0 0,4-3 481 0 0,-4 1-469 0 0,16-7 243 0 0,-11 7-176 0 0,2 1 72 0 0,1 0 15 0 0,-2-1-74 0 0,0-3-29 0 0,3-4 17 0 0,-2 1-16 0 0,-2 3-11 0 0,6 1 80 0 0,7 5-36 0 0,-13-1-103 0 0,11-1 137 0 0,-1-7-36 0 0,-8 4-77 0 0,-1 0 33 0 0,-1 1-39 0 0,11-3 93 0 0,-10 2-97 0 0,0 2 32 0 0,-1 2-45 0 0,-1-1-46 0 0,3-1-45 0 0,1-3-4 0 0,9-1 0 0 0,25 3 0 0 0,-29 3 0 0 0,-17 0 0 0 0,1 0 0 0 0,1 0 0 0 0,-1 0 0 0 0,1 0 0 0 0,-1 1 0 0 0,1-1 0 0 0,-1 0 0 0 0,1 0 0 0 0,-1 1 0 0 0,0-1 0 0 0,1 1 0 0 0,-1 0 0 0 0,1 0 0 0 0,-1-1 0 0 0,0 1 0 0 0,0 0 0 0 0,0 0 0 0 0,0 0 0 0 0,0 0 0 0 0,0 0 0 0 0,0 0 0 0 0,0 0 0 0 0,0 1 0 0 0,0 0 0 0 0,-1-1 1 0 0,1 1 0 0 0,-1-1 1 0 0,1 0-1 0 0,-1 1 0 0 0,0-1 1 0 0,0 1-1 0 0,0-1 0 0 0,1 1 1 0 0,-1-1-1 0 0,-1 1-1 0 0,1-2 0 0 0,0 14 67 0 0,0-14-66 0 0,0 0 0 0 0,1 0 1 0 0,-1 0-1 0 0,0 0 1 0 0,0 0-1 0 0,0 0 0 0 0,0 0 1 0 0,0 1-1 0 0,0-1 1 0 0,0 0-1 0 0,0 0 0 0 0,0 0 1 0 0,0 0-1 0 0,0 0 1 0 0,0 0-1 0 0,0 0 0 0 0,0 0 1 0 0,0 0-1 0 0,0 0 1 0 0,-1 1-1 0 0,1-1 0 0 0,0 0 1 0 0,0 0-1 0 0,0 0 1 0 0,0 0-1 0 0,0 0 0 0 0,0 0 1 0 0,0 0-1 0 0,0 0 1 0 0,0 0-1 0 0,0 0 0 0 0,0 0 1 0 0,0 0-1 0 0,0 0 1 0 0,0 0-1 0 0,0 1 0 0 0,-1-1 1 0 0,1 0-1 0 0,0 0 1 0 0,0 0-1 0 0,0 0 1 0 0,0 0-1 0 0,0 0 0 0 0,0 0 1 0 0,0 0-1 0 0,0 0 1 0 0,0 0-1 0 0,0 0 0 0 0,-1 0 1 0 0,1 0-1 0 0,0 0 1 0 0,0 0-1 0 0,0 0 0 0 0,0 0 1 0 0,0 0-1 0 0,0 0 1 0 0,0-1-2 0 0,-14 4 66 0 0,11 0-61 0 0,0 0-1 0 0,0 0 0 0 0,1 0 1 0 0,-1 0-1 0 0,1 0 0 0 0,0 1 1 0 0,0-1-1 0 0,0 1 0 0 0,0 0 1 0 0,-1 3-5 0 0,0 0 23 0 0,-2 6-12 0 0,1-10-11 0 0,-3 2 0 0 0,1 20 0 0 0,2-16 0 0 0,0 0 0 0 0,0 0 0 0 0,-1-1 0 0 0,-1 2 0 0 0,1-3 0 0 0,0 0 0 0 0,1 1 0 0 0,-3 7 0 0 0,-3 21 0 0 0,6-23-13 0 0,-3 9-34 0 0,3-14 43 0 0,0-1 1 0 0,0 0 0 0 0,0 0 0 0 0,-2 2 3 0 0,1-2 0 0 0,0 0 0 0 0,1 1 0 0 0,0-1 1 0 0,0 2-1 0 0,-4 10 13 0 0,6-15 2 0 0,0-1 1 0 0,0 1-1 0 0,-1-1 0 0 0,0 0 0 0 0,1 0 1 0 0,-1 1-1 0 0,-2-1-15 0 0,-1 3 13 0 0,5-5-13 0 0,0 1 1 0 0,-1-1-1 0 0,1 0 1 0 0,0 1 0 0 0,0-1-1 0 0,0 0 1 0 0,0 1-1 0 0,0-1 1 0 0,0 1-1 0 0,0 0 1 0 0,0-1-1 0 0,1 1 1 0 0,-1-1-1 0 0,1 1 1 0 0,-1 0-1 0 0,1 0 1 0 0,-1-1-1 0 0,1 1 1 0 0,0 0 0 0 0,0 0-1 0 0,0-1 1 0 0,0 0 0 0 0,0 0 0 0 0,0-1 0 0 0,0 1 1 0 0,-1 0-1 0 0,1 0 0 0 0,0 0 0 0 0,0-1 0 0 0,-1 1 1 0 0,1 0-1 0 0,0 0 0 0 0,-1-1 0 0 0,1 1 0 0 0,-1 0-1 0 0,-13 9 67 0 0,2-2-5 0 0,9-4 23 0 0,2 0-44 0 0,2 4-5 0 0,-1-7-23 0 0,0-1-12 0 0,0 0 1 0 0,0 0-1 0 0,0 0 1 0 0,0 0-1 0 0,0 0 1 0 0,0 0-1 0 0,0 0 1 0 0,0 0-1 0 0,0 0 1 0 0,0 1 0 0 0,0-1-1 0 0,0 0 1 0 0,0 0-1 0 0,0 0 1 0 0,0 0-1 0 0,0 0 1 0 0,0 0-1 0 0,0 0 1 0 0,0 0-1 0 0,0 0 1 0 0,0 0 0 0 0,0 1-1 0 0,0-1 1 0 0,0 0-1 0 0,0 0 1 0 0,0 0-1 0 0,0 0 1 0 0,0 0-1 0 0,0 0 1 0 0,0 0-1 0 0,0 0 1 0 0,0 0-1 0 0,0 0 1 0 0,0 0 0 0 0,-1 0-1 0 0,1 0 1 0 0,0 0-1 0 0,0 0 1 0 0,0 0-1 0 0,0 0 1 0 0,0 1-1 0 0,0-1 1 0 0,0 0-1 0 0,0 0 1 0 0,0 0 0 0 0,0 0-1 0 0,-1 0 1 0 0,1 0-1 0 0,0 0 1 0 0,0 0-1 0 0,0 0 1 0 0,0 0-1 0 0,0-1 1 0 0,0 1-1 0 0,0 0 1 0 0,0 0 0 0 0,-1 0-2 0 0,-4 1 48 0 0,0 1-24 0 0,3 1 7 0 0,1 1 35 0 0,1 5 113 0 0,0-8-177 0 0,0-1 0 0 0,0 1 0 0 0,0-1 0 0 0,0 1 0 0 0,0 0 0 0 0,0-1 0 0 0,0 1 0 0 0,0-1 0 0 0,0 1 0 0 0,-1-1 0 0 0,1 1 0 0 0,0-1 0 0 0,0 0 0 0 0,0 1 0 0 0,-1-1 0 0 0,1 1 0 0 0,0-1 0 0 0,0 1 0 0 0,-1-1 0 0 0,1 0 0 0 0,0 1 0 0 0,-1-1 0 0 0,1 1 0 0 0,-1-1 0 0 0,1 0 0 0 0,0 0 0 0 0,-1 1 0 0 0,1-1 0 0 0,-1 0 0 0 0,1 0 0 0 0,-1 1 0 0 0,1-1 0 0 0,-1 0 0 0 0,1 0 0 0 0,-1 0 0 0 0,1 0 0 0 0,-1 0 0 0 0,1 0 0 0 0,-1 0 0 0 0,1 0 0 0 0,-1 0 0 0 0,0 0-2 0 0,-2 0 74 0 0,3 3-15 0 0,3 10-48 0 0,-2-11-11 0 0,0-1 0 0 0,-1 0 0 0 0,1 0 0 0 0,0 0 0 0 0,0 0 0 0 0,0 1 0 0 0,0-2 0 0 0,0 1 0 0 0,0 0 0 0 0,1 0 0 0 0,-1 0 0 0 0,1 0 0 0 0,-1 0 0 0 0,1-1 0 0 0,0 1 0 0 0,0-1 0 0 0,-1 1 0 0 0,1-1 0 0 0,0 0 0 0 0,0 0 0 0 0,-1 0 0 0 0,1 0 0 0 0,0 0 0 0 0,7-1 0 0 0,-6 1 0 0 0,0-1 0 0 0,0 1 0 0 0,0 0 0 0 0,0 0 0 0 0,0 0 0 0 0,1 1 0 0 0,-1-1 0 0 0,0 1 0 0 0,0-1 0 0 0,0 1 0 0 0,0 1 0 0 0,1 0 0 0 0,-1-1 1 0 0,1 1 0 0 0,0 0-1 0 0,-1-1 1 0 0,1 0 0 0 0,0 0-1 0 0,0 0 1 0 0,0 0 0 0 0,4 0-1 0 0,19-1 47 0 0,-17 0-39 0 0,-7-1-8 0 0,1 1 1 0 0,0 0-1 0 0,0 0 0 0 0,0 0 0 0 0,-1 0 1 0 0,1 1-1 0 0,0 0 0 0 0,0-1 1 0 0,1 2-1 0 0,25 9 0 0 0,0-6 0 0 0,-8 6 0 0 0,-1-5 0 0 0,-16-5 0 0 0,0 0 0 0 0,-1 0 0 0 0,1 0 0 0 0,0 1 0 0 0,-1 0 0 0 0,1 0 0 0 0,1 1 0 0 0,16 10 0 0 0,-18-11 0 0 0,1 1 0 0 0,-1-1 0 0 0,0 1 0 0 0,0 0 0 0 0,0 0 0 0 0,1 1 0 0 0,17 13 0 0 0,-19-15 0 0 0,0 0 0 0 0,-1 0 0 0 0,1 0 0 0 0,0 0 0 0 0,-1 1 0 0 0,0-1 0 0 0,1 2 0 0 0,5 14 0 0 0,-7-15 0 0 0,-1-1 0 0 0,1 0 0 0 0,0 1 0 0 0,0-1 0 0 0,0 0 0 0 0,0 0 0 0 0,0 0 0 0 0,0 0 0 0 0,1 0 0 0 0,-1 0 0 0 0,1 0 0 0 0,-1 0 0 0 0,1 0 4 0 0,0 0 1 0 0,-1 0-1 0 0,0-1 1 0 0,1 1 0 0 0,-1 1-1 0 0,0-1 1 0 0,0 0 0 0 0,0 0-5 0 0,5 20-62 0 0,-6-10 3 0 0,1 0-1 0 0,-1 0 1 0 0,-1 1 59 0 0,0 1-13 0 0,1 1 37 0 0,0 9 121 0 0,0-24-139 0 0,0 1 0 0 0,0-1 0 0 0,0 0 0 0 0,0 1 0 0 0,0-1 0 0 0,0 0 1 0 0,0 1-1 0 0,0-1 0 0 0,0 0 0 0 0,0 1 0 0 0,0-1 0 0 0,0 0 0 0 0,0 1 0 0 0,-1-1 0 0 0,1 0 1 0 0,0 1-1 0 0,0-1 0 0 0,0 0 0 0 0,0 1 0 0 0,-1-1 0 0 0,1 0 0 0 0,0 0 0 0 0,0 1 0 0 0,0-1 0 0 0,-1 0 1 0 0,1 0-7 0 0,-12 20 209 0 0,10-16-162 0 0,-1 0 1 0 0,1 0 0 0 0,-1 0 0 0 0,1 0 0 0 0,-4 3-48 0 0,-2 0 69 0 0,4-3-34 0 0,1-1 1 0 0,0 0-1 0 0,0 1 0 0 0,0-1 1 0 0,0 1-1 0 0,0 1-35 0 0,-9 13 128 0 0,9-15-111 0 0,0 0 0 0 0,0 0 0 0 0,-1 0 0 0 0,1-1 0 0 0,-1 1 0 0 0,-2 1-17 0 0,-8 3 72 0 0,13-6-64 0 0,-1-1 0 0 0,1 1 0 0 0,-1-1 0 0 0,1 0 0 0 0,-1 0-1 0 0,1 1 1 0 0,-1-1 0 0 0,1 0 0 0 0,-1 0 0 0 0,1 0-8 0 0,-1 0 3 0 0,1 0-1 0 0,-1 0 1 0 0,0 0 0 0 0,1 0 0 0 0,0 0 0 0 0,-1 1 0 0 0,1-1-1 0 0,-1 0 1 0 0,1 1 0 0 0,-1-1-3 0 0,-17 11 43 0 0,-8-5-33 0 0,11 0-5 0 0,12-5 2 0 0,1 1 0 0 0,-1-1 0 0 0,1 0 0 0 0,-1 0 0 0 0,1-1 0 0 0,-1 1 0 0 0,1-1-1 0 0,-2 0-6 0 0,-25 1 47 0 0,-15 0 34 0 0,21-5-69 0 0,17 1 5 0 0,0-1 0 0 0,-1 1 0 0 0,-5-5-17 0 0,-4-2 13 0 0,6 6-13 0 0,10 3 0 0 0,0 1 0 0 0,0 0 0 0 0,-1-1 0 0 0,1 1 0 0 0,0-1 0 0 0,0 0 0 0 0,0 1 0 0 0,0-1 0 0 0,0 0 0 0 0,0 1 0 0 0,0-1 0 0 0,0 0 0 0 0,0 0 0 0 0,1 0 0 0 0,-1 0 0 0 0,0 0 0 0 0,0 0 0 0 0,0-1 0 0 0,-4-9-11 0 0,0 0-49 0 0,-1 3-38 0 0,3 5-84 0 0,2-1 80 0 0,1 0 49 0 0,1-1 23 0 0,-1 2-33 0 0,0-6-53 0 0,1 1-72 0 0,0 0-44 0 0,6-7-371 0 0,1 6 283 0 0,-3 3 41 0 0,-3 4 145 0 0,0 0-35 0 0,-1 1-5 0 0,0-1-35 0 0,0 0-41 0 0,0 1-44 0 0,0-1-50 0 0,0 0-45 0 0,-1 1-40 0 0,0-1-36 0 0,1 0-131 0 0,-1 0-36 0 0,0-4-1385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49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8496 0 0,'0'0'190'0'0,"0"0"28"0"0,0 0 10 0 0,0 0-73 0 0,3 2-18 0 0,1 4 48 0 0,1 0 53 0 0,-2 2 59 0 0,-2 3 65 0 0,1-1 18 0 0,1-2-68 0 0,3-1-60 0 0,0 0-51 0 0,1 1-18 0 0,-1 1-52 0 0,2 8 66 0 0,1 10 46 0 0,0 0 23 0 0,-2-10-37 0 0,2-3 16 0 0,1-2 66 0 0,0 2-86 0 0,-3 5 23 0 0,-1 1-8 0 0,4-7-25 0 0,-4-7-84 0 0,11 11 430 0 0,-13-12-454 0 0,-2-2-93 0 0,-1-1-33 0 0,4 9 144 0 0,1 2 1 0 0,-1-8-36 0 0,1 1 49 0 0,5 5-5 0 0,-6-7 11 0 0,1-3-86 0 0,-1 0-15 0 0,-3 4 4 0 0,-2-1 5 0 0,0-2 11 0 0,1 0 36 0 0,2-2 50 0 0,24 0 150 0 0,-24 0-168 0 0,-3 0-4 0 0,0 0 0 0 0,2 0 0 0 0,26 0 128 0 0,-26 0-128 0 0,1-2 2 0 0,8-9 4 0 0,-7 5 23 0 0,-4 0-91 0 0,2 1-17 0 0,4 1 38 0 0,-5 3-83 0 0,-1 1-1 0 0,1 0 1 0 0,-1 0 0 0 0,1-1 0 0 0,-1 1 0 0 0,0 0 0 0 0,1-1 0 0 0,-1 1 0 0 0,1 0 0 0 0,-1-1 0 0 0,0 1 0 0 0,1-1 0 0 0,-1 1 0 0 0,0 0 0 0 0,0-1 0 0 0,1 1 0 0 0,-1-1 0 0 0,0 1 0 0 0,0-1 0 0 0,0 1 0 0 0,0-1 0 0 0,1 1 0 0 0,-1-1 0 0 0,0 1 0 0 0,0-1 0 0 0,0 1 0 0 0,0-1 0 0 0,0 1 0 0 0,0-1 0 0 0,0 1 0 0 0,-1-1 0 0 0,1 0-4 0 0,0-1 12 0 0,0 0 0 0 0,1 1 1 0 0,-1-1-1 0 0,0 0 1 0 0,1 0-1 0 0,-1 1 0 0 0,1-1 1 0 0,0 0-1 0 0,-1 1 0 0 0,1-1 1 0 0,0 0-1 0 0,0 1 0 0 0,0-1 1 0 0,0 1-13 0 0,4-7 11 0 0,-4 6-10 0 0,-1-1 0 0 0,1 1 0 0 0,0-1 0 0 0,-1 1 0 0 0,0-1 0 0 0,1 1 0 0 0,-1-1 0 0 0,0 1-1 0 0,0-1 1 0 0,-1 1 0 0 0,1-1 0 0 0,0 0-1 0 0,-1 1 0 0 0,1-1 0 0 0,0 1 0 0 0,-1-1 0 0 0,1 1 0 0 0,1-1 0 0 0,-1 1 0 0 0,0-1 0 0 0,0 1 0 0 0,1-1 0 0 0,0 1 0 0 0,-1-1-1 0 0,1 1 1 0 0,4-7 0 0 0,-4 8 0 0 0,0 0 0 0 0,0-1 0 0 0,0 1 0 0 0,0-1 0 0 0,0 0 0 0 0,-1 1 0 0 0,1-1 0 0 0,-1 1 0 0 0,1-1 0 0 0,-1 0 0 0 0,1 0 0 0 0,-1 1 0 0 0,0-1 0 0 0,0 0 0 0 0,-1-8 0 0 0,2 1 1 0 0,13-21-14 0 0,-9 18-27 0 0,-2 5 43 0 0,0 2-31 0 0,1 0-39 0 0,2-2-55 0 0,5-4-84 0 0,-8 8 26 0 0,-2-1 79 0 0,-1-5 2 0 0,-1 6 13 0 0,2-6-147 0 0,5 4-199 0 0,1 0 57 0 0,-5 2 182 0 0,-1 1 15 0 0,-1 0 29 0 0,1 1-36 0 0,-1-1-45 0 0,1 1-51 0 0,0 0-57 0 0,1 1-52 0 0,-1-1-47 0 0,1 1-42 0 0,1-2-578 0 0,-1 1-94 0 0,0-4-794 0 0,-1-4-1095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49.9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296 116 7688 0 0,'0'0'166'0'0,"-3"-3"29"0"0,0 0-134 0 0,2 1-28 0 0,-2-5 51 0 0,-1 0 3 0 0,-1-4 41 0 0,-9-5-90 0 0,6 8-10 0 0,0-1 58 0 0,0 1 61 0 0,2 3 64 0 0,1 2 293 0 0,-3 2-190 0 0,0-3-47 0 0,2 0-39 0 0,0-1-37 0 0,3 3 49 0 0,1 0-85 0 0,-1 1-53 0 0,0 2-55 0 0,0-1-21 0 0,1-1 52 0 0,2 0-59 0 0,-1 1 0 0 0,1-1 0 0 0,0 0 0 0 0,-1 1 0 0 0,1-1 0 0 0,0 0 0 0 0,0 1 1 0 0,0-1-1 0 0,-1 0 0 0 0,1 0 0 0 0,0 1 0 0 0,0-1 0 0 0,0 0 0 0 0,0 1 0 0 0,0-1-19 0 0,0 1 0 0 0,0 0 5 0 0,0 0 0 0 0,0 0 0 0 0,0 0-1 0 0,0-1 1 0 0,1 1 0 0 0,-1 0 0 0 0,0 0 0 0 0,0 0-1 0 0,0 0 1 0 0,0 0 0 0 0,0 0 0 0 0,0 0 0 0 0,0 0-1 0 0,0 0 1 0 0,0-1 0 0 0,0 1 0 0 0,-1 0 0 0 0,1 0-1 0 0,0 0 1 0 0,0 0 0 0 0,0 0 0 0 0,0 0 0 0 0,0 0-1 0 0,0 0 1 0 0,0 0 0 0 0,0 0 0 0 0,0 0 0 0 0,0-1-1 0 0,0 1 1 0 0,0 0 0 0 0,0 0 0 0 0,0 0 0 0 0,0 0-1 0 0,0 0 1 0 0,0 0 0 0 0,-1 0 0 0 0,1 0 0 0 0,0 0-1 0 0,0 0 1 0 0,0 0 0 0 0,0 0 0 0 0,0 0-1 0 0,0 0 1 0 0,0 0 0 0 0,0 0 0 0 0,0 0 0 0 0,0 0-1 0 0,-1 0 1 0 0,1 0 0 0 0,0 0 0 0 0,0 0 0 0 0,0 0-1 0 0,0 0 1 0 0,0 0 0 0 0,0 0 0 0 0,0 0 0 0 0,0 0-5 0 0,-25 3 394 0 0,23-3-365 0 0,1 1 1 0 0,-1 0-1 0 0,0-1 0 0 0,0 1 1 0 0,1 0-1 0 0,-1 0 0 0 0,1 0 1 0 0,-1 0-1 0 0,1 0 1 0 0,-2 2-30 0 0,0-1 208 0 0,3-2-70 0 0,-5 3-36 0 0,-17 8-6 0 0,6-1-3 0 0,2 5-93 0 0,6-4 3 0 0,6-9-6 0 0,0 0-1 0 0,0 0 1 0 0,1 0 0 0 0,0 0 0 0 0,-1 0 0 0 0,1 1 0 0 0,0-1 0 0 0,0 0 0 0 0,0 1 0 0 0,0-1 0 0 0,0 1 0 0 0,1 0 0 0 0,-1-1 3 0 0,1 1-3 0 0,-1 0 0 0 0,0-1-1 0 0,1 1 1 0 0,-1-1 0 0 0,0 1 0 0 0,0-1 0 0 0,-1 0 0 0 0,1 1 0 0 0,0-1 0 0 0,-1 0 0 0 0,1 0 0 0 0,-1 0 0 0 0,0 0 3 0 0,1-1-1 0 0,-1 0 1 0 0,1 1 0 0 0,0-1-1 0 0,0 0 1 0 0,0 1 0 0 0,0-1-1 0 0,0 1 1 0 0,0-1 0 0 0,0 1-1 0 0,1-1 1 0 0,-1 1 0 0 0,0-1 0 0 0,1 1-1 0 0,-1 0 1 0 0,1-1 0 0 0,0 1-1 0 0,0 0 1 0 0,-1-1 0 0 0,1 1-1 0 0,0 0 1 0 0,1 1 0 0 0,-1 1 5 0 0,0 0 0 0 0,-1 0 0 0 0,1 0 1 0 0,-1 0-1 0 0,0 0 0 0 0,0 0 0 0 0,0 1-5 0 0,-5 12 73 0 0,2 1 36 0 0,2-12-61 0 0,1 0-1 0 0,0-1 1 0 0,1 1-1 0 0,0 0 1 0 0,0-1 0 0 0,0 1-1 0 0,0 0 1 0 0,1 0 0 0 0,1 3-48 0 0,9 24 200 0 0,-6 0-150 0 0,6-1-7 0 0,-5-2-32 0 0,4-8-11 0 0,-6-8 0 0 0,-4-12 0 0 0,1 1 0 0 0,-1-1 0 0 0,1 0 0 0 0,0 1 0 0 0,-1-1 0 0 0,1 0 0 0 0,0 0 0 0 0,1 1 0 0 0,-1-1 0 0 0,0 0 0 0 0,1 0 0 0 0,-1 0 0 0 0,1 0 0 0 0,0 0 0 0 0,0 0 0 0 0,0 1 0 0 0,0 0 0 0 0,0 0 0 0 0,0 0 0 0 0,0 0 0 0 0,0 2 0 0 0,-2-3 0 0 0,1 0 0 0 0,0 0 0 0 0,0 0 0 0 0,0 0 0 0 0,1-1 0 0 0,-1 1 0 0 0,0 0 0 0 0,1-1 0 0 0,-1 1 0 0 0,1-1 0 0 0,-1 1 0 0 0,1-1 0 0 0,0 1 0 0 0,9 3 0 0 0,-8-4 0 0 0,-1 0 0 0 0,0 0 0 0 0,1 1 0 0 0,-1-1 0 0 0,0 0 0 0 0,0 1 0 0 0,0 0 0 0 0,0-1 0 0 0,0 1 0 0 0,0 0 0 0 0,0-1 1 0 0,0 1 0 0 0,-1-1-1 0 0,1 1 1 0 0,1-1 0 0 0,-1 0-1 0 0,0 0 1 0 0,0 0 0 0 0,0 0-1 0 0,0 0 1 0 0,1-1 0 0 0,-1 1 0 0 0,1 0-1 0 0,15 0 42 0 0,0-1 65 0 0,-2 0 48 0 0,-12 0-125 0 0,-1 0-1 0 0,1 0 1 0 0,-1-1 0 0 0,1 1-1 0 0,-1-1 1 0 0,1 1 0 0 0,-1-1-1 0 0,1 0-29 0 0,-2 0 15 0 0,0 0 0 0 0,0-1-1 0 0,0 1 1 0 0,0 0 0 0 0,0-1-1 0 0,0 1 1 0 0,-1-1 0 0 0,1 0-15 0 0,1 0 24 0 0,0-1 0 0 0,1 1-1 0 0,-1-1 1 0 0,0 1 0 0 0,1 0 0 0 0,1 0-24 0 0,-2 0 22 0 0,1 0 0 0 0,0 0 0 0 0,-1 0 1 0 0,0 0-1 0 0,0-1 0 0 0,1-1-22 0 0,4-3 41 0 0,-4 4-33 0 0,-1-1 0 0 0,1 1-1 0 0,-1-1 1 0 0,0 1 0 0 0,0-1 0 0 0,-1 0-8 0 0,3-7 3 0 0,-4 9 4 0 0,0-1-1 0 0,1 1 0 0 0,-1-1 0 0 0,0 1 1 0 0,1 0-1 0 0,-1 0 0 0 0,1 0 0 0 0,0 0 1 0 0,0 0-7 0 0,-1 0 1 0 0,1 0 0 0 0,-1 0 0 0 0,1 0 0 0 0,-1 0 0 0 0,0 0 0 0 0,0 0 0 0 0,0 0 0 0 0,0 0 0 0 0,0-1 0 0 0,0 1 1 0 0,-1 0-1 0 0,1-1 0 0 0,0-1-1 0 0,0-33 42 0 0,-2 31-39 0 0,1 1 1 0 0,0-1-1 0 0,0 1 0 0 0,1-1 0 0 0,0 0 1 0 0,1-3-4 0 0,4-3 1 0 0,-5 12 1 0 0,-1-1 0 0 0,1 0 1 0 0,0 0-1 0 0,-1 0 0 0 0,1 0 0 0 0,-1 0 0 0 0,1 0 0 0 0,-1 0 0 0 0,0 0 1 0 0,1 0-1 0 0,-1 0 0 0 0,0 0 0 0 0,0 0 0 0 0,0-1 0 0 0,1 1 1 0 0,-1 0-1 0 0,0 0 0 0 0,-1 0 0 0 0,1 0 0 0 0,0 0 0 0 0,0 0 1 0 0,0 0-1 0 0,-1 0 0 0 0,1-1-2 0 0,-3-6 7 0 0,1 2-5 0 0,-1-1 0 0 0,2 1 0 0 0,-1-1 0 0 0,1 1 0 0 0,0-1 0 0 0,0 0 0 0 0,1-5-2 0 0,0-83 54 0 0,0 78-54 0 0,0 6 0 0 0,0 19-11 0 0,0-2-32 0 0,-1 25 23 0 0,1-28 16 0 0,0 0-1 0 0,0-1 1 0 0,0 1 0 0 0,0 0-1 0 0,0-1 1 0 0,1 1-1 0 0,-1-1 1 0 0,1 1 0 0 0,0-1-1 0 0,0 1 5 0 0,5 13-10 0 0,-5-12 10 0 0,0-1 0 0 0,1 0 0 0 0,-1 1 0 0 0,-1-1 0 0 0,1 1 0 0 0,0-1 0 0 0,-1 1 0 0 0,0 1 0 0 0,0-1 0 0 0,0-1 0 0 0,1 0 0 0 0,-1 1 0 0 0,1-1 0 0 0,0 0 0 0 0,-1 1 0 0 0,1-1 0 0 0,1 0 0 0 0,0 3 0 0 0,4 10 0 0 0,-5-8 0 0 0,1 0 0 0 0,-2 0 0 0 0,1-1 0 0 0,-1 8 0 0 0,1 18 0 0 0,10 3 0 0 0,-6-18 0 0 0,-2-5 0 0 0,0-1 0 0 0,6 13 0 0 0,2 12 7 0 0,-9-29 4 0 0,-1 0 1 0 0,0 0-1 0 0,0 1 1 0 0,-1 0-12 0 0,2 22 34 0 0,4-6 36 0 0,0 2 50 0 0,-4 8 59 0 0,-2 60 234 0 0,0 1 102 0 0,-2-64-282 0 0,-5 8 12 0 0,5-28-130 0 0,0 0 0 0 0,0 0 0 0 0,1 11-115 0 0,1-16 71 0 0,-1 0-1 0 0,0 0 0 0 0,0 0 0 0 0,0-1 0 0 0,-1 1 0 0 0,-1 3-70 0 0,-2 7 139 0 0,1 0 0 0 0,2-3-40 0 0,1-8-57 0 0,-1 1 1 0 0,1-1 0 0 0,-1 0-1 0 0,0 1 1 0 0,-1-1 0 0 0,0 1-43 0 0,-12 18 186 0 0,7-13-59 0 0,2 0-1 0 0,0 1 0 0 0,-4 10-126 0 0,4-8 137 0 0,0-2-33 0 0,-13 18 93 0 0,14-24-158 0 0,4-5-20 0 0,-1 0-1 0 0,1-1 0 0 0,-1 1 0 0 0,0 0 1 0 0,0-1-1 0 0,0 1 0 0 0,1-1 0 0 0,-1 0 1 0 0,-1 1-1 0 0,1-1 0 0 0,0 0 0 0 0,-1 0-18 0 0,1 0 13 0 0,0-1 0 0 0,1 1-1 0 0,-1 0 1 0 0,1 0-1 0 0,0-1 1 0 0,-1 1 0 0 0,1 0-1 0 0,0 0 1 0 0,-1 0-1 0 0,1 0 1 0 0,0 1 0 0 0,0-1-1 0 0,0 0 1 0 0,0 0-1 0 0,0 1-12 0 0,-2 6 56 0 0,2-8-51 0 0,1 1 0 0 0,0-1 0 0 0,0 1 0 0 0,0-1 0 0 0,0 1 0 0 0,-1-1 0 0 0,1 1 0 0 0,0-1 0 0 0,-1 0 0 0 0,1 1 0 0 0,0-1 0 0 0,-1 1 0 0 0,1-1 0 0 0,0 0 0 0 0,-1 1 0 0 0,1-1 0 0 0,-1 0 0 0 0,1 1 0 0 0,-1-1 0 0 0,1 0 0 0 0,0 0 0 0 0,-1 1 0 0 0,1-1 0 0 0,-1 0 0 0 0,0 0 0 0 0,1 0 0 0 0,-1 0 0 0 0,1 0 0 0 0,-1 0 0 0 0,1 0 0 0 0,-1 0 0 0 0,1 0 0 0 0,-1 0 0 0 0,1 0 0 0 0,-1 0 0 0 0,1 0 0 0 0,-1 0 0 0 0,1 0-5 0 0,-2 0 6 0 0,0 0 1 0 0,0 1 0 0 0,0-1-1 0 0,1 1 1 0 0,-1-1 0 0 0,0 1-1 0 0,0 0 1 0 0,1-1 0 0 0,-1 1 0 0 0,0 0-1 0 0,0 1-6 0 0,-14 5 27 0 0,4-9 27 0 0,4-3-39 0 0,7 4-9 0 0,-1 0-1 0 0,1 0 1 0 0,-1 1 0 0 0,1-1 0 0 0,-1 0 0 0 0,1 0 0 0 0,-1 1-1 0 0,0-1 1 0 0,1 1 0 0 0,-1 0 0 0 0,0-1 0 0 0,0 1 0 0 0,1 0-1 0 0,-1 0-5 0 0,0 0 2 0 0,-25-2 75 0 0,15-5-43 0 0,6-1-47 0 0,1-5-59 0 0,1 10 28 0 0,-3-2-46 0 0,1-20-68 0 0,3 17 130 0 0,0 1-73 0 0,-1-1-111 0 0,1 0-87 0 0,3-3-74 0 0,3-2-64 0 0,0 5 199 0 0,-1 3-8 0 0,-1 1 30 0 0,1 1-65 0 0,-1-1-76 0 0,0 1-89 0 0,0 1 19 0 0,0-1-58 0 0,-1 1-52 0 0,1 0-45 0 0,-1 0-168 0 0,0 0-45 0 0,0 0-202 0 0,0-2-547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50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279 50 8840 0 0,'0'0'197'0'0,"0"-3"24"0"0,0 3-188 0 0,2-8 67 0 0,-3 4 6 0 0,-2 0 106 0 0,3 4-212 0 0,-14-11 43 0 0,7 9-35 0 0,3 0 20 0 0,1 1 34 0 0,0-3 67 0 0,2 1 37 0 0,1 2-139 0 0,-1 1 0 0 0,1-1-1 0 0,0 1 1 0 0,0-1 0 0 0,-1 1 0 0 0,1 0 0 0 0,0-1-1 0 0,-1 1 1 0 0,1 0 0 0 0,-1-1 0 0 0,1 1-1 0 0,0 0 1 0 0,-1-1 0 0 0,1 1 0 0 0,-1 0 0 0 0,1-1-1 0 0,-1 1 1 0 0,1 0 0 0 0,-1 0 0 0 0,1 0 0 0 0,-1 0-1 0 0,1 0 1 0 0,-1-1 0 0 0,1 1 0 0 0,-1 0 0 0 0,1 0-1 0 0,-1 0 1 0 0,1 0 0 0 0,-1 0 0 0 0,1 1 0 0 0,-1-1-1 0 0,0 0-26 0 0,-7 0 606 0 0,1 0-91 0 0,0 0-83 0 0,0 0-71 0 0,0 0-9 0 0,0 0-72 0 0,-1 0-15 0 0,-4 0 51 0 0,7 3-35 0 0,1 1-189 0 0,0 0-20 0 0,0 0 0 0 0,0 0 0 0 0,0-1 0 0 0,0 1 0 0 0,-2 0-72 0 0,-5 1 148 0 0,9-4-114 0 0,-1 0 0 0 0,1 0-1 0 0,0 0 1 0 0,-1 1-1 0 0,1-1 1 0 0,0 1 0 0 0,0-1-1 0 0,0 1 1 0 0,0 0-34 0 0,-4 4 80 0 0,3-3-13 0 0,-1 1 0 0 0,1-1 1 0 0,0 1-1 0 0,0-1 1 0 0,0 3-68 0 0,-7 17 294 0 0,-2 2-125 0 0,8-17-100 0 0,1-1 0 0 0,-1 1 0 0 0,-1 7-69 0 0,0 18 175 0 0,-2-5-26 0 0,-4 16 26 0 0,2-5-59 0 0,7-29-67 0 0,1-1-1 0 0,0 1 1 0 0,1-1-1 0 0,1 6-48 0 0,-1 1 62 0 0,2 10 34 0 0,5 8 4 0 0,-3-15-48 0 0,2 14 68 0 0,5-11-6 0 0,-7-9-71 0 0,-3-9-28 0 0,0 0-1 0 0,0 0 0 0 0,1 0 1 0 0,-1 0-1 0 0,1 0 1 0 0,0 0-1 0 0,0 0 0 0 0,1 0-14 0 0,7 10 66 0 0,0 1 0 0 0,1-2 0 0 0,7 8-66 0 0,-11-14 9 0 0,-5-4 0 0 0,0-1 0 0 0,1 0 0 0 0,-1 1 1 0 0,0-1-1 0 0,1 0 0 0 0,-1 0 0 0 0,1-1 1 0 0,0 1-1 0 0,-1 0 0 0 0,3 0-9 0 0,22 3 72 0 0,-14 2-25 0 0,-12-7-39 0 0,1 1 0 0 0,-1 0 0 0 0,1 0 0 0 0,0 0 0 0 0,-1-1-1 0 0,1 1 1 0 0,0-1 0 0 0,-1 1 0 0 0,1-1 0 0 0,0 0 0 0 0,0 1 0 0 0,-1-1 0 0 0,1 0-1 0 0,0 0-7 0 0,14 0 51 0 0,23 0 18 0 0,-26-1-90 0 0,-2-1-36 0 0,22-9-90 0 0,-28 10 178 0 0,0 0-56 0 0,-1 0-54 0 0,1 0-53 0 0,1 0-144 0 0,0-1-101 0 0,-1 1-102 0 0,1-1-99 0 0,0 0-97 0 0,0 0-96 0 0,0 0-93 0 0,0-1-92 0 0,7-4-1246 0 0,6-2-1253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51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1 10960 0 0,'0'0'322'0'0,"0"0"-7"0"0,0 0-236 0 0,-3 0-47 0 0,-10 3-20 0 0,-4 10 4 0 0,1 1 48 0 0,13-13-56 0 0,1 1 0 0 0,-1-1 0 0 0,1 1 0 0 0,-1 0 0 0 0,1-1 1 0 0,0 1-1 0 0,0 1 0 0 0,-1-1 0 0 0,2 0 0 0 0,-1 0 0 0 0,0 1 0 0 0,0-1 1 0 0,1 1-9 0 0,-7 8 81 0 0,-3 2 56 0 0,9-12-113 0 0,1 1-1 0 0,-1 0 1 0 0,1 0 0 0 0,-1 0 0 0 0,1 0 0 0 0,0 0 0 0 0,0 0 0 0 0,0 0 0 0 0,0 0 0 0 0,1 1 0 0 0,-1-1-1 0 0,0 0 1 0 0,1 0-24 0 0,-7 19 158 0 0,-12 7 57 0 0,6-10-43 0 0,1 1 53 0 0,-5 19 181 0 0,1 1-54 0 0,1 10 19 0 0,9-28-116 0 0,2 1-1 0 0,-1 6-254 0 0,0 38 462 0 0,0-33-230 0 0,1-4 113 0 0,1 1-1 0 0,1 9-344 0 0,2 5 286 0 0,0 72 364 0 0,0-61-324 0 0,0-39-232 0 0,0 32 131 0 0,2 1-56 0 0,3 0-49 0 0,5-3-42 0 0,-7-36-59 0 0,7 35 60 0 0,-8-27-49 0 0,-1-10-6 0 0,0 0 0 0 0,0-1 0 0 0,2 9-24 0 0,19 25 122 0 0,-11 3 6 0 0,-8-38-96 0 0,1 0-1 0 0,-1 1 0 0 0,1-2 1 0 0,4 6-32 0 0,14 22 109 0 0,-13-12-87 0 0,-7-16-14 0 0,0 0-1 0 0,0 0 1 0 0,0 0 0 0 0,1-1 0 0 0,0 1-1 0 0,0-1 1 0 0,0 1 0 0 0,0-1 0 0 0,1 0-1 0 0,-1 0 1 0 0,1 0 0 0 0,0-1 0 0 0,1 1-8 0 0,7 3 23 0 0,-6-3-9 0 0,0 0 1 0 0,1 0-1 0 0,-2 1 0 0 0,5 4-14 0 0,-7-7 103 0 0,0 1-44 0 0,1-1-44 0 0,-1 0-44 0 0,1 1-45 0 0,-1-1-46 0 0,1-1-46 0 0,0 1-45 0 0,0 0-48 0 0,0 0-46 0 0,0-1-48 0 0,0 0-48 0 0,-1 1-48 0 0,1-1-50 0 0,-1 0-48 0 0,1 0-50 0 0,-2 0-52 0 0,1 0-52 0 0,2 0-439 0 0,-1 0-35 0 0,6-1-2468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52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6384 0 0,'0'0'184'0'0,"0"2"-6"0"0,0 3-298 0 0,0-1 51 0 0,0 0 47 0 0,0 1 45 0 0,0-1 40 0 0,0 1 38 0 0,0 4 197 0 0,0 0 100 0 0,0 1 75 0 0,0 22 1287 0 0,0-18-1067 0 0,0-7-390 0 0,0 1-47 0 0,0 0-55 0 0,0-1-65 0 0,0-3-56 0 0,0-1 0 0 0,0 0 0 0 0,1 0-1 0 0,-1 1 1 0 0,1-1 0 0 0,0 0 0 0 0,1 2-80 0 0,6 14 479 0 0,-5-12-237 0 0,-2 0-53 0 0,0 3-14 0 0,-2 3 28 0 0,0-1-2 0 0,0 1 5 0 0,1 8 138 0 0,4-3-18 0 0,3 7-71 0 0,-5-10-45 0 0,0 0-1 0 0,0 0 0 0 0,-2 11-209 0 0,0 8 303 0 0,0-17-143 0 0,0 113 693 0 0,0 0 47 0 0,-1-102-663 0 0,-6 8-27 0 0,3-14-80 0 0,2-5-11 0 0,1-3 13 0 0,0 3 40 0 0,1 7 2 0 0,0 2 34 0 0,0 9 153 0 0,0-5 42 0 0,0-1 117 0 0,0-29-533 0 0,1 0-34 0 0,1 0-101 0 0,1 0-150 0 0,-2 0 213 0 0,0-1 0 0 0,0 1 0 0 0,0-1 0 0 0,0 1 0 0 0,-1-1 1 0 0,1 0-1 0 0,0 1 0 0 0,0-1 0 0 0,0 0 0 0 0,-1 0 0 0 0,1 1 0 0 0,0-1 0 0 0,-1-1 85 0 0,4-2-406 0 0,-2-1-74 0 0,1 0-100 0 0,-2 2 245 0 0,1 0-35 0 0,-1 1-76 0 0,0 0 23 0 0,-1 0-52 0 0,1 1-44 0 0,-1-1-39 0 0,1 0-157 0 0,-1 0-38 0 0,0 0-188 0 0,0-2-513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52.7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1 116 8576 0 0,'0'0'197'0'0,"2"0"24"0"0,9 0 17 0 0,-11 0-235 0 0,1 0 1 0 0,-1 0-1 0 0,0 0 1 0 0,0 0-1 0 0,0 0 1 0 0,0 0-1 0 0,0 0 1 0 0,0 0-1 0 0,0 0 1 0 0,0 0-1 0 0,0 0 1 0 0,0 0-1 0 0,1 0 1 0 0,-1 0-1 0 0,0 0 1 0 0,0 0-1 0 0,0 0 1 0 0,0 0-1 0 0,0 0 1 0 0,0 0-1 0 0,0 0 1 0 0,0 0-1 0 0,0 0 1 0 0,0 0-1 0 0,1 0 1 0 0,-1 0-1 0 0,0 0 1 0 0,0 0-1 0 0,0 0 1 0 0,0 0-1 0 0,0-1 1 0 0,0 1 0 0 0,0 0-1 0 0,0 0 1 0 0,0 0-1 0 0,0 0 1 0 0,0 0-1 0 0,0 0 1 0 0,0 0-1 0 0,0 0 1 0 0,0 0-1 0 0,0 0 1 0 0,0 0-1 0 0,0-1 1 0 0,0 1-1 0 0,0 0 1 0 0,0 0-1 0 0,0 0 1 0 0,0 0-1 0 0,0 0 1 0 0,0 0-1 0 0,0 0 1 0 0,0 0-1 0 0,0 0 1 0 0,0-1-1 0 0,0 1 1 0 0,0 0-4 0 0,0 0 2 0 0,0-1 1 0 0,0 0 0 0 0,0 0-1 0 0,0 1 1 0 0,0-1 0 0 0,0 0-1 0 0,0 1 1 0 0,1-1 0 0 0,-1 0-1 0 0,0 1 1 0 0,0-1 0 0 0,1 0-1 0 0,-1 1 1 0 0,0-1 0 0 0,1 0-3 0 0,0 1 0 0 0,-1-1 0 0 0,1 1 0 0 0,0 0 0 0 0,0-1 0 0 0,0 1 0 0 0,0 0 0 0 0,-1 0 0 0 0,1 0 0 0 0,0-1 0 0 0,0 1 0 0 0,0 0 0 0 0,0 0 0 0 0,0 0 0 0 0,0 1 0 0 0,6-2 67 0 0,-1 0 109 0 0,-2-1 48 0 0,5-3 385 0 0,-6 2-361 0 0,1 1-60 0 0,-2 1-139 0 0,-1 1 1 0 0,1-1-1 0 0,-1 1 1 0 0,0 0-1 0 0,1-1 1 0 0,-1 1-1 0 0,1 0 1 0 0,-1 0-1 0 0,1 0 1 0 0,0 0-50 0 0,6 0 202 0 0,0-3-34 0 0,6-7 141 0 0,-13 8-163 0 0,1 1-34 0 0,2 0 31 0 0,0 0-72 0 0,1 2-36 0 0,-2 0 49 0 0,10-1 142 0 0,-9 1-151 0 0,0-1 0 0 0,0 0 0 0 0,0 0 0 0 0,0 0 0 0 0,0-1 0 0 0,1 1 1 0 0,-1-1-1 0 0,2-1-75 0 0,0 0 64 0 0,19-6 108 0 0,-10 5-133 0 0,2 2-42 0 0,50 1 3 0 0,-33 0 53 0 0,-28 0-50 0 0,1-2 0 0 0,-1 1 0 0 0,0-1 0 0 0,1 0 0 0 0,-1 0 1 0 0,0 0-1 0 0,0-1 0 0 0,0 0 0 0 0,3-3-3 0 0,5-1 36 0 0,-12 6-35 0 0,1 1 0 0 0,0-1 0 0 0,-1 0 0 0 0,1 1 0 0 0,0 0 0 0 0,-1 0 0 0 0,1-1 0 0 0,0 2 0 0 0,-1-1 0 0 0,1 0 0 0 0,2 1-1 0 0,-2-1 4 0 0,-1 1 1 0 0,1-1-1 0 0,-1 0 1 0 0,0 0-1 0 0,1 0 0 0 0,-1-1 1 0 0,1 1-1 0 0,-1 0 1 0 0,0-1-1 0 0,1 1 0 0 0,-1-1 1 0 0,0 0-5 0 0,12-10 21 0 0,-7 7 31 0 0,2 5-48 0 0,-6-1 6 0 0,11 0 48 0 0,-9 0-13 0 0,-5 0-43 0 0,1 0-1 0 0,-1 0 1 0 0,1 0-1 0 0,-1 0 1 0 0,1 0-1 0 0,-1 0 1 0 0,1 0-1 0 0,-1 0 1 0 0,1 0-1 0 0,-1 0 1 0 0,1 0-1 0 0,-1 0 1 0 0,1 0-1 0 0,-1 0 1 0 0,1 1 0 0 0,-1-1-1 0 0,1 0 1 0 0,-1 0-1 0 0,0 1 1 0 0,1-1-1 0 0,-1 0 1 0 0,1 1-1 0 0,-1-1-1 0 0,1 1 5 0 0,-1-1 0 0 0,0 1 0 0 0,1-1 0 0 0,-1 1 0 0 0,0 0 0 0 0,0 0 0 0 0,0-1 0 0 0,1 1 0 0 0,-1 0 0 0 0,0-1 0 0 0,0 1 0 0 0,0 0 0 0 0,0-1 0 0 0,0 1 0 0 0,0 0-5 0 0,0-1 0 0 0,0 3 103 0 0,0 2 26 0 0,1-1-49 0 0,-1-3-75 0 0,0-1 0 0 0,1 1 0 0 0,-1-1 0 0 0,0 0 0 0 0,0 1 0 0 0,1-1 0 0 0,-1 1 0 0 0,0-1 0 0 0,1 0 0 0 0,-1 1 0 0 0,0-1 0 0 0,1 0 0 0 0,-1 0 0 0 0,0 1-1 0 0,1-1 1 0 0,-1 0 0 0 0,1 0 0 0 0,-1 1 0 0 0,0-1 0 0 0,1 0 0 0 0,-1 0 0 0 0,1 0 0 0 0,-1 0 0 0 0,1 0 0 0 0,-1 0 0 0 0,1 0 0 0 0,-1 0 0 0 0,1 0 0 0 0,-1 0 0 0 0,1 0 0 0 0,-1 0 0 0 0,1 0-5 0 0,-1 0 2 0 0,0 0 0 0 0,0 0 0 0 0,0 0 1 0 0,0 0-1 0 0,0 0 0 0 0,0 0 0 0 0,0 0 1 0 0,0 0-1 0 0,0 0 0 0 0,0 0 0 0 0,1 0 0 0 0,-1 0 1 0 0,0 0-1 0 0,0 0 0 0 0,0 0 0 0 0,0 0 1 0 0,0 0-1 0 0,0 0 0 0 0,0 0 0 0 0,0 0 1 0 0,0 0-1 0 0,0 0 0 0 0,1 0 0 0 0,-1 0 1 0 0,0 0-1 0 0,0 0 0 0 0,0 0 0 0 0,0 0 1 0 0,0 0-1 0 0,0 0 0 0 0,0 1 0 0 0,0-1 1 0 0,0 0-1 0 0,0 0 0 0 0,0 0 0 0 0,0 0 1 0 0,0 0-1 0 0,0 0 0 0 0,0 0 0 0 0,0 0 1 0 0,0 0-1 0 0,0 0 0 0 0,0 0 0 0 0,0 1 1 0 0,1-1-1 0 0,-1 0 0 0 0,0 0 0 0 0,0 0 1 0 0,-1 0-1 0 0,1 0 0 0 0,0 0 0 0 0,0 0 1 0 0,0 0-1 0 0,0 0 0 0 0,0 1 0 0 0,0-1 1 0 0,0 0-3 0 0,0 14 298 0 0,0 2-84 0 0,0 0-72 0 0,0 0-57 0 0,0 14-37 0 0,0 18-74 0 0,0-30 47 0 0,-2 1 103 0 0,-4-1-30 0 0,-1-3-6 0 0,6 1 22 0 0,1 111 98 0 0,0-100-128 0 0,0 0 34 0 0,0-21-82 0 0,-1 1 0 0 0,0-1 0 0 0,0 1 1 0 0,0-1-1 0 0,-3 5-32 0 0,-2 14 100 0 0,4 8 65 0 0,2-10-20 0 0,-3 0 45 0 0,-2-6-51 0 0,3-10-72 0 0,0 0 0 0 0,0 0 0 0 0,1 0 0 0 0,0 0 0 0 0,0 0 0 0 0,1 0-67 0 0,0 9 100 0 0,1-8-50 0 0,-1 0 1 0 0,0 0-1 0 0,-1 0 1 0 0,0 0-1 0 0,-1 1-50 0 0,-2 8 78 0 0,1-10-40 0 0,2 0 0 0 0,-1 0 0 0 0,1 0 0 0 0,0 0 1 0 0,0 0-1 0 0,1 0-38 0 0,0 8 76 0 0,0-8-35 0 0,1 0-1 0 0,-1 0 0 0 0,-1-1 1 0 0,0 1-1 0 0,0 0 0 0 0,0 0-40 0 0,-5 9 112 0 0,5-13-85 0 0,-1 1-1 0 0,1-1 1 0 0,0 0-1 0 0,0 1 1 0 0,1-1-1 0 0,-1 1 1 0 0,1 0-1 0 0,-1 1-26 0 0,0 9 142 0 0,-6-1-24 0 0,4-7-42 0 0,0 1 48 0 0,1 0-1 0 0,2 0 41 0 0,0 11 111 0 0,0-11-140 0 0,0 1 54 0 0,0 3-103 0 0,0-8-10 0 0,0-3-30 0 0,0 0-71 0 0,0 0-44 0 0,0 0-185 0 0,0 0-60 0 0,0 0-7 0 0,0 0 94 0 0,0 0-19 0 0,0 0-124 0 0,0 0 27 0 0,0 0-34 0 0,0 0-977 0 0,3 0-57 0 0,10 0-11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53.0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10512 0 0,'0'3'233'0'0,"1"5"-55"0"0,5 4 41 0 0,1 2 16 0 0,-5-2-51 0 0,-2 3-254 0 0,0 0 64 0 0,0 0 59 0 0,0 0 57 0 0,0 0 51 0 0,0 0 48 0 0,0-1 44 0 0,0 1 41 0 0,0 3 106 0 0,0 0 46 0 0,0 17 558 0 0,0-3-12 0 0,0 41 1431 0 0,0-66-2337 0 0,0 2-33 0 0,0 5-60 0 0,0-11-102 0 0,0-3-34 0 0,0 0 99 0 0,0 0-19 0 0,0 0-29 0 0,0 0-47 0 0,0 0-22 0 0,0 0-48 0 0,0 0-55 0 0,0 0-62 0 0,0 0-67 0 0,0 0-62 0 0,0 0-55 0 0,0 0-48 0 0,0 0-166 0 0,0 0-48 0 0,0 0-199 0 0,0 0-538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54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459 17 6864 0 0,'0'-13'200'0'0,"1"10"-51"0"0,1 3-8 0 0,0 0-142 0 0,0 0 41 0 0,0 0 40 0 0,-1 0 35 0 0,1 0 210 0 0,-2 0 102 0 0,0-1-28 0 0,0 1 36 0 0,-4 0 945 0 0,0 0-609 0 0,2 0-433 0 0,-1 0-45 0 0,0 1 11 0 0,2-1-196 0 0,-1 0-33 0 0,0 1-32 0 0,-1-1-113 0 0,2 1-12 0 0,0-1-34 0 0,0 0-35 0 0,0 1-36 0 0,-24 12 455 0 0,1 1-20 0 0,22-13-234 0 0,1-1 1 0 0,0 1 0 0 0,-1-1-1 0 0,1 0 1 0 0,-1 1 0 0 0,1-1 0 0 0,-1 0-1 0 0,1 0 1 0 0,-1 0 0 0 0,0 0-15 0 0,1 0 13 0 0,-1 0 1 0 0,1 0 0 0 0,-1 0-1 0 0,1 0 1 0 0,-1 0 0 0 0,1 1 0 0 0,-1-1-1 0 0,1 0 1 0 0,0 1 0 0 0,-1 0-14 0 0,-22 12 207 0 0,-1 1 60 0 0,24-14-245 0 0,-1 1-1 0 0,1-1 0 0 0,-1 1 1 0 0,1-1-1 0 0,-1 0 0 0 0,1 1 1 0 0,-1-1-1 0 0,1 0 0 0 0,-1 0 1 0 0,1 0-22 0 0,-1 0 21 0 0,1 0 1 0 0,-1 0 0 0 0,0 0-1 0 0,1 0 1 0 0,-1 0-1 0 0,1 0 1 0 0,0 1-1 0 0,-1-1 1 0 0,1 1 0 0 0,-1-1-22 0 0,-6 5 102 0 0,6-4-86 0 0,1 0 0 0 0,-1 0 0 0 0,1 0 0 0 0,-1 0 0 0 0,1 0 0 0 0,-1-1 0 0 0,1 1-1 0 0,-1-1 1 0 0,0 1 0 0 0,1-1 0 0 0,-1 1 0 0 0,0-1 0 0 0,0 0 0 0 0,0 0-16 0 0,1 0 11 0 0,-1 0-1 0 0,0 0 1 0 0,1 1-1 0 0,-1-1 1 0 0,0 0-1 0 0,1 1 1 0 0,-1-1 0 0 0,0 1-1 0 0,1 0 1 0 0,-1-1-1 0 0,1 1 1 0 0,-1 0 0 0 0,0 1-11 0 0,0-1 11 0 0,0 0 0 0 0,1 0 0 0 0,-1 0 0 0 0,0 0 0 0 0,0-1 0 0 0,0 1 0 0 0,0 0 0 0 0,0-1 0 0 0,0 1 0 0 0,0-1 0 0 0,0 0 0 0 0,0 0 0 0 0,-2 0-11 0 0,-20 0 124 0 0,13 3 18 0 0,-11 8 2 0 0,11-8-3 0 0,8-3-137 0 0,-3 0 36 0 0,-28 0 303 0 0,30 0-299 0 0,0 0 0 0 0,0 0 1 0 0,1 0-1 0 0,-1 1 1 0 0,0 0-1 0 0,1 0 1 0 0,-1 0-1 0 0,-2 1-44 0 0,0 1 43 0 0,1 1-33 0 0,2-1 76 0 0,3 0-18 0 0,0 8-41 0 0,0-8 37 0 0,-5-3 0 0 0,-3 0-51 0 0,8 0-12 0 0,0-1 0 0 0,-1 1-1 0 0,1 0 1 0 0,0 0 0 0 0,0 0 0 0 0,0 0-1 0 0,0 0 1 0 0,0 0 0 0 0,0 0 0 0 0,0 0-1 0 0,0 0 1 0 0,0 0 0 0 0,0 0 0 0 0,-1 0-1 0 0,1 0 1 0 0,0 0 0 0 0,0 0 0 0 0,0 0-1 0 0,0 0 1 0 0,0 0 0 0 0,0 1 0 0 0,0-1-1 0 0,0 0 1 0 0,0 0 0 0 0,0 0 0 0 0,-1 0-1 0 0,1 0 1 0 0,0 0 0 0 0,0 0 0 0 0,0 0-1 0 0,0 0 1 0 0,0 0 0 0 0,0 0 0 0 0,0 0-1 0 0,0 0 1 0 0,0 0 0 0 0,0 1 0 0 0,0-1-1 0 0,0 0 1 0 0,0 0 0 0 0,0 0 0 0 0,0 0-1 0 0,0 0 1 0 0,0 0 0 0 0,0 0 0 0 0,0 0-1 0 0,0 0 1 0 0,0 0 0 0 0,0 1 0 0 0,0-1-1 0 0,0 0 1 0 0,0 0 0 0 0,0 0 0 0 0,0 0-1 0 0,0 0 1 0 0,0 0 0 0 0,0 0-1 0 0,0 14-4 0 0,0-13-2 0 0,0 1 0 0 0,0-1 0 0 0,0 1 0 0 0,0-1 1 0 0,-1 1-1 0 0,1-1 0 0 0,0 1 0 0 0,-1-1 0 0 0,1 1 0 0 0,-1-1 6 0 0,-4 8-12 0 0,4-8 11 0 0,0 1 1 0 0,0-1 0 0 0,0 1 0 0 0,1-1 0 0 0,-1 1 0 0 0,0-1 0 0 0,1 1-1 0 0,-1 0 1 0 0,1-1 0 0 0,-1 1 0 0 0,1 0 0 0 0,0-1 0 0 0,0 1 0 0 0,0 0 0 0 0,0 113 0 0 0,0-31 16 0 0,0 42 162 0 0,0-124-171 0 0,0 1-1 0 0,0-1 1 0 0,1 0 0 0 0,-1 1-1 0 0,1-1 1 0 0,0 0-1 0 0,-1 0 1 0 0,1 1 0 0 0,0-1-1 0 0,0 0 1 0 0,1 0-1 0 0,0 1-6 0 0,5 14 108 0 0,-7-16-94 0 0,1 0-1 0 0,-1 1 0 0 0,0-1 1 0 0,0 1-1 0 0,0-1 1 0 0,-1 1-1 0 0,1-1 0 0 0,0 0 1 0 0,-1 1-1 0 0,1-1 1 0 0,0 1-1 0 0,-1-1 0 0 0,0 0 1 0 0,0 1-14 0 0,-4 7 43 0 0,4-7-31 0 0,0-1 0 0 0,0 1 0 0 0,0-1 0 0 0,0 1 0 0 0,1-1 0 0 0,-1 1 0 0 0,0 0 0 0 0,1-1 0 0 0,-1 1 0 0 0,1 0-1 0 0,0 1-11 0 0,0 0 88 0 0,0-3-1 0 0,0 0-6 0 0,0 0-1 0 0,2 3 0 0 0,9 8 3 0 0,-8-8 12 0 0,-3-3 7 0 0,0 0 2 0 0,0 0-2 0 0,0 0-13 0 0,0 0-8 0 0,0 0-1 0 0,0 0 0 0 0,3-3-13 0 0,8-8-40 0 0,-8 4 37 0 0,-3-3-66 0 0,-1 8 6 0 0,1 1-4 0 0,0 1 0 0 0,0-1 1 0 0,0 1-1 0 0,0-1 0 0 0,0 1 0 0 0,0-1 0 0 0,0 1 0 0 0,0-1 0 0 0,0 1 0 0 0,0-1 0 0 0,0 1 0 0 0,0-1 0 0 0,0 1 0 0 0,1-1 0 0 0,-1 1 0 0 0,0-1 0 0 0,0 1 0 0 0,0-1 0 0 0,1 1 0 0 0,-1-1 0 0 0,0 1 0 0 0,1 0 0 0 0,-1-1 0 0 0,0 1 0 0 0,1-1 0 0 0,-1 1 0 0 0,1 0 0 0 0,-1-1 0 0 0,0 1 0 0 0,1 0 0 0 0,-1 0 0 0 0,1-1 0 0 0,6-3 10 0 0,-2-10 33 0 0,9-2-33 0 0,19-17 1 0 0,-20 19 25 0 0,-9 9-25 0 0,1 0 1 0 0,-1 0 0 0 0,1 1 0 0 0,0 0 0 0 0,1-1 0 0 0,1 0-12 0 0,7 0 10 0 0,-9-6-26 0 0,9 6-48 0 0,35-23-16 0 0,-45 27 80 0 0,1 0 0 0 0,-1 0 0 0 0,1 0 0 0 0,-1 1 0 0 0,1-1 0 0 0,-1 1 0 0 0,1 0 0 0 0,-1 1 0 0 0,5 0 0 0 0,8 0-12 0 0,-16-2 8 0 0,1 1-1 0 0,-1 0 0 0 0,1 1 0 0 0,-1-1 0 0 0,1 0 1 0 0,-1 0-1 0 0,1 1 0 0 0,-1-1 0 0 0,0 1 0 0 0,1-1 5 0 0,31 28-12 0 0,-26-25 22 0 0,-1 1 0 0 0,1 0 0 0 0,0 0 0 0 0,0 2-10 0 0,5 3 20 0 0,-9-8-19 0 0,0 1 0 0 0,0 0 0 0 0,0 0 0 0 0,-1 0 0 0 0,1 0 0 0 0,0 1 0 0 0,-1-1 0 0 0,0 1 0 0 0,0-1 0 0 0,0 1 0 0 0,2 2-1 0 0,0 1 1 0 0,1 2-1 0 0,1-1 0 0 0,0 0 0 0 0,1-1 0 0 0,4 5 0 0 0,3 2 0 0 0,8 4 0 0 0,-19-15 0 0 0,0 0 0 0 0,-1 0 0 0 0,1 0 0 0 0,0 0 0 0 0,-1 1 0 0 0,0-1 0 0 0,2 2 0 0 0,6 23 0 0 0,-8-25 0 0 0,0-1 0 0 0,-1 1 0 0 0,1 0 0 0 0,0-1 0 0 0,0 1 0 0 0,-1-1 0 0 0,1 0 0 0 0,2 1 0 0 0,-1 0 0 0 0,0 0 0 0 0,0 0 0 0 0,-1 0 0 0 0,1 0 0 0 0,0 1 0 0 0,-1-1 0 0 0,0 1 0 0 0,1 0 0 0 0,-1 0 0 0 0,4 8 0 0 0,-1 0 0 0 0,-1 0 0 0 0,0 1 0 0 0,0 0 0 0 0,-1-1 0 0 0,1 9 0 0 0,2 4 0 0 0,-2-7 0 0 0,-1-10 0 0 0,-2 0 0 0 0,1 0 0 0 0,-1-1 0 0 0,0 1 0 0 0,0 0 0 0 0,-1 1 0 0 0,0-8 1 0 0,0 30-1 0 0,0 38-97 0 0,0-65 97 0 0,0 1 0 0 0,-1-1 0 0 0,1 1 0 0 0,-1-1 0 0 0,0 0 0 0 0,0 1 0 0 0,0-1 0 0 0,0 0 0 0 0,-2 2 0 0 0,-1 6 0 0 0,0-3 20 0 0,0 0 0 0 0,0 0 0 0 0,-1-1 0 0 0,0 0 0 0 0,0 1 0 0 0,-1-2 0 0 0,0 1 0 0 0,0-1 0 0 0,0 0 0 0 0,-6 4-20 0 0,-10 10 86 0 0,18-16-61 0 0,0-1 1 0 0,0 0-1 0 0,0 0 1 0 0,0-1-1 0 0,0 1 1 0 0,-2-1-26 0 0,-16 11 89 0 0,19-11-81 0 0,1 0-1 0 0,-1 0 1 0 0,0 0-1 0 0,0-1 0 0 0,0 0 1 0 0,-1 1-1 0 0,1-1 1 0 0,0 0-1 0 0,0 0 0 0 0,-1-1 1 0 0,1 1-1 0 0,0-1 0 0 0,-3 1-7 0 0,4-1 6 0 0,0 0 0 0 0,1 0 0 0 0,-1 0 0 0 0,0 0 0 0 0,1 1-1 0 0,-1-1 1 0 0,1 1 0 0 0,-1 0 0 0 0,1-1 0 0 0,-1 1-1 0 0,1 0 1 0 0,-1 0 0 0 0,1 0-6 0 0,-13 5 20 0 0,2-4 18 0 0,-1-1 0 0 0,1 0 0 0 0,0-1 0 0 0,-13-1-37 0 0,6 1 20 0 0,-6 0 36 0 0,-18 0-36 0 0,41 0-16 0 0,0 0-1 0 0,0-1 1 0 0,1 1-1 0 0,-1 0 1 0 0,0-1-1 0 0,0 1 1 0 0,0-1-1 0 0,1 0 1 0 0,-1 1-1 0 0,0-1 1 0 0,1 0-1 0 0,-1 0 1 0 0,0 0-5 0 0,1 0 0 0 0,-1 0 0 0 0,1 0 0 0 0,-1 0 0 0 0,0 0 0 0 0,1 0 0 0 0,-1 1 1 0 0,0-1-1 0 0,0 1 0 0 0,0-1 0 0 0,1 1 0 0 0,-1 0 0 0 0,0 0 0 0 0,0 0 0 0 0,-31 0 0 0 0,32 0 0 0 0,-1 0 0 0 0,1 0 0 0 0,-1-1 0 0 0,1 1 0 0 0,-1 0 0 0 0,1 0 0 0 0,-1-1 0 0 0,1 1 0 0 0,-1-1 0 0 0,1 1 0 0 0,-16-11 0 0 0,10 8-1 0 0,7 3 1 0 0,-1 0-1 0 0,1-1 0 0 0,0 1 1 0 0,-1 0-1 0 0,1 0 0 0 0,-1 0 1 0 0,1 0-1 0 0,-1-1 0 0 0,1 1 1 0 0,-1 0-1 0 0,1-1 0 0 0,0 1 1 0 0,-1 0-1 0 0,1 0 0 0 0,0-1 1 0 0,-1 1-1 0 0,1-1 0 0 0,0 1 1 0 0,-1 0-1 0 0,1-1 0 0 0,0 1 1 0 0,0-1-1 0 0,0 1 0 0 0,-1-1 1 0 0,1 1-1 0 0,0-1 0 0 0,0 1 1 0 0,0 0-1 0 0,0-1 0 0 0,0 1 0 0 0,0-1 1 0 0,0 1-1 0 0,0-1 0 0 0,0 1 1 0 0,0-1-1 0 0,0 1 1 0 0,0-3-128 0 0,0 3-32 0 0,0 0 63 0 0,0-1 27 0 0,0 1-34 0 0,0 0-14 0 0,0-1-34 0 0,0 1-37 0 0,0-1-44 0 0,0 0-45 0 0,0 0-45 0 0,0 0-40 0 0,0 0-36 0 0,0-1-260 0 0,0-1-59 0 0,0 1-48 0 0,0-1-34 0 0,0-3-1434 0 0,0-4-1269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50.7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330 689 8144 0 0,'-14'-14'234'0'0,"11"11"6"0"0,3 3-176 0 0,0-2-37 0 0,0 1-19 0 0,0 0 0 0 0,0 1 1 0 0,0-1-1 0 0,0 1 0 0 0,0-1 0 0 0,0 1 0 0 0,0-1 0 0 0,-1 0 1 0 0,1 1-1 0 0,0-1 0 0 0,0 1 0 0 0,-1-1 0 0 0,1 1 0 0 0,0-1 1 0 0,-1 1-1 0 0,1-1 0 0 0,0 1 0 0 0,-1-1 0 0 0,1 1 1 0 0,-1 0-1 0 0,1-1-8 0 0,-4-1 111 0 0,-1-1 56 0 0,0 0 48 0 0,0-1 73 0 0,0 0 88 0 0,-1-1 99 0 0,-1-1-175 0 0,-1 2 33 0 0,4 3-180 0 0,0 0 0 0 0,0 0-1 0 0,1 1 1 0 0,-1-1 0 0 0,0 1 0 0 0,0 0 0 0 0,-1 0-153 0 0,5 0 29 0 0,-1 0 0 0 0,0 0 1 0 0,0 0-1 0 0,1 0 0 0 0,-1 0 0 0 0,0 0 1 0 0,1 0-1 0 0,-1 1 0 0 0,0-1 1 0 0,1 0-1 0 0,-1 0 0 0 0,0 1 1 0 0,1-1-1 0 0,-1 0 0 0 0,0 1 1 0 0,1-1-1 0 0,-1 0 0 0 0,1 1 0 0 0,-1-1 1 0 0,1 1-1 0 0,-1-1 0 0 0,1 1 1 0 0,-1-1-1 0 0,1 1 0 0 0,-1 0 1 0 0,1-1-30 0 0,-5 6 329 0 0,-7-3-84 0 0,11-3-210 0 0,-1 0 1 0 0,0 0 0 0 0,1 0 0 0 0,-1 1 0 0 0,0-1-1 0 0,0 1 1 0 0,1-1 0 0 0,-1 1 0 0 0,0 0-36 0 0,-15 11 262 0 0,0 3-53 0 0,2 2-46 0 0,0 0-23 0 0,-4 4 18 0 0,3 1-41 0 0,2 1 124 0 0,-10 24-241 0 0,15-29 60 0 0,5-10-40 0 0,1-1 1 0 0,1 1-1 0 0,-1 0 1 0 0,2-1 0 0 0,-1 2-21 0 0,-3 10 15 0 0,4-14-3 0 0,-2 8 11 0 0,0 1-1 0 0,0-1 1 0 0,1 8-23 0 0,1 14 60 0 0,1-23-50 0 0,-1-5 2 0 0,1 0-1 0 0,0 0 0 0 0,1 1 1 0 0,-1-1-1 0 0,3 5-11 0 0,7 10 21 0 0,-6-10 1 0 0,-3-9-17 0 0,-1-1 0 0 0,1 1 0 0 0,0 0 0 0 0,-1 0 1 0 0,2-1-1 0 0,-1 1 0 0 0,0 0 0 0 0,0-1 0 0 0,1 0 1 0 0,-1 1-1 0 0,1-1 0 0 0,0 0 0 0 0,0 1 0 0 0,0-1 0 0 0,0 0 1 0 0,0-1-1 0 0,0 1 0 0 0,0 0 0 0 0,3 1-5 0 0,19 9 54 0 0,18 9 130 0 0,-41-21-176 0 0,1 1 1 0 0,0 0-1 0 0,0-1 1 0 0,0 1-1 0 0,0-1 1 0 0,0 0 0 0 0,0 1-1 0 0,0-1 1 0 0,1 0-9 0 0,23-4 55 0 0,-12-3-44 0 0,-13 6-10 0 0,0 0 0 0 0,1 0 0 0 0,-1 1 0 0 0,1-1 0 0 0,-1 0 0 0 0,1 1 0 0 0,0-1 0 0 0,-1 1 0 0 0,1 0 0 0 0,-1-1 0 0 0,1 1 0 0 0,0 0 0 0 0,-1 0-1 0 0,2 0 6 0 0,0 0 1 0 0,0 0 0 0 0,0-1-1 0 0,0 1 1 0 0,0-1 0 0 0,-1 0 0 0 0,1 0-1 0 0,2 0-6 0 0,-1-2 1 0 0,1 0 0 0 0,-1 1 0 0 0,0-1 1 0 0,0-1-1 0 0,0 1 0 0 0,1-2-1 0 0,22-16-16 0 0,-19 16 11 0 0,14-10-76 0 0,-10 6-19 0 0,-1 0-56 0 0,-4 2 15 0 0,0 0-34 0 0,-1-1-37 0 0,0 0-41 0 0,-1 0 68 0 0,-1 2-10 0 0,-2 2 22 0 0,0 1-52 0 0,0-1-62 0 0,0 1-72 0 0,-1 1 14 0 0,1 0-47 0 0,0 0-43 0 0,-1 0-37 0 0,1-1-136 0 0,0 1-36 0 0,4-4-1417 0 0</inkml:trace>
  <inkml:trace contextRef="#ctx0" brushRef="#br0" timeOffset="329.55">280 0 7568 0 0,'0'0'166'0'0,"0"0"29"0"0,0 0 14 0 0,0 0 42 0 0,0 0 126 0 0,0 0 58 0 0,0 0 12 0 0,0 0-14 0 0,0 3-60 0 0,0 1-237 0 0,0-1-74 0 0,0-1 1 0 0,0 1-1 0 0,0-1 0 0 0,0 1 1 0 0,0-1-1 0 0,1 0 1 0 0,-1 1-1 0 0,1-1 1 0 0,0 2-63 0 0,8 15 315 0 0,-8-16-268 0 0,0 1 1 0 0,0-1-1 0 0,-1 0 0 0 0,1 1 1 0 0,-1-1-1 0 0,1 1 0 0 0,-1 2-47 0 0,0 1 74 0 0,1 0 0 0 0,0 0 0 0 0,0 0 0 0 0,1 0 0 0 0,-1 0 0 0 0,2 0-74 0 0,1 10 150 0 0,2 16 144 0 0,1-5-43 0 0,6 25 164 0 0,-6-20-215 0 0,-3-6-48 0 0,-1-10-11 0 0,0 0 0 0 0,1 0 1 0 0,1 4-142 0 0,-1-9 96 0 0,0 1 0 0 0,-1-1 0 0 0,-1 1 0 0 0,0 0 0 0 0,-1-1 0 0 0,0 11-96 0 0,0-6 143 0 0,0-1 1 0 0,1 0-1 0 0,3 8-143 0 0,-1 1 144 0 0,2 25 138 0 0,-2-25-141 0 0,0-9 6 0 0,-2 0 0 0 0,0 0 0 0 0,0 9-147 0 0,-2 14 312 0 0,0 17 211 0 0,1-27-186 0 0,6 4 7 0 0,-1-2-60 0 0,-4-6-47 0 0,-2 16 107 0 0,0 0 51 0 0,0 1 64 0 0,0-2 75 0 0,3-29-329 0 0,2 0-99 0 0,1-1-64 0 0,-6-9-41 0 0,1 0 0 0 0,-1-1 0 0 0,0 1-1 0 0,0 0 1 0 0,0 0 0 0 0,0 0 0 0 0,1 0 0 0 0,-1-1-1 0 0,0 1 1 0 0,0 0 0 0 0,0 0 0 0 0,-1 0 0 0 0,1 0-1 0 0,0-1 1 0 0,0 1 0 0 0,0 0 0 0 0,-1 0 0 0 0,1 0-1 0 0,0 0 0 0 0,-11 13 16 0 0,8-12 64 0 0,3 1 0 0 0,0-1-81 0 0,0 0-28 0 0,0-1-28 0 0,0 1-38 0 0,0-1-20 0 0,0 0-39 0 0,0 0-43 0 0,0 0-51 0 0,0 0-52 0 0,0-1-50 0 0,0 1-47 0 0,0-1-41 0 0,0 0-287 0 0,0 1-69 0 0,0-1-54 0 0,0 0-39 0 0,0 0-336 0 0,0 0-34 0 0,0 0-2635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48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281 296 7256 0 0,'-7'0'87'0'0,"-10"0"277"0"0,12 0-290 0 0,1 0-53 0 0,-10 0 87 0 0,3 0-42 0 0,-4 1-18 0 0,0 6-64 0 0,11-5 41 0 0,-2 1 35 0 0,-1 0 79 0 0,0-3 159 0 0,7 0-298 0 0,-5 3 568 0 0,-7 6-54 0 0,11-8-450 0 0,-1-1-1 0 0,1 1 0 0 0,-1 0 0 0 0,0-1 1 0 0,1 1-1 0 0,-1-1 0 0 0,1 0 0 0 0,-1 0 1 0 0,0 1-1 0 0,0-1-63 0 0,-7 1 149 0 0,2 1 35 0 0,-10 12 445 0 0,9-7-354 0 0,-1-1-77 0 0,4-4-117 0 0,5-2-61 0 0,-1 1-1 0 0,0-1 0 0 0,1 0 0 0 0,-1 0 1 0 0,0 1-1 0 0,1-1 0 0 0,-1 1 1 0 0,0-1-1 0 0,1 1 0 0 0,-1-1 0 0 0,1 0 1 0 0,-1 1-1 0 0,1 0 0 0 0,-1-1 0 0 0,1 1 1 0 0,0-1-1 0 0,-1 1 0 0 0,1 0 1 0 0,0-1-1 0 0,-1 1 0 0 0,1 0 0 0 0,0 0-19 0 0,-3 4 77 0 0,-3 6 90 0 0,-1-2-45 0 0,5-6-88 0 0,0-1 0 0 0,0 1 0 0 0,0 0 0 0 0,1 0-1 0 0,-1 0 1 0 0,1 0 0 0 0,0 0 0 0 0,-1 2-34 0 0,0 12 159 0 0,1-2-39 0 0,-6 3-27 0 0,2-2-23 0 0,-1 17 66 0 0,1-16-68 0 0,3-10-34 0 0,0 0 0 0 0,1 0 0 0 0,-1 0 0 0 0,1 0 0 0 0,1 0 0 0 0,-1 0-34 0 0,1 20 113 0 0,-1-16-63 0 0,1 0 1 0 0,0 0-1 0 0,1 0 0 0 0,0 1 1 0 0,1 3-51 0 0,9 18 83 0 0,-7-15-39 0 0,-2-10-20 0 0,0 0-1 0 0,0 0 0 0 0,1-1 0 0 0,-1 1 0 0 0,2 0-23 0 0,10 22 73 0 0,-7-14-9 0 0,1 0 1 0 0,4 6-65 0 0,-7-15 29 0 0,0 0 1 0 0,0 0-1 0 0,1-1 1 0 0,0 1-30 0 0,5 4 32 0 0,9 10 28 0 0,-1-7 8 0 0,6 3 1 0 0,4 1 80 0 0,7 3 99 0 0,-23-14-37 0 0,0-1 0 0 0,13 4-211 0 0,-17-7 120 0 0,0-2-36 0 0,0 0-18 0 0,3-2-10 0 0,-2 0-10 0 0,8 1 38 0 0,13 0 22 0 0,-12 0-14 0 0,-2-2 15 0 0,2-5-17 0 0,-8 3-36 0 0,-6 2-8 0 0,0 0 0 0 0,0-1 0 0 0,-1 1 0 0 0,1-1 1 0 0,0 0-1 0 0,2-2-46 0 0,4-5 112 0 0,0 0 0 0 0,0-1 0 0 0,0-1-112 0 0,10-10 173 0 0,-20 20-155 0 0,1 1-1 0 0,-1-1 0 0 0,1 0 0 0 0,-1 0 1 0 0,0 0-1 0 0,0 0 0 0 0,1 0 0 0 0,-1-1-17 0 0,0-1 23 0 0,0 1 1 0 0,0 0-1 0 0,-1 0 0 0 0,1 0 0 0 0,-1 0 0 0 0,0-1 0 0 0,0-2-23 0 0,0 5 15 0 0,0-1 0 0 0,0 0 0 0 0,0 0 0 0 0,0 1 0 0 0,1-1 0 0 0,-1 0-1 0 0,1 1 1 0 0,-1-1 0 0 0,1 0 0 0 0,0 1 0 0 0,-1-1 0 0 0,1 0-1 0 0,0 1 1 0 0,0-1-15 0 0,6-11 59 0 0,-5 4-54 0 0,-1-2-34 0 0,0 3-14 0 0,-1 0 0 0 0,0 0 0 0 0,-1 0 0 0 0,0 0 0 0 0,0 0-1 0 0,0 0 44 0 0,-10-14-92 0 0,5 1 124 0 0,5 16-11 0 0,0 0 0 0 0,0 0 1 0 0,0 1-1 0 0,-1-1 0 0 0,0 0 0 0 0,0 1 0 0 0,-1-2-21 0 0,0 2 28 0 0,1 0 0 0 0,0 1 0 0 0,0-1 0 0 0,0 0 0 0 0,1-1 0 0 0,-1-2-28 0 0,-6-14 48 0 0,-1 7-72 0 0,-1 0-36 0 0,3 5-17 0 0,1 0 0 0 0,0 0 1 0 0,0-2 76 0 0,-13-28-266 0 0,6 11-76 0 0,-1 0 0 0 0,-6-5 342 0 0,-12-5-511 0 0,21 23 372 0 0,0-1-45 0 0,-16-16-277 0 0,15 16 154 0 0,8 9 127 0 0,1 0-67 0 0,-1 0-110 0 0,1 4 126 0 0,0-1-40 0 0,0 0-44 0 0,-1 0-49 0 0,-10-10-340 0 0</inkml:trace>
  <inkml:trace contextRef="#ctx0" brushRef="#br0" timeOffset="496.98">887 17 10104 0 0,'0'0'230'0'0,"0"0"30"0"0,0 0 19 0 0,0 0-118 0 0,0-3-83 0 0,0-1-41 0 0,3-2-26 0 0,4 3-1 0 0,-3 3 28 0 0,-4 0-38 0 0,2 0 77 0 0,-1 0 86 0 0,1 0 125 0 0,3 0-178 0 0,-3-1-59 0 0,0 1 1 0 0,1 0 0 0 0,-1 0 0 0 0,1 1-1 0 0,-1-1 1 0 0,1 0 0 0 0,-1 1 0 0 0,0-1 0 0 0,2 2-52 0 0,2 0 91 0 0,26 16 476 0 0,-20-8-361 0 0,17 24 300 0 0,-1 5-71 0 0,-3 2-82 0 0,-2-1-91 0 0,-11-20-159 0 0,-1 0-34 0 0,-6-12 1 0 0,-1 1 0 0 0,1 0 0 0 0,1 6-70 0 0,-2-1 123 0 0,0 0 0 0 0,1 13-123 0 0,4 15 207 0 0,1-11-22 0 0,-6-21-121 0 0,-1 1 0 0 0,0 0 1 0 0,-1 0-1 0 0,0 0 0 0 0,-1 0 1 0 0,0 1-1 0 0,-1 6-64 0 0,1 0 139 0 0,1 0-1 0 0,0-1 0 0 0,4 13-138 0 0,-3-17 70 0 0,-2-9-40 0 0,-1-1-1 0 0,0 1 0 0 0,1 0 0 0 0,-1 0 1 0 0,-1-1-1 0 0,1 1 0 0 0,0 0 0 0 0,-1-1 1 0 0,0 1-1 0 0,0 0 0 0 0,0-1 0 0 0,-1 2-29 0 0,-4 17 152 0 0,4 11 57 0 0,2-10-44 0 0,-3 0 46 0 0,-8 10 93 0 0,6-15-131 0 0,4-10-71 0 0,-1 0-1 0 0,0 0 1 0 0,-1 0 0 0 0,0-1 0 0 0,0 2-102 0 0,-14 24 412 0 0,0 0-37 0 0,-7 10 37 0 0,4-8-175 0 0,10-18-163 0 0,-1-1-34 0 0,-8 11 79 0 0,15-21-93 0 0,-1-1-1 0 0,1 0 0 0 0,-1 1 0 0 0,-1-2 1 0 0,1 1-1 0 0,-1-1 0 0 0,-3 2-25 0 0,2 0 46 0 0,1-1-1 0 0,-1 1 0 0 0,1 0 1 0 0,-2 2-46 0 0,4-4 27 0 0,1 0 0 0 0,-1 0 0 0 0,0-1 0 0 0,0 1 0 0 0,0-1 1 0 0,-1 0-1 0 0,1 0 0 0 0,-1-1 0 0 0,0 1 0 0 0,0-1 0 0 0,-1 1-27 0 0,3-2 10 0 0,0 0 0 0 0,0 0 0 0 0,0 0 0 0 0,1 1 0 0 0,-1 0 0 0 0,0-1 0 0 0,1 1 0 0 0,-1 0-10 0 0,-5 12 16 0 0,-5-9-16 0 0,-5 10 1 0 0,17-14-2 0 0,-1 0 0 0 0,1 1 0 0 0,0-1 1 0 0,-1 0-1 0 0,1 0 0 0 0,0 0 0 0 0,-1 0 0 0 0,0 0 1 0 0,1 0-1 0 0,-1 0 0 0 0,1 0 0 0 0,-1-1 0 0 0,0 1 0 0 0,0-1 1 0 0,1 1-1 0 0,-1-1 0 0 0,-1 0 1 0 0,0 0-64 0 0,3 0 39 0 0,0 0-18 0 0,0 0-24 0 0,0 0-39 0 0,0 0-18 0 0,0 0-39 0 0,0 0-45 0 0,0 0-49 0 0,0 0-55 0 0,0 0-50 0 0,0 0-48 0 0,0 0-41 0 0,0 0-296 0 0,0 0-69 0 0,0 0-56 0 0,0 0-39 0 0,0 0-345 0 0,0 0-35 0 0,0 0-2706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55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410 2 6992 0 0,'0'0'157'0'0,"0"0"23"0"0,0 0 12 0 0,0 0-58 0 0,0 0 1 0 0,0 0 60 0 0,0 0 177 0 0,0 0 323 0 0,0 0 29 0 0,0 0-28 0 0,0 0-135 0 0,0 0-60 0 0,-3 0-11 0 0,-6 2-136 0 0,-1 3-80 0 0,2-1 8 0 0,3-13 134 0 0,0 7-184 0 0,-14 1 421 0 0,12 1-488 0 0,1 0-47 0 0,1 1-62 0 0,0-1-72 0 0,-83 0 943 0 0,59 0-662 0 0,-1 0-46 0 0,6 0-81 0 0,-1 0-51 0 0,0 0-59 0 0,0 0-66 0 0,25 0 38 0 0,-1-1 0 0 0,0 1 0 0 0,0 0 0 0 0,0 0 0 0 0,0 1 0 0 0,0-1 0 0 0,0 0 0 0 0,0 0 0 0 0,1 0 0 0 0,-1 1 0 0 0,0-1 0 0 0,0 0 0 0 0,0 1 0 0 0,0-1 0 0 0,-5 11 0 0 0,6-10 0 0 0,-1-1 0 0 0,0 1 0 0 0,0-1 0 0 0,0 0 0 0 0,0 0 0 0 0,1 1 0 0 0,-1-1 0 0 0,0 0 0 0 0,0 0 0 0 0,0 0 0 0 0,0 0 0 0 0,0 0 0 0 0,0 0 0 0 0,0 0 0 0 0,0 0 0 0 0,0 0 0 0 0,0 0 0 0 0,0 0 0 0 0,0 0 0 0 0,0 0 0 0 0,0 0 0 0 0,1 0 0 0 0,-1 0 0 0 0,0 1 0 0 0,0-1 0 0 0,0 0 0 0 0,0 1 0 0 0,1-1 0 0 0,-2 1 0 0 0,2 0 0 0 0,-1-1 0 0 0,1 1 0 0 0,-1 0 0 0 0,1 0 0 0 0,0 0 0 0 0,0 0 0 0 0,-1-1 0 0 0,1 1 0 0 0,0 0 0 0 0,0 0 0 0 0,0 0 0 0 0,0 0 0 0 0,0 0 0 0 0,0 0 0 0 0,0 65 0 0 0,1-59 0 0 0,-1-4 0 0 0,0-1 0 0 0,0 0 0 0 0,0 0 0 0 0,0 1 0 0 0,0-1 0 0 0,-1 0 0 0 0,1 0 0 0 0,-1 0 0 0 0,1 1 0 0 0,-1 0 0 0 0,-4 5 0 0 0,3-6 0 0 0,1-1 0 0 0,1 0 0 0 0,-1 1 0 0 0,0 0 0 0 0,0-1 0 0 0,1 1 0 0 0,-1-1 0 0 0,0 1 0 0 0,1 0 0 0 0,0-1 0 0 0,-1 1 0 0 0,1 0 0 0 0,0 0 0 0 0,0 0 0 0 0,0 101-1 0 0,0-59 55 0 0,0-41-53 0 0,0-1 0 0 0,0 1 0 0 0,-1 0 0 0 0,1-1 0 0 0,-1 1 0 0 0,1 0 0 0 0,-1-1 0 0 0,0 1 0 0 0,0-1 0 0 0,0 1 0 0 0,-1 1-1 0 0,0-2 5 0 0,1 1 0 0 0,0-1-1 0 0,0 1 1 0 0,0-1 0 0 0,1 1 0 0 0,-1-1 0 0 0,0 1-1 0 0,1 0 1 0 0,0-1 0 0 0,0 1 0 0 0,0 2-5 0 0,0 30 34 0 0,0 2 41 0 0,0 8 91 0 0,0-1 105 0 0,0-42-199 0 0,0-2 0 0 0,0 0-1 0 0,0 0-6 0 0,0 0-1 0 0,0 0 0 0 0,0 3 14 0 0,0 8 55 0 0,0-8 24 0 0,3-3-23 0 0,-1 0-58 0 0,0 0-42 0 0,7 0 16 0 0,-8 0-48 0 0,0 0 0 0 0,0 0 0 0 0,-1 0-1 0 0,1 0 1 0 0,0 0 0 0 0,0 0 0 0 0,0 0 0 0 0,0-1 0 0 0,0 1 0 0 0,0 0 0 0 0,-1 0 0 0 0,1-1 0 0 0,0 1-1 0 0,1-1-1 0 0,3-10 0 0 0,9 6 0 0 0,-6 0 0 0 0,-7 4 0 0 0,1 0 0 0 0,-1 0 0 0 0,1 0 0 0 0,-1 0 0 0 0,1 0 0 0 0,0 1 0 0 0,-1-1 0 0 0,1 1 0 0 0,0-1 0 0 0,-1 1 0 0 0,1-1 0 0 0,0 1 0 0 0,-1 0 0 0 0,1 0 0 0 0,-1 0 0 0 0,-1 0 0 0 0,1 0 0 0 0,0 0 0 0 0,-1 0 0 0 0,1 0 0 0 0,-1 0 0 0 0,1 0 0 0 0,-1 0 0 0 0,1 0 0 0 0,-1 0 0 0 0,1 0 0 0 0,-1 0 0 0 0,1 0 0 0 0,-1-1 0 0 0,1 1 0 0 0,-1 0 0 0 0,1 0 0 0 0,-1-1 0 0 0,1 1 0 0 0,-1 0 0 0 0,0-1 0 0 0,1 1 0 0 0,-1 0 0 0 0,1-1 0 0 0,-1 1 0 0 0,0-1 0 0 0,1 1 0 0 0,-1 0 0 0 0,0-1 0 0 0,8-7 0 0 0,14 3 0 0 0,-11-6 0 0 0,-2 9 0 0 0,0 1 0 0 0,0 0 0 0 0,0 0 0 0 0,0 1 0 0 0,0 0 0 0 0,6 2 0 0 0,9-2 0 0 0,-17 0 0 0 0,-4 0 0 0 0,-1 0 0 0 0,0 0 0 0 0,0 0 0 0 0,1 0 0 0 0,-1 0 0 0 0,0 0 0 0 0,0 1 0 0 0,0-1 0 0 0,1 1 0 0 0,0 0 0 0 0,5 3 0 0 0,19 8 0 0 0,-21-9 0 0 0,-1-1 0 0 0,0 1 0 0 0,0 0 0 0 0,0 0 0 0 0,0 0 0 0 0,-1 1 0 0 0,3 2 0 0 0,33 33 0 0 0,-26-25 0 0 0,-8-7 0 0 0,1 0 0 0 0,-1 0 0 0 0,-1 1 0 0 0,1 0 0 0 0,-1 1 0 0 0,9 13 0 0 0,-8-10 0 0 0,0 1 0 0 0,-1 0 0 0 0,0 0 0 0 0,-1 0 0 0 0,0 2 0 0 0,-3-9 0 0 0,0 0 0 0 0,-1-1 0 0 0,1 1 0 0 0,-1 4 0 0 0,0-4 0 0 0,0 0 0 0 0,0-1 0 0 0,1 1 0 0 0,0 4 0 0 0,5 5 0 0 0,-4-12 0 0 0,-1 0 0 0 0,0 1 0 0 0,0-1 0 0 0,0 0 0 0 0,0 1 0 0 0,-1-1 0 0 0,1 1 0 0 0,-1-1 0 0 0,0 1 0 0 0,0 1 0 0 0,0 69 0 0 0,0-71 0 0 0,0 1 0 0 0,0-1 0 0 0,-1 1 0 0 0,1-1 0 0 0,-1 0 0 0 0,0 1 0 0 0,0-1 0 0 0,0 0 0 0 0,-2 3 0 0 0,-3 10 0 0 0,6-12 0 0 0,-1 1-1 0 0,0 0 1 0 0,1-1-1 0 0,0 1 1 0 0,0 0-1 0 0,1 4 1 0 0,-1 18 20 0 0,-4-6 41 0 0,-23 39 69 0 0,23-52-94 0 0,0-1 0 0 0,0 1 0 0 0,-1 0 0 0 0,0-1 0 0 0,0 0 0 0 0,-1 0 0 0 0,0-1 0 0 0,0 0 0 0 0,0 0 0 0 0,-6 4-36 0 0,-10 11 112 0 0,19-18-89 0 0,-1 0 0 0 0,1 0 0 0 0,-1-1 0 0 0,1 1-1 0 0,-1-1 1 0 0,0 0 0 0 0,0 0 0 0 0,0 0 0 0 0,0 0-1 0 0,-4 0-22 0 0,-17 3 81 0 0,-3-4-46 0 0,2-1 58 0 0,5 0-52 0 0,18 0-37 0 0,0 0 1 0 0,-1 0 0 0 0,1 0 0 0 0,-1-1-1 0 0,1 0 1 0 0,0 0 0 0 0,0 0-1 0 0,-1 0 1 0 0,1 0 0 0 0,-2-2-5 0 0,-6-1 17 0 0,-38-13 47 0 0,45 16-63 0 0,1 0 0 0 0,0 0 0 0 0,-1-1 0 0 0,1 0 0 0 0,0 1 0 0 0,0-1 0 0 0,0 0 0 0 0,0-1 0 0 0,0 1 1 0 0,0-1-2 0 0,-17-12-1 0 0,7 6 0 0 0,4-1-45 0 0,3-2-50 0 0,4-3-57 0 0,2 7 31 0 0,-4-5-63 0 0,1 8 47 0 0,1 3 2 0 0,1-1-54 0 0,-1-1-68 0 0,1 0-78 0 0,0 2 52 0 0,0-1-43 0 0,1 0-39 0 0,-1 0-35 0 0,1-1-258 0 0,0-1-60 0 0,0 0-45 0 0,0 0-33 0 0,0-8-1427 0 0,0-7-1261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51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1 265 7024 0 0,'0'0'157'0'0,"0"3"23"0"0,-1 0-116 0 0,2 13 130 0 0,1-8-95 0 0,5-4-67 0 0,-6-3-32 0 0,-1-1 0 0 0,1 0 0 0 0,-1 0 0 0 0,0 1 1 0 0,1-1-1 0 0,-1 0 0 0 0,1 1 0 0 0,-1-1 0 0 0,0 0 0 0 0,1 1 0 0 0,-1-1 0 0 0,0 1 0 0 0,1-1 0 0 0,-1 0 0 0 0,0 1 0 0 0,0-1 0 0 0,1 1 0 0 0,-1-1 0 0 0,0 1 0 0 0,0-1 0 0 0,0 1 0 0 0,0-1 0 0 0,0 1 0 0 0,0-1 0 0 0,0 1 0 0 0,0-1 1 0 0,0 1-1 0 0,0-1 0 0 0,0 1 0 0 0,0-1 0 0 0,0 1 0 0 0,0 0 0 0 0,1 9 21 0 0,1-4 56 0 0,-1-4-212 0 0,0-1 99 0 0,0 1 85 0 0,1 0 74 0 0,0 0 46 0 0,-1 0 42 0 0,3 2 209 0 0,4 4 632 0 0,-6-6-783 0 0,0 0-56 0 0,0 0-87 0 0,-1-1-69 0 0,2 2 548 0 0,-3-3-28 0 0,0 2-309 0 0,0-1-59 0 0,0 1-51 0 0,0-1-44 0 0,0 1 11 0 0,0 2-17 0 0,0-3-56 0 0,0 0 33 0 0,0 1 387 0 0,2-2-31 0 0,9 0-7 0 0,-8 0-13 0 0,-3 0-45 0 0,0 0-21 0 0,0 0-3 0 0,-3 0-16 0 0,-10 1 81 0 0,0-1-76 0 0,3-1-81 0 0,3-3-71 0 0,4-5-61 0 0,0 3 64 0 0,2 5-170 0 0,0-1-1 0 0,-1 1 1 0 0,1-1-1 0 0,0 1 1 0 0,0-1-1 0 0,0 0 1 0 0,1 0-1 0 0,-1 0 1 0 0,0 1-1 0 0,1-1 1 0 0,-1 0-1 0 0,1 0 0 0 0,-1-1-21 0 0,0-31 254 0 0,1 31-235 0 0,-1-13 85 0 0,1-5-14 0 0,3-8-20 0 0,2 11-1 0 0,1 1 0 0 0,3-7-69 0 0,1 4 6 0 0,-6 15-7 0 0,0 0 0 0 0,0 0 0 0 0,1 0 0 0 0,3-3 1 0 0,-3 4-17 0 0,-1 0 0 0 0,1-1-1 0 0,-1 0 1 0 0,3-4 17 0 0,-6 7-1 0 0,0 0 0 0 0,1-1-1 0 0,-1 1 1 0 0,1 0 0 0 0,0 0 0 0 0,0 0-1 0 0,0 0 1 0 0,0 0 0 0 0,0 1-1 0 0,0-1 1 0 0,0 1 0 0 0,1-1 0 0 0,-1 1-1 0 0,0 0 1 0 0,1 0 0 0 0,-1 0 0 0 0,1 0-1 0 0,0 0 1 0 0,-1 1 0 0 0,1-1-1 0 0,2 0 2 0 0,28-12-46 0 0,-1-1 32 0 0,1 9 14 0 0,-4-3-10 0 0,23-5-48 0 0,-21 6 54 0 0,-9 4 3 0 0,0 1 35 0 0,44 3 162 0 0,-29 1-107 0 0,-35-2-85 0 0,0 0 1 0 0,0 0-1 0 0,0 0 0 0 0,0 0 1 0 0,0 1-1 0 0,0-1 0 0 0,-1 1 1 0 0,1-1-1 0 0,0 1 0 0 0,0 0 1 0 0,-1-1-1 0 0,1 1 1 0 0,0 0-1 0 0,0 1-4 0 0,-1-1 7 0 0,1 0 0 0 0,0 0 0 0 0,-1 0 0 0 0,1-1 0 0 0,0 1 0 0 0,-1 0 0 0 0,1-1 0 0 0,0 1 0 0 0,0-1 1 0 0,0 1-1 0 0,0-1 0 0 0,0 0 0 0 0,-1 0 0 0 0,2 0-7 0 0,0 0 1 0 0,0 0 1 0 0,0 0-1 0 0,0 0 1 0 0,0 1-1 0 0,0-1 1 0 0,0 1-1 0 0,1 0-1 0 0,2 6 0 0 0,-4-3 0 0 0,12 1 0 0 0,2 9-16 0 0,-2-1-64 0 0,-13-11-366 0 0,1-1 44 0 0,-1 0 37 0 0,0 0 33 0 0,2-1-362 0 0,0 0-204 0 0,-1-1 270 0 0,-1 2 159 0 0,0-1 28 0 0,0 1-61 0 0,1 3-1726 0 0,-1 6-1270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56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8288 0 0,'0'0'190'0'0,"0"0"28"0"0,0 0 7 0 0,2 0-33 0 0,-1 0-189 0 0,0 0-1 0 0,-1 0 1 0 0,1 0-1 0 0,0 0 1 0 0,0 0 0 0 0,-1 0-1 0 0,1 0 1 0 0,0 1-1 0 0,-1-1 1 0 0,1 0-1 0 0,0 0 1 0 0,-1 1 0 0 0,1-1-1 0 0,0 0 1 0 0,-1 1-3 0 0,4 6 22 0 0,-2-3 32 0 0,3-1 123 0 0,0 0 0 0 0,0 0 0 0 0,1-1 0 0 0,-1 1 0 0 0,1-1-177 0 0,3 0 170 0 0,-7-2-139 0 0,-1 1 0 0 0,0-1 0 0 0,1 0 0 0 0,-1 0 0 0 0,0 1 0 0 0,0-1 0 0 0,1 1 0 0 0,-1 0 0 0 0,0-1 0 0 0,0 1 0 0 0,1 0-31 0 0,9 21 496 0 0,-10-21-471 0 0,0 0 0 0 0,0-1 0 0 0,0 1 0 0 0,0-1 0 0 0,0 1 0 0 0,1-1 0 0 0,-1 1 0 0 0,0-1 0 0 0,0 0 0 0 0,0 1 0 0 0,1-1-25 0 0,6 2 153 0 0,3 12 243 0 0,13 5-4 0 0,-7 1-87 0 0,-6-3 83 0 0,0 1 1 0 0,0 2-389 0 0,-1 0 220 0 0,1 0-42 0 0,3 3 1 0 0,11 17 209 0 0,-1 0 18 0 0,-10-18-195 0 0,-2 1 45 0 0,-3-2-45 0 0,-1-2-40 0 0,-2 1-36 0 0,2 5-10 0 0,3 4-41 0 0,-5-16-57 0 0,3 6 19 0 0,-2 0-1 0 0,0 0 1 0 0,-1 1 0 0 0,3 16-46 0 0,9 94 317 0 0,-3-15 37 0 0,-12-88-193 0 0,-2-1-1 0 0,0 0 0 0 0,-2 11-160 0 0,0 14 279 0 0,-2-7-32 0 0,-4-3-48 0 0,3-14-78 0 0,1-6-25 0 0,1-4 27 0 0,-1 1 0 0 0,-1-1 0 0 0,-3 11-123 0 0,-25 63 424 0 0,15-48-193 0 0,-1 4-31 0 0,-9 22 119 0 0,6-24-183 0 0,14-29-127 0 0,4-10-7 0 0,0 1 0 0 0,0-1 0 0 0,-1 0 0 0 0,0 0 0 0 0,0 0 0 0 0,-3 4-2 0 0,-21 12 61 0 0,7 5 47 0 0,10-8 8 0 0,2-5-12 0 0,-3-3-21 0 0,2-3-31 0 0,2 6 61 0 0,-5-9-1 0 0,12-5-111 0 0,-34 19 228 0 0,24-11-171 0 0,5-4 2 0 0,-4-5-47 0 0,10 1-6 0 0,-3 0 68 0 0,3 0-6 0 0,-3 3-15 0 0,-8 8-28 0 0,9-9 50 0 0,2-2-1 0 0,-6 0 11 0 0,-2 0-43 0 0,5 0 21 0 0,3 0 0 0 0,0-2-10 0 0,0 1-54 0 0,0 0 1 0 0,0 1 0 0 0,0-1 0 0 0,0 0-1 0 0,0 0 1 0 0,0 1 0 0 0,0-1-1 0 0,0 0 1 0 0,-1 1 0 0 0,1-1-1 0 0,0 0 1 0 0,0 1 0 0 0,-1-1 0 0 0,1 0-1 0 0,0 1 0 0 0,-11-6 0 0 0,10 6 0 0 0,1-1 0 0 0,-1 0 0 0 0,1 0 0 0 0,0 0 0 0 0,-1 0 0 0 0,1 1 0 0 0,0-1 0 0 0,0 0 0 0 0,0 0 0 0 0,0 0 0 0 0,0 0 0 0 0,0 0 0 0 0,0 0 0 0 0,0 0 0 0 0,0-13-30 0 0,0 11-132 0 0,3 1-64 0 0,0-2 96 0 0,-1 2 43 0 0,-1 1-38 0 0,1 0-14 0 0,-1 0-38 0 0,0-1-44 0 0,0 2-48 0 0,-1-1-53 0 0,1 0-50 0 0,-1 1-45 0 0,1-1-42 0 0,-1 1-296 0 0,0-1-69 0 0,0 0-53 0 0,0 0-40 0 0,0-1-345 0 0,0 0-34 0 0,0-8-2716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57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279 50 7512 0 0,'0'0'166'0'0,"0"0"29"0"0,0 0 13 0 0,-2-2-29 0 0,-12-9-143 0 0,0 5-36 0 0,9-1-1 0 0,1 2 12 0 0,-3 4 57 0 0,5 0 60 0 0,-1-1 146 0 0,-4-4-19 0 0,-1 1 40 0 0,2 3-64 0 0,-1 1 36 0 0,4 1 238 0 0,1 0-129 0 0,-2 0-252 0 0,1 0-69 0 0,1 0 1 0 0,-1 0-1 0 0,1 0 1 0 0,-1 0-1 0 0,1 0 0 0 0,0 1 1 0 0,-1-1-1 0 0,1 1 1 0 0,-2 0-56 0 0,-5 3 157 0 0,-16 10 214 0 0,16-8-200 0 0,0 3 58 0 0,0-1-89 0 0,3-3-70 0 0,0 1-1 0 0,1-1 1 0 0,0 1-1 0 0,0 0 1 0 0,-3 4-70 0 0,3 1 91 0 0,4-9-72 0 0,0 1 0 0 0,0-1 0 0 0,0 0-1 0 0,-1 1 1 0 0,1-1 0 0 0,-1 0-1 0 0,1 0 1 0 0,-1 0 0 0 0,0 0-19 0 0,-1 2 13 0 0,0-1 1 0 0,0 1-1 0 0,0 0 1 0 0,1 1-1 0 0,0-1 1 0 0,-1 0-1 0 0,1 1 1 0 0,1-1-1 0 0,-2 5-13 0 0,1-2 13 0 0,0 1 1 0 0,1-1-1 0 0,0 1 0 0 0,0 0 1 0 0,0 4-14 0 0,0 7 57 0 0,-6-3-34 0 0,1 1-1 0 0,4 2 36 0 0,2-7-46 0 0,-1-4 12 0 0,1 1-1 0 0,0-1 1 0 0,1 1-1 0 0,2 7-23 0 0,2 0 37 0 0,-3-13-28 0 0,-1 0 1 0 0,0 1-1 0 0,0-1 1 0 0,0 0 0 0 0,0 1-1 0 0,-1-1 1 0 0,1 0-1 0 0,-1 1 1 0 0,0 2-10 0 0,0-3 5 0 0,0 0 0 0 0,0 0 0 0 0,0 0 0 0 0,1 0 1 0 0,-1 0-1 0 0,1 0 0 0 0,0 1-5 0 0,10 7 123 0 0,-6 11 7 0 0,2-17-53 0 0,-3-2-32 0 0,2 10 81 0 0,-3-8-74 0 0,0-1 0 0 0,1 0 0 0 0,-1 0 0 0 0,1 0 0 0 0,2 1-52 0 0,-2 0 70 0 0,0-3 82 0 0,-1-1-67 0 0,1 0-43 0 0,2-2-21 0 0,-4 0 29 0 0,45 1 456 0 0,-42-2-345 0 0,14-11 12 0 0,-14 11-136 0 0,-1 0 0 0 0,0 0 0 0 0,0-1 0 0 0,0 0 1 0 0,2-3-38 0 0,18-12 121 0 0,-6 3-54 0 0,-8-1 9 0 0,-7 13-59 0 0,-1-1 0 0 0,1 1 1 0 0,0 0-1 0 0,-1 0 1 0 0,1 0-1 0 0,3-2-17 0 0,-3 2 8 0 0,1 0 1 0 0,-1 0-1 0 0,-1 0 0 0 0,1 0 1 0 0,0-1-1 0 0,1-2-8 0 0,5-18 49 0 0,1 2-34 0 0,2 1 27 0 0,6-24-18 0 0,-13 19 31 0 0,-6-12-30 0 0,0 20 8 0 0,1-96-23 0 0,0 114-11 0 0,0 0-1 0 0,0 1 0 0 0,0-1 0 0 0,0 1 0 0 0,0-1 0 0 0,0 1 0 0 0,0-1 0 0 0,0 0 0 0 0,0 1 0 0 0,0-1 0 0 0,0 1 0 0 0,-1-1 0 0 0,1 1 0 0 0,0-1 0 0 0,0 0 0 0 0,0 1 0 0 0,-1-1 1 0 0,1 0-1 0 0,0 1 0 0 0,0-1 0 0 0,-1 0 0 0 0,1 1 0 0 0,0-1 0 0 0,-1 0 0 0 0,1 1 0 0 0,0-1 0 0 0,-1 0 0 0 0,1 0 0 0 0,-1 1 0 0 0,1-1 0 0 0,-1 0 2 0 0,-6 5-3 0 0,7-4 3 0 0,-1-1 0 0 0,1 1 0 0 0,0 0 0 0 0,-1 0 0 0 0,1 0 0 0 0,0 0 0 0 0,0 0 0 0 0,0-1 0 0 0,-1 1 0 0 0,1 0 0 0 0,0 0 0 0 0,0 0 0 0 0,0 0 0 0 0,1 1 0 0 0,-1 23-3 0 0,0 32-59 0 0,0-55 62 0 0,0 1 0 0 0,0-1 0 0 0,0 1 0 0 0,0-1 0 0 0,1 1 0 0 0,-1-1 0 0 0,1 0 0 0 0,0 1 0 0 0,0-1 0 0 0,0 0 0 0 0,0 1 0 0 0,0-1 1 0 0,1 1-1 0 0,-1-1 0 0 0,0 1 0 0 0,0 0 0 0 0,0 0 0 0 0,0-1 0 0 0,0 1 0 0 0,-1 0 0 0 0,1 0 0 0 0,-1 0 0 0 0,0-1 0 0 0,0 1 0 0 0,0 1 0 0 0,0 5 0 0 0,-1-1 0 0 0,2 1 0 0 0,-1 0 0 0 0,2 0 0 0 0,-1 0 0 0 0,1-1 0 0 0,0 1 0 0 0,1-1 0 0 0,0 0 0 0 0,0 1-1 0 0,0-4 1 0 0,-1 1 0 0 0,1-1 0 0 0,-1 0 0 0 0,-1 1 0 0 0,1-1 0 0 0,-1 1 0 0 0,0 0 0 0 0,0-1 0 0 0,0 1 0 0 0,-1 0 0 0 0,0 2 0 0 0,1 18 0 0 0,2 0 0 0 0,4 22 0 0 0,1-1 17 0 0,-4-20 12 0 0,0-6 11 0 0,-1 0-1 0 0,-1 0 0 0 0,-1 4-39 0 0,-1 1 36 0 0,1-9 12 0 0,-1 0 0 0 0,-1 1 0 0 0,-2 13-48 0 0,-2-7 59 0 0,2-13-25 0 0,1 0 0 0 0,0 0 0 0 0,1 0 0 0 0,0 6-34 0 0,1 7 53 0 0,1-9 6 0 0,-1 1 0 0 0,-1-1-1 0 0,-2 10-58 0 0,-3-1 77 0 0,4-17-48 0 0,1-1 0 0 0,-1 1 1 0 0,1-1-1 0 0,0 1 0 0 0,1 0 0 0 0,0 0-29 0 0,-1 10 93 0 0,-1 0 0 0 0,0 0 0 0 0,-2 3-93 0 0,-1 5 103 0 0,0 21 103 0 0,-6-7-7 0 0,7-19-121 0 0,3-9-23 0 0,-2 0 0 0 0,1 0-1 0 0,-1 0 1 0 0,-3 7-55 0 0,-2 1 60 0 0,5-8-8 0 0,-2 0-1 0 0,0 0 0 0 0,0 0 1 0 0,-2 2-52 0 0,-14 15 126 0 0,15-19-73 0 0,0-1 1 0 0,1 1-1 0 0,-4 5-53 0 0,1 0 66 0 0,-3-3-42 0 0,0 0-4 0 0,3 2 38 0 0,7-11-54 0 0,0-1 0 0 0,0 0 0 0 0,0 1 0 0 0,0-1 0 0 0,0 0 0 0 0,0 0 0 0 0,0 0 0 0 0,0 0 0 0 0,-1 0 0 0 0,1 0-1 0 0,0-1 1 0 0,-1 1 0 0 0,1 0 0 0 0,-1-1 0 0 0,1 1 0 0 0,-1-1 0 0 0,1 1 0 0 0,-1-1 0 0 0,1 0 0 0 0,-1 1 0 0 0,1-1 0 0 0,-1 0-1 0 0,0 0 1 0 0,1 0 0 0 0,-1-1 0 0 0,1 1 0 0 0,-1 0 0 0 0,1 0 0 0 0,-1-1 0 0 0,1 1 0 0 0,-1-1 0 0 0,0 0-4 0 0,-20-10 60 0 0,-22-11 14 0 0,41 20-79 0 0,1 0-1 0 0,-1-1 1 0 0,0 1-1 0 0,1-1 1 0 0,0 0-1 0 0,0 1 1 0 0,0-1-1 0 0,0 0 1 0 0,0 0-1 0 0,0-1 1 0 0,1 1-1 0 0,-1 0 1 0 0,1-1-1 0 0,0 1 6 0 0,-3-15-117 0 0,4 4-78 0 0,-1-9-172 0 0,-1 15 185 0 0,-1-3 47 0 0,0-1 46 0 0,2 4-10 0 0,-1 1-40 0 0,1 0-76 0 0,0 0-38 0 0,1 0-80 0 0,-1 0-93 0 0,1-1-106 0 0,0 4 116 0 0,0 0-57 0 0,0-1-50 0 0,0 1-44 0 0,0-2-163 0 0,0 0-44 0 0,0-1-196 0 0,0-3-533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58.2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294 66 9440 0 0,'0'0'216'0'0,"-3"0"32"0"0,1 1-175 0 0,2-1-71 0 0,0 0-1 0 0,0 1 1 0 0,-1-1-1 0 0,1 0 1 0 0,0 0 0 0 0,0 0-1 0 0,0 0 1 0 0,0 0-1 0 0,0 0 1 0 0,0 0 0 0 0,0 0-1 0 0,-1 0 1 0 0,1 0 0 0 0,0 0-1 0 0,0 0 1 0 0,0 0-1 0 0,0 0 1 0 0,0 0 0 0 0,0 0-1 0 0,0 0 1 0 0,-1 0 0 0 0,1 0-1 0 0,0 0 1 0 0,0 0-1 0 0,0 0 1 0 0,0 0 0 0 0,0 0-1 0 0,0 0 1 0 0,0 0 0 0 0,-1 0-1 0 0,1 0 1 0 0,0-1-1 0 0,0 1 1 0 0,0 0 0 0 0,0 0-1 0 0,0 0 1 0 0,0 0 0 0 0,0 0-1 0 0,0 0 1 0 0,0 0-2 0 0,-4-6 109 0 0,1 2-13 0 0,0-3 37 0 0,-1 1-97 0 0,3 5-35 0 0,0 0 0 0 0,0 0 0 0 0,0 0 0 0 0,-1 0 0 0 0,1 1 0 0 0,0-1 0 0 0,0 0 0 0 0,-1 1 0 0 0,1-1 0 0 0,-1 0-1 0 0,-7 0 87 0 0,6 0 58 0 0,3-1 165 0 0,0 1-286 0 0,0 1 1 0 0,0 0-1 0 0,0-1 1 0 0,0 1-1 0 0,0-1 1 0 0,0 1-1 0 0,0-1 0 0 0,0 1 1 0 0,0 0-1 0 0,0-1 1 0 0,-1 1-1 0 0,1-1 1 0 0,0 1-1 0 0,0-1 1 0 0,0 1-1 0 0,-1 0 1 0 0,1-1-1 0 0,0 1 1 0 0,0 0-1 0 0,-1-1 1 0 0,1 1-1 0 0,0 0 1 0 0,-1-1-1 0 0,1 1 1 0 0,0 0-1 0 0,-1 0 1 0 0,1-1-1 0 0,0 1 1 0 0,-1 0-1 0 0,1 0 1 0 0,-1-1-25 0 0,-6-3 417 0 0,5 1-231 0 0,0-1 9 0 0,-2-1 115 0 0,-1 3-62 0 0,1 2-78 0 0,-1 0 39 0 0,2 0-103 0 0,-1 0 33 0 0,-13 0 415 0 0,9 0-342 0 0,1 0-60 0 0,0 0-97 0 0,6 0-40 0 0,0 0 1 0 0,1 0-1 0 0,-1 0 1 0 0,0 0 0 0 0,1 0-1 0 0,-1 0 1 0 0,0 0 0 0 0,0 0-1 0 0,1 0 1 0 0,-1 1-1 0 0,0-1 1 0 0,1 0 0 0 0,-1 1-1 0 0,1-1 1 0 0,-1 0 0 0 0,0 1-1 0 0,1-1 1 0 0,-1 1-1 0 0,1-1 1 0 0,-1 1 0 0 0,1-1-1 0 0,-1 1 1 0 0,1-1 0 0 0,-1 1-1 0 0,1-1 1 0 0,-1 1-16 0 0,1 0 14 0 0,0-1 0 0 0,-1 1 0 0 0,1-1 0 0 0,-1 1-1 0 0,1-1 1 0 0,-1 1 0 0 0,1-1 0 0 0,-1 1 0 0 0,1-1 0 0 0,-1 1 0 0 0,1-1 0 0 0,-1 0 0 0 0,0 1 0 0 0,1-1 0 0 0,-1 0-1 0 0,0 1 1 0 0,1-1 0 0 0,-1 0 0 0 0,0 0 0 0 0,1 0 0 0 0,-1 0 0 0 0,0 0 0 0 0,0 0 0 0 0,1 0 0 0 0,-1 0 0 0 0,0 0-14 0 0,0 0 17 0 0,0 0 1 0 0,0 1 0 0 0,0-1-1 0 0,0 0 1 0 0,0 0 0 0 0,0 1 0 0 0,0-1-1 0 0,0 0 1 0 0,0 1 0 0 0,1-1 0 0 0,-1 1-1 0 0,0 0 1 0 0,0-1 0 0 0,0 1 0 0 0,0-1-1 0 0,1 1 1 0 0,-1 0 0 0 0,0 0-1 0 0,1-1 1 0 0,-1 1 0 0 0,1 0 0 0 0,-1 0-18 0 0,-7 15 200 0 0,5-11-149 0 0,-2 9 88 0 0,-9-6-31 0 0,13-7-101 0 0,-1 1 1 0 0,1-1 0 0 0,0 1 0 0 0,0 0 0 0 0,0-1 0 0 0,0 1-1 0 0,1 0 1 0 0,-1 0 0 0 0,0 0 0 0 0,1 0 0 0 0,-1 0-8 0 0,-7 21 120 0 0,-3-4-23 0 0,7-6-51 0 0,3-9-28 0 0,0 0 1 0 0,0 0-1 0 0,-1 0 0 0 0,1 0 1 0 0,-1 0-1 0 0,0 0 0 0 0,-1 0 0 0 0,1 0-18 0 0,-1 1 17 0 0,1 0 0 0 0,0 0-1 0 0,0 0 1 0 0,0 0 0 0 0,1 1-1 0 0,0-1 1 0 0,0 1 0 0 0,0-1-1 0 0,1 1 1 0 0,-1-1-1 0 0,1 1 1 0 0,1 4-17 0 0,-1 0 30 0 0,0-1 0 0 0,-1 1 0 0 0,0-1 0 0 0,-1 7-30 0 0,-4 1 36 0 0,5-14-34 0 0,0 1 1 0 0,0-1 0 0 0,0 0 0 0 0,0 1 0 0 0,0-1 0 0 0,1 1-1 0 0,-1-1 1 0 0,1 1 0 0 0,0-1 0 0 0,0 1 0 0 0,1-1 0 0 0,-1 1-1 0 0,1 0-2 0 0,3 13 1 0 0,-1-10 0 0 0,-1-1 1 0 0,-1 1 0 0 0,0 0 0 0 0,0 0-1 0 0,0 0 1 0 0,-1 0-2 0 0,0 9 22 0 0,0-8-16 0 0,0 0 0 0 0,0 0 1 0 0,0 0-1 0 0,1 0 0 0 0,1 2-6 0 0,25 69 72 0 0,-24-72-63 0 0,-1-1 0 0 0,1 1 0 0 0,0-1-1 0 0,0 0 1 0 0,1 0 0 0 0,-1 0 0 0 0,3 2-9 0 0,-3-5 4 0 0,0 0 1 0 0,0 0 0 0 0,0 0-1 0 0,0-1 1 0 0,0 1 0 0 0,3 1-5 0 0,14 5 49 0 0,8-4-25 0 0,-15 2 3 0 0,-12-6-25 0 0,1 0-1 0 0,-1 0 0 0 0,1-1 0 0 0,-1 1 0 0 0,1 0 0 0 0,0-1 0 0 0,-1 1 0 0 0,1-1 0 0 0,0 1 0 0 0,0-1 1 0 0,-1 0-1 0 0,1 0 0 0 0,0 0 0 0 0,0 0-1 0 0,21-2-52 0 0,-20 1 40 0 0,-1 0 0 0 0,0 0 0 0 0,0 0 1 0 0,0 0-1 0 0,0 0 0 0 0,0 0 0 0 0,0 0 1 0 0,-1-1-1 0 0,1 1 0 0 0,0-1 0 0 0,-1 1 12 0 0,4-3 8 0 0,-1 0-124 0 0,0 2-115 0 0,1 0-105 0 0,-1 0-97 0 0,0 1-86 0 0,1 0-78 0 0,0 0-68 0 0,1 0-300 0 0,2 0-82 0 0,3-3-847 0 0,7-5-1075 0 0,-15 8 2462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59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323 19 8864 0 0,'0'0'200'0'0,"-3"-3"33"0"0,-8-8 14 0 0,6 8-41 0 0,-13 3-177 0 0,4-1 101 0 0,7 1 16 0 0,1-1 34 0 0,4 2-107 0 0,0-1-1 0 0,1 0 1 0 0,-1 0 0 0 0,0 1 0 0 0,1-1 0 0 0,-1 1 0 0 0,0-1-1 0 0,1 1 1 0 0,-2 0-73 0 0,-2 2 185 0 0,-22 11 728 0 0,16-6-556 0 0,-1 3-26 0 0,2 2-105 0 0,-2 5 84 0 0,1 0-47 0 0,0 1-41 0 0,0 0-34 0 0,-13 28 156 0 0,12-20 40 0 0,-6 19-384 0 0,7-14 195 0 0,-20 66 364 0 0,24-71-316 0 0,1 1 1 0 0,-2 19-244 0 0,6-15 316 0 0,2 16-316 0 0,-1-12 309 0 0,-1 9-309 0 0,-1-16 109 0 0,-2 22 94 0 0,10-5-3 0 0,-2-21-102 0 0,2 54 136 0 0,0-38-129 0 0,0 7 194 0 0,-1 24-299 0 0,-3-48 105 0 0,0-1 0 0 0,2 1 0 0 0,4 17-105 0 0,21 65 295 0 0,-19-73-193 0 0,2 24 51 0 0,-8-40-83 0 0,0-1 0 0 0,0 0 0 0 0,2 1-1 0 0,3 8-69 0 0,-4-16 28 0 0,11 25 72 0 0,18 13 49 0 0,-3-6-26 0 0,-21-28-90 0 0,12 16 40 0 0,15 8 45 0 0,-28-29-76 0 0,0 1-80 0 0,0-2-86 0 0,-2-1-92 0 0,-1-3-282 0 0,9-3-28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7:58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165 590 8640 0 0,'0'0'197'0'0,"0"0"24"0"0,0 0 17 0 0,-3 0-38 0 0,-11 0-160 0 0,4 1-26 0 0,4 1 37 0 0,-5 5 140 0 0,-4 9 205 0 0,11-12-231 0 0,-2 4 266 0 0,-2 7-160 0 0,-7 11 137 0 0,6-4-33 0 0,-3 5-109 0 0,-2 12 119 0 0,10-9-40 0 0,3-23-242 0 0,0 0 0 0 0,0 0 0 0 0,0 0 0 0 0,-1 0 0 0 0,0-1 0 0 0,0 1 0 0 0,0 0 0 0 0,-2 2-103 0 0,1-2 98 0 0,0 0 1 0 0,0 0-1 0 0,1 0 0 0 0,0 1 0 0 0,1-1 0 0 0,-1 1 0 0 0,1-1 1 0 0,1 5-99 0 0,0 17 221 0 0,0 3 56 0 0,0 2 45 0 0,0 2 34 0 0,1-28-293 0 0,0 0 1 0 0,0 1-1 0 0,1-1 1 0 0,0 0-1 0 0,4 8-63 0 0,-6-13 15 0 0,3 16 129 0 0,-3-18-134 0 0,0 1 0 0 0,0-1 0 0 0,0 1 0 0 0,0-1 0 0 0,0 0 0 0 0,1 1 0 0 0,-1-1 0 0 0,1 1 0 0 0,-1-1 0 0 0,1 1-10 0 0,10 15 68 0 0,-8-11-42 0 0,-3-5-23 0 0,0-1 0 0 0,0 1 0 0 0,0-1 0 0 0,1 1 0 0 0,-1-1-1 0 0,0 1 1 0 0,0-1 0 0 0,0 1 0 0 0,1-1 0 0 0,-1 0 0 0 0,0 1 0 0 0,1-1-1 0 0,-1 1 1 0 0,0-1 0 0 0,1 0 0 0 0,-1 1 0 0 0,0-1 0 0 0,1 0-1 0 0,-1 0 1 0 0,1 1 0 0 0,-1-1 0 0 0,0 0 0 0 0,1 0 0 0 0,-1 1 0 0 0,1-1-1 0 0,-1 0 1 0 0,1 0 0 0 0,-1 0 0 0 0,1 0 0 0 0,-1 0 0 0 0,1 0-1 0 0,-1 0 1 0 0,1 0 0 0 0,-1 0 0 0 0,1 0 0 0 0,-1 0-3 0 0,0 0 1 0 0,0 0 0 0 0,0 0 1 0 0,1 0-1 0 0,-1 0 0 0 0,0 0 0 0 0,0 0 1 0 0,0 0-1 0 0,0 0 0 0 0,0 0 0 0 0,0 0 0 0 0,0 0 1 0 0,0 0-1 0 0,0 0 0 0 0,0 0 0 0 0,1 0 1 0 0,-1 0-1 0 0,0 0 0 0 0,0 0 0 0 0,0 0 1 0 0,0 0-1 0 0,0 0 0 0 0,0 0 0 0 0,0 0 1 0 0,0 0-1 0 0,0 0 0 0 0,0 0 0 0 0,0 0 1 0 0,1 0-1 0 0,-1 0 0 0 0,0 0 0 0 0,0 0 1 0 0,0 1-1 0 0,0-1 0 0 0,0 0 0 0 0,0 0 0 0 0,0 0 1 0 0,0 0-1 0 0,0 0 0 0 0,0 0 0 0 0,0 0 1 0 0,0 0-1 0 0,0 0 0 0 0,0 0 0 0 0,0 1 1 0 0,0-1-1 0 0,0 0 0 0 0,0 0 0 0 0,0 0 1 0 0,0 0-1 0 0,0 0 0 0 0,0 0 0 0 0,0 0 1 0 0,0 0-1 0 0,0 0 0 0 0,0 0 0 0 0,0 1 1 0 0,0-1-3 0 0,0 0 4 0 0,0 0-1 0 0,0 1 0 0 0,-1-1 1 0 0,1 1-1 0 0,0-1 0 0 0,0 0 1 0 0,0 1-1 0 0,0-1 0 0 0,0 0 1 0 0,0 1-1 0 0,0-1 0 0 0,0 1 1 0 0,1-1-1 0 0,-1 0 0 0 0,0 1 1 0 0,0-1-1 0 0,0 0 0 0 0,0 1 1 0 0,0-1-1 0 0,0 0 0 0 0,1 1 1 0 0,-1-1-1 0 0,0 0 0 0 0,0 1 1 0 0,1-1-1 0 0,-1 0 0 0 0,0 1 1 0 0,0-1-1 0 0,1 0 0 0 0,-1 0 1 0 0,0 0-1 0 0,1 1 0 0 0,-1-1 1 0 0,0 0-1 0 0,1 0 0 0 0,-1 0 1 0 0,0 0-1 0 0,1 1 0 0 0,-1-1 1 0 0,1 0-1 0 0,-1 0 0 0 0,0 0 1 0 0,1 0-3 0 0,16-8 85 0 0,-9 4-56 0 0,5-2 26 0 0,-7-5-29 0 0,7 6 49 0 0,2-6-21 0 0,7-11-38 0 0,-9 8-17 0 0,-11 11-1 0 0,1 0 0 0 0,-1 0 0 0 0,1 0 0 0 0,-1-1 0 0 0,0 1 0 0 0,0-2 2 0 0,5-8-73 0 0,2 1-92 0 0,4-6-171 0 0,-9 11 200 0 0,-1-1 1 0 0,-1 1-1 0 0,1-1 1 0 0,-1 0-1 0 0,0-3 136 0 0,1-4-256 0 0,1 2-58 0 0,7-9-381 0 0,-9 13 443 0 0,-1 3 7 0 0,-1 2 63 0 0,1 0-43 0 0,-1 1-51 0 0,1-1-58 0 0,0 1-2 0 0,0-1-43 0 0,0 1-39 0 0,1 0-33 0 0,-1-1-129 0 0,1 0-33 0 0,4-8-1342 0 0</inkml:trace>
  <inkml:trace contextRef="#ctx0" brushRef="#br0" timeOffset="304.95">247 16 8464 0 0,'0'0'190'0'0,"-3"-2"28"0"0,-8-9 10 0 0,8 8-71 0 0,3 3-16 0 0,0 0 48 0 0,0 0 154 0 0,0 0 288 0 0,0 0 17 0 0,0 0-266 0 0,0 0-159 0 0,0 0-41 0 0,0 3 36 0 0,-2 8 31 0 0,-4-1-39 0 0,5-7-161 0 0,-1-1-1 0 0,1 0 0 0 0,0 1 0 0 0,0-1 0 0 0,0 1 1 0 0,0 0-1 0 0,1-1 0 0 0,-1 1-48 0 0,1-1 26 0 0,0-1-1 0 0,0 1 1 0 0,0-1-1 0 0,0 0 1 0 0,0 1 0 0 0,0-1-1 0 0,1 0 1 0 0,-1 1-1 0 0,1-1 1 0 0,-1 0 0 0 0,1 1-1 0 0,0 0-25 0 0,5 11 181 0 0,-5-10-139 0 0,1 0-1 0 0,-1 1 0 0 0,-1-1 0 0 0,1 0 1 0 0,0 0-1 0 0,-1 0 0 0 0,1 3-41 0 0,-1 6 123 0 0,0 3 48 0 0,1-7-88 0 0,0-1 0 0 0,0 1 0 0 0,0 0 0 0 0,3 6-83 0 0,-2-6 84 0 0,0 0 1 0 0,0 1-1 0 0,-1-1 1 0 0,1 10-85 0 0,-1 10 184 0 0,6 10 39 0 0,-4-25-100 0 0,-1 0 0 0 0,-1 1 0 0 0,1 11-123 0 0,-1-1 238 0 0,1 1 1 0 0,3 10-239 0 0,1 4 172 0 0,-4-1-55 0 0,-2-8-11 0 0,0-5 22 0 0,0-1-1 0 0,3 11-127 0 0,2-3 106 0 0,-1-9 71 0 0,-2 0-1 0 0,1 14-176 0 0,-3 71 638 0 0,0 52 449 0 0,0-151-994 0 0,1 0 0 0 0,0 1-1 0 0,2 6-92 0 0,4 15 222 0 0,-6-27-194 0 0,1 6 67 0 0,0-1-1 0 0,-1 1 1 0 0,-1 0-1 0 0,1 0 1 0 0,-2 0-1 0 0,1-1 1 0 0,-2 1-1 0 0,-1 8-94 0 0,0-9 70 0 0,3-9-59 0 0,-1 1-1 0 0,1 0 1 0 0,0 0-1 0 0,-1 0 1 0 0,1 0-1 0 0,0 0 1 0 0,0 0-1 0 0,0 0 1 0 0,-1 0-1 0 0,1 0 1 0 0,0 0-1 0 0,0 0 0 0 0,1 0 1 0 0,-1 0-1 0 0,0 0 1 0 0,0 0-1 0 0,0 0 1 0 0,1 0-1 0 0,-1 0 1 0 0,0 0-1 0 0,1-1 1 0 0,-1 1-1 0 0,1 0 1 0 0,-1 0-1 0 0,1 0 1 0 0,-1 0-1 0 0,1 0-10 0 0,-1-1 3 0 0,1 3 27 0 0,0-1 0 0 0,0 0 0 0 0,-1 1 0 0 0,1 0 0 0 0,-1-1 0 0 0,1 1 0 0 0,-1-1-1 0 0,0 2-29 0 0,-1 22 183 0 0,0-13-102 0 0,1-10 0 0 0,0-1-2 0 0,0 9-28 0 0,0-8-102 0 0,0-3-61 0 0,0 0 76 0 0,0 0-16 0 0,0 0-21 0 0,0 0-39 0 0,0 0-16 0 0,0 0-39 0 0,0 0-44 0 0,0 0-49 0 0,0 0-53 0 0,0 0-50 0 0,0 0-46 0 0,0 0-42 0 0,0 0-294 0 0,0 0-69 0 0,0 0-55 0 0,0 0-38 0 0,0 0-344 0 0,0 0-36 0 0,0 0-2695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8:02.1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7224 0 0,'0'0'165'0'0,"0"0"22"0"0,0 0 7 0 0,0 0 34 0 0,0 0 98 0 0,3 0 39 0 0,8 0 10 0 0,-8 0-7 0 0,-3 3-34 0 0,0-2-260 0 0,0 4-7 0 0,0-3 12 0 0,0 0 75 0 0,0 0-37 0 0,0 0 34 0 0,2-2 169 0 0,-1 0-304 0 0,-1 0 0 0 0,1 0 0 0 0,-1 0 1 0 0,1 0-1 0 0,-1 0 0 0 0,1 0 0 0 0,-1 0 1 0 0,1 1-1 0 0,-1-1 0 0 0,0 0 0 0 0,1 0 0 0 0,-1 1 1 0 0,1-1-1 0 0,-1 0 0 0 0,0 1 0 0 0,1-1 1 0 0,-1 0-1 0 0,0 1 0 0 0,1-1 0 0 0,-1 1 1 0 0,0-1-1 0 0,1 0 0 0 0,-1 1 0 0 0,0-1 0 0 0,0 1 1 0 0,0-1-17 0 0,5 20 483 0 0,-5 31 550 0 0,-1-31-550 0 0,0-3-292 0 0,0 14 110 0 0,6-14-160 0 0,1-3-72 0 0,-5-11-55 0 0,1 1 1 0 0,-1-1-1 0 0,0 1 1 0 0,-1-1-1 0 0,1 1 1 0 0,-1-1-1 0 0,1 1-14 0 0,-1 20 110 0 0,2-7-2 0 0,4-1-31 0 0,1 0 5 0 0,-5 1 37 0 0,-2-6-32 0 0,0 4-9 0 0,2 5-5 0 0,4-4-5 0 0,-4-12-52 0 0,-1-1 0 0 0,0 0-1 0 0,0 1 1 0 0,0-1 0 0 0,0 1-1 0 0,-1-1 1 0 0,1 1 0 0 0,-1 1-16 0 0,0-3 9 0 0,0 0 0 0 0,0-1-1 0 0,0 1 1 0 0,1 0 0 0 0,-1 0 0 0 0,0-1 0 0 0,1 1 0 0 0,-1 0 0 0 0,1-1 0 0 0,0 1 0 0 0,-1 0 0 0 0,1-1 0 0 0,0 1 0 0 0,0-1-9 0 0,6 12 49 0 0,-6 6-1 0 0,-1-16-36 0 0,0 0 0 0 0,0 1 1 0 0,0-1-1 0 0,1 1 0 0 0,-1-1 0 0 0,1 0 0 0 0,0 1 1 0 0,0 0-13 0 0,26 72 216 0 0,-24-57-147 0 0,-3-18-60 0 0,0 1-1 0 0,0-1 1 0 0,0 1-1 0 0,0-1 1 0 0,1 1-1 0 0,-1-1 1 0 0,0 1-1 0 0,1-1 1 0 0,-1 0-1 0 0,1 2-8 0 0,4 5 57 0 0,-4-7-42 0 0,0 1 1 0 0,0-1 0 0 0,0 1 0 0 0,0-1-1 0 0,-1 1 1 0 0,1-1 0 0 0,0 1 0 0 0,-1 0 0 0 0,1-1-1 0 0,-1 1 1 0 0,0 0 0 0 0,0 0 0 0 0,1-1 0 0 0,-1 1-16 0 0,-1 6 68 0 0,1-6-47 0 0,0 0 0 0 0,0 0 0 0 0,0 1 0 0 0,0-1 0 0 0,0 0 0 0 0,1 0 0 0 0,-1 1 0 0 0,1-1 0 0 0,-1 0 0 0 0,1 1-21 0 0,4 5 22 0 0,-4-6-22 0 0,0-1 0 0 0,0 1 1 0 0,0-1-1 0 0,0 1 0 0 0,0-1 0 0 0,-1 1 1 0 0,1 0-1 0 0,-1-1 0 0 0,1 1 0 0 0,-1 0 1 0 0,1-1-1 0 0,-1 1 0 0 0,0 0 1 0 0,0 0-1 0 0,0 19 10 0 0,0 10 134 0 0,0-20-124 0 0,0-9 52 0 0,0-2 7 0 0,0 0-11 0 0,0 0 1 0 0,0 0-29 0 0,0 0-108 0 0,0 0-48 0 0,0 0-10 0 0,0 0 37 0 0,0 0-2 0 0,0 0-45 0 0,0 0-127 0 0,0 0-232 0 0,0 0-17 0 0,0 0-6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8:06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50 9184 0 0,'0'0'208'0'0,"0"0"33"0"0,0 0 14 0 0,0 0 18 0 0,3 0 74 0 0,10 1 21 0 0,-8-1-238 0 0,-1 1 0 0 0,1-1 0 0 0,0 0 0 0 0,0 0 0 0 0,0-1 0 0 0,0 1 0 0 0,0-1 0 0 0,0 0 0 0 0,1-1-130 0 0,8-9 370 0 0,-14 11-356 0 0,0 0 0 0 0,0 0 0 0 0,0-1 0 0 0,1 1 0 0 0,-1 0 1 0 0,0 0-1 0 0,1 0 0 0 0,-1-1 0 0 0,0 1 0 0 0,0 0 0 0 0,1 0 0 0 0,-1 0 1 0 0,0 0-1 0 0,1 0 0 0 0,-1 0 0 0 0,0-1 0 0 0,1 1 0 0 0,-1 0 1 0 0,0 0-1 0 0,1 0 0 0 0,-1 0 0 0 0,0 0 0 0 0,1 0 0 0 0,-1 0 0 0 0,0 1 1 0 0,1-1-15 0 0,12 0 205 0 0,34 0 340 0 0,-33-3-402 0 0,-4-3-32 0 0,-8 5-101 0 0,0 0 1 0 0,-1 0-1 0 0,1 1 1 0 0,0-1-1 0 0,-1 0 1 0 0,1 0 0 0 0,0 1-1 0 0,0-1 1 0 0,-1 1-1 0 0,1 0 1 0 0,0-1-1 0 0,0 1 1 0 0,0 0-11 0 0,96 0 147 0 0,-96 0-147 0 0,-1 0 0 0 0,1 0 0 0 0,-1 0 0 0 0,1 0 0 0 0,-1 0 0 0 0,1-1 0 0 0,-1 1 0 0 0,1 0 0 0 0,-1-1 0 0 0,1 1 0 0 0,11-11 10 0 0,-7 8 33 0 0,5 3-22 0 0,-9 0 33 0 0,-2 3-1 0 0,0 8-32 0 0,0-9 38 0 0,4-2 24 0 0,-2 0-34 0 0,6 0 32 0 0,-5 0 19 0 0,-3 0-10 0 0,0 0-6 0 0,0 0-11 0 0,3 3 12 0 0,8 8-14 0 0,-9-8 0 0 0,4-3 23 0 0,2 0-44 0 0,-8 0-49 0 0,0 0 0 0 0,0 0 1 0 0,0 0-1 0 0,0-1 0 0 0,0 1 1 0 0,0 0-1 0 0,1 0 0 0 0,-1 0 1 0 0,0 0-1 0 0,0 0 0 0 0,0 0 1 0 0,0 0-1 0 0,0 0 1 0 0,0 0-1 0 0,0 0 0 0 0,0 0 1 0 0,0 0-1 0 0,1 1 0 0 0,-1-1 1 0 0,0 0-1 0 0,0 0 0 0 0,0 0 1 0 0,0 0-1 0 0,0 0 0 0 0,0 0 1 0 0,0 0-1 0 0,0 0 1 0 0,0 0-1 0 0,0 0 0 0 0,0 0 1 0 0,0 0-1 0 0,1 0 0 0 0,-1 0 1 0 0,0 0-1 0 0,0 0 0 0 0,0 1 1 0 0,0-1-1 0 0,0 0 0 0 0,0 0 1 0 0,0 0-1 0 0,0 0 1 0 0,0 0-1 0 0,0 0 0 0 0,0 0 1 0 0,0 0-1 0 0,0 0 0 0 0,0 0 1 0 0,0 1-1 0 0,0-1 0 0 0,0 0 1 0 0,0 0-1 0 0,0 0 0 0 0,0 0 1 0 0,0 0-1 0 0,0 0 0 0 0,0 0 1 0 0,0 0-2 0 0,-1 7 36 0 0,2 22 265 0 0,1-18-203 0 0,3-3-45 0 0,-4-6-40 0 0,0-1-1 0 0,0 0 0 0 0,0 1 0 0 0,0 0 0 0 0,0-1 0 0 0,-1 1 0 0 0,1-1 1 0 0,0 1-1 0 0,-1 0 0 0 0,0-1 0 0 0,1 1 0 0 0,-1 0 0 0 0,0 0 1 0 0,0 0-13 0 0,0 23 182 0 0,0 29 167 0 0,0-16-55 0 0,0-30-236 0 0,-1 0-1 0 0,-1-1 1 0 0,1 1 0 0 0,-3 6-58 0 0,2-6 62 0 0,0 0 0 0 0,0 1 0 0 0,1 0-1 0 0,0 8-61 0 0,0-10 42 0 0,1 1-1 0 0,-1-1 0 0 0,-1 1 0 0 0,1-1 0 0 0,-2 3-41 0 0,0-2 31 0 0,2 1 0 0 0,-1-1 0 0 0,1 0 0 0 0,0 1-1 0 0,0 3-30 0 0,1-4 24 0 0,0 1 0 0 0,-1 0 0 0 0,0-1 0 0 0,-1 1 0 0 0,0-1 0 0 0,0 0 0 0 0,-1 1 0 0 0,-2 5-24 0 0,1-2 32 0 0,1 0 0 0 0,0 0-1 0 0,1 1 1 0 0,0 1-32 0 0,-3 15 57 0 0,-6 10 31 0 0,5 4 7 0 0,0-18-16 0 0,4-19-42 0 0,1 1 0 0 0,-1-1 1 0 0,1 1-1 0 0,0-1 0 0 0,1 6-37 0 0,-1-5 39 0 0,1 0 0 0 0,-1-1 0 0 0,0 1 0 0 0,-1 3-39 0 0,-16 44 357 0 0,11-33-206 0 0,6-18-104 0 0,0 1-1 0 0,0-1 1 0 0,1 1-1 0 0,0-1 0 0 0,0 1 1 0 0,0-1-1 0 0,0 1 1 0 0,1 3-47 0 0,-1-5 31 0 0,0 1 1 0 0,0-1 0 0 0,1 1 0 0 0,-1-1-1 0 0,-1 1 1 0 0,1 0 0 0 0,0-1 0 0 0,-1 1-1 0 0,1-1 1 0 0,-1 1 0 0 0,0-1-1 0 0,0 1-31 0 0,-4 6 93 0 0,4-8-68 0 0,0 1-1 0 0,0-1 0 0 0,0 1 0 0 0,0-1 0 0 0,1 1 0 0 0,-1 0 0 0 0,0-1 1 0 0,1 1-1 0 0,-1 0 0 0 0,1-1 0 0 0,0 3-24 0 0,-3 1 137 0 0,-8 6-10 0 0,9-9-196 0 0,1 0 63 0 0,0 0 96 0 0,1 1 160 0 0,0-1-168 0 0,0-1-49 0 0,1 0-79 0 0,-1 0-26 0 0,0 0-41 0 0,0-1-46 0 0,0 1-49 0 0,0 0-57 0 0,0 0-60 0 0,0 0-65 0 0,0-1-72 0 0,0 0-637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8:06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1 7920 0 0,'0'0'174'0'0,"0"0"29"0"0,0 0 13 0 0,3 3-31 0 0,7 11-82 0 0,-8-7-12 0 0,-1 2 59 0 0,1 1 39 0 0,1-3-34 0 0,6 10 170 0 0,-6-2-56 0 0,-3 103 695 0 0,0-78-590 0 0,0-2 60 0 0,-4-6-98 0 0,-9 12 332 0 0,0-3-2 0 0,10-13-291 0 0,2-14-132 0 0,-1-3-72 0 0,-2-3-61 0 0,-6 8 91 0 0,3-7-58 0 0,1 1 72 0 0,5-8-181 0 0,1-1 0 0 0,-1 1 1 0 0,1-1-1 0 0,0 1 0 0 0,-1-1 0 0 0,1 1 1 0 0,0-1-1 0 0,0 1 0 0 0,0-1 1 0 0,0 1-35 0 0,0-1 31 0 0,0 1 0 0 0,0-1 0 0 0,0 1 0 0 0,0-1 0 0 0,0 1 0 0 0,-1-1 0 0 0,1 1 0 0 0,0-1 0 0 0,-1 1 0 0 0,0-1-31 0 0,-26 32 579 0 0,25-28-500 0 0,-3 2 101 0 0,-2-2-59 0 0,2-3-92 0 0,4-1-22 0 0,0 0 1 0 0,0-1 0 0 0,-1 1-1 0 0,1 0 1 0 0,0 0-1 0 0,0 0 1 0 0,0 0 0 0 0,1 0-1 0 0,-1 0 1 0 0,0 0-1 0 0,0 1 1 0 0,0-1 0 0 0,1 0-1 0 0,-1 0 1 0 0,1 1-1 0 0,-1-1 1 0 0,1 0 0 0 0,0 0-1 0 0,-1 1 1 0 0,1-1-1 0 0,0 1 1 0 0,0-1-1 0 0,0 0-7 0 0,0 0 2 0 0,0-1-1 0 0,0 0 0 0 0,0 0 0 0 0,0 0 0 0 0,0 0 1 0 0,0 0-1 0 0,0 0 0 0 0,0 0 0 0 0,0 0 0 0 0,0 0 0 0 0,0 0 1 0 0,0 1-1 0 0,0-1 0 0 0,0 0 0 0 0,0 0 0 0 0,0 0 0 0 0,0 0 1 0 0,0 0-1 0 0,0 0 0 0 0,0 0 0 0 0,0 0 0 0 0,0 0 0 0 0,0 0 1 0 0,0 1-1 0 0,-1-1 0 0 0,1 0 0 0 0,0 0 0 0 0,0 0 0 0 0,0 0 1 0 0,0 0-1 0 0,0 0 0 0 0,0 0 0 0 0,0 0 0 0 0,0 0 0 0 0,0 0 1 0 0,0 0-1 0 0,0 0 0 0 0,0 0 0 0 0,-1 0 0 0 0,1 0 0 0 0,0 0 1 0 0,0 0-1 0 0,0 0 0 0 0,0 0 0 0 0,0 0 0 0 0,0 0 0 0 0,0 0 1 0 0,0 0-1 0 0,0 0 0 0 0,0 0 0 0 0,-1 0 0 0 0,1 0 0 0 0,0 0 1 0 0,0 0-1 0 0,0 0 0 0 0,0 0 0 0 0,0 0-1 0 0,-11 0 24 0 0,8 0-9 0 0,3 0-67 0 0,0 0-35 0 0,-3 0-127 0 0,-7 0-12 0 0,7 0-4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8:03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493 509 7016 0 0,'0'0'201'0'0,"-3"-3"-4"0"0,-8-8-85 0 0,9 9 3 0 0,1 1 130 0 0,1 1 214 0 0,0 0 12 0 0,-4 0-87 0 0,-1 0-46 0 0,1 0-45 0 0,-1 0-38 0 0,-1 0-11 0 0,0-1-38 0 0,-5 1 115 0 0,3 1-104 0 0,7-1-180 0 0,0 0 0 0 0,0 0 0 0 0,0 0 0 0 0,0 0 0 0 0,0 0 0 0 0,0 0 0 0 0,0 1 0 0 0,0-1 0 0 0,0 0 0 0 0,0 1 0 0 0,0-1 0 0 0,-1 1-37 0 0,-2 6 209 0 0,4-7-195 0 0,-1 1 0 0 0,1-1 0 0 0,0 1 1 0 0,0-1-1 0 0,-1 1 0 0 0,1-1 1 0 0,0 0-1 0 0,-1 1 0 0 0,1-1 0 0 0,0 1 1 0 0,-1-1-1 0 0,1 0 0 0 0,-1 0 1 0 0,1 1-1 0 0,-1-1 0 0 0,1 0 0 0 0,-1 0 1 0 0,1 1-1 0 0,-1-1 0 0 0,1 0 1 0 0,-1 0-1 0 0,1 0 0 0 0,-1 0 0 0 0,1 0 1 0 0,-1 0-1 0 0,1 0 0 0 0,-1 0 0 0 0,1 0 1 0 0,-1 0-1 0 0,1 0 0 0 0,-1 0 1 0 0,0 0-15 0 0,-5 0 147 0 0,4-1-103 0 0,0 1 1 0 0,1 0-1 0 0,-1 0 1 0 0,0 0-1 0 0,0 0 1 0 0,1 0-1 0 0,-1 1 1 0 0,0-1-1 0 0,1 0 1 0 0,-1 1-1 0 0,0-1 1 0 0,-1 2-45 0 0,-2 8 309 0 0,-9-4-11 0 0,8-3-203 0 0,-21 11 376 0 0,19-8-353 0 0,0 1-54 0 0,7-6-51 0 0,0 1 0 0 0,-1-1 1 0 0,1 0-1 0 0,0 0 1 0 0,-1 1-1 0 0,1-1 0 0 0,0 0 1 0 0,-1 0-1 0 0,0 0 1 0 0,1-1-1 0 0,-1 1 0 0 0,1 0 1 0 0,-1-1-1 0 0,0 1 1 0 0,0-1-1 0 0,1 1 0 0 0,-1-1 1 0 0,0 0-1 0 0,0 0 1 0 0,0 0-14 0 0,0 0 12 0 0,1 1 1 0 0,-1-1 0 0 0,0 0-1 0 0,1 0 1 0 0,-1 1 0 0 0,0-1-1 0 0,1 1 1 0 0,-1 0 0 0 0,0-1-1 0 0,1 1 1 0 0,-1 0 0 0 0,1 0-1 0 0,-1 0 1 0 0,1 0-13 0 0,-8 4 47 0 0,-23 11 137 0 0,29-15-173 0 0,1 0 0 0 0,0 0 0 0 0,0-1 0 0 0,-1 1 0 0 0,1-1 0 0 0,0 1 0 0 0,-1-1 0 0 0,1 0 0 0 0,0 0 0 0 0,-1 0 0 0 0,0-1-11 0 0,-12 3 55 0 0,7 5 17 0 0,8-6-68 0 0,-1-1-1 0 0,1 1 1 0 0,0-1-1 0 0,-1 1 1 0 0,1-1-1 0 0,0 0 1 0 0,-1 1 0 0 0,1-1-1 0 0,-1 0 1 0 0,1 1-1 0 0,0-1 1 0 0,-1 0-1 0 0,1 1 1 0 0,-1-1 0 0 0,1 0-1 0 0,-1 0 1 0 0,1 0-1 0 0,-1 1 1 0 0,1-1-1 0 0,-1 0 1 0 0,1 0 0 0 0,-1 0-1 0 0,0 0 1 0 0,1 0-1 0 0,-1 0 1 0 0,1 0-1 0 0,-1 0 1 0 0,1 0 0 0 0,-1 0-4 0 0,-39 0 168 0 0,-2 0 40 0 0,37 0-208 0 0,-2 0 6 0 0,-11 0 60 0 0,18 0-65 0 0,0 0 0 0 0,0 0 1 0 0,0 0-1 0 0,0 0 0 0 0,0 0 1 0 0,0 0-1 0 0,-1 0 0 0 0,1 0 1 0 0,0 0-1 0 0,0 0 0 0 0,0 0 1 0 0,0 0-1 0 0,0 0 0 0 0,0 0 1 0 0,0 0-1 0 0,0 0 0 0 0,0 0 1 0 0,0 0-1 0 0,-1 0 0 0 0,1 0 1 0 0,0 0-1 0 0,0 0 0 0 0,0-1 1 0 0,0 1-1 0 0,0 0 0 0 0,0 0 1 0 0,0 0-1 0 0,0 0 0 0 0,0 0 1 0 0,0 0-1 0 0,0 0 0 0 0,0 0 1 0 0,0 0-1 0 0,-1 0 0 0 0,1 0 1 0 0,0 0-1 0 0,0 0 0 0 0,0-1 1 0 0,0 1-1 0 0,0 0 0 0 0,0 0 1 0 0,0 0-1 0 0,0 0 0 0 0,0 0 1 0 0,0 0-1 0 0,0 0 0 0 0,0 0 1 0 0,0 0-1 0 0,0 0 0 0 0,0-1 1 0 0,0 1-1 0 0,0 0 0 0 0,0 0 1 0 0,0 0-1 0 0,0 0 0 0 0,0 0 1 0 0,0 0-2 0 0,-2-9 63 0 0,2 8-61 0 0,0 1 0 0 0,-1 0 1 0 0,1-1-1 0 0,-1 1 0 0 0,1 0 1 0 0,0-1-1 0 0,-1 1 0 0 0,1 0 1 0 0,-1-1-1 0 0,1 1 0 0 0,-1 0 1 0 0,1 0-1 0 0,-1 0 0 0 0,1-1 1 0 0,-1 1-1 0 0,0 0 0 0 0,1 0 1 0 0,-1 0-1 0 0,1 0 0 0 0,-1 0 1 0 0,1 0-1 0 0,-1 0-2 0 0,1 0 2 0 0,0 0 0 0 0,0 0 0 0 0,-1 0 0 0 0,1 0 0 0 0,0 0 0 0 0,0 0 0 0 0,0 0 0 0 0,0 0-1 0 0,0 0 1 0 0,0 0 0 0 0,0 0 0 0 0,0 0 0 0 0,0 0 0 0 0,-1 0 0 0 0,1 0 0 0 0,0 0 0 0 0,0 0 0 0 0,0 0 0 0 0,0 0 0 0 0,0 0-1 0 0,0 0 1 0 0,0 0 0 0 0,0 0 0 0 0,0 0 0 0 0,0 0 0 0 0,0 0 0 0 0,-1 0 0 0 0,1 0 0 0 0,0 0 0 0 0,0 0 0 0 0,0 0 0 0 0,0 0-1 0 0,0-1 1 0 0,0 1 0 0 0,0 0 0 0 0,0 0 0 0 0,0 0 0 0 0,0 0 0 0 0,0 0 0 0 0,0 0 0 0 0,0 0 0 0 0,0 0 0 0 0,0 0 0 0 0,0 0-1 0 0,0-1 1 0 0,0 1 0 0 0,0 0 0 0 0,0 0 0 0 0,0 0 0 0 0,0 0 0 0 0,0 0 0 0 0,0 0 0 0 0,0 0 0 0 0,0 0 0 0 0,0 0 0 0 0,0 0 0 0 0,0-1-2 0 0,0-4 61 0 0,0-11 152 0 0,0 12-175 0 0,0 2-33 0 0,0-1 66 0 0,0 1-18 0 0,-1-2-44 0 0,1 4-13 0 0,5-8 27 0 0,5-10 54 0 0,-8 1-5 0 0,-2 17-70 0 0,0-1 0 0 0,0 0 0 0 0,0 0 0 0 0,0 0 0 0 0,0 0 0 0 0,0 0 0 0 0,0 0 0 0 0,1 1 0 0 0,-1-1 0 0 0,0 0 1 0 0,0 0-1 0 0,1 0 0 0 0,-1 0 0 0 0,1 1 0 0 0,-1-1-2 0 0,12-6 49 0 0,-11 6-48 0 0,0 1 1 0 0,0 0-1 0 0,0-1 0 0 0,0 1 0 0 0,0-1 0 0 0,0 0 0 0 0,0 1 0 0 0,0-1 0 0 0,0 0 0 0 0,0 0 0 0 0,0 0 0 0 0,-1 1 0 0 0,1-1 0 0 0,0 0 0 0 0,0 0 0 0 0,-1-1-1 0 0,1 1 0 0 0,0 0 0 0 0,-1-1 0 0 0,0 1 0 0 0,1-1 0 0 0,-1 1 0 0 0,0-1 0 0 0,0 1 0 0 0,0-1 0 0 0,0 1 0 0 0,0-1 0 0 0,0 0 0 0 0,0 1 0 0 0,0-1 0 0 0,0 1 0 0 0,0-1 0 0 0,1 1 0 0 0,-1-1 0 0 0,0 1 0 0 0,1 0 0 0 0,-1-1 0 0 0,1 1 0 0 0,13-16 0 0 0,2-2 0 0 0,14-27 0 0 0,-25 32 0 0 0,6 9 0 0 0,-5-9 0 0 0,-1 6 0 0 0,-4 6 0 0 0,0 1 0 0 0,0-1 0 0 0,0 1 1 0 0,0-1-1 0 0,-1 1 0 0 0,1-1 0 0 0,-1 0 0 0 0,1 1 0 0 0,-1-1 0 0 0,1 0 0 0 0,-1 1 0 0 0,0-1 0 0 0,0 0 0 0 0,1 0 0 0 0,-1 0 0 0 0,0 0 0 0 0,0 1 0 0 0,0-1 0 0 0,1 0-1 0 0,-1 0 1 0 0,1 0 0 0 0,-1 1 0 0 0,1-1 0 0 0,0 0 0 0 0,0 0 0 0 0,0 1 0 0 0,0-1 0 0 0,0 1 0 0 0,0-1 0 0 0,0 0 0 0 0,0 1 0 0 0,0-1 0 0 0,-1 0 0 0 0,1 1 0 0 0,0-1 0 0 0,-1 0 0 0 0,1 0 0 0 0,-1 1 0 0 0,0-1 0 0 0,1 0 0 0 0,-1 0 0 0 0,0 0 0 0 0,0 0 0 0 0,0 1 0 0 0,0-1 0 0 0,0 1 0 0 0,0-1 0 0 0,0 1 0 0 0,1-1 0 0 0,-1 1 0 0 0,1 0 0 0 0,-1-1 0 0 0,1 1 0 0 0,10-16 0 0 0,-11 16 0 0 0,1-1 0 0 0,-1 1 0 0 0,0-1 0 0 0,1 1 0 0 0,-1 0 0 0 0,0-1 0 0 0,0 1 0 0 0,0-1 0 0 0,0 1 0 0 0,0-1 0 0 0,0 2 0 0 0,0-17 0 0 0,0 17 0 0 0,0 0 0 0 0,0-1 0 0 0,0 1 0 0 0,0-1 0 0 0,0 1 0 0 0,0-1 0 0 0,0 1 0 0 0,0-1 0 0 0,0 1 0 0 0,0-1 0 0 0,0 1 0 0 0,0 0 0 0 0,0-1 0 0 0,0 1 0 0 0,0-1 0 0 0,1 1 0 0 0,-1-1 0 0 0,0 1 0 0 0,0 0 0 0 0,1-1 0 0 0,-1 1 0 0 0,0 0 0 0 0,0-1 0 0 0,1 1 0 0 0,0 0 0 0 0,0 0 0 0 0,-1 1 0 0 0,1-1 0 0 0,0 1 0 0 0,0-1 0 0 0,-1 1 0 0 0,1-1 0 0 0,0 1 0 0 0,-1 0 0 0 0,1-1 0 0 0,-1 1 0 0 0,1 0 0 0 0,-1 0 0 0 0,1-1 0 0 0,-1 1 0 0 0,1 0 0 0 0,0 1 0 0 0,-1-1 0 0 0,0 1 0 0 0,1-1 0 0 0,-1 1 0 0 0,0-1 0 0 0,1 1 0 0 0,-1-1 0 0 0,0 1 0 0 0,0-1 0 0 0,0 1 0 0 0,0-2 0 0 0,-1 5 0 0 0,1-3 0 0 0,14 24 0 0 0,-12-22 0 0 0,-1 0 0 0 0,0 1 0 0 0,-1-1 0 0 0,1 1 0 0 0,-1-1 0 0 0,0 1 0 0 0,0-1 0 0 0,0 1 0 0 0,-1 3 0 0 0,0 9 0 0 0,1-9 0 0 0,0-6 0 0 0,-1 0 0 0 0,1 0 0 0 0,0 1 0 0 0,1-1 0 0 0,-1 0 0 0 0,0 0 0 0 0,1 0 0 0 0,-1 1 0 0 0,1-1 0 0 0,0 1 0 0 0,4 5 1 0 0,-4-6 0 0 0,0-1-1 0 0,0 0 1 0 0,0 1 0 0 0,0 0-1 0 0,-1-1 1 0 0,1 1 0 0 0,-1-1-1 0 0,1 1 1 0 0,-1 0 0 0 0,1 0-1 0 0,-1-1 1 0 0,0 1 0 0 0,0 0-1 0 0,1 0 1 0 0,-2 0-1 0 0,1 8 16 0 0,-1-6-12 0 0,1 0 0 0 0,0 0 0 0 0,0 0 1 0 0,0-1-1 0 0,1 1 0 0 0,-1 0 0 0 0,1 0 0 0 0,0-1 0 0 0,0 3-4 0 0,1-1-1 0 0,1 2 12 0 0,-1 0 1 0 0,0 0-1 0 0,-1 1 0 0 0,1-1 1 0 0,-1 1-1 0 0,0 5-11 0 0,-2 14 21 0 0,0-16 8 0 0,1 1 0 0 0,0-1 0 0 0,1 0 0 0 0,0 0-1 0 0,2 5-28 0 0,1 1 37 0 0,-1-10-19 0 0,-2-1 0 0 0,1 1 0 0 0,-1 0 0 0 0,0 0 0 0 0,0 0-1 0 0,-1 0-17 0 0,0 9 36 0 0,-1-8-9 0 0,1 0-1 0 0,1 0 1 0 0,-1 0 0 0 0,1 0 0 0 0,1 2-27 0 0,2 6 48 0 0,-2-11-25 0 0,0 1-1 0 0,0 0 0 0 0,-1 0 1 0 0,0 0-1 0 0,0 0 1 0 0,-1 1-1 0 0,1-1 0 0 0,-1 0 1 0 0,0 0-1 0 0,-1 0 1 0 0,0 0-1 0 0,0 1-22 0 0,-5 9 93 0 0,5-14-82 0 0,0 0 1 0 0,0 0-1 0 0,0 0 1 0 0,0 0 0 0 0,1-1-1 0 0,-1 1 1 0 0,1 0-1 0 0,0 0 1 0 0,-1 1-1 0 0,1-1 1 0 0,0 0 0 0 0,0 0-1 0 0,0 0 1 0 0,1 0-1 0 0,-1 0 1 0 0,0 0-1 0 0,1 0-11 0 0,5 14 76 0 0,0 2 26 0 0,-4 0 15 0 0,-2 37 102 0 0,0-33-149 0 0,0-20-59 0 0,0 0 0 0 0,0 0 0 0 0,0 0 0 0 0,0 0 0 0 0,1 0-1 0 0,-1 0 1 0 0,1 0 0 0 0,0 0 0 0 0,-1-1 0 0 0,1 1 0 0 0,0 0 0 0 0,0 0-1 0 0,1 1-10 0 0,-1-2 11 0 0,0 1 0 0 0,0-1-1 0 0,0 1 1 0 0,0-1 0 0 0,-1 1 0 0 0,1 0-1 0 0,-1-1 1 0 0,1 1 0 0 0,-1 0-1 0 0,1-1 1 0 0,-1 1 0 0 0,0 0-1 0 0,0 1-10 0 0,0 9 64 0 0,0 13 153 0 0,5-16-60 0 0,4-6 39 0 0,-7-3 42 0 0,-2 0-27 0 0,0 6-119 0 0,0 1-77 0 0,0-4 50 0 0,0-3 8 0 0,0 0-1 0 0,0 0-40 0 0,0 0-46 0 0,0 0-46 0 0,0 0-86 0 0,0-3-130 0 0,0 3 57 0 0,0-1 78 0 0,0 1 70 0 0,0-1 56 0 0,0 1 46 0 0,0 0 33 0 0,0-2 374 0 0,0 1-367 0 0,0 1-83 0 0,0-1-48 0 0,0 1-46 0 0,0-1-54 0 0,0 1-59 0 0,0-1-90 0 0,0 0-84 0 0,0 0-92 0 0,0 0-100 0 0,0 0-108 0 0,0 0-115 0 0,0-1-125 0 0,0 2 418 0 0,0-1-34 0 0,0-3-1807 0 0,0-6-1338 0 0</inkml:trace>
  <inkml:trace contextRef="#ctx0" brushRef="#br0" timeOffset="1033.5">689 1148 4952 0 0,'0'0'108'0'0,"0"0"17"0"0,0 0 11 0 0,0 3-17 0 0,0 5-97 0 0,0 14 54 0 0,0-16 91 0 0,-1-1-46 0 0,-5 7 146 0 0,2-5-64 0 0,2-4-56 0 0,1 1 43 0 0,-1 3 145 0 0,2 1 114 0 0,-1 6-39 0 0,0 4 93 0 0,2-5-198 0 0,0-4-106 0 0,2-1-73 0 0,-1-4-35 0 0,1 1-21 0 0,1 2 18 0 0,-1-2 60 0 0,-2 2 89 0 0,-1-3-66 0 0,0 0 41 0 0,0-4-314 0 0,0 1 33 0 0,0-1 17 0 0,0 1 78 0 0,0 0 46 0 0,0 1 267 0 0,0-2-252 0 0,0 1-80 0 0,0 0-34 0 0,0-1-39 0 0,0 1-46 0 0,0-1-32 0 0,0 1-47 0 0,0 0-51 0 0,0-1-55 0 0,0 1-59 0 0,0 0-66 0 0,0 0-68 0 0,0 0-74 0 0,0-1-668 0 0,0 0-702 0 0</inkml:trace>
  <inkml:trace contextRef="#ctx0" brushRef="#br0" timeOffset="1732.75">771 312 6880 0 0,'0'0'157'0'0,"0"0"23"0"0,0 0 11 0 0,0-3-31 0 0,0-20-100 0 0,0 19-3 0 0,0 2 82 0 0,3 1 161 0 0,-3 1-274 0 0,1 0-1 0 0,-1 0 1 0 0,1 0 0 0 0,-1 0 0 0 0,1 0 0 0 0,-1 0-1 0 0,1 0 1 0 0,-1 0 0 0 0,1 0 0 0 0,-1 0-1 0 0,1 0 1 0 0,-1-1 0 0 0,1 1 0 0 0,-1 0 0 0 0,1 0-1 0 0,-1-1 1 0 0,0 1 0 0 0,1 0 0 0 0,-1-1 0 0 0,1 1-1 0 0,-1 0 1 0 0,0-1 0 0 0,0 1 0 0 0,1 0 0 0 0,-1-1-1 0 0,0 1 1 0 0,1-1 0 0 0,-1 1 0 0 0,0-1 0 0 0,0 1-26 0 0,2-18 772 0 0,-2 13-600 0 0,0 3-19 0 0,2-1 17 0 0,6-4-63 0 0,20-22 427 0 0,-20 18-388 0 0,-2-2 12 0 0,4 7-4 0 0,-7 3-89 0 0,-1-1-30 0 0,-1 1-12 0 0,2 1 22 0 0,1 1 87 0 0,0 1-22 0 0,1 0 38 0 0,25 0-66 0 0,-29 0-82 0 0,0 0 0 0 0,-1 0 0 0 0,1 0 0 0 0,0 0 0 0 0,0 0 0 0 0,-1 0 0 0 0,1 0 0 0 0,0 0 0 0 0,-1 0 0 0 0,1 1 0 0 0,0-1 0 0 0,-1 0 0 0 0,1 0 0 0 0,0 1 0 0 0,-1-1 0 0 0,1 1 0 0 0,-1-1 0 0 0,1 0 0 0 0,0 1 0 0 0,-1-1 0 0 0,1 1 0 0 0,-1-1 0 0 0,0 1 0 0 0,1 0 0 0 0,-1-1 0 0 0,1 1 0 0 0,-1-1 0 0 0,0 1 0 0 0,1 0 0 0 0,-1-1 0 0 0,1 1 0 0 0,-1-1 0 0 0,1 1 0 0 0,-1-1 0 0 0,1 1 0 0 0,-1-1 0 0 0,1 1 0 0 0,0-1 0 0 0,-1 0 0 0 0,1 1 0 0 0,0-1 0 0 0,-1 0 0 0 0,1 0 0 0 0,0 1 0 0 0,-1-1 0 0 0,1 0 0 0 0,0 0 0 0 0,-1 0 0 0 0,1 0 0 0 0,0 0 0 0 0,0 0 0 0 0,-1 0 0 0 0,1 0 0 0 0,0 0 0 0 0,-1 0 0 0 0,1 0 0 0 0,-1 0 0 0 0,1-1 0 0 0,-1 1 0 0 0,1 0 0 0 0,-1 0 0 0 0,1 0 0 0 0,-1 0 0 0 0,1 0 0 0 0,-1 0 0 0 0,1 1 0 0 0,-1-1 0 0 0,1 0 0 0 0,-1 0 0 0 0,1 0 0 0 0,-1 0 0 0 0,1 1 0 0 0,-1-1 0 0 0,0 0 0 0 0,1 0 0 0 0,-1 1 0 0 0,1-1 0 0 0,-1 0 0 0 0,0 1 0 0 0,1-1 0 0 0,-1 0 0 0 0,0 1 0 0 0,1-1 0 0 0,-1 1 0 0 0,0-1 0 0 0,1 1 0 0 0,-1-1 0 0 0,0 0 0 0 0,0 1 0 0 0,0-1 0 0 0,1 1 0 0 0,-1-1 0 0 0,0 1 0 0 0,0-1 0 0 0,0 1 0 0 0,0-1 0 0 0,0 1 0 0 0,0-1 0 0 0,0 1 0 0 0,0 0 0 0 0,0-1 0 0 0,0 1 0 0 0,0-1 0 0 0,0 2 0 0 0,0 0 0 0 0,0-1 0 0 0,0 1 0 0 0,0 0 0 0 0,0 0 0 0 0,1-1 0 0 0,-1 1 0 0 0,1 0 0 0 0,-1-1 0 0 0,1 1 0 0 0,10 14 10 0 0,-10-14-5 0 0,-1-1-1 0 0,1 0 0 0 0,-1 1 0 0 0,0-1 1 0 0,1 1-1 0 0,-1-1 0 0 0,0 1 0 0 0,0-1 1 0 0,0 1-1 0 0,0 0-4 0 0,0-2 0 0 0,0 1 1 0 0,0 1 0 0 0,0 0 0 0 0,0-1 0 0 0,1 1 0 0 0,-1 0 0 0 0,1-1 0 0 0,-1 1 0 0 0,1 0 0 0 0,-1-1 0 0 0,1 1 0 0 0,0-1 0 0 0,0 1 0 0 0,1 0-1 0 0,-1 0 0 0 0,0 0 0 0 0,0-1 0 0 0,0 1-1 0 0,0 0 1 0 0,-1 0 0 0 0,1 0 0 0 0,0 0 0 0 0,-1 0-1 0 0,0 0 1 0 0,1 0 0 0 0,-1 0 0 0 0,0 0 0 0 0,0 2 0 0 0,0 78 40 0 0,0 43 84 0 0,-1-107-55 0 0,-6 0-18 0 0,2-2-15 0 0,-1 17 41 0 0,-5 0 23 0 0,6-1 11 0 0,-6 1 1 0 0,5 0 1 0 0,-5 0 6 0 0,7-14-50 0 0,4-14-48 0 0,-1 0 1 0 0,-1 0-1 0 0,1 0 0 0 0,-1-1 1 0 0,0 1-1 0 0,0 0 0 0 0,0-1 1 0 0,-1 1-22 0 0,-9 17 94 0 0,11-19-89 0 0,0 0-1 0 0,1 0 1 0 0,-1 1 0 0 0,0-1-1 0 0,1 0 1 0 0,0 0 0 0 0,0 1 0 0 0,0 0-5 0 0,-1 9 23 0 0,-1-1 1 0 0,0 0 0 0 0,-1 0-1 0 0,-1 0 1 0 0,1 0 0 0 0,-5 6-24 0 0,1 3 70 0 0,6-17-56 0 0,0-1 1 0 0,0 0 0 0 0,1 1 0 0 0,-1-1 0 0 0,1 1 0 0 0,0-1 0 0 0,0 0 0 0 0,0 1-15 0 0,-2 14 57 0 0,-4-4 1 0 0,5-12-47 0 0,0-1 0 0 0,0 0 0 0 0,0 1 0 0 0,1-1 0 0 0,-1 1 0 0 0,1 0 0 0 0,-1-1 0 0 0,1 1 0 0 0,-1-1 0 0 0,1 1 0 0 0,0 0 0 0 0,0-1 0 0 0,0 1-11 0 0,0-1-123 0 0,0 1 38 0 0,0 0 35 0 0,0-1 33 0 0,0 3 72 0 0,0 0 102 0 0,0 0 76 0 0,0 0 60 0 0,0 11 1007 0 0,0-12-1001 0 0,0 2 73 0 0,0-3-239 0 0,0 0-46 0 0,3-2 201 0 0,7 0-29 0 0,-7 0-123 0 0,-3 0-52 0 0,3-3-11 0 0,12-6-15 0 0,-12 8-54 0 0,1 0 0 0 0,0 0-1 0 0,0 0 1 0 0,0 1 0 0 0,0 0 0 0 0,0 0-1 0 0,0 0-3 0 0,-2 0 5 0 0,-1 0 0 0 0,1 0 0 0 0,-1 0 0 0 0,1 0-1 0 0,-1-1 1 0 0,1 1 0 0 0,-1 0 0 0 0,1-1 0 0 0,-1 1-1 0 0,1-1-4 0 0,6-4 11 0 0,-7 4-7 0 0,1 0 0 0 0,-1 0 0 0 0,1 0 0 0 0,-1 0 0 0 0,1 1 0 0 0,0-1 0 0 0,-1 0-1 0 0,1 1 1 0 0,0-1 0 0 0,-1 1 0 0 0,1 0 0 0 0,0 0 0 0 0,0-1 0 0 0,-1 1-4 0 0,101 0 10 0 0,-56 0 1 0 0,-34 1 23 0 0,-9-1-27 0 0,1 1 0 0 0,-1-1 1 0 0,1 0-1 0 0,-1 0 0 0 0,0-1 1 0 0,1 1-1 0 0,-1-1 0 0 0,0 1 1 0 0,0-1-1 0 0,1 0-7 0 0,13-10 21 0 0,-16 10-17 0 0,0 1 1 0 0,1-1-1 0 0,-1 1 0 0 0,1-1 0 0 0,-1 1 1 0 0,1 0-1 0 0,-1 0 0 0 0,1 0 1 0 0,-1 0-1 0 0,1 0-4 0 0,3 0-32 0 0,6 0 93 0 0,-8 0-89 0 0,1 0-59 0 0,-2 0-24 0 0,0 0-48 0 0,-1 0-56 0 0,1 0-65 0 0,-1 0 17 0 0,-1 0-43 0 0,1 0-39 0 0,-1 0-36 0 0,1 0-247 0 0,0-1-59 0 0,-1 0-46 0 0,1 0-33 0 0,4-3-1459 0 0,4-5-1051 0 0</inkml:trace>
  <inkml:trace contextRef="#ctx0" brushRef="#br0" timeOffset="2571.15">1312 99 8352 0 0,'0'0'190'0'0,"0"0"28"0"0,0 0 7 0 0,0 0 39 0 0,0 0 141 0 0,0 0 62 0 0,0 0 12 0 0,0 0-37 0 0,0 0-311 0 0,0-3 24 0 0,0-8 59 0 0,0 11-210 0 0,0 0 0 0 0,0 0-1 0 0,0 0 1 0 0,0 0 0 0 0,0 0 0 0 0,0-1-1 0 0,0 1 1 0 0,0 0 0 0 0,0 0 0 0 0,0 0-1 0 0,0 0 1 0 0,0 0 0 0 0,0 0 0 0 0,0-1-1 0 0,1 1 1 0 0,-1 0 0 0 0,0 0-1 0 0,0 0 1 0 0,0 0 0 0 0,0 0 0 0 0,0 0-1 0 0,0 0 1 0 0,0-1 0 0 0,0 1 0 0 0,1 0-1 0 0,-1 0 1 0 0,0 0 0 0 0,0 0-1 0 0,0 0 1 0 0,0 0 0 0 0,0 0 0 0 0,0 0-1 0 0,1 0 1 0 0,-1 0 0 0 0,0 0 0 0 0,0 0-1 0 0,0 0 1 0 0,0 0 0 0 0,0 0-1 0 0,1 0 1 0 0,-1 0 0 0 0,0 0 0 0 0,0 0-1 0 0,0 0 1 0 0,0 0 0 0 0,0 0 0 0 0,1 0-1 0 0,-1 0 1 0 0,0 0 0 0 0,0 0-1 0 0,0 0 1 0 0,0 0 0 0 0,0 1 0 0 0,0-1-4 0 0,7 0 59 0 0,5 1 47 0 0,3 0 50 0 0,-1-2 53 0 0,-1-3 61 0 0,-5-1-125 0 0,-7 4-115 0 0,1 0 0 0 0,-1 0 1 0 0,1 0-1 0 0,-1 0 0 0 0,1 1 0 0 0,-1-1 0 0 0,1 0 1 0 0,0 1-1 0 0,-1-1 0 0 0,1 1 0 0 0,0 0 1 0 0,0-1-1 0 0,-1 1 0 0 0,1 0 0 0 0,1 0-30 0 0,1 0 31 0 0,0 0 1 0 0,0-1-1 0 0,1 0 0 0 0,-1 0 0 0 0,0 0 0 0 0,0 0 1 0 0,-1 0-1 0 0,1-1 0 0 0,0 0 0 0 0,2-1-31 0 0,-4 2 13 0 0,-1 1-1 0 0,1-1 0 0 0,-1 1 0 0 0,1-1 1 0 0,-1 1-1 0 0,1 0 0 0 0,-1 0 1 0 0,1 0-1 0 0,-1 0 0 0 0,1 0-12 0 0,-1 0 10 0 0,1 0 0 0 0,-1 0 0 0 0,1 0 0 0 0,-1 0-1 0 0,1-1 1 0 0,-1 1 0 0 0,1 0 0 0 0,-1-1 0 0 0,1 1 0 0 0,-1-1-10 0 0,3-1 2 0 0,0 0 1 0 0,0 1 0 0 0,0-1 0 0 0,0 1 0 0 0,0-1 0 0 0,0 1-1 0 0,0 0 1 0 0,0 1 0 0 0,2-1-3 0 0,18 1 48 0 0,-23 0-47 0 0,0 0-1 0 0,0 0 1 0 0,1 0 0 0 0,-1 0-1 0 0,0-1 1 0 0,0 1 0 0 0,0 0-1 0 0,0 0 1 0 0,1-1 0 0 0,-1 1-1 0 0,0-1 1 0 0,0 1 0 0 0,0-1 0 0 0,0 1-1 0 0,0-1 1 0 0,0 0 0 0 0,0 0-1 0 0,12-5-2 0 0,-8 4 2 0 0,0 2 0 0 0,0-1 0 0 0,0 0 1 0 0,0 1-1 0 0,2 0 0 0 0,-5 0 1 0 0,-1 0 0 0 0,1 0 0 0 0,-1 0 0 0 0,1 0 0 0 0,-1 0 0 0 0,1-1 0 0 0,-1 1 0 0 0,1 0 0 0 0,-1-1 0 0 0,1 0-1 0 0,11-9 54 0 0,-10 7 15 0 0,-3 3 18 0 0,0 0-13 0 0,0 2-34 0 0,0 3 14 0 0,3 4-29 0 0,0-3-18 0 0,2 5-3 0 0,-9 1-5 0 0,3-10 2 0 0,0-1 1 0 0,0 1-1 0 0,0 0 1 0 0,1-1 0 0 0,-1 1-1 0 0,0 0 1 0 0,1 0-1 0 0,0-1 1 0 0,-1 1-1 0 0,1 1-1 0 0,0-2 3 0 0,0-1 1 0 0,0 1-1 0 0,1-1 0 0 0,-1 1 0 0 0,0-1 1 0 0,0 1-1 0 0,0-1 0 0 0,0 1 0 0 0,0 0 1 0 0,-1-1-1 0 0,1 1 0 0 0,0-1 0 0 0,0 1 1 0 0,0-1-1 0 0,0 1 0 0 0,-1-1 0 0 0,1 0 1 0 0,0 1-1 0 0,0-1 0 0 0,-1 1 0 0 0,1-1 1 0 0,0 1-1 0 0,-1-1 0 0 0,1 0 0 0 0,0 1 1 0 0,-1-1-1 0 0,1 0 0 0 0,-1 1 0 0 0,1-1 1 0 0,0 0-1 0 0,-1 0 0 0 0,0 1-3 0 0,-6 3 58 0 0,-1 11 41 0 0,0 3-37 0 0,7 0-45 0 0,1-16-11 0 0,0 1 1 0 0,0-1-1 0 0,0 1 1 0 0,0-1-1 0 0,0 1 0 0 0,-1-1 1 0 0,1 0-1 0 0,-1 1 1 0 0,0-1-1 0 0,0 3-6 0 0,-11 8 24 0 0,10-11-18 0 0,1 0 0 0 0,-1 0 0 0 0,0 0 1 0 0,1 0-1 0 0,-1 0 0 0 0,1 0 1 0 0,-1 0-1 0 0,1 0 0 0 0,-1 2-6 0 0,-1 9 12 0 0,2-8-5 0 0,-1-1 0 0 0,1 0 0 0 0,0 0-1 0 0,-1 0 1 0 0,0 0 0 0 0,0 0 0 0 0,0-1 0 0 0,-1 1-7 0 0,-6 14 10 0 0,-9 32 93 0 0,15-41-88 0 0,-4 11 23 0 0,-5 7 64 0 0,-2 8 17 0 0,10-23-33 0 0,0 0 0 0 0,-1-1 0 0 0,-3 4-86 0 0,8-13 11 0 0,-1-1 71 0 0,-1 1-65 0 0,-1 1-131 0 0,2-2 98 0 0,0 0 36 0 0,-1 0 54 0 0,1 1 71 0 0,0-1-2 0 0,0 0 43 0 0,1 1 48 0 0,-1-1 54 0 0,4 2-169 0 0,8 8 3 0 0,-9-9 4 0 0,1-2 2 0 0,-1 0-111 0 0,-1 0-1 0 0,1-1 0 0 0,-1 1 0 0 0,1-1 0 0 0,-1 1 0 0 0,1-1 0 0 0,-1 0 0 0 0,1 1 0 0 0,-1-1 0 0 0,1-1-16 0 0,-1 1 7 0 0,0 0 1 0 0,0 1-1 0 0,0-1 0 0 0,1 0 0 0 0,-1 1 1 0 0,0-1-1 0 0,0 1 0 0 0,0-1 0 0 0,0 1 0 0 0,1-1 1 0 0,-1 1-1 0 0,0 0 0 0 0,0 0 0 0 0,1-1 0 0 0,-1 1 1 0 0,0 0-1 0 0,0 0 0 0 0,1 0 0 0 0,-1 1 0 0 0,0-1 1 0 0,1 0-1 0 0,-1 0 0 0 0,0 1-7 0 0,8 4 34 0 0,4 2 17 0 0,1-6 47 0 0,-10-1-91 0 0,-1 0-6 0 0,-1 0-1 0 0,0 0 0 0 0,1 0 1 0 0,-1 0-1 0 0,1 0 0 0 0,-1 1 1 0 0,1-1-1 0 0,-1 1 0 0 0,2 0 0 0 0,12 7-24 0 0,1 1 76 0 0,40 23 300 0 0,-35-18-293 0 0,-19-12-70 0 0,0 1-1 0 0,0-1 1 0 0,0 1 0 0 0,0 0-1 0 0,0 0 1 0 0,-1 0-1 0 0,1 0 1 0 0,-1 0 0 0 0,0 1-1 0 0,0-1 1 0 0,0 2 11 0 0,1-1-34 0 0,-1 1 0 0 0,1-1 0 0 0,0 0 0 0 0,0 0 0 0 0,4 4 34 0 0,2 4-81 0 0,-2 0 89 0 0,-5-8 16 0 0,0-1 1 0 0,0 1-1 0 0,0-1 1 0 0,1 1-1 0 0,-1-1 1 0 0,2 1-25 0 0,-2-2 26 0 0,0 1 1 0 0,0 0 0 0 0,0-1-1 0 0,0 1 1 0 0,0 0 0 0 0,1 3-27 0 0,3 11 59 0 0,0-4-55 0 0,-1-3-51 0 0,3 2 4 0 0,-7-10 23 0 0,0 1 0 0 0,1-1-1 0 0,-1 1 1 0 0,0 0 0 0 0,-1 0 0 0 0,1-1 0 0 0,0 1-1 0 0,-1 0 1 0 0,1 0 0 0 0,-1 0 0 0 0,0 0 0 0 0,0-1-1 0 0,0 3 21 0 0,0 3 24 0 0,0-6-2 0 0,0 0 0 0 0,0 0 0 0 0,0 1-1 0 0,0-1 1 0 0,0 0 0 0 0,0 0 0 0 0,-1 1 0 0 0,1-1 0 0 0,-1 0 0 0 0,0 1-22 0 0,-32 63 661 0 0,6-34-366 0 0,19-20-208 0 0,-3-7-28 0 0,0 0-10 0 0,3 6 21 0 0,0-2-21 0 0,-9 1-20 0 0,14-9-27 0 0,0 1 1 0 0,0 0-1 0 0,0 0 1 0 0,0 0-1 0 0,0 0 0 0 0,-1 1-2 0 0,3-2 3 0 0,0 1 0 0 0,0-1 0 0 0,0 0 0 0 0,-1 1 0 0 0,1-1 0 0 0,-1 0 0 0 0,1 0 0 0 0,-1 0 0 0 0,1 0 0 0 0,-1-1 0 0 0,1 1 0 0 0,-1 0 0 0 0,0-1 0 0 0,0 1 0 0 0,1-1 0 0 0,-1 1 0 0 0,0-1 0 0 0,0 0 0 0 0,1 0 0 0 0,-1 0-3 0 0,0 0 0 0 0,0 1 0 0 0,0-1 0 0 0,0 0 0 0 0,0 1 0 0 0,0-1 0 0 0,1 1 0 0 0,-1-1 0 0 0,0 1 0 0 0,0 0 0 0 0,1 0 0 0 0,-1-1 0 0 0,1 1 0 0 0,-1 1-1 0 0,0-1 2 0 0,1 0 0 0 0,-1 0 0 0 0,1-1 0 0 0,-1 1 0 0 0,0 0 0 0 0,0 0 0 0 0,1-1 0 0 0,-1 1 0 0 0,0-1-1 0 0,0 0 1 0 0,0 1 0 0 0,0-1 0 0 0,0 0-1 0 0,-30 0 53 0 0,9 0-55 0 0,16 0-32 0 0,4 0-150 0 0,3 0-53 0 0,0 0-10 0 0,-1 0 86 0 0,-1 0 14 0 0,-2 0-50 0 0,-3 0-167 0 0,7 0 352 0 0,0 0 0 0 0,0 0 0 0 0,0 0 1 0 0,0 0-1 0 0,0 0 0 0 0,0 0 0 0 0,-1 0 0 0 0,1 0 0 0 0,0 0 0 0 0,0 0 0 0 0,0 0 1 0 0,0 0-1 0 0,0 0 0 0 0,0 0 0 0 0,0 0 0 0 0,0 0 0 0 0,0 0 0 0 0,0 0 0 0 0,-1 0 0 0 0,1 0 1 0 0,0 0-1 0 0,0 0 0 0 0,0 0 0 0 0,0 0 0 0 0,0 0 0 0 0,0 0 0 0 0,0 0 0 0 0,0-1 1 0 0,0 1-1 0 0,0 0 0 0 0,0 0 0 0 0,0 0 0 0 0,0 0 0 0 0,-1 0 0 0 0,1 0 0 0 0,0 0 0 0 0,0 0 1 0 0,0 0-1 0 0,0 0 0 0 0,0 0 0 0 0,0 0 0 0 0,0-1 0 0 0,0 1 0 0 0,0 0 0 0 0,0 0 1 0 0,0 0-1 0 0,0 0 0 0 0,0 0 0 0 0,0 0 0 0 0,0 0 0 0 0,0 0 0 0 0,0 0 0 0 0,0-1 0 0 0,0 1 1 0 0,0 0-1 0 0,0 0 0 0 0,0 0 12 0 0,0-2-161 0 0,0 0 25 0 0,0 1-11 0 0,0-1-41 0 0,0 1-7 0 0,0 0-41 0 0,0 0-47 0 0,0 0-54 0 0,0 0-56 0 0,0 1-53 0 0,0-1-48 0 0,0 1-40 0 0,0 0-154 0 0,0 0-40 0 0,0-1-185 0 0,0 1-501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8:09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0 248 7256 0 0,'0'0'165'0'0,"0"0"22"0"0,0 0 7 0 0,0 0 44 0 0,0-3 136 0 0,0 3-355 0 0,0-1-1 0 0,0 1 1 0 0,0-1-1 0 0,0 1 0 0 0,0-1 1 0 0,0 1-1 0 0,0-1 0 0 0,0 1 1 0 0,0 0-1 0 0,0-1 1 0 0,1 1-1 0 0,-1-1 0 0 0,0 1 1 0 0,0 0-1 0 0,0-1 0 0 0,1 1 1 0 0,-1-1-1 0 0,0 1 1 0 0,0 0-1 0 0,1-1 0 0 0,-1 1 1 0 0,0 0-1 0 0,1-1 0 0 0,-1 1 1 0 0,0 0-1 0 0,1 0 1 0 0,-1-1-1 0 0,0 1 0 0 0,1 0 1 0 0,-1 0-1 0 0,1 0-18 0 0,6-5 312 0 0,-2-9 126 0 0,6-2-38 0 0,-5 2-14 0 0,5 8-2 0 0,-6-7-10 0 0,0 6-225 0 0,-1 1 0 0 0,1 0 1 0 0,1 1-1 0 0,-1-1 0 0 0,5-2-149 0 0,-1-1 224 0 0,-4 1 78 0 0,-4 7-287 0 0,0-1 13 0 0,0 0 0 0 0,0 0 0 0 0,0 0 0 0 0,0 0 0 0 0,1 0 0 0 0,-1 0 0 0 0,1 0 0 0 0,0 0-28 0 0,5-3 109 0 0,3-1 49 0 0,26-24 314 0 0,-9 16-275 0 0,-25 14-183 0 0,-1 0-4 0 0,0 0 0 0 0,0 0 0 0 0,-1-1 0 0 0,1 1-1 0 0,0 0 1 0 0,-1 0 0 0 0,1 0 0 0 0,0 0 0 0 0,0-1 0 0 0,-1 1 0 0 0,1 0 0 0 0,0-1 0 0 0,-1 1 0 0 0,1-1 0 0 0,-1 1 0 0 0,1-1 0 0 0,-1 1 0 0 0,1-1 0 0 0,0 1 0 0 0,-1-1 0 0 0,0 1 0 0 0,1-1 0 0 0,-1 0 0 0 0,1 1 0 0 0,-1-1 0 0 0,0 0-1 0 0,1 0-9 0 0,2-6 73 0 0,-2 6-60 0 0,0 0 0 0 0,0-1 0 0 0,0 1 0 0 0,0 0 0 0 0,1 0 0 0 0,-1 0 0 0 0,0 0 0 0 0,0 0 0 0 0,1 0 0 0 0,-1 0 0 0 0,1 0 0 0 0,-1 1 0 0 0,1-1 0 0 0,-1 0 0 0 0,1 1 0 0 0,0-1 1 0 0,-1 1-1 0 0,1 0 0 0 0,-1-1 0 0 0,1 1 0 0 0,0 0-13 0 0,21-1 112 0 0,0 2-45 0 0,-4 0-64 0 0,-19-1-3 0 0,1 0 0 0 0,-1 0 0 0 0,1-1 0 0 0,-1 1 0 0 0,1 0 0 0 0,-1 0 0 0 0,1 0 0 0 0,-1 0 0 0 0,1 0 0 0 0,-1 1 0 0 0,1-1 0 0 0,-1 0 0 0 0,1 0 0 0 0,-1 0 0 0 0,1 0 0 0 0,-1 1 0 0 0,1-1 0 0 0,-1 0 0 0 0,1 0 0 0 0,-1 1 0 0 0,0-1 0 0 0,1 0 0 0 0,-1 1 0 0 0,1-1 0 0 0,-1 0 0 0 0,0 1 0 0 0,1-1 0 0 0,-1 1 0 0 0,0-1 0 0 0,0 0 0 0 0,1 1 0 0 0,-1 0 0 0 0,5 6 0 0 0,8-2 0 0 0,-11-4 0 0 0,-1-1 0 0 0,0 1 0 0 0,0 0 0 0 0,0 0 0 0 0,0 0 0 0 0,0 0 0 0 0,0 0 0 0 0,0 0 0 0 0,0 0 0 0 0,0 0 0 0 0,0 1 0 0 0,0 0 0 0 0,5 12-4 0 0,0 0 18 0 0,4 7 72 0 0,-4-13-41 0 0,-1 2-5 0 0,-2 21-29 0 0,-4-29-11 0 0,1-1 0 0 0,0 1 0 0 0,0 0 0 0 0,0-1 0 0 0,-1 1 0 0 0,1 0 0 0 0,-1-1 0 0 0,1 1 0 0 0,-1 0 0 0 0,0-1 0 0 0,0 1 0 0 0,1-1 0 0 0,-2 2 0 0 0,1-2 0 0 0,0 1 0 0 0,0 0 0 0 0,0-1 0 0 0,0 1 0 0 0,0 0 0 0 0,0 0 0 0 0,1 0 0 0 0,-1 0 0 0 0,1 0 0 0 0,0 0 0 0 0,-1 0 0 0 0,1 0 0 0 0,0 2 0 0 0,0 2 1 0 0,-1 0 1 0 0,0 0-1 0 0,0 0 1 0 0,-1-1 0 0 0,0 1-1 0 0,0 0 1 0 0,0-1-1 0 0,0 1 1 0 0,-1-1 0 0 0,0 1-2 0 0,-8 13 80 0 0,6 11 16 0 0,-9 11-25 0 0,0 0-46 0 0,11-29-25 0 0,3-8 0 0 0,-1 0 0 0 0,0 0 0 0 0,-1 0 0 0 0,1 0 0 0 0,-1 0 0 0 0,1-1 0 0 0,-1 1 0 0 0,0-1 0 0 0,-2 3 0 0 0,-20 35 42 0 0,-10 28 89 0 0,10-18-80 0 0,11-25-51 0 0,-1-1 0 0 0,-8 8 0 0 0,15-21 0 0 0,0 1 0 0 0,1-1 0 0 0,-4 12 0 0 0,7-18 0 0 0,0 1 0 0 0,0-1 0 0 0,0 0 0 0 0,-1 0 0 0 0,0 0 0 0 0,-4 3 0 0 0,5-4 0 0 0,-1-1 0 0 0,1 1 0 0 0,0 0 0 0 0,1 0 0 0 0,-1 0 0 0 0,0 1 0 0 0,3-5 0 0 0,0 0 0 0 0,-1 0 0 0 0,1 0 0 0 0,0 0 0 0 0,0 0 0 0 0,-1 0 0 0 0,1 0 0 0 0,-1 0 0 0 0,1 0 0 0 0,-1 0 0 0 0,1 0 0 0 0,-1-1 0 0 0,1 1 0 0 0,-1 0 0 0 0,0 0 0 0 0,1-1 0 0 0,-1 1 0 0 0,0 0 0 0 0,0-1 0 0 0,-5 5 0 0 0,0 9 0 0 0,-5 2 0 0 0,8-2 21 0 0,3-11 82 0 0,0-3 5 0 0,0 0-4 0 0,0 0 4 0 0,0 0 16 0 0,0 0 4 0 0,0 0 0 0 0,0 3-22 0 0,0-3-104 0 0,0 1-1 0 0,0 0 0 0 0,0-1 1 0 0,0 1-1 0 0,0 0 1 0 0,1-1-1 0 0,-1 1 1 0 0,0 0-1 0 0,0 0 0 0 0,0-1 1 0 0,1 1-1 0 0,-1 0 1 0 0,0-1-1 0 0,1 1 1 0 0,-1-1-2 0 0,1 1 1 0 0,-1-1 0 0 0,1 1 1 0 0,0-1-1 0 0,-1 0 1 0 0,1 0-1 0 0,0 1 0 0 0,-1-1 1 0 0,1 0-1 0 0,0 0 1 0 0,-1 0-1 0 0,1 0 1 0 0,0 0-1 0 0,0 0 0 0 0,-1 0 1 0 0,1 0-2 0 0,-1 0 0 0 0,3 0 101 0 0,0 3 1 0 0,6 4-59 0 0,7-2 91 0 0,4-4-6 0 0,-5 0-97 0 0,-13-1-32 0 0,0 0 9 0 0,0-1 0 0 0,-1 1 0 0 0,1 0 0 0 0,0 0 0 0 0,-1-1 0 0 0,1 1 0 0 0,-1-1 0 0 0,1 1 0 0 0,-1-1 0 0 0,1 0 0 0 0,-1 0 0 0 0,1 1 0 0 0,-1-1-8 0 0,13-6 47 0 0,-10 6-32 0 0,1 0-1 0 0,0 0 1 0 0,-1 1-1 0 0,1 0 1 0 0,0 0 0 0 0,2 0-15 0 0,4 0 41 0 0,-9 0-34 0 0,0 0 0 0 0,-1 0-1 0 0,1 0 1 0 0,-1-1-1 0 0,1 1 1 0 0,0-1 0 0 0,-1 1-1 0 0,1-1 1 0 0,-1 1-1 0 0,1-1 1 0 0,-1 0 0 0 0,1 0-1 0 0,-1 0-6 0 0,13-5 32 0 0,-10 4-24 0 0,1 2 0 0 0,0-1 0 0 0,-1 1 0 0 0,1-1 0 0 0,0 1 0 0 0,2 1-8 0 0,4-1 53 0 0,-9 0-42 0 0,0 0-1 0 0,-1-1 1 0 0,1 1-1 0 0,0 0 0 0 0,-1 0 1 0 0,1-1-1 0 0,0 1 1 0 0,-1-1-1 0 0,1 0 1 0 0,-1 0-1 0 0,1 1 1 0 0,-1-1-1 0 0,2-1-10 0 0,8-4 98 0 0,6 3 41 0 0,-10 3-121 0 0,21 0 251 0 0,-16 0-236 0 0,0 0 15 0 0,2 0-88 0 0,-1 0-80 0 0,0 0-73 0 0,-3 0 4 0 0,0 0-34 0 0,9 0-312 0 0,0 0-98 0 0,-1 0-75 0 0,-15 0 70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53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0 115 3248 0 0,'0'0'68'0'0,"0"0"16"0"0,0 3 5 0 0,3 10 35 0 0,8 1 124 0 0,-9-12-100 0 0,-1-1-34 0 0,3 0 31 0 0,0-1-70 0 0,1-1-36 0 0,-2 1 51 0 0,-2 0-77 0 0,-1 0 1 0 0,1-1-1 0 0,-1 1 0 0 0,1 0 1 0 0,-1 0-1 0 0,1 0 1 0 0,-1 0-1 0 0,1 0 0 0 0,-1 0 1 0 0,1 0-1 0 0,-1 0 1 0 0,1 0-1 0 0,-1 1 0 0 0,1-1 1 0 0,-1 0-1 0 0,1 0 1 0 0,-1 0-1 0 0,1 1 0 0 0,-1-1 1 0 0,1 0-1 0 0,-1 0 0 0 0,1 1 1 0 0,-1-1-1 0 0,1 0 1 0 0,-1 1-1 0 0,0-1 0 0 0,1 1 1 0 0,-1-1-1 0 0,0 0 1 0 0,1 1-1 0 0,-1-1 0 0 0,0 1 1 0 0,0-1-1 0 0,1 1 1 0 0,-1-1-1 0 0,0 1 0 0 0,0-1 1 0 0,0 1-1 0 0,0-1 0 0 0,0 1 1 0 0,1 0-1 0 0,-1-1 1 0 0,0 1-1 0 0,0-1 0 0 0,-1 1 1 0 0,1-1-14 0 0,0 3 304 0 0,2-2-48 0 0,1-1-110 0 0,0 0-70 0 0,3 0-42 0 0,-4-1-6 0 0,-1 1 33 0 0,9 1 190 0 0,21-1 378 0 0,-18-1-375 0 0,-8 0-170 0 0,-1-1-42 0 0,0-4 96 0 0,-4 5-129 0 0,1 1 0 0 0,-1-1 0 0 0,0 1-1 0 0,0-1 1 0 0,1 1 0 0 0,-1 0 0 0 0,0-1-1 0 0,1 1 1 0 0,-1-1 0 0 0,1 1 0 0 0,-1 0-1 0 0,0-1 1 0 0,1 1 0 0 0,-1 0 0 0 0,1 0 0 0 0,-1-1-1 0 0,1 1 1 0 0,-1 0 0 0 0,1 0 0 0 0,-1 0-1 0 0,1 0 1 0 0,-1 0 0 0 0,1-1 0 0 0,-1 1-1 0 0,1 0 1 0 0,-1 0 0 0 0,1 0 0 0 0,-1 0-1 0 0,1 0 1 0 0,-1 0 0 0 0,1 1 0 0 0,0-1-9 0 0,15-2 175 0 0,0-4-61 0 0,1-1-19 0 0,-1 5 47 0 0,9 2 113 0 0,0 0-74 0 0,55 0 219 0 0,-43 0-161 0 0,-29 0-178 0 0,-1-1 0 0 0,1 0 0 0 0,0-1 0 0 0,6-1-61 0 0,-6 0 61 0 0,0 1 0 0 0,1 1 0 0 0,-1-1 0 0 0,9 1-61 0 0,12-1 81 0 0,6-4-34 0 0,4-1-4 0 0,-5 6 37 0 0,-19 1-49 0 0,-6 1-9 0 0,1-1-1 0 0,0 0 1 0 0,-1-1 0 0 0,1 0 0 0 0,3-1-22 0 0,5-3 32 0 0,-12 3-18 0 0,1 0 0 0 0,0 1 0 0 0,0-1 1 0 0,0 1-1 0 0,0 1 0 0 0,0-1-14 0 0,143 1 139 0 0,-140 0-118 0 0,1 0 0 0 0,-1-1 1 0 0,3 0-22 0 0,25-10 64 0 0,-24 9-32 0 0,0 1 1 0 0,0 0 0 0 0,8 2-33 0 0,-6-1 51 0 0,1 0 0 0 0,15-3-51 0 0,-7-2 37 0 0,-15 2-10 0 0,0 1-1 0 0,0 1 1 0 0,0 0 0 0 0,9 0-27 0 0,26 1 34 0 0,-12 2-22 0 0,-1-2 1 0 0,0-2 0 0 0,4-1-13 0 0,-10-3 11 0 0,-16 4 3 0 0,0 0 0 0 0,0 0-1 0 0,0 1 1 0 0,6 0-14 0 0,45 1 192 0 0,1 0-39 0 0,61 0 61 0 0,-3 0-88 0 0,160 0 91 0 0,-194 0-107 0 0,1 0 46 0 0,-76 1-144 0 0,0 0-1 0 0,0 0 0 0 0,-1 1 1 0 0,6 1-12 0 0,-9-1 5 0 0,0 0 0 0 0,1-1 1 0 0,-1 0-1 0 0,1 0 0 0 0,-1-1 1 0 0,1 0-1 0 0,0 0 0 0 0,4-1-5 0 0,5-3 14 0 0,15 0 15 0 0,1 8-15 0 0,-17 0-4 0 0,8-2 19 0 0,1 0 1 0 0,-1-2-1 0 0,10-1-29 0 0,7 1 45 0 0,87 0 81 0 0,-83-1-34 0 0,-30 0-51 0 0,1 0 0 0 0,0 2 0 0 0,0 0 0 0 0,7 2-41 0 0,16 8 88 0 0,-18-8-24 0 0,0-2-1 0 0,0-1 1 0 0,11-1-64 0 0,1 1 57 0 0,4 0-14 0 0,1 0 35 0 0,84 0 272 0 0,-69 0-225 0 0,11 0-56 0 0,-46 1-151 0 0,1 1 0 0 0,13 3 82 0 0,-12-2-74 0 0,-1 0 0 0 0,18-1 74 0 0,113-2-17 0 0,-87 0 63 0 0,90 0 180 0 0,-131 2-183 0 0,0 0 0 0 0,6 2-43 0 0,-3 0 5 0 0,1-1 0 0 0,9-1-5 0 0,26-2 12 0 0,0 0-53 0 0,139 0-237 0 0,-116 0 207 0 0,-35 0 75 0 0,-1 0 47 0 0,-31-1-14 0 0,0 0 0 0 0,0-1 0 0 0,15-3-37 0 0,-18 2 28 0 0,0 1 0 0 0,1 0 0 0 0,12 1-28 0 0,219 1 370 0 0,-228-1-363 0 0,1 0 1 0 0,17-5-8 0 0,-17 3-1 0 0,-1 0 1 0 0,19 1 0 0 0,-13 2 0 0 0,-6 1 0 0 0,-1-2 0 0 0,1 0 0 0 0,3-1 0 0 0,5-2 0 0 0,-10 0 0 0 0,0 2 0 0 0,0 0 0 0 0,9 1 0 0 0,228 1 107 0 0,-140 0-86 0 0,-91-2-21 0 0,0 0 0 0 0,5-2 0 0 0,-1 0 0 0 0,0 1 0 0 0,9 1 0 0 0,24 2-2 0 0,81 0 68 0 0,-117-1-66 0 0,0-1 0 0 0,8-3 0 0 0,-6 1 0 0 0,-1 2 0 0 0,12 0 0 0 0,111 2 10 0 0,-134-1-1 0 0,-1 0-1 0 0,1 0 1 0 0,-1-1-1 0 0,1-1-8 0 0,1 0 5 0 0,0 1 0 0 0,0 0 0 0 0,0 1 0 0 0,1 0-5 0 0,141 1 64 0 0,-4 0-11 0 0,698 0-42 0 0,-830 1-11 0 0,0 1 0 0 0,0 1 0 0 0,0 0 0 0 0,-3 0 0 0 0,0-1 0 0 0,16 1 0 0 0,-10-3 0 0 0,-9-1 0 0 0,1 1 0 0 0,-1 1 0 0 0,5 1 0 0 0,6 3 0 0 0,-9-2 0 0 0,1 0 0 0 0,-1-1 0 0 0,8-1 0 0 0,206-1 16 0 0,-211 1 23 0 0,-1 1 1 0 0,18 3-40 0 0,-17-1 40 0 0,0-2 1 0 0,17 1-41 0 0,341-3-16 0 0,-358 0 16 0 0,0 2 0 0 0,17 4 0 0 0,-18-3 0 0 0,1-1 0 0 0,18 1 0 0 0,208-3 64 0 0,-226 1-66 0 0,0 0 0 0 0,17 5 2 0 0,-17-3-28 0 0,-1 0 0 0 0,19-1 28 0 0,487-2-12 0 0,-505 1 27 0 0,0 1 1 0 0,17 3-16 0 0,-18-1 16 0 0,1-2 1 0 0,18 1-17 0 0,184-3-48 0 0,0 0 38 0 0,501 0 78 0 0,-411 0-78 0 0,-286-2 10 0 0,-1 0 0 0 0,11-3 0 0 0,-12 2 0 0 0,0 0 0 0 0,8 1 0 0 0,597 2 128 0 0,519 0 8 0 0,-1098-2-136 0 0,14-4 0 0 0,-14 1 0 0 0,14 2 0 0 0,156 3 0 0 0,745 0 72 0 0,-927-2-72 0 0,23-4 0 0 0,-34 3 0 0 0,0 0 0 0 0,0 2 0 0 0,25 2 0 0 0,-26 3 0 0 0,21 0 0 0 0,5-8 0 0 0,-22 0 0 0 0,36 0 0 0 0,46 5 0 0 0,-42 0 0 0 0,407-1-46 0 0,-4 0 76 0 0,-426 1-30 0 0,28 6 0 0 0,-31-3 0 0 0,26 0 0 0 0,177-4 0 0 0,-193-2-1 0 0,17-4 1 0 0,-17 1 11 0 0,17 2-11 0 0,34 3 47 0 0,190 0-37 0 0,-171 0 40 0 0,-58-3-33 0 0,9-3-17 0 0,-16 1 64 0 0,8 2-64 0 0,3 5 107 0 0,8 5-107 0 0,-14-2 76 0 0,6-2-76 0 0,216-3 124 0 0,374 0 88 0 0,-458 0-103 0 0,1 0 47 0 0,-91 5-75 0 0,-12 0-28 0 0,-13-10-41 0 0,-59 3-12 0 0,0 0 0 0 0,0 2 0 0 0,3 1 0 0 0,17 4 0 0 0,11 0 0 0 0,20-1 0 0 0,80-4-6 0 0,80 0-80 0 0,-238 0 86 0 0,95 3-48 0 0,-61 0 38 0 0,28 2-3 0 0,-43-6-2 0 0,0-1 0 0 0,1 0 15 0 0,7-1-13 0 0,18 0 10 0 0,1 3 0 0 0,0 1-1 0 0,43 8 4 0 0,-53-5 0 0 0,21-1 0 0 0,47-3 0 0 0,-33-1 0 0 0,261 1 91 0 0,-110 0-81 0 0,-27 0-60 0 0,17 0-69 0 0,-210 0 8 0 0,-1 0-129 0 0,-1 0-223 0 0,0 0 249 0 0,0 0 99 0 0,0 0-38 0 0,0 0-10 0 0,0 0-37 0 0,0 0-44 0 0,0 0-49 0 0,0 0-53 0 0,0 0-48 0 0,0 0-44 0 0,0 0-37 0 0,0 0-138 0 0,0 0-38 0 0,0 0-1432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8:09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8176 0 0,'0'0'182'0'0,"0"0"29"0"0,0 0 13 0 0,0 0 21 0 0,0 0 62 0 0,0 0 21 0 0,0 0 7 0 0,0 0-6 0 0,0 0-28 0 0,0 0-11 0 0,0 0-2 0 0,0 0 5 0 0,0 0 23 0 0,0 0 11 0 0,0 0 1 0 0,0 0-2 0 0,0 0-4 0 0,0 0-2 0 0,0 0 0 0 0,0 0-27 0 0,0 0-113 0 0,0 0-55 0 0,0 0-11 0 0,0 0-6 0 0,0 0-18 0 0,0 0-11 0 0,0 3-23 0 0,0 8-35 0 0,0 5 54 0 0,0 10 161 0 0,0-19-169 0 0,3-2 91 0 0,3 4-75 0 0,0 7 162 0 0,-5-5-101 0 0,-1-2-75 0 0,0-1-40 0 0,0 0-33 0 0,0-3-12 0 0,0 5 16 0 0,-1-6 1 0 0,1-1 0 0 0,0 1 0 0 0,0 0 1 0 0,0 0-1 0 0,1 0 0 0 0,-1-1 0 0 0,1 1 0 0 0,0 0 0 0 0,0 1-1 0 0,4 6 18 0 0,2 8 25 0 0,-5 0 14 0 0,-2-6-29 0 0,-1-5-3 0 0,1 1 0 0 0,0-1 0 0 0,1 1 0 0 0,2 7-25 0 0,-3-12 7 0 0,4 9 25 0 0,-1 0 0 0 0,0 0 0 0 0,-2 1 1 0 0,1 8-33 0 0,-2 59 147 0 0,0-42-55 0 0,1-25-46 0 0,1-1-1 0 0,0 1 1 0 0,0-1-1 0 0,4 9-45 0 0,-5-18 10 0 0,0 2 19 0 0,0 0-1 0 0,0 0 1 0 0,-1 1-1 0 0,1 1-28 0 0,-3 27 169 0 0,2-26-96 0 0,-1 0 0 0 0,1 0 0 0 0,1 0 0 0 0,0 0 0 0 0,1 9-73 0 0,4-3 95 0 0,0 4 29 0 0,-4-1 17 0 0,-2-6-66 0 0,0 4 33 0 0,0 1 36 0 0,0 0 37 0 0,2-5-42 0 0,5 2 19 0 0,-1-2-11 0 0,-5-3-19 0 0,-1-6 68 0 0,0-1 18 0 0,0-1-412 0 0,0-1 58 0 0,0 0 52 0 0,0 1 45 0 0,0-1 45 0 0,0 0 50 0 0,0 1 95 0 0,0-1 57 0 0,0 1 158 0 0,0 0-151 0 0,0 0-86 0 0,0-1-72 0 0,0 1-78 0 0,0-1-79 0 0,0 1-90 0 0,0 0-103 0 0,0-1-40 0 0,0 1-88 0 0,0-1-97 0 0,0 1-102 0 0,0 0-112 0 0,0-1-119 0 0,0 1-125 0 0,0 0 440 0 0,0-1-35 0 0,0 0-1727 0 0,0 0-1302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8:12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83 7976 0 0,'0'0'174'0'0,"0"0"29"0"0,0 0 14 0 0,0-3-26 0 0,1-5-127 0 0,1 5-12 0 0,2 1 74 0 0,2 2 143 0 0,-6 0-269 0 0,3 0 504 0 0,-2-6-154 0 0,0 1-51 0 0,1 0-46 0 0,0 1-38 0 0,1-1 0 0 0,1 0-36 0 0,8-7 249 0 0,-7 7-215 0 0,-2 2 109 0 0,10 4-102 0 0,-5 0-121 0 0,1-2-41 0 0,-2-1-42 0 0,0 0 0 0 0,0-1-1 0 0,0 0 1 0 0,1-1-16 0 0,-5 1 10 0 0,4 3 8 0 0,15 0 18 0 0,-16 0-22 0 0,1 0 7 0 0,16 0 51 0 0,-12 0-51 0 0,-6 0-9 0 0,-4 0-9 0 0,0 0 0 0 0,0 0 0 0 0,0 0 0 0 0,0 0 0 0 0,0 0 0 0 0,0 0 0 0 0,-1 0 0 0 0,1 0 0 0 0,0 1 0 0 0,0-1 0 0 0,0 0 0 0 0,0 1 0 0 0,-1-1 0 0 0,2 1-3 0 0,12 10 10 0 0,-9-6 44 0 0,-5-5-54 0 0,1 1 5 0 0,0-1 1 0 0,-1 1 0 0 0,1 0-1 0 0,0 0 1 0 0,-1 0 0 0 0,1-1-1 0 0,-1 1 1 0 0,1 0 0 0 0,-1 0-1 0 0,1 0 1 0 0,-1 0 0 0 0,0 0 0 0 0,1 0-1 0 0,-1 0 1 0 0,0 0-6 0 0,-4 11 123 0 0,3-10-99 0 0,0-1 0 0 0,0 1 0 0 0,0 0 0 0 0,1-1 0 0 0,-1 1 0 0 0,1 0 0 0 0,-1 0 0 0 0,1 0 0 0 0,0-1 0 0 0,-1 3-24 0 0,1 17 267 0 0,0-1-77 0 0,0-1-71 0 0,0 2-63 0 0,-1-4 7 0 0,-6-2-16 0 0,1 3 3 0 0,4 1 22 0 0,2-15-56 0 0,-1 1 0 0 0,1-1 0 0 0,-1 0 1 0 0,0 1-1 0 0,0-1 0 0 0,0 0 0 0 0,-1 2-16 0 0,-4 7 69 0 0,0 1 39 0 0,-5 5 34 0 0,5 8 2 0 0,3-20-59 0 0,0 1 0 0 0,-1-1 0 0 0,-4 6-85 0 0,-1 4 105 0 0,3-4-26 0 0,1 3-11 0 0,0-1-9 0 0,1-6 52 0 0,3-3-64 0 0,0 0-11 0 0,-4 3 10 0 0,4-8-36 0 0,0 1 1 0 0,0-1-1 0 0,0 1 0 0 0,1-1 1 0 0,-1 1-1 0 0,0-1 1 0 0,1 1-1 0 0,-1 0 0 0 0,1-1 1 0 0,-1 1-1 0 0,1 0 1 0 0,0 0-1 0 0,0-1 1 0 0,0 1-11 0 0,0-1 4 0 0,0-1 0 0 0,0 1 0 0 0,0-1 0 0 0,0 1 0 0 0,0-1 0 0 0,0 1 0 0 0,0-1 0 0 0,0 1 0 0 0,0 0 0 0 0,0-1 0 0 0,0 1 0 0 0,0-1 0 0 0,0 1 0 0 0,0-1 0 0 0,-1 1 0 0 0,1-1 0 0 0,0 1 0 0 0,0-1 0 0 0,0 1 0 0 0,-1-1 0 0 0,1 1 0 0 0,0-1 0 0 0,-1 0 0 0 0,1 1 0 0 0,0-1 0 0 0,-1 1 0 0 0,1-1 0 0 0,-1 0 0 0 0,1 1 0 0 0,-1-1 0 0 0,1 0 0 0 0,0 0 0 0 0,-1 1 0 0 0,1-1 0 0 0,-1 0 0 0 0,1 0 0 0 0,-1 0 0 0 0,0 1 0 0 0,1-1 0 0 0,-1 0 0 0 0,1 0 0 0 0,-1 0 0 0 0,1 0 0 0 0,-1 0 0 0 0,1 0 0 0 0,-1 0-4 0 0,-2 0 88 0 0,3 2 1 0 0,0 9 6 0 0,0-8 5 0 0,0-3 17 0 0,0 0 9 0 0,0 0 2 0 0,3 0-4 0 0,8 0-16 0 0,-8 0-4 0 0,-3 0 0 0 0,2 0 7 0 0,9 0 28 0 0,-8 0 11 0 0,0 0 2 0 0,12 0-57 0 0,-7 1-41 0 0,-4 2-24 0 0,-3-2-30 0 0,-1 0 1 0 0,1 0 0 0 0,0 0 0 0 0,0 0-1 0 0,0 0 1 0 0,0 0 0 0 0,-1 0 0 0 0,1 0-1 0 0,1 0 1 0 0,-1 0 0 0 0,0-1-1 0 0,0 1 1 0 0,0 0 0 0 0,0-1 0 0 0,1 1-1 0 0,-1-1 1 0 0,1 1-1 0 0,14 10-121 0 0,-10-8 87 0 0,-6-3 27 0 0,1 0-1 0 0,0 0 1 0 0,-1 1 0 0 0,1-1 0 0 0,0 0-1 0 0,-1 1 1 0 0,1-1 0 0 0,-1 0-1 0 0,1 1 1 0 0,-1-1 0 0 0,1 1 0 0 0,-1-1-1 0 0,1 1 1 0 0,-1 0 0 0 0,1-1-1 0 0,-1 1 1 0 0,1-1 0 0 0,-1 1 0 0 0,0 0-1 0 0,1-1 1 0 0,-1 1 0 0 0,0 0 7 0 0,3 4-14 0 0,-3-4 17 0 0,1 0-1 0 0,0 0 1 0 0,-1 0 0 0 0,1 0 0 0 0,0 0 0 0 0,0 0 0 0 0,0-1-1 0 0,0 1 1 0 0,0 0 0 0 0,0-1 0 0 0,0 1 0 0 0,0 0 0 0 0,0-1-1 0 0,0 1 1 0 0,0-1 0 0 0,0 1-3 0 0,11 5 95 0 0,-7 8 15 0 0,9 2-18 0 0,0 1-72 0 0,-9 2-20 0 0,6 11-13 0 0,-5 0-60 0 0,0-16 0 0 0,-5-13 60 0 0,0 0 0 0 0,0 1 0 0 0,0-1 0 0 0,-1 1 0 0 0,1-1 0 0 0,-1 1 0 0 0,1 0 0 0 0,-1-1 0 0 0,1 1 0 0 0,-1-1 0 0 0,0 1 0 0 0,0 0 0 0 0,0-1 13 0 0,0 16-99 0 0,0-1 64 0 0,0 31 55 0 0,0-46-12 0 0,0 1 0 0 0,0 0 0 0 0,0 0-1 0 0,0-1 1 0 0,-1 1 0 0 0,1 0 0 0 0,0 0 0 0 0,-1-1 0 0 0,0 1 0 0 0,1 0 0 0 0,-1-1 0 0 0,0 1 0 0 0,0-1 0 0 0,-1 2-8 0 0,-3 8 99 0 0,3-2-5 0 0,1 2 44 0 0,1-8-119 0 0,0-1-1 0 0,0 1 0 0 0,0-1 1 0 0,-1 1-1 0 0,1 0 0 0 0,-1-1 0 0 0,0 2-18 0 0,-6 2 81 0 0,3-4-34 0 0,-1 12 81 0 0,-6 2 0 0 0,5-2-6 0 0,-5-9-29 0 0,6 6-12 0 0,-9-5-1 0 0,-2 7 0 0 0,14-11-69 0 0,-1 0-1 0 0,1 0 0 0 0,0-1 0 0 0,-1 1 0 0 0,0-1 1 0 0,1 1-1 0 0,-1-1 0 0 0,0 0 0 0 0,1 0 1 0 0,-1-1-1 0 0,0 1 0 0 0,0 0 0 0 0,0-1 0 0 0,0 0 1 0 0,0 1-1 0 0,0-1 0 0 0,0 0 0 0 0,0-1 0 0 0,-2 1-10 0 0,-4 0 26 0 0,-7 0-14 0 0,14 0-12 0 0,1 0 0 0 0,-1 0 0 0 0,1 0 0 0 0,-1-1 0 0 0,1 1 0 0 0,-1 0 0 0 0,1-1 0 0 0,0 1 0 0 0,-1 0 0 0 0,1-1 0 0 0,-5-2 1 0 0,-2-1 5 0 0,-11-6 41 0 0,2 0-47 0 0,11 6-19 0 0,-2 0-72 0 0,6-5-65 0 0,2 6-73 0 0,0 3-10 0 0,0 0 69 0 0,0 0-24 0 0,0 0-103 0 0,0 0-290 0 0,0 0-522 0 0,0 0-45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8:12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5400 0 0,'-14'0'158'0'0,"12"0"-37"0"0,2 0-3 0 0,0 0 46 0 0,0 0 141 0 0,0 0 262 0 0,0 0 17 0 0,0 0-12 0 0,0 0-79 0 0,0 0-39 0 0,0 0-6 0 0,0 0 5 0 0,0 0 22 0 0,0 0 5 0 0,0 0 0 0 0,0 0 4 0 0,0 3 17 0 0,0 8 10 0 0,0-9 1 0 0,0-2-216 0 0,0 0-130 0 0,0 0-41 0 0,0 0 6 0 0,0 0 36 0 0,0 0-20 0 0,0 3 6 0 0,0 24 254 0 0,0-26-404 0 0,-1-1 1 0 0,1 0 0 0 0,0 0 0 0 0,0 0-1 0 0,0 0 1 0 0,0 0 0 0 0,0 0 0 0 0,0 0 0 0 0,0 0-1 0 0,0 0 1 0 0,0 1 0 0 0,0-1 0 0 0,0 0 0 0 0,0 0-1 0 0,0 0 1 0 0,0 0 0 0 0,0 0 0 0 0,0 0 0 0 0,0 0-1 0 0,0 0 1 0 0,1 0 0 0 0,-1 0 0 0 0,0 1-1 0 0,0-1 1 0 0,0 0 0 0 0,0 0 0 0 0,0 0 0 0 0,0 0-1 0 0,0 0 1 0 0,0 0 0 0 0,0 0 0 0 0,0 0 0 0 0,0 0-1 0 0,0 0 1 0 0,0 0 0 0 0,0 0 0 0 0,1 0 0 0 0,-1 0-1 0 0,0 0 1 0 0,0 0 0 0 0,0 0 0 0 0,0 0-1 0 0,0 0 1 0 0,0 0 0 0 0,0 0 0 0 0,0 0 0 0 0,0 0-1 0 0,0 0 1 0 0,1 0 0 0 0,-1 0 0 0 0,0 0 0 0 0,0 0-1 0 0,0 0 1 0 0,0 0 0 0 0,0 0 0 0 0,0 0 0 0 0,0 0-4 0 0,1 0 8 0 0,-1 0 0 0 0,1 0 0 0 0,-1 0 0 0 0,1 0 1 0 0,-1 0-1 0 0,1 0 0 0 0,-1 0 0 0 0,1 0 0 0 0,-1 0 1 0 0,1 1-1 0 0,-1-1 0 0 0,1 0 0 0 0,-1 0 0 0 0,0 0 1 0 0,1 1-1 0 0,-1-1 0 0 0,1 0 0 0 0,-1 0 0 0 0,1 1 1 0 0,-1-1-1 0 0,0 0 0 0 0,1 1 0 0 0,-1-1 0 0 0,0 0 1 0 0,1 1-1 0 0,-1-1 0 0 0,0 1 0 0 0,0-1 0 0 0,1 1-8 0 0,-1 14 197 0 0,0-13-174 0 0,0 1 0 0 0,0-1 0 0 0,0 0 0 0 0,0 1 0 0 0,0-1 0 0 0,1 0 0 0 0,-1 0 0 0 0,0 1 0 0 0,1-1 0 0 0,0 0 1 0 0,0 0-24 0 0,5 12 110 0 0,-5-11-81 0 0,1 1 0 0 0,-1-1 0 0 0,0 1 0 0 0,-1-1 0 0 0,1 1 0 0 0,-1-1-1 0 0,1 1-28 0 0,-1 7 100 0 0,0 2 39 0 0,0-2-9 0 0,0-1-37 0 0,0 15 95 0 0,2-7-38 0 0,4 0-34 0 0,0-2-33 0 0,-3 16 79 0 0,-3-26-118 0 0,0 0 1 0 0,0 0 0 0 0,1 0-1 0 0,0 4-44 0 0,4 7 94 0 0,-3-10-45 0 0,0-1 0 0 0,0 1 0 0 0,-1 0 0 0 0,0 0 0 0 0,0 0 0 0 0,-1 0-49 0 0,0 9 97 0 0,-1-8-39 0 0,1 0 0 0 0,1 0 0 0 0,-1 0 0 0 0,1 0 0 0 0,1 2-58 0 0,-1-6 17 0 0,6 27 92 0 0,-5-22-74 0 0,0 0-1 0 0,-1 0 0 0 0,-1 8-34 0 0,0 2 50 0 0,0-11-20 0 0,0 0-1 0 0,0-1 0 0 0,0 1 0 0 0,1 0 0 0 0,1 2-29 0 0,3 7 57 0 0,-3-10-27 0 0,0 0 0 0 0,0-1 0 0 0,-1 1 0 0 0,0 0-1 0 0,-1 0 1 0 0,1 4-30 0 0,-1 25 120 0 0,0-1 36 0 0,0 34 247 0 0,0 17 207 0 0,0 62 459 0 0,0-147-1063 0 0,0 0 0 0 0,0 0 1 0 0,0-1-1 0 0,0 1 1 0 0,0 0-1 0 0,0 0 0 0 0,0 0 1 0 0,0 0-1 0 0,0 0 0 0 0,1 0 1 0 0,-1-1-1 0 0,0 1 1 0 0,1 0-1 0 0,0 0-6 0 0,-1 0 6 0 0,1-1 0 0 0,-1 1 0 0 0,1-1-1 0 0,0 0 1 0 0,-1 0 0 0 0,1 1 0 0 0,0-1 0 0 0,0 0 0 0 0,-1 0 0 0 0,1 0 0 0 0,0 0-1 0 0,-1 0 1 0 0,1 0 0 0 0,0 0 0 0 0,0 0-6 0 0,1 0 47 0 0,-2 0-137 0 0,0 0-18 0 0,0 0 15 0 0,0 0-62 0 0,0 0-121 0 0,0 0 5 0 0,0 0-35 0 0,0 0-814 0 0,0 0-51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8:13.4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7256 0 0,'0'0'165'0'0,"0"0"22"0"0,2-3 7 0 0,12-8-23 0 0,-5 6-8 0 0,-4 2-52 0 0,2-5 102 0 0,-6 7-86 0 0,0 0 79 0 0,1 0-61 0 0,1 1 35 0 0,0 0 39 0 0,2 0 44 0 0,3 3 150 0 0,-3 2-47 0 0,-4-4-337 0 0,-1-1 0 0 0,0 1-1 0 0,1-1 1 0 0,-1 1 0 0 0,1 0-1 0 0,-1-1 1 0 0,1 0 0 0 0,-1 1-1 0 0,1-1 1 0 0,-1 1 0 0 0,1-1-1 0 0,-1 0 1 0 0,1 1-1 0 0,0-1 1 0 0,-1 0 0 0 0,1 1-1 0 0,0-1 1 0 0,-1 0 0 0 0,1 0-1 0 0,0 0 1 0 0,-1 0 0 0 0,1 0-1 0 0,0 0-28 0 0,4 3 426 0 0,6 11-10 0 0,-8-9-311 0 0,-3-4-80 0 0,0-1 0 0 0,0 1-1 0 0,1 0 1 0 0,-1-1-1 0 0,0 1 1 0 0,1-1 0 0 0,-1 1-1 0 0,1 0 1 0 0,-1-1-1 0 0,1 1 1 0 0,-1-1 0 0 0,1 1-1 0 0,-1-1 1 0 0,1 1 0 0 0,-1-1-1 0 0,1 0 1 0 0,0 1-1 0 0,-1-1 1 0 0,1 1 0 0 0,0-1-1 0 0,-1 0 1 0 0,1 0-25 0 0,4 3 97 0 0,4 4 120 0 0,1 10 177 0 0,-2-3-120 0 0,-2-6-145 0 0,4 4 62 0 0,0 6 155 0 0,-4-7-178 0 0,1 0-37 0 0,17 23 106 0 0,-13-19-132 0 0,0 0-1 0 0,-1 1 0 0 0,-1 0 1 0 0,-1 0-1 0 0,1 3-104 0 0,17 36 123 0 0,-16-36-79 0 0,-1 1 0 0 0,-1 0 0 0 0,4 14-44 0 0,0 9 52 0 0,-5-11 73 0 0,10 21-125 0 0,-4-20 53 0 0,-1-1 32 0 0,-1 0 0 0 0,-1 2-85 0 0,-1-1 55 0 0,-1-1 17 0 0,-1 0-1 0 0,-1 2-71 0 0,0 29 82 0 0,5-5-2 0 0,-7 12 1 0 0,-5 9 34 0 0,1-21-16 0 0,0-14 22 0 0,-2-1-1 0 0,-1 1 1 0 0,-9 35-121 0 0,4-36 232 0 0,0 26-232 0 0,6-44 72 0 0,-1-1 0 0 0,-1 0-1 0 0,-1 0 1 0 0,-2 0-1 0 0,-8 22-71 0 0,-12 9 160 0 0,14-20-13 0 0,2 2 0 0 0,1 0-147 0 0,-8 26 129 0 0,3-27-42 0 0,-8 2-8 0 0,10-17-23 0 0,-2 4 35 0 0,8-9 5 0 0,4-10-32 0 0,0 1 1 0 0,0-1-1 0 0,-1 0 0 0 0,1 0 0 0 0,-1 0 1 0 0,-4 4-65 0 0,-13 6 214 0 0,8-7-70 0 0,1 1 36 0 0,11-9-170 0 0,-3 3 75 0 0,-1 1 1 0 0,1-1-1 0 0,-1 0 0 0 0,0-1 0 0 0,-1 1-85 0 0,-9 2 244 0 0,-6-4 35 0 0,14-2-186 0 0,-10 0 195 0 0,13 0-235 0 0,2 0-42 0 0,-4-3 103 0 0,-7-10-92 0 0,-1-4-60 0 0,12 10 54 0 0,1 1-72 0 0,1 1-95 0 0,0 2 24 0 0,0 0-40 0 0,0 1-8 0 0,0 0-36 0 0,0 0-38 0 0,0 0-42 0 0,0 0-45 0 0,0 0-48 0 0,0 0-52 0 0,0 0-54 0 0,0 0-205 0 0,0 0-97 0 0,0 1-102 0 0,0 0-109 0 0,0-1-1426 0 0,0 1-1374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8:10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65 984 5904 0 0,'-13'0'169'0'0,"13"0"-166"0"0,-1 0 0 0 0,1 0 0 0 0,0 0 0 0 0,0 0 0 0 0,0 0 0 0 0,0 0 0 0 0,0 0 0 0 0,0 0 0 0 0,0 0 0 0 0,0 0 0 0 0,0 0 0 0 0,0 0 0 0 0,-1 0 0 0 0,1 0 0 0 0,0 0 0 0 0,0 0 0 0 0,0 0 0 0 0,0 0 0 0 0,0 0 0 0 0,0 0 0 0 0,0 0 0 0 0,0 0 0 0 0,0 0 0 0 0,0 0 0 0 0,-1 0 0 0 0,1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1 0 0 0,0-1 0 0 0,0 0 0 0 0,0 0-3 0 0,0 8 36 0 0,1 16-38 0 0,-3-16 24 0 0,0-2 34 0 0,-3 2 94 0 0,-1 3 161 0 0,3 6 120 0 0,3 8 47 0 0,0-15-253 0 0,0 1 77 0 0,0-5-134 0 0,-1 0-46 0 0,-5 6 99 0 0,1-4-62 0 0,3-2 15 0 0,1 0 37 0 0,0 2 81 0 0,1 36 500 0 0,0-41-566 0 0,-3-1-130 0 0,-8 9-72 0 0,11-11-23 0 0,0 0 0 0 0,0 0 0 0 0,0 0-1 0 0,0 0 1 0 0,0 1 0 0 0,0-1 0 0 0,0 0-1 0 0,-1 0 1 0 0,1 0 0 0 0,0 0 0 0 0,0 0-1 0 0,0 0 1 0 0,0 0 0 0 0,0 0 0 0 0,0 0-1 0 0,0 0 1 0 0,0 1 0 0 0,0-1 0 0 0,0 0-1 0 0,0 0 1 0 0,0 0 0 0 0,0 0 0 0 0,-1 0-1 0 0,1 0 1 0 0,0 1 0 0 0,0-1 0 0 0,0 0-1 0 0,0 0 1 0 0,0 0 0 0 0,0 0 0 0 0,0 0-1 0 0,0 0 1 0 0,0 1 0 0 0,0-1 0 0 0,1 0-1 0 0,-1 0 1 0 0,0 0 0 0 0,0 0 0 0 0,0 0-1 0 0,0 0 1 0 0,0 0 0 0 0,0 1 0 0 0,0-1-1 0 0,0 0 1 0 0,0 0 0 0 0,0 0 0 0 0,0 0-1 0 0,0 0 1 0 0,0 0 0 0 0,1 0 0 0 0,-1 0-1 0 0,0 0 1 0 0,0 0 0 0 0,0 1 0 0 0,0-1-1 0 0,0 0 1 0 0,0 0-1 0 0,14 13 11 0 0</inkml:trace>
  <inkml:trace contextRef="#ctx0" brushRef="#br0" timeOffset="730.83">508 99 6648 0 0,'-3'-2'149'0'0,"-8"-9"23"0"0,8 7-44 0 0,2 2-43 0 0,0-1-28 0 0,2 0-29 0 0,-2-2 17 0 0,-10 0-13 0 0,5-6-32 0 0,-5 5 0 0 0,9 1 10 0 0,-1-1 65 0 0,-4 3 137 0 0,0 1 15 0 0,-6-9 347 0 0,10 9-237 0 0,1 1-90 0 0,0 0-77 0 0,0 1-60 0 0,0 0-37 0 0,-3 1-3 0 0,4-1 1 0 0,1 0 9 0 0,-7 0 243 0 0,2-2-84 0 0,0-1-1 0 0,2-1-94 0 0,-3-2 40 0 0,-1 5 9 0 0,7 1-188 0 0,0 0-1 0 0,0 0 1 0 0,0 0 0 0 0,0 0 0 0 0,0 0-1 0 0,0 0 1 0 0,0 0 0 0 0,0 0 0 0 0,0 0-1 0 0,-1 0 1 0 0,1 0 0 0 0,0 0-1 0 0,0 0 1 0 0,0 0 0 0 0,0 0 0 0 0,0 0-1 0 0,0 0 1 0 0,0 0 0 0 0,0 0 0 0 0,0 0-1 0 0,-1 0 1 0 0,1 0 0 0 0,0 0-1 0 0,0 0 1 0 0,0 0 0 0 0,0 0 0 0 0,0 0-1 0 0,0 0 1 0 0,0 0 0 0 0,0 0-1 0 0,0 0 1 0 0,0 1 0 0 0,0-1 0 0 0,0 0-1 0 0,0 0 1 0 0,0 0 0 0 0,0 0 0 0 0,0 0-1 0 0,-1 0 1 0 0,1 0 0 0 0,0 0-1 0 0,0 0 1 0 0,0 0 0 0 0,0 0 0 0 0,0 1-1 0 0,0-1 1 0 0,0 0 0 0 0,0 0 0 0 0,0 0-1 0 0,0 0 1 0 0,0 0 0 0 0,0 0-1 0 0,0 0 1 0 0,0 0 0 0 0,1 0 0 0 0,-1 1-1 0 0,0-1-4 0 0,0 0 11 0 0,0 1 1 0 0,0-1-1 0 0,0 1 0 0 0,0-1 0 0 0,0 1 0 0 0,0-1 0 0 0,0 1 1 0 0,-1 0-1 0 0,1-1 0 0 0,0 1 0 0 0,0-1 0 0 0,0 1 0 0 0,0-1 1 0 0,-1 1-1 0 0,1-1 0 0 0,0 0 0 0 0,-1 1 0 0 0,1-1 0 0 0,0 1 1 0 0,-1-1-1 0 0,1 1 0 0 0,0-1 0 0 0,-1 0 0 0 0,1 1 0 0 0,-1-1 0 0 0,1 0 1 0 0,-1 0-1 0 0,1 1 0 0 0,-1-1 0 0 0,1 0 0 0 0,-1 0 0 0 0,1 1 1 0 0,-1-1-1 0 0,1 0 0 0 0,-1 0 0 0 0,1 0 0 0 0,-1 0 0 0 0,1 0 1 0 0,-1 0-1 0 0,1 0 0 0 0,-1 0 0 0 0,1 0 0 0 0,-1 0 0 0 0,1 0 0 0 0,-1 0 1 0 0,0-1-12 0 0,0 1 13 0 0,1 0 0 0 0,-1 0 1 0 0,0 0-1 0 0,0 0 0 0 0,1 1 1 0 0,-1-1-1 0 0,0 0 1 0 0,0 0-1 0 0,1 0 0 0 0,-1 1 1 0 0,0-1-1 0 0,1 0 0 0 0,-1 1 1 0 0,0-1-1 0 0,1 1 1 0 0,-1-1-1 0 0,0 1-13 0 0,-5 8 137 0 0,6-7-129 0 0,-1-1-1 0 0,0 0 1 0 0,1 0 0 0 0,-1 0-1 0 0,0 0 1 0 0,1 1-1 0 0,-1-1 1 0 0,0 0 0 0 0,0 0-1 0 0,0-1 1 0 0,0 1-1 0 0,0 0 1 0 0,0 0 0 0 0,0 0-1 0 0,-1-1-7 0 0,-3 3 24 0 0,5-3-18 0 0,-1 0-1 0 0,0 1 1 0 0,1-1-1 0 0,-1 0 1 0 0,0 1 0 0 0,1-1-1 0 0,-1 0 1 0 0,1 1-1 0 0,-1-1 1 0 0,0 1 0 0 0,1-1-1 0 0,-1 1 1 0 0,1-1 0 0 0,0 1-1 0 0,-1-1 1 0 0,1 1-1 0 0,-1 0 1 0 0,1-1 0 0 0,0 1-1 0 0,-1 0 1 0 0,1-1-1 0 0,0 1-5 0 0,-3 4 16 0 0,-10 17 0 0 0,-1 3-17 0 0,-2 13 54 0 0,12-24-43 0 0,4-12-4 0 0,0 0-1 0 0,-1 1 1 0 0,0-1 0 0 0,1 1 0 0 0,-1-1-1 0 0,0 0 1 0 0,0 0 0 0 0,0 1 0 0 0,-1-1 0 0 0,1 0-1 0 0,0 0 1 0 0,-1 0 0 0 0,0 0 0 0 0,1 0-6 0 0,-1-1 3 0 0,1 0 0 0 0,0 0 1 0 0,0 0-1 0 0,0 1 0 0 0,-1-1 1 0 0,2 0-1 0 0,-1 1 0 0 0,0-1 1 0 0,0 1-1 0 0,0 0 0 0 0,1-1 0 0 0,-1 1 1 0 0,1-1-1 0 0,-1 1 0 0 0,1 0 1 0 0,-1-1-1 0 0,1 1 0 0 0,0 0 1 0 0,0 0-1 0 0,0-1 0 0 0,0 2-3 0 0,0 1 18 0 0,0 0-1 0 0,0 0 1 0 0,0 0-1 0 0,-1 0 1 0 0,0 0-1 0 0,0 0 1 0 0,-1 2-18 0 0,-2 5 32 0 0,-3 8 24 0 0,5 0 16 0 0,2 2-6 0 0,0 34 220 0 0,0-52-269 0 0,0-1 0 0 0,0 0 0 0 0,0 0 0 0 0,1 0 1 0 0,-1 0-1 0 0,1 0 0 0 0,-1-1 0 0 0,1 1 0 0 0,0 0 1 0 0,-1 0-1 0 0,1 0 0 0 0,0 0 0 0 0,1 1-17 0 0,-1-2 17 0 0,0 1-1 0 0,0-1 1 0 0,0 1 0 0 0,0-1-1 0 0,-1 1 1 0 0,1-1 0 0 0,0 1-1 0 0,-1 0 1 0 0,0-1 0 0 0,1 1-1 0 0,-1 0 1 0 0,0-1 0 0 0,0 2-17 0 0,2 8 68 0 0,2-2 39 0 0,-2-5-26 0 0,1-1 0 0 0,0 1 0 0 0,0-1 0 0 0,0 0 0 0 0,2 2-81 0 0,0 0 104 0 0,-2-2 140 0 0,-3-3 4 0 0,0 0 9 0 0,3 0 40 0 0,0 0-229 0 0,6-1 150 0 0,-7 1-177 0 0,0 0 1 0 0,0 0-1 0 0,0 0 0 0 0,-1-1 0 0 0,1 1 0 0 0,0-1 0 0 0,0 1 1 0 0,-1-1-1 0 0,1 0 0 0 0,-1 0 0 0 0,2 0-41 0 0,12-12 341 0 0,-11 9-299 0 0,0 0-11 0 0,-1 0 0 0 0,1 0-1 0 0,0 1 1 0 0,1-1 0 0 0,1 0-31 0 0,-1 2 26 0 0,-4 1-22 0 0,-1 1-1 0 0,1 0 0 0 0,0 0 0 0 0,-1-1 0 0 0,1 1 1 0 0,0 0-1 0 0,-1-1 0 0 0,1 1 0 0 0,-1-1 0 0 0,1 1 0 0 0,-1-1 1 0 0,1 1-1 0 0,-1-1 0 0 0,1 1 0 0 0,-1-1 0 0 0,1 0 1 0 0,-1 1-1 0 0,0-1 0 0 0,1 1 0 0 0,-1-1 0 0 0,0 0 1 0 0,0 0-4 0 0,3-4 6 0 0,0-1 14 0 0,0 0-1 0 0,0-1 0 0 0,1 1 0 0 0,-1 0-1 0 0,2 0 1 0 0,-1 0 0 0 0,1 0-19 0 0,0 0 2 0 0,-1 1 0 0 0,0-1 0 0 0,0-1 0 0 0,0 1 0 0 0,-1 0 0 0 0,0-2-2 0 0,0 3 1 0 0,-2 3-1 0 0,-1 1 0 0 0,1 0 0 0 0,-1-1 0 0 0,0 1 0 0 0,1-1 0 0 0,-1 1 0 0 0,0-1 0 0 0,0 1 0 0 0,0-1 0 0 0,0 0 0 0 0,3-17 11 0 0,-1 13-1 0 0,0-1-4 0 0,0 0 0 0 0,0 0 1 0 0,0 0-1 0 0,-1 0 0 0 0,0 0 0 0 0,0 0 0 0 0,-1-1-6 0 0,0-41 0 0 0,0 19-12 0 0,0 27-46 0 0,0 6 3 0 0,2 35-16 0 0,-1-34 71 0 0,-1 0 0 0 0,1 0 0 0 0,0 0 0 0 0,1 0 0 0 0,1 3 0 0 0,1 5-4 0 0,-3-7-5 0 0,0 1-1 0 0,0 0 0 0 0,0 0 0 0 0,0 0 0 0 0,-1 0 0 0 0,0-1 0 0 0,-1 1 0 0 0,0 3 10 0 0,1-4-6 0 0,-1 0-1 0 0,1-1 0 0 0,0 1 0 0 0,0 0 1 0 0,1 0-1 0 0,-1-1 0 0 0,1 1 0 0 0,0 0 7 0 0,10 20-11 0 0,-9-15 13 0 0,0 1 0 0 0,-1 0 0 0 0,-1 5-2 0 0,-1 78-49 0 0,0-48 28 0 0,1 9 60 0 0,0 72-103 0 0,0-89 90 0 0,0 0 60 0 0,0 4 109 0 0,0-21-50 0 0,0 0 37 0 0,0 0 40 0 0,0 0 45 0 0,0 0 49 0 0,0 0 52 0 0,0-18-294 0 0,0-3-2 0 0,0 0 0 0 0,0 0-1 0 0,0 0-6 0 0,0 0-27 0 0,0 0-114 0 0,0 0-55 0 0,0 0 43 0 0,0 0 20 0 0,0 0-33 0 0,0 0-15 0 0,0 0-33 0 0,0 0-38 0 0,0 0-44 0 0,0 0-46 0 0,0 0-44 0 0,0 0-40 0 0,0 0-36 0 0,0-1-259 0 0,0 1-60 0 0,0-1-47 0 0,0 0-35 0 0,0-3-1430 0 0,0-6-1265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11.0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 9416 0 0,'3'0'208'0'0,"5"0"-52"0"0,16 1 206 0 0,-10-5-158 0 0,-5-1-155 0 0,-8 4-49 0 0,1 0 0 0 0,-1 0-1 0 0,1 0 1 0 0,-1 1 0 0 0,1-1 0 0 0,-1 0-1 0 0,1 1 1 0 0,0-1 0 0 0,-1 1 0 0 0,1-1-1 0 0,0 1 1 0 0,-1 0 0 0 0,1 0 0 0 0,0 0 0 0 0,10 0-8 0 0,10-1 6 0 0,-7-1 93 0 0,2-3 85 0 0,2 0 101 0 0,11 1 214 0 0,29 4 463 0 0,-39 0-700 0 0,-1 0-71 0 0,-1-2-34 0 0,7-5 121 0 0,-3 1-40 0 0,-8 5-121 0 0,2 2-77 0 0,-14-1-4 0 0,0 1-1 0 0,1-1 0 0 0,-1 1 1 0 0,0 0-1 0 0,1 0 0 0 0,-1 0 0 0 0,2 1-27 0 0,2 1 9 0 0,1 0-82 0 0,2-2-114 0 0,-3 0 42 0 0,1-1-40 0 0,-4 0-14 0 0,0 0-35 0 0,2 0-324 0 0,0 0 71 0 0,-1 0-47 0 0,4 0-634 0 0,0 0-505 0 0,3 0-954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14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641 18 5616 0 0,'0'0'124'0'0,"0"0"17"0"0,0 0 11 0 0,0 0-43 0 0,0 0 5 0 0,0 0 54 0 0,0 0 157 0 0,0 0 288 0 0,0 0 25 0 0,0 0-16 0 0,0 0-72 0 0,-3 0-34 0 0,0 0-378 0 0,-1 1 48 0 0,-6 4 536 0 0,6-3-466 0 0,1 1-99 0 0,1-2-134 0 0,1 1-45 0 0,-1-1 227 0 0,1 0-47 0 0,-1 0-40 0 0,0-1-35 0 0,-2 1 18 0 0,-1-2-51 0 0,3 0-9 0 0,1 1 39 0 0,-6 1 98 0 0,6-1-128 0 0,-1 0-1 0 0,0 0 1 0 0,1 0 0 0 0,-1 0-1 0 0,0 0 1 0 0,0 0 0 0 0,1 0 0 0 0,-1-1-1 0 0,0 1 1 0 0,1-1 0 0 0,-1 1-1 0 0,-1-1-49 0 0,-2-6 231 0 0,5 6-217 0 0,0 1 1 0 0,0-1-1 0 0,-1 1 1 0 0,1 0 0 0 0,0-1-1 0 0,0 1 1 0 0,-1-1-1 0 0,1 1 1 0 0,-1 0 0 0 0,1-1-1 0 0,0 1 1 0 0,-1 0-1 0 0,1-1 1 0 0,-1 1 0 0 0,1 0-1 0 0,-1 0 1 0 0,1-1-1 0 0,0 1 1 0 0,-1 0 0 0 0,1 0-1 0 0,-1 0 1 0 0,0 0-1 0 0,1 0 1 0 0,-1-1-1 0 0,1 1 1 0 0,-1 0 0 0 0,1 0-1 0 0,-1 0 1 0 0,1 1-1 0 0,-1-1 1 0 0,1 0 0 0 0,-1 0-15 0 0,-8-1 153 0 0,1 0-43 0 0,0-2-10 0 0,0 0-53 0 0,-8-4-3 0 0,-1 6 36 0 0,-3 0 3 0 0,11 0-61 0 0,1 1 1 0 0,-1 0 0 0 0,0 1 0 0 0,0 0-1 0 0,-6 1-22 0 0,-1 4 18 0 0,13-4-9 0 0,-1-1 0 0 0,1 0 0 0 0,-1 0 0 0 0,1 0 0 0 0,-1 0 1 0 0,1-1-1 0 0,-1 1 0 0 0,-1-1-9 0 0,-14 2 59 0 0,0 5-14 0 0,8-2-18 0 0,-5 0 21 0 0,12-4-37 0 0,0 0 0 0 0,0 0 0 0 0,0 1 0 0 0,0-1 0 0 0,0 1 0 0 0,0 0 0 0 0,0 1 0 0 0,1-1 0 0 0,-1 0 0 0 0,1 1 0 0 0,0 0 1 0 0,0 0-1 0 0,-1 1-11 0 0,0 0 17 0 0,0-1 0 0 0,0 0 0 0 0,-1 0 0 0 0,1 0 0 0 0,-4 2-17 0 0,4-4 9 0 0,1 1 0 0 0,-1 0-1 0 0,1 1 1 0 0,0-1 0 0 0,0 1-1 0 0,0-1 1 0 0,0 1 0 0 0,0 0-1 0 0,0 0 1 0 0,1 0 0 0 0,-1 1-9 0 0,-8 12 3 0 0,0-1 1 0 0,-1 0 0 0 0,0-1-4 0 0,6-8 4 0 0,0 1 1 0 0,1 0 0 0 0,-1-1 0 0 0,1 2-5 0 0,-4 8 36 0 0,1-1-1 0 0,-2 8-35 0 0,-4 7 38 0 0,6-15-7 0 0,3-6-10 0 0,0 0 1 0 0,1 1-1 0 0,1-1 1 0 0,-2 4-22 0 0,0 20-1 0 0,0-16-25 0 0,3-10 17 0 0,0-1 1 0 0,0 1-1 0 0,1 0 0 0 0,0 0 1 0 0,0 0-1 0 0,1 0 9 0 0,-1 20-59 0 0,1-16 53 0 0,-1 1 1 0 0,2-1-1 0 0,-1 0 1 0 0,1 0 0 0 0,2 5 5 0 0,8 16 0 0 0,-7-12 3 0 0,-3-15 10 0 0,0 0-1 0 0,0 0 1 0 0,0-1 0 0 0,1 1 0 0 0,0 0 0 0 0,0 0 0 0 0,0-1 0 0 0,1 1-13 0 0,3 5 40 0 0,6 7 48 0 0,0 0 1 0 0,3 2-89 0 0,-4-7 72 0 0,1 1 33 0 0,8 6 16 0 0,-11-11-37 0 0,0 0 0 0 0,0-1 1 0 0,1 0-1 0 0,0-1 0 0 0,2 2-84 0 0,4 0 79 0 0,-7-3-23 0 0,0-1-1 0 0,1 1 1 0 0,-1-2 0 0 0,4 2-56 0 0,20 0 144 0 0,-1 6-9 0 0,1-6-33 0 0,-16 0-60 0 0,-10-3-22 0 0,0 0 0 0 0,0 0 0 0 0,0-1 0 0 0,0 0 0 0 0,0 0 0 0 0,0-1-20 0 0,12 0 43 0 0,13 0-10 0 0,-4-3-43 0 0,-18 1-47 0 0,5-2 76 0 0,-6 2-8 0 0,-3 0-34 0 0,-1 1-28 0 0,0 0-38 0 0,-1 1-21 0 0,1-1-36 0 0,-1 1-43 0 0,1 0-47 0 0,-1 0-12 0 0,-1 0-40 0 0,0 0-37 0 0,1 0-34 0 0,1-1-234 0 0,0 1-55 0 0,7-2-768 0 0,5-2-607 0 0,12-6-1151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16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34 5728 0 0,'-27'-14'166'0'0,"26"13"-156"0"0,-1 1-1 0 0,1-1 1 0 0,0 1-1 0 0,-1-1 0 0 0,1 1 1 0 0,0 0-1 0 0,-1-1 0 0 0,1 1 1 0 0,-1 0-1 0 0,1 0 0 0 0,0 0 1 0 0,-1 0-1 0 0,1 0 1 0 0,-1 0-1 0 0,1 0 0 0 0,-1 1-9 0 0,2-1 2 0 0,-1 0 0 0 0,1 0 0 0 0,0 0-1 0 0,-1 0 1 0 0,1 1 0 0 0,-1-1-1 0 0,1 0 1 0 0,-1 0 0 0 0,1 0 0 0 0,-1 0-1 0 0,1 0 1 0 0,-1-1 0 0 0,1 1 0 0 0,-1 0-1 0 0,1 0 1 0 0,-1 0 0 0 0,1 0 0 0 0,-1 0-1 0 0,1-1 1 0 0,0 1 0 0 0,-1 0 0 0 0,1 0-1 0 0,-1-1 1 0 0,1 1 0 0 0,-1-1-2 0 0,-3-5 59 0 0,2 3 20 0 0,0 1 34 0 0,-2 0 36 0 0,-3 2 37 0 0,-42 0 1731 0 0,33 0-1353 0 0,-1 0-97 0 0,4 2-77 0 0,-3 5 41 0 0,4-1-156 0 0,1-2-60 0 0,6-2-119 0 0,-1 1 0 0 0,0 0-1 0 0,1 0 1 0 0,0 0 0 0 0,-1 0 0 0 0,1 1 0 0 0,-1 1-96 0 0,-22 22 412 0 0,12-9-190 0 0,1 1-38 0 0,2-1-50 0 0,1 0-58 0 0,2-4 64 0 0,7-10-101 0 0,0 0 1 0 0,1-1 0 0 0,0 1-1 0 0,-1 0 1 0 0,1 0 0 0 0,1 0-1 0 0,-1 1 1 0 0,0 0-40 0 0,-14 58 511 0 0,12-45-297 0 0,4 3-27 0 0,1-8-84 0 0,-1 15 127 0 0,0-18-119 0 0,0 1 44 0 0,1-7-107 0 0,-1-1 0 0 0,1 0 0 0 0,0 0 0 0 0,0 0 0 0 0,1 0 0 0 0,-1 0 0 0 0,1 0 0 0 0,-1 0 0 0 0,1 0 0 0 0,0-1 0 0 0,0 1 0 0 0,0-1 0 0 0,0 1 0 0 0,1-1 0 0 0,-1 0 0 0 0,1 0 0 0 0,0 1-48 0 0,23 16 346 0 0,-4-8-86 0 0,-8-7-44 0 0,-3 0-52 0 0,0-1-37 0 0,21 4 202 0 0,-15-6-148 0 0,-5-1-41 0 0,41-2 420 0 0,-28-3-337 0 0,-3-5-82 0 0,-10 2-10 0 0,0 1-38 0 0,10-5 17 0 0,14-10 12 0 0,-31 18-89 0 0,0 0-1 0 0,0 0 1 0 0,0 0-1 0 0,0-1 1 0 0,1-2-33 0 0,16-23 110 0 0,-16 20-70 0 0,1 1 0 0 0,0 1-1 0 0,4-5-39 0 0,-9 10 7 0 0,0 1 1 0 0,0-1-1 0 0,0 1 0 0 0,-1-1 0 0 0,1 0 0 0 0,-1 1 0 0 0,0-1 0 0 0,0 0 0 0 0,0 0 0 0 0,0 0 0 0 0,-1 0 0 0 0,1 0 0 0 0,-1 0 0 0 0,0 0 0 0 0,1 0 0 0 0,-1 0 0 0 0,-1 0 0 0 0,1-3-7 0 0,0 0 17 0 0,0 4-13 0 0,0 0 0 0 0,0 1 0 0 0,0-1 0 0 0,-1 0 0 0 0,1 0 0 0 0,0 1 0 0 0,-1-1 0 0 0,1 0 0 0 0,-1 1 0 0 0,0-1 0 0 0,0 1 0 0 0,1-1 0 0 0,-1 0 0 0 0,0 1-4 0 0,-6-12 40 0 0,2-15-42 0 0,-8 2-122 0 0,2 8 3 0 0,-1-2-95 0 0,8 11 66 0 0,0 1-35 0 0,3 5 124 0 0,0-2-79 0 0,-3-2-158 0 0,3 5 137 0 0,-1 1-39 0 0,-1 0-75 0 0,0 0-58 0 0,-1-1-97 0 0,2 1 146 0 0,1 0-37 0 0,-3-2-421 0 0,2 1 113 0 0,0-1-52 0 0,-1-4-788 0 0,1-4-614 0 0,1-8-1171 0 0</inkml:trace>
  <inkml:trace contextRef="#ctx0" brushRef="#br0" timeOffset="463.6">608 99 7552 0 0,'3'3'222'0'0,"2"4"-87"0"0,1 2-57 0 0,1 4-39 0 0,2 4-41 0 0,-9-17 2 0 0,14 36 25 0 0,-11-25 60 0 0,0-1 207 0 0,0-2-76 0 0,-1 0-28 0 0,1 1 26 0 0,-1 0 30 0 0,1-1-3 0 0,-1 0 39 0 0,2 3 95 0 0,-1-1-74 0 0,0 2-22 0 0,0-3-28 0 0,0-2 34 0 0,1 1 95 0 0,0 0-42 0 0,2 3 165 0 0,-3-4-208 0 0,0 3 41 0 0,1 0-47 0 0,-1 2-22 0 0,0-3-44 0 0,0-2 18 0 0,1 1 69 0 0,1 1-32 0 0,1 1 104 0 0,-4 4 92 0 0,-1-2-93 0 0,0-1-83 0 0,3 2 30 0 0,4-3-96 0 0,-6-8-52 0 0,-1 0-49 0 0,0 3 18 0 0,-2 3-31 0 0,1-8-74 0 0,0 2 212 0 0,0-2-22 0 0,-3 0-2 0 0,2 0-219 0 0,1 0 0 0 0,-1 0 0 0 0,1 0 0 0 0,-1 1 0 0 0,0-1 0 0 0,1 0 0 0 0,-1 0 0 0 0,1 0-1 0 0,-1 0 1 0 0,0 0 0 0 0,1 1 0 0 0,-1-1 0 0 0,1 0 0 0 0,-1 1 0 0 0,1-1 0 0 0,-1 0 0 0 0,1 1-13 0 0,-1-1 9 0 0,1 1 1 0 0,0-1 0 0 0,-1 1 0 0 0,1-1 0 0 0,0 1 0 0 0,-1-1 0 0 0,1 1 0 0 0,0 0 0 0 0,0-1 0 0 0,0 1 0 0 0,0-1 0 0 0,-1 1 0 0 0,1 0 0 0 0,0-1 0 0 0,0 1-1 0 0,0-1 1 0 0,0 1-10 0 0,0 2 140 0 0,-2-3-4 0 0,1 0-130 0 0,1 0 0 0 0,-1 0 0 0 0,1 0 0 0 0,-1 0 0 0 0,1 0 0 0 0,0 0 0 0 0,-1 0 0 0 0,1 0 0 0 0,-1 0 0 0 0,1 0 0 0 0,-1-1 0 0 0,1 1 0 0 0,0 0 0 0 0,-1 0 0 0 0,1 0 0 0 0,-1 0 0 0 0,1-1 0 0 0,0 1 0 0 0,-1 0 0 0 0,1-1 0 0 0,0 1 0 0 0,-1 0 0 0 0,1 0 0 0 0,0-1 0 0 0,0 1 0 0 0,-1-1 0 0 0,1 1 0 0 0,0 0 0 0 0,0-1 0 0 0,-1 1 0 0 0,1-1-6 0 0,-5-6 110 0 0,-2 3-5 0 0,7 3-99 0 0,0 1 1 0 0,-1 0 0 0 0,1 0 0 0 0,-1-1-1 0 0,1 1 1 0 0,-1 0 0 0 0,1-1 0 0 0,0 1-1 0 0,-1 0 1 0 0,1-1 0 0 0,0 1 0 0 0,-1-1-1 0 0,1 1 1 0 0,0 0 0 0 0,-1-1 0 0 0,1 1-1 0 0,0-1 1 0 0,0 1 0 0 0,0-1 0 0 0,0 1-1 0 0,-1-1 1 0 0,1 1 0 0 0,0-1-1 0 0,0 1 1 0 0,0-1 0 0 0,0 1 0 0 0,0-1-1 0 0,0 1 1 0 0,0-1 0 0 0,0 1 0 0 0,0-1-1 0 0,1 0-6 0 0,-1-11 112 0 0,1 9-102 0 0,-1-1 0 0 0,0 1 0 0 0,0 0 1 0 0,0-1-1 0 0,0 1 0 0 0,-1 0 0 0 0,1-1 0 0 0,-1 1 1 0 0,0 0-1 0 0,0-1-10 0 0,0 2 1 0 0,0 1-1 0 0,0-1 1 0 0,1 0 0 0 0,-1 0 0 0 0,0 1 0 0 0,1-1-1 0 0,0 0 1 0 0,-1 0 0 0 0,1 0 0 0 0,0 0 0 0 0,0 0-1 0 0,0 0 1 0 0,0 1 0 0 0,0-1 0 0 0,0 0 0 0 0,1 0-1 0 0,-1 0 1 0 0,1 0 0 0 0,-1 1 0 0 0,1-3-1 0 0,2-5 9 0 0,-2 2 9 0 0,0 0 0 0 0,0-1 0 0 0,-1 1 0 0 0,0-5-18 0 0,-1 5 17 0 0,1 0 0 0 0,1-1 0 0 0,-1 1 0 0 0,2-5-17 0 0,0 6 3 0 0,0 0 0 0 0,0-1 0 0 0,1 2 0 0 0,0-1 0 0 0,0 0 0 0 0,0 0-3 0 0,14-20-44 0 0,-5 9-34 0 0,-8 11 51 0 0,0 1 0 0 0,0 0 1 0 0,1-1-1 0 0,0 1 0 0 0,0 1 0 0 0,0-1 0 0 0,0 1 0 0 0,4-2 27 0 0,-6 4-19 0 0,0-1 0 0 0,0 1-1 0 0,-1 0 1 0 0,1-1 0 0 0,-1 0-1 0 0,0 1 1 0 0,0-1 0 0 0,0 0 0 0 0,2-3 19 0 0,8-12-87 0 0,-10 17 76 0 0,0-1 0 0 0,0 1 0 0 0,-1-1-1 0 0,1 1 1 0 0,0 0 0 0 0,0 0 0 0 0,0 0-1 0 0,0 0 1 0 0,1 0 0 0 0,-1 1 0 0 0,2-2 11 0 0,17-6-126 0 0,-17 6 123 0 0,-1 0 0 0 0,1 1 0 0 0,0-1 0 0 0,0 1-1 0 0,0 0 1 0 0,0 0 0 0 0,1 0 0 0 0,-1 0 0 0 0,1 0 3 0 0,19 1-48 0 0,-6 0 21 0 0,-16 1 19 0 0,0-1 0 0 0,0 0 0 0 0,0 1 0 0 0,0-1 0 0 0,0 1 0 0 0,0 0 0 0 0,0-1 0 0 0,0 1 0 0 0,-1 0 0 0 0,1 0 0 0 0,0 0 0 0 0,0 1 0 0 0,-1-1 0 0 0,1 0 0 0 0,-1 1 0 0 0,2 0 8 0 0,0 1-15 0 0,0-1-1 0 0,0 1 1 0 0,0-1-1 0 0,1 0 1 0 0,-1 0-1 0 0,2 1 16 0 0,8 4-32 0 0,-1 2 40 0 0,-5-2 13 0 0,-4-5-16 0 0,-1 0 0 0 0,1 0-1 0 0,-1 1 1 0 0,0-1 0 0 0,0 0-1 0 0,0 1 1 0 0,0 0 0 0 0,-1-1-1 0 0,1 1 1 0 0,0 1-5 0 0,1 10 30 0 0,-3-12-19 0 0,1 1 1 0 0,-1-1-1 0 0,1 1 0 0 0,0-1 0 0 0,0 0 0 0 0,0 0 0 0 0,0 1 1 0 0,0-1-1 0 0,0 0 0 0 0,0 0 0 0 0,1 0 0 0 0,-1 0 1 0 0,1 0-1 0 0,0 0-11 0 0,20 23 170 0 0,5 13 38 0 0,-11-20 8 0 0,-2-1 54 0 0,-9-6-88 0 0,0 0 12 0 0,4 0-36 0 0,-6-8-107 0 0,-1-1 1 0 0,0 1-1 0 0,0 0 0 0 0,0 0 0 0 0,0 0 0 0 0,1 3-51 0 0,4 7 215 0 0,-1-5-61 0 0,1 0 45 0 0,4 3-51 0 0,-9-8-20 0 0,-2-3-7 0 0,0 0-5 0 0,0 0-16 0 0,0 0-4 0 0,0 0 0 0 0,0 0-5 0 0,0 0-22 0 0,0 0 1 0 0,0 0-6 0 0,0 0-108 0 0,0 0-47 0 0,0 0-74 0 0,0 0-135 0 0,0 0 4 0 0,0 0-38 0 0,-2 0-888 0 0,-9 0-61 0 0,8 0-12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15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281 0 6120 0 0,'0'0'176'0'0,"-3"0"-4"0"0,-15 2-130 0 0,8 1 54 0 0,2 0 68 0 0,1 3 108 0 0,1-3 312 0 0,-5-1-82 0 0,1 4-103 0 0,1-1-130 0 0,-2 0 2 0 0,2-1-82 0 0,-4 6 27 0 0,6-2-77 0 0,4-4-68 0 0,-1-1 0 0 0,1 1 1 0 0,-1-1-1 0 0,1 0 0 0 0,-1 0 0 0 0,0-1-71 0 0,-6 4 162 0 0,4-1-43 0 0,-9 13 104 0 0,6-5-70 0 0,-1-3 8 0 0,-9 13 150 0 0,14-14-205 0 0,-1 0 0 0 0,1 0 0 0 0,-1 3-106 0 0,-11 30 331 0 0,12-27-181 0 0,0 0 33 0 0,3-7-110 0 0,-7 21 142 0 0,5-7-39 0 0,4-3 24 0 0,4 2 71 0 0,-2-16-237 0 0,4 12 102 0 0,-5-12-81 0 0,1-1 0 0 0,0 1 1 0 0,0-1-1 0 0,1 1 0 0 0,-1-1 0 0 0,1 0 0 0 0,0 0 1 0 0,1 1-56 0 0,8 8 157 0 0,-9-9-104 0 0,0 0 0 0 0,0-1 0 0 0,0 0 0 0 0,1 1 0 0 0,-1-1 0 0 0,1 0 0 0 0,0-1 0 0 0,0 1 1 0 0,0-1-1 0 0,1 1-53 0 0,22 2 248 0 0,-13 2-92 0 0,-5-2 13 0 0,7-3 60 0 0,4-5 3 0 0,-7-2-50 0 0,3-1 42 0 0,11 1 74 0 0,1-9-2 0 0,-1 0-59 0 0,-15 12-170 0 0,-11 2-60 0 0,0 0-1 0 0,0-1 1 0 0,0 1-1 0 0,0 0 1 0 0,0 0-1 0 0,0-1 1 0 0,0 1 0 0 0,-1 0-1 0 0,1-1 1 0 0,0 1-1 0 0,0-1 1 0 0,0 1-1 0 0,0-1 1 0 0,-1 0 0 0 0,1 1-1 0 0,0-1 1 0 0,0 0-1 0 0,-1 1 1 0 0,1-1-1 0 0,-1 0 1 0 0,1 0 0 0 0,0 0-1 0 0,-1 0 1 0 0,0 1-1 0 0,1-1 1 0 0,-1 0-1 0 0,1-1-6 0 0,26-30 132 0 0,-22 21-88 0 0,-4 8-36 0 0,0 1 0 0 0,0 0 0 0 0,0-1 1 0 0,1 1-1 0 0,-1 0 0 0 0,1 0 0 0 0,-1 0 1 0 0,1 0-1 0 0,0 0-8 0 0,0 0 4 0 0,-1 1 1 0 0,0-1-1 0 0,1 1 1 0 0,-1-1-1 0 0,0 0 1 0 0,0 1-1 0 0,1-1 1 0 0,-2 0-1 0 0,1 0 0 0 0,0 0 1 0 0,0-1-5 0 0,1-27 136 0 0,-2 14-69 0 0,0 10-5 0 0,-1-1 0 0 0,0 0 0 0 0,0 1 0 0 0,0-1 0 0 0,-3-4-62 0 0,-4-6 88 0 0,-4-2-48 0 0,0 0-96 0 0,2 3-62 0 0,0 0-47 0 0,3 5-38 0 0,-1 1 1 0 0,0 0 0 0 0,-7-6 202 0 0,12 13-11 0 0,0 0-49 0 0,-2-3-93 0 0,-8-6-313 0 0,8 8 348 0 0,1 2 35 0 0,-3-1-89 0 0,7 3 151 0 0,-1 0 0 0 0,1-1-1 0 0,0 1 1 0 0,-1 0 0 0 0,1 0-1 0 0,-1 0 1 0 0,1 0 0 0 0,-1-1-1 0 0,1 1 1 0 0,-1 0 0 0 0,1 0-1 0 0,0-1 1 0 0,-1 1 0 0 0,1 0-1 0 0,0-1 1 0 0,-1 1 0 0 0,1-1-1 0 0,0 1 1 0 0,-1 0 0 0 0,1-1-1 0 0,0 1 1 0 0,0-1 0 0 0,0 1-1 0 0,-1-1 1 0 0,1 1 0 0 0,0 0-1 0 0,0-1 1 0 0,0 1 0 0 0,0-1-1 0 0,0 1 1 0 0,0-1 0 0 0,0 1-1 0 0,0-1 1 0 0,0 1 0 0 0,0-1-1 0 0,0 1 22 0 0,0-3-510 0 0,0 3-2 0 0</inkml:trace>
  <inkml:trace contextRef="#ctx0" brushRef="#br0" timeOffset="668.93">658 115 7224 0 0,'0'0'165'0'0,"0"0"22"0"0,0 0 7 0 0,0 1-59 0 0,0 1-7 0 0,1 5 111 0 0,5-3 210 0 0,1 1-16 0 0,-2 9 205 0 0,6-1-20 0 0,-8-7-90 0 0,-2 1-289 0 0,1-1-33 0 0,2 0 8 0 0,5 3 66 0 0,5 9 221 0 0,12 34 918 0 0,0 0-81 0 0,-13-25-684 0 0,-12-25-631 0 0,-1-1 1 0 0,1 1-1 0 0,-1-1 1 0 0,1 1-1 0 0,-1-1 1 0 0,0 1-1 0 0,0-1 1 0 0,0 1 0 0 0,0-1-1 0 0,0 1-23 0 0,0-1 17 0 0,0 1 0 0 0,0-1-1 0 0,0 1 1 0 0,0-1 0 0 0,1 1 0 0 0,-1-1-1 0 0,0 1 1 0 0,1-1 0 0 0,-1 1 0 0 0,1-1-17 0 0,10 16 158 0 0,-9-13-63 0 0,-1-1-69 0 0,2 3-25 0 0,-2-5 44 0 0,1 0 51 0 0,-1-1 38 0 0,2 1 60 0 0,-1-1 71 0 0,2 0 80 0 0,-4 3-10 0 0,0 8-140 0 0,0-9-61 0 0,0-2-7 0 0,0 0 9 0 0,0 0 60 0 0,0 0 27 0 0,0 0 7 0 0,0 0-14 0 0,0 0-66 0 0,0-2-29 0 0,0-20 50 0 0,0-3-65 0 0,0-7-39 0 0,0-10-24 0 0,0 37-37 0 0,0 3-3 0 0,0 0-1 0 0,0 1 0 0 0,0-1 0 0 0,0 0 0 0 0,1 0 0 0 0,-1 1 0 0 0,1-1 0 0 0,-1 0 0 0 0,1 1 0 0 0,-1-1 1 0 0,1 1-1 0 0,0-1 0 0 0,0 0 0 0 0,0 1-2 0 0,6-12 30 0 0,-2-15-18 0 0,-2 20-12 0 0,1-1 0 0 0,0 1 0 0 0,1 0 0 0 0,0 0 0 0 0,2-2 0 0 0,-5 7 0 0 0,5-8 0 0 0,-6 8-1 0 0,0 0 0 0 0,1 0 0 0 0,0 0 0 0 0,-1 0 0 0 0,1 1 0 0 0,0-1 0 0 0,1 1 1 0 0,-1-1-1 0 0,0 1 0 0 0,1 0 0 0 0,2-2 1 0 0,6-1-30 0 0,-9 4 26 0 0,0 0 0 0 0,1 0 0 0 0,-1 0 1 0 0,0-1-1 0 0,0 1 0 0 0,1-1 0 0 0,-1 1 1 0 0,0-1-1 0 0,0 0 4 0 0,18-13-46 0 0,3 3 37 0 0,-17 9 10 0 0,-4 2-4 0 0,1 0-1 0 0,0 1 0 0 0,0-1 0 0 0,-1 1 0 0 0,1-1 1 0 0,0 1-1 0 0,0 0 0 0 0,0 0 0 0 0,-1 0 0 0 0,1 1 0 0 0,0-1 1 0 0,0 1-1 0 0,-1-1 0 0 0,3 2 4 0 0,6 9-11 0 0,5-10 9 0 0,-14-1-4 0 0,0 0 1 0 0,1 0 0 0 0,-1 0 0 0 0,0 0 0 0 0,1 0-1 0 0,-1 1 1 0 0,0-1 0 0 0,1 1 0 0 0,-1-1 0 0 0,0 1-1 0 0,1 0 6 0 0,1 2-2 0 0,-1-1-1 0 0,0 1 0 0 0,1 0 0 0 0,-1-1 1 0 0,0 2-1 0 0,2 1 3 0 0,-3-2-9 0 0,1 1-1 0 0,0-1 1 0 0,0-1 0 0 0,1 1 0 0 0,-1 0-1 0 0,3 1 10 0 0,5 1-11 0 0,-9-4 10 0 0,1 0 0 0 0,-1 0-1 0 0,0 0 1 0 0,1 1 0 0 0,-1-1-1 0 0,0 1 1 0 0,0-1 0 0 0,0 1 0 0 0,0 0 1 0 0,12 11-37 0 0,-9-9 34 0 0,0 1 1 0 0,-1 0-1 0 0,1-1 0 0 0,-1 2 0 0 0,0-1 0 0 0,1 2 3 0 0,12 26 16 0 0,-14-21 41 0 0,-2-2 2 0 0,11 17 81 0 0,-9-23-128 0 0,-3 2-8 0 0,0 17 50 0 0,0-21-53 0 0,0-1 0 0 0,0 1 0 0 0,0-1 0 0 0,0 1 0 0 0,-1-1 0 0 0,1 1 0 0 0,0-1 0 0 0,-1 0 0 0 0,1 1 0 0 0,-1-1-1 0 0,1 0 1 0 0,-1 0 0 0 0,1 0-1 0 0,0 0 1 0 0,-1-1 0 0 0,0 1-1 0 0,1 0 1 0 0,-1-1 0 0 0,1 1-1 0 0,-1 0 1 0 0,0-1 0 0 0,1 1-1 0 0,-1-1 1 0 0,0 1 0 0 0,0-1-1 0 0,1 1 1 0 0,-2-1-1 0 0,2 0 2 0 0,0 0 1 0 0,-1-1-1 0 0,1 1 0 0 0,0 0 1 0 0,0-1-1 0 0,-1 1 0 0 0,1-1 1 0 0,0 1-1 0 0,0 0 0 0 0,0-1 1 0 0,-1 1-1 0 0,1-1 0 0 0,0 1 1 0 0,0-1-1 0 0,0 1 0 0 0,0-1 1 0 0,0 1-1 0 0,0 0 0 0 0,0-1 1 0 0,0 1-1 0 0,0-1 0 0 0,0 1 1 0 0,0-1-1 0 0,1 0-2 0 0,-2-17 66 0 0,0-16 6 0 0,1 32-70 0 0,1-1 0 0 0,-1 1 0 0 0,0-1 0 0 0,1 1 0 0 0,-1 0 0 0 0,1-1 0 0 0,0 1 0 0 0,-1 0-1 0 0,1-1 1 0 0,1 0-2 0 0,10-8 2 0 0,-11 9 1 0 0,1 1 1 0 0,-1 0-1 0 0,1 0 1 0 0,-1-1-1 0 0,0 1 1 0 0,1-1-1 0 0,-1 1 0 0 0,0-1 1 0 0,0 0-1 0 0,0 0 1 0 0,0 1-1 0 0,0-1 1 0 0,-1 0-1 0 0,1 0 1 0 0,0-1-4 0 0,6-11 3 0 0,0 1 0 0 0,1 0 1 0 0,8-11-4 0 0,-8 12 0 0 0,-5 8 0 0 0,1 0 0 0 0,-1 0 0 0 0,0 1 0 0 0,1 0 0 0 0,0 0 0 0 0,0 0 1 0 0,0 0-1 0 0,0 0 0 0 0,0 1 0 0 0,0 0 0 0 0,1 0 0 0 0,3-1 0 0 0,18-10-13 0 0,-18 6-5 0 0,-6 6 16 0 0,-1 0-1 0 0,0 0 1 0 0,1 0-1 0 0,-1 0 1 0 0,1 1-1 0 0,-1-1 1 0 0,1 0 0 0 0,-1 0-1 0 0,1 1 1 0 0,0-1-1 0 0,-1 1 1 0 0,1 0-1 0 0,0-1 1 0 0,-1 1-1 0 0,1 0 1 0 0,0 0-1 0 0,1 0 3 0 0,43 0-44 0 0,4 0-44 0 0,-49 0 87 0 0,0 0 0 0 0,0 0 0 0 0,0 0 0 0 0,1 0 0 0 0,-1 0 0 0 0,0 0 0 0 0,0 1-1 0 0,0-1 1 0 0,0 0 0 0 0,1 1 0 0 0,-1-1 0 0 0,0 1 0 0 0,0-1 0 0 0,0 1 0 0 0,0-1 0 0 0,0 1-1 0 0,0 0 1 0 0,0 0 0 0 0,0-1 0 0 0,0 1 0 0 0,0 0 0 0 0,-1 0 0 0 0,1 0 0 0 0,0 0 0 0 0,-1 0-1 0 0,1 0 1 0 0,0 0 0 0 0,-1 0 0 0 0,1 0 0 0 0,-1 0 0 0 0,0 0 0 0 0,1 1 0 0 0,-1 0 1 0 0,5 8-36 0 0,-4-9 36 0 0,-1 0-1 0 0,1 0 0 0 0,0 0 0 0 0,0 0 1 0 0,-1 0-1 0 0,1-1 0 0 0,0 1 0 0 0,0 0 0 0 0,0 0 1 0 0,0-1-1 0 0,0 1 0 0 0,0-1 0 0 0,0 1 1 0 0,0-1-1 0 0,0 1 0 0 0,1-1 1 0 0,9 7 0 0 0,-5 7-10 0 0,-1-6-11 0 0,-4-6 19 0 0,0-1-1 0 0,0 0 1 0 0,0 1 0 0 0,-1 0-1 0 0,1-1 1 0 0,0 1 0 0 0,-1-1-1 0 0,1 1 1 0 0,-1 0 0 0 0,1-1-1 0 0,-1 1 1 0 0,0 0 0 0 0,0 0-1 0 0,0 0 3 0 0,0 5 0 0 0,0-5 0 0 0,0 0 0 0 0,0 1 0 0 0,0-1 0 0 0,0 0 0 0 0,0 0 0 0 0,1 1 0 0 0,-1-1 0 0 0,0 0 0 0 0,1 0 0 0 0,0 1 0 0 0,10 14 0 0 0,-10-16 0 0 0,-1 1 0 0 0,1-1 0 0 0,-1 0 0 0 0,0 1 0 0 0,1-1 0 0 0,-1 1 0 0 0,0-1 0 0 0,0 1 0 0 0,0-1 0 0 0,0 1 0 0 0,0 47 0 0 0,0-47 2 0 0,0-1-1 0 0,0 1 0 0 0,0-1 0 0 0,0 1 0 0 0,0-1 1 0 0,1 1-1 0 0,-1-1 0 0 0,0 1 0 0 0,1-1 0 0 0,0 1-1 0 0,9 11 12 0 0,-7-11-61 0 0,-3-1-79 0 0,0-1-137 0 0,0 0 125 0 0,0 0 54 0 0,0 0-35 0 0,0 0-11 0 0,0 0-34 0 0,0 0-40 0 0,0 0-43 0 0,0 0-48 0 0,0 0-45 0 0,0 0-41 0 0,0 0-37 0 0,1 0-272 0 0,-1 0-60 0 0,1 0-50 0 0,0 0-34 0 0,3 0-1497 0 0,6 0-1323 0 0</inkml:trace>
  <inkml:trace contextRef="#ctx0" brushRef="#br0" timeOffset="1383.61">1920 82 8568 0 0,'0'0'249'0'0,"0"0"-1"0"0,0 0-183 0 0,3 0-38 0 0,6 4-22 0 0,-4 2 26 0 0,1 4 63 0 0,0 0 89 0 0,-5-7-115 0 0,4 11 348 0 0,6-9 22 0 0,-5 9 18 0 0,2 1 73 0 0,7 11 339 0 0,-7-13-446 0 0,0 1-33 0 0,1 3 45 0 0,-2-3-178 0 0,-5-8-173 0 0,1 1-34 0 0,-1 12 344 0 0,-2-18-353 0 0,0 1 0 0 0,0-1-1 0 0,0 1 1 0 0,1-1 0 0 0,-1 0 0 0 0,0 1 0 0 0,0-1 0 0 0,1 1 0 0 0,-1-1 0 0 0,1 1-40 0 0,4 8 189 0 0,4 5 139 0 0,0 0-8 0 0,-4-6-147 0 0,-5-7-132 0 0,1 0 0 0 0,0 0 0 0 0,-1-1 1 0 0,1 1-1 0 0,-1 0 0 0 0,0 0 1 0 0,0 0-1 0 0,1 0 0 0 0,-1 1-41 0 0,-1-3 10 0 0,1 1 0 0 0,0-1 0 0 0,0 1 1 0 0,0-1-1 0 0,0 0 0 0 0,0 1 0 0 0,0-1 0 0 0,0 1 0 0 0,0-1 0 0 0,0 1 0 0 0,0-1 0 0 0,0 1 1 0 0,0-1-1 0 0,1 1 0 0 0,-1-1 0 0 0,0 0 0 0 0,0 1 0 0 0,0-1 0 0 0,1 1 0 0 0,-1-1 0 0 0,0 0 0 0 0,0 1 1 0 0,1-1-1 0 0,-1 0 0 0 0,0 1 0 0 0,1-1 0 0 0,-1 0 0 0 0,0 1 0 0 0,1-1 0 0 0,-1 0 0 0 0,1 0 1 0 0,-1 0-1 0 0,0 1 0 0 0,1-1 0 0 0,-1 0 0 0 0,1 0 0 0 0,-1 0 0 0 0,1 0 0 0 0,-1 0 0 0 0,0 0 1 0 0,1 0-1 0 0,-1 0 0 0 0,1 0 0 0 0,-1 0 0 0 0,1 0 0 0 0,-1 0 0 0 0,1 0-10 0 0,-1 0 5 0 0,0 0-1 0 0,0 0 0 0 0,0 0 1 0 0,0 0-1 0 0,0 0 0 0 0,1 0 1 0 0,-1 0-1 0 0,0 0 1 0 0,0 0-1 0 0,0 0 0 0 0,0 0 1 0 0,0 0-1 0 0,0 0 0 0 0,0 0 1 0 0,0 0-1 0 0,0 0 1 0 0,0 0-1 0 0,1 0 0 0 0,-1 0 1 0 0,0 0-1 0 0,0 0 0 0 0,0 0 1 0 0,0 0-1 0 0,0 0 1 0 0,0 0-1 0 0,0 0 0 0 0,0 0 1 0 0,0 1-1 0 0,0-1 0 0 0,0 0 1 0 0,0 0-1 0 0,1 0 1 0 0,-1 0-1 0 0,0 0 0 0 0,0 0 1 0 0,0 0-1 0 0,0 0 0 0 0,0 0 1 0 0,0 0-1 0 0,0 0 1 0 0,0 0-1 0 0,0 1 0 0 0,0-1 1 0 0,0 0-1 0 0,0 0 0 0 0,0 0 1 0 0,0 0-1 0 0,0 0 1 0 0,0 0-1 0 0,0 0 0 0 0,0 0 1 0 0,0 0-1 0 0,0 1 0 0 0,0-1 1 0 0,0 0-1 0 0,0 0 1 0 0,0 0-6 0 0,0 1-153 0 0,0 1 72 0 0,0 0 64 0 0,0 0 58 0 0,0 1 73 0 0,0 0 60 0 0,0 1 96 0 0,0 0 215 0 0,0 0 226 0 0,0-4-298 0 0,0-1-210 0 0,0-1-60 0 0,0-2-73 0 0,0 0-87 0 0,0-4 56 0 0,0 6-33 0 0,0 0 1 0 0,0-1-1 0 0,0 1 0 0 0,0 0 0 0 0,0 0 0 0 0,0 0 1 0 0,-1-1-1 0 0,1 1 0 0 0,-1 0 0 0 0,0-1-5 0 0,-4-5 31 0 0,4 6-28 0 0,0 1 0 0 0,0-1 1 0 0,0 1-1 0 0,0-1 0 0 0,1 1 1 0 0,-1-1-1 0 0,0 0 0 0 0,1 1 1 0 0,-1-1-1 0 0,1 0 0 0 0,0 0 1 0 0,-1 1-1 0 0,1-1 0 0 0,0 0 0 0 0,0-1-3 0 0,1-1 0 0 0,-1 0 0 0 0,1-1 0 0 0,-1 1 0 0 0,1 0 0 0 0,0-1 0 0 0,1 1 0 0 0,-1 0 0 0 0,2-3 0 0 0,6-17 0 0 0,-2 10 0 0 0,0 0 0 0 0,1 1 0 0 0,9-11 0 0 0,-9 12 0 0 0,-3 6-3 0 0,0-1-1 0 0,0 1 0 0 0,0 0 0 0 0,4-2 4 0 0,-4 3-19 0 0,0 1-1 0 0,1 0 1 0 0,-1 0-1 0 0,1 0 0 0 0,0 1 1 0 0,0 0-1 0 0,5-2 20 0 0,9-4-85 0 0,-4 0 48 0 0,11-5 1 0 0,-5 10-30 0 0,-15 5 48 0 0,0-1 0 0 0,0 1 0 0 0,1 1 0 0 0,-1-1 0 0 0,0 1 0 0 0,0 0 0 0 0,-1 1 18 0 0,1-1 1 0 0,-2 0-17 0 0,0 0 0 0 0,0 0 0 0 0,1 1-1 0 0,-1 0 1 0 0,-1 0 0 0 0,5 3 16 0 0,-6-4-6 0 0,0 1 0 0 0,0 0-1 0 0,0 0 1 0 0,0 0 0 0 0,-1 0 0 0 0,1 0 0 0 0,-1 1-1 0 0,2 3 7 0 0,-3-5 0 0 0,1 1 0 0 0,-1-1 0 0 0,0 1 0 0 0,1-1 0 0 0,0 0 0 0 0,0 0 0 0 0,-1 0 0 0 0,1 0 0 0 0,0 0 0 0 0,1 0 0 0 0,-1 0 0 0 0,0 0 0 0 0,0 0 0 0 0,0 0 0 0 0,0 0 0 0 0,0 0 0 0 0,0 1 0 0 0,-1-1 0 0 0,0 0 0 0 0,1 1 0 0 0,-1 0 0 0 0,12 18 0 0 0,2 4 0 0 0,6 57 0 0 0,-15-66 0 0 0,-4-12 0 0 0,-1-1 0 0 0,0 1 0 0 0,0-1 0 0 0,0 1 0 0 0,0-1 0 0 0,-1 1 0 0 0,1-1 0 0 0,-1 2 0 0 0,0 2 7 0 0,1 0 0 0 0,-1 0-1 0 0,1-1 1 0 0,1 1 0 0 0,-1-1-1 0 0,1 1 1 0 0,2 4-7 0 0,-1-3 13 0 0,-1-2-2 0 0,-1 1-8 0 0,-1 16 62 0 0,0-22-159 0 0,0 2 37 0 0,0 2 42 0 0,0 1 136 0 0,0-2 39 0 0,0 0 36 0 0,0 1 363 0 0,0-9-380 0 0,0 1-139 0 0,0-2-44 0 0,0 3 14 0 0,0 0 0 0 0,0 1-1 0 0,0-1 1 0 0,0 0 0 0 0,1 1 0 0 0,-1-1-1 0 0,1 1 1 0 0,-1-1 0 0 0,1 0-1 0 0,0 1 1 0 0,0-1 0 0 0,0 1-1 0 0,0-2-9 0 0,0 2 5 0 0,0-1 0 0 0,0 0 1 0 0,0 0-1 0 0,0 1 0 0 0,0-1 0 0 0,0 0 0 0 0,-1 0 0 0 0,1 0 0 0 0,-1 0 0 0 0,0 0 0 0 0,1 0 0 0 0,-1 0 0 0 0,0-2-5 0 0,-1-6 25 0 0,1 6-17 0 0,0 0 0 0 0,-1 1 0 0 0,1-1 0 0 0,1 0-1 0 0,-1 0 1 0 0,1 1 0 0 0,-1-1 0 0 0,1 0 0 0 0,1-1-8 0 0,10-25 63 0 0,5-2-44 0 0,-7 15-20 0 0,-2 0 0 0 0,5-13 1 0 0,-12 25 1 0 0,1 1-1 0 0,0-1 1 0 0,1 0-1 0 0,-1 1 0 0 0,4-4 0 0 0,0 0-17 0 0,0 0-1 0 0,1 1 0 0 0,7-6 18 0 0,5-4-38 0 0,-13 12 4 0 0,-1 0 0 0 0,1 0-1 0 0,0 1 1 0 0,6-3 34 0 0,-1 0-36 0 0,-7 4 20 0 0,0 1 1 0 0,0 0-1 0 0,-1 0 1 0 0,1 1 0 0 0,0-1-1 0 0,0 1 1 0 0,1-1-1 0 0,-1 1 16 0 0,10-2-38 0 0,0-4-14 0 0,-13 6 51 0 0,1 0 0 0 0,-1 0 0 0 0,0 1 0 0 0,1-1-1 0 0,-1 0 1 0 0,1 1 0 0 0,-1-1 0 0 0,1 1 0 0 0,-1-1 0 0 0,1 1-1 0 0,-1 0 1 0 0,1-1 0 0 0,-1 1 0 0 0,1 0 0 0 0,-1 0 0 0 0,1 0-1 0 0,0 1 1 0 0,-1-1 0 0 0,1 0 0 0 0,-1 0 0 0 0,1 1 0 0 0,-1-1 0 0 0,1 1-1 0 0,-1 0 2 0 0,5 2 3 0 0,17 8-15 0 0,-2 5-45 0 0,-14-8 45 0 0,-4-5-1 0 0,1 1-1 0 0,-1-1 0 0 0,1 0 1 0 0,-1 0-1 0 0,1 0 0 0 0,0 0 14 0 0,0-1-1 0 0,-1 0-1 0 0,0 0 1 0 0,1 0-1 0 0,-1 1 0 0 0,0 0 1 0 0,-1-1-1 0 0,1 1 1 0 0,0 0-1 0 0,-1 0 1 0 0,0 1-1 0 0,1 0 2 0 0,4 8 1 0 0,0 1 1 0 0,2 7-2 0 0,2 3-2 0 0,0-4 2 0 0,-6 8 0 0 0,9 1 32 0 0,-1-4 7 0 0,-10-7-46 0 0,-3-16 10 0 0,0 1-1 0 0,1 0 0 0 0,-1-1 1 0 0,0 1-1 0 0,1 0 0 0 0,-1 0 1 0 0,1-1-1 0 0,-1 1 0 0 0,1-1 1 0 0,0 1-1 0 0,0-1 0 0 0,0 1 1 0 0,0-1-1 0 0,0 1-2 0 0,4 6 21 0 0,0 6-11 0 0,6-9 2 0 0,-6 3 23 0 0,0-3-13 0 0,2-4-35 0 0,-2 2-64 0 0,-1 1 7 0 0,-3-3 7 0 0,1 0-35 0 0,-1 1-19 0 0,0-1-37 0 0,0 0-42 0 0,0 0-47 0 0,0 0-48 0 0,-1-1-47 0 0,1 1-43 0 0,-1-1-40 0 0,1 0-274 0 0,0 0-65 0 0,-1 1-51 0 0,1-1-37 0 0,1 0-321 0 0,1 0-33 0 0,6 0-2519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11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 6056 0 0,'0'0'176'0'0,"0"0"-39"0"0,0 0 3 0 0,0 0 59 0 0,0 0 178 0 0,0 0 326 0 0,0 0 29 0 0,0 0-39 0 0,0 0-468 0 0,0 0 63 0 0,0 0 144 0 0,0 0-14 0 0,0 0-24 0 0,0 0-88 0 0,0 0-40 0 0,0 0-8 0 0,0 0-14 0 0,0 3-52 0 0,2 5-82 0 0,4 4 13 0 0,1 2 8 0 0,-6-2-15 0 0,-1 4 17 0 0,0 10 31 0 0,3-5-65 0 0,3-6-11 0 0,-5-11-60 0 0,1-1 0 0 0,-1 1 0 0 0,0 0-1 0 0,0-1 1 0 0,0 1 0 0 0,-1 0 0 0 0,1 0-1 0 0,-1 0 1 0 0,0 2-28 0 0,4 30 187 0 0,4 3 47 0 0,-7-35-209 0 0,3 20 127 0 0,-5 8-20 0 0,0-25-101 0 0,1 1 0 0 0,0-1 0 0 0,0 1 0 0 0,1-1 0 0 0,-1 0 0 0 0,3 7-31 0 0,-1-7 24 0 0,1 5 22 0 0,0 1 0 0 0,-1-1 1 0 0,0 0-1 0 0,-1 1 0 0 0,0 0-46 0 0,-1 13 114 0 0,0 1 86 0 0,0 63 648 0 0,0-71-703 0 0,0 0-37 0 0,-1-11-44 0 0,0 1 0 0 0,0 0 0 0 0,-1-1 1 0 0,-2 9-65 0 0,2-10 65 0 0,0 1 0 0 0,1-1 1 0 0,-1 1-1 0 0,1 6-65 0 0,1 11 394 0 0,0 22 221 0 0,0-32-372 0 0,0-1 52 0 0,0-2 3 0 0,0 0 62 0 0,0-1 71 0 0,0 1 82 0 0,0-10-247 0 0,0-2-96 0 0,0 0-39 0 0,0 0-10 0 0,0 0 1 0 0,0 0 6 0 0,0 0 6 0 0,0 0 2 0 0,0 0-6 0 0,0 0-30 0 0,6 0-10 0 0,2 0-37 0 0,11 0 33 0 0,-18 1-85 0 0,-1-1-1 0 0,1 0 1 0 0,0 0-1 0 0,-1 0 1 0 0,1-1-1 0 0,0 1 1 0 0,0 0-1 0 0,-1 0 1 0 0,1 0 0 0 0,0 0-1 0 0,-1-1 1 0 0,1 1-1 0 0,0 0 1 0 0,-1-1-1 0 0,1 1 1 0 0,-1 0-1 0 0,1-1 1 0 0,0 1 0 0 0,-1-1-1 0 0,1 1 1 0 0,-1-1-1 0 0,1 1 1 0 0,-1-1-1 0 0,0 1 1 0 0,1-1-1 0 0,-1 0 0 0 0,1 1 0 0 0,-1-1 0 0 0,0 0 0 0 0,1 1 0 0 0,-1-1 0 0 0,1 1 0 0 0,-1-1 0 0 0,1 1 0 0 0,-1-1 0 0 0,1 1 0 0 0,0 0 0 0 0,-1-1 0 0 0,1 1 0 0 0,0 0 0 0 0,-1-1 0 0 0,1 1 0 0 0,-1 0 0 0 0,1 0 0 0 0,0-1 0 0 0,0 1 0 0 0,-1 0 0 0 0,1 0 0 0 0,0 0 0 0 0,-1 0-1 0 0,1 0 1 0 0,0 0 0 0 0,0 0 0 0 0,-1 0 2 0 0,1 0-1 0 0,0 0 0 0 0,0 0 0 0 0,-1 0 1 0 0,1 0-1 0 0,0 0 0 0 0,-1 0 0 0 0,1 0 0 0 0,0-1 1 0 0,-1 1-1 0 0,1 0 0 0 0,0 0 0 0 0,-1-1 1 0 0,1 1-1 0 0,0 0 0 0 0,-1-1 0 0 0,1 1 1 0 0,-1-1-1 0 0,1 1 0 0 0,-1-1 0 0 0,1 1 0 0 0,-1-1 1 0 0,1 1-1 0 0,-1-1 0 0 0,1 1 0 0 0,-1-1-1 0 0,0 0 2 0 0,1 1-1 0 0,-1-1 0 0 0,1 1 0 0 0,-1-1 1 0 0,1 0-1 0 0,-1 1 0 0 0,1-1 0 0 0,-1 1 0 0 0,1 0 1 0 0,-1-1-1 0 0,1 1 0 0 0,0-1 0 0 0,-1 1 1 0 0,1 0-1 0 0,0 0 0 0 0,-1-1 0 0 0,1 1 0 0 0,0 0 1 0 0,-1 0-1 0 0,1 0 0 0 0,0 0 0 0 0,-1 0 1 0 0,1 0-1 0 0,0 0 0 0 0,0 0 0 0 0,-1 0-1 0 0,2 0 0 0 0,0 0 0 0 0,0-1 0 0 0,-1 1 0 0 0,1 0 0 0 0,0-1 0 0 0,-1 1 0 0 0,1-1 0 0 0,-1 1 0 0 0,1-1 0 0 0,0 0 0 0 0,-1 1 0 0 0,1-1 0 0 0,0-1 0 0 0,0 1 0 0 0,-1 0 0 0 0,1 0 0 0 0,0 0 0 0 0,0 0 0 0 0,0 0 0 0 0,0 1 0 0 0,0-1 0 0 0,0 0 0 0 0,-1 1 0 0 0,1 0 0 0 0,0 0 0 0 0,1-1 0 0 0,0 1 0 0 0,16 0-116 0 0,1 0 94 0 0,-1 0 60 0 0,27 0 115 0 0,-18 0-140 0 0,-11 0-79 0 0,0 0-78 0 0,-3 0-47 0 0,0 0-77 0 0,-1 0-88 0 0,1 0-97 0 0,-1 0-109 0 0,1 0-119 0 0,-8 0 293 0 0,1 0-34 0 0,-1 0-35 0 0,0 0-37 0 0,14 0-945 0 0</inkml:trace>
  <inkml:trace contextRef="#ctx0" brushRef="#br0" timeOffset="562.66">754 574 7568 0 0,'0'0'166'0'0,"0"0"29"0"0,0 0 14 0 0,3 0-25 0 0,10-3-146 0 0,-4-2-54 0 0,3-2 24 0 0,0 5 101 0 0,-9 2-43 0 0,1 0 89 0 0,0 1 101 0 0,7-2 627 0 0,-7 1-568 0 0,0-1-137 0 0,-3 0-139 0 0,1 1-40 0 0,6-5 337 0 0,3-1 99 0 0,3 3 38 0 0,-5 2-209 0 0,-2 0-70 0 0,0-1-32 0 0,2-2 1 0 0,0 0-7 0 0,-2 1-5 0 0,1 2 27 0 0,1 1 68 0 0,3-2-1 0 0,0-5-9 0 0,-3 2-109 0 0,8-4 158 0 0,-1 2-76 0 0,-3 4-83 0 0,-11 3-110 0 0,-1 0 0 0 0,1 0-1 0 0,0 0 1 0 0,0 0-1 0 0,0-1 1 0 0,0 1-1 0 0,0 0 1 0 0,-1-1-1 0 0,2 0-15 0 0,6-4 51 0 0,-8 4-40 0 0,1 0 0 0 0,-1 0 0 0 0,1 0 0 0 0,-1 0-1 0 0,1 1 1 0 0,-1-1 0 0 0,1 0 0 0 0,0 1 0 0 0,-1-1 0 0 0,1 1-1 0 0,0 0 1 0 0,-1 0 0 0 0,1-1 0 0 0,0 1-11 0 0,5 1 32 0 0,-5-1-24 0 0,-1 0-1 0 0,1 0 1 0 0,0 0 0 0 0,-1 0-1 0 0,1 0 1 0 0,0 0 0 0 0,0 0-1 0 0,-1-1 1 0 0,1 1 0 0 0,0-1-1 0 0,-1 1 1 0 0,2-1-8 0 0,3-10 27 0 0,5 5 47 0 0,-6-5-15 0 0,6 6-34 0 0,-6-6 49 0 0,6 5 12 0 0,-10 4-73 0 0,0-1-1 0 0,0 0 1 0 0,-1 0 0 0 0,1 0-1 0 0,-1 0 1 0 0,0-1 0 0 0,0 1-1 0 0,0 0 1 0 0,-1 0-1 0 0,1 0 1 0 0,-1 0 0 0 0,1 0-1 0 0,-2-1-12 0 0,-5-1 30 0 0,7 5-28 0 0,-1 0-1 0 0,1-1 0 0 0,0 1 0 0 0,-1 0 0 0 0,1 0 0 0 0,0-1 0 0 0,-1 1 0 0 0,1 0 0 0 0,0 0 0 0 0,-1-1 0 0 0,1 1 1 0 0,0 0-1 0 0,-1-1 0 0 0,1 1 0 0 0,0-1 0 0 0,0 1 0 0 0,0 0 0 0 0,-1-1 0 0 0,1 1 0 0 0,0-1 0 0 0,0 1 0 0 0,0 0 0 0 0,0-1 1 0 0,0 1-1 0 0,0-1 0 0 0,0 1 0 0 0,0-1 0 0 0,0 1 0 0 0,0 0 0 0 0,0-1 0 0 0,0 0-1 0 0,-3-4 43 0 0,-18-16-4 0 0,17 17-24 0 0,-1 2-5 0 0,-9-4 1 0 0,12 2-11 0 0,-4-3 0 0 0,-1 5 0 0 0,-1 1 1 0 0,-21-12 51 0 0,27 12-51 0 0,-1 0 0 0 0,0 1 0 0 0,0-1 0 0 0,0 1 0 0 0,0-1 0 0 0,0 1 0 0 0,0 0 0 0 0,0 0 1 0 0,0 0-1 0 0,0 1 0 0 0,0-1 0 0 0,1 1 0 0 0,-1 0 0 0 0,0 0 0 0 0,0 0 0 0 0,0 0 0 0 0,1 0 0 0 0,-1 0 0 0 0,1 1 0 0 0,-3 1-1 0 0,1-1 10 0 0,-7 3 51 0 0,9-4-44 0 0,-1 0 0 0 0,1 0-1 0 0,0 0 1 0 0,-1 1 0 0 0,1-1-1 0 0,0 1 1 0 0,0-1 0 0 0,0 1 0 0 0,0 0-17 0 0,-15 9 63 0 0,1-6-109 0 0,0 0-81 0 0,0 7-62 0 0,-4 6-105 0 0,8-7 175 0 0,0 1 45 0 0,0 1 48 0 0,2 1 46 0 0,3-2-19 0 0,3-6 5 0 0,0 0 0 0 0,-1 1 1 0 0,1-1-1 0 0,-5 3-6 0 0,-2 6 125 0 0,0 10 156 0 0,6-13-147 0 0,-1-1-52 0 0,0-2 14 0 0,-1 3 29 0 0,4 5-90 0 0,3-12-35 0 0,-1-1 0 0 0,1 0 0 0 0,-1 0 0 0 0,0 0 0 0 0,0 0 0 0 0,0 0 0 0 0,-1 0 0 0 0,1 0 0 0 0,-1-1 0 0 0,-2 4 0 0 0,3-4 0 0 0,1 0 0 0 0,-1 0 0 0 0,0 0 0 0 0,1 0 0 0 0,0 0 0 0 0,-1 0 0 0 0,1 0 0 0 0,1 0 0 0 0,-1 0 0 0 0,0 0 0 0 0,1 0 0 0 0,-1 0 0 0 0,1 0 0 0 0,0 1 0 0 0,6 10 0 0 0,-6-13 0 0 0,0 1 0 0 0,0-1 0 0 0,-1 1 0 0 0,1-1 0 0 0,0 1 0 0 0,-1-1 0 0 0,1 1 0 0 0,-1 0 0 0 0,0-1 0 0 0,1 1 0 0 0,-1-1 0 0 0,0 1 0 0 0,0 0 0 0 0,0-1 2 0 0,0 1 1 0 0,0 0-1 0 0,1 0 1 0 0,-1-1-1 0 0,0 1 1 0 0,1-1-1 0 0,-1 1 1 0 0,1 0-1 0 0,0-1 1 0 0,-1 1-1 0 0,1-1-2 0 0,2 3 22 0 0,-1-1 0 0 0,1 0 0 0 0,-1 0 0 0 0,1 0 0 0 0,3 3-22 0 0,0-1 29 0 0,2 1 37 0 0,-1-3-54 0 0,-1 1 0 0 0,1 0 1 0 0,-1 0-1 0 0,0 0 1 0 0,0 1-1 0 0,0 1-12 0 0,-4-4 5 0 0,1 0 0 0 0,-1-1 0 0 0,1 1 0 0 0,-1-1 0 0 0,1 1-1 0 0,0-1 1 0 0,-1 0 0 0 0,1 0 0 0 0,0 0 0 0 0,0 0 0 0 0,0 0 0 0 0,0-1 0 0 0,0 0 0 0 0,1 1-5 0 0,9 0 38 0 0,0-1 0 0 0,10-1-38 0 0,-2 0 37 0 0,-9 1-215 0 0,1 0 78 0 0,-1 0 65 0 0,0 0 56 0 0,0 0 44 0 0,-1 0 32 0 0,43 0 498 0 0,-38 0-470 0 0,1 0-77 0 0,-8 0-69 0 0,1 0-44 0 0,0 0-50 0 0,0 0-56 0 0,0 0-83 0 0,1 0-79 0 0,-1 0-87 0 0,1 0-94 0 0,0 0-103 0 0,0 0-109 0 0,0 0-118 0 0,0 0-125 0 0,7 0-1041 0 0,10 0-1137 0 0</inkml:trace>
  <inkml:trace contextRef="#ctx0" brushRef="#br0" timeOffset="1094.83">2048 492 6272 0 0,'0'0'141'0'0,"0"0"23"0"0,0-3 11 0 0,-2-11-29 0 0,-12-2-116 0 0,5 6-11 0 0,4 4 48 0 0,2-2 94 0 0,0 2 156 0 0,2 6-284 0 0,1-1-1 0 0,-1 1 0 0 0,0 0 1 0 0,1-1-1 0 0,-1 1 0 0 0,0 0 1 0 0,1 0-1 0 0,-1-1 1 0 0,0 1-1 0 0,1 0 0 0 0,-1 0 1 0 0,0 0-1 0 0,0 0 0 0 0,1 0 1 0 0,-1 0-1 0 0,0 0 0 0 0,0 0-32 0 0,-13-2 511 0 0,4-4-104 0 0,1 1-135 0 0,-1 0 73 0 0,-4-1 19 0 0,0 0-21 0 0,3 1-35 0 0,1 0-86 0 0,2 1-65 0 0,4 3-105 0 0,1 0 0 0 0,-1 0 0 0 0,0 0 0 0 0,1 1 0 0 0,-1 0 0 0 0,0-1 0 0 0,0 1-52 0 0,-16 0 239 0 0,12 0-168 0 0,-3 0 38 0 0,-45 0 535 0 0,46 1-550 0 0,2 1-42 0 0,-6 4 95 0 0,13-5-124 0 0,0 0 0 0 0,-1 0 0 0 0,1 0 0 0 0,-1-1 0 0 0,1 1 1 0 0,-1 0-1 0 0,1-1 0 0 0,-1 1 0 0 0,0-1 0 0 0,1 0 0 0 0,-1 0 0 0 0,0 0 1 0 0,1 0-24 0 0,-15 4 209 0 0,-1 9 19 0 0,0 0-9 0 0,8-7-84 0 0,0 2-32 0 0,-14 18 98 0 0,9-8-84 0 0,4-7-9 0 0,6-7-65 0 0,1 0 0 0 0,0 1 0 0 0,-1 0 0 0 0,2 0 0 0 0,-1-1 1 0 0,0 2-1 0 0,1-1 0 0 0,0 2-43 0 0,-8 13 143 0 0,3-4-57 0 0,6-13-67 0 0,0 1 0 0 0,0 0 0 0 0,0-1 1 0 0,0 1-1 0 0,1 0 0 0 0,-1 0 1 0 0,1 3-20 0 0,0 10 83 0 0,0-10-39 0 0,-1-5-28 0 0,1 1-1 0 0,0-1 1 0 0,0 0 0 0 0,0 0-1 0 0,0 1 1 0 0,1-1 0 0 0,-1 0-1 0 0,1 0 1 0 0,-1 0 0 0 0,2 2-16 0 0,0 1 40 0 0,16 27 262 0 0,-4-15-122 0 0,-2-9-89 0 0,8 3 50 0 0,25 11 133 0 0,-29-18-132 0 0,6-4 1 0 0,-13-1-74 0 0,10-1 98 0 0,-3-4-44 0 0,1-1-22 0 0,2 6 27 0 0,-14 1-104 0 0,0-1-1 0 0,0 1 0 0 0,0-1 1 0 0,-1 0-1 0 0,1 0 1 0 0,0 0-1 0 0,0-1 0 0 0,-1 1 1 0 0,1-1-1 0 0,-1 0 0 0 0,4-3-23 0 0,12-5 104 0 0,-4 5-38 0 0,-3 1-30 0 0,-9 2-22 0 0,1 0 1 0 0,-1-1-1 0 0,-1 0 1 0 0,1 0-1 0 0,0 0 1 0 0,-1 0-1 0 0,1 0 1 0 0,-1-1-1 0 0,0 1 1 0 0,0-2-15 0 0,9-7 49 0 0,-4 4-18 0 0,-4 5-14 0 0,-1 0-1 0 0,0-1 0 0 0,0 1 0 0 0,0-1 0 0 0,0 0 0 0 0,0 0-16 0 0,2-7 44 0 0,-4 9-35 0 0,0-1 1 0 0,0 1-1 0 0,1 0 0 0 0,-1-1 1 0 0,0 1-1 0 0,1 0 1 0 0,0 0-1 0 0,-1 0 0 0 0,1 0-9 0 0,0 1 9 0 0,-1-1-1 0 0,1 0 0 0 0,-1 1 0 0 0,0-1 0 0 0,1 0 0 0 0,-1 0 1 0 0,0 0-1 0 0,0 0 0 0 0,0 0 0 0 0,-1 0 0 0 0,1 0 0 0 0,0-1-8 0 0,1-29 119 0 0,-2 21-90 0 0,0-9-23 0 0,0-36 189 0 0,0 39-210 0 0,0 14-62 0 0,0 3-4 0 0,0 3 19 0 0,-1 9 64 0 0,0 20 38 0 0,3-22-69 0 0,0-1-46 0 0,3-1 28 0 0,-4-6 39 0 0,0-1 0 0 0,0 0 0 0 0,0 1 0 0 0,0 0 0 0 0,0-1 0 0 0,-1 1 0 0 0,1-1-1 0 0,-1 1 1 0 0,1 0 0 0 0,-1-1 0 0 0,1 1 0 0 0,-1 0 0 0 0,0 0 0 0 0,0 0 8 0 0,0-1-1 0 0,0 1 0 0 0,0 0 0 0 0,1-1 0 0 0,-1 1 0 0 0,0-1-1 0 0,1 1 1 0 0,-1 0 0 0 0,1-1 0 0 0,0 1 0 0 0,-1-1 0 0 0,1 1 0 0 0,0-1 0 0 0,0 0 1 0 0,6 13 0 0 0,-2 13 0 0 0,12 9 0 0 0,-4-20 0 0 0,13 12 0 0 0,-21-19 0 0 0,0 3 0 0 0,-5-10 2 0 0,1-1-1 0 0,0 0 1 0 0,0 0-1 0 0,-1 0 0 0 0,1 0 1 0 0,0 0-1 0 0,0 0 0 0 0,0 0 1 0 0,0-1-1 0 0,0 1 0 0 0,0 0 1 0 0,0-1-1 0 0,1 1 0 0 0,-1 0-1 0 0,12 2 65 0 0,-8 0 3 0 0,9 7-4 0 0,-13-9-58 0 0,1 0-1 0 0,-1-1 0 0 0,1 0 1 0 0,-1 1-1 0 0,1-1 0 0 0,-1 0 1 0 0,1 0-1 0 0,-1 0 0 0 0,1 0 1 0 0,-1 0-6 0 0,4 0-16 0 0,5 0 88 0 0,-7 0-80 0 0,0 0-42 0 0,0 0-20 0 0,-1 0-34 0 0,0 0-39 0 0,0 0-47 0 0,1 0-81 0 0,-1 0-71 0 0,0 0-78 0 0,0 0-86 0 0,0 0-94 0 0,0 0-102 0 0,0 0-109 0 0,0 0-116 0 0,0 0-1301 0 0,-1 0-1261 0 0</inkml:trace>
  <inkml:trace contextRef="#ctx0" brushRef="#br0" timeOffset="1555.39">2835 295 8840 0 0,'0'-3'197'0'0,"0"-2"-83"0"0,0-11 359 0 0,0 11-390 0 0,0 1-81 0 0,0-2 31 0 0,-3-4-23 0 0,-2 2 0 0 0,-1 0 62 0 0,4 1 78 0 0,-1 0 122 0 0,-8 1 264 0 0,5-4 9 0 0,-7 4-29 0 0,4 1-322 0 0,8 4-159 0 0,0 0-1 0 0,-1 0 0 0 0,1 0 0 0 0,-1 0 0 0 0,0 1 1 0 0,1-1-1 0 0,-1 0 0 0 0,1 1 0 0 0,-1-1 0 0 0,0 1 1 0 0,0 0-1 0 0,1 0 0 0 0,-1-1 0 0 0,0 1-34 0 0,-10 0 235 0 0,0 0-36 0 0,-14 0 103 0 0,2 0-112 0 0,2 0-90 0 0,21 0-87 0 0,-1 0 0 0 0,0 0 0 0 0,0 1 0 0 0,1-1 0 0 0,-1 0 1 0 0,0 1-1 0 0,1-1 0 0 0,-1 1 0 0 0,0-1 0 0 0,1 1 0 0 0,-1 0 0 0 0,0 0 1 0 0,1 0-1 0 0,-1 0-13 0 0,-11 5 78 0 0,-14 0 44 0 0,-11 10 108 0 0,12-2-159 0 0,5-1-15 0 0,10-8-40 0 0,10-5-11 0 0,0 1 0 0 0,-1-1 0 0 0,1 1 0 0 0,0-1 0 0 0,0 1 0 0 0,0-1 0 0 0,0 1 0 0 0,0 0 0 0 0,0-1 0 0 0,0 1 0 0 0,0 0-1 0 0,0 0 1 0 0,0 0 0 0 0,0 0 0 0 0,1 0 0 0 0,-1 0 0 0 0,0 0 0 0 0,0 0-5 0 0,-4 11 63 0 0,5-11-57 0 0,0 0 0 0 0,-1 0 0 0 0,1 0 0 0 0,-1 1 0 0 0,1-1-1 0 0,-1 0 1 0 0,1 0 0 0 0,-1 0 0 0 0,0 0 0 0 0,0 0 0 0 0,1 0 0 0 0,-1 0 0 0 0,0-1 0 0 0,0 1 0 0 0,0 0 0 0 0,0 0 0 0 0,0-1 0 0 0,-1 1-6 0 0,-8 4 51 0 0,8-4-41 0 0,0 0 1 0 0,0-1-1 0 0,0 1 0 0 0,1 0 0 0 0,-1 0 1 0 0,0 0-1 0 0,1 1 0 0 0,-2 0-10 0 0,3-1 2 0 0,-1 0-1 0 0,0 0 1 0 0,0 0 0 0 0,1 0-1 0 0,-1 1 1 0 0,1-1 0 0 0,0 0-1 0 0,-1 0 1 0 0,1 0 0 0 0,0 1-1 0 0,-1-1 1 0 0,1 0 0 0 0,0 1-1 0 0,0-1 1 0 0,0 0 0 0 0,0 1-2 0 0,0 31 0 0 0,0-31 0 0 0,0 0 0 0 0,0 1 0 0 0,0-1 0 0 0,1 0 0 0 0,-1 1 0 0 0,0-1 0 0 0,1 0 0 0 0,0 1 0 0 0,-1-1 0 0 0,1 0 0 0 0,0 0 0 0 0,0 0 0 0 0,1 1 0 0 0,-1-2 0 0 0,0 0 0 0 0,0 1 0 0 0,1-1 0 0 0,-1 0 0 0 0,0 0 0 0 0,1 0 0 0 0,0 0 0 0 0,-1 0 0 0 0,1 0 0 0 0,-1 0 0 0 0,1-1 0 0 0,0 1 0 0 0,1 0 0 0 0,18 8 20 0 0,4 5 57 0 0,-2-1-5 0 0,3 1 14 0 0,-13-7-32 0 0,-1-1 0 0 0,1 0 0 0 0,0 0 1 0 0,8 1-55 0 0,-3-3 53 0 0,-10-2-25 0 0,0 0 0 0 0,0 0-1 0 0,0 1 1 0 0,-1-1 0 0 0,1 2-28 0 0,21 10 83 0 0,-7-4 27 0 0,0 2 1 0 0,1 1-111 0 0,-18-10 25 0 0,-1 0 1 0 0,1-1 0 0 0,0 1 0 0 0,-1-1 0 0 0,1-1 0 0 0,3 2-26 0 0,-3-2 21 0 0,0 1-1 0 0,0 0 1 0 0,-1 0-1 0 0,1 1 1 0 0,0-1-1 0 0,1 2-20 0 0,16 6 51 0 0,3-1 28 0 0,-18-3-14 0 0,-1 4-77 0 0,-2-4 48 0 0,-2-3 23 0 0,0-1 39 0 0,3 1 109 0 0,1-3 107 0 0,-8 3-178 0 0,-3 2-73 0 0,2-2-10 0 0,1 0 1 0 0,-1-1-1 0 0,0 1 1 0 0,0-1-1 0 0,0 1 1 0 0,0-1-1 0 0,-4 2-53 0 0,-8-1 107 0 0,-1-1-1 0 0,0 4-39 0 0,-1 1-31 0 0,-2-6 17 0 0,9 0-44 0 0,-11 0 17 0 0,3-5 29 0 0,15 3-51 0 0,-5-2-1 0 0,0 0-1 0 0,0 1 0 0 0,0 0 1 0 0,-1 1-1 0 0,-7-1-2 0 0,12 2 0 0 0,1 0 0 0 0,-1 0 0 0 0,1-1 0 0 0,0 1-1 0 0,-1-1 1 0 0,1 0 0 0 0,0 0 0 0 0,0 0 0 0 0,-3-2 0 0 0,-10-3-13 0 0,-4 5-28 0 0,5 1-15 0 0,1-4-49 0 0,-7-6-56 0 0,7 3-28 0 0,6 3 49 0 0,1 0-35 0 0,-1 0-42 0 0,0 0-47 0 0,4 2 182 0 0,2 0-7 0 0,0 0-19 0 0,1 0-40 0 0,-1 1-12 0 0,1-1-41 0 0,0 0-44 0 0,0 0-50 0 0,1 1 7 0 0,-1-1-41 0 0,1 1-44 0 0,-1-1-48 0 0,1 1-50 0 0,0-1-54 0 0,0 0-57 0 0,0 1-58 0 0,0-1-1308 0 0,0 1-1096 0 0</inkml:trace>
  <inkml:trace contextRef="#ctx0" brushRef="#br0" timeOffset="1896.47">3261 66 9016 0 0,'3'-3'265'0'0,"8"-11"-4"0"0,-9 6-194 0 0,-2 0-39 0 0,0 8-28 0 0,0-1 0 0 0,0 0 1 0 0,0 1-1 0 0,0-1 1 0 0,0 0-1 0 0,1 0 1 0 0,-1 1-1 0 0,0-1 1 0 0,0 0-1 0 0,0 0 0 0 0,1 1 1 0 0,-1-1-1 0 0,0 0 1 0 0,1 1-1 0 0,-1-1 1 0 0,1 0-1 0 0,-1 1 1 0 0,0-1-1 0 0,2 0 0 0 0,1-2 32 0 0,0 1 29 0 0,0-1 45 0 0,-2 0 58 0 0,0-2 70 0 0,-1 2 438 0 0,0 3 31 0 0,0 0-16 0 0,0 0-101 0 0,0 0-46 0 0,0 0-10 0 0,0 0-38 0 0,0 0-340 0 0,0 0 36 0 0,0 0 82 0 0,3 0-12 0 0,9 3-31 0 0,3 8-25 0 0,-12-6-41 0 0,-3-3-143 0 0,0-1 0 0 0,0 1 0 0 0,1-1 0 0 0,-1 1 0 0 0,1-1-1 0 0,-1 1 1 0 0,1-1 0 0 0,-1 1 0 0 0,1-1 0 0 0,0 0 0 0 0,0 1-18 0 0,6 13 109 0 0,-1 12 43 0 0,5-5-1 0 0,-6 6 1 0 0,6-7 8 0 0,-6 9 35 0 0,0-13-88 0 0,-3-10-54 0 0,0 0 1 0 0,0 0 0 0 0,-1 0 0 0 0,0 0 0 0 0,0 0-1 0 0,-1 0-53 0 0,0 0 55 0 0,1 0 0 0 0,0 0-1 0 0,0 0 1 0 0,1 0-1 0 0,0 0 1 0 0,0-1-55 0 0,3 12 114 0 0,11 44 348 0 0,-12-44-269 0 0,-4-4-70 0 0,2 6 25 0 0,3-4-33 0 0,2 2 42 0 0,-6 0 35 0 0,-1-15-156 0 0,1 1-1 0 0,-1-1 0 0 0,0 0 0 0 0,1 0 0 0 0,0 0 0 0 0,0 1 0 0 0,0 1-35 0 0,8 14 209 0 0,-8-18-180 0 0,-1 1 1 0 0,1 0-1 0 0,-1 1 0 0 0,1-1 0 0 0,-1 0 1 0 0,0 0-1 0 0,0 0 0 0 0,0 0 1 0 0,0 0-1 0 0,0 0 0 0 0,0 0-29 0 0,0 9 111 0 0,-1-2-34 0 0,1-6-56 0 0,-1 0 1 0 0,1 0-1 0 0,0 0 0 0 0,0 0 0 0 0,0 1 0 0 0,1-1 0 0 0,-1 0 0 0 0,1 0 0 0 0,-1 0 1 0 0,1 0-1 0 0,0 0-21 0 0,10 11 81 0 0,-7-7 17 0 0,-4 3-77 0 0,-1-8-7 0 0,1 1-8 0 0,0-1 0 0 0,0 1 0 0 0,0 0 0 0 0,0-1 0 0 0,0 1-1 0 0,0-1 1 0 0,1 1 0 0 0,-1-1 0 0 0,1 1 0 0 0,0-1 0 0 0,0 1 0 0 0,0-1-1 0 0,0 0 1 0 0,0 0 0 0 0,1 1 0 0 0,-1-1 0 0 0,0 0 0 0 0,2 1-6 0 0,0 3 61 0 0,-3 4-47 0 0,-1-10-7 0 0,1 9 69 0 0,0-2-56 0 0,0-4 28 0 0,0-3-85 0 0,0-1-24 0 0,0-1-42 0 0,0 1 55 0 0,0 0-55 0 0,0-1-46 0 0,0 0-39 0 0,0-2-262 0 0,0-5-728 0 0,0 7 868 0 0,0-1 62 0 0,0 2 139 0 0,0 0 34 0 0,0 1 38 0 0,0-1 44 0 0,0-2-1078 0 0</inkml:trace>
  <inkml:trace contextRef="#ctx0" brushRef="#br0" timeOffset="2193.63">3048 377 9384 0 0,'3'0'57'0'0,"1"0"1"0"0,-1 0 0 0 0,1 0-1 0 0,-1-1 1 0 0,1 1-1 0 0,-1-1 1 0 0,0 0 0 0 0,1 0-1 0 0,1-1-57 0 0,5-6 188 0 0,-6 6-37 0 0,1 2-78 0 0,16-4-18 0 0,18-11-64 0 0,-27 9 43 0 0,-1 1 71 0 0,1 3 75 0 0,2 1 78 0 0,-7 1-103 0 0,0-1 1 0 0,0 0-1 0 0,0 0 1 0 0,0-1-1 0 0,0 0 1 0 0,-1 0-156 0 0,11-3 322 0 0,16 0 290 0 0,-29 4-553 0 0,12-3 170 0 0,-1 0-37 0 0,-6 3-39 0 0,0-1 0 0 0,1 1-1 0 0,6 0-152 0 0,4 1 276 0 0,-1 0-50 0 0,-1 0-41 0 0,0 0-35 0 0,14 0 55 0 0,47 0 163 0 0,-25 0-248 0 0,7 0-80 0 0,-15 0-40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50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323 34 6056 0 0,'0'0'176'0'0,"0"0"-44"0"0,0 0-8 0 0,0 0 40 0 0,0 0 137 0 0,-3-3 252 0 0,-8-8 21 0 0,8 8-24 0 0,-8 4 86 0 0,1-1-220 0 0,0 0-73 0 0,0-1-73 0 0,2-2-75 0 0,0-2-94 0 0,6 4-80 0 0,1 0 0 0 0,-1 0 1 0 0,1 1-1 0 0,-1-1 0 0 0,1 0 0 0 0,-1 0 0 0 0,1 1 1 0 0,-1-1-1 0 0,0 1 0 0 0,0 0 0 0 0,1-1 0 0 0,-1 1 0 0 0,0 0 1 0 0,0 0-22 0 0,-1 0 61 0 0,0 0 1 0 0,-1 1 0 0 0,1-1-1 0 0,0 1 1 0 0,0 0 0 0 0,-2 1-62 0 0,-5 2 132 0 0,5-2-74 0 0,1 0-47 0 0,4-2-14 0 0,-11 3 187 0 0,7-3-172 0 0,-1 0 40 0 0,-20 0 233 0 0,15 0-186 0 0,8 0-85 0 0,0 0 1 0 0,0 1 0 0 0,1-1 0 0 0,-1 0-1 0 0,0 1 1 0 0,0-1 0 0 0,0 1 0 0 0,1 0-1 0 0,-1-1 1 0 0,0 1 0 0 0,1 0 0 0 0,-1 0-1 0 0,0 0-14 0 0,1 0 14 0 0,-1 0 0 0 0,1 0 1 0 0,-1 0-1 0 0,0 0 0 0 0,1 0 0 0 0,-1-1 0 0 0,0 1 0 0 0,0-1 0 0 0,0 1 0 0 0,1-1 0 0 0,-1 0 0 0 0,0 1 0 0 0,0-1-14 0 0,-9 0 78 0 0,8 0-24 0 0,-2 0 40 0 0,-9 2-1 0 0,-2 12-74 0 0,2 0-7 0 0,11-9 46 0 0,1 9-3 0 0,-2-9-47 0 0,-1 6 5 0 0,9 1 16 0 0,2 0-1 0 0,-5 0 22 0 0,2 1-26 0 0,11 4 43 0 0,-7-9-29 0 0,-4-5-22 0 0,1 1 0 0 0,-1-1-1 0 0,1 0 1 0 0,-1 0 0 0 0,1 0 0 0 0,0 0-16 0 0,7 2 15 0 0,-8-4-5 0 0,-1 0-1 0 0,0 0 1 0 0,1 0-1 0 0,-1 0 1 0 0,0 1 0 0 0,0-1-1 0 0,0 1 1 0 0,0 0-1 0 0,0 0-9 0 0,5 4 30 0 0,0 1 1 0 0,1-1-1 0 0,0-1 0 0 0,0 1 0 0 0,0-1-30 0 0,15 9 79 0 0,-16-10-44 0 0,2 0 0 0 0,-1 0 0 0 0,0-1 0 0 0,3 1-35 0 0,25 10 108 0 0,-20-6-64 0 0,31 17 88 0 0,-12-7-4 0 0,-5-6-88 0 0,5-1 71 0 0,-21-6-73 0 0,-13-5-31 0 0,0 0-1 0 0,0 0 1 0 0,0 1 0 0 0,0-1 0 0 0,0 0 0 0 0,0 1-1 0 0,0-1 1 0 0,0 0 0 0 0,0 1 0 0 0,0-1-1 0 0,-1 1 1 0 0,1 0 0 0 0,0-1 0 0 0,0 1-1 0 0,-1 0 1 0 0,1-1 0 0 0,0 1 0 0 0,-1 0 0 0 0,1 0-7 0 0,4 5 66 0 0,9 0 38 0 0,-1 5-6 0 0,-10-9-22 0 0,-3-2 3 0 0,0 0 54 0 0,0 0 25 0 0,0 0 2 0 0,0 0-16 0 0,0 1-140 0 0,0 0 0 0 0,0 0 1 0 0,-1 0-1 0 0,1 0 1 0 0,0 0-1 0 0,0-1 1 0 0,-1 1-1 0 0,1 0 1 0 0,-1 0-1 0 0,1-1 1 0 0,-1 1-1 0 0,1 0 1 0 0,-1-1-1 0 0,1 1 0 0 0,-1 0 1 0 0,0-1-1 0 0,1 1 1 0 0,-1-1-1 0 0,0 1 1 0 0,1-1-1 0 0,-1 1 1 0 0,0-1-1 0 0,0 0 1 0 0,0 1-1 0 0,1-1 1 0 0,-1 0-1 0 0,0 0 0 0 0,0 1 1 0 0,0-1-1 0 0,0 0 1 0 0,1 0-1 0 0,-1 0 1 0 0,0 0-1 0 0,0 0-4 0 0,-9 1 20 0 0,1-1 1 0 0,0 0-1 0 0,-5-1-20 0 0,-5 0 16 0 0,-10 1 41 0 0,-37 0-54 0 0,64 0-4 0 0,0 0 1 0 0,0 0 0 0 0,1 0 0 0 0,-1-1 0 0 0,0 1 0 0 0,0 0 0 0 0,1-1 0 0 0,-1 1 0 0 0,0-1 0 0 0,1 0 0 0 0,-1 1 0 0 0,1-1 0 0 0,-1 0 0 0 0,0 0 0 0 0,-11-6-11 0 0,3 6-11 0 0,1-1 0 0 0,-1 2 0 0 0,0-1 0 0 0,-1 1 0 0 0,0 1 22 0 0,-4-1-68 0 0,-29 0-385 0 0,23 0 223 0 0,7 0 49 0 0,-11 0-205 0 0,16-1 206 0 0,6 0 135 0 0,1 0 0 0 0,0 0 0 0 0,0-1 0 0 0,0 1 0 0 0,1 0 0 0 0,-1-1 0 0 0,0 1 0 0 0,0-1 45 0 0,0 0-171 0 0,1 1-134 0 0,1 1-250 0 0,0 0-18 0 0,0 0-3 0 0</inkml:trace>
  <inkml:trace contextRef="#ctx0" brushRef="#br0" timeOffset="432.2">995 148 5136 0 0,'0'0'149'0'0,"-3"0"-7"0"0,0 0-166 0 0,-1 0 57 0 0,1 0 50 0 0,-1 0 42 0 0,-2-1 82 0 0,1 1 40 0 0,-13 0 660 0 0,10 1-563 0 0,2 0-80 0 0,3 0-179 0 0,0 0-38 0 0,-5 4 166 0 0,-5 2 87 0 0,1-5-72 0 0,-4 1 75 0 0,0 10 31 0 0,-1 1-19 0 0,10-11-165 0 0,-7 5 113 0 0,11-7-225 0 0,1 0 0 0 0,0 0 0 0 0,0 1 0 0 0,0-1 0 0 0,0 1 0 0 0,1 0 0 0 0,-1-1 0 0 0,0 1 0 0 0,1 0 0 0 0,-1 0 0 0 0,1 0 0 0 0,-1 0 0 0 0,1 1-38 0 0,-4 7 171 0 0,0-1-12 0 0,-5 8 38 0 0,5-6-116 0 0,0 1 55 0 0,3-7-71 0 0,0-1 0 0 0,0 1-1 0 0,0-1 1 0 0,0 0 0 0 0,-1 1 0 0 0,1-1 0 0 0,-1 0 0 0 0,-1 1-65 0 0,2-3 33 0 0,0 1 1 0 0,0 0 0 0 0,0 0-1 0 0,0 0 1 0 0,1 0-1 0 0,-1 0 1 0 0,1 0 0 0 0,0 0-1 0 0,0 0 1 0 0,0 0 0 0 0,1 1-1 0 0,-1-1 1 0 0,1 1-1 0 0,-1-1 1 0 0,1 0 0 0 0,0 1-1 0 0,1-1 1 0 0,-1 0 0 0 0,1 1-34 0 0,0 5 100 0 0,0-1 1 0 0,1 1 0 0 0,0-1-1 0 0,1 1 1 0 0,0-1 0 0 0,0 0 0 0 0,1 1-101 0 0,1-2 107 0 0,1 0 1 0 0,-1-1 0 0 0,1 1-1 0 0,0-1 1 0 0,0 0 0 0 0,4 2-108 0 0,9 10 258 0 0,-16-15-205 0 0,1 0 1 0 0,-1 0-1 0 0,1-1 1 0 0,-1 1-1 0 0,1-1 0 0 0,1 1-53 0 0,22 6 226 0 0,-15-7-121 0 0,0 0-1 0 0,0-1 1 0 0,11-1-105 0 0,-4-2 153 0 0,-2-4-43 0 0,-1-1 5 0 0,3 6 47 0 0,-16 1-140 0 0,0 0 0 0 0,0-1 0 0 0,-1 1-1 0 0,1 0 1 0 0,0-1 0 0 0,0 0 0 0 0,-1 0 0 0 0,1 1 0 0 0,-1-2 0 0 0,1 1 0 0 0,0 0-22 0 0,3-3 62 0 0,-1 0 0 0 0,0 0 0 0 0,-1 0 0 0 0,1 0 1 0 0,0-1-63 0 0,12-11 191 0 0,7-8 28 0 0,-20 20-186 0 0,-1 0 0 0 0,1-1-1 0 0,-1 1 1 0 0,0-1 0 0 0,-1 1-1 0 0,1-1 1 0 0,-1 0-1 0 0,1-4-32 0 0,-1 4 17 0 0,0 0 1 0 0,0 0 0 0 0,0 0 0 0 0,-1 0 0 0 0,0 0 0 0 0,0 0 0 0 0,0-1 0 0 0,0 1 0 0 0,-1 0 0 0 0,0 0 0 0 0,0-1 0 0 0,0 1-1 0 0,-2-4-17 0 0,-9-13 64 0 0,5 0-7 0 0,5 14-19 0 0,-1 0 1 0 0,-1 1 0 0 0,1-1-1 0 0,-3-2-38 0 0,-4-7 80 0 0,-17-24 190 0 0,17 27-219 0 0,4 7-49 0 0,-7-7-146 0 0,0 1-86 0 0,9 11 146 0 0,0-1-1 0 0,0 0 0 0 0,0 0 0 0 0,0 0 1 0 0,1-1-1 0 0,-1 1 0 0 0,1-1 85 0 0,-3-7-264 0 0,0 2 31 0 0,-4-4-68 0 0,4 9 197 0 0,1 0-59 0 0,-10-10-514 0 0,10 9 456 0 0,2 3 150 0 0,0 1 51 0 0,0-2-555 0 0,2 3-58 0 0,0 0-7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09.6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83 214 9416 0 0,'0'0'208'0'0,"0"0"33"0"0,0 0 16 0 0,0-1-106 0 0,0-1-78 0 0,0-6-1 0 0,0 5-17 0 0,0 1 77 0 0,0 1 151 0 0,0 1 246 0 0,0 0 14 0 0,0 0-26 0 0,0 0-110 0 0,0 0-45 0 0,0 0-8 0 0,0 3-32 0 0,0 5-179 0 0,1-4-107 0 0,-1 0 0 0 0,0-1 1 0 0,0 1-1 0 0,0 0 0 0 0,-1-1 1 0 0,1 1-1 0 0,-1 0 0 0 0,0-1 1 0 0,0 2-37 0 0,-4 4 61 0 0,4-8-49 0 0,0 1 0 0 0,0-1 0 0 0,0 1 0 0 0,0-1 0 0 0,1 1 0 0 0,-1-1 0 0 0,0 1 1 0 0,1 0-1 0 0,-1-1 0 0 0,1 1 0 0 0,0 0 0 0 0,0-1 0 0 0,-1 1 0 0 0,1 0-12 0 0,0 31 137 0 0,0 0 45 0 0,0 74 544 0 0,0-62-447 0 0,0 1-78 0 0,0-24-145 0 0,0 1-38 0 0,-1-5 124 0 0,-6 0 0 0 0,2-2-32 0 0,1 7 66 0 0,5 16 200 0 0,-1-19-205 0 0,2-3-20 0 0,4 7 134 0 0,1 0-10 0 0,-6-7-134 0 0,-1 0 52 0 0,0 29 111 0 0,0-32-163 0 0,0 1 58 0 0,0-5-7 0 0,0 0 49 0 0,0-1 57 0 0,0 1 66 0 0,3-8-263 0 0,8 9-5 0 0,-8-7-8 0 0,-2 1-47 0 0,-2 3-15 0 0,1-8-14 0 0,0 2 53 0 0,0-2-1 0 0,0 0 2 0 0,0-6-43 0 0,0-2-42 0 0,0 0-60 0 0,0 0-77 0 0,0 3 0 0 0,0 1-49 0 0,0 0-52 0 0,0 1-60 0 0,2-2-748 0 0,1 2 846 0 0,-1 1 40 0 0,-1 1-5 0 0,0-1-40 0 0,0 0 0 0 0,0 1-40 0 0,0-1-44 0 0,0 0-50 0 0,0 0 18 0 0,-1 1-41 0 0,1-1-45 0 0,-1 0-47 0 0,1 0-51 0 0,-1 0-52 0 0,0 0-57 0 0,0 0-59 0 0,0-5-1413 0 0,0-3-1171 0 0</inkml:trace>
  <inkml:trace contextRef="#ctx0" brushRef="#br0" timeOffset="717.25">1 164 7248 0 0,'0'0'209'0'0,"0"0"-52"0"0,0 0-11 0 0,0 0 47 0 0,0 0 160 0 0,0 0 295 0 0,0 0 22 0 0,0 0-20 0 0,0 0-90 0 0,0 0-42 0 0,0 0-6 0 0,0 0-12 0 0,3 0-52 0 0,28 0 429 0 0,-19 0-542 0 0,-10 1-234 0 0,-1 1 6 0 0,-1-1-97 0 0,0 0 0 0 0,1 0 1 0 0,-1 0-1 0 0,0 0 1 0 0,1 0-1 0 0,-1 0 1 0 0,1 0-1 0 0,-1-1 1 0 0,1 1-1 0 0,-1 0 1 0 0,1 0-1 0 0,-1 0 1 0 0,1-1-1 0 0,0 1 0 0 0,0 0 1 0 0,-1-1-1 0 0,1 1 1 0 0,0-1-1 0 0,0 1 1 0 0,0-1-1 0 0,0 1 1 0 0,-1-1-1 0 0,1 1 1 0 0,1-1-11 0 0,15 12 103 0 0,-15-9-85 0 0,1-1 0 0 0,0 0 0 0 0,0 0 0 0 0,0 0 0 0 0,1 0 0 0 0,-1 0-18 0 0,2 0 20 0 0,-1 0 0 0 0,-1 0 1 0 0,1 1-1 0 0,0 0 0 0 0,0-1 1 0 0,0 2-21 0 0,15 15 119 0 0,-1-1 104 0 0,27 27 419 0 0,-33-35-511 0 0,5 1 2 0 0,5 3 23 0 0,-8 3-1 0 0,-4-2-5 0 0,1-1-1 0 0,-1-1 0 0 0,9 8-149 0 0,-11-13 63 0 0,-3-4-13 0 0,-1 1 0 0 0,1 0 0 0 0,-1 0 0 0 0,2 3-50 0 0,-1-1 40 0 0,7 9 85 0 0,4-6 47 0 0,-14-9-152 0 0,0 0-1 0 0,0 0 0 0 0,0 1 0 0 0,-1-1 0 0 0,1 1 0 0 0,0-1 0 0 0,-1 1 0 0 0,1 0-19 0 0,14 23 300 0 0,-1-3 7 0 0,-10-19-99 0 0,8 0-16 0 0,1 7 16 0 0,-11-7-16 0 0,-3-3 0 0 0,3 0-44 0 0,-1 0-71 0 0,-1 0-48 0 0,2 0-31 0 0,-1 0 35 0 0,-1 0 22 0 0,0 0 35 0 0,0 0 43 0 0,1 0 51 0 0,-2-3-76 0 0,0 3-103 0 0,0-1-1 0 0,0 1 1 0 0,0-1-1 0 0,0 1 1 0 0,0-1 0 0 0,0 1-1 0 0,0-1 1 0 0,1 1-1 0 0,-1-1 1 0 0,0 1 0 0 0,0-1-1 0 0,0 1 1 0 0,0-1 0 0 0,1 1-1 0 0,-1-1 1 0 0,0 1-1 0 0,0 0 1 0 0,1-1 0 0 0,-1 1-1 0 0,0-1 1 0 0,1 1-1 0 0,-1 0 1 0 0,1-1 0 0 0,-1 1-1 0 0,0 0 1 0 0,1-1-1 0 0,-1 1 1 0 0,1 0 0 0 0,-1 0-1 0 0,1-1 1 0 0,-1 1-1 0 0,1 0 1 0 0,-1 0 0 0 0,1 0-1 0 0,-1 0 1 0 0,1 0-1 0 0,-1 0 1 0 0,1 0 0 0 0,-1 0-1 0 0,1 0 1 0 0,-1 0-1 0 0,1 0-4 0 0,5-3 92 0 0,-5 2-84 0 0,0 0 0 0 0,0-1 0 0 0,0 1-1 0 0,0 0 1 0 0,0-1 0 0 0,0 1 0 0 0,0-1 0 0 0,0 1-1 0 0,0-1 1 0 0,-1 0 0 0 0,1 1 0 0 0,0-1-1 0 0,-1 1 1 0 0,0-1 0 0 0,1 0 0 0 0,-1 0 0 0 0,0 1-1 0 0,0-2-7 0 0,0 1 8 0 0,0 0-1 0 0,1 0 1 0 0,-1 1-1 0 0,0-1 0 0 0,1 0 1 0 0,-1 0-1 0 0,1 0 1 0 0,0 1-1 0 0,-1-1 0 0 0,1 0 1 0 0,0 1-1 0 0,0-1 1 0 0,0 0-8 0 0,0 1 8 0 0,0-1 1 0 0,0 1-1 0 0,0-1 1 0 0,0 0 0 0 0,0 1-1 0 0,-1-1 1 0 0,1 0-1 0 0,-1 0 1 0 0,1 0 0 0 0,-1 1-1 0 0,0-1 1 0 0,1 0-1 0 0,-1 0-8 0 0,0-32 130 0 0,0 1-47 0 0,0 1-46 0 0,0 2-47 0 0,0 27 10 0 0,0 0 0 0 0,0-1 0 0 0,0 1 0 0 0,1 0 0 0 0,0-1-1 0 0,0 1 1 0 0,0 0 0 0 0,0-1 0 0 0,1-2 0 0 0,4-9-9 0 0,-5 7-3 0 0,0 1 0 0 0,0 0 0 0 0,-1 0 0 0 0,0-5 12 0 0,-1 7-1 0 0,1-1 0 0 0,1 0 0 0 0,-1 0-1 0 0,1 1 1 0 0,1-6 1 0 0,4-2 0 0 0,-5 11 0 0 0,0 1 0 0 0,0-1 0 0 0,0 1 0 0 0,-1-1 0 0 0,1 1 0 0 0,0-1 0 0 0,-1 1 0 0 0,0-1 0 0 0,1 0 0 0 0,-1 1 0 0 0,0-1 0 0 0,0 1 0 0 0,0-1 0 0 0,0-1 0 0 0,0 1 0 0 0,1-1 0 0 0,-1 0 0 0 0,0 1 0 0 0,1-1 0 0 0,0 0 0 0 0,-1 1 0 0 0,1-1 0 0 0,0 1 0 0 0,0-1 0 0 0,2-1 0 0 0,-2 2 0 0 0,0-1 0 0 0,0 1 0 0 0,0-1 0 0 0,0 1 0 0 0,0-1 0 0 0,-1 1 0 0 0,1-1 0 0 0,-1 1 0 0 0,1-1 0 0 0,-1 0 0 0 0,0-2 0 0 0,0-2 0 0 0,-1 5-1 0 0,1-1 0 0 0,0 1-1 0 0,0 0 1 0 0,0 0 0 0 0,0-1 0 0 0,1 1 0 0 0,-1 0 0 0 0,1 0 0 0 0,-1 0-1 0 0,1-1 2 0 0,16-30-60 0 0,-6 19 71 0 0,-8 9 32 0 0,-3-6-43 0 0,2 5-43 0 0,9-5 20 0 0,-8 9-37 0 0,0 2 0 0 0,8 0 36 0 0,-11 0 24 0 0,0 0-1 0 0,0 0 0 0 0,0-1 0 0 0,0 1 0 0 0,0 0 0 0 0,0 0 0 0 0,0 0 1 0 0,0 0-1 0 0,0 0 0 0 0,0 0 0 0 0,1 0 0 0 0,-1 0 0 0 0,0 0 1 0 0,0 0-1 0 0,0 0 0 0 0,0 0 0 0 0,0 0 0 0 0,0 0 0 0 0,0 1 1 0 0,0-1-1 0 0,0 0 0 0 0,0 0 0 0 0,1 0 0 0 0,-1 0 0 0 0,0 0 0 0 0,0 0 1 0 0,0 0-1 0 0,0 0 0 0 0,0 0 0 0 0,0 0 0 0 0,0 0 0 0 0,0 0 1 0 0,0 0-1 0 0,0 0 0 0 0,0 0 0 0 0,0 0 0 0 0,0 1 0 0 0,0-1 1 0 0,0 0-1 0 0,0 0 0 0 0,0 0 0 0 0,1 0 0 0 0,-1 0 0 0 0,0 0 0 0 0,0 0 1 0 0,0 0-1 0 0,0 0 0 0 0,0 1 0 0 0,0-1 0 0 0,0 0 0 0 0,0 0 1 0 0,-1 0-1 0 0,1 0 0 0 0,0 0 0 0 0,0 0 0 0 0,0 0 0 0 0,0 0 1 0 0,-1 4-8 0 0,1-4 6 0 0,15 26 0 0 0,-12-20 2 0 0,0 0 0 0 0,-1 0 0 0 0,1 0 0 0 0,-1 0 0 0 0,0 0 0 0 0,-1 0 0 0 0,0 1 0 0 0,0-1 0 0 0,0 1 0 0 0,-1-1 0 0 0,0 0 0 0 0,0 2 0 0 0,0-5 0 0 0,0-1 0 0 0,1 1 0 0 0,-1-1 0 0 0,1 0 0 0 0,-1 1 0 0 0,1-1 0 0 0,0 0 0 0 0,0 0 0 0 0,0 1 0 0 0,0-1 0 0 0,1 1 0 0 0,8 20 0 0 0,-3-1-3 0 0,-5-13-11 0 0,0 0 0 0 0,-1 0 1 0 0,0 0-1 0 0,0 1 0 0 0,-1 4 14 0 0,0-7 0 0 0,1 1 0 0 0,0-1 0 0 0,1 0 0 0 0,0 0 0 0 0,1 3 0 0 0,1 7 0 0 0,2 13 0 0 0,0-14 0 0 0,-5-13 0 0 0,1 1 0 0 0,-1-1 0 0 0,0 1 0 0 0,0-1 0 0 0,-1 1 0 0 0,1 0 0 0 0,-1-1 0 0 0,1 1 0 0 0,-1 0 0 0 0,-1 23 1 0 0,0-16 1 0 0,1 0 0 0 0,0 0 0 0 0,1 1 0 0 0,0-1 0 0 0,1 4-2 0 0,3 2 23 0 0,-3-10-16 0 0,0 0 1 0 0,0 0-1 0 0,-1 0 1 0 0,0 0-1 0 0,0 0 1 0 0,-1 0-8 0 0,0 9 31 0 0,-1-8-17 0 0,1 0-1 0 0,0 0 1 0 0,1 0 0 0 0,0 0 0 0 0,1 1-14 0 0,3 9 59 0 0,-3-11-19 0 0,0 0 1 0 0,-1 0-1 0 0,1 0 1 0 0,-1 0-1 0 0,-1 3-40 0 0,0-3 64 0 0,1-1-1 0 0,-1 1 0 0 0,1 0 1 0 0,1 4-64 0 0,-1-7 23 0 0,1 0 0 0 0,-1-1 0 0 0,0 1 0 0 0,1-1 0 0 0,0 1 0 0 0,2 2-23 0 0,2 2 52 0 0,-5-6-39 0 0,0-1 0 0 0,0 0 0 0 0,0 1 0 0 0,0-1 0 0 0,0 1 0 0 0,0-1 0 0 0,-1 1 0 0 0,1-1 0 0 0,-1 1 0 0 0,1 0-1 0 0,-1-1 1 0 0,1 1 0 0 0,-1 0 0 0 0,0-1 0 0 0,0 1 0 0 0,0 0 0 0 0,0 1-13 0 0,0 22 129 0 0,0-4 30 0 0,3-5-17 0 0,8-2 20 0 0,-9-10-40 0 0,0-1-57 0 0,-3 7-29 0 0,1-7-4 0 0,0 10 65 0 0,0-10-1 0 0,0-3-5 0 0,0 3-22 0 0,0 3-31 0 0,3 3-26 0 0,5 0 21 0 0,0-1 43 0 0,3 3 12 0 0,-9-8-36 0 0,-2-3-116 0 0,3 0-17 0 0,0 0 103 0 0,-1 1-33 0 0,1 0-101 0 0,0 2-108 0 0,-1 0-90 0 0,0-1-33 0 0,0 1-48 0 0,2-1-124 0 0,5-1-311 0 0,7-1-638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08.4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68 8320 0 0,'0'0'190'0'0,"0"0"28"0"0,0 0 7 0 0,0 0 20 0 0,0 0 65 0 0,0 0 30 0 0,2 0 4 0 0,-1 0-325 0 0,0-1 1 0 0,-1 2-1 0 0,1-1 1 0 0,-1 0-1 0 0,1 0 1 0 0,0 0-1 0 0,-1 0 0 0 0,1 0 1 0 0,-1 0-1 0 0,1 1 1 0 0,0-1-1 0 0,-1 0 1 0 0,1 0-1 0 0,-1 1 1 0 0,1-1-1 0 0,-1 0 1 0 0,1 1-20 0 0,-1-1 16 0 0,0 1 1 0 0,1-1 0 0 0,-1 1-1 0 0,0-1 1 0 0,1 1-1 0 0,-1-1 1 0 0,0 1 0 0 0,0 0-1 0 0,1-1 1 0 0,-1 1-1 0 0,0-1 1 0 0,0 1 0 0 0,0 0-1 0 0,0-1 1 0 0,0 1-1 0 0,0-1 1 0 0,0 1-17 0 0,0 2 259 0 0,0 0-3 0 0,0 6-61 0 0,0 15 167 0 0,0-14-193 0 0,0 1 77 0 0,0 0 92 0 0,2-2-165 0 0,4 3 22 0 0,1 2 17 0 0,-6-2-22 0 0,-1 32 321 0 0,0-2-107 0 0,0-4-102 0 0,0 51 338 0 0,1-82-598 0 0,0 1 1 0 0,0-1-1 0 0,0 1 0 0 0,1-1 1 0 0,0 0-1 0 0,2 6-42 0 0,-2-8 23 0 0,-1 0 11 0 0,0 0 0 0 0,0-1 1 0 0,0 1-1 0 0,-1-1 0 0 0,1 1 0 0 0,-1 0 0 0 0,-1 0-34 0 0,-3 23 173 0 0,-4-9 9 0 0,16 0 2 0 0,-7-15-159 0 0,-1-1 0 0 0,0 0 0 0 0,0 0 0 0 0,0 1 0 0 0,0-1 0 0 0,-1 0 0 0 0,1 1 1 0 0,-1-1-1 0 0,0 0 0 0 0,0 0 0 0 0,0 0 0 0 0,-1 3-25 0 0,0-1 36 0 0,1-1-1 0 0,-1 0 1 0 0,1 1 0 0 0,1 0-1 0 0,-2 4-35 0 0,2 175 1530 0 0,0-146-1166 0 0,0 2 40 0 0,-2-35-230 0 0,-3 1-67 0 0,-2 10 6 0 0,6-9 5 0 0,0-3-14 0 0,1 0 35 0 0,0 1 43 0 0,0 0 47 0 0,-3-2-78 0 0,-8 7-6 0 0,9-7-1 0 0,2-3 0 0 0,0 0-4 0 0,0 0-17 0 0,0 3-10 0 0,0 0-46 0 0,0-2-129 0 0,0 0 77 0 0,0 2 34 0 0,0 0 32 0 0,0 1 45 0 0,0 3 50 0 0,0 1 60 0 0,2-8-172 0 0,0 0-57 0 0,30-2 105 0 0,-30 2-112 0 0,0 0-1 0 0,0-1 1 0 0,0 1-1 0 0,0-1 1 0 0,0 0 0 0 0,0 1-1 0 0,0-1 1 0 0,0 0-1 0 0,-1 0 1 0 0,1 0-1 0 0,0-1 1 0 0,-1 1 0 0 0,1-1 0 0 0,-1 2-3 0 0,-1 0 1 0 0,0 0 0 0 0,0-1 0 0 0,1 1-1 0 0,-1 0 1 0 0,0 0 0 0 0,0 0 0 0 0,1-1-1 0 0,-1 1 1 0 0,0 0 0 0 0,1 0 0 0 0,-1 0-1 0 0,0 0 1 0 0,1 0 0 0 0,-1 0 0 0 0,0-1-1 0 0,1 1 1 0 0,-1 0 0 0 0,0 0 0 0 0,1 0-1 0 0,-1 0 1 0 0,0 0 0 0 0,1 0 0 0 0,-1 0-1 0 0,0 1 1 0 0,1-1 2 0 0,26-3-1 0 0,-11-3 30 0 0,-1 1 11 0 0,3 2 37 0 0,-1 1-15 0 0,2-5-48 0 0,-8 3-22 0 0,2-1-22 0 0,-3 1 9 0 0,0 1-1 0 0,1 0 0 0 0,7 0 22 0 0,4 1-51 0 0,5 3 44 0 0,-16 0 43 0 0,1-1 0 0 0,-1 0 0 0 0,0-1 0 0 0,0 0 0 0 0,5-1-36 0 0,1-3 40 0 0,6-1-5 0 0,2 3-45 0 0,-13 4-15 0 0,-9-1 13 0 0,0 1 0 0 0,0-1 0 0 0,0 0-1 0 0,0 0 1 0 0,0 0 0 0 0,0-1 0 0 0,0 1 0 0 0,0-1 0 0 0,0 1 0 0 0,0-1 0 0 0,1-1 12 0 0,15-9-62 0 0,9 6 50 0 0,-15-1 12 0 0,-12 5 1 0 0,1 0 0 0 0,-1 0-1 0 0,1 0 1 0 0,-1 0 0 0 0,1 1 0 0 0,0-1 0 0 0,-1 1-1 0 0,1-1 1 0 0,0 1 0 0 0,0 0 0 0 0,-1-1-1 0 0,1 1 1 0 0,0 0 0 0 0,0 0-1 0 0,-2 0 0 0 0,3 0 6 0 0,0 0 0 0 0,0 0 0 0 0,0 0 0 0 0,0 0 0 0 0,0-1 1 0 0,-1 1-1 0 0,3-1-6 0 0,3-7 20 0 0,-8 7-18 0 0,0 1 0 0 0,0 0 1 0 0,1-1-1 0 0,-1 1 0 0 0,0-1 0 0 0,1 1 0 0 0,-1 0 1 0 0,1-1-1 0 0,-1 1 0 0 0,1 0 0 0 0,-1-1 0 0 0,0 1 1 0 0,1 0-1 0 0,-1 0 0 0 0,1-1 0 0 0,-1 1 0 0 0,1 0 1 0 0,-1 0-1 0 0,1 0 0 0 0,-1 0 0 0 0,1 0 0 0 0,0 0 0 0 0,-1 0 1 0 0,1 0-1 0 0,-1 0 0 0 0,1 0 0 0 0,-1 0 0 0 0,1 0 1 0 0,-1 0-3 0 0,14 0 30 0 0,-11 0-22 0 0,-3 0-98 0 0,0 0-7 0 0,0 0-33 0 0,0 0-112 0 0,0 0-39 0 0,0 0-765 0 0,2 3-61 0 0,12 10-12 0 0</inkml:trace>
  <inkml:trace contextRef="#ctx0" brushRef="#br0" timeOffset="751.22">1443 199 6624 0 0,'0'0'192'0'0,"0"-1"-46"0"0,0-1 1 0 0,-1-9 273 0 0,1 9-263 0 0,0-1 1 0 0,-1 0-1 0 0,1 0 0 0 0,-1 1 1 0 0,0-1-1 0 0,0 0 1 0 0,0 0-158 0 0,-3-3 295 0 0,0 1-52 0 0,1 2 484 0 0,3 3-101 0 0,0-2-312 0 0,0-1-59 0 0,0 1-52 0 0,0-1-43 0 0,0-1 47 0 0,0-8 121 0 0,0 8-107 0 0,0 2 195 0 0,0 2-52 0 0,0-3-10 0 0,0-11-17 0 0,0 1-53 0 0,-2 7-27 0 0,-9-5-7 0 0,9 9-123 0 0,1 0-35 0 0,0-2 7 0 0,2-4-48 0 0,-1 8-24 0 0,0 0-25 0 0,0 0 0 0 0,0 0 0 0 0,0 0 1 0 0,0-1-1 0 0,0 1 0 0 0,0 0 1 0 0,0 0-1 0 0,0 0 0 0 0,0 0 1 0 0,0 0-1 0 0,0 0 0 0 0,0 0 1 0 0,0 0-1 0 0,0 0 0 0 0,0 0 1 0 0,0-1-1 0 0,0 1 0 0 0,0 0 1 0 0,0 0-1 0 0,0 0 0 0 0,0 0 0 0 0,0 0 1 0 0,0 0-1 0 0,0 0 0 0 0,0 0 1 0 0,0 0-1 0 0,0 0 0 0 0,0 0 1 0 0,0-1-1 0 0,-1 1 0 0 0,1 0 1 0 0,0 0-1 0 0,0 0 0 0 0,0 0 1 0 0,0 0-1 0 0,0 0 0 0 0,0 0 1 0 0,0 0-1 0 0,0 0 0 0 0,0 0 0 0 0,0 0 1 0 0,0 0-1 0 0,-1 0 0 0 0,1 0 1 0 0,0 0-1 0 0,0 0 0 0 0,0 0 1 0 0,0 0-1 0 0,0 0 0 0 0,0 0 1 0 0,0 0-1 0 0,0 0 0 0 0,0 0 1 0 0,0 0-1 0 0,-1 0 0 0 0,1 0 1 0 0,0 0-3 0 0,0 0 7 0 0,-1 0 1 0 0,0 0-1 0 0,1 0 1 0 0,-1 0-1 0 0,1 0 1 0 0,-1 0-1 0 0,0 0 1 0 0,1-1 0 0 0,-1 1-1 0 0,1 0 1 0 0,-1 0-1 0 0,1-1 1 0 0,-1 1-1 0 0,1 0 1 0 0,-1-1-1 0 0,1 1 1 0 0,-1-1 0 0 0,1 1-1 0 0,-1 0 1 0 0,1-1-1 0 0,0 1 1 0 0,-1-1-1 0 0,1 1 1 0 0,-1-1-8 0 0,1 0 9 0 0,-1 0 1 0 0,1 1-1 0 0,0-1 1 0 0,-1 1-1 0 0,0-1 0 0 0,1 0 1 0 0,-1 1-1 0 0,1-1 1 0 0,-1 1-1 0 0,0 0 1 0 0,1-1-1 0 0,-1 1 1 0 0,0-1-1 0 0,1 1 0 0 0,-1 0 1 0 0,0 0-1 0 0,1-1 1 0 0,-1 1-1 0 0,0 0 1 0 0,0 0-1 0 0,0 0 1 0 0,1 0-1 0 0,-1 0 0 0 0,0 0 1 0 0,0 0-10 0 0,0 0 10 0 0,1 0-1 0 0,-1 0 1 0 0,0 0 0 0 0,1 0-1 0 0,-1 0 1 0 0,0 0 0 0 0,0 0 0 0 0,1-1-1 0 0,-1 1 1 0 0,0 0 0 0 0,1 0 0 0 0,-1-1-1 0 0,0 1 1 0 0,1 0 0 0 0,-1-1-1 0 0,1 1 1 0 0,-1 0 0 0 0,1-1 0 0 0,-1 1-1 0 0,0-1 1 0 0,1 1 0 0 0,-1-1 0 0 0,1 1-1 0 0,0-1 1 0 0,-1 0 0 0 0,1 1-10 0 0,-1-1 8 0 0,1 0 1 0 0,0 1-1 0 0,-1-1 1 0 0,1 1-1 0 0,-1-1 1 0 0,1 1-1 0 0,-1-1 1 0 0,1 1-1 0 0,-1-1 1 0 0,0 1 0 0 0,1 0-1 0 0,-1-1 1 0 0,1 1-1 0 0,-1 0 1 0 0,0-1-1 0 0,1 1 1 0 0,-1 0-1 0 0,0 0 1 0 0,1 0-1 0 0,-1-1 1 0 0,0 1-1 0 0,0 0 1 0 0,1 0-1 0 0,-1 0 1 0 0,0 0 0 0 0,0 0-9 0 0,0 0 2 0 0,-1 0 0 0 0,0 0 1 0 0,0 0-1 0 0,0-1 0 0 0,0 1 1 0 0,0-1-1 0 0,1 1 0 0 0,-1-1 1 0 0,0 0-1 0 0,1 0 0 0 0,-1 0 1 0 0,0 0-1 0 0,1 0-2 0 0,-1 0 0 0 0,0 0 0 0 0,1 0-1 0 0,-1 0 1 0 0,1 0 0 0 0,-1 1 0 0 0,0-1 0 0 0,0 1-1 0 0,0-1 1 0 0,1 1 0 0 0,-1-1 0 0 0,0 1 0 0 0,0 0 0 0 0,0 0 0 0 0,-15-1 1 0 0,-14 0 9 0 0,14 6 69 0 0,8 0-44 0 0,8-4-32 0 0,-1 0 1 0 0,1 0-1 0 0,-1 0 0 0 0,1-1 1 0 0,-1 1-1 0 0,1 0 0 0 0,-1-1 1 0 0,0 1-1 0 0,1-1 0 0 0,-1 1 1 0 0,0-1-1 0 0,1 0 0 0 0,-1 0 1 0 0,0 0-4 0 0,-5 0 23 0 0,4 0-18 0 0,1 0 0 0 0,0 0 0 0 0,0 0 0 0 0,-1 0 0 0 0,1 0 0 0 0,0 0 0 0 0,0 1 0 0 0,-1-1 0 0 0,1 1 0 0 0,-1 0-5 0 0,-6 4 29 0 0,8-4-19 0 0,-1 0 1 0 0,1 0 0 0 0,-1 0-1 0 0,1 0 1 0 0,-1 0 0 0 0,0-1 0 0 0,1 1-1 0 0,-1-1 1 0 0,0 1 0 0 0,1-1-1 0 0,-3 1-9 0 0,-4 2 79 0 0,-3 0-47 0 0,-16 8 56 0 0,26-11-85 0 0,-1 1-1 0 0,0 0 0 0 0,1 0 0 0 0,-1 0 0 0 0,1 0 0 0 0,-1 0 0 0 0,1 0 0 0 0,-1 1 0 0 0,1-1 0 0 0,0 0 0 0 0,0 1 0 0 0,-1 1-3 0 0,1-2 0 0 0,1 1 0 0 0,-1-1 0 0 0,0 0-1 0 0,1 1 1 0 0,-1-1 0 0 0,0 1 0 0 0,0-1-1 0 0,0 0 1 0 0,0 0 0 0 0,0 1 0 0 0,0-1-1 0 0,0 0 1 0 0,0 0 0 0 0,0 0-1 0 0,0 0 1 0 0,-1 0 0 0 0,1 0 0 0 0,-1-1-1 0 0,1 1 1 0 0,0 0 0 0 0,-1-1 0 0 0,1 1-1 0 0,-1-1 1 0 0,0 1 0 0 0,-22 8-67 0 0,21-7 66 0 0,1-1 0 0 0,0 1-1 0 0,0 0 1 0 0,1 0 0 0 0,-1 0 0 0 0,0 1 0 0 0,1-1-1 0 0,-1 0 1 0 0,1 0 0 0 0,0 1 0 0 0,-1-1-1 0 0,1 2 2 0 0,-10 16 0 0 0,4-8 0 0 0,3-6 0 0 0,0 1 1 0 0,-1-1-1 0 0,1 0 0 0 0,-5 4 0 0 0,5-5-6 0 0,0 0 1 0 0,1 1 0 0 0,0 0-1 0 0,0 0 1 0 0,0 0 0 0 0,0 0-1 0 0,1 0 1 0 0,-1 5 5 0 0,1-6-11 0 0,1-1 10 0 0,0-1-1 0 0,0 0 1 0 0,1 1 0 0 0,-1-1-1 0 0,1 1 1 0 0,0-1-1 0 0,0 1 1 0 0,0 0 1 0 0,-1 14 0 0 0,-5-2 1 0 0,4-13-1 0 0,1 0 0 0 0,0 1 0 0 0,0-1 0 0 0,0 1 0 0 0,0-1 0 0 0,1 1 0 0 0,-1 0 0 0 0,1 1 0 0 0,0 96 14 0 0,0-93 10 0 0,1 0 0 0 0,0 0 0 0 0,1 0 0 0 0,0 0 0 0 0,0 1-24 0 0,0-1 29 0 0,0 0 0 0 0,0 0 0 0 0,-1 0 0 0 0,0 0 0 0 0,-1 1-29 0 0,3 17 87 0 0,3-3 44 0 0,-1-6-7 0 0,-2-5-31 0 0,2 6 105 0 0,6 4 57 0 0,0 1-50 0 0,-4 3-99 0 0,-1-2-71 0 0,3-2-37 0 0,0-1 7 0 0,-6-13-3 0 0,1 0 1 0 0,0-1 0 0 0,0 0 0 0 0,1 2-3 0 0,5 3 49 0 0,3-2 44 0 0,-8-6-58 0 0,1 0 0 0 0,-1 1 1 0 0,0-1-1 0 0,0 1 0 0 0,0 0 1 0 0,0 0-1 0 0,-1 1 0 0 0,2 3-35 0 0,-2-5 38 0 0,-1 1 0 0 0,1-1 0 0 0,0 0 0 0 0,0 0 0 0 0,0 0 0 0 0,0 0 0 0 0,1-1 0 0 0,1 1-38 0 0,19 9 152 0 0,-4-5 46 0 0,-3-1-43 0 0,-9-3-35 0 0,0 0 1 0 0,0 0-1 0 0,8 0-120 0 0,0-1 157 0 0,3-2 42 0 0,-11 0-145 0 0,14-1 47 0 0,-8-4 9 0 0,6-9 18 0 0,4-1-24 0 0,-9 9-48 0 0,2-1-9 0 0,-14 4-42 0 0,-1 1 1 0 0,1-1 0 0 0,-1 0-1 0 0,0 0 1 0 0,1-1 0 0 0,-1 1-1 0 0,0-1 1 0 0,0 1-1 0 0,1-3-5 0 0,-2 3 8 0 0,0 1-1 0 0,-1-1 0 0 0,1 1 1 0 0,0-1-1 0 0,0 1 1 0 0,0 0-1 0 0,0 0 0 0 0,1 0-7 0 0,15-4 20 0 0,-16 4-20 0 0,1 1 0 0 0,-1-1 1 0 0,0 0-1 0 0,1 0 0 0 0,-1 0 0 0 0,0 0 0 0 0,0 0 0 0 0,1-1 0 0 0,-1 1 0 0 0,0-1 0 0 0,0 1 0 0 0,1-2 0 0 0,-1 1 60 0 0,0 0-49 0 0,0 0-47 0 0,0 0-51 0 0,1-1-149 0 0,0-1-127 0 0,-2 3 132 0 0,1-1-32 0 0,0 1-34 0 0,-1-1-34 0 0,1 1-34 0 0,-1-1-36 0 0,1 1-34 0 0,-1 0-37 0 0,1 0-35 0 0,0 0-38 0 0,-1 0-36 0 0,1 0-38 0 0,1 0-592 0 0,0 0-34 0 0,7 0-2606 0 0,-10 1 3745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23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1 149 8328 0 0,'0'0'241'0'0,"0"0"0"0"0,0 2-102 0 0,1 5-83 0 0,1-1 64 0 0,3 1 82 0 0,3 2 163 0 0,1 1 4 0 0,-4-2-192 0 0,2 6 245 0 0,-1-2-54 0 0,-3-6-187 0 0,-2-4-111 0 0,0 0-1 0 0,-1 0 1 0 0,1 0 0 0 0,-1 0 0 0 0,1 1 0 0 0,-1-1-1 0 0,0 0 1 0 0,0 0 0 0 0,0 0 0 0 0,0 0-1 0 0,-1 0-69 0 0,1 9 248 0 0,3 13 76 0 0,7 10 64 0 0,-9-32-358 0 0,2 12 203 0 0,-2 3-9 0 0,0 1 1 0 0,5-2 35 0 0,-1-3-42 0 0,-2 7 65 0 0,-3-9-87 0 0,2-3-51 0 0,0 0-22 0 0,2 1 2 0 0,3 7 89 0 0,-6-7-95 0 0,-1 1 43 0 0,1-2-77 0 0,0-1 0 0 0,0 0 1 0 0,0 0-1 0 0,1 0 0 0 0,1 3-85 0 0,2 7 145 0 0,0 16 127 0 0,6 0-34 0 0,-5 0-13 0 0,-1-16-110 0 0,-3-10-49 0 0,0 0 0 0 0,-1 0 0 0 0,1 0 0 0 0,-1 0-1 0 0,-1 3-65 0 0,3 6 156 0 0,2-6-35 0 0,1 3-2 0 0,-5 4-1 0 0,-1-3-15 0 0,5 1 51 0 0,0-7-76 0 0,2 5 28 0 0,-6-7-23 0 0,-1 3 43 0 0,0-8-61 0 0,0 0-74 0 0,0 2-39 0 0,-1-1 69 0 0,1-1 38 0 0,1 0 27 0 0,-1 0 41 0 0,0 1 48 0 0,0-1 53 0 0,-3-1-164 0 0,2 0-61 0 0,-1 1 16 0 0,0-1 0 0 0,-1 0 0 0 0,1 0 0 0 0,0 0 0 0 0,0-1 0 0 0,-1 1 0 0 0,1 0 0 0 0,0-1 0 0 0,0 1-1 0 0,-2-2-18 0 0,-1-11 54 0 0,0 4-44 0 0,-2-3 25 0 0,5 0 21 0 0,0-3-5 0 0,-4-3-32 0 0,0 2-6 0 0,5-5 22 0 0,1 18-30 0 0,0-1 1 0 0,0 1 0 0 0,0-1-1 0 0,-1 1 1 0 0,1-1-1 0 0,-1 1 1 0 0,0 0 0 0 0,0-1-6 0 0,-14-50 66 0 0,3-1-82 0 0,6 19-48 0 0,-5 1 15 0 0,6-9-115 0 0,-1 19 41 0 0,4 19 75 0 0,0 0 0 0 0,1-1 0 0 0,0 1 0 0 0,0-1 0 0 0,0-4 48 0 0,1 3-49 0 0,-1 0 0 0 0,0 0 0 0 0,-1 0 0 0 0,1 0 0 0 0,-2-1 49 0 0,1 1-42 0 0,0 0 0 0 0,0 0 0 0 0,1 0 0 0 0,0 0-1 0 0,1-2 43 0 0,0-5-66 0 0,0 7 26 0 0,1-1 0 0 0,-2 1 0 0 0,1 0 0 0 0,-1 0 0 0 0,-1-1 40 0 0,-3-9-58 0 0,3 12 28 0 0,0-2 1 0 0,0 1-1 0 0,1 0 1 0 0,0 0-1 0 0,0-3 30 0 0,1-1-49 0 0,0 9 37 0 0,0 0-1 0 0,0 0 1 0 0,0 0-1 0 0,0 0 1 0 0,0 0-1 0 0,0 0 1 0 0,1 0-1 0 0,-1 0 1 0 0,1 0-1 0 0,-1 0 1 0 0,1 0 12 0 0,4-7-35 0 0,-4 8 32 0 0,0 0-1 0 0,0-1 1 0 0,0 0-1 0 0,0 1 1 0 0,0-1-1 0 0,-1 1 1 0 0,1-1 0 0 0,-1 0-1 0 0,1 1 1 0 0,-1-1-1 0 0,0 0 1 0 0,1 0-1 0 0,-1 1 1 0 0,0-1-1 0 0,0-1 4 0 0,0-22-80 0 0,0 25 78 0 0,0 0 0 0 0,0-1-1 0 0,-1 1 1 0 0,1 0 0 0 0,0-1-1 0 0,0 1 1 0 0,0 0 0 0 0,1-1-1 0 0,-1 1 1 0 0,0 0 0 0 0,0-1-1 0 0,0 1 1 0 0,0 0 0 0 0,0-1-1 0 0,0 1 1 0 0,0 0 0 0 0,0 0 0 0 0,1-1-1 0 0,-1 1 1 0 0,0 0 0 0 0,0-1-1 0 0,0 1 1 0 0,1 0 0 0 0,-1 0-1 0 0,0 0 1 0 0,0-1 2 0 0,11-12-28 0 0,-8 7 10 0 0,-3 6 13 0 0,0-1 0 0 0,1 0 0 0 0,-1 1 0 0 0,0-1-1 0 0,1 0 1 0 0,-1 1 0 0 0,0-1 0 0 0,1 1 0 0 0,-1-1 0 0 0,1 1 0 0 0,-1-1 0 0 0,1 1 0 0 0,-1-1 0 0 0,1 1 0 0 0,-1-1-1 0 0,1 1 1 0 0,0-1 0 0 0,-1 1 0 0 0,1 0 0 0 0,0 0 0 0 0,-1-1 0 0 0,1 1 5 0 0,5-3-10 0 0,-5 3 8 0 0,0-1 0 0 0,-1 0 0 0 0,1 1 0 0 0,0-1 0 0 0,0 0 0 0 0,0 0 0 0 0,0 0 0 0 0,-1 0 0 0 0,1 0 0 0 0,0 1 1 0 0,-1-2-1 0 0,1 1 0 0 0,-1 0 0 0 0,1 0 0 0 0,-1 0 0 0 0,1 0 2 0 0,6-11-60 0 0,-2 9 41 0 0,0 0 0 0 0,0 0 0 0 0,1 0 0 0 0,-1 1-1 0 0,1 0 20 0 0,13-1-22 0 0,36 3-143 0 0,-36 0 151 0 0,-1 3-48 0 0,-6 4 37 0 0,-3-1 25 0 0,-4-3 0 0 0,1 0-1 0 0,0 0 0 0 0,0-1 1 0 0,0 0-1 0 0,0-1 0 0 0,5 2 1 0 0,-5-2-9 0 0,0 0 0 0 0,0 1-1 0 0,0 0 1 0 0,0 0 0 0 0,0 1-1 0 0,4 2 10 0 0,-7-3-2 0 0,20 13-12 0 0,13 12 14 0 0,-13-5-49 0 0,-9-9 39 0 0,-9-9 10 0 0,0 0 0 0 0,-1 1 0 0 0,1 0 0 0 0,-1 0 0 0 0,0 1-1 0 0,1 1 1 0 0,-4-6 0 0 0,0 1 0 0 0,-1-1 0 0 0,0 1 0 0 0,1-1 0 0 0,-1 1 0 0 0,0-1 0 0 0,0 1 0 0 0,0-1 0 0 0,0 1 0 0 0,0-1 0 0 0,0 32 0 0 0,0-31 0 0 0,0 0 0 0 0,0 0 0 0 0,-1 0 0 0 0,1 0 0 0 0,-1 0 0 0 0,0 0 0 0 0,1 0 0 0 0,-1 0 0 0 0,0 0 0 0 0,0 0 0 0 0,0-1 0 0 0,0 1 0 0 0,-1 0 0 0 0,1 0 0 0 0,-24 23 0 0 0,12-13 0 0 0,9-9 1 0 0,0 1 0 0 0,-1-1 0 0 0,1 0 0 0 0,-1 0 0 0 0,0-1 0 0 0,0 1-1 0 0,0-1 1 0 0,0 0 0 0 0,0 0 0 0 0,-1-1 0 0 0,1 1 0 0 0,0-1 0 0 0,-1-1-1 0 0,-4 1 0 0 0,-9 1 43 0 0,2 5-26 0 0,15-6-16 0 0,-1 0 1 0 0,1 0-1 0 0,-1 0 0 0 0,1 0 1 0 0,-1 0-1 0 0,1-1 1 0 0,-1 1-1 0 0,0-1 0 0 0,0 1 1 0 0,1-1-1 0 0,-1 0 0 0 0,-1 0-1 0 0,-1 0 14 0 0,1 1 0 0 0,-1 0 0 0 0,0 0-1 0 0,1 0 1 0 0,-5 2-14 0 0,6-1 8 0 0,0-1-1 0 0,0 0 1 0 0,0 0 0 0 0,0 0-1 0 0,-1-1 1 0 0,1 1-1 0 0,0-1 1 0 0,0 0 0 0 0,-1 0-1 0 0,1 0 1 0 0,0 0-1 0 0,-4-1-7 0 0,-6-5 16 0 0,11 5-17 0 0,1 0 0 0 0,-1 0 0 0 0,1 0-1 0 0,-1 1 1 0 0,1-1 0 0 0,-1 1 0 0 0,1-1 0 0 0,-1 1-1 0 0,0-1 1 0 0,1 1 0 0 0,-1 0 0 0 0,1 0-1 0 0,-1 0 2 0 0,-15 1-94 0 0,-2 0 13 0 0,7-2-52 0 0,3 0-71 0 0,0-2-115 0 0,-4-8-307 0 0,11 10 478 0 0,1 0 21 0 0,1 1-8 0 0,-1 0-39 0 0,1-1-6 0 0,0 1-39 0 0,-1 0-44 0 0,0 0-48 0 0,0 0-53 0 0,0 0-50 0 0,0 0-43 0 0,0 0-39 0 0,-1 0-141 0 0,0 0-39 0 0,-3 0-1481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23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8032 0 0,'0'0'182'0'0,"0"0"29"0"0,0 0 12 0 0,0 3 27 0 0,2 6 33 0 0,-2-9-260 0 0,0 0-1 0 0,1 1 0 0 0,-1-1 1 0 0,1 1-1 0 0,-1-1 0 0 0,0 0 0 0 0,1 1 1 0 0,-1-1-1 0 0,1 0 0 0 0,-1 0 1 0 0,1 1-1 0 0,-1-1 0 0 0,1 0 0 0 0,-1 0 1 0 0,1 0-1 0 0,0 0 0 0 0,-1 0 1 0 0,1 0-1 0 0,-1 0 0 0 0,1 0 0 0 0,-1 0 1 0 0,1 0-23 0 0,5 3 417 0 0,5 8-10 0 0,-10-9-242 0 0,0 0-38 0 0,0 1 33 0 0,0 1-82 0 0,-2 2-45 0 0,0-4 58 0 0,1 11 154 0 0,-1-9-158 0 0,1 0-1 0 0,0 0 1 0 0,0 1 0 0 0,0-1 0 0 0,1 0-1 0 0,0 0 1 0 0,-1 0 0 0 0,2 2-87 0 0,2 6 139 0 0,0-2-16 0 0,-1-2-11 0 0,-1 2 15 0 0,1 2 43 0 0,-1-5-95 0 0,2 1-9 0 0,0 4 16 0 0,-2-2 21 0 0,0 2 43 0 0,-2 4 79 0 0,0-7-125 0 0,1-1-1 0 0,-1 0 1 0 0,2 1-1 0 0,0 1-99 0 0,-1-4 84 0 0,1 1 0 0 0,0-1 1 0 0,1 0-1 0 0,0 2-84 0 0,5 11 211 0 0,1 11 153 0 0,-7-20-210 0 0,1 0 0 0 0,0 0 0 0 0,1 0 1 0 0,0-1-155 0 0,-1-3 82 0 0,-1-1 0 0 0,1 0 1 0 0,-1 1-1 0 0,-1-1 1 0 0,1 1-1 0 0,-1 0 0 0 0,0 0 1 0 0,0-1-1 0 0,-1 1 1 0 0,1 4-83 0 0,1 18 317 0 0,-1-24-264 0 0,0 0-1 0 0,0 0 0 0 0,0 0 0 0 0,1-1 1 0 0,0 1-1 0 0,-1 0 0 0 0,1-1 0 0 0,1 2-52 0 0,6 9 221 0 0,-4-2-34 0 0,-3 11 116 0 0,-1-13-143 0 0,0-1-42 0 0,2 0-18 0 0,1 1 5 0 0,1 1 13 0 0,4 13 250 0 0,-7-20-302 0 0,0-1 0 0 0,-1 1-1 0 0,0 0 1 0 0,0 0 0 0 0,0 1-1 0 0,0-1 1 0 0,0 0-1 0 0,-1 0 1 0 0,0 4-66 0 0,2 5 144 0 0,4-2-34 0 0,10 6 40 0 0,-10-11-106 0 0,-3-2 41 0 0,-2 0-44 0 0,-2 4-10 0 0,1-8-19 0 0,0 6 66 0 0,0 4-6 0 0,0-7 13 0 0,0-3-14 0 0,0-2 10 0 0,0 1-62 0 0,0-1-59 0 0,0 0-55 0 0,0 0-53 0 0,0 0-49 0 0,0 1-45 0 0,0-1-41 0 0,0 0-107 0 0,0 0-49 0 0,0 0-42 0 0,0 0-37 0 0,0 0-144 0 0,0 0-33 0 0,0-2-1488 0 0,0 2-143 0 0,0 1-1316 0 0</inkml:trace>
  <inkml:trace contextRef="#ctx0" brushRef="#br0" timeOffset="474.87">459 426 7632 0 0,'6'0'166'0'0,"5"0"-25"0"0,25 1 241 0 0,-20-1-255 0 0,-1-1-72 0 0,-10 0-75 0 0,-1-1-39 0 0,7-9 59 0 0,-6 10-37 0 0,0 0 39 0 0,1 1 45 0 0,0 1 49 0 0,4-1 98 0 0,-1 0 90 0 0,2-1 99 0 0,0-2 108 0 0,0 0-177 0 0,0-1-18 0 0,-2 1-29 0 0,-2 0 33 0 0,1 0 97 0 0,1-2-70 0 0,4-2 234 0 0,1 2-101 0 0,-8 3-329 0 0,1 0 43 0 0,18-7 482 0 0,-9 3-270 0 0,-7 2-176 0 0,-2 2-83 0 0,-1 0-56 0 0,6-2 161 0 0,-2 1-46 0 0,3 0 28 0 0,0 0-54 0 0,7-2 78 0 0,-6 1-43 0 0,-3-1-67 0 0,0-1-33 0 0,16 1 61 0 0,-19 2-69 0 0,-1-1 0 0 0,0 1 0 0 0,7-5-87 0 0,2-2 67 0 0,1 5-45 0 0,-16 4-17 0 0,0 0 0 0 0,0 1 0 0 0,1-1 0 0 0,-1 0 0 0 0,0 0 0 0 0,0 0 0 0 0,0 0 0 0 0,0 0 0 0 0,0 0 0 0 0,-1-1 0 0 0,1 1 0 0 0,0-1-5 0 0,5-11 60 0 0,5 7-37 0 0,-11 5-19 0 0,1 1 0 0 0,-1-1 0 0 0,0 0-1 0 0,1 0 1 0 0,-1 0 0 0 0,0 0 0 0 0,0 0 0 0 0,1 1-1 0 0,-1-1 1 0 0,0 0 0 0 0,0 0 0 0 0,0 0 0 0 0,0 0-1 0 0,0-1-3 0 0,0 2 3 0 0,0-1-1 0 0,0 0 1 0 0,0 1-1 0 0,0-1 0 0 0,0 0 1 0 0,-1 0-1 0 0,1 1 0 0 0,0-1 1 0 0,0 0-1 0 0,0 1 0 0 0,-1-1 1 0 0,1 0-1 0 0,0 1 0 0 0,-1-1 1 0 0,1 0-1 0 0,0 1 0 0 0,-1-1 1 0 0,1 1-1 0 0,-1-1 0 0 0,1 1 1 0 0,-1-1-1 0 0,1 1 0 0 0,-1-1 1 0 0,1 1-1 0 0,-1-1 0 0 0,0 1-2 0 0,1 0 1 0 0,-1-1-1 0 0,1 1 1 0 0,-1-1-1 0 0,0 1 1 0 0,1-1 0 0 0,-1 1-1 0 0,1-1 1 0 0,0 1-1 0 0,-1-1 1 0 0,1 1-1 0 0,-1-1 1 0 0,1 0-1 0 0,0 1 1 0 0,-1-1-1 0 0,1 1 1 0 0,0-1-1 0 0,0 0 1 0 0,-1 0-1 0 0,1 1 1 0 0,0-1 0 0 0,0 0-1 0 0,0 1 1 0 0,0-1-1 0 0,0 0 1 0 0,0 1-1 0 0,0-1 0 0 0,0 0 3 0 0,0 0-1 0 0,0 0 0 0 0,0 0 1 0 0,0 0-1 0 0,0 1 0 0 0,-1-1 1 0 0,1 0-1 0 0,0 0 1 0 0,0 1-1 0 0,-1-1 0 0 0,1 0 1 0 0,0 0-1 0 0,-1 1 0 0 0,1-1 1 0 0,-1 0-1 0 0,1 1 1 0 0,-1-1-1 0 0,0 0 0 0 0,1 1 1 0 0,-1-1-1 0 0,1 1 0 0 0,-1-1 1 0 0,0 1-1 0 0,0-1 0 0 0,1 1 1 0 0,-1 0-1 0 0,0-1 1 0 0,0 1-1 0 0,0 0-2 0 0,0-1 4 0 0,0 0 1 0 0,-1 1-1 0 0,1-1 0 0 0,0 1 0 0 0,0-1 1 0 0,0 0-1 0 0,0 0 0 0 0,0 0 1 0 0,0 0-1 0 0,0 0 0 0 0,0 0 1 0 0,0 0-1 0 0,1 0 0 0 0,-1 0 0 0 0,0 0-4 0 0,-1-4 7 0 0,1 4-4 0 0,1 0 1 0 0,0 1-1 0 0,0-1 0 0 0,-1 0 0 0 0,1 1 0 0 0,0-1 1 0 0,-1 1-1 0 0,1-1 0 0 0,-1 0 0 0 0,1 1 0 0 0,-1-1 1 0 0,1 1-1 0 0,-1-1 0 0 0,1 1 0 0 0,-1 0 0 0 0,0-1 0 0 0,1 1 1 0 0,-1-1-1 0 0,1 1 0 0 0,-1 0 0 0 0,0 0 0 0 0,0-1-3 0 0,-4-1 19 0 0,4 1-17 0 0,0 0 0 0 0,0 1 0 0 0,0-1 0 0 0,0 0 0 0 0,0 0 0 0 0,1 1 0 0 0,-1-1 0 0 0,0 0-1 0 0,0 0 1 0 0,1 0 0 0 0,-1 0 0 0 0,1 0 0 0 0,-1 0 0 0 0,1 0 0 0 0,-1-1 0 0 0,1 1-2 0 0,-7-11 39 0 0,-7 7-18 0 0,-16-9 36 0 0,21 13-62 0 0,-1 2 17 0 0,-23-1 42 0 0,1 0-55 0 0,30 0 1 0 0,0 1 0 0 0,0-1 0 0 0,1 0 0 0 0,-1 0 0 0 0,0 1 0 0 0,1-1 0 0 0,-1 1 0 0 0,0-1 0 0 0,1 1 0 0 0,-1 0 0 0 0,1 0 0 0 0,-1 0 0 0 0,1 0 0 0 0,-1 0 0 0 0,-6 4 0 0 0,-3 0 1 0 0,9-4 0 0 0,-1 0 0 0 0,1 0 0 0 0,0 0 0 0 0,-1 1 0 0 0,1-1 1 0 0,0 1-1 0 0,0-1 0 0 0,0 1 0 0 0,0 0-1 0 0,-15 14 42 0 0,-21 23-30 0 0,35-35-10 0 0,0 0-1 0 0,0 0 1 0 0,0 0 0 0 0,1 0 0 0 0,-1 0-1 0 0,1 1 1 0 0,0-1 0 0 0,1 1-1 0 0,-1 0-1 0 0,-4 25 78 0 0,-5-8 3 0 0,6 8-8 0 0,0-13-37 0 0,3-10-27 0 0,0 0 0 0 0,1 0-1 0 0,-1 0 1 0 0,1 0 0 0 0,1 0-1 0 0,-1 0-8 0 0,1 0 13 0 0,0 10 59 0 0,1 1 0 0 0,2 13-72 0 0,-2-25 30 0 0,0 0 0 0 0,1 0 0 0 0,0 0 0 0 0,0 0 0 0 0,3 6-30 0 0,1 1 54 0 0,2 9 69 0 0,2 6 53 0 0,-2-12-92 0 0,-3-10 9 0 0,0 1-1 0 0,0-1 1 0 0,0 0-1 0 0,5 3-92 0 0,3 2 244 0 0,1-1 0 0 0,12 7-244 0 0,-8-5 166 0 0,-9-7-91 0 0,0-1-1 0 0,0-1 0 0 0,0 1 0 0 0,0-2 0 0 0,1 1 1 0 0,0-1-75 0 0,18 6 192 0 0,-10-5-56 0 0,3-3-31 0 0,-8-1-48 0 0,61 1 276 0 0,-37 0-207 0 0,-3 0-33 0 0,-15-2-25 0 0,0-5-49 0 0,-8 3-18 0 0,38-13 59 0 0,-25 8-257 0 0,-16 5 45 0 0,-3 1 24 0 0,-1 1-40 0 0,1 0-49 0 0,-1-1-57 0 0,1 1-81 0 0,-1-1-80 0 0,1 1-88 0 0,0-1-98 0 0,-4 3 166 0 0,1-1-62 0 0,-1 1-57 0 0,1-1-49 0 0,0 1-179 0 0,0 0-48 0 0,0 0-218 0 0,2 0-585 0 0,-4 0 1638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21.1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6504 0 0,'0'0'190'0'0,"3"0"-10"0"0,9 0-45 0 0,-5 0-35 0 0,-2 0 129 0 0,-2 0-101 0 0,0 0 472 0 0,-3 0 22 0 0,0 0-38 0 0,0 0-358 0 0,0 0-38 0 0,0 0 148 0 0,3 2-14 0 0,-3-1-306 0 0,1-1 0 0 0,-1 1 1 0 0,1-1-1 0 0,-1 1 0 0 0,1 0 1 0 0,-1-1-1 0 0,1 1 0 0 0,-1-1 1 0 0,1 1-1 0 0,-1 0 0 0 0,0 0 1 0 0,0-1-1 0 0,1 1 0 0 0,-1 0 1 0 0,0-1-1 0 0,0 1 0 0 0,0 0 1 0 0,1 0-17 0 0,-7 14 274 0 0,5-13-237 0 0,0-1-26 0 0,1-1 1 0 0,0 1-1 0 0,0-1 0 0 0,-1 1 0 0 0,1-1 1 0 0,0 0-1 0 0,0 1 0 0 0,0-1 1 0 0,0 1-1 0 0,0-1 0 0 0,0 1 0 0 0,0-1 1 0 0,0 1-1 0 0,0-1 0 0 0,0 1 1 0 0,0-1-1 0 0,0 1 0 0 0,0-1 1 0 0,0 1-1 0 0,0-1 0 0 0,0 1 0 0 0,0-1 1 0 0,1 1-1 0 0,-1-1 0 0 0,0 1 1 0 0,0-1-1 0 0,1 0 0 0 0,-1 1 0 0 0,0-1 1 0 0,1 1-1 0 0,-1-1 0 0 0,0 0 1 0 0,1 1-1 0 0,-1-1 0 0 0,0 0 0 0 0,1 0 1 0 0,-1 1-1 0 0,1-1 0 0 0,-1 0-11 0 0,1 1 17 0 0,0-1 1 0 0,-1 1-1 0 0,1-1 0 0 0,-1 1 0 0 0,1-1 0 0 0,0 1 0 0 0,-1 0 0 0 0,1-1 1 0 0,-1 1-1 0 0,1 0 0 0 0,-1-1 0 0 0,0 1 0 0 0,1 0 0 0 0,-1 0 0 0 0,0-1 0 0 0,1 1 1 0 0,-1 0-1 0 0,0 0 0 0 0,0 0 0 0 0,0-1 0 0 0,0 1 0 0 0,0 0-17 0 0,0 2 8 0 0,0 0 42 0 0,0 2 92 0 0,1 9 286 0 0,0-10-326 0 0,0 0-38 0 0,4 4 59 0 0,-4-6-98 0 0,0-1-1 0 0,0 0 1 0 0,0 1 0 0 0,0 0 0 0 0,0-1-1 0 0,-1 1 1 0 0,1-1 0 0 0,-1 1 0 0 0,1 0-1 0 0,-1 0 1 0 0,0-1 0 0 0,1 1 0 0 0,-1 0 0 0 0,0 0-1 0 0,0 0-24 0 0,-1 8 88 0 0,1 12 81 0 0,3-4 24 0 0,2-5-93 0 0,4 12 155 0 0,0 0 11 0 0,-4-12-143 0 0,-1 5 96 0 0,-4-5-79 0 0,1 8 26 0 0,10 12 83 0 0,6 30 233 0 0,-14-46-286 0 0,-3-3-76 0 0,2 6 18 0 0,4 1 1 0 0,7 14 159 0 0,-9-22-186 0 0,0-2-36 0 0,0 6 96 0 0,-4-3-62 0 0,2 4 24 0 0,4-4 3 0 0,-5-13-116 0 0,0 0 0 0 0,0 1 0 0 0,0-1 0 0 0,-1 1 0 0 0,1-1-1 0 0,0 1 1 0 0,-1-1 0 0 0,0 1 0 0 0,1 0 0 0 0,-1-1 0 0 0,0 1 0 0 0,0 0-1 0 0,0-1-20 0 0,2 11 121 0 0,5 1 10 0 0,-6-11-114 0 0,0-1 1 0 0,0 1-1 0 0,0 0 1 0 0,-1-1 0 0 0,1 1-1 0 0,0 0 1 0 0,-1-1-1 0 0,1 1 1 0 0,-1 0 0 0 0,0 0-1 0 0,1 0 1 0 0,-1 0-1 0 0,0-1-17 0 0,0 4 41 0 0,1 0 61 0 0,3 6 419 0 0,-1-7-340 0 0,-2-3-126 0 0,1 1-36 0 0,-1-1-42 0 0,0 1-51 0 0,2 0 156 0 0,-3-2-2 0 0,0 0 3 0 0,0 0 10 0 0,0 0-2 0 0,0 0-63 0 0,0 0-59 0 0,0 0-60 0 0,0 0-128 0 0,0 0-227 0 0,0 0 243 0 0,0 0-34 0 0,0 0-74 0 0,0 0 106 0 0,0 0-40 0 0,0 0-42 0 0,0 0-39 0 0,0 0-38 0 0,0 0-32 0 0,0 0-254 0 0,0-1-54 0 0,0 0-822 0 0,0-4-644 0 0,0-4-1225 0 0</inkml:trace>
  <inkml:trace contextRef="#ctx0" brushRef="#br0" timeOffset="427.22">590 99 7312 0 0,'0'0'165'0'0,"0"0"22"0"0,0 0 9 0 0,3 3-20 0 0,5 5-114 0 0,-5-5-8 0 0,-1-1 76 0 0,-2-2 148 0 0,0 0 244 0 0,4 0-253 0 0,-2 1-48 0 0,0-1-40 0 0,0 1-38 0 0,0-1-11 0 0,-1 1-37 0 0,1 3 63 0 0,0 0-42 0 0,1-1 25 0 0,8 2 207 0 0,-6 9-10 0 0,8 2 107 0 0,-1-2 42 0 0,-8-4-185 0 0,-3 2 52 0 0,-1-4-214 0 0,2-2-36 0 0,0 0-16 0 0,1 2-1 0 0,2 2 1 0 0,-2-2-2 0 0,-2 1 21 0 0,-1 2 45 0 0,0 49 425 0 0,1-47-389 0 0,2-2-41 0 0,1 2-12 0 0,5 3 18 0 0,-6-11-96 0 0,-1 0 0 0 0,1 0 0 0 0,-1 0 0 0 0,0 1 0 0 0,-1-1-57 0 0,1 1 72 0 0,-2 0 0 0 0,1-1 0 0 0,-1 1 0 0 0,0 4-72 0 0,0-4 73 0 0,0 0-1 0 0,1-1 1 0 0,-1 1 0 0 0,2 4-73 0 0,1-2 110 0 0,0 0 1 0 0,0 0-1 0 0,4 6-110 0 0,4 11 245 0 0,-7-15-102 0 0,-2-2-35 0 0,5 11 88 0 0,-3-7-76 0 0,1 26 436 0 0,-5-37-549 0 0,4 10 84 0 0,1 2 48 0 0,-3-8-52 0 0,-1-1-1 0 0,1 1 1 0 0,1 0-1 0 0,-1-1 1 0 0,1 0-1 0 0,2 4-86 0 0,-2-2 238 0 0,-2 2-118 0 0,1 1-40 0 0,7 12 53 0 0,-7-18-104 0 0,0 3 113 0 0,0-2-62 0 0,-2-1-38 0 0,-1 0-26 0 0,1 0 28 0 0,0-1 63 0 0,0 1-19 0 0,0 0-125 0 0,0-2 171 0 0,0 0-133 0 0,0 2-32 0 0,0 0-33 0 0,0 2-43 0 0,0 1-49 0 0,0 2-57 0 0,-1-8 4 0 0,1 0-34 0 0,-1-1-75 0 0,1 0 108 0 0,-1 0-41 0 0,0 0-123 0 0,-1 0-63 0 0,1 0-56 0 0,-1-1-49 0 0,1 0-42 0 0,-1 1-35 0 0,0-1-694 0 0,0-1-911 0 0,1 3-1252 0 0</inkml:trace>
  <inkml:trace contextRef="#ctx0" brushRef="#br0" timeOffset="987.8">328 345 6176 0 0,'0'0'177'0'0,"0"0"-41"0"0,0 0-9 0 0,0 0 41 0 0,0 0 138 0 0,0 0 262 0 0,0 0 22 0 0,0 0-12 0 0,0-3-56 0 0,0-8-30 0 0,0 8-4 0 0,0 3-20 0 0,0 0-84 0 0,3 0-38 0 0,63 0 1246 0 0,-31 0-950 0 0,-27 1-561 0 0,4-1 36 0 0,56 1 492 0 0,-48-3-478 0 0,-5 0-96 0 0,1-4 16 0 0,-13 4-47 0 0,0 1 1 0 0,1 0-1 0 0,-1 0 1 0 0,1 0-1 0 0,-1 0 1 0 0,1 1-1 0 0,0-1 1 0 0,1 1-5 0 0,112 0 124 0 0,-108-1-134 0 0,-1 1 1 0 0,1-2-1 0 0,0 1 1 0 0,7-4 9 0 0,-8 3-32 0 0,-1 0 1 0 0,1 1-1 0 0,0 0 1 0 0,6 0 31 0 0,-7 1-201 0 0,-1 0 103 0 0,-1 0 65 0 0,7 0 122 0 0,-8 0-90 0 0,-1 0-48 0 0,0 0-50 0 0,-1 0-31 0 0,0 0-51 0 0,1 0-58 0 0,0 0-66 0 0,0 0-72 0 0,0 0-79 0 0,1 0-87 0 0,0 0-94 0 0,-1 0 83 0 0,1 0-62 0 0,7 0-1119 0 0,8 0-984 0 0</inkml:trace>
  <inkml:trace contextRef="#ctx0" brushRef="#br0" timeOffset="1250.7">1147 328 6880 0 0,'28'14'157'0'0,"-23"-11"23"0"0,-5-3 11 0 0,3 2-31 0 0,8 14-121 0 0,5 15-46 0 0,-16-31 7 0 0,2 5 30 0 0,-1 1 55 0 0,-2 7 199 0 0,1-11-237 0 0,0-1 0 0 0,0 0 1 0 0,0 1-1 0 0,0-1 0 0 0,0 0 1 0 0,0 1-1 0 0,0-1 0 0 0,0 0 0 0 0,0 1 1 0 0,1-1-1 0 0,-1 0 0 0 0,0 0 1 0 0,1 1-1 0 0,-1-1 0 0 0,1 0 1 0 0,0 0-48 0 0,4 3 318 0 0,1-1-40 0 0,3 2 71 0 0,-2 2-45 0 0,-7-5-246 0 0,1-1-1 0 0,-1 1 1 0 0,1-1 0 0 0,-1 1 0 0 0,0-1-1 0 0,1 1 1 0 0,-1-1 0 0 0,0 1-1 0 0,0-1 1 0 0,0 1-58 0 0,0-1 55 0 0,-1 1 1 0 0,2-1-1 0 0,-1 1 0 0 0,0-1 1 0 0,0 1-1 0 0,0-1 1 0 0,1 1-1 0 0,-1-1 0 0 0,1 1 1 0 0,-1-1-56 0 0,5 8 264 0 0,1 1 110 0 0,-3 4 69 0 0,-2-6-218 0 0,1-1-41 0 0,9 8 236 0 0,-10-13-231 0 0,0 0-44 0 0,0 1 39 0 0,0 1-93 0 0,-2 2-52 0 0,0-5-6 0 0,1 0 34 0 0,1 7 86 0 0,2 12 503 0 0,-1-12-433 0 0,0-5-163 0 0,0 0-33 0 0,0-1-39 0 0,0 1-45 0 0,1-1 131 0 0,-6-2-8 0 0,1-1-51 0 0,1 1-15 0 0,1 0 1 0 0,0 0-1 0 0,0 0 1 0 0,0 0-1 0 0,0 0 1 0 0,0 0-1 0 0,0 0 1 0 0,0 0-1 0 0,0 0 1 0 0,0 0-1 0 0,-1 0 1 0 0,1 0-1 0 0,0 0 1 0 0,0 0-1 0 0,0 0 1 0 0,0 0-1 0 0,0 0 1 0 0,0 0-1 0 0,-1 0 1 0 0,1 0 0 0 0,0 0-1 0 0,0 0 1 0 0,0 0-1 0 0,0 0 1 0 0,0 0-1 0 0,0 0 1 0 0,0 0-1 0 0,0 0 1 0 0,-1 0-1 0 0,1 0 1 0 0,0 0-1 0 0,0 0 1 0 0,0 0-1 0 0,0 0 1 0 0,0 0-1 0 0,0 1 1 0 0,0-1-1 0 0,0 0 1 0 0,0 0-1 0 0,-1 0 0 0 0,-8 17 29 0 0,-2-4-69 0 0,8-10-47 0 0,3-3-37 0 0,0 0-172 0 0,0 0 141 0 0,0 0 59 0 0,-1 0-36 0 0,1 0-14 0 0,0 0-38 0 0,-1 0-43 0 0,0 0-48 0 0,0 0-52 0 0,0 0-49 0 0,0 0-42 0 0,0 0-39 0 0,-1 0-133 0 0,0 0-37 0 0,-3 0-1384 0 0</inkml:trace>
  <inkml:trace contextRef="#ctx0" brushRef="#br0" timeOffset="1428.3">1082 148 7136 0 0,'0'0'208'0'0,"0"0"30"0"0,0 0 4 0 0,0 0-2 0 0,0 0 0 0 0,0 0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19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82 7312 0 0,'0'0'165'0'0,"0"0"22"0"0,0 0 9 0 0,0 0-60 0 0,0 0-11 0 0,0 0 42 0 0,0 0 138 0 0,0 0 255 0 0,0 0 16 0 0,0 0-16 0 0,0 0-93 0 0,0 0-41 0 0,0 0-8 0 0,0 0-36 0 0,0 0-140 0 0,0 0-68 0 0,0 3-12 0 0,0-1-139 0 0,0 0 0 0 0,1-1 0 0 0,-1 1 0 0 0,0 0 0 0 0,1-1 0 0 0,-1 1 0 0 0,1-1 0 0 0,0 1 0 0 0,0-1 0 0 0,-1 1 0 0 0,1-1 0 0 0,0 1-23 0 0,5 9 182 0 0,-3 4 72 0 0,-3-6-54 0 0,0 1-37 0 0,0 10 71 0 0,0 5-80 0 0,0 6-65 0 0,0-27-71 0 0,0-1 1 0 0,1 0-1 0 0,-1 1 1 0 0,1-1 0 0 0,-1 1-1 0 0,1-1 1 0 0,0 0-1 0 0,1 0 1 0 0,0 3-19 0 0,4 10 91 0 0,-4-5-3 0 0,-1 0 0 0 0,0 1 1 0 0,-1-1-1 0 0,0 0 0 0 0,-1 5-88 0 0,1 10 169 0 0,0-7-62 0 0,-1-5-22 0 0,1-1 1 0 0,1 0 0 0 0,1 8-86 0 0,9 17 176 0 0,-9-5-43 0 0,-2-11-23 0 0,4 2 40 0 0,8 14 147 0 0,2 8 89 0 0,-11-31-294 0 0,-2 1-37 0 0,-1-13-30 0 0,0 1-1 0 0,0 0 0 0 0,0-1 0 0 0,1 1 0 0 0,-1-1 0 0 0,1 1 0 0 0,1 2-24 0 0,-1-4 18 0 0,0 0 0 0 0,0 0 0 0 0,0 0 0 0 0,0 0 0 0 0,1 0 0 0 0,-1 0 0 0 0,1-1-1 0 0,0 2-17 0 0,0-1 16 0 0,-1-1-1 0 0,1 1 1 0 0,-1 0-1 0 0,0-1 0 0 0,0 1 1 0 0,0 0-1 0 0,0 0 1 0 0,1 1-16 0 0,2 13 82 0 0,-1-3-33 0 0,4 2 21 0 0,-6-13-59 0 0,0-1 1 0 0,0 0-1 0 0,0 1 0 0 0,-1-1 0 0 0,1 0 0 0 0,-1 1 1 0 0,1-1-1 0 0,-1 1 0 0 0,1-1 0 0 0,-1 1 0 0 0,0 0-11 0 0,3 4 95 0 0,8 5-7 0 0,-9-9-7 0 0,-2-2-1 0 0,0 0 2 0 0,0 0 4 0 0,0 0 2 0 0,0 0 0 0 0,0 0 0 0 0,0 0 0 0 0,0 0 0 0 0,0 0 0 0 0,0 0-4 0 0,0-1-75 0 0,0-1 0 0 0,0 0 0 0 0,0 1 1 0 0,0-1-1 0 0,-1 1 0 0 0,1-1 0 0 0,-1 0 0 0 0,1 1 0 0 0,-1-1 0 0 0,0 0-9 0 0,-3-4 13 0 0,1 1-37 0 0,1-1-45 0 0,0 0-56 0 0,1-2-70 0 0,1 3 15 0 0,-4-7-172 0 0,1 7 164 0 0,1 2 21 0 0,1 0-51 0 0,-1 0-64 0 0,0-1-75 0 0,1 0-3 0 0,1 1-58 0 0,-1-1-53 0 0,1 1-45 0 0,-1-4-615 0 0,-1 0-101 0 0,-3-1-862 0 0,-4-3-1178 0 0</inkml:trace>
  <inkml:trace contextRef="#ctx0" brushRef="#br0" timeOffset="623.13">1 82 5072 0 0,'0'0'144'0'0,"0"-2"1"0"0,0-4-198 0 0,0 0 93 0 0,-1 1 61 0 0,1 0 49 0 0,1-3 149 0 0,0 2 58 0 0,-1 5-309 0 0,0 1-1 0 0,0-1 0 0 0,0 1 0 0 0,0-1 1 0 0,1 1-1 0 0,-1-1 0 0 0,0 1 0 0 0,1-1 0 0 0,-1 1 1 0 0,0-1-1 0 0,1 1 0 0 0,-1-1 0 0 0,0 1 1 0 0,1-1-1 0 0,-1 1 0 0 0,1-1-47 0 0,7-1 429 0 0,-6 2-4 0 0,-1 0-174 0 0,-1 0-45 0 0,2 0 46 0 0,1 0-173 0 0,-1 0 39 0 0,10 0 392 0 0,-7 0-316 0 0,-2 0-63 0 0,0 0-107 0 0,-1 0 274 0 0,1 3-12 0 0,-1-1-252 0 0,3 3 102 0 0,9 9 318 0 0,-10-9-350 0 0,-2-1-46 0 0,4 10 164 0 0,5-9-4 0 0,-6 9-5 0 0,22 19 190 0 0,-22-23-268 0 0,-4-7-105 0 0,0-1 0 0 0,1 1 0 0 0,-1-1 1 0 0,0 0-1 0 0,1 0 0 0 0,-1 0 0 0 0,1 0 0 0 0,0 0 0 0 0,0 0-30 0 0,12 12 194 0 0,-8-8-60 0 0,1 0 0 0 0,-1 1 0 0 0,0 0 0 0 0,4 5-134 0 0,-3 0 107 0 0,7 9 96 0 0,-2-7-17 0 0,-1-1-1 0 0,2 6 2 0 0,0 1-2 0 0,-1-7-4 0 0,53 53 658 0 0,-62-63-797 0 0,0-1 1 0 0,1 1 0 0 0,-1-1-1 0 0,1 0 1 0 0,-1 0-1 0 0,2 0-42 0 0,-1 0 40 0 0,-1 0 0 0 0,1 0 0 0 0,-1 0 0 0 0,0 1 0 0 0,0-1 0 0 0,1 2-40 0 0,-2-3 15 0 0,-1 1 1 0 0,0-1 0 0 0,1 0 0 0 0,-1 0 0 0 0,1 1 0 0 0,-1-1-1 0 0,1 0 1 0 0,-1 0 0 0 0,1 0 0 0 0,0-1 0 0 0,0 1 0 0 0,-1 0-1 0 0,1-1 1 0 0,0 1 0 0 0,0-1 0 0 0,0 1 0 0 0,0-1-16 0 0,-1 0 2 0 0,-1 0-1 0 0,0 0 1 0 0,0 0 0 0 0,0 0 0 0 0,0 0-1 0 0,0 0 1 0 0,0 0 0 0 0,0 0-1 0 0,0 0 1 0 0,0 0 0 0 0,0 0 0 0 0,1 0-1 0 0,-1 0 1 0 0,0 0 0 0 0,0 0 0 0 0,0 0-1 0 0,0 0 1 0 0,0 0 0 0 0,0 0-1 0 0,0 0 1 0 0,0 0 0 0 0,0 0 0 0 0,0 0-1 0 0,1 0 1 0 0,-1 0 0 0 0,0 0 0 0 0,0 0-1 0 0,0 0 1 0 0,0 0 0 0 0,0 0 0 0 0,0 1-1 0 0,0-1 1 0 0,0 0 0 0 0,0 0-1 0 0,0 0 1 0 0,0 0 0 0 0,0 0 0 0 0,0 0-1 0 0,0 0 1 0 0,0 0 0 0 0,0 0 0 0 0,0 0-1 0 0,0 0 1 0 0,0 1 0 0 0,0-1-1 0 0,0 0 1 0 0,0 0 0 0 0,0 0 0 0 0,0 0-1 0 0,0 0 1 0 0,0 0 0 0 0,0 0 0 0 0,0 0-1 0 0,0 0 1 0 0,0 0 0 0 0,0 1 0 0 0,0-1-2 0 0,-1 9 65 0 0,2-5 56 0 0,3-3-54 0 0,6-2-50 0 0,-7 1 59 0 0,-1 0 20 0 0,0 0-79 0 0,0 0-1 0 0,0-1 1 0 0,0 1-1 0 0,0-1 1 0 0,-1 1-1 0 0,1-1 1 0 0,0 0-1 0 0,-1 0 1 0 0,1 0-1 0 0,0 0 1 0 0,0-1-17 0 0,6-2 13 0 0,-2 3-4 0 0,-2-1-8 0 0,5-14 79 0 0,4-12 2 0 0,-12 19-82 0 0,2-6-2 0 0,0 7 0 0 0,5-22 44 0 0,-5 2 78 0 0,-3-2 3 0 0,0-2-66 0 0,0-64-45 0 0,-1 93-16 0 0,1 0-1 0 0,1 0 0 0 0,-1 0 1 0 0,0 0-1 0 0,1 1 0 0 0,-1-1 1 0 0,1 0-1 0 0,0 0 0 0 0,0 1 0 0 0,0-1 1 0 0,0 0-1 0 0,1 0 5 0 0,3-9-54 0 0,-2-8-34 0 0,-1 7 28 0 0,4 2 40 0 0,0 0 42 0 0,-4-3 38 0 0,-3 10-39 0 0,1 4-20 0 0,0 0-1 0 0,0 0 1 0 0,0 0 0 0 0,0 0-1 0 0,0-1 1 0 0,0 1-1 0 0,0 0 1 0 0,0 0-1 0 0,0 0 1 0 0,0 0-1 0 0,0-1 1 0 0,0 1-1 0 0,0 0 1 0 0,0 0 0 0 0,0 0-1 0 0,0 0 1 0 0,0-1-1 0 0,0 1 1 0 0,0 0-1 0 0,0 0 1 0 0,0 0-1 0 0,0 0 1 0 0,0-1-1 0 0,0 1 1 0 0,0 0 0 0 0,0 0-1 0 0,0 0 1 0 0,0 0-1 0 0,1 0 1 0 0,-1-1-1 0 0,0 1 1 0 0,0 0-1 0 0,0 0 0 0 0,17-10 83 0 0,-4-1-87 0 0,-7 9-55 0 0,19 3 2 0 0,-25-1 56 0 0,0 0 1 0 0,0 0-1 0 0,1 0 1 0 0,-1 0-1 0 0,0 0 0 0 0,0 1 1 0 0,0-1-1 0 0,1 0 1 0 0,-1 0-1 0 0,0 0 0 0 0,0 0 1 0 0,0 0-1 0 0,0 0 1 0 0,1 0-1 0 0,-1 1 0 0 0,0-1 1 0 0,0 0-1 0 0,0 0 0 0 0,0 0 1 0 0,0 0-1 0 0,0 1 1 0 0,1-1-1 0 0,-1 0 0 0 0,0 0 1 0 0,0 0-1 0 0,0 1 1 0 0,0-1-1 0 0,0 0 0 0 0,0 0 1 0 0,0 0-1 0 0,0 1 1 0 0,0-1 0 0 0,4 7-13 0 0,6-1-30 0 0,-4 7 22 0 0,21 20-33 0 0,-22-22 54 0 0,-4-9-1 0 0,0 1 0 0 0,0-1 0 0 0,1 0 0 0 0,-1 1 0 0 0,0-1-1 0 0,1 0 1 0 0,0 0 0 0 0,-1 0 0 0 0,1 0 1 0 0,4 4-17 0 0,-3-4 14 0 0,0 1 0 0 0,0 0 0 0 0,0 0 0 0 0,-1 0 0 0 0,1 1 0 0 0,-1-1 0 0 0,0 0 0 0 0,0 1 0 0 0,0 0 0 0 0,-1-1 0 0 0,1 1-1 0 0,0 3 4 0 0,5 7 0 0 0,0-1 0 0 0,1 0 0 0 0,8 11 0 0 0,-8-12 0 0 0,25 37 0 0 0,-30-43 2 0 0,0-1 0 0 0,0 1-1 0 0,0 0 1 0 0,-1-1-1 0 0,0 1 1 0 0,0 0-1 0 0,0 3-1 0 0,0-2 20 0 0,0 0 0 0 0,1 1 0 0 0,3 6-20 0 0,10 16 55 0 0,-14-27-49 0 0,0 0 0 0 0,0 0 0 0 0,0 0 0 0 0,-1 0 0 0 0,1 1 1 0 0,-1-1-1 0 0,0 0 0 0 0,0 1 0 0 0,0-1 0 0 0,0 1 0 0 0,-1-1 0 0 0,1 2-6 0 0,2 13 62 0 0,10 8 44 0 0,-4-9-45 0 0,9 33 164 0 0,-15-41-180 0 0,3 10 81 0 0,-1-3-37 0 0,0 1-1 0 0,1 2 37 0 0,-2-8-70 0 0,4 8 33 0 0,-6-3 19 0 0,-1-4-13 0 0,6 1-17 0 0,-1 0 44 0 0,-4-1 51 0 0,1-10-60 0 0,8 9-1 0 0,-9-8-6 0 0,-2-3-1 0 0,0 0 0 0 0,0 0-5 0 0,0 0-23 0 0,0 0-56 0 0,0 0-67 0 0,0 0-77 0 0,0 0-162 0 0,0-3 67 0 0,0 1 36 0 0,0-3-93 0 0,0 2 86 0 0,0-4-170 0 0,0 5 215 0 0,0 0-42 0 0,0-1-111 0 0,0 0-106 0 0,0 1-17 0 0,0-1-61 0 0,0 1-52 0 0,0 0-46 0 0,0 0-168 0 0,0 0-46 0 0,0-1-202 0 0,0 0-548 0 0</inkml:trace>
  <inkml:trace contextRef="#ctx0" brushRef="#br0" timeOffset="1003.65">1279 410 6072 0 0,'0'0'133'0'0,"0"0"23"0"0,0 0 12 0 0,0 0-54 0 0,0 0-8 0 0,0 0 38 0 0,0 0 123 0 0,0 0 223 0 0,3 0 20 0 0,4 2-136 0 0,-8 3-94 0 0,-2 5-10 0 0,10 8 152 0 0,-1-6-56 0 0,3-7 23 0 0,-15 9-12 0 0,8-6-182 0 0,0-2-27 0 0,1-1 0 0 0,0 0 1 0 0,0 0-1 0 0,3 5-168 0 0,2 0 240 0 0,0-1-51 0 0,0 5 164 0 0,1 2 42 0 0,-1-6-182 0 0,3-1 34 0 0,7 2 2 0 0,5 4 46 0 0,-17-8-164 0 0,-1 0 35 0 0,-1 1 6 0 0,3 6 131 0 0,-5-11-245 0 0,0-1 0 0 0,0 1 0 0 0,0 0 0 0 0,0-1 0 0 0,0 1 0 0 0,1-1 0 0 0,0 0-1 0 0,-1 1 1 0 0,1-1 0 0 0,1 0-58 0 0,8 6 150 0 0,9 5 132 0 0,-7-1-24 0 0,-4-3-8 0 0,0-2-37 0 0,-7-5-128 0 0,1 0 0 0 0,0 0 1 0 0,0 0-1 0 0,0 0 0 0 0,0-1 0 0 0,4 1-85 0 0,13 1 294 0 0,-6-2-69 0 0,-2-1-6 0 0,1 0 40 0 0,-14 0-248 0 0,21-2 339 0 0,-5-4-53 0 0,-3-4-57 0 0,2-4-57 0 0,-14 13-176 0 0,1-1 34 0 0,1 0 0 0 0,0 0 0 0 0,-1 0 0 0 0,1 1 0 0 0,0-1 0 0 0,2-1-41 0 0,13-7 215 0 0,-8-1-106 0 0,-2-1-45 0 0,-5 5-20 0 0,1 1 1 0 0,1 0 0 0 0,-1 0-1 0 0,5-4-44 0 0,-6 7 28 0 0,0-1-1 0 0,0 1 0 0 0,-1-1 0 0 0,1 0 1 0 0,-1 0-1 0 0,0 0-27 0 0,7-16 81 0 0,-5 3-42 0 0,-2 1-36 0 0,-2 13 5 0 0,0 0 1 0 0,0 0-1 0 0,1 0 0 0 0,0 0 0 0 0,-1 0 1 0 0,1 0-1 0 0,0 0 0 0 0,0 1 1 0 0,1-1-1 0 0,0-1-8 0 0,-1 2 3 0 0,-1 1-1 0 0,1-1 1 0 0,0 1 0 0 0,0-1-1 0 0,-1 1 1 0 0,1-1 0 0 0,-1 1-1 0 0,0-1 1 0 0,1 1-1 0 0,-1-1 1 0 0,0 0 0 0 0,0 1-1 0 0,0-1 1 0 0,0 1 0 0 0,0-1-1 0 0,0 0 1 0 0,-1 1 0 0 0,1-1-1 0 0,-1 0-2 0 0,-5-12 12 0 0,5 13-11 0 0,0-1-1 0 0,0 1 1 0 0,0-1 0 0 0,1 1 0 0 0,-1-1 0 0 0,1 0 0 0 0,-1 1 0 0 0,1-1 0 0 0,-1 0 0 0 0,1 1 0 0 0,0-1 0 0 0,0 0-1 0 0,0 0 1 0 0,0 0-1 0 0,0-1 6 0 0,0 0-1 0 0,0 1 1 0 0,-1-1-1 0 0,1 0 1 0 0,0 0-1 0 0,-1 0 1 0 0,0 0-1 0 0,0 0 1 0 0,0 1-1 0 0,0-2-5 0 0,-10-10-11 0 0,-3-5-67 0 0,4-3-61 0 0,-1 0-86 0 0,-3 3-109 0 0,1 5 45 0 0,10 12 101 0 0,3 2 25 0 0,0 0-46 0 0,0 0-168 0 0,-3 0-310 0 0,1 0 526 0 0,0 0 23 0 0,1 0-11 0 0,-1 0-42 0 0,1 0-7 0 0,0 0-43 0 0,0 0-48 0 0,0 0-54 0 0,0 0-59 0 0,1 0-55 0 0,-1 0-48 0 0,1 0-42 0 0,0 0-157 0 0,0 0-42 0 0,-1 0-189 0 0,1 0-513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27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0 445 2624 0 0,'3'0'76'0'0,"23"0"10"0"0,7 0-59 0 0,-23 0 40 0 0,3 0 73 0 0,-10 0-103 0 0,0-1 1 0 0,1 1-1 0 0,-1 0 1 0 0,0-1-1 0 0,0 0 1 0 0,0 0-1 0 0,3-1-37 0 0,12-6 238 0 0,-16 7-206 0 0,0 1-1 0 0,0-1 1 0 0,0 0-1 0 0,0 1 1 0 0,0 0 0 0 0,0 0-1 0 0,1-1 1 0 0,-1 1 0 0 0,0 0-1 0 0,0 1 1 0 0,0-1-32 0 0,9 0 100 0 0,14 0 87 0 0,4 0 65 0 0,0 0 61 0 0,0 0 56 0 0,-20 1-226 0 0,-2 0-35 0 0,0 1-15 0 0,2 2 2 0 0,8 3 62 0 0,2-5 43 0 0,-6-2-106 0 0,34 0 267 0 0,-30 0-241 0 0,29 0 397 0 0,0 0-86 0 0,-5 0-84 0 0,73 0 510 0 0,-64 0-461 0 0,-44-1-346 0 0,0 1 1 0 0,-1-1 0 0 0,1 0-1 0 0,0-1 1 0 0,-1 1-1 0 0,3-2-50 0 0,-3 1 43 0 0,0 1 0 0 0,1-1 0 0 0,-1 1-1 0 0,1 0 1 0 0,0 1 0 0 0,1-1-43 0 0,20 2 140 0 0,17-1 62 0 0,-16-4-106 0 0,-12 0-47 0 0,-9 2-26 0 0,0 0 0 0 0,0 0-1 0 0,-1 1 1 0 0,1 0 0 0 0,0 0 0 0 0,4 1-23 0 0,7 0 36 0 0,-9 1-9 0 0,1-1-1 0 0,-1 0 0 0 0,0-1 0 0 0,1 0 1 0 0,4-1-27 0 0,-7 0 16 0 0,5-1 12 0 0,0 0 1 0 0,1 1 0 0 0,-1 0 0 0 0,0 1 0 0 0,2 0-29 0 0,39 1 64 0 0,93 0-29 0 0,-80 0 20 0 0,-54 0-39 0 0,0-1-1 0 0,0-1 0 0 0,10-2-15 0 0,-7 1 16 0 0,-1 0-1 0 0,1 2 0 0 0,-1 0 0 0 0,1 0-15 0 0,6 1 9 0 0,-3 1-4 0 0,0-1-1 0 0,0-2 1 0 0,3 0-5 0 0,4-2 20 0 0,-10 0-7 0 0,1 2 0 0 0,0 0 1 0 0,13 1-14 0 0,145 1 10 0 0,-128 1 11 0 0,-23 0-10 0 0,0-1 0 0 0,0-2 0 0 0,13-1-11 0 0,-11-2 0 0 0,-9 2 0 0 0,0 1 0 0 0,1 0 0 0 0,7 0 0 0 0,-5 1 0 0 0,0 0 0 0 0,17-5 0 0 0,-17 3 0 0 0,-1 0 0 0 0,18 1 0 0 0,-18 1 0 0 0,0 0 0 0 0,0-2 0 0 0,1 0 0 0 0,0 0 0 0 0,0 0 0 0 0,0 1 0 0 0,2 2 0 0 0,153 0 0 0 0,-112 0 19 0 0,79 0 90 0 0,-120-2-68 0 0,1 0 0 0 0,9-2-41 0 0,-6 0 55 0 0,1 1 1 0 0,12 1-56 0 0,137 2 231 0 0,-106 0-137 0 0,32 0-28 0 0,-73 0-34 0 0,1 1 18 0 0,0-2 1 0 0,10-2-51 0 0,-5-2 13 0 0,-19 2 8 0 0,0 1 1 0 0,0 0-1 0 0,10 1-21 0 0,15 1 15 0 0,65 0 117 0 0,-55 0-106 0 0,66 0 108 0 0,111 0-6 0 0,-164-4-117 0 0,-11-3-1 0 0,30 1-10 0 0,-53 7 20 0 0,-7 0-9 0 0,0-2 0 0 0,-1 0 1 0 0,2-1-12 0 0,-3-1 0 0 0,12-2 0 0 0,1 1 0 0 0,8 2 0 0 0,-11 2 0 0 0,-5 1 0 0 0,-1-2 0 0 0,11-2 0 0 0,-1-2 0 0 0,-19 2 0 0 0,0 0 0 0 0,1 2 0 0 0,8 0 0 0 0,3 1 0 0 0,-8 1 0 0 0,1-1 0 0 0,-1-1 0 0 0,8-2 0 0 0,-2-2 0 0 0,-9 2 3 0 0,0 0 1 0 0,0 2-1 0 0,12-1-3 0 0,-1 3 19 0 0,-5-1-7 0 0,0 0-1 0 0,0-1 1 0 0,0-2-12 0 0,156-24 0 0 0,-149 25 17 0 0,1 1 0 0 0,20 2-17 0 0,-21 0 28 0 0,1-1-1 0 0,0-1 1 0 0,4-2-28 0 0,-7-2 9 0 0,-6 2 18 0 0,1 0 1 0 0,20 0-28 0 0,135 3 85 0 0,-149-1-54 0 0,-1-1 0 0 0,17-4-31 0 0,-26 3 10 0 0,1 0-1 0 0,0 2 0 0 0,0 0 0 0 0,0 1 0 0 0,0 1 1 0 0,4 1-10 0 0,-4 1 0 0 0,22 3 0 0 0,-6-11 0 0 0,-15 1 0 0 0,17 1-1 0 0,1 2-1 0 0,33 2 2 0 0,3 1 12 0 0,-48-3 32 0 0,20-2-44 0 0,-13-2 11 0 0,-3 1-11 0 0,-1 1 0 0 0,10 1 0 0 0,-6 3 0 0 0,-2-1 0 0 0,0-1 0 0 0,5-1 0 0 0,-3-3 5 0 0,-3 1 19 0 0,-1 1 0 0 0,10 1-24 0 0,144 2 75 0 0,-155-1-75 0 0,0-2 0 0 0,0-1 0 0 0,3 0 0 0 0,0 1 0 0 0,4 1 0 0 0,-1 3 0 0 0,0 0 0 0 0,-1-2 0 0 0,10-2 0 0 0,-9-2 0 0 0,-5 1 0 0 0,1 1 0 0 0,8 1 0 0 0,10 3 0 0 0,-6 0 0 0 0,0-2 0 0 0,7-3 0 0 0,-16 0 0 0 0,-4 0 0 0 0,1 1 0 0 0,9 1 0 0 0,18 2 0 0 0,-1 1 0 0 0,41-5 0 0 0,-57-1 0 0 0,-2 1 0 0 0,32-1 0 0 0,-35 6 0 0 0,-4-1 0 0 0,-1-1 0 0 0,7-1 0 0 0,-3-3 0 0 0,-6 1 0 0 0,2 1 0 0 0,12 1 0 0 0,-7 2 0 0 0,2 1 0 0 0,-1-2 0 0 0,4-2 0 0 0,-5-1 0 0 0,0-1 0 0 0,1 2 0 0 0,5 2 0 0 0,183 1 0 0 0,-8 0 0 0 0,-171-2 0 0 0,26-5 0 0 0,-27 3 0 0 0,25 0 0 0 0,-1 3-1 0 0,28 0 14 0 0,-28 6 28 0 0,-33 0-32 0 0,-17-2-9 0 0,0-1 0 0 0,0 0 1 0 0,0-2-1 0 0,0 0 1 0 0,5-1-1 0 0,12-4 0 0 0,-17 2 0 0 0,-1 1 0 0 0,1 0 0 0 0,0 2 0 0 0,0 0 0 0 0,5 1 0 0 0,11 3 0 0 0,-10 0 0 0 0,0-2 0 0 0,0 0 0 0 0,0-2 0 0 0,8-1 0 0 0,1-3 0 0 0,10-1 0 0 0,0 2 0 0 0,1 2 0 0 0,36 3 0 0 0,-41 3 0 0 0,-1-1 0 0 0,35 1 0 0 0,1434-5 0 0 0,-1425 0 0 0 0,-2 1 0 0 0,34-5 0 0 0,-83 0 0 0 0,26 0 0 0 0,4 8 0 0 0,-27 0 0 0 0,61 0 0 0 0,13-5 0 0 0,-32 1 0 0 0,72 0 5 0 0,-4 0 43 0 0,255 0-37 0 0,-266-8-11 0 0,-77 3-8 0 0,0 3 0 0 0,24 3 8 0 0,-23 3-34 0 0,13 2-74 0 0,0-3 0 0 0,47-5 108 0 0,-66-3-15 0 0,26-1 16 0 0,8 3-1 0 0,-34 3-2 0 0,27-1 20 0 0,6 5-18 0 0,-39-1 27 0 0,134 8 123 0 0,74-11-8 0 0,-1 0-74 0 0,28 0-52 0 0,374 0-54 0 0,-419 0 57 0 0,-55 8-19 0 0,1 0 0 0 0,409-8 0 0 0,-413 8 0 0 0,9 0 0 0 0,-122-8 0 0 0,142 3 0 0 0,-128 3 0 0 0,79 2 0 0 0,-48-9 0 0 0,156 4 0 0 0,-201 2 0 0 0,121 4 0 0 0,3-1 34 0 0,1 0 20 0 0,-4 1 57 0 0,9-1 10 0 0,-134-9-88 0 0,126 5 22 0 0,-132-1-26 0 0,152 7 38 0 0,-144-10-35 0 0,121 3 80 0 0,-125 1-80 0 0,117 6 64 0 0,-78-11-66 0 0,163 4 4 0 0,-202 2-36 0 0,114 4 16 0 0,-83-10 24 0 0,147 5 50 0 0,-176 1-73 0 0,5 1 76 0 0,9-4-91 0 0,-28-2 37 0 0,5-1 66 0 0,32 5-103 0 0,-41 1 32 0 0,4 0 113 0 0,30-1-145 0 0,86-4 256 0 0,-97 0-173 0 0,-26 1-17 0 0,35 6-66 0 0,-39-2 55 0 0,30-2-55 0 0,-22-3 49 0 0,65 0-24 0 0,-60 0 28 0 0,-39 1-51 0 0,-1-1 1 0 0,0 2-1 0 0,0-1 1 0 0,0 1 0 0 0,1 0-3 0 0,-2 1-1 0 0,1-1 1 0 0,0-1 0 0 0,0 0 0 0 0,0 0 0 0 0,2 0 0 0 0,-2-1 18 0 0,-4 0-38 0 0,0 1-30 0 0,0-1-41 0 0,-2 1-21 0 0,1 0-41 0 0,0 0-44 0 0,-1 0-50 0 0,1 0-1 0 0,-1-1-42 0 0,0 1-45 0 0,0 0-47 0 0,1 1-51 0 0,-1-1-54 0 0,0 0-57 0 0,1 0-60 0 0,3 1-1239 0 0,4-1-1059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35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2 836 8808 0 0,'0'0'197'0'0,"0"0"24"0"0,0 0 19 0 0,0 0-78 0 0,0 0-20 0 0,0 0 43 0 0,0 0 149 0 0,0 0 275 0 0,0 0 21 0 0,0-3-2 0 0,0 0-414 0 0,-1 1-123 0 0,1 0 1 0 0,0 0-1 0 0,0 0 1 0 0,0 0-1 0 0,0 0 0 0 0,0 1 1 0 0,1-1-1 0 0,-1 0 1 0 0,1 0-1 0 0,-1 0 1 0 0,1-1-92 0 0,6-2 396 0 0,-6 5-371 0 0,-1 0 1 0 0,1 0-1 0 0,-1 0 0 0 0,0-1 0 0 0,1 1 1 0 0,-1 0-1 0 0,1-1 0 0 0,-1 1 1 0 0,0 0-1 0 0,1-1 0 0 0,-1 1 0 0 0,0-1 1 0 0,1 1-1 0 0,-1-1 0 0 0,0 1 0 0 0,0 0 1 0 0,1-1-1 0 0,-1 1 0 0 0,0-1 1 0 0,0 1-1 0 0,0-1 0 0 0,0 1 0 0 0,0-1 1 0 0,1 1-1 0 0,-1-1 0 0 0,0 0 1 0 0,0 1-1 0 0,0-1 0 0 0,-1 1 0 0 0,1-1 1 0 0,0 1-1 0 0,0-1-25 0 0,0-29 992 0 0,0 0-113 0 0,0 0-106 0 0,0 0-98 0 0,0-1-92 0 0,0 1-84 0 0,0 0-78 0 0,0-1-70 0 0,0-6-11 0 0,0 1-79 0 0,0-1-65 0 0,0 0-54 0 0,0-28 19 0 0,0-42 5 0 0,0 62-67 0 0,0 37-99 0 0,1 1 0 0 0,0-1 0 0 0,1 1 0 0 0,-1-1 0 0 0,1 1 0 0 0,3-6 0 0 0,-3 8 0 0 0,-1 1 0 0 0,-1 1 0 0 0,1-1 0 0 0,-1 1 0 0 0,1-1 0 0 0,-1 1 0 0 0,0-1 0 0 0,0 1 0 0 0,-1-4 0 0 0,0 4 0 0 0,1 1 0 0 0,0-1 0 0 0,0 1 0 0 0,0-1 0 0 0,0 0 0 0 0,0 1 0 0 0,1-1 0 0 0,-1 1 0 0 0,1-1 0 0 0,-1 1 0 0 0,1 0 0 0 0,0-1 0 0 0,4-6-2 0 0,2-4 4 0 0,-5-1-68 0 0,-2 3 36 0 0,0 11 29 0 0,0 0 0 0 0,0 0 0 0 0,0 0 0 0 0,0 0 0 0 0,0 0 0 0 0,0 0 0 0 0,0-1-1 0 0,0 1 1 0 0,0 0 0 0 0,0 0 0 0 0,0 0 0 0 0,0 0 0 0 0,0 0 0 0 0,0 0 0 0 0,0 0-1 0 0,0 0 1 0 0,0 0 0 0 0,0 0 0 0 0,0-1 0 0 0,0 1 0 0 0,0 0 0 0 0,0 0 0 0 0,0 0-1 0 0,0 0 1 0 0,0 0 0 0 0,0 0 0 0 0,0 0 0 0 0,0 0 0 0 0,0 0 0 0 0,0 0 0 0 0,0 0-1 0 0,0 0 1 0 0,0-1 0 0 0,1 1 0 0 0,-1 0 0 0 0,0 0 0 0 0,0 0 0 0 0,0 0 0 0 0,0 0-1 0 0,0 0 1 0 0,0 0 0 0 0,0 0 0 0 0,0 0 0 0 0,0 0 0 0 0,0 0 0 0 0,1 0 0 0 0,-1 0-1 0 0,0 0 1 0 0,0 0 0 0 0,0 0 0 0 0,0 0 0 0 0,0 0 0 0 0,0 0 0 0 0,0 0 0 0 0,0 0-1 0 0,0 0 1 0 0,1 0 1 0 0,26 0-26 0 0,-27 0 25 0 0,0 0 0 0 0,0 0 0 0 0,0 0 1 0 0,0 0-1 0 0,0 0 0 0 0,0 0 0 0 0,1 0 1 0 0,-1 0-1 0 0,0 0 0 0 0,0 0 0 0 0,0 0 1 0 0,0 0-1 0 0,0 0 0 0 0,0 0 0 0 0,0 0 1 0 0,0 0-1 0 0,0 0 0 0 0,0 0 0 0 0,1 0 1 0 0,-1 0-1 0 0,0 0 0 0 0,0 0 0 0 0,0 0 1 0 0,0 0-1 0 0,0 1 0 0 0,0-1 1 0 0,0 0-1 0 0,0 0 0 0 0,0 0 0 0 0,0 0 1 0 0,0 0-1 0 0,0 0 0 0 0,0 0 0 0 0,1 0 1 0 0,-1 0-1 0 0,0 0 0 0 0,0 0 0 0 0,0 0 1 0 0,0 1-1 0 0,0-1 0 0 0,0 0 0 0 0,0 0 1 0 0,0 0-1 0 0,0 0 0 0 0,0 0 0 0 0,0 0 1 0 0,0 0-1 0 0,0 0 0 0 0,0 0 0 0 0,0 0 1 0 0,0 1-1 0 0,0-1 0 0 0,0 0 0 0 0,0 0 1 0 0,0 0-1 0 0,0 0 0 0 0,0 0 1 0 0,0 3-8 0 0,1-1 0 0 0,-1 0-1 0 0,1 1 1 0 0,0-1 0 0 0,0 0 0 0 0,0 1-1 0 0,0-1 1 0 0,1 0 0 0 0,-1 0 0 0 0,0 0-1 0 0,1 0 1 0 0,0 0 0 0 0,-1 0 0 0 0,1-1-1 0 0,0 1 1 0 0,0 0 0 0 0,1 0 8 0 0,10 10-39 0 0,-4 1 39 0 0,0 11 0 0 0,1-2 0 0 0,-2-10 0 0 0,18 27 0 0 0,-1 2 0 0 0,-2 1 0 0 0,-10-16 0 0 0,2-1 0 0 0,6 9 0 0 0,12 26 0 0 0,-30-55 0 0 0,0 1 0 0 0,0-1 0 0 0,0 1 0 0 0,-1 0 0 0 0,0 0 0 0 0,0 0 0 0 0,0 2 0 0 0,0 0 0 0 0,0-1 0 0 0,1 0 0 0 0,3 8 0 0 0,4 8 0 0 0,-6-13 0 0 0,0 0 0 0 0,1-1 0 0 0,5 7 0 0 0,-1 6 0 0 0,1 2 0 0 0,-4-12 2 0 0,1 1 33 0 0,7 11 72 0 0,-11-17-73 0 0,-3-6-31 0 0,0-1 0 0 0,0 1 0 0 0,1-1 0 0 0,-1 1 0 0 0,0-1 0 0 0,0 1 0 0 0,0-1 0 0 0,1 0 1 0 0,-1 1-1 0 0,0-1 0 0 0,0 1 0 0 0,1-1 0 0 0,-1 0 0 0 0,0 1 0 0 0,1-1 0 0 0,-1 0 0 0 0,0 1 0 0 0,1-1 0 0 0,-1 0 0 0 0,1 1 0 0 0,-1-1 0 0 0,1 0 0 0 0,-1 0 1 0 0,0 0-1 0 0,1 1 0 0 0,-1-1 0 0 0,1 0 0 0 0,-1 0 0 0 0,1 0 0 0 0,-1 0 0 0 0,1 0 0 0 0,-1 0 0 0 0,1 0 0 0 0,-1 0 0 0 0,1 0 0 0 0,-1 0-3 0 0,0 0 1 0 0,1 0 1 0 0,-1 0-1 0 0,0 0 0 0 0,0 0 0 0 0,0 0 0 0 0,0 0 0 0 0,0 0 0 0 0,0 0 0 0 0,0 0 1 0 0,0 0-1 0 0,0 0 0 0 0,0 0 0 0 0,1 0 0 0 0,-1 0 0 0 0,0 0 0 0 0,0 0 0 0 0,0 0 1 0 0,0 0-1 0 0,0 0 0 0 0,0 0 0 0 0,0 0 0 0 0,0 0 0 0 0,0 0 0 0 0,0 0 0 0 0,1 0 1 0 0,-1 0-1 0 0,0 0 0 0 0,0 0 0 0 0,0 0 0 0 0,0 0 0 0 0,0 0 0 0 0,0 0 0 0 0,0 1 1 0 0,0-1-1 0 0,0 0 0 0 0,0 0 0 0 0,0 0 0 0 0,0 0 0 0 0,0 0 0 0 0,0 0 0 0 0,0 0 1 0 0,0 0-1 0 0,0 0 0 0 0,0 0 0 0 0,0 1 0 0 0,0-1 0 0 0,0 0 0 0 0,0 0 0 0 0,0 0 1 0 0,0 0-1 0 0,0 0 0 0 0,0 0 0 0 0,0 0 0 0 0,0 0 0 0 0,0 0 0 0 0,0 0 0 0 0,0 1-1 0 0,0 10 64 0 0,0-11-63 0 0,0 0 0 0 0,0 0 0 0 0,0 0 0 0 0,0 0 0 0 0,0 0 0 0 0,0 0 0 0 0,0 0 0 0 0,0 0 0 0 0,0 0 0 0 0,0 0 0 0 0,0 1 0 0 0,0-1 0 0 0,0 0-1 0 0,0 0 1 0 0,0 0 0 0 0,0 0 0 0 0,0 0 0 0 0,0 0 0 0 0,0 0 0 0 0,0 0 0 0 0,0 0 0 0 0,0 0 0 0 0,0 1 0 0 0,0-1 0 0 0,0 0 0 0 0,0 0 0 0 0,0 0 0 0 0,0 0-1 0 0,0 0 1 0 0,1 0 0 0 0,-1 0 0 0 0,0 0 0 0 0,0 0 0 0 0,0 0 0 0 0,0 0 0 0 0,0 0 0 0 0,0 0 0 0 0,0 0 0 0 0,0 0 0 0 0,0 0 0 0 0,0 0 0 0 0,0 0 0 0 0,1 0 0 0 0,-1 0-1 0 0,0 1 1 0 0,0-1 0 0 0,0 0 0 0 0,0 0 0 0 0,0-1 0 0 0,0 1 0 0 0,0 0 0 0 0,0 0 0 0 0,0 0 0 0 0,1 0 0 0 0,-1 0 0 0 0,0 0 0 0 0,0 0-1 0 0,11 0 22 0 0,-1 0 65 0 0,-8 1-71 0 0,0-1 0 0 0,0 0-1 0 0,0 0 1 0 0,0 0-1 0 0,0-1 1 0 0,0 1-1 0 0,0 0 1 0 0,1-1-16 0 0,-2 0 3 0 0,-1 1 1 0 0,0 0-1 0 0,1-1 1 0 0,-1 1-1 0 0,1-1 0 0 0,-1 1 1 0 0,1-1-1 0 0,-1 1 1 0 0,0-1-1 0 0,1 1 0 0 0,-1-1 1 0 0,0 1-1 0 0,0-1 1 0 0,1 1-1 0 0,-1-1 0 0 0,0 0 1 0 0,0 1-1 0 0,0-1 1 0 0,0 1-1 0 0,1-1 0 0 0,-1 0 1 0 0,0 1-1 0 0,0-1 1 0 0,-1 0-1 0 0,1 1 0 0 0,0-1-3 0 0,0 0 3 0 0,0 1-1 0 0,0-1 0 0 0,0 1 0 0 0,0-1 0 0 0,0 1 0 0 0,0-1 1 0 0,0 1-1 0 0,0-1 0 0 0,0 1 0 0 0,0-1 0 0 0,0 1 0 0 0,0-1 1 0 0,0 1-1 0 0,0-1 0 0 0,1 1 0 0 0,-1-1 0 0 0,0 1 0 0 0,0-1 1 0 0,1 1-1 0 0,-1-1 0 0 0,0 1 0 0 0,1 0 0 0 0,-1-1 0 0 0,0 1 1 0 0,1 0-1 0 0,-1-1 0 0 0,0 1 0 0 0,1 0 0 0 0,-1-1 0 0 0,1 1 1 0 0,-1 0-1 0 0,1-1-2 0 0,6-3 18 0 0,-2-10 46 0 0,0 6-49 0 0,2-5 21 0 0,-5-1 23 0 0,-3 4-26 0 0,1-12 28 0 0,4 4 7 0 0,0 8-35 0 0,3-10 23 0 0,-5 1 13 0 0,-1 13-52 0 0,0-1 0 0 0,0 1 1 0 0,0-1-1 0 0,0 1 0 0 0,2-2-17 0 0,3-17 44 0 0,-5 15-19 0 0,0 0 0 0 0,-1 0-1 0 0,0-9-24 0 0,-1 9 11 0 0,1-1 0 0 0,1 1 0 0 0,-1 0 0 0 0,2-1-1 0 0,0 0-10 0 0,25-68 0 0 0,-26 75-5 0 0,0 0-1 0 0,0 0 1 0 0,0 0-1 0 0,-1 0 0 0 0,1 0 1 0 0,-1 0-1 0 0,0-2 6 0 0,0 4-5 0 0,0 1 0 0 0,0-1-1 0 0,0 0 1 0 0,0 0-1 0 0,0 1 1 0 0,0-1 0 0 0,1 0-1 0 0,-1 1 1 0 0,1-1-1 0 0,-1 0 1 0 0,1 1 0 0 0,0-1-1 0 0,-1 1 1 0 0,1-1 0 0 0,0 1-1 0 0,0-1 1 0 0,0 1-1 0 0,0 0 1 0 0,0-1 0 0 0,1 1-1 0 0,0-1 6 0 0,1-1-10 0 0,-1 0 0 0 0,1 0 0 0 0,-1-1 0 0 0,0 1 0 0 0,0-1 0 0 0,0 0 10 0 0,0 0-1 0 0,0 0 1 0 0,0 1-1 0 0,0 0 0 0 0,1-1 1 0 0,-1 1-1 0 0,2-1 1 0 0,1 0 0 0 0,-2-1 0 0 0,8-19 0 0 0,-10 23 0 0 0,-1 0 0 0 0,1 0 1 0 0,0 0-1 0 0,0-1 0 0 0,0 1 0 0 0,0 0 0 0 0,0 0 0 0 0,1 0 0 0 0,-1 1 0 0 0,0-1 0 0 0,0 0 0 0 0,0 0 0 0 0,1 1 1 0 0,0-1-2 0 0,-2 1 1 0 0,1-1-1 0 0,0 1 1 0 0,0 0-1 0 0,-1 0 0 0 0,1-1 1 0 0,0 1-1 0 0,-1-1 0 0 0,1 1 1 0 0,-1-1-1 0 0,1 1 0 0 0,0-1 1 0 0,-1 1-1 0 0,1-1 1 0 0,-1 1-1 0 0,1-1 0 0 0,-1 1 1 0 0,0-1-1 0 0,1 0 0 0 0,-1 1 1 0 0,1-1-1 0 0,-1 0 0 0 0,0 0 1 0 0,0 1-1 0 0,0-1 1 0 0,1 0-1 0 0,-1 0 0 0 0,0 0 1 0 0,0 1-1 0 0,0 0 0 0 0,0 0-1 0 0,0 0 1 0 0,0 0-1 0 0,0 0 1 0 0,0 0-1 0 0,0 0 1 0 0,0 0 0 0 0,0-1-1 0 0,0 1 1 0 0,0 0-1 0 0,0 0 1 0 0,0 0 0 0 0,0 0-1 0 0,0 0 1 0 0,0 0-1 0 0,0 0 1 0 0,0 0 0 0 0,0 0-1 0 0,0 0 1 0 0,0-1-1 0 0,0 1 1 0 0,0 0 0 0 0,0 0-1 0 0,0 0 1 0 0,0 0-1 0 0,0 0 1 0 0,0 0 0 0 0,0 0-1 0 0,0 0 1 0 0,0 0-1 0 0,0 0 1 0 0,1 0 0 0 0,-1 0-1 0 0,0 0 1 0 0,0 0-1 0 0,0-1 1 0 0,0 1 0 0 0,0 0-1 0 0,0 0 1 0 0,0 0-1 0 0,0 0 1 0 0,0 0 0 0 0,0 0-1 0 0,1 0 1 0 0,-1 0-1 0 0,0 0 1 0 0,0 0 0 0 0,0 0-1 0 0,0 0 1 0 0,0 0-1 0 0,0 0 1 0 0,0 0-1 0 0,0 0 1 0 0,0 0 0 0 0,0 0-1 0 0,1 1 2 0 0,-1-1-4 0 0,1 0-1 0 0,-1 0 1 0 0,1 0-1 0 0,-1 0 0 0 0,1 0 1 0 0,-1 0-1 0 0,1 0 1 0 0,-1-1-1 0 0,1 1 1 0 0,-1 0-1 0 0,1 0 0 0 0,-1 0 1 0 0,1 0-1 0 0,-1-1 1 0 0,1 1-1 0 0,-1 0 1 0 0,0 0-1 0 0,1-1 0 0 0,-1 1 1 0 0,1 0-1 0 0,-1-1 1 0 0,0 1-1 0 0,1-1 1 0 0,-1 1-1 0 0,0 0 0 0 0,1-1 1 0 0,-1 1-1 0 0,0-1 1 0 0,0 1-1 0 0,1-1 1 0 0,-1 1-1 0 0,0-1 0 0 0,0 1 1 0 0,0-1-1 0 0,0 1 1 0 0,0-1-1 0 0,0 1 1 0 0,0-1-1 0 0,0 1 0 0 0,0-1 1 0 0,0 1-1 0 0,0-1 5 0 0,0 1-1 0 0,0 0 0 0 0,0 0-1 0 0,0 0 1 0 0,0-1-1 0 0,0 1 1 0 0,0 0 0 0 0,0 0-1 0 0,0 0 1 0 0,0 0-1 0 0,0 0 1 0 0,0 0-1 0 0,0 0 1 0 0,0 0 0 0 0,0 0-1 0 0,0 0 1 0 0,0-1-1 0 0,0 1 1 0 0,0 0 0 0 0,0 0-1 0 0,0 0 1 0 0,0 0-1 0 0,0 0 1 0 0,0 0 0 0 0,0 0-1 0 0,0 0 1 0 0,0 0-1 0 0,1 0 1 0 0,-1 0 0 0 0,0-1-1 0 0,0 1 1 0 0,0 0-1 0 0,0 0 1 0 0,0 0 0 0 0,0 0-1 0 0,0 0 1 0 0,0 0-1 0 0,0 0 1 0 0,0 0 0 0 0,0 0-1 0 0,0 0 1 0 0,1 0-1 0 0,-1 0 1 0 0,0 0 0 0 0,0 0-1 0 0,0 0 1 0 0,0 0-1 0 0,0 0 1 0 0,0 0 0 0 0,0 0-1 0 0,0 0 1 0 0,0 0-1 0 0,1 0 1 0 0,-1 0 0 0 0,0 0-1 0 0,0 0 1 0 0,0 0-1 0 0,0 0 2 0 0,2 0-1 0 0,0 1-1 0 0,0-1 0 0 0,-1 1 0 0 0,1-1 0 0 0,0 1 1 0 0,0 0-1 0 0,0-1 0 0 0,-1 1 0 0 0,1 0 1 0 0,-1 0-1 0 0,1 0 0 0 0,0 0 0 0 0,-1 1 0 0 0,0-1 1 0 0,1 1 1 0 0,4 2-46 0 0,0-4 35 0 0,-1 1 1 0 0,0 13-43 0 0,-2-8 49 0 0,15 25-80 0 0,-9-19 78 0 0,-3-6 10 0 0,-3-3-11 0 0,0-1 1 0 0,0 1 0 0 0,0 0 0 0 0,-1 1-1 0 0,0-1 1 0 0,1 0 0 0 0,-1 1-1 0 0,0-1 1 0 0,-1 1 0 0 0,1-1 0 0 0,0 1-1 0 0,0 3 7 0 0,11 23-13 0 0,1 0-34 0 0,-8-12 36 0 0,7 16 10 0 0,-6-18-15 0 0,-1 0 0 0 0,-1 0 0 0 0,-1 0-1 0 0,0 2 17 0 0,0-2 1 0 0,2 17-1 0 0,5 0 0 0 0,-6 0 0 0 0,6-1 0 0 0,-6 1 0 0 0,0-16 2 0 0,1 6 31 0 0,-3 3 39 0 0,-2-19-47 0 0,-1 1 0 0 0,1-1-1 0 0,1 1 1 0 0,-1-1 0 0 0,2 0 0 0 0,1 6-25 0 0,-2-7 16 0 0,-1-3 4 0 0,0 0 0 0 0,-1 1-1 0 0,1-1 1 0 0,-1 0 0 0 0,1 1-1 0 0,-1-1 1 0 0,0 1-1 0 0,0 0-19 0 0,1 14 83 0 0,6-5 2 0 0,-6-11-73 0 0,0-1 1 0 0,-1 1-1 0 0,1-1 1 0 0,0 1 0 0 0,0-1-1 0 0,-1 1 1 0 0,1-1-1 0 0,-1 1 1 0 0,0 0 0 0 0,1-1-1 0 0,-1 1 1 0 0,0 0-1 0 0,0-1-12 0 0,0 1 10 0 0,0 0 0 0 0,0 0-1 0 0,1 0 1 0 0,-1-1-1 0 0,0 1 1 0 0,1 0-1 0 0,0 0 1 0 0,-1 0 0 0 0,1-1-1 0 0,0 1 1 0 0,0 0-1 0 0,0-1 1 0 0,0 1-10 0 0,0-1 8 0 0,0 1 0 0 0,0 0 1 0 0,0-1-1 0 0,0 1 0 0 0,-1 0 0 0 0,1-1 1 0 0,0 1-1 0 0,-1 0 0 0 0,0 0 1 0 0,1 0-1 0 0,-1-1 0 0 0,0 1 0 0 0,0 0-8 0 0,0 31 88 0 0,0-32-82 0 0,0 0 0 0 0,0 0-1 0 0,0 0 1 0 0,0 0 0 0 0,0-1 0 0 0,0 1-1 0 0,0 0 1 0 0,1 0 0 0 0,-1 0-1 0 0,0 0 1 0 0,0 0 0 0 0,1-1 0 0 0,-1 1-1 0 0,1 1-5 0 0,6 3 61 0 0,-6-5-59 0 0,-1 0 0 0 0,0 0-1 0 0,1 0 1 0 0,-1 1-1 0 0,0-1 1 0 0,1 0-1 0 0,-1 0 1 0 0,0 1-1 0 0,1-1 1 0 0,-1 0 0 0 0,0 1-1 0 0,1-1 1 0 0,-1 0-1 0 0,0 1 1 0 0,0-1-1 0 0,1 1 1 0 0,-1-1-1 0 0,0 0 1 0 0,0 1 0 0 0,0-1-1 0 0,0 1 1 0 0,1-1-1 0 0,-1 0 1 0 0,0 1-1 0 0,0-1 1 0 0,0 1-1 0 0,0-1 1 0 0,0 1 0 0 0,0-1-1 0 0,0 0 1 0 0,0 1-2 0 0,0 2 66 0 0,0-3-18 0 0,0 0-134 0 0,0 0-61 0 0,0 0 103 0 0,0 0-14 0 0,0 0-23 0 0,0 0-40 0 0,0 0-18 0 0,0 0-40 0 0,0 0-47 0 0,0 0-53 0 0,0 0-55 0 0,0 0-54 0 0,0 0-49 0 0,0 0-44 0 0,0 0-314 0 0,0 0-72 0 0,0 0-58 0 0,0 0-42 0 0,0 0-365 0 0,0 0-38 0 0,0 0-2869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37.4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460 35 6592 0 0,'0'0'149'0'0,"0"0"23"0"0,0 0 11 0 0,-2-3-30 0 0,-12-7-122 0 0,12 9-32 0 0,0 0 1 0 0,1 1 0 0 0,-1-1 0 0 0,0 1-1 0 0,0 0 1 0 0,0-1 0 0 0,0 1 0 0 0,1 0-1 0 0,-2 0 1 0 0,-4 1 25 0 0,3-1 30 0 0,2 0 71 0 0,-2-3 144 0 0,1 0-141 0 0,-2 0 39 0 0,-5-2 177 0 0,8 4-235 0 0,-1 1-1 0 0,0-1 1 0 0,0 0 0 0 0,0 1-1 0 0,0-1 1 0 0,0 1-1 0 0,0 0 1 0 0,-1 0-110 0 0,-5 1 222 0 0,1 2-51 0 0,-1 2-23 0 0,-4 2 95 0 0,2-5-43 0 0,-3 0 43 0 0,3 4-49 0 0,3-1-57 0 0,-9 3 176 0 0,0-1-60 0 0,0 0-42 0 0,1 0-51 0 0,0 3-45 0 0,1 3-37 0 0,-10 11 112 0 0,14-14-100 0 0,0 0 1 0 0,1 0-1 0 0,0 2 1 0 0,-5 7-91 0 0,7-7 42 0 0,-5 9 54 0 0,1-8 15 0 0,-2 3 24 0 0,12-13-112 0 0,0 0 0 0 0,0 0 0 0 0,1 0-1 0 0,-1 0 1 0 0,1 0 0 0 0,-1 3-23 0 0,-2 7 85 0 0,-2 3 37 0 0,-5 3-4 0 0,8-14-78 0 0,0-1 1 0 0,1 1-1 0 0,-1-1 0 0 0,1 1 1 0 0,-1 2-41 0 0,-1 17 155 0 0,5 22 158 0 0,-1-21-165 0 0,0-23-138 0 0,0-1 0 0 0,0 1-1 0 0,0-1 1 0 0,1 0 0 0 0,-1 1 0 0 0,0-1 0 0 0,0 0 0 0 0,1 0 0 0 0,-1 1 0 0 0,1-1 0 0 0,-1 0 0 0 0,1 0 0 0 0,-1 1 0 0 0,1-1 0 0 0,0 0 0 0 0,0 0 0 0 0,0 0 0 0 0,-1 0 0 0 0,1 0 0 0 0,0 0 0 0 0,0 0 0 0 0,0 0 0 0 0,1 0 0 0 0,-1-1 0 0 0,1 2-10 0 0,11 3 159 0 0,-8 2-55 0 0,-5-7-97 0 0,1 1 1 0 0,-1-1-1 0 0,0 1 1 0 0,0-1-1 0 0,1 0 0 0 0,-1 1 1 0 0,0-1-1 0 0,1 1 1 0 0,-1-1-1 0 0,0 0 0 0 0,1 1 1 0 0,-1-1-1 0 0,1 0 1 0 0,-1 1-1 0 0,1-1 0 0 0,-1 0 1 0 0,1 0-1 0 0,-1 0 1 0 0,0 1-1 0 0,1-1 0 0 0,-1 0 1 0 0,1 0-1 0 0,0 0 1 0 0,-1 0-1 0 0,1 0 0 0 0,-1 0 1 0 0,1 0-1 0 0,-1 0 1 0 0,1 0-1 0 0,-1 0 0 0 0,1 0 1 0 0,0 0-8 0 0,19 0 364 0 0,3 1 27 0 0,-8-2-169 0 0,-4 0-82 0 0,-1-1-60 0 0,12-9 128 0 0,5 6-43 0 0,-5-6-5 0 0,-9 7-84 0 0,-9 3-54 0 0,0 0 0 0 0,0-1 1 0 0,0 1-1 0 0,0-1 1 0 0,0 0-1 0 0,0 0 1 0 0,0 0-1 0 0,0-1-22 0 0,89-46 236 0 0,-86 45-226 0 0,1-1 0 0 0,-1 0-1 0 0,0-1 1 0 0,0 1 0 0 0,-1-1 0 0 0,0-1 0 0 0,0 1-1 0 0,0-1 1 0 0,2-4-10 0 0,13-16 51 0 0,15-8-47 0 0,-11 12 48 0 0,-24 22-52 0 0,1 0 1 0 0,-1-1-1 0 0,0 1 1 0 0,1 0-1 0 0,-1-1 1 0 0,0 1 0 0 0,0-1-1 0 0,0 1 1 0 0,0-1-1 0 0,-1 1 1 0 0,1-1-1 0 0,0 0 1 0 0,-1 1-1 0 0,1-1 1 0 0,-1 0-1 0 0,1 1 1 0 0,-1-1-1 0 0,0 0 1 0 0,0 0-1 0 0,0 0 0 0 0,0 0 0 0 0,1 1 0 0 0,-1-1 0 0 0,0 0 0 0 0,0 0 0 0 0,1 1 0 0 0,-1-1 0 0 0,1 0 0 0 0,0 1 0 0 0,-1-1 0 0 0,1 1 0 0 0,0-1 0 0 0,0 1 0 0 0,0-1 0 0 0,0 1 0 0 0,4-8 0 0 0,11-23 0 0 0,-15 29 0 0 0,0 0 0 0 0,0 0 0 0 0,-1 0 0 0 0,0 0 0 0 0,1 1 0 0 0,-1-1 0 0 0,0 0 0 0 0,-1 0 0 0 0,1 0 0 0 0,-1-1 0 0 0,1 2 0 0 0,0 1 0 0 0,-1-1 0 0 0,1 0 0 0 0,0 0 0 0 0,0 0 0 0 0,0 0 0 0 0,0 1 0 0 0,0-1 0 0 0,1 0 0 0 0,-1 0 0 0 0,1 0 0 0 0,-1 1 0 0 0,1-1 0 0 0,-1 0 0 0 0,1 0 0 0 0,0 1 0 0 0,6-3 0 0 0,-7 4 0 0 0,1 0 0 0 0,-1 0 0 0 0,0 0 0 0 0,0 0 0 0 0,0 0 0 0 0,1 0 0 0 0,-1 0 0 0 0,0 0 0 0 0,0 0 1 0 0,0 0-1 0 0,1 0 0 0 0,-1-1 0 0 0,0 1 0 0 0,0 0 0 0 0,0 0 0 0 0,0 0 0 0 0,1 0 0 0 0,-1 0 0 0 0,0-1 0 0 0,0 1 0 0 0,0 0 0 0 0,0 0 0 0 0,0 0 0 0 0,0 0 0 0 0,1-1 0 0 0,-1 1 0 0 0,0 0 0 0 0,0 0 0 0 0,0 0 0 0 0,0-1 0 0 0,0 1 0 0 0,0 0 0 0 0,2-25-11 0 0,-2 22-44 0 0,0 3-14 0 0,0 3 1 0 0,-1 1 38 0 0,1-1 24 0 0,0-1-1 0 0,0 0 1 0 0,0 1-1 0 0,0-1 1 0 0,1 1-1 0 0,-1-1 1 0 0,0 1-1 0 0,1-1 1 0 0,0 2 6 0 0,4 4-21 0 0,-4-6 19 0 0,0-1-1 0 0,0 1 1 0 0,0-1 0 0 0,0 1-1 0 0,0-1 1 0 0,-1 1 0 0 0,1 0-1 0 0,-1-1 1 0 0,1 1 0 0 0,-1 0-1 0 0,1-1 1 0 0,-1 1 0 0 0,0 0-1 0 0,0 0 3 0 0,0 0 0 0 0,0-1 0 0 0,0 1 0 0 0,1 0 0 0 0,-1 0 0 0 0,1 0 0 0 0,-1 0 0 0 0,1-1-1 0 0,-1 1 1 0 0,1 0 0 0 0,0-1 0 0 0,0 1 0 0 0,0 0 0 0 0,0-1 0 0 0,0 1-4 0 0,0-1 0 0 0,0 1 0 0 0,0 0 0 0 0,0-1 0 0 0,0 1 0 0 0,-1 0 0 0 0,1 0 0 0 0,-1-1 0 0 0,1 1 0 0 0,-1 0 0 0 0,0 0 0 0 0,0 0 0 0 0,0 0 4 0 0,1 2-1 0 0,-1-1 0 0 0,0 1 0 0 0,1 0 0 0 0,0-1 0 0 0,0 1 1 0 0,0-1-1 0 0,0 1 0 0 0,1-1 0 0 0,-1 1 0 0 0,1-1 0 0 0,0 0 0 0 0,0 0 0 0 0,1 1 1 0 0,1 2 3 0 0,-1 0 0 0 0,0 0 0 0 0,0 0 0 0 0,2 6-3 0 0,-3-7 2 0 0,6 18 63 0 0,-7-19-38 0 0,1 0 0 0 0,0 1-1 0 0,0-1 1 0 0,0-1-1 0 0,1 1 1 0 0,0 0-1 0 0,2 2-26 0 0,9 7 92 0 0,-9-8-31 0 0,0-1 0 0 0,-1 1-1 0 0,1 0 1 0 0,-1 0 0 0 0,0 0-1 0 0,1 3-60 0 0,6 12 242 0 0,-5-8-121 0 0,-3-5-53 0 0,-3-6-62 0 0,0-1 1 0 0,0 1-1 0 0,0-1 1 0 0,0 1-1 0 0,1-1 1 0 0,-1 0-1 0 0,0 1 1 0 0,0-1-1 0 0,1 1 1 0 0,-1-1-1 0 0,0 1 1 0 0,0-1-1 0 0,1 0 1 0 0,-1 1-1 0 0,0-1 1 0 0,1 0-1 0 0,-1 1 1 0 0,1-1-1 0 0,-1 0 1 0 0,0 0-1 0 0,1 1 1 0 0,-1-1-1 0 0,1 0 1 0 0,-1 0-1 0 0,1 0 1 0 0,-1 1-1 0 0,1-1 1 0 0,-1 0-1 0 0,1 0 1 0 0,-1 0-1 0 0,1 0 0 0 0,-1 0 1 0 0,1 0-1 0 0,-1 0 1 0 0,1 0-1 0 0,-1 0-6 0 0,0 0 3 0 0,0 0-1 0 0,0 0 1 0 0,0 0 0 0 0,1 0-1 0 0,-1 0 1 0 0,0 0-1 0 0,0-1 1 0 0,0 1-1 0 0,0 0 1 0 0,0 0-1 0 0,0 0 1 0 0,0 0-1 0 0,0 0 1 0 0,0 0-1 0 0,0 1 1 0 0,1-1-1 0 0,-1 0 1 0 0,0 0-1 0 0,0 0 1 0 0,0 0 0 0 0,0 0-1 0 0,0 0 1 0 0,0 0-1 0 0,0 0 1 0 0,0 0-1 0 0,0 0 1 0 0,0 0-1 0 0,0 0 1 0 0,1 0-1 0 0,-1 0 1 0 0,0 0-1 0 0,0 0 1 0 0,0 0-1 0 0,0 0 1 0 0,0 1-1 0 0,0-1 1 0 0,0 0-1 0 0,0 0 1 0 0,0 0 0 0 0,0 0-1 0 0,0 0 1 0 0,0 0-1 0 0,0 0 1 0 0,0 0-1 0 0,0 0 1 0 0,0 0-1 0 0,0 1 1 0 0,0-1-1 0 0,0 0 1 0 0,0 0-1 0 0,0 0 1 0 0,0 0-1 0 0,0 0 1 0 0,0 0-1 0 0,0 0 1 0 0,0 0-1 0 0,0 0-2 0 0,3 14 131 0 0,7 0-48 0 0,-6-8 1 0 0,-5 4-74 0 0,1-10-3 0 0,0 3-511 0 0,0-1 52 0 0,0 0 46 0 0,0 0 35 0 0,0-1-39 0 0,0 3-1134 0 0,0-3 892 0 0,0 0 283 0 0,0 0-36 0 0,0 0-718 0 0,0 0-33 0 0,0-1-2430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35.8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165 789 7344 0 0,'0'0'165'0'0,"0"0"22"0"0,-2 0 9 0 0,-9 0-85 0 0,2 1-42 0 0,-2 1-20 0 0,10-2-49 0 0,0 0-1 0 0,1 0 1 0 0,-1 1-1 0 0,0-1 1 0 0,1 1-1 0 0,-1-1 1 0 0,0 0 0 0 0,1 1-1 0 0,-1-1 1 0 0,1 1-1 0 0,-1-1 1 0 0,1 1-1 0 0,-1-1 1 0 0,1 1-1 0 0,-1 0 1 0 0,-2 3 64 0 0,1-3 111 0 0,1 0-35 0 0,-2 0 56 0 0,-1 0-58 0 0,-1-2-44 0 0,4 0-24 0 0,1 1-4 0 0,-5 1 248 0 0,1-1-70 0 0,1 0-60 0 0,1 1-50 0 0,0 1 1 0 0,0 1-38 0 0,0 1-12 0 0,0-1 27 0 0,-10 4 135 0 0,11-7-231 0 0,0 1 0 0 0,0-1-1 0 0,0 1 1 0 0,0-1 0 0 0,0 1 0 0 0,0-1 0 0 0,0 1 0 0 0,0 0 0 0 0,0-1 0 0 0,0 1 0 0 0,0 0 0 0 0,0 0 0 0 0,1 0 0 0 0,-1 0 0 0 0,0 0 0 0 0,0 0-16 0 0,-3 9 150 0 0,-11 16 180 0 0,11-18-248 0 0,0 1 1 0 0,0 0-1 0 0,1 0 1 0 0,0 1-1 0 0,1-1 1 0 0,0 1-83 0 0,-6 19 206 0 0,4-12-83 0 0,5 4-44 0 0,-1-8-38 0 0,0 10 26 0 0,0 34 197 0 0,0-41-211 0 0,0-14-44 0 0,0-1-1 0 0,0 1 1 0 0,1 0 0 0 0,-1-1 0 0 0,0 1 0 0 0,0 0 0 0 0,1-1 0 0 0,-1 1 0 0 0,1 0 0 0 0,0-1 0 0 0,-1 1 0 0 0,1-1 0 0 0,0 1-1 0 0,0-1 1 0 0,0 0 0 0 0,0 1-9 0 0,7 4 95 0 0,-2-4 29 0 0,2-1 68 0 0,-3 1 208 0 0,-1 3-249 0 0,0-2-19 0 0,-1 1 0 0 0,1-1 0 0 0,-1 0 0 0 0,1 0 0 0 0,3 2-132 0 0,9 0 393 0 0,-15-5-351 0 0,1 0 0 0 0,-1 0-1 0 0,1 0 1 0 0,-1 0 0 0 0,1 0-1 0 0,-1-1 1 0 0,0 1 0 0 0,1 0-1 0 0,-1-1 1 0 0,0 1 0 0 0,2-1-42 0 0,16-10 416 0 0,8 5-22 0 0,-10-1-144 0 0,4-2 66 0 0,3-3-99 0 0,-20 10-173 0 0,-1-1 0 0 0,1 1-1 0 0,-1-1 1 0 0,0 0 0 0 0,0 0 0 0 0,0-1 0 0 0,0 1-1 0 0,0-1 1 0 0,-1 1 0 0 0,0-1 0 0 0,0 0 0 0 0,0 0-1 0 0,0 0 1 0 0,1-4-44 0 0,0 2 40 0 0,0 1-1 0 0,0-1 0 0 0,0 1 1 0 0,1-1-1 0 0,0 1 1 0 0,3-3-40 0 0,17-25 157 0 0,-22 30-147 0 0,0 0-1 0 0,-1 0 0 0 0,0 0 1 0 0,0 0-1 0 0,1 0 1 0 0,-2 0-1 0 0,1 0 0 0 0,0 0 1 0 0,-1-1-1 0 0,1 1 0 0 0,-1-1-9 0 0,1-26 64 0 0,0 18-35 0 0,-1 0 1 0 0,0 0-1 0 0,0 0 1 0 0,-2 0-1 0 0,-1-10-29 0 0,1 16 2 0 0,0 1-1 0 0,-1-1 1 0 0,1 1 0 0 0,-1-1-1 0 0,-1 1 1 0 0,1 0 0 0 0,-1 0-1 0 0,-3-4-1 0 0,-2 0-4 0 0,0-1-69 0 0,-5-5-121 0 0,10 10 102 0 0,0 1 0 0 0,0 0 0 0 0,-1 0 0 0 0,1 1 0 0 0,-1-1-1 0 0,-2 0 93 0 0,-1 0-165 0 0,-11-6-215 0 0,11 6 190 0 0,1 1-27 0 0,0-1-66 0 0,3 2 69 0 0,-1 0-37 0 0,1 0-41 0 0,0 0-46 0 0,2 1 82 0 0,1 0-34 0 0,-3 1-383 0 0,2-1 101 0 0,0 1-48 0 0,-3 0-721 0 0,5 0 1340 0 0,-7 0-1902 0 0,-3 0-1070 0 0</inkml:trace>
  <inkml:trace contextRef="#ctx0" brushRef="#br0" timeOffset="464.11">1067 248 8208 0 0,'0'-2'22'0'0,"-1"0"0"0"0,1 1-1 0 0,0-1 1 0 0,-1 0 0 0 0,1 0 0 0 0,-1 0 0 0 0,1 1 0 0 0,-1-1 0 0 0,0 0 0 0 0,1 1-1 0 0,-1-1 1 0 0,0 0 0 0 0,-1 1-22 0 0,-4-12 175 0 0,4 1-17 0 0,2 5-65 0 0,1-6 10 0 0,-4 0-68 0 0,-3 5-35 0 0,5 7 0 0 0,0-1 0 0 0,1 1 0 0 0,-1-1 0 0 0,0 1 0 0 0,0-1 0 0 0,0 0 0 0 0,1 1 0 0 0,-1-1 0 0 0,1 0 0 0 0,0 1 0 0 0,-1-1 0 0 0,1 0 0 0 0,0 0 0 0 0,0 1 0 0 0,-1-7 17 0 0,-1 2 37 0 0,-1 0 37 0 0,0 1 39 0 0,-2-3 164 0 0,0-4 147 0 0,2 4-76 0 0,2 7-329 0 0,1 0 1 0 0,-1 0-1 0 0,0 0 0 0 0,1 0 1 0 0,-1 1-1 0 0,0-1 1 0 0,1 0-1 0 0,-1 1 0 0 0,0-1 1 0 0,0 0-1 0 0,0 1 1 0 0,1-1-1 0 0,-2 1-36 0 0,-3-3 176 0 0,4 3-135 0 0,1 0 0 0 0,-1-1-1 0 0,0 1 1 0 0,1 0-1 0 0,-1-1 1 0 0,0 1 0 0 0,1 0-1 0 0,-1-1 1 0 0,1 1-1 0 0,-1-1 1 0 0,1 1 0 0 0,-1-1-1 0 0,1 1 1 0 0,-1-1-1 0 0,1 1 1 0 0,-1-1 0 0 0,1 0-1 0 0,0 1 1 0 0,-1-1-1 0 0,1 0 1 0 0,0 1 0 0 0,-1-1-41 0 0,-1-4 149 0 0,1 4-113 0 0,1 0 0 0 0,-1 0-1 0 0,0 0 1 0 0,0 0 0 0 0,1 0 0 0 0,-1 0 0 0 0,0 0 0 0 0,0 1 0 0 0,0-1 0 0 0,0 0 0 0 0,0 1 0 0 0,0-1 0 0 0,0 1 0 0 0,0-1 0 0 0,0 1 0 0 0,-1-1-36 0 0,-4-2 240 0 0,1-1 37 0 0,2-1-12 0 0,0 0-30 0 0,-3 2-40 0 0,-1 0-76 0 0,-2-2-3 0 0,8 4-93 0 0,-1 0 0 0 0,1 0 1 0 0,-1 0-1 0 0,1 0 0 0 0,-1 1 0 0 0,1-1 1 0 0,-1 0-1 0 0,0 1 0 0 0,1-1 0 0 0,-1 1 1 0 0,0 0-1 0 0,0 0 0 0 0,1-1 1 0 0,-1 1-24 0 0,-10 0 155 0 0,8-1-123 0 0,1 1-1 0 0,0 0 1 0 0,-1 0-1 0 0,1 0 1 0 0,0 0-1 0 0,-1 1 1 0 0,1-1-1 0 0,0 1 1 0 0,-1 0-1 0 0,1 0-31 0 0,-6 4 62 0 0,7-4-46 0 0,1 0 0 0 0,-1 0 0 0 0,1 0 0 0 0,-1 0 0 0 0,1 0 0 0 0,-1-1 0 0 0,0 1 0 0 0,1 0 0 0 0,-1-1 0 0 0,0 0 0 0 0,-1 1-16 0 0,-3 2 98 0 0,-11 7 3 0 0,15-10-87 0 0,0 1-1 0 0,-1 1 0 0 0,1-1 1 0 0,0 0-1 0 0,0 1 0 0 0,0-1 1 0 0,0 1-1 0 0,0-1 0 0 0,0 1 1 0 0,0 0-1 0 0,1 0 1 0 0,-2 1-14 0 0,-2 10 68 0 0,-6-7-4 0 0,6 7 0 0 0,-7 1-17 0 0,10-12-45 0 0,0 0-1 0 0,1-1 1 0 0,-1 1 0 0 0,1 0 0 0 0,-1 0 0 0 0,1 0 0 0 0,-1 1 0 0 0,1-1 0 0 0,-1 2-2 0 0,1 14 0 0 0,1-15 0 0 0,0 1 0 0 0,0-1 0 0 0,-1 1 0 0 0,1-1 0 0 0,0 1 0 0 0,-1-1 0 0 0,0 0 0 0 0,0 1 0 0 0,-7 17 12 0 0,2-4 88 0 0,0 1 0 0 0,-1 10-100 0 0,4 0 60 0 0,2-1 12 0 0,0-16-10 0 0,1 0 1 0 0,0 1-1 0 0,1-1 0 0 0,0 0 0 0 0,1 4-62 0 0,3 2 81 0 0,-3-10-41 0 0,0 0 0 0 0,0 0 0 0 0,-1 0 0 0 0,0 0 0 0 0,0 0-1 0 0,-1 0-39 0 0,1 1 49 0 0,-1 0 0 0 0,1 0 0 0 0,1 0 0 0 0,0 0 0 0 0,0 1-49 0 0,1-1 50 0 0,-2 0 0 0 0,1 0 1 0 0,-1 0-1 0 0,0 0 0 0 0,0 1-50 0 0,-1 2 66 0 0,1 0-1 0 0,1 0 0 0 0,0-1 0 0 0,0 1 0 0 0,1 1-65 0 0,6 23 162 0 0,2 6-2 0 0,-3-14 5 0 0,4 3-59 0 0,0-2-18 0 0,-11-25-73 0 0,0 1 0 0 0,0-1 0 0 0,0 0 0 0 0,-1 1 0 0 0,0-1 1 0 0,0 1-1 0 0,0-1 0 0 0,0 1-15 0 0,2 14 56 0 0,9 4 32 0 0,-6 5 0 0 0,2-13-30 0 0,-6-13-49 0 0,0 1 0 0 0,-1-1 0 0 0,1 1-1 0 0,0-1 1 0 0,-1 1 0 0 0,1-1 0 0 0,-1 1 0 0 0,1-1-1 0 0,-1 1 1 0 0,0 0 0 0 0,1-1 0 0 0,-1 1-1 0 0,0 0-8 0 0,0-1 8 0 0,0 1-1 0 0,0 0 0 0 0,1 0 0 0 0,-1-1 1 0 0,0 1-1 0 0,1 0 0 0 0,-1-1 0 0 0,1 1 0 0 0,0 0 1 0 0,0-1-1 0 0,-1 1 0 0 0,1-1 0 0 0,0 1 1 0 0,0-1-8 0 0,4 7 30 0 0,1 4 17 0 0,-5-10-35 0 0,0 1 0 0 0,0-1 0 0 0,0 0 0 0 0,0 0 0 0 0,1 0 0 0 0,-1 0 0 0 0,2 2-12 0 0,1 3 105 0 0,-5 2-76 0 0,1-6-6 0 0,-1-3-20 0 0,1 1 0 0 0,0-1 0 0 0,0 1 0 0 0,0-1 0 0 0,0 1 0 0 0,0-1 0 0 0,0 1 0 0 0,0-1 0 0 0,0 1 0 0 0,0 0 0 0 0,0-1 0 0 0,0 1 0 0 0,0-1 0 0 0,0 1 0 0 0,1-1 0 0 0,-1 1 0 0 0,0-1 0 0 0,0 1 0 0 0,1-1 0 0 0,-1 1 0 0 0,0-1-1 0 0,1 0 1 0 0,-1 1 0 0 0,0-1 0 0 0,1 1 0 0 0,-1-1 0 0 0,0 0 0 0 0,1 1 0 0 0,-1-1 0 0 0,1 0 0 0 0,-1 1 0 0 0,1-1 0 0 0,-1 0 0 0 0,1 0 0 0 0,-1 0 0 0 0,1 1 0 0 0,-1-1 0 0 0,1 0 0 0 0,-1 0 0 0 0,1 0 0 0 0,-1 0 0 0 0,1 0 0 0 0,-1 0 0 0 0,1 0-1 0 0,-1 0 1 0 0,1 0-3 0 0,2 0-45 0 0,-3 0-47 0 0,0 0-11 0 0,0 0-1 0 0,0 0 0 0 0,0 0 0 0 0,0 0 0 0 0,0 0 5 0 0,0 0 27 0 0,0 0-33 0 0,0 0-38 0 0,0 0-35 0 0,0 0-140 0 0,0 0-41 0 0,0 0-956 0 0,0 0-55 0 0</inkml:trace>
  <inkml:trace contextRef="#ctx0" brushRef="#br0" timeOffset="735.87">559 674 8808 0 0,'2'-2'197'0'0,"9"-9"24"0"0,-8 8-53 0 0,0 1-57 0 0,0 2-37 0 0,0 0-36 0 0,0 0-23 0 0,-1-1 30 0 0,2-6 4 0 0,-4 7-50 0 0,1-1 1 0 0,-1 1 0 0 0,0 0 0 0 0,1-1 0 0 0,-1 1-1 0 0,0-1 1 0 0,1 1 0 0 0,-1 0 0 0 0,0-1 0 0 0,1 1 0 0 0,-1-1-1 0 0,0 1 1 0 0,1 0 0 0 0,-1 0 0 0 0,1-1 0 0 0,-1 1-1 0 0,1 0 1 0 0,-1 0 0 0 0,1 0 0 0 0,-1-1 0 0 0,1 1 0 0 0,-1 0-1 0 0,1 0 1 0 0,-1 0 0 0 0,1 0 0 0 0,-1 0 0 0 0,1 0-1 0 0,-1 0 1 0 0,1 0 0 0 0,-1 0 0 0 0,1 0 0 0 0,0 1 0 0 0,18-4 25 0 0,-6-2 54 0 0,0-1 64 0 0,10 3 63 0 0,-8 2 27 0 0,7-6 220 0 0,3 1 29 0 0,-8 4-251 0 0,2 0-69 0 0,6-4 1 0 0,0 0-47 0 0,8 4 9 0 0,-23 2-63 0 0,0 0 0 0 0,-1-1 0 0 0,11-1-62 0 0,-1-3 47 0 0,-9 3-24 0 0,0-1 1 0 0,0 2-1 0 0,0-1 0 0 0,0 1 1 0 0,2 1-24 0 0,4 0 15 0 0,-5 0-101 0 0,-7 0 7 0 0,1 0-32 0 0,0 0-40 0 0,0 0-42 0 0,-1 0-5 0 0,0 0-37 0 0,0 0-40 0 0,1 0-42 0 0,0 0-46 0 0,-1 0-49 0 0,1 0-52 0 0,0 0-54 0 0,13 0-1002 0 0,11 0-869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49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49 7024 0 0,'0'3'157'0'0,"0"1"-90"0"0,0-1-34 0 0,0-1 1 0 0,0 1 0 0 0,0-1 0 0 0,0 1 0 0 0,0-1 0 0 0,1 0 0 0 0,-1 1 0 0 0,1-1 0 0 0,0 2-34 0 0,5 8 128 0 0,2 1-68 0 0,5 11-49 0 0,-12-22-12 0 0,-1-1 1 0 0,1 0-1 0 0,-1 1 1 0 0,1-1-1 0 0,-1 1 1 0 0,0-1-1 0 0,0 1 1 0 0,0-1 0 0 0,0 1-1 0 0,0 0 1 0 0,0 7 23 0 0,3 1 68 0 0,-1-4-24 0 0,0 1 75 0 0,2 3 104 0 0,1 5 218 0 0,1 1 29 0 0,-3-7-196 0 0,0-2-93 0 0,-1-1-58 0 0,1 4 205 0 0,-2-2-80 0 0,-1-1-64 0 0,0-1-44 0 0,1 12 258 0 0,5-1 22 0 0,-1-4-84 0 0,-2 7 98 0 0,-3-6-41 0 0,0-3-138 0 0,0-1-47 0 0,0 11 121 0 0,0-3-126 0 0,0 22 199 0 0,0-40-424 0 0,0 1 0 0 0,0-1 0 0 0,0 0 0 0 0,0 0 0 0 0,0 0 1 0 0,0 0-1 0 0,0 0 0 0 0,0 0 0 0 0,0 0 0 0 0,0 0 0 0 0,0 0 1 0 0,0 0-1 0 0,0 1 0 0 0,0-1 0 0 0,0 0 0 0 0,0 0 0 0 0,0 0 1 0 0,0 0-1 0 0,0 0 0 0 0,0 0 0 0 0,0 0 0 0 0,0 0 0 0 0,0 0 1 0 0,0 0-1 0 0,0 1 0 0 0,0-1 0 0 0,0 0 0 0 0,0 0 0 0 0,1 0 1 0 0,-1 0-1 0 0,0 0 0 0 0,0 0 0 0 0,0 0 0 0 0,0 0 1 0 0,0 0-1 0 0,0 0 0 0 0,0 0 0 0 0,0 0 0 0 0,0 0 0 0 0,0 0 1 0 0,0 0-1 0 0,1 0 0 0 0,-1 0 0 0 0,0 0 0 0 0,0 0 0 0 0,0 0 1 0 0,0 0-1 0 0,0 0 0 0 0,0 0 0 0 0,0 0 0 0 0,0 0 0 0 0,0 0 1 0 0,0 0-1 0 0,1 0 0 0 0,-1 0 0 0 0,0 0 0 0 0,0 0-1 0 0,0 0 1 0 0,1 0 0 0 0,-1 0 0 0 0,0 0 0 0 0,1 0 0 0 0,-1 0 0 0 0,0 0 0 0 0,1 0 0 0 0,-1 0 0 0 0,0 0 0 0 0,1 0 0 0 0,-1 0 0 0 0,0 0 0 0 0,0 0 0 0 0,1 0 0 0 0,-1 0 0 0 0,0 1 0 0 0,1-1 0 0 0,-1 0 0 0 0,0 0 0 0 0,1 0 0 0 0,-1 1 0 0 0,0-1 0 0 0,0 0 0 0 0,1 0 0 0 0,-1 1 0 0 0,0-1-1 0 0,-4 7 19 0 0,0-3-38 0 0,1-2-75 0 0,3-2-55 0 0,0 0-215 0 0,0 0 185 0 0,0 0 78 0 0,0 0-35 0 0,0 0-11 0 0,0 0-36 0 0,0 0-40 0 0,0 0-47 0 0,0 0-48 0 0,0 0-47 0 0,0 0-40 0 0,0 0-36 0 0,0 0-128 0 0,0 0-35 0 0,0 0-1332 0 0</inkml:trace>
  <inkml:trace contextRef="#ctx0" brushRef="#br0" timeOffset="168.48">1 0 8984 0 0,'0'0'200'0'0,"0"0"33"0"0,0 0 15 0 0,0 0-179 0 0,0 0-89 0 0,0 0-71 0 0,0 0-91 0 0,0 0-108 0 0,0 0-97 0 0,0 0 45 0 0,0 0-37 0 0,0 0-455 0 0,0 0-365 0 0,0 0-691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33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7488 0 0,'0'0'217'0'0,"0"0"-88"0"0,0 0 34 0 0,0 0 4 0 0,0 0 125 0 0,0 0 237 0 0,0 0 14 0 0,0 0-5 0 0,0 0-20 0 0,0 0-6 0 0,0 0 0 0 0,0 0-12 0 0,0 0-52 0 0,3 3-28 0 0,6 9-58 0 0,-8-11-317 0 0,-1 0 0 0 0,1 1 0 0 0,-1-1 0 0 0,1 0-1 0 0,-1 1 1 0 0,1-1 0 0 0,-1 0 0 0 0,0 1-1 0 0,0-1 1 0 0,0 1-45 0 0,3 4 306 0 0,24 38 483 0 0,-25-43-639 0 0,-1 1-35 0 0,0 2 34 0 0,0 0-73 0 0,-2 1-35 0 0,0-2 51 0 0,1 17 328 0 0,-1-4-188 0 0,1 0-61 0 0,1-1-58 0 0,2-3-58 0 0,3 4 57 0 0,-5-13-84 0 0,1 1 1 0 0,-1-1-1 0 0,0 1 0 0 0,0-1 0 0 0,-1 1 0 0 0,1-1 1 0 0,-1 1-1 0 0,1 1-28 0 0,-1-3 25 0 0,0 0 1 0 0,0-1-1 0 0,0 1 1 0 0,0 0-1 0 0,0 0 1 0 0,1-1-1 0 0,-1 1 1 0 0,1 0-1 0 0,0-1 1 0 0,-1 1-1 0 0,1 0 0 0 0,0-1 1 0 0,0 1-1 0 0,0-1-25 0 0,5 12 178 0 0,-5-8-119 0 0,0-1 0 0 0,0 0 0 0 0,-1 1 0 0 0,0-1 0 0 0,0 5-59 0 0,0-3 64 0 0,0 0-1 0 0,1-1 1 0 0,-1 1 0 0 0,2 3-64 0 0,3 8 87 0 0,-3-10-59 0 0,0 0 1 0 0,-1 0-1 0 0,0 0 0 0 0,0 0 1 0 0,0 0-1 0 0,-1 0-28 0 0,1 2 29 0 0,-1 1 0 0 0,2 0 0 0 0,-1-1 0 0 0,1 1 1 0 0,1-1-30 0 0,3 23 91 0 0,-4-7 19 0 0,-2 74 480 0 0,0-66-323 0 0,0 2 98 0 0,-1-29-303 0 0,0 0 0 0 0,0 0 0 0 0,0-1 0 0 0,0 1 0 0 0,-2 3-62 0 0,-3 11 107 0 0,3-1-44 0 0,3 6 47 0 0,0 50 168 0 0,0-51-151 0 0,0-1 46 0 0,0-20-53 0 0,3-1 15 0 0,8 9 61 0 0,-8-8 27 0 0,-3-3 7 0 0,0 0-26 0 0,0 0-110 0 0,0 0-22 0 0,0 0 6 0 0,3 0-11 0 0,2 0-67 0 0,50 0 85 0 0,-45 0-86 0 0,-8 1-6 0 0,0-1 0 0 0,0 0 0 0 0,0 0 0 0 0,1 0-1 0 0,-1 0 1 0 0,0-1 0 0 0,0 1 0 0 0,0-1 0 0 0,0 1 0 0 0,0-1-1 0 0,0 0 8 0 0,6-4-13 0 0,-6 4 12 0 0,-1 0 1 0 0,1 0 0 0 0,-1 1 0 0 0,1-1 0 0 0,-1 0 0 0 0,1 0-1 0 0,0 1 1 0 0,-1-1 0 0 0,1 1 0 0 0,0-1 0 0 0,-1 1 0 0 0,1 0-1 0 0,0 0 1 0 0,0 0 0 0 0,3 0 0 0 0,-1 0 0 0 0,1 0 0 0 0,0 0 0 0 0,0 0 0 0 0,0-1 0 0 0,-1 0 0 0 0,1 0 0 0 0,0 0 0 0 0,-1-1 0 0 0,1 1 0 0 0,-1-1 0 0 0,1 0 0 0 0,-1-1 0 0 0,-1 2 0 0 0,0 0 0 0 0,0 0 0 0 0,0 1 0 0 0,0-1 0 0 0,0 1 0 0 0,1 0 0 0 0,-1 0 0 0 0,0 0 0 0 0,0 0 0 0 0,0 0 0 0 0,1 1 0 0 0,5-1 0 0 0,-7 0 0 0 0,-1 1 0 0 0,1-1 0 0 0,0-1 0 0 0,0 1 0 0 0,-1 0 0 0 0,1 0 0 0 0,0-1 0 0 0,0 1 0 0 0,-1-1 0 0 0,1 1 0 0 0,6-5 0 0 0,-6 4 0 0 0,-1 0 0 0 0,1 0 0 0 0,-1 0 0 0 0,1 0 0 0 0,-1 0 0 0 0,1 1 0 0 0,0-1 0 0 0,-1 0 0 0 0,1 1 0 0 0,0 0 0 0 0,-1-1 0 0 0,1 1 0 0 0,0 0 0 0 0,0 0 0 0 0,39 0-9 0 0,-12 0-48 0 0,-7 0-41 0 0,-2 0-60 0 0,-7-1-258 0 0,-1-5-269 0 0,1-1 63 0 0,-11 7 477 0 0,0-1 34 0 0,6 0-158 0 0,-5 1 127 0 0,2-1-111 0 0,-2 1-64 0 0,-1 0 112 0 0,0 0-37 0 0,0 0-39 0 0,0 0-45 0 0,0 0-47 0 0,0 0-53 0 0,1 1-235 0 0,0-1-112 0 0,-1 0-119 0 0,0 0 397 0 0,-1 0-32 0 0,6 0-1808 0 0,3 0-1302 0 0</inkml:trace>
  <inkml:trace contextRef="#ctx0" brushRef="#br0" timeOffset="535.78">1262 180 6648 0 0,'0'0'149'0'0,"-3"0"23"0"0,2 0-160 0 0,1 0 1 0 0,-1 0-1 0 0,0 0 0 0 0,1 0 0 0 0,-1 0 1 0 0,0 0-1 0 0,0 0 0 0 0,1 0 1 0 0,-1 0-1 0 0,0-1 0 0 0,1 1 0 0 0,-1 0 1 0 0,0-1-1 0 0,1 1 0 0 0,-1 0-12 0 0,1-1 11 0 0,-1 0 1 0 0,1 0-1 0 0,0 0 0 0 0,-1 1 1 0 0,1-1-1 0 0,0 0 0 0 0,0 0 1 0 0,-1 0-1 0 0,1 0 0 0 0,0 0 1 0 0,0 0-1 0 0,0 1 0 0 0,0-1 1 0 0,0-1-12 0 0,1-1-27 0 0,-1 0 44 0 0,0-2 80 0 0,0 1 72 0 0,-1 0 103 0 0,0-2 212 0 0,-2 1-2 0 0,1 3-215 0 0,-1 1-103 0 0,-1 1-73 0 0,4 0-79 0 0,0 0-1 0 0,0 0 1 0 0,0 0 0 0 0,-1 0 0 0 0,1 0 0 0 0,0 0 0 0 0,0 0 0 0 0,0 0 0 0 0,0 0 0 0 0,0 0-1 0 0,0 0 1 0 0,0 0 0 0 0,0 0 0 0 0,0 0 0 0 0,-1 0 0 0 0,1 0 0 0 0,0 0 0 0 0,0 0-1 0 0,0 0 1 0 0,0 0 0 0 0,0 0 0 0 0,0 0 0 0 0,0 0 0 0 0,0 0 0 0 0,0 0 0 0 0,0 0 0 0 0,0 0-1 0 0,-1 0 1 0 0,1 0 0 0 0,0 0 0 0 0,0 0 0 0 0,0 0 0 0 0,0 0 0 0 0,0-1 0 0 0,0 1-1 0 0,0 0 1 0 0,0 0 0 0 0,0 0 0 0 0,0 0 0 0 0,0 0 0 0 0,0 0 0 0 0,0 0 0 0 0,0 0 0 0 0,0 0-1 0 0,0 0 1 0 0,0-1 0 0 0,0 1 0 0 0,0 0 0 0 0,0 0 0 0 0,0 0 0 0 0,0 0 0 0 0,0 0-1 0 0,0 0 1 0 0,0 0 0 0 0,0 0 0 0 0,0 0 0 0 0,0-1-12 0 0,0-2 207 0 0,0 1-127 0 0,1 0 1 0 0,-1 0-1 0 0,0 0 0 0 0,0 0 0 0 0,0 0 0 0 0,-1 1 1 0 0,1-1-1 0 0,0 0 0 0 0,-1 0 0 0 0,1 0 0 0 0,-2-1-80 0 0,-1 1 169 0 0,-1 0-1 0 0,1 0-6 0 0,2 0-8 0 0,0 0-23 0 0,0-1 38 0 0,1-1 46 0 0,0-1 53 0 0,-3-7 96 0 0,-8-3 46 0 0,8 12-151 0 0,2 0-90 0 0,0 1-56 0 0,2-1-57 0 0,-1 0-23 0 0,-1 1 54 0 0,-10-4 236 0 0,6-1-100 0 0,5 7-211 0 0,-1-1 1 0 0,1 1 0 0 0,0-1 0 0 0,0 1-1 0 0,0 0 1 0 0,-1-1 0 0 0,1 1 0 0 0,0 0 0 0 0,-1-1-1 0 0,1 1 1 0 0,0 0 0 0 0,-1-1 0 0 0,1 1-1 0 0,0 0 1 0 0,-1 0 0 0 0,1-1 0 0 0,0 1-1 0 0,-1 0 1 0 0,1 0 0 0 0,-1 0 0 0 0,1 0-1 0 0,-1 0 1 0 0,1-1 0 0 0,0 1 0 0 0,-1 0-1 0 0,1 0 1 0 0,-1 0 0 0 0,1 0 0 0 0,-1 0-1 0 0,1 0 1 0 0,-1 0-13 0 0,-4-2 210 0 0,-6-9-40 0 0,11 11-167 0 0,0 0 0 0 0,0-1 0 0 0,0 1 0 0 0,0 0-1 0 0,0 0 1 0 0,0 0 0 0 0,-1 0 0 0 0,1 0 0 0 0,0 0 0 0 0,0 0-1 0 0,0 0 1 0 0,0-1 0 0 0,0 1 0 0 0,0 0 0 0 0,0 0-1 0 0,0 0 1 0 0,0 0 0 0 0,-1 0 0 0 0,1 0 0 0 0,0 0 0 0 0,0 0-1 0 0,0 0 1 0 0,0 0 0 0 0,0 0 0 0 0,0 0 0 0 0,-1 0 0 0 0,1 0-1 0 0,0 0 1 0 0,0 0 0 0 0,0 0 0 0 0,0 0 0 0 0,0 0 0 0 0,0 0-1 0 0,-1 0 1 0 0,1 0 0 0 0,0 0 0 0 0,0 0 0 0 0,0 0 0 0 0,0 0-1 0 0,0 0 1 0 0,0 0 0 0 0,0 0 0 0 0,-1 0 0 0 0,1 0 0 0 0,0 0-1 0 0,0 1 1 0 0,0-1 0 0 0,0 0 0 0 0,0 0 0 0 0,0 0 0 0 0,0 0-1 0 0,0 0 1 0 0,0 0 0 0 0,0 0 0 0 0,0 0 0 0 0,0 1 0 0 0,-1-1-3 0 0,-1 1 21 0 0,0 1 1 0 0,0-1-1 0 0,0 1 1 0 0,0-1 0 0 0,-1 0-1 0 0,1 0 1 0 0,-1 0 0 0 0,1 0-1 0 0,0 0 1 0 0,-1-1 0 0 0,0 1-1 0 0,1-1 1 0 0,-1 0 0 0 0,1 1-1 0 0,-1-1 1 0 0,0 0 0 0 0,1-1-22 0 0,-4 4 96 0 0,2 2-59 0 0,0-1-9 0 0,1 0-1 0 0,-1-1 0 0 0,0 1 1 0 0,-1-1-1 0 0,-1 1-27 0 0,-5 1 52 0 0,10-4-47 0 0,0-1 1 0 0,-1 0-1 0 0,1 1 0 0 0,0-1 0 0 0,0 1 0 0 0,0-1 0 0 0,0 1 1 0 0,0 0-1 0 0,0 0 0 0 0,0-1 0 0 0,0 1 0 0 0,0 0 1 0 0,0 0-1 0 0,0 0 0 0 0,1 0 0 0 0,-1 0 0 0 0,0 0 1 0 0,0 1-6 0 0,-4 8 49 0 0,4-7-37 0 0,0-1 1 0 0,0 1-1 0 0,0-1 0 0 0,-1 0 0 0 0,1 0 1 0 0,-1 0-1 0 0,1 0 0 0 0,-1 0 0 0 0,0 0-11 0 0,-3 4 33 0 0,0 0 0 0 0,1 0 1 0 0,-1 0-1 0 0,-1 5-34 0 0,-2 1 38 0 0,-3 7 30 0 0,3 0-34 0 0,-5 8 6 0 0,7-19-32 0 0,-13 25 36 0 0,8-3 58 0 0,9-24-87 0 0,0 1 9 0 0,-1 0 0 0 0,1 0 1 0 0,1 1-1 0 0,-1-1 0 0 0,1 1 0 0 0,0 5-24 0 0,1-5 23 0 0,-1-1 0 0 0,0 0 0 0 0,0 1-1 0 0,-1-1 1 0 0,1 0-23 0 0,-2 2 32 0 0,1 0 0 0 0,0 0-1 0 0,1-1 1 0 0,0 1-1 0 0,0 2-31 0 0,1 4 47 0 0,-1-7-17 0 0,1 0 1 0 0,0 0-1 0 0,1 1 0 0 0,0-1 0 0 0,1 1-30 0 0,-1-5 13 0 0,2 9 50 0 0,0 0 1 0 0,0 0-1 0 0,-1 1 0 0 0,-1 8-63 0 0,-1-19 9 0 0,0 11 77 0 0,1 0 0 0 0,0 0 0 0 0,1 5-86 0 0,-1-13 27 0 0,1 0-1 0 0,0 0 0 0 0,0 0 1 0 0,0 0-1 0 0,2 1-26 0 0,-1 0 39 0 0,0 1-1 0 0,-1-1 0 0 0,3 8-38 0 0,-4-9 28 0 0,1 0 1 0 0,0 0-1 0 0,0 0 0 0 0,0 0 0 0 0,1-1 0 0 0,0 1 0 0 0,2 1-28 0 0,2 5 40 0 0,-4-6-14 0 0,1-1 0 0 0,-1 1 0 0 0,1-1 0 0 0,1 0 0 0 0,-1 0 0 0 0,1 0 0 0 0,-1-1 0 0 0,1 0-1 0 0,2 2-25 0 0,40 24 152 0 0,-38-26-102 0 0,1 0 0 0 0,0 0 0 0 0,6 0-50 0 0,2 2 32 0 0,-2 0-17 0 0,-13-5-8 0 0,1 0 1 0 0,-1 1 0 0 0,0-1 0 0 0,1-1 0 0 0,-1 1-1 0 0,1 0 1 0 0,0-1 0 0 0,1 0-8 0 0,29 0 40 0 0,-25 0-67 0 0,0 0-35 0 0,-1 0-22 0 0,-1 0-36 0 0,0 0-40 0 0,1 0-47 0 0,0 0-129 0 0,-1-1 83 0 0,10-4-358 0 0,-11 2 270 0 0,-3 2 130 0 0,-1 0-44 0 0,1 0-53 0 0,0 0-59 0 0,-1 0-48 0 0,1 0-54 0 0,-1 1-47 0 0,0 0-43 0 0,0-1-158 0 0,0 1-41 0 0,0 0-191 0 0,2 0-520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31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246 115 6176 0 0,'0'0'177'0'0,"-3"0"0"0"0,3 0-174 0 0,-1 0 0 0 0,0 0 0 0 0,1 0-1 0 0,-1 0 1 0 0,0 0 0 0 0,1 0 0 0 0,-1-1-1 0 0,0 1 1 0 0,1 0 0 0 0,-1-1-1 0 0,1 1 1 0 0,-1 0 0 0 0,0-1 0 0 0,1 1-1 0 0,-1 0 1 0 0,1-1 0 0 0,-1 1-1 0 0,1-1 1 0 0,-1 1 0 0 0,1-1 0 0 0,0 0-1 0 0,-1 1 1 0 0,1-1-3 0 0,-3-2 64 0 0,1 0 55 0 0,-2 2 75 0 0,-1 0 92 0 0,2 1 470 0 0,3 0 32 0 0,0 0-35 0 0,0 0-499 0 0,0 0 83 0 0,0 0 183 0 0,0 0-10 0 0,0 0-38 0 0,0 0-141 0 0,0 0-62 0 0,0 0-11 0 0,0 0-13 0 0,0 0-46 0 0,0 0-27 0 0,0 3-4 0 0,1-2-147 0 0,-1 1-1 0 0,0 0 1 0 0,0-1 0 0 0,1 1 0 0 0,-1 0 0 0 0,1-1 0 0 0,0 1 0 0 0,-1-1 0 0 0,1 1 0 0 0,0-1 0 0 0,0 1 0 0 0,0-1-21 0 0,6 13 159 0 0,-5-2-17 0 0,-3 0 6 0 0,1-8-103 0 0,-1-1-1 0 0,1 0 1 0 0,0 1-1 0 0,0-1 1 0 0,1 0-1 0 0,-1 1 0 0 0,1-1 1 0 0,-1 0-1 0 0,1 0 1 0 0,1 1-45 0 0,3 4 100 0 0,1 3 47 0 0,-4 6 37 0 0,0-3-77 0 0,4 8 104 0 0,-4-16-150 0 0,0 0 1 0 0,-1 0 0 0 0,0 0-1 0 0,0 0 1 0 0,0 0 0 0 0,0 1-62 0 0,-1 24 236 0 0,0 41 253 0 0,0-22-103 0 0,2-9-176 0 0,9-3 4 0 0,-6 9 26 0 0,-6 33 250 0 0,0-29-212 0 0,1 31 173 0 0,0 2 118 0 0,0-81-548 0 0,0 0 0 0 0,0 0 0 0 0,0 0 0 0 0,-1 0 0 0 0,1 0 0 0 0,-1 0 0 0 0,0 1-21 0 0,-10 7 137 0 0,9-1-96 0 0,1 4 59 0 0,1 18 224 0 0,1-15-67 0 0,-1-14-180 0 0,0-3-12 0 0,0 0-1 0 0,0 0 0 0 0,0 0 0 0 0,0 0-25 0 0,-1 0-95 0 0,-1-3-73 0 0,-2-1-106 0 0,-3-2-256 0 0,5 4 24 0 0,1 0 103 0 0,1 0 88 0 0,-1 0 72 0 0,1-1-38 0 0,0-1-22 0 0,1 2 113 0 0,-1 1-94 0 0,0 0 78 0 0,0 0-37 0 0,0 0-106 0 0,0-1-36 0 0,0-1-440 0 0,0 1 127 0 0,0 0-49 0 0,0-1-810 0 0,0 1-625 0 0,0 1-1194 0 0</inkml:trace>
  <inkml:trace contextRef="#ctx0" brushRef="#br0" timeOffset="534.6">0 263 4328 0 0,'0'0'125'0'0,"0"0"-27"0"0,0 0 6 0 0,0 0 45 0 0,0 0 139 0 0,0 0 254 0 0,0 0 24 0 0,0 0-12 0 0,0 0-54 0 0,0 0-20 0 0,0 0-6 0 0,0 0-2 0 0,0 0 0 0 0,0 0 0 0 0,0 0 0 0 0,0 0-14 0 0,0 0-54 0 0,0 0-20 0 0,0 0-6 0 0,0 0-12 0 0,0 0-36 0 0,0 0-12 0 0,0 0-4 0 0,0 0 0 0 0,0 0 13 0 0,0 0 8 0 0,3 0 1 0 0,8 0-14 0 0,-8 0-56 0 0,-1 0-30 0 0,0 0-210 0 0,-1 0 0 0 0,1-1 0 0 0,-1 1 1 0 0,0 0-1 0 0,1-1 0 0 0,-1 1 1 0 0,0-1-1 0 0,1 1 0 0 0,-1-1 0 0 0,1 0-26 0 0,10-8 182 0 0,-9 7-80 0 0,1 0-46 0 0,6 3-25 0 0,-5-1-2 0 0,0 0-6 0 0,0-1-1 0 0,1 0 0 0 0,-1 0 1 0 0,0 0-1 0 0,5-2-22 0 0,-4 1 11 0 0,0 0-1 0 0,0 0 0 0 0,0 1 1 0 0,0 0-1 0 0,0 1 1 0 0,1-1-11 0 0,-2 1 11 0 0,1-1-1 0 0,-1 0 1 0 0,1 0-1 0 0,-1 0 1 0 0,0 0 0 0 0,2-2-11 0 0,-1 1 11 0 0,-1 1 1 0 0,1-1-1 0 0,0 1 1 0 0,0 0 0 0 0,0 0-1 0 0,2 1-11 0 0,-4 0 5 0 0,1 0 0 0 0,-1 0 0 0 0,1-1-1 0 0,-1 0 1 0 0,4 0-5 0 0,16-10 43 0 0,6 9-29 0 0,-24 3-3 0 0,0-1-1 0 0,1-1 0 0 0,-1 1 0 0 0,0-1 1 0 0,0 0-1 0 0,1 0-10 0 0,15-10 71 0 0,8 5 0 0 0,3-5 1 0 0,0 6-12 0 0,-16 0-50 0 0,6-1-37 0 0,2 3-37 0 0,-17 3 38 0 0,-1-1-1 0 0,1 0 0 0 0,-1-1 1 0 0,1 1-1 0 0,-1-1 1 0 0,6-3 26 0 0,-8 3-26 0 0,14 0-204 0 0,0-1-53 0 0,-8-2 162 0 0,0 1 22 0 0,-3 1-3 0 0,1 2-28 0 0,1 0-54 0 0,5 1-95 0 0,-4 0 37 0 0,-1 0-51 0 0,-5 0 103 0 0,1 0-37 0 0,-2 0 95 0 0,-1 0-65 0 0,1-1-59 0 0,-1 0-56 0 0,0-1-52 0 0,-1 1-46 0 0,1-1-43 0 0,-1 1-39 0 0,2-2-369 0 0,1 1-70 0 0,1 0-678 0 0,4 1-899 0 0</inkml:trace>
  <inkml:trace contextRef="#ctx0" brushRef="#br0" timeOffset="1057.73">934 1 5840 0 0,'0'0'132'0'0,"0"0"17"0"0,0 0 11 0 0,3 2-21 0 0,8 12-111 0 0,-8-4-13 0 0,-3-4 42 0 0,0 2 84 0 0,-1 0 48 0 0,1-7-132 0 0,0 1 0 0 0,0 0 0 0 0,1-1 0 0 0,-1 1 0 0 0,0 0 0 0 0,0-1 0 0 0,1 1 0 0 0,-1 0-1 0 0,2 0-56 0 0,3 6 230 0 0,1 3 108 0 0,-4 6 84 0 0,-2-7-231 0 0,-1 2 11 0 0,1-3-29 0 0,1-1 14 0 0,2 2 52 0 0,2 1-36 0 0,-1-1-19 0 0,-1-1-21 0 0,-2-1 20 0 0,0 3 57 0 0,-2 2-51 0 0,1-3-48 0 0,0 0 1 0 0,0-1-1 0 0,1 1 1 0 0,1 4-142 0 0,3 5 152 0 0,1 9 82 0 0,-3 4 72 0 0,-1-7-93 0 0,4 6-11 0 0,1 2-10 0 0,-6-5 5 0 0,-2-1-42 0 0,0 16 173 0 0,2-35-224 0 0,-1 1-1 0 0,1-1 1 0 0,0 0-1 0 0,1 1-103 0 0,3 8 162 0 0,-3-10-83 0 0,0-1 1 0 0,-1 1 0 0 0,1 0-1 0 0,-1 0 1 0 0,-1 0 0 0 0,1 3-80 0 0,-1 31 252 0 0,0-28-134 0 0,2-4-34 0 0,4 8 53 0 0,1-1-5 0 0,-6 3 56 0 0,-1 21 174 0 0,0-23-204 0 0,0-1 40 0 0,0 3 126 0 0,0-4 108 0 0,0-11-167 0 0,0-1 36 0 0,0-3 40 0 0,0-2 43 0 0,0 0-369 0 0,0 1 1 0 0,0-1-1 0 0,-1 0 0 0 0,1 0 1 0 0,0 0-1 0 0,-1 1 1 0 0,0-1-1 0 0,1 0 0 0 0,-1 1 1 0 0,0-1-1 0 0,0 0 0 0 0,0 1 1 0 0,0-1-1 0 0,0 1-15 0 0,-4-7 14 0 0,5 6-8 0 0,-1 0 0 0 0,0-1 0 0 0,0 1 0 0 0,1 0 0 0 0,-1-1-1 0 0,1 1 1 0 0,0-1 0 0 0,0 1 0 0 0,0-1 0 0 0,0 1 0 0 0,0-1 0 0 0,0 1 0 0 0,1-3-6 0 0,10-28 66 0 0,-8 23-49 0 0,-2 7-15 0 0,0 0 0 0 0,0-1-1 0 0,0 1 1 0 0,-1-1 0 0 0,0 1 0 0 0,0-1-1 0 0,0 1 1 0 0,0-1-2 0 0,2-14-1 0 0,9-4-13 0 0,-6-5-68 0 0,6 5-48 0 0,-5 0 15 0 0,-5 16 81 0 0,1 1 0 0 0,-1-1 0 0 0,1 1 0 0 0,0 0 0 0 0,2-2 34 0 0,-2 3-34 0 0,0 1 1 0 0,1-1-1 0 0,0 0 0 0 0,0 1 0 0 0,2-2 34 0 0,11-14-148 0 0,-14 15 117 0 0,1 0 0 0 0,-1-1 0 0 0,0 1 0 0 0,0 0-1 0 0,1-3 32 0 0,3-8-112 0 0,0 7 38 0 0,-5 7 67 0 0,1 0-1 0 0,-1 1 1 0 0,0-1-1 0 0,0 0 0 0 0,1 1 1 0 0,-1-1-1 0 0,0 1 1 0 0,1-1-1 0 0,-1 1 1 0 0,2-1 7 0 0,21-7-56 0 0,25-19-64 0 0,-45 26 110 0 0,1-1 1 0 0,-1 1-1 0 0,0 1 0 0 0,1-1 0 0 0,0 1 1 0 0,-1 0-1 0 0,1 0 0 0 0,-1 0 0 0 0,5 1 10 0 0,7 0-40 0 0,-14-1 38 0 0,25 2-7 0 0,-26-2 9 0 0,0 1-1 0 0,0-1 1 0 0,0 0-1 0 0,0 1 1 0 0,0-1-1 0 0,0 1 0 0 0,0 0 1 0 0,0-1-1 0 0,0 1 1 0 0,0 0-1 0 0,0-1 1 0 0,0 1-1 0 0,-1 0 1 0 0,1 0-1 0 0,0 0 1 0 0,0 0-1 0 0,-1 0 0 0 0,1 0 1 0 0,0 0 0 0 0,4 10-30 0 0,-4-8 26 0 0,0-1 0 0 0,0 0 1 0 0,0 1-1 0 0,1-1 0 0 0,-1 0 0 0 0,1 0 0 0 0,-1 0 1 0 0,1 0-1 0 0,0 0 4 0 0,7 6-26 0 0,-8-6 22 0 0,1-1 0 0 0,0 1-1 0 0,0-1 1 0 0,0 1 0 0 0,-1 0 0 0 0,1 0-1 0 0,-1 0 1 0 0,1 0 0 0 0,-1 0 0 0 0,0 0-1 0 0,0 0 1 0 0,0 0 0 0 0,0 0 0 0 0,0 0-1 0 0,0 1 1 0 0,-1-1 0 0 0,1 0-1 0 0,-1 1 1 0 0,1 0 4 0 0,-1 0 2 0 0,0-1 0 0 0,0 1 0 0 0,0-1 0 0 0,0 1-1 0 0,1-1 1 0 0,-1 1 0 0 0,1-1 0 0 0,0 1 0 0 0,0-1 0 0 0,0 0 0 0 0,0 1-1 0 0,0-1-1 0 0,1 1 8 0 0,-1-1 0 0 0,0 1 0 0 0,0 0-1 0 0,0-1 1 0 0,0 1 0 0 0,0 0-1 0 0,-1 0 1 0 0,1 0 0 0 0,-1-1-1 0 0,0 1 1 0 0,0 0 0 0 0,0 1-8 0 0,0 8 8 0 0,0 13 42 0 0,3-2 50 0 0,5-4 31 0 0,-14-3-10 0 0,10-6-41 0 0,1-1 30 0 0,-4-4-147 0 0,0 0 77 0 0,0 0 64 0 0,-1 0 53 0 0,1 3 106 0 0,-1 16 604 0 0,0-13-545 0 0,0-1-116 0 0,-1 0-112 0 0,1-6-97 0 0,0 0-33 0 0,0 0-36 0 0,0 1-39 0 0,0-1-43 0 0,-1 0-45 0 0,1-1-48 0 0,0 1-53 0 0,0 7 299 0 0,3-6 44 0 0,8 6-54 0 0,-8-8-104 0 0,-3-3-55 0 0,3-3-20 0 0,0 0 110 0 0,1 0-5 0 0,-1 0-23 0 0,0 1-44 0 0,1 1-75 0 0,-1 0-56 0 0,1 0-141 0 0,-1-1-47 0 0,0-3-423 0 0,-1-1-47 0 0,12 1-980 0 0,2-9-20 0 0</inkml:trace>
  <inkml:trace contextRef="#ctx0" brushRef="#br0" timeOffset="1497.15">1754 689 7976 0 0,'3'0'174'0'0,"9"-3"15"0"0,3-8 42 0 0,-10 8-40 0 0,8 0-153 0 0,3-9-29 0 0,2-3-17 0 0,-11 13 15 0 0,-1-1 78 0 0,-3-2 71 0 0,3-4 158 0 0,-2 6-229 0 0,2 0 55 0 0,1 0 43 0 0,0 0 35 0 0,-3 1-65 0 0,0 0 0 0 0,0 1 0 0 0,0-1 0 0 0,0-1 0 0 0,0 1 0 0 0,0-1 0 0 0,0 1 0 0 0,0-1-153 0 0,0-1 170 0 0,0 0-1 0 0,1 1 1 0 0,0 0 0 0 0,-1 0 0 0 0,1 0 0 0 0,0 1 0 0 0,1 0 0 0 0,0-1-170 0 0,15-6 570 0 0,-13 4-422 0 0,1-1-37 0 0,4 1 70 0 0,-8-2-74 0 0,-5 6-101 0 0,0 1 0 0 0,1-1 1 0 0,-1 1-1 0 0,0 0 0 0 0,0-1 0 0 0,1 1 1 0 0,-1-1-1 0 0,0 1 0 0 0,1 0 1 0 0,-1-1-1 0 0,1 1 0 0 0,-1 0 0 0 0,0-1 1 0 0,1 1-1 0 0,-1 0 0 0 0,1 0 1 0 0,-1-1-1 0 0,1 1 0 0 0,-1 0 0 0 0,1 0 1 0 0,-1 0-1 0 0,1 0 0 0 0,-1 0 1 0 0,1 0-1 0 0,-1-1 0 0 0,1 1 0 0 0,-1 0 1 0 0,1 1-1 0 0,-1-1 0 0 0,1 0 1 0 0,-1 0-1 0 0,1 0-6 0 0,15-3 72 0 0,-2-8-41 0 0,-11 6 47 0 0,-3 4-72 0 0,0 0 0 0 0,0 1 0 0 0,0-1 0 0 0,0 0 0 0 0,0 1-1 0 0,0-1 1 0 0,1 0 0 0 0,-1 1 0 0 0,0-1 0 0 0,0 0 0 0 0,0 0 0 0 0,1 1-1 0 0,-1-1 1 0 0,0 1 0 0 0,1-1-6 0 0,-1 1 6 0 0,1-1 1 0 0,0 1-1 0 0,-1 0 0 0 0,1-1 0 0 0,0 1 0 0 0,-1 0 0 0 0,1 0 0 0 0,0-1 0 0 0,-1 1 1 0 0,1 0-1 0 0,0 0 0 0 0,0 0 0 0 0,-1 0 0 0 0,1 0 0 0 0,0 0-6 0 0,-1 0 0 0 0,0 0 3 0 0,0 0-1 0 0,0 0 0 0 0,0 0 0 0 0,0 0 1 0 0,0 0-1 0 0,0 0 0 0 0,0 0 1 0 0,1 0-1 0 0,-1 0 0 0 0,0 0 0 0 0,0 0 1 0 0,0 0-1 0 0,0 0 0 0 0,0 0 1 0 0,0 0-1 0 0,0 0 0 0 0,0 0 0 0 0,0 0 1 0 0,0 0-1 0 0,1 0 0 0 0,-1 0 1 0 0,0 0-1 0 0,0 0 0 0 0,0 0 1 0 0,0 0-1 0 0,0 0 0 0 0,0 0 0 0 0,0 0 1 0 0,0 0-1 0 0,0 0 0 0 0,0 0 1 0 0,0 0-1 0 0,0 0 0 0 0,0 0 0 0 0,1-1 1 0 0,-1 1-1 0 0,0 0 0 0 0,0 0 1 0 0,0 0-1 0 0,0 0 0 0 0,0 0 0 0 0,0 0 1 0 0,0 0-1 0 0,0 0 0 0 0,0 0 1 0 0,0 0-1 0 0,0-1 0 0 0,0 1 1 0 0,0 0-1 0 0,0 0 0 0 0,0 0 0 0 0,0 0 1 0 0,0 0-1 0 0,0 0 0 0 0,0 0 1 0 0,0 0-1 0 0,0-1-2 0 0,0-9 129 0 0,0 7-7 0 0,0 3-1 0 0,0-3 6 0 0,0 3-121 0 0,0-1 0 0 0,0 0 0 0 0,0 1 1 0 0,-1-1-1 0 0,1 1 0 0 0,0-1 0 0 0,0 1 1 0 0,0-1-1 0 0,0 1 0 0 0,0-1 1 0 0,-1 1-1 0 0,1-1 0 0 0,0 1 0 0 0,0-1 1 0 0,-1 1-1 0 0,1-1 0 0 0,0 1 0 0 0,-1 0 1 0 0,1-1-1 0 0,0 1 0 0 0,-1-1 1 0 0,1 1-1 0 0,-1 0 0 0 0,1 0 0 0 0,-1-1 1 0 0,1 1-7 0 0,-5-4 75 0 0,2 0 4 0 0,1-9 133 0 0,2 7-163 0 0,0 5-42 0 0,-1 1 0 0 0,1 0 0 0 0,0-1 0 0 0,0 1 0 0 0,0 0 0 0 0,0 0 0 0 0,0-1 0 0 0,0 1 0 0 0,-1 0 0 0 0,1 0 0 0 0,0-1 0 0 0,0 1 0 0 0,0 0 0 0 0,-1 0 0 0 0,1-1 0 0 0,0 1 0 0 0,0 0 0 0 0,0 0 0 0 0,-1 0 0 0 0,1 0 0 0 0,0-1 0 0 0,-1 1 0 0 0,1 0 0 0 0,0 0-7 0 0,-13-1 159 0 0,-3 1-128 0 0,1 0-71 0 0,14 0 40 0 0,1-1 0 0 0,-1 1 0 0 0,1 0 0 0 0,-1 0 0 0 0,1 0 0 0 0,-1 0 0 0 0,1 0 0 0 0,-1 0 0 0 0,1 0 0 0 0,-1 0 0 0 0,1 0 0 0 0,-1 1 0 0 0,1-1 0 0 0,-1 0 0 0 0,1 0 0 0 0,-1 0 0 0 0,1 1 0 0 0,-1-1 0 0 0,1 0 0 0 0,0 0 0 0 0,-1 1 0 0 0,1-1 0 0 0,-1 0 0 0 0,1 1 0 0 0,0-1 0 0 0,-1 0 0 0 0,1 1 0 0 0,0-1 0 0 0,-1 1 0 0 0,1-1 0 0 0,0 1 0 0 0,-1 0 0 0 0,-3 5 0 0 0,-10 0 0 0 0,11-5 0 0 0,1 1 0 0 0,-1 0 0 0 0,1 0 0 0 0,-1 0 0 0 0,1 0 0 0 0,0 0 1 0 0,0 0-1 0 0,0 1 0 0 0,0-1 0 0 0,0 1 0 0 0,0-1 0 0 0,1 1 0 0 0,-1 0 0 0 0,-10 24 43 0 0,2-6 38 0 0,-1-2-54 0 0,6 8 47 0 0,-1-10-20 0 0,5-14-36 0 0,-1 0 0 0 0,1 1 0 0 0,0-1 0 0 0,0 1 0 0 0,0-1 0 0 0,1 1 0 0 0,0-1 0 0 0,-1 3-18 0 0,0 11 107 0 0,-6 2-18 0 0,2-4-22 0 0,2 10 41 0 0,4-18-26 0 0,0 1 0 0 0,1-1 0 0 0,-1 1 0 0 0,1-1 0 0 0,3 5-82 0 0,-3-6 34 0 0,0 13 178 0 0,-2-18-191 0 0,0 1 1 0 0,0-1 0 0 0,0 1-1 0 0,0-1 1 0 0,1 0 0 0 0,-1 1-1 0 0,0-1 1 0 0,1 1 0 0 0,-1-1-1 0 0,1 1-21 0 0,2 5 83 0 0,15 24 273 0 0,-9-22-231 0 0,5-4 54 0 0,-10 2-75 0 0,-4-7-98 0 0,1 1 0 0 0,-1-1 0 0 0,0 1 1 0 0,1-1-1 0 0,-1 1 0 0 0,0-1 0 0 0,1 0 0 0 0,-1 1 1 0 0,0-1-1 0 0,1 0 0 0 0,-1 1 0 0 0,0-1 0 0 0,1 0 0 0 0,-1 1 1 0 0,1-1-1 0 0,-1 0 0 0 0,1 0 0 0 0,-1 1 0 0 0,1-1 0 0 0,-1 0 1 0 0,1 0-1 0 0,-1 0 0 0 0,1 0 0 0 0,-1 0 0 0 0,1 0 0 0 0,-1 0 1 0 0,1 0-1 0 0,-1 0 0 0 0,1 0 0 0 0,-1 0 0 0 0,1 0 0 0 0,0 0-6 0 0,1 0 18 0 0,-1 0-1 0 0,1 0 0 0 0,0 0 0 0 0,0 1 1 0 0,0-1-1 0 0,-1 1 0 0 0,1-1 0 0 0,0 1 0 0 0,-1 0 1 0 0,1 0-1 0 0,-1-1 0 0 0,2 2-17 0 0,-1-1 14 0 0,0 0-1 0 0,-1 0 1 0 0,1 0 0 0 0,0 0-1 0 0,-1 0 1 0 0,1 0 0 0 0,0-1-1 0 0,0 1 1 0 0,0-1-1 0 0,0 1 1 0 0,0-1 0 0 0,0 0-1 0 0,0 0-13 0 0,19 0 102 0 0,4 0-20 0 0,-3-2-9 0 0,-8-4-61 0 0,2 0-23 0 0,-11 6-55 0 0,-1-1 49 0 0,8 1 103 0 0,-7 0-69 0 0,0 0-52 0 0,-2 0-30 0 0,1-1-44 0 0,-1 1-21 0 0,1-1-41 0 0,-1 0-46 0 0,1 0-50 0 0,0 0-177 0 0,0-1-102 0 0,2 0-189 0 0,0 0-94 0 0,0 0-73 0 0,1 0-52 0 0,10 0-1347 0 0,12 1-1311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38.8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376 66 6248 0 0,'0'0'133'0'0,"0"0"23"0"0,-2 0 15 0 0,-5 1-91 0 0,-3-2 0 0 0,-20-13-52 0 0,21 11-11 0 0,-1 2 37 0 0,1 1 37 0 0,0 1 40 0 0,0 0 98 0 0,-29-1 979 0 0,24 0-727 0 0,-2 0-23 0 0,7 0-272 0 0,1 0-33 0 0,-3 1 92 0 0,-2 6 30 0 0,11-6-242 0 0,0 0 0 0 0,1 0 0 0 0,-1 0 0 0 0,1-1 1 0 0,-1 1-1 0 0,0 0 0 0 0,0-1 0 0 0,0 1 0 0 0,1-1 0 0 0,-1 0 0 0 0,0 1 0 0 0,0-1 0 0 0,0 0-33 0 0,-12 3 210 0 0,4 3-46 0 0,1-1-48 0 0,-5 0 110 0 0,9 6-54 0 0,-9-6-20 0 0,11-2-117 0 0,-1 0-1 0 0,1 0 1 0 0,-1 0 0 0 0,1 0-1 0 0,0 0 1 0 0,0 0-1 0 0,0 1 1 0 0,1 0-1 0 0,-1-1 1 0 0,1 1 0 0 0,0 0-1 0 0,0 0 1 0 0,0 0-1 0 0,1 1 1 0 0,-1 1-35 0 0,-8 15 179 0 0,5-13-114 0 0,4-7-51 0 0,0 1 0 0 0,0-1 0 0 0,1 1 0 0 0,-1-1 0 0 0,0 1 0 0 0,0 0 1 0 0,1-1-1 0 0,-1 1 0 0 0,1 0 0 0 0,0-1 0 0 0,-1 1 0 0 0,1 0 0 0 0,0-1 0 0 0,0 1-14 0 0,0 1 21 0 0,-1 0-1 0 0,1 0 1 0 0,-1-1 0 0 0,1 1-1 0 0,-1 0 1 0 0,0-1-1 0 0,0 1 1 0 0,0 0 0 0 0,0-1-1 0 0,-1 1-20 0 0,1-2 9 0 0,1 1 0 0 0,-1-1 0 0 0,0 1 0 0 0,0 0-1 0 0,1-1 1 0 0,-1 1 0 0 0,1 0 0 0 0,-1-1 0 0 0,1 1 0 0 0,0 0 0 0 0,0-1-1 0 0,0 1 1 0 0,0 0 0 0 0,0 0 0 0 0,0-1 0 0 0,0 1 0 0 0,0 0 0 0 0,1 1-9 0 0,6 11 91 0 0,-6-13-76 0 0,0 1 1 0 0,-1-1-1 0 0,1 1 0 0 0,0-1 1 0 0,-1 1-1 0 0,1-1 1 0 0,-1 1-1 0 0,1 0 1 0 0,-1-1-1 0 0,0 1 1 0 0,1-1-1 0 0,-1 1 1 0 0,0 0-16 0 0,0 1 38 0 0,0 1 0 0 0,0-1 0 0 0,0 1 0 0 0,0-1 0 0 0,1 1-1 0 0,0-1 1 0 0,0 1 0 0 0,0-1-38 0 0,0 0 20 0 0,0-1 0 0 0,0 0 1 0 0,0 0-1 0 0,1 0 0 0 0,-1-1 0 0 0,1 1 0 0 0,-1 0 0 0 0,1 0-20 0 0,12 14 160 0 0,-11-8-90 0 0,-3-8-63 0 0,0 1 0 0 0,0-1-1 0 0,1 1 1 0 0,-1-1 0 0 0,0 1 0 0 0,0-1 0 0 0,1 0 0 0 0,-1 1-1 0 0,0-1 1 0 0,0 1 0 0 0,1-1 0 0 0,-1 1 0 0 0,1-1-1 0 0,-1 0 1 0 0,0 1 0 0 0,1-1 0 0 0,-1 0 0 0 0,1 1-1 0 0,-1-1 1 0 0,1 0 0 0 0,-1 0 0 0 0,1 1 0 0 0,-1-1 0 0 0,1 0-1 0 0,-1 0 1 0 0,1 0 0 0 0,-1 0 0 0 0,1 0 0 0 0,-1 0-1 0 0,1 0 1 0 0,-1 0 0 0 0,1 0 0 0 0,-1 0 0 0 0,1 0-1 0 0,-1 0 1 0 0,1 0 0 0 0,-1 0 0 0 0,1 0-7 0 0,10 1 145 0 0,2 6 27 0 0,1-1 11 0 0,-3-4-20 0 0,5-2 55 0 0,10 0 40 0 0,-5-3-110 0 0,-8-3-29 0 0,-12 5-101 0 0,1 0 0 0 0,0 0 0 0 0,-1 0 0 0 0,1 1 0 0 0,-1-1 0 0 0,1 1 0 0 0,0-1 0 0 0,-1 1 0 0 0,1-1 0 0 0,0 1 0 0 0,0 0 0 0 0,-1 0 0 0 0,1 0 1 0 0,0 0-19 0 0,1 0 12 0 0,-1 0 0 0 0,1 0 0 0 0,-1 0 0 0 0,1 0 0 0 0,-1-1 0 0 0,1 1 0 0 0,-1-1 0 0 0,0 1 0 0 0,1-1-1 0 0,-1 0 1 0 0,0 0 0 0 0,1 0 0 0 0,-1 0 0 0 0,0 0 0 0 0,0-1 0 0 0,0 1 0 0 0,0-1 0 0 0,0 1 0 0 0,1-2-11 0 0,-1 2 10 0 0,0-1 0 0 0,0 0 0 0 0,0 1 0 0 0,0-1 0 0 0,0 1 0 0 0,1 0 0 0 0,-1 0 1 0 0,0-1-1 0 0,1 2 0 0 0,-1-1 0 0 0,1 0 0 0 0,0 0 0 0 0,-1 1-11 0 0,1-1 8 0 0,0 1 0 0 0,-1-1-1 0 0,1 0 1 0 0,-1 0 0 0 0,1 0 0 0 0,-1 0-1 0 0,0 0 1 0 0,1 0 0 0 0,-1-1 0 0 0,0 1-1 0 0,0-1 1 0 0,0 1 0 0 0,0-1-8 0 0,2-2 9 0 0,0 0 1 0 0,0 1-1 0 0,1-1 0 0 0,-1 1 0 0 0,1 0 1 0 0,0 1-1 0 0,-1-1 0 0 0,1 1 1 0 0,2 0-10 0 0,2-1 11 0 0,-8 3-9 0 0,0-1 1 0 0,0 1-1 0 0,0 0 1 0 0,1 0-1 0 0,-1-1 1 0 0,0 1-1 0 0,0-1 0 0 0,0 1 1 0 0,0-1-1 0 0,0 1 1 0 0,0-1-1 0 0,0 0 1 0 0,0 1-1 0 0,0-1 1 0 0,-1 0-1 0 0,1 0 0 0 0,0 1 1 0 0,0-1-1 0 0,-1 0 1 0 0,1 0-1 0 0,0 0 1 0 0,-1 0-1 0 0,1 0 1 0 0,-1 0-1 0 0,1 0 0 0 0,-1-1-2 0 0,4-12 11 0 0,-4 12-10 0 0,0-1 0 0 0,1 1 0 0 0,0 0 0 0 0,-1-1 0 0 0,1 1 0 0 0,0 0 0 0 0,0-1 0 0 0,0 1 0 0 0,1 0 0 0 0,-1 0 0 0 0,0 0 0 0 0,1 0 0 0 0,0 0 0 0 0,-1 0-2 0 0,13-10 42 0 0,10-12-21 0 0,-23 22-20 0 0,1 0 0 0 0,-1 1 0 0 0,0-1 0 0 0,0 0 0 0 0,0 0 0 0 0,0 0 0 0 0,0 1 0 0 0,-1-1 0 0 0,1 0 0 0 0,-1 0 0 0 0,1 0 0 0 0,-1 0 0 0 0,0 0-1 0 0,1-1 1 0 0,-1 1 0 0 0,0 0 0 0 0,0 1 0 0 0,0-1 0 0 0,1 0 0 0 0,-1 1 0 0 0,0-1 0 0 0,1 0 0 0 0,0 1 0 0 0,-1-1 0 0 0,1 1 0 0 0,0-1 0 0 0,0 1 0 0 0,0-2 0 0 0,0 1 0 0 0,1 1 0 0 0,-1-1 0 0 0,-1 0 0 0 0,1 0 0 0 0,0 0 0 0 0,0 1 0 0 0,-1-1 0 0 0,1 0 0 0 0,-1 0 0 0 0,1 0 0 0 0,-1 0 0 0 0,0 0 0 0 0,0-2 0 0 0,0-92-14 0 0,0 95 8 0 0,0-1 0 0 0,0 1 0 0 0,0-1 0 0 0,0 1 0 0 0,0-1 1 0 0,-1 1-1 0 0,1-1 0 0 0,-1 1 0 0 0,1-1 0 0 0,-1 1 6 0 0,-10-13-25 0 0,9 11-29 0 0,2 6-10 0 0,0 17 3 0 0,0-4-8 0 0,0-14 65 0 0,0 1 0 0 0,0 0 0 0 0,0-1 1 0 0,0 1-1 0 0,1-1 0 0 0,-1 1 0 0 0,1 1 4 0 0,10 6-53 0 0,-8 1 33 0 0,-4 9 60 0 0,0 9 42 0 0,6-12-62 0 0,22 32-20 0 0,-26-48 0 0 0,-1 1 0 0 0,1-1 0 0 0,-1 1 0 0 0,0-1 0 0 0,1 1 0 0 0,-1-1 0 0 0,0 1 0 0 0,0-1 0 0 0,0 1 0 0 0,0 0 0 0 0,0-1 0 0 0,0 1 0 0 0,0-1 0 0 0,0 1 0 0 0,0-1 0 0 0,0 1 0 0 0,1-1 0 0 0,-1 0 0 0 0,0 1 0 0 0,1-1 0 0 0,0 1 0 0 0,12 15 0 0 0,-11-16 1 0 0,-1 0 0 0 0,0 0 0 0 0,1 1 0 0 0,-1-1 0 0 0,0 1 0 0 0,0-1 0 0 0,0 1 0 0 0,0-1 0 0 0,0 1-1 0 0,0 0 1 0 0,-1-1 0 0 0,1 1 0 0 0,0 0 0 0 0,-1-1 0 0 0,1 1 0 0 0,-1 0 0 0 0,0 0 0 0 0,0 0 0 0 0,1 0-1 0 0,-1-1 5 0 0,0 0 0 0 0,0-1 0 0 0,0 1 0 0 0,0 0 0 0 0,0 0 0 0 0,0-1 0 0 0,0 1 0 0 0,0 0 0 0 0,1 0 0 0 0,-1-1 1 0 0,0 1-1 0 0,0 0 0 0 0,1-1 0 0 0,-1 1 0 0 0,1 0 0 0 0,-1-1 0 0 0,1 1 0 0 0,-1 0 0 0 0,1-1 0 0 0,-1 1 0 0 0,1-1 0 0 0,-1 1 0 0 0,1-1 0 0 0,0 1 0 0 0,-1-1-5 0 0,1 0 4 0 0,0 1 0 0 0,-1-1 0 0 0,1 0 0 0 0,-1 1 0 0 0,0-1 0 0 0,1 1 0 0 0,-1-1 0 0 0,1 1 0 0 0,-1-1 0 0 0,0 1 0 0 0,1-1 0 0 0,-1 1 0 0 0,0-1 0 0 0,1 1 0 0 0,-1-1 0 0 0,0 1 0 0 0,0-1 0 0 0,1 1 0 0 0,-1-1 0 0 0,0 1 0 0 0,0 0 0 0 0,0-1 0 0 0,0 1 0 0 0,0 0-4 0 0,0-1 1 0 0,0 0 0 0 0,0 0 0 0 0,0 0 0 0 0,0 0 0 0 0,0 1 0 0 0,0-1 0 0 0,0 0 0 0 0,0 0 0 0 0,0 0 0 0 0,0 0 0 0 0,0 0 0 0 0,0 0 0 0 0,0 0 0 0 0,0 0 0 0 0,0 0-1 0 0,0 0 1 0 0,0 1 0 0 0,0-1 0 0 0,0 0 0 0 0,0 0 0 0 0,0 0 0 0 0,0 0 0 0 0,0 0 0 0 0,0 0 0 0 0,0 0 0 0 0,0 0 0 0 0,0 0 0 0 0,0 0 0 0 0,0 0 0 0 0,0 1-1 0 0,0-1 1 0 0,1 0 0 0 0,-1 0 0 0 0,0 0 0 0 0,0 0 0 0 0,0 0 0 0 0,0 0 0 0 0,0 0 0 0 0,0 0 0 0 0,0 0 0 0 0,0 0 0 0 0,0 0 0 0 0,0 0 0 0 0,1 0 0 0 0,-1 0 0 0 0,0 0-1 0 0,0 0 1 0 0,0 0 0 0 0,0 0 0 0 0,0 0 0 0 0,0 0 0 0 0,0 0 0 0 0,0 0 0 0 0,0 0 0 0 0,0 0 0 0 0,1 0 0 0 0,-1 0-1 0 0,0 0 1 0 0,1 0-1 0 0,0 0 1 0 0,0 0 0 0 0,-1 0-1 0 0,1 0 1 0 0,0 0 0 0 0,-1 0 0 0 0,1 0-1 0 0,0 1 1 0 0,-1-1 0 0 0,1 0-1 0 0,0 0 1 0 0,-1 1 0 0 0,1-1-1 0 0,0 1 0 0 0,4 12 11 0 0,6 1 42 0 0,-8-11-19 0 0,-3-3-130 0 0,0 0-58 0 0,0 0 64 0 0,0 0-69 0 0,1 1-84 0 0,0 0 72 0 0,-1-1-37 0 0,2 2-186 0 0,0-1-86 0 0,0 1-164 0 0,0 1-81 0 0,0-1-63 0 0,-1-1-43 0 0,2 1-1170 0 0,-3-1-1136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40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7920 0 0,'0'0'174'0'0,"0"0"29"0"0,0 0 13 0 0,0 3-31 0 0,0 1-155 0 0,0 14-12 0 0,3-10 40 0 0,2 0 80 0 0,1 2 135 0 0,-4 4 97 0 0,-2-1-12 0 0,-1-9-239 0 0,1 1 0 0 0,0-1 0 0 0,0 0 0 0 0,0 0 0 0 0,1 0 0 0 0,-1 0 1 0 0,1 0-1 0 0,1 2-119 0 0,-1-3 36 0 0,7 25 345 0 0,-3 1 34 0 0,-5-19-222 0 0,1-2-49 0 0,1 0-21 0 0,3 2 1 0 0,0 6 41 0 0,-1 8 60 0 0,-4-1-48 0 0,2 9 56 0 0,9 7 85 0 0,-6 4 28 0 0,0-19-131 0 0,0 0 0 0 0,-1 13 67 0 0,-4-26-162 0 0,1 0 1 0 0,1 0 0 0 0,-1 0-1 0 0,3 6-120 0 0,1 7 198 0 0,1 19 120 0 0,0-18-111 0 0,-4-19-127 0 0,0 1-1 0 0,-1-1 0 0 0,0 1 1 0 0,0-1-1 0 0,0 6-79 0 0,2 14 165 0 0,10 9 18 0 0,1 2-14 0 0,-9-7 3 0 0,1-14 0 0 0,-5-12-124 0 0,1-1-1 0 0,-1 0 0 0 0,0 1 0 0 0,0-1 0 0 0,-1 1 0 0 0,1-1 1 0 0,-1 1-1 0 0,1 1-47 0 0,-2 5 145 0 0,1-9-111 0 0,0 1-1 0 0,0 0 0 0 0,0-1 1 0 0,0 1-1 0 0,0-1 0 0 0,0 1 1 0 0,0-1-1 0 0,0 1 0 0 0,1 0 1 0 0,-1-1-1 0 0,1 1 0 0 0,-1-1 0 0 0,1 2-33 0 0,6 2 114 0 0,-6-5-109 0 0,-1 0 0 0 0,1 0 0 0 0,-1 1 0 0 0,0-1-1 0 0,1 0 1 0 0,-1 0 0 0 0,1 1 0 0 0,-1-1-1 0 0,0 0 1 0 0,1 1 0 0 0,-1-1 0 0 0,0 1-1 0 0,1-1 1 0 0,-1 1 0 0 0,0-1 0 0 0,0 1 0 0 0,1-1-1 0 0,-1 0 1 0 0,0 1 0 0 0,0-1 0 0 0,0 1-1 0 0,0-1 1 0 0,0 1 0 0 0,1 0 0 0 0,-1-1-1 0 0,0 1 1 0 0,0-1 0 0 0,0 1 0 0 0,-1-1 0 0 0,1 1-1 0 0,0-1 1 0 0,0 1-5 0 0,0 5 338 0 0,0-2-69 0 0,0-2-62 0 0,0-1-53 0 0,0-2-48 0 0,0-2-39 0 0,-1-4-23 0 0,3-17-111 0 0,-2 18 95 0 0,2 1 75 0 0,9-8-49 0 0,-9 11-52 0 0,0 0 0 0 0,0 0 0 0 0,-1 0 0 0 0,1 0 0 0 0,-1 0 0 0 0,1 0 0 0 0,-1 0 0 0 0,0 0 0 0 0,1-2-2 0 0,4-17 6 0 0,-6 16 1 0 0,1 0 1 0 0,1 0 0 0 0,-1 0 0 0 0,1 1 0 0 0,0-1 0 0 0,0 1-1 0 0,1-2-7 0 0,2-2 2 0 0,0 1-1 0 0,0 0 0 0 0,0 0 1 0 0,1 0-1 0 0,0 0 0 0 0,0 1 1 0 0,1 0-1 0 0,0 1 0 0 0,4-4-1 0 0,-5 5 0 0 0,1-1 0 0 0,-1 0 0 0 0,-1-1 0 0 0,4-2 0 0 0,10-10 0 0 0,-12 12 1 0 0,-1 2-10 0 0,-1 0 0 0 0,1 0 0 0 0,0 0 0 0 0,0 0 0 0 0,1 1 0 0 0,2-1 9 0 0,4 1-10 0 0,-9 2 2 0 0,0-1 0 0 0,0 1-1 0 0,1 0 1 0 0,-2-1 0 0 0,1 0 0 0 0,0 0-1 0 0,0 0 1 0 0,0-1 8 0 0,0 1-10 0 0,-1 0-1 0 0,1 0 1 0 0,0 0-1 0 0,0 1 1 0 0,0 0-1 0 0,0-1 1 0 0,0 1-1 0 0,0 1 1 0 0,2-1 10 0 0,41-1-149 0 0,-39 2 117 0 0,-5 0 31 0 0,0 0-1 0 0,0 0 0 0 0,0 1 0 0 0,0-1 1 0 0,0 1-1 0 0,1 0 0 0 0,-1 0 1 0 0,0 0-1 0 0,-1 0 0 0 0,1 0 0 0 0,0 1 1 0 0,0-1-1 0 0,0 1 0 0 0,-1 0 0 0 0,2 1 2 0 0,13 12-46 0 0,-14-12 36 0 0,0 0 0 0 0,1-1 0 0 0,-1 0 0 0 0,0 1 0 0 0,1-2 0 0 0,1 2 10 0 0,-2-1-17 0 0,1 0 0 0 0,-1 0-1 0 0,1 0 1 0 0,-1 0 0 0 0,0 1-1 0 0,1 0 18 0 0,0 1-13 0 0,0 0 0 0 0,-1 0 0 0 0,0 1 0 0 0,1-1 0 0 0,-2 1 0 0 0,1 0 0 0 0,0-1 0 0 0,-1 1 0 0 0,0 2 13 0 0,8 16-11 0 0,-9-19 11 0 0,1 0 0 0 0,-1 0 0 0 0,1 0 0 0 0,-1 0 0 0 0,0 0 0 0 0,-1 0 0 0 0,1 1 0 0 0,-1-1 0 0 0,1 0 0 0 0,-2 3 0 0 0,2-1 1 0 0,-4 13-3 0 0,-14 19 14 0 0,15-35-4 0 0,-1 1-1 0 0,0-1 1 0 0,0 1 0 0 0,0-1-1 0 0,0 0 1 0 0,-1 0-1 0 0,1-1 1 0 0,-1 1 0 0 0,0 0-1 0 0,1-1 1 0 0,-1 0-1 0 0,0 0 1 0 0,-1 0 0 0 0,1-1-1 0 0,-2 1-7 0 0,-15 7 14 0 0,-3 2 32 0 0,17-10-45 0 0,0 0 1 0 0,0 0-1 0 0,1-1 1 0 0,-1 0-1 0 0,-3 0-1 0 0,4 0 7 0 0,1 1 0 0 0,0 0-1 0 0,-1 0 1 0 0,1 1 0 0 0,-5 1-7 0 0,5-1 6 0 0,-1 0 1 0 0,0-1-1 0 0,0 0 0 0 0,0 0 1 0 0,-1 0-1 0 0,1-1-6 0 0,-1 0 2 0 0,0 0-1 0 0,1-1 0 0 0,-1 0 0 0 0,-5-2-1 0 0,-27-10-69 0 0,2 1-43 0 0,10 7 66 0 0,13 2 56 0 0,1 0 40 0 0,0-1 55 0 0,-2-2 66 0 0,7 1-70 0 0,-5-2 80 0 0,7 5-170 0 0,0 2-50 0 0,3 0-53 0 0,0 0-39 0 0,-1 0-121 0 0,1 0-46 0 0,0 0-134 0 0,3 0-257 0 0,0 0 426 0 0,0 0 59 0 0,0 0 4 0 0,0-1-39 0 0,0 1 4 0 0,0 0-38 0 0,0-1-44 0 0,0 0-49 0 0,0 0-54 0 0,0 0-48 0 0,0 0-44 0 0,0 0-39 0 0,0-1-153 0 0,0 0-37 0 0,0-3-1615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41.1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115 1 10712 0 0,'14'27'241'0'0,"-12"-22"-50"0"0,-2-2-71 0 0,0 0-44 0 0,-1 1-38 0 0,1-2-2 0 0,0 0 36 0 0,1 1 43 0 0,2 0 68 0 0,2 2-118 0 0,1 3-37 0 0,-5-6-27 0 0,-1 0 0 0 0,1-1 0 0 0,-1 1 0 0 0,0 0 0 0 0,1-1 0 0 0,-1 1 0 0 0,0 0 1 0 0,0 0-1 0 0,0 0 0 0 0,0-1-1 0 0,0-1 0 0 0,0 4-88 0 0,0-1 38 0 0,0 1 37 0 0,0-1 33 0 0,0 5 111 0 0,0 1 105 0 0,0 0 131 0 0,0 1 81 0 0,0 0 44 0 0,0 13 719 0 0,0-9-535 0 0,0-6-334 0 0,0-1-65 0 0,-1 2-37 0 0,0-1-62 0 0,-2 0-26 0 0,-1 3 9 0 0,-1 0 25 0 0,2-2 14 0 0,0-2-42 0 0,-3 4 66 0 0,2-3-106 0 0,-2 6 118 0 0,-5-9-11 0 0,6 9-22 0 0,-9 2-90 0 0,0 1-55 0 0,10-6-42 0 0,3-10-14 0 0,1 1 1 0 0,0-1 0 0 0,-1 0 0 0 0,1 0-1 0 0,-1 0 1 0 0,0 0 0 0 0,1 0 0 0 0,-1 0-1 0 0,0 0 1 0 0,1 0 0 0 0,-1 0 0 0 0,0 0-1 0 0,0 0 1 0 0,0 0 0 0 0,0-1 0 0 0,0 1-1 0 0,0 0 1 0 0,-1 0-3 0 0,-9 4-70 0 0,10-5 56 0 0,0 0 1 0 0,-1 1-1 0 0,1-1 1 0 0,0 1-1 0 0,0-1 1 0 0,0 1-1 0 0,0-1 1 0 0,0 1-1 0 0,0 0 1 0 0,0 0-1 0 0,0-1 1 0 0,0 1-1 0 0,0 0 1 0 0,1 0-1 0 0,-1 0 1 0 0,0 0-1 0 0,0 0 1 0 0,0 1 13 0 0,-4 14-214 0 0,-9 1-2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44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494 165 7632 0 0,'-3'-2'166'0'0,"-8"-9"29"0"0,9 5 14 0 0,-1-5-49 0 0,-3 1-102 0 0,1 1-54 0 0,1 1-64 0 0,1 1 36 0 0,-1-1 35 0 0,1 0 34 0 0,-1-1 47 0 0,0-1 43 0 0,0 2 40 0 0,0-1 41 0 0,-1 0 39 0 0,0 1 38 0 0,-1 1 37 0 0,0 0 35 0 0,-3-2 8 0 0,4 4-154 0 0,5 5-214 0 0,-1-1 181 0 0,-1 0-45 0 0,-2-1 34 0 0,0 2-98 0 0,-1 1-59 0 0,3-1 10 0 0,1 0 34 0 0,-31 0 479 0 0,-1 0-47 0 0,17 4-268 0 0,0 9 19 0 0,-1 0-30 0 0,13-11-169 0 0,1 0 0 0 0,0 0 0 0 0,1 0 0 0 0,-1 0 0 0 0,0 1-1 0 0,-2 1-45 0 0,-13 18 204 0 0,-10 11 9 0 0,17-23-183 0 0,5-5-9 0 0,0 1 0 0 0,0 0-1 0 0,1 0 1 0 0,-1 1 0 0 0,0 2-21 0 0,-18 23 55 0 0,14-18-34 0 0,0 0-1 0 0,0 0 1 0 0,-2 7-21 0 0,10-16 0 0 0,-20 39 47 0 0,2-1 80 0 0,1 0 65 0 0,3 0 51 0 0,15-38-178 0 0,0 0 1 0 0,0 0-1 0 0,0 1 0 0 0,0-1 0 0 0,1 0 1 0 0,0 3-66 0 0,1 17 216 0 0,0-7-102 0 0,0-4 5 0 0,2-3-35 0 0,-2-8-61 0 0,0 0 0 0 0,1 0 0 0 0,-1-1 0 0 0,1 1 0 0 0,0 0 1 0 0,0 0-1 0 0,0 0-23 0 0,5 6 75 0 0,-1 2 37 0 0,-1 0 11 0 0,-4-10-107 0 0,-1 1-1 0 0,1-1 1 0 0,-1 1 0 0 0,1-1 0 0 0,0 1 0 0 0,0-1-1 0 0,0 1 1 0 0,0-1 0 0 0,0 0 0 0 0,0 0 0 0 0,0 0-1 0 0,0 1 1 0 0,1-1 0 0 0,-1 0 0 0 0,0 0 0 0 0,1 0-16 0 0,15 10 128 0 0,20 15 154 0 0,-33-25-250 0 0,0 1 0 0 0,-1 0-1 0 0,1-1 1 0 0,0 1-1 0 0,0-1 1 0 0,0 0-1 0 0,0 0 1 0 0,0-1 0 0 0,1 1-1 0 0,0-1-31 0 0,19 1 142 0 0,40-1 204 0 0,-43-4-223 0 0,1-7 59 0 0,-9 8-94 0 0,-10 3-69 0 0,-1-1 0 0 0,0 1 0 0 0,1-1 0 0 0,-1 0 0 0 0,0 0 0 0 0,1 0-1 0 0,-1 0 1 0 0,0 0 0 0 0,0 0 0 0 0,0 0 0 0 0,0-1 0 0 0,0 1 0 0 0,0-1-1 0 0,0 0-18 0 0,23-17 117 0 0,-3 3-66 0 0,13-31 67 0 0,-28 40-116 0 0,-1 0 0 0 0,0-1 0 0 0,0 1 0 0 0,-1-1 0 0 0,0-1-2 0 0,9-13 0 0 0,-11 18 0 0 0,-1-1 0 0 0,0 1 0 0 0,0-1 0 0 0,0 1 0 0 0,-1-1 0 0 0,0 0 0 0 0,0 0 0 0 0,0 1 0 0 0,0-1 0 0 0,-1 0 0 0 0,1-4 0 0 0,-1 5 0 0 0,0 1 0 0 0,0 0 0 0 0,0-1 0 0 0,1 1 0 0 0,0 0 0 0 0,0-1 0 0 0,0 1 0 0 0,0 0 0 0 0,2-3 0 0 0,2-10 0 0 0,1-17 11 0 0,-1 16 12 0 0,-3 10-7 0 0,0 1 0 0 0,-1-1-1 0 0,0 0 1 0 0,0 0 0 0 0,0 0-1 0 0,-1 0-15 0 0,0-56 118 0 0,2 50-112 0 0,4 1-38 0 0,0-1-16 0 0,-5-3 9 0 0,-1 14 32 0 0,0 0 0 0 0,0 0 0 0 0,0 0 1 0 0,0 0-1 0 0,0-1 0 0 0,0 1 0 0 0,1 0 0 0 0,-1 0 1 0 0,1 0-1 0 0,-1 0 0 0 0,1 0 0 0 0,1-1 7 0 0,3 0-11 0 0,2-2-22 0 0,-6 4 32 0 0,-1 1 0 0 0,0 0-1 0 0,0 0 1 0 0,0-1 0 0 0,0 1-1 0 0,0 0 1 0 0,0 0 0 0 0,0-1-1 0 0,0 1 1 0 0,0 0 0 0 0,0 0-1 0 0,0-1 1 0 0,0 1 0 0 0,0 0-1 0 0,0 0 1 0 0,0-1 0 0 0,0 1-1 0 0,0 0 1 0 0,0 0 0 0 0,0-1-1 0 0,0 1 1 0 0,0 0 0 0 0,0 0-1 0 0,0 0 1 0 0,-1-1 0 0 0,1 1-1 0 0,0 0 1 0 0,0 0-1 0 0,0 0 1 0 0,0-1 0 0 0,-1 1-1 0 0,1 0 1 0 0,0 0 0 0 0,0 0-1 0 0,-1 0 2 0 0,-9-6-32 0 0,4-5-45 0 0,5 11 72 0 0,1-1-1 0 0,-1 1 1 0 0,1 0-1 0 0,-1-1 1 0 0,0 1-1 0 0,1 0 1 0 0,-1 0-1 0 0,0 0 1 0 0,0 0-1 0 0,1-1 0 0 0,-1 1 1 0 0,0 0-1 0 0,1 0 1 0 0,-1 0-1 0 0,0 0 6 0 0,1 0-1 0 0,0 0 0 0 0,0 0 0 0 0,0 0 0 0 0,-1 0-1 0 0,1 0 1 0 0,0 0 0 0 0,0 0 0 0 0,0 0-1 0 0,0 1 1 0 0,0-1 0 0 0,-1 0 0 0 0,1 0-1 0 0,0 0 1 0 0,0 0 0 0 0,0 0 0 0 0,0 0-1 0 0,0 0 1 0 0,0 0 0 0 0,0 0 0 0 0,-1 0 0 0 0,1 0-1 0 0,0 1 1 0 0,0-1 0 0 0,0 0 0 0 0,0 0-1 0 0,0 0 1 0 0,0 0 0 0 0,0 0 0 0 0,0 0-1 0 0,0 1 1 0 0,0-1 0 0 0,0 0 0 0 0,0 0-1 0 0,0 0 1 0 0,0 0 0 0 0,0 0 0 0 0,0 1 0 0 0,0-1-1 0 0,0 0 1 0 0,0 0 0 0 0,0 0 0 0 0,0 0-1 0 0,0 0 1 0 0,0 1 0 0 0,0-1 0 0 0,0 0-1 0 0,0 0 1 0 0,0 0 0 0 0,0 0 0 0 0,0 0-1 0 0,0 0 1 0 0,0 1 0 0 0,0-1 0 0 0,0 0 1 0 0,0 6-10 0 0,-1-3 8 0 0,1 0 1 0 0,0 0-1 0 0,0 0 1 0 0,0 0-1 0 0,0 1 1 0 0,0-1-1 0 0,1 0 1 0 0,-1 0-1 0 0,1 0 1 0 0,0 0-1 0 0,0 1 2 0 0,4 4-26 0 0,-4-7 22 0 0,0 1 1 0 0,0-1-1 0 0,0 1 0 0 0,0-1 0 0 0,0 1 1 0 0,-1-1-1 0 0,1 1 0 0 0,-1 0 0 0 0,1-1 0 0 0,-1 1 1 0 0,0 0-1 0 0,1 0 0 0 0,-1-1 0 0 0,0 1 0 0 0,0 1 4 0 0,0 3-14 0 0,1 0-1 0 0,0 0 0 0 0,0 0 0 0 0,1-1 1 0 0,1 4 14 0 0,-1-3-2 0 0,0 0 1 0 0,-1-1 0 0 0,0 1 0 0 0,0 0-1 0 0,0 4 2 0 0,-1-3 0 0 0,0 1 0 0 0,1-1 0 0 0,0 1 0 0 0,0-1 0 0 0,1 0 0 0 0,0 1 0 0 0,0-1 0 0 0,2 4 0 0 0,2 6 0 0 0,-1-6 0 0 0,-4-8-1 0 0,1 0-1 0 0,-1 0 1 0 0,0 1-1 0 0,0-1 1 0 0,0 0-1 0 0,0 1 1 0 0,-1-1 0 0 0,1 0-1 0 0,-1 3 2 0 0,0-4-5 0 0,0 0 0 0 0,0-1 1 0 0,1 1-1 0 0,-1 0 0 0 0,0-1 0 0 0,1 1 0 0 0,-1-1 1 0 0,1 1-1 0 0,0-1 0 0 0,-1 1 0 0 0,1-1 0 0 0,0 1 1 0 0,0-1 4 0 0,6 13-5 0 0,-2 13 5 0 0,2-11 0 0 0,13 20 11 0 0,-14-24-36 0 0,1 0 83 0 0,-4-6 8 0 0,-1-3-53 0 0,-2 0-41 0 0,1-1-47 0 0,-1 0-34 0 0,0-1-50 0 0,0 2-57 0 0,0-1-65 0 0,0-1 15 0 0,0 0-45 0 0,0-1-41 0 0,0 1-37 0 0,0-1-254 0 0,0 1-61 0 0,0 0-48 0 0,0 0-33 0 0,0 3-1410 0 0,0 6-1246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45.0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11600 0 0,'0'3'264'0'0,"0"24"353"0"0,1-24-431 0 0,1-1-89 0 0,5 9-20 0 0,-1 8-45 0 0,-2-5-33 0 0,2-1-14 0 0,0-1 29 0 0,-5 1 56 0 0,1 1 77 0 0,0-3 32 0 0,2 0 37 0 0,3 14 301 0 0,-5-9-237 0 0,-2-8-78 0 0,2-1-37 0 0,3 3 79 0 0,1 3-54 0 0,-3 0-54 0 0,-1 2 43 0 0,-3 39 475 0 0,0-24-276 0 0,1-16-301 0 0,0-11-127 0 0,0-1 37 0 0,0 3 73 0 0,0-4-61 0 0,0 1-88 0 0,0-1-17 0 0,0 0-51 0 0,0 1-60 0 0,0 0-69 0 0,0-2-72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45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8960 0 0,'0'0'264'0'0,"0"0"-8"0"0,0 0-191 0 0,0 3-37 0 0,0 1-19 0 0,0-2-6 0 0,-1 1 1 0 0,1-1-1 0 0,0 1 1 0 0,1-1-1 0 0,-1 0 1 0 0,0 1-1 0 0,1-1 1 0 0,-1 1-1 0 0,2 1-3 0 0,3 5 68 0 0,3 6 110 0 0,6 10 131 0 0,-10-13-157 0 0,-4 5 11 0 0,1 0 4 0 0,7-1 35 0 0,1-2-43 0 0,2 5 54 0 0,-7-4-6 0 0,0-3-33 0 0,3 19 258 0 0,-4-19-249 0 0,1 3 37 0 0,7 21 261 0 0,-8-16-258 0 0,2 8 98 0 0,6 6 36 0 0,-2-5-85 0 0,4 27 292 0 0,-9-34-349 0 0,0-4-68 0 0,0 4 57 0 0,0 3 116 0 0,2 1 0 0 0,0-1 0 0 0,2 0 0 0 0,1 0-1 0 0,6 10-319 0 0,-8-19 127 0 0,9 26 299 0 0,-12-29-326 0 0,-1-2-42 0 0,2 16 105 0 0,2 5 20 0 0,3-9 22 0 0,-5-14-135 0 0,-4-8-55 0 0,0 1 0 0 0,0-1 0 0 0,0 1 0 0 0,-1-1 0 0 0,1 1 0 0 0,0 0 0 0 0,-1-1-1 0 0,1 1 1 0 0,-1 0 0 0 0,1 0 0 0 0,-1 1-15 0 0,3 3 104 0 0,-2-5-49 0 0,1 1-33 0 0,5 8-44 0 0,-5-6 102 0 0,-1-1 11 0 0,-1 0 44 0 0,0 0 51 0 0,1 1 58 0 0,1-7-131 0 0,9-8-1 0 0,-8 7-21 0 0,-2 1-43 0 0,-2-7-20 0 0,1 8-4 0 0,2-17 101 0 0,4 4-60 0 0,1 0-38 0 0,-6-2 27 0 0,-1 6-40 0 0,0 6 0 0 0,0 0 1 0 0,0 1-1 0 0,0-1 1 0 0,1 0 0 0 0,0 1-1 0 0,0-3-14 0 0,10-15 45 0 0,-6-5-106 0 0,6 5-47 0 0,-5 1 22 0 0,-5 16 63 0 0,0 0 0 0 0,0 0 0 0 0,1 0 0 0 0,-1 1 0 0 0,1-1 0 0 0,0 1 0 0 0,1-2 23 0 0,12-17-159 0 0,3-4-27 0 0,-1 8 3 0 0,-14 17 143 0 0,0-1-1 0 0,0 1 0 0 0,0 0 0 0 0,1-1 1 0 0,-1 1-1 0 0,2 0 41 0 0,-1 0-32 0 0,-1 0-1 0 0,1 0 1 0 0,-1 0-1 0 0,1 0 1 0 0,-1-1 0 0 0,1 0 32 0 0,-3 1-11 0 0,0 1 0 0 0,0 0 0 0 0,1-1 0 0 0,-1 1-1 0 0,0 0 1 0 0,1 0 0 0 0,-1 0 0 0 0,1 0 0 0 0,-1 0 0 0 0,1 0 0 0 0,0 1 0 0 0,-1-1 0 0 0,1 0 0 0 0,0 1 0 0 0,-1-1 0 0 0,1 1 0 0 0,0 0 0 0 0,0-1 0 0 0,-1 1-1 0 0,2 0 12 0 0,-2 0-5 0 0,1 0 0 0 0,0-1 1 0 0,0 1-1 0 0,0-1 0 0 0,-1 1 0 0 0,1-1 0 0 0,0 0 0 0 0,0 1 0 0 0,-1-1 0 0 0,1 0 0 0 0,0-1 5 0 0,-1 1-3 0 0,0 0 0 0 0,0 1 0 0 0,0-1 1 0 0,0 1-1 0 0,0-1 0 0 0,0 0 0 0 0,0 1 1 0 0,0 0-1 0 0,0-1 0 0 0,0 1 0 0 0,1 0 0 0 0,-1-1 1 0 0,0 1-1 0 0,0 0 0 0 0,0 0 0 0 0,0 0 1 0 0,0 0-1 0 0,1 0 0 0 0,-1 0 0 0 0,0 0 0 0 0,0 1 1 0 0,0-1-1 0 0,0 0 0 0 0,1 1 3 0 0,96 48-227 0 0,-97-49 227 0 0,1 1-1 0 0,-1 0 0 0 0,0 0 0 0 0,0 0 0 0 0,0 0 0 0 0,0 0 0 0 0,0 0 0 0 0,0 0 0 0 0,0 0 1 0 0,0 0-1 0 0,0 0 0 0 0,0 1 1 0 0,3 8-28 0 0,11 16 2 0 0,-2 1 16 0 0,-11-23 3 0 0,-1 0 0 0 0,-1 0 0 0 0,1 0 1 0 0,-1 0-1 0 0,0 1 0 0 0,1-1 0 0 0,-2 0 0 0 0,1 2 7 0 0,-1 7 1 0 0,1-11-1 0 0,0 0 0 0 0,0-1 0 0 0,0 1 0 0 0,-1 0 0 0 0,1-1 0 0 0,-1 1 0 0 0,1 0 0 0 0,-1-1 0 0 0,0 1 0 0 0,1 0 0 0 0,-1-1 0 0 0,0 0 0 0 0,0 1 0 0 0,0 0 0 0 0,-4 6 0 0 0,2-3-1 0 0,3-4 3 0 0,0-1 0 0 0,-1 1 0 0 0,1 0 0 0 0,0-1 0 0 0,-1 1 0 0 0,1 0 0 0 0,0-1 0 0 0,-1 1-1 0 0,1-1 1 0 0,-1 1 0 0 0,1-1 0 0 0,-1 1 0 0 0,1-1 0 0 0,-1 1 0 0 0,0-1 0 0 0,1 1 0 0 0,-1-1 0 0 0,1 0 0 0 0,-1 1 0 0 0,0-1 0 0 0,1 0 0 0 0,-1 1-2 0 0,-5 1 12 0 0,-10 12 15 0 0,0-1 40 0 0,-9-2 31 0 0,19-9-76 0 0,0 0 0 0 0,-1 0-1 0 0,1-1 1 0 0,-1 0-1 0 0,1-1 1 0 0,-1 1 0 0 0,-5-2-22 0 0,10 1 1 0 0,0 1-1 0 0,1-1 1 0 0,-1 0 0 0 0,1 0 0 0 0,-1 1 0 0 0,0-1 0 0 0,1 1-1 0 0,-1-1 1 0 0,1 1 0 0 0,-1 0 0 0 0,1 0 0 0 0,-1-1 0 0 0,1 1-1 0 0,-13 6-1 0 0,7-6 1 0 0,0 0 0 0 0,-1 0 0 0 0,1 0 0 0 0,0-1 0 0 0,-4-1 0 0 0,-5 1 0 0 0,14 0 1 0 0,-1 0 0 0 0,0 0 0 0 0,1-1-1 0 0,-1 1 1 0 0,1-1 0 0 0,-1 1 0 0 0,0-1-1 0 0,1 0 1 0 0,-1 0 0 0 0,1 0 0 0 0,-2-1-1 0 0,-13-5-9 0 0,1 5-39 0 0,15 3-44 0 0,-1-1 58 0 0,-3 1 16 0 0,3-1-30 0 0,0 0-51 0 0,0-1-36 0 0,0 0-61 0 0,0 0-71 0 0,1 0-81 0 0,-13-13-414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46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372 49 9904 0 0,'0'0'222'0'0,"-3"-3"30"0"0,-8-8 20 0 0,9 8-112 0 0,1 1-82 0 0,1-2-41 0 0,-2-3-26 0 0,-2 5 31 0 0,-2 1 68 0 0,-10 1 389 0 0,14 0-397 0 0,0 0 289 0 0,-1-3-21 0 0,-8-7-88 0 0,11 9-278 0 0,0 1 0 0 0,0 0 0 0 0,0 0 1 0 0,0 0-1 0 0,0 0 0 0 0,0 0 0 0 0,0 0 1 0 0,0 0-1 0 0,-1-1 0 0 0,1 1 0 0 0,0 0 1 0 0,0 0-1 0 0,0 0 0 0 0,0 0 0 0 0,0 0 1 0 0,0 0-1 0 0,0 0 0 0 0,0 0 0 0 0,-1 0 1 0 0,1 0-1 0 0,0 0 0 0 0,0 0 1 0 0,0 0-1 0 0,0 0 0 0 0,0 0 0 0 0,0 0 1 0 0,-1-1-1 0 0,1 1 0 0 0,0 0 0 0 0,0 0 1 0 0,0 1-1 0 0,0-1 0 0 0,0 0 0 0 0,0 0 1 0 0,-1 0-1 0 0,1 0 0 0 0,0 0 0 0 0,0 0 1 0 0,0 0-1 0 0,0 0 0 0 0,0 0 0 0 0,0 0 1 0 0,0 0-1 0 0,0 0 0 0 0,-1 0 0 0 0,1 0 1 0 0,0 0-1 0 0,0 0 0 0 0,0 1 0 0 0,0-1 1 0 0,0 0-1 0 0,0 0 0 0 0,0 0 0 0 0,0 0 1 0 0,0 0-1 0 0,0 0 0 0 0,0 1-4 0 0,-15 9 249 0 0,2-7-34 0 0,8 0 9 0 0,-6 5-66 0 0,-9 1 122 0 0,-12 7 126 0 0,30-15-374 0 0,0 1-1 0 0,0 0 1 0 0,0-1 0 0 0,0 1-1 0 0,0 0 1 0 0,0 0 0 0 0,0 2-32 0 0,-11 14 139 0 0,5-6 74 0 0,-2 0 0 0 0,-9 9-213 0 0,6-8 115 0 0,6-7-41 0 0,0 1-1 0 0,1 0 1 0 0,0 0-1 0 0,-4 5-73 0 0,1 2 73 0 0,0-2 2 0 0,0 1 1 0 0,1 1-1 0 0,0 0 1 0 0,1 0-1 0 0,1 0 1 0 0,-1 3-76 0 0,2 16 190 0 0,-6-1 23 0 0,6 1 3 0 0,1-22-143 0 0,-1 11 73 0 0,6-20-128 0 0,-1 0 0 0 0,0 1 1 0 0,0-1-1 0 0,1 0 0 0 0,-1 0 0 0 0,1 0 0 0 0,0 1 0 0 0,0-1-18 0 0,3 11 118 0 0,-2 6 88 0 0,-2-10-118 0 0,-1 13 95 0 0,5-7 28 0 0,7 2 35 0 0,-6-8-111 0 0,-1-1-40 0 0,0-1-20 0 0,2 1-6 0 0,4 8 68 0 0,-6-8-47 0 0,1 1 39 0 0,-4-7-108 0 0,1 0 0 0 0,-1-1 0 0 0,1 1 0 0 0,-1-1-1 0 0,1 1 1 0 0,-1-1 0 0 0,1 0 0 0 0,0 1 0 0 0,0-1 0 0 0,0 0 0 0 0,0 0 0 0 0,0 0 0 0 0,1 0-21 0 0,0 0 29 0 0,0 1 0 0 0,0 0 0 0 0,0 0 0 0 0,0 0 0 0 0,0 0 0 0 0,1 1-29 0 0,-3-1 14 0 0,1-1 0 0 0,0 1 0 0 0,0-1 0 0 0,0 1 0 0 0,0-1-1 0 0,1 0 1 0 0,-1 0 0 0 0,0 0 0 0 0,0 0 0 0 0,1 0 0 0 0,-1-1-1 0 0,0 1 1 0 0,1-1 0 0 0,0 1-14 0 0,10 2 53 0 0,0 3 13 0 0,-11-5-56 0 0,-1 0 0 0 0,1 0 1 0 0,-1 0-1 0 0,1 0 0 0 0,-1-1 0 0 0,1 1 1 0 0,0-1-1 0 0,0 1 0 0 0,-1-1 0 0 0,1 0 1 0 0,0 1-1 0 0,0-1 0 0 0,-1 0 0 0 0,1 0-10 0 0,21 0 78 0 0,34 1 76 0 0,-25-5-148 0 0,-28 3-18 0 0,22-6-74 0 0,-16 3 13 0 0,-1 0-43 0 0,-4 1 34 0 0,-1 0-40 0 0,-2 2-3 0 0,0-1-51 0 0,0 1-59 0 0,0 0-69 0 0,0 0-25 0 0,-1 0-56 0 0,1 1-51 0 0,0-1-44 0 0,0 1-192 0 0,0-1-54 0 0,1-1-840 0 0,-1-2-815 0 0,-2-5-1350 0 0</inkml:trace>
  <inkml:trace contextRef="#ctx0" brushRef="#br0" timeOffset="272.65">175 409 8752 0 0,'0'0'197'0'0,"0"0"24"0"0,0 0 19 0 0,0 0 36 0 0,3 0 99 0 0,-3 1-343 0 0,2-1 38 0 0,4 1 171 0 0,-1-1-43 0 0,1 0 33 0 0,2-1 164 0 0,-2-2 38 0 0,8-8-108 0 0,2 8-47 0 0,-4 1-68 0 0,-2-3-67 0 0,3-2-20 0 0,-8 6-87 0 0,-1 1 0 0 0,1-1 0 0 0,0 0 0 0 0,-1 1 0 0 0,1 0-1 0 0,2 1-35 0 0,5-1 101 0 0,1-3 15 0 0,-3-2-49 0 0,-8 4-60 0 0,0 0 1 0 0,-1 0-1 0 0,1 0 0 0 0,0 0 0 0 0,0 0 1 0 0,0 1-1 0 0,0-1 0 0 0,0 1 0 0 0,0-1 0 0 0,0 1 1 0 0,0 0-1 0 0,0-1 0 0 0,2 1-7 0 0,1 0 48 0 0,1 0-80 0 0,-1-1-77 0 0,1 0-77 0 0,0-1-76 0 0,0 1-74 0 0,-1-1-73 0 0,1 0-72 0 0,-2 1 72 0 0,1 0-39 0 0,-1 0-40 0 0,0 0-37 0 0,10-1-1090 0 0,5 1-930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43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0 345 6296 0 0,'35'0'336'0'0,"-21"0"-272"0"0,-8 0-32 0 0,1 0 59 0 0,-1 0 50 0 0,0 0 41 0 0,6 0 264 0 0,16 0 730 0 0,-19 0-873 0 0,-1 0-66 0 0,-3 0 44 0 0,-1 0-52 0 0,0-1-44 0 0,0 0-40 0 0,-1 0-13 0 0,1 0-36 0 0,4-3 83 0 0,-3 1-50 0 0,-1 2 9 0 0,0 0 27 0 0,0-1 59 0 0,0 2 18 0 0,1-1 58 0 0,0 1 65 0 0,1 0 73 0 0,-1-1-108 0 0,0-1-67 0 0,0 0-54 0 0,0-1-36 0 0,9-4 235 0 0,-2 5-65 0 0,-2 1-67 0 0,-2-2-43 0 0,-1-2-39 0 0,-2 1-37 0 0,-1 1 52 0 0,-1 2-98 0 0,1 1-64 0 0,2 0-40 0 0,-4 1 47 0 0,-1-1-47 0 0,-1 0 0 0 0,1 0 0 0 0,-1 0-1 0 0,1 0 1 0 0,-1 1 0 0 0,1-1 0 0 0,-1 0 0 0 0,1 0-1 0 0,-1 0 1 0 0,1-1 0 0 0,0 1 0 0 0,-1 0 0 0 0,1 0 0 0 0,-1 0-1 0 0,1 0 1 0 0,-1 0 0 0 0,1-1 0 0 0,-1 1 0 0 0,1 0-1 0 0,-1 0 1 0 0,0-1 0 0 0,1 1 0 0 0,-1 0 0 0 0,1-1-1 0 0,-1 1 1 0 0,1 0 0 0 0,-1-1 0 0 0,0 1 0 0 0,1-1 0 0 0,-1 1-1 0 0,0-1 1 0 0,0 1 0 0 0,1-1 0 0 0,-1 1 0 0 0,0-1-1 0 0,0 1 1 0 0,0-1 0 0 0,0 1 0 0 0,1-1 0 0 0,-1 1-1 0 0,0-1 1 0 0,0 1 0 0 0,0-1 0 0 0,0 1 0 0 0,0-1 0 0 0,0 0-7 0 0,0 1 2 0 0,-1 0 0 0 0,1 0 0 0 0,0 0 0 0 0,0 0 0 0 0,0 0 0 0 0,0 0 0 0 0,0 0 0 0 0,0-1 0 0 0,0 1 0 0 0,0 0 0 0 0,0 0 0 0 0,0 0 0 0 0,0 0 0 0 0,0 0 0 0 0,0 0 0 0 0,0 0 1 0 0,0 0-1 0 0,0 0 0 0 0,0 0 0 0 0,0-1 0 0 0,1 1 0 0 0,-1 0 0 0 0,0 0 0 0 0,0 0 0 0 0,0 0 0 0 0,0 0 0 0 0,0 0 0 0 0,0 0 0 0 0,0 0 0 0 0,0 0 0 0 0,0 0 0 0 0,0 0 0 0 0,0 0 1 0 0,0 0-1 0 0,0-1 0 0 0,0 1 0 0 0,1 0 0 0 0,-1 0 0 0 0,0 0 0 0 0,0 0 0 0 0,0 0 0 0 0,0 0 0 0 0,0 0 0 0 0,0 0 0 0 0,0 0 0 0 0,0 0 0 0 0,0 0 0 0 0,0 0 0 0 0,1 0 0 0 0,-1 0 1 0 0,0 0-1 0 0,0 0 0 0 0,0 0 0 0 0,0 0 0 0 0,0 0 0 0 0,0 0 0 0 0,0 0-2 0 0,2 0 13 0 0,0 0 0 0 0,0 0 1 0 0,-1-1-1 0 0,1 1 0 0 0,0-1 0 0 0,-1 0 1 0 0,1 1-1 0 0,0-1 0 0 0,-1 0 1 0 0,1 0-1 0 0,0-1-13 0 0,7-3 49 0 0,3 0 21 0 0,0-2 2 0 0,0-3 49 0 0,1-1-41 0 0,1 6-1 0 0,-9-3-27 0 0,-5 8-49 0 0,0 0 0 0 0,1-1 0 0 0,-1 1 0 0 0,0 0 0 0 0,0-1 0 0 0,1 1 0 0 0,-1-1 0 0 0,0 1 0 0 0,0 0 0 0 0,1-1 0 0 0,-1 1 0 0 0,0 0 0 0 0,1 0 0 0 0,-1-1 0 0 0,0 1 0 0 0,1 0 0 0 0,-1 0 0 0 0,1 0 0 0 0,-1-1 0 0 0,0 1 0 0 0,1 0 0 0 0,-1 0 0 0 0,1 0 0 0 0,-1 0 0 0 0,1 0 0 0 0,-1 0 0 0 0,1 0 0 0 0,-1 0 0 0 0,0 0 0 0 0,1 0 0 0 0,0 0-3 0 0,4-3 72 0 0,6-10-12 0 0,-9 9-50 0 0,-1-3-7 0 0,-1-15 56 0 0,1 5-29 0 0,-1-14 19 0 0,-4 13-52 0 0,-7 2 3 0 0,10 14 2 0 0,1 1-1 0 0,-1 0 0 0 0,1-1 0 0 0,0 1 0 0 0,0-1 0 0 0,-1 1 0 0 0,1-1 0 0 0,0 1 0 0 0,0-1 0 0 0,0 0-1 0 0,0 2 0 0 0,0-1 4 0 0,0-1 0 0 0,0 1 0 0 0,0-1 1 0 0,0 1-1 0 0,-1-1 0 0 0,1 1 0 0 0,0-1 0 0 0,-1 1 0 0 0,0-1 0 0 0,1 1 0 0 0,-1-1-4 0 0,-11-12 8 0 0,-5-3-8 0 0,1 4 0 0 0,12 10 0 0 0,-2 3 0 0 0,-17 0 0 0 0,22 0-2 0 0,-1 0 0 0 0,0 0 0 0 0,0 1-1 0 0,1-1 1 0 0,-1 0 0 0 0,0 1-1 0 0,1-1 1 0 0,-1 1 0 0 0,1 0-1 0 0,-1 0 1 0 0,0-1 0 0 0,1 1-1 0 0,0 0 1 0 0,-1 1 2 0 0,-6 3-21 0 0,2-3 15 0 0,6-2 6 0 0,-1 1 0 0 0,0-1 0 0 0,1 0-1 0 0,-1 0 1 0 0,0 1 0 0 0,1-1 0 0 0,-1 1 0 0 0,1-1 0 0 0,-1 0-1 0 0,1 1 1 0 0,-1-1 0 0 0,1 1 0 0 0,-1-1 0 0 0,1 1-1 0 0,-1 0 1 0 0,1-1 0 0 0,-1 1 0 0 0,1 0 0 0 0,0-1-1 0 0,0 1 1 0 0,-1 0 0 0 0,1 0 0 0 0,-3 4-1 0 0,0-1 2 0 0,0 0-1 0 0,-1 1 0 0 0,0-1 1 0 0,0 0-1 0 0,0-1 0 0 0,0 1 0 0 0,0-1 1 0 0,-1 0-1 0 0,0 0 0 0 0,-3 1 0 0 0,-4 4 9 0 0,11-7-4 0 0,-1 0-1 0 0,1 0 0 0 0,0 0 0 0 0,-1 0 0 0 0,1 1 0 0 0,0-1 0 0 0,0 0 0 0 0,0 1 0 0 0,0-1 0 0 0,0 1 0 0 0,0-1 0 0 0,-1 2-4 0 0,1 1 1 0 0,1-1 1 0 0,-1 0-1 0 0,0 1 0 0 0,1-1 1 0 0,0 0-1 0 0,-1 1 0 0 0,1-1 1 0 0,1 3-2 0 0,-1-2 5 0 0,0-1 1 0 0,0 1-1 0 0,0-1 1 0 0,-1 1-1 0 0,1-1 0 0 0,-2 4-5 0 0,1-3 37 0 0,-1 1-1 0 0,0-1 0 0 0,0 0 0 0 0,-1 0 0 0 0,-1 2-36 0 0,2-4 21 0 0,0 1 0 0 0,0 0 0 0 0,1 0 0 0 0,-1 0 0 0 0,1 1 0 0 0,0-1 0 0 0,-1 1-21 0 0,1 16 108 0 0,0-6-19 0 0,-2 4 54 0 0,-2-6-58 0 0,3-7-41 0 0,0 0 0 0 0,0 1 1 0 0,1 0-1 0 0,0-1 0 0 0,-1 6-44 0 0,2 4 113 0 0,4 2 40 0 0,-1-7-76 0 0,3 11 58 0 0,1-6 39 0 0,-2-7-84 0 0,0 3 47 0 0,2 6 34 0 0,3 10 28 0 0,-9-25-184 0 0,-1-1-4 0 0,0 0-1 0 0,0-1 1 0 0,0 1-1 0 0,1 0 1 0 0,-1 0 0 0 0,0-1-1 0 0,0 1 1 0 0,0 0 0 0 0,1-1-1 0 0,-1 1 1 0 0,0 0 0 0 0,1-1-1 0 0,-1 1 1 0 0,1 0-1 0 0,-1-1 1 0 0,0 1 0 0 0,1-1-1 0 0,-1 1 1 0 0,1-1 0 0 0,0 1-1 0 0,-1-1 1 0 0,1 1 0 0 0,-1-1-1 0 0,1 1 1 0 0,0-1-1 0 0,-1 0 1 0 0,1 1-11 0 0,7 2 75 0 0,-7-3-63 0 0,0 1 1 0 0,0 0-1 0 0,-1 0 0 0 0,1-1 0 0 0,0 1 0 0 0,0 0 0 0 0,0 0 0 0 0,0 0 0 0 0,-1 0 0 0 0,1 0 1 0 0,-1 0-1 0 0,1 0 0 0 0,0 0 0 0 0,-1 0 0 0 0,0 0 0 0 0,1 1-12 0 0,6 9 168 0 0,6-5-19 0 0,-4-1-82 0 0,-8-4-53 0 0,1 0 1 0 0,-1 0 0 0 0,1 0 0 0 0,-1-1-1 0 0,1 1 1 0 0,-1 0 0 0 0,1-1 0 0 0,0 1 0 0 0,-1-1-1 0 0,1 1 1 0 0,0-1 0 0 0,-1 0 0 0 0,1 0-1 0 0,0 0-14 0 0,-1 0 6 0 0,-1 0 1 0 0,1 0-1 0 0,0 0 0 0 0,-1 0 0 0 0,1 0 0 0 0,0 0 0 0 0,-1 0 0 0 0,1 0 0 0 0,0 1 0 0 0,-1-1 1 0 0,1 0-1 0 0,0 0 0 0 0,-1 1 0 0 0,1-1 0 0 0,-1 0 0 0 0,1 1 0 0 0,-1-1 0 0 0,1 0 0 0 0,0 1 1 0 0,-1-1-1 0 0,0 1 0 0 0,1-1 0 0 0,-1 1 0 0 0,1-1 0 0 0,-1 1 0 0 0,1-1 0 0 0,-1 1-6 0 0,0 0 4 0 0,1-1-1 0 0,-1 1 1 0 0,1 0 0 0 0,-1-1-1 0 0,1 1 1 0 0,0-1-1 0 0,-1 1 1 0 0,1-1-1 0 0,0 1 1 0 0,-1-1 0 0 0,1 1-1 0 0,0-1 1 0 0,-1 0-1 0 0,1 1 1 0 0,0-1-1 0 0,0 0 1 0 0,-1 0 0 0 0,1 1-1 0 0,0-1 1 0 0,0 0-1 0 0,0 0 1 0 0,-1 0-1 0 0,1 0 1 0 0,0 0 0 0 0,0 0-1 0 0,0 0 1 0 0,0 0-4 0 0,8 0 8 0 0,13 1 18 0 0,-7-5 30 0 0,4-7-40 0 0,-6 7-15 0 0,-8 3 5 0 0,-1 0 1 0 0,0 0 0 0 0,0-1-1 0 0,0 1 1 0 0,0-1-1 0 0,0 0 1 0 0,-1 0 0 0 0,1-1-7 0 0,10-5 6 0 0,1 3-50 0 0,1 2-61 0 0,2 3-67 0 0,-7-1 19 0 0,12-2-56 0 0,-17 1 101 0 0,1 0-58 0 0,-3 0 1 0 0,0 0-48 0 0,0 0-56 0 0,0-1-64 0 0,0 1-149 0 0,-1-1-97 0 0,0 1-208 0 0,1-1-94 0 0,0 1-72 0 0,0 0-53 0 0,7 0-1398 0 0,8 2-1362 0 0</inkml:trace>
  <inkml:trace contextRef="#ctx0" brushRef="#br0" timeOffset="375.67">934 279 6688 0 0,'0'0'197'0'0,"0"3"-16"0"0,0 11-143 0 0,0-13-38 0 0,0 1 0 0 0,0-1 0 0 0,0 1 0 0 0,1-1 0 0 0,-1 1 0 0 0,0-1 0 0 0,0 1 0 0 0,1-1 0 0 0,-1 1 0 0 0,1-1 0 0 0,1 4 17 0 0,1-1 37 0 0,0 1 67 0 0,0 0 60 0 0,-1 1 66 0 0,-1 2 67 0 0,-2 3 408 0 0,1 17 988 0 0,3-21-1018 0 0,1-4-369 0 0,3 3 157 0 0,-5-3-326 0 0,-1 3 55 0 0,-1 0 48 0 0,1 1 41 0 0,-1 2 104 0 0,0 1 35 0 0,0 19 966 0 0,-1-18-827 0 0,1-2-48 0 0,0-6-42 0 0,0-3-26 0 0,0 0-4 0 0,0 0-17 0 0,0 0-75 0 0,0 0-39 0 0,0 0-5 0 0,0 0-10 0 0,0 0-45 0 0,0 0-17 0 0,0 0-7 0 0,1-3-64 0 0,-1 0-75 0 0,0 1-48 0 0,-1-1-42 0 0,1 0 42 0 0,-3-3 98 0 0,2 5-137 0 0,0 0 1 0 0,0 0-1 0 0,0 0 0 0 0,0-1 1 0 0,0 1-1 0 0,0 0 1 0 0,0-1-1 0 0,1 1 0 0 0,-1-1 1 0 0,0 1-1 0 0,1-1 0 0 0,-1 0-15 0 0,-1-12 115 0 0,2-5 35 0 0,-1 12-128 0 0,0 2-7 0 0,1-1 0 0 0,0 1-1 0 0,0 0 1 0 0,0-1 0 0 0,0 1 0 0 0,1 0-1 0 0,0 0 1 0 0,0-1 0 0 0,0 0-15 0 0,4-2 21 0 0,-4 7-18 0 0,0-1 0 0 0,0 1 0 0 0,0-1 0 0 0,0 1 0 0 0,0-1 1 0 0,-1 0-1 0 0,1 1 0 0 0,0-1 0 0 0,-1 0 0 0 0,0 1 0 0 0,1-1 0 0 0,-1 0 0 0 0,0 1 0 0 0,0-1-3 0 0,4-16 45 0 0,10-7-36 0 0,-2 5-10 0 0,-11 17 1 0 0,0 0 0 0 0,-1 0 0 0 0,2 0 0 0 0,-1 0 0 0 0,0 0 0 0 0,0 0 0 0 0,1 0 0 0 0,0 1 0 0 0,-1-1 0 0 0,1 1 0 0 0,0-1 0 0 0,1 1 0 0 0,-1 0 0 0 0,0 0 0 0 0,0 0 0 0 0,1 0 0 0 0,-1 0 0 0 0,4-1 0 0 0,29-16 0 0 0,-23 11 0 0 0,-6 4 0 0 0,1 0 0 0 0,-1 0 0 0 0,0-1 0 0 0,4-3 0 0 0,-7 4-4 0 0,0 1 0 0 0,1-1 0 0 0,0 1-1 0 0,-1 0 1 0 0,1 0 0 0 0,1 1 0 0 0,-1-1-1 0 0,1 1 5 0 0,-2 1-8 0 0,1-1 0 0 0,-1 1 0 0 0,1 1-1 0 0,-1-1 1 0 0,1 0 0 0 0,0 1 0 0 0,-1 0-1 0 0,2 0 9 0 0,10-2-83 0 0,8-4-120 0 0,0-1-22 0 0,-8 6 108 0 0,-10 1 95 0 0,-1-1-35 0 0,4 1-146 0 0,-1-1-96 0 0,1 1-79 0 0,0 1-153 0 0,7 2-352 0 0,-6 1 433 0 0,-2-1 67 0 0,-2-1-29 0 0,-2 0-113 0 0,0 0-135 0 0,-1-2-118 0 0,-1 1 129 0 0,1-1-44 0 0,1 0-789 0 0,6 0-602 0 0,10 0-1154 0 0</inkml:trace>
  <inkml:trace contextRef="#ctx0" brushRef="#br0" timeOffset="761.85">1524 312 6704 0 0,'3'0'149'0'0,"4"0"-48"0"0,18 0 236 0 0,-17 1-259 0 0,-2 1-47 0 0,0 1-26 0 0,3 1 35 0 0,-3 0 36 0 0,3-1 163 0 0,-5-1 14 0 0,0-3 175 0 0,8 0 175 0 0,-9 1-297 0 0,0-1-34 0 0,4 1 177 0 0,-1-1-111 0 0,0 0-90 0 0,-1 0-87 0 0,-1 0-42 0 0,12-4 139 0 0,-10 3-119 0 0,0 0 97 0 0,4-1 198 0 0,6 2 410 0 0,-10 1-512 0 0,0 0-93 0 0,-1 0-67 0 0,0-1-86 0 0,-1 1-107 0 0,14-5 325 0 0,-11 2-145 0 0,0 2 1 0 0,0-1 0 0 0,0 1 0 0 0,0 0-1 0 0,3 0-159 0 0,7-2 445 0 0,-7-3-97 0 0,-1 1-130 0 0,2 0 54 0 0,-2 1-95 0 0,1-3 35 0 0,-2 1 77 0 0,14-5-30 0 0,-17 9-124 0 0,-2-1-58 0 0,4-4-54 0 0,8-8 72 0 0,7-7 76 0 0,-19 15-62 0 0,-3-2-76 0 0,-1 6-4 0 0,1-2-15 0 0,1-1 38 0 0,-1-2 56 0 0,-1-12 200 0 0,-1 10-182 0 0,-1 4-82 0 0,0 0 13 0 0,-1-1 1 0 0,1 1 0 0 0,-1 0-1 0 0,0 0 1 0 0,0 0-1 0 0,-2 0-57 0 0,5 5 12 0 0,0-1 0 0 0,-1 1-1 0 0,1 0 1 0 0,0-1 0 0 0,0 1 0 0 0,-1-1-1 0 0,1 0 1 0 0,0 1 0 0 0,1-1-1 0 0,-1 0 1 0 0,0 1 0 0 0,0-1-1 0 0,1 0 1 0 0,-1 0 0 0 0,1 0-1 0 0,-1 0 1 0 0,1 0-12 0 0,-3-4 55 0 0,3 6-54 0 0,-1-2 2 0 0,-1 1 1 0 0,1 0-1 0 0,0 0 1 0 0,-1 0 0 0 0,1 0-1 0 0,0 0 1 0 0,-1 0 0 0 0,1 1-1 0 0,-2-2-3 0 0,-14 0 57 0 0,-46 2-41 0 0,61 0-15 0 0,0 0-1 0 0,1 0 0 0 0,-1 0 1 0 0,0 1-1 0 0,1-1 0 0 0,-1 0 1 0 0,0 1-1 0 0,1 0 0 0 0,-1-1 0 0 0,1 1 1 0 0,-1 0-1 0 0,-2 2-9 0 0,0-1 1 0 0,1 1 0 0 0,-1 0-1 0 0,1 1 1 0 0,-3 2 8 0 0,2-1-6 0 0,0-1-1 0 0,-1 0 1 0 0,1 0-1 0 0,-4 2 7 0 0,-3 0 0 0 0,8-4 0 0 0,-1 0 0 0 0,1 0 0 0 0,0 0 0 0 0,0 0 0 0 0,0 1 0 0 0,0-1 0 0 0,0 1 0 0 0,0-1 0 0 0,1 1 0 0 0,-1 0 0 0 0,1 0 0 0 0,-30 50 11 0 0,-18 39-11 0 0,39-71 28 0 0,6-14-8 0 0,2 0 1 0 0,-1 0-1 0 0,-1 7-20 0 0,4-11 17 0 0,0 1-1 0 0,0-1 0 0 0,0 1 0 0 0,1-1 1 0 0,0 1-1 0 0,-1 1-16 0 0,1 110 492 0 0,0-112-469 0 0,0 1 0 0 0,0 0 0 0 0,1-1 0 0 0,-1 1 0 0 0,1-1-1 0 0,0 1 1 0 0,0 2-23 0 0,0-4 18 0 0,0 0 0 0 0,0 0 0 0 0,0 0-1 0 0,1 0 1 0 0,-1 0 0 0 0,1-1 0 0 0,-1 1-1 0 0,2 1-17 0 0,-2-2 19 0 0,1 1-1 0 0,-1 0 1 0 0,1 0-1 0 0,-1-1 0 0 0,0 1 1 0 0,0 0-1 0 0,0 0 1 0 0,0 1-19 0 0,10 15 132 0 0,6 2-45 0 0,-2-7 59 0 0,1 0-1 0 0,9 4-145 0 0,3 0 96 0 0,6-2-30 0 0,5 2 10 0 0,-33-14-62 0 0,-1-1 0 0 0,1 0-1 0 0,0 0 1 0 0,3 1-14 0 0,21 2 13 0 0,-10-2-27 0 0,-9-1-68 0 0,4 1 114 0 0,-4 0 9 0 0,-3-2-49 0 0,-2 0-43 0 0,1 0-53 0 0,0 0-34 0 0,-1 0-56 0 0,1-1-63 0 0,0 0-72 0 0,-3 0 22 0 0,0 0-51 0 0,1 0-46 0 0,0 0-41 0 0,2 0-290 0 0,0 0-69 0 0,0 0-55 0 0,0 0-38 0 0,3 0-339 0 0,0 0-35 0 0,20 0-2664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48.0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6296 0 0,'0'0'184'0'0,"0"0"64"0"0,3 0 141 0 0,1 0-272 0 0,-1 1 47 0 0,8 4 502 0 0,-8-3-419 0 0,1 1-87 0 0,-3-2-128 0 0,0 0-42 0 0,2 3 353 0 0,-1-2-117 0 0,-2 1-71 0 0,0 0-69 0 0,0 0-26 0 0,1-1 65 0 0,10 3 379 0 0,-6 9-15 0 0,0-6-277 0 0,2 5 132 0 0,-5-1-63 0 0,-2-5-115 0 0,-1-1-36 0 0,0 4 53 0 0,1 13 113 0 0,2-12-148 0 0,1 3 72 0 0,0-3-123 0 0,5 25 194 0 0,-6-4-20 0 0,1 2-31 0 0,2 1-35 0 0,-1-15-13 0 0,-2-1 1 0 0,1 18-193 0 0,-3-21 120 0 0,2 1 0 0 0,0-1 0 0 0,3 8-120 0 0,-1 1 116 0 0,2 19 96 0 0,5-20-10 0 0,-10-19-163 0 0,-1-1 1 0 0,1 0 0 0 0,-1 1 0 0 0,1-1 0 0 0,-2 4-40 0 0,1-3 39 0 0,0-1 0 0 0,1 1 0 0 0,-1-1 0 0 0,1 1 0 0 0,0 2-39 0 0,5 10 122 0 0,-4-14-96 0 0,-1 0 1 0 0,0 1-1 0 0,0-1 1 0 0,0 1-1 0 0,0-1 1 0 0,-1 1-1 0 0,1-1 1 0 0,-1 3-27 0 0,0-5 17 0 0,0 1 0 0 0,0 0 0 0 0,0 0 0 0 0,0 0 0 0 0,1 0 0 0 0,-1 0 0 0 0,1-1 0 0 0,-1 1 1 0 0,1 0-1 0 0,0 0 0 0 0,0-1 0 0 0,0 1 0 0 0,0 0 0 0 0,0 0-17 0 0,0-1 13 0 0,0 1-1 0 0,0 0 0 0 0,0-1 0 0 0,0 1 1 0 0,-1 0-1 0 0,1 0 0 0 0,0-1 1 0 0,-1 1-1 0 0,1 0 0 0 0,-1 0 1 0 0,0 0-1 0 0,0 0 0 0 0,0 0 1 0 0,0 0-13 0 0,0 2 14 0 0,1 1 1 0 0,-1-1 0 0 0,1 0 0 0 0,0 0 0 0 0,0 0-1 0 0,1 0 1 0 0,-1 0 0 0 0,1-1 0 0 0,-1 1 0 0 0,3 3-15 0 0,-2 4 46 0 0,-10 2-19 0 0,8-12-25 0 0,-1-1 0 0 0,1 1 1 0 0,-1 0-1 0 0,0-1 0 0 0,1 1 0 0 0,-1 0 1 0 0,1 0-1 0 0,-1-1 0 0 0,1 1 0 0 0,0 0 1 0 0,-1 0-1 0 0,1 0 0 0 0,0 0 0 0 0,0-1 1 0 0,-1 1-1 0 0,1 0 0 0 0,0 0 0 0 0,0 0 1 0 0,0 0-1 0 0,0 0 0 0 0,0 0 0 0 0,0 0 1 0 0,0-1-1 0 0,0 1 0 0 0,1 0 0 0 0,-1 0 1 0 0,0 0-1 0 0,0 0 0 0 0,1 0-2 0 0,10 15 27 0 0,-8-2 40 0 0,-3-11 13 0 0,-3-3-33 0 0,1 0 36 0 0,0 0-79 0 0,1 0-48 0 0,-1 0-38 0 0,0 0-37 0 0,1 0-37 0 0,-1 0-34 0 0,0 0-35 0 0,-1-1-324 0 0,-1 1-127 0 0,2 0-119 0 0,-1-1-113 0 0,2 0-105 0 0,-2-4-962 0 0,3-4-1123 0 0</inkml:trace>
  <inkml:trace contextRef="#ctx0" brushRef="#br0" timeOffset="372.05">50 99 7024 0 0,'0'0'157'0'0,"0"-3"23"0"0,-1 3-175 0 0,1 0 0 0 0,0 0 1 0 0,0-1-1 0 0,0 1 0 0 0,0 0 0 0 0,0 0 0 0 0,0-1 1 0 0,0 1-1 0 0,0 0 0 0 0,0-1 0 0 0,0 1 0 0 0,0 0 0 0 0,0 0 1 0 0,0-1-1 0 0,0 1 0 0 0,0 0 0 0 0,0-1 0 0 0,0 1 0 0 0,0 0 1 0 0,1 0-1 0 0,-1-1 0 0 0,0 1 0 0 0,0 0 0 0 0,0 0 1 0 0,0-1-1 0 0,0 1 0 0 0,1 0 0 0 0,-1 0 0 0 0,0 0 0 0 0,0-1 1 0 0,1 1-1 0 0,-1 0 0 0 0,0 0-5 0 0,2-1 15 0 0,-1 0-1 0 0,0 0 1 0 0,1 0 0 0 0,-1 0-1 0 0,0 0 1 0 0,0-1 0 0 0,0 1-1 0 0,0 0 1 0 0,0-1-1 0 0,0 1 1 0 0,0 0 0 0 0,-1-1-1 0 0,1 1 1 0 0,0-1 0 0 0,0-1-15 0 0,6-6 20 0 0,-1 5 56 0 0,6-2 255 0 0,0 0 163 0 0,-6 1-195 0 0,-4 4 24 0 0,0 0-74 0 0,0 0-64 0 0,-1 1-53 0 0,2-1-32 0 0,-1 1-46 0 0,3 1 6 0 0,-4-1-7 0 0,0 1 56 0 0,24-1 373 0 0,0 0-120 0 0,0 0-121 0 0,-4 0-119 0 0,-19 0-109 0 0,0 0 0 0 0,-1 0 1 0 0,1 0-1 0 0,0 0 0 0 0,0 0 1 0 0,-1 1-1 0 0,1-1 0 0 0,0 1 1 0 0,-1-1-1 0 0,1 1 0 0 0,0 0 1 0 0,-1 0-1 0 0,1 0 0 0 0,-1 0 1 0 0,1 0-14 0 0,7 4 60 0 0,11 4 95 0 0,-14-7-121 0 0,-1 1-1 0 0,0-1 1 0 0,0 1 0 0 0,0-1-1 0 0,-1 1 1 0 0,1 1-1 0 0,0-1 1 0 0,0 2-34 0 0,9 7 69 0 0,5 0-6 0 0,-13-8-43 0 0,0 0 0 0 0,-1 0 0 0 0,0 0 0 0 0,1 0 0 0 0,-1 1-20 0 0,16 19 146 0 0,-1 0 0 0 0,6 10-146 0 0,-14-18 52 0 0,46 72 305 0 0,-31-47-218 0 0,-14-25-62 0 0,-11-15-62 0 0,0 1 0 0 0,0 0 0 0 0,-1 0 0 0 0,1-1 0 0 0,-1 1 0 0 0,1 0 0 0 0,-1 1-1 0 0,0-1 1 0 0,0 0 0 0 0,1 1-15 0 0,3 27 150 0 0,0-14-85 0 0,2 12 116 0 0,-5-4-123 0 0,2 1-52 0 0,12 17-65 0 0,-6-16 52 0 0,-10-24 13 0 0,1 0-1 0 0,0 0 1 0 0,-1-1 0 0 0,0 1 0 0 0,1 0 0 0 0,-1 0 0 0 0,0 0 0 0 0,0 0 0 0 0,0 0 0 0 0,0 0 0 0 0,-1 0 0 0 0,1 0 0 0 0,0-1 0 0 0,-1 1 0 0 0,1 0-1 0 0,-1 0 1 0 0,0 0 0 0 0,1-1 0 0 0,-1 1 0 0 0,0 0 0 0 0,0-1 0 0 0,-1 2-6 0 0,-3 6 10 0 0,0 2 38 0 0,4-9-38 0 0,0 1 1 0 0,0-1 0 0 0,-1 0-1 0 0,1 0 1 0 0,0 1 0 0 0,-1-1-1 0 0,0 0 1 0 0,1 0 0 0 0,-1 0-11 0 0,-12 14 53 0 0,12-11-49 0 0,1-4-1 0 0,1 0-1 0 0,0-1 0 0 0,0 1 0 0 0,-1 0 0 0 0,1-1 0 0 0,-1 1 0 0 0,1-1 0 0 0,0 1 1 0 0,-1 0-1 0 0,1-1 0 0 0,-1 1 0 0 0,1-1 0 0 0,-1 1 0 0 0,1-1 0 0 0,-1 0 0 0 0,0 1 1 0 0,1-1-1 0 0,-1 1 0 0 0,0-1 0 0 0,1 0 0 0 0,-1 0 0 0 0,0 1-2 0 0,-4 1 13 0 0,1 1-11 0 0,1-1-1 0 0,0 1 1 0 0,-1-1 0 0 0,1 1 0 0 0,0 0 0 0 0,-2 3-2 0 0,3-3 1 0 0,-1 0 1 0 0,0 0 0 0 0,0 0 0 0 0,-1 0-1 0 0,1 0 1 0 0,-3 1-2 0 0,-4 0 16 0 0,0 0-1 0 0,0 0 0 0 0,-5 0-15 0 0,-3 2 8 0 0,2 0 0 0 0,12-5-1 0 0,1 0 1 0 0,0 1-1 0 0,-1-1 0 0 0,1-1 0 0 0,-1 1 1 0 0,1 0-1 0 0,-1-1 0 0 0,-1 0-7 0 0,-27 0 48 0 0,-51 0-7 0 0,50 0 1 0 0,31 1-41 0 0,-1-1 0 0 0,0-1 0 0 0,0 1 0 0 0,1 0 0 0 0,-1-1 0 0 0,0 1 0 0 0,1-1 0 0 0,-1 0 1 0 0,1 0-1 0 0,-1 0 0 0 0,1 0 0 0 0,-2-1-1 0 0,1 1-2 0 0,1 0 1 0 0,-1 0 0 0 0,1 0-1 0 0,-1 0 1 0 0,1 0-1 0 0,-1 0 1 0 0,0 1 0 0 0,1-1-1 0 0,-1 1 1 0 0,0 0-1 0 0,0 0 1 0 0,-1 0 1 0 0,0 0-15 0 0,0-1-1 0 0,0 1 1 0 0,0-1 0 0 0,0 0-1 0 0,0 0 1 0 0,0 0 0 0 0,0-1-1 0 0,0 1 1 0 0,0-1 0 0 0,-2-2 15 0 0,-2 2-43 0 0,-1 2-38 0 0,1-1-40 0 0,0-1-44 0 0,-8-12-203 0 0,-1-2-14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42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1 344 7424 0 0,'0'0'166'0'0,"0"0"29"0"0,0 0 12 0 0,0 0-72 0 0,0 0-12 0 0,0 0 43 0 0,0 0 140 0 0,0 3 262 0 0,2 8-80 0 0,4-1-95 0 0,-1-1-100 0 0,1 5 259 0 0,-2-12-350 0 0,3 4 138 0 0,-5 0-215 0 0,-1 2 49 0 0,-2 10 284 0 0,0-13-282 0 0,1 1-1 0 0,0-1 1 0 0,0 1-1 0 0,1-1 1 0 0,-1 0-1 0 0,1 1 1 0 0,1 3-176 0 0,6 12 355 0 0,9 33 521 0 0,-13-35-647 0 0,-3-1-75 0 0,1 2 58 0 0,4-4 32 0 0,0 0-20 0 0,-1 11 71 0 0,6-5-20 0 0,-5 5-4 0 0,5-5-12 0 0,-6 5-55 0 0,2-10-55 0 0,2 5 63 0 0,-8-21-206 0 0,5 16 97 0 0,-4-12-47 0 0,0 1-1 0 0,0 0 0 0 0,1-1 0 0 0,-1 0 0 0 0,1 1 0 0 0,4 3-55 0 0,-4-4 128 0 0,-2 5-94 0 0,3-2 33 0 0,-4-7-49 0 0,1 0 0 0 0,0 0 1 0 0,0-1-1 0 0,0 1 0 0 0,0 0 0 0 0,0 0 0 0 0,0-1 1 0 0,0 1-1 0 0,0-1 0 0 0,0 1 0 0 0,0-1 1 0 0,1 1-19 0 0,16 2 308 0 0,1-3 63 0 0,-12 0-218 0 0,-1-2 5 0 0,7-9-12 0 0,-7 8-107 0 0,-6 3-29 0 0,1 0-1 0 0,0-1 1 0 0,-1 1-1 0 0,1 0 1 0 0,0-1 0 0 0,-1 1-1 0 0,1 0 1 0 0,-1-1-1 0 0,1 1 1 0 0,-1-1-1 0 0,1 1 1 0 0,-1-1 0 0 0,1 1-1 0 0,-1-1 1 0 0,1 1-1 0 0,-1-1 1 0 0,1 0-1 0 0,-1 1 1 0 0,0-1 0 0 0,0 0-1 0 0,1 1 1 0 0,-1-1-10 0 0,3-4 38 0 0,20-37 241 0 0,-2 5-142 0 0,-5 4-105 0 0,2-15-103 0 0,-4 14 62 0 0,-11 25 9 0 0,-3 8 0 0 0,0 0 0 0 0,1-1 0 0 0,-1 1 0 0 0,1 0 0 0 0,-1-1 0 0 0,1 1 0 0 0,-1 0 0 0 0,1 0 0 0 0,-1-1 0 0 0,1 1 0 0 0,0 0 0 0 0,0 0 0 0 0,0 0 0 0 0,0 0 0 0 0,0 0 0 0 0,0 0 0 0 0,0 0 0 0 0,0 0 0 0 0,0 0 0 0 0,0 1 0 0 0,1-1 0 0 0,11-5 0 0 0,-7-5 0 0 0,5 6 0 0 0,-6-6-16 0 0,6 6-48 0 0,-11 4 62 0 0,1 0 0 0 0,-1 1 1 0 0,0-1-1 0 0,1 0 0 0 0,-1 1 0 0 0,0-1 0 0 0,0 0 0 0 0,0 1 0 0 0,1-1 0 0 0,-1 0 0 0 0,0 1 0 0 0,0-1 0 0 0,0 0 0 0 0,0 0 0 0 0,0 1 2 0 0,0-2-27 0 0,2 4 1 0 0,12 9 12 0 0,0-6 14 0 0,-9 6 0 0 0,7-4 0 0 0,-11-7 0 0 0,0 1 0 0 0,0-1 0 0 0,0 0 0 0 0,0 1 0 0 0,0 0 0 0 0,0-1 0 0 0,0 1 0 0 0,0 0 0 0 0,0-1 0 0 0,0 1 0 0 0,0 0 0 0 0,0 0 0 0 0,-1 0 0 0 0,1 0 0 0 0,0 0 0 0 0,0 0 0 0 0,3 10 0 0 0,-3-9 0 0 0,0 1 0 0 0,1-1 0 0 0,-1 0 0 0 0,0 1 0 0 0,1-1 0 0 0,-1 0 0 0 0,1 0 0 0 0,0 0 0 0 0,0 0 0 0 0,0 1 0 0 0,1 0 0 0 0,-1 0 0 0 0,1 1 0 0 0,-1-1 0 0 0,0 1 0 0 0,0 0 0 0 0,0 0 0 0 0,0 0 0 0 0,0-1 0 0 0,0 0 0 0 0,0 1 0 0 0,1-1 0 0 0,0 1 0 0 0,47 45 0 0 0,-43-41 0 0 0,-4-4 0 0 0,1-1 0 0 0,-1 0 0 0 0,1 1 0 0 0,-1-1 0 0 0,1-1 0 0 0,0 1 0 0 0,7 2 0 0 0,-8-4 0 0 0,-1 0 0 0 0,0 0 0 0 0,1 1 0 0 0,-1-1 0 0 0,0 0 0 0 0,0 1 0 0 0,0 0 0 0 0,0-1 0 0 0,0 1 0 0 0,15 12 0 0 0,-11-12-16 0 0,2-1 38 0 0,16-1 140 0 0,-13 0-106 0 0,2 0 14 0 0,-13 0-69 0 0,0 0 1 0 0,1 0-1 0 0,-1 0 1 0 0,0 0 0 0 0,0 0-1 0 0,0 0 1 0 0,0 0-1 0 0,0 0 1 0 0,0 0 0 0 0,0 0-1 0 0,0 0 1 0 0,0 0-1 0 0,1 0 1 0 0,-1 0 0 0 0,0 0-1 0 0,0 0 1 0 0,0 0-1 0 0,0 0 1 0 0,0 0 0 0 0,0 0-1 0 0,0 0 1 0 0,0 0-1 0 0,0 0 1 0 0,0 0-1 0 0,0 0 1 0 0,1 0 0 0 0,-1-1-1 0 0,0 1 1 0 0,0 0-1 0 0,0 0 1 0 0,0 0 0 0 0,0 0-1 0 0,0 0 1 0 0,0 0-1 0 0,0 0 1 0 0,0 0 0 0 0,0 0-1 0 0,0 0 1 0 0,0 0-1 0 0,0 0 1 0 0,0-1-1 0 0,0 1 1 0 0,0 0 0 0 0,0 0-1 0 0,0 0 1 0 0,0 0-1 0 0,0 0 1 0 0,0 0 0 0 0,0 0-1 0 0,0 0 1 0 0,0 0-1 0 0,0 0 1 0 0,0-1 0 0 0,0 1-1 0 0,0 0 1 0 0,0 0-1 0 0,0 0-1 0 0,1-7 73 0 0,0 6-65 0 0,0 0 1 0 0,0 0 0 0 0,0 0 0 0 0,0 1 0 0 0,0-1 0 0 0,0 0 0 0 0,0 0 0 0 0,0 0-1 0 0,0 1 1 0 0,0-1 0 0 0,1 0-9 0 0,8-5 96 0 0,2-4 90 0 0,-2-3-6 0 0,-4-1 4 0 0,1 9-64 0 0,-7 5-113 0 0,1 0 0 0 0,-1 0 0 0 0,1-1 1 0 0,-1 1-1 0 0,0 0 0 0 0,1-1 0 0 0,-1 1 1 0 0,1 0-1 0 0,-1-1 0 0 0,0 1 1 0 0,1 0-1 0 0,-1-1 0 0 0,0 1 0 0 0,1-1 1 0 0,-1 1-1 0 0,0-1 0 0 0,0 1 0 0 0,0-1 1 0 0,1 1-1 0 0,-1-1 0 0 0,0 1 1 0 0,0-1-1 0 0,0 1 0 0 0,0-1 0 0 0,0 1 1 0 0,0-1-1 0 0,0 1 0 0 0,0-1 1 0 0,0 1-1 0 0,0-1 0 0 0,0 1 0 0 0,0-1-7 0 0,0-1 20 0 0,0 0-1 0 0,0 0 1 0 0,0 0-1 0 0,1 1 1 0 0,-1-1-1 0 0,1 0 1 0 0,-1 0-1 0 0,1 0 1 0 0,0 1-1 0 0,0-1 1 0 0,0 0-1 0 0,0 1 0 0 0,0-1-19 0 0,0 1 19 0 0,0-1-1 0 0,0 0 0 0 0,0 1 1 0 0,-1-1-1 0 0,1 0 0 0 0,0 1 0 0 0,-1-1 1 0 0,1 0-1 0 0,-1 0 0 0 0,1 0 0 0 0,-1 1 1 0 0,0-1-1 0 0,0 0-18 0 0,0-6 51 0 0,0 6-39 0 0,-1 0-1 0 0,1 0 0 0 0,0-1 1 0 0,0 1-1 0 0,1 0 1 0 0,-1 0-1 0 0,0-1 0 0 0,1 1 1 0 0,0 0-1 0 0,0-1-11 0 0,0 1 5 0 0,0 1 1 0 0,-1-1-1 0 0,1 0 0 0 0,0 0 0 0 0,-1 0 0 0 0,1 0 0 0 0,-1 1 0 0 0,0-1 1 0 0,1 0-1 0 0,-1 0 0 0 0,0 0 0 0 0,0 0 0 0 0,0 0 0 0 0,0 0 0 0 0,-1 0 1 0 0,1 1-1 0 0,0-1 0 0 0,-1 0 0 0 0,0 0 0 0 0,1 0 0 0 0,-1 0 0 0 0,0 0-5 0 0,0-2 5 0 0,-2-10 14 0 0,4-7-51 0 0,-1 19 26 0 0,0-1-1 0 0,1 1 1 0 0,-1-1 0 0 0,0 1 0 0 0,-1-1 0 0 0,1 1 0 0 0,0-1 0 0 0,-1 1 0 0 0,1-1 0 0 0,-1 1 0 0 0,0-1 0 0 0,0 0 6 0 0,-4-5 0 0 0,4 6 0 0 0,0 1 0 0 0,0-1 0 0 0,0 1 0 0 0,1-1 0 0 0,-1 1 0 0 0,0-1 0 0 0,1 1 0 0 0,-1-1 0 0 0,1 0 0 0 0,-1 1 0 0 0,1-1 0 0 0,0 0 0 0 0,0 0 0 0 0,0 0 0 0 0,0-5-1 0 0,0 5 5 0 0,0 0 1 0 0,0-1 0 0 0,0 1-1 0 0,0 0 1 0 0,0 0-1 0 0,0-1 1 0 0,-1 1-1 0 0,1 0 1 0 0,-1 0-1 0 0,0-1-4 0 0,-9-15-201 0 0,3 6 35 0 0,0 0-38 0 0,3 1-42 0 0,2 1-47 0 0,2 7 17 0 0,-3 0-250 0 0,2 2 514 0 0,0 0-63 0 0,0 0-59 0 0,-1-1-54 0 0,1 1-50 0 0,-1-1-45 0 0,0 1-41 0 0,1-1-37 0 0,-2-1-366 0 0,-1 0-78 0 0,2 0-35 0 0,-4-2-1177 0 0,5 3 844 0 0,-1 0-1058 0 0,1 1-1244 0 0</inkml:trace>
  <inkml:trace contextRef="#ctx0" brushRef="#br0" timeOffset="533.12">1017 0 9616 0 0,'27'0'216'0'0,"-22"0"32"0"0,-5 0 12 0 0,1 0-106 0 0,1 0-79 0 0,2 0-38 0 0,3 3-27 0 0,-4 3 4 0 0,-3-1 36 0 0,0-5-50 0 0,1 10 402 0 0,1-2-115 0 0,3 0-56 0 0,4 1-11 0 0,-1 0-17 0 0,-3-1 2 0 0,-1 0 34 0 0,-1-1-58 0 0,0 2-20 0 0,0 2 21 0 0,0 0 12 0 0,6 14 267 0 0,0-1-38 0 0,12 22 324 0 0,2 0-105 0 0,0-1-72 0 0,10 18 169 0 0,-29-53-587 0 0,1 1 0 0 0,-2 0-1 0 0,1 1 1 0 0,-1 2-152 0 0,5 25 334 0 0,-5-25-228 0 0,-1 22 227 0 0,-2-31-248 0 0,0 1 0 0 0,1 0 0 0 0,-1-1 0 0 0,2 6-85 0 0,3 6 168 0 0,-3-10-100 0 0,0-1 0 0 0,0 1-1 0 0,-1 0 1 0 0,0 0-1 0 0,-1 0 1 0 0,1 0-68 0 0,-2 6 94 0 0,1 9 72 0 0,4-5 16 0 0,-3-13-157 0 0,0-2-2 0 0,0 1 0 0 0,-1-1 0 0 0,1 0 0 0 0,0 1 0 0 0,-1-1 0 0 0,0 1 0 0 0,1-1 0 0 0,-1 1 0 0 0,0-1-23 0 0,-6 17 192 0 0,5-19-181 0 0,1 1-1 0 0,0 0 0 0 0,-1-1 0 0 0,1 1 0 0 0,0 0 0 0 0,0 0 1 0 0,0-1-1 0 0,0 1 0 0 0,0 0 0 0 0,0 0 0 0 0,0 0 0 0 0,0-1 0 0 0,0 1 1 0 0,0 0-1 0 0,0 0 0 0 0,0-1 0 0 0,0 1 0 0 0,1 0-10 0 0,0 1 24 0 0,-1-1-1 0 0,1 1 0 0 0,0-1 1 0 0,0 1-1 0 0,0-1 1 0 0,1 1-1 0 0,-1-1 0 0 0,0 0 1 0 0,1 1-24 0 0,-2-1 22 0 0,3 2 149 0 0,-2 1-79 0 0,0 0-50 0 0,-2 1-29 0 0,0-2 35 0 0,1 1 43 0 0,0 0-35 0 0,0 9 24 0 0,2-8-13 0 0,0-3 54 0 0,1 1 90 0 0,1-2 117 0 0,-1-1-112 0 0,0 1 40 0 0,-3-4-102 0 0,2-11-124 0 0,3 7-30 0 0,-4 7 0 0 0,0-1 0 0 0,-1 0 0 0 0,1 0 0 0 0,-1 0 0 0 0,1 1 0 0 0,0-1 0 0 0,-1 0 0 0 0,1 0 0 0 0,-1 0 0 0 0,0 0 0 0 0,1 0 0 0 0,-1 0 0 0 0,0 0 0 0 0,0 0 0 0 0,1 0 0 0 0,-1 0 0 0 0,0 0 0 0 0,0 0 0 0 0,0 0 0 0 0,0 0 0 0 0,0 0 0 0 0,0 0 0 0 0,-1 0 0 0 0,1 0 0 0 0,0 0 0 0 0,0 0 0 0 0,-1 0 0 0 0,-3-6 0 0 0,3 7 0 0 0,0-1 0 0 0,0 0 0 0 0,1 1 0 0 0,-1-1 0 0 0,1 0 0 0 0,-1 0 0 0 0,1 0 0 0 0,-1 0 0 0 0,1 0 0 0 0,-1 0 0 0 0,1 0 0 0 0,0 1 0 0 0,-1-1 0 0 0,1 0 0 0 0,0 0 0 0 0,0 0 0 0 0,0 0 0 0 0,0 0 0 0 0,0 0 0 0 0,0 0 0 0 0,0 0 0 0 0,0 0 0 0 0,0 0 0 0 0,0 0 0 0 0,1 0 0 0 0,-1 0 0 0 0,0 0 0 0 0,5-8 0 0 0,-4 8 0 0 0,0-1 0 0 0,0 1 0 0 0,0-1 0 0 0,0 1 0 0 0,0-1 0 0 0,-1 1 0 0 0,1-1 0 0 0,-1 0 0 0 0,1 1 0 0 0,-1-1 0 0 0,1 0 0 0 0,-1 1 0 0 0,0-1 0 0 0,0 0 0 0 0,0 0 0 0 0,0 1 0 0 0,0-1 0 0 0,1 0 0 0 0,-1 1 0 0 0,0-1 0 0 0,1 0 0 0 0,-1 1 0 0 0,1-1 0 0 0,0 1 0 0 0,-1-1 0 0 0,1 1 0 0 0,0-1 0 0 0,0 1 0 0 0,6-13 0 0 0,-4 1 1 0 0,-3 10 3 0 0,1 1-1 0 0,-1 0 1 0 0,1-1 0 0 0,0 1 0 0 0,0 0-1 0 0,0-1 1 0 0,0 1 0 0 0,0 0 0 0 0,0 0 0 0 0,0 0-1 0 0,1 0 1 0 0,-1 0 0 0 0,1 0 0 0 0,0 0-4 0 0,12-11 10 0 0,-7 7-13 0 0,-1-1 1 0 0,1 0-1 0 0,-1 0 1 0 0,3-5 2 0 0,-4 5-11 0 0,-4 5 7 0 0,0 0 0 0 0,0 0 0 0 0,1 0 0 0 0,-1 0 0 0 0,1 0 0 0 0,0 0 0 0 0,-1 1 0 0 0,1-1 0 0 0,0 0 0 0 0,0 1 0 0 0,0 0 0 0 0,0-1 0 0 0,1 1 0 0 0,1-1 4 0 0,28-25-80 0 0,-17 19 30 0 0,3 0 33 0 0,-16 7 14 0 0,1 0-1 0 0,-1 1 0 0 0,0-1 1 0 0,0 1-1 0 0,0-1 0 0 0,1 1 1 0 0,-1 0-1 0 0,0 0 0 0 0,0 0 0 0 0,2 1 4 0 0,3-1-23 0 0,-5 0 21 0 0,-1 0-1 0 0,1 0 0 0 0,-1 0 1 0 0,1 0-1 0 0,-1 0 0 0 0,1 1 1 0 0,-1-1-1 0 0,0 0 0 0 0,1 1 1 0 0,-1 0 2 0 0,5 1-23 0 0,1 1 5 0 0,-1 1 1 0 0,1-1 0 0 0,-1 1 0 0 0,0 0-1 0 0,-1 1 1 0 0,2 0 17 0 0,-6-3-4 0 0,1 0 0 0 0,0 0 0 0 0,-1 0 0 0 0,1 0 1 0 0,-1 0-1 0 0,0 1 0 0 0,0-1 0 0 0,0 0 0 0 0,0 1 0 0 0,0-1 0 0 0,0 1 0 0 0,-1 0 0 0 0,1-1 4 0 0,-1 1-4 0 0,1 0 0 0 0,0-1 0 0 0,0 1 0 0 0,-1-1 0 0 0,1 1 0 0 0,1-1 0 0 0,-1 0 0 0 0,0 1-1 0 0,1-1 1 0 0,-1 0 0 0 0,1 0 0 0 0,-1 0 0 0 0,1 0 4 0 0,1 1-9 0 0,-1 0-1 0 0,0-1 1 0 0,0 1-1 0 0,0 1 1 0 0,0-1-1 0 0,0 1 10 0 0,12 31-10 0 0,-13-29 10 0 0,2 13 0 0 0,-3-18 0 0 0,0 1 0 0 0,0-1 0 0 0,0 1 0 0 0,0-1 0 0 0,0 1 0 0 0,1-1 0 0 0,-1 1 0 0 0,1-1 0 0 0,-1 0 0 0 0,1 1 0 0 0,12 15 0 0 0,-11-15 0 0 0,-1-1 0 0 0,1 0 0 0 0,-1 0 0 0 0,0 1 0 0 0,0-1 0 0 0,0 1 0 0 0,0-1 0 0 0,0 1 0 0 0,0 0 0 0 0,0-1 0 0 0,0 1 0 0 0,-1 0 0 0 0,1-1 0 0 0,0 1 0 0 0,-1 0 0 0 0,0 0 0 0 0,1 0 0 0 0,-1-1 0 0 0,0 2 0 0 0,0 46 0 0 0,0-43 0 0 0,0-4 0 0 0,1 0 0 0 0,-1 0 0 0 0,0-1 0 0 0,0 1 0 0 0,0 0 0 0 0,-1-1 0 0 0,1 1 0 0 0,0 0 0 0 0,-1 0 0 0 0,1-1 0 0 0,-1 1 0 0 0,0 1 0 0 0,-7 2-13 0 0,11 1-22 0 0,2-1-47 0 0,-3-3-33 0 0,-1-1-109 0 0,-1-1-187 0 0,0 0 222 0 0,0 0 85 0 0,0 0-36 0 0,0 0-9 0 0,0 0-36 0 0,0 0-41 0 0,0 0-46 0 0,0 0-49 0 0,0 0-47 0 0,0 0-43 0 0,0 0-39 0 0,0 0-288 0 0,1 0-64 0 0,0 0-51 0 0,0 0-37 0 0,1 0-378 0 0,0 0-35 0 0,7 0-2491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39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1 656 8840 0 0,'0'0'197'0'0,"0"0"24"0"0,0 0 19 0 0,2 0-29 0 0,3 0-178 0 0,1 2-23 0 0,-3 5 3 0 0,0 0 51 0 0,2 2 93 0 0,1 1 155 0 0,-4 4 111 0 0,-1-9-287 0 0,-1-1 50 0 0,5 7 555 0 0,-2-7-471 0 0,1 0-96 0 0,-2-1-141 0 0,0-1-46 0 0,-2-2 13 0 0,13 17 537 0 0,-10-4-66 0 0,0-8-9 0 0,1-1-330 0 0,6 6 34 0 0,3 6 32 0 0,-10-11-145 0 0,-3-4-40 0 0,0 0 0 0 0,0-1 0 0 0,1 1 0 0 0,-1 0 0 0 0,0-1 0 0 0,1 1 0 0 0,-1 0 0 0 0,1-1 0 0 0,-1 1 0 0 0,1-1 0 0 0,-1 1 0 0 0,1-1 0 0 0,-1 1 0 0 0,1-1 0 0 0,-1 1 0 0 0,1-1 0 0 0,0 0 0 0 0,-1 1 0 0 0,1-1 0 0 0,0 0 0 0 0,-1 1 0 0 0,1-1-13 0 0,4 2 57 0 0,9 9 189 0 0,-11-8 11 0 0,-3-3 6 0 0,0 3-9 0 0,0-4-157 0 0,0 2-40 0 0,0 0-36 0 0,0 4-226 0 0,0-4 201 0 0,0 0 43 0 0,0-1 55 0 0,0-1 68 0 0,0 0 80 0 0,0-1 93 0 0,0-1 105 0 0,0-1 119 0 0,0-32-395 0 0,0-10 100 0 0,3 30-187 0 0,10 0-56 0 0,1-1-23 0 0,-9 6 2 0 0,-4 9 0 0 0,0-1 0 0 0,0 1 0 0 0,0 0 0 0 0,1-1 0 0 0,-1 1 0 0 0,1 0 0 0 0,-1 0 0 0 0,1 0 0 0 0,0 0 0 0 0,19-23 0 0 0,-19 21 0 0 0,1 1 0 0 0,-1 0 0 0 0,0 0 0 0 0,1 1 0 0 0,0-1 0 0 0,0 0 0 0 0,-1 1 0 0 0,1 0 0 0 0,1-1 0 0 0,-1 1 0 0 0,0 0 0 0 0,0 1 0 0 0,1-1 0 0 0,-1 1 0 0 0,1-1 0 0 0,23-3 0 0 0,-15-2 0 0 0,-11 7 0 0 0,-1-1 0 0 0,1 1 0 0 0,0-1 0 0 0,0 1 0 0 0,0-1 0 0 0,-1 1 0 0 0,1-1 0 0 0,0 1 0 0 0,0-1 0 0 0,0 1 0 0 0,0 0 0 0 0,0 0 0 0 0,0-1 0 0 0,-1 1 0 0 0,1 0 0 0 0,0 0 0 0 0,0 0 0 0 0,0 0 0 0 0,0 0 0 0 0,0 0 0 0 0,0 0 0 0 0,0 1 0 0 0,0-1 0 0 0,0 0 0 0 0,0 0 0 0 0,0 1 0 0 0,14 6-12 0 0,0 1-53 0 0,21 10-194 0 0,-26-12 188 0 0,-1 4 53 0 0,1 2 45 0 0,2 8 59 0 0,-4-8-36 0 0,-3-4-11 0 0,12 19 110 0 0,-4 9-83 0 0,-10-26-66 0 0,11 26 0 0 0,-12-32 3 0 0,0 0-1 0 0,-1-1 0 0 0,1 1 1 0 0,-1 0-1 0 0,1 0 0 0 0,-1 0 0 0 0,0 0 1 0 0,-1 0-1 0 0,1 0 0 0 0,-1 4-2 0 0,0-6 13 0 0,0 0 1 0 0,0 0-1 0 0,1 0 1 0 0,-1 0-1 0 0,1 0 0 0 0,-1 0 1 0 0,1 0-1 0 0,-1 0 0 0 0,1-1 1 0 0,0 1-1 0 0,0 0 0 0 0,0 0 1 0 0,1 1-14 0 0,-1-2 11 0 0,0 1 1 0 0,0-1-1 0 0,0 1 1 0 0,-1-1 0 0 0,1 1-1 0 0,0 0 1 0 0,-1-1-1 0 0,0 1 1 0 0,1-1-1 0 0,-1 1 1 0 0,0 0 0 0 0,1 0-1 0 0,-1 1-11 0 0,2 16 77 0 0,7 1-28 0 0,-7-16-34 0 0,1 4 49 0 0,-3 3 3 0 0,0-11-66 0 0,0 1 0 0 0,0-1 0 0 0,0 0 1 0 0,0 0-1 0 0,0 0 0 0 0,0 0 0 0 0,0 0 0 0 0,0 0 0 0 0,0 0 0 0 0,0 0 0 0 0,0 0 1 0 0,0 0-1 0 0,0 1 0 0 0,0-1 0 0 0,0 0 0 0 0,0 0 0 0 0,0 0 0 0 0,0 0 0 0 0,0 0 1 0 0,0 0-1 0 0,0 0 0 0 0,0 0 0 0 0,0 0 0 0 0,0 0 0 0 0,0 1 0 0 0,0-1 0 0 0,0 0 1 0 0,0 0-1 0 0,0 0 0 0 0,0 0 0 0 0,1 0 0 0 0,-1 0 0 0 0,0 0 0 0 0,0 0 0 0 0,0 0 1 0 0,0 0-1 0 0,0 0 0 0 0,0 0 0 0 0,0 0 0 0 0,0 0 0 0 0,0 0 0 0 0,0 0 0 0 0,0 0 1 0 0,1 0-1 0 0,-1 0 0 0 0,0 0 0 0 0,0 0 0 0 0,0 0 0 0 0,0 0 0 0 0,0 0 0 0 0,0 0 0 0 0,0 0 1 0 0,0 0-1 0 0,0 0 0 0 0,1 0 0 0 0,-1 0 0 0 0,0 0-1 0 0,1 0 3 0 0,-1 0 0 0 0,1 1 1 0 0,0-1-1 0 0,0 0 0 0 0,0 0 0 0 0,0 1 0 0 0,-1-1 1 0 0,1 1-1 0 0,0-1 0 0 0,0 0 0 0 0,-1 1 0 0 0,1 0 0 0 0,0-1 1 0 0,-1 1-1 0 0,1-1 0 0 0,0 1 0 0 0,0 0-3 0 0,7 6 30 0 0,-1-4-40 0 0,1-4-28 0 0,1-2-35 0 0,5-9-18 0 0,-2 2 4 0 0,-2 4-25 0 0,1 3-64 0 0,0 1-35 0 0,-3 0 4 0 0,-1 0 1 0 0,1-1-1 0 0,-1 1 0 0 0,4-3 207 0 0,-4 2-163 0 0,-3 0 25 0 0,0 1-10 0 0,0 0-41 0 0,-1 1-8 0 0,1-1-41 0 0,-1 1-48 0 0,0-1-52 0 0,1 0-166 0 0,0 0-81 0 0,1 0-70 0 0,-1 0-57 0 0,2-2-519 0 0,4 0-734 0 0</inkml:trace>
  <inkml:trace contextRef="#ctx0" brushRef="#br0" timeOffset="499.29">1377 557 7016 0 0,'0'0'201'0'0,"-3"0"-4"0"0,3 0-194 0 0,-1 1 0 0 0,0-1 0 0 0,1-1-1 0 0,-1 1 1 0 0,0 0 0 0 0,0 0 0 0 0,1 0-1 0 0,-1 0 1 0 0,0 0 0 0 0,1-1 0 0 0,-1 1 0 0 0,0 0-1 0 0,1-1 1 0 0,-1 1 0 0 0,1 0-3 0 0,-3-6 10 0 0,0 1 58 0 0,0 3 52 0 0,-1 1 96 0 0,-2 0 61 0 0,-9 1 449 0 0,6 1-351 0 0,4-1-205 0 0,1 0-99 0 0,-9-1 313 0 0,10 1-277 0 0,0 0 0 0 0,-1 0 0 0 0,1 0 0 0 0,0 0 0 0 0,-1 0 0 0 0,1 0 0 0 0,0 1 0 0 0,-1 0 1 0 0,1 0-1 0 0,-1 0-107 0 0,-1 2 157 0 0,-22 11 558 0 0,18-8-507 0 0,1 1-42 0 0,-11 11 267 0 0,-5 5-8 0 0,12-10-266 0 0,2 1-40 0 0,2-2-42 0 0,5-6-10 0 0,-1 1 0 0 0,-1-1 0 0 0,1 0-1 0 0,-5 4-66 0 0,-3 3 98 0 0,-1 8-8 0 0,5-9-44 0 0,6-8-27 0 0,0-1 1 0 0,0 1-1 0 0,0 0 1 0 0,0 0-1 0 0,0 0 1 0 0,1 0-1 0 0,0 0 1 0 0,0 1-20 0 0,-3 8 34 0 0,-3 1-12 0 0,6-13-17 0 0,1 1 0 0 0,-1-1 1 0 0,0 1-1 0 0,0-1 0 0 0,1 1 1 0 0,-1-1-1 0 0,1 1 0 0 0,-1-1 1 0 0,1 1-1 0 0,0 0 0 0 0,0-1 1 0 0,-1 1-1 0 0,1 0-5 0 0,0-1 4 0 0,0 1 0 0 0,0 0 0 0 0,-1 0 0 0 0,1 0 1 0 0,-1 0-1 0 0,1-1 0 0 0,-1 1 0 0 0,0 0 0 0 0,0-1 0 0 0,0 2-4 0 0,-4 9 62 0 0,10 2 36 0 0,-2-8-26 0 0,0 0-1 0 0,0 0 0 0 0,1 0 1 0 0,3 3-72 0 0,-4-6 140 0 0,2-1 17 0 0,17 9 10 0 0,-15-8-5 0 0,0-1-57 0 0,0-2-31 0 0,2-1-10 0 0,-1 0 35 0 0,-6 1-82 0 0,0 0 0 0 0,-1 0 1 0 0,1-1-1 0 0,0 1 0 0 0,-1 0 1 0 0,1-1-1 0 0,-1 1 0 0 0,1-1 1 0 0,-1 0-1 0 0,1 1 1 0 0,-1-1-1 0 0,1 0 0 0 0,-1 0-17 0 0,13-6 111 0 0,13 2 46 0 0,-21 3-120 0 0,0 0 1 0 0,-1-1-1 0 0,1 0 0 0 0,-1 0 1 0 0,0 0-1 0 0,0 0 0 0 0,0-1 0 0 0,4-3-37 0 0,4-7 65 0 0,-7 7-59 0 0,1 0 0 0 0,0 1 0 0 0,0 0-1 0 0,5-3-5 0 0,0 1 0 0 0,-7 5 0 0 0,1-1 0 0 0,0 1 0 0 0,-1-1 0 0 0,0 0 0 0 0,0-1 0 0 0,0 1 0 0 0,-1-1 0 0 0,0 0 0 0 0,2-2 0 0 0,3-7-6 0 0,11-16-60 0 0,0-3-57 0 0,-14 22 51 0 0,0 0 1 0 0,-1 0-1 0 0,0 0 1 0 0,-1 0-1 0 0,0-2 72 0 0,1-20-198 0 0,-4 29 176 0 0,3-9-79 0 0,-1 0 1 0 0,-1 0-1 0 0,0-1 1 0 0,0-8 100 0 0,-2-26-273 0 0,0 1 46 0 0,0-87-361 0 0,-3 95 376 0 0,-2 7 72 0 0,2 19 101 0 0,1 1 1 0 0,0-1-1 0 0,1 1 0 0 0,1-1 39 0 0,-1 2-22 0 0,1 0-1 0 0,-2 1 1 0 0,1-1 0 0 0,-1 1 0 0 0,-1 0 0 0 0,-2-6 22 0 0,1-2-49 0 0,4-5 32 0 0,1 21 17 0 0,-1 0 0 0 0,0 0 0 0 0,0 0 1 0 0,0-1-1 0 0,0 1 0 0 0,-1 0 0 0 0,1 0 0 0 0,0 0 1 0 0,-1-1-1 0 0,0 2 0 0 0,1 1 1 0 0,0 0-1 0 0,0-1 1 0 0,-1 1-1 0 0,1-1 1 0 0,0 1 0 0 0,-1 0-1 0 0,1-1 1 0 0,-1 1-1 0 0,1 0 1 0 0,0 0-1 0 0,-1-1 1 0 0,1 1-1 0 0,-1 0 1 0 0,1 0 0 0 0,-1 0-1 0 0,1 0 1 0 0,0-1-1 0 0,-1 1 1 0 0,1 0-1 0 0,-1 0 1 0 0,1 0 0 0 0,-1 0-1 0 0,1 0 1 0 0,-1 0-1 0 0,1 0 0 0 0,0 0 0 0 0,-9 0 93 0 0,1 0-48 0 0,8 0-44 0 0,0 0-1 0 0,0 0 1 0 0,0 0 0 0 0,0 0 0 0 0,0 0 0 0 0,0 0 0 0 0,0 0 0 0 0,0 0 0 0 0,-1 0 0 0 0,1 0 0 0 0,0 0 0 0 0,0 0 0 0 0,0 0 0 0 0,0 0 0 0 0,0 0 0 0 0,0 0-1 0 0,0 0 1 0 0,0 0 0 0 0,0 0 0 0 0,0 0 0 0 0,-1 0 0 0 0,1 0 0 0 0,0 0 0 0 0,0 0 0 0 0,0 0 0 0 0,0 0 0 0 0,0 1 0 0 0,0-1 0 0 0,0 0 0 0 0,0 0 0 0 0,0 0 0 0 0,0 0-1 0 0,0 0 1 0 0,0 0 0 0 0,0 0 0 0 0,0 0 0 0 0,-1 0 0 0 0,1 0 0 0 0,0 0 0 0 0,0 0 0 0 0,0 1 0 0 0,0-1 0 0 0,0 0 0 0 0,0 0 0 0 0,0 0 0 0 0,0 0 0 0 0,0 0-1 0 0,0 0 1 0 0,0 0 0 0 0,0 0 0 0 0,0 0 0 0 0,0 1 0 0 0,0-1 0 0 0,0 0 0 0 0,0 0 0 0 0,0 0 0 0 0,1 0-1 0 0,-1 4 6 0 0,0-1 2 0 0,0-1 0 0 0,0 0 0 0 0,0 1 0 0 0,0-1 0 0 0,0 1 0 0 0,-1-1 0 0 0,1 1-1 0 0,-1-1 1 0 0,0 2-8 0 0,-11 24 44 0 0,10-7 14 0 0,1 26 118 0 0,0-20-58 0 0,1-1-1 0 0,1 1 1 0 0,3 10-118 0 0,7 12 183 0 0,-7-23-82 0 0,-2-8-4 0 0,1-1 0 0 0,1 0 0 0 0,2 4-97 0 0,2 3 98 0 0,-1-6 40 0 0,-1 1 0 0 0,3 18-138 0 0,-6-18 64 0 0,-2-8-9 0 0,1 0-1 0 0,1-1 1 0 0,-1 1 0 0 0,2-1 0 0 0,0 3-55 0 0,4 4 70 0 0,-3-4 7 0 0,0-1 1 0 0,0 1-1 0 0,2 13-77 0 0,-1 18 130 0 0,-2-25-67 0 0,11 23 146 0 0,-7-21-140 0 0,8 17 77 0 0,-10-10-72 0 0,-4-22-106 0 0,2 1 129 0 0,-1-3-51 0 0,-2-1-51 0 0,0-1-33 0 0,0 1-40 0 0,0-1-23 0 0,-1 1-39 0 0,0-1-42 0 0,0 1-49 0 0,0-1-14 0 0,0-1-40 0 0,0 1-38 0 0,0 0-34 0 0,0 0-235 0 0,0 0-57 0 0,0-1-44 0 0,0 1-34 0 0,0 0-1309 0 0,0-1-1170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00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445 99 7080 0 0,'0'0'157'0'0,"0"-3"23"0"0,0 0-116 0 0,0-13 133 0 0,-3 8-94 0 0,-8 3-68 0 0,10 2 16 0 0,0-1 85 0 0,0 0 48 0 0,1-8 439 0 0,0 9-385 0 0,0 1-94 0 0,0 0 308 0 0,0 2-118 0 0,0-3-50 0 0,0 2-271 0 0,0 1 0 0 0,0-1 0 0 0,0 1 0 0 0,0-1 0 0 0,0 1 0 0 0,0-1 0 0 0,0 1 0 0 0,0-1 0 0 0,0 1 0 0 0,0-1-1 0 0,0 1 1 0 0,0-1 0 0 0,-1 1 0 0 0,1-1 0 0 0,0 1 0 0 0,0 0 0 0 0,-1-1 0 0 0,1 1 0 0 0,0-1 0 0 0,-1 1 0 0 0,1 0 0 0 0,0-1 0 0 0,-1 1-1 0 0,1 0 1 0 0,-1-1 0 0 0,1 1 0 0 0,0 0 0 0 0,-1-1 0 0 0,1 1 0 0 0,-1 0 0 0 0,1 0 0 0 0,-1 0 0 0 0,1 0 0 0 0,-1-1 0 0 0,1 1-1 0 0,-1 0 1 0 0,1 0 0 0 0,-1 0 0 0 0,1 0 0 0 0,-1 0 0 0 0,1 0 0 0 0,-1 0-13 0 0,-2 0 259 0 0,0-2-3 0 0,2 1-189 0 0,-1-1-43 0 0,-2 0-23 0 0,2-1 87 0 0,1 2-8 0 0,0-1 33 0 0,0 1 41 0 0,0-1 44 0 0,-2 2 5 0 0,-24 0 141 0 0,7 0-146 0 0,4 0-86 0 0,5 0-70 0 0,11 0-38 0 0,-1 0 0 0 0,1 0-1 0 0,0 0 1 0 0,-1 0 0 0 0,1 0 0 0 0,0 0 0 0 0,-1 0 0 0 0,1 0 0 0 0,0 0 0 0 0,-1 0 0 0 0,1 0 0 0 0,0 0 0 0 0,-1 0 0 0 0,1 0 0 0 0,0 0 0 0 0,0 0 0 0 0,-1 1 0 0 0,1-1 0 0 0,0 0 0 0 0,-1 0 0 0 0,1 0-1 0 0,0 1 1 0 0,0-1 0 0 0,-1 0 0 0 0,1 0 0 0 0,0 1-4 0 0,-12 8 140 0 0,11-9-118 0 0,-1 1-1 0 0,1 0 0 0 0,-1-1 1 0 0,1 1-1 0 0,-1-1 1 0 0,1 1-1 0 0,-1-1 1 0 0,0 0-1 0 0,1 0 1 0 0,-2 0-22 0 0,-11 3 168 0 0,3 3-38 0 0,3-1-63 0 0,-3 0-31 0 0,9-4-37 0 0,-1 0 1 0 0,1 0 0 0 0,0 0 0 0 0,0 1-1 0 0,-1-1 1 0 0,1 1 0 0 0,0-1 0 0 0,0 1 0 0 0,0 0 0 0 0,-12 11-2 0 0,7-7 5 0 0,1 1 0 0 0,0 0 0 0 0,-1 0 0 0 0,-2 5-3 0 0,2 0 19 0 0,3-6-10 0 0,0 0-1 0 0,0 1 1 0 0,-1-1 0 0 0,-4 3-9 0 0,3-2 0 0 0,-1 1 0 0 0,1-1 0 0 0,1 1 0 0 0,-1 0 0 0 0,1 0 0 0 0,-9 15 0 0 0,-35 59-19 0 0,47-78 3 0 0,-1 0 0 0 0,1 0 1 0 0,0 1-1 0 0,1-1 0 0 0,-1 1 0 0 0,1 0 0 0 0,0-1 1 0 0,0 1-1 0 0,0 0 0 0 0,1 0 0 0 0,0-1 1 0 0,0 4 15 0 0,-4 24-76 0 0,-4-6 54 0 0,6-21 24 0 0,1-1-2 0 0,0 0 0 0 0,0-1 0 0 0,1 1 0 0 0,-1 0 0 0 0,1 0 0 0 0,0-1 0 0 0,0 1 0 0 0,0 0 0 0 0,1 1 0 0 0,-1 5 0 0 0,0 10 0 0 0,0-13 0 0 0,-1-1 0 0 0,2 1 0 0 0,-1-1 0 0 0,1 1 0 0 0,0-1 0 0 0,0 1 0 0 0,6 7 0 0 0,-6-13 0 0 0,-1 0 0 0 0,1 1 0 0 0,0-1 0 0 0,0 1 0 0 0,-1-1 0 0 0,1 1 0 0 0,-1 0 0 0 0,1-1 0 0 0,-1 1 0 0 0,0-1 0 0 0,0 1 0 0 0,1 0 0 0 0,-1-1 0 0 0,3 11 16 0 0,10-2 100 0 0,3 1-18 0 0,-4-1-27 0 0,20 7 171 0 0,-26-14-201 0 0,9 1 74 0 0,7-5-5 0 0,-16 1-49 0 0,4 0 181 0 0,-3 0-96 0 0,-1 0-60 0 0,-1 0-36 0 0,-1 0-3 0 0,0 0 16 0 0,11-2 205 0 0,-5-3-49 0 0,3-2-32 0 0,0 4-90 0 0,-10 3-85 0 0,-1-1 0 0 0,1 1 0 0 0,-1-1 1 0 0,0 0-1 0 0,1 0 0 0 0,-1 0 0 0 0,0 0 0 0 0,0 0 0 0 0,1 0 0 0 0,-1 0 0 0 0,0-1 1 0 0,0 1-1 0 0,-1-1 0 0 0,1 0-12 0 0,12-12 69 0 0,-8 7-16 0 0,0 1 1 0 0,1-1 0 0 0,0 1 0 0 0,5-3-54 0 0,-2 3 36 0 0,27-20 187 0 0,-16 6-109 0 0,-12 7-90 0 0,-4 3 15 0 0,9-16 9 0 0,-12 23-41 0 0,0-1 0 0 0,0 1 0 0 0,-1 0 1 0 0,0-1-1 0 0,1 0 0 0 0,-1 1 0 0 0,0-2-7 0 0,1-4 7 0 0,-1-1 0 0 0,0 0 0 0 0,-1 1 0 0 0,0-3-7 0 0,1 6 11 0 0,-1 0-1 0 0,1-1 0 0 0,1 1 0 0 0,-1 0 1 0 0,1 1-1 0 0,0-2-10 0 0,0 2 10 0 0,-1 0 1 0 0,1 0-1 0 0,-1-1 0 0 0,0 1 1 0 0,0-5-11 0 0,-1-6 14 0 0,0 12-7 0 0,0 0 0 0 0,0 0 0 0 0,0 0 0 0 0,0-1 1 0 0,-1 1-1 0 0,0 0 0 0 0,0-1-7 0 0,-5-11 10 0 0,5 13-10 0 0,-1 0 0 0 0,1-1 0 0 0,0 1 0 0 0,0-1 0 0 0,1 1 0 0 0,-1-1 0 0 0,1 0 0 0 0,-1-1 0 0 0,1-44 11 0 0,0 46-6 0 0,0 0-1 0 0,0 1 1 0 0,0-1-1 0 0,0 0 1 0 0,-1 0-1 0 0,0 0 1 0 0,1 0-1 0 0,-1 1 1 0 0,0-1-1 0 0,0 0 1 0 0,-1 1-1 0 0,1-1-4 0 0,0 1 0 0 0,-1-1 0 0 0,1 1 0 0 0,0 0 0 0 0,1-1 0 0 0,-1 1 0 0 0,0-1 0 0 0,1 1 0 0 0,-1-1 0 0 0,1 1 0 0 0,0-1 0 0 0,0 1-1 0 0,0-1 1 0 0,0-46 0 0 0,0 35-10 0 0,0 11-49 0 0,3 6-32 0 0,0 0 63 0 0,-2-1 13 0 0,2 5-24 0 0,6 11-65 0 0,0 1 46 0 0,15 28-18 0 0,-13-28 76 0 0,-6 8 0 0 0,-2-20 0 0 0,1 1 0 0 0,-1-1 0 0 0,5 6 0 0 0,2 4 0 0 0,3 19 0 0 0,-11-29 0 0 0,1 0 0 0 0,-1 0 0 0 0,1-1 0 0 0,0 1 1 0 0,1-1-1 0 0,1 3 0 0 0,-4-7-1 0 0,1 0 1 0 0,0 1 0 0 0,0-1 0 0 0,-1 1 0 0 0,1 0 0 0 0,-1 0 0 0 0,0 0 0 0 0,0 0 0 0 0,0 0 0 0 0,0 0 0 0 0,-1 0 0 0 0,1 0 0 0 0,-1 0 0 0 0,0 0 0 0 0,0 0 0 0 0,0 1 0 0 0,2 9 0 0 0,0 0 0 0 0,1 0 0 0 0,0 0 0 0 0,1 0 0 0 0,5 11 0 0 0,-2-4 0 0 0,-5-16 1 0 0,-2-1-1 0 0,1 1 1 0 0,0 0-1 0 0,-1 0 0 0 0,1-1 1 0 0,-1 1-1 0 0,0 0 0 0 0,-1 0 1 0 0,1 1-1 0 0,-1 5 10 0 0,1-8-5 0 0,0 0 0 0 0,0 0 0 0 0,1 0 1 0 0,-1 0-1 0 0,0 0 0 0 0,1 0 0 0 0,0 0 1 0 0,-1 0-1 0 0,1 0 0 0 0,0 0 0 0 0,0 0 0 0 0,0-1 1 0 0,1 3-6 0 0,4 8 46 0 0,-4-1 32 0 0,-3 1 10 0 0,1-8-64 0 0,-1-1-1 0 0,1 0 0 0 0,0 1 1 0 0,0-1-1 0 0,1 0 0 0 0,-1 1 0 0 0,1-1 1 0 0,-1 0-1 0 0,1 0 0 0 0,0 1-23 0 0,4 5 47 0 0,-4-8-36 0 0,0 0-1 0 0,0 1 1 0 0,0-1-1 0 0,0 1 1 0 0,0 0-1 0 0,-1-1 0 0 0,1 1 1 0 0,-1-1-1 0 0,1 1 1 0 0,-1 0-1 0 0,1 0 1 0 0,-1-1-1 0 0,0 1 0 0 0,0 0-10 0 0,0 4 34 0 0,0-4-28 0 0,0 3 32 0 0,0 3 32 0 0,0 7 48 0 0,0-12-107 0 0,0-2-20 0 0,0 3 32 0 0,0 3 30 0 0,0 5 43 0 0,0-9-48 0 0,0-3-134 0 0,0 0-61 0 0,0 0 55 0 0,0 0-73 0 0,0 0-90 0 0,0 0 76 0 0,0 0-41 0 0,0 0-43 0 0,0 0-42 0 0,0 0-38 0 0,0 0-34 0 0,0 0-245 0 0,0 0-57 0 0,0 0-801 0 0,0 0-630 0 0,0 0-1198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00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6160 0 0,'0'0'133'0'0,"0"0"23"0"0,0 0 13 0 0,0 0 45 0 0,0 0 136 0 0,0 3 60 0 0,0 17 147 0 0,0 29 854 0 0,0-33-1005 0 0,0 0-35 0 0,0 6 68 0 0,0-11-271 0 0,0 0-40 0 0,0-2 45 0 0,1-2-42 0 0,2 1-18 0 0,1 0 2 0 0,2 9 53 0 0,-4-1 30 0 0,-2 0-51 0 0,0 15 43 0 0,0-12-41 0 0,2-7-61 0 0,5 2-1 0 0,-6-13-76 0 0,0 1 1 0 0,0-1-1 0 0,-1 1 0 0 0,1-1 1 0 0,0 1-1 0 0,-1-1 1 0 0,1 1-1 0 0,-1-1 0 0 0,1 1 1 0 0,-1 0-1 0 0,0-1 1 0 0,0 1-12 0 0,0 1 93 0 0,0-3-12 0 0,0 3-7 0 0,0 5-25 0 0,0 11 18 0 0,0-16-133 0 0,0-3-4 0 0,0 0 5 0 0,0 0-35 0 0,0 0-16 0 0,0 0-37 0 0,0 0-40 0 0,0 0-47 0 0,0 0-49 0 0,0 0-47 0 0,0 0-40 0 0,0 0-36 0 0,0 0-123 0 0,0 0-35 0 0,0 0-1265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01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5384 0 0,'0'0'116'0'0,"0"3"17"0"0,0 51 122 0 0,0-29-207 0 0,1-18-25 0 0,1 0 41 0 0,3 2 152 0 0,-4-7-171 0 0,0 0 0 0 0,0 0 0 0 0,0-1 0 0 0,0 1 0 0 0,0 0 0 0 0,-1 0 1 0 0,1 0-1 0 0,-1 0 0 0 0,1 0 0 0 0,-1 0 0 0 0,0 0 0 0 0,1 0 0 0 0,-1 2-45 0 0,0 12 265 0 0,0-9-64 0 0,1 0 0 0 0,0 0 0 0 0,0 0-1 0 0,2 4-200 0 0,1 0 184 0 0,2-1-80 0 0,6 12 257 0 0,-11-19-309 0 0,0 0-1 0 0,0 0 0 0 0,-1 0 0 0 0,1 1 0 0 0,-1-1 0 0 0,0 0 1 0 0,1 0-1 0 0,-2 2-51 0 0,1 1 100 0 0,1 0 0 0 0,-1-1 1 0 0,1 1-1 0 0,1 5-100 0 0,11 21 367 0 0,-2-2-45 0 0,-6-2-55 0 0,-2-7-88 0 0,8 17 205 0 0,-6 9 0 0 0,1-17-144 0 0,11 46 475 0 0,-10-51-529 0 0,0-2-30 0 0,1 14 132 0 0,2 6 46 0 0,-2-18-165 0 0,6 5 82 0 0,-10-23-155 0 0,-1 0-1 0 0,0 1 1 0 0,0-1-1 0 0,0 2-95 0 0,2 12 193 0 0,6 19 297 0 0,-3-20-199 0 0,4 0 36 0 0,-5-7-207 0 0,-2 2 61 0 0,-2 1 61 0 0,-2 3 59 0 0,-1-18-291 0 0,0 0 1 0 0,0-1-1 0 0,0 1 0 0 0,0 0 1 0 0,0 0-1 0 0,0 0 0 0 0,1-1 0 0 0,-1 1 1 0 0,0 0-1 0 0,0 0 0 0 0,1-1 1 0 0,-1 1-1 0 0,0 0 0 0 0,1-1 0 0 0,-1 1 1 0 0,1 0-1 0 0,-1-1 0 0 0,1 1 1 0 0,-1-1-1 0 0,1 1 0 0 0,-1-1 0 0 0,1 1 1 0 0,-1-1-1 0 0,1 1 0 0 0,0-1-10 0 0,-1 1 7 0 0,1-1 1 0 0,-1 0-1 0 0,1 1 0 0 0,-1-1 0 0 0,1 0 0 0 0,-1 1 0 0 0,1-1 1 0 0,-1 1-1 0 0,1-1 0 0 0,-1 1 0 0 0,0-1 0 0 0,1 1 1 0 0,-1-1-1 0 0,0 1 0 0 0,0-1 0 0 0,1 1 0 0 0,-1-1 0 0 0,0 1 1 0 0,0 0-1 0 0,0-1 0 0 0,0 1 0 0 0,0-1 0 0 0,0 1 1 0 0,0 0-8 0 0,0 2 135 0 0,0-3 68 0 0,0 0 28 0 0,0 0 7 0 0,0 0-8 0 0,0 0-46 0 0,0 0-22 0 0,0 0-2 0 0,-2-3-9 0 0,-9-8-39 0 0,10 11-108 0 0,1 0-1 0 0,0 0 1 0 0,0-1 0 0 0,0 1 0 0 0,-1 0-1 0 0,1 0 1 0 0,0-1 0 0 0,0 1-1 0 0,0 0 1 0 0,-1-1 0 0 0,1 1-1 0 0,0 0 1 0 0,0-1 0 0 0,0 1-1 0 0,0 0 1 0 0,0 0 0 0 0,0-1 0 0 0,0 1-1 0 0,0 0 1 0 0,0-1 0 0 0,0 1-1 0 0,0-1 1 0 0,0 1 0 0 0,0 0-1 0 0,0-1 1 0 0,0 1-4 0 0,0-4 23 0 0,0-7 11 0 0,0-7 72 0 0,0-72 26 0 0,0 87-135 0 0,0-1 0 0 0,0 1 0 0 0,1 0 0 0 0,-1-1 1 0 0,1 1-1 0 0,0 0 0 0 0,0-1 0 0 0,0 1 0 0 0,2-3 3 0 0,3-10-24 0 0,-1-14-5 0 0,6 8-54 0 0,-7 9 42 0 0,-3 9 27 0 0,0 0 0 0 0,0 0-1 0 0,1 0 1 0 0,-1 0-1 0 0,1 0 1 0 0,0 0 0 0 0,0 0-1 0 0,1 0 15 0 0,8-19-61 0 0,-9 18 42 0 0,-1 1 0 0 0,1-1-1 0 0,1 1 1 0 0,-1-1 0 0 0,0 1-1 0 0,1 0 1 0 0,0 0-1 0 0,1-1 20 0 0,1 0-28 0 0,0-1 0 0 0,-1 0 0 0 0,1 0 0 0 0,1-5 28 0 0,2-1-32 0 0,-7 10 24 0 0,0 1 0 0 0,0-1-1 0 0,1 1 1 0 0,-1-1-1 0 0,1 1 1 0 0,-1-1 0 0 0,1 1-1 0 0,-1 0 1 0 0,1 0-1 0 0,0 0 1 0 0,0 0-1 0 0,0 0 1 0 0,-1 0 0 0 0,1 0-1 0 0,0 1 1 0 0,0-1-1 0 0,0 1 1 0 0,0-1 0 0 0,1 1 8 0 0,0 0-17 0 0,-1-1 0 0 0,0 1 1 0 0,1-1-1 0 0,-1 0 0 0 0,0 0 1 0 0,0 1-1 0 0,0-1 1 0 0,1-1-1 0 0,-1 1 0 0 0,0 0 1 0 0,0-1-1 0 0,-1 1 0 0 0,2-2 17 0 0,-1 2-19 0 0,-1-1 0 0 0,1 1 0 0 0,-1 0 0 0 0,1-1 0 0 0,0 1 0 0 0,-1 0 0 0 0,1 0 0 0 0,0 0 0 0 0,0 0 0 0 0,0 0 0 0 0,1 0 19 0 0,13-1-104 0 0,-2 2 87 0 0,79 0-110 0 0,-91 0 123 0 0,0 0 0 0 0,0 0 0 0 0,0 1 0 0 0,-1-1 0 0 0,1 0 0 0 0,0 1 0 0 0,0-1 0 0 0,0 1 0 0 0,-1 0 0 0 0,1-1 0 0 0,0 1 0 0 0,0 0 0 0 0,-1 0 0 0 0,1 0 0 0 0,-1 0 0 0 0,1 1 0 0 0,-1-1 0 0 0,0 0 0 0 0,1 1 0 0 0,0 0 4 0 0,14 11-15 0 0,-5-8 15 0 0,-10-5 0 0 0,1 1 0 0 0,-1-1 0 0 0,1 1 0 0 0,-1 0 0 0 0,1 0 0 0 0,-1 0 0 0 0,0 0 0 0 0,1 0 0 0 0,-1 0 0 0 0,0 0 0 0 0,0 0 0 0 0,0 0 0 0 0,0 0 0 0 0,0 1 0 0 0,0-1 0 0 0,1 1 0 0 0,14 23 0 0 0,0-15-13 0 0,-14-8 9 0 0,-1 0 0 0 0,0-1 0 0 0,0 1 0 0 0,0-1 0 0 0,0 1 0 0 0,0 0-1 0 0,0 0 1 0 0,-1-1 0 0 0,1 1 0 0 0,-1 0 0 0 0,1 1 4 0 0,8 19-35 0 0,4-1-18 0 0,-11-19 52 0 0,-1 0 0 0 0,1 0 0 0 0,0 1 0 0 0,-1-1 1 0 0,0 1-1 0 0,1 0 0 0 0,-1-1 0 0 0,0 1 0 0 0,0 0 0 0 0,0-1 1 0 0,-1 1-1 0 0,1 0 0 0 0,-1 0 0 0 0,0 0 0 0 0,1 0 0 0 0,-1 0 1 0 0,0 62 11 0 0,0-63-7 0 0,-1-1-1 0 0,1 0 1 0 0,0 0-1 0 0,0 1 1 0 0,-1-1 0 0 0,1 0-1 0 0,-1 0 1 0 0,1 1-1 0 0,-1-1 1 0 0,1 0-1 0 0,-1 0 1 0 0,0 0 0 0 0,1 0-1 0 0,-1 0 1 0 0,0 0-1 0 0,0 0 1 0 0,0 0-1 0 0,0 0 1 0 0,0 0 0 0 0,0-1-1 0 0,0 1 1 0 0,0 0-1 0 0,0-1 1 0 0,0 1 0 0 0,-1 0-5 0 0,-7 5 19 0 0,8-4-12 0 0,0-1 0 0 0,0 1 0 0 0,0 0 0 0 0,0 0 0 0 0,0-1 0 0 0,0 1 0 0 0,1 0 0 0 0,-1 0-6 0 0,-10 15 184 0 0,8-10-97 0 0,3-6-75 0 0,-1-1-1 0 0,1 1 1 0 0,0 0 0 0 0,-1-1-1 0 0,1 1 1 0 0,-1 0 0 0 0,1-1-1 0 0,-1 1 1 0 0,1-1 0 0 0,-1 1 0 0 0,1-1-1 0 0,-1 1 1 0 0,1-1 0 0 0,-1 1-1 0 0,0-1 1 0 0,1 0 0 0 0,-1 1-1 0 0,0-1 1 0 0,1 0 0 0 0,-1 0-1 0 0,0 1 1 0 0,1-1 0 0 0,-1 0 0 0 0,0 0-1 0 0,0 0 1 0 0,1 0 0 0 0,-2 0-12 0 0,0 1 15 0 0,-23 12 149 0 0,7-3-119 0 0,-4 0-46 0 0,5-5 1 0 0,-13 3-44 0 0,1 1 1 0 0,12-4 42 0 0,13-4 2 0 0,1 0-1 0 0,-1 0 0 0 0,0-1 1 0 0,0 1-1 0 0,1-1 0 0 0,-1 0 0 0 0,0 0 1 0 0,0 0-1 0 0,-1-1 0 0 0,-5 1 8 0 0,-39 0 49 0 0,-22 0-79 0 0,56-2-83 0 0,10 1 83 0 0,0 0-1 0 0,0 0 1 0 0,1-1 0 0 0,-1 0-1 0 0,-4-2 23 0 0,-3-3-122 0 0,3 1-59 0 0,1 0-99 0 0,4 2 97 0 0,-1 1-34 0 0,2-1-36 0 0,-1 0-38 0 0,2 3 151 0 0,2 0 19 0 0,-1 1-12 0 0,1-1-40 0 0,0 1-8 0 0,0-1-40 0 0,0 1-45 0 0,0-1-51 0 0,0 0-55 0 0,0 0-52 0 0,0 0-45 0 0,0-1-39 0 0,0 1-147 0 0,0-1-39 0 0,0 0-177 0 0,0-2-477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03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592 99 7424 0 0,'-10'-8'92'0'0,"-7"-2"107"0"0,-2-2 78 0 0,14 9-104 0 0,3 3-170 0 0,0 0 0 0 0,1 0 1 0 0,-1-1-1 0 0,0 1 0 0 0,1-1 0 0 0,-1 1 0 0 0,0-1 0 0 0,1 0 1 0 0,-1 1-1 0 0,1-1 0 0 0,0 0 0 0 0,-1 0-3 0 0,0 0 0 0 0,1 0-1 0 0,-1 0 1 0 0,0 0 0 0 0,0 0 0 0 0,0 0-1 0 0,0 0 1 0 0,0 1 0 0 0,0-1 0 0 0,0 1-1 0 0,0-1 1 0 0,0 1 0 0 0,-1 0 0 0 0,0 0 20 0 0,1 0 1 0 0,-1 0 0 0 0,0-1-1 0 0,1 1 1 0 0,-1-1 0 0 0,1 1-1 0 0,-1-1 1 0 0,1 0 0 0 0,-1 0-1 0 0,1 0 1 0 0,-3-1-21 0 0,-1-1 107 0 0,-1 0 50 0 0,-1 1 63 0 0,-3 2 79 0 0,3-1-52 0 0,-7 1 254 0 0,5 3-205 0 0,2 2-123 0 0,6-4-145 0 0,1 0 0 0 0,-1 0 0 0 0,1 0 0 0 0,-1 0 0 0 0,1 0-1 0 0,-1-1 1 0 0,0 1 0 0 0,1-1 0 0 0,-1 1 0 0 0,0-1 0 0 0,0 1-1 0 0,1-1 1 0 0,-1 0 0 0 0,0 0 0 0 0,-1 0-28 0 0,0 0 38 0 0,-1 0-1 0 0,1 1 1 0 0,-1-1 0 0 0,1 1-1 0 0,-1 0 1 0 0,1 0 0 0 0,-1 0-38 0 0,-9 4 147 0 0,2-1 3 0 0,-2 1 45 0 0,7-2-137 0 0,1-1-1 0 0,-1 1 1 0 0,1 1 0 0 0,0-1-1 0 0,0 1 1 0 0,-1 1-58 0 0,-19 12 213 0 0,-5-6 59 0 0,8 14-34 0 0,7-12-112 0 0,11-10-86 0 0,1 1 1 0 0,-1-1-1 0 0,0 1 1 0 0,1 0-1 0 0,0 0 1 0 0,0 0-1 0 0,0 1 1 0 0,-1 2-41 0 0,0-1 52 0 0,1 0 1 0 0,-1-1-1 0 0,0 0 1 0 0,0 0-1 0 0,-1 0 0 0 0,-4 4-52 0 0,4-4 44 0 0,0 0 0 0 0,1-1-1 0 0,0 2 1 0 0,0-1-1 0 0,0 0 1 0 0,-3 6-44 0 0,-7 16 141 0 0,7-14-53 0 0,0-1 1 0 0,1 1 0 0 0,1 0 0 0 0,-2 8-89 0 0,1 11 160 0 0,5-28-143 0 0,-8 35 150 0 0,6-2-35 0 0,2-6-11 0 0,0-21-66 0 0,1 1 0 0 0,0-1 0 0 0,0 1 0 0 0,1 0 0 0 0,2 6-55 0 0,8 15 130 0 0,-7-17-68 0 0,-3-7-21 0 0,1 1-1 0 0,1 0 1 0 0,-1-1 0 0 0,2 0 0 0 0,-1 0 0 0 0,1 0 0 0 0,0 0 0 0 0,1 0 0 0 0,1 2-41 0 0,14 12 98 0 0,-13-15-43 0 0,1 0 1 0 0,1 0 0 0 0,-1-1-1 0 0,1 0 1 0 0,0-1 0 0 0,1 0-56 0 0,0 1 47 0 0,2 0 30 0 0,0-1 1 0 0,-1 0-1 0 0,5 1-77 0 0,-11-5 49 0 0,1 0 0 0 0,-1 0 0 0 0,1 0 0 0 0,0 0-1 0 0,3-1-48 0 0,10 0 142 0 0,7 0 23 0 0,8-3 36 0 0,4-8 54 0 0,-17 8-140 0 0,7-2 59 0 0,5-6 34 0 0,-14 5-101 0 0,-10 3-45 0 0,-1 0 1 0 0,1-1-1 0 0,-1 0 1 0 0,0 0-1 0 0,0 0 1 0 0,3-3-63 0 0,4-6 86 0 0,-5 6-26 0 0,-1 0 0 0 0,1 0-1 0 0,0 0 1 0 0,1 1-60 0 0,-5 3 31 0 0,-1 0-1 0 0,1-1 1 0 0,-1 0-1 0 0,0-1 1 0 0,0 1-1 0 0,0-1 0 0 0,-1 0 1 0 0,1-1-31 0 0,20-25 129 0 0,-17 19-94 0 0,-6 10-26 0 0,10-14 111 0 0,-1 0 0 0 0,4-8-120 0 0,-6 1 70 0 0,-3-10-37 0 0,-1 16-2 0 0,-3 10-22 0 0,0 0 1 0 0,-1 0-1 0 0,1 0 0 0 0,-1 0 0 0 0,-1 0 1 0 0,1 0-10 0 0,-1 1 11 0 0,0-10 50 0 0,-1 1 1 0 0,0 0-1 0 0,0 0 0 0 0,-2-1-61 0 0,-8-15 74 0 0,-9-6-3 0 0,-4 2-81 0 0,12 19-35 0 0,-1 1-1 0 0,0 1 1 0 0,0 0-1 0 0,-2 1 1 0 0,-6-5 45 0 0,-9-3-74 0 0,8-7 2 0 0,12 19 22 0 0,-1 1 1 0 0,-1 0-1 0 0,-10-6 50 0 0,1 1-51 0 0,6 3 8 0 0,10 6 20 0 0,0 1 0 0 0,0 0 1 0 0,0 0-1 0 0,-1 0 0 0 0,-2-1 23 0 0,-20-8-359 0 0,20 8 234 0 0,4 2 38 0 0,1 1-13 0 0,1 1-24 0 0,0-1-54 0 0,1 0-66 0 0,-1 0-79 0 0,1 0-39 0 0,1 0-65 0 0,-1-1-58 0 0,1 1-52 0 0,-1-1-44 0 0,1 1-35 0 0,-2-1-698 0 0,-2-1-916 0 0,-6 3-1264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01.9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0 410 10680 0 0,'0'0'241'0'0,"3"0"38"0"0,7 0-13 0 0,1 0-84 0 0,0 1-75 0 0,1-1-43 0 0,-3 0-37 0 0,1 0 0 0 0,-1-1-1 0 0,1 0 1 0 0,4-1-27 0 0,2-4 149 0 0,-8 3-33 0 0,2 0 67 0 0,-2 2-6 0 0,2 0 57 0 0,2 2-6 0 0,-3-1-33 0 0,-1 0 0 0 0,0 0 0 0 0,1-1 0 0 0,7-1-195 0 0,22-10 520 0 0,-11 2-132 0 0,-8 5-157 0 0,-3 3-73 0 0,-1 1-44 0 0,-2 1-33 0 0,-9 1-62 0 0,0-1 1 0 0,-1 0-1 0 0,1 0 1 0 0,0 0-1 0 0,0-1 1 0 0,-1 1 0 0 0,1-1-1 0 0,0 0 1 0 0,1 0-20 0 0,4-3 31 0 0,-7 2-23 0 0,1 1 1 0 0,-1 0-1 0 0,1-1 0 0 0,0 1 0 0 0,-1 1 1 0 0,1-1-1 0 0,0 0-8 0 0,-1 1 7 0 0,0 0 1 0 0,-1 0-1 0 0,1 0 0 0 0,0 0 1 0 0,0 0-1 0 0,-1 0 0 0 0,1 0 1 0 0,0 1-1 0 0,-1-1 1 0 0,1 1-8 0 0,10 3 32 0 0,9 3 39 0 0,-3-5 5 0 0,10-1 51 0 0,-24-2-124 0 0,0 1-1 0 0,0 1 1 0 0,0-1-1 0 0,0 1 1 0 0,0-1-1 0 0,0 1 1 0 0,0 1-3 0 0,11 7-70 0 0,-13-6-71 0 0,-1-3-60 0 0,-1 0-275 0 0,0 0 267 0 0,0 0-9 0 0,1 1-54 0 0,0 1-109 0 0,1 0-130 0 0,1 0-115 0 0,-1 0 94 0 0,0 0-43 0 0,3 1-669 0 0,1-1-521 0 0,4-2-994 0 0</inkml:trace>
  <inkml:trace contextRef="#ctx0" brushRef="#br0" timeOffset="262.38">82 787 8952 0 0,'0'0'200'0'0,"0"0"33"0"0,0 0 15 0 0,0 2-36 0 0,1 4-205 0 0,2-3 110 0 0,1 0 85 0 0,1-1 58 0 0,12-1 569 0 0,-9-2-530 0 0,-2 1-139 0 0,-1 0-69 0 0,8-2 286 0 0,-4-3-65 0 0,5-2 29 0 0,-8 6-209 0 0,0 0 1 0 0,0 0 0 0 0,0 1 0 0 0,0-1-1 0 0,0 1 1 0 0,5 1-133 0 0,-3 0 146 0 0,-1-1 0 0 0,1 0 0 0 0,-1-1 0 0 0,1 1 0 0 0,3-2-146 0 0,25-12 534 0 0,-30 11-439 0 0,0 1 1 0 0,0 0-1 0 0,0-1 1 0 0,0 2-1 0 0,0-1 1 0 0,0 1-1 0 0,1 0 1 0 0,-1 0 0 0 0,1 1-96 0 0,14-2 162 0 0,6-5-19 0 0,-10 2-74 0 0,46-11 179 0 0,-45 12-154 0 0,-5 4-35 0 0,5-2 13 0 0,-14 1-49 0 0,0-1 0 0 0,0 1 0 0 0,-1-1 0 0 0,1 0-1 0 0,-1-1 1 0 0,3-1-23 0 0,-4 2 6 0 0,0 1-1 0 0,0-1 0 0 0,1 1 1 0 0,-1 0-1 0 0,0-1 1 0 0,0 1-1 0 0,1 0 1 0 0,-1 0-1 0 0,0 1 1 0 0,1-1-1 0 0,-1 0 1 0 0,1 1-1 0 0,-1 0 1 0 0,1-1-1 0 0,-1 1 0 0 0,2 0-5 0 0,-2 0 1 0 0,-1 0-1 0 0,1 0 0 0 0,0-1 0 0 0,0 1 0 0 0,0 0 0 0 0,0-1 0 0 0,-1 0 0 0 0,1 1 0 0 0,0-1 0 0 0,0 0 0 0 0,-1 0 0 0 0,1 0 0 0 0,0 0 0 0 0,8-5-23 0 0,4 4-49 0 0,-9 2-33 0 0,0 0 50 0 0,10-2 18 0 0,-10 0-15 0 0,-2 1-18 0 0,0 0-40 0 0,-1-1-64 0 0,1 1-69 0 0,0-1-82 0 0,-1-1-92 0 0,-1 2 52 0 0,0 1-57 0 0,-1-1-50 0 0,0 1-44 0 0,1 0-153 0 0,-1 0-43 0 0,0 0-185 0 0,0-1-495 0 0</inkml:trace>
  <inkml:trace contextRef="#ctx0" brushRef="#br0" timeOffset="695.72">312 0 7920 0 0,'0'0'174'0'0,"0"0"29"0"0,0 0 13 0 0,0 3-31 0 0,0 1-154 0 0,0 14-12 0 0,2-10 49 0 0,3-1 76 0 0,-1-2 2 0 0,-1 1 35 0 0,-3-5-149 0 0,1 0 0 0 0,-1 1 0 0 0,0-1 1 0 0,0 0-1 0 0,0 0 0 0 0,0 0 0 0 0,0 0 1 0 0,0 0-1 0 0,0 1 0 0 0,0-1 1 0 0,-1 0-1 0 0,1 0 0 0 0,0 0 0 0 0,-1 0-32 0 0,-3 10 218 0 0,-1 0-20 0 0,3-3-21 0 0,0 1 20 0 0,2 1 63 0 0,0 54 735 0 0,0 1-96 0 0,0 1-97 0 0,0-1-100 0 0,-2-38-465 0 0,-4 9 58 0 0,-1 3 67 0 0,5-7-18 0 0,3 23 107 0 0,0-15-209 0 0,-1 0-35 0 0,0-19-41 0 0,-1-1-1 0 0,-2 9-165 0 0,-8 12 276 0 0,8-18-113 0 0,3 16 174 0 0,0 1 11 0 0,-3-17-168 0 0,-3-3 15 0 0,2-10-71 0 0,2-2-6 0 0,1 0 14 0 0,1 1 38 0 0,0 3 6 0 0,0-5-52 0 0,0 0 0 0 0,0 0 1 0 0,0 1-1 0 0,-1-1 0 0 0,-1 5-124 0 0,-5 2 250 0 0,2-5-86 0 0,3 3-58 0 0,2-4-62 0 0,1-6-34 0 0,-1 0 1 0 0,0 0 0 0 0,0 1 0 0 0,0-1 0 0 0,-1 0 0 0 0,1 0 0 0 0,0 1 0 0 0,-1-1 0 0 0,1 0-1 0 0,-2 1-10 0 0,-3 6 31 0 0,4-8-22 0 0,0 0 0 0 0,0 1-1 0 0,1-1 1 0 0,-1 1 0 0 0,0-1-1 0 0,0 1 1 0 0,1 0 0 0 0,-1-1-1 0 0,1 1 1 0 0,0 0-1 0 0,-1 0 1 0 0,1-1 0 0 0,0 1-1 0 0,0 0-8 0 0,0 12 88 0 0,0-12 0 0 0,0-2 2 0 0,0 0 4 0 0,0 0-36 0 0,0 0-150 0 0,5 0 60 0 0,-1 0-58 0 0,1 0-50 0 0,-2 0-44 0 0,4-1-251 0 0,-1-1 6 0 0,5-4-631 0 0,-3-1 488 0 0,8-9-947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57.7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311 669 7512 0 0,'0'0'166'0'0,"2"-3"29"0"0,12-7 13 0 0,-12 9-190 0 0,-1 0 0 0 0,0 1 0 0 0,1 0 0 0 0,-1-1-1 0 0,1 1 1 0 0,-1 0 0 0 0,1 0 0 0 0,-1 0 0 0 0,1 0 0 0 0,0 0-18 0 0,-2 0 2 0 0,1 0 1 0 0,0 0-1 0 0,0 0 1 0 0,0 0 0 0 0,0 0-1 0 0,0 0 1 0 0,0 0-1 0 0,-1-1 1 0 0,1 1-1 0 0,0 0 1 0 0,0 0 0 0 0,0-1-1 0 0,0 1 1 0 0,0-1-3 0 0,2-6 17 0 0,-3 3 44 0 0,0 2 67 0 0,3 1 146 0 0,8 1 240 0 0,-9 0 20 0 0,-2-2-18 0 0,0-9-83 0 0,0 11-426 0 0,0 0 0 0 0,0-1 0 0 0,0 1 0 0 0,0 0 0 0 0,0 0 0 0 0,1 0 0 0 0,-1 0 0 0 0,0 0 0 0 0,0 0 0 0 0,0 0 0 0 0,0 0 0 0 0,0 0 1 0 0,0 0-1 0 0,0-1 0 0 0,0 1 0 0 0,-1 0 0 0 0,1 0 0 0 0,0 0 0 0 0,0 0 0 0 0,0 0 0 0 0,0 0 0 0 0,0 0 0 0 0,0 0 0 0 0,0 0 0 0 0,0 0 0 0 0,0 0 0 0 0,0-1 0 0 0,0 1 0 0 0,0 0 0 0 0,0 0 0 0 0,0 0 0 0 0,0 0 0 0 0,0 0 0 0 0,0 0 0 0 0,-1 0 0 0 0,1 0 1 0 0,0 0-1 0 0,0 0 0 0 0,0 0 0 0 0,0 0 0 0 0,0 0 0 0 0,0 0 0 0 0,0 0 0 0 0,0 0 0 0 0,0 0 0 0 0,0 0 0 0 0,-1 0 0 0 0,1 0 0 0 0,0 0 0 0 0,0 0 0 0 0,0 0 0 0 0,0 0 0 0 0,0 0 0 0 0,0 0 0 0 0,0 0 0 0 0,0 0 0 0 0,0 0-7 0 0,-8 0 381 0 0,1 0-67 0 0,0 0-56 0 0,0 0-46 0 0,-1 0-2 0 0,-17 0 271 0 0,13 0-250 0 0,6 0-92 0 0,-8 3 29 0 0,4 3-34 0 0,2-1-48 0 0,-7 2 26 0 0,-19 11 134 0 0,27-14-206 0 0,1 1-1 0 0,-1 0 0 0 0,1 0 1 0 0,-1 3-40 0 0,-13 10 52 0 0,11-10-22 0 0,1 0 0 0 0,-1 1 0 0 0,1 0 0 0 0,-4 7-30 0 0,5-4 21 0 0,3-6-12 0 0,0 0 1 0 0,0 0 0 0 0,0-1 0 0 0,-1 1 0 0 0,-2 2-10 0 0,-1-1 10 0 0,6-5-7 0 0,-1 1 1 0 0,1-1-1 0 0,0 1 1 0 0,0-1-1 0 0,0 1 0 0 0,0 0 1 0 0,0 0-1 0 0,0 0 0 0 0,1 0 1 0 0,0 0-1 0 0,-1 0 0 0 0,1 0 1 0 0,0 3-4 0 0,-13 19 11 0 0,1-3 38 0 0,12-20-44 0 0,0 0 0 0 0,0 1 0 0 0,0-1 1 0 0,1 0-1 0 0,-1 1 0 0 0,1-1 0 0 0,0 1 0 0 0,0-1 1 0 0,0 1-1 0 0,0 2-5 0 0,-1 12 52 0 0,-5-5-8 0 0,5-12-40 0 0,0 1 0 0 0,1 0 0 0 0,-1-1 0 0 0,1 1 0 0 0,-1 0 0 0 0,1 0 0 0 0,-1 0 0 0 0,1 0 0 0 0,0-1 0 0 0,-1 1 0 0 0,1 0 0 0 0,0 0 0 0 0,0 0 0 0 0,0 0 0 0 0,-1 0 0 0 0,1 0 0 0 0,0 0 0 0 0,0 0 0 0 0,0 0 0 0 0,0 0 0 0 0,1 0 0 0 0,-1-1 0 0 0,0 1 0 0 0,0 0 0 0 0,1 0 0 0 0,-1 1-4 0 0,4 6 40 0 0,10 17 90 0 0,-7-16-46 0 0,1 0 38 0 0,-2-2-69 0 0,-4-5-24 0 0,0 1 1 0 0,0-1-1 0 0,1 0 1 0 0,-1 1 0 0 0,1-1-1 0 0,0 0 1 0 0,1 0-30 0 0,-2-1 23 0 0,0 0 1 0 0,0 0 0 0 0,-1-1 0 0 0,1 1-1 0 0,0-1 1 0 0,0 1 0 0 0,0-1-1 0 0,0 0 1 0 0,0 0 0 0 0,1 0-24 0 0,6 1 53 0 0,2-1 37 0 0,44 0 470 0 0,-44-1-471 0 0,-1-1-35 0 0,6-3 56 0 0,26-10 224 0 0,-30 10-271 0 0,-3 0-44 0 0,-6 3-10 0 0,40-28 135 0 0,-4-4-57 0 0,-23 20-34 0 0,-12 12-45 0 0,-1 0 1 0 0,1-1-1 0 0,0 0 0 0 0,-1 0 0 0 0,0 0 1 0 0,0 0-1 0 0,0 0 0 0 0,0-1 0 0 0,0 1 0 0 0,-1-1 1 0 0,0 0-1 0 0,1 0 0 0 0,-1 0 0 0 0,-1 0 1 0 0,2-3-9 0 0,3-5 36 0 0,5-7-9 0 0,-6-8 26 0 0,2 14-40 0 0,-6 11-12 0 0,0 1-1 0 0,-1-1 1 0 0,1 1 0 0 0,0-1 0 0 0,-1 0 0 0 0,1 1 0 0 0,0-1 0 0 0,-1 0 0 0 0,0 1 0 0 0,1-1 0 0 0,-1 0 0 0 0,0 0 0 0 0,0 1-1 0 0,0-1 0 0 0,0-40 56 0 0,0-28-52 0 0,0 63-4 0 0,-1 5 0 0 0,1 0 0 0 0,0 1 0 0 0,0-1 0 0 0,0 0 0 0 0,0 1 0 0 0,0-1 0 0 0,1 0 0 0 0,-1 0 0 0 0,0 1 0 0 0,1-1 0 0 0,-1 0 0 0 0,2 0 0 0 0,8-4 0 0 0,-9 5-1 0 0,-1 1 0 0 0,1-1-1 0 0,-1 1 1 0 0,0-1 0 0 0,0 0-1 0 0,1 1 1 0 0,-1-1 0 0 0,0 0-1 0 0,0 0 1 0 0,0 1 0 0 0,0-1-1 0 0,0 0 1 0 0,0 1 0 0 0,0-1-1 0 0,0 0 2 0 0,0 9-159 0 0,-1 1 41 0 0,1 1 36 0 0,1 1 42 0 0,2 0 51 0 0,2 0-12 0 0,2 8-16 0 0,-5-2-31 0 0,-2-15 44 0 0,0 1 0 0 0,0 0-1 0 0,0-1 1 0 0,1 1 0 0 0,-1 0 0 0 0,1-1 0 0 0,0 1 0 0 0,-1-1 0 0 0,1 1 0 0 0,1-1-1 0 0,0 2 5 0 0,-1-1-4 0 0,0-1 0 0 0,0 1 0 0 0,0-1 0 0 0,0 1 0 0 0,0-1 0 0 0,0 1 0 0 0,-1-1 0 0 0,1 1-1 0 0,-1 0 1 0 0,0-1 0 0 0,0 3 4 0 0,0 7-37 0 0,0-8 32 0 0,0 1 0 0 0,0 0 0 0 0,0 0 0 0 0,1-1 0 0 0,-1 1 0 0 0,2 2 5 0 0,4 9 0 0 0,-5-13 0 0 0,0 1 0 0 0,1-1 0 0 0,-1 0 0 0 0,-1 1 0 0 0,1 0 0 0 0,0-1 0 0 0,-1 1 0 0 0,0 1 0 0 0,0-2 0 0 0,1 1 0 0 0,-1-1 0 0 0,0 0 0 0 0,1 1 0 0 0,0-1 0 0 0,-1 0 0 0 0,1 0 0 0 0,1 1 0 0 0,-1-1 0 0 0,1 2 0 0 0,3 6 0 0 0,-1 1 0 0 0,1 0 0 0 0,0 0 0 0 0,2 2 0 0 0,-6-12 0 0 0,2 2 0 0 0,-1 0 0 0 0,1-1 0 0 0,0 1 0 0 0,1-1 0 0 0,-1 1 0 0 0,1-1 0 0 0,4 5 0 0 0,22 22 11 0 0,-27-28 44 0 0,-1-2 3 0 0,15 0-71 0 0,-10 0-51 0 0,-1 0-71 0 0,-5 0 38 0 0,1-2-74 0 0,-1 1 55 0 0,0 0 41 0 0,0 0 28 0 0,0 0 27 0 0,0 0 2 0 0,0 0-48 0 0,0 0-53 0 0,0-1-83 0 0,1 1-46 0 0,0-1-85 0 0,0 0-98 0 0,1-1-112 0 0,10-10-778 0 0</inkml:trace>
  <inkml:trace contextRef="#ctx0" brushRef="#br0" timeOffset="408.64">884 620 7256 0 0,'14'14'165'0'0,"-11"-11"-2"0"0,-2 1-73 0 0,-1 0-43 0 0,-1 1-22 0 0,1-2 31 0 0,0-1-44 0 0,0 0 0 0 0,0-1 0 0 0,0 1 0 0 0,1 0-1 0 0,-1 0 1 0 0,1 0 0 0 0,0-1 0 0 0,-1 1 0 0 0,1 0-1 0 0,0 0 1 0 0,0-1 0 0 0,0 1 0 0 0,0 0-12 0 0,0-1 4 0 0,0 1 0 0 0,0-1 0 0 0,0 1 0 0 0,0 0 0 0 0,-1-1 0 0 0,1 1 0 0 0,-1 0 0 0 0,1 0 0 0 0,-1-1 0 0 0,1 1 0 0 0,-1 0 0 0 0,0 0 0 0 0,0 0-4 0 0,0 10 41 0 0,0 0 72 0 0,0 6 125 0 0,0 19 404 0 0,1-26-357 0 0,0-3-78 0 0,1 0-35 0 0,2 1 2 0 0,0-1-2 0 0,-1 0-1 0 0,-2 0 35 0 0,-1 3 77 0 0,0 1-45 0 0,-1 0 20 0 0,1 1 64 0 0,1 2 64 0 0,2-1 60 0 0,-1-8-347 0 0,2 6 130 0 0,0 1 81 0 0,-1 2 93 0 0,-2 2 106 0 0,-1-5-161 0 0,1-2-72 0 0,4 3 28 0 0,2-2-90 0 0,-4-8 76 0 0,-3-1-4 0 0,0 0-292 0 0,0 0 58 0 0,0-1 50 0 0,0 0 43 0 0,0 0 74 0 0,0 0 38 0 0,0 0 612 0 0,0-1-460 0 0,0-1-74 0 0,0 0-176 0 0,0 0-65 0 0,0 0-75 0 0,0 0-62 0 0,0-1-70 0 0,0 0-77 0 0,-3-3 323 0 0,2 3-113 0 0,-1-1 0 0 0,0 1-1 0 0,1 0 1 0 0,0-1-1 0 0,-1 1 1 0 0,1-1 0 0 0,0 0-1 0 0,0 1 1 0 0,0-1 0 0 0,1 0-1 0 0,-1 0 1 0 0,1 0-20 0 0,-1 1 6 0 0,1 0 0 0 0,0 0 0 0 0,0-1 0 0 0,0 1 1 0 0,0 0-1 0 0,0 0 0 0 0,1 0 0 0 0,-1 0 0 0 0,1 0 0 0 0,-1 0 1 0 0,1 0-1 0 0,1-2-6 0 0,0 1 2 0 0,0-1 0 0 0,-1 0 1 0 0,1 0-1 0 0,-1 0 0 0 0,1 0 0 0 0,-1 0 1 0 0,-1 0-1 0 0,1 0 0 0 0,0 0 0 0 0,-1-3-2 0 0,0 5 4 0 0,0 0 0 0 0,0 0 0 0 0,0 1 0 0 0,1-1 0 0 0,-1 0 0 0 0,0 0 0 0 0,1 1 0 0 0,-1-1 0 0 0,1 0 0 0 0,0 1 0 0 0,-1-1 0 0 0,1 1 0 0 0,0-1 0 0 0,0 1 0 0 0,1-2-4 0 0,3-5 0 0 0,0-3 4 0 0,-4 9 2 0 0,0 0 1 0 0,0-1-1 0 0,0 1 0 0 0,1 0 0 0 0,-1 0 1 0 0,1-1-1 0 0,-1 1 0 0 0,1 0 0 0 0,0 0-6 0 0,16-17 13 0 0,10-11-6 0 0,-8 17 39 0 0,12-4-36 0 0,-29 16-10 0 0,0 0 0 0 0,0 1 0 0 0,0-1 0 0 0,0 0 0 0 0,0 1 0 0 0,0 0 0 0 0,1 0 0 0 0,-1 0 0 0 0,0 0 0 0 0,0 0 0 0 0,1 1 0 0 0,5-1 0 0 0,-7 0 3 0 0,0 1-1 0 0,-1-1 0 0 0,1 0 1 0 0,0 0-1 0 0,0 1 0 0 0,0-1 1 0 0,0 1-1 0 0,1 0-2 0 0,-1 0-14 0 0,1 1 0 0 0,-1-1 0 0 0,0 1 0 0 0,0-1 0 0 0,0 1 0 0 0,0 0 0 0 0,1 1 14 0 0,13 10-93 0 0,-6-9 78 0 0,-7-3 8 0 0,-1 0 0 0 0,1 1 0 0 0,-1-1 0 0 0,0 0 0 0 0,0 1 0 0 0,0-1 0 0 0,0 1 0 0 0,0 0 0 0 0,0 0 7 0 0,31 30-72 0 0,-17-15 45 0 0,1-1 32 0 0,-14-13-5 0 0,-1 0 0 0 0,1 1 0 0 0,-1-1 0 0 0,0 0 0 0 0,0 1 0 0 0,0 1 0 0 0,0-2 0 0 0,0 1 0 0 0,0-1 0 0 0,0 1 0 0 0,1-1 0 0 0,-1 0 0 0 0,2 1 0 0 0,9 9 0 0 0,-7-9 0 0 0,-2 1 0 0 0,1 0 0 0 0,0 0 0 0 0,-1 0 0 0 0,0 0 0 0 0,1 3 0 0 0,-1-1 0 0 0,-3-4 0 0 0,0 0 0 0 0,0-1 0 0 0,1 1 0 0 0,-1 0 0 0 0,1 0 0 0 0,0-1 0 0 0,0 1 0 0 0,0-1 0 0 0,0 1 0 0 0,0-1 0 0 0,1 0 0 0 0,-1 0 0 0 0,1 0 0 0 0,-1 0 0 0 0,2 0 0 0 0,5 2-97 0 0,15 6-51 0 0,-14-7 53 0 0,-1 0-75 0 0,-4-1 46 0 0,0 0-34 0 0,0 0-36 0 0,0 0-43 0 0,0 0-48 0 0,0 1-50 0 0,-4-3 62 0 0,1 1-39 0 0,1 0-413 0 0,0-1 104 0 0,-1 0-52 0 0,3 0-787 0 0,2 0-616 0 0,2 0-1172 0 0</inkml:trace>
  <inkml:trace contextRef="#ctx0" brushRef="#br0" timeOffset="901.33">2146 800 6896 0 0,'-14'-13'200'0'0,"13"10"-92"0"0,5 3-24 0 0,21 0-44 0 0,-13-1-20 0 0,-8-1 52 0 0,-4 2-54 0 0,1-1 0 0 0,-1 1-1 0 0,0-1 1 0 0,0 1 0 0 0,1-1 0 0 0,-1 1 0 0 0,0-1 0 0 0,0 1 0 0 0,0-1 0 0 0,0 1 0 0 0,0-1-1 0 0,0 1 1 0 0,0-1 0 0 0,0 1 0 0 0,0-1 0 0 0,0 1 0 0 0,0-1 0 0 0,0 1 0 0 0,0-1 0 0 0,0 0-1 0 0,0 1 1 0 0,-1-1 0 0 0,1 1 0 0 0,0 0 0 0 0,0-1 0 0 0,0 1 0 0 0,-1-1 0 0 0,1 1 0 0 0,0-1-1 0 0,-1 1-17 0 0,-9-12 533 0 0,10 12-524 0 0,-3-3 621 0 0,3 3-24 0 0,-2 0-104 0 0,-5 0-272 0 0,0 0-54 0 0,-2 0-15 0 0,-3 0 25 0 0,3 0-31 0 0,-6 2 178 0 0,5 3-89 0 0,-3 2-24 0 0,-17-2 117 0 0,8 1-122 0 0,12-2-111 0 0,0 0-1 0 0,0 0 1 0 0,0 1 0 0 0,-4 3-104 0 0,-11 8 246 0 0,13-10-161 0 0,-9 8 74 0 0,7 1-13 0 0,7-3-64 0 0,3-6-21 0 0,0 1 0 0 0,0-1 0 0 0,-1 0 0 0 0,-3 4-61 0 0,6-9 13 0 0,1 0-1 0 0,-1 0 1 0 0,1 0-1 0 0,0 1 1 0 0,0-1-1 0 0,0 1 1 0 0,0-1-1 0 0,0 1 0 0 0,0-1 1 0 0,0 1-1 0 0,0-1 1 0 0,1 1-1 0 0,-1 0 1 0 0,1-1-1 0 0,-1 1 1 0 0,1 0-1 0 0,0 0 1 0 0,-1-1-1 0 0,1 1 1 0 0,0 0-13 0 0,-1 6 75 0 0,-4 3-3 0 0,4-9-63 0 0,1-1 0 0 0,-1 0 0 0 0,1 0-1 0 0,-1 0 1 0 0,1 0 0 0 0,-1 1 0 0 0,1-1 0 0 0,0 0 0 0 0,0 0-1 0 0,-1 1 1 0 0,1-1 0 0 0,0 1-9 0 0,5 6 96 0 0,7 0 59 0 0,-3-3-104 0 0,1 0 26 0 0,0 1-1 0 0,1-2 1 0 0,9 4-77 0 0,10-3 159 0 0,-15 1-51 0 0,-11-5-86 0 0,-1 1 0 0 0,1-1 1 0 0,-1 0-1 0 0,1 0 0 0 0,0-1 1 0 0,-1 1-1 0 0,1-1 1 0 0,0 1-1 0 0,0-1-22 0 0,52 0 166 0 0,-28 0-65 0 0,-25 0-93 0 0,-1 0 1 0 0,1 0 0 0 0,-1 0 0 0 0,1 0 0 0 0,-1-1 0 0 0,1 1-1 0 0,-1-1 1 0 0,0 1 0 0 0,1-1 0 0 0,-1 0 0 0 0,1 0 0 0 0,-1 0-1 0 0,0 0 1 0 0,0 0 0 0 0,0-1 0 0 0,0 1 0 0 0,0-1 0 0 0,0 1 0 0 0,1-2-9 0 0,1-1 19 0 0,0 1 1 0 0,0-1-1 0 0,0 1 1 0 0,1 0-1 0 0,-1 0 1 0 0,1 0-1 0 0,0 1 1 0 0,0 0 0 0 0,1-1-20 0 0,3 1 35 0 0,3-3 7 0 0,-10 4-41 0 0,-1 0 0 0 0,0 0 0 0 0,1 0 0 0 0,-1 0 0 0 0,0 0 0 0 0,0 0 0 0 0,0-1 0 0 0,0 1 0 0 0,0 0 0 0 0,0-1 0 0 0,1 0-1 0 0,7-15 3 0 0,9-33 74 0 0,-15 41-73 0 0,-2 5 2 0 0,0 1 1 0 0,0-1 0 0 0,-1 0 0 0 0,1 1 0 0 0,-1-1 0 0 0,0 0 0 0 0,0 0 0 0 0,0 1 0 0 0,-1-3-7 0 0,0-7 14 0 0,1-22 49 0 0,0-42 14 0 0,0 63-73 0 0,-1 1 1 0 0,-1-1 0 0 0,0 1-1 0 0,-1-3-4 0 0,0 4 14 0 0,1-1-1 0 0,1 0 0 0 0,0-1 0 0 0,0-1-12 0 0,1-146 21 0 0,-1 135 4 0 0,-2 1 1 0 0,-2-10-27 0 0,2 13 0 0 0,0 0 0 0 0,2-6 0 0 0,1-12 28 0 0,0-65-85 0 0,0 61 81 0 0,0 6 78 0 0,0 0 109 0 0,0 40-209 0 0,0 0-1 0 0,1-1 0 0 0,-1 1 0 0 0,0 0 0 0 0,1-1 0 0 0,0 1 0 0 0,-1 0 0 0 0,1-1 0 0 0,0 1 0 0 0,0-1 0 0 0,1 2-1 0 0,3 6 0 0 0,14 27 0 0 0,-16-32 0 0 0,-1 1 0 0 0,0-1 0 0 0,0 1 0 0 0,0 0 0 0 0,-1 0 0 0 0,0 0 0 0 0,0 0 0 0 0,0 0 0 0 0,4 14 0 0 0,-1-2 0 0 0,-2-10 0 0 0,0 0 0 0 0,0 0 0 0 0,-1 0 0 0 0,0 0 0 0 0,0 0 0 0 0,-1 0 0 0 0,1 7 22 0 0,0 0-1 0 0,1 1 0 0 0,3 10-21 0 0,-3-12 39 0 0,1-1 0 0 0,-2 1 1 0 0,1 9-40 0 0,-1 6 127 0 0,6 4 19 0 0,-1 0 17 0 0,-4-4-5 0 0,-2-5-133 0 0,0 0 63 0 0,0 0 50 0 0,0 0 36 0 0,0 48 419 0 0,0-41-377 0 0,0 4-57 0 0,0-17-125 0 0,0 1-36 0 0,0 10-98 0 0,0-13-2 0 0,0-1-39 0 0,0 1-41 0 0,0-1-44 0 0,0 1-49 0 0,0-1-50 0 0,0-13-99 0 0,0 0-66 0 0,0 0-60 0 0,0 1-52 0 0,0-1-178 0 0,0 1-52 0 0,0 1-216 0 0,0 0-579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9:56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99 7112 0 0,'0'0'157'0'0,"0"0"23"0"0,0 0 13 0 0,0 0-60 0 0,0 0-11 0 0,0 0 42 0 0,2 0 136 0 0,-1 0-263 0 0,0 0-1 0 0,-1 0 1 0 0,1 0-1 0 0,0 0 1 0 0,-1 0-1 0 0,1-1 1 0 0,0 1-1 0 0,-1 0 1 0 0,1 0-1 0 0,0-1 1 0 0,-1 1-1 0 0,1 0 1 0 0,-1-1-1 0 0,1 1 1 0 0,-1-1-1 0 0,1 1 1 0 0,-1-1-1 0 0,1 1 1 0 0,-1-1-1 0 0,1 1 1 0 0,-1-1-1 0 0,1 1 1 0 0,-1-1-37 0 0,0 0 36 0 0,1 1 1 0 0,-1-1 0 0 0,0 1 0 0 0,1-1 0 0 0,-1 1 0 0 0,1-1 0 0 0,-1 1 0 0 0,1-1 0 0 0,-1 1 0 0 0,1-1 0 0 0,0 1 0 0 0,-1 0 0 0 0,1-1 0 0 0,-1 1 0 0 0,1 0 0 0 0,0 0 0 0 0,-1-1 0 0 0,1 1 0 0 0,0 0 0 0 0,-1 0-1 0 0,1 0 1 0 0,0 0 0 0 0,0 0-37 0 0,1 0 507 0 0,1 0-24 0 0,24 0 471 0 0,-24 0-500 0 0,3-3-8 0 0,15-8-4 0 0,-10 8-41 0 0,22 4-96 0 0,-11 1-151 0 0,-1-2 0 0 0,1-1 0 0 0,-1 0 0 0 0,5-2-154 0 0,-7-2 92 0 0,16-2 84 0 0,-10 5-14 0 0,9 2 30 0 0,12 0-42 0 0,-38 0-113 0 0,0-1-1 0 0,1 0 0 0 0,-1-1 1 0 0,0 1-1 0 0,4-3-36 0 0,-5 2 32 0 0,1 1 0 0 0,-1-1 1 0 0,1 1-1 0 0,-1 0 0 0 0,4 1-32 0 0,-3-1 29 0 0,-1 0-1 0 0,1 0 1 0 0,0 0 0 0 0,0-1-1 0 0,1 0-28 0 0,-1-1 30 0 0,0 1-1 0 0,0 1 1 0 0,0 0-1 0 0,0 0 1 0 0,2 0-30 0 0,3 2 37 0 0,8-1 11 0 0,-3-4-51 0 0,-7 0-19 0 0,-8 2 11 0 0,0 1 0 0 0,0 0 1 0 0,0 0-1 0 0,0 0 0 0 0,1 0 0 0 0,-1 0 0 0 0,0 1 0 0 0,1-1 0 0 0,-1 1 1 0 0,3 0 10 0 0,7 0-40 0 0,7-1 23 0 0,2 2 69 0 0,-12-1 14 0 0,-3 1 33 0 0,-2-1 38 0 0,-3 2 45 0 0,-3 6-127 0 0,-5 4-22 0 0,-1 2-4 0 0,5-2 22 0 0,1-3-26 0 0,-7 7 111 0 0,3-8-113 0 0,0 5 49 0 0,-6-7 0 0 0,5 8-12 0 0,-21 18-48 0 0,22-21-11 0 0,4-8 0 0 0,0-1 1 0 0,0 0 0 0 0,0 1 0 0 0,-1-1-1 0 0,1 0 1 0 0,-1 0 0 0 0,1 0 0 0 0,-1 0-1 0 0,0 0-1 0 0,-6 7 43 0 0,0 1 0 0 0,1 0-1 0 0,1 1 1 0 0,0-1-1 0 0,0 1 1 0 0,1 0-1 0 0,-1 3-42 0 0,-8 15 77 0 0,-38 86-60 0 0,-24 32-6 0 0,54-101 32 0 0,-11 0 0 0 0,6-10 44 0 0,13-12-9 0 0,4-6 3 0 0,-1-1 0 0 0,-6 6-81 0 0,-13 16 132 0 0,18-18-45 0 0,7-12-38 0 0,0 0 0 0 0,0-1 0 0 0,-1 1 1 0 0,0-1-1 0 0,0-1 0 0 0,-1 1-49 0 0,-15 14 141 0 0,13-12 31 0 0,1 0 1 0 0,-7 10-173 0 0,4 0 120 0 0,-2 6 37 0 0,10-16-89 0 0,-1-1 1 0 0,-1 0-1 0 0,0 0 0 0 0,0 0 1 0 0,-1-1-1 0 0,-5 7-68 0 0,-14 7 144 0 0,18-3-52 0 0,6-17-79 0 0,0 1 0 0 0,1-1 0 0 0,-1 0 0 0 0,0 0 0 0 0,0 1 0 0 0,0-1 1 0 0,0 0-1 0 0,-1 0 0 0 0,1 0 0 0 0,0 0 0 0 0,-1 0 0 0 0,0 0-13 0 0,-11 10 100 0 0,8-7-54 0 0,0-1 0 0 0,0 1 0 0 0,0 0 0 0 0,1 0 0 0 0,0 0 0 0 0,-1 3-46 0 0,-8 17 197 0 0,9-18-148 0 0,1 0-14 0 0,3-6-33 0 0,0-1-1 0 0,0 1 1 0 0,0-1-1 0 0,0 1 1 0 0,0-1-1 0 0,-1 1 1 0 0,1-1-1 0 0,0 0 1 0 0,0 1-1 0 0,-1-1 1 0 0,1 1-1 0 0,0-1 1 0 0,-1 0-1 0 0,1 1 1 0 0,0-1-1 0 0,-1 0 1 0 0,1 1-1 0 0,0-1 1 0 0,-1 0-1 0 0,1 1 1 0 0,-1-1-1 0 0,1 0 1 0 0,-1 0-1 0 0,1 0 1 0 0,0 1-1 0 0,-1-1 1 0 0,1 0-1 0 0,-1 0 1 0 0,1 0-1 0 0,-1 0 1 0 0,1 0-1 0 0,-1 0 1 0 0,1 0-1 0 0,-1 0 1 0 0,1 0-1 0 0,-1 0-1 0 0,-2 0 76 0 0,3 0 20 0 0,0 0-20 0 0,0 3-11 0 0,0 8-1 0 0,0-9 0 0 0,0-2 0 0 0,0 0-39 0 0,0 0-50 0 0,0 0-53 0 0,0 0-112 0 0,3 0-194 0 0,-1 0 388 0 0,-1 0-46 0 0,1 0-48 0 0,-1-1-47 0 0,0 1-49 0 0,1-1-51 0 0,-1 1-50 0 0,-1-1-52 0 0,1 0-52 0 0,0 0-55 0 0,-1 0-54 0 0,1 0-55 0 0,-1-1-58 0 0,1 1-56 0 0,-1-1-59 0 0,0 1-59 0 0,0-2-1654 0 0,0 3-1382 0 0</inkml:trace>
  <inkml:trace contextRef="#ctx0" brushRef="#br0" timeOffset="908.84">639 50 6016 0 0,'0'0'133'0'0,"0"0"23"0"0,0 0 11 0 0,0 0 26 0 0,0 0 107 0 0,0 0 48 0 0,0 0 11 0 0,0 0-6 0 0,0 0-29 0 0,0 0-17 0 0,0 3-3 0 0,1 2-126 0 0,-1 21 468 0 0,-1-18-495 0 0,-1-4-86 0 0,-5 1 89 0 0,2-1-25 0 0,4 0-16 0 0,0 5 67 0 0,1-5-124 0 0,0-2-31 0 0,1 0 0 0 0,-1 0 0 0 0,0-1 0 0 0,0 1 0 0 0,0 0 0 0 0,-1 0 0 0 0,1 0-1 0 0,0 0 1 0 0,-1 0 0 0 0,1 0 0 0 0,-2 1-25 0 0,-4 1 137 0 0,5-4-127 0 0,1 1 0 0 0,-1-1 0 0 0,1 0 0 0 0,-1 0-1 0 0,1 1 1 0 0,-1-1 0 0 0,1 0 0 0 0,0 1 0 0 0,-1-1 0 0 0,1 1 0 0 0,0-1 0 0 0,-1 0 0 0 0,1 1-1 0 0,0-1 1 0 0,0 1 0 0 0,-1-1 0 0 0,1 1 0 0 0,0-1 0 0 0,0 1 0 0 0,0-1 0 0 0,-1 1 0 0 0,1-1 0 0 0,0 1-1 0 0,0-1 1 0 0,0 1 0 0 0,0-1 0 0 0,0 1 0 0 0,0-1 0 0 0,0 1 0 0 0,0-1 0 0 0,0 1 0 0 0,1 0-10 0 0,-4 13 202 0 0,-3-4-40 0 0,1-2-52 0 0,-9 24 291 0 0,-2 4 8 0 0,6-20-245 0 0,-2-1-36 0 0,-2 1-14 0 0,12-13-88 0 0,-1 1 0 0 0,1 1 0 0 0,0-1 0 0 0,0 0 0 0 0,0 0-1 0 0,1 1 1 0 0,-1 2-26 0 0,-3 9 87 0 0,1-7-41 0 0,-1 0-1 0 0,1-1 1 0 0,-1 0 0 0 0,-2 2-46 0 0,-15 25 133 0 0,14-19-76 0 0,4-5 3 0 0,-2 0 0 0 0,0-1 1 0 0,-5 8-61 0 0,-3-1 54 0 0,-35 51 224 0 0,33-38-186 0 0,4-10 31 0 0,0 0 1 0 0,-9 10-124 0 0,0 1 145 0 0,17-26-115 0 0,0 1 0 0 0,0-1 1 0 0,-1 0-1 0 0,0 0 0 0 0,0 0 1 0 0,0-1-1 0 0,0 1 0 0 0,-4 1-30 0 0,6-4 33 0 0,0 0 0 0 0,1 0 0 0 0,-1 0 0 0 0,1 0 0 0 0,-1 0-1 0 0,1 1 1 0 0,0-1 0 0 0,0 1 0 0 0,0-1 0 0 0,1 1 0 0 0,-1 0 0 0 0,1 0 0 0 0,-1 0 0 0 0,1 0-1 0 0,0 0 1 0 0,0 0 0 0 0,0 0 0 0 0,0 1-33 0 0,-3 9 102 0 0,0-4 8 0 0,-2-1-37 0 0,-8 5-11 0 0,11-10-62 0 0,0-1 1 0 0,1 0-1 0 0,0 1 0 0 0,-1-1 1 0 0,1 1-1 0 0,0 0 1 0 0,0 1-1 0 0,-3 7 0 0 0,4-9 0 0 0,0 0 0 0 0,-1 1 0 0 0,1-1 0 0 0,0 0 0 0 0,-1 0 0 0 0,1 0 0 0 0,-1 1 0 0 0,0-2 0 0 0,0 2 0 0 0,-5 4 0 0 0,3-4 11 0 0,1 1-1 0 0,-1-1 1 0 0,1 1-1 0 0,0-1 1 0 0,0 1 0 0 0,0 0-11 0 0,-13 29 134 0 0,11-19-79 0 0,-6-9-28 0 0,5 9 47 0 0,-5 2-15 0 0,6-2-36 0 0,4-14-20 0 0,1 1 1 0 0,-1-1 0 0 0,0 0 0 0 0,1 1 0 0 0,-1-1 0 0 0,0 0 0 0 0,1 0 0 0 0,-1 0 0 0 0,0 0 0 0 0,1 1 0 0 0,-1-1-1 0 0,0 0 1 0 0,0 0 0 0 0,1 0 0 0 0,-1 0-4 0 0,1 0 1 0 0,0 0 0 0 0,0 0 0 0 0,0-1 0 0 0,-1 1 0 0 0,1 0 0 0 0,0 0 0 0 0,0 0 0 0 0,0 0 0 0 0,0 0 0 0 0,0 0 0 0 0,0 0 0 0 0,0 0 0 0 0,0 0 0 0 0,0 0 0 0 0,0 0 0 0 0,-1 0-1 0 0,1 0 1 0 0,0 0 0 0 0,0 1 0 0 0,0-1 0 0 0,0 0 0 0 0,0 0 0 0 0,0 0 0 0 0,0 0 0 0 0,0 0 0 0 0,0 0 0 0 0,0 0 0 0 0,0 0 0 0 0,-1 0 0 0 0,1 0 0 0 0,0 0 0 0 0,0 0 0 0 0,0 0 0 0 0,0 0 0 0 0,0 0 0 0 0,0 0 0 0 0,0 1 0 0 0,0-1 0 0 0,0 0 0 0 0,0 0-1 0 0,0 0 1 0 0,0 0 0 0 0,0 0 0 0 0,0 0 0 0 0,0 0 0 0 0,0 0 0 0 0,0 0 0 0 0,0 1 0 0 0,0-1 0 0 0,0 0 0 0 0,0 0 0 0 0,0 0 0 0 0,0 0 0 0 0,0 0 0 0 0,0 0 0 0 0,0 0 0 0 0,0 0-1 0 0,0 1 1 0 0,0 0 1 0 0,0-1-1 0 0,0 1 1 0 0,0 0-1 0 0,0 0 0 0 0,0-1 1 0 0,0 1-1 0 0,0 0 1 0 0,-1-1-1 0 0,1 1 0 0 0,0 0 1 0 0,0-1-1 0 0,-1 1 1 0 0,1 0-1 0 0,-1-1-1 0 0,-9 6 55 0 0,4 7 18 0 0,-5 1 11 0 0,8-11 0 0 0,3-3 4 0 0,0 0-13 0 0,0 0 13 0 0,0 0-7 0 0,0 0-8 0 0,0 0-1 0 0,0 0-1 0 0,0 0-6 0 0,0 0-1 0 0,0 0 0 0 0,0 0 0 0 0,3 0 6 0 0,-1 0-52 0 0,0 0 1 0 0,0 1-1 0 0,0-1 1 0 0,-1 1 0 0 0,1-1-1 0 0,0 1 1 0 0,0 0-1 0 0,-1 0 1 0 0,1 0-1 0 0,-1 0 1 0 0,2 1-19 0 0,5 2 17 0 0,6-1 10 0 0,-9 0 26 0 0,-3-2-52 0 0,0 1 0 0 0,-1-1 0 0 0,1 0 0 0 0,0 0 1 0 0,0 0-1 0 0,0 0 0 0 0,-1 0 0 0 0,1 0 0 0 0,0-1 0 0 0,0 1 0 0 0,0-1 0 0 0,1 1 0 0 0,1-1-1 0 0,34 2 2 0 0,-23-2 6 0 0,-9 0 2 0 0,0 1-1 0 0,0 0 1 0 0,0 0 0 0 0,-1 1-1 0 0,4 1-9 0 0,-3-1 4 0 0,0-1-1 0 0,0 1 0 0 0,-1-1 0 0 0,1 0 0 0 0,4 0-3 0 0,142-1 115 0 0,197 0 45 0 0,-225 0-56 0 0,-120 0-103 0 0,0 0 0 0 0,0-1 0 0 0,0 1 0 0 0,0-1 0 0 0,0 0 0 0 0,0 0 0 0 0,0 0 0 0 0,0-1 0 0 0,-1 1-1 0 0,1-1 1 0 0,2-2-1 0 0,-3 3 4 0 0,0 0-1 0 0,0 1 1 0 0,0-1 0 0 0,0 0-1 0 0,0 1 1 0 0,0 0-1 0 0,1 0 1 0 0,-1 0-1 0 0,0 0 1 0 0,0 0-1 0 0,1 1-3 0 0,5 0 15 0 0,26-1-5 0 0,-24 0-4 0 0,14 0-84 0 0,-24 0-34 0 0,0 0 53 0 0,1 0 22 0 0,0 0-17 0 0,-1 0-20 0 0,0 0-45 0 0,0 0-68 0 0,0 0-76 0 0,1 0-89 0 0,-1 0-100 0 0,-1 0-566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06.1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10984 0 0,'0'-2'324'0'0,"0"-2"-199"0"0,0-6 105 0 0,0 4-131 0 0,1 1-72 0 0,0 2-64 0 0,0 3 37 0 0,0-1 0 0 0,0 1 0 0 0,0 0 0 0 0,-1-1 0 0 0,1 1 0 0 0,0 0 0 0 0,0 0 0 0 0,0 0 0 0 0,0-1 0 0 0,0 1 0 0 0,-1 0 0 0 0,1 0 0 0 0,0 0 0 0 0,1 1 0 0 0,10-1-431 0 0,-3 0 62 0 0,0 0-150 0 0,0 0-545 0 0,-6 0 682 0 0,1 0-69 0 0,5 0-972 0 0,2 0-818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02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1 312 5456 0 0,'6'1'50'0'0,"-5"-1"-30"0"0,6-5 49 0 0,1 1 1 0 0,3-1 33 0 0,5 2-63 0 0,-15 3-41 0 0,0 0 1 0 0,0 0-1 0 0,-1 0 1 0 0,1 0-1 0 0,0 0 1 0 0,0 0-1 0 0,0 0 1 0 0,0 0-1 0 0,0 0 0 0 0,0-1 1 0 0,-1 1-1 0 0,1 0 1 0 0,0-1-1 0 0,0 1 1 0 0,0-1 0 0 0,1-3 4 0 0,0 0 19 0 0,2 1 35 0 0,1 1 58 0 0,2 1-21 0 0,0-1-16 0 0,-3 1 8 0 0,0 0 22 0 0,0-1 42 0 0,-1-1 14 0 0,1 1 42 0 0,0-2 48 0 0,0 0 53 0 0,10-4 209 0 0,4-1-49 0 0,9-3 110 0 0,-25 11-535 0 0,-1 0 1 0 0,1 0-1 0 0,-1 0 0 0 0,1-1 0 0 0,-1 1 0 0 0,1 0 0 0 0,-1 0 0 0 0,0-1 0 0 0,1 1 0 0 0,-1-1 0 0 0,1-1-43 0 0,0-2 85 0 0,-1 4-65 0 0,-1 1-1 0 0,0-1 1 0 0,0 0-1 0 0,1 1 1 0 0,-1-1-1 0 0,0 0 1 0 0,1 1 0 0 0,-1-1-1 0 0,1 1 1 0 0,-1-1-1 0 0,1 1 1 0 0,-1-1-1 0 0,1 1 1 0 0,-1-1-1 0 0,1 1 1 0 0,0-1 0 0 0,-1 1-1 0 0,1 0 1 0 0,-1-1-1 0 0,1 1 1 0 0,0 0-1 0 0,0-1-19 0 0,4-1 77 0 0,11-9 205 0 0,-9 8-165 0 0,1-2 68 0 0,-6-3-53 0 0,-2 7-129 0 0,0 1-1 0 0,0 0 0 0 0,0 0 1 0 0,0 0-1 0 0,0 0 0 0 0,0 0 1 0 0,0 0-1 0 0,0 0 0 0 0,0 0 1 0 0,0 0-1 0 0,0 0 0 0 0,0-1 1 0 0,0 1-1 0 0,0 0 0 0 0,0 0 1 0 0,0 0-1 0 0,0 0 0 0 0,0 0 1 0 0,0 0-1 0 0,0 0 0 0 0,0 0 1 0 0,0 0-1 0 0,0 0 0 0 0,0-1 1 0 0,0 1-1 0 0,0 0 0 0 0,0 0 1 0 0,0 0-1 0 0,0 0 1 0 0,0 0-1 0 0,0 0 0 0 0,0 0 1 0 0,0 0-1 0 0,0 0 0 0 0,1 0 1 0 0,-1 0-1 0 0,0 0 0 0 0,0 0 1 0 0,0 0-1 0 0,0 0 0 0 0,0 0 1 0 0,0 0-1 0 0,0 0 0 0 0,0 0 1 0 0,0 0-1 0 0,0 0 0 0 0,1 0 1 0 0,-1 0-1 0 0,0 0 0 0 0,0 0 1 0 0,0 0-1 0 0,0 0 0 0 0,0 0 1 0 0,0 0-1 0 0,0 0 0 0 0,0 0 1 0 0,1 0-3 0 0,0 0 42 0 0,3 0-43 0 0,-2 0 44 0 0,1 0 69 0 0,0 0 100 0 0,-3-3-60 0 0,0 3-144 0 0,0-1 0 0 0,0 0 0 0 0,0 1 0 0 0,0-1 0 0 0,0 1 0 0 0,0-1 0 0 0,0 1 0 0 0,0-1 0 0 0,0 0 0 0 0,1 1 0 0 0,-1-1 0 0 0,0 1 0 0 0,0-1 0 0 0,0 1 0 0 0,1-1 0 0 0,-1 1 0 0 0,0-1 0 0 0,1 1-8 0 0,6-3 112 0 0,2 2 21 0 0,-8 2-130 0 0,-1-1 1 0 0,1 0-1 0 0,-1 0 1 0 0,1 0-1 0 0,-1 0 1 0 0,1 0-1 0 0,-1-1 1 0 0,1 1-1 0 0,-1 0 1 0 0,1 0-1 0 0,-1 0 1 0 0,1 0-1 0 0,-1-1 1 0 0,1 1-1 0 0,-1 0 1 0 0,1 0-1 0 0,-1-1 1 0 0,1 1-1 0 0,-1 0 1 0 0,0-1-1 0 0,1 1 1 0 0,-1 0-1 0 0,0-1 1 0 0,1 1-1 0 0,-1 0 1 0 0,0-1-1 0 0,1 1 1 0 0,-1-1-1 0 0,0 1 1 0 0,0-1-1 0 0,0 1 1 0 0,1-1-1 0 0,-1 1 1 0 0,0-1-1 0 0,0 1 1 0 0,0-1-1 0 0,0 1 1 0 0,0-1-1 0 0,0 1 1 0 0,0-1-1 0 0,0 1 1 0 0,0-1-4 0 0,0-2 76 0 0,0 3 16 0 0,0-3 4 0 0,0 3-93 0 0,0 0 0 0 0,0-1 0 0 0,0 1 0 0 0,0 0 0 0 0,0-1 0 0 0,0 1 0 0 0,0-1 0 0 0,0 1 0 0 0,0 0 0 0 0,0-1 0 0 0,0 1 0 0 0,0 0 0 0 0,0-1 0 0 0,0 1 0 0 0,0 0 0 0 0,0-1 0 0 0,0 1 0 0 0,0 0 0 0 0,-1-1 0 0 0,1 1 0 0 0,0 0 0 0 0,0-1 0 0 0,0 1 1 0 0,-1 0-1 0 0,1 0 0 0 0,0-1 0 0 0,-1 1 0 0 0,1 0 0 0 0,0 0 0 0 0,0-1 0 0 0,-1 1 0 0 0,1 0 0 0 0,0 0 0 0 0,-1 0 0 0 0,1 0 0 0 0,0-1 0 0 0,-1 1-3 0 0,1 0 3 0 0,-1 0 0 0 0,1 0 0 0 0,0 0 1 0 0,-1 0-1 0 0,1-1 0 0 0,-1 1 0 0 0,1 0 0 0 0,0 0 0 0 0,-1-1 0 0 0,1 1 1 0 0,0 0-1 0 0,-1 0 0 0 0,1-1 0 0 0,0 1 0 0 0,0 0 0 0 0,-1-1 0 0 0,1 1 1 0 0,0 0-1 0 0,0-1 0 0 0,-1 1 0 0 0,1-1-3 0 0,-1-2 11 0 0,0-1 0 0 0,1 1 0 0 0,-1 0 0 0 0,1-1 0 0 0,-1 1 1 0 0,1 0-1 0 0,1-3-11 0 0,-1 5 1 0 0,0 1 1 0 0,0-1 0 0 0,0 1 0 0 0,0-1-1 0 0,0 1 1 0 0,0-1 0 0 0,0 1 0 0 0,0-1 0 0 0,0 1-1 0 0,0-1 1 0 0,0 1 0 0 0,0-1 0 0 0,0 1-1 0 0,0-1 1 0 0,-1 1 0 0 0,1-1 0 0 0,0 1 0 0 0,0-1-1 0 0,-1 1 1 0 0,1-1 0 0 0,0 1 0 0 0,0-1-1 0 0,-1 1 1 0 0,1 0 0 0 0,-1-1 0 0 0,1 1-1 0 0,0-1 1 0 0,-1 1 0 0 0,1 0 0 0 0,-1 0 0 0 0,1-1-1 0 0,-1 1 1 0 0,1 0 0 0 0,-1 0 0 0 0,1-1-1 0 0,-1 1 1 0 0,1 0 0 0 0,-1 0-2 0 0,-6-3 13 0 0,6 2-7 0 0,0 0 1 0 0,-1 1 0 0 0,1-1-1 0 0,0 0 1 0 0,0 0 0 0 0,0 0-1 0 0,0 0 1 0 0,0 0 0 0 0,0 0-1 0 0,0-1 1 0 0,1 1 0 0 0,-1-1-7 0 0,-5-12 92 0 0,-5 9-16 0 0,6-6-4 0 0,-6 6 0 0 0,8 1-14 0 0,2 0-57 0 0,0 1-14 0 0,-2 1 62 0 0,-1 2 27 0 0,-1-1 48 0 0,-3 1 56 0 0,-3 0 67 0 0,-17 1-210 0 0,28-1-37 0 0,0 0 1 0 0,0 1 0 0 0,0-1 0 0 0,-1 0 0 0 0,1 0 0 0 0,0 0-1 0 0,0 0 1 0 0,0 0 0 0 0,0 0 0 0 0,-1 0 0 0 0,1 0-1 0 0,0 0 1 0 0,0 0 0 0 0,0 0 0 0 0,0 1 0 0 0,-1-1-1 0 0,1 0 1 0 0,0 0 0 0 0,0 0 0 0 0,0 0 0 0 0,0 0 0 0 0,0 1-1 0 0,0-1 1 0 0,0 0 0 0 0,-1 0 0 0 0,1 0 0 0 0,0 0-1 0 0,0 1 1 0 0,0-1 0 0 0,0 0 0 0 0,0 0 0 0 0,0 0 0 0 0,0 1-1 0 0,0-1 1 0 0,0 0 0 0 0,0 0-1 0 0,-3 8 50 0 0,-8-3 32 0 0,5 6-16 0 0,-5-6-39 0 0,6 9 26 0 0,1-6-41 0 0,-3 6 19 0 0,2 0 30 0 0,0-3-10 0 0,-2 8 51 0 0,5 0 39 0 0,1-14-96 0 0,1 1 1 0 0,-1-1 0 0 0,0 0 0 0 0,-1 0 0 0 0,-1 5-46 0 0,1-4 42 0 0,0 0 0 0 0,1 0 0 0 0,0 0 0 0 0,0 0 0 0 0,0 0 0 0 0,1 1-42 0 0,0 56 335 0 0,1-44-186 0 0,7 0-31 0 0,-4-8-49 0 0,5 11 131 0 0,-1-6-64 0 0,-6-3-59 0 0,-2-11-65 0 0,0-1 0 0 0,1 1 0 0 0,-1-1 0 0 0,0 1 0 0 0,0 0-1 0 0,1-1 1 0 0,-1 1 0 0 0,1-1 0 0 0,0 1 0 0 0,-1-1 0 0 0,1 0 0 0 0,0 1-1 0 0,0-1 1 0 0,0 0 0 0 0,0 1 0 0 0,0-1 0 0 0,0 0 0 0 0,0 0-1 0 0,0 0 1 0 0,0 0 0 0 0,2 1-12 0 0,9 4 124 0 0,4 2 19 0 0,-12-6-104 0 0,10 1 103 0 0,-8 0-39 0 0,2 4-35 0 0,6-2-25 0 0,-5-4-1 0 0,0-1 44 0 0,-1 0 7 0 0,0 0 35 0 0,1 0 56 0 0,0 1-108 0 0,14 0 91 0 0,-8-5-16 0 0,-9 0-125 0 0,7-3-37 0 0,14 1-92 0 0,-21 4 88 0 0,-2 0-79 0 0,0 1-71 0 0,-1-1-105 0 0,0 1-52 0 0,-1 0-104 0 0,1-1-118 0 0,-1 1 224 0 0,-1 1-35 0 0,1-1-164 0 0,0 0-65 0 0,0 0-71 0 0,-1 0-73 0 0,6-3-1414 0 0,3-6-1218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07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1 280 9184 0 0,'2'0'208'0'0,"10"0"-64"0"0,20 0 329 0 0,-22 0-375 0 0,-1 0-61 0 0,-7 0-40 0 0,0 0 1 0 0,-1 0-1 0 0,1 0 1 0 0,0-1-1 0 0,-1 1 1 0 0,1-1-1 0 0,0 1 0 0 0,-1-1 1 0 0,1 1-1 0 0,-1-1 1 0 0,1 0-1 0 0,-1 0 1 0 0,2-1 2 0 0,8-3 30 0 0,-4 3 21 0 0,3 1 33 0 0,-4 0 11 0 0,0 1 37 0 0,6-3 221 0 0,-5 0 8 0 0,1-1-1 0 0,-1 1 1 0 0,0-1 0 0 0,2-1-361 0 0,-2 0 257 0 0,0 0-53 0 0,1 0 123 0 0,-1 0-57 0 0,1-1-16 0 0,-1 2-53 0 0,1-1-11 0 0,6 0 44 0 0,5 1 59 0 0,-14 3-208 0 0,0 0 1 0 0,0 0 0 0 0,0-1-1 0 0,0 1 1 0 0,0-1 0 0 0,0 0 0 0 0,-1 0-1 0 0,1-1-85 0 0,7-5 255 0 0,-1 2-74 0 0,-1-1-42 0 0,11-8 112 0 0,-7 2-29 0 0,-11 10-158 0 0,1 0 1 0 0,-1 1-1 0 0,0 0 0 0 0,1 0 0 0 0,-1 0 1 0 0,2-1-65 0 0,8-4 164 0 0,-7 3-119 0 0,0-1-37 0 0,0-1 6 0 0,13-14 76 0 0,-14 13-89 0 0,-5 6 3 0 0,1-1 1 0 0,-1 1-1 0 0,1-1 0 0 0,-1 1 0 0 0,0-1 1 0 0,0 1-1 0 0,0-1 0 0 0,1 1 1 0 0,-1-1-1 0 0,-1 1-4 0 0,2 0 1 0 0,-1 1 0 0 0,0-1 0 0 0,0 1 1 0 0,0-1-1 0 0,0 1 0 0 0,0-1 0 0 0,0 1 0 0 0,0-1 1 0 0,0 1-1 0 0,0-1 0 0 0,0 1 0 0 0,0-1 0 0 0,-1 1 1 0 0,1-1-1 0 0,0 1 0 0 0,0-1 0 0 0,0 1 0 0 0,-1-1 1 0 0,1 1-1 0 0,0-1 0 0 0,-1 1 0 0 0,1 0 0 0 0,0-1 1 0 0,-1 1-1 0 0,1-1 0 0 0,0 1 0 0 0,-1 0 1 0 0,1-1-1 0 0,-1 1 0 0 0,1 0 0 0 0,-1 0 0 0 0,1-1-1 0 0,-7-3 32 0 0,1-7-9 0 0,-7 5 20 0 0,4 1-34 0 0,8 4-5 0 0,-1 0 0 0 0,1 0 0 0 0,-1 0 0 0 0,1 1 0 0 0,-1-1 0 0 0,1 0 0 0 0,-1 1-1 0 0,0-1 1 0 0,1 1 0 0 0,-1-1 0 0 0,0 1 0 0 0,1 0 0 0 0,-1 0 0 0 0,0 0-4 0 0,-5-1 8 0 0,4 1-7 0 0,1 0-1 0 0,0 0 0 0 0,0 0 0 0 0,-1 0 0 0 0,1 0 1 0 0,0 1-1 0 0,0-1 0 0 0,-1 1 0 0 0,1-1 0 0 0,-1 1 0 0 0,-16 10 0 0 0,6-7 0 0 0,9-3 0 0 0,-1 0 0 0 0,1 0 0 0 0,0 1 0 0 0,0 0 0 0 0,0-1 0 0 0,1 1 0 0 0,-1 1 0 0 0,0-1 0 0 0,-23 17 0 0 0,5 9-14 0 0,4-15-22 0 0,0-1 29 0 0,7 1 44 0 0,-6 11 34 0 0,-9 15 38 0 0,15-6-15 0 0,0-20-56 0 0,9-11-32 0 0,1-1 0 0 0,-1 1 0 0 0,1 0 0 0 0,-1 0 0 0 0,1 0-1 0 0,0 0 1 0 0,-1 0 0 0 0,1 1-6 0 0,0-1 11 0 0,0 0 0 0 0,1 1 0 0 0,-1-1 0 0 0,1 0 0 0 0,0 1 0 0 0,-1-1 0 0 0,1 3-11 0 0,0-1 17 0 0,0 0-1 0 0,-1 0 0 0 0,0 0 1 0 0,0 0-1 0 0,0 0 0 0 0,0 0 0 0 0,0 0 1 0 0,-1 0-1 0 0,0 0 0 0 0,-1 2-16 0 0,2-4 11 0 0,0 0 0 0 0,1 0 0 0 0,-1 0 1 0 0,1-1-1 0 0,-1 1 0 0 0,1 0 0 0 0,0 0 0 0 0,0 0 0 0 0,0 1-11 0 0,0 0 13 0 0,0 0 0 0 0,0 0-1 0 0,1 0 1 0 0,-1 0 0 0 0,1-1 0 0 0,0 1-1 0 0,0 1-12 0 0,6 1 61 0 0,-3-2-26 0 0,1 10 45 0 0,-4-10-75 0 0,0-1 0 0 0,0 0-1 0 0,1 0 1 0 0,-1 0-1 0 0,1 0 1 0 0,-1 0-1 0 0,1-1 1 0 0,0 1-1 0 0,-1 0 1 0 0,1-1 0 0 0,0 1-1 0 0,0-1 1 0 0,0 0-1 0 0,0 1 1 0 0,1-1-1 0 0,-1 0 1 0 0,0 0-1 0 0,0-1 1 0 0,1 1 0 0 0,-1 0-1 0 0,0-1 1 0 0,1 1-1 0 0,-1-1 1 0 0,2 0-5 0 0,4 1 15 0 0,0 0 1 0 0,-1 0 0 0 0,1 0-1 0 0,6 3-15 0 0,-6-2 1 0 0,1 0 0 0 0,-1 0 0 0 0,1-1 0 0 0,8 1-1 0 0,-13-2 52 0 0,0 0-42 0 0,0-1-43 0 0,0 1-45 0 0,2 0-131 0 0,0 0-112 0 0,0 0-115 0 0,1 0-117 0 0,-1 1-123 0 0,1-1-124 0 0,0 1-129 0 0,-4 0 416 0 0,1-1-34 0 0,14 5-1672 0 0,10 4-1272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10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11488 0 0,'0'0'264'0'0,"0"0"34"0"0,0 0 20 0 0,0 0-41 0 0,0 0-209 0 0,0 2-40 0 0,0 0-28 0 0,0 0 1 0 0,0 0 0 0 0,1-1-1 0 0,-1 1 1 0 0,1-1-1 0 0,-1 1 1 0 0,1 0-1 0 0,0-1 1 0 0,-1 1-1 0 0,1-1 1 0 0,0 0-1 0 0,0 1 0 0 0,6 12 14 0 0,-5-2 46 0 0,-2-10-20 0 0,0-1 0 0 0,0 1 0 0 0,1-1 0 0 0,-1 1 0 0 0,0 0 0 0 0,1-1 0 0 0,-1 1 0 0 0,1-1-1 0 0,0 1 1 0 0,-1-1 0 0 0,1 1 0 0 0,0-1 0 0 0,0 1-40 0 0,6 11 326 0 0,-2 17 184 0 0,6 3 7 0 0,-7-14-216 0 0,-2-11-141 0 0,0-1-1 0 0,0 1 1 0 0,1 0-1 0 0,0-1 1 0 0,0 2-160 0 0,12 18 470 0 0,7 16 244 0 0,-12-15-269 0 0,-7-11-195 0 0,1-2-42 0 0,0 5 25 0 0,4 7 70 0 0,2 1 82 0 0,0 11 71 0 0,-2-8-68 0 0,-1-9-49 0 0,0 0-96 0 0,0 3-45 0 0,7 21 96 0 0,-4-24-79 0 0,-9-20-195 0 0,0 1 1 0 0,0-1 0 0 0,0 0-1 0 0,0 0 1 0 0,0 1 0 0 0,0-1-1 0 0,-1 1 1 0 0,1-1 0 0 0,-1 1-1 0 0,1-1 1 0 0,-1 0 0 0 0,0 3-21 0 0,-1 4 37 0 0,0 13 37 0 0,5-7 9 0 0,2-6-37 0 0,-5-8-39 0 0,0 1 1 0 0,-1-1-1 0 0,1 1 1 0 0,0-1-1 0 0,0 1 0 0 0,0-1 1 0 0,-1 1-1 0 0,1 0 1 0 0,-1-1-1 0 0,0 1 0 0 0,1 0 1 0 0,-1-1-1 0 0,0 1 1 0 0,0 0-8 0 0,0 15 25 0 0,0-16-19 0 0,0 1 0 0 0,0-1 0 0 0,0 1-1 0 0,0-1 1 0 0,1 1 0 0 0,-1-1 0 0 0,0 1 0 0 0,1-1 0 0 0,-1 0 0 0 0,1 1-6 0 0,10 14 14 0 0,-8-2-26 0 0,-3-11-48 0 0,0-3-73 0 0,0 0-113 0 0,0 0-273 0 0,0 0-492 0 0,0 0 773 0 0,0 0 47 0 0,0 0-5 0 0,0 0-46 0 0,0 0-1 0 0,0 0-46 0 0,0 0-51 0 0,0 0-60 0 0,0 0-61 0 0,0 0-59 0 0,0 0-52 0 0,0 0-45 0 0,0 0-175 0 0,0 0-44 0 0,0 0-211 0 0,0 0-571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10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0 247 10120 0 0,'0'0'298'0'0,"3"0"-4"0"0,5 0-220 0 0,1 0-41 0 0,23 0-27 0 0,-18 0 41 0 0,-13-1-20 0 0,1 1 1 0 0,0 0-1 0 0,-1 0 0 0 0,1 0 1 0 0,0-1-1 0 0,-1 1 1 0 0,1-1-1 0 0,-1 1 1 0 0,1-1-1 0 0,-1 0 0 0 0,1 0 1 0 0,-1 0-1 0 0,1 1-27 0 0,11-7 221 0 0,-9 6-227 0 0,0 1 52 0 0,6-1 160 0 0,11 0 354 0 0,-11-2-369 0 0,4-1-51 0 0,11-5 179 0 0,0 0-7 0 0,-12 4-184 0 0,0 0 25 0 0,-4 1-39 0 0,7-3 42 0 0,11 1 36 0 0,-19 3-76 0 0,-1 0 1 0 0,0-1-1 0 0,7-4-116 0 0,2-1 147 0 0,-3 4-39 0 0,-4 1-18 0 0,18-23 65 0 0,-9 11-76 0 0,-10 8-44 0 0,-6 5-23 0 0,1-2 6 0 0,-3 4-13 0 0,0 0-1 0 0,0 0 1 0 0,1 0 0 0 0,-1 0-1 0 0,0 0 1 0 0,0 0 0 0 0,0 0-1 0 0,0 0 1 0 0,0 0 0 0 0,0 0-1 0 0,0 0 1 0 0,0 0 0 0 0,0 0-1 0 0,-1 0 1 0 0,1 0 0 0 0,0 0-1 0 0,-1 0 1 0 0,1 0 0 0 0,0 0-1 0 0,-1 0 1 0 0,1 0 0 0 0,-1 0-1 0 0,0 1 1 0 0,1-1 0 0 0,-1 0-1 0 0,0 0 1 0 0,0 0-5 0 0,-3-5 9 0 0,0-1 33 0 0,4 7-37 0 0,0-1 0 0 0,0 1 1 0 0,0-1-1 0 0,0 1 1 0 0,0-1-1 0 0,-1 1 1 0 0,1-1-1 0 0,0 1 1 0 0,0-1-1 0 0,-1 1 1 0 0,1 0-1 0 0,0-1 1 0 0,0 1-1 0 0,-1 0 0 0 0,1-1 1 0 0,-1 1-1 0 0,1 0 1 0 0,0-1-1 0 0,-1 1 1 0 0,1 0-1 0 0,-1 0 1 0 0,1-1-1 0 0,0 1 1 0 0,-1 0-1 0 0,1 0 1 0 0,-1 0-1 0 0,1 0 1 0 0,-1-1-1 0 0,1 1 0 0 0,-1 0 1 0 0,1 0-1 0 0,-1 0 1 0 0,1 0-1 0 0,-1 0 1 0 0,1 0-1 0 0,-1 0-5 0 0,-4-2 114 0 0,-9-9-21 0 0,0 5-62 0 0,10 0 1 0 0,4 5-31 0 0,-1 1 0 0 0,1-1 0 0 0,0 1 0 0 0,0-1 1 0 0,-1 1-1 0 0,1-1 0 0 0,0 1 0 0 0,-1 0 1 0 0,1-1-1 0 0,0 1 0 0 0,-1 0 0 0 0,1-1 0 0 0,-1 1 1 0 0,1 0-1 0 0,-1 0 0 0 0,1-1 0 0 0,-1 1 0 0 0,1 0 1 0 0,-1 0-1 0 0,1 0 0 0 0,-1-1 0 0 0,1 1 0 0 0,-1 0 1 0 0,1 0-1 0 0,-1 0 0 0 0,1 0 0 0 0,-1 0 0 0 0,1 0 1 0 0,-1 0-1 0 0,1 0 0 0 0,-1 0 0 0 0,0 1-1 0 0,0-1 4 0 0,-1 0 0 0 0,0 0 0 0 0,0 0-1 0 0,1 1 1 0 0,-1-1 0 0 0,0 1 0 0 0,1-1-1 0 0,-1 1 1 0 0,1 0 0 0 0,-1-1 0 0 0,0 1 0 0 0,1 0-1 0 0,0 0 1 0 0,-1 0-4 0 0,-6 4 1 0 0,-2 0-1 0 0,0-1 0 0 0,0-1 0 0 0,-6 2 0 0 0,-1 0 10 0 0,14-3-4 0 0,0-1-1 0 0,0 1 0 0 0,0-1 1 0 0,0 1-1 0 0,1 0 0 0 0,-1 0 1 0 0,0 1-1 0 0,1-1 0 0 0,0 0 1 0 0,0 1-1 0 0,-1 0-5 0 0,0 1 12 0 0,-1 0 0 0 0,0 0 0 0 0,0-1 0 0 0,-4 4-12 0 0,-4 0 3 0 0,-14 11 62 0 0,22-15-46 0 0,0 1 1 0 0,1-1 0 0 0,-1 1-1 0 0,1 0 1 0 0,0 0-1 0 0,-1 1-19 0 0,-3 6 33 0 0,3-4-8 0 0,1-1 0 0 0,-2-1 0 0 0,1 1 0 0 0,-1 0 0 0 0,-2 2-25 0 0,-3 0 44 0 0,-13 14 66 0 0,21-20-90 0 0,1 0-1 0 0,-1 0 1 0 0,1 0 0 0 0,0 1-1 0 0,0-1 1 0 0,-1 0 0 0 0,1 2-20 0 0,-4 26 159 0 0,-2-9-53 0 0,-5 13 135 0 0,3-10-84 0 0,9-22-140 0 0,-1-1-1 0 0,1 1 0 0 0,0 0 0 0 0,-1 0 0 0 0,1-1 1 0 0,0 1-1 0 0,0 0 0 0 0,0-1 0 0 0,0 1 0 0 0,1 0-16 0 0,-1 1 18 0 0,1 0 0 0 0,0-1 0 0 0,0 1 0 0 0,0 0 0 0 0,0-1 0 0 0,0 1 0 0 0,1 0-18 0 0,2 5 64 0 0,-1 11 108 0 0,-3-17-154 0 0,0-1 0 0 0,0 1 0 0 0,0-1 0 0 0,0 1 0 0 0,0-1 0 0 0,1 0 0 0 0,-1 1 0 0 0,0-1 0 0 0,1 1 0 0 0,0 0-18 0 0,10 14 176 0 0,-9-11-128 0 0,-2-4-38 0 0,1 0 0 0 0,-1-1 0 0 0,0 1 0 0 0,0 0 1 0 0,1-1-1 0 0,-1 1 0 0 0,1-1 0 0 0,-1 1 0 0 0,1 0 0 0 0,-1-1 0 0 0,0 1 0 0 0,1-1 0 0 0,0 1 0 0 0,-1-1 0 0 0,1 0 0 0 0,-1 1 0 0 0,1-1 0 0 0,0 1 0 0 0,-1-1 0 0 0,1 0 1 0 0,0 0-1 0 0,0 1-10 0 0,4 1 32 0 0,9 10 66 0 0,-13-10-84 0 0,1-1 1 0 0,0 1-1 0 0,0 0 0 0 0,0-1 0 0 0,0 1 1 0 0,0-1-1 0 0,0 0 0 0 0,0 1 0 0 0,2 0-14 0 0,8-1 53 0 0,-1 1 0 0 0,0-1 0 0 0,1-1 0 0 0,-1 0 0 0 0,5-1-53 0 0,7 0 47 0 0,3 1-8 0 0,0 0-75 0 0,53 0-256 0 0,-66 0 242 0 0,-1-2-97 0 0,0-1-94 0 0,-1-1-89 0 0,-2 2 31 0 0,-1 0-45 0 0,11-3-442 0 0,9-2-520 0 0,-9 0 475 0 0,14-10-673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10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378 377 10392 0 0,'0'0'233'0'0,"0"0"39"0"0,0 0 15 0 0,0 0-37 0 0,0 0-186 0 0,0-3-37 0 0,0-7-139 0 0,-1 2 90 0 0,0 2 77 0 0,-1 3 65 0 0,-2 0 175 0 0,-3 3 281 0 0,-2 1 58 0 0,6-2-463 0 0,0-2-36 0 0,-1-3 280 0 0,0 1-87 0 0,-7 3-116 0 0,-10 2 82 0 0,1 0-37 0 0,-19 0 169 0 0,5 0-112 0 0,-49 0 351 0 0,67 2-502 0 0,-3 5-38 0 0,8-3-60 0 0,-13 7 74 0 0,22-10-125 0 0,0 0 0 0 0,0 1 0 0 0,0-2 0 0 0,0 1 0 0 0,-1 0 0 0 0,1 0 0 0 0,0-1 0 0 0,0 1 0 0 0,-1-1-1 0 0,0 1-13 0 0,-3 1 67 0 0,-21 26-43 0 0,23-21 27 0 0,5 2-52 0 0,-1-6 4 0 0,0 4-3 0 0,0-6 0 0 0,0 0 0 0 0,0 0 0 0 0,-1-1 0 0 0,1 1 0 0 0,0 0 0 0 0,0 0 0 0 0,0 0 0 0 0,0 0 0 0 0,0 0 0 0 0,1 0 0 0 0,-1 0 0 0 0,0 0 0 0 0,0 0 0 0 0,1 0 0 0 0,-1 0 0 0 0,0 0 0 0 0,1 0 0 0 0,-1 0 0 0 0,1 0 0 0 0,-1-1 0 0 0,1 1 0 0 0,0 0 0 0 0,-1 0 0 0 0,1-1 0 0 0,0 1 0 0 0,-1 0 0 0 0,1-1 0 0 0,0 1 0 0 0,0-1 0 0 0,0 1 0 0 0,0-1 0 0 0,-1 1 0 0 0,1-1 0 0 0,0 1 0 0 0,0-1 0 0 0,1 0 0 0 0,3 4 0 0 0,1 0-1 0 0,-1 0 1 0 0,0 0-1 0 0,0 1 1 0 0,0-1-1 0 0,-1 1 1 0 0,4 5 0 0 0,11 11 13 0 0,3-3 44 0 0,-6-7-26 0 0,-1 0 0 0 0,0 1 0 0 0,-1 1-31 0 0,-7-7 4 0 0,0 1-1 0 0,0-1 0 0 0,1-1 0 0 0,-1 1 0 0 0,6 1-3 0 0,9 8 0 0 0,-7-6 5 0 0,-1 2-1 0 0,0 0 1 0 0,6 7-5 0 0,-3-3 47 0 0,16 17 53 0 0,-32-30-89 0 0,1 0 0 0 0,0 0 1 0 0,-1 0-1 0 0,0 0 1 0 0,1 0-1 0 0,-1 0 0 0 0,0 0 1 0 0,0 1-1 0 0,0-1 1 0 0,0 0-1 0 0,-1 1 1 0 0,1-1-1 0 0,-1 1 0 0 0,1 1-11 0 0,-1-4 3 0 0,0 1 1 0 0,-1-1-1 0 0,1 1 0 0 0,0-1 0 0 0,0 1 0 0 0,0-1 0 0 0,0 1 0 0 0,0-1 0 0 0,0 1 0 0 0,0-1 0 0 0,1 1 0 0 0,-1 0 0 0 0,0-1 0 0 0,0 1 0 0 0,0-1 0 0 0,0 0 0 0 0,1 1 0 0 0,-1-1 0 0 0,0 1 0 0 0,0-1 0 0 0,1 1 0 0 0,-1-1 0 0 0,0 0 0 0 0,1 1 0 0 0,-1-1 0 0 0,1 1 0 0 0,-1-1 0 0 0,0 0 1 0 0,1 0-1 0 0,-1 1 0 0 0,1-1 0 0 0,0 0-3 0 0,5 5 49 0 0,-5-5-45 0 0,-1 1 0 0 0,0-1 0 0 0,0 1 0 0 0,0-1 0 0 0,0 1 0 0 0,0-1 0 0 0,1 0 0 0 0,-1 1 0 0 0,0-1 0 0 0,0 1 0 0 0,0-1 0 0 0,0 1 0 0 0,0-1 0 0 0,0 1-1 0 0,-1-1 1 0 0,1 1 0 0 0,0-1 0 0 0,0 1 0 0 0,0-1 0 0 0,0 0 0 0 0,0 1 0 0 0,-1-1 0 0 0,1 1 0 0 0,0-1 0 0 0,0 0 0 0 0,-1 1 0 0 0,1-1 0 0 0,0 0 0 0 0,-1 1 0 0 0,1-1 0 0 0,0 0 0 0 0,-1 1 0 0 0,1-1 0 0 0,-1 0 0 0 0,1 0 0 0 0,0 1 0 0 0,-1-1-4 0 0,0 0 7 0 0,1 1 1 0 0,-1 0-1 0 0,0-1 1 0 0,1 1 0 0 0,-1 0-1 0 0,0-1 1 0 0,1 1 0 0 0,-1 0-1 0 0,1 0 1 0 0,-1 0 0 0 0,1 0-1 0 0,0-1 1 0 0,-1 1 0 0 0,1 0-1 0 0,0 0-7 0 0,0-1 2 0 0,0 0 0 0 0,0 1-1 0 0,0-1 1 0 0,0 0-1 0 0,0 0 1 0 0,0 0-1 0 0,0 0 1 0 0,0 0 0 0 0,0 0-1 0 0,0 0 1 0 0,0 0-1 0 0,0 0 1 0 0,0 0-1 0 0,0 1 1 0 0,0-1 0 0 0,0 0-1 0 0,0 0 1 0 0,0 0-1 0 0,0 0 1 0 0,0 0-1 0 0,0 0 1 0 0,0 0-1 0 0,0 0 1 0 0,0 0 0 0 0,0 0-1 0 0,0 0 1 0 0,0 1-1 0 0,-1-1 1 0 0,1 0-1 0 0,0 0 1 0 0,0 0 0 0 0,0 0-1 0 0,0 0 1 0 0,0 0-1 0 0,0 0 1 0 0,0 0-1 0 0,0 0 1 0 0,0 0 0 0 0,0 0-1 0 0,0 0 1 0 0,-1 0-1 0 0,1 0 1 0 0,0 0-1 0 0,0 0 1 0 0,0 0 0 0 0,0 0-1 0 0,0 0 1 0 0,0 0-1 0 0,0 0 1 0 0,0 0-1 0 0,0 0 1 0 0,0 0-1 0 0,-1 0 1 0 0,1 0 0 0 0,0 0-1 0 0,0 0 1 0 0,0 0-2 0 0,-1 0 6 0 0,1 0-1 0 0,-1 0 1 0 0,1 0 0 0 0,-1 0-1 0 0,0 0 1 0 0,1 0 0 0 0,-1 1 0 0 0,1-1-1 0 0,-1 0 1 0 0,1 0 0 0 0,-1 1 0 0 0,0-1-1 0 0,1 0 1 0 0,-1 1 0 0 0,1-1 0 0 0,-1 0-1 0 0,1 1 1 0 0,0-1 0 0 0,-1 1 0 0 0,1-1-1 0 0,-1 0 1 0 0,1 1 0 0 0,0-1 0 0 0,-1 1-6 0 0,1 0 6 0 0,-1 0 1 0 0,1-1-1 0 0,-1 1 1 0 0,1 0 0 0 0,-1-1-1 0 0,1 1 1 0 0,-1-1-1 0 0,1 1 1 0 0,-1-1 0 0 0,0 1-1 0 0,1-1 1 0 0,-1 0-1 0 0,0 1 1 0 0,1-1-1 0 0,-1 0 1 0 0,0 1 0 0 0,0-1-1 0 0,1 0 1 0 0,-1 0-1 0 0,0 0 1 0 0,0 0 0 0 0,1 0-1 0 0,-1 0 1 0 0,0 0-1 0 0,0 0-6 0 0,-43 0 136 0 0,-1 0-57 0 0,16 0-72 0 0,2 0-49 0 0,15 0 8 0 0,-5-4 40 0 0,6-1-79 0 0,4 0-35 0 0,-3 0-68 0 0,3 2-13 0 0,2 1 119 0 0,-1 0 38 0 0,-7-3-8 0 0,4 2-45 0 0,1-1-75 0 0,5 2 38 0 0,-1-1-34 0 0,-1-1-192 0 0,2 1 128 0 0,1 1-34 0 0,-1-1-37 0 0,1 0-40 0 0,0-1-42 0 0,0 1-44 0 0,2 1 299 0 0,-1 1-1 0 0,1 0 0 0 0,-1-1 1 0 0,1 1-1 0 0,0-1 0 0 0,0 1 1 0 0,-1-1-1 0 0,1 1 0 0 0,0-1 1 0 0,0 0 118 0 0</inkml:trace>
  <inkml:trace contextRef="#ctx0" brushRef="#br0" timeOffset="436.95">886 0 10152 0 0,'-1'0'142'0'0,"0"0"-81"0"0,-1 0-88 0 0,-1 0-141 0 0,2 0 137 0 0,0 0 74 0 0,0 0 110 0 0,-1 0 105 0 0,2 0-77 0 0,-1 0 38 0 0,0 0 41 0 0,1 0 45 0 0,-1 0 48 0 0,0 0 51 0 0,1 3 64 0 0,0 4-84 0 0,0 1-35 0 0,0 8 247 0 0,0 0-120 0 0,0 1-101 0 0,0 2-36 0 0,0 2-93 0 0,0 3-31 0 0,0 12 50 0 0,0-13-59 0 0,0 0 82 0 0,0-15-208 0 0,1 0 0 0 0,0 0 0 0 0,1 0 0 0 0,-1 0 0 0 0,2 1-80 0 0,-1-1 70 0 0,0 0 0 0 0,0 0 1 0 0,-1 0-1 0 0,0 0 0 0 0,-1 1-70 0 0,0 7 113 0 0,-1-8-42 0 0,1 0 0 0 0,1 0 0 0 0,-1 0-1 0 0,1 0 1 0 0,1 2-71 0 0,3 7 121 0 0,-3-11-59 0 0,0 1 0 0 0,-1 0 0 0 0,1 0 0 0 0,-2 0 0 0 0,1 0 0 0 0,0 3-62 0 0,-1 29 229 0 0,0-28-124 0 0,0 5 59 0 0,0-8-65 0 0,1 1 0 0 0,1-1 0 0 0,0 0 0 0 0,0 0 0 0 0,3 8-99 0 0,-4-13 23 0 0,3 15 204 0 0,-4 3-29 0 0,-1-11-103 0 0,1 1 23 0 0,-1-9-90 0 0,1 0 0 0 0,0 0 0 0 0,0 0 0 0 0,0 0-1 0 0,0 0 1 0 0,1 0 0 0 0,-1 0 0 0 0,1 0 0 0 0,-1 0 0 0 0,1 0-1 0 0,0 1-27 0 0,4 5 96 0 0,-4-7-74 0 0,0 1-1 0 0,0-1 0 0 0,0 1 0 0 0,-1-1 1 0 0,1 1-1 0 0,0-1 0 0 0,-1 1 0 0 0,1 0 1 0 0,-1-1-1 0 0,1 1 0 0 0,-1 0 0 0 0,0 0 0 0 0,0-1 1 0 0,0 1-22 0 0,0 9 55 0 0,0-3 92 0 0,0 36 480 0 0,-2-38-552 0 0,-9 4-47 0 0,8-7-6 0 0,3-3-61 0 0,0 0-70 0 0,0 0-117 0 0,-3 0-20 0 0,0 0 195 0 0,0-1-32 0 0,1 0-35 0 0,0 0-36 0 0,0-1-37 0 0,1 0-38 0 0,1-1-41 0 0,0 0-40 0 0,0 2 287 0 0,0 1 1 0 0,0 0-1 0 0,0 0 0 0 0,0 0 1 0 0,0 0-1 0 0,0 0 1 0 0,0 0-1 0 0,0 0 1 0 0,0 0-1 0 0,0 0 0 0 0,0 0 1 0 0,0-1-1 0 0,0 1 1 0 0,0 0-1 0 0,0 0 1 0 0,0 0-1 0 0,0 0 0 0 0,0 0 1 0 0,0 0-1 0 0,0 0 1 0 0,0 0-1 0 0,0 0 1 0 0,0 0-1 0 0,-1-1 0 0 0,1 1 1 0 0,0 0-1 0 0,0 0 1 0 0,0 0-1 0 0,0 0 1 0 0,0 0-1 0 0,0 0 0 0 0,0 0 1 0 0,0 0-1 0 0,0 0 1 0 0,0 0-1 0 0,0 0 1 0 0,0 0-1 0 0,0 0 0 0 0,-1 0 1 0 0,1 0-1 0 0,0 0 1 0 0,0 0-1 0 0,0 0 1 0 0,0 0-1 0 0,0 0 0 0 0,0 0 1 0 0,0 0-1 0 0,0 0 1 0 0,0 0-1 0 0,-1 0 1 0 0,1 0-1 0 0,0 0 0 0 0,0 0 1 0 0,0 0-1 0 0,0 0 1 0 0,0 0-1 0 0,0 0 23 0 0,-2 0-297 0 0,0 0 71 0 0,1 0 6 0 0,-1-1-38 0 0,1 1 7 0 0,0-1-40 0 0,0 1-44 0 0,0-1-49 0 0,0 0-55 0 0,1 0-49 0 0,-1 0-45 0 0,1 0-38 0 0,-1-1-158 0 0,1 0-39 0 0,0 0-190 0 0,0-2-520 0 0</inkml:trace>
  <inkml:trace contextRef="#ctx0" brushRef="#br0" timeOffset="867.6">624 459 6056 0 0,'0'0'176'0'0,"0"0"-43"0"0,0 0-9 0 0,0 0 43 0 0,0 0 139 0 0,0 0 262 0 0,3 0 22 0 0,2 0-462 0 0,1 0 108 0 0,0 0 92 0 0,1 0 77 0 0,-1 0 51 0 0,1 0 43 0 0,16 0 1260 0 0,-13 0-1037 0 0,0 0-64 0 0,-5 0-372 0 0,0 0-37 0 0,1 0-6 0 0,-1 0-68 0 0,1 0-76 0 0,-1 0-86 0 0,6-2 200 0 0,1-4 7 0 0,2-1-12 0 0,1 5-27 0 0,0 3-42 0 0,24-1 225 0 0,-26-1-275 0 0,-1-1-41 0 0,21-9 104 0 0,-1 5-6 0 0,-14 2-74 0 0,-11 1-43 0 0,0 1-1 0 0,0 1 0 0 0,0 0 1 0 0,0 0-1 0 0,3 0-28 0 0,6 1 44 0 0,-12 0-39 0 0,0 0 0 0 0,0 0 1 0 0,0 0-1 0 0,0 0 1 0 0,0-1-1 0 0,0 0 0 0 0,1 0-4 0 0,12-5 45 0 0,-14 5-40 0 0,0-1 0 0 0,1 1 0 0 0,-1 0 0 0 0,1 0 0 0 0,-1 1 0 0 0,1-1 0 0 0,-1 1 0 0 0,2-1-6 0 0,15 1 52 0 0,-17 0-46 0 0,1 0-1 0 0,0 0 1 0 0,-1-1-1 0 0,1 1 1 0 0,-1-1 0 0 0,1 0-1 0 0,-1 0 1 0 0,2-1-6 0 0,11-5 54 0 0,-14 6-42 0 0,1 0 0 0 0,-1 0 0 0 0,1 1 0 0 0,-1-1 0 0 0,1 1 0 0 0,-1 0 0 0 0,1 0 0 0 0,-1 0 0 0 0,1 0 0 0 0,-1 0 0 0 0,1 1-12 0 0,7-1 3 0 0,-1 0-62 0 0,-9 0-176 0 0,0 3-262 0 0,-3 10-472 0 0,-10 4-43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08.3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411 115 9648 0 0,'0'0'216'0'0,"0"0"32"0"0,0 0 12 0 0,-3 0 54 0 0,0 0-188 0 0,0 0 73 0 0,-4-1 150 0 0,-10 1 563 0 0,11 1-644 0 0,1 0-68 0 0,2 0-145 0 0,1 0-34 0 0,-7 4 186 0 0,-3 2 95 0 0,0-6-69 0 0,5-1-81 0 0,4 0-103 0 0,1 0 0 0 0,0 0 0 0 0,0 0 0 0 0,-1 0 0 0 0,1 0 0 0 0,0 0 0 0 0,0 1 0 0 0,0-1 0 0 0,-1 1 0 0 0,0 0-49 0 0,-5 4 125 0 0,6-4-101 0 0,1 0 0 0 0,0 0 0 0 0,-1 0 0 0 0,0 0 0 0 0,1 0 0 0 0,-1-1 0 0 0,1 1 1 0 0,-1-1-1 0 0,0 1 0 0 0,1-1 0 0 0,-1 0 0 0 0,0 1 0 0 0,0-1 0 0 0,0 0-24 0 0,1 0 22 0 0,-1 0-1 0 0,0 0 1 0 0,1 0-1 0 0,-1 1 1 0 0,1-1 0 0 0,-1 1-1 0 0,0-1 1 0 0,1 1-1 0 0,-1-1 1 0 0,1 1-1 0 0,-1 0 1 0 0,1 0-1 0 0,0 0-21 0 0,-13 5 119 0 0,-13 0-7 0 0,19-3-60 0 0,1 0 0 0 0,0 1-1 0 0,-7 4-51 0 0,-2 1 60 0 0,-8 1-47 0 0,1-1-2 0 0,1 4 36 0 0,18-11-43 0 0,-1 1 0 0 0,1-1 0 0 0,0 1 0 0 0,0 0-1 0 0,0 0 1 0 0,-1 1-4 0 0,-8 10 38 0 0,-18 16-9 0 0,29-27-24 0 0,-1 0 76 0 0,2 1-36 0 0,2 5-9 0 0,-1-6-8 0 0,0 9 47 0 0,-1 11 30 0 0,5-9-93 0 0,-1-8-12 0 0,0 0 0 0 0,0 1 0 0 0,1-1 0 0 0,-1 0 0 0 0,2 0 0 0 0,-1 0 0 0 0,1 0 0 0 0,13 13-23 0 0,16 15-108 0 0,-18-21 99 0 0,12 6 87 0 0,-18-7-12 0 0,1 1 30 0 0,6-6 22 0 0,4 5-3 0 0,11 15 98 0 0,-9-8-64 0 0,-4-9 26 0 0,-17-9-131 0 0,0 0 1 0 0,0 0-1 0 0,0 0 1 0 0,-1 0-1 0 0,1 1 1 0 0,0-1-1 0 0,0 0 0 0 0,0 2-21 0 0,13 12 236 0 0,19 19 380 0 0,-25-24-444 0 0,-4-4-90 0 0,-5-4-67 0 0,1 1 0 0 0,0-1 0 0 0,-1 1 0 0 0,0-1 0 0 0,1 0 1 0 0,-1 1-1 0 0,0-1 0 0 0,0 1 0 0 0,0 1-15 0 0,-1 0 57 0 0,1-4-54 0 0,0 0-1 0 0,0 0 0 0 0,0 1 1 0 0,1-1-1 0 0,-1 0 1 0 0,0 0-1 0 0,0 0 0 0 0,0 0 1 0 0,0 0-1 0 0,0 0 1 0 0,0 0-1 0 0,0 0 0 0 0,0 0 1 0 0,0 0-1 0 0,0 1 1 0 0,0-1-1 0 0,0 0 0 0 0,-1 0 1 0 0,1 0-1 0 0,0 0 1 0 0,0 0-1 0 0,0 0 1 0 0,0 0-1 0 0,0 0 0 0 0,0 0 1 0 0,0 0-1 0 0,0 1 1 0 0,0-1-1 0 0,0 0 0 0 0,0 0 1 0 0,0 0-1 0 0,0 0 1 0 0,0 0-1 0 0,0 0 0 0 0,0 0 1 0 0,-1 0-1 0 0,1 0 1 0 0,0 0-1 0 0,0 0 1 0 0,0 0-1 0 0,0 0 0 0 0,0 0 1 0 0,0 0-1 0 0,0 0 1 0 0,0 0-1 0 0,0 0 0 0 0,0 0 1 0 0,-1 0-1 0 0,1 0 1 0 0,0 0-1 0 0,0 0 0 0 0,0 0 1 0 0,0 0-1 0 0,0 0 1 0 0,0 0-1 0 0,0 0 0 0 0,0 0-2 0 0,-1 0 6 0 0,1 0 0 0 0,-1 0 0 0 0,1 0-1 0 0,-1 0 1 0 0,1 0 0 0 0,0 0-1 0 0,-1 0 1 0 0,1 0 0 0 0,-1 0 0 0 0,1 0-1 0 0,-1 0 1 0 0,1 0 0 0 0,0 1-1 0 0,-1-1 1 0 0,1 0 0 0 0,-1 0 0 0 0,1 0-1 0 0,0 1 1 0 0,-1-1 0 0 0,1 0-1 0 0,0 1 1 0 0,-1-1 0 0 0,1 0 0 0 0,0 1-1 0 0,0-1 1 0 0,-1 0 0 0 0,1 1-1 0 0,0-1 1 0 0,0 0 0 0 0,-1 1 0 0 0,1-1-6 0 0,-5 8 86 0 0,-8-3 8 0 0,4 0-57 0 0,8-4-29 0 0,-1 0-1 0 0,1 0 1 0 0,-1 0 0 0 0,1 0 0 0 0,-1-1 0 0 0,1 1 0 0 0,-1 0-1 0 0,0-1 1 0 0,1 1 0 0 0,-1-1 0 0 0,0 0 0 0 0,1 1 0 0 0,-1-1-1 0 0,0 0-7 0 0,1 0 3 0 0,1-1 0 0 0,-1 1 0 0 0,1 0 0 0 0,-1 0 0 0 0,1 0 0 0 0,-1 0 0 0 0,1 0 0 0 0,-1 0 0 0 0,1 1 0 0 0,-1-1 0 0 0,0 0-1 0 0,1 0 1 0 0,-1 0 0 0 0,1 0 0 0 0,-1 1 0 0 0,1-1 0 0 0,0 0 0 0 0,-1 0 0 0 0,1 1 0 0 0,-1-1 0 0 0,1 0 0 0 0,-1 1 0 0 0,1-1 0 0 0,0 0-1 0 0,-1 1 1 0 0,1-1 0 0 0,0 1 0 0 0,-1-1 0 0 0,1 1-3 0 0,-8 6 59 0 0,7-6-55 0 0,0-1 1 0 0,0 1-1 0 0,0-1 0 0 0,0 1 0 0 0,0-1 0 0 0,-1 0 0 0 0,1 0 0 0 0,0 1 0 0 0,0-1 0 0 0,0 0 0 0 0,0 0 0 0 0,-1 0 0 0 0,1 0 0 0 0,-1-1-4 0 0,-13 1 87 0 0,9 0-305 0 0,0 0 75 0 0,-1 0 67 0 0,0 0 56 0 0,-5 0 101 0 0,1 0 66 0 0,-15 0 253 0 0,18 0-317 0 0,0 0-43 0 0,-3 0-72 0 0,6 0-28 0 0,0 0-34 0 0,-1 0-37 0 0,1 0-41 0 0,0 0-44 0 0,0 0-48 0 0,-3 0-205 0 0,1 0-115 0 0,3 0 245 0 0,1 0-33 0 0,-1 0-34 0 0,0 0-35 0 0,1 0-38 0 0,-1 0-37 0 0,1 0-40 0 0,-1 0-41 0 0,0 0-42 0 0,1 0-43 0 0,-1 0-44 0 0,1 0-47 0 0,3 0-1035 0 0,0 0-1009 0 0</inkml:trace>
  <inkml:trace contextRef="#ctx0" brushRef="#br0" timeOffset="628.91">657 295 9416 0 0,'0'0'208'0'0,"0"0"33"0"0,0 0 16 0 0,0 0 47 0 0,2 3 147 0 0,-1-2-454 0 0,1 0 51 0 0,0 1 76 0 0,1 1 54 0 0,9 9 553 0 0,-8-7-457 0 0,-2-2-153 0 0,0 0-45 0 0,5 12 351 0 0,12 25 631 0 0,-13-26-710 0 0,-1-2-90 0 0,0-1-38 0 0,-1-1-48 0 0,-1 0-57 0 0,2 28 691 0 0,-2-29-709 0 0,15 41 409 0 0,-9-32-363 0 0,-2-10-59 0 0,0 4 91 0 0,-4 6 77 0 0,-3-15-207 0 0,0 0-1 0 0,0 1 0 0 0,1-1 0 0 0,-1 0 0 0 0,1 0 0 0 0,0 0 0 0 0,1 3-44 0 0,6 12 275 0 0,-7-16-236 0 0,0 0-1 0 0,-1 0 0 0 0,1-1 0 0 0,-1 1 0 0 0,1 0 0 0 0,-1 0 0 0 0,0 0 0 0 0,0 0 1 0 0,0 1-39 0 0,0-3 10 0 0,0 1 0 0 0,0-1 0 0 0,0 1 0 0 0,0-1 0 0 0,0 0 0 0 0,0 1 0 0 0,0-1 0 0 0,0 1 0 0 0,0-1 0 0 0,0 1 0 0 0,0-1 0 0 0,0 1 0 0 0,0-1 0 0 0,1 0 0 0 0,-1 1 1 0 0,0-1-1 0 0,0 1 0 0 0,0-1 0 0 0,1 1 0 0 0,-1-1 0 0 0,0 0 0 0 0,0 1 0 0 0,1-1 0 0 0,-1 0 0 0 0,0 1 0 0 0,1-1 0 0 0,-1 0 0 0 0,0 1 0 0 0,1-1 0 0 0,-1 0 0 0 0,0 0 1 0 0,1 0-1 0 0,-1 1 0 0 0,1-1 0 0 0,-1 0 0 0 0,1 0 0 0 0,-1 0 0 0 0,0 0 0 0 0,1 0 0 0 0,-1 0 0 0 0,1 0 0 0 0,-1 0 0 0 0,1 0 0 0 0,-1 0 0 0 0,1 0 0 0 0,-1 0 0 0 0,1 0-10 0 0,-1 0 5 0 0,0 0-1 0 0,0 0 1 0 0,0 0-1 0 0,0 0 1 0 0,0 0-1 0 0,0 0 1 0 0,1 0-1 0 0,-1 0 1 0 0,0 0-1 0 0,0 0 1 0 0,0 0-1 0 0,0 0 1 0 0,0 0-1 0 0,0 0 1 0 0,0 0-1 0 0,0 0 1 0 0,0 0-1 0 0,0 0 1 0 0,1 0-1 0 0,-1 0 1 0 0,0 0-1 0 0,0 0 1 0 0,0 0-1 0 0,0 0 1 0 0,0 0-1 0 0,0 0 1 0 0,0 0-1 0 0,0 0 1 0 0,0 1-1 0 0,0-1 1 0 0,0 0-1 0 0,0 0 1 0 0,0 0-1 0 0,1 0 1 0 0,-1 0-1 0 0,0 0 1 0 0,0 0-1 0 0,0 0 1 0 0,0 0-1 0 0,0 0 1 0 0,0 0-1 0 0,0 1 1 0 0,0-1-1 0 0,0 0 1 0 0,0 0-1 0 0,0 0 0 0 0,0 0 1 0 0,0 0-1 0 0,0 0 1 0 0,0 0-1 0 0,0 0 1 0 0,0 0-1 0 0,0 0 1 0 0,0 1-1 0 0,0-1 1 0 0,0 0-1 0 0,0 0-4 0 0,0 27 487 0 0,0-24-262 0 0,0-3-1 0 0,0 0-1 0 0,0 0-7 0 0,0 0-7 0 0,0 0-1 0 0,0 0-6 0 0,0-3-29 0 0,-1 2-154 0 0,1-1 1 0 0,0 0-1 0 0,0 1 0 0 0,-1-1 1 0 0,1 0-1 0 0,-1 1 0 0 0,0-1 0 0 0,1 1 1 0 0,-1-1-1 0 0,0 1 0 0 0,0-1 1 0 0,0 1-20 0 0,0-1 19 0 0,0 0 1 0 0,0 0-1 0 0,0 1 1 0 0,0-1 0 0 0,0 0-1 0 0,1 0 1 0 0,-1 0-1 0 0,0 0 1 0 0,1 0-1 0 0,0 0 1 0 0,-1 0 0 0 0,1-1-20 0 0,0-5 45 0 0,1 6-39 0 0,-1 0-1 0 0,0 0 1 0 0,0-1 0 0 0,0 1 0 0 0,-1 0-1 0 0,1 0 1 0 0,0 0 0 0 0,-1-1 0 0 0,1 1-1 0 0,-2-1-5 0 0,-3-5 31 0 0,4 6-27 0 0,0 1 0 0 0,0-1 0 0 0,1 1 0 0 0,-1-1 1 0 0,0 1-1 0 0,0-1 0 0 0,1 0 0 0 0,-1 1 0 0 0,1-1 0 0 0,-1 0 0 0 0,1 1 0 0 0,0-1 0 0 0,0 0 0 0 0,0 0 0 0 0,0-1-4 0 0,-1-22 45 0 0,0-29-17 0 0,6 24 35 0 0,5 8 29 0 0,-4-5 4 0 0,5 5 0 0 0,-8 9-53 0 0,2-4-38 0 0,-1 9-40 0 0,3 0-34 0 0,7-9-115 0 0,-9 7 59 0 0,1 3 38 0 0,-4 5 68 0 0,-1 1 0 0 0,1-1 0 0 0,0 1 0 0 0,0 0 0 0 0,0-1 0 0 0,0 1 0 0 0,0 0-1 0 0,1 0 20 0 0,-2 0-8 0 0,0 1-12 0 0,1-1 0 0 0,0 0 0 0 0,0 0 0 0 0,0 1 0 0 0,-1 0 0 0 0,1-1 0 0 0,0 1 0 0 0,2 0 20 0 0,10 1-88 0 0,-8 0 72 0 0,-4-1 11 0 0,0 0 1 0 0,-1 0-1 0 0,1 1 1 0 0,0-1-1 0 0,0 0 1 0 0,0 1-1 0 0,-1 0 1 0 0,1-1-1 0 0,0 1 1 0 0,-1 0-1 0 0,1 0 0 0 0,-1 0 1 0 0,1 0-1 0 0,-1 0 1 0 0,1 0-1 0 0,-1 1 1 0 0,0-1-1 0 0,1 0 1 0 0,-1 1 4 0 0,16 12-37 0 0,-6-10-7 0 0,-10-3 41 0 0,1-1 0 0 0,-1 1 0 0 0,1 0 0 0 0,-1-1 1 0 0,1 1-1 0 0,-1 0 0 0 0,1 0 0 0 0,-1 0 0 0 0,0 0 0 0 0,0 0 0 0 0,0 0 0 0 0,1 1 0 0 0,-1-1 0 0 0,0 0 1 0 0,0 1-1 0 0,0 0 3 0 0,12 25-41 0 0,-9-18 19 0 0,0 0 0 0 0,1-1 0 0 0,2 4 22 0 0,0 0-9 0 0,-3-6 9 0 0,0 1-1 0 0,0-1 1 0 0,1 0-1 0 0,3 4 1 0 0,-5-7-7 0 0,0 1 1 0 0,0 0-1 0 0,0 0 0 0 0,-1 1 0 0 0,0-1 0 0 0,0 0 0 0 0,0 1 0 0 0,0 1 7 0 0,9 17-9 0 0,-7-17 9 0 0,0-2 0 0 0,0 1 0 0 0,1 0 0 0 0,2 2 0 0 0,-3-5 0 0 0,-1 1 0 0 0,0 0 0 0 0,-1 0 0 0 0,1 0 0 0 0,0 1 0 0 0,-1-1 0 0 0,1 1 0 0 0,13 29 0 0 0,0 0 0 0 0,-15-32 3 0 0,0 1 0 0 0,-1 0 0 0 0,1 0-1 0 0,-1-1 1 0 0,0 1 0 0 0,1 0-1 0 0,-1 0 1 0 0,0 0 0 0 0,0 1-3 0 0,-1 5 80 0 0,1-5 6 0 0,0 0 42 0 0,-3-3-60 0 0,-3 0-62 0 0,-11-2 70 0 0,17 2-73 0 0,-1 0 0 0 0,1-1 0 0 0,-1 1 0 0 0,1-1 0 0 0,-1 1 0 0 0,1-1 0 0 0,0 1 0 0 0,-1 0 0 0 0,1-1 0 0 0,-1 1 0 0 0,1-1 0 0 0,0 0 0 0 0,0 1 0 0 0,-1-1 0 0 0,1 1 0 0 0,0-1 0 0 0,0 1 0 0 0,-1-1 0 0 0,1 0 0 0 0,0 1 0 0 0,0-1 0 0 0,0 0 0 0 0,0 1 0 0 0,0-1 0 0 0,0 1 0 0 0,0-1 0 0 0,0 0-3 0 0,0 0 2 0 0,0 1 0 0 0,0-1 1 0 0,0 0-1 0 0,0 1 0 0 0,0-1 0 0 0,0 0 1 0 0,1 0-1 0 0,-1 1 0 0 0,0-1 1 0 0,0 0-1 0 0,0 1 0 0 0,1-1 0 0 0,-1 0 1 0 0,0 1-1 0 0,1-1 0 0 0,-1 1 1 0 0,1-1-1 0 0,-1 1 0 0 0,0-1 0 0 0,1 0 1 0 0,-1 1-1 0 0,1-1 0 0 0,0 1 1 0 0,-1 0-1 0 0,1-1 0 0 0,0 1-2 0 0,5-7 45 0 0,-4-3-43 0 0,-2 7-3 0 0,-1 0 0 0 0,2 0 0 0 0,-1 0 0 0 0,0 0 0 0 0,1 0-1 0 0,-1 0 1 0 0,1 0 0 0 0,0 0 0 0 0,0 0 0 0 0,0 0 0 0 0,0 0-1 0 0,1 0 1 0 0,-1 1 0 0 0,1-1 0 0 0,-1 0 0 0 0,3-2 1 0 0,9-13-57 0 0,-5 6-37 0 0,1 1-1 0 0,10-10 95 0 0,-16 18-12 0 0,0 1 0 0 0,0 0 0 0 0,0 0 1 0 0,0 0-1 0 0,1 0 0 0 0,-1 1 0 0 0,0-1 0 0 0,1 1 0 0 0,-1 0 0 0 0,1 0 0 0 0,-1 0 0 0 0,3 0 12 0 0,-2 1-13 0 0,1-1 1 0 0,-1-1-1 0 0,0 1 0 0 0,0 0 1 0 0,0-1-1 0 0,0 0 0 0 0,1-1 13 0 0,4-3-29 0 0,-8 5 22 0 0,1-1 0 0 0,-1 1 0 0 0,1 1 0 0 0,-1-1 0 0 0,1 0 1 0 0,-1 0-1 0 0,1 0 0 0 0,-1 1 0 0 0,1-1 0 0 0,-1 1 0 0 0,1-1 0 0 0,0 1 0 0 0,-1 0 0 0 0,1 0 0 0 0,0-1 1 0 0,0 1-1 0 0,1 1 7 0 0,22-1-11 0 0,43 0-74 0 0,-67 0 81 0 0,1 0 1 0 0,0 0-1 0 0,0 0 1 0 0,0 0-1 0 0,0 1 1 0 0,0-1-1 0 0,-1 1 1 0 0,1-1-1 0 0,0 1 1 0 0,0 0-1 0 0,-1 0 1 0 0,1 0-1 0 0,0 0 1 0 0,-1 0-1 0 0,1 0 1 0 0,-1 0-1 0 0,1 0 1 0 0,-1 1-1 0 0,0-1 1 0 0,1 1 3 0 0,14 12-50 0 0,-10-12 42 0 0,-6-2 8 0 0,1 1 0 0 0,0-1 0 0 0,-1 0-1 0 0,1 0 1 0 0,0 1 0 0 0,-1-1 0 0 0,1 1-1 0 0,-1-1 1 0 0,1 0 0 0 0,-1 1 0 0 0,1-1-1 0 0,-1 1 1 0 0,1 0 0 0 0,-1-1 0 0 0,1 1-1 0 0,-1-1 1 0 0,1 1 0 0 0,-1 0 0 0 0,0-1 0 0 0,0 1-1 0 0,1 0 1 0 0,-1 0 0 0 0,3 4-1 0 0,24 27 1 0 0,-8 4 0 0 0,-11-20 2 0 0,-6-11-12 0 0,0 0 1 0 0,-1 0 0 0 0,0 0-1 0 0,0 1 1 0 0,0-1 0 0 0,-1 0-1 0 0,0 6 10 0 0,0-9 0 0 0,1 0 0 0 0,-1-1 0 0 0,0 1 0 0 0,1 0 0 0 0,-1 0 0 0 0,1 0 0 0 0,-1 0 0 0 0,1-1 0 0 0,0 1 0 0 0,0 0 0 0 0,0-1 0 0 0,0 1 0 0 0,0 0 0 0 0,0-1 0 0 0,0 1 0 0 0,0-1 0 0 0,0 1 0 0 0,-1 0 0 0 0,1-1 0 0 0,0 1 0 0 0,-1 0 0 0 0,1 0 0 0 0,-1 0 0 0 0,0-1 0 0 0,1 1 0 0 0,-1 0 0 0 0,0 0 0 0 0,0 0 0 0 0,0 0 0 0 0,0 0 0 0 0,1-1 0 0 0,-1 1-1 0 0,0 0 1 0 0,1 0 0 0 0,0 0 0 0 0,-1-1 0 0 0,1 1 0 0 0,0 0-1 0 0,0-1 1 0 0,0 1 0 0 0,0 0 0 0 0,5 8-21 0 0,-4 4-36 0 0,-2-7 48 0 0,0 5-20 0 0,2-5-86 0 0,-1-4-31 0 0,2-1-78 0 0,0-1-92 0 0,2 0-111 0 0,-5-1 404 0 0,0 0 0 0 0,0 0 0 0 0,0 0 1 0 0,0 0-1 0 0,0 0 0 0 0,0 0 0 0 0,0 0 0 0 0,1 0 0 0 0,-1 0 1 0 0,0 0-1 0 0,0 0 0 0 0,0 0 0 0 0,0 0 0 0 0,0 0 1 0 0,0 0-1 0 0,0 0 0 0 0,0 0 0 0 0,0 0 0 0 0,1 0 1 0 0,-1 0-1 0 0,0 0 0 0 0,0 0 0 0 0,0 0 0 0 0,0 0 1 0 0,0 0-1 0 0,0 0 0 0 0,0 0 0 0 0,0 0 0 0 0,0 0 1 0 0,0 0-1 0 0,0 0 0 0 0,0 0 0 0 0,0 1 0 0 0,1-1 1 0 0,-1 0-1 0 0,0 0 0 0 0,0 0 0 0 0,0 0 0 0 0,0 0 1 0 0,0 0-1 0 0,0 0 0 0 0,0 0 0 0 0,0 0 0 0 0,0 0 0 0 0,0 1 1 0 0,0-1-1 0 0,0 0 0 0 0,0 0 0 0 0,0 0 0 0 0,0 0 1 0 0,0 0-1 0 0,0 0 0 0 0,0 0 0 0 0,0 0 0 0 0,0 0 1 0 0,0 0-1 0 0,0 1 23 0 0,-1-1-91 0 0,1 1 0 0 0,0 0 0 0 0,0-1 0 0 0,1 1 1 0 0,-1 0-1 0 0,0 0 0 0 0,0-1 0 0 0,0 1 0 0 0,0 0 0 0 0,1-1 1 0 0,-1 1-1 0 0,0 0 0 0 0,1-1 0 0 0,-1 1 0 0 0,0 0 91 0 0,1-1-98 0 0,0 0 0 0 0,0 1 0 0 0,-1-1-1 0 0,1 0 1 0 0,0 1 0 0 0,0-1 0 0 0,0 0 0 0 0,0 0-1 0 0,0 0 1 0 0,0 0 0 0 0,-1 0 0 0 0,1 0 0 0 0,0 0 0 0 0,1 0 98 0 0</inkml:trace>
  <inkml:trace contextRef="#ctx0" brushRef="#br0" timeOffset="1091.28">2263 394 8576 0 0,'-14'-14'197'0'0,"11"11"24"0"0,1 3 17 0 0,-12 0-38 0 0,12 0-196 0 0,1 0 0 0 0,-1 0 0 0 0,1 0 0 0 0,-1 0 0 0 0,1 0 0 0 0,-1-1 0 0 0,1 1 0 0 0,-1 0 0 0 0,1-1 0 0 0,-1 0-4 0 0,-5-3 20 0 0,-2-1 43 0 0,-1 1 46 0 0,-1 3 47 0 0,-1 5 50 0 0,-6 4 353 0 0,4-4-210 0 0,0-3-35 0 0,5 0-29 0 0,2 0-56 0 0,0 1-4 0 0,-3 3 64 0 0,-2 1 35 0 0,2-2-46 0 0,0 1-128 0 0,1 0 33 0 0,-18 19 478 0 0,6-6-193 0 0,6-7-202 0 0,10-7-177 0 0,-1 0 1 0 0,1 1-1 0 0,0-1 0 0 0,0 1 0 0 0,0 0 0 0 0,0 0 0 0 0,1 1 1 0 0,-2 3-90 0 0,-5 10 271 0 0,6-2-67 0 0,2-4-63 0 0,-4 3 98 0 0,-3 6 96 0 0,9-18-308 0 0,0-2-11 0 0,0-1 0 0 0,1 1-1 0 0,-1 0 1 0 0,1 0-1 0 0,-1 0 1 0 0,1-1-1 0 0,0 1 1 0 0,-1 0-1 0 0,1 0 1 0 0,0 0-1 0 0,0 0 1 0 0,0 0 0 0 0,1 0-1 0 0,-1 0 1 0 0,0 0-1 0 0,1-1 1 0 0,-1 1-1 0 0,1 0 1 0 0,0 0-1 0 0,-1 0 1 0 0,1-1-1 0 0,0 1-15 0 0,0 0 16 0 0,-1-1 0 0 0,1 1 0 0 0,-1-1 0 0 0,1 1-1 0 0,-1-1 1 0 0,0 0 0 0 0,0 1 0 0 0,0-1-1 0 0,0 1 1 0 0,0 0-16 0 0,0-1 17 0 0,0 1-1 0 0,0-1 1 0 0,0 1-1 0 0,0-1 1 0 0,1 1-1 0 0,-1-1 1 0 0,0 1-1 0 0,1-1 1 0 0,-1 1-1 0 0,1-1-16 0 0,10 16 173 0 0,-9-12-125 0 0,-1-5-37 0 0,-1 1 1 0 0,0 0 0 0 0,0-1 0 0 0,1 1-1 0 0,-1 0 1 0 0,0-1 0 0 0,1 1-1 0 0,-1-1 1 0 0,1 1 0 0 0,-1 0-1 0 0,1-1 1 0 0,-1 1 0 0 0,1-1 0 0 0,-1 0-1 0 0,1 1 1 0 0,-1-1 0 0 0,1 1-1 0 0,0-1 1 0 0,-1 0 0 0 0,1 1 0 0 0,0-1-1 0 0,0 0-11 0 0,4 3 47 0 0,9 3 80 0 0,-11-5-95 0 0,0 1 0 0 0,1-1 0 0 0,-1 0 0 0 0,1-1-1 0 0,-1 1 1 0 0,1-1 0 0 0,-1 1-32 0 0,8-1 104 0 0,2 0 42 0 0,5 0 83 0 0,-1 0-49 0 0,-2 0-48 0 0,-2 0-49 0 0,5-2 91 0 0,-6-6-36 0 0,-3 2-66 0 0,37-24 211 0 0,-35 25-235 0 0,-9 4-38 0 0,1 0-1 0 0,-1 0 1 0 0,0-1-1 0 0,0 1 1 0 0,1 0-1 0 0,-1-1 1 0 0,0 0-1 0 0,0 1 0 0 0,0-1-9 0 0,63-64 219 0 0,-63 64-212 0 0,0 1 1 0 0,-1-1-1 0 0,1 0 0 0 0,-1 0 1 0 0,0-1-1 0 0,0 1 0 0 0,0 0 1 0 0,0 0-1 0 0,0 0 0 0 0,0-1 1 0 0,0 1-1 0 0,-1-1 0 0 0,1 1 0 0 0,-1-1-7 0 0,3-10 31 0 0,4-1 11 0 0,-6 13-35 0 0,0-1 0 0 0,0 1-1 0 0,-1-1 1 0 0,1 1-1 0 0,0-1 1 0 0,-1 1 0 0 0,1-1-1 0 0,-1 1 1 0 0,0-1 0 0 0,1 0-1 0 0,-1 1 1 0 0,0-1-1 0 0,0 0-6 0 0,0 0 5 0 0,0 1 0 0 0,0-1 0 0 0,1 0-1 0 0,-1 0 1 0 0,1 0 0 0 0,-1 0 0 0 0,1 1-1 0 0,0-1 1 0 0,-1 0 0 0 0,1 1-1 0 0,0-1 1 0 0,0 0 0 0 0,0 1-5 0 0,5-10-31 0 0,-4-3-58 0 0,-2 11 60 0 0,-1-6-10 0 0,5 2-68 0 0,7-4 103 0 0,-8 8 32 0 0,-3 3-95 0 0,0 3-42 0 0,0 18-55 0 0,0 1 67 0 0,0 50-49 0 0,3-52 141 0 0,0-11-19 0 0,1 1 0 0 0,0-1 0 0 0,5 8 24 0 0,-2-3 5 0 0,-7-13-5 0 0,1 1 0 0 0,-1-1 0 0 0,1 1 0 0 0,-1-1 0 0 0,0 1 0 0 0,0-1 0 0 0,1 1 0 0 0,-1-1 0 0 0,0 1 0 0 0,0-1 0 0 0,-1 1 0 0 0,1-1 0 0 0,1 1 0 0 0,-1-1 0 0 0,0 1 0 0 0,0-1 0 0 0,0 1 0 0 0,1-1 0 0 0,-1 1 0 0 0,1-1 0 0 0,-1 1 0 0 0,14 14 0 0 0,0 1 0 0 0,-4-1 0 0 0,-10-16 0 0 0,0 0 0 0 0,0 1 0 0 0,0-1 0 0 0,0 0 0 0 0,0 0 0 0 0,0 0 0 0 0,1 0 0 0 0,-1 0 0 0 0,0 0 0 0 0,0 0 0 0 0,0 0 0 0 0,0 0 0 0 0,0 0 0 0 0,1 0 0 0 0,-1 1 0 0 0,0-1 0 0 0,0 0 0 0 0,0 0 0 0 0,0 0 0 0 0,1 0 0 0 0,-1 0 0 0 0,0 0 0 0 0,0 0 0 0 0,0 0 0 0 0,0-1 0 0 0,1 1 0 0 0,-1 0 0 0 0,0 0 0 0 0,0 0 0 0 0,0 0 0 0 0,0 0 0 0 0,0 0 0 0 0,1 0 0 0 0,3-1 0 0 0,5 1-24 0 0,-5 0-64 0 0,-1 0-94 0 0,0 3-220 0 0,-2-2 256 0 0,1 0 38 0 0,6 6-246 0 0,-5-6 176 0 0,1 0-93 0 0,-2 0 1 0 0,0 0-77 0 0,1-1-89 0 0,-1 0-103 0 0,-1 0 122 0 0,0 0-54 0 0,-1 0-49 0 0,0 0-42 0 0,1 0-160 0 0,-1 0-42 0 0,0 0-193 0 0,0 0-524 0 0</inkml:trace>
  <inkml:trace contextRef="#ctx0" brushRef="#br0" timeOffset="1439.93">2705 0 11048 0 0,'-14'0'324'0'0,"12"0"-4"0"0,2 0-252 0 0,-3 3-24 0 0,-8 11-32 0 0,8-4 0 0 0,3-4 34 0 0,0-4-7 0 0,1 0-1 0 0,-1 0 0 0 0,0-1 0 0 0,0 1 0 0 0,1 0 1 0 0,-1 0-1 0 0,1 0 0 0 0,0-1 0 0 0,0 1 0 0 0,-1 0 1 0 0,1-1-1 0 0,0 1 0 0 0,1 0-38 0 0,3 8 278 0 0,-2 4 74 0 0,-2-4-73 0 0,7 9 272 0 0,-3-9-246 0 0,0 3 88 0 0,6 17 174 0 0,-6 0-19 0 0,6-5-83 0 0,-8-9-278 0 0,-1-1-23 0 0,1-5-20 0 0,2 0 14 0 0,1 2 47 0 0,-2-6-91 0 0,-1 0 0 0 0,-1 0 0 0 0,1 1 0 0 0,-1-1 0 0 0,0 1 0 0 0,0 4-114 0 0,0-1 143 0 0,1-1 0 0 0,0 0 0 0 0,0 0 0 0 0,1 0-143 0 0,-1-4 82 0 0,-1 1-1 0 0,0-1 0 0 0,0 1 0 0 0,0-1 0 0 0,0 1 0 0 0,-1 0 0 0 0,0-1 0 0 0,0 1 0 0 0,-1 0 0 0 0,0 4-81 0 0,2 11 204 0 0,5 9 46 0 0,-5-23-156 0 0,0 1 0 0 0,-1-1 0 0 0,1 1-1 0 0,-1 6-93 0 0,-1-3 126 0 0,2-2-36 0 0,0-2-18 0 0,2 3-9 0 0,3 5 34 0 0,-6 2 46 0 0,0 7 36 0 0,-1-20-154 0 0,1 0-1 0 0,0 0 0 0 0,0 1 1 0 0,0-1-1 0 0,0 0 1 0 0,1 0-1 0 0,-1 0 0 0 0,1-1 1 0 0,1 2-25 0 0,0 3 63 0 0,-2 12-10 0 0,-2-12 5 0 0,1 0 57 0 0,0 0 78 0 0,0 3-154 0 0,0-9-74 0 0,0-1-66 0 0,0-1-114 0 0,0 0-10 0 0,0 0 45 0 0,0 0 77 0 0,0 0-38 0 0,0 0-43 0 0,0 0-40 0 0,1-1-167 0 0,0-1-47 0 0,4-2-182 0 0,1-6-352 0 0,-5 9 806 0 0,-1-1 0 0 0,1 1 1 0 0,-1 0-1 0 0,0-1 0 0 0,1 1 0 0 0,-1-1 1 0 0,0 1-1 0 0,0-1 0 0 0,0 1 1 0 0,0-1 165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06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410 1 8984 0 0,'0'0'200'0'0,"0"0"33"0"0,0 0 15 0 0,0 0-86 0 0,0 0-27 0 0,0 0 85 0 0,0 0 40 0 0,-2 0 306 0 0,-9 0 11 0 0,8 0-25 0 0,3 2-128 0 0,0 3-277 0 0,-1-1-35 0 0,-5 7 113 0 0,1-3-52 0 0,3-1 2 0 0,0-1 34 0 0,2 2 74 0 0,-1-3-184 0 0,1-2-52 0 0,0 0 0 0 0,0 0 0 0 0,0 1 0 0 0,1-1 0 0 0,-1 0 0 0 0,1 0 0 0 0,-1 0 0 0 0,1 0-47 0 0,4 8 95 0 0,2 8 65 0 0,-5 0 39 0 0,-3 15 43 0 0,0-16-84 0 0,1-1 0 0 0,0 1 0 0 0,1 0 0 0 0,3 9-158 0 0,0-5 113 0 0,5 18 109 0 0,0 0 2 0 0,-4-17-106 0 0,-3-13-15 0 0,-1 0 1 0 0,-1-1 0 0 0,0 11-104 0 0,2 13 197 0 0,9 5 65 0 0,-5 6-3 0 0,0-19-101 0 0,-4-19-97 0 0,0 0-1 0 0,-1 1 1 0 0,0-1 0 0 0,0 1-1 0 0,0 4-60 0 0,-2 5 109 0 0,1-8-40 0 0,0 0-1 0 0,0 0 0 0 0,1 0 1 0 0,0 0-1 0 0,0 2-68 0 0,4 7 119 0 0,-3-10-60 0 0,0-1 1 0 0,0 1 0 0 0,-1 0 0 0 0,0 0 0 0 0,0 0-1 0 0,-1 0-59 0 0,0-3 35 0 0,0 0 0 0 0,0-1 0 0 0,1 1 0 0 0,-1 0 0 0 0,1-1 0 0 0,0 2-35 0 0,10 18 257 0 0,-7-6-64 0 0,-5 14 48 0 0,0-14-102 0 0,1 13 29 0 0,3-24-96 0 0,5 5 4 0 0,-8-11-72 0 0,0 0-1 0 0,0 0 1 0 0,-1 1 0 0 0,1-1-1 0 0,0 0 1 0 0,0 0-1 0 0,-1 0 1 0 0,1 1-1 0 0,0-1 1 0 0,-1 0-1 0 0,1 0 1 0 0,0 0-1 0 0,-1 0 1 0 0,1 0-1 0 0,0 0 1 0 0,-1 0 0 0 0,1 0-1 0 0,0 1 1 0 0,-1-1-1 0 0,1 0 1 0 0,0 0-1 0 0,-1 0 1 0 0,1-1-1 0 0,0 1 1 0 0,-1 0-1 0 0,1 0-3 0 0,-3 0 67 0 0,3 0-123 0 0,0 0-52 0 0,0 0-11 0 0,0 0 13 0 0,0 0-65 0 0,0 0-133 0 0,0 0 5 0 0,0 0-37 0 0,0 0-894 0 0,0 0 944 0 0,0 0 69 0 0,0 0 5 0 0,0 0-37 0 0,0 0 6 0 0,0 0-37 0 0,0 0-43 0 0,0 0-48 0 0,0 0-53 0 0,0 0-47 0 0,0 0-43 0 0,0 0-37 0 0,0 0-153 0 0,0 0-37 0 0,0 0-1610 0 0</inkml:trace>
  <inkml:trace contextRef="#ctx0" brushRef="#br0" timeOffset="309.58">1 476 7616 0 0,'0'0'222'0'0,"2"0"5"0"0,26 0-61 0 0,1 0 112 0 0,6 0 153 0 0,18 0 293 0 0,-27-3-398 0 0,-3-3-51 0 0,-6 1-104 0 0,15 0 153 0 0,4-6-4 0 0,-16 7-174 0 0,-8 3-41 0 0,-1-2-1 0 0,0 1 0 0 0,-1-1 1 0 0,8-3-105 0 0,10-7 226 0 0,0 0 0 0 0,9-8-226 0 0,-8 6 146 0 0,0 2-46 0 0,7 0-30 0 0,17-4-28 0 0,-14 6-8 0 0,4-4-34 0 0,-20 5-47 0 0,-10 4-24 0 0,0 1 1 0 0,1 1-1 0 0,5-1 71 0 0,-8 3-70 0 0,-4 1-27 0 0,-3 0-17 0 0,1 1-50 0 0,-1-1-59 0 0,1 0-72 0 0,-2 0 22 0 0,0 0-43 0 0,4-1-421 0 0,1-2-292 0 0,3-2-674 0 0</inkml:trace>
  <inkml:trace contextRef="#ctx0" brushRef="#br0" timeOffset="687.7">1049 148 6896 0 0,'0'0'200'0'0,"0"3"-8"0"0,0 6-254 0 0,0 0 39 0 0,0 1 36 0 0,0-1 34 0 0,0 10 137 0 0,0 1 102 0 0,0-1 71 0 0,0 0 55 0 0,0 45 1067 0 0,0-37-912 0 0,0-13-321 0 0,0-1-40 0 0,0 1-47 0 0,0-1-54 0 0,1 1 140 0 0,0-2-43 0 0,1 0-2 0 0,2 6 50 0 0,1 1 9 0 0,-3-5-54 0 0,-1 0 3 0 0,0 1 47 0 0,0 9 75 0 0,5 10 99 0 0,-1-10-126 0 0,-3-7-68 0 0,0-2-8 0 0,-2 2 35 0 0,0 1-73 0 0,-1 18 124 0 0,5-11-67 0 0,7 8 76 0 0,-6 0 10 0 0,0-16-145 0 0,-3-11-87 0 0,0 1 0 0 0,0 0 0 0 0,-1 0 0 0 0,0 0 0 0 0,0 0 0 0 0,-1 0-100 0 0,-1 6 168 0 0,1 9 137 0 0,4-5 4 0 0,0-6-199 0 0,3 8 28 0 0,-5-3 8 0 0,-2-13 203 0 0,0 0-35 0 0,0-1 216 0 0,0-2-119 0 0,0-1-104 0 0,0-3-92 0 0,0 0-77 0 0,0-2-63 0 0,0-1-50 0 0,0-3-45 0 0,0-12-93 0 0,0 15 112 0 0,0 1 57 0 0,0 3 84 0 0,2-22-63 0 0,4 3-41 0 0,0 3-7 0 0,-3 6-8 0 0,4-21 44 0 0,2 13-49 0 0,4-6-81 0 0,-3 6-61 0 0,1 1 0 0 0,3-5 126 0 0,-9 18-34 0 0,0 1 0 0 0,0-1 0 0 0,0 1 0 0 0,1 0 0 0 0,0 0 0 0 0,0 1 0 0 0,0 0-1 0 0,3-2 35 0 0,7-4-69 0 0,22-14-50 0 0,-17 16 19 0 0,0 5-62 0 0,-5 5-28 0 0,-1 2 35 0 0,-1 1 35 0 0,-3 0 41 0 0,-4-2 53 0 0,12 8-60 0 0,-17-8 82 0 0,0 0 0 0 0,0 0 1 0 0,0 0-1 0 0,0 0 0 0 0,-1 0 0 0 0,1 1 0 0 0,0 1 4 0 0,16 19-67 0 0,-13-18 53 0 0,-1 1-1 0 0,1 0 0 0 0,-1 0 0 0 0,3 5 15 0 0,0 1-23 0 0,-4-8 17 0 0,-1-1 0 0 0,0 1 1 0 0,0 0-1 0 0,0 0 0 0 0,-1 0 0 0 0,0 0 1 0 0,1 0-1 0 0,-1 1 6 0 0,2 8-21 0 0,-2-11 20 0 0,0 0 0 0 0,0 0 0 0 0,0 0 0 0 0,0 0 0 0 0,1-1-1 0 0,-1 1 1 0 0,0 0 0 0 0,1-1 0 0 0,-1 1 0 0 0,1-1 1 0 0,0 1 0 0 0,-1-1 0 0 0,1 1 0 0 0,-1 0 0 0 0,0-1 0 0 0,1 1 0 0 0,-1 0 0 0 0,0 0 0 0 0,0-1 0 0 0,0 1 0 0 0,0 1 0 0 0,-1-1 0 0 0,1 1 0 0 0,-1 1 0 0 0,1-1 0 0 0,-1 0 0 0 0,0 0 0 0 0,0 0 0 0 0,-1 0 0 0 0,1 2 0 0 0,0-1 0 0 0,0 1 0 0 0,0 0 0 0 0,1 0 0 0 0,-1-1 0 0 0,1 1 0 0 0,1 3 0 0 0,0-2 0 0 0,1 1 0 0 0,-1 0 0 0 0,0 0 0 0 0,0 0 0 0 0,-1 0 0 0 0,0 0 0 0 0,-1 1 0 0 0,1-1 0 0 0,-2 6 11 0 0,2 12-78 0 0,-1-25 63 0 0,0 1-1 0 0,1-1 0 0 0,-1 1 1 0 0,0-1-1 0 0,0 1 1 0 0,0-1-1 0 0,0 1 1 0 0,1-1-1 0 0,-1 1 1 0 0,0-1-1 0 0,1 1 0 0 0,-1-1 1 0 0,0 1-1 0 0,1-1 1 0 0,-1 1-1 0 0,0-1 1 0 0,1 0-1 0 0,-1 1 1 0 0,1-1-1 0 0,-1 0 0 0 0,1 0 1 0 0,-1 1-1 0 0,1-1 1 0 0,-1 0-1 0 0,1 0 1 0 0,-1 1-1 0 0,1-1 1 0 0,-1 0-1 0 0,1 0 0 0 0,-1 0 1 0 0,1 0-1 0 0,0 0 1 0 0,-1 0 4 0 0,3 0-67 0 0,-3 0-28 0 0,0 0-67 0 0,0 0-172 0 0,0 1 86 0 0,0 1 41 0 0,0 0-104 0 0,0 0 79 0 0,0 1-190 0 0,0-1 194 0 0,0-1-60 0 0,0 0-106 0 0,0-1-8 0 0,0 1-56 0 0,0-1-48 0 0,0 1-43 0 0,0-1-158 0 0,0 0-42 0 0,0 0-190 0 0,0 0-516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05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9616 0 0,'0'0'216'0'0,"0"0"32"0"0,0 0 12 0 0,1 0-84 0 0,1 0-20 0 0,3 1 48 0 0,-1 0 34 0 0,-3 0-201 0 0,-1-1 0 0 0,1 1-1 0 0,-1-1 1 0 0,0 1 0 0 0,1-1 0 0 0,-1 1-1 0 0,0 0 1 0 0,1-1 0 0 0,-1 1-1 0 0,0 0 1 0 0,0-1 0 0 0,1 1 0 0 0,-1 0-1 0 0,0-1 1 0 0,0 1 0 0 0,0 0 0 0 0,0-1-1 0 0,0 1 1 0 0,0 0 0 0 0,0-1 0 0 0,0 1-1 0 0,0 0-36 0 0,0-1 30 0 0,0 1-1 0 0,0-1 1 0 0,-1 1-1 0 0,1-1 1 0 0,0 1-1 0 0,0-1 1 0 0,0 1-1 0 0,0-1 1 0 0,0 1 0 0 0,1-1-1 0 0,-1 1 1 0 0,0-1-1 0 0,0 1 1 0 0,0-1-1 0 0,0 1 1 0 0,1-1-1 0 0,-1 1 1 0 0,0-1-1 0 0,0 1 1 0 0,1-1-1 0 0,-1 1 1 0 0,0-1-1 0 0,1 0 1 0 0,-1 1-1 0 0,0-1 1 0 0,1 0-1 0 0,-1 1 1 0 0,1-1-1 0 0,-1 0 1 0 0,0 1 0 0 0,1-1-1 0 0,0 0-29 0 0,6 5 426 0 0,-2 9 98 0 0,0-6-305 0 0,1 2 90 0 0,-3 7 74 0 0,-4-7-212 0 0,1 11 145 0 0,3-3-9 0 0,2-7-171 0 0,0 0-18 0 0,-3-3-11 0 0,0 1 15 0 0,-2 1 41 0 0,-1 13 85 0 0,1-11-117 0 0,-1 0 0 0 0,2 0 0 0 0,-1 0 0 0 0,2-1 0 0 0,0 3-131 0 0,4 2 143 0 0,0 2 51 0 0,-5 0 29 0 0,-1-9-141 0 0,-1 13 65 0 0,5-7 7 0 0,2-2-42 0 0,-4-9-85 0 0,-1-1 0 0 0,0 1 0 0 0,0-1 0 0 0,0 1 0 0 0,-1 0 0 0 0,1-1 0 0 0,-1 1 0 0 0,0 0-27 0 0,1 16 119 0 0,-2-10-50 0 0,1-7-50 0 0,0 0 0 0 0,-1 0-1 0 0,1 0 1 0 0,0 0 0 0 0,0 0-1 0 0,1 0 1 0 0,-1 0 0 0 0,1 0-1 0 0,-1 0 1 0 0,1-1-1 0 0,1 2-18 0 0,4 1 19 0 0,-5-5-17 0 0,-1 0 0 0 0,1 1-1 0 0,-1-1 1 0 0,1 0 0 0 0,-1 0 0 0 0,0 1 0 0 0,1-1-1 0 0,-1 0 1 0 0,1 1 0 0 0,-1-1 0 0 0,0 1 0 0 0,1-1-1 0 0,-1 0 1 0 0,0 1 0 0 0,0-1 0 0 0,1 1 0 0 0,-1-1-1 0 0,0 1 1 0 0,0-1 0 0 0,0 1 0 0 0,0-1-1 0 0,1 1 1 0 0,-1-1 0 0 0,0 1 0 0 0,0-1 0 0 0,0 1-1 0 0,0-1 1 0 0,0 1 0 0 0,0-1 0 0 0,0 1 0 0 0,-1-1-1 0 0,1 1-1 0 0,0 2-168 0 0,0-2 114 0 0,0 0 76 0 0,0 0 44 0 0,0-1 249 0 0,0 1-236 0 0,0 0-102 0 0,0 0-43 0 0,0 1-44 0 0,0-1-31 0 0,0 1-45 0 0,0 0-49 0 0,0 1-53 0 0,0 0-58 0 0,0 0-62 0 0,0 1-66 0 0,0 0-71 0 0,0-4-896 0 0</inkml:trace>
  <inkml:trace contextRef="#ctx0" brushRef="#br0" timeOffset="440.6">656 67 9416 0 0,'-14'-14'208'0'0,"12"12"33"0"0,-1-1 16 0 0,-2-2-176 0 0,-4-4 29 0 0,3 3-45 0 0,-3-1-32 0 0,2 4-63 0 0,3 3 41 0 0,0 0 29 0 0,-1-3 158 0 0,-6-8 36 0 0,7 9-33 0 0,1 0-89 0 0,0 2-64 0 0,-4 1-9 0 0,5-1 31 0 0,-40 0 630 0 0,15 0-334 0 0,15 0-258 0 0,1 0-32 0 0,-1 0-39 0 0,1 0-42 0 0,9 0 11 0 0,0 1 0 0 0,0-1 1 0 0,1 0-1 0 0,-1 1 0 0 0,0-1 1 0 0,0 1-1 0 0,0-1 0 0 0,1 1 1 0 0,-1 0-1 0 0,0 0 0 0 0,1-1 1 0 0,-1 1-1 0 0,0 1-6 0 0,1-1 12 0 0,-1 0 0 0 0,1 0 0 0 0,-1-1 0 0 0,0 1 0 0 0,1 0 0 0 0,-1 0 0 0 0,0-1 0 0 0,0 1 0 0 0,0-1 0 0 0,1 0 0 0 0,-1 1 0 0 0,0-1 0 0 0,0 0-12 0 0,-5 0 38 0 0,5-1-27 0 0,1 1-1 0 0,-1 0 1 0 0,0 0-1 0 0,1 0 0 0 0,-1 0 1 0 0,0 0-1 0 0,0 1 0 0 0,1-1 1 0 0,-1 0-1 0 0,0 1 1 0 0,1-1-1 0 0,-2 2-10 0 0,-2 4 18 0 0,5-5-15 0 0,0-1-1 0 0,-1 1 1 0 0,1-1-1 0 0,0 1 0 0 0,0-1 1 0 0,-1 0-1 0 0,1 1 0 0 0,0-1 1 0 0,-1 1-1 0 0,1-1 1 0 0,-1 0-1 0 0,1 1 0 0 0,0-1 1 0 0,-1 0-1 0 0,1 0 0 0 0,-1 1 1 0 0,1-1-1 0 0,-1 0 1 0 0,1 0-1 0 0,-1 0 0 0 0,1 0 1 0 0,-1 1-1 0 0,1-1 1 0 0,-1 0-1 0 0,1 0 0 0 0,-1 0 1 0 0,1 0-1 0 0,-1 0 0 0 0,1 0 1 0 0,-1 0-1 0 0,1-1 1 0 0,-1 1-3 0 0,-3-1 13 0 0,3 1-13 0 0,1 0 0 0 0,0 0 0 0 0,0 0 0 0 0,0 0 0 0 0,0 0 0 0 0,0 0 0 0 0,-1 0 0 0 0,1 0 0 0 0,0 0 0 0 0,0 0 0 0 0,0 0 0 0 0,0 0 0 0 0,-1 0 0 0 0,1 0 0 0 0,0 0 0 0 0,0 0 0 0 0,0 0 0 0 0,0 0 0 0 0,-1 0 0 0 0,1 0 0 0 0,0 0 0 0 0,0 0 0 0 0,0 0 0 0 0,0 0 0 0 0,-1 0 0 0 0,1 0 0 0 0,0 0 0 0 0,0 0 0 0 0,0 0 0 0 0,0 1 0 0 0,0-1 0 0 0,0 0 0 0 0,-1 0 0 0 0,-3 5 23 0 0,-2 7 37 0 0,-7 4-44 0 0,11-14-16 0 0,1-1 0 0 0,0-1 0 0 0,0 1 0 0 0,0 0 0 0 0,0-1 0 0 0,0 1 0 0 0,1 0 0 0 0,-1 0 0 0 0,0 0 0 0 0,1 0 0 0 0,-1 0 0 0 0,0 0 0 0 0,1 0 0 0 0,-1 0 0 0 0,1 0 0 0 0,-1 0 0 0 0,1 0 0 0 0,0 0 0 0 0,-1 0 0 0 0,1 0 0 0 0,0 0 0 0 0,0 1 0 0 0,0-1 0 0 0,0 0 0 0 0,0 0 0 0 0,0 0 0 0 0,0 0 0 0 0,0 0 0 0 0,1 1 0 0 0,-1 0 0 0 0,5 6-1 0 0,-4-6-3 0 0,0-1 0 0 0,0 0-1 0 0,0 1 1 0 0,0-1 0 0 0,0 1 0 0 0,-1 0-1 0 0,1-1 1 0 0,-1 1 0 0 0,1 0 0 0 0,-1-1-1 0 0,0 1 1 0 0,1 0 0 0 0,-1 0 0 0 0,0 0 4 0 0,0 5-10 0 0,-1-5 10 0 0,1 0-1 0 0,0 1 1 0 0,0-1 0 0 0,0 0 0 0 0,1 0 0 0 0,-1 1-1 0 0,0-1 1 0 0,1 0 0 0 0,-1 0 0 0 0,2 1 0 0 0,30 63 0 0 0,-27-59 2 0 0,0 0 0 0 0,1 0 0 0 0,0-1 0 0 0,0 0 0 0 0,0 0-1 0 0,4 3-1 0 0,9 8 83 0 0,-17-15-73 0 0,0 0 0 0 0,0-1-1 0 0,0 1 1 0 0,0-1-1 0 0,0 0 1 0 0,0 0 0 0 0,0 0-1 0 0,1 0 1 0 0,-1 0 0 0 0,0 0-1 0 0,1 0 1 0 0,-1-1 0 0 0,0 1-1 0 0,1-1-9 0 0,11 4 43 0 0,2 3 35 0 0,-7-3-6 0 0,4 1 38 0 0,-2-1-34 0 0,8 4 57 0 0,-3-6 38 0 0,1-1 3 0 0,-2 5-43 0 0,-6-1-53 0 0,-1-3 1 0 0,1-1 16 0 0,2 0 36 0 0,-2-1-35 0 0,12 0 108 0 0,1 0 62 0 0,0 0 88 0 0,-4 0 112 0 0,-15 0-352 0 0,-3 0-40 0 0,0 0-8 0 0,0 3-13 0 0,0 8-30 0 0,-3-6 24 0 0,-22 11-34 0 0,1-2-14 0 0,-22 16-21 0 0,35-25-52 0 0,9-4 47 0 0,-1 0 0 0 0,1 0 0 0 0,0 1 0 0 0,-1-1 0 0 0,1 0 0 0 0,0 1 1 0 0,0 0-1 0 0,0-1 0 0 0,0 1 27 0 0,-12 10-159 0 0,-7 2-22 0 0,10-7 69 0 0,-10 6-205 0 0,12-8 120 0 0,4-3 48 0 0,0 1-39 0 0,0-1-45 0 0,0 0-53 0 0,1-1 3 0 0,0 0-47 0 0,0 0-50 0 0,0 0-55 0 0,0 0-58 0 0,0-1-64 0 0,0 1-67 0 0,0-1-72 0 0,-5 0-1080 0 0,-1 0-1001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15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0 134 8696 0 0,'0'0'197'0'0,"3"0"24"0"0,18-1-81 0 0,26 1 130 0 0,-33 1-215 0 0,-3 1-34 0 0,5 5 19 0 0,0-1 125 0 0,-8-6-33 0 0,1-2 35 0 0,7-4 205 0 0,-3 2-57 0 0,7 1 94 0 0,-12 3-201 0 0,-1 0-36 0 0,7 0 85 0 0,-3 1-99 0 0,19-2 118 0 0,-18-2-118 0 0,10-8 149 0 0,5 5-33 0 0,12-10-20 0 0,-28 11-215 0 0,-8 4-25 0 0,0 0 1 0 0,0-1-1 0 0,0 1 1 0 0,1 0-1 0 0,-1 0 1 0 0,0 1-1 0 0,1-1 0 0 0,-1 1 1 0 0,3-1-15 0 0,-4 1 1 0 0,-1 0 1 0 0,1 0-1 0 0,-1 0 1 0 0,1 0-1 0 0,-1 0 1 0 0,1 0-1 0 0,-1-1 1 0 0,0 1-1 0 0,1-1 1 0 0,-1 1-2 0 0,16-14 0 0 0,-4 0 10 0 0,-4 7 37 0 0,-5 2-40 0 0,-11-5-7 0 0,1-3 0 0 0,6 12-2 0 0,-1-1 1 0 0,0 1 0 0 0,0 0 0 0 0,0 0 0 0 0,1 0 0 0 0,-1 0 0 0 0,-1 0 0 0 0,1 0 0 0 0,0 0-1 0 0,0 0 1 0 0,0 0 0 0 0,-1 0 1 0 0,-3 0-6 0 0,1 0-1 0 0,0 0 1 0 0,-1 0-1 0 0,1 1 0 0 0,-1-1 1 0 0,1 1-1 0 0,-1 0 1 0 0,0 1-1 0 0,-3 0 7 0 0,-9-1-7 0 0,16 1 10 0 0,-1-1 0 0 0,0 0 0 0 0,0 0-1 0 0,1 0 1 0 0,-1 1 0 0 0,0-1 0 0 0,1 1 0 0 0,-1 0 0 0 0,0-1 0 0 0,1 1 0 0 0,-1 0 0 0 0,1 0 0 0 0,-1 0 0 0 0,1 0-3 0 0,-7 4 25 0 0,-28 14 42 0 0,13-8-49 0 0,2-2 44 0 0,2 4 61 0 0,0 5 27 0 0,10-10-51 0 0,0 1-1 0 0,1-1 0 0 0,0 1 1 0 0,-4 7-99 0 0,4-4 62 0 0,-5 9 56 0 0,1-7-10 0 0,2-2-5 0 0,-7 19 207 0 0,14-25-259 0 0,0 4 35 0 0,3 18 280 0 0,0-17-266 0 0,0-9-84 0 0,1 1 0 0 0,-1-1 1 0 0,1 0-1 0 0,-1 0 1 0 0,1 1-1 0 0,0-1 0 0 0,0 0 1 0 0,0 0-1 0 0,0 0 1 0 0,0 0-1 0 0,0 0 1 0 0,1 0-1 0 0,-1 0 0 0 0,1 0 1 0 0,-1-1-1 0 0,1 1 1 0 0,0 0-17 0 0,12 7 62 0 0,-13-8-59 0 0,1 0 0 0 0,-1-1 0 0 0,1 0 0 0 0,-1 1-1 0 0,1-1 1 0 0,-1 0 0 0 0,1 0 0 0 0,-1 0 0 0 0,1 0 0 0 0,-1 0-3 0 0,1 0 6 0 0,-1 0 0 0 0,1 0 1 0 0,-1 0-1 0 0,1 0 0 0 0,-1 1 0 0 0,1-1 0 0 0,-1 0 0 0 0,1 1 0 0 0,-1-1 1 0 0,1 1-7 0 0,6 4 13 0 0,-7-4-9 0 0,1 0 0 0 0,-1 0-1 0 0,1 0 1 0 0,-1 0 0 0 0,1-1 0 0 0,-1 1-1 0 0,1 0 1 0 0,0-1 0 0 0,0 1-1 0 0,-1-1 1 0 0,1 0 0 0 0,0 0-1 0 0,0 1 1 0 0,-1-1 0 0 0,2 0-4 0 0,7 0 7 0 0,-6 1-8 0 0,0-1-1 0 0,0 0 0 0 0,-1 0 1 0 0,1 0-1 0 0,0-1 1 0 0,0 1-1 0 0,-1-1 1 0 0,1 0-1 0 0,1 0 2 0 0,6-4-30 0 0,8-2-55 0 0,0 5-65 0 0,-13 2 160 0 0,1 0-120 0 0,-1 1-86 0 0,0-1-97 0 0,0 0-98 0 0,1 0-103 0 0,-1-1-104 0 0,1 1-108 0 0,-1-1-110 0 0,0-1-114 0 0,7-2-955 0 0,7-5-1070 0 0,-20 9 2922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16.3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11 9040 0 0,'1'0'88'0'0,"7"0"-139"0"0,-6-1 74 0 0,-1 1 42 0 0,0 0 38 0 0,0-1 54 0 0,-1 1 61 0 0,0-1 72 0 0,0 1-290 0 0,-4-4 33 0 0,-3 0-23 0 0,1 12-10 0 0,1-4 23 0 0,-4 1 47 0 0,-1-1 48 0 0,2 0 49 0 0,-4-2-3 0 0,3 0-7 0 0,5 1-21 0 0,0 2 10 0 0,0 2 41 0 0,-3 3 44 0 0,-2-1-33 0 0,-12 6 111 0 0,-2 3-57 0 0,16-10-121 0 0,0 0 0 0 0,1 0 0 0 0,0 1 1 0 0,-2 5-132 0 0,3-5 153 0 0,-1 0 0 0 0,0 0 0 0 0,-1 0 1 0 0,-4 3-154 0 0,2-1 180 0 0,-7 12 89 0 0,10-10-93 0 0,2-5-45 0 0,3-5-103 0 0,-9 18 101 0 0,7-4 38 0 0,6-12-7 0 0,8 10 10 0 0,-8-2-20 0 0,-1-8 10 0 0,3-1-162 0 0,-1-1 48 0 0,4 0 92 0 0,1-1 55 0 0,11 0 230 0 0,-5-2-212 0 0,-13 0-192 0 0,11 0 82 0 0,-9 1-77 0 0,0-1-1 0 0,1 0 1 0 0,-1 0 0 0 0,0 0 0 0 0,0-1 0 0 0,0 1 0 0 0,0-1 0 0 0,2-1-24 0 0,5-1 30 0 0,25-10 30 0 0,-34 12-54 0 0,47-26 88 0 0,-40 22-89 0 0,0-1-1 0 0,0-1 0 0 0,-1 1 1 0 0,4-5-5 0 0,-9 8 0 0 0,-1-1 0 0 0,1 1 0 0 0,-1-1 0 0 0,0 0 0 0 0,0 1 0 0 0,0-1 0 0 0,0 0 0 0 0,-1 0 0 0 0,1 0 0 0 0,-1-1 1 0 0,0-1-1 0 0,11-28-13 0 0,-10 30 5 0 0,0 0 1 0 0,0 1 0 0 0,0-1 0 0 0,-1 0 0 0 0,0 0 0 0 0,0 0 0 0 0,0-1-1 0 0,0 1 1 0 0,-1 0 0 0 0,1 0 0 0 0,-1 0 7 0 0,0-14-41 0 0,0-14-26 0 0,0-15-140 0 0,0 44 141 0 0,0 3-14 0 0,0 0 0 0 0,0 3 13 0 0,0-1 63 0 0,0 0-1 0 0,1-1 1 0 0,-1 1 0 0 0,1 0 0 0 0,-1-1 0 0 0,1 1-1 0 0,-1-1 1 0 0,1 1 0 0 0,0-1 0 0 0,0 1-1 0 0,0-1 1 0 0,0 1 4 0 0,0-1-3 0 0,0 1-1 0 0,0 0 1 0 0,0 0-1 0 0,0 0 0 0 0,-1 0 1 0 0,1 0-1 0 0,0-1 1 0 0,-1 1-1 0 0,1 1 1 0 0,-1-1-1 0 0,0 0 1 0 0,0 1 3 0 0,0-2-1 0 0,1 1 1 0 0,-1 0 0 0 0,0-1 0 0 0,0 1 0 0 0,1 0 0 0 0,-1-1 0 0 0,1 1 0 0 0,-1 0 0 0 0,1-1 0 0 0,0 1 0 0 0,0-1 0 0 0,-1 1-1 0 0,2 0 1 0 0,-1 0-4 0 0,0 0 0 0 0,0-1 0 0 0,0 1 0 0 0,0 0 0 0 0,0 0 0 0 0,0 0 0 0 0,-1 0 0 0 0,1 0 0 0 0,-1 0 0 0 0,0 0 0 0 0,1 0 0 0 0,-1 0 0 0 0,0 2 4 0 0,-1 5-7 0 0,1-6 8 0 0,-1 0 0 0 0,1 0 0 0 0,0 0 0 0 0,0 0 0 0 0,0 0-1 0 0,1 0 1 0 0,-1 0 0 0 0,1 0 0 0 0,-1 0 0 0 0,1 0 0 0 0,1 1-1 0 0,8 15 53 0 0,-4 3-21 0 0,0-2 43 0 0,2 1 46 0 0,12 16 125 0 0,-11-21-91 0 0,-1 0 0 0 0,0 1 1 0 0,-1-1-1 0 0,3 13-155 0 0,-5-11 138 0 0,-4-10-67 0 0,1 0 1 0 0,0 0-1 0 0,1 0 0 0 0,0-1 0 0 0,1 2-71 0 0,4 6 120 0 0,-4-8-71 0 0,0 0 0 0 0,-1 1 0 0 0,0-1 1 0 0,0 1-1 0 0,-1 0 0 0 0,1 0-49 0 0,2 35 160 0 0,1-18-58 0 0,-4-19-62 0 0,0 1 1 0 0,-1-1-1 0 0,0 1 1 0 0,0-1-1 0 0,0 6-40 0 0,-1-3 58 0 0,1 0 0 0 0,1 0 1 0 0,-1 1-1 0 0,4 5-58 0 0,-3-9 28 0 0,-1-1 0 0 0,1 1 0 0 0,-1 0 0 0 0,0-1 0 0 0,-1 1 0 0 0,1 0 0 0 0,-1-1 0 0 0,0 1 0 0 0,-1 0 0 0 0,1 0 0 0 0,-1-1 0 0 0,-1 3-28 0 0,-9 14 104 0 0,8-9-58 0 0,3-10-36 0 0,-1-1 0 0 0,1 1 0 0 0,-1-1 0 0 0,0 0 0 0 0,0 1 0 0 0,1-1-1 0 0,-2 0 1 0 0,1 0 0 0 0,0 0 0 0 0,0 1 0 0 0,-1-1 0 0 0,1 0 0 0 0,-1-1-1 0 0,0 1-9 0 0,-1 3 31 0 0,-1-1-1 0 0,1 0 0 0 0,0 1 0 0 0,0 0 0 0 0,-1 2-30 0 0,-11 15 157 0 0,1-11 9 0 0,0-5 4 0 0,2-1-68 0 0,-11 3 6 0 0,14-3-87 0 0,6-3-20 0 0,0-1 0 0 0,0 1 0 0 0,0-1 0 0 0,0 0 0 0 0,0 0 1 0 0,0 0-1 0 0,0 0 0 0 0,0 0 0 0 0,-1-1 0 0 0,1 1 0 0 0,0-1 0 0 0,-3 0-1 0 0,-16 0-8 0 0,-33 0-69 0 0,17 0 74 0 0,35 0 0 0 0,-1-1 0 0 0,1 1 0 0 0,-1-1 0 0 0,0 0 0 0 0,1 0 0 0 0,0 0 0 0 0,-1 0 0 0 0,-1-1 3 0 0,-11-4-61 0 0,3 3-13 0 0,-4-2-57 0 0,15 4 110 0 0,0 0-1 0 0,1 0 0 0 0,-1 0 0 0 0,0 0 0 0 0,0 0 0 0 0,0-1 0 0 0,1 1 0 0 0,-1-1 22 0 0,-12-11-173 0 0,0 0-22 0 0,6 4 2 0 0,2 2-28 0 0,1 0-73 0 0,2 0-31 0 0,-4-7-271 0 0,5 10 302 0 0,0 0-74 0 0,1 2 139 0 0,0 0-37 0 0,0 0-20 0 0,1 1-35 0 0,-1-3-416 0 0,0 2 114 0 0,1 0-48 0 0,0-3-777 0 0,0 5 1448 0 0,0-7-2049 0 0,0-3-1148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16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0 525 6216 0 0,'0'0'133'0'0,"0"0"23"0"0,3 0 15 0 0,20 0-32 0 0,-16 0-90 0 0,3-1-31 0 0,-4-1 49 0 0,3-3 107 0 0,-4 2-17 0 0,0 0 35 0 0,9 1 289 0 0,-2 0-72 0 0,1-5 60 0 0,0 1-50 0 0,-2 4-97 0 0,3-1 39 0 0,-3-2-78 0 0,-3-1-83 0 0,17-6 453 0 0,-1 0-53 0 0,-7 4-205 0 0,-12 5-285 0 0,-5 3-85 0 0,1 0 1 0 0,0-1 0 0 0,-1 1 0 0 0,1 0 0 0 0,0-1-1 0 0,-1 1 1 0 0,1 0 0 0 0,-1-1 0 0 0,1 1-1 0 0,0-1 1 0 0,-1 1 0 0 0,1-1 0 0 0,-1 1 0 0 0,0-1-1 0 0,1 1 1 0 0,-1-1 0 0 0,1 0 0 0 0,-1 1-1 0 0,0-1 1 0 0,1 0 0 0 0,-1 1 0 0 0,0-1-26 0 0,3-4 97 0 0,-3 4-73 0 0,1 0 0 0 0,0 0-1 0 0,-1 0 1 0 0,1 0 0 0 0,0 0 0 0 0,0 0-1 0 0,0 0 1 0 0,0 1 0 0 0,0-1-1 0 0,0 0 1 0 0,0 1 0 0 0,0-1 0 0 0,0 1-1 0 0,0-1 1 0 0,0 1 0 0 0,0-1-24 0 0,11-6 342 0 0,-7-3 6 0 0,7 3-66 0 0,-11 6-264 0 0,0 1-1 0 0,0 0 1 0 0,0-1-1 0 0,0 1 1 0 0,0-1 0 0 0,0 0-1 0 0,0 1 1 0 0,0-1-1 0 0,0 0 1 0 0,0 0 0 0 0,0 0-1 0 0,0 1 1 0 0,0-1-1 0 0,-1 0 1 0 0,1 0 0 0 0,0-1-18 0 0,0-1 19 0 0,0-1 53 0 0,0-11 388 0 0,-1 11-368 0 0,-1 0-27 0 0,4-1 99 0 0,8-6-4 0 0,-8 7-15 0 0,-2 1-63 0 0,-2-6-11 0 0,1 6-17 0 0,0 2-42 0 0,0 0 0 0 0,0 1 0 0 0,0-1 0 0 0,0 0 0 0 0,0 0 1 0 0,0 0-1 0 0,-1 1 0 0 0,1-1 0 0 0,0 0 0 0 0,0 0 1 0 0,-1 1-1 0 0,1-1 0 0 0,0 0 0 0 0,-1 1 0 0 0,1-1 1 0 0,-1 0-1 0 0,1 1 0 0 0,-1-1 0 0 0,1 1 0 0 0,-1-1 0 0 0,1 1 1 0 0,-1-1-1 0 0,0 1 0 0 0,1-1 0 0 0,-1 1-12 0 0,0-1 12 0 0,1 1-1 0 0,-1 0 0 0 0,1-1 1 0 0,-1 1-1 0 0,1 0 1 0 0,0-1-1 0 0,-1 1 1 0 0,1-1-1 0 0,-1 1 0 0 0,1-1 1 0 0,0 1-1 0 0,-1-1 1 0 0,1 1-1 0 0,0-1 0 0 0,0 1 1 0 0,-1-1-1 0 0,1 1 1 0 0,0-1-1 0 0,0 0 1 0 0,0 1-1 0 0,0-1 0 0 0,0 1 1 0 0,-1-1-1 0 0,1 0-11 0 0,-2-5 207 0 0,-1 3-178 0 0,-2-1 36 0 0,-23-25 491 0 0,22 25-470 0 0,1 1-41 0 0,-6 1 56 0 0,-5 9 8 0 0,15-6-95 0 0,-1 0 0 0 0,0 0-1 0 0,1 0 1 0 0,-1 0 0 0 0,0-1 0 0 0,1 1-1 0 0,-1 0 1 0 0,0-1 0 0 0,0 1 0 0 0,0-1-1 0 0,-1 0-13 0 0,1 0 9 0 0,1 1-1 0 0,-1-1 0 0 0,0 0 0 0 0,1 0 0 0 0,-1 1 0 0 0,0-1 0 0 0,1 1 0 0 0,-1-1 0 0 0,0 1 0 0 0,1 0 0 0 0,-1 0 0 0 0,1 0 0 0 0,-1 0 0 0 0,1 0-8 0 0,-8 4 31 0 0,7-4-21 0 0,-1 1 0 0 0,1-1 0 0 0,0 1 0 0 0,-1-1 0 0 0,1 1 0 0 0,0 0 0 0 0,0 0 0 0 0,0 0 0 0 0,0 1-10 0 0,-11 9 28 0 0,-12-1-4 0 0,14 14 29 0 0,-3-13-37 0 0,7-5-5 0 0,-4 9 42 0 0,3-10-42 0 0,-6 7 5 0 0,8 5 19 0 0,4-9-17 0 0,-5 5-2 0 0,6-13-11 0 0,0 0 1 0 0,0 1-1 0 0,1 0 1 0 0,-1-1 0 0 0,0 1-1 0 0,1 0 1 0 0,-1-1-1 0 0,1 1 1 0 0,-1 0-1 0 0,1-1 1 0 0,0 1-1 0 0,0 0 1 0 0,0 0-1 0 0,0 0-5 0 0,0 26 88 0 0,0 7 64 0 0,0-34-142 0 0,0 1 0 0 0,0 0 0 0 0,1-1 0 0 0,-1 1-1 0 0,0 0 1 0 0,1 0 0 0 0,-1-1 0 0 0,1 1-1 0 0,0-1 1 0 0,-1 1 0 0 0,1 0 0 0 0,0-1 0 0 0,0 0-1 0 0,0 1 1 0 0,0-1 0 0 0,0 1 0 0 0,1-1-1 0 0,0 1-9 0 0,2 3 103 0 0,-4 0-52 0 0,0-5-50 0 0,0 1 0 0 0,0-1 0 0 0,0 0 0 0 0,0 0 0 0 0,0 0 0 0 0,0 1 0 0 0,0-1 0 0 0,0 0 0 0 0,0 0 0 0 0,0 0 0 0 0,0 1 0 0 0,0-1 0 0 0,0 0 0 0 0,0 0 0 0 0,0 0 0 0 0,0 0 0 0 0,0 1 0 0 0,0-1 0 0 0,0 0 0 0 0,1 0 0 0 0,-1 0 0 0 0,0 0 0 0 0,0 1 0 0 0,0-1 0 0 0,0 0 0 0 0,0 0 0 0 0,0 0 0 0 0,1 0 0 0 0,-1 0 0 0 0,0 0 0 0 0,0 0 0 0 0,0 1 0 0 0,0-1 0 0 0,1 0 0 0 0,-1 0 0 0 0,0 0-1 0 0,0 0 1 0 0,0 0 0 0 0,1 0-1 0 0,26 5 94 0 0,-23-3-82 0 0,0-1 1 0 0,0 1-1 0 0,0 0 1 0 0,-1 0-1 0 0,1 0 1 0 0,0 0-1 0 0,0 1-12 0 0,14 9 75 0 0,1-8 6 0 0,-1-5-36 0 0,-6 0-24 0 0,26 3 23 0 0,-24-1-15 0 0,1-1 0 0 0,-1 0 0 0 0,1-1 0 0 0,-1 0 0 0 0,7-2-29 0 0,12-8 16 0 0,-14 7-16 0 0,-11 2 0 0 0,-1 0 0 0 0,1 0 0 0 0,0-1 0 0 0,-1 0 0 0 0,2 0 0 0 0,2-2 19 0 0,0 0-68 0 0,1 0-53 0 0,0 0-41 0 0,36-15-583 0 0,-30 11 494 0 0,8-10-510 0 0,-17 13 369 0 0,-1 1-8 0 0,0-1-90 0 0,1 0-114 0 0,-4 2 242 0 0,1 0-38 0 0,24-12-1141 0 0</inkml:trace>
  <inkml:trace contextRef="#ctx0" brushRef="#br0" timeOffset="315.25">869 263 6624 0 0,'-28'27'192'0'0,"28"-27"-184"0"0,0 0 0 0 0,-1 1 0 0 0,1-1 0 0 0,0 0 0 0 0,-1 0 0 0 0,1 1 0 0 0,0-1 0 0 0,-1 0 0 0 0,1 1 0 0 0,0-1 0 0 0,0 0 0 0 0,-1 1 1 0 0,1-1-1 0 0,0 0 0 0 0,0 1 0 0 0,0-1 0 0 0,-1 1 0 0 0,1-1 0 0 0,0 0 0 0 0,0 1 0 0 0,0-1 0 0 0,0 1 0 0 0,0-1-8 0 0,0 2 4 0 0,0-1-1 0 0,0 0 1 0 0,0 1 0 0 0,1-1-1 0 0,-1 0 1 0 0,0 0 0 0 0,1 1-1 0 0,-1-1 1 0 0,1 0-1 0 0,0 0 1 0 0,-1 1 0 0 0,1-1-4 0 0,19 20-15 0 0,-8-9 42 0 0,-3 1 81 0 0,-4-2 289 0 0,3 4 389 0 0,-2-8-484 0 0,-1-3-90 0 0,-2 1 34 0 0,6 10 601 0 0,-4-5-341 0 0,-2-4-204 0 0,1-2-84 0 0,0 1-43 0 0,-2-4-147 0 0,-1 1 43 0 0,0-1 39 0 0,1 1 33 0 0,0 0 161 0 0,1 1 62 0 0,5 5 995 0 0,-5-5-832 0 0,-1-2-300 0 0,-1 1-39 0 0,0-1-46 0 0,0 0-54 0 0,0 0-61 0 0,0 0-56 0 0,0 0-62 0 0,-1-1-67 0 0,3 3 702 0 0,-3-3-34 0 0,0 0-134 0 0,0 0-55 0 0,0 0-17 0 0,-3 0-23 0 0,3 0-275 0 0,-1 0 0 0 0,1 0 0 0 0,-1 0-1 0 0,1 0 1 0 0,0 0 0 0 0,-1 0 0 0 0,1 0 0 0 0,-1 0-1 0 0,1 0 1 0 0,-1 0 0 0 0,1-1 0 0 0,0 1 0 0 0,-1 0-1 0 0,1 0 1 0 0,-1 0 0 0 0,1-1 0 0 0,0 1 0 0 0,-1 0 0 0 0,1 0-1 0 0,0-1 1 0 0,-1 1 0 0 0,1 0 0 0 0,0-1 0 0 0,-1 1-1 0 0,1 0 1 0 0,0-1 0 0 0,0 1 0 0 0,-1 0 0 0 0,1-1-1 0 0,0 1 1 0 0,0-1-8 0 0,-5-6 106 0 0,-9 2 39 0 0,-4-9-3 0 0,0-5-49 0 0,5 5-40 0 0,10 10-38 0 0,0 1 1 0 0,0-1-1 0 0,1-1 0 0 0,-1 1 0 0 0,1 0 0 0 0,0-1 0 0 0,0 1 0 0 0,0-2-15 0 0,-9-18 7 0 0,9 20-6 0 0,-1 0-1 0 0,1-1 0 0 0,0 1 0 0 0,1-1 1 0 0,-1 0-1 0 0,1 0 0 0 0,0 1 0 0 0,0-1 1 0 0,0 0-1 0 0,1-1 0 0 0,-1-11 23 0 0,0 0 0 0 0,2-4-23 0 0,0-3 15 0 0,-1 21-11 0 0,0 0 0 0 0,0-1-1 0 0,1 1 1 0 0,-1-1 0 0 0,1 1-1 0 0,0 0 1 0 0,0 0 0 0 0,0-1-1 0 0,0 1 1 0 0,2-2-4 0 0,2-6 17 0 0,-5 9-17 0 0,1 0 1 0 0,-1 1 0 0 0,1-1-1 0 0,0 0 1 0 0,-1 0-1 0 0,1 1 1 0 0,0-1 0 0 0,0 0-1 0 0,1 1 1 0 0,-1-1 0 0 0,0 1-1 0 0,0-1 1 0 0,1 1-1 0 0,-1 0 1 0 0,1 0 0 0 0,-1 0-1 0 0,2-1 0 0 0,9-8 0 0 0,1-8 0 0 0,-11 15 0 0 0,0 0 0 0 0,0 0 0 0 0,0 0 0 0 0,0 1 0 0 0,0-1 0 0 0,1 0 0 0 0,0 1 0 0 0,-1 0 0 0 0,4-3 0 0 0,-2 3 0 0 0,0 0 0 0 0,1 0 0 0 0,-1 0 0 0 0,1 0 0 0 0,-1 1 0 0 0,1-1-1 0 0,0 1 1 0 0,17-5 13 0 0,1-6 35 0 0,-18 9-46 0 0,-1 1 0 0 0,1 0 0 0 0,-1 0-1 0 0,1 1 1 0 0,0-1 0 0 0,0 1 0 0 0,1 0-2 0 0,16-4-1 0 0,-1-6 1 0 0,9 5 0 0 0,-13 1 0 0 0,-11 3 0 0 0,1 1 0 0 0,-1-1 0 0 0,1 1 0 0 0,-1 0 0 0 0,1 0 0 0 0,6 1 0 0 0,33 0-22 0 0,-29 0-40 0 0,-1 0-55 0 0,-12 0 131 0 0,0 0-115 0 0,-1 1-106 0 0,0 0-98 0 0,0 0-91 0 0,-1 1-81 0 0,1-1-74 0 0,-1 1-67 0 0,0-1 78 0 0,0 1-33 0 0,3 0-657 0 0,1 0-902 0 0,4-1-1214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38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66 8032 0 0,'0'0'182'0'0,"0"0"29"0"0,0 0 12 0 0,5 0-37 0 0,44 0-113 0 0,-41 0-2 0 0,-5 0 0 0 0,-1 0 0 0 0,0 0 0 0 0,0 0 0 0 0,0-1 0 0 0,0 1 0 0 0,0-1 0 0 0,-1 1 0 0 0,1-1 0 0 0,0 0 0 0 0,0 0 0 0 0,0 1 0 0 0,0-1-1 0 0,1-2-70 0 0,7-2 471 0 0,-4 3-192 0 0,1 2 40 0 0,2 0 54 0 0,-2-1-77 0 0,0 0-66 0 0,0 0-53 0 0,0 0-17 0 0,16-6 163 0 0,-13 4-154 0 0,-3 0-35 0 0,1 1 35 0 0,0-1-69 0 0,-2 1 1 0 0,1-1 0 0 0,-1 2 0 0 0,1-1 0 0 0,-1 1-1 0 0,1 0 1 0 0,0 0 0 0 0,5 1-101 0 0,-8 0 42 0 0,1-1 0 0 0,0 0-1 0 0,0 0 1 0 0,0 0 0 0 0,2-1-42 0 0,7-2 30 0 0,-6 1-53 0 0,0 1-40 0 0,0 1-48 0 0,-1 1-55 0 0,6 0-182 0 0,-2 0 89 0 0,14 0-306 0 0,-6 0-49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04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347 279 8576 0 0,'0'0'197'0'0,"-3"-2"24"0"0,-8-9 17 0 0,8 5-38 0 0,1-8-88 0 0,-4 6 40 0 0,1 0 62 0 0,-1-6 253 0 0,-5 9 12 0 0,6-6-25 0 0,-6 6-104 0 0,5-6-44 0 0,-7 5-8 0 0,9 4-216 0 0,0-1-10 0 0,-3-1 28 0 0,1 1 42 0 0,-1 2 68 0 0,4 1-62 0 0,-2 0 34 0 0,3 0-115 0 0,0 0 11 0 0,-2 0-4 0 0,-4 0 59 0 0,-6 0 91 0 0,-1 3-218 0 0,-2 11-110 0 0,9-7 85 0 0,-1-1 69 0 0,-5-4 66 0 0,9 1 11 0 0,1 1-76 0 0,-9 9 13 0 0,3 0-51 0 0,5-2-13 0 0,4-9 0 0 0,0 1 0 0 0,0-1 0 0 0,-1 0 0 0 0,1 1 0 0 0,-1-1 0 0 0,1 0 0 0 0,-1 0 0 0 0,1 0 0 0 0,-1 0 0 0 0,-11 10 5 0 0,9-10 3 0 0,0 1-1 0 0,1 1 0 0 0,0-1 1 0 0,-1 0-1 0 0,1 1 0 0 0,0 0 0 0 0,1 0 1 0 0,-1 0-1 0 0,1 0 0 0 0,-1 1-7 0 0,-2 16 44 0 0,4-16-37 0 0,0 0-1 0 0,-1-1 1 0 0,1 1 0 0 0,-1 0-1 0 0,0-1 1 0 0,0 1 0 0 0,-1 1-7 0 0,0-2 17 0 0,1 1 0 0 0,0 0-1 0 0,0 0 1 0 0,0-1 0 0 0,0 1 0 0 0,1 0 0 0 0,0 1-1 0 0,0-1 1 0 0,0 0 0 0 0,0 2-17 0 0,1 12 61 0 0,-1 0 0 0 0,3 4-61 0 0,-1 7 93 0 0,-3 8 56 0 0,2 10 11 0 0,4-16 31 0 0,1-15-78 0 0,-3-10-54 0 0,0-1 0 0 0,0 1 0 0 0,-1 0 0 0 0,0 0 0 0 0,0 0 1 0 0,-1 0-60 0 0,0-3 28 0 0,0-1 0 0 0,0 0 1 0 0,0 1-1 0 0,1-1 0 0 0,-1 0 1 0 0,1 0-1 0 0,0 0 1 0 0,0 2-29 0 0,11 16 113 0 0,2 6-26 0 0,-10-18-44 0 0,0 0 0 0 0,0 0 0 0 0,3 3-43 0 0,3 2 4 0 0,0 1 0 0 0,1-2 0 0 0,7 8-4 0 0,-7-10 22 0 0,17 17 154 0 0,-17-21-151 0 0,21 9 119 0 0,-30-15-135 0 0,-1-1-1 0 0,1 1 0 0 0,-1-1 0 0 0,1 1 0 0 0,-1-1 0 0 0,1 0 0 0 0,-1 0 0 0 0,1 0 0 0 0,-1 0 0 0 0,1 0-8 0 0,-1 0 8 0 0,1 0 0 0 0,-1 0 0 0 0,1 0 0 0 0,-1 0 0 0 0,1 1 0 0 0,-1-1 0 0 0,1 0 0 0 0,-1 1 0 0 0,1-1-1 0 0,-1 1-7 0 0,0-1 4 0 0,0 1 0 0 0,0 0 0 0 0,0-1 1 0 0,-1 1-1 0 0,1-1 0 0 0,0 1 0 0 0,0-1 0 0 0,0 1 0 0 0,0-1 0 0 0,0 0 0 0 0,0 1 1 0 0,0-1-1 0 0,0 0 0 0 0,0 0 0 0 0,0 0 0 0 0,0 0 0 0 0,0 0 0 0 0,0 0 0 0 0,0 0 1 0 0,0 0-1 0 0,0 0 0 0 0,0-1 0 0 0,0 1 0 0 0,0 0 0 0 0,0 0 0 0 0,0-1 0 0 0,0 1 1 0 0,0-1-1 0 0,-1 1 0 0 0,1-1 0 0 0,0 1 0 0 0,1-2-4 0 0,-1 2 2 0 0,0-1 1 0 0,1 1 0 0 0,-1-1-1 0 0,1 1 1 0 0,-1 0 0 0 0,1-1 0 0 0,-1 1 0 0 0,0 0 0 0 0,1 0 0 0 0,0 0-1 0 0,-1 0-2 0 0,1 0 8 0 0,-1 0-1 0 0,1 0 0 0 0,-1 0 0 0 0,1 0 1 0 0,-1 0-1 0 0,1-1 0 0 0,-1 1 1 0 0,1 0-1 0 0,-1-1 0 0 0,1 0-7 0 0,6-4 35 0 0,-7 4-33 0 0,1 0 1 0 0,-1 0-1 0 0,1 1 1 0 0,-1-1-1 0 0,1 0 1 0 0,0 0-1 0 0,-1 1 1 0 0,1-1-1 0 0,0 1 1 0 0,-1-1-1 0 0,1 1 1 0 0,0 0-1 0 0,-1 0 0 0 0,1 0-2 0 0,0 0 1 0 0,0-1 0 0 0,0 1 0 0 0,0 0-1 0 0,0-1 1 0 0,-1 1 0 0 0,1-1 0 0 0,0 1-1 0 0,0-1 1 0 0,-1 0 0 0 0,1 0-1 0 0,-1 0 1 0 0,1 0 0 0 0,-1 0 0 0 0,1 0-1 0 0,-1 0 1 0 0,1 0 0 0 0,-1-1-1 0 0,0 1 1 0 0,1-1-1 0 0,15-11 13 0 0,-10 9-124 0 0,-1 1 69 0 0,7-4-1 0 0,-6 1-65 0 0,-3 3-16 0 0,-1-1-64 0 0,0 0-78 0 0,0-1-92 0 0,-2 3-7 0 0,0 0-75 0 0,-1-1-63 0 0,1 1-56 0 0,0-3-401 0 0,0 0-77 0 0,4-6-961 0 0,4-8-1134 0 0</inkml:trace>
  <inkml:trace contextRef="#ctx0" brushRef="#br0" timeOffset="309.6">658 33 7312 0 0,'0'-2'165'0'0,"0"-2"-107"0"0,1-15 397 0 0,0 16-407 0 0,0 1-50 0 0,7 0 65 0 0,-5 2-9 0 0,-3 0-54 0 0,2 0 132 0 0,-1 0 152 0 0,-1 0 253 0 0,0 0 21 0 0,0 0-28 0 0,0 2-122 0 0,0-1-387 0 0,0 0 0 0 0,0-1 0 0 0,0 1 0 0 0,0-1 0 0 0,0 1 0 0 0,0 0 0 0 0,0-1 0 0 0,0 1 0 0 0,1-1 0 0 0,-1 1 0 0 0,0-1 0 0 0,0 1 0 0 0,1-1 0 0 0,-1 1 0 0 0,0-1 0 0 0,1 1 0 0 0,-1-1 0 0 0,1 1 0 0 0,-1-1 0 0 0,1 1 0 0 0,-1-1 0 0 0,0 0 0 0 0,1 1 0 0 0,0-1-21 0 0,0 1 21 0 0,-1-1 1 0 0,1 1-1 0 0,0-1 1 0 0,-1 1-1 0 0,1-1 1 0 0,-1 1-1 0 0,1-1 1 0 0,-1 1-1 0 0,1 0 1 0 0,-1-1-1 0 0,1 1 1 0 0,-1-1-1 0 0,0 1 1 0 0,1 0 0 0 0,-1 0-1 0 0,0-1 1 0 0,0 1-1 0 0,1 0 1 0 0,-1 0-1 0 0,0-1 1 0 0,0 1-1 0 0,0 0 1 0 0,0 0-1 0 0,0-1 1 0 0,0 1-22 0 0,0 8 145 0 0,2-1-39 0 0,0 0-17 0 0,3 3 4 0 0,0 0 14 0 0,0 6 105 0 0,-1-6-101 0 0,6 13 84 0 0,2 7 82 0 0,-11-25-198 0 0,1 1 1 0 0,-2-1-1 0 0,1 0 0 0 0,-1 6-79 0 0,0 1 100 0 0,1 0 0 0 0,1 1 0 0 0,0-1 0 0 0,1 0 1 0 0,0 0-1 0 0,2 4-100 0 0,-4-15 13 0 0,12 44 255 0 0,-10-10-22 0 0,-3-15-126 0 0,-1-5 13 0 0,1 0-1 0 0,1 0 1 0 0,2 8-133 0 0,7 14 291 0 0,-4 6 12 0 0,0-19-103 0 0,-4-19-121 0 0,0 0 0 0 0,-1 1 0 0 0,0-1-1 0 0,0 1 1 0 0,0 4-79 0 0,-2 16 196 0 0,0-18-123 0 0,1 1 1 0 0,0-1 0 0 0,0 1-1 0 0,1-1 1 0 0,0 1-1 0 0,1 2-73 0 0,4 4 138 0 0,-4-13-111 0 0,-1 1 1 0 0,0-1 0 0 0,0 1 0 0 0,0-1 0 0 0,0 1 0 0 0,-1-1 0 0 0,1 1-1 0 0,-1 1-27 0 0,0 13 190 0 0,0-1-56 0 0,0 32 138 0 0,0-28-122 0 0,0-8-20 0 0,0 0 44 0 0,2-22-372 0 0,-1 7 130 0 0,0 0 0 0 0,0-1 0 0 0,0 2 0 0 0,0-1 0 0 0,1 0 0 0 0,-1 0 0 0 0,1 0 0 0 0,0 0 68 0 0,0 0-198 0 0,-2 0-31 0 0,0 0-68 0 0,0 1 101 0 0,0 0-37 0 0,0-1-40 0 0,0 0-37 0 0,0-3-412 0 0,0 1 106 0 0,0 0-52 0 0,0-4-779 0 0,0-1-608 0 0,0-1-1160 0 0</inkml:trace>
  <inkml:trace contextRef="#ctx0" brushRef="#br0" timeOffset="698.65">773 115 6448 0 0,'-2'-2'110'0'0,"0"0"-33"0"0,-3-2-3 0 0,2 1-70 0 0,-5-5-73 0 0,5 5 67 0 0,0-1 47 0 0,1 0 64 0 0,0-1 110 0 0,1 3-62 0 0,0-1 36 0 0,1 1 38 0 0,-1-1 44 0 0,1 0 45 0 0,0-1 49 0 0,2-3 12 0 0,3 3-53 0 0,2-1-44 0 0,-2-2-27 0 0,-5 7-242 0 0,0-1 0 0 0,0 1 0 0 0,0-1-1 0 0,1 1 1 0 0,-1 0 0 0 0,0-1 0 0 0,0 1 0 0 0,1 0 0 0 0,-1-1 0 0 0,0 1 0 0 0,1 0 0 0 0,-1-1 0 0 0,0 1-1 0 0,1 0 1 0 0,-1 0 0 0 0,0-1 0 0 0,1 1 0 0 0,-1 0 0 0 0,1 0 0 0 0,-1 0 0 0 0,0 0 0 0 0,1 0 0 0 0,-1-1-1 0 0,1 1 1 0 0,-1 0 0 0 0,1 0 0 0 0,-1 0 0 0 0,1 0 0 0 0,-1 0 0 0 0,0 0 0 0 0,1 0-15 0 0,2 0 344 0 0,0 0-35 0 0,8 0-60 0 0,2 0-35 0 0,1 0-42 0 0,-2 1-46 0 0,-2 1-52 0 0,12 8 61 0 0,-17-8-121 0 0,-1 1 1 0 0,1 0-1 0 0,-1 0 0 0 0,0 0 0 0 0,4 3-14 0 0,-6-3 12 0 0,1-1 0 0 0,0 0 0 0 0,0 0 0 0 0,1 0 0 0 0,-1-1 1 0 0,0 1-1 0 0,1-1 0 0 0,-1 1 0 0 0,0-1 0 0 0,1 0 0 0 0,0 0 0 0 0,1 0-12 0 0,0-1 12 0 0,-1 1 1 0 0,0 1 0 0 0,0-1 0 0 0,0 0-1 0 0,0 1 1 0 0,0 0 0 0 0,2 1-13 0 0,8 7 51 0 0,24 13 60 0 0,-28-17-75 0 0,0 0 1 0 0,0 1-1 0 0,0 0 0 0 0,-1 1-36 0 0,7 4 45 0 0,14 10 51 0 0,-8 5-6 0 0,5-4-23 0 0,-21-20-54 0 0,-1 2 0 0 0,0-1 1 0 0,0 0-1 0 0,0 1 1 0 0,2 3-14 0 0,29 47 145 0 0,10 31 190 0 0,-43-79-311 0 0,9 24 105 0 0,-11-25-84 0 0,1 0-1 0 0,-2-1 0 0 0,1 1 0 0 0,-1 5-44 0 0,0-7 26 0 0,0-1-1 0 0,0 0 0 0 0,1 1 0 0 0,-1-1 1 0 0,1 0-1 0 0,-1 0 0 0 0,1 0 0 0 0,1 2-25 0 0,10 16 180 0 0,-10-17-149 0 0,0 0 0 0 0,0 0 0 0 0,0 0 1 0 0,-1 0-1 0 0,1 0 0 0 0,-1 0 0 0 0,0 1 1 0 0,0-1-1 0 0,0 3-31 0 0,0 18 166 0 0,-1 1 54 0 0,0-9-31 0 0,-2 0 5 0 0,-5 2-53 0 0,2-8-62 0 0,-1 7 100 0 0,-9 14 159 0 0,14-31-319 0 0,-14 20 90 0 0,11-17-95 0 0,0 0 0 0 0,-1 0-1 0 0,1 0 1 0 0,-1 0 0 0 0,-4 2-14 0 0,-40 16 197 0 0,30-11-170 0 0,-9-6 37 0 0,12 1-49 0 0,13-4-17 0 0,0-1 1 0 0,-1 0 0 0 0,1 0-1 0 0,-1 0 1 0 0,1 0-1 0 0,-1-1 1 0 0,0 1 0 0 0,-1-1 1 0 0,-16 0-66 0 0,9 0-19 0 0,3 0-42 0 0,0 0-73 0 0,1 0-37 0 0,0 0-77 0 0,-2 0-89 0 0,0 0-101 0 0,-20 0-516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14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0 230 9384 0 0,'0'-14'208'0'0,"0"11"33"0"0,0 3 16 0 0,1 0-106 0 0,1-2-78 0 0,9-9 47 0 0,-11 11 70 0 0,0 0-41 0 0,1 2 47 0 0,1 1-85 0 0,-1 1-38 0 0,0-3-24 0 0,-1 0 37 0 0,7 3 227 0 0,-7-3-293 0 0,1-1 1 0 0,-1 0-1 0 0,1 0 0 0 0,-1 1 0 0 0,1-1 1 0 0,-1 0-1 0 0,0 1 0 0 0,1-1 1 0 0,-1 0-1 0 0,1 1 0 0 0,-1-1 0 0 0,0 0 1 0 0,0 1-1 0 0,1-1 0 0 0,-1 1 1 0 0,0-1-1 0 0,0 1 0 0 0,1-1 1 0 0,-1 1-1 0 0,0-1 0 0 0,0 1 0 0 0,0-1 1 0 0,0 1-1 0 0,0-1 0 0 0,0 1 1 0 0,0-1-1 0 0,0 1 0 0 0,0-1 0 0 0,0 1 1 0 0,0-1-1 0 0,0 1 0 0 0,0 0-20 0 0,-1 12 370 0 0,1-9-247 0 0,0 0 1 0 0,0 0-1 0 0,0 0 1 0 0,0 0-1 0 0,0 0 1 0 0,1 1-1 0 0,0-1 1 0 0,1 2-124 0 0,1 4 176 0 0,3 11 121 0 0,-3-14-152 0 0,1 1 42 0 0,7 11 158 0 0,-8-5-182 0 0,2 2 64 0 0,-4-14-192 0 0,-1 0-1 0 0,2 0 0 0 0,-1 0 0 0 0,0 0 0 0 0,0-1 1 0 0,1 1-1 0 0,-1 0 0 0 0,1 0-34 0 0,1 1 76 0 0,0 1 0 0 0,-1-1 0 0 0,1 1-1 0 0,-1 0 1 0 0,0 0 0 0 0,0 0 0 0 0,1 4-76 0 0,2 4 142 0 0,-2-1-38 0 0,-1-5-63 0 0,1 12 199 0 0,-4-16-222 0 0,1-1 0 0 0,0 1 0 0 0,1-1 0 0 0,-1 1 0 0 0,0-1 0 0 0,0 1 0 0 0,1-1 1 0 0,-1 1-1 0 0,1-1 0 0 0,-1 1-18 0 0,6 6 71 0 0,-5-6-56 0 0,0-1 0 0 0,-1 1 0 0 0,1-1 1 0 0,0 1-1 0 0,0-1 0 0 0,0 1 0 0 0,-1 0 0 0 0,1-1 0 0 0,-1 1 0 0 0,0 0 0 0 0,1-1 0 0 0,-1 1 0 0 0,0 0 0 0 0,0 0-15 0 0,2 9 88 0 0,4 2-39 0 0,-5-11-44 0 0,0 0 0 0 0,0-1 0 0 0,0 1 0 0 0,0-1 0 0 0,0 1 1 0 0,-1 0-1 0 0,1 0 0 0 0,-1 0 0 0 0,1-1 0 0 0,-1 1 0 0 0,0 0 0 0 0,0 0 0 0 0,1 0-5 0 0,-1 9 16 0 0,0 11 35 0 0,0-21-164 0 0,0 0 36 0 0,0 1 16 0 0,0 0 86 0 0,0 0 49 0 0,0 4 281 0 0,0-3-267 0 0,0-2-84 0 0,0 1-37 0 0,0-1-43 0 0,0 0-50 0 0,0 1-35 0 0,0-1-50 0 0,0 0-56 0 0,0 0-61 0 0,0 1-65 0 0,0-1-70 0 0,0 0-75 0 0,0 1-80 0 0,0-2-404 0 0</inkml:trace>
  <inkml:trace contextRef="#ctx0" brushRef="#br0" timeOffset="422.08">377 279 7344 0 0,'0'3'216'0'0,"3"10"-11"0"0,0-6-170 0 0,3 3-26 0 0,6 11-5 0 0,-9-14 30 0 0,0 0 33 0 0,0 7 151 0 0,-1-6-23 0 0,1 0 43 0 0,1 0 42 0 0,3 1 39 0 0,1-2 15 0 0,-6-5-222 0 0,1 0-1 0 0,-1 0 1 0 0,0 0 0 0 0,0 1-1 0 0,0-1 1 0 0,0 1 0 0 0,0-1-1 0 0,0 1 1 0 0,-1 0-1 0 0,1 1-111 0 0,4 24 646 0 0,-1-16-272 0 0,-1-2-96 0 0,0-4-14 0 0,-1-2 40 0 0,8 2 292 0 0,-6 7-52 0 0,-2-8-379 0 0,1-1 0 0 0,-1 0 0 0 0,1 0 0 0 0,0 0 1 0 0,1 1-166 0 0,0-1 202 0 0,-3-1 287 0 0,-2-3-96 0 0,0 3-45 0 0,0 8-10 0 0,0-8-16 0 0,0-3-57 0 0,0 0-29 0 0,0 0-4 0 0,0-3 0 0 0,0 2-216 0 0,1 0-1 0 0,-1 1 1 0 0,-1-1-1 0 0,1 0 1 0 0,0 1-1 0 0,0-1 1 0 0,0 0-1 0 0,0 0 1 0 0,0 1-1 0 0,-1-1 1 0 0,1 0-1 0 0,0 1 1 0 0,-1-1-1 0 0,1 1 0 0 0,0-1-15 0 0,0 1 6 0 0,0 0-1 0 0,0-1 0 0 0,-1 1 1 0 0,1 0-1 0 0,0 0 0 0 0,0 0 0 0 0,0-1 1 0 0,0 1-1 0 0,0 0 0 0 0,0 0 0 0 0,0 0 1 0 0,0 0-1 0 0,-1 0 0 0 0,1-1 1 0 0,0 1-1 0 0,0 0 0 0 0,0 0 0 0 0,0 0 1 0 0,-1 0-1 0 0,1 0 0 0 0,0 0 0 0 0,0 0 1 0 0,0 0-1 0 0,-1 0 0 0 0,1-1 1 0 0,0 1-1 0 0,0 0 0 0 0,0 0 0 0 0,0 0 1 0 0,-1 0-1 0 0,1 0 0 0 0,0 0 0 0 0,0 0 1 0 0,0 0-1 0 0,-1 0 0 0 0,1 0 1 0 0,0 1-1 0 0,0-1 0 0 0,0 0 0 0 0,-1 0 1 0 0,1 0-1 0 0,0 0 0 0 0,0 0 0 0 0,0 0-5 0 0,0 0 6 0 0,0 0-1 0 0,0 1 0 0 0,0-1 1 0 0,0 0-1 0 0,1 0 0 0 0,-1 0 0 0 0,0 0 1 0 0,0 0-1 0 0,0 0 0 0 0,1 0 0 0 0,-1 0 1 0 0,0 0-1 0 0,0 0 0 0 0,0 0 1 0 0,1 0-1 0 0,-1 0 0 0 0,0 0 0 0 0,0 0 1 0 0,0 0-1 0 0,1 0 0 0 0,-1 0 0 0 0,0 0 1 0 0,0 0-1 0 0,0 0 0 0 0,0-1 1 0 0,1 1-1 0 0,-1 0 0 0 0,0 0 0 0 0,0 0 1 0 0,0 0-1 0 0,0 0 0 0 0,1 0 0 0 0,-1 0 1 0 0,0-1-1 0 0,0 1 0 0 0,0 0 1 0 0,0 0-1 0 0,0 0 0 0 0,0 0 0 0 0,0-1 1 0 0,0 1-1 0 0,1 0 0 0 0,-1 0 0 0 0,0-1-5 0 0,3-9 199 0 0,-3-15-5 0 0,-1 14-116 0 0,2-8 39 0 0,3 3-48 0 0,-3 12-65 0 0,0 0 0 0 0,0 0 0 0 0,1 1 0 0 0,0-1-1 0 0,-1 1 1 0 0,3-3-4 0 0,-1 1 0 0 0,0 0 0 0 0,-1 0 0 0 0,1-1 0 0 0,-1 1 0 0 0,0-1 0 0 0,-1 1 0 0 0,1-3 0 0 0,-1 3 0 0 0,1 1 0 0 0,-1-1 0 0 0,1 0 0 0 0,0 1 0 0 0,0-1 0 0 0,0 1 0 0 0,1-1 0 0 0,46-66 0 0 0,-47 68 0 0 0,0-1 0 0 0,0 0 0 0 0,1 1 0 0 0,0 0 0 0 0,-1-1 0 0 0,1 1 0 0 0,0 0 0 0 0,1 1 0 0 0,-1-1 0 0 0,0 0 0 0 0,1 1 0 0 0,0 0 0 0 0,-1 0 0 0 0,2 0 0 0 0,18-7 5 0 0,4-5-67 0 0,-9 4 29 0 0,-17 9 31 0 0,0 1 0 0 0,0 0 0 0 0,0 0 0 0 0,0-1 0 0 0,0 1 0 0 0,0 0 0 0 0,0 0 0 0 0,0 0 0 0 0,0 0 0 0 0,0 0 0 0 0,-1 0 0 0 0,1 0-1 0 0,0 0 1 0 0,0 1 0 0 0,0-1 0 0 0,0 0 0 0 0,0 0 0 0 0,0 1 0 0 0,0-1 0 0 0,-1 1 0 0 0,1-1 0 0 0,0 1 0 0 0,0-1 0 0 0,0 1 0 0 0,-1-1 0 0 0,1 1 2 0 0,11 6-11 0 0,1-4-10 0 0,-9-2 17 0 0,1 1 0 0 0,-1-1 0 0 0,0 0 0 0 0,0 1 0 0 0,0 0 0 0 0,-1 0 0 0 0,1 0-1 0 0,0 1 5 0 0,8 3 0 0 0,-9-4 0 0 0,0 0 0 0 0,1 0 0 0 0,-1 0 0 0 0,0 0 0 0 0,0 1 0 0 0,0-1 0 0 0,0 1 0 0 0,-1-1 0 0 0,1 1 0 0 0,-1 0 0 0 0,1 0 0 0 0,4 9 0 0 0,-4-6 0 0 0,1 0 0 0 0,0 0 0 0 0,1 0 0 0 0,-1-1 0 0 0,4 4 0 0 0,0-2 0 0 0,-6-5 0 0 0,1 0 0 0 0,-1 1 0 0 0,0-1 0 0 0,0 1 0 0 0,0 0 0 0 0,0 0 0 0 0,0-1 0 0 0,-1 1 0 0 0,1 0 0 0 0,-1 1 0 0 0,0-1 0 0 0,0 0 0 0 0,1 3 0 0 0,9 13 0 0 0,-8-14 0 0 0,0-1 0 0 0,0 0 0 0 0,-1 1 0 0 0,0 0 0 0 0,1 2 0 0 0,3 20 0 0 0,10 11 0 0 0,-13-27 0 0 0,10 25 0 0 0,15 13-12 0 0,-23-37-24 0 0,1 0 2 0 0,-1-6-28 0 0,-3-4-54 0 0,-1-1-136 0 0,0-2-46 0 0,1 1 81 0 0,0 0 67 0 0,3 0-172 0 0,-3 0 149 0 0,-1 0 23 0 0,0 1-40 0 0,0-1-50 0 0,0 0-59 0 0,1 0-104 0 0,-1 0-57 0 0,1 0-52 0 0,0 0-44 0 0,0 0-163 0 0,0 0-43 0 0,0 0-197 0 0,2 0-526 0 0</inkml:trace>
  <inkml:trace contextRef="#ctx0" brushRef="#br0" timeOffset="833.33">1639 50 8328 0 0,'0'0'241'0'0,"0"0"0"0"0,0-1-177 0 0,0-1-37 0 0,0 1-26 0 0,0 0-1 0 0,0 1 1 0 0,0-1 0 0 0,0 0 0 0 0,0 1-1 0 0,0-1 1 0 0,-1 0 0 0 0,1 0-1 0 0,0 1 1 0 0,0-1 0 0 0,-1 0 0 0 0,1 1-1 0 0,0-1 1 0 0,-1 1 0 0 0,1-1-1 0 0,-7-2 17 0 0,3 3 47 0 0,2 0 68 0 0,1 0 157 0 0,1 0 277 0 0,0 0 30 0 0,0 0-11 0 0,0 3-62 0 0,0 33 652 0 0,0-9-437 0 0,2-15-416 0 0,3-2-61 0 0,2 3 23 0 0,-6-8-200 0 0,0-1 0 0 0,-1 0 1 0 0,1 1-1 0 0,-1-1 0 0 0,0 4-84 0 0,0-3 79 0 0,0-1-1 0 0,0 1 0 0 0,0-1 1 0 0,1 1-1 0 0,0 2-78 0 0,7 10 286 0 0,2-1-71 0 0,3 3 23 0 0,-8-8-119 0 0,-1-4-30 0 0,0 0-1 0 0,-1 0 1 0 0,0 1 0 0 0,0-1-1 0 0,0 1 1 0 0,-1 0 0 0 0,0-1 0 0 0,-1 1-1 0 0,0 0 1 0 0,0 5-89 0 0,-1-8 57 0 0,1 0 0 0 0,-1 0 0 0 0,1 1 0 0 0,0-1 0 0 0,1 0 0 0 0,-1 0 0 0 0,1 0-57 0 0,15 33 308 0 0,-12-29-229 0 0,0 1 1 0 0,-1 0-1 0 0,0 0 0 0 0,0 3-79 0 0,1 17 185 0 0,12 8 158 0 0,-17-37-340 0 0,6 16 89 0 0,-4-11-34 0 0,0-1 0 0 0,0 1 0 0 0,1-1 0 0 0,0 1 0 0 0,0-1 0 0 0,3 4-58 0 0,-2-3 74 0 0,-5 4-62 0 0,1-10-4 0 0,0 9 68 0 0,0-4-68 0 0,0-2 7 0 0,0 0 73 0 0,0-3-4 0 0,0 0-11 0 0,0 2-27 0 0,0 5-81 0 0,1 1 31 0 0,-1-2-44 0 0,-1-1-50 0 0,1-1-75 0 0,0-4 41 0 0,-1 0-35 0 0,1 0-132 0 0,-2 0-40 0 0,-12 0-906 0 0,-2 0-60 0 0</inkml:trace>
  <inkml:trace contextRef="#ctx0" brushRef="#br0" timeOffset="1107.71">1327 246 11000 0 0,'-13'0'248'0'0,"10"0"34"0"0,3 0 21 0 0,0 0-34 0 0,0 0-202 0 0,3-3-39 0 0,-2 2-27 0 0,0 0 0 0 0,1 0-1 0 0,-1 0 1 0 0,0 0 0 0 0,1 0 0 0 0,-1 0-1 0 0,1 0 1 0 0,-1 1 0 0 0,1-1 0 0 0,-1 0-1 0 0,2 0 0 0 0,28-1 36 0 0,-18 2 52 0 0,2 0 35 0 0,36 0 385 0 0,-28 0-316 0 0,-1 0-59 0 0,-1 0-100 0 0,-9-1 29 0 0,1 0 0 0 0,-1 0-1 0 0,1-1 1 0 0,-1-1-62 0 0,28-4 167 0 0,-9 5-18 0 0,-10 3-89 0 0,-5-1-11 0 0,0 0-1 0 0,0-1 0 0 0,8-1-48 0 0,-17 0 51 0 0,-1 1-51 0 0,0 0-48 0 0,-1 0-47 0 0,3-1-120 0 0,-1 0-84 0 0,1 1-79 0 0,-1 0-72 0 0,0 0-64 0 0,1 0-59 0 0,0 0-51 0 0,0 1-45 0 0,12 0-1045 0 0,9 0-980 0 0</inkml:trace>
  <inkml:trace contextRef="#ctx0" brushRef="#br0" timeOffset="3307.08">16 0 10304 0 0,'0'0'298'0'0,"0"0"-3"0"0,0 0-128 0 0,0 0-60 0 0,0 0 107 0 0,0 0 195 0 0,0 0 21 0 0,0 0-17 0 0,0 0-80 0 0,0 0-39 0 0,0 0-6 0 0,0 0-130 0 0,0 0-96 0 0,0 0-58 0 0,0 0-74 0 0,0 0-120 0 0,3 0-30 0 0,11 0-4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18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0 115 8520 0 0,'0'0'190'0'0,"0"0"28"0"0,0 0 11 0 0,0 3-21 0 0,1 4-164 0 0,5-3-37 0 0,1 1-15 0 0,0 7-14 0 0,-2-2 47 0 0,2-4 68 0 0,-2-4 7 0 0,1 2 200 0 0,-1 4 252 0 0,-2-3-383 0 0,5 4 222 0 0,8 0 323 0 0,-2-1-214 0 0,-6-1-264 0 0,-5-5-122 0 0,-1 1-1 0 0,0 0 1 0 0,0 0-1 0 0,0 0 1 0 0,0 1-1 0 0,0-1 0 0 0,0 2-113 0 0,3 8 314 0 0,0 0-47 0 0,-2-8-173 0 0,0 0-33 0 0,3 4 105 0 0,3 5 221 0 0,-7-1-72 0 0,-1-2-24 0 0,6 2 41 0 0,-1 0-39 0 0,-4-1-69 0 0,-2-5-89 0 0,-1-4-91 0 0,1-1-1 0 0,0 0 1 0 0,0 0 0 0 0,0 1-1 0 0,1-1 1 0 0,-1 0 0 0 0,0 0-1 0 0,1 0 1 0 0,0 1-1 0 0,0 0-43 0 0,4 5 140 0 0,-1-1-45 0 0,-1-1 4 0 0,-2 0 31 0 0,-1 2 61 0 0,0-5-155 0 0,0-1 58 0 0,0 12 461 0 0,0-11-442 0 0,0 0-22 0 0,0-1-97 0 0,0-1-44 0 0,0 1 200 0 0,0-2-45 0 0,0 0-17 0 0,0 0-7 0 0,0 0-1 0 0,0 0 0 0 0,0 0 0 0 0,0 0 0 0 0,0 0-2 0 0,0-2-12 0 0,0-29 90 0 0,0-1-53 0 0,0-34-10 0 0,0 33-81 0 0,0 30-5 0 0,1-1-1 0 0,-1 0 0 0 0,1 1 0 0 0,-1-1 1 0 0,1 1-1 0 0,0-1 0 0 0,0 0 0 0 0,1 1 1 0 0,-1-1-7 0 0,5-11 3 0 0,-1-13-3 0 0,6 6 0 0 0,-7 9 0 0 0,-3 9 0 0 0,0 0 0 0 0,1 0 0 0 0,-1 0 0 0 0,1 0 0 0 0,0 0 0 0 0,0 0 0 0 0,0 0 0 0 0,1 0 0 0 0,6-10 0 0 0,2-1 0 0 0,0 2 0 0 0,7-8 0 0 0,-6 8 2 0 0,-7 8-12 0 0,-1 0 1 0 0,1 0 0 0 0,0 0 0 0 0,0 1 0 0 0,0 0 0 0 0,3-1 9 0 0,57-28-87 0 0,-64 33 85 0 0,0 0 0 0 0,0-1-1 0 0,-1 1 1 0 0,1 0 0 0 0,0 0-1 0 0,0-1 1 0 0,0 1 0 0 0,0 0-1 0 0,-1 0 1 0 0,1 0 0 0 0,0 0-1 0 0,0 0 1 0 0,0 0 0 0 0,-1 0-1 0 0,1 1 1 0 0,0-1 0 0 0,0 0-1 0 0,0 0 1 0 0,-1 1 0 0 0,1-1-1 0 0,0 0 1 0 0,0 1 0 0 0,0-1 2 0 0,15 15-7 0 0,-2-3-5 0 0,-4-7-21 0 0,-7-5 30 0 0,-1 2 0 0 0,0-1 0 0 0,1 0 0 0 0,-1 0 0 0 0,0 1 0 0 0,0-1 0 0 0,0 1 0 0 0,0 0 0 0 0,0 0 3 0 0,8 8-30 0 0,0 2-1 0 0,7 10 31 0 0,-5-4-3 0 0,21 21 3 0 0,16 37 0 0 0,-45-69 0 0 0,0 0 0 0 0,0 0 0 0 0,-1 0 0 0 0,-1 0 0 0 0,1 1 0 0 0,-1-1 0 0 0,0 3 0 0 0,4 12 0 0 0,-3-3 0 0 0,-3-17 0 0 0,0-1 0 0 0,0 1 0 0 0,0-1 0 0 0,0 1 0 0 0,1-1 0 0 0,-1 1 0 0 0,0-1 0 0 0,1 1 0 0 0,-1-1 0 0 0,1 1 0 0 0,13 24 41 0 0,-14-26-34 0 0,0 4 16 0 0,0-2 42 0 0,0-2-1 0 0,-3 3 10 0 0,-8 8 38 0 0,8-8 14 0 0,3-3 2 0 0,0 0-5 0 0,-3 0-22 0 0,-7 0-5 0 0,7 0 0 0 0,3-3-5 0 0,-3-11-18 0 0,-5-4-8 0 0,6 15-60 0 0,1 0-1 0 0,1-1 1 0 0,-1 1-1 0 0,0 0 0 0 0,1 0 1 0 0,0 0-1 0 0,-1-3-4 0 0,1 4 4 0 0,0 0 1 0 0,0 1-1 0 0,1-1 0 0 0,-1 0 0 0 0,0 0 0 0 0,1 1 0 0 0,-1-1 0 0 0,1 0 0 0 0,-1 1 0 0 0,1-1 0 0 0,0 1 0 0 0,0-1 0 0 0,0 0 0 0 0,0 1-4 0 0,5-12 3 0 0,-5 7 5 0 0,0 1-1 0 0,0-1 1 0 0,-1 0-1 0 0,0 1 1 0 0,0-6-8 0 0,0 4 8 0 0,0-1 1 0 0,0 1 0 0 0,1 0-1 0 0,1-4-8 0 0,0 2 0 0 0,1 1 0 0 0,1 0 0 0 0,3-5 0 0 0,4-12 0 0 0,-10 21 0 0 0,0 0 0 0 0,0 0 0 0 0,1 1 0 0 0,0-1 0 0 0,-1 1 0 0 0,1-1 0 0 0,0 1 0 0 0,1-1 0 0 0,-1 1 0 0 0,1 0 0 0 0,-1 0 0 0 0,1 0 0 0 0,0 1 0 0 0,2-2 0 0 0,16-16 0 0 0,23-20-10 0 0,-37 34-8 0 0,1 1-1 0 0,0 0 0 0 0,5-2 19 0 0,-4 2-9 0 0,-7 4 7 0 0,1-1 1 0 0,0 0 0 0 0,0 1-1 0 0,0 0 1 0 0,0 0 0 0 0,1 0-1 0 0,-1 0 1 0 0,0 1-1 0 0,0-1 1 0 0,1 1 0 0 0,-1 0-1 0 0,3 0 2 0 0,103 0-120 0 0,-107 0 119 0 0,0 0-1 0 0,1 0 0 0 0,-1 0 1 0 0,0 1-1 0 0,0-1 1 0 0,0 1-1 0 0,0 0 0 0 0,1 0 1 0 0,-1 0-1 0 0,0 0 0 0 0,0 0 1 0 0,0 0-1 0 0,-1 0 1 0 0,2 1 1 0 0,21 22-51 0 0,-12-10 40 0 0,2-1 11 0 0,25 28 0 0 0,-35-37 0 0 0,0 1 0 0 0,-1-1 0 0 0,0 1 0 0 0,0 0 0 0 0,0 0 0 0 0,0 0 0 0 0,0 3 0 0 0,1 4 0 0 0,1-1 0 0 0,0-1 0 0 0,4 7 0 0 0,1 2 0 0 0,-9-17 0 0 0,0 0 0 0 0,-1 0 0 0 0,1 0 0 0 0,-1 0 0 0 0,0 1 0 0 0,0-1 0 0 0,1 0 0 0 0,-2 0 0 0 0,1 1 0 0 0,0 0 0 0 0,0 4 0 0 0,0-5 0 0 0,0-1 0 0 0,0 1 0 0 0,0-1 0 0 0,0 1 0 0 0,0-1 0 0 0,1 1 0 0 0,-1-1 0 0 0,0 1 0 0 0,1-1 0 0 0,0 1 0 0 0,9 14 11 0 0,-7-2 42 0 0,-3-9 13 0 0,0 2-52 0 0,-3 0-86 0 0,-1-1-107 0 0,-2 2-235 0 0,3-3-414 0 0,3 9-47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24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197 508 9040 0 0,'0'-14'200'0'0,"0"14"-196"0"0,0 0 0 0 0,0 0 0 0 0,0 0 0 0 0,1 0 0 0 0,-1 0 0 0 0,0 0 0 0 0,0 0 0 0 0,0 0 1 0 0,0 0-1 0 0,0-1 0 0 0,0 1 0 0 0,0 0 0 0 0,0 0 0 0 0,0 0 0 0 0,0 0 0 0 0,0 0 0 0 0,0 0 0 0 0,-1 0 0 0 0,1 0 1 0 0,0 0-1 0 0,0 0 0 0 0,0-1 0 0 0,0 1 0 0 0,0 0 0 0 0,0 0 0 0 0,0 0 0 0 0,0 0 0 0 0,0 0 0 0 0,0 0 1 0 0,0 0-1 0 0,0 0 0 0 0,0 0 0 0 0,0 0 0 0 0,0 0 0 0 0,0 0 0 0 0,-1 0 0 0 0,1 0 0 0 0,0 0 0 0 0,0 0 0 0 0,0 0 1 0 0,0-1-1 0 0,0 1 0 0 0,0 0 0 0 0,0 0 0 0 0,0 0 0 0 0,0 0 0 0 0,0 0 0 0 0,-1 0 0 0 0,1 0 0 0 0,0 0 0 0 0,0 0 1 0 0,0 0-1 0 0,0 1 0 0 0,0-1 0 0 0,0 0 0 0 0,0 0 0 0 0,0 0-4 0 0,-6-1 100 0 0,-20 1 211 0 0,19 1-245 0 0,2 1-40 0 0,0 5 7 0 0,1-2 74 0 0,-6-3 75 0 0,-4-2 152 0 0,14 0-328 0 0,0 0-1 0 0,0 0 1 0 0,0 0 0 0 0,0 0 0 0 0,0 0 0 0 0,0 0 0 0 0,-1 0 0 0 0,1 0 0 0 0,0 0 0 0 0,0 0 0 0 0,0 0-1 0 0,0 0 1 0 0,0 0 0 0 0,0 0 0 0 0,0 0 0 0 0,0 0 0 0 0,0 0 0 0 0,0 0 0 0 0,-1 0 0 0 0,1 0-1 0 0,0 0 1 0 0,0 0 0 0 0,0 0 0 0 0,0 0 0 0 0,0 0 0 0 0,0 0 0 0 0,0 0 0 0 0,0 0 0 0 0,0 0 0 0 0,0 1-1 0 0,0-1 1 0 0,0 0 0 0 0,0 0 0 0 0,-1 0 0 0 0,1 0 0 0 0,0 0 0 0 0,0 0 0 0 0,0 0 0 0 0,0 0-1 0 0,0 0 1 0 0,0 0 0 0 0,0 0 0 0 0,0 1 0 0 0,0-1 0 0 0,0 0 0 0 0,0 0 0 0 0,0 0 0 0 0,0 0-1 0 0,0 0 1 0 0,0 0 0 0 0,0 0 0 0 0,0 0 0 0 0,0 0 0 0 0,0 0 0 0 0,0 1 0 0 0,0-1 0 0 0,0 0-6 0 0,-2 8 252 0 0,-4-2-35 0 0,-13 4 142 0 0,14-9-280 0 0,1 1-1 0 0,0 0 1 0 0,0 1-1 0 0,0-1 0 0 0,-1 1-78 0 0,4-2 23 0 0,0 0 0 0 0,0 0-1 0 0,0 0 1 0 0,0 0-1 0 0,0 0 1 0 0,1 0-1 0 0,-1 0 1 0 0,0 0-1 0 0,0 1 1 0 0,1-1 0 0 0,-1 0-1 0 0,1 0 1 0 0,-1 1-1 0 0,1-1 1 0 0,0 0-1 0 0,-1 1 1 0 0,1-1 0 0 0,0 0-1 0 0,0 1 1 0 0,0 0-23 0 0,-2 9 200 0 0,-2 0-41 0 0,-8 9 72 0 0,0 0-29 0 0,8-2 17 0 0,4-4-79 0 0,-2 6 29 0 0,-3-4-52 0 0,-3 7 149 0 0,8-20-230 0 0,0-1 0 0 0,-1 1-1 0 0,1-1 1 0 0,0 1 0 0 0,1 0 0 0 0,-1-1 0 0 0,0 1-1 0 0,1-1 1 0 0,-1 1 0 0 0,1 1-36 0 0,2 2 38 0 0,4 19 171 0 0,-4-10-52 0 0,-2 1 42 0 0,-1-7-68 0 0,0-7-96 0 0,-1-1 0 0 0,1 1 0 0 0,0-1-1 0 0,0 1 1 0 0,0-1 0 0 0,1 0-1 0 0,-1 1 1 0 0,0-1 0 0 0,0 1 0 0 0,1-1-1 0 0,-1 0-34 0 0,6 4 236 0 0,6-3 40 0 0,-7-2-217 0 0,1 1 35 0 0,5-1 102 0 0,17-1 321 0 0,-20 0-392 0 0,-3-1-39 0 0,16-11 109 0 0,4-1-35 0 0,-1 4-22 0 0,-23 9-129 0 0,1-1 0 0 0,-1 1 0 0 0,0 0 0 0 0,-1 0 1 0 0,1-1-1 0 0,0 1 0 0 0,0 0 0 0 0,0-1 0 0 0,-1 1 0 0 0,1-1-9 0 0,4-8 49 0 0,4-4 10 0 0,12-5-36 0 0,-1 0-8 0 0,-10 5 28 0 0,-7 8-32 0 0,0 1 0 0 0,-1-1 0 0 0,1 0 0 0 0,-1 0 0 0 0,0-1-1 0 0,-1 1 1 0 0,0 0 0 0 0,1-6-11 0 0,1 1 43 0 0,-2 9-41 0 0,0-1 1 0 0,0 0 0 0 0,0 1-1 0 0,0-1 1 0 0,0 0 0 0 0,0 1-1 0 0,-1-1 1 0 0,1 0-3 0 0,-7-17 43 0 0,12 4-18 0 0,2-3 27 0 0,-7 15-48 0 0,0 2-3 0 0,0 1-1 0 0,0-1 0 0 0,-1 0 1 0 0,1 0-1 0 0,-1 0 1 0 0,1 0-1 0 0,-1 0 0 0 0,0 1 1 0 0,0-1-1 0 0,0 0 1 0 0,0 0-1 0 0,0 0 1 0 0,0 0-1 0 0,0 0 0 0 0,-1 0 1 0 0,1 0-1 0 0,-1 1 1 0 0,1-1-1 0 0,-1 0 1 0 0,0 0-1 0 0,0 1 0 0 0,0-2 0 0 0,0 2 0 0 0,1 0 0 0 0,0-1 0 0 0,-1 1 0 0 0,1-1 0 0 0,0 1 0 0 0,-1-1 0 0 0,1 1 0 0 0,0-1 0 0 0,0 1 0 0 0,0-1 0 0 0,0-14 0 0 0,0 15 0 0 0,0 0 0 0 0,0 0 0 0 0,0 0 0 0 0,0 0 0 0 0,0 0 0 0 0,0 0 0 0 0,0 1 0 0 0,1-1 0 0 0,-1 0 0 0 0,0 0 0 0 0,0 0 0 0 0,1 0 0 0 0,-1 1 0 0 0,1-2 0 0 0,0 2 0 0 0,-1-1-1 0 0,1 1 0 0 0,0 0 0 0 0,-1-1 0 0 0,1 1 0 0 0,0 0 0 0 0,-1 0 0 0 0,1 0 0 0 0,0-1 1 0 0,-1 1-1 0 0,1 0 0 0 0,0 0 0 0 0,-1 0 0 0 0,1 0 0 0 0,0 0 1 0 0,-1 0 0 0 0,5 3-53 0 0,-3-2 49 0 0,-1 0 0 0 0,0 1 1 0 0,0-1-1 0 0,0 0 0 0 0,0 1 1 0 0,0-1-1 0 0,0 1 0 0 0,0-1 0 0 0,0 1 1 0 0,-1 0-1 0 0,1-1 0 0 0,-1 1 1 0 0,1 0-1 0 0,-1-1 0 0 0,1 1 1 0 0,-1 0-1 0 0,0-1 0 0 0,0 2 4 0 0,0-1-1 0 0,0 0 1 0 0,1 0-1 0 0,-1 0 0 0 0,1 0 1 0 0,-1 0-1 0 0,1 0 0 0 0,0 0 1 0 0,-1-1-1 0 0,1 1 0 0 0,0 0 1 0 0,0 0-1 0 0,1-1 0 0 0,-1 1 1 0 0,0-1-1 0 0,0 1 0 0 0,1-1 1 0 0,0 2 0 0 0,0-2 0 0 0,-1 1 0 0 0,1-1 0 0 0,-1 0 0 0 0,0 1 0 0 0,1 0 0 0 0,-1-1 0 0 0,0 1 0 0 0,0 0 0 0 0,0 0 0 0 0,-1-1 0 0 0,1 1 0 0 0,0 0 0 0 0,-1 0 0 0 0,1 0 0 0 0,-1 0 0 0 0,0 0 0 0 0,1 2 0 0 0,-1-1 0 0 0,0 0 0 0 0,1 1 0 0 0,-1-1 0 0 0,1 1 0 0 0,0-1 0 0 0,0 0 0 0 0,0 1 0 0 0,0-1 0 0 0,2 2 0 0 0,1 6 0 0 0,1 1 0 0 0,-1 0 0 0 0,1 0 0 0 0,2 2 0 0 0,-6-12 0 0 0,27 31 0 0 0,-23-23 0 0 0,-4-7 0 0 0,0-1 0 0 0,0 1 0 0 0,0-1 0 0 0,0 0 0 0 0,1 0 0 0 0,-1 0 0 0 0,1 0 0 0 0,0 0 0 0 0,0 0 0 0 0,11 15 0 0 0,-12-17 0 0 0,6 15-1 0 0,-4-14 4 0 0,2-1-5 0 0,15 17-18 0 0,-6-1-76 0 0,-14-15-65 0 0,1 0 40 0 0,-1 0 37 0 0,0 0 33 0 0,1 1 34 0 0,0 0 89 0 0,-1-1 62 0 0,2 2 249 0 0,-1-2-228 0 0,-1 0-136 0 0,1-1-67 0 0,0 1-81 0 0,0-1-97 0 0,-1 1-47 0 0,1-1-87 0 0,0 0-95 0 0,1 0-104 0 0,-1 0-112 0 0,0 0-122 0 0,0 0 349 0 0,0 0-34 0 0,0 0-35 0 0,0 0-36 0 0,-1 0-1631 0 0,0 0-1242 0 0</inkml:trace>
  <inkml:trace contextRef="#ctx0" brushRef="#br0" timeOffset="357.22">755 16 9528 0 0,'0'0'216'0'0,"0"-2"32"0"0,0-9 10 0 0,0 8 28 0 0,0 3 68 0 0,2 3 29 0 0,4 3-218 0 0,-3 0-37 0 0,-1 12 163 0 0,-1-3-52 0 0,1-5-68 0 0,1 0 51 0 0,-2-4-144 0 0,7 20 306 0 0,-4 5 33 0 0,-3-13-185 0 0,2-2-36 0 0,10 16 100 0 0,-11-26-235 0 0,1-1 0 0 0,-1 1 0 0 0,0 1 0 0 0,1 1-61 0 0,-2 1 70 0 0,1 0 0 0 0,-2-1 0 0 0,1 1 0 0 0,-1 3-70 0 0,0-5 73 0 0,1 0 0 0 0,0 0 0 0 0,0 0 0 0 0,0-1 0 0 0,1 1 0 0 0,1 3-73 0 0,2 7 182 0 0,0 8 102 0 0,1 8 3 0 0,-1-1 2 0 0,1-7-1 0 0,4 8 95 0 0,-4-1 1 0 0,5 1 0 0 0,-6-3-38 0 0,2-13-189 0 0,3 5-21 0 0,-7-12-96 0 0,3 10 27 0 0,1-4 25 0 0,-3-8-29 0 0,10 18 127 0 0,-7-17-87 0 0,1 0 37 0 0,-7-8-135 0 0,0 0 0 0 0,1 1 0 0 0,-1-1 0 0 0,0 0 0 0 0,0 1 0 0 0,0-1-1 0 0,0 1 1 0 0,-1-1 0 0 0,1 1 0 0 0,0-1 0 0 0,-1 1 0 0 0,1 0 0 0 0,-1-1 0 0 0,1 1 0 0 0,-1 0 0 0 0,0 0 0 0 0,0-1 0 0 0,1 2-5 0 0,-2-2 5 0 0,1 0 0 0 0,0 0 1 0 0,0-1-1 0 0,0 1 0 0 0,0 0 0 0 0,1 0 0 0 0,-1 0 0 0 0,0 0 0 0 0,0 0 1 0 0,0 0-1 0 0,1-1 0 0 0,-1 1 0 0 0,0 0 0 0 0,1 1-5 0 0,0-2 5 0 0,0 0 1 0 0,-1 1-1 0 0,1-1 0 0 0,-1 0 0 0 0,1 0 1 0 0,0 1-1 0 0,-1-1 0 0 0,1 0 0 0 0,0 0 1 0 0,0 0-1 0 0,-1 0 0 0 0,1 0 0 0 0,0 0 1 0 0,-1 0-1 0 0,1 0-5 0 0,-1 0 0 0 0,2 1 33 0 0,-4 1-10 0 0,1-1-24 0 0,0 1 1 0 0,-1-1 0 0 0,1 1 0 0 0,0-1-1 0 0,0 1 1 0 0,0-1 0 0 0,0 1 0 0 0,0 0-1 0 0,1-1 1 0 0,-1 1 0 0 0,0 0 0 0 0,1 0-1 0 0,-1 0 1 0 0,1 0 0 0 0,0 0 0 0 0,0 1-72 0 0,0-3-10 0 0,-4 0-78 0 0,2 0 48 0 0,-4 0-122 0 0,4 0 100 0 0,-1 0-494 0 0,3 0 361 0 0,0 0-3 0 0,0 0-59 0 0,0 0 119 0 0,0 0-36 0 0,0 0-39 0 0,0 0-36 0 0,0 0-418 0 0,0 0 112 0 0,-1 0-50 0 0,-1 0-785 0 0,-2 0-609 0 0,-5 0-1164 0 0</inkml:trace>
  <inkml:trace contextRef="#ctx0" brushRef="#br0" timeOffset="643.13">541 426 9760 0 0,'0'0'222'0'0,"0"0"30"0"0,0 0 18 0 0,1 0-93 0 0,1 0-16 0 0,3 0 59 0 0,1 0 37 0 0,11 0 620 0 0,-12 3-113 0 0,-4-2-681 0 0,0 0 1 0 0,1 0 0 0 0,-1 0 0 0 0,1 0-1 0 0,-1 0 1 0 0,0 0 0 0 0,1 0 0 0 0,-1 0 0 0 0,1-1-1 0 0,0 1 1 0 0,1 0-84 0 0,27 2 911 0 0,-18-3-685 0 0,19 0 248 0 0,-14-3-188 0 0,-4-4-56 0 0,-11 6-199 0 0,-1 0-1 0 0,1 1 0 0 0,-1-1 0 0 0,1 0 0 0 0,0 1 0 0 0,-1-1 0 0 0,1 0 0 0 0,0 1 1 0 0,-1 0-1 0 0,1-1 0 0 0,0 1 0 0 0,0 0 0 0 0,-1 0 0 0 0,1 0-30 0 0,21 1 227 0 0,-11 0-98 0 0,0-1 0 0 0,0 0 1 0 0,0-1-1 0 0,0 0 0 0 0,1-2-129 0 0,20-8 296 0 0,0 6 0 0 0,-1-6-26 0 0,1 6-113 0 0,0-6-49 0 0,0 5-11 0 0,-16 1-49 0 0,-11 3-38 0 0,1 0 0 0 0,0 1 0 0 0,0 0 0 0 0,0 0 0 0 0,0 0 0 0 0,0 1-10 0 0,-1 0-29 0 0,4 0 56 0 0,8 0 59 0 0,-12 0-104 0 0,0 0-49 0 0,-1-1-36 0 0,-1 1-53 0 0,0-1-62 0 0,0 0-70 0 0,-1 0-64 0 0,0-1-70 0 0,0 1-64 0 0,-1-1-55 0 0,1 1-35 0 0,-1-1-38 0 0,4 0-699 0 0,5 0-947 0 0,8 1-1293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23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312 0 7912 0 0,'0'0'232'0'0,"0"0"-64"0"0,0 0-16 0 0,0 0 48 0 0,0 0 162 0 0,0 0 301 0 0,0 0 17 0 0,0 0-281 0 0,0 0-167 0 0,0 0-48 0 0,0 0 29 0 0,0 0 84 0 0,0 0-17 0 0,-2 0 11 0 0,-9 0 70 0 0,8 0 30 0 0,6 3 8 0 0,0 1-321 0 0,0 1 42 0 0,3 13 378 0 0,-5-7-198 0 0,-1-3-141 0 0,0-1-67 0 0,0 0-51 0 0,2 8 177 0 0,4-5-39 0 0,0 3 0 0 0,-5-9-121 0 0,0 1 1 0 0,-1-1-1 0 0,1 0 1 0 0,-1 1 0 0 0,0 4-59 0 0,0-4 70 0 0,0 1 1 0 0,0 0 0 0 0,1 0 0 0 0,0 3-71 0 0,10 24 280 0 0,-5-1-35 0 0,-1-15-131 0 0,-3-10-58 0 0,0 0 0 0 0,-1-1 0 0 0,0 1 0 0 0,0 0 0 0 0,0 0 0 0 0,-1 4-56 0 0,0 7 94 0 0,0 18 113 0 0,3-11-2 0 0,-2-21-174 0 0,7 27 215 0 0,-7-22-147 0 0,1 0 0 0 0,-1 0 0 0 0,0 8-99 0 0,1 9 195 0 0,3-5-49 0 0,1 3-41 0 0,-3 3-28 0 0,-4 4 55 0 0,1-18-32 0 0,0 0 1 0 0,0 0-1 0 0,1-1 0 0 0,2 7-100 0 0,2-1 99 0 0,-3-11-40 0 0,0 0-1 0 0,0 0 1 0 0,-1 0 0 0 0,0 0-1 0 0,0 3-58 0 0,-1 7 138 0 0,0-2-36 0 0,0 32 126 0 0,0-25-104 0 0,0-20-122 0 0,0 0 0 0 0,0 0-1 0 0,1 0 1 0 0,-1 0-1 0 0,1 0 1 0 0,0 0 0 0 0,0 0-1 0 0,-1 0 1 0 0,1 0 0 0 0,1 1-2 0 0,2 4-1 0 0,-13-1 1 0 0,7-1-22 0 0,1 2 58 0 0,1 19 203 0 0,1-20-188 0 0,-4-1 9 0 0,-3 0-80 0 0,1 1-50 0 0,5-6 70 0 0,-3 3-275 0 0,3-3-45 0 0,0 0-7 0 0,0 0 104 0 0,0 0-4 0 0,0 0-104 0 0,0-3-305 0 0,0-1 251 0 0,-3-2-363 0 0,2 4 470 0 0,-1 1-63 0 0,0 1 47 0 0,0 0-53 0 0,1-1-60 0 0,-1 1-69 0 0,1 0 74 0 0,0 0-46 0 0,1 0-40 0 0,-1 0-36 0 0,1 0-144 0 0,0 0-35 0 0,0 0-1530 0 0</inkml:trace>
  <inkml:trace contextRef="#ctx0" brushRef="#br0" timeOffset="353.74">1 475 8720 0 0,'0'0'197'0'0,"0"0"24"0"0,0 0 19 0 0,3 0-29 0 0,5-2-158 0 0,-3-3 97 0 0,-1 0 41 0 0,-3 4-169 0 0,-1 1 1 0 0,1-1-1 0 0,0 1 1 0 0,-1 0 0 0 0,1-1-1 0 0,0 1 1 0 0,0 0-1 0 0,-1-1 1 0 0,1 1-1 0 0,0 0 1 0 0,0 0-1 0 0,0 0 1 0 0,-1 0-1 0 0,1 0 1 0 0,1 0-23 0 0,18 0 470 0 0,-4 1-192 0 0,0-1-59 0 0,-1-1-62 0 0,-3-2-68 0 0,1-3 57 0 0,-12 5-124 0 0,1 0 1 0 0,-1 0 0 0 0,1 0-1 0 0,0 0 1 0 0,-1 1 0 0 0,1-1-1 0 0,0 1 1 0 0,-1-1 0 0 0,1 1-1 0 0,0 0 1 0 0,0 0 0 0 0,-1-1-1 0 0,1 1 1 0 0,0 0-23 0 0,5 0 64 0 0,1-1 0 0 0,-1 0 0 0 0,0-1 0 0 0,0 1 0 0 0,3-2-64 0 0,7-2 107 0 0,1 1 9 0 0,11-4 65 0 0,-10 1-97 0 0,5-3-51 0 0,10 4-33 0 0,-13 3 2 0 0,14-8-2 0 0,-6 4 13 0 0,-2 2 41 0 0,-8 2 29 0 0,-1 0 1 0 0,1-2-1 0 0,-1-1 0 0 0,2-1-83 0 0,3 0 69 0 0,1 1-56 0 0,10-2-74 0 0,-3-4-82 0 0,-25 10 156 0 0,0-1-56 0 0,0 1-61 0 0,0 0-66 0 0,0 1-74 0 0,0-1-79 0 0,0 1-85 0 0,0-1-90 0 0,-2 1 84 0 0,1 0-51 0 0,-1 0-54 0 0,1 0-55 0 0,8-3-986 0 0,7-5-886 0 0,-20 9 2419 0 0</inkml:trace>
  <inkml:trace contextRef="#ctx0" brushRef="#br0" timeOffset="771.12">1050 82 6072 0 0,'0'0'133'0'0,"0"0"23"0"0,0 0 12 0 0,2 3-23 0 0,2 1-150 0 0,-1 1 37 0 0,1 5 132 0 0,-2 2 121 0 0,-1 0 102 0 0,2-6 60 0 0,5 7-70 0 0,-3 3-52 0 0,-2-1-63 0 0,8 6 270 0 0,-7-7-279 0 0,1 2 111 0 0,5 4 81 0 0,-6-15-329 0 0,-1 2 0 0 0,1-1 0 0 0,-1 0 0 0 0,0 2-116 0 0,11 43 619 0 0,-6-20-239 0 0,2 2 63 0 0,-3-11-237 0 0,-1 3 56 0 0,-3-13-63 0 0,0 0 0 0 0,0 0 0 0 0,1 0 0 0 0,3 5-199 0 0,1-1 200 0 0,-4-9-100 0 0,0 0-1 0 0,0 0 0 0 0,-1 1 1 0 0,0 0-1 0 0,-1-1 1 0 0,0 1-100 0 0,4 36 371 0 0,5-9-3 0 0,-6-4-3 0 0,1-15-117 0 0,-1-3-47 0 0,-2 7 56 0 0,-4-10-75 0 0,1-8-136 0 0,0 0 1 0 0,0 0 0 0 0,0 1-1 0 0,0-1 1 0 0,0 0 0 0 0,1 0-1 0 0,-1 0 1 0 0,0 0 0 0 0,1 0-1 0 0,0 0 1 0 0,-1 0-47 0 0,6 7 150 0 0,0 3 94 0 0,-4 0-46 0 0,-2 2 83 0 0,0-12-9 0 0,0-2-33 0 0,0 0-14 0 0,0 0-1 0 0,0 0-10 0 0,0 0-48 0 0,0 0-26 0 0,0 0-4 0 0,0 0-9 0 0,-3 0-40 0 0,3 0-85 0 0,-1 1 1 0 0,1-1 0 0 0,-1 0 0 0 0,1 0 0 0 0,-1 0-1 0 0,1 0 1 0 0,-1-1 0 0 0,1 1 0 0 0,-1 0-1 0 0,1 0 1 0 0,-1 0 0 0 0,1 0 0 0 0,-1 0-1 0 0,1-1 1 0 0,-1 1 0 0 0,1 0 0 0 0,-1 0-1 0 0,1-1 1 0 0,-1 1 0 0 0,1 0 0 0 0,0-1-1 0 0,-1 1 1 0 0,1-1 0 0 0,0 1 0 0 0,-1 0-1 0 0,1-1 1 0 0,0 1 0 0 0,-1-1 0 0 0,1 1 0 0 0,0-1-1 0 0,0 1 1 0 0,-1-1 0 0 0,1 1 0 0 0,0-1-1 0 0,0 1 1 0 0,0-1 0 0 0,0 1 0 0 0,0-1-1 0 0,0 1 1 0 0,0-1 0 0 0,0 1 0 0 0,0-1-1 0 0,0 0 1 0 0,0 1 0 0 0,0-1 0 0 0,0 1-1 0 0,1-1 1 0 0,-1 1-3 0 0,1-5 13 0 0,1 0 1 0 0,-1 1-1 0 0,1-1 0 0 0,0 1 1 0 0,1-2-14 0 0,-1 2-5 0 0,-1 2 9 0 0,0 1-1 0 0,-1-1 1 0 0,1 0-1 0 0,-1 0 1 0 0,1 0-1 0 0,-1 0 0 0 0,0 0 1 0 0,0 0-1 0 0,0 0 1 0 0,0 0-1 0 0,0-2-3 0 0,-1 2 4 0 0,1-1 1 0 0,0 0-1 0 0,0 0 0 0 0,0 0 1 0 0,1 0-1 0 0,-1 0 0 0 0,1 1 0 0 0,0-3-4 0 0,10-14 0 0 0,-8 14 0 0 0,0 1 0 0 0,0-1 0 0 0,-1 1 0 0 0,0-1 0 0 0,1-2 0 0 0,1-5-1 0 0,-4 9 0 0 0,1 0 1 0 0,-1 1-1 0 0,1-1 0 0 0,0 0 0 0 0,0 1 0 0 0,0-1 1 0 0,1 0-1 0 0,-1 1 0 0 0,0-1 0 0 0,1 1 1 0 0,0 0-1 0 0,0 0 0 0 0,-1-1 0 0 0,1 1 0 0 0,0 0 1 0 0,1 0-1 0 0,-1 1 0 0 0,0-1 0 0 0,3-1 1 0 0,5-2-44 0 0,-7 4 38 0 0,-1 0 0 0 0,1 0 0 0 0,-1 0 1 0 0,0-1-1 0 0,0 1 0 0 0,0-1 1 0 0,0 1-1 0 0,0-1 0 0 0,0 0 6 0 0,1 0-8 0 0,-1 0 0 0 0,0 0-1 0 0,1 1 1 0 0,-1-1 0 0 0,1 1-1 0 0,0 0 1 0 0,-1-1 0 0 0,1 1-1 0 0,0 1 1 0 0,0-1 0 0 0,0 0-1 0 0,-1 0 1 0 0,1 1 0 0 0,0 0 0 0 0,0 0-1 0 0,0 0 1 0 0,0 0 0 0 0,0 0-1 0 0,2 0 9 0 0,4 1-15 0 0,7 2-34 0 0,0 10 19 0 0,1 1-11 0 0,-6-10 27 0 0,-9-3 11 0 0,-1-1 0 0 0,0 0 1 0 0,0 1-1 0 0,0-1 0 0 0,0 1 0 0 0,0 0 1 0 0,1-1-1 0 0,-1 1 0 0 0,0 0 0 0 0,0-1 0 0 0,-1 1 1 0 0,1 0-1 0 0,0 0 0 0 0,0 0 0 0 0,0 0 1 0 0,-1 0-1 0 0,1 0 0 0 0,0 1 3 0 0,18 33-11 0 0,-11-23 11 0 0,-5-6-13 0 0,2 1 0 0 0,-1-1-1 0 0,0 0 1 0 0,5 4 13 0 0,-7-9 0 0 0,-1 0-1 0 0,0 0 0 0 0,0 0 1 0 0,1 1-1 0 0,-1-1 1 0 0,0 1-1 0 0,0-1 1 0 0,0 1-1 0 0,0-1 1 0 0,-1 1-1 0 0,1-1 1 0 0,0 1-1 0 0,-1 0 1 0 0,1-1-1 0 0,-1 1 1 0 0,1 0-1 0 0,-1 0 0 0 0,0 0 1 0 0,0-1-1 0 0,0 1 1 0 0,1 1 0 0 0,-1 0-1 0 0,0 0 0 0 0,0 0 0 0 0,1 0 1 0 0,0 0-1 0 0,-1-1 0 0 0,1 1 0 0 0,0 0 1 0 0,0 0-1 0 0,1-1 0 0 0,-1 1 0 0 0,0-1 1 0 0,1 1-1 0 0,0-1 0 0 0,-1 0 0 0 0,1 1 1 0 0,12 17-48 0 0,-9-4 23 0 0,1-7-8 0 0,2-1-42 0 0,-2-2-24 0 0,1 4-93 0 0,-4-5 100 0 0,-3-4 69 0 0,0 0 0 0 0,1-1-1 0 0,-1 1 1 0 0,0 0-1 0 0,1-1 1 0 0,-1 1 0 0 0,0-1-1 0 0,1 1 1 0 0,-1 0 0 0 0,1-1-1 0 0,-1 1 1 0 0,1-1 0 0 0,-1 1-1 0 0,1-1 1 0 0,-1 0 0 0 0,1 1-1 0 0,0-1 1 0 0,-1 1 0 0 0,1-1-1 0 0,0 0 1 0 0,-1 0 0 0 0,1 1 23 0 0,4 1-95 0 0,-3-1 106 0 0,0 1-57 0 0,0-1-52 0 0,0 1-43 0 0,1 0-77 0 0,-1 0-42 0 0,5 5-655 0 0,-1-2 197 0 0,-3-3 335 0 0,-1 0 164 0 0,-1-1 153 0 0,0 0 33 0 0,1-1-116 0 0,-1 1 0 0 0,0-1 0 0 0,1 0 0 0 0,-1 1 0 0 0,1-1 0 0 0,-1 0 0 0 0,1 0 0 0 0,-1 0 1 0 0,1 0-1 0 0,0 0 149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21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362 312 6448 0 0,'-9'0'54'0'0,"-5"0"-40"0"0,6 0 43 0 0,-6 0 80 0 0,5 0-28 0 0,-3 0 34 0 0,10 0-47 0 0,0-1 0 0 0,-1 1-1 0 0,1 0 1 0 0,0-1-1 0 0,0 0 1 0 0,-1 0-1 0 0,1 1 1 0 0,0-1-1 0 0,0-1 1 0 0,-2 0-96 0 0,-14-6 814 0 0,8 8-353 0 0,-1 3 46 0 0,2 2-203 0 0,-3 2 172 0 0,0-5-94 0 0,4-1-115 0 0,1 1-33 0 0,-5 6 156 0 0,3-3-205 0 0,-6 6 82 0 0,-1 1 74 0 0,-34 34 843 0 0,49-45-1168 0 0,-7 6 118 0 0,1 1 0 0 0,0 0 0 0 0,-1 2-134 0 0,6-7 44 0 0,0 0-1 0 0,0 1 1 0 0,0-1 0 0 0,1 1 0 0 0,-1 0-1 0 0,1-1 1 0 0,0 2-44 0 0,-2 7 124 0 0,-2 6 126 0 0,-6 3 56 0 0,8-17-261 0 0,1 0 0 0 0,0 0 0 0 0,1 0 0 0 0,-1 0 0 0 0,1 0 0 0 0,0 0 0 0 0,0 0 0 0 0,0 0-1 0 0,0 4-44 0 0,-1 22 252 0 0,2-9-44 0 0,0-1 26 0 0,1-15-200 0 0,-1 0 0 0 0,1-1 0 0 0,0 1 0 0 0,0 0 0 0 0,0-1 0 0 0,1 1 0 0 0,0-1 0 0 0,0 0 0 0 0,0 1 0 0 0,0-1-34 0 0,3 4 62 0 0,-1-1 1 0 0,1 0-1 0 0,1 0 0 0 0,0 0 0 0 0,2 3-62 0 0,-3-6 28 0 0,-1-1 0 0 0,1 1 0 0 0,0-1 0 0 0,-1 0 0 0 0,1 0 0 0 0,1 0 0 0 0,-1-1 0 0 0,0 0 0 0 0,1 0-1 0 0,0 0-27 0 0,12 3 89 0 0,1-1 0 0 0,6 0-89 0 0,-11-2 30 0 0,32 4 62 0 0,-8 5-11 0 0,-20-9-43 0 0,-1-1 0 0 0,1 0 0 0 0,0-1 0 0 0,2-1-38 0 0,18-2 8 0 0,-35 2-14 0 0,15-2-4 0 0,27-6 46 0 0,-29 4-55 0 0,1-1-48 0 0,-2-1-69 0 0,-8 4-16 0 0,-1 0-32 0 0,8-4-265 0 0,-3 1-19 0 0,17-7-706 0 0,5-4-260 0 0</inkml:trace>
  <inkml:trace contextRef="#ctx0" brushRef="#br0" timeOffset="384.81">755 1 8408 0 0,'0'2'190'0'0,"2"9"-21"0"0,4-4-68 0 0,13 0 33 0 0,-8-3-43 0 0,0 0 56 0 0,-9-3-143 0 0,0 0 1 0 0,0 0-1 0 0,0 1 1 0 0,-1-1-1 0 0,1 0 1 0 0,0 1 0 0 0,-1-1-1 0 0,1 1 1 0 0,-1 0-1 0 0,1 0-4 0 0,1 2 0 0 0,-1 0-1 0 0,0 0 1 0 0,-1 0 0 0 0,1 0-1 0 0,-1 1 1 0 0,1 2 0 0 0,2 5-3 0 0,-1-3 42 0 0,1-1 84 0 0,0 1 127 0 0,1 4 124 0 0,7 11 355 0 0,-8-16-386 0 0,-1 0 1 0 0,1 0-1 0 0,0 6-343 0 0,2 19 864 0 0,-1-16-493 0 0,-3-10-209 0 0,0 0-1 0 0,-1 0 1 0 0,1 0-1 0 0,-1-1 0 0 0,-1 2 1 0 0,1-1-162 0 0,1 18 479 0 0,4-2-37 0 0,-1-6-154 0 0,1 16 196 0 0,-1-16-257 0 0,-3-10-100 0 0,0 0 0 0 0,-1 0 0 0 0,1 1 0 0 0,-1-1-1 0 0,-1 3-126 0 0,0 4 295 0 0,0 0-90 0 0,-1-2-70 0 0,2 18 123 0 0,2-18-119 0 0,4 1 51 0 0,-6-11-162 0 0,0-1 1 0 0,-1 1-1 0 0,1-1 1 0 0,0 1-1 0 0,-1-1 1 0 0,1 1-1 0 0,-1-1 1 0 0,1 1-1 0 0,-1 0 1 0 0,0-1-1 0 0,1 1 1 0 0,-1 0-1 0 0,0-1-28 0 0,0 19 237 0 0,0 23 220 0 0,0-40-269 0 0,0-3 10 0 0,0 0 2 0 0,0 0-2 0 0,0 0-13 0 0,-9-1 84 0 0,6-1-78 0 0,5-2-72 0 0,2 0-64 0 0,-1 1-50 0 0,0 0 80 0 0,-2-1-38 0 0,-2-5-13 0 0,1 6-6 0 0,-1-14 43 0 0,2-18-1 0 0,0 33-67 0 0,-1 0-1 0 0,1-1 1 0 0,0 1 0 0 0,0 0 0 0 0,0-1 0 0 0,0 1 0 0 0,0 0 0 0 0,0 0 0 0 0,0 0 0 0 0,1 0 0 0 0,-1 0 0 0 0,1 0 0 0 0,0 0-3 0 0,17-22 46 0 0,-8 2-39 0 0,-10 18-7 0 0,1 0 0 0 0,-1 0 0 0 0,1 0 0 0 0,0 0 0 0 0,0 1 0 0 0,0-1 0 0 0,0 1 0 0 0,0-1 0 0 0,1 1 0 0 0,0 0 0 0 0,-1 0 0 0 0,1 0 0 0 0,1 0 0 0 0,-1 0 0 0 0,15-14 0 0 0,-15 15 0 0 0,0 0-1 0 0,-1 0 1 0 0,1-1-1 0 0,0 2 1 0 0,1-1-1 0 0,0 0 1 0 0,31-12-61 0 0,-29 12 45 0 0,-4 2 11 0 0,0-1 0 0 0,-1 1 1 0 0,1-1-1 0 0,0 1 0 0 0,0-1 0 0 0,0 1 0 0 0,0 0 0 0 0,0 0 0 0 0,0 0 0 0 0,0 0 0 0 0,0 1 0 0 0,-1-1 0 0 0,1 0 0 0 0,0 1 0 0 0,0-1 0 0 0,0 1 0 0 0,0 0 0 0 0,-1-1 0 0 0,1 1 0 0 0,0 0 0 0 0,-1 0 0 0 0,2 1 5 0 0,6 3-5 0 0,-2-1-18 0 0,-3-3 16 0 0,-1 1 0 0 0,0 0 0 0 0,1-1 0 0 0,-1 1 0 0 0,0 0 0 0 0,0 1 0 0 0,-1-1 0 0 0,1 0 0 0 0,0 1 0 0 0,-1 0 0 0 0,1 0 0 0 0,-1-1 0 0 0,2 4 7 0 0,6 17-18 0 0,-1 1-42 0 0,2-5 46 0 0,-6 11 14 0 0,6 3 0 0 0,-5-3 0 0 0,0-14 0 0 0,-5-13 0 0 0,1 1 0 0 0,-1-1 0 0 0,0 1 0 0 0,0-1 0 0 0,-1 1 0 0 0,1-1 0 0 0,-1 1 0 0 0,1 1 0 0 0,-1 55 11 0 0,0-3 102 0 0,-1-55-107 0 0,1 0 0 0 0,0 0 0 0 0,0-1-1 0 0,0 1 1 0 0,-1 0 0 0 0,1 0 0 0 0,-1-1 0 0 0,0 1-1 0 0,1-1 1 0 0,-1 1 0 0 0,0-1 0 0 0,0 1-1 0 0,0-1 1 0 0,0 1 0 0 0,0-1 0 0 0,0 0 0 0 0,0 1-1 0 0,-1 0-5 0 0,-1 2 72 0 0,2 0-38 0 0,2 4-10 0 0,-1-8-14 0 0,0 2-1 0 0,0-1-90 0 0,0-1-115 0 0,0 0-252 0 0,0 0-449 0 0,0 0-51 0 0,0 0-11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20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42 6880 0 0,'0'0'157'0'0,"0"0"23"0"0,0 0 11 0 0,0-3-31 0 0,0 2-158 0 0,0 1 0 0 0,0-1 0 0 0,0 0 0 0 0,0 1 0 0 0,-1-1 1 0 0,1 0-1 0 0,0 1 0 0 0,0-1 0 0 0,0 0 0 0 0,-1 0 0 0 0,1 1 0 0 0,0-1 1 0 0,0 1-1 0 0,-1-1 0 0 0,1 0-2 0 0,-7-1 16 0 0,3 2 41 0 0,1 0 126 0 0,1 0-38 0 0,-2 0 49 0 0,2 0-84 0 0,-2 0 13 0 0,2 0-21 0 0,-3-3 400 0 0,-2-3-241 0 0,-4 1 48 0 0,3 3-125 0 0,-1 1 58 0 0,1 1-32 0 0,-1 0 48 0 0,-15-3 35 0 0,15 0-205 0 0,8 3-74 0 0,0-1 0 0 0,0 1 0 0 0,0 0 0 0 0,0-1 0 0 0,0 1 1 0 0,0 0-1 0 0,0 0 0 0 0,0 0 0 0 0,0-1 0 0 0,0 1 1 0 0,0 0-1 0 0,0 0 0 0 0,0 1 0 0 0,0-1 0 0 0,0 0 0 0 0,0 0 1 0 0,0 0-1 0 0,1 1 0 0 0,-1-1 0 0 0,0 0 0 0 0,0 1 0 0 0,0-1 1 0 0,0 1-1 0 0,0-1 0 0 0,0 1 0 0 0,1-1 0 0 0,-1 1-14 0 0,0-1 5 0 0,-1 1 25 0 0,0 0 0 0 0,0-1 1 0 0,0 1-1 0 0,0-1 1 0 0,1 0-1 0 0,-1 1 0 0 0,0-1 1 0 0,0 0-1 0 0,0 0 0 0 0,0 0 1 0 0,-2-1-31 0 0,2 1 25 0 0,1 0 1 0 0,-1 0-1 0 0,0 0 1 0 0,0 0-1 0 0,0 0 1 0 0,0 0-1 0 0,0 0 1 0 0,0 1-1 0 0,0-1 1 0 0,0 1-1 0 0,-1 0-25 0 0,-5 3 75 0 0,-20 8 164 0 0,18-9-181 0 0,-26 11 113 0 0,30-11-150 0 0,0 0 6 0 0,-1 0 0 0 0,1 0 0 0 0,0 1 1 0 0,0 0-1 0 0,0 1 0 0 0,0 0-27 0 0,-27 27 11 0 0,19-15-11 0 0,12-13 0 0 0,1 2 0 0 0,2 17 0 0 0,-1-16-2 0 0,-1-6 4 0 0,1-1 0 0 0,0 1 0 0 0,0 0 1 0 0,0 0-1 0 0,0 0 0 0 0,0 0 0 0 0,0 0 0 0 0,0 0 0 0 0,0 0 0 0 0,0 0 0 0 0,0 0 1 0 0,0 0-1 0 0,1 0 0 0 0,-1 0 0 0 0,0 0 0 0 0,1 0 0 0 0,-1 0 0 0 0,1 0 0 0 0,-1-1 0 0 0,1 1 1 0 0,-1 0-1 0 0,1 0 0 0 0,0 0 0 0 0,-1-1 0 0 0,1 1 0 0 0,0 0 0 0 0,0-1 0 0 0,-1 1 0 0 0,1-1 1 0 0,0 1-1 0 0,0-1 0 0 0,0 1 0 0 0,0-1 0 0 0,0 0 0 0 0,0 1 0 0 0,0-1-2 0 0,17 13 67 0 0,-2 5 42 0 0,-10-12-51 0 0,-1 0-1 0 0,0-1 0 0 0,1 0 1 0 0,6 5-58 0 0,0-3 51 0 0,-5-3-14 0 0,-1 0 0 0 0,0 0 0 0 0,0 1-1 0 0,4 4-36 0 0,-5-4 25 0 0,1 0 0 0 0,1-1-1 0 0,-1 1 1 0 0,1-1 0 0 0,-1 0 0 0 0,7 2-25 0 0,16 10 70 0 0,-3 2 22 0 0,9 8-2 0 0,19 12 55 0 0,-51-36-126 0 0,0 1 1 0 0,0-1-1 0 0,0 1 1 0 0,0 0 0 0 0,-1 0-1 0 0,1 0 1 0 0,-1 0 0 0 0,1 0-1 0 0,-1 0 1 0 0,0 1-1 0 0,0 0-19 0 0,0 1 39 0 0,1-1-1 0 0,0 1 1 0 0,0-1-1 0 0,0 0 1 0 0,4 3-39 0 0,6 5 124 0 0,11 13 161 0 0,-16-11-101 0 0,-4 1 39 0 0,-4-8-124 0 0,0-6-66 0 0,0 1-1 0 0,0 0 1 0 0,0-1-1 0 0,0 1 1 0 0,0 0-1 0 0,0 0 0 0 0,0-1 1 0 0,0 1-1 0 0,-1 0 1 0 0,1-1-1 0 0,-1 1 1 0 0,0 1-33 0 0,-10 2 263 0 0,6 9 1 0 0,-6 0-7 0 0,5-12-29 0 0,-5 1-53 0 0,1 3-37 0 0,1-1-33 0 0,8-4-86 0 0,-13 6 145 0 0,-4 2-55 0 0,14-8-93 0 0,0 0-1 0 0,-1 0 0 0 0,1 0 0 0 0,-1-1 0 0 0,1 0 0 0 0,-1 1 1 0 0,1-2-1 0 0,-1 1 0 0 0,-3-1-15 0 0,-9 0 27 0 0,15 1-27 0 0,1 0 0 0 0,-1 0 0 0 0,0 0 0 0 0,1-1 0 0 0,-1 1 0 0 0,0-1 0 0 0,1 1 0 0 0,-1-1 0 0 0,1 1 0 0 0,-1-1 0 0 0,1 0 0 0 0,-1 0 0 0 0,1 0 0 0 0,-13-5 0 0 0,-10 3-16 0 0,23 3 13 0 0,1 0-1 0 0,0 0 1 0 0,-1 0-1 0 0,1 0 1 0 0,0 0-1 0 0,-1 0 1 0 0,1 0-1 0 0,0 0 1 0 0,-1 0-1 0 0,1 0 1 0 0,0 0-1 0 0,-1 0 0 0 0,1 0 1 0 0,0 0-1 0 0,-1-1 1 0 0,1 1-1 0 0,0 0 1 0 0,0 0-1 0 0,-1 0 1 0 0,1 0-1 0 0,0-1 1 0 0,-1 1-1 0 0,1 0 1 0 0,0 0-1 0 0,0-1 0 0 0,0 1 4 0 0,-12-9-135 0 0,10 8 114 0 0,1 1 1 0 0,-1-1 0 0 0,1 0-1 0 0,-1 1 1 0 0,1 0-1 0 0,-1-1 1 0 0,1 1-1 0 0,-1 0 1 0 0,0 0-1 0 0,-1-1 21 0 0,-13-2-258 0 0,10 0 80 0 0,1-3-44 0 0,1-3-160 0 0,3-2-116 0 0,1 5 194 0 0,-1 4 160 0 0,1 0-36 0 0,0 1-4 0 0,-1 0-37 0 0,1 0-42 0 0,-1 0-46 0 0,0 0-52 0 0,0 1-46 0 0,0-1-43 0 0,0 1-36 0 0,-1 0-138 0 0,0-1-37 0 0,-4 1-1446 0 0</inkml:trace>
  <inkml:trace contextRef="#ctx0" brushRef="#br0" timeOffset="272.52">673 222 7520 0 0,'0'3'217'0'0,"0"12"-83"0"0,0-3-53 0 0,0 0-31 0 0,2 6-2 0 0,0-13-8 0 0,1 1 34 0 0,1-1 51 0 0,2 1 63 0 0,1 2 31 0 0,-3-1-48 0 0,-3-5-126 0 0,-1 0 0 0 0,1-1-1 0 0,-1 1 1 0 0,1 0 0 0 0,-1 0 0 0 0,0 0 0 0 0,0 0 0 0 0,0-1 0 0 0,0 3-45 0 0,1 10 301 0 0,0-5-94 0 0,2 1 54 0 0,24 50 795 0 0,-22-45-712 0 0,-1-5-99 0 0,-1-1-71 0 0,7 8 154 0 0,-1-4-50 0 0,-4-5-105 0 0,1 1-18 0 0,4 6 131 0 0,6 8 241 0 0,4-3 12 0 0,-7-11-232 0 0,-3-4-84 0 0,0-1-11 0 0,6 6 53 0 0,-6-4-173 0 0,1-2 52 0 0,14 1 257 0 0,28-3 553 0 0,-40-3-747 0 0,-10 2-143 0 0,1-1 0 0 0,-1 0 0 0 0,1-1 0 0 0,0 1 0 0 0,-1-1 0 0 0,0 1 0 0 0,1-1 0 0 0,-1 0-64 0 0,6-4 136 0 0,0-3-33 0 0,3-3 43 0 0,12-13 129 0 0,-18 17-219 0 0,-2 0-35 0 0,8-22 87 0 0,-10 22-94 0 0,0 0 1 0 0,-1 0 0 0 0,0 0 0 0 0,0-1 0 0 0,-1-2-15 0 0,1-16 65 0 0,-1 17-44 0 0,1 6-15 0 0,-1 0 0 0 0,0 0 0 0 0,0 0 0 0 0,0-1 0 0 0,0 1 0 0 0,0 0 0 0 0,-1 0 0 0 0,1 0 0 0 0,-1 0 0 0 0,0 0 0 0 0,0-1-6 0 0,-4-4 24 0 0,-1-5 13 0 0,0-1-54 0 0,3 7-21 0 0,-1-1 0 0 0,0 1 1 0 0,0 0-1 0 0,-1-1 38 0 0,-1 1-54 0 0,2-1 0 0 0,-1 1 0 0 0,1-1 0 0 0,0-2 54 0 0,3 7-43 0 0,0 1-19 0 0,0-1 0 0 0,1 1 1 0 0,-1-1-1 0 0,0 1 0 0 0,0-1 1 0 0,-1 1-1 0 0,1 0 0 0 0,0-1 1 0 0,-1 1-1 0 0,0 0 0 0 0,1 0 0 0 0,-1 0 1 0 0,0 0 61 0 0,-2-2-85 0 0,2 2-7 0 0,0 0-20 0 0,0 0-43 0 0,1 0-13 0 0,0 0-41 0 0,0 0-48 0 0,0 1-52 0 0,0-1 7 0 0,1 0-43 0 0,-1 0-47 0 0,1 1-50 0 0,0-1-52 0 0,-1 0-57 0 0,1-1-59 0 0,0 1-63 0 0,0-4-1372 0 0,0-4-1151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39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494 67 5672 0 0,'0'0'165'0'0,"0"0"-43"0"0,0 0-3 0 0,0 0 47 0 0,0 0 144 0 0,-3 0 266 0 0,-8 0 22 0 0,9 0-13 0 0,-1-2-62 0 0,-8-9-31 0 0,9 9-308 0 0,1 1-35 0 0,-2 0 59 0 0,1 1-77 0 0,-1 1-71 0 0,0 0-1 0 0,1-1 70 0 0,-1-1 77 0 0,2 0-59 0 0,-1-1 36 0 0,-5-3 36 0 0,-1 1 47 0 0,5 3-131 0 0,-1 0 0 0 0,1 0 0 0 0,-1 1 0 0 0,0-1-1 0 0,1 1 1 0 0,-1 0 0 0 0,0 0-135 0 0,-1-3 425 0 0,4 2-367 0 0,-2-2 45 0 0,-4-2 63 0 0,3 3-72 0 0,0 1 21 0 0,0 0 44 0 0,0 1 57 0 0,-2-1 67 0 0,-6-2 15 0 0,-3-7 10 0 0,11 7-64 0 0,1 2-110 0 0,-1 1-68 0 0,-2 0-41 0 0,4 1 45 0 0,1-1-64 0 0,1 0 1 0 0,-1 0-1 0 0,1 0 1 0 0,-1-1-1 0 0,1 1 1 0 0,-1 0-1 0 0,1 0 1 0 0,-1 0-1 0 0,1 1 1 0 0,-1-1-1 0 0,1 0 1 0 0,-1 0-1 0 0,1 0 1 0 0,-1 0-1 0 0,1 0 0 0 0,-1 1 1 0 0,1-1-1 0 0,-1 0 1 0 0,1 0-1 0 0,-1 1 1 0 0,1-1-1 0 0,0 0 1 0 0,-1 1-1 0 0,1-1 1 0 0,-1 0-1 0 0,1 1 1 0 0,0-1-1 0 0,-1 1 1 0 0,1-1-1 0 0,0 0 1 0 0,0 1-1 0 0,-1 0-6 0 0,-3 6 78 0 0,-10-2 36 0 0,-5 4-3 0 0,-10 6-31 0 0,11-6-22 0 0,9-3-58 0 0,-1 3 39 0 0,-23 24 168 0 0,20-18-145 0 0,-2 0-66 0 0,-7 7-82 0 0,-7 6-19 0 0,19-13 109 0 0,-1 10 75 0 0,0-2-20 0 0,4-14-35 0 0,6-8-22 0 0,0 0 0 0 0,0 1 1 0 0,0-1-1 0 0,0 1 0 0 0,0-1 1 0 0,1 1-1 0 0,-1-1 0 0 0,0 1 1 0 0,1-1-1 0 0,-1 1 0 0 0,1 0 1 0 0,0-1-1 0 0,-1 1 0 0 0,1 0 1 0 0,0-1-1 0 0,0 1 1 0 0,0 1-3 0 0,-1 6-14 0 0,-1 1 0 0 0,0-1 0 0 0,-1-1 1 0 0,0 1-1 0 0,0 0 0 0 0,-3 4 14 0 0,-4 13 3 0 0,9-21-2 0 0,0 1 0 0 0,0-1 1 0 0,0 0-1 0 0,1 0 1 0 0,0 1-1 0 0,0-1 1 0 0,0 1-1 0 0,1-1 1 0 0,-1 0-1 0 0,1 0 1 0 0,1 3-2 0 0,9 14 74 0 0,-5 5-4 0 0,-4-21-51 0 0,0 1 1 0 0,1-1-1 0 0,0 0 1 0 0,1 0-1 0 0,1 1-19 0 0,6 7 81 0 0,1-1-3 0 0,-7-8-48 0 0,-1 0 1 0 0,1 0 0 0 0,0 0 0 0 0,0-1 0 0 0,0 0 0 0 0,3 1-31 0 0,25 12 278 0 0,-32-17-257 0 0,1 1 0 0 0,0 0-1 0 0,0-1 1 0 0,1 0-1 0 0,-1 1 1 0 0,0-1-1 0 0,0 0 1 0 0,0 0 0 0 0,0 0-1 0 0,0 0 1 0 0,0 0-21 0 0,9-1 81 0 0,3 2 4 0 0,-8-1-46 0 0,0 0 1 0 0,-1 0-1 0 0,1 0 1 0 0,0-1-1 0 0,-1 0 0 0 0,2 0-39 0 0,-5 0 20 0 0,0 1 0 0 0,0-1 0 0 0,1 0 0 0 0,-1 0 0 0 0,0 0 0 0 0,0-1 0 0 0,0 1 0 0 0,0 0 0 0 0,0-1 0 0 0,-1 1-1 0 0,1-1-19 0 0,17-14 174 0 0,-16 14-152 0 0,1 0 0 0 0,-1 0-1 0 0,1 0 1 0 0,-1 0 0 0 0,1 1 0 0 0,0-1 0 0 0,1 1-22 0 0,26-9 129 0 0,-27 8-111 0 0,0 0 0 0 0,-1 0 0 0 0,1 0 0 0 0,0-1 0 0 0,-1 0 0 0 0,1 0 0 0 0,-1 0 0 0 0,0 0-18 0 0,24-21 160 0 0,9-2-62 0 0,-33 24-94 0 0,3-2 9 0 0,1-1 0 0 0,-1 1 1 0 0,0-2-1 0 0,-1 1 0 0 0,1 0 0 0 0,3-6-13 0 0,14-14 27 0 0,-16 18-16 0 0,-1-1 0 0 0,0 1 0 0 0,0-1 0 0 0,-1 0-1 0 0,0 0-10 0 0,9-15 22 0 0,-9 16-9 0 0,11-18 50 0 0,-1-8 49 0 0,-12 22-87 0 0,10-25 14 0 0,-8 28-39 0 0,-4 7-1 0 0,0-1 0 0 0,0 1 0 0 0,0-1 0 0 0,0 1 0 0 0,-1-1 0 0 0,1 0 0 0 0,0 1 0 0 0,-1-1 0 0 0,1 0 0 0 0,-1 1 0 0 0,0-1 0 0 0,1 0 0 0 0,-1 1 0 0 0,0-1 1 0 0,0 0-6 0 0,0 0 1 0 0,0 0-1 0 0,1 0 1 0 0,-1 0-1 0 0,0 1 1 0 0,1-1-1 0 0,0 0 1 0 0,-1 0-1 0 0,1 1 1 0 0,0-1 0 0 0,0 0-1 0 0,0 1 1 0 0,0-1 5 0 0,0 0-1 0 0,0 1 1 0 0,0-1 0 0 0,0 1 0 0 0,0-1 0 0 0,-1 0 0 0 0,1 0-1 0 0,-1 1 1 0 0,1-1 0 0 0,-1 0 0 0 0,1 0 0 0 0,-1 0 0 0 0,0 0-1 0 0,0 0 1 0 0,0-30-10 0 0,0 30 4 0 0,0 1 1 0 0,0-1 0 0 0,0 1-1 0 0,0-1 1 0 0,0 1 0 0 0,-1-1-1 0 0,1 1 1 0 0,0-1 0 0 0,-1 1-1 0 0,0-1 6 0 0,-10-14-53 0 0,9 2 32 0 0,2 11-38 0 0,0 3-32 0 0,0 0-2 0 0,0 0 10 0 0,0 3 17 0 0,0 11 52 0 0,0-13 14 0 0,0 1 0 0 0,0-1 0 0 0,0 1 0 0 0,0-1 0 0 0,0 1 0 0 0,1-1 0 0 0,-1 1 0 0 0,0-1 0 0 0,1 1 0 0 0,-1-1 0 0 0,6 8 0 0 0,-5-8 0 0 0,0 0 0 0 0,-1 1 0 0 0,1-1 0 0 0,0 1 0 0 0,0 0 0 0 0,0-1 0 0 0,-1 1 0 0 0,1-1 0 0 0,-1 1 0 0 0,0 0 0 0 0,1 0 0 0 0,-1-1 0 0 0,0 1 0 0 0,0 0 0 0 0,0 0 0 0 0,0-1 0 0 0,0 1 0 0 0,0-1 0 0 0,0 1 0 0 0,1-1 0 0 0,-1 1 0 0 0,0-1 0 0 0,1 0 0 0 0,-1 1 0 0 0,1-1 0 0 0,13 16 0 0 0,-1-1 0 0 0,-7-2 0 0 0,0-10 0 0 0,-5-3 0 0 0,-1-1 0 0 0,1 0 0 0 0,-1 0 0 0 0,1 1 0 0 0,-1-1 0 0 0,1 0 0 0 0,-1 1 0 0 0,0-1 0 0 0,1 0 0 0 0,-1 1 0 0 0,0-1 0 0 0,1 1 0 0 0,-1-1 0 0 0,0 0 0 0 0,0 1 0 0 0,1-1 0 0 0,-1 1 0 0 0,0-1 0 0 0,0 1 0 0 0,0-1 0 0 0,1 1 0 0 0,-1-1 0 0 0,0 1 0 0 0,0-1 0 0 0,0 1 0 0 0,0-1 0 0 0,0 1 0 0 0,0-1 0 0 0,0 1 0 0 0,0 0 0 0 0,0-1 0 0 0,-1 1 0 0 0,1 1 0 0 0,0 1 0 0 0,0-1 0 0 0,0 1 0 0 0,0-1 0 0 0,0 1 0 0 0,0-1 0 0 0,1 0 0 0 0,-1 1 0 0 0,1-1 0 0 0,-1 0 0 0 0,1 1 0 0 0,0-1 0 0 0,0 0 0 0 0,0 0 0 0 0,0 0 0 0 0,1 1 0 0 0,-1-1 0 0 0,1-1 0 0 0,-1 1 0 0 0,1 0 0 0 0,0 0 0 0 0,-1 0 0 0 0,1 0 0 0 0,0 0 0 0 0,-1-1 0 0 0,0 1 0 0 0,1 1 0 0 0,-1-1 0 0 0,0 0 0 0 0,0 0 0 0 0,0 0 0 0 0,0 1 0 0 0,0-1 0 0 0,-1 0 0 0 0,1 1 0 0 0,-1-1 0 0 0,0 0 0 0 0,1 1 0 0 0,-1-1 0 0 0,0 1 0 0 0,0-1 0 0 0,-1 1 0 0 0,1-1 0 0 0,0 0 4 0 0,0 0-1 0 0,1 0 1 0 0,-1 0-1 0 0,0 0 1 0 0,1-1-1 0 0,-1 1 1 0 0,1 0-1 0 0,0 0 1 0 0,-1-1-1 0 0,1 1 1 0 0,0 0-1 0 0,0-1 0 0 0,0 1-3 0 0,0-1 11 0 0,0 1 0 0 0,0 0 0 0 0,0-1-1 0 0,0 1 1 0 0,0 0 0 0 0,-1-1-1 0 0,1 1 1 0 0,-1 0 0 0 0,1 0-1 0 0,-1 0 1 0 0,0 0 0 0 0,0-1-1 0 0,0 1-10 0 0,0 6 44 0 0,0-6-29 0 0,0 0-1 0 0,0 1 0 0 0,0-1 0 0 0,0 0 1 0 0,0 0-1 0 0,1 1 0 0 0,-1-1 1 0 0,0 0-1 0 0,1 0 0 0 0,0 1-14 0 0,4 6 35 0 0,-4-8-31 0 0,0 0-1 0 0,0 1 1 0 0,0-1-1 0 0,0 1 1 0 0,0 0 0 0 0,-1-1-1 0 0,1 1 1 0 0,-1-1-1 0 0,1 1 1 0 0,-1 0 0 0 0,0 0-1 0 0,1-1 1 0 0,-1 1-1 0 0,0 0-3 0 0,0 0 9 0 0,0 0-1 0 0,0 0 1 0 0,1-1-1 0 0,-1 1 1 0 0,0 0-1 0 0,1 0 1 0 0,0 0-1 0 0,-1-1 1 0 0,1 1-1 0 0,0 0 1 0 0,0-1-1 0 0,0 1 1 0 0,0 0-9 0 0,0-1 9 0 0,0 1 1 0 0,0-1-1 0 0,0 1 0 0 0,0 0 1 0 0,-1-1-1 0 0,1 1 0 0 0,0 0 1 0 0,-1 0-1 0 0,0 0 0 0 0,1-1 1 0 0,-1 1-1 0 0,0 0 0 0 0,0 0-9 0 0,0-1 5 0 0,0 0 0 0 0,0-1 0 0 0,0 1 1 0 0,0 0-1 0 0,0-1 0 0 0,0 1 0 0 0,0 0 0 0 0,1 0 0 0 0,-1-1 0 0 0,0 1 0 0 0,0 0 0 0 0,1-1 0 0 0,-1 1 0 0 0,0-1 0 0 0,1 1 0 0 0,-1 0 0 0 0,0-1 0 0 0,1 1 0 0 0,-1-1 0 0 0,1 1 0 0 0,-1-1 0 0 0,1 1 0 0 0,-1-1 0 0 0,1 1 0 0 0,0-1 0 0 0,-1 1-5 0 0,1-1 6 0 0,0 0 0 0 0,-1 1-1 0 0,1-1 1 0 0,-1 1 0 0 0,1-1 0 0 0,-1 1-1 0 0,1-1 1 0 0,-1 1 0 0 0,1-1 0 0 0,-1 1-1 0 0,0-1 1 0 0,1 1 0 0 0,-1 0-1 0 0,0-1 1 0 0,1 1 0 0 0,-1 0 0 0 0,0-1-1 0 0,0 1 1 0 0,0 0 0 0 0,1 0 0 0 0,-1-1-1 0 0,0 1 1 0 0,0 0 0 0 0,0-1 0 0 0,0 1-1 0 0,0 0-5 0 0,0 2 60 0 0,0 2-70 0 0,0-3 68 0 0,0 1 103 0 0,0-1-28 0 0,0-1 41 0 0,2-1 0 0 0,-2 0-402 0 0,0 0 74 0 0,1 0 64 0 0,-1 0 57 0 0,0 1 84 0 0,1-1 99 0 0,2 0 567 0 0,-2 0-606 0 0,0 0-44 0 0,0 0-59 0 0,-1 0-73 0 0,1 0-87 0 0,0 0-102 0 0,0 0-70 0 0,-1 0-102 0 0,1 0-111 0 0,-1 0-123 0 0,1 0 282 0 0,-1 0-35 0 0,0 0-35 0 0,0 0-36 0 0,1 0-39 0 0,-1 0-39 0 0,0-1-40 0 0,0 1-41 0 0,0 0-522 0 0,0 0-32 0 0,0 0-2510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40.0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8840 0 0,'0'0'197'0'0,"0"0"24"0"0,0 0 19 0 0,0 0 47 0 0,0 0 142 0 0,0 0 62 0 0,0 0 12 0 0,0 3-34 0 0,0 1-373 0 0,1-1 48 0 0,3 7 442 0 0,-1-6-382 0 0,0 0-95 0 0,-2-3-106 0 0,0 0-44 0 0,1 1 190 0 0,-1 0-33 0 0,0 1 32 0 0,-1 2-72 0 0,-1 0-34 0 0,1-3 50 0 0,3 12 183 0 0,3-3-55 0 0,-1-3-72 0 0,0 3 49 0 0,0-1-50 0 0,1 2 9 0 0,-5-11-133 0 0,-1 1 0 0 0,1-1 0 0 0,-1 1 0 0 0,0-1 1 0 0,1 1-1 0 0,-1-1 0 0 0,0 1 0 0 0,0-1 0 0 0,0 1 1 0 0,0-1-24 0 0,0 1 23 0 0,0-1 0 0 0,0 1 1 0 0,0-1-1 0 0,0 1 0 0 0,0-1 1 0 0,1 1-1 0 0,-1-1 0 0 0,0 1 1 0 0,1-1-1 0 0,0 1-23 0 0,7 16 223 0 0,-7-14-187 0 0,0-1 1 0 0,0 0-1 0 0,0 0 1 0 0,-1 0-1 0 0,1 0 1 0 0,-1 1 0 0 0,0 1-37 0 0,1 6 122 0 0,0-3-33 0 0,5 9 60 0 0,1-1-4 0 0,-6-8-58 0 0,0 3 33 0 0,-1-4-52 0 0,1 1 1 0 0,0-1 0 0 0,1 0 0 0 0,-1 0 0 0 0,2 3-69 0 0,2 7 119 0 0,1 16 113 0 0,1-5-29 0 0,6 25 130 0 0,-6-22-173 0 0,1 4 81 0 0,-5-24-140 0 0,0-1 0 0 0,-1 1-1 0 0,-1 0 1 0 0,0 0-1 0 0,0 1-100 0 0,-1-5 64 0 0,1 0 0 0 0,0 0 0 0 0,0 0-1 0 0,1 0 1 0 0,0-1 0 0 0,0 1-64 0 0,3 10 124 0 0,0 16 104 0 0,6 0-11 0 0,-5-3-1 0 0,-1-14-71 0 0,-3-13-116 0 0,-1 1 0 0 0,0-1 0 0 0,0 1 1 0 0,0-1-1 0 0,0 1 0 0 0,0-1 0 0 0,-1 1 0 0 0,0 0 0 0 0,0 0-29 0 0,1 2 48 0 0,-1 0 1 0 0,1 0-1 0 0,1 0 0 0 0,-1 0 0 0 0,1 0 0 0 0,0 1-48 0 0,0-2 53 0 0,-1 0 1 0 0,1 0-1 0 0,-1 0 0 0 0,0 1 0 0 0,0 4-53 0 0,0 4 139 0 0,6 0 23 0 0,-1-1-8 0 0,-4-2-19 0 0,-2 9 95 0 0,0 6 68 0 0,3-20-138 0 0,8 5-5 0 0,-9-9-22 0 0,-2 1-6 0 0,0-3-401 0 0,0 1 74 0 0,0-1 65 0 0,0 0 61 0 0,0 1 59 0 0,0-1 98 0 0,0 1 75 0 0,0-1 52 0 0,0 1 384 0 0,0 0-364 0 0,0-1-35 0 0,0 1-98 0 0,0 0-117 0 0,0-1-111 0 0,0 1 18 0 0,0-1-37 0 0,0 0-37 0 0,0 1-41 0 0,0-1-248 0 0,0 1 189 0 0,0-1-34 0 0,0 0-36 0 0,0 0-36 0 0,0 1-40 0 0,0-1-39 0 0,0 0-42 0 0,0 1-43 0 0,0-1-44 0 0,0 0-46 0 0,0 1-47 0 0,0-1-49 0 0,0 0-50 0 0,0 1-52 0 0,0-1-1530 0 0,0 0-1323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40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9328 0 0,'0'0'208'0'0,"0"0"33"0"0,0 0 15 0 0,0 0-108 0 0,2 0-77 0 0,3 0-37 0 0,4 3-24 0 0,-4-1 22 0 0,-1 1 55 0 0,1 0 108 0 0,-3-2-147 0 0,-1 0 0 0 0,1 0 0 0 0,-1-1 0 0 0,0 1 0 0 0,1-1 0 0 0,-1 0-1 0 0,1 1 1 0 0,-1-1 0 0 0,1 0 0 0 0,-1 0 0 0 0,2 0-48 0 0,0 3 439 0 0,8 11-23 0 0,-6-1-100 0 0,2-8-136 0 0,-7-5-168 0 0,1 0-1 0 0,-1 1 0 0 0,1-1 0 0 0,-1 0 1 0 0,0 0-1 0 0,1 1 0 0 0,-1-1 0 0 0,1 0 0 0 0,-1 1 1 0 0,0-1-1 0 0,1 1 0 0 0,-1-1 0 0 0,0 0 1 0 0,1 1-1 0 0,-1-1 0 0 0,0 1 0 0 0,0-1 0 0 0,0 1 1 0 0,1-1-1 0 0,-1 1 0 0 0,0-1 0 0 0,0 1 1 0 0,0-1-1 0 0,0 1 0 0 0,0-1 0 0 0,0 1 0 0 0,0-1 1 0 0,0 1-1 0 0,0-1 0 0 0,0 1 0 0 0,0-1 1 0 0,0 1-12 0 0,1 12 219 0 0,7 4 35 0 0,-2-5-65 0 0,-2-2-27 0 0,-2-2-93 0 0,4 9 113 0 0,-3-4 5 0 0,-1 0 31 0 0,-2 2 72 0 0,3 7 28 0 0,2-8-61 0 0,0-1 17 0 0,2 1 76 0 0,1 4-39 0 0,-7-15-266 0 0,0 1 1 0 0,0-1 0 0 0,0 0-1 0 0,-1 0 1 0 0,1 0 0 0 0,-1 1 0 0 0,0 1-46 0 0,3 12 251 0 0,3-7-49 0 0,-1-1-65 0 0,0 2 75 0 0,-4-8-160 0 0,0-1 0 0 0,0 0 0 0 0,1 0 1 0 0,-1 0-1 0 0,0 1 0 0 0,1-1 0 0 0,0 1-52 0 0,1 0 250 0 0,-2 1-111 0 0,-1 0-70 0 0,-1 1-34 0 0,1-2 48 0 0,0-1-273 0 0,0 0 88 0 0,0 1 79 0 0,0 0 71 0 0,0 0 89 0 0,0 0 73 0 0,0 0 117 0 0,0 2 262 0 0,0-2 272 0 0,0-3-366 0 0,0-1-254 0 0,0-1-75 0 0,0-1-91 0 0,0-2-109 0 0,-1-7 108 0 0,1-11 47 0 0,4 9-70 0 0,1 6-42 0 0,-4 6-4 0 0,0 1 0 0 0,0-1 0 0 0,0 1 0 0 0,-1-1 0 0 0,1 1 0 0 0,0-1 0 0 0,-1 0 0 0 0,1 1 0 0 0,-1-1 0 0 0,1 0 0 0 0,-1 1 0 0 0,0-1 0 0 0,0 0 0 0 0,0 0 0 0 0,0-1-5 0 0,0-6 10 0 0,-1 6-11 0 0,1 0 0 0 0,0 0 1 0 0,0 0-1 0 0,0 0 0 0 0,0 0 1 0 0,0 0-1 0 0,1 0 0 0 0,-1 0 1 0 0,1 0-1 0 0,0 0 0 0 0,0-1 1 0 0,1 0-14 0 0,0 1 0 0 0,0-1 0 0 0,-1 0 0 0 0,1 0 0 0 0,-1 0 0 0 0,0 0 0 0 0,0 0 0 0 0,0 0 0 0 0,-1 0 0 0 0,1-3 14 0 0,2-12-65 0 0,-2 17 63 0 0,0-1 0 0 0,1 1 0 0 0,-1 0 0 0 0,1 1 1 0 0,-1-1-1 0 0,1 0 0 0 0,-1 0 0 0 0,2 0 2 0 0,13-16 0 0 0,-7 3 0 0 0,2 1 0 0 0,0 0 0 0 0,7-6 0 0 0,-7 7 6 0 0,-8 10-1 0 0,0-1 1 0 0,0 1 0 0 0,1-1 0 0 0,-1 1 0 0 0,1 0 0 0 0,0 0 0 0 0,-1 0 0 0 0,1 1-1 0 0,1-1 1 0 0,0 1-6 0 0,8-2 0 0 0,-11 4 0 0 0,1 0 0 0 0,-1-1 0 0 0,1 0 0 0 0,-1 1 0 0 0,0-1 0 0 0,1 0 0 0 0,-1 0 0 0 0,0 0 0 0 0,0-1 0 0 0,0 1 0 0 0,0 0 0 0 0,0-1 0 0 0,0 1 0 0 0,0-1 0 0 0,0 0-2 0 0,-1 1 0 0 0,1-1 0 0 0,0 1-1 0 0,0-1 1 0 0,0 1 0 0 0,0 0 0 0 0,0 0-1 0 0,0 0 1 0 0,2-1 2 0 0,0 1-23 0 0,1 0-1 0 0,0 1 1 0 0,0-1-1 0 0,-1 1 1 0 0,1 0-1 0 0,3 0 24 0 0,1 0-31 0 0,-8 0 25 0 0,1 0-1 0 0,0 1 0 0 0,-1-1 0 0 0,1 0 0 0 0,0 1 0 0 0,0-1 1 0 0,-1 1-1 0 0,1-1 0 0 0,-1 1 0 0 0,1 0 0 0 0,-1 0 0 0 0,1 0 1 0 0,-1 0-1 0 0,1 0 7 0 0,6 4-22 0 0,3 0 9 0 0,-8-4 7 0 0,-1 0 0 0 0,0 0 1 0 0,1 0-1 0 0,-1 1 1 0 0,0-1-1 0 0,0 1 0 0 0,0-1 1 0 0,0 1-1 0 0,0 0 6 0 0,2 1-9 0 0,0 1 0 0 0,0-2-1 0 0,0 1 1 0 0,1 0 0 0 0,1 0 9 0 0,18 13-35 0 0,-12-1 41 0 0,53 116-6 0 0,-64-129 0 0 0,0-1 0 0 0,-1 1 0 0 0,0-1 0 0 0,1 0 0 0 0,-1 1 0 0 0,0-1 0 0 0,0 1 0 0 0,0-1 0 0 0,0 1 0 0 0,0 0 0 0 0,0-1 0 0 0,0 1 0 0 0,0-1 0 0 0,0 1 0 0 0,0-1 0 0 0,1 1 0 0 0,-1-1 0 0 0,0 1 0 0 0,1-1 0 0 0,-1 1 0 0 0,1-1 0 0 0,8 12 0 0 0,-5-9 2 0 0,-1 0 0 0 0,0 0 0 0 0,0 0 0 0 0,0 1 0 0 0,0 0 0 0 0,-1-1 0 0 0,1 2-2 0 0,8 8 72 0 0,-8-10 35 0 0,-2 0-54 0 0,-3 4-3 0 0,2-8-34 0 0,0 3 96 0 0,0 0-44 0 0,0 8-45 0 0,0-9 32 0 0,0-2 15 0 0,0 0 2 0 0,0 0 0 0 0,0 0 7 0 0,0 0 28 0 0,0 0 11 0 0,0 0 2 0 0,0 0-9 0 0,6-4-41 0 0,0-2-64 0 0,-4 3 6 0 0,2-4 59 0 0,-5-3-68 0 0,1 8 7 0 0,0 1-8 0 0,-1 1-1 0 0,1-1 1 0 0,0 1-1 0 0,0-1 1 0 0,0 1-1 0 0,0-1 1 0 0,0 1 0 0 0,0-1-1 0 0,0 0 1 0 0,0 1-1 0 0,1-1 1 0 0,-1 1-1 0 0,0-1 1 0 0,0 1 0 0 0,0-1-1 0 0,0 1 1 0 0,1 0-1 0 0,-1-1 1 0 0,0 1-1 0 0,0-1 1 0 0,1 1 0 0 0,-1-1-1 0 0,0 1 1 0 0,1 0-1 0 0,-1-1 1 0 0,1 1-1 0 0,-1 0 1 0 0,0-1 0 0 0,1 1-1 0 0,-1 0 1 0 0,1 0-1 0 0,0-1-1 0 0,5-4 3 0 0,-2 0-3 0 0,-1 0 0 0 0,0 0 0 0 0,-1-1 0 0 0,1 1 0 0 0,-1-1 0 0 0,1-8 0 0 0,-3 12 0 0 0,1-1 0 0 0,-1 1 0 0 0,1 0 0 0 0,0-1 0 0 0,0 1 0 0 0,0 0 0 0 0,0 0 0 0 0,0-1 0 0 0,0 1 0 0 0,0 0 0 0 0,1 0 0 0 0,-1 0 0 0 0,1 0 0 0 0,0 0 0 0 0,12-11-1 0 0,-9 9-3 0 0,0 0 0 0 0,-1-1 0 0 0,1 0 0 0 0,-1 0 0 0 0,0 0 0 0 0,1-3 4 0 0,6-8-125 0 0,7 2 21 0 0,5-5-7 0 0,-17 14 95 0 0,0 1 0 0 0,0 0-1 0 0,0 0 1 0 0,0 0 0 0 0,0 1 0 0 0,2 0 16 0 0,-3 0-4 0 0,11-4-35 0 0,4 1 23 0 0,-9 3 7 0 0,-7 1 0 0 0,0 2 0 0 0,0-1 0 0 0,0 0 0 0 0,0 1 0 0 0,0 0 0 0 0,0 0 0 0 0,0 0 0 0 0,3 0 9 0 0,6 1-35 0 0,-11-1 34 0 0,1 0 0 0 0,0 0 0 0 0,-1 0 0 0 0,1 1 0 0 0,0-1 0 0 0,-1 1 0 0 0,1 0 0 0 0,-1 0 0 0 0,1 0 0 0 0,-1 0 0 0 0,2 1 1 0 0,13 4-18 0 0,-1-4-24 0 0,-14-2 39 0 0,0 0 0 0 0,0 1-1 0 0,0-1 1 0 0,-1 1 0 0 0,1-1 0 0 0,0 1-1 0 0,0-1 1 0 0,-1 1 0 0 0,1 0-1 0 0,0 0 1 0 0,-1 0 0 0 0,1 0 0 0 0,-1 0-1 0 0,1 0 1 0 0,-1 0 0 0 0,1 0-1 0 0,-1 1 1 0 0,0-1 0 0 0,0 1 3 0 0,16 11-27 0 0,-6-8-10 0 0,-8-4 33 0 0,-1 0 1 0 0,0 0 0 0 0,1 1 0 0 0,-1-1-1 0 0,0 0 1 0 0,0 1 0 0 0,0 0 0 0 0,0-1-1 0 0,0 1 4 0 0,11 12 0 0 0,-9-9 0 0 0,1 0 0 0 0,0 0 0 0 0,0-1 0 0 0,0 1 0 0 0,0-1 0 0 0,2 1 0 0 0,-2-3 0 0 0,-4-1 0 0 0,0-1 0 0 0,0 0 0 0 0,-1 0 0 0 0,1 1 0 0 0,-1-1 0 0 0,1 0 0 0 0,0 1 0 0 0,-1-1 0 0 0,1 1 0 0 0,-1-1 0 0 0,1 1 0 0 0,-1-1 0 0 0,1 1 0 0 0,-1-1 0 0 0,1 1 0 0 0,-1-1 0 0 0,0 1 0 0 0,1 0 0 0 0,-1-1 0 0 0,0 1 0 0 0,1 0 0 0 0,-1 0 0 0 0,2 4 0 0 0,12 11 0 0 0,0 1 0 0 0,-11-12-1 0 0,0 2 13 0 0,7 13 60 0 0,-4-8-11 0 0,-6-10-55 0 0,2 1 1 0 0,-1-1-1 0 0,0 0 1 0 0,0 0 0 0 0,1 0-1 0 0,-1 0 1 0 0,2 1-7 0 0,-1 3 66 0 0,-2 8 1 0 0,0-1-43 0 0,0 1-458 0 0,0-11 281 0 0,0-1-587 0 0,0-2-40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42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148 506 10800 0 0,'0'-3'241'0'0,"0"2"-227"0"0,0 1-1 0 0,0-1 1 0 0,0 1-1 0 0,0-1 1 0 0,0 1 0 0 0,0-1-1 0 0,0 1 1 0 0,0-1-1 0 0,0 1 1 0 0,-1-1-1 0 0,1 1 1 0 0,0-1 0 0 0,0 1-1 0 0,0-1 1 0 0,-1 1-1 0 0,1 0 1 0 0,0-1 0 0 0,0 1-1 0 0,-1-1 1 0 0,1 1-1 0 0,-1 0 1 0 0,1-1-1 0 0,0 1 1 0 0,-1 0 0 0 0,1-1-1 0 0,-1 1 1 0 0,1 0-1 0 0,0-1 1 0 0,-1 1 0 0 0,1 0-1 0 0,-1 0 1 0 0,1 0-1 0 0,-1 0 1 0 0,1-1 0 0 0,-1 1-1 0 0,1 0 1 0 0,-1 0-1 0 0,1 0 1 0 0,-1 0-1 0 0,1 0 1 0 0,-1 0 0 0 0,0 0-14 0 0,-2 0 266 0 0,2 0-131 0 0,-2-1-48 0 0,-5 2 49 0 0,7-1-51 0 0,-5 3 292 0 0,3 0-267 0 0,0 1 58 0 0,-8 6 299 0 0,5-5-246 0 0,2-2-146 0 0,1-1-101 0 0,-2 1 79 0 0,4-3-41 0 0,1 0 0 0 0,-1 1 0 0 0,0-1 1 0 0,1 0-1 0 0,-1 1 0 0 0,1-1 0 0 0,-1 0 0 0 0,0 1 0 0 0,1-1 0 0 0,-1 1 0 0 0,1-1 0 0 0,-1 1 0 0 0,1-1 0 0 0,-1 1 0 0 0,1-1 1 0 0,0 1-1 0 0,-1 0 0 0 0,1-1 0 0 0,0 1 0 0 0,-1 0 0 0 0,1-1 0 0 0,0 1-12 0 0,-3 4 48 0 0,-10 17 133 0 0,-1 3-26 0 0,5-3 36 0 0,1-6-62 0 0,3 11 21 0 0,-1-13-77 0 0,5-13-63 0 0,0 0 0 0 0,0 1-1 0 0,0 0 1 0 0,0-1 0 0 0,1 1-1 0 0,-1 0 1 0 0,1-1-1 0 0,-1 1 1 0 0,1 0 0 0 0,0-1-1 0 0,-1 1 1 0 0,1 0 0 0 0,0 0-1 0 0,0 0-9 0 0,0 44 163 0 0,0-44-159 0 0,1 0 1 0 0,-1-1-1 0 0,0 1 1 0 0,0 0-1 0 0,1-1 1 0 0,-1 1-1 0 0,1 0 1 0 0,-1-1-1 0 0,1 1 1 0 0,0 0-1 0 0,0-1 1 0 0,0 0-1 0 0,0 1 1 0 0,0 0-5 0 0,4 6 32 0 0,5 13 20 0 0,-4-9 10 0 0,-2-5-17 0 0,-4-7-40 0 0,0 1 0 0 0,0-1 0 0 0,0 0 1 0 0,0 1-1 0 0,0-1 0 0 0,1 1 0 0 0,-1-1 0 0 0,0 1 0 0 0,0-1 0 0 0,0 1 0 0 0,1-1 1 0 0,-1 0-1 0 0,0 1 0 0 0,1-1 0 0 0,-1 0 0 0 0,0 1 0 0 0,1-1 0 0 0,-1 0 0 0 0,1 1 1 0 0,-1-1-1 0 0,1 0 0 0 0,-1 0 0 0 0,0 0 0 0 0,1 1 0 0 0,-1-1 0 0 0,1 0 0 0 0,-1 0 1 0 0,1 0-1 0 0,-1 0 0 0 0,1 0 0 0 0,-1 0 0 0 0,1 0 0 0 0,-1 0 0 0 0,1 0 0 0 0,-1 0 1 0 0,1 0-6 0 0,4 3 120 0 0,6 5-17 0 0,24 11 233 0 0,-34-19-334 0 0,1 1 20 0 0,0 0 1 0 0,0-1 0 0 0,0 1-1 0 0,0 0 1 0 0,0-1 0 0 0,0 0-1 0 0,0 1 1 0 0,1-1 0 0 0,-1 0-1 0 0,0 0 1 0 0,0-1-1 0 0,0 1 1 0 0,0 0 0 0 0,1-1-1 0 0,-1 1 1 0 0,0-1 0 0 0,1 0-23 0 0,19-9 168 0 0,-18 8-147 0 0,11-5 79 0 0,13-7 35 0 0,-22 10-117 0 0,1-1 0 0 0,-1 1 0 0 0,0-1 1 0 0,0 0-1 0 0,2-3-18 0 0,4-3 44 0 0,-7 6-38 0 0,0 1 0 0 0,0-1 0 0 0,-1-1 1 0 0,0 1-1 0 0,4-6-6 0 0,1-10 51 0 0,-4 10-41 0 0,-4 8-8 0 0,1 0-1 0 0,-1 0 0 0 0,0 0 0 0 0,0-1 1 0 0,0 1-1 0 0,-1 0 0 0 0,1 0 1 0 0,-1-1-1 0 0,1 1 0 0 0,-1-3-1 0 0,0-17 35 0 0,1 9-30 0 0,-1 0-1 0 0,0 0 1 0 0,-1 1-1 0 0,-2-7-4 0 0,-8-27 0 0 0,7 21 0 0 0,2 9-5 0 0,-1-1 0 0 0,-1 1-1 0 0,-2-3 6 0 0,-19-56-163 0 0,-32-91-403 0 0,36 122 346 0 0,17 38 169 0 0,0 0-1 0 0,0-1 1 0 0,1 0-1 0 0,0 1 0 0 0,0-1 1 0 0,1-1-1 0 0,0 1 1 0 0,1 0-1 0 0,-1-8 52 0 0,0 1-59 0 0,-5 2 35 0 0,2 5 11 0 0,2-6-52 0 0,3 45-6 0 0,-1 20 16 0 0,1-38 55 0 0,1-1 0 0 0,0 0 1 0 0,1 1-1 0 0,1-1 8 0 0,3 22 63 0 0,2-1 182 0 0,5 16-253 0 0,-7-29 106 0 0,-1 1 0 0 0,1 12-106 0 0,-3-12 102 0 0,1-1-1 0 0,5 12-101 0 0,37 85 370 0 0,-26-75-268 0 0,-1-10 18 0 0,-6-10-52 0 0,-9-15-102 0 0,0 0 45 0 0,10 15 142 0 0,-9-14-106 0 0,1 0-47 0 0,-3-2-37 0 0,0-1-40 0 0,-1 0-22 0 0,1-1-37 0 0,-2 0-41 0 0,1 0-46 0 0,-1-1-120 0 0,-1 0-75 0 0,2 0-258 0 0,-1 1-99 0 0,0-1-78 0 0,2 0-53 0 0,6 3-1183 0 0,9 4-1194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03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34 6776 0 0,'0'0'198'0'0,"0"0"-50"0"0,0 0-5 0 0,0 0 56 0 0,0 0 174 0 0,0 0 319 0 0,0 0 20 0 0,0 0-293 0 0,0 0-175 0 0,0 0-48 0 0,0 0 36 0 0,0 0 89 0 0,-3-3-22 0 0,-7-8-19 0 0,7 9-67 0 0,3 2-28 0 0,0 0-7 0 0,-3 0-1 0 0,-4-2-54 0 0,2-3-19 0 0,1 0 5 0 0,0 2 20 0 0,-1 2 30 0 0,-3 0 61 0 0,-2 1-187 0 0,-1 0 57 0 0,-30 0 339 0 0,24 0-310 0 0,17 0-116 0 0,-1 0 0 0 0,1 0 0 0 0,-1 0 0 0 0,1 0 0 0 0,-1 0 0 0 0,1 0 0 0 0,-1 0 0 0 0,1 0 0 0 0,-1 0 0 0 0,0 0 0 0 0,1 0 0 0 0,-1 0 0 0 0,1 0 0 0 0,-1 0 0 0 0,1 1 1 0 0,0-1-1 0 0,-1 0 0 0 0,1 0 0 0 0,-1 1 0 0 0,1-1 0 0 0,-1 0 0 0 0,1 1 0 0 0,0-1 0 0 0,-1 0 0 0 0,1 1 0 0 0,-1-1 0 0 0,1 0 0 0 0,0 1 0 0 0,0-1 0 0 0,-1 1 0 0 0,1-1 0 0 0,0 1-3 0 0,-5 6 43 0 0,-9-2 21 0 0,-35 23 53 0 0,44-26-113 0 0,4-2-1 0 0,1 1-1 0 0,-1-1 0 0 0,0 0 0 0 0,1 1 0 0 0,-1-1 0 0 0,0 0 0 0 0,1 1 0 0 0,-1-1 1 0 0,1 1-1 0 0,-1-1 0 0 0,1 1 0 0 0,-1-1 0 0 0,1 1 0 0 0,-1-1 0 0 0,1 1 0 0 0,-1-1 1 0 0,1 1-1 0 0,0 0 0 0 0,-1-1 0 0 0,1 1 0 0 0,0 0 0 0 0,0 0-2 0 0,-3 4 13 0 0,0 0-11 0 0,-1 0-1 0 0,1-1 1 0 0,-1 1 0 0 0,0-1-1 0 0,-1 1 1 0 0,1-1 0 0 0,-4 2-2 0 0,2-1-1 0 0,1-1 1 0 0,0 1 0 0 0,0-1 0 0 0,0 2 0 0 0,0-1 0 0 0,1 0 0 0 0,-2 5 0 0 0,-14 25 0 0 0,18-32 0 0 0,1 0 0 0 0,-1 0 0 0 0,0 0 0 0 0,1 0 0 0 0,-1 0 0 0 0,1 0 0 0 0,0 0 0 0 0,0 0 0 0 0,0 1 0 0 0,0-1 0 0 0,1 0 0 0 0,-1 1 0 0 0,1 2 0 0 0,0-4 0 0 0,0 1 0 0 0,0-1 0 0 0,0 1 0 0 0,-1-1 0 0 0,1 1 0 0 0,-1-1 0 0 0,0 1 0 0 0,0-1 0 0 0,0 0 0 0 0,0 1 0 0 0,0-1 0 0 0,0 0 0 0 0,0 0 0 0 0,-1 0 0 0 0,1 0 0 0 0,-1 1 0 0 0,-1 0 0 0 0,1 0 0 0 0,0 1 0 0 0,0-1 0 0 0,0 1 0 0 0,0 0 0 0 0,-1 3 0 0 0,2-1 0 0 0,0 0 0 0 0,0 0 0 0 0,0 0 0 0 0,1 0 0 0 0,0 0 0 0 0,1 5 0 0 0,-1-3 0 0 0,1-1 0 0 0,-1 1 0 0 0,-1-1 0 0 0,0 1 0 0 0,0 3 0 0 0,-4 6 0 0 0,3-11 9 0 0,0 1 0 0 0,0 0-1 0 0,1 0 1 0 0,0 0 0 0 0,0 0 0 0 0,1 0-9 0 0,0 12 10 0 0,-1-6 8 0 0,2 1 0 0 0,-1-1 0 0 0,3 7-18 0 0,3 4 15 0 0,-1-3 21 0 0,-3 5 33 0 0,-2-8-27 0 0,-1-8-13 0 0,1-1 0 0 0,0 0 0 0 0,1 1 0 0 0,0-1 0 0 0,1 5-29 0 0,9 19 88 0 0,-5-5-14 0 0,2 3 13 0 0,0-5 16 0 0,-5-17-73 0 0,1 5 11 0 0,1 0 1 0 0,1 0-1 0 0,6 11-41 0 0,-7-17 9 0 0,4 7 21 0 0,-7-5 23 0 0,1-4 21 0 0,4 1-51 0 0,2 2 84 0 0,15 15 230 0 0,-18-18-259 0 0,8 8 97 0 0,-14-14-170 0 0,1 0 1 0 0,-1 0-1 0 0,0 1 1 0 0,0-1 0 0 0,0 0-1 0 0,1 0 1 0 0,-1 1 0 0 0,0-1-1 0 0,1 0 1 0 0,-1 0 0 0 0,0 0-1 0 0,1 0 1 0 0,-1 0-1 0 0,0 0 1 0 0,1 1 0 0 0,-1-1-1 0 0,0 0 1 0 0,1 0 0 0 0,-1 0-1 0 0,0 0 1 0 0,1 0 0 0 0,-1 0-1 0 0,0 0 1 0 0,1 0 0 0 0,-1 0-1 0 0,0-1-5 0 0,12 1 25 0 0,66 0-20 0 0,-76 1-5 0 0,0-1 0 0 0,0 0 0 0 0,-1-1 0 0 0,1 1 0 0 0,0 0 0 0 0,-1 0 0 0 0,1-1 0 0 0,0 1 0 0 0,-1-1 0 0 0,1 0 0 0 0,-1 1 0 0 0,1-1 0 0 0,-1 0 0 0 0,1 0 0 0 0,-1 0 0 0 0,1 0 0 0 0,0-1 0 0 0,7-4 0 0 0,1 0 21 0 0,3 1-69 0 0,8-4-141 0 0,-3-4-107 0 0,-16 11 301 0 0,0 0-32 0 0,0 0-35 0 0,0 0-33 0 0,1-1-122 0 0,0 0-87 0 0,0 0-89 0 0,1 0-91 0 0,-1 0-94 0 0,1 0-97 0 0,0-1-99 0 0,0 2-101 0 0,7-5-955 0 0,8-3-1037 0 0</inkml:trace>
  <inkml:trace contextRef="#ctx0" brushRef="#br0" timeOffset="433.58">263 624 5784 0 0,'0'0'132'0'0,"0"0"17"0"0,0 0 10 0 0,0 0-53 0 0,0 0-3 0 0,0 0 41 0 0,0 0 128 0 0,0 0 233 0 0,3 0 21 0 0,1 0-341 0 0,0-1-54 0 0,4-4 130 0 0,-4 2-128 0 0,1-1 68 0 0,-1 1-13 0 0,2 0 55 0 0,0 0-165 0 0,1 1 42 0 0,13-6 242 0 0,-17 6-268 0 0,1 1 0 0 0,0-1 1 0 0,-1 0-1 0 0,0 0 0 0 0,1-1 0 0 0,-1 1 0 0 0,0-1-94 0 0,0 0 99 0 0,1 1 0 0 0,-1-1 0 0 0,0 1 0 0 0,1 0 0 0 0,-1 0 0 0 0,1 0 0 0 0,0 0-99 0 0,9-3 273 0 0,-4 2-119 0 0,-1 1-47 0 0,-3 0-66 0 0,6-2 64 0 0,-2 1-41 0 0,11-3 0 0 0,-11 2-33 0 0,-5 3-20 0 0,-1 0 0 0 0,0 1 0 0 0,1-1 1 0 0,-1 1-1 0 0,1-1 0 0 0,-1 1 0 0 0,1 0 0 0 0,-1 1-11 0 0,16-3 31 0 0,-6-5-25 0 0,-3 2-33 0 0,2 3-35 0 0,0 2 5 0 0,23 0-12 0 0,0 0 215 0 0,-34 0-142 0 0,0 0-1 0 0,0 0 1 0 0,0 0-1 0 0,-1 0 1 0 0,1 0-1 0 0,0 0 1 0 0,0 0-1 0 0,0 1 1 0 0,0-1 0 0 0,0 0-1 0 0,0 0 1 0 0,-1 1-1 0 0,1-1 1 0 0,1 1-4 0 0,3 10-36 0 0,-1-10 26 0 0,-1 1 6 0 0,7 14-81 0 0,3 0 68 0 0,1-2 27 0 0,-14-13-8 0 0,1-1 0 0 0,-1 1 0 0 0,1-1 1 0 0,-1 1-1 0 0,0 0 0 0 0,1-1 0 0 0,-1 1 0 0 0,0-1 0 0 0,0 1 0 0 0,1 0 0 0 0,-1-1 0 0 0,0 1 0 0 0,0 0 0 0 0,0 0 0 0 0,0-1 0 0 0,0 1 0 0 0,0 0 0 0 0,0-1 0 0 0,0 1 0 0 0,0 0 0 0 0,0-1 1 0 0,-1 1-1 0 0,1 0 0 0 0,0 0-2 0 0,0 1 4 0 0,1 10 15 0 0,5 0 59 0 0,-5-11-67 0 0,0 1 0 0 0,0 0 0 0 0,0 0 0 0 0,0-1 0 0 0,0 1 0 0 0,0 0 0 0 0,-1 0 0 0 0,1 0 0 0 0,-1 0 0 0 0,1 0 0 0 0,-1 0 0 0 0,0 0 0 0 0,0 2-11 0 0,0 31 195 0 0,0 1 43 0 0,0 84 641 0 0,0-71-546 0 0,0-42-452 0 0,0-1 52 0 0,0 0 44 0 0,0-1 40 0 0,0 4 85 0 0,0 0 72 0 0,0 18 569 0 0,0-16-501 0 0,0-5-172 0 0,0 1-48 0 0,0-1-57 0 0,0 1-67 0 0,0-1-54 0 0,0 1-67 0 0,0 0-75 0 0,0 0-81 0 0,0 1-88 0 0,0 0-94 0 0,0 1-101 0 0,0 0-108 0 0,0-9-1131 0 0,0 0-1087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43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8776 0 0,'0'0'257'0'0,"0"0"-2"0"0,0 3-126 0 0,0-3-120 0 0,0 0-1 0 0,0 1 1 0 0,0-1 0 0 0,0 1-1 0 0,0-1 1 0 0,0 1-1 0 0,0-1 1 0 0,0 1 0 0 0,1-1-1 0 0,-1 0 1 0 0,0 1 0 0 0,0-1-1 0 0,0 1 1 0 0,0-1 0 0 0,1 0-1 0 0,-1 1 1 0 0,0-1-1 0 0,0 1 1 0 0,1-1 0 0 0,-1 0-1 0 0,0 1 1 0 0,0-1 0 0 0,1 0-1 0 0,-1 0 1 0 0,0 1-1 0 0,1-1 1 0 0,-1 0 0 0 0,1 0-1 0 0,-1 1 1 0 0,0-1 0 0 0,1 0-9 0 0,6 5 172 0 0,-1 9 83 0 0,7 2 29 0 0,1 0 109 0 0,-11-9-206 0 0,0-1-39 0 0,0 6 64 0 0,7 10 133 0 0,1-6-24 0 0,-2-3-78 0 0,4 7 70 0 0,-1 2 93 0 0,-7-7-167 0 0,-1 0-37 0 0,8 20 179 0 0,-2-9-192 0 0,15 36 219 0 0,-14-24-191 0 0,-4-5 42 0 0,4 15 258 0 0,-2-7-61 0 0,-3-16-232 0 0,-2 14 210 0 0,-5-2-80 0 0,0-14-127 0 0,2-12-82 0 0,0-3-38 0 0,1 0-16 0 0,3 0 0 0 0,1 9 66 0 0,-4 2 48 0 0,-2-7-129 0 0,0 2 46 0 0,0 35 404 0 0,0-31-342 0 0,0-16-40 0 0,0-2-2 0 0,0 0-13 0 0,0 0-8 0 0,0 0-1 0 0,0 0 0 0 0,0 0 0 0 0,0 0 0 0 0,0 0 0 0 0,0-2-4 0 0,0-2-78 0 0,1-15 172 0 0,1 12-182 0 0,6-12 42 0 0,-7 15-66 0 0,0 1 1 0 0,0-1 0 0 0,0 1-1 0 0,-1-1 1 0 0,1 0 0 0 0,-1 1 0 0 0,0-1-5 0 0,0-17 39 0 0,0 11-31 0 0,-1 7-2 0 0,1-1 1 0 0,0 0-1 0 0,0 0 0 0 0,0 0 0 0 0,0 1 0 0 0,1-1 0 0 0,0 0 1 0 0,-1 0-1 0 0,2-1-6 0 0,4-10 1 0 0,1 0 0 0 0,0 0 1 0 0,1 0-1 0 0,1 1 0 0 0,0 0 1 0 0,1 1-1 0 0,1 0 0 0 0,1-1-1 0 0,3 0-42 0 0,0 1 0 0 0,1 0-1 0 0,1 2 1 0 0,2-2 42 0 0,-16 11-7 0 0,6-2-9 0 0,-1 0 0 0 0,1 0 0 0 0,1 1 0 0 0,-1 0 0 0 0,0 1 0 0 0,1 0 16 0 0,19-6-16 0 0,-26 7 16 0 0,0 0 0 0 0,1 1 0 0 0,-1-1 0 0 0,1 1 0 0 0,-1-1 0 0 0,1 1 0 0 0,-1 0 0 0 0,1 0 0 0 0,17-1 0 0 0,-12-2 0 0 0,-7 2 2 0 0,0 1 1 0 0,0-1 0 0 0,-1 1-1 0 0,1-1 1 0 0,0 1 0 0 0,0 0 0 0 0,0 0-1 0 0,0 0 1 0 0,0 0 0 0 0,0 0-1 0 0,-1 0 1 0 0,1 0 0 0 0,0 1-1 0 0,0-1 1 0 0,0 0 0 0 0,0 1 0 0 0,-1 0-1 0 0,1-1 1 0 0,0 1 0 0 0,1 1-3 0 0,-1-1-3 0 0,0 0 1 0 0,1-1-1 0 0,-1 1 1 0 0,1-1-1 0 0,-1 1 0 0 0,1-1 1 0 0,-1 0-1 0 0,1 0 1 0 0,-1 0-1 0 0,3 0 3 0 0,12 1-48 0 0,-10 2 20 0 0,-1-1 1 0 0,1 1-1 0 0,-1 0 0 0 0,2 2 28 0 0,10 9-37 0 0,18 23-81 0 0,-6-8 60 0 0,-26-25 49 0 0,0 1 0 0 0,-1 0 0 0 0,1 0 0 0 0,-1 1 0 0 0,0-1 0 0 0,-1 0 0 0 0,1 1 0 0 0,1 5 9 0 0,1 13 0 0 0,6-13 16 0 0,-10-5 5 0 0,0-1-1 0 0,0 1 0 0 0,0-1 0 0 0,-1 1 0 0 0,0-1 0 0 0,0 3-20 0 0,-4 11 23 0 0,-7-2-23 0 0,6-4 11 0 0,-6-7 32 0 0,4 5-32 0 0,7-10-11 0 0,-1 1 0 0 0,1-1 0 0 0,-1 0 0 0 0,1 0 0 0 0,-1 0 0 0 0,1 0 0 0 0,-1 0 0 0 0,0 0 0 0 0,0 0 0 0 0,1 0 0 0 0,-1-1 0 0 0,0 1 0 0 0,0 0-1 0 0,0 0 1 0 0,0-1 0 0 0,0 1 0 0 0,-4 2 1 0 0,4-3-1 0 0,0 0 0 0 0,0 0 1 0 0,1 1-1 0 0,-1-1 0 0 0,1 0 0 0 0,-1 1 0 0 0,0-1 0 0 0,1 1 1 0 0,-1-1-1 0 0,1 1 0 0 0,-1-1 0 0 0,1 1 0 0 0,-1-1 1 0 0,1 1-1 0 0,-1-1 0 0 0,1 1 0 0 0,0-1 0 0 0,-1 1 1 0 0,1 0-1 0 0,0-1 0 0 0,-1 1 0 0 0,1 0 0 0 0,-2 4 6 0 0,1-4-3 0 0,0 1 0 0 0,0-1-1 0 0,1 0 1 0 0,-1 0 0 0 0,0 0-1 0 0,0 0 1 0 0,0-1 0 0 0,0 1 0 0 0,0 0-1 0 0,0 0 1 0 0,-1-1 0 0 0,1 1 0 0 0,0 0-1 0 0,0-1 1 0 0,0 1 0 0 0,-1-1 0 0 0,1 1-1 0 0,0-1 1 0 0,0 0 0 0 0,-1 0-3 0 0,-28 2 62 0 0,22-2-35 0 0,7 0-22 0 0,-1 0 0 0 0,0 0-1 0 0,0 0 1 0 0,1 0 0 0 0,-1 0 0 0 0,0 1 0 0 0,1-1-1 0 0,-1 1 1 0 0,0 0 0 0 0,1-1 0 0 0,-1 1-1 0 0,0 0 1 0 0,1 0 0 0 0,-1 0-5 0 0,-11 5 2 0 0,3-4-2 0 0,0-1 0 0 0,0 0 0 0 0,0-1 0 0 0,0 0 0 0 0,-1-1 0 0 0,-4 1 0 0 0,-14 1 0 0 0,21-1 0 0 0,1 1 0 0 0,-1-1 0 0 0,0-1 0 0 0,0 0 0 0 0,0 0 0 0 0,-1-1 0 0 0,-7-2 0 0 0,9 2 0 0 0,1 0 0 0 0,-1 0 0 0 0,0 1 0 0 0,0 0 0 0 0,0 0 0 0 0,-1 1 0 0 0,0 0 0 0 0,6 0-1 0 0,0 0-1 0 0,-1 0 1 0 0,1 0 0 0 0,0 0-1 0 0,0 0 1 0 0,-1 0 0 0 0,1-1 0 0 0,0 1-1 0 0,0-1 1 0 0,-1 0 1 0 0,-14-10-53 0 0,9 8 27 0 0,2-1 24 0 0,4-2-90 0 0,2 2 1 0 0,0-1-38 0 0,0 3-13 0 0,0-1-65 0 0,1 1-55 0 0,0-1-46 0 0,1-1-391 0 0,2-3-548 0 0,-1 4 740 0 0,-1 0 44 0 0,1 0 82 0 0,-1 2-17 0 0,-1-1-44 0 0,1 0-40 0 0,0 1-34 0 0,1-2-602 0 0,0 0-86 0 0,1-1-469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43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17 8960 0 0,'0'0'264'0'0,"0"0"-8"0"0,-1 0-191 0 0,-1-3-37 0 0,-5-4 2 0 0,3 3 41 0 0,2 2 77 0 0,1 2 174 0 0,1 0 304 0 0,0 0 29 0 0,0 0-18 0 0,0 0-105 0 0,0 0-48 0 0,0 0-10 0 0,0 0-5 0 0,0 0-10 0 0,0 5-3 0 0,0-4-469 0 0,0 1 43 0 0,0 2 57 0 0,-1 0 43 0 0,2 14 417 0 0,0-11-342 0 0,0-3-116 0 0,0 0-35 0 0,4 4 40 0 0,-4-7-75 0 0,0 1 0 0 0,0-1 0 0 0,0 1-1 0 0,0-1 1 0 0,-1 1 0 0 0,1 0 0 0 0,-1-1 0 0 0,1 1 0 0 0,-1 0 0 0 0,1-1 0 0 0,-1 1 0 0 0,0 0 0 0 0,0-1-1 0 0,1 1-18 0 0,-1 0 23 0 0,0 0-1 0 0,0 0 0 0 0,0 0 0 0 0,1 0 1 0 0,-1 0-1 0 0,1-1 0 0 0,-1 1 0 0 0,1 0 1 0 0,0-1-1 0 0,0 1 0 0 0,0 0 0 0 0,0-1 0 0 0,0 1-22 0 0,4 9 159 0 0,-2 3 57 0 0,-1 2 11 0 0,5 3-47 0 0,-2-8-72 0 0,-2-1 23 0 0,1 2 19 0 0,0 0-36 0 0,3 21 167 0 0,-6-18-128 0 0,0-2 20 0 0,1-1-40 0 0,3 0-13 0 0,3 5 13 0 0,-5-13-83 0 0,0 1 0 0 0,-1 0 0 0 0,0 1 0 0 0,0-1-1 0 0,0 1-49 0 0,1 17 185 0 0,-3 0-38 0 0,2 10 40 0 0,9 2 28 0 0,-5-2-21 0 0,-2-16-98 0 0,-1-10-50 0 0,-2-1 1 0 0,1 1-1 0 0,-1 0 1 0 0,0 0-1 0 0,0 0 1 0 0,-1 3-47 0 0,1 4 65 0 0,1-1-1 0 0,0 1 1 0 0,0-1-1 0 0,4 9-64 0 0,-5-18 14 0 0,0 3 23 0 0,0 0 0 0 0,0 1 0 0 0,-1-1 0 0 0,0 1 0 0 0,0 4-37 0 0,-1 12 131 0 0,4 1 64 0 0,3-9-54 0 0,-2-6-37 0 0,-2-2-6 0 0,0 0 11 0 0,-2 2 33 0 0,0-6-89 0 0,1 0 0 0 0,-1 0-1 0 0,1 0 1 0 0,0 0 0 0 0,0 0-1 0 0,0 0 1 0 0,1 0 0 0 0,-1 0-1 0 0,1 0 1 0 0,2 2-53 0 0,-4-4 29 0 0,1 0 0 0 0,0 0 0 0 0,-1 0 0 0 0,1 0 0 0 0,-1 0-1 0 0,0 0 1 0 0,0 0 0 0 0,0 1 0 0 0,0-1 0 0 0,0 0 0 0 0,0 0-29 0 0,-1 9 107 0 0,1-7-72 0 0,0 0 0 0 0,1 0-1 0 0,-1 0 1 0 0,1 0 0 0 0,0 3-35 0 0,6 7 41 0 0,-6-13-41 0 0,0 1-1 0 0,-1-1 1 0 0,1 1-1 0 0,0-1 1 0 0,-1 1-1 0 0,1-1 1 0 0,-1 1-1 0 0,1-1 0 0 0,-1 1 1 0 0,0 0-1 0 0,1-1 1 0 0,-1 1-1 0 0,0 0 1 0 0,0 11 32 0 0,0-13-29 0 0,0 0 0 0 0,0 0 0 0 0,0 1-1 0 0,0-1 1 0 0,0 0 0 0 0,0 0 0 0 0,0 0 0 0 0,0 0-1 0 0,0 0 1 0 0,0 0 0 0 0,0 0 0 0 0,0 0-1 0 0,0 0 1 0 0,0 1 0 0 0,0-1 0 0 0,0 0 0 0 0,0 0-1 0 0,0 0 1 0 0,0 0 0 0 0,0 0 0 0 0,0 0 0 0 0,0 0-1 0 0,0 0 1 0 0,0 0 0 0 0,0 0 0 0 0,0 0-1 0 0,0 1 1 0 0,-1-1 0 0 0,1 0 0 0 0,0 0 0 0 0,0 0-1 0 0,0 0 1 0 0,0 0 0 0 0,0 0 0 0 0,0 0-1 0 0,0 0 1 0 0,0 0 0 0 0,0 0 0 0 0,0 0 0 0 0,0 0-1 0 0,-1 0 1 0 0,1 0 0 0 0,0 0 0 0 0,0 0 0 0 0,0 0-1 0 0,0 0 1 0 0,0 0 0 0 0,0 0 0 0 0,0 0-1 0 0,0 0 1 0 0,0 0 0 0 0,0 0 0 0 0,-1 0 0 0 0,1 0-1 0 0,0 0 1 0 0,0 0 0 0 0,0 0-3 0 0,-11 0 185 0 0,8 0-1 0 0,3 0-20 0 0,0 0-77 0 0,0 0-12 0 0,0 0-43 0 0,0 0-76 0 0,0 0-35 0 0,0 0-133 0 0,0 0 152 0 0,0 0-10 0 0,0 0-22 0 0,0 0-42 0 0,0 0-17 0 0,0 0-42 0 0,0 0-49 0 0,0 0-55 0 0,0 0-58 0 0,0 0-55 0 0,0 0-52 0 0,1 0-45 0 0,-1 0-330 0 0,0 0-76 0 0,1 0-60 0 0,0 0-43 0 0,1 0-383 0 0,1 0-39 0 0,0 0-325 0 0,3 0-923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41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1 7920 0 0,'0'0'174'0'0,"0"0"29"0"0,-2 0 13 0 0,-12 0-31 0 0,1 0-136 0 0,1 0-75 0 0,11 0 53 0 0,-2 0 75 0 0,-3 0 108 0 0,-4-1 29 0 0,-13 2 461 0 0,13 2-428 0 0,-1 3-31 0 0,-1 4-97 0 0,2 0-16 0 0,-1 1 53 0 0,-17 18 314 0 0,11-7-208 0 0,11-12-204 0 0,2 1-57 0 0,-6 11 220 0 0,0-4-80 0 0,-3 7 12 0 0,3 6 14 0 0,2 11-18 0 0,7-23-73 0 0,1 9 98 0 0,0-23-173 0 0,0-1 0 0 0,1 0 0 0 0,0 1 0 0 0,0-1 0 0 0,0 0 0 0 0,1 0 0 0 0,-1 0 0 0 0,2 2-26 0 0,3 7 111 0 0,1 0 34 0 0,0 0 67 0 0,-7-11-182 0 0,1-1 1 0 0,-1 1 0 0 0,1-1 0 0 0,-1 1 0 0 0,0-1 0 0 0,0 1 0 0 0,0-1 0 0 0,1 1 0 0 0,-1-1 0 0 0,-1 1-31 0 0,1-1 32 0 0,0 1 0 0 0,0-1-1 0 0,1 1 1 0 0,-1-1 0 0 0,0 1 0 0 0,0-1 0 0 0,1 1 0 0 0,-1-1 0 0 0,1 1 0 0 0,-1-1-32 0 0,2 2 48 0 0,-1-1 1 0 0,1 1-1 0 0,-1-1 0 0 0,1 0 1 0 0,0 0-1 0 0,0 0 1 0 0,0 0-1 0 0,0 0 1 0 0,0 0-1 0 0,1 0 1 0 0,-1-1-1 0 0,0 1 1 0 0,2 0-49 0 0,5 1 175 0 0,0-2 36 0 0,5 2 87 0 0,-4 2-71 0 0,-8-4-195 0 0,-1 0 0 0 0,1 0 0 0 0,0 0 0 0 0,-1 0 0 0 0,1 0 0 0 0,0-1 0 0 0,0 1 0 0 0,-1-1 0 0 0,1 1 0 0 0,0-1 0 0 0,0 0 0 0 0,0 0 0 0 0,0 0-32 0 0,15 1 242 0 0,-13 0-171 0 0,1-1 0 0 0,-1 1 1 0 0,1-1-1 0 0,-1-1 0 0 0,1 1 1 0 0,-1 0-1 0 0,1-1 0 0 0,-1 0 1 0 0,4-1-72 0 0,9-9 230 0 0,-12 8-169 0 0,-4 3-46 0 0,-1 0 0 0 0,1 0 0 0 0,0-1 0 0 0,-1 1 0 0 0,1 0 0 0 0,-1-1 0 0 0,1 1 0 0 0,0-1 0 0 0,-1 1 0 0 0,1-1 0 0 0,-1 1 0 0 0,1-1 0 0 0,-1 1 0 0 0,1-1 0 0 0,-1 1 0 0 0,0-1 0 0 0,1 0 0 0 0,-1 1-1 0 0,0-1 1 0 0,1 0 0 0 0,-1 1 0 0 0,0-1-15 0 0,3-4 48 0 0,9-12 30 0 0,5 1-37 0 0,-12 13-33 0 0,-1-1 0 0 0,0 1-1 0 0,-1-1 1 0 0,1 0 0 0 0,0 0-1 0 0,-1-1 1 0 0,1-1-8 0 0,4-12 44 0 0,1-7-32 0 0,0 2-1 0 0,-2 7 29 0 0,-6 13-36 0 0,0 0 1 0 0,-1 0-1 0 0,1 0 1 0 0,-1 0-1 0 0,1 0 0 0 0,-1 0 1 0 0,0 0-1 0 0,0 0 1 0 0,0 0-1 0 0,0 0 1 0 0,-1-1-5 0 0,0-5 15 0 0,2 2-4 0 0,-1 0 1 0 0,1 1-1 0 0,0-1 1 0 0,0 0-1 0 0,1 1 1 0 0,-1-1-1 0 0,3-4-11 0 0,-1 3-6 0 0,-1 1 6 0 0,-1 1 0 0 0,0-1 0 0 0,0 0 0 0 0,-1 0 0 0 0,0 0 0 0 0,0 1 0 0 0,0-1 0 0 0,-1-1 0 0 0,0-15 0 0 0,1 23 0 0 0,0 0 0 0 0,-1-1 0 0 0,1 1 0 0 0,0-1 0 0 0,0 1 0 0 0,0-1 0 0 0,0 1 0 0 0,0-1 0 0 0,0 1 0 0 0,0 0 0 0 0,0-1 0 0 0,1 1 0 0 0,-1-1 0 0 0,0 1 0 0 0,0-1 0 0 0,0 1 0 0 0,0-1 0 0 0,1 1 0 0 0,-1 0 0 0 0,0-1 0 0 0,0 1 0 0 0,1 0 0 0 0,-1-1 0 0 0,1 1 0 0 0,-1 0 0 0 0,0 0 0 0 0,1 0 0 0 0,-1 0-1 0 0,1 0 1 0 0,-1 0 0 0 0,0 0-1 0 0,1 0 1 0 0,-1 0 0 0 0,0 0 0 0 0,1 1-1 0 0,-1-1 1 0 0,0 0 0 0 0,1 0-1 0 0,-1 1 1 0 0,0-1 0 0 0,1 0-1 0 0,-1 0 1 0 0,0 1 0 0 0,1-1 0 0 0,-1 0-1 0 0,0 1 1 0 0,0-1 0 0 0,5 12-46 0 0,-3 20-89 0 0,-2-17 87 0 0,2-5 35 0 0,6 9-36 0 0,2-2 34 0 0,-1-1 15 0 0,8 20 0 0 0,-12-6 0 0 0,-4-26 0 0 0,1 0 0 0 0,-1 0 0 0 0,1 0 0 0 0,0 0 0 0 0,0 0 0 0 0,2 2 0 0 0,7 14 0 0 0,-10-18 0 0 0,0 1 0 0 0,0-1 0 0 0,0 0 0 0 0,1 1 0 0 0,-1-1 0 0 0,1 0 0 0 0,-1 0 0 0 0,1 1 0 0 0,0-2 0 0 0,0 1 0 0 0,0 0 0 0 0,2 1 0 0 0,9 2 0 0 0,-7 6 0 0 0,5-5 0 0 0,-6 5 0 0 0,-4-11 0 0 0,0 1 0 0 0,-1-1 0 0 0,1 0 0 0 0,0 1 0 0 0,0-1 0 0 0,0 0 0 0 0,0 0 0 0 0,0 0 0 0 0,-1 1 0 0 0,1-1 0 0 0,0 0 0 0 0,0 0 0 0 0,0 0 0 0 0,1-1 0 0 0,-1 1 0 0 0,-1 0 0 0 0,1 0 0 0 0,0 0 0 0 0,0 0 0 0 0,0 0 0 0 0,0 0 0 0 0,0 1 0 0 0,0-1 0 0 0,0 0 0 0 0,-1 0 0 0 0,1 1 0 0 0,0-1 0 0 0,0 0 0 0 0,0 1 0 0 0,2 5-9 0 0,0-1-56 0 0,5-2-161 0 0,8-3-244 0 0,-13 0 302 0 0,-1 0 50 0 0,-2 0 8 0 0,0 0-16 0 0,1 0-43 0 0,-1 0-12 0 0,0 0-43 0 0,0 0-50 0 0,0 0-56 0 0,0 0-60 0 0,0 0-55 0 0,0 0-49 0 0,0 0-44 0 0,0 0-156 0 0,0 0-43 0 0,0 0-188 0 0,0 0-509 0 0</inkml:trace>
  <inkml:trace contextRef="#ctx0" brushRef="#br0" timeOffset="374.14">705 33 7632 0 0,'0'0'166'0'0,"0"3"29"0"0,3 10 5 0 0,3-1-50 0 0,-1-1-86 0 0,0 2-47 0 0,-3-7-8 0 0,12 29-26 0 0,-8-23 52 0 0,2-2 55 0 0,-3-6 78 0 0,-2 1 0 0 0,1-1-1 0 0,0 1 1 0 0,-1 0 0 0 0,0 0-1 0 0,0 0-167 0 0,3 8 383 0 0,-2-1 171 0 0,1-1-103 0 0,0-2-85 0 0,0 0-66 0 0,1 1 16 0 0,1 5 92 0 0,-3-5 23 0 0,3 3 72 0 0,0 3 181 0 0,-6-10-413 0 0,-1 1 48 0 0,1 1-115 0 0,2-1 70 0 0,10 10 723 0 0,-5-9-554 0 0,-5-3-267 0 0,-1-1-42 0 0,1 10 291 0 0,-3-12-45 0 0,0 1-11 0 0,0 8-29 0 0,0-8-117 0 0,0-3-51 0 0,0 0-11 0 0,0 0 21 0 0,0 0 90 0 0,-3-3 42 0 0,-7-8 6 0 0,8 9-189 0 0,1 1-33 0 0,0-3 18 0 0,0 0-79 0 0,2-1-58 0 0,0 2 54 0 0,-1 1-30 0 0,-1 0 1 0 0,1 1 0 0 0,0-1-1 0 0,-1 0 1 0 0,1 0-1 0 0,-1 0 1 0 0,0 1 0 0 0,1-1-1 0 0,-1 0 1 0 0,-1 0-4 0 0,-2-11 32 0 0,8 2-22 0 0,-3 9-10 0 0,0 0 0 0 0,0 1 0 0 0,0-1 0 0 0,-1 0 0 0 0,1 0 0 0 0,-1 0 0 0 0,1 0 0 0 0,-1 0 0 0 0,0 0 0 0 0,1 0 0 0 0,-1-1 0 0 0,0-2 0 0 0,1 0 0 0 0,-1 1 0 0 0,1-1 0 0 0,1 0 0 0 0,-1 1 0 0 0,1-1 0 0 0,-1 1 0 0 0,1-1 0 0 0,0 1 0 0 0,1 0 0 0 0,1-4 0 0 0,1 1 0 0 0,0 0 0 0 0,0 0 0 0 0,1 0 0 0 0,3-3 0 0 0,-4 5 0 0 0,-1 0 0 0 0,0-1 0 0 0,0 0 0 0 0,1-4 0 0 0,-3 7 0 0 0,0-1 0 0 0,0 0 0 0 0,0 1 0 0 0,0 0 0 0 0,1 0 0 0 0,-1-1 0 0 0,1 1 0 0 0,0 1 0 0 0,0-1 0 0 0,0 0 0 0 0,0 1 0 0 0,0-1 0 0 0,1 1 0 0 0,-1 0 0 0 0,3-1 0 0 0,22-2 0 0 0,-15-2 0 0 0,-12 6 0 0 0,1 0 0 0 0,-1 0 0 0 0,1 1 0 0 0,-1-1 0 0 0,1 0 0 0 0,0 1 0 0 0,-1-1 0 0 0,1 1 0 0 0,0-1 0 0 0,-1 1 0 0 0,1 0 0 0 0,0 0 0 0 0,0 0 0 0 0,0 0 0 0 0,7-1-1 0 0,13 1-19 0 0,-7 4-45 0 0,-8-1 28 0 0,20 12-74 0 0,-25-15 108 0 0,-1 1 1 0 0,0 0-1 0 0,1 0 0 0 0,-1 0 1 0 0,0 0-1 0 0,0 1 0 0 0,0-1 0 0 0,0 0 1 0 0,0 0-1 0 0,0 1 3 0 0,4 8-37 0 0,-4-7 32 0 0,0-1 0 0 0,0 1 0 0 0,0-1 1 0 0,0 0-1 0 0,1 0 0 0 0,-1 0 1 0 0,1 0-1 0 0,0 0 0 0 0,0 0 5 0 0,6 6-27 0 0,-5-5 20 0 0,1 0 1 0 0,-1 1-1 0 0,0-1 1 0 0,0 1-1 0 0,0 0 0 0 0,0 0 7 0 0,13 29 0 0 0,-15-32 0 0 0,-1 1 0 0 0,1-1 0 0 0,-1 1 0 0 0,0-1 0 0 0,1 1 0 0 0,-1-1 0 0 0,0 1 0 0 0,0-1 0 0 0,0 1 0 0 0,0-1 0 0 0,0 1 0 0 0,0-1 0 0 0,0 1 0 0 0,0-1 0 0 0,0 1 0 0 0,0-1 0 0 0,1 1 0 0 0,-1-1 0 0 0,1 1 0 0 0,-1-1 0 0 0,1 1 0 0 0,4 6 0 0 0,-4-6 0 0 0,0-1 0 0 0,0 0 0 0 0,0 1 0 0 0,-1-1 0 0 0,1 1 0 0 0,0 0 0 0 0,-1-1 0 0 0,1 1 0 0 0,-1 0 0 0 0,1-1 0 0 0,-1 1 0 0 0,0 0 0 0 0,0 0 0 0 0,0 0 0 0 0,0-1 0 0 0,1 1 0 0 0,-1 0 0 0 0,0 0 0 0 0,0 0 0 0 0,1 0 0 0 0,-1-1 0 0 0,1 1 0 0 0,0 0 0 0 0,0 0 0 0 0,-1-1 0 0 0,1 1 0 0 0,0-1 0 0 0,1 1 0 0 0,-1 0 0 0 0,0-1 0 0 0,0 1 0 0 0,-1-1 0 0 0,1 1 0 0 0,0 0 0 0 0,-1 0 0 0 0,1-1 0 0 0,0 1 0 0 0,-1 0 0 0 0,0 0 0 0 0,0 0 0 0 0,1 0 0 0 0,-1 0 0 0 0,0 28 80 0 0,0-30-78 0 0,0 0-1 0 0,0 0 0 0 0,0 0 1 0 0,0 0-1 0 0,0 0 0 0 0,0 0 1 0 0,-1 0-1 0 0,1 0 0 0 0,0 1 0 0 0,0-1 1 0 0,0 0-1 0 0,0 0 0 0 0,0 0 1 0 0,0 0-1 0 0,1 0 0 0 0,-1 0 1 0 0,0 0-1 0 0,0 0 0 0 0,0 0 1 0 0,0 1-1 0 0,0-1 0 0 0,0 0 1 0 0,0 0-1 0 0,0 0 0 0 0,0 0 0 0 0,0 0 1 0 0,0 0-1 0 0,0 0 0 0 0,0 0 1 0 0,0 0-1 0 0,0 0 0 0 0,0 0 1 0 0,0 0-1 0 0,0 0 0 0 0,1 0 1 0 0,-1 0-1 0 0,0 1 0 0 0,0-1 1 0 0,0 0-1 0 0,0 0 0 0 0,0 0 0 0 0,0 0 1 0 0,0 0-1 0 0,0 0 0 0 0,0 0 1 0 0,0 0-1 0 0,1 0 0 0 0,-1 0 1 0 0,0 0-1 0 0,0 0 0 0 0,0 0 1 0 0,0 0-1 0 0,0 0 0 0 0,0 0 0 0 0,0 0 1 0 0,0 0-1 0 0,0-1-1 0 0,2 2 8 0 0,-1-1 0 0 0,1 0 0 0 0,-1 0 0 0 0,1 1-1 0 0,-1-1 1 0 0,1 1 0 0 0,-1-1 0 0 0,1 1 0 0 0,-1-1 0 0 0,0 1 0 0 0,2 1-8 0 0,2 1-22 0 0,-1 1-63 0 0,-3-2-290 0 0,1-1 80 0 0,0-1 70 0 0,0 1 59 0 0,1-1-22 0 0,3-1-25 0 0,-4 1 107 0 0,-1 0-67 0 0,2 0-65 0 0,0 0 48 0 0,-1 0-1 0 0,0 0-42 0 0,-1 0 0 0 0,1 0-42 0 0,0 0-48 0 0,-1 0-54 0 0,1 0-58 0 0,0 0-53 0 0,-1 0-48 0 0,1 0-41 0 0,0 0-163 0 0,0 0-41 0 0,0 0-197 0 0,2 0-532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44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10680 0 0,'0'0'241'0'0,"0"0"38"0"0,0 0 11 0 0,0 0-28 0 0,0 0-100 0 0,1 1-40 0 0,1 1 127 0 0,10 7 170 0 0,-5-6-157 0 0,1-1 52 0 0,-2 0 198 0 0,5 12 0 0 0,-6 0 0 0 0,6-9 0 0 0,-8-1-260 0 0,1 3-60 0 0,0 2-24 0 0,2 4 4 0 0,-5 4-23 0 0,-1 1 5 0 0,4-7 6 0 0,7 9 86 0 0,-6 7 87 0 0,1-11-86 0 0,-1-3-31 0 0,-2 10 62 0 0,-4-7-95 0 0,0 9 174 0 0,1-21-262 0 0,1 0 0 0 0,-1 0 0 0 0,1 0 0 0 0,0 0 0 0 0,1 3-95 0 0,0-1 56 0 0,2 6 83 0 0,0 2 50 0 0,-2 0 44 0 0,-1 3 38 0 0,-1-12-242 0 0,0-1 40 0 0,0 6 165 0 0,0-1 175 0 0,0 2 337 0 0,0-9-234 0 0,0-4-87 0 0,0-1-267 0 0,0-2-48 0 0,0-1-58 0 0,0-3-67 0 0,0-17 138 0 0,0 0-66 0 0,0-56-45 0 0,1 79-8 0 0,-1-1 0 0 0,0 1 0 0 0,1-1 0 0 0,0 1 0 0 0,0-1 0 0 0,0 1 0 0 0,0-1-1 0 0,1-1-2 0 0,4-11 41 0 0,-3 3-29 0 0,-2 10-8 0 0,-1 1 0 0 0,1 0-1 0 0,-1-1 1 0 0,1 1 0 0 0,0 0 0 0 0,0-1 0 0 0,0 1 0 0 0,0 0 0 0 0,0 0-1 0 0,1 0 1 0 0,-1 0 0 0 0,1 0 0 0 0,-1 0 0 0 0,1 0-5 0 0,3-3 3 0 0,-1 0-1 0 0,1-1 1 0 0,-1 1 0 0 0,-1-1-1 0 0,1 0-2 0 0,-1 0-13 0 0,1 0 0 0 0,0 1-1 0 0,0 0 1 0 0,1-1 0 0 0,-1 1 13 0 0,8-7-14 0 0,-9 8 14 0 0,0 0 0 0 0,0 1 0 0 0,0-1 0 0 0,1 1 0 0 0,0 0 0 0 0,-1 0 0 0 0,1 0 0 0 0,0 1 0 0 0,0-1 0 0 0,1 1 0 0 0,23-4 0 0 0,-15 0-16 0 0,-12 5 12 0 0,1 0-1 0 0,-1 0 0 0 0,1 0 1 0 0,-1 1-1 0 0,1-1 1 0 0,0 1-1 0 0,-1-1 1 0 0,1 1-1 0 0,0-1 1 0 0,-1 1-1 0 0,1 0 0 0 0,0 0 1 0 0,0 0-1 0 0,0 0 5 0 0,18 0-24 0 0,37 0-144 0 0,-41 0 166 0 0,-15 0-2 0 0,1 0 0 0 0,0 0 1 0 0,0 0-1 0 0,-1 0 0 0 0,1 1 1 0 0,0-1-1 0 0,0 0 0 0 0,-1 1 1 0 0,1 0-1 0 0,0-1 0 0 0,-1 1 1 0 0,1 0-1 0 0,-1 0 0 0 0,1 0 4 0 0,11 5-12 0 0,0-2-9 0 0,-10-4 18 0 0,-1 1 1 0 0,1-1 0 0 0,-1 1 0 0 0,0-1-1 0 0,1 1 1 0 0,-1 0 0 0 0,0 0-1 0 0,0 0 1 0 0,0 1 0 0 0,0-1-1 0 0,0 1 1 0 0,0-1 0 0 0,0 1-1 0 0,0 0 3 0 0,7 6-23 0 0,-1 0 0 0 0,-1 1 0 0 0,6 9 23 0 0,-3 1-3 0 0,-9-15 2 0 0,0-1-1 0 0,1 1 1 0 0,-1-1-1 0 0,1 0 1 0 0,0 1-1 0 0,0-1 1 0 0,0 0 0 0 0,0 0-1 0 0,0-1 1 0 0,1 1 1 0 0,12 17-46 0 0,-8-11 37 0 0,-3-3 9 0 0,0-1-1 0 0,0 1 0 0 0,-1 0 1 0 0,0 0-1 0 0,2 5 1 0 0,1 16 0 0 0,10 12 0 0 0,-14-33 0 0 0,1 1 0 0 0,-1 0 0 0 0,0 0 0 0 0,0 0 0 0 0,-1 0 0 0 0,0 0 0 0 0,-1 0 0 0 0,1 0 0 0 0,-1-5 0 0 0,0 0 0 0 0,0-1 0 0 0,0 1 0 0 0,0-1 0 0 0,0 1 0 0 0,1-1 0 0 0,-1 0 0 0 0,0 1 0 0 0,1-1 0 0 0,0 1 0 0 0,4 7 1 0 0,-4-8 0 0 0,0 1 0 0 0,0-1 0 0 0,0 1 0 0 0,-1-1 0 0 0,1 1 0 0 0,0 0 0 0 0,-1-1 0 0 0,1 1 0 0 0,-1 0 0 0 0,1-1 0 0 0,-1 3-1 0 0,0-1 59 0 0,0-3 6 0 0,0 0-1 0 0,0 0 0 0 0,0 0 3 0 0,0 0 10 0 0,0 0 3 0 0,0 0 0 0 0,0 0 0 0 0,0 0 0 0 0,-3-3 0 0 0,-7-8 0 0 0,6 4-1 0 0,4-2-78 0 0,1 6 10 0 0,-2-23 51 0 0,1-12-10 0 0,4 4-37 0 0,6 1 33 0 0,-7 19-38 0 0,-2 12-10 0 0,-1-1 0 0 0,0 1 0 0 0,1-1 0 0 0,0 1 1 0 0,-1 0-1 0 0,1-1 0 0 0,0 1 0 0 0,0 0 0 0 0,0 0 0 0 0,1 0 1 0 0,-1 0-1 0 0,0 0 0 0 0,1 0 0 0 0,-1 0 0 0 0,2 0 0 0 0,3-5 0 0 0,1-1 0 0 0,-1 1 0 0 0,-1-1 0 0 0,0 0 0 0 0,0 0 0 0 0,10-15 0 0 0,-8 12 3 0 0,-4 6-11 0 0,-1 0-1 0 0,1 0 1 0 0,1 1 0 0 0,-1-1 0 0 0,0 1-1 0 0,1 0 1 0 0,0 0 0 0 0,0 0 0 0 0,0 1-1 0 0,4-3 9 0 0,3 1-48 0 0,-9 4 37 0 0,0 0 1 0 0,1 0-1 0 0,-1 0 1 0 0,0-1-1 0 0,1 1 0 0 0,-1-1 1 0 0,0 1-1 0 0,0-1 0 0 0,0 0 11 0 0,-1 1-7 0 0,1-1-1 0 0,-1 1 0 0 0,1-1 0 0 0,-1 1 1 0 0,1 0-1 0 0,0 0 0 0 0,0 0 0 0 0,0 0 1 0 0,-1 0-1 0 0,1 0 0 0 0,1 0 8 0 0,28-1-96 0 0,-6 2 76 0 0,-4 0-24 0 0,-19 0 41 0 0,-1 0 0 0 0,1 0 0 0 0,0 0 0 0 0,0 1 0 0 0,-1-1 0 0 0,1 1 0 0 0,0-1-1 0 0,-1 1 1 0 0,1 0 0 0 0,-1-1 0 0 0,1 1 0 0 0,-1 0 0 0 0,1 0 0 0 0,-1 0 3 0 0,8 4-21 0 0,2 0 8 0 0,-9-4 7 0 0,0 0 0 0 0,1 1 1 0 0,-1-1-1 0 0,0 0 0 0 0,0 1 1 0 0,1-1-1 0 0,-1 1 1 0 0,0 0-1 0 0,0 0 6 0 0,63 63-87 0 0,-63-63 83 0 0,-1 0 0 0 0,1 0 0 0 0,-1 0-1 0 0,1 0 1 0 0,-1 0 0 0 0,0 0 0 0 0,0 0-1 0 0,0 0 1 0 0,0 1 0 0 0,0-1 0 0 0,-1 0-1 0 0,1 1 1 0 0,-1-1 0 0 0,1 1 4 0 0,2 10-1 0 0,0-5 1 0 0,1-1 0 0 0,-1 0 0 0 0,5 7 0 0 0,2 2 0 0 0,-10-14 0 0 0,1 0 0 0 0,0-1 0 0 0,-1 1 0 0 0,1 0 0 0 0,-1 0 0 0 0,1 0 0 0 0,-1 0 0 0 0,0-1 0 0 0,0 1 0 0 0,0 0 0 0 0,0 0-1 0 0,0 0 1 0 0,0 0 0 0 0,0-1 0 0 0,-1 1 0 0 0,1 0 0 0 0,-1 0 0 0 0,1 0 1 0 0,-1 0 0 0 0,1 0 0 0 0,0-1 0 0 0,-1 1-1 0 0,1 0 1 0 0,0 0 0 0 0,0 0 0 0 0,0 0 0 0 0,1 0 0 0 0,-1-1 0 0 0,0 1-1 0 0,1 0 1 0 0,-1 0 0 0 0,1 0 0 0 0,-1-1 0 0 0,1 1 0 0 0,0 0-1 0 0,4 6 26 0 0,-4-6-21 0 0,0-1-1 0 0,0 1 0 0 0,0-1 1 0 0,0 1-1 0 0,-1-1 1 0 0,1 1-1 0 0,0 0 0 0 0,-1-1 1 0 0,1 1-1 0 0,-1 0 1 0 0,0-1-1 0 0,0 1 0 0 0,1 0 1 0 0,-1 0-5 0 0,0 8 77 0 0,0 13 45 0 0,0-12-37 0 0,0-1 47 0 0,0 4 78 0 0,0-9-122 0 0,1-2-47 0 0,3 0-66 0 0,1-1 34 0 0,-3 2 101 0 0,0 1 26 0 0,-1 1 66 0 0,0 2 77 0 0,-1 2 91 0 0,3-10-549 0 0,-2 0 127 0 0,1 0 36 0 0,1 0 15 0 0,-1 0-69 0 0,1 0-76 0 0,-1 0-114 0 0,-2 0 105 0 0,0 0-32 0 0,0-1-142 0 0,0 0-39 0 0,0-10-973 0 0,0 8-61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57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6072 0 0,'0'0'133'0'0,"0"0"23"0"0,0 0 12 0 0,3 0-23 0 0,-2 0-143 0 0,0 0 0 0 0,-1 0 0 0 0,1 0 0 0 0,0 0 0 0 0,-1 0 0 0 0,1 0 0 0 0,0 0 0 0 0,0 0 0 0 0,-1 1 0 0 0,1-1 0 0 0,0 0 0 0 0,-1 0 0 0 0,1 1 0 0 0,-1-1 0 0 0,1 0-2 0 0,5 11 0 0 0,-1-8 7 0 0,0 0 44 0 0,-2 2 75 0 0,0 1 48 0 0,4-2 76 0 0,-7-3-233 0 0,1-1 0 0 0,-1 0-1 0 0,1 0 1 0 0,-1 1 0 0 0,0-1-1 0 0,1 0 1 0 0,-1 1 0 0 0,1-1 0 0 0,-1 0-1 0 0,0 1 1 0 0,1-1 0 0 0,-1 1 0 0 0,0-1-1 0 0,0 0 1 0 0,1 1 0 0 0,-1-1 0 0 0,0 1-1 0 0,0-1 1 0 0,1 1 0 0 0,-1-1 0 0 0,0 1-1 0 0,0-1 1 0 0,0 1 0 0 0,0-1 0 0 0,0 1-1 0 0,0-1 1 0 0,0 1 0 0 0,0-1 0 0 0,0 1-1 0 0,0-1 1 0 0,0 1 0 0 0,0 0-17 0 0,3 14 369 0 0,7 0 28 0 0,-8-13-220 0 0,-1-1-41 0 0,0 3 38 0 0,-1 0-87 0 0,-1 1-44 0 0,1-2 62 0 0,0 4 60 0 0,0 6 87 0 0,3 0-33 0 0,2-5-93 0 0,1 3 48 0 0,-4 3 42 0 0,-1-1-14 0 0,-1-9-141 0 0,1 0 0 0 0,-1 0-1 0 0,-1 0 1 0 0,1 0 0 0 0,0 0-1 0 0,-1 0 1 0 0,0 0 0 0 0,0 3-61 0 0,-2-1 33 0 0,-1 8 87 0 0,2-8-44 0 0,0 0-1 0 0,1 0 1 0 0,0 0 0 0 0,1 1 0 0 0,-1 4-76 0 0,1 55 302 0 0,0-65-297 0 0,0 1-1 0 0,0-1 0 0 0,0 1 0 0 0,0-1 1 0 0,-1 1-1 0 0,1-1 0 0 0,0 1 0 0 0,-1-1 1 0 0,1 1-1 0 0,-1-1-4 0 0,-10 13-3 0 0,9-9-61 0 0,2 9-2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59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214 520 9184 0 0,'0'0'208'0'0,"-2"0"33"0"0,1 0-228 0 0,0 0-1 0 0,1 0 0 0 0,-1 0 1 0 0,1 0-1 0 0,-1 0 1 0 0,0 0-1 0 0,1 0 1 0 0,-1 1-1 0 0,1-1 1 0 0,-1 0-1 0 0,1 0 1 0 0,-1 1-1 0 0,1-1 1 0 0,-1 0-1 0 0,1 1 1 0 0,-1-1-1 0 0,1 0 1 0 0,-1 1-1 0 0,1-1 0 0 0,-1 1 1 0 0,1-1-1 0 0,0 1 1 0 0,-1-1-1 0 0,1 1-12 0 0,-8 6 171 0 0,-1-5-130 0 0,7-2-41 0 0,1 0 0 0 0,-1 0 0 0 0,1 0 0 0 0,-1 0 0 0 0,1 1 0 0 0,-1-1 0 0 0,1 0 0 0 0,-1 1 0 0 0,1-1 0 0 0,-1 1 0 0 0,-8 6 13 0 0,4 0 35 0 0,-2 2 95 0 0,-1 6 215 0 0,1 0 34 0 0,0-5-186 0 0,-5 1 91 0 0,-3 4-50 0 0,14-13-218 0 0,0 0 0 0 0,0 1 0 0 0,0-1 0 0 0,0 1 1 0 0,1-1-1 0 0,-1 1 0 0 0,1-1 0 0 0,-1 1 0 0 0,1 1-29 0 0,-5 17 131 0 0,5-16-99 0 0,0-1 0 0 0,0 1 0 0 0,-1 0 1 0 0,1 0-1 0 0,-1-1 0 0 0,0 1 0 0 0,-1 1-32 0 0,-10 18 209 0 0,2 11 14 0 0,5-12-81 0 0,0 15 210 0 0,2-29-304 0 0,-5 16 121 0 0,9-23-152 0 0,-1 0-1 0 0,1 0 1 0 0,0-1 0 0 0,0 1 0 0 0,0 0 0 0 0,0 0 0 0 0,0 0 0 0 0,0 0 0 0 0,0-1-1 0 0,0 1 1 0 0,1 0 0 0 0,-1 0 0 0 0,1 0 0 0 0,0 1-17 0 0,13 13 27 0 0,16 14 82 0 0,-27-27-24 0 0,1-2-38 0 0,5-2-12 0 0,-6 1-7 0 0,9 0 44 0 0,-9 1-56 0 0,1-1 0 0 0,-1 0 0 0 0,0 0 0 0 0,1 0 0 0 0,-1 0 0 0 0,1-1 0 0 0,-1 1 0 0 0,0-1 0 0 0,0 0 0 0 0,1 0-16 0 0,26-14 101 0 0,6-3-21 0 0,-35 17-76 0 0,1 0 0 0 0,0-1-1 0 0,-1 1 1 0 0,1-1 0 0 0,-1 1 0 0 0,1-1 0 0 0,-1 0 0 0 0,0 1 0 0 0,0-1 0 0 0,0 0-1 0 0,0 0 1 0 0,0 0 0 0 0,0-1-4 0 0,1 0 7 0 0,-1 0 0 0 0,1-1-1 0 0,0 1 1 0 0,0 0 0 0 0,0 1 0 0 0,1-2-7 0 0,2-2 20 0 0,0 1 1 0 0,0-1 0 0 0,-1-1-1 0 0,3-4-20 0 0,0-1 14 0 0,6-12 51 0 0,-2-11-20 0 0,-5 13 5 0 0,-1 8-30 0 0,7-28 58 0 0,-10 13-64 0 0,-1 2-14 0 0,0 14 0 0 0,-1 0 0 0 0,0-1 0 0 0,-1 1 0 0 0,-2-8 0 0 0,-15-57 0 0 0,-8-38 0 0 0,20 69 0 0 0,-4 9-15 0 0,8 5-30 0 0,2 25 38 0 0,0 1 0 0 0,-1-1 0 0 0,1 0 0 0 0,-3-7 7 0 0,-2-2 0 0 0,3 10 11 0 0,0 0-1 0 0,1 0 1 0 0,-1-1-1 0 0,1 1 1 0 0,0-3-11 0 0,2-5 10 0 0,-1 10-10 0 0,0-1 0 0 0,0 1 0 0 0,-1-1 0 0 0,1 1 1 0 0,-2-5-1 0 0,-9-20 0 0 0,9 24 0 0 0,1-1 0 0 0,1-15 0 0 0,0 10-4 0 0,-1 16 4 0 0,1-1 2 0 0,0 0 0 0 0,0 0 0 0 0,1-1 0 0 0,-1 1 0 0 0,1 0 0 0 0,-1-1 0 0 0,2 3-2 0 0,3 4 21 0 0,-4-8-19 0 0,0 0 1 0 0,0 1-1 0 0,0-1 0 0 0,-1 1 1 0 0,1-1-1 0 0,0 1 0 0 0,-1 0 1 0 0,1-1-1 0 0,-1 1 0 0 0,1 0 1 0 0,-1-1-1 0 0,0 1 0 0 0,0 0 1 0 0,0 0-3 0 0,1 1 7 0 0,-1 1 0 0 0,0-1 0 0 0,1 0 0 0 0,-1 1 1 0 0,1-1-1 0 0,0 0 0 0 0,0 0 0 0 0,1 0 0 0 0,-1 1-7 0 0,5 12 61 0 0,-2 2 2 0 0,-1-5 19 0 0,1 0 0 0 0,4 11-82 0 0,0 1 61 0 0,2 18 77 0 0,5 18 55 0 0,-7-37-122 0 0,-1-6 36 0 0,-1 1 1 0 0,3 18-108 0 0,-5-11 73 0 0,-2-9-6 0 0,2 1 0 0 0,-1-1 0 0 0,3 3-67 0 0,9 41 187 0 0,-11-43-49 0 0,0 1 0 0 0,6 12-138 0 0,-7-25 49 0 0,0 1 0 0 0,-1-1 0 0 0,0 1 0 0 0,0 0 0 0 0,-1 0 0 0 0,1 0 0 0 0,-2 0 0 0 0,1 7-49 0 0,-1-9 35 0 0,0 0 0 0 0,1-1-1 0 0,-1 1 1 0 0,1 0 0 0 0,0 0-1 0 0,0-1 1 0 0,0 1 0 0 0,1 0-1 0 0,0-1 1 0 0,0 0 0 0 0,0 1-1 0 0,2 2-34 0 0,8 14 202 0 0,-11-18-173 0 0,0 0 0 0 0,-1 0-1 0 0,1 0 1 0 0,-1 0 0 0 0,1 0 0 0 0,-1 0 0 0 0,0 0-1 0 0,0 1-28 0 0,3 13 175 0 0,3-7-67 0 0,-1-2-51 0 0,0 4 23 0 0,-4-10-61 0 0,0 1 0 0 0,0-1 0 0 0,0 0 0 0 0,1 0 0 0 0,-1 0 0 0 0,1 0-1 0 0,0 2-18 0 0,1 0 94 0 0,-2 0-51 0 0,-2 4-17 0 0,1-8-14 0 0,0 9 74 0 0,0-2-43 0 0,0-7-42 0 0,0 0-1 0 0,0 1 1 0 0,0-1-1 0 0,0 0 1 0 0,0 0-1 0 0,0 0 1 0 0,0 0-1 0 0,0 0 1 0 0,0 0-1 0 0,0 0 1 0 0,0 0-1 0 0,0 0 1 0 0,0 0-1 0 0,0 1 0 0 0,0-1 1 0 0,0 0-1 0 0,0 0 1 0 0,0 0-1 0 0,0 0 1 0 0,0 0-1 0 0,0 0 1 0 0,0 0-1 0 0,0 0 1 0 0,0 0-1 0 0,0 0 1 0 0,0 1-1 0 0,0-1 1 0 0,0 0-1 0 0,0 0 0 0 0,0 0 1 0 0,0 0-1 0 0,0 0 1 0 0,0 0-1 0 0,1 0 1 0 0,-1 0-1 0 0,0 0 1 0 0,0 0-1 0 0,0 0 1 0 0,0 0-1 0 0,0 0 1 0 0,0 0-1 0 0,0 0 1 0 0,0 0-1 0 0,0 0 1 0 0,0 0-1 0 0,1 0 0 0 0,-1 0 1 0 0,0 0-1 0 0,0 0 1 0 0,0 0-1 0 0,0 0 1 0 0,0 0-1 0 0,0 0 1 0 0,0 0-1 0 0,0 0 1 0 0,0 0-1 0 0,1 0 0 0 0,0 0-124 0 0,-1 0 96 0 0,1 0 75 0 0,2 0 144 0 0,-2 0-175 0 0,-1 0-57 0 0,1 0-71 0 0,1 0-107 0 0,-2 0 65 0 0,1 0-34 0 0,0 0-37 0 0,-1 0-39 0 0,1 0-42 0 0,0 0-44 0 0,-1 0-66 0 0,0 0-64 0 0,0 0-57 0 0,0 0-50 0 0,0 0-174 0 0,0 0-50 0 0,0 0-210 0 0,0 0-563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00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9312 0 0,'0'0'268'0'0,"0"0"4"0"0,0 0-111 0 0,0 0-49 0 0,0 0 117 0 0,0 0 211 0 0,0 3 22 0 0,0 0-322 0 0,0 1 84 0 0,0 2 134 0 0,0 11 573 0 0,0-11-652 0 0,1 1-60 0 0,0-4-150 0 0,0 0-33 0 0,2 5 111 0 0,1 3 108 0 0,-1 2 55 0 0,0 2 54 0 0,-2 4 54 0 0,-1-16-353 0 0,0 0 0 0 0,0 0 0 0 0,1 1 0 0 0,-1-1-1 0 0,1 0 1 0 0,0 0 0 0 0,1 2-65 0 0,6 14 389 0 0,-5-12-196 0 0,-2 1-45 0 0,0 1-12 0 0,-2 4 20 0 0,0-4-16 0 0,1 11 260 0 0,0-2-103 0 0,0-3-101 0 0,0-2-100 0 0,2 1 64 0 0,5 0 17 0 0,-6-12-155 0 0,0-1-1 0 0,0 1 1 0 0,-1-1-1 0 0,1 1 1 0 0,0-1 0 0 0,-1 1-1 0 0,1-1 1 0 0,-1 1-1 0 0,1 0 1 0 0,-1-1 0 0 0,0 1-1 0 0,0 0 1 0 0,0 1-22 0 0,0 26 195 0 0,0-9-103 0 0,0-4-54 0 0,0-2-45 0 0,0-11 41 0 0,0-3-104 0 0,0 0-60 0 0,0 0 40 0 0,0 0 22 0 0,0 0-33 0 0,0 0-14 0 0,0 0-34 0 0,0 0-37 0 0,0 0-43 0 0,0 0-45 0 0,0 0-44 0 0,0 0-40 0 0,0 0-36 0 0,0 0-255 0 0,0 0-61 0 0,0 0-46 0 0,0 0-34 0 0,0 0-1416 0 0,0 0-1254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00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 8496 0 0,'0'0'190'0'0,"0"-3"28"0"0,0-8 10 0 0,0 8-11 0 0,3 3-117 0 0,1 0-127 0 0,2-4 115 0 0,-4 2-113 0 0,-2 0-37 0 0,1 0-49 0 0,1 0-57 0 0,0 1-68 0 0,-2 0 31 0 0,1 0-35 0 0,2 0-330 0 0,0 1-236 0 0,3 0-537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00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524 199 8576 0 0,'-13'-14'197'0'0,"10"12"24"0"0,0-1 17 0 0,-20-22-100 0 0,18 16-58 0 0,1-3-58 0 0,-3 4 26 0 0,-2 3 103 0 0,3 2 16 0 0,0-1 53 0 0,1-6 411 0 0,-1 6-303 0 0,0 1-40 0 0,-3-2 70 0 0,2-3-57 0 0,5 3-155 0 0,2 5-114 0 0,-1-1 0 0 0,1 0 0 0 0,0 1 0 0 0,0-1 0 0 0,-1 0 0 0 0,1 1 0 0 0,-1-1-1 0 0,1 1 1 0 0,0-1 0 0 0,-1 0 0 0 0,1 1 0 0 0,-1-1 0 0 0,1 1 0 0 0,-1-1-1 0 0,0 1 1 0 0,1 0 0 0 0,-1-1 0 0 0,0 1 0 0 0,1 0 0 0 0,-1-1 0 0 0,1 1-1 0 0,-2 0-31 0 0,-3-3 123 0 0,3 2-113 0 0,0-1 51 0 0,-2-2 104 0 0,-1 0 59 0 0,-7-7 368 0 0,8 8-453 0 0,1 1-60 0 0,-4-1 74 0 0,-29-15 627 0 0,13 6-359 0 0,19 11-330 0 0,-1 0 0 0 0,1 0 0 0 0,-1 0-1 0 0,1 1 1 0 0,-1-1 0 0 0,1 1 0 0 0,-1 0-1 0 0,1 1 1 0 0,-5 0-91 0 0,-8-1 238 0 0,10 0-59 0 0,0 0-38 0 0,-6 0 53 0 0,2 0-90 0 0,-13 0 72 0 0,18 3-80 0 0,5-1-88 0 0,-1-1-1 0 0,1 0 1 0 0,0 0-1 0 0,-1 0 0 0 0,0 0 1 0 0,1 0-1 0 0,-1 0 0 0 0,0 0 1 0 0,1 0-1 0 0,-1 0 1 0 0,0-1-1 0 0,0 1 0 0 0,0-1 1 0 0,1 0-1 0 0,-2 1-7 0 0,-3 2 59 0 0,3 0-52 0 0,-16 17 87 0 0,14-13-101 0 0,-11 25 67 0 0,10-18-48 0 0,-1-9-8 0 0,7-5-2 0 0,0 0-1 0 0,-1 0 1 0 0,1 1 0 0 0,-1-1 0 0 0,1 0-1 0 0,-1 1 1 0 0,1-1 0 0 0,0 0 0 0 0,-1 1-1 0 0,1-1 1 0 0,0 0 0 0 0,-1 1 0 0 0,1-1 0 0 0,0 1-1 0 0,-1-1 1 0 0,1 1 0 0 0,0-1 0 0 0,0 1-1 0 0,0-1 1 0 0,-1 1 0 0 0,1-1 0 0 0,0 1 0 0 0,0-1-1 0 0,0 1 1 0 0,0-1 0 0 0,0 1 0 0 0,0-1-1 0 0,0 1 1 0 0,0-1 0 0 0,0 1 0 0 0,0-1-1 0 0,1 1-1 0 0,-1 52 66 0 0,0 25 115 0 0,-1-76-177 0 0,1 0-1 0 0,0-1 1 0 0,0 1-1 0 0,-1 0 1 0 0,1-1 0 0 0,-1 1-1 0 0,1 0 1 0 0,-1-1-1 0 0,0 1 1 0 0,0 0-4 0 0,0 0 4 0 0,0-1 1 0 0,1 0-1 0 0,-1 1 1 0 0,1-1-1 0 0,-1 1 0 0 0,1-1 1 0 0,-1 1-1 0 0,1-1 1 0 0,0 1-1 0 0,0 0-4 0 0,4 15 16 0 0,1-1 16 0 0,-3-3 33 0 0,-3-1 1 0 0,1-8-50 0 0,-1-1 0 0 0,1 0 0 0 0,0 1 0 0 0,0-1 0 0 0,1 0 0 0 0,-1 1 1 0 0,1-1-1 0 0,-1 0 0 0 0,1 1 0 0 0,0-1-16 0 0,1 1 13 0 0,0 0 0 0 0,0 0 1 0 0,0 0-1 0 0,-1 0 0 0 0,0 0 0 0 0,0 0 0 0 0,0 0 0 0 0,0 0 1 0 0,-1 2-14 0 0,1 18 74 0 0,1-8-26 0 0,4 0-31 0 0,1 1 4 0 0,-6 2 37 0 0,1-10-36 0 0,-1 0-1 0 0,2 0 1 0 0,-1 0-1 0 0,1 0 1 0 0,0 0-1 0 0,3 4-21 0 0,4 13 37 0 0,-9-23-31 0 0,0-1-1 0 0,-1 1 1 0 0,1 0 0 0 0,-1 0 0 0 0,0-1 0 0 0,1 1 0 0 0,-1 0-1 0 0,-1 2-5 0 0,1-2 15 0 0,0 0-1 0 0,0 0 1 0 0,0 0-1 0 0,0-1 1 0 0,0 1-1 0 0,1 0 1 0 0,-1 0-1 0 0,2 2-14 0 0,9 19 88 0 0,-7-12 37 0 0,-6 1-65 0 0,1-5 3 0 0,3-3 41 0 0,-1-1-12 0 0,-1 1-44 0 0,1 3-12 0 0,10 6 52 0 0,-8-12 0 0 0,-3-2 0 0 0,0 0 2 0 0,0 0 4 0 0,0 0-3 0 0,0 0-22 0 0,0 0 1 0 0,0 0 20 0 0,0 0 2 0 0,-3 0-44 0 0,2 0-113 0 0,0 0 52 0 0,-2 0 139 0 0,2 0-116 0 0,0 0-32 0 0,0 0-37 0 0,0 0-56 0 0,0 0-66 0 0,-1 0-77 0 0,1 0-89 0 0,1 0 165 0 0,0-2 19 0 0,0 1 43 0 0,0 0 70 0 0,0-3 2 0 0,1 2-10 0 0,-1 1-53 0 0,0 0-34 0 0,-1-1-59 0 0,1 1-72 0 0,0 0-80 0 0,-1 1 50 0 0,1 0 10 0 0,-1 0-54 0 0,1 0 130 0 0,-1 0-36 0 0,0 0-38 0 0,0 0-37 0 0,-1 0-428 0 0,0-1 118 0 0,0 1-50 0 0,-1-2-798 0 0,1-2-617 0 0,1-6-1177 0 0</inkml:trace>
  <inkml:trace contextRef="#ctx0" brushRef="#br0" timeOffset="433.21">0 576 6504 0 0,'0'0'190'0'0,"0"0"-51"0"0,0 0-12 0 0,0 0 40 0 0,0 0 138 0 0,0 0 249 0 0,0 0 20 0 0,0 0-33 0 0,0 0-145 0 0,0 0-63 0 0,0 0-11 0 0,0 0 3 0 0,3 0 22 0 0,11 0 161 0 0,0 0-77 0 0,0 0-67 0 0,1 0-58 0 0,2 0-4 0 0,1 0-55 0 0,3 0-3 0 0,11 0 72 0 0,-31 0-303 0 0,1 0 0 0 0,-1 0-1 0 0,1-1 1 0 0,0 1 0 0 0,-1 0-1 0 0,1-1 1 0 0,-1 1 0 0 0,1-1-1 0 0,0 0 1 0 0,-1 1-1 0 0,0-1 1 0 0,1 0 0 0 0,-1 0-13 0 0,13-6 69 0 0,4 6-2 0 0,-14 1-50 0 0,-1 0 0 0 0,0 0 0 0 0,1 0 0 0 0,-1-1 0 0 0,1 1-1 0 0,-1-1 1 0 0,0 0 0 0 0,1 0-17 0 0,7-4 34 0 0,-8 4-23 0 0,0-1-1 0 0,0 1 1 0 0,1 0 0 0 0,-1 0 0 0 0,0 0-1 0 0,0 0 1 0 0,1 1 0 0 0,-1 0 0 0 0,0-1 0 0 0,3 1-11 0 0,4 1 24 0 0,-6-1-14 0 0,0 1 0 0 0,0-1 1 0 0,0 0-1 0 0,-1-1 0 0 0,1 1 1 0 0,0 0-1 0 0,0-1 1 0 0,-1 0-1 0 0,3-1-10 0 0,-4 2 3 0 0,6-3-2 0 0,0 0 1 0 0,0 1-1 0 0,1 0 1 0 0,-1 1 0 0 0,9-1-2 0 0,-15 2 0 0 0,1 0 0 0 0,0 0 0 0 0,0 0 0 0 0,0-1 0 0 0,0 1 0 0 0,0-1 0 0 0,-1 0 0 0 0,1 0 0 0 0,0 0 0 0 0,-1 0 0 0 0,1 0 0 0 0,0-1 0 0 0,-1 1 0 0 0,0 0 0 0 0,1 0 0 0 0,-1 0 0 0 0,0 0 0 0 0,1 0 0 0 0,-1 1 0 0 0,1-1 0 0 0,-1 1 0 0 0,1 0 0 0 0,-1-1 0 0 0,1 1 0 0 0,0 0 0 0 0,4 1 0 0 0,-5-1 0 0 0,1 0 0 0 0,-1 0 0 0 0,0 0 0 0 0,0 0 0 0 0,1 0 0 0 0,-1-1 0 0 0,0 1 0 0 0,0-1 0 0 0,1 1 0 0 0,0-1 0 0 0,10-10-19 0 0,-11 9-36 0 0,-1 1-72 0 0,-1 1-76 0 0,0 0 60 0 0,0 0-34 0 0,0 0-36 0 0,0 0-34 0 0,0 0-335 0 0,0 0 78 0 0,0 0-46 0 0,0 0-649 0 0,0 0-513 0 0,0 0-973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0:58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328 33 5840 0 0,'14'-13'132'0'0,"-11"10"17"0"0,-6 3 11 0 0,-11 0-21 0 0,13 0-136 0 0,-1 0-1 0 0,1 0 1 0 0,-1 0 0 0 0,1 0 0 0 0,-1-1 0 0 0,1 1-1 0 0,-1 0 1 0 0,1-1 0 0 0,-1 1 0 0 0,1-1-3 0 0,-11-4 29 0 0,1 0 63 0 0,0 3 66 0 0,1 1 69 0 0,5 1 325 0 0,2 0 22 0 0,-4 0-289 0 0,1 3-51 0 0,0 1-7 0 0,-2 2 45 0 0,6-4-66 0 0,0-1-47 0 0,0 0-41 0 0,0-1-34 0 0,-2 0 16 0 0,-1-1-50 0 0,4 1-9 0 0,-1 0 39 0 0,2 0-57 0 0,-1 0-1 0 0,0 0 1 0 0,1 0 0 0 0,-1 0 0 0 0,0 0 0 0 0,0 0 0 0 0,1 0-1 0 0,-1 0 1 0 0,0 1 0 0 0,1-1 0 0 0,-1 0 0 0 0,0 0 0 0 0,1 1-1 0 0,-1-1 1 0 0,0 0 0 0 0,1 1 0 0 0,-1-1 0 0 0,1 1 0 0 0,-1-1-1 0 0,1 1 1 0 0,-1-1 0 0 0,1 1 0 0 0,-1-1 0 0 0,1 1 0 0 0,-1-1 0 0 0,1 1-23 0 0,0 0 20 0 0,-1-1 1 0 0,1 1-1 0 0,-1 0 0 0 0,1-1 1 0 0,-1 1-1 0 0,1-1 1 0 0,-1 1-1 0 0,1-1 1 0 0,-1 0-1 0 0,1 1 1 0 0,-1-1-1 0 0,0 1 1 0 0,1-1-1 0 0,-1 0 1 0 0,1 0-1 0 0,-1 1 1 0 0,0-1-1 0 0,0 0 1 0 0,1 0-1 0 0,-1 0 1 0 0,0 0-1 0 0,1 0 1 0 0,-1 0-1 0 0,0 0 1 0 0,1 0-1 0 0,-1 0-20 0 0,-1 0 39 0 0,0 0 1 0 0,1 1-1 0 0,-1-1 0 0 0,0 0 0 0 0,1 0 0 0 0,-1 1 0 0 0,1-1 0 0 0,-1 1 0 0 0,1-1 1 0 0,-2 2-40 0 0,-4 3 147 0 0,3 2-34 0 0,1-2-59 0 0,0 1 28 0 0,-5-1-10 0 0,2-2-52 0 0,3-1-4 0 0,-1 0-1 0 0,1 1 0 0 0,-1-1 0 0 0,1 1 0 0 0,0 0 1 0 0,0 0-1 0 0,0 0 0 0 0,0 0 0 0 0,0 1 0 0 0,-1 1-15 0 0,1 0 36 0 0,0 0-1 0 0,1 0 1 0 0,-1 0-1 0 0,1 1 1 0 0,0 0-36 0 0,0-1 21 0 0,0-1 0 0 0,0 1 1 0 0,0-1-1 0 0,-1 0 0 0 0,-1 2-21 0 0,-11 13 100 0 0,13-17-89 0 0,0-1-1 0 0,1 1 0 0 0,-1 0 0 0 0,1 0 1 0 0,0 0-1 0 0,-1 1 0 0 0,1-1 0 0 0,0 0 0 0 0,0 0 1 0 0,1 1-1 0 0,-1-1 0 0 0,0 0 0 0 0,1 1 1 0 0,0-1-1 0 0,-1 1-10 0 0,-2 11 40 0 0,-2 2 7 0 0,-2 2 18 0 0,6 0 9 0 0,0-12-54 0 0,0 0-1 0 0,0 0 1 0 0,0-1-1 0 0,0 1 0 0 0,-2 3-19 0 0,1-3 11 0 0,0-1-1 0 0,1 1 1 0 0,-1 0-1 0 0,1 0 1 0 0,0 3-11 0 0,1 29 94 0 0,0 42 38 0 0,0-78-128 0 0,1-1 0 0 0,-1 1 0 0 0,0 0 0 0 0,0-1 0 0 0,1 1 0 0 0,-1 0-1 0 0,1-1 1 0 0,0 1 0 0 0,-1 0 0 0 0,1-1 0 0 0,0 1 0 0 0,0-1 0 0 0,0 1 0 0 0,0-1-4 0 0,4 8 9 0 0,1 4 45 0 0,4-7-1 0 0,-4 7-26 0 0,5 1 47 0 0,-8-11 5 0 0,-1-3 33 0 0,7 0-44 0 0,20 0 258 0 0,-20 0-284 0 0,-8 0-41 0 0,1 0 0 0 0,0-1-1 0 0,-1 1 1 0 0,1 0 0 0 0,0-1 0 0 0,-1 1 0 0 0,1-1 0 0 0,-1 1-1 0 0,1-1 1 0 0,-1 0 0 0 0,1 1 0 0 0,-1-1 0 0 0,0 0-1 0 0,13-6 0 0 0,-1 4 0 0 0,-11 3 0 0 0,-1 0 0 0 0,1 0 0 0 0,-1 0 0 0 0,1 0 0 0 0,0-1 0 0 0,-1 1 0 0 0,1-1 0 0 0,-1 1 0 0 0,1-1 0 0 0,-1 0 0 0 0,0 1 0 0 0,1-1 0 0 0,-1 0 0 0 0,0 0 0 0 0,1 0 0 0 0,-1 0 0 0 0,0 0 0 0 0,0 0 0 0 0,0-1 0 0 0,0 1 0 0 0,1-1 0 0 0,0-3 0 0 0,-1 4 0 0 0,-1 0 0 0 0,0 1 1 0 0,0-1-1 0 0,1 0 0 0 0,-1 1 0 0 0,1-1 0 0 0,-1 1 1 0 0,0-1-1 0 0,1 1 0 0 0,-1-1 0 0 0,1 0 0 0 0,-1 1 1 0 0,1 0-1 0 0,-1-1 0 0 0,1 1 0 0 0,0-1 0 0 0,-1 1 1 0 0,1 0-1 0 0,0-1 0 0 0,-1 1 0 0 0,1 0 0 0 0,0-1 0 0 0,4-1 6 0 0,-2 0-1 0 0,0 0-1 0 0,-1 0 0 0 0,1 0 1 0 0,-1 0-1 0 0,1-1 1 0 0,-1 1-1 0 0,0-1 0 0 0,0 1 1 0 0,0-1-1 0 0,0 0 1 0 0,-1 0-1 0 0,1 0 0 0 0,0-1-4 0 0,0 0 12 0 0,1-1-1 0 0,-1 1 0 0 0,1 0 0 0 0,0 0 1 0 0,2-2-12 0 0,5-6 18 0 0,7-19 82 0 0,-14 25-94 0 0,-2 4-4 0 0,-1 1 1 0 0,1-1 0 0 0,-1 1 0 0 0,1-1 0 0 0,-1 1 0 0 0,0-1 0 0 0,1 1 0 0 0,-1-1 0 0 0,0 1 0 0 0,0-1-1 0 0,0 1 1 0 0,-1-1 0 0 0,1 0 0 0 0,0 1 0 0 0,-1-1 0 0 0,1 1 0 0 0,0-1 0 0 0,-1 1 0 0 0,0-1 0 0 0,1 1-1 0 0,-1 0 1 0 0,0-1 0 0 0,0 1 0 0 0,0-1-3 0 0,-6-12 11 0 0,4 1-5 0 0,2 9 0 0 0,-1-1 0 0 0,1 1 0 0 0,0 0 0 0 0,-1 0-1 0 0,0 0 1 0 0,0 1 0 0 0,0-1 0 0 0,-1 0-6 0 0,1 0 1 0 0,0 0 0 0 0,0 0-1 0 0,0-1 1 0 0,0 1 0 0 0,0 0 0 0 0,1-1 0 0 0,0 1-1 0 0,0-1 1 0 0,0 1 0 0 0,1-1 0 0 0,0 1 0 0 0,-1-1 0 0 0,2-4-1 0 0,-1 6 0 0 0,0 0 0 0 0,0 0 0 0 0,0 0 0 0 0,-1 1 0 0 0,1-1 0 0 0,-1 0 0 0 0,0-1 0 0 0,-7-4 0 0 0,8 7 0 0 0,0 1 0 0 0,-1 0 0 0 0,1-1 0 0 0,-1 1 0 0 0,1 0 0 0 0,0-1 0 0 0,-1 1 0 0 0,1 0 0 0 0,-1-1 0 0 0,1 1 0 0 0,0-1 0 0 0,0 1 0 0 0,-1-1 0 0 0,1 1 0 0 0,0-1 0 0 0,0 1 0 0 0,0-1 0 0 0,-1 1 0 0 0,1-1 0 0 0,0 1 0 0 0,0-1 0 0 0,0 1 0 0 0,0-1 0 0 0,0 1 0 0 0,0-1 0 0 0,0 1 0 0 0,0-1 0 0 0,0 0 0 0 0,0 1 0 0 0,0-49 0 0 0,1 48-2 0 0,-1 1 1 0 0,0-1 0 0 0,0 1 0 0 0,0-1 0 0 0,0 1 0 0 0,0-1-1 0 0,0 1 1 0 0,0-1 0 0 0,0 1 0 0 0,0-1 0 0 0,0 1 0 0 0,0-1-1 0 0,-1 1 1 0 0,1-1 0 0 0,0 1 0 0 0,0-1 0 0 0,0 1 0 0 0,-1-1-1 0 0,1 1 1 0 0,0-1 0 0 0,-1 1 0 0 0,1-1 0 0 0,0 1 0 0 0,-1 0 0 0 0,1-1-1 0 0,0 1 1 0 0,-1 0 0 0 0,1-1 0 0 0,-1 1 0 0 0,1 0 0 0 0,-1 0-1 0 0,1-1 2 0 0,-7-3-42 0 0,7 3 41 0 0,-1 1 0 0 0,1 0 1 0 0,0 0-1 0 0,0 0 1 0 0,0 0-1 0 0,-1-1 0 0 0,1 1 1 0 0,0 0-1 0 0,0 0 1 0 0,0 0-1 0 0,0-1 0 0 0,0 1 1 0 0,-1 0-1 0 0,1 0 1 0 0,0 0-1 0 0,0-1 0 0 0,0 1 1 0 0,0 0-1 0 0,0 0 1 0 0,0-1-1 0 0,0 1 0 0 0,0 0 1 0 0,0 0-1 0 0,0-1 1 0 0,0 1-1 0 0,0 0 0 0 0,0 0 1 0 0,0-1-1 0 0,0 1 1 0 0,0 0-1 0 0,0 0 0 0 0,0-1 1 0 0,0 1-1 0 0,1 0 1 0 0,-1 0 0 0 0,7-6-28 0 0,-1 3 1 0 0,-6 3 25 0 0,0-1 1 0 0,1 0-1 0 0,-1 1 1 0 0,0-1-1 0 0,1 0 1 0 0,-1 1-1 0 0,0-1 0 0 0,0 0 1 0 0,0 1-1 0 0,0-1 1 0 0,0 0-1 0 0,1 0 1 0 0,-1 1-1 0 0,-1-1 1 0 0,1 0 1 0 0,0 1 0 0 0,0 0-1 0 0,0 0 0 0 0,0 0 1 0 0,0 0-1 0 0,0 0 0 0 0,0 0 0 0 0,0 0 1 0 0,0 0-1 0 0,0 0 0 0 0,0-1 0 0 0,0 1 1 0 0,0 0-1 0 0,0 0 0 0 0,0 0 0 0 0,0 0 1 0 0,0 0-1 0 0,0 0 0 0 0,0 0 0 0 0,0 0 1 0 0,0 0-1 0 0,0-1 0 0 0,0 1 0 0 0,0 0 1 0 0,0 0-1 0 0,1 0 0 0 0,-1 0 0 0 0,0 0 1 0 0,0 0-1 0 0,0 0 0 0 0,0 0 0 0 0,0 0 1 0 0,0 0-1 0 0,0 0 0 0 0,0 0 0 0 0,0 0 1 0 0,0 0-1 0 0,0-1 0 0 0,0 1 0 0 0,0 0 1 0 0,1 0-1 0 0,-1 0 0 0 0,0 0 0 0 0,0 0 1 0 0,0 0-1 0 0,0 0 0 0 0,0 0 0 0 0,0 0 1 0 0,0 0-1 0 0,0 0 0 0 0,0 0 0 0 0,0 0 1 0 0,1 0-1 0 0,-1 0 0 0 0,0 0 0 0 0,0 0 1 0 0,0 0-1 0 0,0 0 0 0 0,0 1 1 0 0,0-2 0 0 0,1 1-1 0 0,-1 0 1 0 0,0 0 0 0 0,1 0-1 0 0,-1 0 1 0 0,0 0-1 0 0,1 0 1 0 0,-1 0 0 0 0,0 0-1 0 0,1 0 1 0 0,-1 0-1 0 0,0 1 1 0 0,1-1-1 0 0,-1 0 1 0 0,0 0 0 0 0,1 0-1 0 0,-1 0 1 0 0,0 0-1 0 0,1 1 1 0 0,-1-1 0 0 0,0 0-1 0 0,0 0 1 0 0,1 0-1 0 0,-1 1 1 0 0,0-1 0 0 0,0 0 0 0 0,-5 11 0 0 0,13-5 0 0 0,-2 7-14 0 0,3 6-55 0 0,-3-9 9 0 0,0 1 1 0 0,-1 0-1 0 0,1 7 60 0 0,0-5-2 0 0,1 1 0 0 0,0-1 0 0 0,0 0 0 0 0,2 0 2 0 0,18 33 51 0 0,-24-40-52 0 0,1 1 1 0 0,-1-1-1 0 0,1 1 0 0 0,1-1 1 0 0,-1 0-1 0 0,6 5 1 0 0,4 6-53 0 0,-4-2 34 0 0,-6-9 19 0 0,0 0-1 0 0,0 0 1 0 0,0-1 0 0 0,0 0 0 0 0,1 0 0 0 0,9 12 0 0 0,-12-12 0 0 0,-2-5 0 0 0,1 1 0 0 0,-1 0 0 0 0,0-1 0 0 0,1 1 0 0 0,-1 0 0 0 0,0-1 0 0 0,1 1 0 0 0,-1 0 0 0 0,1-1 0 0 0,-1 1 0 0 0,1-1 0 0 0,-1 1 0 0 0,1-1 0 0 0,-1 1 0 0 0,1-1 0 0 0,-1 0 0 0 0,1 1 0 0 0,0-1 0 0 0,-1 0 0 0 0,1 1 0 0 0,0-1 0 0 0,0 0 0 0 0,4 3 0 0 0,-4-3 0 0 0,0 1 0 0 0,0-1 0 0 0,0 1 0 0 0,0 0 1 0 0,0-1-1 0 0,-1 1 0 0 0,1 0 0 0 0,0 0 1 0 0,0-1-1 0 0,0 1 0 0 0,-1 0 0 0 0,1 0 1 0 0,0 1-1 0 0,17 20-35 0 0,-13-12-131 0 0,6-4-55 0 0,-10-5 204 0 0,-1-1 0 0 0,1 1 0 0 0,-1 0 0 0 0,0 0 0 0 0,0 0 0 0 0,1 0 0 0 0,-1 0 0 0 0,0-1 0 0 0,0 1 0 0 0,0 0 0 0 0,0 0 0 0 0,0 0 1 0 0,0 0-1 0 0,0 1 17 0 0</inkml:trace>
  <inkml:trace contextRef="#ctx0" brushRef="#br0" timeOffset="398.2">656 83 7424 0 0,'-27'0'166'0'0,"21"0"29"0"0,6 0 12 0 0,0 2-34 0 0,2 7-140 0 0,5 3-32 0 0,-2-3 0 0 0,0 2 6 0 0,-1-1 114 0 0,0 0 68 0 0,10 15 488 0 0,-6-15-431 0 0,-6-9-200 0 0,-1 1-1 0 0,1 0 1 0 0,-1-1 0 0 0,0 1 0 0 0,0 0 0 0 0,0 0 0 0 0,0 0 0 0 0,1 0-46 0 0,2 15 302 0 0,-1-4-82 0 0,8 9 243 0 0,-7-9-244 0 0,1 3 97 0 0,5 4 63 0 0,-4-9-246 0 0,-1 2 72 0 0,-3-9-104 0 0,0 1-1 0 0,0-1 1 0 0,0 1-1 0 0,0-1 0 0 0,1 0 1 0 0,-1 0-1 0 0,1 0 1 0 0,1 1-101 0 0,-2-4 31 0 0,-1 0 1 0 0,0 1 0 0 0,1-1 0 0 0,-1 0 0 0 0,0 1 0 0 0,0-1 0 0 0,0 1 0 0 0,0-1-1 0 0,0 1 1 0 0,0-1 0 0 0,-1 1 0 0 0,1 0 0 0 0,0-1 0 0 0,-1 1 0 0 0,1 0-1 0 0,-1-1 1 0 0,0 1 0 0 0,0 0 0 0 0,1 0 0 0 0,-1 0-32 0 0,3 13 240 0 0,10 2 26 0 0,0 1-15 0 0,-10-3-39 0 0,-3-8-139 0 0,0-1 46 0 0,2 7 215 0 0,2-8-141 0 0,-1-3-139 0 0,2-2-41 0 0,-2 0 145 0 0,-3 0-4 0 0,0 0-1 0 0,0 0 6 0 0,0 0 1 0 0,0 0 0 0 0,0 0-8 0 0,0 0-34 0 0,-3 0-13 0 0,3 0-99 0 0,-1 0 0 0 0,1 0-1 0 0,-1 0 1 0 0,1 0 0 0 0,-1 0-1 0 0,1-1 1 0 0,-1 1 0 0 0,1 0-1 0 0,-1 0 1 0 0,1-1-1 0 0,-1 1 1 0 0,1 0 0 0 0,-1 0-1 0 0,1-1 1 0 0,0 1 0 0 0,-1 0-1 0 0,1-1 1 0 0,0 1 0 0 0,-1-1-1 0 0,1 1 1 0 0,0 0-1 0 0,0-1 1 0 0,-1 1 0 0 0,1-1-1 0 0,0 1 1 0 0,0-1-6 0 0,-5-20 103 0 0,6-30 2 0 0,-1 36-89 0 0,2-18 32 0 0,2 10-39 0 0,0 15-10 0 0,0-1 1 0 0,0 1-1 0 0,0 1 0 0 0,1-1 0 0 0,1 0 1 0 0,2-5 0 0 0,-4 7 0 0 0,-1 0 0 0 0,1 0 0 0 0,1 0 0 0 0,-1 0 0 0 0,1 1 0 0 0,0 0 0 0 0,0 0 0 0 0,0 0 0 0 0,1 0 0 0 0,0 1 0 0 0,5-3 0 0 0,66-26-13 0 0,-69 28 0 0 0,-5 3 9 0 0,0 1-1 0 0,0-1 1 0 0,0 1-1 0 0,0 0 1 0 0,0 0-1 0 0,1 0 1 0 0,-1 0-1 0 0,0 1 1 0 0,0-1-1 0 0,0 1 1 0 0,1-1-1 0 0,2 1 5 0 0,15 0 0 0 0,-14-1 0 0 0,-1 1 0 0 0,1-1 0 0 0,-1 1 0 0 0,0 1 0 0 0,1-1 0 0 0,-1 1 0 0 0,0 0 0 0 0,1 1 0 0 0,-1-1 0 0 0,0 1 0 0 0,0 1 0 0 0,0-1 0 0 0,5 4 0 0 0,17 7-14 0 0,-9-3-46 0 0,-17-8 57 0 0,0 0-1 0 0,0 0 1 0 0,0 0 0 0 0,0 1 0 0 0,-1-1 0 0 0,1 0 0 0 0,0 3 3 0 0,15 17-45 0 0,-13-18 44 0 0,-2 0-1 0 0,1 0 1 0 0,0 0 0 0 0,-1 0-1 0 0,0 1 1 0 0,0-1 0 0 0,0 1-1 0 0,0 1 2 0 0,9 17 0 0 0,-5-13 0 0 0,0 1 0 0 0,-1 0 0 0 0,0 0 0 0 0,-1 0 0 0 0,0 1 0 0 0,0-1 0 0 0,1 0 0 0 0,0 0 0 0 0,4 6 0 0 0,1 1 0 0 0,-9-17 1 0 0,-1 1-1 0 0,1-1 0 0 0,-1 1 0 0 0,0-1 0 0 0,0 1 0 0 0,1-1 0 0 0,-1 1 0 0 0,0-1 0 0 0,0 1 0 0 0,0-1 0 0 0,0 1-2 0 0,0-1 0 0 0,0 1 0 0 0,0-1 0 0 0,0 1-1 0 0,0-1 1 0 0,1 1 0 0 0,-1-1 0 0 0,0 1-1 0 0,1-1 1 0 0,-1 1 2 0 0,6 7-47 0 0,-1 1-52 0 0,-2 1-56 0 0,-3-10 101 0 0,0 0-14 0 0,0-1-24 0 0,0 0-43 0 0,0 1-20 0 0,0-1-43 0 0,0 0-51 0 0,0 0-56 0 0,0 0-62 0 0,0 0-56 0 0,0 0-50 0 0,0 0-45 0 0,0 0-153 0 0,0 0-43 0 0,0 0-185 0 0,0 0-497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00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295 115 7024 0 0,'0'0'157'0'0,"0"0"23"0"0,0 0 12 0 0,0 0 37 0 0,0 3 131 0 0,3 10 30 0 0,8 1 70 0 0,-8-8-43 0 0,-2 3-176 0 0,5 2 16 0 0,1 3 6 0 0,-5-2-25 0 0,1 3 48 0 0,9 0 87 0 0,-11-14-325 0 0,1 1 1 0 0,0 0 0 0 0,-1 0-1 0 0,1 0 1 0 0,-1 0-1 0 0,0 0 1 0 0,1 0 0 0 0,-1 0-1 0 0,0 0 1 0 0,0 1-49 0 0,1 15 273 0 0,-2-4-50 0 0,1-6-70 0 0,2 1 38 0 0,24 52 582 0 0,-24-52-596 0 0,0-1-41 0 0,0 3 27 0 0,7 12 97 0 0,-6-13-156 0 0,0-1 0 0 0,-1 1-1 0 0,0 0 1 0 0,-1 0-104 0 0,1 0 95 0 0,0 0-1 0 0,0 0 1 0 0,1 0 0 0 0,0 0-95 0 0,-2-5 43 0 0,1 0 1 0 0,-1 0 0 0 0,0 0 0 0 0,0 0-1 0 0,-1 1 1 0 0,0-1 0 0 0,0 1-1 0 0,0-1 1 0 0,-1 2-44 0 0,1 7 114 0 0,-1 2 35 0 0,1-8-77 0 0,0 0 1 0 0,0 0-1 0 0,0-1 1 0 0,3 7-73 0 0,-2-6 71 0 0,0 1 0 0 0,0-1 0 0 0,-1 1 0 0 0,1 8-71 0 0,-2-11 44 0 0,1 0 1 0 0,0 0-1 0 0,0 0 0 0 0,0 0 0 0 0,1 0 0 0 0,0 1-44 0 0,0-2 47 0 0,0 0 0 0 0,-1 0-1 0 0,0 1 1 0 0,0-1 0 0 0,0 5-47 0 0,-1 17 194 0 0,0 26 88 0 0,0-34-104 0 0,0-17-106 0 0,0 1-1 0 0,0-3-231 0 0,0 0 102 0 0,0 1 71 0 0,0-1 42 0 0,0 3 249 0 0,0-1-200 0 0,-1-1-70 0 0,1 0-57 0 0,0 0-34 0 0,0-1-50 0 0,0 1-54 0 0,0-1-61 0 0,-1 1-68 0 0,1-1-75 0 0,0 0-80 0 0,0 0-89 0 0,-1 0-95 0 0,-12-14-628 0 0</inkml:trace>
  <inkml:trace contextRef="#ctx0" brushRef="#br0" timeOffset="447.72">0 197 5904 0 0,'0'0'132'0'0,"0"0"17"0"0,0 0 11 0 0,3 0-21 0 0,2 1-86 0 0,-1 0-40 0 0,7 4-83 0 0,-3 0 67 0 0,-1-2 100 0 0,-1-2 78 0 0,2 0 110 0 0,-1-1 14 0 0,0 0-38 0 0,6 0 168 0 0,35 0 672 0 0,-36 0-811 0 0,0 0 56 0 0,0 0-131 0 0,-4 0-31 0 0,1 0 0 0 0,-1 0 0 0 0,1-1 1 0 0,7-1-185 0 0,13-5 382 0 0,-3 0-63 0 0,0 1-36 0 0,5-1 5 0 0,-23 5-208 0 0,24-5 292 0 0,-1-3-68 0 0,-6 2-127 0 0,18-2 176 0 0,-5 1-76 0 0,-15 3-158 0 0,1-1-41 0 0,0 1-37 0 0,-4 2-7 0 0,-1-2 0 0 0,11-4-34 0 0,-4 0 7 0 0,-1-1 21 0 0,1 1 1 0 0,23-5-29 0 0,-36 12 4 0 0,21-5 0 0 0,-13 0-53 0 0,0 0-93 0 0,-1 2-79 0 0,2 0-95 0 0,-20 6 273 0 0,0-1 0 0 0,0 0 0 0 0,0 0 0 0 0,-1-1 0 0 0,1 1 0 0 0,0 0 0 0 0,-1-1 0 0 0,1 1 1 0 0,-1-1-1 0 0,1 1 43 0 0</inkml:trace>
  <inkml:trace contextRef="#ctx0" brushRef="#br0" timeOffset="996.31">1082 99 7080 0 0,'0'0'157'0'0,"0"0"23"0"0,0 0 13 0 0,0 3-22 0 0,-1 15-147 0 0,1-5 72 0 0,-1 1 138 0 0,1-12-182 0 0,0-1 0 0 0,0 1-1 0 0,1 0 1 0 0,-1-1 0 0 0,1 1 0 0 0,-1 0 0 0 0,1-1-1 0 0,-1 1 1 0 0,2 1-52 0 0,7 14 421 0 0,7 16 421 0 0,-9-18-511 0 0,-1 2-32 0 0,-3-9-190 0 0,-1 0-32 0 0,2 7 117 0 0,-1-3-46 0 0,4 19 189 0 0,-3-19-183 0 0,0 3 45 0 0,40 77 663 0 0,-35-61-533 0 0,0-2-60 0 0,0 6-2 0 0,4 16 67 0 0,-4-14-99 0 0,-7-24-138 0 0,0-1 1 0 0,-1 0 0 0 0,-1 1 0 0 0,0-1 0 0 0,-1 8-98 0 0,0 13 279 0 0,1-10-102 0 0,0 13 239 0 0,0 7 118 0 0,0-29-401 0 0,0-1-41 0 0,0-11 4 0 0,0 1-4 0 0,0 8-18 0 0,0-8-9 0 0,0-3-1 0 0,-3 0-10 0 0,-8 0-30 0 0,11 0-23 0 0,0 0 0 0 0,0 0 0 0 0,0 0 0 0 0,0 0 0 0 0,0 0-1 0 0,0 0 1 0 0,-1 0 0 0 0,1 0 0 0 0,0 0 0 0 0,0 0 0 0 0,0 0 0 0 0,0 0 0 0 0,0 0 0 0 0,0 0 0 0 0,0 0 0 0 0,0 0 0 0 0,0 0 0 0 0,0 0 0 0 0,-1 0 0 0 0,1 0-1 0 0,0 0 1 0 0,0 0 0 0 0,0 0 0 0 0,0 0 0 0 0,0 0 0 0 0,0-1 0 0 0,0 1 0 0 0,0 0 0 0 0,0 0 0 0 0,0 0 0 0 0,0 0 0 0 0,0 0 0 0 0,-1 0 0 0 0,1 0 0 0 0,0 0 0 0 0,0 0-1 0 0,0 0 1 0 0,0 0 0 0 0,0 0 0 0 0,0-1 0 0 0,0 1 0 0 0,0 0 0 0 0,0 0 0 0 0,0 0 0 0 0,0 0 0 0 0,0 0 0 0 0,0 0 0 0 0,0 0 0 0 0,0 0 0 0 0,0 0 0 0 0,0-1-1 0 0,0 1 1 0 0,0 0 0 0 0,0 0 0 0 0,0 0 0 0 0,0 0 0 0 0,0 0-1 0 0,0-14 13 0 0,0 9 0 0 0,0 0 0 0 0,1 0 0 0 0,-1 0 0 0 0,1 0 0 0 0,1-2-13 0 0,4-6 20 0 0,-5 12-17 0 0,0 0 0 0 0,0 0 0 0 0,-1 0 0 0 0,1 0-1 0 0,-1 0 1 0 0,1 0 0 0 0,-1 0 0 0 0,1 0 0 0 0,-1 0 0 0 0,0 0 0 0 0,1 0-1 0 0,-1-1 1 0 0,0 1 0 0 0,0 0 0 0 0,0 0 0 0 0,0 0 0 0 0,0-1-3 0 0,3-30 0 0 0,0 24-22 0 0,-1 0-1 0 0,1 0 1 0 0,0 0-1 0 0,1 0 0 0 0,0 1 1 0 0,0 0-1 0 0,3-3 23 0 0,2-6-51 0 0,-2-3 22 0 0,-6 14 20 0 0,1 0 0 0 0,0 0 0 0 0,0 0 1 0 0,1 0-1 0 0,-1 0 0 0 0,2-1 9 0 0,6-9-25 0 0,0 1 0 0 0,1 0 1 0 0,7-6 24 0 0,-5 7-1 0 0,-8 8-1 0 0,-1 0 1 0 0,1 0-1 0 0,0 0 0 0 0,0 1 1 0 0,0 0-1 0 0,3-1 2 0 0,24-12-64 0 0,-19 14 24 0 0,23 3 17 0 0,-19 1-21 0 0,-17-1 44 0 0,1-1 0 0 0,-1 1-1 0 0,1 0 1 0 0,0 0 0 0 0,-1 0-1 0 0,1 0 1 0 0,-1 0 0 0 0,1 0-1 0 0,-1 0 1 0 0,1 0 0 0 0,-1 1-1 0 0,1-1 1 0 0,-1 0 0 0 0,1 0-1 0 0,-1 0 1 0 0,1 0 0 0 0,-1 1-1 0 0,1-1 1 0 0,-1 0 0 0 0,0 0-1 0 0,1 1 1 0 0,-1-1 0 0 0,1 0-1 0 0,-1 1 1 0 0,0-1 0 0 0,1 1-1 0 0,-1-1 1 0 0,0 0 0 0 0,1 1-1 0 0,-1-1 1 0 0,0 1 0 0 0,0 0 0 0 0,5 5 0 0 0,9 0 0 0 0,5 8 2 0 0,10 16-49 0 0,-12-11 28 0 0,-13-14 19 0 0,0 0 0 0 0,0 1 0 0 0,-1 0 0 0 0,0 0 0 0 0,0 0 0 0 0,-1 0 0 0 0,0 0 0 0 0,2 5 0 0 0,-3-6 0 0 0,16 45 10 0 0,-8-27 39 0 0,-1 1 3 0 0,-6 0 70 0 0,-2-13-25 0 0,0-9-21 0 0,0-2-11 0 0,0 3-11 0 0,0 8-60 0 0,0-9-35 0 0,0-1-54 0 0,0-1-34 0 0,0 0-121 0 0,0 0-204 0 0,0 0 260 0 0,0 0-21 0 0,1 0-58 0 0,0 0 94 0 0,0 0-33 0 0,-1 0-36 0 0,2 0-33 0 0,0 0-370 0 0,0 0 95 0 0,0 0-46 0 0,3 0-700 0 0,2 0-547 0 0,3 0-1043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09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459 33 6160 0 0,'0'0'133'0'0,"0"0"23"0"0,0 0 13 0 0,-2 0-18 0 0,-32 0 439 0 0,12 0 79 0 0,3 0 88 0 0,-5 0 98 0 0,18-1-646 0 0,0-1-42 0 0,-1-2-12 0 0,-1-2 22 0 0,6 4-31 0 0,0 1-39 0 0,-2 0 19 0 0,-6 4-29 0 0,9-2-49 0 0,-7 4 79 0 0,1-1-38 0 0,1-1 3 0 0,0-2 26 0 0,-3-1 56 0 0,1 0-67 0 0,-16 0 108 0 0,10 3-100 0 0,6 2-63 0 0,6-4-40 0 0,1 0-1 0 0,-1 0 0 0 0,1 0 0 0 0,-1 0 1 0 0,1-1-1 0 0,-1 1 0 0 0,0 0 1 0 0,1-1-1 0 0,-1 1 0 0 0,0-1 1 0 0,1 0-1 0 0,-1 1 0 0 0,0-1 1 0 0,0 0-12 0 0,1 0 10 0 0,-1 0 0 0 0,0 0 0 0 0,1 0 0 0 0,-1 0 0 0 0,1 0 0 0 0,-1 1 0 0 0,1-1 0 0 0,-1 1 0 0 0,1-1 1 0 0,-1 1-1 0 0,1 0 0 0 0,-1-1 0 0 0,1 1 0 0 0,0 0 0 0 0,-1 0 0 0 0,1 0 0 0 0,0 0 0 0 0,-1 1-10 0 0,-4 3 44 0 0,0-1 0 0 0,0 1 0 0 0,-1-1 0 0 0,-5 2-44 0 0,6-2 1 0 0,1 0 1 0 0,-1 0-1 0 0,1 1 0 0 0,1-1 1 0 0,-1 1-1 0 0,1 0 0 0 0,-1 0 1 0 0,-2 6-2 0 0,5-6 0 0 0,2-5 0 0 0,-1 1 0 0 0,1 0 0 0 0,0-1 0 0 0,-1 1 0 0 0,1 0 0 0 0,0-1 0 0 0,-1 1 0 0 0,1 0 0 0 0,-1-1 0 0 0,1 1 0 0 0,-1-1 0 0 0,1 1 0 0 0,-1-1 0 0 0,1 1 0 0 0,-1-1 0 0 0,1 0 0 0 0,-1 1 0 0 0,0-1 0 0 0,1 0 0 0 0,-1 1 0 0 0,0-1 0 0 0,0 0 0 0 0,-4 3 0 0 0,2 0 0 0 0,0-1 0 0 0,0 1 0 0 0,1 0 0 0 0,-1 1 0 0 0,1-1 0 0 0,0 0 0 0 0,0 1 0 0 0,0 0 0 0 0,0-1 0 0 0,-1 4 0 0 0,0 0 0 0 0,-13 26 0 0 0,15-32 0 0 0,1 1 0 0 0,-1-1 0 0 0,1 1 0 0 0,-1-1 0 0 0,1 1 0 0 0,0-1 0 0 0,0 1 0 0 0,0-1 0 0 0,0 1 0 0 0,0-1 0 0 0,0 1 0 0 0,0-1 0 0 0,0 1 0 0 0,0-1 0 0 0,0 1 0 0 0,-1-1 0 0 0,1 1 0 0 0,0-1 0 0 0,-1 1 0 0 0,1-1 0 0 0,-1 1 0 0 0,-4 6 0 0 0,4-6 0 0 0,0-1 0 0 0,0 0 0 0 0,0 1 0 0 0,1-1 0 0 0,-1 1 0 0 0,0 0 0 0 0,1-1 0 0 0,-1 1 0 0 0,1 0 0 0 0,-1-1 0 0 0,1 1 0 0 0,0 0 0 0 0,0 0 0 0 0,0 0 0 0 0,0 79-74 0 0,1-69 64 0 0,6 1 38 0 0,-2-5-7 0 0,0 4-5 0 0,-5-11-13 0 0,1 0 1 0 0,-1 0 0 0 0,1 0 0 0 0,-1 0 0 0 0,1 0-1 0 0,-1 1 1 0 0,1-1 0 0 0,0 0 0 0 0,-1 0 0 0 0,1 0-1 0 0,0 0 1 0 0,0-1 0 0 0,0 1 0 0 0,0 0 0 0 0,0 0-1 0 0,-1 0 1 0 0,2-1 0 0 0,-1 1-4 0 0,10 4 15 0 0,-8-4-15 0 0,-1 0 0 0 0,0 0 0 0 0,1 1 0 0 0,-1-1 0 0 0,0 0 0 0 0,0 1 0 0 0,0 0 0 0 0,0-1 0 0 0,0 1 0 0 0,13 9 24 0 0,1-6 36 0 0,20-4 79 0 0,-21-1-106 0 0,-12 0-24 0 0,0 0 0 0 0,0-1 1 0 0,0 1-1 0 0,-1-1 0 0 0,1 1 1 0 0,0-1-1 0 0,0 0 0 0 0,0 0 1 0 0,-1 0-1 0 0,1 0 0 0 0,-1-1 1 0 0,1 1-1 0 0,-1-1 0 0 0,1 1 1 0 0,-1-1-1 0 0,0 0-9 0 0,19-11 91 0 0,14-6 95 0 0,-10 2-52 0 0,13-16 202 0 0,-26 24-226 0 0,0 2-65 0 0,1 0-51 0 0,-1-2-39 0 0,-7 4 25 0 0,-1 0 1 0 0,0-1-1 0 0,0 1 1 0 0,0-1-1 0 0,0 0 20 0 0,-1 0-3 0 0,1 0 0 0 0,0 1 0 0 0,0-1-1 0 0,0 1 1 0 0,1 0 3 0 0,9-8 56 0 0,-9 9-34 0 0,0-1 1 0 0,0 1-1 0 0,-1-1 1 0 0,1 0-1 0 0,-1-1 1 0 0,1-1-23 0 0,0-4 10 0 0,-4 9-10 0 0,0-1 0 0 0,0 1 0 0 0,0 0 0 0 0,0 0 0 0 0,1-1 0 0 0,-1 1 0 0 0,1 0 1 0 0,0 0-1 0 0,0 0 0 0 0,-1 1 0 0 0,1 0 0 0 0,-1 0 0 0 0,0-1 0 0 0,0 1 0 0 0,0 0 0 0 0,1-1 0 0 0,-1 1 0 0 0,-1-1 0 0 0,1 1 0 0 0,0-1 0 0 0,0 0 0 0 0,0 1 0 0 0,-1-1 0 0 0,1 0 0 0 0,-1 1 0 0 0,0-1 0 0 0,1 0 0 0 0,-1 0 0 0 0,0 1 0 0 0,0-2 0 0 0,0 2 3 0 0,0-1 1 0 0,1 0-1 0 0,-1 1 1 0 0,0-1 0 0 0,1 0-1 0 0,-1 0 1 0 0,1 1-1 0 0,-1-1 1 0 0,1 1 0 0 0,0-1-1 0 0,0 1 1 0 0,0-1 0 0 0,0 1-1 0 0,0-1-3 0 0,4-6 43 0 0,0-6 40 0 0,3 11-39 0 0,-8 3-43 0 0,0 0 0 0 0,0 0 0 0 0,0 0 0 0 0,1 0 0 0 0,-1 0 0 0 0,0 0 0 0 0,0-1 0 0 0,0 1 0 0 0,1 0 0 0 0,-1 0 0 0 0,0 0 0 0 0,0 0-1 0 0,0 0 1 0 0,0 0 0 0 0,1 0 0 0 0,-1 0 0 0 0,0 0 0 0 0,0-1 0 0 0,0 1 0 0 0,0 0 0 0 0,0 0 0 0 0,1 0 0 0 0,-1 0 0 0 0,0 0 0 0 0,0-1 0 0 0,0 1 0 0 0,0 0 0 0 0,0 0 0 0 0,0 0 0 0 0,0 0 0 0 0,0-1 0 0 0,0 1 0 0 0,0 0 0 0 0,0 0 0 0 0,0 0 0 0 0,0-1-1 0 0,2-8-18 0 0,-2-10-41 0 0,0 13-12 0 0,0-20 44 0 0,0 9 27 0 0,0 16 0 0 0,0-1 0 0 0,0 1 0 0 0,0-1 0 0 0,0 1 0 0 0,0-1 0 0 0,1 1 0 0 0,-1-1 0 0 0,1 1 0 0 0,-1-1 0 0 0,1 1 0 0 0,10-13-16 0 0,-9 12-60 0 0,-7 2 2 0 0,-3 0 61 0 0,5 0-40 0 0,6 2-11 0 0,8 12 10 0 0,-11-13 53 0 0,1 1 0 0 0,-1-1 0 0 0,0 1 0 0 0,1-1 0 0 0,-1 1 0 0 0,0-1 0 0 0,0 1 0 0 0,0-1 0 0 0,0 1 0 0 0,0-1 1 0 0,0-1 0 0 0,0 1 0 0 0,0-1 0 0 0,0 1 1 0 0,0-1-1 0 0,0 1 0 0 0,0-1 0 0 0,0 1 1 0 0,0-1-1 0 0,0 0 0 0 0,0 1 1 0 0,0-1-1 0 0,0 1 0 0 0,0-1 1 0 0,0 1-1 0 0,0-1 0 0 0,0 1 1 0 0,0-1-1 0 0,0 1 0 0 0,1-1 1 0 0,-1 0-1 0 0,0 1 0 0 0,0-1 1 0 0,1 1-1 0 0,-1-1 0 0 0,0 0 0 0 0,0 1 1 0 0,1-1-1 0 0,-1 0 0 0 0,0 1 1 0 0,1-1-1 0 0,-1 0 0 0 0,1 1 1 0 0,-1-1-1 0 0,0 0 0 0 0,1 0 1 0 0,0 1-1 0 0,-1-1 1 0 0,0 0 0 0 0,1 0 0 0 0,-1 0 0 0 0,1 0 0 0 0,-1 0 0 0 0,0 1 0 0 0,1-1 0 0 0,-1 0 0 0 0,0 0 0 0 0,1 1 0 0 0,-1-1 0 0 0,0 0 0 0 0,1 1 0 0 0,-1-1 0 0 0,0 0 0 0 0,0 1 0 0 0,1-1 0 0 0,-1 0 0 0 0,0 1 0 0 0,0-1 0 0 0,0 1-1 0 0,1 2 4 0 0,0 1 1 0 0,0-1 0 0 0,-1 0 0 0 0,1 1-1 0 0,-1-1 1 0 0,0 1 0 0 0,0 0-5 0 0,0-2 5 0 0,0 0 1 0 0,0 0 0 0 0,0 0-1 0 0,1 0 1 0 0,-1 0-1 0 0,1-1 1 0 0,0 1-1 0 0,-1 0 1 0 0,1 0-1 0 0,0-1 1 0 0,0 1 0 0 0,0-1-1 0 0,0 1-5 0 0,5 11 29 0 0,-4-1 21 0 0,-2 7 6 0 0,0 27 216 0 0,0-44-261 0 0,0 0 0 0 0,1 0 0 0 0,-1 0 0 0 0,0-1 0 0 0,1 1 1 0 0,-1 0-1 0 0,1 0 0 0 0,0 0 0 0 0,-1-1 0 0 0,1 1 1 0 0,0 0-1 0 0,0-1 0 0 0,0 1-11 0 0,0-1 13 0 0,0 1 1 0 0,0 0-1 0 0,0-1 1 0 0,0 1-1 0 0,0 0 1 0 0,-1-1-1 0 0,1 1 0 0 0,-1 0 1 0 0,1 0-1 0 0,-1 0 1 0 0,0 0-1 0 0,0-1 1 0 0,0 1-14 0 0,0 33 222 0 0,0-7-126 0 0,0-26-87 0 0,1 0 0 0 0,-1 0-1 0 0,0 0 1 0 0,0 0 0 0 0,1 0-1 0 0,-1 0 1 0 0,1 0 0 0 0,0 0 0 0 0,-1 0-1 0 0,1 0 1 0 0,0 0 0 0 0,0-1-1 0 0,1 3-8 0 0,-1-3 8 0 0,0 0 0 0 0,0 1 0 0 0,0-1 0 0 0,-1 1 0 0 0,1-1 0 0 0,0 1 0 0 0,-1 0 0 0 0,1-1 0 0 0,-1 1-1 0 0,0 0 1 0 0,1-1 0 0 0,-1 1 0 0 0,0 1-8 0 0,0-2 4 0 0,0-1 0 0 0,0 1-1 0 0,0 0 1 0 0,0 0 0 0 0,0-1 0 0 0,0 1-1 0 0,0 0 1 0 0,0-1 0 0 0,0 1 0 0 0,1 0-1 0 0,-1-1 1 0 0,0 1 0 0 0,1 0 0 0 0,-1-1-1 0 0,0 1 1 0 0,1 0 0 0 0,-1-1 0 0 0,1 1-1 0 0,-1-1 1 0 0,1 1 0 0 0,-1-1 0 0 0,1 1-1 0 0,-1-1 1 0 0,1 1 0 0 0,-1-1 0 0 0,1 0-4 0 0,0 1 3 0 0,-1-1 1 0 0,1 1 0 0 0,-1-1-1 0 0,1 1 1 0 0,-1-1 0 0 0,1 1-1 0 0,-1-1 1 0 0,1 1 0 0 0,-1-1 0 0 0,1 1-1 0 0,-1-1 1 0 0,0 1 0 0 0,1 0-1 0 0,-1-1 1 0 0,0 1 0 0 0,1 0-1 0 0,-1-1 1 0 0,0 1 0 0 0,0 0-1 0 0,0-1 1 0 0,0 1 0 0 0,0 0-1 0 0,0 0 1 0 0,0-1 0 0 0,0 1 0 0 0,0 0-4 0 0,0 12 50 0 0,1 12 109 0 0,-1-25-153 0 0,0 1-1 0 0,0-1 1 0 0,0 1-1 0 0,0-1 1 0 0,0 1-1 0 0,1-1 1 0 0,-1 1-1 0 0,0-1 1 0 0,0 1 0 0 0,1-1-1 0 0,-1 1 1 0 0,0-1-1 0 0,1 1 1 0 0,-1-1-1 0 0,0 1 1 0 0,1-1-1 0 0,-1 0 1 0 0,1 1-1 0 0,-1-1 1 0 0,1 0-1 0 0,-1 0 1 0 0,1 1-1 0 0,-1-1 1 0 0,1 0-1 0 0,-1 0 1 0 0,1 1-1 0 0,-1-1 1 0 0,1 0-1 0 0,-1 0 1 0 0,1 0-1 0 0,-1 0 1 0 0,1 0 0 0 0,0 0-6 0 0,-1 0 2 0 0,0 0 0 0 0,0 0-1 0 0,0 0 1 0 0,0 0 0 0 0,0 0 0 0 0,0 0 0 0 0,1 0 0 0 0,-1 0 0 0 0,0 0 0 0 0,0 0 0 0 0,0 0 0 0 0,0 0 0 0 0,0 0 0 0 0,0 0 0 0 0,0 0 0 0 0,0 0 0 0 0,0 0 0 0 0,1 0 0 0 0,-1 0 0 0 0,0 0 0 0 0,0 0 0 0 0,0 0 0 0 0,0 0 0 0 0,0 0 0 0 0,0 0 0 0 0,0 0 0 0 0,0 0 0 0 0,0 0 0 0 0,0 0 0 0 0,0 0 0 0 0,0 1 0 0 0,1-1 0 0 0,-1 0 0 0 0,0 0 0 0 0,0 0 0 0 0,0 0 0 0 0,0 0 0 0 0,0 0 0 0 0,0 0 0 0 0,0 0 0 0 0,0 0 0 0 0,0 0 0 0 0,0 0 0 0 0,0 1 0 0 0,0-1 0 0 0,0 0 0 0 0,0 0 0 0 0,0 0 0 0 0,0 0 0 0 0,0 0 0 0 0,0 0 0 0 0,0 0 0 0 0,0 0 0 0 0,0 0 0 0 0,0 0 0 0 0,0 1 0 0 0,0-1-2 0 0,0 2 46 0 0,0-1-51 0 0,0 1-2 0 0,0 2 72 0 0,0 3 70 0 0,0 4 100 0 0,0-8-161 0 0,0-3-10 0 0,0 0 5 0 0,0 0-10 0 0,0 0-129 0 0,0 0-55 0 0,0 0 85 0 0,0 0-19 0 0,0 0-25 0 0,0 0-45 0 0,0 0-19 0 0,0 0-44 0 0,0 0-51 0 0,0 0-57 0 0,0 0-61 0 0,0 0-57 0 0,0 0-50 0 0,0 0-45 0 0,0 0-151 0 0,0 0-44 0 0,0 0-185 0 0,0 0-492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10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0 5904 0 0,'-1'0'27'0'0,"-1"0"0"0"0,0 0 0 0 0,1 1 0 0 0,-1-1 0 0 0,1 0 0 0 0,-1 1 0 0 0,0-1 0 0 0,1 1 0 0 0,-1-1 0 0 0,1 1 0 0 0,0 0 0 0 0,-1 0 0 0 0,1-1 0 0 0,-1 1 0 0 0,1 1-27 0 0,-2 0 47 0 0,0 1-43 0 0,1-1 126 0 0,1-1 150 0 0,1-1 254 0 0,0 0 11 0 0,0 2-16 0 0,0 1-431 0 0,0 0 44 0 0,0 8 446 0 0,0-6-364 0 0,0-1-72 0 0,0-3-118 0 0,0 0-34 0 0,0 1 385 0 0,0-1-217 0 0,0 0-37 0 0,-1 2 40 0 0,1 0-83 0 0,1 3-17 0 0,-1-6 9 0 0,0 6 222 0 0,0-1-99 0 0,0-1-89 0 0,0 0-42 0 0,1 7 62 0 0,1-8-32 0 0,5 1 46 0 0,-7-3-139 0 0,1-1 1 0 0,-1 0-1 0 0,1 0 0 0 0,-1 1 0 0 0,1-1 0 0 0,-1 0 1 0 0,0 1-1 0 0,1-1 0 0 0,-1 0 0 0 0,0 1 0 0 0,1-1 1 0 0,-1 1-1 0 0,0-1 0 0 0,1 0 0 0 0,-1 1 0 0 0,0-1 1 0 0,0 1-1 0 0,1-1 0 0 0,-1 1 0 0 0,0-1 0 0 0,0 1 1 0 0,0-1-1 0 0,0 1 0 0 0,0-1 0 0 0,0 1 0 0 0,0-1 1 0 0,0 1-1 0 0,0-1 0 0 0,0 1 0 0 0,0 0 0 0 0,0-1 1 0 0,0 1-10 0 0,1 11 153 0 0,6 1 22 0 0,-1 0 6 0 0,-4-2-18 0 0,-2-4-57 0 0,0-4-71 0 0,-1-1 0 0 0,1 0 0 0 0,0 0 0 0 0,1 1 0 0 0,-1-1 1 0 0,0 0-1 0 0,1 0 0 0 0,-1 1 0 0 0,1-1 0 0 0,0 1-35 0 0,7 16 186 0 0,-6-16-157 0 0,-1 0 0 0 0,-1 1 0 0 0,1-1 0 0 0,0 1 0 0 0,-1-1 0 0 0,0 1 0 0 0,1 2-29 0 0,-1 0 49 0 0,1 0-1 0 0,0 0 0 0 0,0 0 1 0 0,0 0-1 0 0,1 0 1 0 0,0 1-49 0 0,0-2 56 0 0,0 0 0 0 0,-1 0 0 0 0,0 1 0 0 0,0-1 0 0 0,0 5-56 0 0,-1 5 148 0 0,-1-1-36 0 0,1-6-52 0 0,-1-1 0 0 0,1 1 1 0 0,1 0-1 0 0,0 0 0 0 0,0 0 0 0 0,1 1-60 0 0,3 7 100 0 0,2 2 36 0 0,-6 0 30 0 0,-1-2-55 0 0,0 4 68 0 0,0 39 507 0 0,0-57-664 0 0,0 0 1 0 0,1 0 0 0 0,-1 0 0 0 0,0 0 0 0 0,1-1 0 0 0,-1 1 0 0 0,1 0 0 0 0,0 0 0 0 0,-1-1 0 0 0,1 1 0 0 0,0-1 0 0 0,0 1 0 0 0,0 0-23 0 0,6 11 184 0 0,-5-1-19 0 0,-2-1-20 0 0,0-2-41 0 0,0 17 105 0 0,2-12-63 0 0,4 0 13 0 0,0-1-16 0 0,-4-2-17 0 0,-2 15 144 0 0,0 11 60 0 0,0-35-203 0 0,0 1-40 0 0,0 8-21 0 0,0-8-2 0 0,0-3 3 0 0,0 3-3 0 0,0 4-47 0 0,0-1 58 0 0,-3-6-14 0 0,-1 0-54 0 0,-3 0-55 0 0,5 0-67 0 0,2 0-54 0 0,0 0-242 0 0,0 0 305 0 0,0 0 2 0 0,0 0-22 0 0,0 0-46 0 0,0 0-15 0 0,0 0-48 0 0,0 0-54 0 0,0 0-61 0 0,0 0-65 0 0,0 0-61 0 0,0 0-53 0 0,0 0-49 0 0,0 0-167 0 0,0 0-47 0 0,0 0-204 0 0,0 0-547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12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6336 0 0,'0'0'141'0'0,"0"0"23"0"0,0 0 11 0 0,0 0 34 0 0,0 0 140 0 0,0 0 61 0 0,3 0 7 0 0,11 0-17 0 0,-1 0-85 0 0,-13 0-310 0 0,1 0-1 0 0,-1 0 1 0 0,0 0 0 0 0,0 0 0 0 0,0 0 0 0 0,0 0-1 0 0,0 0 1 0 0,0 0 0 0 0,0 0 0 0 0,0 0 0 0 0,0 0 0 0 0,0 0-1 0 0,1 0 1 0 0,-1 0 0 0 0,0 0 0 0 0,0 0 0 0 0,0 0-1 0 0,0 0 1 0 0,0 0 0 0 0,0 0 0 0 0,0 0 0 0 0,0 0 0 0 0,0 0-1 0 0,0 0 1 0 0,1 0 0 0 0,-1 0 0 0 0,0 0 0 0 0,0 0-1 0 0,0 0 1 0 0,0 0 0 0 0,0 0 0 0 0,0 0 0 0 0,0 0 0 0 0,0 1-1 0 0,0-1 1 0 0,0 0 0 0 0,0 0 0 0 0,0 0 0 0 0,0 0-1 0 0,0 0 1 0 0,0 0 0 0 0,0 0 0 0 0,0 0 0 0 0,0 0 0 0 0,0 0-1 0 0,0 1 1 0 0,0-1 0 0 0,0 0 0 0 0,0 0 0 0 0,0 0-1 0 0,0 0 1 0 0,0 0 0 0 0,0 0 0 0 0,0 0 0 0 0,0 0 0 0 0,0 0-1 0 0,0 1-4 0 0,1 6 169 0 0,3 3 203 0 0,-1-6-241 0 0,1-1-51 0 0,0 0-81 0 0,4 0 117 0 0,-1 1 11 0 0,-6 1 10 0 0,0-1-29 0 0,-1 2 32 0 0,3 5 38 0 0,2-1-35 0 0,1-1-33 0 0,-1 4 106 0 0,2-8-76 0 0,-7-5-132 0 0,1 0 1 0 0,-1 1 0 0 0,1-1-1 0 0,-1 0 1 0 0,0 1-1 0 0,1-1 1 0 0,-1 0 0 0 0,1 1-1 0 0,-1-1 1 0 0,0 0 0 0 0,1 1-1 0 0,-1-1 1 0 0,0 1-1 0 0,1-1 1 0 0,-1 0 0 0 0,0 1-1 0 0,0-1 1 0 0,0 1 0 0 0,1-1-1 0 0,-1 1 1 0 0,0-1-1 0 0,0 1 1 0 0,0-1 0 0 0,0 1-1 0 0,0-1 1 0 0,0 1 0 0 0,0 0-1 0 0,0-1 1 0 0,0 1-1 0 0,0-1 1 0 0,0 1 0 0 0,0 0-9 0 0,-1 6 92 0 0,1-5-62 0 0,0 0 1 0 0,0 1 0 0 0,0-1 0 0 0,0 0 0 0 0,0 0-1 0 0,1 1 1 0 0,-1-1 0 0 0,1 0 0 0 0,-1 0 0 0 0,1 1-31 0 0,13 22 286 0 0,0-1-28 0 0,-14-22-242 0 0,1-1 1 0 0,-1 1 0 0 0,1-1 0 0 0,-1 1 0 0 0,0-1 0 0 0,0 1-1 0 0,0-1 1 0 0,1 1 0 0 0,-1-1 0 0 0,-1 1-17 0 0,1-1 16 0 0,0 1 0 0 0,0-1 0 0 0,0 1 0 0 0,1-1 0 0 0,-1 1 1 0 0,0-1-1 0 0,1 1 0 0 0,-1-1 0 0 0,1 1 0 0 0,-1-1-16 0 0,5 8 67 0 0,-4-8-53 0 0,0 0 0 0 0,0 1 0 0 0,0-1 0 0 0,0 1-1 0 0,0 0 1 0 0,-1-1 0 0 0,1 1 0 0 0,-1-1 0 0 0,1 1 0 0 0,-1 0 0 0 0,0 0 0 0 0,1-1-1 0 0,-1 1 1 0 0,0 0-14 0 0,0 0 14 0 0,0-1 0 0 0,0 1 0 0 0,0 0 0 0 0,1 0 0 0 0,-1-1 0 0 0,1 1 0 0 0,-1 0 0 0 0,1-1 0 0 0,0 1 0 0 0,-1-1-1 0 0,1 1 1 0 0,0-1 0 0 0,0 1 0 0 0,0-1 0 0 0,0 1 0 0 0,0-1 0 0 0,1 0 0 0 0,-1 1-14 0 0,2 1 169 0 0,-3-3 21 0 0,0 0 2 0 0,0 0-10 0 0,0 0-38 0 0,0 0-14 0 0,0 0-2 0 0,0 0 0 0 0,0 0-2 0 0,0 0-4 0 0,0 0-2 0 0,0 0-7 0 0,-3-3-28 0 0,2 2-75 0 0,0-1 0 0 0,0 1-1 0 0,-1-1 1 0 0,1 1 0 0 0,0-1-1 0 0,0 1 1 0 0,0-1 0 0 0,1 0-1 0 0,-1 1 1 0 0,0-1 0 0 0,1 0-1 0 0,-1 0 1 0 0,1 0 0 0 0,-1 1 0 0 0,1-2-10 0 0,-3-3 60 0 0,2 5-56 0 0,0-1 0 0 0,-1 1 1 0 0,1-1-1 0 0,0 0 1 0 0,0 1-1 0 0,0-1 0 0 0,0 0 1 0 0,1 0-1 0 0,-1 0 1 0 0,0 1-1 0 0,1-1 0 0 0,0 0 1 0 0,-1-1-5 0 0,-1-31 93 0 0,2 30-85 0 0,0 2-7 0 0,0 0 0 0 0,0 0 0 0 0,-1 0 0 0 0,1 0 1 0 0,-1 0-1 0 0,0 0 0 0 0,1 0 0 0 0,-1 0 0 0 0,0 0 0 0 0,0 1 0 0 0,0-1 0 0 0,-1 0-1 0 0,1 0 1 0 0,0 0 0 0 0,0 0 0 0 0,0 1 0 0 0,0-1 0 0 0,0 0 0 0 0,0 0 1 0 0,1 0-1 0 0,-1 0 0 0 0,1 0 0 0 0,-1-1-1 0 0,1 2 5 0 0,0-1 0 0 0,1 1-1 0 0,-1-1 1 0 0,0 1 0 0 0,0-1 0 0 0,1 1 0 0 0,-1-1 0 0 0,1 1 0 0 0,-1-1 0 0 0,1 1 0 0 0,0-1-5 0 0,4-6 0 0 0,-4 6 0 0 0,0 1 0 0 0,0-1 0 0 0,0 1 0 0 0,-1-1 0 0 0,1 1 0 0 0,0-1 0 0 0,-1 0 0 0 0,1 1 0 0 0,-1-1 0 0 0,1 0 0 0 0,-1 1 0 0 0,0-1 0 0 0,0 0 0 0 0,0 0 0 0 0,0 0 0 0 0,1 1 0 0 0,-1-1 0 0 0,0 0 0 0 0,0 0 0 0 0,1 0 0 0 0,-1 1 0 0 0,1-1 0 0 0,0 0 0 0 0,-1 1 0 0 0,1-1 0 0 0,0 1 0 0 0,0-1 0 0 0,0 1 0 0 0,0-1 0 0 0,0 1 0 0 0,0-1 0 0 0,1 1 0 0 0,-1 0 0 0 0,0 0 0 0 0,1-1 0 0 0,17-14 0 0 0,1 5-7 0 0,-5 3-40 0 0,-11 6 41 0 0,17-7-12 0 0,-2 6-35 0 0,-15 3 47 0 0,-1 0 1 0 0,0-1 0 0 0,1 1-1 0 0,-1-1 1 0 0,0 0-1 0 0,0 0 1 0 0,1 0 0 0 0,-1 0-1 0 0,0-1 6 0 0,13-3-24 0 0,1 2-4 0 0,0 2 1 0 0,0 0 0 0 0,0 0 0 0 0,11 3 27 0 0,7-1-31 0 0,-32-1 31 0 0,-1 0 0 0 0,1 0 0 0 0,-1 0 0 0 0,1 1 0 0 0,-1-1 0 0 0,1 1 0 0 0,-1-1 0 0 0,1 1 0 0 0,-1 0 0 0 0,0 0 0 0 0,1 0 0 0 0,-1 1 0 0 0,1-1-4 0 0,-1 0-1 0 0,1 0 1 0 0,0 0-1 0 0,-1 0 1 0 0,1 0-1 0 0,0 0 1 0 0,0-1-1 0 0,0 1 1 0 0,-1-1-1 0 0,1 0 1 0 0,0 0-1 0 0,1 0 5 0 0,-2 0 0 0 0,1 0-1 0 0,-1 0 1 0 0,1 0-1 0 0,-1 0 0 0 0,1 1 1 0 0,-1-1-1 0 0,0 1 1 0 0,1-1-1 0 0,-1 1 1 0 0,1 0-1 0 0,-1 0 0 0 0,0 0 1 0 0,0 0-1 0 0,1 0 1 0 0,-1 1-1 0 0,0-1 1 0 0,0 1-1 0 0,0-1 1 0 0,0 2 0 0 0,2 0 0 0 0,0 0 0 0 0,0-1 0 0 0,0 1 0 0 0,0-1 0 0 0,1 1 0 0 0,-1-1 0 0 0,0-1 0 0 0,2 1 0 0 0,18 9 0 0 0,-2 2 0 0 0,-18-11 0 0 0,-1 0 0 0 0,1 0 0 0 0,-1 0 0 0 0,1 0 0 0 0,-1 0 0 0 0,0 1 0 0 0,0-1 0 0 0,0 1 0 0 0,0 0 0 0 0,0 0 0 0 0,-1 0 0 0 0,1 1 0 0 0,-1 0 0 0 0,3 6 0 0 0,-4-7 0 0 0,0-1 0 0 0,1 0 0 0 0,-1 1 0 0 0,0-1 0 0 0,1 0 0 0 0,-1 0 0 0 0,1 0 0 0 0,0 0 0 0 0,0 0 0 0 0,-1 0 0 0 0,0-1 1 0 0,1 0-1 0 0,-1 1 1 0 0,0-1 0 0 0,1 1-1 0 0,-1-1 1 0 0,0 1 0 0 0,0-1-1 0 0,0 1 1 0 0,-1 0-1 0 0,1 0 1 0 0,0-1 0 0 0,-1 1-1 0 0,1 0 1 0 0,-1 0 0 0 0,1 0-1 0 0,-1 0 0 0 0,3 4 43 0 0,-2-5-42 0 0,0 1-1 0 0,0-1 1 0 0,1 1 0 0 0,-1 0 0 0 0,0-1-1 0 0,0 1 1 0 0,-1 0 0 0 0,1 0 0 0 0,0 0-1 0 0,-1-1 1 0 0,1 1 0 0 0,-1 0 0 0 0,1 1-1 0 0,0 31 43 0 0,-1-30-32 0 0,0-4-11 0 0,0 1 1 0 0,0-1-1 0 0,0 1 0 0 0,0-1 1 0 0,0 1-1 0 0,0-1 0 0 0,0 1 1 0 0,0-1-1 0 0,0 1 0 0 0,0-1 1 0 0,0 1-1 0 0,0-1 0 0 0,0 1 1 0 0,1-1-1 0 0,-1 1 0 0 0,0-1 1 0 0,0 1-1 0 0,0-1 0 0 0,1 1 1 0 0,-1-1-1 0 0,0 0 1 0 0,1 1-1 0 0,-1-1 0 0 0,0 1 1 0 0,1-1-1 0 0,-1 0 0 0 0,1 1 1 0 0,-1-1-1 0 0,0 0 0 0 0,1 0 1 0 0,-1 1-1 0 0,1-1 0 0 0,6 5 10 0 0,-7-4-6 0 0,1-1 0 0 0,-1 1 0 0 0,1 0-1 0 0,-1 0 1 0 0,0 0 0 0 0,0-1 0 0 0,1 1 0 0 0,-1 0-1 0 0,0 0 1 0 0,0 0 0 0 0,0 0 0 0 0,0 0 0 0 0,0 0 0 0 0,0 0-4 0 0,0 13 29 0 0,0-8-134 0 0,0 7-19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14.0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213 689 8576 0 0,'0'0'197'0'0,"0"0"24"0"0,0 0 17 0 0,0-3-38 0 0,-2-11-160 0 0,1 13-40 0 0,0 0 0 0 0,0 0 0 0 0,1 0 0 0 0,-1-1 0 0 0,0 1 0 0 0,0 0 0 0 0,0 0 0 0 0,0 0 0 0 0,0 1 0 0 0,-1-1 0 0 0,1 0 0 0 0,-1 0 0 0 0,-7-2 12 0 0,4 3 34 0 0,3 0 50 0 0,2 0 107 0 0,0 0 176 0 0,-3 0 5 0 0,0 0-315 0 0,-1 0 33 0 0,-4 0 123 0 0,-13 0 363 0 0,16 0-447 0 0,0 0-42 0 0,-12 3 135 0 0,4 6-41 0 0,9-5-131 0 0,1 1 1 0 0,0-1-1 0 0,0 0 0 0 0,1 1 0 0 0,-1 0-62 0 0,0 0 58 0 0,1-1-1 0 0,-1 1 0 0 0,0-1 1 0 0,0 0-1 0 0,-1 1-57 0 0,-7 6 103 0 0,-7 7 49 0 0,-3 8 29 0 0,18-21-157 0 0,1-1-1 0 0,0 0 1 0 0,0 0 0 0 0,1 1-1 0 0,-1-1 1 0 0,1 1-1 0 0,0-1 1 0 0,1 1-1 0 0,-1 0 1 0 0,1-1-1 0 0,-1 1 1 0 0,1 0-24 0 0,0 23 96 0 0,0 10-38 0 0,1-36-54 0 0,-1-1 0 0 0,0 1 0 0 0,0 0 0 0 0,0-1 0 0 0,1 1 0 0 0,-1 0-1 0 0,1-1 1 0 0,0 1 0 0 0,-1 0 0 0 0,1-1 0 0 0,0 1 0 0 0,0-1 0 0 0,0 1 0 0 0,0-1-4 0 0,4 8 9 0 0,1 7 34 0 0,7 0-20 0 0,-12-14-20 0 0,1-1 1 0 0,-1 0-1 0 0,0 1 1 0 0,0-1 0 0 0,1 0-1 0 0,-1 0 1 0 0,1 0-1 0 0,-1 0 1 0 0,1 0 0 0 0,-1 0-1 0 0,1-1 1 0 0,0 1-1 0 0,-1 0 1 0 0,1-1 0 0 0,0 1-1 0 0,0-1 1 0 0,-1 0-1 0 0,1 1 1 0 0,0-1 0 0 0,0 0-4 0 0,-1 0 3 0 0,0 0 0 0 0,0 0 1 0 0,0 0-1 0 0,-1 0 1 0 0,1 0-1 0 0,0 0 1 0 0,0 0-1 0 0,0 0 0 0 0,0 0 1 0 0,0 1-1 0 0,0-1 1 0 0,-1 0-1 0 0,1 1 1 0 0,1 0-4 0 0,0 2 9 0 0,-2-3-9 0 0,0 0 1 0 0,0 1 0 0 0,0-1-1 0 0,0 0 1 0 0,0 0 0 0 0,1 1-1 0 0,-1-1 1 0 0,0 0 0 0 0,0 0-1 0 0,0 1 1 0 0,0-1 0 0 0,1 0-1 0 0,-1 0 1 0 0,0 0 0 0 0,0 1-1 0 0,1-1 1 0 0,-1 0 0 0 0,0 0-1 0 0,0 0 1 0 0,1 0 0 0 0,-1 0 0 0 0,0 0-1 0 0,0 0 1 0 0,1 1 0 0 0,-1-1-1 0 0,0 0 1 0 0,1 0 0 0 0,-1 0-1 0 0,24-6 82 0 0,-4 12 22 0 0,-8-11-39 0 0,-11 4-56 0 0,1 0 1 0 0,0 1-1 0 0,-1-1 0 0 0,1 0 0 0 0,0 1 1 0 0,0-1-1 0 0,0 1 0 0 0,-1-1 0 0 0,1 1 1 0 0,1 0-10 0 0,12-3 74 0 0,-1-6-36 0 0,11-15 14 0 0,-13 11 10 0 0,-10 10-51 0 0,1 0 0 0 0,-1 0 0 0 0,0 0-1 0 0,0 0 1 0 0,-1 0 0 0 0,2-1-11 0 0,10-32 46 0 0,-11 31-34 0 0,2-9 1 0 0,-1 7-4 0 0,0-1 0 0 0,-1 0-1 0 0,0 0 1 0 0,0 0 0 0 0,-1-1 0 0 0,0 1 0 0 0,0-7-9 0 0,-1-53-86 0 0,0-1-62 0 0,0-46-202 0 0,0-155-598 0 0,0 187 724 0 0,0 0 76 0 0,0 79 147 0 0,0 0-1 0 0,-1 0 1 0 0,1 0 0 0 0,-1 0 0 0 0,0 0 0 0 0,0 0 0 0 0,0 0 0 0 0,-1 0 0 0 0,1 1 0 0 0,-1-1 0 0 0,-2-2 1 0 0,4 4-4 0 0,-1 1 0 0 0,1-1 0 0 0,-1 1 0 0 0,1-1 0 0 0,0 1 0 0 0,0-1 0 0 0,0 1 0 0 0,0-1 0 0 0,0 1 0 0 0,0-1 4 0 0,0 1-2 0 0,0-1 0 0 0,0 1 0 0 0,0-1 0 0 0,-1 1 0 0 0,1-1 0 0 0,0 1 0 0 0,-1-1 0 0 0,1 1 0 0 0,0-1 0 0 0,-1 1 2 0 0,-10-13 16 0 0,8 12 69 0 0,3 2 38 0 0,0 0 6 0 0,-2 0-2 0 0,-9 0-34 0 0,8 0-18 0 0,3 0-3 0 0,-1 15-5 0 0,0 19 25 0 0,1-25-69 0 0,1 0 1 0 0,-1 0-1 0 0,1 0 1 0 0,2 4-24 0 0,1 4 10 0 0,-1-10 9 0 0,-1 0-1 0 0,-1 0 0 0 0,0 1 0 0 0,0-1 0 0 0,0 3-18 0 0,-1-7 17 0 0,0 1-1 0 0,1-1 1 0 0,-1 0-1 0 0,1 1 0 0 0,-1-1 1 0 0,1 0-1 0 0,0 0 1 0 0,1 1-1 0 0,0 2-16 0 0,4 10 75 0 0,2 20 90 0 0,-1 13 8 0 0,0-3-10 0 0,4 3 40 0 0,-6 0 12 0 0,6 0 1 0 0,-7-22-100 0 0,-2-15-35 0 0,0 1 0 0 0,0 0 1 0 0,1-1-1 0 0,3 7-81 0 0,5 12 195 0 0,-2 11 25 0 0,-1-6 10 0 0,0-9 1 0 0,-4-16-160 0 0,3 8 47 0 0,-5 0 31 0 0,-2 48 186 0 0,0-35-168 0 0,0-31-347 0 0,0 0 63 0 0,0 1 55 0 0,0-1 48 0 0,0 0 60 0 0,0 1 57 0 0,-2 3 378 0 0,1-3-335 0 0,-1 0-113 0 0,2-1-60 0 0,-1 0-35 0 0,0 0-39 0 0,1 0-43 0 0,-1 0-48 0 0,0 0-52 0 0,0 0-58 0 0,0 0-60 0 0,0 0-65 0 0,0 0-71 0 0,-1 0-74 0 0,1 1-78 0 0,0-1-84 0 0,-1 1-87 0 0,-2 2-1295 0 0,-5 5-1209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6992 0 0,'0'0'157'0'0,"0"0"23"0"0,0 0 12 0 0,0 0 48 0 0,0 0-93 0 0,0 0 122 0 0,0 0 227 0 0,0 0 15 0 0,0 0-214 0 0,0 0-130 0 0,0 0-41 0 0,2 2 12 0 0,9 9 43 0 0,-8-8-68 0 0,-1 0-39 0 0,-2-1-22 0 0,0 2-21 0 0,0-1-2 0 0,1-1 23 0 0,-1-2-32 0 0,1 0 0 0 0,0 1 1 0 0,-1-1-1 0 0,1 0 0 0 0,0 1 1 0 0,-1-1-1 0 0,1 0 1 0 0,0 0-1 0 0,-1 0 0 0 0,1 0 1 0 0,0 0-1 0 0,0 0 0 0 0,-1 0 1 0 0,1 0-1 0 0,0 0-20 0 0,-1 0 0 0 0,0 0 6 0 0,0 0 0 0 0,0 0 1 0 0,0 0-1 0 0,0 0 0 0 0,0 0 0 0 0,0 0 1 0 0,0 0-1 0 0,1 0 0 0 0,-1 0 0 0 0,0 0 1 0 0,0 0-1 0 0,0 0 0 0 0,0 0 0 0 0,0 0 1 0 0,0 0-1 0 0,0 0 0 0 0,0 0 0 0 0,0 0 1 0 0,0 0-1 0 0,1 0 0 0 0,-1 0 0 0 0,0 0 1 0 0,0 0-1 0 0,0 0 0 0 0,0 0 0 0 0,0 1 1 0 0,0-1-1 0 0,0 0 0 0 0,0 0 0 0 0,0 0 1 0 0,0 0-1 0 0,0 0 0 0 0,0 0 0 0 0,0 0 1 0 0,0 0-1 0 0,1 0 0 0 0,-1 0 0 0 0,0 0 1 0 0,0 0-1 0 0,0 1 0 0 0,0-1 0 0 0,0 0 1 0 0,0 0-1 0 0,0 0 0 0 0,0 0 0 0 0,0 0 1 0 0,0 0-1 0 0,0 0 0 0 0,0 0 0 0 0,0 0 1 0 0,0 0-1 0 0,0 1 0 0 0,0-1 0 0 0,0 0 1 0 0,0 0-1 0 0,0 0 0 0 0,-1 0-6 0 0,1 27 721 0 0,3-21-421 0 0,8 5-20 0 0,-8-6-6 0 0,0 8-18 0 0,8 2 48 0 0,-9-10-16 0 0,1 6-56 0 0,2-2-52 0 0,-4-7-156 0 0,0 0 0 0 0,0 0 0 0 0,0 0 0 0 0,0-1 0 0 0,0 1 0 0 0,-1 0 0 0 0,1 0 0 0 0,-1 0 0 0 0,1 0 0 0 0,-1 0 0 0 0,0 0 0 0 0,1 1-24 0 0,0 14 91 0 0,5-2-28 0 0,1 2-5 0 0,-5 3 26 0 0,-2-13-64 0 0,1 0 1 0 0,0 0-1 0 0,1 0 1 0 0,-1 1-1 0 0,2-1-20 0 0,-1 2 20 0 0,0-1 1 0 0,0 1-1 0 0,-1 0 0 0 0,0 0 1 0 0,-1 2-21 0 0,0-1 24 0 0,1 1 0 0 0,-1-1 1 0 0,2 3-25 0 0,3 11 65 0 0,-2-14-21 0 0,-1 1-1 0 0,0 0 0 0 0,-1 0 1 0 0,0 6-44 0 0,-2 5 56 0 0,1 14 51 0 0,4-9-2 0 0,-2-16-62 0 0,2 8 80 0 0,-1-1 0 0 0,-1 1 0 0 0,0 7-123 0 0,-2-3 135 0 0,0-11-29 0 0,0 0-1 0 0,0 1 1 0 0,3 9-106 0 0,3 4 167 0 0,-4-20-100 0 0,0 0-1 0 0,-1 1 1 0 0,0-1-1 0 0,0 0 0 0 0,0 2-66 0 0,-1 14 256 0 0,0 6-15 0 0,0-9-80 0 0,0-6-25 0 0,1 2 73 0 0,6-1 28 0 0,-1-2-17 0 0,-4-1-29 0 0,-2 52 834 0 0,0-60-790 0 0,0-3-10 0 0,0 0-1 0 0,0 0-18 0 0,0 0-80 0 0,0 0-35 0 0,0 0-10 0 0,0 0-3 0 0,0 0-6 0 0,0 0 13 0 0,0 0-38 0 0,0 0-102 0 0,0 0-27 0 0,0 0-47 0 0,0 0-95 0 0,-3 0-238 0 0,-1-1 201 0 0,-2-2-271 0 0,5 1 332 0 0,0 0-43 0 0,0 0-3 0 0,1 0-48 0 0,0 0-56 0 0,0 0-65 0 0,-1 0-74 0 0,1 0-81 0 0,0-1-90 0 0,1 1-98 0 0,-1-1-121 0 0,0 1-119 0 0,0 0-1192 0 0,0 1-1222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13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312 214 8496 0 0,'0'-3'190'0'0,"0"2"-179"0"0,1 1 0 0 0,-1-1-1 0 0,0 1 1 0 0,0-1-1 0 0,0 1 1 0 0,-1-1 0 0 0,1 1-1 0 0,0-1 1 0 0,0 1-1 0 0,0-1 1 0 0,0 1 0 0 0,0-1-1 0 0,-1 1 1 0 0,1-1-1 0 0,0 1 1 0 0,0 0 0 0 0,-1-1-1 0 0,1 1 1 0 0,0-1-1 0 0,-1 1 1 0 0,1 0 0 0 0,0-1-1 0 0,-1 1 1 0 0,1 0-1 0 0,0-1 1 0 0,-1 1 0 0 0,1 0-1 0 0,-1-1 1 0 0,1 1-1 0 0,-1 0 1 0 0,1 0 0 0 0,-1 0-1 0 0,1-1 1 0 0,-1 1 0 0 0,1 0-1 0 0,-1 0 1 0 0,1 0-1 0 0,-1 0 1 0 0,1 0 0 0 0,-1 0-1 0 0,1 0 1 0 0,-1 0-11 0 0,1 0 3 0 0,0 0 1 0 0,0 0-1 0 0,-1 0 1 0 0,1 0 0 0 0,0 0-1 0 0,0 0 1 0 0,0 0-1 0 0,0 0 1 0 0,0 1-1 0 0,0-1 1 0 0,0 0-1 0 0,0 0 1 0 0,0-1 0 0 0,-1 1-1 0 0,1 0 1 0 0,0 0-1 0 0,0 0 1 0 0,0 0-1 0 0,0 0 1 0 0,0 0-1 0 0,0 0 1 0 0,0 0 0 0 0,0 0-1 0 0,0 0 1 0 0,0 0-1 0 0,0 0 1 0 0,-1 0-1 0 0,1 0 1 0 0,0 0-1 0 0,0 0 1 0 0,0 0 0 0 0,0 0-1 0 0,0 0 1 0 0,0 0-1 0 0,0-1 1 0 0,0 1-1 0 0,0 0 1 0 0,0 0-1 0 0,0 0 1 0 0,0 0 0 0 0,0 0-1 0 0,0 0 1 0 0,0 0-1 0 0,0 0 1 0 0,0 0-1 0 0,0 0 1 0 0,0-1-1 0 0,0 1 1 0 0,0 0 0 0 0,0 0-1 0 0,0 0 1 0 0,0 0-1 0 0,0 0 1 0 0,0 0-1 0 0,0 0 1 0 0,0 0-1 0 0,0 0-3 0 0,0-1 3 0 0,0 0 0 0 0,0 0 0 0 0,0 1-1 0 0,0-1 1 0 0,0 0 0 0 0,0 1 0 0 0,0-1-1 0 0,-1 0 1 0 0,1 0 0 0 0,0 1 0 0 0,0-1-1 0 0,-1 0 1 0 0,1 1 0 0 0,0-1 0 0 0,-1 1-3 0 0,-6-5 34 0 0,2 1 73 0 0,4-7 76 0 0,-2 9 157 0 0,-8-9 4 0 0,9 9-159 0 0,0 1-50 0 0,0 0-43 0 0,0 1-33 0 0,-6 1 47 0 0,8-1-62 0 0,-8 1 188 0 0,0 1-41 0 0,-4 4 87 0 0,2 3-112 0 0,1 0-79 0 0,7-6-75 0 0,-1 0-1 0 0,1-1 1 0 0,0 0-1 0 0,-1 1 1 0 0,0-1-1 0 0,1 0 1 0 0,-3 1-12 0 0,-5 1 46 0 0,7-3-31 0 0,1 0 1 0 0,-1 1-1 0 0,1-1 1 0 0,0 0-1 0 0,0 1 1 0 0,0-1-1 0 0,0 1 1 0 0,0 0-1 0 0,0 0-15 0 0,-64 63 536 0 0,63-61-486 0 0,0 0 0 0 0,0 0 0 0 0,0 0 0 0 0,0 0-1 0 0,1 0 1 0 0,-1 2-50 0 0,-10 16 180 0 0,4 0-58 0 0,5-11-46 0 0,-2 3 46 0 0,-8 10 113 0 0,6-9-114 0 0,3-5-87 0 0,4-8-26 0 0,0 0 0 0 0,1 1 0 0 0,-1-1-1 0 0,1 1 1 0 0,0-1 0 0 0,0 0 0 0 0,-1 1 0 0 0,2-1-1 0 0,-1 3-7 0 0,0-1 12 0 0,3 1 52 0 0,8 9-34 0 0,-11-13-23 0 0,1 1 1 0 0,-1-1-1 0 0,1 1 0 0 0,-1-1 0 0 0,0 1 0 0 0,0-1 1 0 0,1 1-1 0 0,-1-1 0 0 0,0 1 0 0 0,-1-1-7 0 0,1 1 16 0 0,0-1-1 0 0,1 1 1 0 0,-1 0-1 0 0,0-1 0 0 0,0 1 1 0 0,1-1-1 0 0,-1 1 1 0 0,1 0-1 0 0,-1-1 1 0 0,1 1-1 0 0,0 0-15 0 0,0-1 9 0 0,-1 0-1 0 0,1 0 1 0 0,0-1-1 0 0,-1 1 1 0 0,1 0-1 0 0,0 0 1 0 0,0-1-1 0 0,0 1 1 0 0,0 0-1 0 0,-1-1 1 0 0,1 1-1 0 0,0-1 1 0 0,0 1-1 0 0,0-1-8 0 0,3 1 26 0 0,1 0-1 0 0,-1 0 1 0 0,0-1 0 0 0,0 1 0 0 0,1-1-1 0 0,-1 0 1 0 0,3-1-26 0 0,5 1 61 0 0,-10 0-55 0 0,-1 0 1 0 0,1 0 0 0 0,0-1 0 0 0,0 1 0 0 0,-1 0 0 0 0,1-1 0 0 0,0 0 0 0 0,-1 1 0 0 0,1-1 0 0 0,-1 0 0 0 0,1 0 0 0 0,-1 1 0 0 0,1-1 0 0 0,-1-1-7 0 0,8-3 31 0 0,26-14 121 0 0,-11 8-77 0 0,-20 10-54 0 0,1-1 1 0 0,-1 0 0 0 0,1 0 0 0 0,-1 0-1 0 0,0-1 1 0 0,0 0 0 0 0,0 0 0 0 0,1-1-22 0 0,1-1 14 0 0,-1 1 1 0 0,1-1-1 0 0,1 1 1 0 0,4-3-15 0 0,1 0 23 0 0,7-7 4 0 0,-14 12-11 0 0,-5 1-14 0 0,1 1 1 0 0,0 0-1 0 0,-1-1 1 0 0,1 1 0 0 0,0 0-1 0 0,-1-1 1 0 0,1 1-1 0 0,0 0 1 0 0,-1-1 0 0 0,1 1-1 0 0,-1-1 1 0 0,1 1 0 0 0,-1-1-1 0 0,1 1 1 0 0,-1-1-1 0 0,0 0 1 0 0,1 1 0 0 0,-1-1-1 0 0,0 0 1 0 0,1 1-1 0 0,-1-1 1 0 0,0 0-3 0 0,3-4 4 0 0,40-77 167 0 0,-41 78-162 0 0,-1-1-1 0 0,0 1 1 0 0,-1-1 0 0 0,1 1-1 0 0,-1-1 1 0 0,0 1 0 0 0,0-1-1 0 0,0 1 1 0 0,-1-5-9 0 0,0-8-3 0 0,1 4-8 0 0,0 10-45 0 0,0 3-20 0 0,0 3 15 0 0,0 90-114 0 0,0-50 139 0 0,0-15 43 0 0,1-22-7 0 0,0-1 0 0 0,0 1 0 0 0,0 0 0 0 0,1 0 0 0 0,0-1 0 0 0,0 1 0 0 0,0-1 0 0 0,1 1 0 0 0,1 1 0 0 0,13 33 0 0 0,-17-38 0 0 0,1 0 0 0 0,0 0 0 0 0,-1 0 0 0 0,1-1 0 0 0,0 1 0 0 0,0 0 0 0 0,0 0 0 0 0,0-1 0 0 0,1 1 0 0 0,-1 0 0 0 0,0-1 0 0 0,1 0 0 0 0,-1 1 0 0 0,1-1 0 0 0,-1 0 0 0 0,1 0 0 0 0,0 1 0 0 0,0-1 0 0 0,-1 0 0 0 0,1-1 0 0 0,2 2 0 0 0,-1 0 0 0 0,1 1 0 0 0,-1-1 0 0 0,0 1 0 0 0,0 0 0 0 0,0 0 0 0 0,2 2 0 0 0,-2-1 0 0 0,0-1 0 0 0,0 0 0 0 0,0 0 0 0 0,0 0 0 0 0,1-1 0 0 0,2 2 0 0 0,27 13 53 0 0,-30-16-43 0 0,1 0 1 0 0,0 0-1 0 0,0-1 1 0 0,0 0-1 0 0,-1 1 1 0 0,1-1 0 0 0,0 0-1 0 0,4-1-10 0 0,3 1-9 0 0,-1-1-10 0 0,-4-1-48 0 0,2-5-113 0 0,-3-2-102 0 0,-3 3 35 0 0,2 1-40 0 0,-3 4 246 0 0,0 1 0 0 0,0-1 0 0 0,0 1 0 0 0,-1 0 0 0 0,1-1 0 0 0,0 1 0 0 0,0 0 0 0 0,0 0 0 0 0,0 0 0 0 0,0 0 0 0 0,0 0 0 0 0,-1 0 0 0 0,1 0 0 0 0,1 0 41 0 0</inkml:trace>
  <inkml:trace contextRef="#ctx0" brushRef="#br0" timeOffset="388.33">755 1 8952 0 0,'3'2'200'0'0,"10"9"33"0"0,-8-8-169 0 0,-4-3-48 0 0,0 0 0 0 0,-1 0-1 0 0,1 1 1 0 0,0-1 0 0 0,-1 0 0 0 0,1 1 0 0 0,0-1 0 0 0,-1 1 0 0 0,1-1 0 0 0,-1 1 0 0 0,1-1 0 0 0,-1 1 0 0 0,1-1 0 0 0,-1 1 0 0 0,1-1 0 0 0,-1 1 0 0 0,0 0 0 0 0,1-1 0 0 0,-1 1 0 0 0,0 0 0 0 0,1-1 0 0 0,-1 1-16 0 0,2 4 45 0 0,8 10-2 0 0,24 18-45 0 0,-24-24 28 0 0,-1 0 34 0 0,0 0 156 0 0,1 0 55 0 0,17 19 674 0 0,-24-25-837 0 0,7 10 289 0 0,-3 7 30 0 0,-1-1-27 0 0,4-5-48 0 0,-2-5-90 0 0,1 6 214 0 0,-1 0-38 0 0,0-5-241 0 0,6 3 172 0 0,-12-7-7 0 0,1 6-36 0 0,8 3 2 0 0,-11-15-323 0 0,0 0 0 0 0,0 0 0 0 0,0 0 0 0 0,1 0 0 0 0,-1 1 0 0 0,0-1 1 0 0,0 0-1 0 0,0 0 0 0 0,0 0 0 0 0,0 0 0 0 0,0 0 0 0 0,0 0 0 0 0,0 0 0 0 0,0 0 0 0 0,1 0 0 0 0,-1 0 0 0 0,0 1 0 0 0,0-1 0 0 0,0 0 0 0 0,0 0 0 0 0,0 0 0 0 0,0 0 0 0 0,0 0 0 0 0,0 0 0 0 0,0 1 1 0 0,0-1-1 0 0,0 0 0 0 0,0 0 0 0 0,0 0 0 0 0,0 0 0 0 0,0 0 0 0 0,0 0 0 0 0,0 1 0 0 0,0-1 0 0 0,0 0 0 0 0,0 0 0 0 0,0 0 0 0 0,0 0 0 0 0,0 0 0 0 0,0 0 0 0 0,0 0 0 0 0,0 1 0 0 0,-1-1 0 0 0,1 0 1 0 0,0 0-1 0 0,0 0 0 0 0,0 0 0 0 0,0 0 0 0 0,0 0 0 0 0,0 0 0 0 0,0 0 0 0 0,0 0 0 0 0,0 0 0 0 0,-1 1 0 0 0,1-1 0 0 0,0 0 0 0 0,0 0-5 0 0,-1 0 98 0 0,1 1-43 0 0,-1-1-34 0 0,0 1-51 0 0,-1 0-74 0 0,0 1 74 0 0,1-1 75 0 0,-1 0 95 0 0,1 1 71 0 0,0-1 107 0 0,1 0-115 0 0,-1 0 34 0 0,1-1 35 0 0,-1 1 37 0 0,0 0-188 0 0,-2-1-52 0 0,-9-3 19 0 0,7-1-62 0 0,-14-14 125 0 0,13 10-110 0 0,-7-18 26 0 0,9 19-54 0 0,0-12 58 0 0,4 12-56 0 0,0 1 0 0 0,0 0 0 0 0,1 0 0 0 0,0-1 0 0 0,0 1-1 0 0,0 0-14 0 0,1 0 2 0 0,1 0 0 0 0,-1 1 0 0 0,1-1 0 0 0,0 1 0 0 0,0 0 0 0 0,1 0 0 0 0,-1 0 0 0 0,5-4-2 0 0,8-4 2 0 0,12 0-47 0 0,-7 4 3 0 0,2-1-14 0 0,0 6 45 0 0,-21 4 9 0 0,0 0 0 0 0,0 0 0 0 0,0 0 0 0 0,-1 0 0 0 0,1 1 0 0 0,0-1 0 0 0,-1 1 0 0 0,1-1-1 0 0,0 1 1 0 0,-1 0 0 0 0,1-1 0 0 0,-1 1 0 0 0,1 0 0 0 0,0 0 2 0 0,11 6-31 0 0,4-6 21 0 0,-14-1 8 0 0,-1-1 1 0 0,1 1 0 0 0,-1 1-1 0 0,1-1 1 0 0,-1 0 0 0 0,1 0-1 0 0,-1 1 1 0 0,0 0 0 0 0,1-1-1 0 0,1 2 2 0 0,0 0-9 0 0,-1 1 0 0 0,1-1 0 0 0,-1 1-1 0 0,0 0 1 0 0,0 0 0 0 0,2 3 9 0 0,-3-3-3 0 0,1 0 1 0 0,0 0-1 0 0,0 0 1 0 0,1 0-1 0 0,-1 0 1 0 0,3 1 2 0 0,8 4-38 0 0,-3 4 23 0 0,-3-2 14 0 0,8 1 1 0 0,17 32 0 0 0,-30-40 0 0 0,0 1 0 0 0,-1-1 0 0 0,0 0 0 0 0,0 1 0 0 0,0-1 0 0 0,1 2 0 0 0,-2-1 0 0 0,1-1 0 0 0,0 1 0 0 0,1-1 0 0 0,-1 0 0 0 0,1 1 0 0 0,0 0 0 0 0,0-1 0 0 0,-1 0 0 0 0,1 0 0 0 0,-1 0 0 0 0,0 1 0 0 0,0-1 0 0 0,0 2 0 0 0,0-1 0 0 0,0-1 0 0 0,0 1 0 0 0,0-1 0 0 0,1 1 0 0 0,-1-1 0 0 0,2 1 0 0 0,-3-3 0 0 0,1 0 0 0 0,-1 0 0 0 0,0 1 0 0 0,0-1 0 0 0,0 0 0 0 0,1 1 0 0 0,-1-1 0 0 0,-1 1 0 0 0,1-1 0 0 0,0 1 0 0 0,0-1 0 0 0,0 1 0 0 0,-1 0 0 0 0,1 0 0 0 0,-1-1 0 0 0,1 1 0 0 0,-1 0 0 0 0,0 0 0 0 0,0-1 0 0 0,0 2 0 0 0,0-2-2 0 0,0 0-1 0 0,0 1 0 0 0,0-1 1 0 0,0 0-1 0 0,1 1 0 0 0,-1-1 1 0 0,0 0-1 0 0,1 1 0 0 0,-1-1 1 0 0,0 0-1 0 0,1 0 0 0 0,0 1 1 0 0,-1-1-1 0 0,1 0 0 0 0,0 0 1 0 0,-1 0-1 0 0,1 0 0 0 0,0 0 1 0 0,0 0-1 0 0,0 0 0 0 0,0 0 1 0 0,0 0-1 0 0,0 0 0 0 0,0-1 1 0 0,2 2 2 0 0,4 0-24 0 0,-4-1-21 0 0,0 1-49 0 0,-1 0-44 0 0,-1 1-44 0 0,2 3-269 0 0,10-1-568 0 0,4 9-41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21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99 5696 0 0,'-13'0'132'0'0,"10"0"17"0"0,3 0 10 0 0,3 0 26 0 0,8 0 107 0 0,-11 0-286 0 0,0 0 0 0 0,0 0 0 0 0,0-1 0 0 0,0 1 0 0 0,0 0 0 0 0,0 0 0 0 0,0 0 0 0 0,0 0 0 0 0,0 0 0 0 0,0 0 0 0 0,1 0 0 0 0,-1 0 0 0 0,0 0 0 0 0,0 0 0 0 0,0 0 0 0 0,0 0 0 0 0,0 0-1 0 0,0 0 1 0 0,0 1 0 0 0,0-1 0 0 0,0 0 0 0 0,0 0 0 0 0,1 0 0 0 0,-1 0 0 0 0,0 0 0 0 0,0 0 0 0 0,0 0 0 0 0,0 0 0 0 0,0 0 0 0 0,0 0 0 0 0,0 0 0 0 0,0 0 0 0 0,0 0 0 0 0,0 0 0 0 0,0 0 0 0 0,0 0 0 0 0,0 1 0 0 0,0-1 0 0 0,0 0 0 0 0,0 0 0 0 0,0 0 0 0 0,1 0 0 0 0,-1 0 0 0 0,0 0 0 0 0,0 0 0 0 0,0 0-1 0 0,0 0 1 0 0,0 1 0 0 0,0-1 0 0 0,0 0 0 0 0,-1 0 0 0 0,1 0 0 0 0,0 0 0 0 0,0 0 0 0 0,0 0 0 0 0,0 0 0 0 0,0 0-6 0 0,2 9 247 0 0,4 4 33 0 0,1 0-6 0 0,-5-4-36 0 0,0-3 98 0 0,9 8 22 0 0,-8 2-52 0 0,-1-5-96 0 0,4 2 15 0 0,1 0-12 0 0,-6-1-21 0 0,-1 3 71 0 0,0-1-74 0 0,0-2-35 0 0,1 0-32 0 0,1-2-34 0 0,5 3 90 0 0,-6-11-150 0 0,0-1 0 0 0,-1 0 0 0 0,1 1-1 0 0,0-1 1 0 0,-1 1 0 0 0,1 0 0 0 0,-1-1 0 0 0,1 1-1 0 0,-1-1 1 0 0,0 1 0 0 0,1 0 0 0 0,-1-1 0 0 0,0 1-28 0 0,2 10 177 0 0,4 1 18 0 0,1 0-5 0 0,-6-2-20 0 0,1 1-4 0 0,4 1 7 0 0,1 0-17 0 0,-5-2-19 0 0,-2-7-83 0 0,0 0 1 0 0,0 0 0 0 0,0 0 0 0 0,1 0 0 0 0,0 0-1 0 0,-1 0 1 0 0,2 0-55 0 0,7 11 201 0 0,-6-11-6 0 0,-2 0-101 0 0,-2 4-13 0 0,1-8-51 0 0,0 3 163 0 0,0 0-29 0 0,0 8-17 0 0,0-9-3 0 0,0-2-6 0 0,0 0-22 0 0,0 0-10 0 0,0 0-2 0 0,0 3-4 0 0,0 1-102 0 0,0-1 34 0 0,0-1 114 0 0,1-7 304 0 0,-2-3-163 0 0,1 2-190 0 0,-1 1-110 0 0,-1 1-108 0 0,-9-10 133 0 0,8 7 46 0 0,3-2-55 0 0,1 6 6 0 0,-1 1-5 0 0,-1 0 0 0 0,1 1 0 0 0,0-1 1 0 0,-1 0-1 0 0,1 0 0 0 0,-1 0 0 0 0,1 1 0 0 0,-1-1 0 0 0,0 0 0 0 0,0 0 0 0 0,1 1 0 0 0,-1-1 1 0 0,-1 1-5 0 0,1-1 4 0 0,0 0 0 0 0,0 1 0 0 0,1-1 0 0 0,-1 0 0 0 0,0 1 0 0 0,0-1 0 0 0,1 0 0 0 0,-1 0 0 0 0,1 1 1 0 0,0-1-1 0 0,-1 0 0 0 0,1 0 0 0 0,0 0-4 0 0,1-4 3 0 0,-1 1 1 0 0,-1-1-1 0 0,1 1 1 0 0,-1-1-1 0 0,0 1 1 0 0,0 0-1 0 0,-1-4-3 0 0,-6-10 40 0 0,7 18-40 0 0,1 0 1 0 0,0 0-1 0 0,-1 0 1 0 0,1 0-1 0 0,0 0 1 0 0,0 0-1 0 0,0 0 0 0 0,0 0 1 0 0,0 0-1 0 0,0 0 1 0 0,0 0-1 0 0,0 0 1 0 0,0 0-1 0 0,0 0 1 0 0,1 0-1 0 0,-1 0 1 0 0,0 0-1 0 0,1 0 1 0 0,-1 0-1 0 0,1 0 0 0 0,-1 0 1 0 0,1 0-1 0 0,0 0 1 0 0,-1 1-1 0 0,1-1 0 0 0,0-1 0 0 0,0 0 0 0 0,0 0 0 0 0,0 0 0 0 0,0 0 0 0 0,0 1 0 0 0,0-1 0 0 0,-1 0 0 0 0,1 0 0 0 0,-1 0 0 0 0,1-1 0 0 0,-1 1 0 0 0,0 0 0 0 0,0-5 0 0 0,0 4 0 0 0,0 0 0 0 0,-1 0 0 0 0,1 0 0 0 0,1 0 0 0 0,-1 0 0 0 0,0 0 0 0 0,1 0 0 0 0,0 0 0 0 0,-1 0 0 0 0,1 0 0 0 0,0 0 0 0 0,1 0 0 0 0,-1 0 0 0 0,0 0 0 0 0,1 1 0 0 0,0-1 0 0 0,-1 1 0 0 0,3-2 0 0 0,-3 2 0 0 0,1 0 0 0 0,0 0 0 0 0,-1 0 0 0 0,1-1 0 0 0,-1 1 0 0 0,0 0 0 0 0,0-1 0 0 0,0 1 0 0 0,0-1 0 0 0,0 1 0 0 0,0-1 0 0 0,-1 1 0 0 0,1-1 0 0 0,-1 0 0 0 0,1 1-1 0 0,0-1 0 0 0,0 1 0 0 0,-1-1 0 0 0,1 1 0 0 0,1-1 0 0 0,-1 1 0 0 0,0 0 0 0 0,1 0 1 0 0,-1-1-1 0 0,1 1 0 0 0,-1 0 0 0 0,1 0 1 0 0,1-1-8 0 0,0 0 0 0 0,-1 0 0 0 0,0-1 0 0 0,0 1 0 0 0,0-1 0 0 0,1 0 8 0 0,-2 0-3 0 0,1 0 0 0 0,0 1 0 0 0,1 0 0 0 0,-1-1 0 0 0,1 1 1 0 0,0-1 2 0 0,5-4-25 0 0,-5 4 19 0 0,0 1 0 0 0,1 0 0 0 0,-1 0 0 0 0,1 0 0 0 0,0 0 1 0 0,0 0 5 0 0,7-2-1 0 0,-9 4 0 0 0,1 0 0 0 0,-1 0-1 0 0,0 0 1 0 0,0-1 0 0 0,1 1-1 0 0,-1-1 1 0 0,0 1 0 0 0,0-1 0 0 0,0 0 1 0 0,4-4-18 0 0,12-11-23 0 0,-14 15 43 0 0,0-1 0 0 0,0 1 0 0 0,0 0 0 0 0,1 1 1 0 0,2-2-3 0 0,3 0 19 0 0,10-3 27 0 0,-4-1 13 0 0,-8 2-29 0 0,-6 4-28 0 0,-1 0 0 0 0,1 0 1 0 0,-1 0-1 0 0,1 0 1 0 0,-1 1-1 0 0,1-1 1 0 0,0 0-1 0 0,-1 1 0 0 0,1-1 1 0 0,0 1-1 0 0,-1 0 1 0 0,1-1-1 0 0,0 1 1 0 0,0 0-3 0 0,31 0 3 0 0,16 0 58 0 0,-47 1-62 0 0,1-1 1 0 0,-1 1-1 0 0,1-1 1 0 0,-1 1-1 0 0,1 0 1 0 0,-1 0-1 0 0,1 0 1 0 0,-1 0 0 0 0,0 1-1 0 0,1-1 1 0 0,-1 1-1 0 0,0-1 1 0 0,0 1-1 0 0,0 0 1 0 0,0-1 0 0 0,-1 1-1 0 0,1 0 1 0 0,0 0-1 0 0,-1 1 1 0 0,11 9-39 0 0,1-2-44 0 0,-6-5 53 0 0,9 8-49 0 0,-6 2-17 0 0,-2-4 34 0 0,3 0 36 0 0,3 2 50 0 0,-4 4 68 0 0,-4 10 14 0 0,0-11-45 0 0,-1 1-29 0 0,-2 2-43 0 0,-3-11-13 0 0,1-1 1 0 0,0 1-1 0 0,0-1 1 0 0,1 1 0 0 0,0-1-1 0 0,3 6 24 0 0,-4-8-11 0 0,3 13-31 0 0,-4 3 81 0 0,-1-8 10 0 0,1 3 19 0 0,-1-10-28 0 0,1 1-1 0 0,0 0 1 0 0,1-1-1 0 0,-1 1 1 0 0,1 0 0 0 0,1 0-40 0 0,4 6 100 0 0,-1-3 8 0 0,-3 5 35 0 0,-2-15-143 0 0,0 8 17 0 0,0 0 49 0 0,0 1 42 0 0,0 1 35 0 0,0 10 210 0 0,0 27 581 0 0,0-35-696 0 0,0 0-58 0 0,0-10-75 0 0,0 1-2 0 0,0 8-6 0 0,0-8-1 0 0,0-3 0 0 0,-1 0-164 0 0,0 1 77 0 0,0-1 50 0 0,-3 0 133 0 0,2 0-140 0 0,1 0-81 0 0,-1 0-63 0 0,1 0-93 0 0,0-1-108 0 0,0 1 100 0 0,1 0-34 0 0,-1 0-35 0 0,1 0-39 0 0,0 0-118 0 0,0 0-67 0 0,0 0-59 0 0,0 0-52 0 0,0 0-177 0 0,0 0-51 0 0,0 0-215 0 0,0 0-575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24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4656 0 0,'0'0'133'0'0,"0"0"-27"0"0,0 0 14 0 0,0 0 59 0 0,0 0 170 0 0,0 0 309 0 0,0 0 22 0 0,0 0 0 0 0,0 0-27 0 0,0 0-11 0 0,0 0-2 0 0,0 0-39 0 0,0 0-364 0 0,0 0-37 0 0,0 0 162 0 0,0 0-12 0 0,0 0-27 0 0,0 0-96 0 0,0 3-41 0 0,0 7-71 0 0,0 0 54 0 0,0 29 525 0 0,0-22-445 0 0,0-7-147 0 0,0-1-48 0 0,2 8 60 0 0,4-2-37 0 0,1 2 6 0 0,-5 3 46 0 0,0 0 22 0 0,7 12 162 0 0,-1-5-97 0 0,-4-10-97 0 0,-1-10-72 0 0,-2-1-1 0 0,1 1 1 0 0,-1 0-1 0 0,0 0 1 0 0,0 0-1 0 0,-1 0-46 0 0,2 19 115 0 0,6 8 5 0 0,-4-15-57 0 0,1 17 82 0 0,-4-32-129 0 0,3 9 56 0 0,-1 0-1 0 0,-1 0 1 0 0,0 1 0 0 0,0 8-72 0 0,-2-15 37 0 0,1 0 1 0 0,0 0 0 0 0,0 0 0 0 0,0 0 0 0 0,1-1 0 0 0,1 5-38 0 0,2 5 69 0 0,0 17 41 0 0,0-16-60 0 0,-3-10-26 0 0,0 0 0 0 0,0 0 0 0 0,-1 0 0 0 0,0 0 0 0 0,0 0 0 0 0,-1 0-24 0 0,0 1 28 0 0,1 0 1 0 0,0 0 0 0 0,1 0 0 0 0,0 0-1 0 0,0 1-28 0 0,0-1 29 0 0,0 0 0 0 0,0 0 0 0 0,-1 0 0 0 0,0 0 0 0 0,-1 1-30 0 0,1-3 27 0 0,-1 0-1 0 0,1 0 1 0 0,1 1-1 0 0,-1-1 0 0 0,1-1 1 0 0,0 2-26 0 0,0-2 34 0 0,-1 0-1 0 0,1 0 1 0 0,-1 1 0 0 0,0-1 0 0 0,0 5-34 0 0,-1-3 141 0 0,0 0-62 0 0,0 3-47 0 0,0 6-74 0 0,0-9 54 0 0,0-1 58 0 0,0 1 83 0 0,0-2 77 0 0,0 1 107 0 0,0-3-122 0 0,0 0 34 0 0,0-1 37 0 0,0 1 38 0 0,-3-16-260 0 0,-11-4-10 0 0,12 15-53 0 0,1 0 1 0 0,-1 0-1 0 0,0-1 1 0 0,1 1-1 0 0,-1-1 1 0 0,1 1 0 0 0,0-1-1 0 0,0 0 1 0 0,0 1-1 0 0,0-1 1 0 0,0 0-1 0 0,1 1 1 0 0,-1-1-1 0 0,1-1-1 0 0,-1-9 20 0 0,1 1-1 0 0,0 0 0 0 0,1-1-19 0 0,0-15 49 0 0,-2 19-41 0 0,1 6-8 0 0,-1 0 0 0 0,1 0 0 0 0,0-1 1 0 0,0 1-1 0 0,0 0 0 0 0,1 0 0 0 0,-1 0 1 0 0,1 0-1 0 0,-1 0 0 0 0,1 0 0 0 0,1-1 0 0 0,7-12 0 0 0,-5 9 0 0 0,0 0 0 0 0,0 0 0 0 0,2-8 0 0 0,-3 2 0 0 0,-2 11 0 0 0,-1-1 0 0 0,1 1 0 0 0,-1-1 0 0 0,1 1 0 0 0,0 0 0 0 0,0-1 0 0 0,0 1 0 0 0,0 0 0 0 0,0 0 0 0 0,1 0 0 0 0,-1 0 0 0 0,1 0 0 0 0,-1 0 0 0 0,1 0 0 0 0,17-17 0 0 0,10-9-59 0 0,1-3-16 0 0,-10 11 57 0 0,-14 15 18 0 0,0 0-1 0 0,0 0 1 0 0,0 1-1 0 0,5-3 1 0 0,1 0-8 0 0,-10 5 3 0 0,1 0 1 0 0,0 0 0 0 0,-1 1 0 0 0,1-1-1 0 0,0 1 1 0 0,0 0 0 0 0,0 0 0 0 0,0 0-1 0 0,0 0 1 0 0,0 0 0 0 0,0 0 0 0 0,1 1-1 0 0,-1 0 1 0 0,0 0 0 0 0,2 0 4 0 0,14-2-39 0 0,-3-5 24 0 0,1 1 1 0 0,2 4-25 0 0,48 2 15 0 0,-41 0-16 0 0,-24 0 39 0 0,-1 0 1 0 0,1 0-1 0 0,0 0 0 0 0,0 1 1 0 0,-1-1-1 0 0,1 0 0 0 0,0 1 1 0 0,-1-1-1 0 0,1 1 0 0 0,0 0 1 0 0,-1-1-1 0 0,1 1 0 0 0,-1 0 0 0 0,1 0 1 0 0,0 1 0 0 0,6 3-1 0 0,4 0-2 0 0,-11-5 0 0 0,0 0 0 0 0,0 1 0 0 0,0-1 1 0 0,0 1-1 0 0,1-1 0 0 0,-1 1 0 0 0,0-1 1 0 0,0 1-1 0 0,0 0 0 0 0,0 0 0 0 0,0-1 1 0 0,-1 1-1 0 0,1 0 0 0 0,0 0 0 0 0,0 0 1 0 0,0 0-1 0 0,-1 0 0 0 0,1 1 3 0 0,4 9-10 0 0,-4-9 10 0 0,0 1 0 0 0,1-1 0 0 0,-1 0 0 0 0,0 0 0 0 0,1 1 0 0 0,-1-1 0 0 0,1 0 0 0 0,0 0-1 0 0,-1 0 1 0 0,1-1 0 0 0,-1 0 0 0 0,1 0 0 0 0,-1 1 0 0 0,0-1 0 0 0,0 0 0 0 0,0 1 0 0 0,0-1 0 0 0,0 1 0 0 0,0-1 0 0 0,0 1 0 0 0,0-1 0 0 0,-1 1 0 0 0,1 0 0 0 0,-1 0 0 0 0,1-1 0 0 0,-1 1 0 0 0,0 0 0 0 0,1 0 0 0 0,-1-1 0 0 0,0 1 0 0 0,0 0-2 0 0,0 0 0 0 0,0 0-1 0 0,1 0 1 0 0,-1 0-1 0 0,0 0 1 0 0,1-1-1 0 0,0 1 1 0 0,-1 0-1 0 0,1-1 1 0 0,0 1 0 0 0,0 0-1 0 0,0-1 1 0 0,0 1 2 0 0,0 0-3 0 0,0-1 1 0 0,0 1-1 0 0,0-1 1 0 0,0 1-1 0 0,-1 0 1 0 0,1 0-1 0 0,0-1 1 0 0,-1 1-1 0 0,0 0 1 0 0,1 0-1 0 0,-1 0 1 0 0,0 0-1 0 0,0 0 3 0 0,0 80 0 0 0,0-81 0 0 0,0 1 0 0 0,0 0 0 0 0,0 0 0 0 0,-1 0 0 0 0,1 0 0 0 0,-1-1 0 0 0,0 1 0 0 0,1 0 0 0 0,-1 0 0 0 0,0-1 0 0 0,0 1 0 0 0,0-1 0 0 0,0 1 0 0 0,0 0 0 0 0,0-1 0 0 0,0 1 0 0 0,0-1 0 0 0,0 1 0 0 0,1 0 0 0 0,-1 0 0 0 0,1-1 0 0 0,-1 1 0 0 0,1 0 0 0 0,-1 0 0 0 0,1 0 0 0 0,0 0 0 0 0,0 0 0 0 0,0-1 0 0 0,0 0 0 0 0,0 1 0 0 0,0-1 0 0 0,0 0 0 0 0,0 1 0 0 0,-1-1 0 0 0,1 0 0 0 0,0 1 0 0 0,-1-1 0 0 0,1 0 0 0 0,-1 1 0 0 0,0-1 0 0 0,1 0 0 0 0,-1 0 0 0 0,0 0 0 0 0,1 0 0 0 0,-1 0 0 0 0,0 0 0 0 0,0 0 0 0 0,0 0 0 0 0,0 0 0 0 0,0 0 0 0 0,0 0 0 0 0,0 0 0 0 0,-2 0 0 0 0,-2 1 0 0 0,5-1 0 0 0,-1-1 0 0 0,0 0 0 0 0,1 0 0 0 0,-1 1 0 0 0,0-1 0 0 0,1 0 0 0 0,-1 1 0 0 0,1-1 0 0 0,-1 1 0 0 0,1-1 0 0 0,-1 1 0 0 0,0-1 0 0 0,1 1 0 0 0,0-1 0 0 0,-1 1 0 0 0,1-1 0 0 0,-1 1 0 0 0,1 0 0 0 0,0-1 0 0 0,-1 1 0 0 0,1 0 0 0 0,0 0 0 0 0,-3 4 0 0 0,2-3 1 0 0,0-1 0 0 0,-1 1-1 0 0,1 0 1 0 0,-1-1-1 0 0,1 1 1 0 0,-1-1-1 0 0,0 0 1 0 0,1 0 0 0 0,-1 1-1 0 0,0-1 1 0 0,0 0-1 0 0,0-1 1 0 0,-1 2-1 0 0,0-1 8 0 0,0 1-1 0 0,-1 0 1 0 0,1-1-1 0 0,0 1 1 0 0,1 1 0 0 0,-2 0-8 0 0,2-2 1 0 0,0 1-1 0 0,0-1 1 0 0,0 1 0 0 0,0-1-1 0 0,0 1 1 0 0,0-1 0 0 0,0 0 0 0 0,0 0-1 0 0,-1 0 1 0 0,1-1 0 0 0,0 1 0 0 0,-1 0-1 0 0,1-1 1 0 0,-1 0-1 0 0,-10 4 0 0 0,8-3 4 0 0,1 1-1 0 0,0 0 0 0 0,0 1 1 0 0,0-1-1 0 0,-2 2-3 0 0,3-2 5 0 0,0 0 1 0 0,0 0-1 0 0,0 0 0 0 0,0-1 0 0 0,0 0 1 0 0,0 1-1 0 0,-1-1-5 0 0,-29 5 10 0 0,0 4 1 0 0,0-4 32 0 0,1 5-22 0 0,-31 5 32 0 0,60-15-53 0 0,1 0 0 0 0,-1 0 0 0 0,1-1 0 0 0,-1 1 0 0 0,1-1 0 0 0,-1 0 0 0 0,1 1 0 0 0,-1-1 0 0 0,0-1 0 0 0,1 1 0 0 0,-1 0 0 0 0,-2-1 0 0 0,3 0 0 0 0,-1 1 0 0 0,1 0 0 0 0,-1 0 0 0 0,0-1 0 0 0,1 1 0 0 0,-1 1 0 0 0,1-1 0 0 0,-1 0 0 0 0,1 1 0 0 0,-1-1 0 0 0,1 1 0 0 0,-3 1 0 0 0,-1 0 0 0 0,-1 0 0 0 0,0 1 0 0 0,0-2 0 0 0,0 1 0 0 0,0-1 0 0 0,-1 0 0 0 0,1 0 0 0 0,0-1 0 0 0,-42 0 0 0 0,48 0 1 0 0,0 0-1 0 0,0 0 0 0 0,1 0 0 0 0,-1 0 0 0 0,0 0 0 0 0,0 0 0 0 0,1 0 0 0 0,-1 0 0 0 0,0-1 0 0 0,0 1 1 0 0,1 0-1 0 0,-1-1 0 0 0,0 1 0 0 0,1 0 0 0 0,-1-1 0 0 0,0 1 0 0 0,1-1 0 0 0,-1 1 0 0 0,1-1 0 0 0,-1 1 1 0 0,0-1-1 0 0,1 1 0 0 0,0-1 0 0 0,-1 0 0 0 0,1 0 0 0 0,-1 1-1 0 0,1-1-1 0 0,0 1 1 0 0,-1-1 0 0 0,1 1-1 0 0,-1-1 1 0 0,1 1 0 0 0,0 0-1 0 0,-1-1 1 0 0,1 1 0 0 0,-1 0-1 0 0,1-1 1 0 0,-1 1 0 0 0,1 0-1 0 0,-1-1 1 0 0,1 1 0 0 0,-1 0-1 0 0,0 0 1 0 0,1-1 0 0 0,-1 1-1 0 0,1 0 1 0 0,-1 0 0 0 0,0 0-1 0 0,1 0 1 0 0,-1 0 1 0 0,-2 0-145 0 0,3 0-25 0 0,0 0 73 0 0,0 0 26 0 0,0 0-32 0 0,0 0-15 0 0,0 0-32 0 0,0 0-39 0 0,0 0-43 0 0,0 0-45 0 0,0 0-44 0 0,0 0-40 0 0,0 0-37 0 0,0 0-257 0 0,0-1-60 0 0,0 0-47 0 0,0 0-34 0 0,0-3-1426 0 0,0-5-1262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25.1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9184 0 0,'0'0'208'0'0,"0"0"33"0"0,0 0 14 0 0,3 0 23 0 0,8 0 97 0 0,-8 0 45 0 0,-3 3 11 0 0,0 9-42 0 0,0 1-34 0 0,0 13 259 0 0,0 0-116 0 0,0 0-101 0 0,0 5-35 0 0,0 1-99 0 0,0 6-44 0 0,0 17 4 0 0,0-53-216 0 0,0 0 0 0 0,1 0 0 0 0,-1 0 0 0 0,0-1 0 0 0,1 1 0 0 0,0 0 0 0 0,0 0 0 0 0,-1-1 0 0 0,1 1 0 0 0,0 0 0 0 0,1 0-7 0 0,-1-1-1 0 0,-1 0 1 0 0,1 0 0 0 0,0 0-1 0 0,-1 0 1 0 0,1 0-1 0 0,-1 0 1 0 0,1 0-1 0 0,-1 0 1 0 0,1 0-1 0 0,-1 0 1 0 0,0 0 0 0 0,1 0-1 0 0,-1 1 1 0 0,0-1-1 0 0,0 0 1 0 0,0 0-1 0 0,0 0 1 0 0,0 0-1 0 0,0 0 1 0 0,0 1 0 0 0,-1-1-1 0 0,1 0 1 0 0,0 0-1 0 0,-1 0 1 0 0,-2 5-49 0 0,0-2-76 0 0,0-2-81 0 0,2-1 59 0 0,0 0-35 0 0,1-1 182 0 0,0 1-280 0 0,-1 0-55 0 0,0-1-47 0 0,1 0-43 0 0,1 1-526 0 0,0-1-97 0 0,4 0-734 0 0,4 0-1012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25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312 1 7312 0 0,'0'0'165'0'0,"0"0"22"0"0,-3 0 9 0 0,-10 0-20 0 0,2 0-116 0 0,8 0-10 0 0,1 0 72 0 0,1 0 139 0 0,1 0 235 0 0,0 0 15 0 0,0 0-7 0 0,0 3-34 0 0,0-3-378 0 0,0 1-41 0 0,0 0-26 0 0,0 2-35 0 0,0-2 57 0 0,0 0 53 0 0,0 1 48 0 0,0-1 69 0 0,0 1 79 0 0,0-1 93 0 0,-2-1-9 0 0,-6 2-215 0 0,4 2 28 0 0,2 1 39 0 0,1 9 266 0 0,2-4-202 0 0,-1-4-161 0 0,0 0-37 0 0,3-1 184 0 0,8 6-6 0 0,-9-5-18 0 0,1 5-51 0 0,3-1-42 0 0,-1-1-39 0 0,0 0 28 0 0,-1 1-10 0 0,6 6 30 0 0,-7-12-136 0 0,-1 1 1 0 0,0-1 0 0 0,0 1-1 0 0,-1-1 1 0 0,1 1 0 0 0,-1 0 0 0 0,0 0-39 0 0,6 17 170 0 0,5 1 50 0 0,-10-19-195 0 0,1 0 1 0 0,-1 1-1 0 0,-1-1 1 0 0,1 1 0 0 0,0-1-1 0 0,-1 1 1 0 0,0 0-1 0 0,0-1 1 0 0,0 1-1 0 0,-1 0 1 0 0,0 0-1 0 0,0 3-25 0 0,1-1 35 0 0,-1 0-1 0 0,1 0 0 0 0,0 0 1 0 0,1 0-1 0 0,0 0 0 0 0,0-1-34 0 0,3 11 81 0 0,0 16 130 0 0,0-16-95 0 0,-3-10-57 0 0,0 0 0 0 0,0 0 0 0 0,-1 0 0 0 0,0 0 0 0 0,0 0 0 0 0,-1 0-59 0 0,3 18 183 0 0,2-1-42 0 0,-3-16-92 0 0,0 0-1 0 0,0 0 1 0 0,-1 0 0 0 0,0 0-1 0 0,-1 1-48 0 0,0 7 54 0 0,0 0 33 0 0,0 11 111 0 0,0 38 323 0 0,0-45-401 0 0,0 0-43 0 0,0-14-6 0 0,-1-1-50 0 0,-5 7-75 0 0,2-5 77 0 0,2-4 35 0 0,1 1 44 0 0,-1 3 118 0 0,2 1 118 0 0,0-3-315 0 0,0 1-41 0 0,0-4-98 0 0,-7-1-11 0 0,2 0 40 0 0,3 0 63 0 0,0 0 0 0 0,1-1 0 0 0,-1 1 0 0 0,0 0 0 0 0,1 0 0 0 0,-1 0 0 0 0,1 1 0 0 0,-1-1 0 0 0,1 0 0 0 0,-1 1 24 0 0,-1 1-231 0 0,3-3-8 0 0,0 0 65 0 0,0 0-33 0 0,0 0-119 0 0,0 0 18 0 0,0 0-34 0 0,0 0-898 0 0,0 0-50 0 0</inkml:trace>
  <inkml:trace contextRef="#ctx0" brushRef="#br0" timeOffset="386.1">1 411 5848 0 0,'0'0'168'0'0,"0"0"-41"0"0,0 0-9 0 0,0 0 84 0 0,2 0 41 0 0,5 0-39 0 0,-1 0 63 0 0,2 0 58 0 0,0 0 53 0 0,0 0 48 0 0,1 0 42 0 0,11 0 574 0 0,-11-2-716 0 0,2-4 39 0 0,4-1 24 0 0,-4 5-45 0 0,1 2-40 0 0,-4 0-138 0 0,-1 0-36 0 0,13-3 184 0 0,-4-2-35 0 0,-3 0-65 0 0,7 2 51 0 0,-10 2-97 0 0,-2 0-38 0 0,0-1-13 0 0,2-2 8 0 0,6-2 37 0 0,17 1 106 0 0,-1-6-38 0 0,-14 7-108 0 0,-5 1 33 0 0,0-1 0 0 0,12-4-155 0 0,-13 4 45 0 0,0 0 1 0 0,0 2-1 0 0,1-1 1 0 0,1 1-46 0 0,16-3 72 0 0,5-5 34 0 0,-4 3-28 0 0,-5 3-51 0 0,32-7-44 0 0,-25 0-47 0 0,-18 8 42 0 0,0 0-51 0 0,0-2-174 0 0,5-2-166 0 0,-3 6 168 0 0,15 1-267 0 0</inkml:trace>
  <inkml:trace contextRef="#ctx0" brushRef="#br0" timeOffset="839.98">902 99 7024 0 0,'0'0'157'0'0,"0"0"23"0"0,0 0 12 0 0,0 3-27 0 0,2 8-84 0 0,4-2 106 0 0,-3-3-32 0 0,0 0 39 0 0,-1 1 39 0 0,-2 0 41 0 0,0 1-4 0 0,0-6-180 0 0,0 0 1 0 0,0 0-1 0 0,0 1 1 0 0,0-1-1 0 0,0 0 0 0 0,0 0 1 0 0,1 1-1 0 0,-1-1 0 0 0,1 0 1 0 0,0 1-91 0 0,10 16 549 0 0,-5 9-18 0 0,-1-13-174 0 0,1 2 18 0 0,-4 2-65 0 0,-3-5-110 0 0,1-2-19 0 0,0-3-29 0 0,1 0 10 0 0,2 2 43 0 0,0-1-87 0 0,5 27 269 0 0,-5-7-40 0 0,-1-5-62 0 0,4-2-34 0 0,-1-6-79 0 0,-2-5-51 0 0,2 7 124 0 0,6 2 57 0 0,-8-17-247 0 0,-1 1 0 0 0,0-1 0 0 0,0 1 0 0 0,0-1 0 0 0,-1 1 0 0 0,0 0 0 0 0,1 0 0 0 0,-2-1 0 0 0,1 1 0 0 0,-1 0 1 0 0,1 4-56 0 0,1 5 217 0 0,4 0 25 0 0,1-1 7 0 0,-6-2-11 0 0,-1-5-133 0 0,0 1 46 0 0,0 28 742 0 0,0-26-710 0 0,0-6-133 0 0,0 0-35 0 0,0 0 112 0 0,0-3-3 0 0,0 0 11 0 0,0 0 7 0 0,0 0 2 0 0,0 0-8 0 0,0 0-32 0 0,0 0-9 0 0,0 0-6 0 0,0-3 1 0 0,-1-10-23 0 0,0-13 12 0 0,1 23-74 0 0,0 1 1 0 0,1-1 0 0 0,-1 1-1 0 0,0-1 1 0 0,1 1-1 0 0,0-1 1 0 0,-1 1-1 0 0,2-2-5 0 0,9-15 0 0 0,-6-11 0 0 0,0 13 9 0 0,1 0-63 0 0,3 0-46 0 0,1 0-35 0 0,-2 5 74 0 0,6-9-75 0 0,-11 16 100 0 0,0 1 0 0 0,1 0 1 0 0,-1 1-1 0 0,1-1 0 0 0,0 1 0 0 0,0-1 0 0 0,1 1 36 0 0,7-5-62 0 0,9-5-56 0 0,-7 1 10 0 0,0 1-2 0 0,1 6 56 0 0,20 4-6 0 0,-15 2-4 0 0,-17-1 60 0 0,0 0-1 0 0,0 0 0 0 0,-1 0 1 0 0,1 1-1 0 0,0-1 0 0 0,0 1 1 0 0,-1 0-1 0 0,1 0 0 0 0,-1 0 1 0 0,1 0-1 0 0,0 1 5 0 0,3 1-13 0 0,-1 1 0 0 0,0 0-1 0 0,-1 0 1 0 0,1 0 0 0 0,0 1 13 0 0,3 3-27 0 0,-4-5 21 0 0,-1 0-1 0 0,0 1 0 0 0,0-1 1 0 0,0 1-1 0 0,0 0 0 0 0,0 0 7 0 0,2 7-3 0 0,-4-9-4 0 0,0 1 1 0 0,0-1 0 0 0,1 0 0 0 0,-1 1-1 0 0,0-1 1 0 0,1 0 0 0 0,0 0 0 0 0,-1 0-1 0 0,1 0 7 0 0,2 3-1 0 0,0 0 0 0 0,0 1-1 0 0,0-1 1 0 0,-1 1 0 0 0,0 0-1 0 0,0 0 1 0 0,-1 0 0 0 0,1 0-1 0 0,0 7 2 0 0,11 21 0 0 0,-14-32 0 0 0,1-1 0 0 0,-1 0 0 0 0,1 1 0 0 0,-1-1 0 0 0,0 1 0 0 0,0-1 0 0 0,0 1 0 0 0,0-1 0 0 0,0 1 0 0 0,0 0 0 0 0,0-2 0 0 0,0 49 0 0 0,0-19-69 0 0,0-27-22 0 0,0-3-5 0 0,0 0 5 0 0,0 0-72 0 0,0 0-134 0 0,0 0 4 0 0,0 0-39 0 0,3 0-882 0 0,11 0-59 0 0</inkml:trace>
  <inkml:trace contextRef="#ctx0" brushRef="#br0" timeOffset="1320.05">1705 624 8720 0 0,'0'0'197'0'0,"3"0"24"0"0,-1-1-182 0 0,-1 1-1 0 0,1 0 0 0 0,0-1 0 0 0,0 1 1 0 0,0-1-1 0 0,-1 0 0 0 0,1 0 0 0 0,0 1 1 0 0,-1-1-1 0 0,1 0 0 0 0,1-1-38 0 0,1-1 53 0 0,0 1-33 0 0,-3 1-22 0 0,1 0 1 0 0,0 1-1 0 0,0-1 1 0 0,-1 1 0 0 0,1-1-1 0 0,0 1 1 0 0,0-1-1 0 0,0 1 1 0 0,0 0-1 0 0,-1 0 1 0 0,1 0 0 0 0,0 0-1 0 0,0 0 1 0 0,0 1-1 0 0,0-1 1 0 0,-1 1-1 0 0,2-1 2 0 0,11 2 25 0 0,-12-2-14 0 0,0 0-1 0 0,0 0 1 0 0,-1-1 0 0 0,1 1 0 0 0,0 0 0 0 0,-1-1-1 0 0,1 0 1 0 0,0 1 0 0 0,0-2-11 0 0,0 2-39 0 0,-1-1 37 0 0,2-2 97 0 0,1 0 103 0 0,-1-1 71 0 0,9-7 644 0 0,-8 8-679 0 0,0 1-87 0 0,4-2 181 0 0,0 2-92 0 0,-1-1-44 0 0,3 1-16 0 0,0 0-26 0 0,-3 0-4 0 0,0-1 33 0 0,2-1 76 0 0,-3 1-86 0 0,4-3 135 0 0,11-6 263 0 0,-14 9-423 0 0,1 0-42 0 0,5 0 55 0 0,3-2 57 0 0,-14 4-181 0 0,0 0 0 0 0,0 0 0 0 0,0 0 0 0 0,0 0 0 0 0,0 0 1 0 0,-1-1-1 0 0,1 1 0 0 0,0-1-33 0 0,4-4 107 0 0,12-13 309 0 0,-9 14-333 0 0,4-1 47 0 0,-7-5-13 0 0,5 6-53 0 0,-6-6-41 0 0,6 6 25 0 0,-5-6-22 0 0,5 5 49 0 0,-11 5-69 0 0,0 1 1 0 0,1-1-1 0 0,-1 0 1 0 0,0 0-1 0 0,1 0 1 0 0,-1 0-1 0 0,0 1 1 0 0,0-1-1 0 0,0 0 1 0 0,0 0-1 0 0,0 0 1 0 0,0 0-1 0 0,0 0 1 0 0,0 0-7 0 0,0-16 76 0 0,-1-11 3 0 0,1 28-78 0 0,0 0 0 0 0,0 0-1 0 0,0 0 1 0 0,0-1-1 0 0,0 1 1 0 0,0 0-1 0 0,-1 0 1 0 0,1 0-1 0 0,0 0 1 0 0,0-1 0 0 0,0 1-1 0 0,0 0 1 0 0,0 0-1 0 0,0 0 1 0 0,0 0-1 0 0,0-1 1 0 0,-1 1-1 0 0,1 0 1 0 0,0 0 0 0 0,0 0-1 0 0,0 0 1 0 0,0 0-1 0 0,-1 0 1 0 0,1-1-1 0 0,0 1 1 0 0,0 0-1 0 0,0 0 1 0 0,0 0 0 0 0,-1 0-1 0 0,1 0 1 0 0,0 0-1 0 0,0 0 1 0 0,0 0-1 0 0,-1 0 1 0 0,1 0 0 0 0,0 0-1 0 0,-7-3 31 0 0,1-8-19 0 0,-5 5-1 0 0,4-5 29 0 0,7 10-39 0 0,0 0 0 0 0,-1-1-1 0 0,1 1 1 0 0,-1 0 0 0 0,1 0 0 0 0,-1 0 0 0 0,0 0 0 0 0,1 0-1 0 0,-1 0 1 0 0,0 1 0 0 0,0-1 0 0 0,0 0 0 0 0,0 0 0 0 0,0 0 0 0 0,0 1-1 0 0,0-1 0 0 0,-15-5 12 0 0,-1-4 36 0 0,17 9-47 0 0,-1 1 0 0 0,0 0-1 0 0,1-1 1 0 0,-1 1-1 0 0,0 0 1 0 0,0 0 0 0 0,1 0-1 0 0,-1 0 1 0 0,0 0-1 0 0,0 0 1 0 0,1 0-1 0 0,-1 0 1 0 0,0 0 0 0 0,0 0-1 0 0,1 0 1 0 0,-1 0-1 0 0,0 0 1 0 0,0 1-1 0 0,1-1 1 0 0,-1 0 0 0 0,0 1-2 0 0,-25 13 0 0 0,26-14-1 0 0,-4-1-6 0 0,-2 4-41 0 0,2 1 41 0 0,0 0-3 0 0,0 0 0 0 0,0 0-1 0 0,1 0 1 0 0,-1 0-1 0 0,0 2 12 0 0,-18 43-11 0 0,11-30 11 0 0,6 11 0 0 0,-1-14 2 0 0,0 2 20 0 0,4 0 41 0 0,2 12 8 0 0,0 1 43 0 0,0 3 52 0 0,0 2 60 0 0,0-32-198 0 0,1 1-1 0 0,-1-1 0 0 0,1 0 0 0 0,0 0 0 0 0,0 0 1 0 0,0 0-1 0 0,1 0 0 0 0,0 0 0 0 0,-1-1 0 0 0,3 4-27 0 0,-2-2 35 0 0,-1-4-27 0 0,-1-1 1 0 0,0 1-1 0 0,0 0 1 0 0,1-1-1 0 0,-1 1 1 0 0,0-1-1 0 0,1 1 1 0 0,-1 0-1 0 0,1-1 1 0 0,-1 1-1 0 0,1-1 1 0 0,-1 1-1 0 0,1-1 1 0 0,-1 1 0 0 0,1-1-1 0 0,0 0 1 0 0,-1 1-1 0 0,1-1 1 0 0,-1 0-1 0 0,1 1 1 0 0,0-1-1 0 0,0 0-8 0 0,4 3 34 0 0,11 10 82 0 0,1 1-50 0 0,-11-11-51 0 0,0 0 1 0 0,0 0-1 0 0,0-1 0 0 0,1 0 1 0 0,-1-1-1 0 0,1 1 0 0 0,-1-1 1 0 0,1 0-1 0 0,1 0-15 0 0,28-1 128 0 0,-21 1-95 0 0,-5-1-12 0 0,0 0 0 0 0,0 0 0 0 0,0 0 0 0 0,0-2 0 0 0,1 1-21 0 0,11-10 28 0 0,-8 7-3 0 0,5-2 11 0 0,-5-3-45 0 0,0-2-64 0 0,11 0-104 0 0,-10 4 78 0 0,-7 3 61 0 0,-2 0 61 0 0,0 1-99 0 0,-1 0-84 0 0,0 0-70 0 0,0 0-39 0 0,0 1-38 0 0,9-8-796 0 0,-8 5 660 0 0,11-11-878 0 0</inkml:trace>
  <inkml:trace contextRef="#ctx0" brushRef="#br0" timeOffset="1919.83">2590 198 6624 0 0,'0'0'192'0'0,"0"2"-7"0"0,0 2-158 0 0,0 1-18 0 0,0 3 25 0 0,0 5 36 0 0,1-4 172 0 0,6 7 384 0 0,-1-8-297 0 0,-2 3 145 0 0,1-2-65 0 0,5 4 119 0 0,-3-4-107 0 0,-1 0-47 0 0,4 21 612 0 0,-4-10-338 0 0,0-6-146 0 0,-1-6-194 0 0,2 5 181 0 0,-5-1-96 0 0,-2 1-11 0 0,0-2-107 0 0,1-2-75 0 0,5 9 196 0 0,-3-11-245 0 0,0 0 35 0 0,-1-4-84 0 0,-2 0 1 0 0,1 0 0 0 0,0 0 0 0 0,0 0 0 0 0,-1 0 0 0 0,0 1-1 0 0,0-1 1 0 0,0 0 0 0 0,0 2-103 0 0,-1 11 369 0 0,0 1-1 0 0,1-14-408 0 0,0 0 36 0 0,0 3 94 0 0,0-1 67 0 0,0 1 55 0 0,0 12 638 0 0,0-11-522 0 0,0 1-91 0 0,0-5-172 0 0,0 0-44 0 0,0 0 156 0 0,0-3-1 0 0,0 0-14 0 0,0 0-64 0 0,-3 0-30 0 0,-7 0-4 0 0,9 0-62 0 0,1 0-1 0 0,0 0 0 0 0,0 0 0 0 0,0 0 0 0 0,0 0 1 0 0,0 0-1 0 0,0 0 0 0 0,0 0 0 0 0,0 0 1 0 0,0 0-1 0 0,0 0 0 0 0,-1 0 0 0 0,1 0 0 0 0,0 0 1 0 0,0 0-1 0 0,0 0 0 0 0,0 0 0 0 0,0 0 1 0 0,0 0-1 0 0,0 0 0 0 0,0 0 0 0 0,0 0 0 0 0,0 0 1 0 0,-1 0-1 0 0,1 0 0 0 0,0 0 0 0 0,0 0 0 0 0,0 0 1 0 0,0 0-1 0 0,0 0 0 0 0,0 0 0 0 0,0 0 1 0 0,0 0-1 0 0,0-1 0 0 0,0 1 0 0 0,0 0 0 0 0,0 0 1 0 0,0 0-1 0 0,0 0 0 0 0,0 0 0 0 0,0 0 1 0 0,0 0-1 0 0,0 0 0 0 0,0 0 0 0 0,0 0 0 0 0,0-1 1 0 0,0 1-1 0 0,0 0 0 0 0,0 0 0 0 0,0 0 0 0 0,0 0 1 0 0,0 0-1 0 0,0 0 0 0 0,0 0 0 0 0,0 0 1 0 0,0 0-1 0 0,0-1-1 0 0,-7-16 83 0 0,-1 2-59 0 0,8 15-21 0 0,0-1 0 0 0,0 1-1 0 0,0-1 1 0 0,0 1 0 0 0,-1-1-1 0 0,1 1 1 0 0,0 0-1 0 0,0-1 1 0 0,0 1 0 0 0,0-1-1 0 0,0 1 1 0 0,0-1 0 0 0,0 1-1 0 0,0-1 1 0 0,0 1-1 0 0,1-1 1 0 0,-1 1 0 0 0,0-1-1 0 0,0 1 1 0 0,0 0 0 0 0,0-1-1 0 0,1 1 1 0 0,-1-1-1 0 0,0 1-2 0 0,7-5 16 0 0,-7 5-16 0 0,1 0 1 0 0,-1-1-1 0 0,1 1 0 0 0,-1 0 1 0 0,1 0-1 0 0,-1-1 0 0 0,0 1 1 0 0,1 0-1 0 0,-1-1 1 0 0,1 1-1 0 0,-1-1 0 0 0,0 1 1 0 0,0 0-1 0 0,1-1 1 0 0,-1 1-1 0 0,0-1 0 0 0,0 1 1 0 0,1-1-1 0 0,-1 1 1 0 0,0-1-1 0 0,0 1 0 0 0,0-1 1 0 0,0 1-1 0 0,0-1 1 0 0,0 1-1 0 0,0-1 0 0 0,0 1 1 0 0,0-1-1 0 0,0 1 1 0 0,0-1-1 0 0,0 1 0 0 0,0-1 0 0 0,0-20 50 0 0,0-5-40 0 0,0 23-10 0 0,0-1 0 0 0,0 1 0 0 0,1 0 0 0 0,-1-1 0 0 0,1 1 0 0 0,0 0 0 0 0,0 0 0 0 0,0-1 0 0 0,0 1 0 0 0,2-2 0 0 0,1-6 0 0 0,12-29-6 0 0,-1 17-74 0 0,-10 15 40 0 0,0 0 8 0 0,1-1-19 0 0,-1 1 0 0 0,1-1-1 0 0,1 1 1 0 0,0 1 0 0 0,0-1 0 0 0,0 1 0 0 0,1 0-1 0 0,2-1 52 0 0,2 0-41 0 0,-6 5 3 0 0,1-1 1 0 0,-1-1-1 0 0,0 1 0 0 0,4-5 38 0 0,9-7-77 0 0,-15 13 71 0 0,0 1 0 0 0,0 0-1 0 0,0-1 1 0 0,1 1 0 0 0,1 0 6 0 0,32-14-70 0 0,-10 10 27 0 0,-15 0 33 0 0,-11 5 10 0 0,-1 0 0 0 0,1 0 0 0 0,-1 0 0 0 0,1 0 0 0 0,-1 1 0 0 0,1-1 0 0 0,-1 1 0 0 0,1-1 0 0 0,0 1-1 0 0,-1 0 1 0 0,1 0 0 0 0,-1 0 0 0 0,1 0 0 0 0,78 0-109 0 0,-45 0 37 0 0,-32 0 71 0 0,1 0 0 0 0,-1 0 0 0 0,1 1 0 0 0,-1 0-1 0 0,0 0 1 0 0,1 0 0 0 0,-1 0 0 0 0,0 0 0 0 0,2 2 1 0 0,6 1-1 0 0,1 0 1 0 0,0 1 0 0 0,0 0 0 0 0,2 2 0 0 0,-12-6 0 0 0,31 26 54 0 0,-22-22-39 0 0,-10-5-11 0 0,1 1 0 0 0,-1-1 0 0 0,0 1 0 0 0,0-1 0 0 0,0 1 0 0 0,0-1 0 0 0,0 1 0 0 0,0 0 0 0 0,0-1 0 0 0,0 1 0 0 0,0 0 0 0 0,0 0 1 0 0,0 0-1 0 0,0 0 0 0 0,0 0 0 0 0,-1 0 0 0 0,1 0 0 0 0,0 0-4 0 0,4 10 42 0 0,-4-8-37 0 0,0-1-1 0 0,0 0 1 0 0,0 1-1 0 0,1-1 1 0 0,-1 0-1 0 0,1 0 0 0 0,-1 0 1 0 0,1 0-1 0 0,0 0-4 0 0,10 13 72 0 0,-11-14-59 0 0,-1 0 1 0 0,1 1-1 0 0,0-1 0 0 0,-1 1 0 0 0,1-1 1 0 0,-1 1-1 0 0,0-1 0 0 0,0 1 0 0 0,0-1 1 0 0,1 1-1 0 0,-1 0-13 0 0,3 13 109 0 0,10 3 155 0 0,1-2-37 0 0,-13-12-228 0 0,0 0 33 0 0,0 7 111 0 0,-1 23 537 0 0,-1-27-543 0 0,1-1-50 0 0,0-3-127 0 0,0 0 49 0 0,0 1 40 0 0,0 0 33 0 0,0 1 62 0 0,0 10 343 0 0,0-10-309 0 0,0-1-70 0 0,0-1-70 0 0,0 0 91 0 0,0-3-1 0 0,0 3-5 0 0,0-2-80 0 0,0 3-61 0 0,0-2 59 0 0,0 1 76 0 0,0 0 112 0 0,-2-3-174 0 0,-4 0-51 0 0,1 0-35 0 0,2 0-30 0 0,3 0-73 0 0,0 0-132 0 0,0 0 195 0 0,0 0-4 0 0,0 0-20 0 0,0 0-39 0 0,0 0-14 0 0,0 0-40 0 0,0 0-46 0 0,0 0-51 0 0,0 0-54 0 0,0 0-53 0 0,0 0-47 0 0,0 0-43 0 0,0 0-312 0 0,0 0-72 0 0,0 0-55 0 0,0 0-41 0 0,0 0-363 0 0,0 0-35 0 0,0 0-2847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07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132 460 4800 0 0,'0'0'136'0'0,"0"0"45"0"0,0 0 66 0 0,0 0 29 0 0,0 0 4 0 0,0 0-7 0 0,0 0-28 0 0,0 0-11 0 0,-3 3-2 0 0,-8 8 9 0 0,9-8-44 0 0,0 0-66 0 0,1-1-41 0 0,2 1-37 0 0,-1 0-15 0 0,-1-1 36 0 0,-10 4 230 0 0,5 5-3 0 0,-5-6-12 0 0,6 2-92 0 0,5-6-185 0 0,0-1-1 0 0,0 1 1 0 0,0-1 0 0 0,0 0 0 0 0,-1 1-1 0 0,1-1 1 0 0,0 0 0 0 0,-1 1 0 0 0,1-1 0 0 0,0 0-1 0 0,0 1 1 0 0,-1-1 0 0 0,1 0 0 0 0,-1 0-1 0 0,1 1 1 0 0,0-1 0 0 0,-1 0 0 0 0,1 0-1 0 0,0 0 1 0 0,-1 1 0 0 0,1-1 0 0 0,-1 0 0 0 0,1 0-1 0 0,-1 0 1 0 0,1 0 0 0 0,-1 0 0 0 0,1 0-1 0 0,0 0 1 0 0,-1 0 0 0 0,1 0 0 0 0,-1 0-12 0 0,-4 3 264 0 0,-6 8-68 0 0,8-6-32 0 0,3-3-143 0 0,-1 0 1 0 0,1-1 0 0 0,0 1-1 0 0,-1 0 1 0 0,1-1 0 0 0,-1 1-1 0 0,0 0 1 0 0,0-1 0 0 0,0 1-1 0 0,1-1 1 0 0,-3 2-22 0 0,-2 6 75 0 0,-2 5 42 0 0,-2 5-3 0 0,8-18-104 0 0,1 1 1 0 0,-1-1 0 0 0,1 0 0 0 0,0 1-1 0 0,-1-1 1 0 0,1 1 0 0 0,0-1-1 0 0,0 1 1 0 0,0-1 0 0 0,0 1-11 0 0,-3 17 83 0 0,1-11-70 0 0,-1-2-13 0 0,1 1 1 0 0,0-1 0 0 0,1 1 0 0 0,0 0-1 0 0,0-1 1 0 0,0 1 0 0 0,1 5-1 0 0,0 34 10 0 0,0-44-6 0 0,0 0-1 0 0,0 0 0 0 0,0-1 1 0 0,1 1-1 0 0,-1 0 0 0 0,1-1 1 0 0,-1 1-1 0 0,1 0 0 0 0,0-1 1 0 0,-1 1-1 0 0,1-1 0 0 0,0 1 0 0 0,0-1 1 0 0,0 1-4 0 0,4 6 7 0 0,17 41 97 0 0,-21-47-98 0 0,1-1 0 0 0,-1 1 1 0 0,0-1-1 0 0,1 1 0 0 0,-1-1 0 0 0,1 0 1 0 0,0 1-1 0 0,-1-1 0 0 0,1 0 1 0 0,0 0-1 0 0,0 0 0 0 0,-1-1 1 0 0,1 1-1 0 0,1 0-6 0 0,-1 0 7 0 0,-1-1 0 0 0,0 1 0 0 0,1 0 0 0 0,-1-1 0 0 0,0 1 0 0 0,1 0 0 0 0,-1 0 0 0 0,0 0 0 0 0,0 0 0 0 0,0 0 0 0 0,1 0 0 0 0,-1 1 0 0 0,-1-1 0 0 0,2 1-7 0 0,0 3 25 0 0,-1-4-20 0 0,-1 0 0 0 0,0-1 0 0 0,1 1 0 0 0,-1 0 1 0 0,0-1-1 0 0,1 1 0 0 0,-1-1 0 0 0,0 1 0 0 0,1 0 0 0 0,-1-1 1 0 0,1 1-1 0 0,-1-1 0 0 0,1 1 0 0 0,-1-1 0 0 0,1 0 0 0 0,0 1 0 0 0,-1-1 1 0 0,1 0-1 0 0,0 1 0 0 0,-1-1 0 0 0,1 0 0 0 0,0 1-5 0 0,4 1 20 0 0,18 8 101 0 0,-2-6 67 0 0,-21-4-178 0 0,0 0 0 0 0,1 0 0 0 0,-1 0 0 0 0,0 0 0 0 0,1 0 0 0 0,-1 0 0 0 0,0 0 0 0 0,1 0 0 0 0,-1 0 0 0 0,0 0 0 0 0,1 0 0 0 0,-1 0 0 0 0,0 0 0 0 0,1 0 0 0 0,-1-1 0 0 0,0 1 0 0 0,1 0 0 0 0,-1 0 0 0 0,0 0 0 0 0,1 0 0 0 0,-1-1 0 0 0,0 1 0 0 0,0 0 0 0 0,1 0 0 0 0,-1-1 0 0 0,0 1-10 0 0,7-6 123 0 0,2 1 38 0 0,11-4 235 0 0,7-5 192 0 0,-11 2-233 0 0,-10 6-230 0 0,-3 3-48 0 0,0 0 0 0 0,0 0 1 0 0,0 0-1 0 0,0-1 0 0 0,-1 1 1 0 0,0-1-1 0 0,1-1-77 0 0,5-13 284 0 0,-5 7-172 0 0,3-9 86 0 0,1 4 39 0 0,0 1-76 0 0,-5 12-132 0 0,-1-1 1 0 0,0 1-1 0 0,0-1 1 0 0,-1 0-1 0 0,1 1 1 0 0,-1-1-1 0 0,0 1 0 0 0,1-3-29 0 0,-1-13 147 0 0,0-1-31 0 0,0-3-44 0 0,0-43 60 0 0,0 63-129 0 0,0 1 1 0 0,0-1 0 0 0,0 0-1 0 0,-1 1 1 0 0,1-1 0 0 0,-1 1-1 0 0,0-1 1 0 0,1 0 0 0 0,-1 1-1 0 0,0 0 1 0 0,0-1 0 0 0,-1 1-1 0 0,1 0 1 0 0,0-1 0 0 0,-1 1 0 0 0,1 0-1 0 0,-1 0-3 0 0,0-1 3 0 0,-1 0-1 0 0,1 0 1 0 0,0 0-1 0 0,1-1 1 0 0,-1 1-1 0 0,0 0 1 0 0,1-2-3 0 0,-3-9-1 0 0,4 12 0 0 0,0 0 0 0 0,-1-1 0 0 0,0 1 0 0 0,1-1 1 0 0,-1 1-1 0 0,0 0 0 0 0,0 0 0 0 0,0-1 0 0 0,-1 1 0 0 0,1 0 0 0 0,0 0 0 0 0,-1 0 0 0 0,0 0 0 0 0,1 0 1 0 0,-5-4-40 0 0,0 1-1 0 0,0-1 1 0 0,0 1-1 0 0,0 0 1 0 0,-1 0-1 0 0,0 1 1 0 0,0 0-1 0 0,-5-2 41 0 0,9 5-16 0 0,-8-3-83 0 0,3 1-39 0 0,-6-8-226 0 0,6 4 167 0 0,2 2-17 0 0,0 2-55 0 0,1 0-110 0 0,0 0-40 0 0,1 1-111 0 0,1 1 219 0 0,1 0-33 0 0,0 0-35 0 0,0 0-37 0 0,-1-1-258 0 0,0 1-89 0 0,-3-1-868 0 0,-4 1-914 0 0,10 1 2475 0 0</inkml:trace>
  <inkml:trace contextRef="#ctx0" brushRef="#br0" timeOffset="430.89">968 100 6048 0 0,'0'-3'133'0'0,"0"-8"23"0"0,0 11-153 0 0,0 0 0 0 0,0 0 0 0 0,0 0 0 0 0,0 0 0 0 0,0 0 0 0 0,0 0 0 0 0,0 0 0 0 0,0-1-1 0 0,0 1 1 0 0,0 0 0 0 0,0 0 0 0 0,0 0 0 0 0,0 0 0 0 0,0 0 0 0 0,0 0 0 0 0,0 0 0 0 0,0 0 0 0 0,0 0 0 0 0,0 0 0 0 0,0-1 0 0 0,0 1-1 0 0,0 0 1 0 0,0 0 0 0 0,0 0 0 0 0,-1 0 0 0 0,1 0 0 0 0,0 0 0 0 0,0 0 0 0 0,0 0 0 0 0,0 0 0 0 0,0 0 0 0 0,0 0 0 0 0,0 0 0 0 0,0 0-1 0 0,0-1 1 0 0,0 1 0 0 0,0 0 0 0 0,0 0 0 0 0,-1 0 0 0 0,1 0 0 0 0,0 0 0 0 0,0 0 0 0 0,0 0 0 0 0,0 0 0 0 0,0 0 0 0 0,0 0 0 0 0,0 0-1 0 0,0 0 1 0 0,0 0 0 0 0,0 0 0 0 0,-1 0 0 0 0,1 0 0 0 0,0 0 0 0 0,0 0 0 0 0,0 0 0 0 0,0 0 0 0 0,0 0-3 0 0,-9-2 106 0 0,5-5-52 0 0,0 0-46 0 0,-9-9-8 0 0,9 12 29 0 0,0 0 52 0 0,-4-4 194 0 0,-6-6 581 0 0,7 8-354 0 0,1 1-75 0 0,-1 2-65 0 0,1 0-58 0 0,-2 1-1 0 0,0 1-53 0 0,-2 1 3 0 0,-6 0 84 0 0,-1 1 58 0 0,11-2-302 0 0,-11 2 302 0 0,13 0-314 0 0,1 0-72 0 0,-2 10 149 0 0,-9-5-4 0 0,9-3-115 0 0,-14 15 212 0 0,13-9-189 0 0,0 7 34 0 0,-7 0-4 0 0,11-14-88 0 0,1-1 0 0 0,0 0 1 0 0,-1 0-1 0 0,1 1 0 0 0,0-1 1 0 0,0 0-1 0 0,0 1 0 0 0,0-1 1 0 0,0 1-1 0 0,0 0 0 0 0,1-1 1 0 0,-1 1-1 0 0,0 0 0 0 0,1-1 1 0 0,-1 1-1 0 0,1 0 0 0 0,0 0 1 0 0,0-1-1 0 0,-1 1 0 0 0,1 0-4 0 0,0 0 4 0 0,0 0 0 0 0,0-1 0 0 0,0 1 0 0 0,-1-1 0 0 0,1 1 0 0 0,0 0 0 0 0,-1-1-1 0 0,0 1 1 0 0,1-1 0 0 0,-1 1 0 0 0,0-1 0 0 0,0 1 0 0 0,0-1-4 0 0,-5 13 19 0 0,2 11 33 0 0,4 22 86 0 0,1-24-56 0 0,-1-16-57 0 0,1 0 1 0 0,0-1 0 0 0,0 1 0 0 0,0-1-1 0 0,3 5-25 0 0,2 14 64 0 0,-4 8 14 0 0,-2-10-6 0 0,3 3 35 0 0,19 69 290 0 0,-10-43-256 0 0,-6-29-125 0 0,-2-2-51 0 0,4 15 47 0 0,0-7 53 0 0,-4-11 47 0 0,-4 3 6 0 0,-1-11-56 0 0,4 8 84 0 0,3-7-34 0 0,-5-10-99 0 0,0 1 0 0 0,-1-1 0 0 0,1 1 1 0 0,0-1-1 0 0,0 1 0 0 0,-1-1 0 0 0,1 1 0 0 0,-1 0 0 0 0,1-1 1 0 0,-1 1-1 0 0,0 0 0 0 0,0-1 0 0 0,0 2-13 0 0,0 20 120 0 0,0 1 12 0 0,-2-19-54 0 0,-9 6-46 0 0,8-8 10 0 0,4 5-266 0 0,-2-5 64 0 0,1-2-24 0 0,0 1-82 0 0,0-2 43 0 0,0 1-36 0 0,0 0-353 0 0,0-1 82 0 0,0 0-49 0 0,0 0-685 0 0,0 0-541 0 0,0 0-1027 0 0</inkml:trace>
  <inkml:trace contextRef="#ctx0" brushRef="#br0" timeOffset="691.04">525 460 8752 0 0,'0'0'197'0'0,"0"0"24"0"0,3 0 19 0 0,5 1-140 0 0,12-1 15 0 0,-2-3-76 0 0,10-9-54 0 0,-19 11 39 0 0,1 0 36 0 0,8-1 223 0 0,0-4 12 0 0,-2 0-69 0 0,16 1 237 0 0,-15 0-232 0 0,6-1 42 0 0,3 3-65 0 0,-19 3-152 0 0,-1-1 1 0 0,1 0 0 0 0,-1 0 0 0 0,1 0-1 0 0,4-2-56 0 0,13-3 133 0 0,20 0 44 0 0,-9-5-101 0 0,45-5-12 0 0,-45 13-53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29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6992 0 0,'0'0'157'0'0,"0"0"23"0"0,0 0 12 0 0,0 0-60 0 0,0 0-3 0 0,0 0 54 0 0,0 0 161 0 0,0 0 301 0 0,0 0 25 0 0,0 0-37 0 0,0 0-427 0 0,0 0 59 0 0,-3 0 133 0 0,-7 2-138 0 0,7 2-36 0 0,9 11 166 0 0,2 2-16 0 0,-9-5-84 0 0,0-11-272 0 0,1 0 6 0 0,-1-1-1 0 0,0 1 1 0 0,1 0-1 0 0,-1 0 1 0 0,1 0-1 0 0,-1 0 1 0 0,1 0-1 0 0,0 0 1 0 0,-1 0-1 0 0,1 0 1 0 0,0 0 0 0 0,0 0-1 0 0,0 0 1 0 0,0 0-1 0 0,0 0 1 0 0,0 0-1 0 0,0 0 1 0 0,0 0-1 0 0,0 0 1 0 0,0 0 0 0 0,0 0-1 0 0,0 0 1 0 0,1-1-1 0 0,-1 1 1 0 0,1 0-1 0 0,-1 0 1 0 0,0 0-1 0 0,1 0 1 0 0,-1 0-1 0 0,1 0 1 0 0,0 0-24 0 0,0 0 18 0 0,2 7 167 0 0,-2-1-48 0 0,-1 1-20 0 0,-1 2 6 0 0,-1 1-2 0 0,2-4-6 0 0,1 0 19 0 0,2 1 48 0 0,6 11 158 0 0,-8-16-287 0 0,0 0 0 0 0,0 1-1 0 0,0-1 1 0 0,-1 1 0 0 0,1-1 0 0 0,-1 1 0 0 0,0 2-53 0 0,2 11 177 0 0,4 7 153 0 0,1 0-7 0 0,-6-7-158 0 0,-1 46 321 0 0,1-52-369 0 0,0-3-34 0 0,6 8 53 0 0,-1 1 12 0 0,-5-9-56 0 0,0 3 36 0 0,-1 14 110 0 0,0-15-123 0 0,0 1 44 0 0,1 1 17 0 0,6 1-9 0 0,-6-12-147 0 0,0 1-1 0 0,0 0 0 0 0,0-1 0 0 0,0 1 0 0 0,-1 0 0 0 0,1-1 1 0 0,-1 1-1 0 0,1 0 0 0 0,-1 0 0 0 0,1 0 0 0 0,-1 0 0 0 0,0-1 0 0 0,0 1-19 0 0,0 1 60 0 0,0 3-75 0 0,0-4 75 0 0,0 1 105 0 0,0-2-28 0 0,0 1 44 0 0,-3-2 103 0 0,-8 0 4 0 0,9 0-30 0 0,2 0-129 0 0,0 0-53 0 0,0 0-11 0 0,-3-3 2 0 0,-8-8 10 0 0,8 6 3 0 0,3 3-70 0 0,0 0-1 0 0,0 1 1 0 0,-1-1-1 0 0,1 0 1 0 0,-1 1 0 0 0,1-1-1 0 0,-1 1 1 0 0,0-1-1 0 0,1 1 1 0 0,-1-1-1 0 0,0 1 1 0 0,0-1-10 0 0,0 1 3 0 0,0-1 1 0 0,0 0 0 0 0,0 0 0 0 0,0 0 0 0 0,0 0 0 0 0,0 0-1 0 0,1 0 1 0 0,-1 0 0 0 0,1 0 0 0 0,-1 0 0 0 0,1 0-1 0 0,0-1-3 0 0,0-79 0 0 0,0 79 0 0 0,0 0 0 0 0,-1 0 1 0 0,1 0-1 0 0,-1-1 0 0 0,0 1 0 0 0,0 0 0 0 0,-1-3 0 0 0,1 4 1 0 0,0 0 1 0 0,0-1-1 0 0,1 1 1 0 0,-1-1-1 0 0,1 1 1 0 0,-1-1-1 0 0,1-1-1 0 0,5-18 29 0 0,-2 11-15 0 0,3-21-4 0 0,5-1-10 0 0,-7 14-1 0 0,-3 13 0 0 0,0 0 0 0 0,1 1 0 0 0,0-1 0 0 0,0 1 0 0 0,2-5 1 0 0,-2 6-11 0 0,1 0 0 0 0,-1 0 1 0 0,1 1-1 0 0,0-1 0 0 0,3-2 11 0 0,-2 2-10 0 0,0 0 0 0 0,-1 0 0 0 0,0-1-1 0 0,0 1 1 0 0,0-1 0 0 0,0 1 0 0 0,-1-1 0 0 0,1 0-1 0 0,-1-1 11 0 0,-1 4-3 0 0,-1 0-1 0 0,1 0 1 0 0,-1 0-1 0 0,1 1 1 0 0,0-1-1 0 0,0 0 1 0 0,0 1-1 0 0,0-1 1 0 0,0 0-1 0 0,0 1 1 0 0,1 0-1 0 0,-1-1 1 0 0,0 1-1 0 0,1 0 0 0 0,-1-1 1 0 0,1 1-1 0 0,1-1 4 0 0,6-5-22 0 0,2-7-2 0 0,11 9-19 0 0,-11-6 32 0 0,2 9 11 0 0,21 1-64 0 0,-21 1 51 0 0,-11 0 8 0 0,-1 0 0 0 0,1 1 0 0 0,0-1 1 0 0,0 0-1 0 0,-1 1 0 0 0,1-1 0 0 0,0 1 0 0 0,-1-1 0 0 0,1 1 0 0 0,-1 0 0 0 0,1 0 0 0 0,-1 0 1 0 0,1 0-1 0 0,-1 0 5 0 0,8 4-15 0 0,2 0-29 0 0,-9-4 40 0 0,0 0 0 0 0,1 0 0 0 0,-1 0 0 0 0,0 1 0 0 0,0-1 0 0 0,1 1 0 0 0,-1-1 0 0 0,0 1 0 0 0,0 0 4 0 0,6 6 0 0 0,-5-5-9 0 0,1 0 0 0 0,-1 0 1 0 0,0 1-1 0 0,0 0 0 0 0,0 0 0 0 0,0 0 9 0 0,2 7-10 0 0,-4-9 10 0 0,0 0 0 0 0,0 1 0 0 0,0-1 0 0 0,0 0 0 0 0,1 0 0 0 0,-1 1 0 0 0,1-1-1 0 0,0 0 1 0 0,0 0 0 0 0,0 0 0 0 0,-1 0 0 0 0,1 0 0 0 0,-1 0 0 0 0,1 0 0 0 0,-1 0 0 0 0,0 1 0 0 0,1-1 0 0 0,-1 0 0 0 0,-1 1 0 0 0,1-1 0 0 0,0 1 0 0 0,0 0 0 0 0,-1-1 0 0 0,1 1 0 0 0,-1 0 0 0 0,1-1 0 0 0,0 1 0 0 0,0-1 0 0 0,0 1 0 0 0,0-1 0 0 0,0 0 0 0 0,0 1 0 0 0,1-1 0 0 0,-1 0 0 0 0,1 0 0 0 0,0 0 0 0 0,-1 0 0 0 0,1 0 0 0 0,0 0 0 0 0,-1 0 0 0 0,1 0 0 0 0,-1 0 0 0 0,0 0 0 0 0,1 0 0 0 0,-1 0 0 0 0,0 1 0 0 0,-1-1 0 0 0,1 0 0 0 0,0 1 0 0 0,-1-1 0 0 0,1 0 0 0 0,-1 1 0 0 0,4 11 0 0 0,-3-11 0 0 0,1 1 0 0 0,-1 0 0 0 0,1-1 0 0 0,0 1 0 0 0,0-1 0 0 0,3 4 0 0 0,-3-6 0 0 0,-1 1 0 0 0,1 1 0 0 0,-1-1 0 0 0,0 0 0 0 0,1 0 0 0 0,-1 0 0 0 0,0 1 0 0 0,0-1 0 0 0,-1 1 0 0 0,1-1 0 0 0,0 0 0 0 0,-1 1 0 0 0,0-1 0 0 0,1 1 0 0 0,-1 0 0 0 0,0 0 0 0 0,-1 4 0 0 0,1-5 0 0 0,0 1 0 0 0,0-1 0 0 0,0 0 0 0 0,0 0 0 0 0,0 1 0 0 0,1-1 0 0 0,-1 0 0 0 0,1 0 0 0 0,-1 0 0 0 0,1 2 0 0 0,5 4 1 0 0,0 1-2 0 0,-4 23 12 0 0,-2-19 48 0 0,0-10 27 0 0,-3 0-22 0 0,-8 8-41 0 0,4-8 53 0 0,7-3-73 0 0,-1 0 0 0 0,1 0 0 0 0,-1 0 0 0 0,0 0 0 0 0,1 0 0 0 0,-1 0-1 0 0,1 0 1 0 0,-1 0 0 0 0,1-1 0 0 0,-1 1 0 0 0,1 0 0 0 0,-1 0 0 0 0,1-1 0 0 0,-1 1-1 0 0,1 0 1 0 0,0-1 0 0 0,-1 1-3 0 0,1 0 0 0 0,-1-5 27 0 0,1-1 7 0 0,-4 0 49 0 0,-7-7-23 0 0,9 9-58 0 0,1 0-1 0 0,0 0 0 0 0,1 0 0 0 0,-1-1 0 0 0,1 1 0 0 0,-1 0 0 0 0,1 0 1 0 0,1 0-1 0 0,-1 0 0 0 0,1-3-1 0 0,0-14 0 0 0,-1 12 0 0 0,2-43 0 0 0,-2 47 0 0 0,1 0 0 0 0,0 1 0 0 0,0-1 0 0 0,0 0 0 0 0,0 1 0 0 0,1-1 0 0 0,0 1 0 0 0,0 0 0 0 0,1-3 0 0 0,11-15 0 0 0,-12 13 0 0 0,4-9 0 0 0,8 5 0 0 0,-6 7 0 0 0,3-10 0 0 0,13-1-23 0 0,7 1-99 0 0,-26 13 95 0 0,-1 1 21 0 0,1 0-1 0 0,-1 0 0 0 0,0 0 1 0 0,1 1-1 0 0,0-1 0 0 0,-1 1 1 0 0,1 0-1 0 0,0 1 0 0 0,0-1 1 0 0,-1 1-1 0 0,1 0 0 0 0,0 0 1 0 0,1 0 6 0 0,11 0-45 0 0,-11-1 44 0 0,-1 1 0 0 0,1-1 0 0 0,-1 2 0 0 0,1-1 0 0 0,-1 1 0 0 0,1-1-1 0 0,-1 1 1 0 0,2 1 1 0 0,17 9-16 0 0,-8-1-117 0 0,-2 5 54 0 0,-5-4 19 0 0,3 0-7 0 0,-8-8 64 0 0,0 0 0 0 0,-1 0 0 0 0,1 1 1 0 0,-1-1-1 0 0,0 1 0 0 0,0 0 0 0 0,0-1 0 0 0,-1 1 0 0 0,0 0 0 0 0,1 1 3 0 0,3 20 0 0 0,7-14 0 0 0,-12-10 0 0 0,1 1 0 0 0,-1 0 0 0 0,0-1 0 0 0,0 1 0 0 0,0 0 0 0 0,0-1 0 0 0,-1 1 0 0 0,1 0 0 0 0,0 0-1 0 0,-1 0 1 0 0,1 0 0 0 0,7 21 12 0 0,-3-15 9 0 0,-4-7-19 0 0,0 1 1 0 0,0-1-1 0 0,0 1 0 0 0,0-1 1 0 0,0 1-1 0 0,-1 0 0 0 0,1-1 0 0 0,-1 1 1 0 0,1 0-1 0 0,-1-1 0 0 0,1 1 1 0 0,-1 0-1 0 0,0-1 0 0 0,0 1-2 0 0,0 0 0 0 0,0 0 0 0 0,0 0 0 0 0,1 0 0 0 0,-1 0 0 0 0,1 0 0 0 0,-1-1 0 0 0,1 1 0 0 0,-1 0 0 0 0,1 0 0 0 0,0-1 0 0 0,0 1 0 0 0,0-1 0 0 0,0 1 0 0 0,0 0 0 0 0,0-1 0 0 0,0 1 0 0 0,0 0 0 0 0,0-1 0 0 0,0 1 0 0 0,-1 0 0 0 0,1-1 0 0 0,-1 1 0 0 0,1 0 0 0 0,-1 0 0 0 0,0 0 0 0 0,0 0 0 0 0,0 0 0 0 0,0 30 0 0 0,-2-4 9 0 0,1-27-2 0 0,1 1 0 0 0,-1 0-1 0 0,0 0 1 0 0,0-1 0 0 0,1 1 0 0 0,-1-1 0 0 0,0 1 0 0 0,0-1 0 0 0,0 1 0 0 0,-1-1-1 0 0,1 1-6 0 0,-2 1 68 0 0,3-3-4 0 0,0 5-2 0 0,0 6-60 0 0,0-10-3 0 0,0 1-1 0 0,0-1 1 0 0,0 1 0 0 0,0-1-1 0 0,-1 1 1 0 0,1-1-1 0 0,0 1 1 0 0,-1-1-1 0 0,1 1 1 0 0,-1-1 1 0 0,-10 13-100 0 0,9-9-127 0 0,0 2 54 0 0,-4 4 4 0 0,1-1 24 0 0,2-3 5 0 0,3-1-24 0 0,2 0-60 0 0,0-3 50 0 0,0 0-34 0 0,2 1-152 0 0,-1 0-39 0 0,-3-4 399 0 0,3 2-1444 0 0,-3-2-54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29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1 6656 0 0,'0'0'197'0'0,"2"3"-16"0"0,-1-3-230 0 0,1 2 38 0 0,1 1 60 0 0,1 1 64 0 0,10 11 434 0 0,-10-9-365 0 0,-1 0-8 0 0,-3-5-155 0 0,0-1-1 0 0,0 1 1 0 0,0-1 0 0 0,0 1 0 0 0,1-1-1 0 0,-1 1 1 0 0,0-1 0 0 0,0 1 0 0 0,1-1-1 0 0,-1 0 1 0 0,0 1 0 0 0,0-1-1 0 0,1 1 1 0 0,-1-1 0 0 0,0 0 0 0 0,1 1-1 0 0,-1-1 1 0 0,1 0 0 0 0,-1 0-1 0 0,0 1 1 0 0,1-1 0 0 0,-1 0 0 0 0,1 0-1 0 0,-1 1 1 0 0,1-1 0 0 0,-1 0 0 0 0,1 0-1 0 0,-1 0 1 0 0,1 0 0 0 0,-1 0-1 0 0,1 0 1 0 0,-1 0 0 0 0,1 0 0 0 0,-1 0-1 0 0,0 0 1 0 0,1 0-19 0 0,-1 0 9 0 0,0 0 0 0 0,0 0 0 0 0,0 0 0 0 0,0 0 0 0 0,1 0-1 0 0,-1 0 1 0 0,0 0 0 0 0,0 0 0 0 0,0 0 0 0 0,0 0 0 0 0,0 0 0 0 0,0 0 0 0 0,0 0 0 0 0,0 0-1 0 0,0 0 1 0 0,1 0 0 0 0,-1 0 0 0 0,0 0 0 0 0,0 0 0 0 0,0 0 0 0 0,0 0 0 0 0,0 0-1 0 0,0 0 1 0 0,0 0 0 0 0,0 0 0 0 0,0 0 0 0 0,0 0 0 0 0,0 0 0 0 0,0 0 0 0 0,1 0 0 0 0,-1 0-1 0 0,0 1 1 0 0,0-1 0 0 0,0 0 0 0 0,0 0 0 0 0,0 0 0 0 0,0 0 0 0 0,0 0 0 0 0,0 0 0 0 0,0 0-1 0 0,0 0 1 0 0,0 0 0 0 0,0 0 0 0 0,0 1 0 0 0,0-1 0 0 0,0 0 0 0 0,0 0 0 0 0,0 0 0 0 0,0 0-1 0 0,0 0 1 0 0,0 0 0 0 0,0 0 0 0 0,0 0 0 0 0,0 0 0 0 0,0 0 0 0 0,0 1 0 0 0,0-1-9 0 0,-1 8 361 0 0,1-4-220 0 0,0-1 1 0 0,0 1-1 0 0,0 0 0 0 0,0-1 1 0 0,0 1-1 0 0,1 0 0 0 0,-1-1 1 0 0,1 1-1 0 0,1 1-141 0 0,2 2 220 0 0,4 7 195 0 0,-8-13-392 0 0,0 0-1 0 0,0-1 1 0 0,0 1 0 0 0,0 0 0 0 0,0 0 0 0 0,0-1 0 0 0,0 1-1 0 0,0 0 1 0 0,0 0 0 0 0,0-1 0 0 0,0 1 0 0 0,-1 0 0 0 0,1 0-1 0 0,0-1 1 0 0,-1 1-23 0 0,-9 13 474 0 0,7-9 4 0 0,1 4-139 0 0,-4 2 48 0 0,-1 4 41 0 0,5-4-44 0 0,2-2-124 0 0,-3-2-59 0 0,-2 0-18 0 0,-3 3 12 0 0,-6 7 102 0 0,11-10-155 0 0,-2 3 29 0 0,0-2-36 0 0,-2 2-9 0 0,-8 1 16 0 0,-4 2 8 0 0,-4 14 5 0 0,-1 1-10 0 0,17-20-109 0 0,4-4-18 0 0,-1-1 1 0 0,1 1-1 0 0,-1-1 0 0 0,1 0 0 0 0,-1 0 0 0 0,0-1-18 0 0,-7 3 50 0 0,8-4-39 0 0,1 0 0 0 0,0 1 1 0 0,-1-1-1 0 0,1 0 1 0 0,0 1-1 0 0,0-1 1 0 0,0 1-1 0 0,0 0 0 0 0,0-1-11 0 0,-10 11 56 0 0,9-8-32 0 0,-1 1 0 0 0,0-2 0 0 0,0 1 0 0 0,0 0 0 0 0,-1-1 0 0 0,1 0 0 0 0,-1 0 0 0 0,0 0 0 0 0,0 0 0 0 0,0-1 0 0 0,-4 1-24 0 0,-16 12 77 0 0,4-2 6 0 0,10-8-27 0 0,10-5-51 0 0,-1 0 0 0 0,1 1 0 0 0,0-1-1 0 0,0 1 1 0 0,0-1 0 0 0,0 1 0 0 0,0-1 0 0 0,0 1 0 0 0,0 0 0 0 0,0 0 0 0 0,0-1 0 0 0,0 1 0 0 0,0 0 0 0 0,0 0 0 0 0,0 0 0 0 0,1 0 0 0 0,-1 0-1 0 0,0 1-4 0 0,-2 5 28 0 0,3-6-25 0 0,0-1 0 0 0,-1 1-1 0 0,1-1 1 0 0,0 1 0 0 0,0-1-1 0 0,0 0 1 0 0,-1 1 0 0 0,1-1-1 0 0,0 1 1 0 0,-1-1-1 0 0,1 1 1 0 0,0-1 0 0 0,-1 0-1 0 0,1 1 1 0 0,0-1 0 0 0,-1 0-1 0 0,1 1 1 0 0,-1-1-1 0 0,1 0 1 0 0,-1 1 0 0 0,1-1-1 0 0,-1 0 1 0 0,1 0 0 0 0,-1 0-1 0 0,1 0 1 0 0,-1 1 0 0 0,1-1-1 0 0,-1 0 1 0 0,1 0-1 0 0,-1 0 1 0 0,1 0 0 0 0,-1 0-1 0 0,1 0 1 0 0,-1 0 0 0 0,0 0-1 0 0,1-1 1 0 0,-1 1-1 0 0,1 0-2 0 0,-1 0 2 0 0,1 0 0 0 0,-1 0-1 0 0,1 0 1 0 0,-1 0 0 0 0,1 0-1 0 0,-1-1 1 0 0,1 1-1 0 0,-1 0 1 0 0,1 1 0 0 0,-1-1-1 0 0,1 0 1 0 0,-1 0 0 0 0,0 0-1 0 0,1 0 1 0 0,-1 0-1 0 0,1 0 1 0 0,-1 1 0 0 0,1-1-1 0 0,-1 0 1 0 0,1 0 0 0 0,0 1-1 0 0,-1-1 1 0 0,1 0-1 0 0,-1 1 1 0 0,1-1 0 0 0,0 1-1 0 0,-1-1 1 0 0,1 0 0 0 0,0 1-1 0 0,-1-1 1 0 0,1 1-1 0 0,0-1 1 0 0,-1 1 0 0 0,1-1-1 0 0,0 1 1 0 0,0-1 0 0 0,0 1-1 0 0,0-1 1 0 0,0 1-1 0 0,-1-1 1 0 0,1 1 0 0 0,0-1-1 0 0,0 1 1 0 0,0-1-1 0 0,0 1 1 0 0,1 0-2 0 0,-1-1 1 0 0,0 0 0 0 0,0 0 0 0 0,0 0 0 0 0,0 0 0 0 0,0 0 0 0 0,0 0 0 0 0,0 1 0 0 0,0-1 0 0 0,0 0-1 0 0,0 0 1 0 0,0 0 0 0 0,0 0 0 0 0,0 0 0 0 0,0 0 0 0 0,0 0 0 0 0,0 0 0 0 0,0 0 0 0 0,0 0 0 0 0,0 1 0 0 0,0-1 0 0 0,0 0 0 0 0,0 0 0 0 0,-1 0 0 0 0,1 0 0 0 0,0 0-1 0 0,0 0 1 0 0,0 0 0 0 0,0 0 0 0 0,0 0 0 0 0,0 0 0 0 0,0 0 0 0 0,0 0 0 0 0,0 0 0 0 0,0 1 0 0 0,0-1 0 0 0,0 0 0 0 0,0 0 0 0 0,-1 0 0 0 0,1 0 0 0 0,0 0-1 0 0,0 0 1 0 0,0 0 0 0 0,0 0 0 0 0,0 0 0 0 0,0 0 0 0 0,0 0 0 0 0,0 0 0 0 0,0 0 0 0 0,0 0 0 0 0,-1 0 0 0 0,1 0 0 0 0,0 0 0 0 0,0 0 0 0 0,0 0 0 0 0,0 0 0 0 0,0 0-1 0 0,0 0 0 0 0,-11 0 64 0 0,11 0-63 0 0,0 0 0 0 0,0-1 0 0 0,0 1 0 0 0,-1 0 0 0 0,1 0 0 0 0,0 0 0 0 0,0 0 0 0 0,0 0 0 0 0,0 0 0 0 0,0 0 0 0 0,0 0 0 0 0,0 0 0 0 0,0 0 0 0 0,0 0-1 0 0,0 0 1 0 0,-1 0 0 0 0,1 0 0 0 0,0 0 0 0 0,0 0 0 0 0,0 1 0 0 0,0-1 0 0 0,0 0 0 0 0,0 0 0 0 0,0 0 0 0 0,0 0 0 0 0,0 0 0 0 0,0 0 0 0 0,0 0 0 0 0,-1 0 0 0 0,1 0-1 0 0,0 0 1 0 0,0 0 0 0 0,0 0 0 0 0,0 0 0 0 0,0 0 0 0 0,0 0 0 0 0,0 1 0 0 0,0-1 0 0 0,0 0 0 0 0,0 0 0 0 0,0 0 0 0 0,0 0 0 0 0,0 0 0 0 0,0 0 0 0 0,0 0-1 0 0,0 0 1 0 0,0 0 0 0 0,0 0 0 0 0,0 1 0 0 0,0-1 0 0 0,0 0 0 0 0,0 0 0 0 0,0 0 0 0 0,0 0 0 0 0,0 0 0 0 0,0 0 0 0 0,0 0-1 0 0,0 1 5 0 0,-1 9 5 0 0,5-4 39 0 0,7 5-27 0 0,0-2 57 0 0,5-1-29 0 0,-14-7-46 0 0,-1 0 1 0 0,1 0-1 0 0,-1-1 1 0 0,1 1-1 0 0,0 0 1 0 0,-1 0-1 0 0,1 1 0 0 0,-1-1 1 0 0,0 0-1 0 0,1 0 1 0 0,-1 1-1 0 0,0-1 1 0 0,0 0-1 0 0,1 2-4 0 0,1 4 10 0 0,2 1 33 0 0,6-6 40 0 0,-9-2-73 0 0,-1 0-1 0 0,1 0 1 0 0,0 0-1 0 0,-1 0 1 0 0,1 1 0 0 0,-1-1-1 0 0,1 1 1 0 0,-1-1-1 0 0,1 1 1 0 0,-1 0-1 0 0,1 0 1 0 0,-1 0 0 0 0,1-1-1 0 0,-1 1 1 0 0,0 0-1 0 0,0 1 1 0 0,1-1-1 0 0,-1 0 1 0 0,1 1-10 0 0,-1 0 11 0 0,1 0 0 0 0,0-1-1 0 0,-1 1 1 0 0,1-1 0 0 0,0 1-1 0 0,0-1 1 0 0,0 0 0 0 0,0 0 0 0 0,1 0-1 0 0,0 1-10 0 0,24 3 75 0 0,-21-3-51 0 0,0 0 0 0 0,-1 1 1 0 0,1 0-1 0 0,-1-1 0 0 0,0 2 0 0 0,1-1 0 0 0,-2 1 0 0 0,5 3-24 0 0,-7-5 8 0 0,0 0-1 0 0,0-1 1 0 0,0 1-1 0 0,1-1 0 0 0,-1 1 1 0 0,0-1-1 0 0,1 0 0 0 0,-1 0 1 0 0,0 0-1 0 0,1 0 1 0 0,0-1-1 0 0,-1 1 0 0 0,1-1-7 0 0,-1 1 8 0 0,1-1-1 0 0,0 1 1 0 0,-1 0-1 0 0,1 0 0 0 0,-1 0 1 0 0,0 0-1 0 0,1 0 0 0 0,-1 1 1 0 0,0-1-1 0 0,0 1 1 0 0,1-1-1 0 0,-1 1 0 0 0,0 0-7 0 0,0 0 8 0 0,-1-1 0 0 0,1 1 0 0 0,0-1 0 0 0,0 0 0 0 0,0 1 0 0 0,1-1-1 0 0,-1 0 1 0 0,0 0 0 0 0,0 0 0 0 0,1 0 0 0 0,-1-1 0 0 0,1 1 0 0 0,-1-1-1 0 0,1 1-7 0 0,10 2 42 0 0,-5 0 17 0 0,-1 0 0 0 0,0 1 0 0 0,6 4-59 0 0,4 1 89 0 0,16 8 109 0 0,-32-17-187 0 0,1 1-1 0 0,-1-1 1 0 0,1 1-1 0 0,-1-1 0 0 0,1 0 1 0 0,-1 0-1 0 0,1 0 1 0 0,-1 0-1 0 0,1 0 0 0 0,-1 0-10 0 0,1 0 10 0 0,-1 0 1 0 0,1 0-1 0 0,-1 0 0 0 0,1 1 0 0 0,-1-1 0 0 0,1 0 0 0 0,-1 1 0 0 0,1-1 1 0 0,-1 1-1 0 0,1-1-10 0 0,6 5 47 0 0,5 2 21 0 0,1-5 67 0 0,13-2 33 0 0,-24 0-80 0 0,-3 0 0 0 0,3 0-4 0 0,8 0-10 0 0,-8 0 11 0 0,-3 0-10 0 0,0 0 15 0 0,0 0 4 0 0,0 0-12 0 0,0 0-67 0 0,0 0-103 0 0,0 0-129 0 0,0 0 37 0 0,0 0-132 0 0,0 0-646 0 0,0 0 734 0 0,0 0 41 0 0,0 0-5 0 0,0 0-45 0 0,0 0-3 0 0,0 0-45 0 0,0 0-52 0 0,0 0-58 0 0,0 0-62 0 0,0 0-58 0 0,0 0-52 0 0,0 0-44 0 0,0 0-173 0 0,0 0-44 0 0,0 0-208 0 0,0 0-564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30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8720 0 0,'0'0'197'0'0,"0"0"24"0"0,0 0 19 0 0,3 0-29 0 0,5 2-152 0 0,-5 2 70 0 0,-1 0-18 0 0,1-1 38 0 0,4 2 147 0 0,-6-4-277 0 0,-1-1-1 0 0,1 0 0 0 0,-1 0 1 0 0,0 0-1 0 0,1 1 1 0 0,-1-1-1 0 0,1 0 0 0 0,-1 0 1 0 0,0 1-1 0 0,0-1 1 0 0,1 0-1 0 0,-1 1 0 0 0,0-1 1 0 0,1 0-1 0 0,-1 1 1 0 0,0-1-1 0 0,0 1 0 0 0,0-1 1 0 0,1 0-1 0 0,-1 1 1 0 0,0-1-1 0 0,0 1 0 0 0,0-1 1 0 0,0 1-1 0 0,0-1 1 0 0,0 0-1 0 0,0 1 0 0 0,0-1 1 0 0,0 1-1 0 0,0-1 1 0 0,0 1-19 0 0,3 4 433 0 0,7 10-1 0 0,-7 0-65 0 0,-1-3-101 0 0,4 0 36 0 0,1 2 8 0 0,-5 0-46 0 0,-2-8-165 0 0,0 0 1 0 0,1 0-1 0 0,0 0 0 0 0,2 5-99 0 0,8 23 472 0 0,-8-24-297 0 0,0-1 1 0 0,0 1-1 0 0,0 0 1 0 0,-2-1-1 0 0,1 1 1 0 0,0 8-176 0 0,-3 9 366 0 0,0 16 176 0 0,5-15-256 0 0,2-12-139 0 0,0 2 48 0 0,-4 0 44 0 0,-2-3-81 0 0,0 31 433 0 0,3-30-404 0 0,3-3 29 0 0,-5-11-183 0 0,0-1 0 0 0,0 1 0 0 0,0-1 0 0 0,-1 1 0 0 0,1-1 0 0 0,0 1 0 0 0,-1-1 0 0 0,0 1 0 0 0,1 0 0 0 0,-1-1 0 0 0,0 1-1 0 0,0-1 1 0 0,0 1-33 0 0,0-1 9 0 0,0 33 409 0 0,0-21-204 0 0,0 2 92 0 0,0 1 103 0 0,0-13-217 0 0,0-3-6 0 0,0 0-30 0 0,0 0-18 0 0,0 0-2 0 0,0 0-5 0 0,0-3-23 0 0,0 3-103 0 0,0-1-1 0 0,0 1 1 0 0,0-1-1 0 0,0 1 1 0 0,0-1 0 0 0,0 1-1 0 0,0-1 1 0 0,0 1-1 0 0,0-1 1 0 0,0 1 0 0 0,0-1-1 0 0,0 1 1 0 0,-1-1-1 0 0,1 1 1 0 0,0-1 0 0 0,0 1-1 0 0,-1 0 1 0 0,1-1-1 0 0,0 1 1 0 0,-1-1 0 0 0,1 1-1 0 0,0 0 1 0 0,-1-1 0 0 0,1 1-1 0 0,-1 0 1 0 0,1-1-1 0 0,0 1 1 0 0,-1 0 0 0 0,1 0-1 0 0,-1-1 1 0 0,1 1-1 0 0,-1 0 1 0 0,1 0 0 0 0,-1 0-1 0 0,1 0 1 0 0,-1 0-1 0 0,1 0 1 0 0,-1 0 0 0 0,1 0-1 0 0,-1 0 1 0 0,1 0-1 0 0,-1 0-4 0 0,1 0 2 0 0,0 0-1 0 0,-1 0 1 0 0,1 0-1 0 0,0 0 0 0 0,0 0 1 0 0,0 0-1 0 0,0 0 1 0 0,0 0-1 0 0,0 0 0 0 0,0 0 1 0 0,0 0-1 0 0,0 0 1 0 0,-1 0-1 0 0,1 0 0 0 0,0 0 1 0 0,0 0-1 0 0,0 0 1 0 0,0 0-1 0 0,0 0 0 0 0,0 0 1 0 0,0 0-1 0 0,0 0 1 0 0,0 0-1 0 0,0 0 0 0 0,0 0 1 0 0,-1 0-1 0 0,1-1 1 0 0,0 1-1 0 0,0 0 0 0 0,0 0 1 0 0,0 0-1 0 0,0 0 1 0 0,0 0-1 0 0,0 0 1 0 0,0 0-1 0 0,0 0 0 0 0,0 0 1 0 0,0 0-1 0 0,0 0 1 0 0,0 0-1 0 0,0-1 0 0 0,0 1 1 0 0,0 0-1 0 0,0 0 1 0 0,0 0-1 0 0,0 0 0 0 0,0 0 1 0 0,0 0-1 0 0,0 0 1 0 0,0 0-1 0 0,0 0 0 0 0,0-1 1 0 0,0 1-1 0 0,0 0 1 0 0,0 0-1 0 0,0 0 0 0 0,0 0-1 0 0,0-2 5 0 0,0 1 0 0 0,-1-1-1 0 0,1 0 1 0 0,-1 1 0 0 0,1-1-1 0 0,-1 0 1 0 0,1 1 0 0 0,-1-1-1 0 0,0 1 1 0 0,0-1 0 0 0,0 1-1 0 0,0 0-4 0 0,0-1 6 0 0,0 0-1 0 0,0 0 0 0 0,0 0 0 0 0,0 1 0 0 0,1-1 0 0 0,-1 0 0 0 0,0 0 0 0 0,1 0 0 0 0,-1 0 0 0 0,1 0 1 0 0,0 0-1 0 0,0-1-5 0 0,0-33 65 0 0,0-46 8 0 0,0 75-73 0 0,1 0 0 0 0,0-1 0 0 0,1 1 0 0 0,-1 0 0 0 0,2-2 0 0 0,2-9 0 0 0,-1 0-1 0 0,-2 10-13 0 0,0 0 0 0 0,0 0-1 0 0,1 1 1 0 0,0-1 0 0 0,0 0 14 0 0,9-14-72 0 0,20-28-168 0 0,-27 43 208 0 0,-2 2 7 0 0,1 1-1 0 0,-1 0 1 0 0,0 1-1 0 0,1-1 1 0 0,0 1-1 0 0,0-1 26 0 0,23-14-89 0 0,-16 11 59 0 0,-7 4 17 0 0,0 1-1 0 0,-1 0 1 0 0,1 0-1 0 0,0 0 1 0 0,0 1-1 0 0,0 0 1 0 0,1-1-1 0 0,-1 1 14 0 0,9-2-24 0 0,-5 0 4 0 0,-1-1-1 0 0,0 1 0 0 0,7-5 21 0 0,2-2-24 0 0,-1 6-14 0 0,8 5 23 0 0,-14-1 14 0 0,-7 0-2 0 0,0 1 0 0 0,0-1 0 0 0,0 0 0 0 0,0 0 1 0 0,0 1-1 0 0,0-1 0 0 0,0 1 0 0 0,0 0 0 0 0,0-1 0 0 0,-1 1 0 0 0,1 0 0 0 0,0 0 0 0 0,1 1 3 0 0,-1-1-3 0 0,-1 0 1 0 0,0 0-1 0 0,1 0 0 0 0,0-1 1 0 0,-1 1-1 0 0,1 0 1 0 0,-1-1-1 0 0,1 1 1 0 0,0-1-1 0 0,-1 0 0 0 0,1 1 1 0 0,0-1-1 0 0,1 0 3 0 0,0 0-3 0 0,-1 0-1 0 0,1 0 0 0 0,0 1 1 0 0,0-1-1 0 0,0 1 0 0 0,0 0 1 0 0,-1 0-1 0 0,1 0 0 0 0,0 0 1 0 0,-1 0-1 0 0,1 0 0 0 0,0 1 1 0 0,-1-1-1 0 0,0 1 0 0 0,1 0 1 0 0,-1 0 3 0 0,18 11-14 0 0,-7-9 14 0 0,-4 1 0 0 0,18 21 0 0 0,23 24 0 0 0,-49-49 0 0 0,1 1 0 0 0,-1 0 0 0 0,1 0 0 0 0,-1 0 0 0 0,0 0 0 0 0,1 1 0 0 0,-1-1 0 0 0,0 0 0 0 0,-1 0 0 0 0,1 1 0 0 0,0-1 0 0 0,-1 0 0 0 0,1 1 0 0 0,-1 0 0 0 0,4 10 0 0 0,-1-6 0 0 0,0 1 0 0 0,1-1 0 0 0,4 6 0 0 0,1 4 0 0 0,9 18 2 0 0,-3-5 50 0 0,-12-17-34 0 0,-4-1 48 0 0,1-10-50 0 0,0 0 1 0 0,0 0-1 0 0,0 0 1 0 0,0 0-1 0 0,0 0 1 0 0,0 0-1 0 0,1 0 1 0 0,-1 0-1 0 0,1 0 1 0 0,-1 0-1 0 0,1 1-16 0 0,4 5 55 0 0,-4-7-43 0 0,0 1 0 0 0,0-1 1 0 0,0 1-1 0 0,0-1 0 0 0,0 1 0 0 0,-1 0 0 0 0,1-1 0 0 0,-1 1 1 0 0,1 0-1 0 0,-1-1 0 0 0,0 1 0 0 0,1 0 0 0 0,-1-1 0 0 0,0 1-12 0 0,0 13 88 0 0,0 10 191 0 0,0-15-191 0 0,0-9-71 0 0,0 1 0 0 0,0 0 0 0 0,-1-1 0 0 0,1 1 0 0 0,-1 0 0 0 0,1 0 0 0 0,-1-1 0 0 0,1 1 0 0 0,-1-1 0 0 0,0 1 0 0 0,0 0 0 0 0,1-1 0 0 0,-1 0-1 0 0,0 1 1 0 0,-1-1 0 0 0,1 1 0 0 0,0-1 0 0 0,-1 1-17 0 0,-1 0 160 0 0,3 1-4 0 0,0 0-130 0 0,0 2 47 0 0,0 16 303 0 0,0-12-247 0 0,0-6-87 0 0,0 0-37 0 0,0-1 92 0 0,0-2-1 0 0,0 0-2 0 0,0 0-13 0 0,0 0-8 0 0,0 0-1 0 0,0 0-1 0 0,0 0-6 0 0,0 0-1 0 0,0 0 0 0 0,0 0 0 0 0,-2 0-10 0 0,-9 0-33 0 0,12 0-26 0 0,3 0 100 0 0,-3 0-94 0 0,1 0-38 0 0,0 0-110 0 0,0 0 20 0 0,-1 0-41 0 0,-1-2-183 0 0,0 0 266 0 0,0 0-1 0 0,0 1-16 0 0,0-1-41 0 0,0 1-12 0 0,0 0-41 0 0,0 0-45 0 0,0 0-51 0 0,0 0-55 0 0,0 0-53 0 0,0 1-47 0 0,0 0-43 0 0,0-1-317 0 0,0 1-72 0 0,0 0-56 0 0,0 0-41 0 0,0 0-367 0 0,0 0-36 0 0,0 0-2885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31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10864 0 0,'0'0'317'0'0,"0"0"2"0"0,0 0-163 0 0,0 0 82 0 0,0 0 61 0 0,0 0 12 0 0,0 0 23 0 0,0 0 97 0 0,0 0 45 0 0,0 0 11 0 0,0 0-34 0 0,0 0-146 0 0,0 0-69 0 0,0 0-12 0 0,0 0-24 0 0,0 3-90 0 0,3 10-37 0 0,8 1-27 0 0,-9-12-79 0 0,-1-1-63 0 0,-1 1-109 0 0,0 12-18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43.4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8376 0 0,'0'0'190'0'0,"0"0"28"0"0,0 0 8 0 0,0 3-28 0 0,0 4-237 0 0,0 0 100 0 0,0 1 83 0 0,0 1 67 0 0,0 4 218 0 0,0 19 719 0 0,0-20-800 0 0,0 0-76 0 0,0-6-188 0 0,0 0-42 0 0,0 47 1011 0 0,0-17-396 0 0,0-6-175 0 0,0-2-86 0 0,2-10-173 0 0,5 7 183 0 0,-1-3-40 0 0,-4-8-169 0 0,-2-1 27 0 0,0-2-44 0 0,0 19 288 0 0,0-16-233 0 0,0-5-59 0 0,0 2 36 0 0,2 8 30 0 0,9 8 183 0 0,-7-18-329 0 0,-4 1-12 0 0,0 5-7 0 0,2-10-42 0 0,0 1 0 0 0,0 0-1 0 0,0-1 1 0 0,3 5-35 0 0,-2-4 37 0 0,-3 8-23 0 0,0-4 33 0 0,0 6 64 0 0,0-13-72 0 0,0-3-74 0 0,0 0-66 0 0,0 0-114 0 0,0 0-10 0 0,0 0 53 0 0,0 0-45 0 0,0 0-134 0 0,0-1 17 0 0,0-1-37 0 0,0-14-973 0 0,0-14-57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43.6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9384 0 0,'0'0'208'0'0,"0"0"33"0"0,0 0 16 0 0,0 0-6 0 0,0 0-75 0 0,0 0-31 0 0,0 0-7 0 0,0 0-37 0 0,0 3-137 0 0,0-2 32 0 0,0 0-1 0 0,0-1 1 0 0,0 1 0 0 0,0 0-1 0 0,0-1 1 0 0,1 1 0 0 0,-1 0-1 0 0,0 0 1 0 0,0-1-1 0 0,0 1 1 0 0,1 0 0 0 0,-1-1-1 0 0,0 1 1 0 0,1-1 0 0 0,-1 1 4 0 0,1-1-5 0 0,0 1 1 0 0,-1-1-1 0 0,1 1 0 0 0,0-1 1 0 0,0 0-1 0 0,0 0 1 0 0,0 1-1 0 0,0-1 1 0 0,0 0-1 0 0,-1 0 0 0 0,1 0 1 0 0,0 0-1 0 0,0 0 1 0 0,1 0 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44.0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8408 0 0,'0'0'190'0'0,"0"0"28"0"0,3 2 8 0 0,7 12-28 0 0,-9-13-193 0 0,0 1 0 0 0,-1-1 0 0 0,0 1 0 0 0,1-1 0 0 0,-1 1 0 0 0,0-1 0 0 0,0 1 0 0 0,0-1 0 0 0,0 1 0 0 0,0-1-5 0 0,0 1-1 0 0,0-1 0 0 0,0 1 0 0 0,0-1 0 0 0,0 1 0 0 0,1-1 0 0 0,-1 1 0 0 0,0-1 0 0 0,1 1 0 0 0,-1-1 0 0 0,1 1 1 0 0,4 6 33 0 0,1 3 105 0 0,-3 3 113 0 0,-3-5-26 0 0,1-2-60 0 0,1 0-26 0 0,2 1 3 0 0,1 2 4 0 0,-3-2-3 0 0,-1 0 30 0 0,0 3 66 0 0,-1-6-144 0 0,1 1 0 0 0,-1 0 0 0 0,1-1 0 0 0,1 1-1 0 0,-1 1-94 0 0,20 48 812 0 0,-14-39-384 0 0,-1 0 0 0 0,1 7-428 0 0,-2-5 242 0 0,-4-10-118 0 0,1 0 1 0 0,0 0-1 0 0,1-1 0 0 0,0 1 1 0 0,0 0-125 0 0,1-1 130 0 0,-2 1 1 0 0,1-1-1 0 0,-1 1 1 0 0,1 3-131 0 0,3 11 316 0 0,5 0 86 0 0,-6 8-2 0 0,0-14-218 0 0,-2-5-16 0 0,0 1 34 0 0,-1 0 36 0 0,-1 2 35 0 0,-2-3-43 0 0,1-8-164 0 0,-1 0-1 0 0,1 0 1 0 0,0 0 0 0 0,0 0-1 0 0,0 0 1 0 0,1-1 0 0 0,-1 1-1 0 0,1 0 1 0 0,-1 0 0 0 0,1 0-1 0 0,0 1-63 0 0,6 0 188 0 0,-6-3-176 0 0,-1-1 0 0 0,1 0 0 0 0,-1 0-1 0 0,0 1 1 0 0,1-1 0 0 0,-1 0 0 0 0,1 1 0 0 0,-1-1 0 0 0,0 0 0 0 0,1 1 0 0 0,-1-1 0 0 0,0 1-1 0 0,1-1 1 0 0,-1 0 0 0 0,0 1 0 0 0,0-1 0 0 0,1 1 0 0 0,-1-1 0 0 0,0 1 0 0 0,0-1 0 0 0,0 1 0 0 0,0-1-1 0 0,0 1 1 0 0,1-1 0 0 0,-1 1 0 0 0,0-1 0 0 0,0 1 0 0 0,0-1 0 0 0,-1 1 0 0 0,1-1 0 0 0,0 1-1 0 0,0 0-11 0 0,0 13 271 0 0,0-12-38 0 0,0-2-10 0 0,0 0-6 0 0,0 0-2 0 0,0 0-6 0 0,0 0-1 0 0,-3 0 0 0 0,-8 0-4 0 0,11 0-200 0 0,0 0-1 0 0,0 0 0 0 0,0 0 0 0 0,0 0 1 0 0,0 0-1 0 0,0 1 0 0 0,0-1 1 0 0,0 0-1 0 0,0 0 0 0 0,-1 0 0 0 0,1 0 1 0 0,0 0-1 0 0,0 0 0 0 0,0 0 1 0 0,0 0-1 0 0,0-1 0 0 0,0 1 0 0 0,0 0 1 0 0,0 0-1 0 0,0 0 0 0 0,0 0 0 0 0,-1 0 1 0 0,1 0-1 0 0,0 0 0 0 0,0 0 1 0 0,0 0-1 0 0,0 0 0 0 0,0 0 0 0 0,0 0 1 0 0,0 0-1 0 0,0 0 0 0 0,0 0 0 0 0,0 0 1 0 0,0 0-1 0 0,0-1 0 0 0,0 1 1 0 0,0 0-1 0 0,0 0 0 0 0,0 0 0 0 0,-1 0 1 0 0,1 0-1 0 0,0 0 0 0 0,0 0 0 0 0,0 0 1 0 0,0 0-1 0 0,0 0 0 0 0,0-1 1 0 0,0 1-1 0 0,0 0 0 0 0,0 0 0 0 0,0 0 1 0 0,0 0-1 0 0,0 0 0 0 0,1 0 1 0 0,-1 0-1 0 0,0 0 0 0 0,0 0-3 0 0,-1-2 21 0 0,1 0 1 0 0,0 1-1 0 0,0-1 0 0 0,-1 0 1 0 0,1 1-1 0 0,-1-1 0 0 0,0 0 0 0 0,1 1 1 0 0,-1-1-1 0 0,0 1 0 0 0,0 0 1 0 0,0-1-22 0 0,0 0 20 0 0,0 1 0 0 0,0-1 1 0 0,0 0-1 0 0,0 0 0 0 0,0 0 1 0 0,1 0-1 0 0,-1 0 1 0 0,0 0-1 0 0,1 0 0 0 0,0 0 1 0 0,-1 0-1 0 0,1-1-20 0 0,0 1 4 0 0,0 1 1 0 0,0-1-1 0 0,0 1 1 0 0,-1-1-1 0 0,1 0 1 0 0,-1 1-1 0 0,1-1 1 0 0,-1 1-1 0 0,1-1 0 0 0,-1 1 1 0 0,0-1-1 0 0,0 1 1 0 0,0-1-5 0 0,-5-11 31 0 0,4 3-28 0 0,1 1-1 0 0,0 0 0 0 0,1 0 1 0 0,0 0-1 0 0,0-5-2 0 0,1-6 0 0 0,-1 7-4 0 0,0-1 0 0 0,1 1 0 0 0,2-6 4 0 0,-1 9-30 0 0,0 1 1 0 0,1 0-1 0 0,2-5 30 0 0,-1 6-25 0 0,9-23-70 0 0,3 5-36 0 0,-13 20 100 0 0,0 1-1 0 0,-1-1 0 0 0,0 0 0 0 0,0 0 0 0 0,0 0 0 0 0,0-6 32 0 0,0 6-26 0 0,-1 0-1 0 0,1 0 0 0 0,0 0 1 0 0,0 0-1 0 0,0 0 1 0 0,4-4 26 0 0,-1 3-48 0 0,1-1 0 0 0,0 1 0 0 0,1 1 0 0 0,4-5 48 0 0,3-2-59 0 0,-1 3 39 0 0,-10 8 10 0 0,0 1 0 0 0,0 0 1 0 0,0 1-1 0 0,-1-1 0 0 0,1 0 1 0 0,0 1-1 0 0,0 0 0 0 0,0-1 1 0 0,0 1-1 0 0,0 0 0 0 0,1 1 10 0 0,15 1-64 0 0,9 9 48 0 0,-26-10 13 0 0,1 0 0 0 0,0 1-1 0 0,-1-1 1 0 0,1 0 0 0 0,-1 1-1 0 0,1-1 1 0 0,-1 1-1 0 0,0 0 1 0 0,1 0 0 0 0,-1 0-1 0 0,0 0 1 0 0,0 0 0 0 0,0 1-1 0 0,-1-1 1 0 0,1 0 0 0 0,-1 1-1 0 0,1-1 1 0 0,0 3 3 0 0,8 12-14 0 0,0-3-7 0 0,27 44-55 0 0,-34-51 71 0 0,1 0 0 0 0,-1 0 0 0 0,0 0-1 0 0,0 5 6 0 0,3 21 0 0 0,-1-16 0 0 0,-3-10 0 0 0,0-1 0 0 0,-1 1 0 0 0,0 0 0 0 0,0 0 0 0 0,0 0 0 0 0,-1 0 0 0 0,0 9 1 0 0,0-9 1 0 0,-1-1 0 0 0,2 1 0 0 0,-1 0 0 0 0,1-1 1 0 0,0 1-1 0 0,0 0-2 0 0,7 12 53 0 0,-16 0-25 0 0,7-12-8 0 0,-1 1 1 0 0,1-1-1 0 0,1 0 0 0 0,-1 0 1 0 0,2 4-21 0 0,0 26 104 0 0,-1-11 50 0 0,0-24-81 0 0,0-2-42 0 0,0 0-69 0 0,0 0-67 0 0,0 0-113 0 0,8 0-69 0 0,0 0-50 0 0,23 0-1205 0 0,-22-1 1104 0 0,-5 1 258 0 0,-1-1 32 0 0,-1 0 13 0 0,0 0 1 0 0,0 0-1 0 0,0 0 1 0 0,0 0-1 0 0,-1-1 1 0 0,1 1-1 0 0,0 0 1 0 0,-1-1-1 0 0,1 1 1 0 0,-1-1 134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44.6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230 672 7848 0 0,'0'0'232'0'0,"0"0"-67"0"0,0 0-21 0 0,0 0 90 0 0,-2-3 41 0 0,-9-8 323 0 0,9 10-255 0 0,-1-1-91 0 0,1 2-78 0 0,0-1-62 0 0,0 1-38 0 0,-3 1-5 0 0,4-1 3 0 0,1 1 8 0 0,-11-2 294 0 0,2 1-128 0 0,1 0-61 0 0,0 1-47 0 0,1 0-34 0 0,5 0-76 0 0,0-1 0 0 0,0 1 0 0 0,0 0 0 0 0,0 0 0 0 0,0 0 0 0 0,0 0 0 0 0,0 0 0 0 0,1 0 0 0 0,-1 1 1 0 0,0-1-1 0 0,0 0 0 0 0,0 2-28 0 0,-14 11 222 0 0,5-7-60 0 0,6 3-12 0 0,-1 5-32 0 0,4-13-102 0 0,1 0 0 0 0,-1-1 0 0 0,1 1 0 0 0,-1-1 0 0 0,0 0 0 0 0,0 0 0 0 0,1 1-1 0 0,-2-1-15 0 0,1 0 17 0 0,0 0 0 0 0,0 0 0 0 0,0 0 0 0 0,0 1 0 0 0,1-1-1 0 0,-1 0 1 0 0,0 1 0 0 0,1 0 0 0 0,-1-1 0 0 0,1 1-1 0 0,0 0 1 0 0,0-1 0 0 0,-1 1 0 0 0,1 0 0 0 0,0 2-17 0 0,-3 9 86 0 0,3-9-52 0 0,0 0 0 0 0,0 0 0 0 0,-1 0 0 0 0,0 0 0 0 0,1 0 0 0 0,-2 0 0 0 0,1 0 0 0 0,0 0-34 0 0,-1 0 24 0 0,1 1 0 0 0,0-1 0 0 0,0 1-1 0 0,1-1 1 0 0,-1 1 0 0 0,1 0-1 0 0,0 2-23 0 0,-5 14 84 0 0,1-5-6 0 0,3-13-60 0 0,1 1-1 0 0,0-1 1 0 0,0 1 0 0 0,0-1 0 0 0,0 1 0 0 0,1-1 0 0 0,-1 1 0 0 0,1 1-18 0 0,0 13 83 0 0,0 14 23 0 0,0-11-20 0 0,1-14-61 0 0,0-1 1 0 0,0 0-1 0 0,1 1 1 0 0,0-1 0 0 0,0 0-1 0 0,0 0 1 0 0,1 0-1 0 0,0 0 1 0 0,3 4-26 0 0,1 3 50 0 0,-4-6-22 0 0,-3-6-24 0 0,0-1 1 0 0,0 1-1 0 0,1-1 0 0 0,-1 1 1 0 0,0-1-1 0 0,0 1 0 0 0,1-1 1 0 0,-1 1-1 0 0,0-1 1 0 0,1 1-1 0 0,-1-1 0 0 0,0 0 1 0 0,1 1-1 0 0,-1-1 0 0 0,0 1 1 0 0,1-1-1 0 0,-1 0 1 0 0,1 0-1 0 0,-1 1 0 0 0,1-1 1 0 0,-1 0-1 0 0,1 0 1 0 0,-1 1-1 0 0,1-1 0 0 0,-1 0 1 0 0,1 0-1 0 0,-1 0 0 0 0,1 0 1 0 0,-1 0-1 0 0,1 0 1 0 0,-1 0-1 0 0,1 0 0 0 0,-1 0 1 0 0,1 0-1 0 0,-1 0 0 0 0,1 0 1 0 0,-1 0-1 0 0,1 0-4 0 0,11 1 106 0 0,2 6 10 0 0,-2-1-2 0 0,-4-4-6 0 0,1-5 114 0 0,-5 1-159 0 0,16-7 128 0 0,-10 7-85 0 0,2 2 42 0 0,8-3 29 0 0,0-5-33 0 0,-1-3-37 0 0,-1 0-41 0 0,9-8 59 0 0,-7 1-59 0 0,-2-3-47 0 0,1-6-35 0 0,-11 15-14 0 0,-5 6 5 0 0,1 0 1 0 0,1 0-1 0 0,-1 0 1 0 0,5-4 24 0 0,12-16-310 0 0,-17 20 230 0 0,-1 0 0 0 0,0 0 0 0 0,0 0 0 0 0,-1-1 0 0 0,2-5 80 0 0,-1 3-145 0 0,-1-1 1 0 0,-1 0-1 0 0,1-7 145 0 0,-1-16-370 0 0,-1 26 266 0 0,-1 1 1 0 0,1-1-1 0 0,-2 0 0 0 0,1 1 0 0 0,-2-4 104 0 0,-11-31-418 0 0,2 11 186 0 0,-12-36-187 0 0,8 26 183 0 0,7 14 110 0 0,-28-94-408 0 0,9 24 160 0 0,-5 4 54 0 0,23 64 191 0 0,1 0 0 0 0,0-8 129 0 0,7 27-18 0 0,0-12 2 0 0,2 18 16 0 0,1-1 0 0 0,-2 1 0 0 0,1-1 0 0 0,0 1 0 0 0,-1-1 0 0 0,0 1 0 0 0,1 0 0 0 0,-2-1 0 0 0,-9-23 0 0 0,8 7 17 0 0,3 12 39 0 0,1 0 101 0 0,-4 8-54 0 0,-8 0 21 0 0,8 0 11 0 0,3 0 1 0 0,0 3-24 0 0,0 0-48 0 0,0 5 24 0 0,3-3 40 0 0,-1-2-98 0 0,0-1 0 0 0,1 1 1 0 0,-2-1-1 0 0,1 1 0 0 0,0 0 1 0 0,0 0-1 0 0,-1 1-30 0 0,9 23 254 0 0,-7-19-157 0 0,-1-1 0 0 0,1 1 0 0 0,1 0 0 0 0,-1-1 1 0 0,3 3-98 0 0,2 3 148 0 0,-1 0 0 0 0,-1 0-1 0 0,0 0 1 0 0,2 12-148 0 0,-1-7 160 0 0,1 2 34 0 0,11 36 244 0 0,-5-11-88 0 0,5-1 46 0 0,-11-28-244 0 0,8 17 152 0 0,-14-26-224 0 0,-1 0-1 0 0,1-1 1 0 0,-1 1 0 0 0,-1 1-80 0 0,2 9 143 0 0,4 21 145 0 0,5 25 189 0 0,0-3-34 0 0,-6-11-83 0 0,1-23-175 0 0,-4-16-84 0 0,0-1 0 0 0,0 1 0 0 0,-1 1-1 0 0,0 8-100 0 0,-2-2 89 0 0,1 20 85 0 0,3-15-25 0 0,3-6-14 0 0,-4-12-108 0 0,-1-1 1 0 0,0 0 0 0 0,0 1-1 0 0,0 0 1 0 0,0-1-1 0 0,-1 1 1 0 0,1 0-1 0 0,-1-1 1 0 0,0 1-28 0 0,0 13 84 0 0,0-1 43 0 0,0 18 171 0 0,0-8-147 0 0,0-2-103 0 0,0 4-107 0 0,0-26-52 0 0,0-2-37 0 0,0 1-225 0 0,0-1-513 0 0,0 0-61 0 0,0 0-12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42.2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19 7856 0 0,'0'0'174'0'0,"0"0"29"0"0,0 0 13 0 0,0 0 33 0 0,0 0 114 0 0,0 0 49 0 0,0 0 11 0 0,0 0-15 0 0,0 0-67 0 0,0 2-28 0 0,0 26 301 0 0,0-26-289 0 0,0 1 10 0 0,0 27 325 0 0,0 3-88 0 0,2-22-382 0 0,4 2 25 0 0,1 1 0 0 0,-6-3-27 0 0,0 6 74 0 0,2-3-55 0 0,1 0-48 0 0,0-2-42 0 0,-2-6-66 0 0,2 11 185 0 0,-4-3-82 0 0,1 7 36 0 0,10 12 106 0 0,-5-1 4 0 0,-1-15-145 0 0,-3-10-73 0 0,0 0-1 0 0,-1-1 0 0 0,0 1 1 0 0,0 0-1 0 0,0 0 0 0 0,-1 4-81 0 0,1 7 241 0 0,1 0 0 0 0,3 15-241 0 0,-1-14 247 0 0,-2 1 0 0 0,1 16-247 0 0,-1-9 176 0 0,4 14 143 0 0,1-4-21 0 0,-6-13-135 0 0,-1-2 20 0 0,0 4 0 0 0,3 8 39 0 0,3-10-32 0 0,-4-17-114 0 0,0-1 1 0 0,-1 1-1 0 0,0-1 0 0 0,0 1 0 0 0,0 4-76 0 0,-1 85 741 0 0,0-86-620 0 0,1-1-35 0 0,6 8 49 0 0,-1-2-25 0 0,-4 2 46 0 0,-2-4 4 0 0,0-1-39 0 0,0 41 297 0 0,0-33-174 0 0,0-19-242 0 0,0 0 0 0 0,0 0-1 0 0,0 0 1 0 0,0 0 0 0 0,0 0 0 0 0,0-1 0 0 0,0 1-1 0 0,0 0 1 0 0,1 0 0 0 0,-1 0 0 0 0,0 0 0 0 0,0 0 0 0 0,1-1-1 0 0,0 2-1 0 0,-1-2 1 0 0,1 1 0 0 0,0-1-1 0 0,-1 0 1 0 0,1 1 0 0 0,0-1 0 0 0,-1 0-1 0 0,1 0 1 0 0,0 0 0 0 0,-1 0-1 0 0,1 1 1 0 0,0-1 0 0 0,-1 0 0 0 0,1 0-1 0 0,0 0 1 0 0,0 0-1 0 0,-1 0 0 0 0,2 0 53 0 0,-2 0 14 0 0,0 0 8 0 0,0 0-45 0 0,0 0-40 0 0,0-4-173 0 0,0 1 80 0 0,-1-2-6 0 0,0 3 34 0 0,-3-1-61 0 0,1-2-134 0 0,5 2 116 0 0,2-2-53 0 0,-3 5 194 0 0,0-2-526 0 0,0 0 119 0 0,0 0 102 0 0,-1 0 86 0 0,1 0 43 0 0,-1 0 71 0 0,-1-3-91 0 0,0 4 71 0 0,1-1-97 0 0,0-14-1151 0 0</inkml:trace>
  <inkml:trace contextRef="#ctx0" brushRef="#br0" timeOffset="466.29">0 101 7800 0 0,'0'0'174'0'0,"0"0"29"0"0,0 0 13 0 0,0 0 41 0 0,0 0 149 0 0,0 0 66 0 0,0 0 9 0 0,0 2 4 0 0,0 9-5 0 0,0-8-6 0 0,0-3-2 0 0,0 0-4 0 0,0 0-16 0 0,0 0-4 0 0,3-3 0 0 0,6-5-123 0 0,-7 5-250 0 0,0 1 26 0 0,2 2-4 0 0,8-4 9 0 0,3-6-4 0 0,-10 7-27 0 0,-3 3-70 0 0,0 0 1 0 0,0-1 0 0 0,-1 1-1 0 0,1-1 1 0 0,0 1-1 0 0,-1-1 1 0 0,1 0-1 0 0,0 1 1 0 0,-1-1 0 0 0,1 0-1 0 0,1-1-5 0 0,5-3 34 0 0,33-14 63 0 0,-2 5-70 0 0,-1 8 43 0 0,38-21 37 0 0,-70 26-106 0 0,0-1 0 0 0,0 2 1 0 0,-1-1-1 0 0,1 0 0 0 0,0 1 0 0 0,0 0 1 0 0,0 1-1 0 0,1 0-1 0 0,5-1 1 0 0,22 0-7 0 0,-16 0-66 0 0,-3 0-65 0 0,0 0-92 0 0,2 3-217 0 0,-7 3 60 0 0,-2-1 118 0 0,-6-5 210 0 0,-1 1 0 0 0,1-1 1 0 0,-1 1-1 0 0,1-1 1 0 0,-1 0-1 0 0,1 1 0 0 0,-1-1 1 0 0,1 0-1 0 0,-1 0 1 0 0,1 0 57 0 0</inkml:trace>
  <inkml:trace contextRef="#ctx0" brushRef="#br0" timeOffset="843.71">82 609 6056 0 0,'0'0'176'0'0,"0"2"-4"0"0,0 5-112 0 0,0-3 37 0 0,0-2 100 0 0,0-1 230 0 0,0-1 390 0 0,0 0 30 0 0,0 0-349 0 0,0 0-207 0 0,0 0-55 0 0,0 0 44 0 0,0 0 116 0 0,0 0-20 0 0,3-3-18 0 0,12-7-32 0 0,0 7-58 0 0,-5 1-92 0 0,2-3 20 0 0,2-3 84 0 0,-8 7-148 0 0,1 0 35 0 0,5 1 101 0 0,0 0-59 0 0,11-3 141 0 0,-12-2-151 0 0,0 0-25 0 0,2 2-58 0 0,1 0-39 0 0,8-8 35 0 0,5 6-14 0 0,-11-1-39 0 0,-13 4-53 0 0,1 1 0 0 0,-1 0-1 0 0,1 0 1 0 0,-1 0 0 0 0,1 0-1 0 0,0 1 1 0 0,-1-1 0 0 0,1 1-1 0 0,0 0-5 0 0,5 0 19 0 0,-1-1 0 0 0,1-1 0 0 0,-1 1 0 0 0,9-4-19 0 0,-10 3 13 0 0,1 0 0 0 0,0 1 0 0 0,-1 0 0 0 0,8 0-13 0 0,34 1-152 0 0,-30 0 42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47.2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 6824 0 0,'0'0'149'0'0,"0"0"23"0"0,3 0 13 0 0,-2 0-174 0 0,-1 0 0 0 0,1 0 0 0 0,0 0 0 0 0,-1 0 0 0 0,1 0 0 0 0,0 0 0 0 0,0 0 0 0 0,-1-1 0 0 0,1 1 0 0 0,0 0 0 0 0,-1 0 0 0 0,1-1 0 0 0,0 1 0 0 0,-1 0-1 0 0,1-1-10 0 0,1-3 25 0 0,-1-2 35 0 0,-1-1 45 0 0,0 1 54 0 0,0 2 23 0 0,0 1 355 0 0,0 3 21 0 0,0 0-32 0 0,0 0-139 0 0,0 0-60 0 0,0 0-9 0 0,0 0-30 0 0,0 0-106 0 0,0 0-44 0 0,0 0-8 0 0,0 0-1 0 0,0 0 6 0 0,0 0 1 0 0,2 3 0 0 0,-1-2-112 0 0,0 0-10 0 0,1 0 0 0 0,-1 0 0 0 0,0 1 0 0 0,0-1-1 0 0,0 0 1 0 0,-1 1 0 0 0,1-1 0 0 0,0 0 0 0 0,0 2-14 0 0,1 5 141 0 0,-1-4-23 0 0,-1 2 42 0 0,1 1-27 0 0,5-2 26 0 0,1 3 66 0 0,-5 5 10 0 0,-1-6-144 0 0,7 7 199 0 0,-6-11-239 0 0,1 0-43 0 0,0 0 123 0 0,-2 1-58 0 0,-2 5-17 0 0,1-6-12 0 0,-1 9 72 0 0,1-9-87 0 0,-1 1 0 0 0,1-1 0 0 0,0 1 0 0 0,0-1 1 0 0,1 0-1 0 0,-1 1 0 0 0,1-1 0 0 0,-1 0 0 0 0,1 0 1 0 0,0 1-30 0 0,4 5 61 0 0,-3-8-47 0 0,-1 0 0 0 0,-1 1 0 0 0,1-1 0 0 0,0 1 0 0 0,0-1-1 0 0,-1 1 1 0 0,1 0 0 0 0,0-1 0 0 0,-1 1 0 0 0,0 0 0 0 0,1-1 0 0 0,-1 1 0 0 0,0 0 0 0 0,0 0-14 0 0,0 5 58 0 0,0-5-38 0 0,-1 1 0 0 0,1-1 0 0 0,0 0-1 0 0,1 0 1 0 0,-1 1 0 0 0,0-1-1 0 0,1 0 1 0 0,-1 0 0 0 0,1 1 0 0 0,0 0-20 0 0,5 10 91 0 0,-4-10-70 0 0,-1 0 0 0 0,0 1 0 0 0,0-1 0 0 0,-1 0 0 0 0,1 0 0 0 0,-1 0-1 0 0,1 3-20 0 0,-1 6 76 0 0,0 3 36 0 0,1-8-60 0 0,0 0 0 0 0,0 1 0 0 0,1-1 0 0 0,-1 0 0 0 0,2 2-52 0 0,2 9 91 0 0,1 15 82 0 0,10 35 142 0 0,-4-34-196 0 0,-8-23-55 0 0,0-1 0 0 0,-1 1-1 0 0,1 5-63 0 0,-2 17 140 0 0,-2-23-60 0 0,0 0-1 0 0,1 0 1 0 0,2 9-80 0 0,1 0 85 0 0,3 15 79 0 0,-5-5-16 0 0,-2-21-96 0 0,1 1 0 0 0,0 0 0 0 0,0 0 0 0 0,1 2-52 0 0,-1-5 43 0 0,1 0-1 0 0,0 1 0 0 0,1-2 0 0 0,1 4-42 0 0,-2-4 38 0 0,1 0-1 0 0,-1 1 0 0 0,0-1 0 0 0,0 1 0 0 0,-1 0 0 0 0,1-1 0 0 0,-1 1 0 0 0,-1 0 0 0 0,1 0 0 0 0,-1 3-37 0 0,2 9 107 0 0,5 7 101 0 0,-5-20-148 0 0,-1 0 0 0 0,1 1-1 0 0,-1-1 1 0 0,0 0-1 0 0,0 6-59 0 0,-1-9 28 0 0,0 0 0 0 0,0 0-1 0 0,0 0 1 0 0,0 0-1 0 0,1 0 1 0 0,-1 0-1 0 0,1 0 1 0 0,0-1 0 0 0,-1 1-1 0 0,1 0 1 0 0,0 0-1 0 0,0 0 1 0 0,1 1-28 0 0,4 9 215 0 0,-4-1-21 0 0,-3-8-113 0 0,1 2-40 0 0,0 0 26 0 0,1-2 61 0 0,2 1 98 0 0,8 7-106 0 0,-9-7-37 0 0,0 0-42 0 0,-4 4-5 0 0,2-8-24 0 0,0 3 63 0 0,0-3 10 0 0,0 0-52 0 0,-2 2-45 0 0,2-2-165 0 0,-1 1 37 0 0,1-1-35 0 0,0 0 117 0 0,-1 0 96 0 0,0 1 50 0 0,1-1 36 0 0,-2 2 379 0 0,1-2-321 0 0,0 1-105 0 0,0-1-33 0 0,1 1-42 0 0,-1 0-56 0 0,0-1-64 0 0,1 1-74 0 0,-1 0-119 0 0,1-1-115 0 0,-1 1 165 0 0,1-1-32 0 0,0 0-36 0 0,-1 1-37 0 0,1-1-38 0 0,0 1-39 0 0,0-1-42 0 0,0 0-43 0 0,-1 1-45 0 0,1-1-45 0 0,0 1-49 0 0,0-1-48 0 0,0 0-1659 0 0,0 0-1344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40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33 4800 0 0,'0'0'136'0'0,"-1"0"-30"0"0,-1 0-7 0 0,-2 0 32 0 0,-3 0 109 0 0,7 0-232 0 0,0 0-1 0 0,0 0 1 0 0,0 0 0 0 0,0 0-1 0 0,0 0 1 0 0,0 0 0 0 0,0 0 0 0 0,0 0-1 0 0,0 0 1 0 0,-1 0 0 0 0,1 0-1 0 0,0 0 1 0 0,0 0 0 0 0,0 0 0 0 0,0 0-1 0 0,0 0 1 0 0,0 0 0 0 0,0 0-1 0 0,0 0 1 0 0,0 0 0 0 0,0 0 0 0 0,-1 0-1 0 0,1 0 1 0 0,0 0 0 0 0,0 0 0 0 0,0 0-1 0 0,0 0 1 0 0,0 0 0 0 0,0 0-1 0 0,0 0 1 0 0,0 0 0 0 0,0 0 0 0 0,0 0-1 0 0,0 0 1 0 0,0-1 0 0 0,0 1-1 0 0,0 0 1 0 0,0 0 0 0 0,0 0 0 0 0,0 0-1 0 0,-1 0 1 0 0,1 0 0 0 0,0 0-1 0 0,0 0 1 0 0,0 0 0 0 0,0 0 0 0 0,0-1-1 0 0,0 1 1 0 0,0 0 0 0 0,0 0 0 0 0,0 0-1 0 0,0 0 1 0 0,1 0 0 0 0,-1 0-1 0 0,0 0 1 0 0,0 0 0 0 0,0-1-8 0 0,0 1 21 0 0,0-1 0 0 0,0 1 1 0 0,0-1-1 0 0,0 1 0 0 0,0-1 0 0 0,0 1 0 0 0,0-1 1 0 0,0 1-1 0 0,-1-1 0 0 0,1 1 0 0 0,0-1 1 0 0,0 1-1 0 0,0-1 0 0 0,-1 1 0 0 0,1 0 1 0 0,0-1-1 0 0,0 1 0 0 0,-1-1 0 0 0,1 1 1 0 0,0-1-1 0 0,-1 1 0 0 0,1 0 0 0 0,0-1 1 0 0,-1 1-1 0 0,1 0 0 0 0,-1-1 0 0 0,1 1 0 0 0,-1 0 1 0 0,1 0-1 0 0,0 0 0 0 0,-1-1 0 0 0,1 1 1 0 0,-1 0-1 0 0,1 0 0 0 0,-1 0 0 0 0,1 0 1 0 0,-1 0-1 0 0,0 0 0 0 0,1 0 0 0 0,-1 0 1 0 0,1 0-1 0 0,-1 0-21 0 0,-2 0 392 0 0,3-3-28 0 0,0-8-4 0 0,0 11-354 0 0,0 0 0 0 0,0 0 1 0 0,0 0-1 0 0,0 0 0 0 0,0 0 1 0 0,1 0-1 0 0,-1 0 0 0 0,0-1 0 0 0,0 1 1 0 0,0 0-1 0 0,0 0 0 0 0,0 0 1 0 0,0 0-1 0 0,0 0 0 0 0,0 0 0 0 0,-1 0 1 0 0,1 0-1 0 0,0 0 0 0 0,0-1 1 0 0,0 1-1 0 0,0 0 0 0 0,0 0 0 0 0,0 0 1 0 0,0 0-1 0 0,0 0 0 0 0,0 0 1 0 0,0 0-1 0 0,0 0 0 0 0,0 0 1 0 0,0 0-1 0 0,0 0 0 0 0,0 0 0 0 0,0 0 1 0 0,0-1-1 0 0,-1 1 0 0 0,1 0 1 0 0,0 0-1 0 0,0 0 0 0 0,0 0 0 0 0,0 0 1 0 0,0 0-1 0 0,0 0 0 0 0,0 0 1 0 0,0 0-1 0 0,0 0 0 0 0,0 0 0 0 0,-1 0 1 0 0,1 0-1 0 0,0 0 0 0 0,0 0 1 0 0,0 0-1 0 0,0 0 0 0 0,0 0 1 0 0,0 0-1 0 0,0 0 0 0 0,0 0 0 0 0,0 0-6 0 0,-3 0 34 0 0,0 0 102 0 0,-14 0 565 0 0,15 0-587 0 0,-1 0-41 0 0,1 0 245 0 0,-1 0-140 0 0,-2 0-118 0 0,-12 0 138 0 0,11 0-158 0 0,1 3 19 0 0,-1 3-52 0 0,-15 15 95 0 0,20-20-100 0 0,1-1-1 0 0,0 1 1 0 0,0-1-1 0 0,-1 0 1 0 0,1 1-1 0 0,0-1 1 0 0,-1 0-1 0 0,1 0 1 0 0,-1 1-1 0 0,1-1 1 0 0,0 0-1 0 0,-1 0 1 0 0,1 0-1 0 0,-1 1 1 0 0,1-1-1 0 0,0 0 1 0 0,-1 0-1 0 0,1 0 1 0 0,-1 0-1 0 0,1 0 1 0 0,-1 0-1 0 0,1 0 1 0 0,-1 0-1 0 0,1 0 1 0 0,-1 0-1 0 0,1 0 1 0 0,-1 0-2 0 0,-4 1 13 0 0,0 13-13 0 0,-6 2 0 0 0,8-11 0 0 0,3-4 0 0 0,0 0 0 0 0,0-1 0 0 0,-1 1 0 0 0,1-1 0 0 0,0 1 0 0 0,-1 0 0 0 0,1-1 0 0 0,0 1 0 0 0,-1-1 0 0 0,1 1 0 0 0,-1-1 0 0 0,1 1 0 0 0,-1-1 0 0 0,0 1 0 0 0,1-1 0 0 0,-1 1 0 0 0,1-1 0 0 0,-1 0 0 0 0,0 1 0 0 0,1-1 0 0 0,-1 0 0 0 0,0 1 0 0 0,-4 1 0 0 0,4-1 0 0 0,0-1 0 0 0,0 1 0 0 0,0-1 0 0 0,0 1 0 0 0,0 0 0 0 0,1-1 0 0 0,-1 1 0 0 0,0 0 0 0 0,0 0 0 0 0,1 0 0 0 0,-1 0 0 0 0,0-1 0 0 0,1 1 0 0 0,-1 0 0 0 0,1 0 0 0 0,-1 0 0 0 0,1 0 0 0 0,0 0 0 0 0,-1 0 0 0 0,1 1 0 0 0,0-1 0 0 0,0 0 0 0 0,0 0 0 0 0,0 0 0 0 0,0 0 0 0 0,0 1 0 0 0,0 1 0 0 0,-1-1 0 0 0,1 0 0 0 0,0 1 0 0 0,-1-1 0 0 0,0 0 0 0 0,1 1 0 0 0,-1-1 0 0 0,0 1 0 0 0,-27 29 0 0 0,23-15 0 0 0,-9-1 0 0 0,13-15 0 0 0,-1 0 0 0 0,1 1 0 0 0,0-1 0 0 0,0 0 0 0 0,0 1 0 0 0,0-1 0 0 0,0 1 0 0 0,0-1 0 0 0,0 1 0 0 0,0-1 0 0 0,0 1 0 0 0,0 0 0 0 0,1-1 0 0 0,-1 1 0 0 0,1 0 0 0 0,0-1 0 0 0,-1 1 0 0 0,1 0 0 0 0,0 0 0 0 0,0 0 0 0 0,0 0 3 0 0,0 0-1 0 0,-1-1 1 0 0,1 1 0 0 0,0 0 0 0 0,-1 0 0 0 0,1 0-1 0 0,-1-1 1 0 0,0 1 0 0 0,1 0 0 0 0,-1-1 0 0 0,0 1 0 0 0,0 0-1 0 0,0-1-2 0 0,0 1 5 0 0,0-1-1 0 0,0 1 0 0 0,0 0 0 0 0,0-1 0 0 0,0 1 0 0 0,1 0 0 0 0,-1 0 1 0 0,1 0-1 0 0,-1-1 0 0 0,1 1 0 0 0,0 0 0 0 0,0 0 0 0 0,-1 0-4 0 0,0 7 36 0 0,-7 7 116 0 0,4-8-126 0 0,3-5-4 0 0,0 1 0 0 0,0 0 1 0 0,1-1-1 0 0,-1 1 0 0 0,1 0 1 0 0,0-1-1 0 0,0 1 0 0 0,0 0 1 0 0,1 1-23 0 0,-1 3 80 0 0,0-5 47 0 0,1-1-20 0 0,-1 0-45 0 0,-1 7-17 0 0,1-6-9 0 0,0-1-20 0 0,0 0-1 0 0,0-1 1 0 0,0 1 0 0 0,0-1-1 0 0,1 1 1 0 0,-1-1-1 0 0,1 1 1 0 0,-1-1-1 0 0,1 1 1 0 0,-1-1 0 0 0,1 1-1 0 0,0-1 1 0 0,-1 1-1 0 0,1-1 1 0 0,0 0-1 0 0,0 1 1 0 0,0-1 0 0 0,0 0-1 0 0,0 0 1 0 0,1 0-1 0 0,-1 0 1 0 0,0 0-1 0 0,1 0-15 0 0,0 2 28 0 0,0-2-19 0 0,-1 1 0 0 0,0-1 1 0 0,0 0-1 0 0,0 1 0 0 0,0 0 1 0 0,0-1-1 0 0,0 1 0 0 0,0 0 1 0 0,0-1-1 0 0,0 1 0 0 0,-1 0 1 0 0,1 0-1 0 0,-1 0 0 0 0,0-1 1 0 0,1 2-10 0 0,2 3 64 0 0,-1-5-53 0 0,0 1 0 0 0,0-1 1 0 0,0 1-1 0 0,0-1 0 0 0,1 0 0 0 0,-1 0 1 0 0,1 0-1 0 0,-1 0 0 0 0,1 0 1 0 0,-1-1-1 0 0,1 1 0 0 0,-1-1 0 0 0,1 0 1 0 0,-1 0-1 0 0,1 1 0 0 0,0-2 1 0 0,-1 1-12 0 0,4 3 64 0 0,-4-1-52 0 0,0-1 0 0 0,0 1 0 0 0,1 0 0 0 0,-1-1 0 0 0,0 0 0 0 0,1 0 0 0 0,-1 0 0 0 0,1 0 1 0 0,0 0-1 0 0,-1 0 0 0 0,1 0 0 0 0,1-1-12 0 0,11 0 84 0 0,0-4 43 0 0,-7-1-85 0 0,-7 4-31 0 0,1 0-1 0 0,-1 0 0 0 0,1 0 1 0 0,-1 0-1 0 0,1 1 1 0 0,0-1-1 0 0,-1 0 0 0 0,1 1 1 0 0,0-1-1 0 0,-1 1 0 0 0,1 0 1 0 0,0-1-1 0 0,-1 1 1 0 0,1 0-11 0 0,11-2 65 0 0,5-10 95 0 0,8-13 110 0 0,-17 15-215 0 0,4-7 75 0 0,0-11 110 0 0,-4 8-80 0 0,-4 11-140 0 0,-3 8-20 0 0,-1-1 1 0 0,-1 1-1 0 0,1-1 0 0 0,0 1 0 0 0,0-1 1 0 0,-1 1-1 0 0,1-1 0 0 0,0 0 0 0 0,-1 1 1 0 0,0-1-1 0 0,1 0 0 0 0,-1 1 0 0 0,0-1 1 0 0,0 0-1 0 0,0 0 0 0 0,0 0 0 0 0,0 1 0 0 0,1-1 0 0 0,-1 1 0 0 0,0-1 0 0 0,1 0 0 0 0,-1 1 0 0 0,1-1 0 0 0,0 1 0 0 0,-1-1 0 0 0,1 1 0 0 0,0-1 0 0 0,0 1 0 0 0,6-13 0 0 0,-5 2-17 0 0,-1 0 1 0 0,0-1 0 0 0,0 1 0 0 0,-1 0 0 0 0,-2-9 16 0 0,1-9 21 0 0,1 1 39 0 0,0-40-60 0 0,1 67 0 0 0,-1 1 0 0 0,0-1 0 0 0,-1 1 0 0 0,1-1 0 0 0,0 1 0 0 0,0-1 0 0 0,-1 1 0 0 0,1 0 0 0 0,-1-1 0 0 0,1 1 0 0 0,-11-16 0 0 0,8 6 0 0 0,6 22 0 0 0,2-3 0 0 0,-4-6 0 0 0,0-1 0 0 0,0 1 0 0 0,0-1 0 0 0,0 1 0 0 0,-1-1 0 0 0,1 1 0 0 0,-1 0 0 0 0,1-1 0 0 0,-1 1 0 0 0,1 0 0 0 0,-1 0 0 0 0,0-1 0 0 0,0 1 0 0 0,1 0 0 0 0,-2 1 0 0 0,2 1 0 0 0,-1 0 0 0 0,1 0 0 0 0,-1 0 0 0 0,1 0 0 0 0,0 0 0 0 0,1 0 0 0 0,-1 0 0 0 0,1 0 0 0 0,0 0 0 0 0,1 2 0 0 0,-2-4-1 0 0,0 0 1 0 0,-1-1 0 0 0,1 1 0 0 0,-1 0 0 0 0,1 0 0 0 0,-1-1 0 0 0,1 1 0 0 0,-1 0 0 0 0,0 0 0 0 0,0 0 0 0 0,0 0 0 0 0,0 0-1 0 0,0-1 1 0 0,-1 1 0 0 0,1 0 0 0 0,-1 0 0 0 0,1 0 0 0 0,-1 0 1 0 0,1 0 0 0 0,-1-1 0 0 0,1 1 0 0 0,0 0 1 0 0,0 0-1 0 0,0 0 0 0 0,0 0 0 0 0,0-1 0 0 0,0 1 0 0 0,0 0 0 0 0,1 0 0 0 0,-1 0 0 0 0,1 0 1 0 0,-1-1-1 0 0,1 1 0 0 0,0 0 0 0 0,0 0-1 0 0,9 17 81 0 0,-4 8 1 0 0,1-13-23 0 0,-6-13-49 0 0,-1 1 0 0 0,1-1-1 0 0,0 1 1 0 0,0-1 0 0 0,-1 1 0 0 0,1-1 0 0 0,-1 1 0 0 0,1-1 0 0 0,-1 1 0 0 0,0 0 0 0 0,0-1 0 0 0,1 1 0 0 0,-1 0-10 0 0,0 10 68 0 0,0 22 58 0 0,0-18-15 0 0,0-15-109 0 0,0-1 0 0 0,0 0 0 0 0,-1 0 0 0 0,1 0 0 0 0,0 0 0 0 0,0 0 0 0 0,0 0 1 0 0,0 0-1 0 0,0 0 0 0 0,0 0 0 0 0,0 0 0 0 0,0 1 0 0 0,0-1 0 0 0,0 0 0 0 0,0 0 0 0 0,0 0 0 0 0,0 0 0 0 0,0 0 0 0 0,1 0 1 0 0,-1 0-1 0 0,0 0 0 0 0,0 0 0 0 0,0 0 0 0 0,0 1 0 0 0,0-1 0 0 0,0 0 0 0 0,0 0 0 0 0,0 0 0 0 0,0 0 0 0 0,0 0 0 0 0,0 0 1 0 0,0 0-1 0 0,0 0 0 0 0,0 0 0 0 0,0 0 0 0 0,0 0 0 0 0,1 0 0 0 0,-1 0 0 0 0,0 0 0 0 0,0 0 0 0 0,0 0 0 0 0,0 0 0 0 0,0 0 0 0 0,0 0 1 0 0,0 0-1 0 0,0 0 0 0 0,0 0 0 0 0,1 0 0 0 0,-1 0 0 0 0,0 0 0 0 0,0 0 0 0 0,0 0 0 0 0,0 0 0 0 0,0 0 0 0 0,0 0 0 0 0,0 0 1 0 0,0 0-3 0 0,11 0 120 0 0,-11 0-118 0 0,1 0 0 0 0,-1 0 0 0 0,0 0 0 0 0,0 0 0 0 0,0 0 0 0 0,0 0 1 0 0,0 0-1 0 0,1 0 0 0 0,-1 0 0 0 0,0 0 0 0 0,0 0 0 0 0,0 1 0 0 0,0-1 1 0 0,0 0-1 0 0,0 0 0 0 0,1 0 0 0 0,-1 0 0 0 0,0 0 0 0 0,0 0 1 0 0,0 0-1 0 0,0 0 0 0 0,0 0 0 0 0,0 0 0 0 0,0 1 0 0 0,0-1 0 0 0,0 0 1 0 0,1 0-1 0 0,-1 0 0 0 0,0 0 0 0 0,0 0 0 0 0,0 0 0 0 0,0 1 0 0 0,0-1 1 0 0,0 0-1 0 0,0 0 0 0 0,0 0 0 0 0,0 0 0 0 0,0 0 0 0 0,0 1 0 0 0,0-1 1 0 0,0 0-1 0 0,0 0 0 0 0,0 0 0 0 0,0 0 0 0 0,0 0 0 0 0,0 1 1 0 0,0-1-1 0 0,0 0 0 0 0,-1 0 0 0 0,1 0 0 0 0,0 0 0 0 0,0 0 0 0 0,0 0 1 0 0,0 1-3 0 0,0 14 69 0 0,0-10-23 0 0,0 2 35 0 0,3-4 15 0 0,8 8 9 0 0,-9-9 39 0 0,-2-2 15 0 0,0 0 1 0 0,1 1-75 0 0,1 1-61 0 0,3 3-44 0 0,2-1-40 0 0,-6-3 38 0 0,1 0 1 0 0,-1-1-1 0 0,1 1 1 0 0,-1-1-1 0 0,1 1 0 0 0,-1-1 1 0 0,1 0-1 0 0,0 1 0 0 0,-1-1 1 0 0,2 0 21 0 0,14 0-213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49.0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164 17 6880 0 0,'0'0'157'0'0,"0"0"23"0"0,0 0 11 0 0,0-3-31 0 0,0-5-104 0 0,0 5-8 0 0,0 1 69 0 0,0 2 134 0 0,0 0 223 0 0,-2 2 20 0 0,-9 9-22 0 0,8-8-219 0 0,0-2-88 0 0,0 0-56 0 0,0-1-56 0 0,0-1-23 0 0,1 3 54 0 0,-3 11 230 0 0,0-4-164 0 0,-1 1 67 0 0,3 4 65 0 0,2-3-41 0 0,-3-1-47 0 0,-7 8 95 0 0,9-15-236 0 0,0 0-1 0 0,0 1 1 0 0,0-1 0 0 0,0 1-1 0 0,0-1 1 0 0,0 4-53 0 0,1-2 98 0 0,0 1 1 0 0,1 0-1 0 0,-1 0 0 0 0,1 3-98 0 0,0-3 104 0 0,0 0-1 0 0,0 0 0 0 0,-1 0 1 0 0,0 3-104 0 0,-1-2 83 0 0,-5 23 254 0 0,5-21-197 0 0,1 1 1 0 0,0-1 0 0 0,0 8-141 0 0,0 8 408 0 0,-1 0-1 0 0,-3 10-407 0 0,-1 4 355 0 0,4-2-47 0 0,1-9-47 0 0,-2-2-56 0 0,-3 10 18 0 0,-1-1-66 0 0,0-6 123 0 0,1 14-280 0 0,3-12 330 0 0,2 20-330 0 0,-1 14 258 0 0,-3-21-48 0 0,1-16 40 0 0,1 0-1 0 0,1 3-249 0 0,2 0 210 0 0,0 13 73 0 0,3-4-42 0 0,3-6-16 0 0,-3-19-67 0 0,-1 1 0 0 0,0-1-1 0 0,-1 6-157 0 0,-1-10 94 0 0,1 0 0 0 0,0-1 0 0 0,1 1 0 0 0,0 0-1 0 0,0-1 1 0 0,1 0 0 0 0,1 1 0 0 0,0-1-1 0 0,1 2-93 0 0,20 31 428 0 0,-19-32-336 0 0,-1 2 62 0 0,8 16 245 0 0,-4-19-262 0 0,4 7 56 0 0,-4-6-24 0 0,7-4-22 0 0,-14-7-130 0 0,0 1-1 0 0,1 0 0 0 0,-1-1 1 0 0,0 1-1 0 0,0 0 0 0 0,0 0 1 0 0,0 0-1 0 0,0 1 0 0 0,0-1 0 0 0,0 0 1 0 0,-1 1-1 0 0,2 0-16 0 0,-1 0 17 0 0,-1-1-1 0 0,1 1 1 0 0,-1-1-1 0 0,1 1 1 0 0,0-1-1 0 0,0 0 1 0 0,-1 0-1 0 0,1 0 1 0 0,0 0 0 0 0,0 0-1 0 0,1 0-16 0 0,27 1 205 0 0,-26-2-196 0 0,1 0 0 0 0,-1 1-1 0 0,0 0 1 0 0,0 0 0 0 0,0 0 0 0 0,0 0 0 0 0,0 1 0 0 0,-1-1 0 0 0,1 1 0 0 0,3 1-9 0 0,-4-1-15 0 0,1-1-107 0 0,0 0-100 0 0,0-1-90 0 0,-1 1 25 0 0,0-1-41 0 0,-1 0-38 0 0,1 0-34 0 0,3-1-484 0 0,-1 1-88 0 0,4-1-1262 0 0,-4 1 898 0 0,-1 0-39 0 0,0 0-313 0 0,2 0-885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47.8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460 148 4952 0 0,'0'0'108'0'0,"0"0"17"0"0,0 0 11 0 0,0 0-36 0 0,0 0 9 0 0,0 0 58 0 0,0 0 156 0 0,0 0 285 0 0,0 0 28 0 0,0 0-23 0 0,0 0-112 0 0,0-2-49 0 0,0 1-431 0 0,0 1 0 0 0,0-1 0 0 0,0 1 0 0 0,0-1 0 0 0,0 1-1 0 0,0-1 1 0 0,0 1 0 0 0,-1-1 0 0 0,1 1 0 0 0,0-1-1 0 0,0 1 1 0 0,0-1 0 0 0,0 1 0 0 0,-1-1 0 0 0,1 1 0 0 0,0-1-1 0 0,0 1 1 0 0,-1 0 0 0 0,1-1 0 0 0,0 1 0 0 0,-1-1 0 0 0,1 1-1 0 0,0 0 1 0 0,-1-1 0 0 0,1 1 0 0 0,-1 0 0 0 0,1-1-1 0 0,-1 1 1 0 0,1 0 0 0 0,-1 0 0 0 0,1 0 0 0 0,-1-1 0 0 0,1 1-1 0 0,-1 0 1 0 0,1 0 0 0 0,-1 0 0 0 0,1 0 0 0 0,-1 0 0 0 0,1 0-1 0 0,-1 0 1 0 0,1 0 0 0 0,-1 0-21 0 0,-2 0 405 0 0,3-3-11 0 0,0 3-376 0 0,0-1 0 0 0,0 1 1 0 0,0-1-1 0 0,0 1 1 0 0,0-1-1 0 0,0 1 0 0 0,0-1 1 0 0,0 1-1 0 0,0-1 0 0 0,0 1 1 0 0,0-1-1 0 0,-1 1 1 0 0,1-1-1 0 0,0 1 0 0 0,0-1 1 0 0,0 1-1 0 0,-1 0 1 0 0,1-1-1 0 0,0 1 0 0 0,-1-1 1 0 0,1 1-1 0 0,0 0 0 0 0,-1-1 1 0 0,1 1-1 0 0,-1 0 1 0 0,1-1-1 0 0,-1 1 0 0 0,1 0 1 0 0,0 0-1 0 0,-1-1 0 0 0,1 1 1 0 0,-1 0-1 0 0,1 0 1 0 0,-1 0-1 0 0,1 0 0 0 0,-1 0 1 0 0,1 0-1 0 0,-1 0 1 0 0,1 0-1 0 0,-1 0 0 0 0,0 0 1 0 0,1 0-19 0 0,-1 0 5 0 0,1 0 1 0 0,0 0 0 0 0,0 0 0 0 0,0 0-1 0 0,0 0 1 0 0,0 0 0 0 0,0 0 0 0 0,0 0-1 0 0,0 0 1 0 0,0 0 0 0 0,0 0 0 0 0,-1 0-1 0 0,1 0 1 0 0,0 0 0 0 0,0 0 0 0 0,0 0-1 0 0,0 0 1 0 0,0 0 0 0 0,0 0 0 0 0,0 0-1 0 0,0 0 1 0 0,0 0 0 0 0,0 0 0 0 0,-1 0-1 0 0,1 0 1 0 0,0 0 0 0 0,0-1 0 0 0,0 1 0 0 0,0 0-1 0 0,0 0 1 0 0,0 0 0 0 0,0 0 0 0 0,0 0-1 0 0,0 0 1 0 0,0 0 0 0 0,0 0 0 0 0,0 0-1 0 0,0 0 1 0 0,0 0 0 0 0,0 0 0 0 0,0-1-1 0 0,0 1 1 0 0,0 0 0 0 0,0 0 0 0 0,0 0-1 0 0,0 0 1 0 0,0 0 0 0 0,0 0 0 0 0,0 0-1 0 0,0 0 1 0 0,0 0 0 0 0,0-1 0 0 0,0 1-1 0 0,0 0 1 0 0,0 0 0 0 0,0 0 0 0 0,0 0-6 0 0,0-1 14 0 0,0 1 0 0 0,0-1 0 0 0,0 1 0 0 0,0-1 1 0 0,0 1-1 0 0,0-1 0 0 0,0 1 0 0 0,0-1 0 0 0,0 1 1 0 0,-1-1-1 0 0,1 1 0 0 0,0-1 0 0 0,0 1 0 0 0,0-1 0 0 0,-1 1 1 0 0,1 0-1 0 0,0-1 0 0 0,0 1 0 0 0,-1-1 0 0 0,1 1 1 0 0,0 0-1 0 0,-1-1 0 0 0,1 1 0 0 0,-1 0 0 0 0,1-1 1 0 0,0 1-1 0 0,-1 0 0 0 0,1-1 0 0 0,-1 1 0 0 0,1 0 1 0 0,-1 0-1 0 0,1 0 0 0 0,-1 0 0 0 0,1-1 0 0 0,-1 1 0 0 0,1 0 1 0 0,-1 0-1 0 0,1 0 0 0 0,-1 0 0 0 0,1 0 0 0 0,-1 0 1 0 0,0 0-15 0 0,-4-2 297 0 0,2-1-216 0 0,-1-1 43 0 0,-7-7 315 0 0,6 6-281 0 0,1 2-68 0 0,1 1-71 0 0,-19-8 359 0 0,-10-4 50 0 0,9 4-144 0 0,7 3-58 0 0,3 1 1 0 0,-1-1 47 0 0,7 4-211 0 0,0 0 42 0 0,-24-4 343 0 0,15 6-297 0 0,-33 1 46 0 0,49 0-196 0 0,-1 0 1 0 0,1 0-1 0 0,-1 0 1 0 0,1 0-1 0 0,-1-1 1 0 0,1 1-1 0 0,-1 0 1 0 0,1 1-1 0 0,-1-1 1 0 0,1 0-1 0 0,-1 0 1 0 0,1 0-1 0 0,-1 0 1 0 0,1 0-1 0 0,-1 0 1 0 0,1 1-1 0 0,-1-1 1 0 0,1 0-1 0 0,-1 0 1 0 0,1 1-1 0 0,-1-1 1 0 0,1 0-1 0 0,0 1 1 0 0,-1-1-1 0 0,1 0 1 0 0,0 1-1 0 0,-1-1 1 0 0,1 1-1 0 0,0-1 1 0 0,-1 1-1 0 0,1-1 1 0 0,0 1-2 0 0,-5 6 42 0 0,-9-2-9 0 0,-2 6 48 0 0,11-8-54 0 0,4-3-20 0 0,1 0 0 0 0,-1 0 0 0 0,0 1 1 0 0,1-1-1 0 0,-1 0 0 0 0,0 1 0 0 0,1-1 0 0 0,-1 0 0 0 0,1 1 0 0 0,-1-1 1 0 0,1 1-1 0 0,-1-1 0 0 0,1 1 0 0 0,-1 0 0 0 0,1-1 0 0 0,-1 1 1 0 0,1-1-1 0 0,0 1 0 0 0,-1 0 0 0 0,1-1 0 0 0,0 1 0 0 0,-1 0-7 0 0,-1 4 30 0 0,-25 28 176 0 0,14-7-188 0 0,-7 27-18 0 0,14-15 0 0 0,3-27 12 0 0,0 0-1 0 0,0 0 0 0 0,1 0 0 0 0,1 0 0 0 0,0 1 0 0 0,0-1 0 0 0,1 0-11 0 0,4 12-6 0 0,0-6 7 0 0,-2-10 8 0 0,0 0 0 0 0,0 0-1 0 0,-1 0 1 0 0,0 0 0 0 0,0 0 0 0 0,-1 0-9 0 0,1 1 12 0 0,0 1 0 0 0,0-1 0 0 0,0 0 0 0 0,1 0 0 0 0,1 0 0 0 0,-1 0 0 0 0,1 0 0 0 0,1 0 0 0 0,2 3-12 0 0,8 16 172 0 0,19 23-172 0 0,-22-34 50 0 0,1-1-13 0 0,1-3 36 0 0,0-2 45 0 0,0-2 56 0 0,-1-1 55 0 0,3 4 140 0 0,-1-1-22 0 0,-11-9-275 0 0,0 1 0 0 0,0-1 0 0 0,0 1-1 0 0,0-1 1 0 0,0 0 0 0 0,2 0-72 0 0,11 2 277 0 0,-8-2-172 0 0,1 1-39 0 0,-1 0-52 0 0,1 1-41 0 0,9 2-136 0 0,12-2-228 0 0,-17-2 207 0 0,15 7-313 0 0,-18-5 350 0 0,0-1 43 0 0,0 0 59 0 0,1-1 75 0 0,-3-2-23 0 0,0 1 0 0 0,0-1 0 0 0,0-1 0 0 0,0 0 0 0 0,1 0-7 0 0,-1-1 17 0 0,0 2-1 0 0,0-1 1 0 0,0 1-1 0 0,0 0 1 0 0,1 0-17 0 0,-5 1 1 0 0,0 0 0 0 0,-1 0 0 0 0,1-1 0 0 0,0 1 1 0 0,-1-1-1 0 0,1 0 0 0 0,-1 0 0 0 0,1-1 0 0 0,0 1-1 0 0,11-5 0 0 0,13 0 0 0 0,-17 1-10 0 0,-1-1-65 0 0,4 3-99 0 0,-6 1 18 0 0,0 0-34 0 0,-6 1 130 0 0,0 0 1 0 0,0 0-1 0 0,0 0 1 0 0,0-1-1 0 0,0 1 1 0 0,-1 0 0 0 0,1-1-1 0 0,0 0 60 0 0,14-14-575 0 0</inkml:trace>
  <inkml:trace contextRef="#ctx0" brushRef="#br0" timeOffset="739.88">837 67 8032 0 0,'0'0'182'0'0,"0"0"29"0"0,0 0 12 0 0,0 2-37 0 0,2 12-148 0 0,1-8-30 0 0,3 5 45 0 0,0 0 51 0 0,1 0 54 0 0,1-1 57 0 0,-6-8-153 0 0,-1-1-1 0 0,1 1 0 0 0,-1 0 1 0 0,0-1-1 0 0,0 1 0 0 0,0 0 0 0 0,0 0 1 0 0,1 1-62 0 0,2 13 407 0 0,-1-2-115 0 0,0-7-96 0 0,0-1-36 0 0,2 1 27 0 0,0 0-43 0 0,2 4 83 0 0,-3-1-42 0 0,-1 0 24 0 0,-3 3 75 0 0,1-8-159 0 0,-1 0 1 0 0,1 0-1 0 0,-1 1 0 0 0,3 4-125 0 0,9 21 445 0 0,-9-24-295 0 0,0 1-1 0 0,-1-1 0 0 0,3 8-149 0 0,4 13 382 0 0,2-8-38 0 0,-9-16-282 0 0,0 1 0 0 0,0-1 0 0 0,0 1 0 0 0,0-1 0 0 0,0 1 0 0 0,-1-1 0 0 0,0 2-62 0 0,7 20 298 0 0,2-7-46 0 0,-2-6-130 0 0,-3 2 63 0 0,-2 1 59 0 0,-2 3 53 0 0,-1-19-287 0 0,0 1 1 0 0,-1-1 0 0 0,1 1-1 0 0,0-1 1 0 0,0 1 0 0 0,0-1-1 0 0,0 1 1 0 0,0-1 0 0 0,0 1-1 0 0,0-1 1 0 0,1 1 0 0 0,-1-1-1 0 0,0 1 1 0 0,0-1 0 0 0,0 1-1 0 0,0-1 1 0 0,1 1 0 0 0,-1-1 0 0 0,0 1-1 0 0,0-1 1 0 0,1 1 0 0 0,-1-1-1 0 0,0 0 1 0 0,1 1 0 0 0,-1-1-1 0 0,1 0 1 0 0,-1 1 0 0 0,0-1-1 0 0,1 0 1 0 0,-1 1 0 0 0,1-1-1 0 0,0 0-10 0 0,5 5 163 0 0,0 9 88 0 0,5-1 19 0 0,-8-10 8 0 0,-3-3 2 0 0,0 0-5 0 0,0 0-23 0 0,0 0-11 0 0,0 0-1 0 0,0 0-9 0 0,0 0-40 0 0,-3-3-21 0 0,-8-8-2 0 0,8 6-12 0 0,3 3-144 0 0,0 1 0 0 0,0-1 0 0 0,-1 1 0 0 0,1-1 0 0 0,0 1 0 0 0,-1 0 0 0 0,1-1-1 0 0,-1 1 1 0 0,0-1 0 0 0,1 1 0 0 0,-1 0 0 0 0,-1-2-12 0 0,1 2 10 0 0,0-1 0 0 0,0 0 1 0 0,0 0-1 0 0,0 0 0 0 0,0 0 1 0 0,0 0-1 0 0,1 0 0 0 0,-1 0 0 0 0,1-1 1 0 0,-1 1-1 0 0,1 0 0 0 0,0 0 0 0 0,0-1-10 0 0,0 0 9 0 0,0 0-1 0 0,0 0 1 0 0,-1 0 0 0 0,1 0-1 0 0,-1 0 1 0 0,1 0-1 0 0,-1 0 1 0 0,-1-1-9 0 0,-10-18 11 0 0,10 18-6 0 0,0-1-1 0 0,-1 1 0 0 0,2-1 0 0 0,-1 0 0 0 0,0 0 0 0 0,1 0 1 0 0,0 0-1 0 0,0 0 0 0 0,1 0 0 0 0,-1-1-4 0 0,0-57 40 0 0,2 36-50 0 0,-1 20 10 0 0,2-40 0 0 0,-2 42 0 0 0,1 1 0 0 0,0 0 0 0 0,0 0 0 0 0,0 0 0 0 0,1 0 0 0 0,-1 0 0 0 0,1 0 0 0 0,0 1 0 0 0,1-3 0 0 0,11-13 0 0 0,-13 17 0 0 0,1-1 0 0 0,-1 1 0 0 0,0-1 0 0 0,1 1 0 0 0,0 0 0 0 0,0 0 0 0 0,-1 0 0 0 0,1 0 0 0 0,0 0 0 0 0,1-1 0 0 0,-1 2 0 0 0,0-1 0 0 0,0 0 0 0 0,0 0 0 0 0,0 0 0 0 0,0 0 0 0 0,-1-1 0 0 0,1 1 0 0 0,-1 0 0 0 0,1-1 0 0 0,-1 0 0 0 0,0 1 1 0 0,1 0 0 0 0,-1 0-1 0 0,0 0 1 0 0,1 0-1 0 0,-1 0 1 0 0,1 0 0 0 0,-1 0-1 0 0,1 1 1 0 0,0-1-1 0 0,1 0 0 0 0,12-6-31 0 0,7 5-88 0 0,-10 2 13 0 0,0 1-37 0 0,-10 0 119 0 0,0 0 0 0 0,0 1-1 0 0,-1-1 1 0 0,1 0 0 0 0,0 1 0 0 0,0-1 0 0 0,-1 1-1 0 0,1 0 1 0 0,0 0 24 0 0,15 10-121 0 0,15 22 28 0 0,-17-16 44 0 0,-2-6 37 0 0,11 12-6 0 0,-14-5-26 0 0,-6-5 34 0 0,-3-9 10 0 0,0 0 0 0 0,0 0 0 0 0,1 0-1 0 0,-1 0 1 0 0,1 0 0 0 0,0 0 0 0 0,0 0-1 0 0,1 0 1 0 0,4 7 0 0 0,-3-4 0 0 0,0-1 0 0 0,0 0 0 0 0,1 0 0 0 0,4 4 0 0 0,-8-8 0 0 0,1 0 0 0 0,0 0 0 0 0,-1 0 0 0 0,0 0 0 0 0,1 0 0 0 0,-1 0 0 0 0,0 0 0 0 0,0 1 0 0 0,0-1 0 0 0,-1 0 0 0 0,1 1 0 0 0,0-1 0 0 0,-1 0 0 0 0,1 1 0 0 0,2 11 0 0 0,13 24 0 0 0,-5-8 0 0 0,-10-19 0 0 0,1-2 0 0 0,12 20 0 0 0,-9-17 7 0 0,-4-10 4 0 0,0 0 0 0 0,0 0 0 0 0,0 1 0 0 0,1-1 0 0 0,-1 0 0 0 0,0 0 0 0 0,2 1-11 0 0,0 0 68 0 0,-6 0-4 0 0,-8 7 4 0 0,8-7 16 0 0,3-3 4 0 0,0 0 0 0 0,-2 3-4 0 0,-9 8-16 0 0,8-8-4 0 0,3-3 0 0 0,0 0 0 0 0,-3 0-10 0 0,-8 0-33 0 0,11 0-20 0 0,0 0 0 0 0,0 0-1 0 0,0 0 1 0 0,0 0 0 0 0,0 0 0 0 0,0 0-1 0 0,0 0 1 0 0,0 0 0 0 0,-1 0 0 0 0,1 0-1 0 0,0 0 1 0 0,0 0 0 0 0,0 0 0 0 0,0 0-1 0 0,0 0 1 0 0,0 0 0 0 0,0 0 0 0 0,0 0-1 0 0,0 0 1 0 0,-1 0 0 0 0,1 0 0 0 0,0 0-1 0 0,0 0 1 0 0,0-1 0 0 0,0 1 0 0 0,0 0-1 0 0,0 0 1 0 0,0 0 0 0 0,0 0-1 0 0,0 0 1 0 0,0 0 0 0 0,0 0 0 0 0,0 0-1 0 0,0 0 1 0 0,0 0 0 0 0,-1 0 0 0 0,1 0-1 0 0,0 0 1 0 0,0-1 0 0 0,0 1 0 0 0,0 0-1 0 0,0 0 1 0 0,0 0 0 0 0,0 0 0 0 0,0 0-1 0 0,0 0 1 0 0,0 0 0 0 0,0 0 0 0 0,0 0-1 0 0,0-1 1 0 0,0 1 0 0 0,0 0 0 0 0,0 0-1 0 0,0 0 1 0 0,0 0 0 0 0,0 0 0 0 0,1 0-1 0 0,-12-30 70 0 0,16 13-58 0 0,3-2-1 0 0,-7 16-4 0 0,12-34 35 0 0,3-2-38 0 0,-2 6-4 0 0,-13 28 0 0 0,0 1 0 0 0,0-1 0 0 0,1 0 0 0 0,0 1 0 0 0,-1-1 0 0 0,2 1 0 0 0,-1-1 0 0 0,0 1 0 0 0,1 0 0 0 0,0 0 0 0 0,0 0 0 0 0,0 0 0 0 0,1 1 0 0 0,0-2 0 0 0,38-36-7 0 0,-4 3-83 0 0,-26 26 54 0 0,9-9 1 0 0,-15 15 35 0 0,1 0 0 0 0,-1 1 0 0 0,1 0 0 0 0,0 1 0 0 0,1 0 0 0 0,2-2 0 0 0,6-2 0 0 0,-9 4 0 0 0,0 0 0 0 0,1 1 0 0 0,-1 0 0 0 0,1 0 0 0 0,0 0 0 0 0,0 1 0 0 0,35-3 0 0 0,-18-1 0 0 0,-19 4-2 0 0,1 0 0 0 0,-1 1-1 0 0,1 0 1 0 0,-1 0-1 0 0,6 0 3 0 0,17 0-43 0 0,-8 1 25 0 0,20 1 18 0 0,-36-1 0 0 0,0 1 0 0 0,0 0 0 0 0,0 0 0 0 0,0 0 1 0 0,0 1-1 0 0,-1-1 0 0 0,1 1 0 0 0,0 0 0 0 0,-1 1 0 0 0,1-1 0 0 0,31 23 0 0 0,-21-14-22 0 0,5 3-48 0 0,-11-9 45 0 0,-7-4 20 0 0,0 0-1 0 0,-1 0 1 0 0,1 0-1 0 0,-1 0 0 0 0,1 0 1 0 0,-1 0-1 0 0,0 0 1 0 0,1 1-1 0 0,-1-1 1 0 0,0 1-1 0 0,0-1 1 0 0,0 1-1 0 0,0-1 1 0 0,0 1-1 0 0,0-1 1 0 0,0 1-1 0 0,-1 0 0 0 0,1 0 1 0 0,-1-1-1 0 0,1 2 6 0 0,2 4-3 0 0,0-1 0 0 0,1 0 0 0 0,-1 0-1 0 0,4 3 4 0 0,-3-3 1 0 0,0 0-1 0 0,-1 0 0 0 0,1 0 0 0 0,-1 0 0 0 0,-1 1 0 0 0,2 1 0 0 0,-3 13 4 0 0,0-7 18 0 0,2 3 47 0 0,0-9-47 0 0,4 16 65 0 0,-3 10 59 0 0,-4-27-113 0 0,0 4 8 0 0,0-4 15 0 0,0 3 40 0 0,0-2-82 0 0,0 3 50 0 0,0 35 352 0 0,0-37-334 0 0,0-6 24 0 0,0 0-29 0 0,0 0-52 0 0,0-3-27 0 0,0 1 0 0 0,0 4 38 0 0,0 4 34 0 0,0 5 50 0 0,0-3-124 0 0,0-8-56 0 0,0-3-51 0 0,0 0-83 0 0,0 0-205 0 0,0 0-371 0 0,0 0 586 0 0,0 0 27 0 0,0 0-13 0 0,0 0-48 0 0,0 0-8 0 0,0 0-49 0 0,0 0-55 0 0,0 0-62 0 0,0 0-66 0 0,0 0-62 0 0,0 0-56 0 0,0 0-48 0 0,0 0-178 0 0,0 0-48 0 0,0 0-217 0 0,0 0-583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52.2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 1 7368 0 0,'0'0'165'0'0,"0"0"22"0"0,0 2 10 0 0,0 12-16 0 0,0-13-177 0 0,0 1 0 0 0,0-1 0 0 0,0 1-1 0 0,0-1 1 0 0,0 1 0 0 0,0-1 0 0 0,1 1-1 0 0,-1-1 1 0 0,1 1 0 0 0,-1-1-4 0 0,5 8 46 0 0,-1-4 30 0 0,-2 0 38 0 0,0 1 41 0 0,-1 2 40 0 0,-1 0 300 0 0,0-2-110 0 0,0 0-94 0 0,0-2-78 0 0,0 0-66 0 0,0 0-46 0 0,0 7 90 0 0,0-6-85 0 0,0 3 78 0 0,0-4-50 0 0,0 2 34 0 0,-2 5 136 0 0,-4 2 32 0 0,-1 0-9 0 0,6-1-39 0 0,1 0 3 0 0,1-9-212 0 0,-1 1 0 0 0,0-1 0 0 0,0 0-1 0 0,0 1 1 0 0,0-1 0 0 0,-1 0 0 0 0,1 1 0 0 0,-1-1 0 0 0,0 0 0 0 0,0 1-79 0 0,-13 21 437 0 0,7-13-279 0 0,1 0-59 0 0,5-8-62 0 0,0-1 0 0 0,0 1 0 0 0,0 0 1 0 0,1-1-1 0 0,0 1 0 0 0,0 0 0 0 0,0-1 0 0 0,0 1 0 0 0,0 1-37 0 0,1 4 92 0 0,-4-4 44 0 0,-8 6 0 0 0,9-8-47 0 0,0 1-46 0 0,3 5-48 0 0,-1-6 14 0 0,0 11 8 0 0,0-12 64 0 0,0-2-5 0 0,0 0-84 0 0,0 0-92 0 0,0 0-91 0 0,0 0 49 0 0,0 0-38 0 0,0 0-40 0 0,0 0-37 0 0,0 0-359 0 0,0 0 79 0 0,0 0-51 0 0,0 0-701 0 0,0 0-555 0 0,0 0-1054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51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265 33 4056 0 0,'0'0'117'0'0,"-3"0"-2"0"0,-8 0-32 0 0,9 0 12 0 0,1 0 111 0 0,1 0 187 0 0,0 0 14 0 0,-3-3 3 0 0,-7-8 13 0 0,7 9 8 0 0,3 2 1 0 0,0 0-22 0 0,-3 0-88 0 0,3 0-309 0 0,-1 0 0 0 0,1 0 0 0 0,-1 0 1 0 0,1 0-1 0 0,-1 0 0 0 0,1 0 0 0 0,-1 0 1 0 0,0 0-1 0 0,1-1 0 0 0,0 1 0 0 0,-1 0 1 0 0,1 0-1 0 0,-1 0 0 0 0,1-1 0 0 0,-1 1 1 0 0,1 0-1 0 0,-1 0 0 0 0,1-1 0 0 0,-1 1 1 0 0,1 0-1 0 0,0-1 0 0 0,-1 1 0 0 0,1 0 0 0 0,0-1 1 0 0,-1 1-1 0 0,1-1 0 0 0,0 1 0 0 0,0-1 1 0 0,-1 1-1 0 0,1-1 0 0 0,0 1 0 0 0,0 0 1 0 0,0-1-1 0 0,0 1 0 0 0,-1-1 0 0 0,1 0 1 0 0,0 1-1 0 0,0-1 0 0 0,0 1 0 0 0,0-1 1 0 0,0 1-1 0 0,0-1-13 0 0,0-2 290 0 0,-7 3 80 0 0,0 0-47 0 0,-6 0 213 0 0,1 0-140 0 0,-17 0 449 0 0,23 1-704 0 0,0 1-33 0 0,-1 2-15 0 0,-1 3-1 0 0,5-4 32 0 0,0-1-10 0 0,-10 9-10 0 0,8-8-81 0 0,4-3-21 0 0,0 0 1 0 0,1 1 0 0 0,-1-1-1 0 0,0 0 1 0 0,1 1-1 0 0,-1-1 1 0 0,0 0-1 0 0,1 1 1 0 0,-1-1-1 0 0,1 1 1 0 0,-1-1-1 0 0,1 1 1 0 0,-1-1-1 0 0,1 1 1 0 0,-1-1-1 0 0,1 1 1 0 0,0 0-1 0 0,-1-1 1 0 0,1 1 0 0 0,0 0-1 0 0,-1-1 1 0 0,1 1-3 0 0,-2 4 7 0 0,-3 4 22 0 0,4-8-25 0 0,0 1 1 0 0,0-1-1 0 0,0 1 0 0 0,0-1 0 0 0,0 1 0 0 0,1-1 0 0 0,-1 1 0 0 0,0 0 0 0 0,1-1 1 0 0,0 1-1 0 0,-1 0 0 0 0,1-1 0 0 0,0 1 0 0 0,0 0-4 0 0,-2 15 48 0 0,-4-1-29 0 0,-1 0-5 0 0,6 1 25 0 0,1 80 25 0 0,0-17 21 0 0,0-78-79 0 0,0 0 0 0 0,0 0 0 0 0,0-1 0 0 0,0 1 0 0 0,0 0-1 0 0,1-1 1 0 0,-1 1 0 0 0,1 0 0 0 0,-1 0 0 0 0,1-1 0 0 0,0 1-1 0 0,0-1 1 0 0,0 1 0 0 0,-1-1 0 0 0,2 2-6 0 0,3 5 30 0 0,12 25 98 0 0,-16-31-118 0 0,-1 0 1 0 0,1 0 0 0 0,0 1-1 0 0,-1-1 1 0 0,1 0 0 0 0,-1 1 0 0 0,1-1-1 0 0,-1 1-10 0 0,0-2 4 0 0,0 0 1 0 0,0 0-1 0 0,0 0 0 0 0,0 0 0 0 0,0 1 0 0 0,0-1 0 0 0,0 0 0 0 0,1 0 0 0 0,-1 0 0 0 0,0 0 0 0 0,1 0 0 0 0,-1 0 0 0 0,1 0 1 0 0,-1 0-1 0 0,1 0 0 0 0,0-1 0 0 0,-1 1 0 0 0,1 0 0 0 0,0 0 0 0 0,-1 0 0 0 0,1-1 0 0 0,0 1 0 0 0,0 0 0 0 0,0-1 1 0 0,0 1-1 0 0,1 0-4 0 0,31 15 149 0 0,-29-14-98 0 0,1-1 41 0 0,24 0 486 0 0,-24-2-500 0 0,1 1-52 0 0,3 0 44 0 0,15-1 102 0 0,-21 1-159 0 0,-1 0 1 0 0,0-1 0 0 0,0 1-1 0 0,0-1 1 0 0,1 0-1 0 0,-1 0 1 0 0,0 0-1 0 0,0 0 1 0 0,0 0 0 0 0,0 0-1 0 0,-1 0 1 0 0,1-1-1 0 0,0 1 1 0 0,0-1 0 0 0,-1 1-14 0 0,32-32 433 0 0,0 0 34 0 0,-31 30-420 0 0,1 0 1 0 0,-1 0 0 0 0,1-1 0 0 0,-1 1 0 0 0,0-1 0 0 0,0 0-48 0 0,0 0 44 0 0,0 0 0 0 0,0 1 0 0 0,0 0 0 0 0,0-1 0 0 0,1 1 1 0 0,1-1-45 0 0,4-6 105 0 0,-1-1-55 0 0,-1 0-47 0 0,0 0-41 0 0,-3 5 0 0 0,-3 4 30 0 0,1 1 0 0 0,-1 0-1 0 0,0-1 1 0 0,1 1 0 0 0,-1-1-1 0 0,0 1 1 0 0,0-1 0 0 0,0 1-1 0 0,0-1 1 0 0,0 0 8 0 0,0 1-7 0 0,0-1 1 0 0,0 1-1 0 0,0-1 0 0 0,1 1 1 0 0,-1-1-1 0 0,0 1 1 0 0,0-1-1 0 0,1 1 0 0 0,-1 0 1 0 0,1-1 6 0 0,10-17-13 0 0,-10 15 15 0 0,0 0 0 0 0,-1 0 0 0 0,1 0 0 0 0,-1 0 0 0 0,0-3-2 0 0,0 7 0 0 0,0-2 4 0 0,0 0 1 0 0,-1 0-1 0 0,1 0 0 0 0,0 0 0 0 0,-1 0 0 0 0,1 0 1 0 0,-1 0-1 0 0,1 0 0 0 0,-1 0 0 0 0,0 0 0 0 0,0 0 0 0 0,0 1 1 0 0,-1-3-5 0 0,-4-8 34 0 0,4 1 21 0 0,3-1 0 0 0,-1-12 15 0 0,-3 11-61 0 0,-11-4-9 0 0,5 7-7 0 0,4 3-27 0 0,3 0-26 0 0,2-2-41 0 0,0 9 86 0 0,0-1-1 0 0,0 0 1 0 0,0 0-1 0 0,-1 1 1 0 0,1-1-1 0 0,0 0 1 0 0,0 0-1 0 0,0 1 1 0 0,0-1-1 0 0,-1 0 1 0 0,1 0-1 0 0,0 1 1 0 0,-1-1-1 0 0,1 0 1 0 0,-1 1-1 0 0,1-1 1 0 0,0 0-1 0 0,-1 1 1 0 0,0-1-1 0 0,1 1 1 0 0,-1-1-1 0 0,1 1 1 0 0,-1-1-1 0 0,0 1 1 0 0,1-1 15 0 0,-1 1-16 0 0,1 0 0 0 0,-1-1 1 0 0,1 1-1 0 0,-1 0 0 0 0,1-1 1 0 0,-1 1-1 0 0,1-1 0 0 0,-1 1 0 0 0,1-1 1 0 0,0 1-1 0 0,-1-1 0 0 0,1 1 1 0 0,0-1-1 0 0,-1 1 0 0 0,1-1 1 0 0,0 1-1 0 0,0-1 0 0 0,0 1 1 0 0,-1-1-1 0 0,1 0 0 0 0,0 1 1 0 0,0-1-1 0 0,0 1 0 0 0,0-2 16 0 0,-3-3-325 0 0,-7-6-26 0 0,7 9 196 0 0,3 1-27 0 0,0 1-59 0 0,0 0-109 0 0,0 0-128 0 0,0 0-115 0 0,0 0 86 0 0,0 0-42 0 0,0 0-642 0 0,0 0-501 0 0,0 0-952 0 0</inkml:trace>
  <inkml:trace contextRef="#ctx0" brushRef="#br0" timeOffset="601.8">379 377 5584 0 0,'0'0'124'0'0,"0"0"17"0"0,0 0 11 0 0,-2 0-20 0 0,-2 0-99 0 0,-22 0-39 0 0,22 0 25 0 0,1 0 34 0 0,-5 0 136 0 0,0 0 71 0 0,-9 0 425 0 0,12 0-508 0 0,0 0-40 0 0,-1 1 64 0 0,1 0-35 0 0,-2 2 35 0 0,1 0-37 0 0,-7 4 146 0 0,1-5-42 0 0,-11-2 246 0 0,16 0-326 0 0,5 0-100 0 0,-1 2 4 0 0,2 0-81 0 0,-1-1 1 0 0,1 0-1 0 0,0 0 1 0 0,-1 0-1 0 0,1 0 1 0 0,-1 0 0 0 0,1 0-1 0 0,-1 0 1 0 0,1 0-1 0 0,-1-1 1 0 0,1 1-1 0 0,-1-1 1 0 0,0 1-1 0 0,0-1 1 0 0,1 0 0 0 0,-1 1-1 0 0,0-1 1 0 0,0 0-12 0 0,0 0 9 0 0,0 0 1 0 0,0 0-1 0 0,1 1 1 0 0,-1-1-1 0 0,0 0 1 0 0,1 1-1 0 0,-1-1 1 0 0,0 1-1 0 0,1 0 1 0 0,-1 0-1 0 0,1-1 1 0 0,-1 1-1 0 0,1 0 1 0 0,-1 1-10 0 0,-6 3 33 0 0,-3 0 12 0 0,9-4-36 0 0,-1 0 1 0 0,1 0-1 0 0,0 0 1 0 0,-1 0-1 0 0,1 1 0 0 0,0-1 1 0 0,0 1-1 0 0,0 0 1 0 0,0 0-10 0 0,-14 11 53 0 0,11-10-46 0 0,4-3-7 0 0,0 0 0 0 0,1 1 1 0 0,-1-1-1 0 0,0 0 0 0 0,1 1 0 0 0,-1-1 0 0 0,0 0 1 0 0,1 1-1 0 0,-1-1 0 0 0,1 1 0 0 0,-1-1 0 0 0,1 1 0 0 0,-1-1 1 0 0,1 1-1 0 0,-1-1 0 0 0,1 1 0 0 0,0 0 0 0 0,-1-1 1 0 0,1 1-1 0 0,0 0 0 0 0,-1-1 0 0 0,1 1 0 0 0,-2 4 0 0 0,-1-1 5 0 0,1 0 1 0 0,-1-1 0 0 0,0 0 0 0 0,0 0-1 0 0,0 0 1 0 0,-2 2-6 0 0,1-2 17 0 0,1 0 0 0 0,0 0-1 0 0,0 0 1 0 0,1 0 0 0 0,-1 0-1 0 0,-1 4-16 0 0,-4 8 130 0 0,0 2-10 0 0,7-15-111 0 0,0-1 0 0 0,1 1 0 0 0,0-1 0 0 0,-1 1 0 0 0,1-1 0 0 0,0 1 0 0 0,0-1 0 0 0,0 1 0 0 0,0-1 0 0 0,0 1-9 0 0,0-1 3 0 0,0 1 0 0 0,0-1 0 0 0,0 1 0 0 0,0-1 0 0 0,-1 1 0 0 0,1-1 0 0 0,0 1 0 0 0,-1-1 0 0 0,1 1 0 0 0,-1-1-3 0 0,-4 7 0 0 0,4-6 0 0 0,0-1 0 0 0,0 1 0 0 0,0-1 0 0 0,0 1 0 0 0,1-1 0 0 0,-1 1 0 0 0,0 0 0 0 0,1-1 0 0 0,-1 1 0 0 0,1 0 0 0 0,0 0 0 0 0,0-1 0 0 0,-1 1 0 0 0,1 0 0 0 0,0 1 0 0 0,0 73 0 0 0,0-48 0 0 0,-1-21 0 0 0,1-1 0 0 0,0 1 0 0 0,0-1 0 0 0,0 0 0 0 0,1 1 0 0 0,0-1 0 0 0,1 3 0 0 0,9 13 12 0 0,-7-9 11 0 0,-3-9-17 0 0,0 1 1 0 0,0-1-1 0 0,1 0 0 0 0,-1 0 0 0 0,1-1 1 0 0,0 1-1 0 0,1 0 0 0 0,-1 0-6 0 0,5 8 23 0 0,-3-6-11 0 0,0 0 0 0 0,0 0 0 0 0,0 0 0 0 0,1-1 0 0 0,3 3-12 0 0,5 7 25 0 0,-3-4 19 0 0,1-1-1 0 0,0 0 0 0 0,1 1-43 0 0,-8-8 16 0 0,-1-1 1 0 0,1 1-1 0 0,-1-1 0 0 0,1 0 1 0 0,0 0-1 0 0,-1-1 0 0 0,1 1 1 0 0,0-1-1 0 0,0 0 1 0 0,0 0-1 0 0,0 0 0 0 0,1 0 1 0 0,2-1-17 0 0,3 1 14 0 0,0 1 33 0 0,10 4 121 0 0,-15-4-89 0 0,1 0 0 0 0,-1-1 0 0 0,1 0 0 0 0,0 0 0 0 0,3 0-79 0 0,1-2 147 0 0,-1 0-37 0 0,10-6 97 0 0,-8 2-79 0 0,4 0 152 0 0,-3-1-58 0 0,2-2-15 0 0,4-4 34 0 0,-11 8-151 0 0,9-9 192 0 0,0-2-43 0 0,11-18 133 0 0,-4-3-112 0 0,-4 2-73 0 0,6-22-6 0 0,-15 27-42 0 0,2 5-37 0 0,2-8 31 0 0,-13 29-101 0 0,0-1 0 0 0,0 0 0 0 0,-1 0 0 0 0,1 0 1 0 0,-1-3-33 0 0,0-23 111 0 0,0 0-86 0 0,0 27-25 0 0,0-1 0 0 0,0 1 0 0 0,-1-1 0 0 0,1 1 0 0 0,-1 0 0 0 0,0 0 0 0 0,0-1 0 0 0,0 1 0 0 0,0 0 0 0 0,-2-2 0 0 0,-1-6 0 0 0,-11-32 81 0 0,13 37-60 0 0,0-13 74 0 0,2 17-85 0 0,0 1 0 0 0,0-1 0 0 0,0 1 0 0 0,-1-1-1 0 0,1 1 1 0 0,0-1 0 0 0,-1 1 0 0 0,1 0 0 0 0,0-1 0 0 0,-1 0-10 0 0,-13-15 78 0 0,13 16-77 0 0,-1 0 0 0 0,1-1 0 0 0,0 1 0 0 0,0 0 0 0 0,-1-1 0 0 0,1 1 0 0 0,0-1 0 0 0,0 1 0 0 0,0-1-1 0 0,1 0 1 0 0,-1 1 0 0 0,0-1 0 0 0,1 0 0 0 0,-1 0 0 0 0,1 1 0 0 0,-1-1 0 0 0,1 0 0 0 0,0 0 0 0 0,0 0-1 0 0,0 1-2 0 0,0 1 1 0 0,0 0 0 0 0,0-1 0 0 0,0 1 0 0 0,0-1 0 0 0,0 1 0 0 0,1-1 0 0 0,-1 1 0 0 0,0-1 0 0 0,-1 1 0 0 0,1-1 0 0 0,0 1 0 0 0,0-1 0 0 0,0 1 0 0 0,0 0 0 0 0,0-1 0 0 0,0 1 0 0 0,0-1 0 0 0,-1 1 0 0 0,1-1 0 0 0,0 1 0 0 0,0 0 0 0 0,-1-1 0 0 0,1 1 0 0 0,0-1 0 0 0,-1 1 0 0 0,1 0-1 0 0,0-1 1 0 0,-1 1 0 0 0,1 0 0 0 0,0 0 0 0 0,-1-1 0 0 0,1 1 0 0 0,-1 0 0 0 0,1 0 0 0 0,-1 0 0 0 0,1-1 0 0 0,0 1 0 0 0,-1 0 0 0 0,1 0 0 0 0,-1 0 0 0 0,1 0 0 0 0,-1 0 1 0 0,-1-1-3 0 0,0 1 1 0 0,0-1-1 0 0,0 1 0 0 0,0-1 0 0 0,1 0 1 0 0,-1 0-1 0 0,0 0 0 0 0,0 0 0 0 0,1 0 1 0 0,-1-1-1 0 0,0 1 0 0 0,1 0 0 0 0,-2-2 4 0 0,-7 0-21 0 0,-4 3-86 0 0,11 0 34 0 0,0 0-146 0 0,3 0-6 0 0,0 0 74 0 0,0 0 5 0 0,0 0-60 0 0,0 0-182 0 0,0 0-338 0 0,0 0-31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1:55.0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1 476 5456 0 0,'0'0'158'0'0,"0"3"-4"0"0,0 8-56 0 0,0-9 11 0 0,0-1 122 0 0,3 1 204 0 0,-2-1-324 0 0,0 1-20 0 0,0-1-45 0 0,5 7-11 0 0,-4-5 62 0 0,-2-1-8 0 0,1 0 33 0 0,-1 1 120 0 0,1 0 94 0 0,-1 1 109 0 0,0-2-177 0 0,0 0 33 0 0,0 3-183 0 0,0 12 316 0 0,0-14-351 0 0,0-1-66 0 0,0-2-14 0 0,0 1 1 0 0,0-1-1 0 0,0 0 0 0 0,0 0 1 0 0,0 0-1 0 0,0 0 1 0 0,0 0-1 0 0,0 0 1 0 0,0 0-1 0 0,0 0 1 0 0,0 0-1 0 0,0 0 0 0 0,0 1 1 0 0,0-1-1 0 0,0 0 1 0 0,0 0-1 0 0,0 0 1 0 0,0 0-1 0 0,0 0 0 0 0,0 0 1 0 0,0 0-1 0 0,0 0 1 0 0,0 0-1 0 0,0 0 1 0 0,0 1-1 0 0,1-1 1 0 0,-1 0-1 0 0,0 0 0 0 0,0 0 1 0 0,0 0-1 0 0,0 0 1 0 0,0 0-1 0 0,0 0 1 0 0,0 0-1 0 0,0 0 0 0 0,0 0 1 0 0,0 0-1 0 0,0 0 1 0 0,0 0-1 0 0,1 0 1 0 0,-1 0-1 0 0,0 0 1 0 0,0 0-1 0 0,0 0 0 0 0,0 0 1 0 0,0 0-1 0 0,0 0 1 0 0,0 0-1 0 0,0 0 1 0 0,0 0-1 0 0,0 0 1 0 0,1 0-1 0 0,-1 0 0 0 0,0 0 1 0 0,0 0-1 0 0,0 0 1 0 0,0 0-4 0 0,11 0 192 0 0,-8 0 0 0 0,-3 22 399 0 0,0-14-414 0 0,0-8-173 0 0,0 0-1 0 0,0 0 1 0 0,0 0 0 0 0,0 1 0 0 0,0-1 0 0 0,0 0 0 0 0,-1 0 0 0 0,1 0-1 0 0,0 0 1 0 0,0 0 0 0 0,0 0 0 0 0,0 0 0 0 0,0 0 0 0 0,0 0 0 0 0,1 1-1 0 0,-1-1 1 0 0,0 0 0 0 0,0 0 0 0 0,0 0 0 0 0,0 0 0 0 0,0 0 0 0 0,0 0-1 0 0,0 0 1 0 0,0 0 0 0 0,0 0 0 0 0,0 0 0 0 0,0 0 0 0 0,0 1 0 0 0,0-1-1 0 0,0 0 1 0 0,0 0 0 0 0,0 0 0 0 0,0 0 0 0 0,0 0 0 0 0,1 0 0 0 0,-1 0-1 0 0,0 0 1 0 0,0 0 0 0 0,0 0 0 0 0,0 0 0 0 0,0 0 0 0 0,0 0 0 0 0,0 0-1 0 0,0 0 1 0 0,0 0 0 0 0,0 0 0 0 0,1 0 0 0 0,-1 0 0 0 0,0 0 0 0 0,0 0-1 0 0,0 0 1 0 0,0 0 0 0 0,0 0 0 0 0,0 0 0 0 0,0 0 0 0 0,0 0 0 0 0,0 0-4 0 0,11 0 252 0 0,-8 0 4 0 0,-4 12 154 0 0,1 8-56 0 0,0-6-164 0 0,1-3-46 0 0,-1-5-50 0 0,3-1 42 0 0,6 10 0 0 0,-7-11-101 0 0,-2 0 0 0 0,1-1 1 0 0,0 1-1 0 0,-1 0 1 0 0,1 0-1 0 0,-1 0 1 0 0,-1 1-36 0 0,2-4 13 0 0,-1 1 1 0 0,0 0 0 0 0,0 0 0 0 0,1 0 0 0 0,-1 0 0 0 0,1-1 0 0 0,-1 1-1 0 0,1 0 1 0 0,0 0 0 0 0,0-1 0 0 0,0 1 0 0 0,0 0 0 0 0,0-1-14 0 0,5 12 107 0 0,-4-1-1 0 0,-2 7 54 0 0,0 5-22 0 0,0-21-117 0 0,2 16 95 0 0,4-2-69 0 0,1-1-36 0 0,-6 3 41 0 0,0-13-45 0 0,-1 0-1 0 0,1 0 0 0 0,0 0 1 0 0,0-1-1 0 0,1 2-6 0 0,5 15 52 0 0,-6-20-41 0 0,3 16 118 0 0,-5 3 12 0 0,1-11-68 0 0,-1 6 66 0 0,1-1-25 0 0,3 4 2 0 0,3-4-32 0 0,-4-11-70 0 0,-1-1 0 0 0,0 1 1 0 0,0-1-1 0 0,0 1 1 0 0,0-1-1 0 0,-1 1 0 0 0,1 0 1 0 0,-1-1-1 0 0,0 2-14 0 0,-1 7 37 0 0,1 10 29 0 0,4-7 25 0 0,0-7-12 0 0,-3-6-56 0 0,0 0 0 0 0,1 1 1 0 0,-1-1-1 0 0,0 1 0 0 0,-1-1 1 0 0,1 1-1 0 0,0 1-23 0 0,0 7 123 0 0,-1 3 88 0 0,0-7-158 0 0,0 1 75 0 0,0 25 486 0 0,0-23-426 0 0,0-8 67 0 0,1 1-122 0 0,-1 1 73 0 0,0 7 675 0 0,0-6-554 0 0,0-3-187 0 0,0 0-60 0 0,0-1-65 0 0,-1 0-36 0 0,1 0-39 0 0,0-1-44 0 0,0 3 180 0 0,0-3-4 0 0,0 0 4 0 0,-2 3 0 0 0,-9 8-44 0 0,8-8 46 0 0,3-6 4 0 0,0-5-202 0 0,0 2 90 0 0,0 3 59 0 0,0-2 116 0 0,0 4-122 0 0,0 1-74 0 0,0-1-69 0 0,0 0-103 0 0,0-1-120 0 0,0 1 120 0 0,0 0-37 0 0,0-1-40 0 0,0 0-43 0 0,0 1 54 0 0,0 0-41 0 0,0 0-39 0 0,0 0-34 0 0,0-1-257 0 0,0 0-58 0 0,0-1-838 0 0,0 1-656 0 0,0 1-1250 0 0</inkml:trace>
  <inkml:trace contextRef="#ctx0" brushRef="#br0" timeOffset="989.83">1164 706 5696 0 0,'1'0'88'0'0,"1"0"-76"0"0,4 0-130 0 0,-4 0 140 0 0,-2 0 33 0 0,0 0 39 0 0,-1 0 47 0 0,-2 0 53 0 0,0 0 61 0 0,-1 0 68 0 0,4 0 189 0 0,-2 0 22 0 0,-12 0-26 0 0,0 0-102 0 0,12 0-50 0 0,2 0-10 0 0,-3 0-8 0 0,-24 0 284 0 0,24 0-318 0 0,3 0-8 0 0,-3 0-35 0 0,-43 0 463 0 0,45-1-714 0 0,1 1 0 0 0,-1 0 0 0 0,1 0 0 0 0,-1 0 0 0 0,1 0 0 0 0,-1 0 0 0 0,0 0 0 0 0,1 0 0 0 0,-1 0 0 0 0,1 1 0 0 0,-1-1 0 0 0,1 0 0 0 0,-1 0 0 0 0,1 0 0 0 0,-1 0 0 0 0,1 1 0 0 0,-1-1 0 0 0,1 0 0 0 0,0 1 0 0 0,-1-1 0 0 0,1 0 0 0 0,-1 1 0 0 0,1-1 0 0 0,0 0 0 0 0,-1 1 0 0 0,1-1 0 0 0,0 1 0 0 0,-1-1 0 0 0,1 1-10 0 0,-8 6 205 0 0,1-5-142 0 0,-3 0 42 0 0,-27-3 348 0 0,15 1-197 0 0,9 0-120 0 0,3 1-58 0 0,2 1-41 0 0,-8 4 102 0 0,3-2-44 0 0,-7-1-5 0 0,-4-3 17 0 0,-1 0-18 0 0,6 2-8 0 0,2 5-28 0 0,1-1-13 0 0,0-4 18 0 0,-5-2 10 0 0,-5 0-19 0 0,23 0-48 0 0,1 0 0 0 0,-1 0 0 0 0,0 0-1 0 0,0 1 1 0 0,0-1 0 0 0,0 1 0 0 0,1-1 0 0 0,-1 1 0 0 0,0 0 0 0 0,1 0 0 0 0,-1 1-1 0 0,0-1 0 0 0,1 1 1 0 0,-1-1 0 0 0,1 0 0 0 0,0 0 0 0 0,-1-1 0 0 0,1 1 0 0 0,0 0 0 0 0,-1-1 0 0 0,1 1 0 0 0,-1-1-1 0 0,1 0 1 0 0,-1 0 0 0 0,0 0-1 0 0,-133 0 259 0 0,106 0-246 0 0,-1 0-39 0 0,15 0 26 0 0,0 0 0 0 0,-1 0 0 0 0,4 0 13 0 0,12 0-12 0 0,1 0 0 0 0,0 0 1 0 0,0 0-1 0 0,0 0 0 0 0,0 0 0 0 0,0 0 0 0 0,0 0 1 0 0,0 0-1 0 0,0 0 0 0 0,0 0 0 0 0,0 0 0 0 0,-1 0 1 0 0,1 0-1 0 0,0 0 0 0 0,0 0 0 0 0,0 0 1 0 0,0 0-1 0 0,0 0 0 0 0,0 0 0 0 0,0 0 0 0 0,0 0 1 0 0,0 0-1 0 0,0 0 0 0 0,-1 0 0 0 0,1 0 1 0 0,0 0-1 0 0,0 0 0 0 0,0 0 0 0 0,0 0 0 0 0,0 0 1 0 0,0 0-1 0 0,0 0 0 0 0,0 0 0 0 0,0-1 0 0 0,0 1 1 0 0,0 0-1 0 0,0 0 0 0 0,0 0 0 0 0,0 0 1 0 0,0 0-1 0 0,0 0 0 0 0,0 0 0 0 0,0 0 0 0 0,0 0 1 0 0,0 0-1 0 0,0-1 0 0 0,0 1 0 0 0,0 0 1 0 0,0 0-1 0 0,0 0 0 0 0,0 0 0 0 0,0 0 0 0 0,0 0 1 0 0,0 0-1 0 0,0 0 0 0 0,0 0 0 0 0,0-1-1 0 0,0-2 33 0 0,-1 1-26 0 0,1 0-1 0 0,0 0 1 0 0,0 0-1 0 0,0 0 0 0 0,0 0 1 0 0,1 1-1 0 0,-1-1 1 0 0,0 0-1 0 0,1 0 1 0 0,-1 0-1 0 0,2-1-6 0 0,4-1 23 0 0,-5 3-22 0 0,-1 1 0 0 0,1 0 0 0 0,-1 0 0 0 0,1-1 0 0 0,-1 1 0 0 0,0 0 0 0 0,1-1 0 0 0,-1 1 0 0 0,1 0 0 0 0,-1-1-1 0 0,0 1 1 0 0,1-1 0 0 0,-1 1 0 0 0,0-1 0 0 0,0 1 0 0 0,1 0 0 0 0,-1-1 0 0 0,0 1 0 0 0,0-1 0 0 0,0 1 0 0 0,0-1 0 0 0,1 1 0 0 0,-1-1 0 0 0,0 1 0 0 0,0-1 0 0 0,0 1 0 0 0,0-1 0 0 0,0 0 0 0 0,0 1 0 0 0,0-1 0 0 0,-1 1 0 0 0,1-1-1 0 0,0 1 0 0 0,0-1 0 0 0,0 0 0 0 0,0 1 0 0 0,0-1 0 0 0,0 1 0 0 0,0-1 0 0 0,0 1 0 0 0,0-1 0 0 0,0 1 0 0 0,0-1 0 0 0,0 1 0 0 0,0-1 0 0 0,0 1 0 0 0,0-1 0 0 0,1 1 0 0 0,-1-1 0 0 0,0 1 0 0 0,0-1 0 0 0,1 1 0 0 0,-1 0 0 0 0,0-1 0 0 0,1 1 0 0 0,-1-1 0 0 0,0 1 0 0 0,1 0 0 0 0,-1-1 0 0 0,0 1 0 0 0,1 0 0 0 0,-1-1 0 0 0,1 1 0 0 0,-1 0 0 0 0,1-1 0 0 0,6-3 0 0 0,0-8 0 0 0,-7 11 0 0 0,0 0 0 0 0,1 0 0 0 0,-1 0 0 0 0,1 0 0 0 0,0 0 0 0 0,-1 0 0 0 0,1 0 0 0 0,0 0 0 0 0,-1 0 0 0 0,1 0 0 0 0,0 0 0 0 0,0 1 0 0 0,0-1 0 0 0,0 0 0 0 0,0 0 0 0 0,0 1 0 0 0,10-5 0 0 0,-9 4 0 0 0,-1 1 0 0 0,0 0 0 0 0,0-1 0 0 0,0 1 0 0 0,0-1 0 0 0,0 1 0 0 0,0-1 0 0 0,0 0 0 0 0,0 1 0 0 0,0-1 0 0 0,0 0 0 0 0,0 0 0 0 0,0 0 0 0 0,0 0 0 0 0,0 0 0 0 0,-1 0 0 0 0,1 0 0 0 0,0-1 0 0 0,4-8 0 0 0,-4 7 0 0 0,0 1 0 0 0,0 0 0 0 0,0-1 0 0 0,1 1 0 0 0,-1 0 0 0 0,1 0 0 0 0,-1 0 0 0 0,1 0 0 0 0,0 0 0 0 0,6-6-2 0 0,-5 4 4 0 0,0 1 0 0 0,1-1 0 0 0,-1 1 0 0 0,1 0 0 0 0,0 0 0 0 0,0 1-2 0 0,1-1 12 0 0,-4 3-10 0 0,-1 0 0 0 0,1-1 0 0 0,0 1 0 0 0,-1 0 0 0 0,1-1 0 0 0,0 1 0 0 0,-1 0 0 0 0,1-1 0 0 0,-1 1 0 0 0,1-1 0 0 0,-1 1 0 0 0,1-1 0 0 0,-1 1-1 0 0,1-1 1 0 0,-1 1 0 0 0,1-1 0 0 0,-1 0 0 0 0,0 1 0 0 0,1-1 0 0 0,-1 0 0 0 0,0 1 0 0 0,1-1-2 0 0,1-4-1 0 0,1 0 1 0 0,0 1 0 0 0,0 0 0 0 0,0 0 0 0 0,1 0 0 0 0,0 1 0 0 0,0-1 0 0 0,1-1 0 0 0,0 2 0 0 0,-1 0 0 0 0,0-1 0 0 0,0 0 0 0 0,-1 0 0 0 0,1 0 0 0 0,-1-1 0 0 0,1-1 0 0 0,1-5 0 0 0,-4 9 0 0 0,0-1 0 0 0,0 1 0 0 0,1 0 0 0 0,-1 0 0 0 0,0-1 0 0 0,1 1 0 0 0,0 0 0 0 0,-1 0 0 0 0,1 0 0 0 0,3-2-1 0 0,-2-1 3 0 0,8-19-15 0 0,-6 16-9 0 0,2-5 55 0 0,-5 2 88 0 0,-2 8-83 0 0,0 3-28 0 0,0-1 1 0 0,0 0-1 0 0,0 1 1 0 0,0-1-1 0 0,0 1 1 0 0,0-1-1 0 0,0 0 1 0 0,0 1-1 0 0,0-1 1 0 0,0 1-1 0 0,0-1 1 0 0,1 1-1 0 0,-1-1 1 0 0,0 0-1 0 0,0 1 1 0 0,1-1-1 0 0,-1 1 1 0 0,0-1-1 0 0,1 1 1 0 0,-1-1-11 0 0,6-5 159 0 0,4-3 91 0 0,-3 4-277 0 0,-6 4 21 0 0,-1 1 1 0 0,0 0 0 0 0,1 0 0 0 0,-1 0 0 0 0,1-1 0 0 0,-1 1 0 0 0,0 0 0 0 0,1 0 0 0 0,-1-1 0 0 0,0 1 0 0 0,1 0 0 0 0,-1-1 0 0 0,0 1 0 0 0,0 0 0 0 0,1-1 0 0 0,-1 1 0 0 0,0-1 0 0 0,0 1 0 0 0,0 0-1 0 0,0-1 1 0 0,1 1 0 0 0,-1-1 0 0 0,0 1 0 0 0,0 0 0 0 0,0-1 0 0 0,0 1 0 0 0,0-1 0 0 0,0 1 0 0 0,0-1 0 0 0,0 1 0 0 0,0-1 5 0 0,0-2-84 0 0,0 3 125 0 0,0 0 58 0 0,0-2 12 0 0,0 1-105 0 0,0 0 0 0 0,0 1 0 0 0,0-1 0 0 0,0 0 1 0 0,0 0-1 0 0,0 1 0 0 0,0-1 0 0 0,0 0 1 0 0,1 1-1 0 0,-1-1 0 0 0,0 0 0 0 0,0 1 0 0 0,1-1 1 0 0,-1 0-1 0 0,1 1-6 0 0,9-6 19 0 0,-8 0-20 0 0,-1-1-38 0 0,3 6 115 0 0,6 2-87 0 0,-10-1 10 0 0,0 0-1 0 0,0 0 1 0 0,0 0 0 0 0,0 0 0 0 0,0 0 0 0 0,0 0-1 0 0,1-1 1 0 0,-1 1 0 0 0,0 0 0 0 0,0 0-1 0 0,0 0 1 0 0,0 0 0 0 0,0 0 0 0 0,0 0 0 0 0,0 1-1 0 0,0-1 1 0 0,0 0 0 0 0,0 0 0 0 0,1 0 0 0 0,-1 0-1 0 0,0 0 1 0 0,0 0 0 0 0,0 0 0 0 0,0 0-1 0 0,0 0 1 0 0,0 0 0 0 0,0 0 0 0 0,0 0 0 0 0,0 0-1 0 0,0 0 1 0 0,0 0 0 0 0,0 0 0 0 0,0 0-1 0 0,1 0 1 0 0,-1 1 0 0 0,0-1 0 0 0,0 0 0 0 0,0 0-1 0 0,0 0 1 0 0,0 0 0 0 0,0 0 0 0 0,0 0 0 0 0,0 0-1 0 0,0 0 1 0 0,0 0 0 0 0,0 0 0 0 0,0 1-1 0 0,0-1 1 0 0,0 0 0 0 0,0 0 0 0 0,0 0 0 0 0,0 0-1 0 0,0 0 1 0 0,0 0 0 0 0,0 0 0 0 0,0 0-1 0 0,0 0 3 0 0,0 11-69 0 0,0-11 67 0 0,0 1 0 0 0,-1-1 0 0 0,1 0 0 0 0,0 0 0 0 0,0 0 0 0 0,0 0 0 0 0,0 0 0 0 0,0 0 0 0 0,0 0 0 0 0,0 0 0 0 0,0 0 0 0 0,0 0 0 0 0,0 1 0 0 0,0-1 0 0 0,0 0 1 0 0,0 0-1 0 0,0 0 0 0 0,0 0 0 0 0,0 0 0 0 0,1 0 0 0 0,-1 0 0 0 0,0 0 0 0 0,0 0 0 0 0,0 0 0 0 0,0 1 0 0 0,0-1 0 0 0,0 0 0 0 0,0 0 0 0 0,0 0 0 0 0,0 0 1 0 0,0 0-1 0 0,0 0 0 0 0,0 0 0 0 0,0 0 0 0 0,0 0 0 0 0,0 0 0 0 0,1 0 0 0 0,-1 0 0 0 0,0 0 0 0 0,0 0 0 0 0,0 0 0 0 0,0 0 0 0 0,0 0 0 0 0,0 0 0 0 0,0 0 0 0 0,0 0 1 0 0,0 0-1 0 0,0 0 0 0 0,1 0 0 0 0,-1 0 0 0 0,0 0 0 0 0,0 0 0 0 0,0 0 0 0 0,0 0 0 0 0,0 0 0 0 0,0 0 0 0 0,0 0 1 0 0,1 0 0 0 0,0 0-1 0 0,0 1 0 0 0,0-1 1 0 0,0 0-1 0 0,-1 0 1 0 0,1 1-1 0 0,0-1 1 0 0,0 1-1 0 0,-1-1 0 0 0,1 1 1 0 0,0-1-1 0 0,-1 1 1 0 0,1-1-1 0 0,0 1 0 0 0,-1-1 1 0 0,1 1-1 0 0,-1 0 1 0 0,1 0-1 0 0,-1-1 1 0 0,1 1 0 0 0,10 19 1 0 0,-9-17-1 0 0,-2-2 0 0 0,1 1 0 0 0,-1-1 0 0 0,1 1 0 0 0,-1-1 0 0 0,0 1 0 0 0,0-1 0 0 0,0 1 0 0 0,0-1 0 0 0,0 1 0 0 0,0-1 0 0 0,0 1 0 0 0,1 0 0 0 0,-1 0 0 0 0,0 0 0 0 0,1 0 0 0 0,-1-1 0 0 0,1 1 0 0 0,-1 0 0 0 0,1 0 0 0 0,0-1 0 0 0,-1 1 0 0 0,1 0 0 0 0,0-1 0 0 0,1 1 0 0 0,-1-1 0 0 0,0 1 0 0 0,0 0 0 0 0,-1-1 0 0 0,1 1 0 0 0,0 0 0 0 0,0-1 0 0 0,-1 1 0 0 0,1 0 0 0 0,-1 0 0 0 0,0 0 0 0 0,1 0 0 0 0,-1-1 0 0 0,0 1 0 0 0,0 2 5 0 0,0-1 1 0 0,1 1-1 0 0,-1-1 1 0 0,1 0-1 0 0,0 1 1 0 0,0-1-1 0 0,0 0 1 0 0,0 1 0 0 0,2 1-6 0 0,1 6 23 0 0,13 27 82 0 0,-12-8-35 0 0,6 3-6 0 0,-7-14-27 0 0,-3-14-26 0 0,0 0 1 0 0,0 0-1 0 0,1 0 1 0 0,-1 0-1 0 0,1-1 1 0 0,0 1-1 0 0,1 0 1 0 0,-1 0-12 0 0,1-2 12 0 0,-1 0 0 0 0,0 1 1 0 0,-1-1-1 0 0,1 1 0 0 0,0-1 1 0 0,-1 1-1 0 0,0 0 0 0 0,0-1 1 0 0,0 1-1 0 0,0 4-12 0 0,1 3 20 0 0,6 23 12 0 0,-1-4 59 0 0,0 2 36 0 0,8 30 161 0 0,-8-28-131 0 0,1 0 38 0 0,-2-6-18 0 0,-3-8-28 0 0,-1-2 14 0 0,-2 2 49 0 0,1-12-117 0 0,0 1 0 0 0,1-1-1 0 0,-1 0 1 0 0,2 0 0 0 0,2 8-95 0 0,-4-13 22 0 0,3 14 190 0 0,-4-3-77 0 0,1 4 30 0 0,6-4 3 0 0,-6-13-142 0 0,0 0 0 0 0,0 1 0 0 0,-1-1 0 0 0,1 1-1 0 0,0-1 1 0 0,-1 1 0 0 0,1 0 0 0 0,-1-1 0 0 0,0 1 0 0 0,1-1 0 0 0,-1 1 0 0 0,0 0-1 0 0,0-1-25 0 0,0 1-97 0 0,0-1 41 0 0,0 2 48 0 0,0 0 90 0 0,0 0 59 0 0,0 7 486 0 0,0-5-405 0 0,0-3-146 0 0,0 1-36 0 0,0-1-43 0 0,0 0-50 0 0,0 0-42 0 0,0-1-52 0 0,0 1-56 0 0,0-1-61 0 0,0 1-66 0 0,0-1-73 0 0,0 0-77 0 0,0 0-82 0 0,0-2 95 0 0,0 0-61 0 0,0 0-54 0 0,0-1-46 0 0,0 1-180 0 0,0-1-45 0 0,0 0-217 0 0,0-2-584 0 0</inkml:trace>
  <inkml:trace contextRef="#ctx0" brushRef="#br0" timeOffset="1753.79">1427 1 7024 0 0,'0'0'157'0'0,"0"0"23"0"0,0 0 12 0 0,0 0 48 0 0,0 0-93 0 0,0 0 122 0 0,0 0 227 0 0,0 0 15 0 0,0 0-37 0 0,0 0-330 0 0,2 0 30 0 0,4 1-128 0 0,-1 1 45 0 0,4 2 113 0 0,-1 3 54 0 0,9 9 308 0 0,-7-6-244 0 0,-6-5-194 0 0,0-1-47 0 0,0 1 37 0 0,-1-1 1 0 0,1 1 0 0 0,-1 0 0 0 0,0 1 0 0 0,1 2-119 0 0,8 8 214 0 0,4 3 4 0 0,-14-16-185 0 0,0 1 0 0 0,0-1 0 0 0,0 1-1 0 0,0 0 1 0 0,-1-1 0 0 0,0 1 0 0 0,1 1-33 0 0,0 5 67 0 0,4 13 90 0 0,11 2 7 0 0,-12-19-108 0 0,-1 0 1 0 0,0 0 0 0 0,0 1 0 0 0,0 0 0 0 0,2 5-57 0 0,5 18 125 0 0,0 0-51 0 0,0 8-37 0 0,6 19-44 0 0,2 5-10 0 0,-6-20 43 0 0,-7-25 16 0 0,1-1 1 0 0,3 4-43 0 0,11 25 94 0 0,-15-12-21 0 0,-4-17-35 0 0,7 21 52 0 0,3-1 59 0 0,-5-18-10 0 0,-1 0 0 0 0,-1 0 1 0 0,-1 3-140 0 0,-1-6 143 0 0,-2 1-1 0 0,0 0 1 0 0,-1 8-143 0 0,-1-5 129 0 0,0 2 51 0 0,1 2 62 0 0,0-13-108 0 0,0 0 1 0 0,-1 0 0 0 0,-1 3-135 0 0,-9 26 407 0 0,8-19-217 0 0,-2 9 88 0 0,-6 1 46 0 0,-1 1 43 0 0,11-25-266 0 0,0 0-1 0 0,0-1 0 0 0,0 1 0 0 0,1 5-100 0 0,-1 8 226 0 0,0-12-123 0 0,0 1 0 0 0,-1-1 0 0 0,0 1 0 0 0,0-1-103 0 0,-4 9 214 0 0,2-3 6 0 0,-10 12 102 0 0,1-3-1 0 0,8-11-183 0 0,4-10-128 0 0,1 0-1 0 0,0 0 1 0 0,-1 1-1 0 0,1-1 0 0 0,-1 0 1 0 0,1 0-1 0 0,-1 0 1 0 0,0 0-1 0 0,0 0 1 0 0,1 0-1 0 0,-1 0 0 0 0,0 0 1 0 0,0 0-1 0 0,0-1 1 0 0,0 1-1 0 0,0 0 1 0 0,0 0-1 0 0,-1 0-9 0 0,-5 2 50 0 0,7-3-45 0 0,-1 0 0 0 0,1 0 0 0 0,-1 0 0 0 0,1 1-1 0 0,-1-1 1 0 0,1 0 0 0 0,-1 0 0 0 0,1 1-1 0 0,-1-1 1 0 0,1 0 0 0 0,0 1 0 0 0,-1-1 0 0 0,1 0-1 0 0,-1 1 1 0 0,1-1 0 0 0,0 1 0 0 0,-1-1-1 0 0,1 0 1 0 0,0 1 0 0 0,0-1 0 0 0,-1 1 0 0 0,1-1-1 0 0,0 1 1 0 0,0-1 0 0 0,0 1 0 0 0,0-1-1 0 0,0 1 1 0 0,-1-1 0 0 0,1 1 0 0 0,0 0 0 0 0,0-1-1 0 0,0 1 1 0 0,0-1 0 0 0,1 1 0 0 0,-1-1-1 0 0,0 1 1 0 0,0-1 0 0 0,0 1-5 0 0,0-1 7 0 0,0 1-1 0 0,0-1 1 0 0,1 1 0 0 0,-1-1-1 0 0,0 1 1 0 0,0-1 0 0 0,0 1-1 0 0,0-1 1 0 0,0 1-1 0 0,0 0 1 0 0,0-1 0 0 0,-1 1-1 0 0,1-1 1 0 0,0 1 0 0 0,0-1-1 0 0,0 1 1 0 0,0-1 0 0 0,-1 1-1 0 0,1-1 1 0 0,0 1-1 0 0,-1-1 1 0 0,1 0 0 0 0,0 1-1 0 0,-1-1 1 0 0,1 1 0 0 0,0-1-1 0 0,-1 0 1 0 0,1 1 0 0 0,-1-1-1 0 0,1 0 1 0 0,-1 1-1 0 0,1-1 1 0 0,0 0 0 0 0,-1 0-1 0 0,1 1 1 0 0,-1-1 0 0 0,0 0-1 0 0,1 0 1 0 0,-1 0 0 0 0,1 0-1 0 0,-1 0 1 0 0,1 0-1 0 0,-1 0 1 0 0,1 0 0 0 0,-1 0-1 0 0,0 0-6 0 0,-4 3 160 0 0,-6 8-6 0 0,8-9-29 0 0,3-2-12 0 0,0 0-1 0 0,-3 0-26 0 0,1 0-42 0 0,-2 0-21 0 0,1 0 16 0 0,1 0 16 0 0,0 0 34 0 0,2-2-29 0 0,0 1-59 0 0,0 1-1 0 0,0-1 1 0 0,0 1 0 0 0,0-1-1 0 0,0 1 1 0 0,0-1-1 0 0,0 1 1 0 0,0-1-1 0 0,0 1 1 0 0,-1-1 0 0 0,1 1-1 0 0,0-1 1 0 0,0 1-1 0 0,0-1 1 0 0,-1 1-1 0 0,1-1 1 0 0,0 1 0 0 0,0 0-1 0 0,-1-1 1 0 0,1 1-1 0 0,0-1 1 0 0,-1 1-1 0 0,1 0 1 0 0,-1-1 0 0 0,1 1-1 0 0,0 0 1 0 0,-1-1-1 0 0,1 1 1 0 0,-1 0 0 0 0,1 0-1 0 0,-1 0 1 0 0,1-1-1 0 0,-1 1 1 0 0,1 0-1 0 0,-1 0 1 0 0,1 0 0 0 0,-1 0-1 0 0,1 0 1 0 0,-1 0-1 0 0,1 0 1 0 0,-1 0-1 0 0,0 0 0 0 0,-2 0 60 0 0,3-3 0 0 0,0 0-313 0 0,0 0 78 0 0,0 0 70 0 0,0 1 61 0 0,0-1 86 0 0,0 0 107 0 0,0-2 586 0 0,0 5-622 0 0,0 0-48 0 0,0-1-62 0 0,0 1-78 0 0,0 0-94 0 0,0 0-109 0 0,0-1-75 0 0,0 1-108 0 0,0-1-121 0 0,0 1 243 0 0,0 0-34 0 0,0-1-36 0 0,0 1-36 0 0,0 0-38 0 0,0-1-39 0 0,0 0-41 0 0,0 1-42 0 0,0-1-44 0 0,0 0-44 0 0,0 1-584 0 0,0 0-36 0 0,0 0-2751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32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8208 0 0,'0'0'182'0'0,"0"0"29"0"0,0 0 13 0 0,0 0 20 0 0,0 0 56 0 0,0 0 20 0 0,0 0 7 0 0,0 0-9 0 0,3 2-39 0 0,8 9-20 0 0,-9-9-115 0 0,-1 0-38 0 0,0 2 14 0 0,-2 4-15 0 0,1-7-67 0 0,0 6 204 0 0,0 0-80 0 0,0 1-20 0 0,0 3-54 0 0,0-5-23 0 0,0 2 64 0 0,0 2 96 0 0,-1-4-142 0 0,0 16 115 0 0,5-6 27 0 0,5 2 6 0 0,-8-14-193 0 0,0-1-1 0 0,0 0 0 0 0,0 1 1 0 0,-1-1-1 0 0,1 1 1 0 0,-1-1-1 0 0,0 4-37 0 0,-1 30 272 0 0,0-22-141 0 0,0-1 1 0 0,1 1 0 0 0,1-1 0 0 0,1 1 0 0 0,1 6-132 0 0,2-4 116 0 0,-3-10-58 0 0,0-1 0 0 0,-1 1 0 0 0,0 0 0 0 0,0 0 0 0 0,0 0 0 0 0,-1 0-58 0 0,0 16 158 0 0,0 21 81 0 0,0-28-133 0 0,0 3 47 0 0,0 52 276 0 0,0 4 49 0 0,0 39 309 0 0,0 2 54 0 0,0-114-830 0 0,0 0 0 0 0,0 0-1 0 0,-1 0 1 0 0,0 0 0 0 0,1-1-1 0 0,-1 1 1 0 0,0 0 0 0 0,0 0-1 0 0,1-1 1 0 0,-1 1 0 0 0,-1-1-1 0 0,1 1 1 0 0,0-1 0 0 0,0 1-1 0 0,-1 0-10 0 0,-1 0 80 0 0,3-2 0 0 0,0 0 0 0 0,0 0-2 0 0,0 0-12 0 0,0 0-2 0 0,0 0 0 0 0,0 3-10 0 0,0 4-44 0 0,0-8-10 0 0,0-5-14 0 0,0 4-58 0 0,0 1-79 0 0,0 1-127 0 0,0 0 3 0 0,0-2-36 0 0,0 1 235 0 0,0 0 0 0 0,0 1 1 0 0,0-1-1 0 0,0 0 0 0 0,0 0 0 0 0,0 1 0 0 0,0-1 1 0 0,0 0-1 0 0,-1 1 0 0 0,1-1 0 0 0,0 0 0 0 0,-1 1 0 0 0,1-1 1 0 0,0 0-1 0 0,-1 1 76 0 0,1-1-85 0 0,-1 1-1 0 0,0 0 1 0 0,0-1 0 0 0,0 1 0 0 0,0 0-1 0 0,1-1 1 0 0,-1 1 0 0 0,0 0 0 0 0,0 0-1 0 0,0 0 1 0 0,0 0 0 0 0,0 0 0 0 0,0 0 0 0 0,0 0 85 0 0</inkml:trace>
  <inkml:trace contextRef="#ctx0" brushRef="#br0" timeOffset="361.74">66 50 5008 0 0,'0'0'144'0'0,"0"0"-28"0"0,0 0 4 0 0,0 0 51 0 0,0 0 155 0 0,0 0 287 0 0,0 0 25 0 0,0 0-265 0 0,0 0-154 0 0,0 0-41 0 0,0 0 33 0 0,0 0 88 0 0,0 0-13 0 0,0 0-8 0 0,0 2-18 0 0,0-1-248 0 0,0-1 0 0 0,0 1 0 0 0,0-1 0 0 0,0 1 1 0 0,0 0-1 0 0,0-1 0 0 0,0 1 0 0 0,0-1 0 0 0,0 1 1 0 0,0-1-1 0 0,0 1 0 0 0,1-1 0 0 0,-1 0 0 0 0,0 1 1 0 0,0-1-1 0 0,1 1 0 0 0,-1-1 0 0 0,0 1 0 0 0,0-1 1 0 0,1 0-1 0 0,-1 1 0 0 0,1-1 0 0 0,-1 1 0 0 0,0-1 0 0 0,1 0 1 0 0,-1 0-1 0 0,1 1 0 0 0,-1-1 0 0 0,1 0 0 0 0,-1 0 1 0 0,1 1-1 0 0,-1-1 0 0 0,1 0 0 0 0,-1 0 0 0 0,1 0 1 0 0,-1 0-1 0 0,1 0 0 0 0,-1 0 0 0 0,1 0 0 0 0,-1 0 1 0 0,1 0-1 0 0,0 0-12 0 0,1 0 246 0 0,1 0-38 0 0,-2 0-196 0 0,-1 0-1 0 0,1 0 0 0 0,-1 0 0 0 0,1 0 0 0 0,0 0 0 0 0,-1 1 1 0 0,1-1-1 0 0,-1 0 0 0 0,1 0 0 0 0,-1 0 0 0 0,1 1 0 0 0,0-1 1 0 0,-1 0-1 0 0,1 1 0 0 0,-1-1 0 0 0,1 0 0 0 0,-1 1 0 0 0,0-1 1 0 0,1 1-1 0 0,-1-1 0 0 0,1 1 0 0 0,-1-1 0 0 0,0 1 0 0 0,1 0-11 0 0,-1-1 13 0 0,1 1-1 0 0,-1 0 0 0 0,1-1 0 0 0,-1 1 0 0 0,1-1 0 0 0,-1 1 1 0 0,1-1-1 0 0,-1 1 0 0 0,1-1 0 0 0,0 1 0 0 0,-1-1 0 0 0,1 1 0 0 0,0-1 1 0 0,-1 0-1 0 0,1 0 0 0 0,0 1 0 0 0,0-1 0 0 0,-1 0 0 0 0,1 0 1 0 0,0 0-1 0 0,0 0 0 0 0,0 1 0 0 0,-1-1 0 0 0,1 0 0 0 0,0-1-12 0 0,29 2 483 0 0,3 0-56 0 0,-12-1-224 0 0,-6-1-114 0 0,-2-2-95 0 0,9-8 72 0 0,8 5 3 0 0,8-6 57 0 0,8-2 42 0 0,-18 10-99 0 0,-16 5-119 0 0,4-1 97 0 0,-3 1 19 0 0,-5-1-52 0 0,-1 0-41 0 0,-1-1-50 0 0,-1 1-35 0 0,0-1-52 0 0,0 0-61 0 0,0 0-69 0 0,-3 0 19 0 0,0 0-46 0 0,1-1-40 0 0,-1 1-35 0 0,0-1-118 0 0,0 1-36 0 0,4-5-1219 0 0</inkml:trace>
  <inkml:trace contextRef="#ctx0" brushRef="#br0" timeOffset="771.73">115 590 6448 0 0,'0'0'190'0'0,"0"0"-52"0"0,0 0-14 0 0,0 0 37 0 0,0 0 131 0 0,0 0 245 0 0,0 0 21 0 0,0 0-28 0 0,0 0-123 0 0,0 0-58 0 0,0 0-11 0 0,0 0-20 0 0,3 0-71 0 0,1 0-164 0 0,3 0 69 0 0,0 0 45 0 0,13 0 318 0 0,-9 0-251 0 0,-7 1-191 0 0,-1-1-42 0 0,-1 0 0 0 0,0 0 0 0 0,1 0 0 0 0,-1 0 0 0 0,1 0 0 0 0,-1-1 0 0 0,1 1 0 0 0,-1-1 0 0 0,2 0-31 0 0,4-4 76 0 0,-6 4-59 0 0,-1 0 0 0 0,1 0 0 0 0,-1 0 0 0 0,1 0-1 0 0,-1 0 1 0 0,1 1 0 0 0,0-1 0 0 0,-1 1 0 0 0,1-1-1 0 0,0 1 1 0 0,-1 0 0 0 0,1-1 0 0 0,0 1 0 0 0,0 0-17 0 0,5 0 69 0 0,-5 1-51 0 0,1-1-1 0 0,-1 0 1 0 0,0 0-1 0 0,0 0 1 0 0,1-1 0 0 0,-1 1-1 0 0,0 0 1 0 0,0-1-1 0 0,0 0 1 0 0,2 0-18 0 0,4-4 41 0 0,-7 4-33 0 0,1 0 1 0 0,-1 0 0 0 0,1 0 0 0 0,-1 1-1 0 0,1-1 1 0 0,-1 0 0 0 0,1 1-1 0 0,0-1 1 0 0,-1 1 0 0 0,1-1-1 0 0,0 1 1 0 0,0 0 0 0 0,-1 0 0 0 0,1 0-9 0 0,18-3 64 0 0,-8-2-47 0 0,-9 4-17 0 0,-1-1 0 0 0,1 1 0 0 0,0 0 0 0 0,-1 0 0 0 0,1 0-1 0 0,0 1 1 0 0,0-1 0 0 0,-1 1 0 0 0,1-1 0 0 0,0 1 0 0 0,0 0 0 0 0,1 0 0 0 0,6 1 0 0 0,-7-1 1 0 0,1 1 0 0 0,0-1 1 0 0,0 0-1 0 0,0 0 0 0 0,-1-1 0 0 0,1 1 0 0 0,0-1 0 0 0,-1 0 0 0 0,3 0-1 0 0,-4 0 4 0 0,6-2 18 0 0,0 0 1 0 0,0 1 0 0 0,1 0 0 0 0,-1 1 0 0 0,9-1-23 0 0,-10 2-30 0 0,-1-1-84 0 0,-1 0-75 0 0,0 0-67 0 0,-1 0-58 0 0,0-1-48 0 0,3-1-475 0 0,4-2-628 0 0,-2 3-131 0 0,1 2-913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37.5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7976 0 0,'0'0'174'0'0,"0"0"29"0"0,0 0 14 0 0,0 0-70 0 0,0 0-19 0 0,0 0 39 0 0,0 0 133 0 0,0 0 246 0 0,0 0 20 0 0,0 0-30 0 0,0 0-135 0 0,0 0-60 0 0,0 0-11 0 0,0 0 3 0 0,0 3 23 0 0,0 0-252 0 0,0 1 1 0 0,0 0-1 0 0,1-1 1 0 0,-1 1-1 0 0,1-1 1 0 0,0 1-1 0 0,0-1-104 0 0,3 5 200 0 0,1-1-39 0 0,-3-5-10 0 0,-1 0-34 0 0,0 1 30 0 0,-1 2-76 0 0,0 0-40 0 0,-1-3 55 0 0,1 6 46 0 0,0-6-87 0 0,-1 0 0 0 0,1 1 0 0 0,0-1 0 0 0,1 0 0 0 0,-1 0-1 0 0,0 1 1 0 0,1-1 0 0 0,-1 0 0 0 0,1 0 0 0 0,0 1-45 0 0,4 6 149 0 0,1 1 69 0 0,-4 4 58 0 0,-2-1-14 0 0,0 9 186 0 0,3-5-108 0 0,2-6-174 0 0,-1-1-18 0 0,-1-1-11 0 0,-2 0 18 0 0,0 1 52 0 0,-2-1-62 0 0,1-6-107 0 0,-1 0 0 0 0,1 0-1 0 0,0 0 1 0 0,0 1-1 0 0,0-1 1 0 0,1 0 0 0 0,-1 0-1 0 0,1 0 1 0 0,-1 0-1 0 0,1 0 1 0 0,1 1-38 0 0,3 4 58 0 0,-4-7-47 0 0,0 1 0 0 0,0-1-1 0 0,-1 1 1 0 0,1-1 0 0 0,0 1 0 0 0,0-1 0 0 0,-1 1 0 0 0,1 0-1 0 0,-1-1 1 0 0,1 1 0 0 0,-1 0 0 0 0,0 0 0 0 0,0-1-1 0 0,0 1-10 0 0,0 14 83 0 0,0 15 29 0 0,0-12-19 0 0,-1-14-61 0 0,2-3-19 0 0,3 5 28 0 0,6 12 61 0 0,-9-15-86 0 0,0 1-1 0 0,0 0 0 0 0,0 0 0 0 0,-1 0 0 0 0,1 0 0 0 0,-1 0 0 0 0,0 0 1 0 0,-1 0-1 0 0,0 1-15 0 0,1 6 67 0 0,0-11-65 0 0,0-1-1 0 0,0 0 0 0 0,0 0 0 0 0,0 0 0 0 0,0 0 0 0 0,0 0 0 0 0,0 0 0 0 0,0 0 1 0 0,0 0-1 0 0,0 0 0 0 0,0 0 0 0 0,0 1 0 0 0,0-1 0 0 0,0 0 0 0 0,0 0 0 0 0,0 0 1 0 0,0 0-1 0 0,0 0 0 0 0,0 0 0 0 0,0 0 0 0 0,0 0 0 0 0,0 0 0 0 0,0 0 0 0 0,0 1 0 0 0,0-1 1 0 0,-1 0-1 0 0,1 0 0 0 0,0 0 0 0 0,0 0 0 0 0,0 0 0 0 0,0 0 0 0 0,0 0 0 0 0,0 0 1 0 0,0 0-1 0 0,0 0 0 0 0,0 0 0 0 0,0 0 0 0 0,0 0 0 0 0,0 0 0 0 0,-1 0 0 0 0,1 0 1 0 0,0 0-1 0 0,0 0 0 0 0,0 0 0 0 0,0 0 0 0 0,0 0 0 0 0,0 0 0 0 0,0 0 0 0 0,0 0 1 0 0,0 0-1 0 0,-1 0 0 0 0,1 0 0 0 0,0 0 0 0 0,0 0 0 0 0,0 0 0 0 0,0 0 0 0 0,0 0-1 0 0,-11 0 64 0 0,8 0-25 0 0,3 6-120 0 0,0 2 35 0 0,0-6-7 0 0,-2-1-28 0 0,1-1-96 0 0,1 0 116 0 0,-1 0 63 0 0,-2 1 199 0 0,2-1-153 0 0,-1 0-65 0 0,1 0-49 0 0,0 0-35 0 0,0-1-49 0 0,0 1-57 0 0,0 0-62 0 0,0-1-70 0 0,0 1-77 0 0,0-1-84 0 0,0 0-91 0 0,0 0 182 0 0,0 0-57 0 0,0 0-52 0 0,0-1-44 0 0,-1 1-163 0 0,0-1-44 0 0,0 0-196 0 0,-2-2-531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37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9560 0 0,'0'0'216'0'0,"0"0"32"0"0,0 0 10 0 0,0 0 29 0 0,0 0 74 0 0,0 0 30 0 0,0 0 8 0 0,0 0-170 0 0,0 0-109 0 0,0 0-30 0 0,2 0-49 0 0,12 3-15 0 0,0 8-3 0 0,-12-8-112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38.3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8840 0 0,'0'0'197'0'0,"0"0"24"0"0,0 0 19 0 0,0 0 47 0 0,0 0 142 0 0,0 0 62 0 0,0 0 12 0 0,0 3-19 0 0,-1 9-97 0 0,0-7-265 0 0,1 0 0 0 0,0 0 0 0 0,0 0 0 0 0,0 0 1 0 0,0 0-1 0 0,1 0 0 0 0,0 0 0 0 0,0 0 0 0 0,0 1-122 0 0,4 2 162 0 0,1 2 59 0 0,-3 4 50 0 0,-1-1-35 0 0,3-4-43 0 0,2 5 14 0 0,-4 9 44 0 0,-3-11-104 0 0,-1-1 43 0 0,4 2 22 0 0,1-4-37 0 0,3 5 14 0 0,-4 9 51 0 0,-3-11-96 0 0,0-1 39 0 0,2 2 24 0 0,3-4-37 0 0,1 5 7 0 0,-5-11-145 0 0,0 0-1 0 0,-1 0 1 0 0,0 0 0 0 0,0 0 0 0 0,0 0-1 0 0,0 0 1 0 0,0 0-32 0 0,0 17 215 0 0,4 1 58 0 0,-3-17-246 0 0,0-2-10 0 0,0 0 0 0 0,0-1 1 0 0,-1 1-1 0 0,1 0 0 0 0,-1 0 0 0 0,0 0 1 0 0,1 0-1 0 0,-1 0 0 0 0,0 0 0 0 0,0-1 0 0 0,0 1 1 0 0,0 0-1 0 0,0 0 0 0 0,-1 0 0 0 0,1 0 0 0 0,0 0 1 0 0,-1 0-1 0 0,0-1 0 0 0,1 1 0 0 0,-1 0 1 0 0,0 0-1 0 0,0 0-17 0 0,-2 11 162 0 0,3-12-159 0 0,0-1 0 0 0,0 0 0 0 0,0 0 0 0 0,0 0-1 0 0,0 0 1 0 0,0 0 0 0 0,0 0 0 0 0,0 0 0 0 0,0 0 0 0 0,0 0-1 0 0,0 0 1 0 0,0 1 0 0 0,0-1 0 0 0,0 0 0 0 0,0 0-1 0 0,0 0 1 0 0,0 0 0 0 0,0 0 0 0 0,0 0 0 0 0,0 0-1 0 0,0 0 1 0 0,0 0 0 0 0,0 0 0 0 0,0 1 0 0 0,0-1-1 0 0,0 0 1 0 0,0 0 0 0 0,1 0 0 0 0,-1 0 0 0 0,0 0-1 0 0,0 0 1 0 0,0 0 0 0 0,0 0 0 0 0,0 0 0 0 0,0 0-1 0 0,0 0 1 0 0,0 0 0 0 0,0 0 0 0 0,0 0 0 0 0,0 0 0 0 0,0 0-1 0 0,1 0 1 0 0,-1 0 0 0 0,0 0 0 0 0,0 0 0 0 0,0 0-1 0 0,0 0 1 0 0,0 0 0 0 0,0 0 0 0 0,0 0 0 0 0,0 0-1 0 0,0 0 1 0 0,1 0 0 0 0,-1 0 0 0 0,0 0 0 0 0,0 0-1 0 0,0 0-2 0 0,11 0 160 0 0,-8 0 0 0 0,-3 0 0 0 0,0 0 0 0 0,0 0-1 0 0,0 0-7 0 0,0 0-7 0 0,0 0-1 0 0,0 0-1 0 0,0 0-6 0 0,-3 0-1 0 0,-8 0 0 0 0,11 0-133 0 0,0 0-1 0 0,0 0 0 0 0,0 0 0 0 0,0 0 0 0 0,-1 0 0 0 0,1 0 1 0 0,0 0-1 0 0,0 0 0 0 0,0 0 0 0 0,0 0 0 0 0,0 0 0 0 0,0 0 1 0 0,0 0-1 0 0,0 0 0 0 0,0 0 0 0 0,-1 0 0 0 0,1 0 1 0 0,0 0-1 0 0,0 0 0 0 0,0 0 0 0 0,0 0 0 0 0,0 0 0 0 0,0 0 1 0 0,0 0-1 0 0,0 0 0 0 0,0 0 0 0 0,0 0 0 0 0,0 0 0 0 0,0 0 1 0 0,-1 0-1 0 0,1 0 0 0 0,0 0 0 0 0,0 0 0 0 0,0-1 1 0 0,0 1-1 0 0,0 0 0 0 0,0 0 0 0 0,0 0 0 0 0,0 0 0 0 0,0 0 1 0 0,0 0-1 0 0,0 0 0 0 0,0 0 0 0 0,0 0 0 0 0,0 0 0 0 0,0-1 1 0 0,0 1-1 0 0,0 0 0 0 0,0 0 0 0 0,0 0 0 0 0,0 0 1 0 0,0 0-1 0 0,0 0 0 0 0,0 0 0 0 0,0 0 0 0 0,0 0 0 0 0,0-1-2 0 0,1-19 81 0 0,-1-20 15 0 0,0 35-85 0 0,0 0 0 0 0,0 0 0 0 0,-1-1 0 0 0,0 1 0 0 0,-1-1-11 0 0,-4-11 12 0 0,5 16-11 0 0,0-1-1 0 0,0 1 1 0 0,1-1 0 0 0,-1 1-1 0 0,1-1 1 0 0,-1 0 0 0 0,1 1-1 0 0,-1-1 1 0 0,1 0 0 0 0,0 0 0 0 0,0 1-1 0 0,0-1 1 0 0,0 0 0 0 0,0 0-1 0 0,0 1 1 0 0,0-1 0 0 0,1 0-1 0 0,0-1 0 0 0,4-13 35 0 0,-3 13-32 0 0,-1 0 0 0 0,0-1 0 0 0,0 1 1 0 0,0-1-1 0 0,0 1 0 0 0,0-1 0 0 0,-1 0 0 0 0,0-1-3 0 0,0 1 0 0 0,0-1 0 0 0,0 1 0 0 0,1-1 0 0 0,-1 1 0 0 0,1-1 0 0 0,0 1 0 0 0,0-1 0 0 0,1 1 0 0 0,1-3 0 0 0,2-9 0 0 0,-4 11 0 0 0,1-1 0 0 0,0 0 1 0 0,1 0-1 0 0,-1 1 0 0 0,1-1 0 0 0,0 1 0 0 0,2-1 0 0 0,7-17-11 0 0,-10 15-8 0 0,-1 6 17 0 0,-1 0 0 0 0,0 1 0 0 0,1-1 1 0 0,0 1-1 0 0,-1-1 0 0 0,1 1 0 0 0,0-1 0 0 0,0 1 1 0 0,-1-1-1 0 0,1 1 0 0 0,0 0 0 0 0,1 0 0 0 0,-1-1 0 0 0,0 1 1 0 0,0 0-1 0 0,0 0 0 0 0,1 0 0 0 0,-1 0 0 0 0,1 0 2 0 0,45-29 0 0 0,-14 13 0 0 0,-31 16 0 0 0,0 0 0 0 0,1 1 0 0 0,-1-1 0 0 0,1 1 0 0 0,-1-1 0 0 0,1 1 0 0 0,-1 0 0 0 0,1 0 0 0 0,-1 0 0 0 0,3 0 0 0 0,12-1 0 0 0,-1-6 0 0 0,-14 6-1 0 0,-1 1 1 0 0,1-1-1 0 0,-1 0 0 0 0,1 0 0 0 0,0 1 0 0 0,-1-1 1 0 0,1 1-1 0 0,0 0 0 0 0,0-1 0 0 0,-1 1 0 0 0,1 0 1 0 0,0 0-1 0 0,0 0 0 0 0,-1 0 0 0 0,1 0 0 0 0,0 1 1 0 0,-1-1-1 0 0,2 1 1 0 0,11 6-43 0 0,-13-7 36 0 0,1 1 0 0 0,-1 0-1 0 0,1 0 1 0 0,-1 0 0 0 0,1-1-1 0 0,-1 1 1 0 0,1-1 0 0 0,0 1 0 0 0,-1-1-1 0 0,1 0 1 0 0,-1 0 0 0 0,1 0-1 0 0,0 0 8 0 0,-1 1-6 0 0,1-1-1 0 0,0 0 1 0 0,-1 0-1 0 0,1 0 0 0 0,0 1 1 0 0,-1-1-1 0 0,1 1 1 0 0,-1-1-1 0 0,1 1 0 0 0,-1 0 1 0 0,1 0-1 0 0,-1 0 1 0 0,1-1 6 0 0,11 7-32 0 0,-1-3 24 0 0,-9-4 8 0 0,0 1 0 0 0,0-1 0 0 0,0 1 0 0 0,-1 0-1 0 0,1 0 1 0 0,-1 0 0 0 0,1 1 0 0 0,0-1 0 0 0,-1 0 0 0 0,0 1 0 0 0,1 0-1 0 0,-1-1 1 0 0,0 1 0 0 0,0 0 0 0 0,0 0 0 0 0,0 1 0 0 0,0-1 0 0 0,-1 0-1 0 0,2 3 1 0 0,2 5 0 0 0,-4-7 0 0 0,0-1 0 0 0,0 1 0 0 0,1-1 0 0 0,-1 0 0 0 0,1 0 0 0 0,-1 0 0 0 0,1 0 0 0 0,0 0 0 0 0,-1 0 0 0 0,11 10-1 0 0,-8-9-1 0 0,1 1 1 0 0,-2 0 0 0 0,1 0-1 0 0,0 0 1 0 0,-1 1-1 0 0,0-1 1 0 0,0 1-1 0 0,0 0 1 0 0,0 0-1 0 0,-1 0 1 0 0,1 4 1 0 0,2 2-28 0 0,-4-8 15 0 0,1 0 1 0 0,-1 0 0 0 0,0 0-1 0 0,0 1 1 0 0,0-1-1 0 0,0 0 1 0 0,-1 1-1 0 0,1-1 1 0 0,-1 3 12 0 0,0-4-1 0 0,0 0 0 0 0,0 0 0 0 0,1-1 0 0 0,-1 1 0 0 0,1 0 0 0 0,-1 0 0 0 0,1 0 0 0 0,-1-1 0 0 0,1 1 0 0 0,0 0 0 0 0,0-1 0 0 0,0 1 0 0 0,0-1 1 0 0,0 1 2 0 0,0 0-1 0 0,0-1 0 0 0,0 1 0 0 0,0 0 0 0 0,-1-1 0 0 0,1 1 0 0 0,0 0 0 0 0,-1 0 0 0 0,1 0 0 0 0,-1-1 0 0 0,0 1 0 0 0,0 0 0 0 0,0 0-1 0 0,0 10 38 0 0,0 23 38 0 0,1-21-66 0 0,-1-11-10 0 0,1-1 0 0 0,-1 1 0 0 0,0 0 0 0 0,0-1 0 0 0,0 1 0 0 0,0 0 0 0 0,-1-1 0 0 0,1 1 0 0 0,-1-1 0 0 0,1 1 0 0 0,-1-1 0 0 0,0 2 0 0 0,-6 1 0 0 0,6-5 0 0 0,1 0 0 0 0,-1 0-1 0 0,1 1 1 0 0,0-1 0 0 0,-1 0-1 0 0,1 0 1 0 0,0 1 0 0 0,-1-1-1 0 0,1 0 1 0 0,0 0 0 0 0,-1 1-1 0 0,1-1 1 0 0,0 0 0 0 0,-1 1-1 0 0,1-1 1 0 0,0 1 0 0 0,0-1-1 0 0,0 0 1 0 0,-1 1 0 0 0,1-1-1 0 0,0 1 1 0 0,0-1-1 0 0,0 1 1 0 0,0-1 0 0 0,0 0-1 0 0,0 1 1 0 0,0-1 0 0 0,0 1-1 0 0,0-1 1 0 0,0 1 0 0 0,0-1 0 0 0,0 3-55 0 0,0-3-64 0 0,0 0-101 0 0,0 0-242 0 0,0 0-421 0 0,0 0 675 0 0,0 0 38 0 0,0 0-5 0 0,0 0-44 0 0,0 0-3 0 0,0 0-43 0 0,0 0-48 0 0,0 0-56 0 0,0 0-59 0 0,0 0-55 0 0,0 0-49 0 0,0 0-42 0 0,0 0-164 0 0,0 0-42 0 0,0 0-196 0 0,0 0-534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38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296 476 8696 0 0,'-3'0'197'0'0,"-8"0"24"0"0,9 0 18 0 0,2-3-34 0 0,0 3-202 0 0,0-1 0 0 0,0 0 0 0 0,0 0-1 0 0,0 1 1 0 0,-1-1 0 0 0,1 0 0 0 0,0 1-1 0 0,0-1 1 0 0,0 0 0 0 0,-1 1 0 0 0,1-1-1 0 0,0 0 1 0 0,0 1 0 0 0,-1-1 0 0 0,1 0-3 0 0,-5-1 48 0 0,-2 1 79 0 0,-18 1 440 0 0,15 1-365 0 0,2-1-44 0 0,1 2-45 0 0,1 2-21 0 0,-1 4 6 0 0,-6 4 66 0 0,0-3 43 0 0,9-7-175 0 0,-20 12 118 0 0,8 3-4 0 0,11-10-103 0 0,-27 43 298 0 0,20-28-228 0 0,-12 17 69 0 0,-3 7 8 0 0,24-41-167 0 0,1 1 1 0 0,0-1 0 0 0,0 1 0 0 0,-1 5-24 0 0,-2 30 90 0 0,-6-17-8 0 0,9-17-58 0 0,1 0 0 0 0,1 0 1 0 0,-1 0-1 0 0,1 1 0 0 0,1 4-24 0 0,-1 0 25 0 0,0-8-18 0 0,0-1 0 0 0,0 0 0 0 0,1 1-1 0 0,-1-1 1 0 0,1 0 0 0 0,0 1 0 0 0,0-1 0 0 0,0 0-1 0 0,0 0 1 0 0,2 2-7 0 0,2 6 26 0 0,-4-5-13 0 0,2-1 0 0 0,-1 0 0 0 0,1 0 1 0 0,-1 0-1 0 0,1 0 0 0 0,1-1 0 0 0,-1 1 1 0 0,2 1-14 0 0,-2-3 0 0 0,0 0 1 0 0,-1-1 0 0 0,1 1 0 0 0,1-1 0 0 0,-1 0 0 0 0,0 0 0 0 0,1 1-1 0 0,29 13 24 0 0,-31-15-6 0 0,0 0 0 0 0,0-1 0 0 0,0 1 0 0 0,0-1 0 0 0,0 0 0 0 0,0 1 0 0 0,0-1 0 0 0,1 0 0 0 0,-1 0 0 0 0,0 0 0 0 0,0-1-18 0 0,9 1 82 0 0,-1 1-22 0 0,11-1 62 0 0,-3-4-11 0 0,-9 1-93 0 0,5-1-15 0 0,0-1 0 0 0,0 0 0 0 0,11-8-3 0 0,16-17-29 0 0,-36 25 13 0 0,0 0 0 0 0,0 0 0 0 0,-1-1-1 0 0,1 0 1 0 0,-1 0 16 0 0,-2 4-14 0 0,0-1-1 0 0,0 0 1 0 0,1 1-1 0 0,-1-1 1 0 0,1 1-1 0 0,0-1 1 0 0,0 1-1 0 0,0 0 0 0 0,2-1 15 0 0,13-10-61 0 0,-1-7-27 0 0,-15 16 65 0 0,1-1-1 0 0,-1 1 1 0 0,0 0-1 0 0,0 0 0 0 0,0-1 1 0 0,-1 1-1 0 0,0-1 1 0 0,0 0-1 0 0,0 1 1 0 0,0-1-1 0 0,-1 0 1 0 0,1 0 23 0 0,2-26-142 0 0,6 4-55 0 0,-8 22 148 0 0,3-13-189 0 0,-4-3 22 0 0,-1 11 106 0 0,-1-8-134 0 0,-4 0 28 0 0,0 2 49 0 0,-1-16-153 0 0,5 21 193 0 0,0 0 0 0 0,-1 0 0 0 0,-2-3 127 0 0,-9-19-292 0 0,-1 0 97 0 0,-4-8 45 0 0,12 26 88 0 0,0-1 0 0 0,2 0 1 0 0,0-1-1 0 0,-2-11 62 0 0,4 9-39 0 0,2 8 9 0 0,-1 0 0 0 0,-1 0 0 0 0,1 0 1 0 0,-2 1-1 0 0,0-2 30 0 0,-2-6-68 0 0,0-1 1 0 0,-1-10 67 0 0,0-3 23 0 0,3 15 44 0 0,-2 1 51 0 0,2 5-55 0 0,-3-8 42 0 0,5 2 42 0 0,0 6 17 0 0,-4-1-25 0 0,2 5-42 0 0,1 0 67 0 0,2 0 1 0 0,0-1 59 0 0,1 7-170 0 0,0-3-4 0 0,0 2 7 0 0,0-1 54 0 0,0 0 84 0 0,-2 3 37 0 0,-9 0-23 0 0,8 0-94 0 0,3 0-41 0 0,0 0-8 0 0,0 0-2 0 0,0 0 0 0 0,3 3 0 0 0,1 1-38 0 0,11 11 36 0 0,-7-4 12 0 0,-5-6-20 0 0,0 1 93 0 0,5-1 120 0 0,-3-2-184 0 0,-4-3-65 0 0,0 1 0 0 0,0-1 0 0 0,0 1 0 0 0,0 0 1 0 0,0-1-1 0 0,-1 1 0 0 0,1 0 0 0 0,0 0 0 0 0,-1 0 0 0 0,1-1 0 0 0,0 1 1 0 0,-1 0-1 0 0,1 0 0 0 0,-1 0 0 0 0,1 1-18 0 0,4 16 214 0 0,-3-6-85 0 0,6 5 28 0 0,2-1-61 0 0,2 3 1 0 0,-3-3-24 0 0,-4-7-12 0 0,-1 0 1 0 0,0 1-1 0 0,0-1 1 0 0,0 4-62 0 0,1 5 155 0 0,-4-10-56 0 0,1 0 1 0 0,0 0-1 0 0,1-1 0 0 0,0 1 1 0 0,0 0-100 0 0,7 15 270 0 0,-5 0-36 0 0,-3-6-37 0 0,-1 0 0 0 0,-1 0 0 0 0,-1 4-197 0 0,1 9 232 0 0,2-4-13 0 0,4 6 0 0 0,1-1 6 0 0,-6-5 7 0 0,0-18-135 0 0,-1 0-1 0 0,2 0 1 0 0,-1 0-1 0 0,1 0 0 0 0,0 1-96 0 0,1-1 92 0 0,-1-1-1 0 0,-1 1 0 0 0,0 0 1 0 0,0 1-1 0 0,0 0-91 0 0,-1-3 56 0 0,1 1 0 0 0,0-1 0 0 0,0 0 0 0 0,1 5-56 0 0,4 18 149 0 0,-11-3-26 0 0,4-24-106 0 0,0 1 0 0 0,0-1 1 0 0,0 1-1 0 0,1 0 0 0 0,-1 0 0 0 0,1-1 1 0 0,0 1-1 0 0,0 0 0 0 0,0-1 0 0 0,0 1 0 0 0,0 0 1 0 0,1 2-18 0 0,5 11 142 0 0,-4-12-106 0 0,-1-1 0 0 0,0 1 0 0 0,0-1 0 0 0,0 1 0 0 0,0-1 0 0 0,-1 1 0 0 0,1-1 0 0 0,-1 2-36 0 0,-3 12 198 0 0,-3-5-49 0 0,5-11-131 0 0,0 1 1 0 0,1-1 0 0 0,-1 1-1 0 0,0-1 1 0 0,0 1 0 0 0,1-1 0 0 0,-1 1-1 0 0,1 0 1 0 0,-1-1 0 0 0,1 1-1 0 0,0 0 1 0 0,0-1 0 0 0,0 2-19 0 0,0 43 353 0 0,0-36-249 0 0,0 0 33 0 0,-3-7-99 0 0,3-3-209 0 0,0 0 38 0 0,-1 0-34 0 0,1 0 115 0 0,-1 1 93 0 0,1-1 47 0 0,-1 0 36 0 0,-1 2 377 0 0,1-1-319 0 0,0 0-58 0 0,0-1-118 0 0,0 1-53 0 0,1-1-63 0 0,-1 1-72 0 0,0 0-114 0 0,1-1-111 0 0,-1 1-124 0 0,1 0 215 0 0,0-1-35 0 0,-1 0-37 0 0,1 1-38 0 0,0-1-41 0 0,0 1-41 0 0,0-1-44 0 0,-1 0-43 0 0,1 1-48 0 0,0-1-46 0 0,0 0-525 0 0,0 0-33 0 0,0 0-2612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41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33 4928 0 0,'0'0'141'0'0,"0"-3"-6"0"0,0 3-133 0 0,0-1 0 0 0,0 0-1 0 0,0 0 1 0 0,0 1 0 0 0,0-1 0 0 0,0 0 0 0 0,0 1 0 0 0,-1-1 0 0 0,1 0 0 0 0,0 1-1 0 0,0-1 1 0 0,-1 0 0 0 0,1 1 0 0 0,0-1 0 0 0,-1 0-2 0 0,-12-4 0 0 0,3-2 10 0 0,6 3 27 0 0,4 4-37 0 0,-2-2 75 0 0,1 1 86 0 0,-2 1 133 0 0,0 0-148 0 0,-6 0 164 0 0,1 0-52 0 0,0 1-47 0 0,1 0-41 0 0,-6 3 62 0 0,1 4-110 0 0,9-5-6 0 0,-1-2-54 0 0,-5-2-27 0 0,6 1-2 0 0,3 0-29 0 0,-1-1 1 0 0,1 1 0 0 0,-1 0-1 0 0,1 0 1 0 0,-1 0-1 0 0,1 0 1 0 0,-1 0 0 0 0,1 0-1 0 0,-1 0 1 0 0,0 0-1 0 0,1 0 1 0 0,-1 0 0 0 0,1 0-1 0 0,-1 1 1 0 0,1-1 0 0 0,-1 0-1 0 0,1 0 1 0 0,-1 0-1 0 0,1 1 1 0 0,-1-1 0 0 0,1 0-1 0 0,0 1 1 0 0,-1-1-1 0 0,1 0 1 0 0,-1 1 0 0 0,1-1-1 0 0,0 0 1 0 0,-1 1-1 0 0,1-1 1 0 0,0 1 0 0 0,-1-1-1 0 0,1 1 1 0 0,0-1-1 0 0,0 1 1 0 0,-1-1 0 0 0,1 1-1 0 0,0-1 1 0 0,0 1 0 0 0,0-1-1 0 0,0 1 1 0 0,0-1-1 0 0,0 1 1 0 0,0-1 0 0 0,0 1-1 0 0,0 0 1 0 0,0-1-5 0 0,-3 6 125 0 0,-1-2-72 0 0,0 0-10 0 0,0-1 1 0 0,0 1 0 0 0,1 0-1 0 0,-1 1 1 0 0,0 1-44 0 0,-2 7 140 0 0,2-10-84 0 0,-3 3 44 0 0,2 18 60 0 0,-1-11-61 0 0,0 0 24 0 0,4 0-9 0 0,3-3-27 0 0,-1 11 110 0 0,-3-3 47 0 0,-2-7-127 0 0,-2 8 85 0 0,5 0 36 0 0,3-2-110 0 0,0 15 116 0 0,-1-27-183 0 0,0 0 0 0 0,-1 0 0 0 0,0 0 0 0 0,0-1 0 0 0,-1 5-61 0 0,-2 2 95 0 0,-1-1-2 0 0,3-1-1 0 0,0-1 17 0 0,2 3 37 0 0,0-7-92 0 0,0 0-16 0 0,0 1 2 0 0,0 1 35 0 0,0 0 57 0 0,0 4 89 0 0,-1-3-161 0 0,1-3-43 0 0,-1 0 0 0 0,1 0 0 0 0,0 0 0 0 0,0-1 0 0 0,1 1 0 0 0,-1 0 0 0 0,1 0 0 0 0,0-1 0 0 0,0 3-17 0 0,0-5 2 0 0,1 7 22 0 0,1 1 0 0 0,0-1 0 0 0,1 0 0 0 0,0 0 0 0 0,0-1 0 0 0,3 4-24 0 0,-5-8 80 0 0,1-1 17 0 0,-1 0-83 0 0,-1-1 0 0 0,1 0 0 0 0,-1 0 0 0 0,1 0 0 0 0,0 0-1 0 0,-1 0 1 0 0,1 0 0 0 0,0 0 0 0 0,0-1 0 0 0,0 1 0 0 0,0 0 0 0 0,0-1 0 0 0,1 0-14 0 0,31 2 240 0 0,-31-2-220 0 0,4 0 37 0 0,-5 1-37 0 0,1-1-1 0 0,-1 0 1 0 0,0 0 0 0 0,0 0-1 0 0,1-1 1 0 0,-1 1 0 0 0,0 0-1 0 0,0-1 1 0 0,1 0 0 0 0,0 0-20 0 0,13-10 128 0 0,-2 6 1 0 0,-6-9 7 0 0,1 6-73 0 0,4-3 36 0 0,-5-2 26 0 0,3-2-16 0 0,5 1-71 0 0,-13 11-40 0 0,1 0 1 0 0,-1 1 0 0 0,0-1-1 0 0,0 0 1 0 0,0 0 0 0 0,-1-1-1 0 0,1 1 1 0 0,-1-1-1 0 0,1 1 1 0 0,-1-1 0 0 0,0-1 1 0 0,-1-12-31 0 0,-1 14 28 0 0,0 1 0 0 0,0-1 0 0 0,0 1 0 0 0,0-1 0 0 0,1 1 0 0 0,-1-1 0 0 0,0 1 0 0 0,1 0 1 0 0,0-1-1 0 0,1-1 3 0 0,0 0 0 0 0,-1 1 0 0 0,1-1 0 0 0,0 0 0 0 0,-1 0 0 0 0,0 0 0 0 0,1 0 0 0 0,-2 0 0 0 0,1 0 0 0 0,0 0 0 0 0,-1-4 0 0 0,0 6 2 0 0,0-1 1 0 0,0 0-1 0 0,0 0 1 0 0,1 1 0 0 0,-1-1-1 0 0,1 0 1 0 0,-1 1-1 0 0,1-1 1 0 0,0 1-1 0 0,0-1 1 0 0,0 1 0 0 0,1-2-3 0 0,0 1 3 0 0,-1 1 1 0 0,0 0 0 0 0,0-1-1 0 0,0 0 1 0 0,0 1-1 0 0,-1-1 1 0 0,1 0 0 0 0,-1 1-1 0 0,0-1 1 0 0,1 0 0 0 0,-1 1-1 0 0,0-3-3 0 0,-1 1 6 0 0,1 0-1 0 0,-1 0 0 0 0,1 0 1 0 0,-1 0-1 0 0,0 0 0 0 0,-1 0 1 0 0,1 0-1 0 0,-1 0 0 0 0,0 0 1 0 0,-1-2-6 0 0,2 2-1 0 0,-1-1-1 0 0,2 1 1 0 0,-1-1 0 0 0,0 1 0 0 0,1-1 0 0 0,0 1 0 0 0,0-1 0 0 0,0 1 0 0 0,1-5 1 0 0,0-8-44 0 0,-1 1 34 0 0,0 2-1 0 0,0 23-44 0 0,-1-4 41 0 0,1-1 0 0 0,0 1 1 0 0,0-1-1 0 0,1 1 0 0 0,-1-1 0 0 0,1 1 0 0 0,0-1 1 0 0,0 1 13 0 0,4 5-25 0 0,-4-7 19 0 0,0 1 1 0 0,1-1-1 0 0,-1 0 1 0 0,0 0-1 0 0,0 0 1 0 0,-1 1-1 0 0,1-1 1 0 0,-1 0-1 0 0,0 1 1 0 0,1 2 5 0 0,-1 70 0 0 0,-1-74 0 0 0,1 0 0 0 0,1-1 0 0 0,-1 1 0 0 0,0 0 0 0 0,0 0 0 0 0,1-1 0 0 0,-1 1 0 0 0,1 0 0 0 0,-1-1 0 0 0,1 1 0 0 0,0 0 0 0 0,0-1 0 0 0,-1 1 0 0 0,1-1 0 0 0,1 1 0 0 0,3 7 0 0 0,1 7 0 0 0,8 14 47 0 0,-14-22-14 0 0,-1-2-5 0 0,1-6-25 0 0,0 0 1 0 0,0 1-1 0 0,0-1 1 0 0,0 0-1 0 0,0 1 1 0 0,0-1-1 0 0,0 0 0 0 0,0 1 1 0 0,0-1-1 0 0,0 0 1 0 0,0 1-1 0 0,0-1 1 0 0,0 0-1 0 0,1 1 1 0 0,-1-1-1 0 0,0 0 1 0 0,0 1-1 0 0,0-1 1 0 0,0 0-1 0 0,1 0 1 0 0,-1 1-1 0 0,0-1 1 0 0,0 0-1 0 0,0 0 1 0 0,1 1-1 0 0,-1-1-3 0 0,11 14 68 0 0,-8-1-42 0 0,-3-10 32 0 0,0-3 8 0 0,2 0-2 0 0,7 0 20 0 0,-3 0-65 0 0,0 0-67 0 0,-2 0-66 0 0,0 0-68 0 0,-2 0-68 0 0,0 0-67 0 0,0 0-70 0 0,0 0-127 0 0,0 0-86 0 0,0 0-89 0 0,1 0-88 0 0,-1 0-938 0 0,-1 0-979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45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82 9672 0 0,'0'0'216'0'0,"0"0"32"0"0,0-2 13 0 0,0 1-257 0 0,0 1 1 0 0,0 0-1 0 0,0 0 1 0 0,0-1-1 0 0,0 1 0 0 0,0 0 1 0 0,0 0-1 0 0,0-1 1 0 0,0 1-1 0 0,0 0 0 0 0,0-1 1 0 0,0 1-1 0 0,0 0 1 0 0,0 0-1 0 0,0-1 0 0 0,0 1 1 0 0,0 0-1 0 0,0 0 1 0 0,0-1-1 0 0,-1 1 1 0 0,1 0-1 0 0,0 0 0 0 0,0 0 1 0 0,0-1-1 0 0,0 1 1 0 0,-1 0-1 0 0,1 0 0 0 0,0 0 1 0 0,0-1-1 0 0,-1 1-4 0 0,-6 3 92 0 0,5-2-86 0 0,0 0 0 0 0,0 0 0 0 0,1 0 0 0 0,-1 0 0 0 0,0-1-1 0 0,0 1 1 0 0,0-1 0 0 0,0 1 0 0 0,0-1 0 0 0,-2 0-6 0 0,3 0 4 0 0,-1 0-1 0 0,1 1 1 0 0,-1-1 0 0 0,1 0 0 0 0,-1 0 0 0 0,0 1 0 0 0,1-1 0 0 0,-1 1-1 0 0,1-1 1 0 0,0 1 0 0 0,-2 0-4 0 0,-11 11 130 0 0,-5 4 110 0 0,11-11-130 0 0,-6 5 141 0 0,-1 1 60 0 0,9-6-132 0 0,0 0 1 0 0,0 0-1 0 0,0 0 0 0 0,1 1 0 0 0,0 0 1 0 0,-3 4-180 0 0,4-3 125 0 0,-1-1 1 0 0,0 0 0 0 0,-1 0-1 0 0,1 0 1 0 0,-1-1 0 0 0,0 0 0 0 0,-6 4-126 0 0,8-7 59 0 0,2 0-22 0 0,-1 0 0 0 0,1 0 0 0 0,0 0 0 0 0,0 0 0 0 0,0 0 0 0 0,0 0 0 0 0,0 0 0 0 0,-1 3-37 0 0,-3 5 169 0 0,1 6 105 0 0,-2-2-96 0 0,-8 10 169 0 0,0 0-9 0 0,8-10-179 0 0,0 4 56 0 0,4-7-74 0 0,2-10-125 0 0,1 0 0 0 0,0 1 0 0 0,0-1 0 0 0,0 0 0 0 0,0 1 0 0 0,0-1 0 0 0,0 0 0 0 0,0 0 0 0 0,1 1 0 0 0,-1-1 0 0 0,0 0 0 0 0,1 0 0 0 0,-1 1 0 0 0,1-1 0 0 0,-1 0 0 0 0,1 0 0 0 0,0 1-16 0 0,2 12 186 0 0,-3-12-21 0 0,3 1-6 0 0,8 11-6 0 0,-8-7-86 0 0,-3-6-60 0 0,0-1 0 0 0,0 1 1 0 0,1-1-1 0 0,-1 1 0 0 0,0-1 0 0 0,0 1 0 0 0,1-1 0 0 0,-1 0 0 0 0,0 1 0 0 0,0-1 1 0 0,1 1-1 0 0,-1-1 0 0 0,1 1 0 0 0,-1-1 0 0 0,0 0 0 0 0,1 1 0 0 0,-1-1 0 0 0,1 0 1 0 0,-1 0-1 0 0,1 1 0 0 0,-1-1 0 0 0,1 0 0 0 0,-1 0 0 0 0,1 0 0 0 0,-1 1 0 0 0,1-1 0 0 0,-1 0 1 0 0,1 0-1 0 0,-1 0 0 0 0,1 0 0 0 0,-1 0 0 0 0,1 0 0 0 0,-1 0 0 0 0,1 0 0 0 0,-1 0 1 0 0,1 0-1 0 0,-1-1 0 0 0,1 1-7 0 0,34 0 511 0 0,-30 0-455 0 0,-1 0-54 0 0,7-2 162 0 0,5-9-56 0 0,11-6 89 0 0,-16 12-98 0 0,-9 4-84 0 0,1 0-1 0 0,-1 0 1 0 0,0 0-1 0 0,1-1 1 0 0,-1 1-1 0 0,0-1 1 0 0,0 1-1 0 0,0-1 1 0 0,0 0-15 0 0,6-6 33 0 0,-5 5-17 0 0,0-1 0 0 0,0 1 1 0 0,1 0-1 0 0,0 0 0 0 0,0 0 0 0 0,0 0-16 0 0,13-8 56 0 0,-16 10-55 0 0,0 0 0 0 0,0 0 0 0 0,0 0 0 0 0,0 0 0 0 0,-1 0 0 0 0,1 0 0 0 0,0-1 1 0 0,-1 1-1 0 0,1 0 0 0 0,-1 0 0 0 0,0-1 0 0 0,1 1 0 0 0,-1-1-1 0 0,9-22 61 0 0,3 10-38 0 0,-10 13-16 0 0,-1-1-1 0 0,1 0 0 0 0,0 0 1 0 0,-1 0-1 0 0,1 0 0 0 0,-1 0 1 0 0,1 0-1 0 0,-1 0 0 0 0,1-2-6 0 0,1-10 12 0 0,-2 10-11 0 0,0 0 1 0 0,1 0 0 0 0,-1 0 0 0 0,1 0-1 0 0,0 0 1 0 0,0 0 0 0 0,0 1-1 0 0,1-2-1 0 0,0 0 9 0 0,-1 0 0 0 0,0 0 1 0 0,0 0-1 0 0,0-1 0 0 0,0 1 0 0 0,0-6-9 0 0,-1 4 1 0 0,1 0 0 0 0,0 1 0 0 0,0-1-1 0 0,0 1 1 0 0,1 0 0 0 0,3-5-1 0 0,5-6 0 0 0,7-10 0 0 0,-1-1 0 0 0,-1-1 0 0 0,-11 17 0 0 0,-5 11 0 0 0,1 0 0 0 0,-1 0 0 0 0,1 0 0 0 0,-1-1 0 0 0,1 1 0 0 0,-1 0 0 0 0,1 0 0 0 0,0 0 0 0 0,-1 0 0 0 0,1 0 0 0 0,0 0 0 0 0,0 0 0 0 0,0 1 0 0 0,0-1 0 0 0,0 0 0 0 0,0 0 0 0 0,0 1 0 0 0,0-1 0 0 0,6-3 0 0 0,-6 4 0 0 0,-1 0-1 0 0,1 0 1 0 0,-1 0-1 0 0,1 0 1 0 0,-1 0 0 0 0,1-1-1 0 0,-1 1 1 0 0,0 0 0 0 0,1 0-1 0 0,-1-1 1 0 0,1 1 0 0 0,-1 0-1 0 0,0-1 1 0 0,1 1 0 0 0,-1 0-1 0 0,0-1 1 0 0,1 1-1 0 0,-1 0 1 0 0,0-1 0 0 0,1 1-1 0 0,-1-1 1 0 0,0 1 0 0 0,0-1-1 0 0,0 1 1 0 0,1 0 0 0 0,-1-1-1 0 0,0 1 1 0 0,0-1 0 0 0,0 1-1 0 0,0-1 1 0 0,0 1 0 0 0,0-1-1 0 0,0 1 1 0 0,0-1-1 0 0,0 1 1 0 0,0-1 0 0 0,0 1-1 0 0,0 0 0 0 0,0 0 0 0 0,0 0-1 0 0,0 0 1 0 0,0 0 0 0 0,0 0 0 0 0,0-1 0 0 0,0 1 0 0 0,0 0-1 0 0,0 0 1 0 0,0 0 0 0 0,0 0 0 0 0,0 0 0 0 0,0 0 0 0 0,0 0-1 0 0,0 0 1 0 0,0 0 0 0 0,0 0 0 0 0,0-1 0 0 0,0 1 0 0 0,0 0-1 0 0,0 0 1 0 0,0 0 0 0 0,0 0 0 0 0,0 0 0 0 0,0 0 0 0 0,0 0-1 0 0,0 0 1 0 0,0 0 0 0 0,0 0 0 0 0,0 0 0 0 0,0 0-1 0 0,0 0 1 0 0,1-1 0 0 0,-1 1 0 0 0,0 0 0 0 0,0 0 0 0 0,0 0-1 0 0,0 0 1 0 0,0 0 0 0 0,0 0 0 0 0,0 0 0 0 0,0 0 0 0 0,0 0-1 0 0,0 0 1 0 0,1 0 0 0 0,-1 0 0 0 0,0 0 0 0 0,0 0 0 0 0,0 0-1 0 0,0 0 1 0 0,0 0 0 0 0,0 0 0 0 0,0 0 0 0 0,0 0 0 0 0,0 0-1 0 0,1 0 2 0 0,-1 0 0 0 0,0 0-5 0 0,1 0 0 0 0,0 0 0 0 0,-1 0 0 0 0,1 0 0 0 0,0 1-1 0 0,0-1 1 0 0,-1 0 0 0 0,1 0 0 0 0,0 0 0 0 0,-1 0 0 0 0,1 1 0 0 0,0-1-1 0 0,-1 0 1 0 0,1 1 0 0 0,-1-1 5 0 0,7 12-53 0 0,-6-11 51 0 0,-1 0 0 0 0,0 0 1 0 0,1 0-1 0 0,0 0 0 0 0,-1 0 1 0 0,1 0-1 0 0,-1 0 0 0 0,1 0 1 0 0,0 0-1 0 0,0 0 0 0 0,0 0 1 0 0,-1-1-1 0 0,1 1 0 0 0,0 0 1 0 0,0 0-1 0 0,1-1 2 0 0,-1 1-4 0 0,0-1-1 0 0,0 1 1 0 0,0 0 0 0 0,0-1-1 0 0,0 1 1 0 0,0 0 0 0 0,0 0-1 0 0,0 0 1 0 0,0-1 0 0 0,0 1-1 0 0,0 0 1 0 0,0 0 0 0 0,0 1 4 0 0,-1 9-12 0 0,0 4-15 0 0,5-1-25 0 0,6 5 36 0 0,-6 12 6 0 0,6 1-33 0 0,-5 1 32 0 0,21 79 1 0 0,-22-87-20 0 0,-3-13 22 0 0,0 0 0 0 0,1 0 0 0 0,4 9 8 0 0,-2-7 0 0 0,-1 0 0 0 0,0 1 0 0 0,-1-1 0 0 0,0 4 0 0 0,0-2 0 0 0,0 0 0 0 0,5 11 0 0 0,3 14 13 0 0,0 21 118 0 0,-3-20-11 0 0,-7-32-66 0 0,1 1 0 0 0,-2 0 0 0 0,1 0-1 0 0,-2 9-53 0 0,0 1 72 0 0,1 14 72 0 0,0 24 237 0 0,0 5 73 0 0,0-28-246 0 0,0-18-70 0 0,-6 15 115 0 0,-1-12-40 0 0,1-5-20 0 0,-5 3-53 0 0,8-15-100 0 0,0 1-1 0 0,1-1 0 0 0,-1 1 0 0 0,1 0 0 0 0,-1 2-39 0 0,0 6 70 0 0,2-10-55 0 0,1-1 1 0 0,-1 0-1 0 0,1 1 0 0 0,-1-1 1 0 0,0 0-1 0 0,0 1 0 0 0,0-1 0 0 0,0 0 1 0 0,0 0-1 0 0,-1 0 0 0 0,1 0 0 0 0,-1 0 1 0 0,1 0-1 0 0,-1 0-15 0 0,-18 19 144 0 0,-26 24 127 0 0,23-27-180 0 0,0-6-50 0 0,12-8-1 0 0,0 1 0 0 0,0 0-1 0 0,-6 4-39 0 0,-1 0 41 0 0,15-7-40 0 0,0-1 1 0 0,0-1-1 0 0,0 1 1 0 0,-1 0-1 0 0,1-1 1 0 0,0 0 0 0 0,0 0-1 0 0,0 0 1 0 0,-3 0-2 0 0,-9-1-19 0 0,-2 0-60 0 0,-4 0-34 0 0,10-2-9 0 0,3-1-24 0 0,-1-4-53 0 0,-7-6-249 0 0,12 12 419 0 0,0 1-127 0 0,2 0-105 0 0,0 0-116 0 0,1 0-119 0 0,0 0-122 0 0,0-1-127 0 0,0-1-128 0 0,0 2 387 0 0,1-1-34 0 0,-1 0-34 0 0,0-1-34 0 0,0 1 92 0 0,-3-9-2001 0 0,-5-8-1412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45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66 13104 0 0,'-13'-16'297'0'0,"9"9"-160"0"0,4 7-122 0 0,0-1 1 0 0,0 1-1 0 0,0-1 1 0 0,0 1-1 0 0,0-1 0 0 0,-1 1 1 0 0,1-1-1 0 0,0 1 0 0 0,0 0 1 0 0,-1-1-1 0 0,1 1 1 0 0,0-1-1 0 0,-1 1 0 0 0,1 0 1 0 0,0-1-1 0 0,-1 1 0 0 0,1 0 1 0 0,0-1-1 0 0,-1 1 1 0 0,1 0-1 0 0,-1 0 0 0 0,1 0 1 0 0,-1-1-1 0 0,1 1 0 0 0,0 0 1 0 0,-1 0-1 0 0,1 0 1 0 0,-1 0-1 0 0,1 0 0 0 0,-1 0 1 0 0,1-1-1 0 0,-1 1 0 0 0,1 0 1 0 0,-1 1-1 0 0,1-1 1 0 0,-1 0-16 0 0,-2-1 210 0 0,1-1-99 0 0,-4-4-32 0 0,1-2-47 0 0,-1-5-20 0 0,3 11-43 0 0,0 1-79 0 0,0 1-82 0 0,2 0 51 0 0,0 0-35 0 0,1 0 176 0 0,0 0-214 0 0,-1 0-35 0 0,0 0-345 0 0,1 0 78 0 0,0 0-49 0 0,0 0-669 0 0,0 0-527 0 0,0 0-1000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46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9184 0 0,'0'0'208'0'0,"0"0"33"0"0,0 0 14 0 0,0 0 37 0 0,0 0 150 0 0,0 0 66 0 0,0 0 18 0 0,0 3-4 0 0,0 10 152 0 0,0 0-114 0 0,0-1-97 0 0,0 1-79 0 0,0-2-92 0 0,0 0-39 0 0,0 47 776 0 0,1-40-831 0 0,6 9 42 0 0,-2-9-105 0 0,1 14 122 0 0,-5-25-206 0 0,3 5 53 0 0,-2 1 0 0 0,1-1-1 0 0,-2 0 1 0 0,1 1 0 0 0,-2 0-104 0 0,0 22 210 0 0,0 68 550 0 0,0-63-493 0 0,1-32-183 0 0,-1 1 0 0 0,1-1 0 0 0,1 0 0 0 0,0 1 0 0 0,1 2-84 0 0,-1-3 79 0 0,0-1 0 0 0,-1 1 0 0 0,0-1 0 0 0,0 1 0 0 0,0 2-79 0 0,-2 6 126 0 0,1-8-48 0 0,0 0 0 0 0,0 0-1 0 0,1 0 1 0 0,0 0-1 0 0,0 1-77 0 0,4 8 115 0 0,1 5 143 0 0,-3 8 103 0 0,-4-21-283 0 0,1 13 81 0 0,4-7 22 0 0,1-6-82 0 0,-4-8-85 0 0,0 0 0 0 0,0 1 1 0 0,0-1-1 0 0,-1 1 0 0 0,1-1 1 0 0,0 1-1 0 0,-1 0 0 0 0,1-1 1 0 0,-1 1-1 0 0,1 0 0 0 0,-1-1 0 0 0,0 1 1 0 0,0 0-1 0 0,0 0-14 0 0,2 7 53 0 0,4-2-20 0 0,1 0 60 0 0,-5 5 72 0 0,-2-11-386 0 0,0-1 63 0 0,0 0 57 0 0,0 1 52 0 0,0-1 48 0 0,0 1 54 0 0,0-1 105 0 0,0 1 62 0 0,0 0 173 0 0,0-1-165 0 0,0 1-95 0 0,0-1-78 0 0,0 1-87 0 0,0 0-86 0 0,0-1-100 0 0,0 1-115 0 0,0-1-42 0 0,0 1-98 0 0,0-1-106 0 0,0 1-115 0 0,0 0-123 0 0,0-1 360 0 0,0 1-33 0 0,0-1-36 0 0,0 0-36 0 0,0 1-36 0 0,0-1-38 0 0,0 0-637 0 0,0 0-33 0 0,0 0-2735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44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82 12176 0 0,'0'0'273'0'0,"0"0"40"0"0,0 0 23 0 0,0 0-137 0 0,0 0-96 0 0,3 3 73 0 0,1 1-47 0 0,3 3 139 0 0,-6-6-70 0 0,1 0-34 0 0,0 1 75 0 0,1-1-75 0 0,0-2-71 0 0,0 1-26 0 0,-1 1 67 0 0,-1 0-99 0 0,-1 0 1 0 0,0 0 0 0 0,1-1-1 0 0,-1 1 1 0 0,0 0 0 0 0,1 0-1 0 0,-1 0 1 0 0,0 0 0 0 0,0 0-1 0 0,0-1 1 0 0,0 1 0 0 0,0 0-1 0 0,0 0 1 0 0,0 0 0 0 0,0 0-36 0 0,3 15 419 0 0,2-7-230 0 0,0 1 72 0 0,-2 4 62 0 0,-2-6-147 0 0,0-1-45 0 0,1 1-18 0 0,2 2-1 0 0,2 6 42 0 0,-5-10-83 0 0,0 0 0 0 0,-1 0 0 0 0,0 0 0 0 0,0 3-71 0 0,0-5 57 0 0,0 0 1 0 0,0 1-1 0 0,1-1 0 0 0,0 0 0 0 0,0 5-57 0 0,10 13 266 0 0,-5 5-64 0 0,-1-11-84 0 0,-3-13-93 0 0,-1 1-1 0 0,0-1 1 0 0,0 1 0 0 0,0-1-1 0 0,0 1 1 0 0,0 0 0 0 0,-1-1 0 0 0,0 1-1 0 0,0 0-24 0 0,0 59 296 0 0,0-61-283 0 0,0-1 0 0 0,0 1 0 0 0,1 0 0 0 0,-1 0-1 0 0,0-1 1 0 0,0 1 0 0 0,1 0 0 0 0,-1 0-1 0 0,1-1 1 0 0,0 1 0 0 0,0-1 0 0 0,-1 1 0 0 0,1-1-1 0 0,0 1 1 0 0,1 0-13 0 0,3 6 56 0 0,1 6 46 0 0,0-1-34 0 0,-5-9-48 0 0,1 0 0 0 0,-1 0-1 0 0,0 0 1 0 0,0 1 0 0 0,-1-1-1 0 0,1 5-19 0 0,-1-9 3 0 0,0 0 1 0 0,0 0-1 0 0,0 1 0 0 0,0-1 0 0 0,0 0 0 0 0,0 1 0 0 0,0-1 0 0 0,0 1 0 0 0,0-1 0 0 0,0 0 0 0 0,0 0 0 0 0,0 1 0 0 0,0-1 0 0 0,0 0 1 0 0,1 1-1 0 0,-1-1 0 0 0,0 0 0 0 0,0 1 0 0 0,0-1 0 0 0,0 0 0 0 0,1 0 0 0 0,-1 1 0 0 0,0-1 0 0 0,0 0 0 0 0,1 0 0 0 0,-1 1-3 0 0,1 0 5 0 0,0 0 0 0 0,1 0 1 0 0,-1 1-1 0 0,0-1 0 0 0,0 1 0 0 0,0-1 0 0 0,0 1 0 0 0,-1-1 0 0 0,1 1 0 0 0,0-1 0 0 0,-1 1 0 0 0,1 0 0 0 0,-1-1 0 0 0,1 1 0 0 0,-1 0 0 0 0,0-1 0 0 0,0 1 0 0 0,0 1-5 0 0,0-2 4 0 0,0 0 0 0 0,0-1-1 0 0,0 1 1 0 0,0 0 0 0 0,0 0 0 0 0,1 0 0 0 0,-1 0 0 0 0,0 0-1 0 0,0 0 1 0 0,0-1 0 0 0,1 1 0 0 0,-1 0 0 0 0,0 0-1 0 0,1 0-3 0 0,-1-1-73 0 0,0 0 34 0 0,1 1 42 0 0,3 0 207 0 0,-2 0-154 0 0,-1 0-69 0 0,1-1-66 0 0,-1 0-108 0 0,0 0 47 0 0,-1 0-36 0 0,1 0-38 0 0,-1 0-42 0 0,1 0-44 0 0,-1-1-49 0 0,0 1-566 0 0</inkml:trace>
  <inkml:trace contextRef="#ctx0" brushRef="#br0" timeOffset="422.22">393 148 11312 0 0,'3'0'256'0'0,"10"3"-84"0"0,8 12 216 0 0,-9-3-164 0 0,-5-5-109 0 0,-3-1-53 0 0,-1 0-39 0 0,0-1-28 0 0,2 3-17 0 0,1-5 88 0 0,-1 0 9 0 0,-2-1 8 0 0,0 1 42 0 0,3 4 221 0 0,9 20 975 0 0,-12-20-981 0 0,0 10 443 0 0,-3-9-413 0 0,3-3-35 0 0,4 0 73 0 0,-7-5-383 0 0,0 0 1 0 0,1 1 0 0 0,-1-1-1 0 0,1 0 1 0 0,-1 1 0 0 0,1-1 0 0 0,-1 0-1 0 0,0 1 1 0 0,1-1 0 0 0,-1 0-1 0 0,0 1 1 0 0,1-1 0 0 0,-1 1 0 0 0,0-1-1 0 0,1 1 1 0 0,-1-1 0 0 0,0 0-1 0 0,0 1 1 0 0,0-1 0 0 0,0 1 0 0 0,1-1-1 0 0,-1 1 1 0 0,0-1 0 0 0,0 1-1 0 0,0 0 1 0 0,0-1 0 0 0,0 1 0 0 0,0-1-1 0 0,0 1 1 0 0,0-1 0 0 0,0 1-1 0 0,-1 0-25 0 0,2 7 451 0 0,-1 0-73 0 0,0-1-66 0 0,0-1-58 0 0,0 0-51 0 0,-1-1-44 0 0,-3 1 55 0 0,-5-3-93 0 0,6-3 18 0 0,2 2-29 0 0,1 1-48 0 0,1 4-18 0 0,-1-6-9 0 0,0-1-34 0 0,0 1 1 0 0,0-1 0 0 0,0 0-1 0 0,0 0 1 0 0,0 0-1 0 0,0 0 1 0 0,0 0 0 0 0,0 0-1 0 0,0 0 1 0 0,0 0-1 0 0,0 0 1 0 0,0 0 0 0 0,0 1-1 0 0,0-1 1 0 0,0 0 0 0 0,0 0-1 0 0,0 0 1 0 0,0 0-1 0 0,0 0 1 0 0,0 0 0 0 0,0 0-1 0 0,0 0 1 0 0,0 0-1 0 0,0 0 1 0 0,0 1 0 0 0,0-1-1 0 0,0 0 1 0 0,0 0 0 0 0,0 0-1 0 0,0 0 1 0 0,-1 0-1 0 0,1 0 1 0 0,0 0 0 0 0,0 0-1 0 0,0 0 1 0 0,0 0-1 0 0,0 0 1 0 0,0 0 0 0 0,0 0-1 0 0,0 0 1 0 0,0 0-1 0 0,0 0 1 0 0,0 0 0 0 0,-1 0-1 0 0,1 0 1 0 0,0 0 0 0 0,0 0-1 0 0,0 0 1 0 0,0 0-1 0 0,0 0 1 0 0,0 0 0 0 0,0 0-1 0 0,0 0 1 0 0,0 0-1 0 0,0 0 1 0 0,-1 0 0 0 0,1 0-2 0 0,-3 0 6 0 0,-15 0 188 0 0,12 0-165 0 0,6 0-28 0 0,0 0 0 0 0,0 0-1 0 0,0 0 1 0 0,0 0 0 0 0,-1 0 0 0 0,1 0-1 0 0,0 0 1 0 0,0 0 0 0 0,0 0 0 0 0,0 0-1 0 0,0 0 1 0 0,0 0 0 0 0,0 0 0 0 0,0 0-1 0 0,0 0 1 0 0,0 0 0 0 0,-1 0 0 0 0,1 0-1 0 0,0 0 1 0 0,0 0 0 0 0,0 0 0 0 0,0 0-1 0 0,0 0 1 0 0,0 0 0 0 0,0 0-1 0 0,0 0 1 0 0,0 0 0 0 0,0 0 0 0 0,0 0-1 0 0,-1 0 1 0 0,1 0 0 0 0,0 0 0 0 0,0-1-1 0 0,0 1 1 0 0,0 0 0 0 0,0 0 0 0 0,0 0-1 0 0,0 0 1 0 0,0 0 0 0 0,0 0 0 0 0,0 0-1 0 0,0 0 1 0 0,0 0 0 0 0,0 0 0 0 0,0-1-1 0 0,0 1 1 0 0,0 0 0 0 0,0 0 0 0 0,0 0-1 0 0,0 0 1 0 0,0 0 0 0 0,0 0 0 0 0,0 0-1 0 0,0 0 1 0 0,0 0 0 0 0,0 0 0 0 0,0-1-1 0 0,0-1 5 0 0,0 1 0 0 0,-1-1 0 0 0,1 0 0 0 0,-1 0 0 0 0,1 0 0 0 0,-1 1 0 0 0,0-1 0 0 0,0 0 0 0 0,0 1 0 0 0,0-1 0 0 0,0 0 1 0 0,0 1-1 0 0,0-1 0 0 0,0 1 0 0 0,-1-1-5 0 0,-2-5 95 0 0,4-2-68 0 0,1 6-7 0 0,-1-25 77 0 0,0-10-50 0 0,0 35-46 0 0,0 0-1 0 0,1-1 0 0 0,-1 1 0 0 0,1 0 0 0 0,0-1 0 0 0,0 1 0 0 0,0 0 0 0 0,0 0 1 0 0,1 0-1 0 0,3-14 9 0 0,-2 5 6 0 0,-2 8-10 0 0,0 0-1 0 0,0 0 0 0 0,0 0 0 0 0,1 0 0 0 0,-1 0 1 0 0,1 1-1 0 0,0-1 0 0 0,0 1 0 0 0,2-3-4 0 0,7-12-2 0 0,19-26 0 0 0,-11 25-31 0 0,3 5-43 0 0,13-8-29 0 0,-27 17 76 0 0,0 0 1 0 0,0 0 0 0 0,1 0-1 0 0,2 0 29 0 0,38-11-109 0 0,-47 15 103 0 0,-1 1 1 0 0,1 0-1 0 0,0-1 0 0 0,-1 1 1 0 0,1 0-1 0 0,0 0 0 0 0,0 0 0 0 0,-1 0 1 0 0,1 0-1 0 0,0 0 6 0 0,1 1-2 0 0,-1 0-1 0 0,1-1 1 0 0,0 1-1 0 0,-1 0 1 0 0,1 1 0 0 0,-1-1-1 0 0,1 1 3 0 0,6 2-15 0 0,16 5-82 0 0,-18-7 75 0 0,-1 1 0 0 0,1 1 0 0 0,-1 0 1 0 0,0 0-1 0 0,0 0 22 0 0,2 1-24 0 0,17 13-24 0 0,-9-5 34 0 0,0 0 0 0 0,9 12 14 0 0,8 10-52 0 0,-27-27 50 0 0,0 0 0 0 0,0 0 0 0 0,0 1 0 0 0,0 2 2 0 0,7 15 0 0 0,1-1 0 0 0,8 9 0 0 0,-12-12 0 0 0,-1 2 0 0 0,-4-16 0 0 0,7 19 0 0 0,-9-16 0 0 0,10 25 0 0 0,-2-20 0 0 0,-9-11 0 0 0,-1-4 0 0 0,-1 0 0 0 0,0-1 0 0 0,0 1 0 0 0,1 0 0 0 0,-1-1 0 0 0,0 1 0 0 0,1 0 0 0 0,-1-1 0 0 0,1 1 0 0 0,-1-1 0 0 0,1 1 0 0 0,-1-1 0 0 0,1 1 0 0 0,-1-1 0 0 0,1 1 0 0 0,0-1 0 0 0,-1 0 0 0 0,1 1 0 0 0,-1-1 0 0 0,1 0 0 0 0,0 1 0 0 0,0-1 0 0 0,4 2 0 0 0,11 9 0 0 0,-2-5 0 0 0,-11-1-18 0 0,-2-2-23 0 0,0 0-37 0 0,2-2-68 0 0,1 1-51 0 0,3 0-180 0 0,1 3-87 0 0,-3-2 135 0 0,1 0-41 0 0,0-1-51 0 0,2-1-59 0 0,8-1-598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43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362 197 8752 0 0,'0'0'9'0'0,"0"-1"0"0"0,1 1 0 0 0,-1-1 0 0 0,0 1 0 0 0,0-1 0 0 0,0 1 0 0 0,0-1 1 0 0,0 1-1 0 0,0-1 0 0 0,0 0 0 0 0,0 1 0 0 0,0-1 0 0 0,-1 1 0 0 0,1-1 0 0 0,0 1 0 0 0,0-1 0 0 0,0 1 1 0 0,-1-1-1 0 0,1 1 0 0 0,0-1 0 0 0,0 1 0 0 0,-1 0 0 0 0,1-1 0 0 0,0 1 0 0 0,-1-1 0 0 0,1 1 0 0 0,-1 0 1 0 0,1-1-1 0 0,-1 1 0 0 0,1 0 0 0 0,0-1 0 0 0,-1 1 0 0 0,1 0 0 0 0,-1 0 0 0 0,1-1 0 0 0,-1 1 0 0 0,1 0 1 0 0,-1 0-1 0 0,1 0 0 0 0,-1 0 0 0 0,0 0 0 0 0,1 0 0 0 0,-1 0 0 0 0,1 0 0 0 0,-1 0 0 0 0,0 0-9 0 0,-4-3 240 0 0,-9-8-29 0 0,5 7-169 0 0,-14-8-41 0 0,16 10 48 0 0,-3 0 79 0 0,3 2 25 0 0,0 0-1 0 0,-1 0 1 0 0,1 0 0 0 0,-2 1-153 0 0,-2 2 172 0 0,-7 7 90 0 0,7-4-28 0 0,0-1-1 0 0,0 0 0 0 0,-6 2-233 0 0,1 0 139 0 0,-1 4 54 0 0,10-6-75 0 0,1 0 1 0 0,-1 1-1 0 0,1 0 1 0 0,0 0-1 0 0,1 1 1 0 0,-4 5-119 0 0,-17 23 290 0 0,8-10-89 0 0,12-10-33 0 0,4-8-96 0 0,-12 39 252 0 0,0 4-72 0 0,13-44-217 0 0,0-1 1 0 0,0 1-1 0 0,1 0 1 0 0,0 0-1 0 0,0 0 1 0 0,0 0-1 0 0,1 0 1 0 0,-1 0 0 0 0,2 4-36 0 0,9 11 160 0 0,-7-7-85 0 0,-3-10-44 0 0,0 0-1 0 0,0 0 1 0 0,1 0-1 0 0,0 0 1 0 0,-1 0-1 0 0,2 0 1 0 0,-1-1 0 0 0,0 2-31 0 0,5 6 66 0 0,-5-8-44 0 0,-1 1-1 0 0,1-1 1 0 0,1 0-1 0 0,-1 0 0 0 0,0 0 1 0 0,1 0-1 0 0,-1 0 1 0 0,1 0-1 0 0,0-1 1 0 0,0 1-1 0 0,0-1-21 0 0,9 6 63 0 0,0 1 55 0 0,1-1 0 0 0,0 0 1 0 0,13 5-119 0 0,-26-13 0 0 0,27 9 216 0 0,-18-6-151 0 0,-1-1 1 0 0,1 0-1 0 0,0-1 0 0 0,-1 0 1 0 0,2 0-66 0 0,14 0 209 0 0,-11-1-128 0 0,-7 0-29 0 0,0 0 0 0 0,0 0 0 0 0,0-1 0 0 0,0 1 0 0 0,4-2-52 0 0,-6 0 39 0 0,0 1 0 0 0,0 0 0 0 0,0-1 0 0 0,0 0 0 0 0,-1 0 0 0 0,3-2-39 0 0,21-10 184 0 0,-10 7-51 0 0,-5-6-37 0 0,-5 3-37 0 0,9 0 77 0 0,-4-7-39 0 0,9-10 70 0 0,-18 24-143 0 0,0 0-1 0 0,0 0 1 0 0,0-1-1 0 0,-1 1 0 0 0,1-1 1 0 0,-1 0-1 0 0,0 1 1 0 0,0-1-1 0 0,0 0 0 0 0,-1 0 1 0 0,1-1-24 0 0,2-21 153 0 0,-3-5 52 0 0,-1 22-165 0 0,1 6-25 0 0,-1 0 0 0 0,1 0 0 0 0,-1-1 0 0 0,0 1 1 0 0,-1 0-1 0 0,1 0 0 0 0,0 0 0 0 0,-1 0 0 0 0,0 0 0 0 0,0 0 0 0 0,0-1-15 0 0,-12-17 34 0 0,-1-4 10 0 0,6 7-7 0 0,-1 3-38 0 0,-2 3-46 0 0,-1 0-51 0 0,0 1-38 0 0,2 3 22 0 0,7 6 85 0 0,0 1-1 0 0,0-1 1 0 0,0 1-1 0 0,0 0 1 0 0,0 0-1 0 0,-2 0 30 0 0,-3-1-93 0 0,0-1-47 0 0,0-1-66 0 0,-1-3-85 0 0,-7-7-411 0 0,15 14 630 0 0,-1-1 0 0 0,1 1 0 0 0,-1-1 0 0 0,1 1 0 0 0,-1 0 0 0 0,1 0 0 0 0,-1-1 0 0 0,1 1 0 0 0,-1 0 0 0 0,1 0 72 0 0,1 0-11 0 0</inkml:trace>
  <inkml:trace contextRef="#ctx0" brushRef="#br0" timeOffset="629.66">690 148 9792 0 0,'0'0'222'0'0,"0"0"30"0"0,0 0 18 0 0,0 1-117 0 0,3 1-80 0 0,2 5-23 0 0,-1 0 64 0 0,-1 1 54 0 0,-2 1 43 0 0,0 5 193 0 0,-2 10 272 0 0,0-1-119 0 0,1-8-250 0 0,1-1-114 0 0,2-1-75 0 0,-1-6-33 0 0,-1 2-7 0 0,2 2 16 0 0,0-1 19 0 0,0 1 46 0 0,1 4 80 0 0,5 15 148 0 0,-6-15-138 0 0,2-1 1 0 0,-1 0 0 0 0,5 8-250 0 0,9 12 381 0 0,-7-13-21 0 0,1-1 0 0 0,10 12-360 0 0,-5-12 261 0 0,2 1 58 0 0,-6-9-105 0 0,7 0 3 0 0,-1 1-1 0 0,-6-1-5 0 0,-11-11-183 0 0,0 1 0 0 0,0-1 0 0 0,0 1 0 0 0,0-1 0 0 0,0 0 0 0 0,0 1 0 0 0,0-1 0 0 0,0 0-28 0 0,20 4 266 0 0,-10-4-62 0 0,0-1 1 0 0,0 0 0 0 0,1-1-205 0 0,16 0 372 0 0,-29 1-372 0 0,3 0 29 0 0,0 0 0 0 0,0 0-1 0 0,0 0 1 0 0,-1 0-1 0 0,1-1 1 0 0,0 0-1 0 0,1 0-28 0 0,7-12 183 0 0,2 4-113 0 0,-10 7-59 0 0,0 1 0 0 0,-1-1 0 0 0,1 1 0 0 0,-1-1 0 0 0,1 0 1 0 0,-1 0-1 0 0,0 0 0 0 0,0 0 0 0 0,0-1 0 0 0,0 1 0 0 0,0-1-11 0 0,3-8 50 0 0,-4 9-41 0 0,0-1 0 0 0,0 1 1 0 0,1 0-1 0 0,-1 0 0 0 0,0-1 1 0 0,1 1-1 0 0,0 0 0 0 0,-1 0 0 0 0,1 0-9 0 0,7-6 9 0 0,-7 7-4 0 0,0-1 0 0 0,0 1 0 0 0,-1-1 1 0 0,1 0-1 0 0,0 1 0 0 0,-1-1 0 0 0,1 0 0 0 0,-1 0 0 0 0,0 0 0 0 0,1 0 0 0 0,-1 0 0 0 0,0-1 0 0 0,0 1 0 0 0,-1 0 0 0 0,1 0 0 0 0,0-1 1 0 0,-1 1-1 0 0,1 0 0 0 0,-1-2-5 0 0,3-16 52 0 0,2 7-37 0 0,-3 11-15 0 0,-1 0 0 0 0,0-1 0 0 0,0 1 0 0 0,0-1 0 0 0,-1 1 0 0 0,1-1 0 0 0,0 0 0 0 0,-1 1 0 0 0,0-1-1 0 0,0 0 1 0 0,0-2 0 0 0,1 3 3 0 0,-1 0 0 0 0,0 1 0 0 0,0-1 0 0 0,1 0 0 0 0,-1 0 0 0 0,1 0-1 0 0,0 0 1 0 0,-1 0 0 0 0,1 0 0 0 0,0 0 0 0 0,0 1 0 0 0,0-1 0 0 0,1 0-3 0 0,-1 1 2 0 0,0-1 0 0 0,-1 1 0 0 0,1-1 0 0 0,0 0 1 0 0,0 1-1 0 0,-1-1 0 0 0,1 0 0 0 0,-1 1 1 0 0,0-1-1 0 0,1 0 0 0 0,-1 0 0 0 0,0-1-2 0 0,-1-6 0 0 0,2-1 0 0 0,13-20 0 0 0,-12 17-14 0 0,-2 10-60 0 0,0 3-14 0 0,0 0 0 0 0,3 0 0 0 0,-3 0 85 0 0,1 0 0 0 0,-1 0-1 0 0,1 0 1 0 0,-1 0 0 0 0,1 0-1 0 0,-1 0 1 0 0,1 0 0 0 0,-1 0-1 0 0,1 0 1 0 0,-1 0 0 0 0,1 0-1 0 0,-1 0 1 0 0,1 1 0 0 0,-1-1-1 0 0,1 0 1 0 0,-1 0 0 0 0,0 1-1 0 0,1-1 1 0 0,-1 0 0 0 0,1 1-1 0 0,-1-1 1 0 0,0 0 0 0 0,1 1-1 0 0,-1-1 1 0 0,0 0 0 0 0,1 1-1 0 0,-1-1 1 0 0,0 1 0 0 0,0-1 3 0 0,1 16-79 0 0,-1-14 70 0 0,0 0-1 0 0,0 1 1 0 0,0-1-1 0 0,0 0 1 0 0,0 0-1 0 0,0 1 0 0 0,1-1 1 0 0,-1 0-1 0 0,1 0 1 0 0,-1 1-1 0 0,1-1 10 0 0,1 2-16 0 0,10 20-30 0 0,7 13 44 0 0,-8-17 2 0 0,-8-7 0 0 0,-2-11-4 0 0,-1 1 0 0 0,1-1 1 0 0,-1 1-1 0 0,1-1 0 0 0,0 0 0 0 0,0 1 1 0 0,0-1-1 0 0,0 0 0 0 0,0 0 0 0 0,1 0 0 0 0,-1 0 1 0 0,1 0-1 0 0,-1 0 0 0 0,1 0 4 0 0,6 6-9 0 0,-5-4 9 0 0,0-1 0 0 0,1 0-1 0 0,-1 0 1 0 0,1 0 0 0 0,0 0-1 0 0,0 0 1 0 0,22 9 0 0 0,27 9 0 0 0,-47-20 0 0 0,0 0 0 0 0,-1 0 0 0 0,1 0 0 0 0,0-1 0 0 0,0 1 0 0 0,0-2 0 0 0,0 1 0 0 0,0-1 0 0 0,7 1 0 0 0,6 0 32 0 0,16-1 137 0 0,-24-1-130 0 0,11-9 73 0 0,-8 8-58 0 0,-12 2-40 0 0,0 1-1 0 0,1-1 1 0 0,-1 1-1 0 0,1-1 0 0 0,-1 0 1 0 0,0 0-1 0 0,0 0 0 0 0,0 0 1 0 0,1 0-1 0 0,-1-1 1 0 0,0 1-1 0 0,0-1 0 0 0,0 1 1 0 0,0-1-14 0 0,-1 0 14 0 0,1 1 1 0 0,0-1-1 0 0,0 1 1 0 0,0-1-1 0 0,0 1 1 0 0,0 0-1 0 0,1 0 1 0 0,-1 0-1 0 0,0 0 1 0 0,0 1-1 0 0,1-1 1 0 0,-1 1-15 0 0,17-8 96 0 0,-16 6-78 0 0,-1-1-1 0 0,0 1 0 0 0,1-1 0 0 0,-1 1 0 0 0,0-1 0 0 0,0 0 1 0 0,0-1-18 0 0,15-18 118 0 0,-11 16-85 0 0,-2 3-6 0 0,-1 0 0 0 0,0-1 0 0 0,0 1 0 0 0,0-1 0 0 0,1-1-27 0 0,6-19 120 0 0,-7 17-98 0 0,4-18 66 0 0,-3-8 51 0 0,-4 27-124 0 0,0-1-1 0 0,0 1 1 0 0,-1 0 0 0 0,0 0-1 0 0,0 0 1 0 0,0 0-1 0 0,-1 0 1 0 0,0 0-1 0 0,0 0 1 0 0,0 0-1 0 0,-3-4-14 0 0,-52-74 125 0 0,28 42-147 0 0,15 20-34 0 0,0 1-39 0 0,10 15 55 0 0,0 1 0 0 0,-1-1 0 0 0,1 1 0 0 0,-1 0 0 0 0,0 1 0 0 0,0-1 0 0 0,-1 1 0 0 0,-3-2 40 0 0,2 0-129 0 0,-1 1 34 0 0,-13-15-123 0 0,12 12 95 0 0,1-1-68 0 0,0 0-101 0 0,3 3 18 0 0,0 0-74 0 0,-1 1-84 0 0,1-1-96 0 0,2 4-614 0 0,3 2-37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42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10680 0 0,'0'0'241'0'0,"0"0"38"0"0,0 0 11 0 0,0 0-28 0 0,0 0-100 0 0,0 0-40 0 0,0 0 127 0 0,0 2 236 0 0,0 0-405 0 0,0 0 33 0 0,0 11 648 0 0,0-9-600 0 0,0-2-60 0 0,1 1-40 0 0,-1-1-51 0 0,1 0-59 0 0,4 7 138 0 0,-4-8-72 0 0,0 0 0 0 0,0 1 0 0 0,0-1 0 0 0,0 1 0 0 0,0 0 0 0 0,-1-1 0 0 0,1 1 0 0 0,0 0 0 0 0,-1-1 0 0 0,0 1 0 0 0,1 0 0 0 0,-1-1 0 0 0,0 1 0 0 0,0 0 0 0 0,0 1-17 0 0,0 9 72 0 0,0 13 81 0 0,3 1 39 0 0,4 2 38 0 0,6 25 159 0 0,-6-22-188 0 0,-4-5 28 0 0,-2-4-35 0 0,1 12 83 0 0,8 4 89 0 0,-8-24-194 0 0,-1 0-1 0 0,0 0 0 0 0,-2 6-171 0 0,1 20 300 0 0,3-17-154 0 0,3 2 44 0 0,-4-19-116 0 0,0 1 0 0 0,-1-1 0 0 0,0 1 0 0 0,0-1 0 0 0,0 6-74 0 0,-2 4 107 0 0,1-8-55 0 0,0 0 0 0 0,0 0 1 0 0,1 0-1 0 0,0 0 0 0 0,0 1-52 0 0,4 8 81 0 0,-3-10-38 0 0,0 0-1 0 0,0 0 1 0 0,-1 0-1 0 0,0 0 1 0 0,0 0-1 0 0,-1 0-42 0 0,-1 6 94 0 0,1 8 95 0 0,4-3 34 0 0,-2-12-187 0 0,1 4 72 0 0,4 17 207 0 0,-6-18-254 0 0,-1 2-39 0 0,0 35-22 0 0,0-32 0 0 0,0-1 4 0 0,0 9 62 0 0,0-19 19 0 0,0-3-16 0 0,0 0-41 0 0,0 0-42 0 0,0 0-64 0 0,0 0-51 0 0,0 0-200 0 0,0 0 164 0 0,0 0 70 0 0,0 0-32 0 0,0 0-11 0 0,0 0-34 0 0,0 0-39 0 0,0 0-43 0 0,0 0-46 0 0,0 0-45 0 0,0 0-41 0 0,0 0-36 0 0,0 0-272 0 0,0 0-60 0 0,0 0-49 0 0,0 0-34 0 0,0 0-1497 0 0,0 0-1322 0 0</inkml:trace>
  <inkml:trace contextRef="#ctx0" brushRef="#br0" timeOffset="361.94">328 50 9848 0 0,'0'0'222'0'0,"0"0"30"0"0,0 0 19 0 0,1 0-114 0 0,1 0-82 0 0,3 0-38 0 0,4-3-27 0 0,0-4 7 0 0,-5 3 46 0 0,-4 4-63 0 0,3-2 129 0 0,-3 1 147 0 0,0 1 233 0 0,0 0 17 0 0,0 0-30 0 0,3 0-135 0 0,9 3-123 0 0,7 10 163 0 0,1 6-6 0 0,-8-5-166 0 0,4 3 11 0 0,-4 1-47 0 0,-2 12 28 0 0,-9-24-167 0 0,1 1 1 0 0,0-1-1 0 0,0 0 1 0 0,2 3-55 0 0,1 3 111 0 0,-1 0 1 0 0,0 0 0 0 0,0 1 0 0 0,0 8-112 0 0,8 24 243 0 0,-5-20-105 0 0,2 16 134 0 0,0-1-3 0 0,-2-15-127 0 0,-6-23-128 0 0,12 44 302 0 0,-10-10 2 0 0,-3-25-206 0 0,0-1 0 0 0,1 0 0 0 0,1 3-112 0 0,8 25 326 0 0,-8-28-220 0 0,-2 0-1 0 0,1 0 1 0 0,-2 9-106 0 0,1-9 96 0 0,0 1-1 0 0,0-1 1 0 0,1 0-1 0 0,0 1 0 0 0,1 0-95 0 0,3 6 129 0 0,-3-10-71 0 0,0 0 0 0 0,-1 0 0 0 0,1 0 0 0 0,-1 0 1 0 0,-1 0-1 0 0,1 0-58 0 0,-1 88 617 0 0,1-80-499 0 0,6-1 1 0 0,-6-13-104 0 0,0 1 0 0 0,0-1 0 0 0,0 1 0 0 0,0-1 1 0 0,-1 1-1 0 0,1-1 0 0 0,-1 1 0 0 0,1 0 0 0 0,-1-1 0 0 0,0 1 0 0 0,1 0 0 0 0,-1-1 0 0 0,0 2-15 0 0,0 8 89 0 0,0-2-21 0 0,0 7 55 0 0,0-8-104 0 0,0 11 56 0 0,0-16-64 0 0,0-3-90 0 0,0 0-30 0 0,0 0-40 0 0,0 0-235 0 0,0 0-526 0 0,0 0-61 0 0,0 0-12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41.4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771 232 8752 0 0,'0'0'197'0'0,"0"0"24"0"0,0 0 19 0 0,-3-3-29 0 0,-1-1-178 0 0,-3-6-23 0 0,2-1 25 0 0,0 2 65 0 0,0-2 143 0 0,0 3 78 0 0,-2-7 530 0 0,5 10-611 0 0,-2-1-54 0 0,2 1 3 0 0,-2-3 280 0 0,-4 4-74 0 0,3 2-271 0 0,-4-6 149 0 0,0-9 231 0 0,1 3-146 0 0,2 6-186 0 0,3 6-114 0 0,-1-1 0 0 0,1 1 0 0 0,0-1 1 0 0,-1 1-1 0 0,1 0 0 0 0,-2 0-58 0 0,1 0 43 0 0,1 0-1 0 0,-1 0 0 0 0,1 0 1 0 0,0-1-1 0 0,-1 1 1 0 0,0-2-43 0 0,-4-5 94 0 0,6 7-61 0 0,0-1 1 0 0,-1 1-1 0 0,1 0 1 0 0,-1-1-1 0 0,1 1 1 0 0,-1 1 0 0 0,-2-3-34 0 0,3 3 25 0 0,0 1 1 0 0,0-1 0 0 0,0 0-1 0 0,0 1 1 0 0,0-1 0 0 0,0 1-1 0 0,0 0 1 0 0,0 0 0 0 0,-2 0-26 0 0,-19-4 174 0 0,0-6 40 0 0,20 9-189 0 0,0 0 1 0 0,0 0 0 0 0,0 1 0 0 0,0-1 0 0 0,0 1 0 0 0,0 0 0 0 0,0 0 0 0 0,0 0 0 0 0,0 0 0 0 0,-3 1-26 0 0,-10-1 89 0 0,-7 4-12 0 0,0 6-36 0 0,21-9-34 0 0,0-1 0 0 0,0 1-1 0 0,0-1 1 0 0,0 1 0 0 0,0-1 0 0 0,0 0 0 0 0,0 0-1 0 0,-1 0 1 0 0,1 0 0 0 0,0 0 0 0 0,0 0-7 0 0,-9 0 12 0 0,9-1-9 0 0,-1 1 1 0 0,1 0-1 0 0,-1 0 1 0 0,1 1-1 0 0,-1-1 1 0 0,1 0-1 0 0,-1 1 1 0 0,1 0-1 0 0,0-1 1 0 0,-1 1-1 0 0,1 0 1 0 0,0 0-1 0 0,0 0 1 0 0,-1 1-1 0 0,1-1 1 0 0,0 1-1 0 0,0-1 1 0 0,0 1 0 0 0,0 0-4 0 0,-1 1 0 0 0,0-1 0 0 0,-1 1 0 0 0,1-1 0 0 0,0 0 0 0 0,-1 0 0 0 0,-1 0 0 0 0,2 0 0 0 0,-1 0 0 0 0,1 0 0 0 0,-1 0 0 0 0,1 1 0 0 0,0-1 0 0 0,-1 2 0 0 0,-8 9 0 0 0,0 0 0 0 0,2 1 0 0 0,-6 9 0 0 0,12-15 0 0 0,-1 0 0 0 0,1 1 0 0 0,0-1 1 0 0,1 1-1 0 0,0 0 0 0 0,0 0 0 0 0,1 0 1 0 0,0 2-1 0 0,-3 10 8 0 0,4-18-2 0 0,-3 11 9 0 0,1-1 0 0 0,1 0 1 0 0,0 1-1 0 0,0 8-15 0 0,2 6 44 0 0,0 25-8 0 0,0-14 41 0 0,0-29-32 0 0,1 1 1 0 0,-1-1-1 0 0,2 3-45 0 0,9 25 157 0 0,-7-2-25 0 0,-5 25 127 0 0,1-32-119 0 0,0-7-7 0 0,-1-9-29 0 0,1-1 0 0 0,1 1 0 0 0,1 9-104 0 0,4 1 146 0 0,-4-16-85 0 0,0-1 1 0 0,-1 1-1 0 0,1 0 0 0 0,-2-1 0 0 0,1 1 1 0 0,-1 1-62 0 0,0 10 122 0 0,-1 12 82 0 0,5 1 68 0 0,2-15-123 0 0,0 2 34 0 0,-5 0 1 0 0,-1 42 204 0 0,2-41-226 0 0,5-2-63 0 0,-1-1-28 0 0,-4 0 36 0 0,-2 14 93 0 0,0-11-96 0 0,0-18-101 0 0,0-1 0 0 0,0 1 0 0 0,0-1 0 0 0,0 1 0 0 0,0-1 0 0 0,0 1 1 0 0,0-1-1 0 0,0 1 0 0 0,0-1 0 0 0,0 1 0 0 0,0-1 0 0 0,0 1 0 0 0,0-1 0 0 0,0 1 0 0 0,-1-1 0 0 0,1 1 0 0 0,0-1 0 0 0,0 1 0 0 0,-1-1 1 0 0,1 1-1 0 0,0-1 0 0 0,0 0 0 0 0,-1 1 0 0 0,1-1 0 0 0,-1 1 0 0 0,1-1 0 0 0,0 0 0 0 0,-1 1 0 0 0,1-1 0 0 0,-1 0 0 0 0,1 0 0 0 0,-1 1-3 0 0,-6 3 47 0 0,7-3-42 0 0,-1 0 1 0 0,1-1-1 0 0,0 1 0 0 0,0 0 0 0 0,-1-1 0 0 0,1 1 0 0 0,0 0 0 0 0,0-1 0 0 0,0 1 0 0 0,0 0 0 0 0,-1-1 0 0 0,1 1 0 0 0,0 0 0 0 0,0 0 0 0 0,0-1-5 0 0,0 3 92 0 0,0-3-33 0 0,0 0-144 0 0,0 0-15 0 0,0-1 10 0 0,-2-1-76 0 0,0 0 29 0 0,0 0-33 0 0,-2-3-134 0 0,1 1-39 0 0,-3-10-913 0 0,6 14 1162 0 0,-1-1 0 0 0,0 1 0 0 0,0-1-1 0 0,0 1 1 0 0,0 0 0 0 0,1 0-1 0 0,-1-1 1 0 0,0 1 0 0 0,0 0 0 0 0,0 0-1 0 0,0 0 1 0 0,0 0 0 0 0,0 0-1 0 0,0 0 95 0 0</inkml:trace>
  <inkml:trace contextRef="#ctx0" brushRef="#br0" timeOffset="537.64">1 707 8840 0 0,'0'0'197'0'0,"0"0"24"0"0,0 0 19 0 0,2 0 14 0 0,3 0-157 0 0,-3 0-51 0 0,0 0-1 0 0,1 1 0 0 0,-1-2 0 0 0,1 1 0 0 0,-1 0 0 0 0,1 0 0 0 0,-1-1 1 0 0,0 0-1 0 0,2 0-45 0 0,5-4 116 0 0,4-2 92 0 0,1 6-18 0 0,-4 1-64 0 0,2 1 17 0 0,-3-1-13 0 0,0-2 13 0 0,0 0 42 0 0,4-3-2 0 0,12-4 211 0 0,-9 4-165 0 0,-7 1-108 0 0,-2 2-50 0 0,0 0-36 0 0,13-6 183 0 0,-1 1-70 0 0,0 0-44 0 0,21-4 68 0 0,-16 6-94 0 0,-6 2-27 0 0,0-1 0 0 0,7-3-51 0 0,-1-2 31 0 0,-6 3 20 0 0,1 0 0 0 0,18-3-51 0 0,9 3 91 0 0,-7-5 5 0 0,4 6 0 0 0,-23-1-58 0 0,-1 1-62 0 0,-5 3-47 0 0,2 1-58 0 0,1 1-48 0 0,1 1-41 0 0,14 0-263 0 0,-23-1 282 0 0,-1 0 0 0 0,1-1-1 0 0,-1 0 1 0 0,5-2 199 0 0,3-2-360 0 0,-6 0 75 0 0,-2 3 8 0 0,0 1-37 0 0,2 1-98 0 0,-1 0 115 0 0,2 0-85 0 0,29 0-1099 0 0,-24 0 919 0 0,-7 0 299 0 0,-1 0 75 0 0,-5 0-54 0 0,-3 0 118 0 0,0 0 43 0 0,0 0 77 0 0,0 0 49 0 0,0 0 69 0 0,0 0 106 0 0,0 2 4 0 0,0 3-140 0 0,0 7 179 0 0,-1-5-85 0 0,-1-1 34 0 0,-15 29 933 0 0,5-12-442 0 0,2-3-207 0 0,5-9-292 0 0,0-1-33 0 0,-25 25 443 0 0,21-19-446 0 0,-8 32 394 0 0,13-33-445 0 0,-2 16 74 0 0,1-16-85 0 0,3-11-85 0 0,1-1 1 0 0,0 1-1 0 0,-1-1 1 0 0,2 1-1 0 0,-1-1 1 0 0,0 1 0 0 0,1 0-1 0 0,0-1 1 0 0,0 1-22 0 0,0 33 177 0 0,0-15-24 0 0,0-10-37 0 0,0 2 39 0 0,1 1-47 0 0,6 3 98 0 0,-4-13-135 0 0,1 1 0 0 0,0-1-1 0 0,0-1 1 0 0,0 1 0 0 0,1 0-71 0 0,45 44 535 0 0,-48-47-503 0 0,1 0 0 0 0,0 0 0 0 0,0 0 0 0 0,0 0 0 0 0,0 0 0 0 0,1-1 0 0 0,-1 0 0 0 0,0 0 0 0 0,1 0 0 0 0,-1 0 0 0 0,1 0 0 0 0,-1-1 0 0 0,1 1 0 0 0,-1-1 0 0 0,1 0 0 0 0,-1 0 0 0 0,1 0 0 0 0,1-1-32 0 0,31-5 264 0 0,-5-6-60 0 0,-24 9-137 0 0,0 0 0 0 0,1 1 0 0 0,-1 0 0 0 0,4 0-67 0 0,-6 1 36 0 0,-1 0-1 0 0,1 0 0 0 0,0 0 0 0 0,-1-1 0 0 0,1 0 1 0 0,-1 1-1 0 0,1-2 0 0 0,-1 1 0 0 0,0 0 0 0 0,0-1 1 0 0,2-1-36 0 0,8-11 84 0 0,-11 11-63 0 0,0 0-1 0 0,1 0 0 0 0,0 1 1 0 0,0 0-1 0 0,0-1 1 0 0,0 1-1 0 0,0 1 1 0 0,4-3-21 0 0,-4 3 15 0 0,0 0 0 0 0,0 0 0 0 0,-1-1 0 0 0,1 0 0 0 0,-1 1 0 0 0,1-1 1 0 0,-1-1-1 0 0,0 1 0 0 0,0 0 0 0 0,-1-1 0 0 0,3-1-15 0 0,21-27 137 0 0,-15 22-99 0 0,-3 2 9 0 0,0 0 1 0 0,-1 0 0 0 0,5-6-48 0 0,-10 11 15 0 0,0 0 0 0 0,0 0 0 0 0,0-1-1 0 0,-1 1 1 0 0,1-1 0 0 0,-1 1 0 0 0,0-1 0 0 0,0 1 0 0 0,0-1 0 0 0,0 0 0 0 0,0 0 0 0 0,-1 1 0 0 0,0-2-15 0 0,1-18 73 0 0,-1 7-3 0 0,0 1 1 0 0,-1-1-1 0 0,-2-9-70 0 0,2 20 14 0 0,0 0-1 0 0,0 0 0 0 0,-1 0 1 0 0,0 0-1 0 0,0 0 0 0 0,0 1 1 0 0,0-1-1 0 0,-1 1 0 0 0,0 0 1 0 0,0-1-1 0 0,0 1 0 0 0,0 1 0 0 0,-1-2-13 0 0,-24-17 76 0 0,7-2 16 0 0,-9 13 4 0 0,7-5-29 0 0,19 12-55 0 0,0 1-1 0 0,0 0 0 0 0,0 0 0 0 0,-1 1 1 0 0,1-1-1 0 0,-1 1 0 0 0,0 0 1 0 0,-3-1-12 0 0,-10-2-33 0 0,-27-7-165 0 0,31 9 88 0 0,-3 2 3 0 0,-4 0-7 0 0,4-4 8 0 0,11 3 44 0 0,-1 0 1 0 0,0 1-1 0 0,0-1 1 0 0,0 1-1 0 0,0 1 0 0 0,0-1 62 0 0,-15 1-176 0 0,6 0-8 0 0,2 0-62 0 0,7 0 79 0 0,0 0-35 0 0,1 0-15 0 0,-6-5-111 0 0,9 4 184 0 0,0-1-61 0 0,1 0 22 0 0,0 1-46 0 0,0 0-52 0 0,-1 0-59 0 0,2 0-14 0 0,-1 0-49 0 0,1 1-44 0 0,-1-1-38 0 0,0 1-141 0 0,0 0-39 0 0,0 0-168 0 0,-2 0-459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39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312 1 8496 0 0,'0'0'190'0'0,"0"0"28"0"0,0 0 10 0 0,0 0 42 0 0,0 0 117 0 0,0 0 49 0 0,0 2 11 0 0,0 8 80 0 0,0 1-62 0 0,0-1-58 0 0,0 2-52 0 0,0 5 90 0 0,0 1-87 0 0,0-1-70 0 0,0 0-53 0 0,0-5-2 0 0,0 3-14 0 0,3 8 6 0 0,-2-20-191 0 0,6 28 229 0 0,-5-21-159 0 0,-1-1 1 0 0,1 0 0 0 0,-2 8-105 0 0,0 11 235 0 0,0 25 192 0 0,0-35-261 0 0,0 3 46 0 0,0 7 27 0 0,0 47 452 0 0,0-52-502 0 0,0 15 227 0 0,0-1-70 0 0,0 6 7 0 0,0 22 131 0 0,0-61-437 0 0,0 0-1 0 0,1 1 1 0 0,-1-1 0 0 0,1 1-1 0 0,0 3-46 0 0,3 0 87 0 0,0 5 52 0 0,-9 17 57 0 0,16 33 158 0 0,-11-41-169 0 0,0-3-50 0 0,0 57 214 0 0,0-29-131 0 0,0-45-324 0 0,0-1-120 0 0,0-1-194 0 0,0 0-11 0 0,0 0 141 0 0,0 0 2 0 0,0 0-124 0 0,0 0 38 0 0,0 0-36 0 0,0-3-1061 0 0,0-10-51 0 0</inkml:trace>
  <inkml:trace contextRef="#ctx0" brushRef="#br0" timeOffset="313.85">17 443 8840 0 0,'0'-14'197'0'0,"0"12"24"0"0,-3 2 19 0 0,-8 0 30 0 0,9 0 70 0 0,4 0 32 0 0,7-2-120 0 0,3-4 34 0 0,2-1 20 0 0,-2 5-38 0 0,0 0-2 0 0,-2-3-49 0 0,3-1 20 0 0,1 3-56 0 0,7 4 41 0 0,-8 0-76 0 0,1-1 42 0 0,-4-2-27 0 0,0-1 37 0 0,19-5 166 0 0,2 1-79 0 0,-5 1-103 0 0,0-1-41 0 0,-14 4-79 0 0,0-1 0 0 0,-1-1 0 0 0,3-1-62 0 0,18-7 97 0 0,18 0-39 0 0,-33 9-31 0 0,15-3-6 0 0,-21 5-6 0 0,0-1-1 0 0,0 0 1 0 0,3-1-15 0 0,38-13-24 0 0,0 1-31 0 0,-26 7-1 0 0,-8 5-55 0 0,-2 1-66 0 0,0 2-107 0 0,-6 1 7 0 0,-2-1 60 0 0,0-1 18 0 0,2-2-23 0 0,6-2-89 0 0,-10 5 153 0 0,0 0 0 0 0,-1 0 1 0 0,1 1-1 0 0,4 0 158 0 0,-10 0-1 0 0</inkml:trace>
  <inkml:trace contextRef="#ctx0" brushRef="#br0" timeOffset="737.95">886 197 6992 0 0,'0'0'157'0'0,"0"0"23"0"0,0 0 12 0 0,2 3-27 0 0,2 1-137 0 0,4 10-20 0 0,-6-2 60 0 0,-2-10-28 0 0,0-1 0 0 0,0 1 0 0 0,1 0-1 0 0,-1-1 1 0 0,0 1 0 0 0,1 0-1 0 0,-1-1 1 0 0,1 1 0 0 0,0-1-1 0 0,-1 1 1 0 0,1-1 0 0 0,0 0 0 0 0,0 1-40 0 0,6 12 310 0 0,-2 13 169 0 0,1-11-152 0 0,-1-3-35 0 0,-2 10 99 0 0,0 4 60 0 0,10 10 165 0 0,-10-30-485 0 0,0 0 1 0 0,-1 0-1 0 0,0 0 0 0 0,0 1 0 0 0,0-1 0 0 0,-1 1 0 0 0,0-1 0 0 0,0 5-131 0 0,-2 6 201 0 0,1 18 204 0 0,3-11-49 0 0,4-3-55 0 0,0-3-81 0 0,6 21 170 0 0,-11-24-230 0 0,-1 2 41 0 0,-1 47 555 0 0,0 1-88 0 0,2-49-492 0 0,5 8 144 0 0,-1-3-52 0 0,-4-7-149 0 0,-2-4 31 0 0,0 16 158 0 0,0-17-137 0 0,0 0 48 0 0,0 0 89 0 0,-3-7-68 0 0,-8 8-5 0 0,8-8-23 0 0,3-3-11 0 0,0 0-1 0 0,0 0-9 0 0,0 0-40 0 0,1-13 10 0 0,0 0-37 0 0,-2-11 36 0 0,0 4-88 0 0,0 15-60 0 0,2 0 0 0 0,-1 0-1 0 0,0 0 1 0 0,1 1 0 0 0,0-1 0 0 0,0 0 0 0 0,0 0-1 0 0,2-3-11 0 0,7-9 67 0 0,-8 13-65 0 0,0 0 0 0 0,-1 1 0 0 0,1-1 0 0 0,-1 0-1 0 0,0 0 1 0 0,0 0 0 0 0,0-1-2 0 0,10-26-1 0 0,7 3 2 0 0,-11 19-6 0 0,-1 0 1 0 0,0 0-1 0 0,0-2 5 0 0,5-7-37 0 0,-5 9-13 0 0,0 0 0 0 0,1 1 0 0 0,0-1-1 0 0,4-2 51 0 0,7-4-61 0 0,-6 6 6 0 0,29-20-129 0 0,-37 27 160 0 0,0 0 0 0 0,0 0 0 0 0,0 1 0 0 0,0-1 0 0 0,0 1 0 0 0,0 0 0 0 0,0 0 0 0 0,0 0-1 0 0,1 1 1 0 0,2-1 24 0 0,12 1-81 0 0,-5-1 24 0 0,0 1 1 0 0,8 1 56 0 0,-19-1-8 0 0,0 0 1 0 0,0 1 0 0 0,0-1 0 0 0,0 1-1 0 0,0 0 1 0 0,0 0 0 0 0,0 0 0 0 0,0 0 0 0 0,0 1-1 0 0,-1-1 1 0 0,1 1 0 0 0,-1-1 0 0 0,1 1-1 0 0,0 1 8 0 0,11 10-26 0 0,25 28-98 0 0,-23-20 76 0 0,-6-1 38 0 0,12 51 10 0 0,-18-60 0 0 0,-2-8 0 0 0,-1 0 0 0 0,1 0 0 0 0,-1 1 0 0 0,0-1 0 0 0,0 0 0 0 0,-1 0 0 0 0,1 1 0 0 0,-1-1 0 0 0,0 0 0 0 0,1 3 0 0 0,-1 57 0 0 0,0-61 0 0 0,0 0 0 0 0,0 0 0 0 0,0 0 0 0 0,1-1 0 0 0,-1 1 0 0 0,1 0 0 0 0,-1 0 0 0 0,1 0 0 0 0,0-1 0 0 0,0 1 0 0 0,0 0 0 0 0,0-1 0 0 0,0 1 0 0 0,0-1 0 0 0,0 1 0 0 0,0 0 0 0 0,0-1 0 0 0,-1 1 0 0 0,1 0 0 0 0,0-1 0 0 0,-1 1 0 0 0,1 0 0 0 0,-1 0 0 0 0,0 0 0 0 0,1-1 0 0 0,-1 1 0 0 0,0 0 0 0 0,0-1 0 0 0,0 0-1 0 0,0 0 0 0 0,0 0 0 0 0,0 0 0 0 0,0 0 0 0 0,0 0 0 0 0,0-1 1 0 0,0 1-1 0 0,1 0 0 0 0,-1 0 0 0 0,0 0 0 0 0,0 0 0 0 0,1 0 0 0 0,0 0 1 0 0,-1 0 77 0 0,1-1-43 0 0,0 0-39 0 0,0 1-39 0 0,0-1-34 0 0,0 0-35 0 0,2 1-205 0 0,-1-1 73 0 0,-1 0-36 0 0,3 0-376 0 0,0 0-264 0 0,-1 0 161 0 0,0 0-36 0 0,2 0-970 0 0,1 0-389 0 0,4 0-1220 0 0</inkml:trace>
  <inkml:trace contextRef="#ctx0" brushRef="#br0" timeOffset="1120.81">1803 787 6880 0 0,'0'0'157'0'0,"3"-2"23"0"0,11-9 11 0 0,-13 10-175 0 0,0 1 0 0 0,1-1 0 0 0,-1 1 0 0 0,1-1 0 0 0,-1 1 0 0 0,1 0 0 0 0,-1 0 0 0 0,1 0 0 0 0,-1 0 0 0 0,1 0-16 0 0,10-2 34 0 0,0-5-31 0 0,-3 2-8 0 0,0 1 53 0 0,-1 0 88 0 0,2 0 78 0 0,-1-1 65 0 0,-1 2 15 0 0,0-1 35 0 0,6-3 281 0 0,18-9 894 0 0,-23 10-1075 0 0,1 0-41 0 0,-2 0-85 0 0,-1 0-53 0 0,1-1-62 0 0,-1 1-72 0 0,1-2 187 0 0,1 2-52 0 0,9-6 141 0 0,12-9 184 0 0,-22 12-347 0 0,-2-1 52 0 0,-1-1 0 0 0,0 2-83 0 0,5-4-12 0 0,1-2-17 0 0,-10 12-122 0 0,0 0 1 0 0,0-1-1 0 0,0 1 0 0 0,0 0 1 0 0,-1-1-1 0 0,0 1 0 0 0,1-1 1 0 0,-1 1-1 0 0,0-1 0 0 0,-1-1-47 0 0,1-6 90 0 0,0-6-61 0 0,0 4 43 0 0,-3 7-2 0 0,-10-7-1 0 0,-4-1 6 0 0,15 13-71 0 0,0 0 0 0 0,0 1 0 0 0,0-1 0 0 0,0 0 1 0 0,0 1-1 0 0,0 0 0 0 0,-1-1 0 0 0,1 1 1 0 0,0 0-1 0 0,0 0 0 0 0,0 0 0 0 0,0 1 1 0 0,-1-1-1 0 0,1 1 0 0 0,0-1 0 0 0,0 1 1 0 0,-1 0-5 0 0,-19 9 12 0 0,18-8-17 0 0,-7 3 5 0 0,8-4 0 0 0,1 0 0 0 0,0 0 0 0 0,-1 0 0 0 0,1 1 0 0 0,0-1 0 0 0,0 1 0 0 0,0-1 0 0 0,0 1 0 0 0,0 0 0 0 0,-6 6 1 0 0,3-3 22 0 0,1 0-1 0 0,-1-1 1 0 0,0 1-1 0 0,-4 1-22 0 0,4-2 11 0 0,-1 0-1 0 0,1 0 1 0 0,0 1 0 0 0,0-1-1 0 0,0 1 1 0 0,1 1 0 0 0,-1-1-1 0 0,-1 4-10 0 0,1-2 36 0 0,1-1-1 0 0,-2 0 1 0 0,1 0-1 0 0,-3 2-35 0 0,-10 11 98 0 0,10-8-26 0 0,0 0-1 0 0,1 1 1 0 0,1 0-1 0 0,0 0 1 0 0,1 1-1 0 0,0 0 0 0 0,0 1-71 0 0,-11 49 388 0 0,12-45-219 0 0,5 3-21 0 0,-1-8-70 0 0,0 15 82 0 0,0-7 13 0 0,0-19-157 0 0,0-1-1 0 0,0 1 0 0 0,1-1 0 0 0,-1 1 0 0 0,0-1 1 0 0,1 1-1 0 0,-1-1 0 0 0,1 1 0 0 0,-1-1 1 0 0,1 0-1 0 0,0 1 0 0 0,-1-1-15 0 0,12 12 123 0 0,1 4-25 0 0,-10-12-78 0 0,-3-4-16 0 0,0 0 0 0 0,1 0 1 0 0,-1-1-1 0 0,0 1 0 0 0,1-1 1 0 0,-1 1-1 0 0,0 0 0 0 0,1-1 1 0 0,-1 1-1 0 0,1-1 0 0 0,-1 1 1 0 0,1-1-1 0 0,-1 1 0 0 0,1-1 1 0 0,-1 1-1 0 0,1-1 0 0 0,0 0 1 0 0,-1 1-1 0 0,1-1 0 0 0,0 0 1 0 0,-1 1-1 0 0,1-1-4 0 0,4 2 17 0 0,-1 1-5 0 0,0-2 0 0 0,-1 1-1 0 0,1 0 1 0 0,0-1 0 0 0,0 0-1 0 0,-1 0 1 0 0,1 0 0 0 0,0 0-1 0 0,0 0 1 0 0,0-1-1 0 0,4 0-11 0 0,22 1 74 0 0,35-1 45 0 0,-29-4-108 0 0,-19 0 11 0 0,11-3 5 0 0,-18 5-62 0 0,0 2-40 0 0,1-1-80 0 0,-1 0-38 0 0,1-2-75 0 0,6-1-178 0 0,0-1-9 0 0,-12 4 220 0 0,1 0 1 0 0,0 1 0 0 0,0-1-1 0 0,4 1 235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46.6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426 82 8232 0 0,'0'0'182'0'0,"0"0"29"0"0,0 0 14 0 0,3 0-27 0 0,-3 1-196 0 0,1-1 1 0 0,0 0 0 0 0,0 0-1 0 0,-1-1 1 0 0,1 1 0 0 0,0 0-1 0 0,-1 0 1 0 0,1 0 0 0 0,0 0-1 0 0,-1-1 1 0 0,1 1 0 0 0,0 0-1 0 0,-1 0 1 0 0,1-1 0 0 0,0 1-3 0 0,-1 0 1 0 0,0-1 0 0 0,0 1 0 0 0,0 0 1 0 0,0 0-1 0 0,1 0 0 0 0,-1-1 0 0 0,0 1 1 0 0,0 0-1 0 0,0 0 0 0 0,0 0 0 0 0,0-1 1 0 0,0 1-1 0 0,0 0 0 0 0,0 0 0 0 0,0-1 1 0 0,0 1-1 0 0,0 0 0 0 0,0 0 0 0 0,0-1 1 0 0,0 1-1 0 0,0 0 0 0 0,0 0 0 0 0,0-1 0 0 0,0 1 1 0 0,0 0-1 0 0,0 0 0 0 0,0 0 0 0 0,0-1 1 0 0,0 1-1 0 0,0 0 0 0 0,0-1-1 0 0,-7-6 118 0 0,1 1 30 0 0,4-1 52 0 0,2 5 338 0 0,0-1 20 0 0,-2-3-243 0 0,-2 1-43 0 0,-1 1-41 0 0,-1 0-35 0 0,-7-4 132 0 0,10 5 42 0 0,0 3 6 0 0,0 0-237 0 0,1 0-77 0 0,0 0 1 0 0,0 1-1 0 0,0-1 0 0 0,0 0 1 0 0,0-1-1 0 0,1 1 0 0 0,-1 0 1 0 0,0-1-1 0 0,0 1 1 0 0,0-1-1 0 0,-1 0-62 0 0,-2-6 275 0 0,0 2 63 0 0,-4 4-148 0 0,-3 2-45 0 0,0 6-28 0 0,10-6-106 0 0,0 0 1 0 0,1 0-1 0 0,-1 0 1 0 0,0-1-1 0 0,1 1 1 0 0,-1 0-1 0 0,0-1 1 0 0,0 1 0 0 0,0-1-1 0 0,1 0 1 0 0,-1 1-1 0 0,0-1 1 0 0,0 0-12 0 0,-6 0 44 0 0,-5 0 70 0 0,1 3 53 0 0,6 0-92 0 0,-25 14 428 0 0,19-7-350 0 0,4-2-96 0 0,5-5-51 0 0,0 1 1 0 0,-1-1-1 0 0,1 0 1 0 0,-1 0-1 0 0,0 0 1 0 0,0 0-7 0 0,1-2-1 0 0,0 1 1 0 0,0 0-1 0 0,0 1 1 0 0,0-1-1 0 0,0 0 1 0 0,-1 3 0 0 0,-15 18 67 0 0,-5 5 93 0 0,10-13-42 0 0,0 0 0 0 0,2 1 1 0 0,0 1-1 0 0,1 0 0 0 0,-8 18-118 0 0,16-30 29 0 0,0 0 0 0 0,1 1 0 0 0,0-1 0 0 0,0 1-1 0 0,1 0 1 0 0,0-1 0 0 0,0 1 0 0 0,0 0 0 0 0,0 0-1 0 0,1 3-28 0 0,0-1 47 0 0,-1-1-1 0 0,0 1 0 0 0,0-1 0 0 0,-1 1 0 0 0,0-1 0 0 0,-3 6-46 0 0,4-8 27 0 0,0-3-12 0 0,1-1-1 0 0,-1 1 1 0 0,1 0-1 0 0,0 0 1 0 0,-1-1-1 0 0,1 1 1 0 0,0 0-1 0 0,0 0 0 0 0,1 0-14 0 0,6 19 94 0 0,-2-8-39 0 0,-3 7 20 0 0,-2-3 6 0 0,4-5 4 0 0,9 9 46 0 0,1 5 4 0 0,-6-6 31 0 0,-6-17-142 0 0,-1 0 0 0 0,1-1 1 0 0,0 1-1 0 0,0-1 0 0 0,0 1 0 0 0,0-1 1 0 0,1 1-1 0 0,-1-1 0 0 0,0 0 1 0 0,1 0-1 0 0,0 0 0 0 0,2 0-24 0 0,6 6 71 0 0,7 3 41 0 0,-1 3 46 0 0,-16-12-144 0 0,13 9 134 0 0,-12-11-130 0 0,-1 1 0 0 0,1 0 1 0 0,0-1-1 0 0,0 1 0 0 0,0-1 0 0 0,0 0 1 0 0,-1 1-1 0 0,1-1 0 0 0,0 0 0 0 0,0 0-18 0 0,32 6 150 0 0,-7-1-37 0 0,-14-10-37 0 0,-5 1-31 0 0,2 3 5 0 0,0-1-1 0 0,1 1 1 0 0,-1 1-1 0 0,0 0 1 0 0,10 1-50 0 0,2 0 80 0 0,0-4 22 0 0,-8-2-49 0 0,2-1-17 0 0,14 1-4 0 0,-8-6 27 0 0,-9 7-47 0 0,-9 3-7 0 0,1 0-1 0 0,-1-1 1 0 0,0 1 0 0 0,0-1 0 0 0,0 0 0 0 0,-1 0 0 0 0,1 0-1 0 0,0-1-4 0 0,2 0-81 0 0,-1 0 39 0 0,13-6 39 0 0,-7 3-3 0 0,-4 2-45 0 0,-1 1-38 0 0,0-1-55 0 0,-1 0-28 0 0,0 0-55 0 0,0 0-61 0 0,0-1-70 0 0,-3 4 56 0 0,0-1-46 0 0,-1 0-42 0 0,1 1-39 0 0,1-2-278 0 0,0 1-63 0 0,0-1-50 0 0,1 1-36 0 0,6-5-1530 0 0,9-2-1352 0 0,-18 9 3726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47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0 115 10016 0 0,'0'0'230'0'0,"0"0"30"0"0,0 3 18 0 0,0-2-266 0 0,0 0 0 0 0,0 0 0 0 0,1 1 0 0 0,-1-1 0 0 0,0 0 0 0 0,0 0 0 0 0,1 0 0 0 0,-1 1 0 0 0,1-1 0 0 0,-1 0 0 0 0,1 0 0 0 0,0 1-12 0 0,10 10 92 0 0,3 6-48 0 0,-4 6-67 0 0,-7-12 42 0 0,3-1 75 0 0,-4-9-23 0 0,0 1 0 0 0,0 0 0 0 0,-1-1-1 0 0,1 1 1 0 0,-1 0 0 0 0,1 0 0 0 0,-1 0-1 0 0,0 0 1 0 0,-1 0 0 0 0,1 0 0 0 0,0 0-1 0 0,-1 1 1 0 0,0-1 0 0 0,1 0 0 0 0,-1 2-71 0 0,0 5 309 0 0,2-1-77 0 0,0 0-27 0 0,3 1 15 0 0,-1 1 15 0 0,1 2 125 0 0,-1-2-81 0 0,0-2-89 0 0,-2-1-32 0 0,-1-5-91 0 0,0 0 0 0 0,0 1 1 0 0,0-1-1 0 0,-1 0 0 0 0,0 1 1 0 0,0 1-68 0 0,1 3 201 0 0,0-1-34 0 0,7 10 227 0 0,-2-5-132 0 0,-2-2-38 0 0,6 15 175 0 0,-6-18-79 0 0,-3 0-84 0 0,-1 2-1 0 0,-1 0-93 0 0,0 4 41 0 0,4-4 13 0 0,8 5 87 0 0,-8-11-58 0 0,-3-3-29 0 0,-3 0-4 0 0,-8 0-9 0 0,8 0-39 0 0,3 0-16 0 0,0 0-7 0 0,0 0-5 0 0,0 0-16 0 0,0 0-4 0 0,0 0 0 0 0,0 0-2 0 0,-3-3-13 0 0,2 2-71 0 0,0-1-1 0 0,0 1 1 0 0,-1-1 0 0 0,1 1 0 0 0,0-1-1 0 0,0 1 1 0 0,0-1 0 0 0,0 0-1 0 0,1 1 1 0 0,-1-1 0 0 0,0 0-1 0 0,1 0 1 0 0,0 0 0 0 0,-1 0-1 0 0,1 0-9 0 0,-3-6 60 0 0,-8-14-34 0 0,8 11 27 0 0,3 6-44 0 0,-1 0 1 0 0,0 0-1 0 0,0 0 1 0 0,0 0-1 0 0,-2-2-9 0 0,-4-19 44 0 0,5 7-42 0 0,3 6-2 0 0,-1 10 0 0 0,0-1 0 0 0,1 0 0 0 0,-1 0 0 0 0,-1 1 0 0 0,1-1 0 0 0,-1 0 0 0 0,1 0 0 0 0,-1 1 0 0 0,-1-3 0 0 0,-1-3 0 0 0,1 5 0 0 0,1 0 0 0 0,-1 0 0 0 0,1 1 0 0 0,0-1 0 0 0,0 0 0 0 0,1 0 0 0 0,-1 0 0 0 0,1 0 0 0 0,0 0 0 0 0,0 0 0 0 0,0 0 0 0 0,1 0 0 0 0,-1-1 0 0 0,4-13-7 0 0,12-56 22 0 0,-4 37-37 0 0,3 7-57 0 0,-6 19 16 0 0,0-1 0 0 0,1 1 0 0 0,1 1 0 0 0,7-7 63 0 0,7-6-95 0 0,-24 21 90 0 0,1 1-1 0 0,0-1 1 0 0,0 1-1 0 0,0 0 1 0 0,-1-1-1 0 0,1 1 0 0 0,0 0 1 0 0,1 0-1 0 0,-1 1 1 0 0,0-1 5 0 0,3 0-3 0 0,0 0 1 0 0,0 0 0 0 0,-1 0-1 0 0,1 1 1 0 0,0 0-1 0 0,1 0 3 0 0,1 0-6 0 0,16 0-47 0 0,19 0-7 0 0,-40 0 57 0 0,-1 0-1 0 0,1 0 1 0 0,0 0 0 0 0,0 1-1 0 0,-1-1 1 0 0,1 0 0 0 0,0 1-1 0 0,-1-1 1 0 0,1 1 0 0 0,-1-1-1 0 0,1 1 1 0 0,0 0 0 0 0,-1 0 0 0 0,0 0-1 0 0,1-1 1 0 0,-1 2 0 0 0,2 0 3 0 0,5 4-21 0 0,4 0 10 0 0,-9-4 5 0 0,1 0 1 0 0,-1 0-1 0 0,0 0 0 0 0,0 0 1 0 0,0 1-1 0 0,0-1 0 0 0,0 1 0 0 0,-1-1 1 0 0,1 1-1 0 0,-1 0 0 0 0,1 0 6 0 0,2 5-12 0 0,33 50-42 0 0,-14-19 34 0 0,7 17 20 0 0,-19-36-29 0 0,-8-15 24 0 0,-1-1 0 0 0,0 1 0 0 0,-1 0 0 0 0,1 0 0 0 0,0 3 5 0 0,3 13 0 0 0,-6-16 0 0 0,1 0 0 0 0,1 0 0 0 0,-1 0 0 0 0,1-1 0 0 0,0 1 0 0 0,0-1 0 0 0,1 2 0 0 0,2 3 0 0 0,0-1 0 0 0,-1 1 0 0 0,2 4 0 0 0,7 14 0 0 0,-1-7 13 0 0,-11-16 2 0 0,0-1-1 0 0,0 0 1 0 0,-1 0-1 0 0,1 0 0 0 0,-1 0 1 0 0,0 1-1 0 0,1-1 0 0 0,-2 3-14 0 0,1-6 3 0 0,0 1 1 0 0,0 0-1 0 0,0-1 0 0 0,0 1 0 0 0,0 0 0 0 0,0-1 0 0 0,0 1 0 0 0,1 0 0 0 0,-1-1 0 0 0,0 1 0 0 0,0 0 0 0 0,0-1 0 0 0,1 1 0 0 0,-1-1 0 0 0,0 1 0 0 0,1 0 1 0 0,-1-1-1 0 0,0 1 0 0 0,1-1 0 0 0,-1 1 0 0 0,1-1 0 0 0,-1 0 0 0 0,1 1 0 0 0,-1-1 0 0 0,1 1 0 0 0,-1-1 0 0 0,1 1-3 0 0,6 6 86 0 0,-5 5 52 0 0,-2-10-141 0 0,0-1 67 0 0,1 1 55 0 0,-1 0 44 0 0,1 1 415 0 0,-1-2-219 0 0,-1-2-148 0 0,-1-3-8 0 0,-1-1-96 0 0,1 1-99 0 0,0 0-36 0 0,-1-2-39 0 0,0 0-44 0 0,-2-5 169 0 0,-3-4-22 0 0,5 8-25 0 0,-1-8 41 0 0,4-7-28 0 0,1 13-13 0 0,-1-15 44 0 0,0-1-44 0 0,0 21-11 0 0,0 1 0 0 0,0 0 0 0 0,1-1 0 0 0,-1 1 0 0 0,1 0 0 0 0,0-1 0 0 0,0 1 0 0 0,0 0 0 0 0,2-3 0 0 0,3-10 0 0 0,-2-3 0 0 0,-3 14 0 0 0,0 0 0 0 0,0 0 0 0 0,0 0 0 0 0,1 0 0 0 0,0 0 0 0 0,0 1 0 0 0,0-1 0 0 0,1 0 0 0 0,7-9 0 0 0,13-24 0 0 0,-22 34-1 0 0,1 1 0 0 0,0-1 0 0 0,1 1 0 0 0,-1-1 0 0 0,1 1 0 0 0,-1 0 1 0 0,1 0-1 0 0,0 0 0 0 0,0 0 0 0 0,0 0 0 0 0,1 1 0 0 0,-1-1 0 0 0,1 1 0 0 0,-1 0 0 0 0,5-2 1 0 0,-2 1-14 0 0,1 0 0 0 0,0-1 0 0 0,-1 0 0 0 0,0 0 0 0 0,0-1 0 0 0,5-5 14 0 0,-7 7-9 0 0,-1 0 0 0 0,1 0 1 0 0,1 0-1 0 0,-1 0 0 0 0,0 1 0 0 0,2-1 9 0 0,16-9-13 0 0,-18 9 6 0 0,1 1-1 0 0,-1 0 1 0 0,1 0-1 0 0,-1 1 0 0 0,1-1 1 0 0,0 1-1 0 0,0 0 1 0 0,0 1-1 0 0,2-1 8 0 0,46-1-62 0 0,-46 2 60 0 0,4 0 2 0 0,-9 0-1 0 0,0-1 0 0 0,0 1 0 0 0,0 0 0 0 0,0 0 0 0 0,0 1 0 0 0,0-1 0 0 0,0 0 1 0 0,0 1-1 0 0,0-1 0 0 0,0 1 0 0 0,1 0 1 0 0,16 10-43 0 0,-6-8 34 0 0,-10-3 9 0 0,-1 1 0 0 0,0-1 0 0 0,1 1-1 0 0,-1 0 1 0 0,0 0 0 0 0,1 0 0 0 0,-1 0 0 0 0,0 0 0 0 0,0 0 0 0 0,0 0 0 0 0,0 1 0 0 0,0-1-1 0 0,0 1 1 0 0,0 0 0 0 0,44 33-53 0 0,-37-24 43 0 0,0 0 1 0 0,-1 0-1 0 0,5 12 10 0 0,0-2-35 0 0,-11-19 34 0 0,0 1 1 0 0,0 0-1 0 0,0 0 0 0 0,-1-1 0 0 0,0 1 1 0 0,1 0-1 0 0,-1 0 0 0 0,0 0 1 0 0,0 0-1 0 0,-1 0 0 0 0,1 1 0 0 0,-1-1 1 0 0,1 0-1 0 0,-1 0 0 0 0,0 2 1 0 0,0-2 0 0 0,0 0 0 0 0,0 0 0 0 0,0 0 0 0 0,1-1 0 0 0,-1 1 0 0 0,1 0 0 0 0,-1 0 0 0 0,1-1 0 0 0,0 1 0 0 0,0 0 0 0 0,1-1 0 0 0,-1 1 0 0 0,1 0 0 0 0,-1-1 0 0 0,0 0 0 0 0,0 1 0 0 0,-1-1 0 0 0,1 0 0 0 0,0 1 0 0 0,-1-1 0 0 0,1 1 0 0 0,-1-1 0 0 0,0 1 0 0 0,0-1 0 0 0,0 1 0 0 0,0 28 6 0 0,0 36-15 0 0,0 16 76 0 0,0-83-65 0 0,0 1-1 0 0,0 0 0 0 0,0 0 0 0 0,0 0 0 0 0,0 0 0 0 0,0 0 0 0 0,0 0 1 0 0,1 0-1 0 0,-1-1 0 0 0,0 1 0 0 0,0 0 0 0 0,1 0 0 0 0,-1 0 0 0 0,1 0-1 0 0,4 3 38 0 0,3 1 19 0 0,-8-5-55 0 0,0 0-1 0 0,0 0 0 0 0,0 1 0 0 0,0-1 0 0 0,0 0 0 0 0,0 0 0 0 0,1 0 0 0 0,-1 1 0 0 0,0-1 0 0 0,0 0 0 0 0,0 0 1 0 0,0 1-1 0 0,0-1 0 0 0,0 0 0 0 0,0 0 0 0 0,0 1 0 0 0,0-1 0 0 0,-1 0 0 0 0,1 0 0 0 0,0 1 0 0 0,0-1 0 0 0,0 0 1 0 0,0 0-1 0 0,0 1 0 0 0,0-1 0 0 0,0 0 0 0 0,-1 0 0 0 0,1 0 0 0 0,0 1 0 0 0,0-1 0 0 0,0 0 0 0 0,0 0 1 0 0,-1 0-1 0 0,1 0 0 0 0,0 1-1 0 0,-2-1 10 0 0,-5 4-7 0 0,5-3 74 0 0,13 10-81 0 0,-8-8-92 0 0,-3-3 16 0 0,0 0 8 0 0,0 0-37 0 0,0 0-19 0 0,0 0-39 0 0,0 0-44 0 0,0 0-50 0 0,0 0-54 0 0,0 0-51 0 0,0 0-47 0 0,0 0-42 0 0,0 0-298 0 0,0 0-70 0 0,0 0-55 0 0,0 0-40 0 0,0 0-347 0 0,0 0-35 0 0,0 0-2725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41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9040 0 0,'0'3'200'0'0,"0"4"19"0"0,0 0-45 0 0,0 0-41 0 0,0 0-34 0 0,0 3-1 0 0,0 0-64 0 0,0 23-88 0 0,0-19 94 0 0,0-5 26 0 0,0-1 42 0 0,0 1 49 0 0,0 1 59 0 0,1-1-68 0 0,1 0 76 0 0,0 1 35 0 0,8 17 568 0 0,-5-15-500 0 0,1 2-3 0 0,-4-8-218 0 0,0 0-49 0 0,1 13 361 0 0,-3-18-375 0 0,0 1 0 0 0,0-1 0 0 0,0 1-1 0 0,0-1 1 0 0,0 1 0 0 0,1-1-1 0 0,-1 1 1 0 0,0-1 0 0 0,1 0 0 0 0,0 1-43 0 0,3 7 189 0 0,2 1 44 0 0,0 7-39 0 0,5 8-26 0 0,-7-16 52 0 0,-4 8 201 0 0,0-12-233 0 0,-1-1 8 0 0,1-1 51 0 0,0-1-164 0 0,0 1 38 0 0,0 0 212 0 0,0-1 41 0 0,1 0 573 0 0,-1-3-643 0 0,0 0-50 0 0,-1-1-69 0 0,1 0-87 0 0,-1 1-92 0 0,1-1-53 0 0,-1 1-58 0 0,0-1-66 0 0,-4-7 203 0 0,4 8-26 0 0,0 0 0 0 0,0-1 0 0 0,0 1 1 0 0,0-1-1 0 0,1 0 0 0 0,-1 1 0 0 0,0-1 0 0 0,1 1 1 0 0,-1-1-1 0 0,1 0 0 0 0,0 0 0 0 0,0 1 1 0 0,-1-1-1 0 0,1 0-6 0 0,0-16 10 0 0,-1 13-10 0 0,1-1 0 0 0,-1 1 0 0 0,2-1 0 0 0,-1 1 0 0 0,1-1 0 0 0,-1 1 0 0 0,1 0 0 0 0,1-2 0 0 0,0 1 0 0 0,0 0 0 0 0,0-1 0 0 0,0 1 0 0 0,1 0 0 0 0,-1 0 0 0 0,1 0 0 0 0,1 1 0 0 0,-1-1 0 0 0,4-3 0 0 0,-2 3-9 0 0,0 1-1 0 0,-1-1 0 0 0,1-1 0 0 0,2-4 10 0 0,0-1-21 0 0,7-7 9 0 0,-14 18 12 0 0,0 0 0 0 0,1 1 0 0 0,-1-1 0 0 0,0 0 0 0 0,1 0 0 0 0,0 0 0 0 0,-1 0 0 0 0,1 0 0 0 0,-1 1 0 0 0,1-1 0 0 0,0 0 0 0 0,-1 1 0 0 0,1-1 0 0 0,0 0 0 0 0,0 1 0 0 0,0-1 0 0 0,-1 1 0 0 0,1-1 0 0 0,0 1 0 0 0,0 0 0 0 0,0-1 0 0 0,0 1 0 0 0,0 0 0 0 0,0-1 0 0 0,0 1 0 0 0,0 0 0 0 0,0 0 0 0 0,11-3 0 0 0,-4 0 0 0 0,-1 0 0 0 0,0-1 0 0 0,7-4 0 0 0,2-1 12 0 0,-15 9-9 0 0,0-1-1 0 0,-1 1 0 0 0,1 0 0 0 0,0-1 0 0 0,0 1 0 0 0,0 0 0 0 0,-1 0 0 0 0,1 0 0 0 0,0 0 1 0 0,0 0-1 0 0,0 0 0 0 0,-1 0 0 0 0,1 0 0 0 0,0 0 0 0 0,0 0 0 0 0,0 0 0 0 0,-1 1-2 0 0,14 5-19 0 0,-13-5 8 0 0,1 0 0 0 0,-1 0 0 0 0,1 0 1 0 0,0 0-1 0 0,-1 0 0 0 0,1-1 1 0 0,0 1-1 0 0,0-1 0 0 0,-1 1 1 0 0,1-1-1 0 0,1 1 11 0 0,-1-1-11 0 0,0 0 0 0 0,0 0 0 0 0,-1 0 0 0 0,1 1 0 0 0,0-1 0 0 0,-1 1 0 0 0,1-1 0 0 0,0 1 0 0 0,-1-1 0 0 0,1 1 0 0 0,-1 0 0 0 0,1 0 0 0 0,-1 0 0 0 0,1 0 11 0 0,6 4-35 0 0,-3-2 26 0 0,-4-3 9 0 0,0 0 0 0 0,-1 0 0 0 0,1 1 0 0 0,0-1 0 0 0,-1 0 0 0 0,1 1 0 0 0,0-1 0 0 0,-1 1 0 0 0,1-1 0 0 0,-1 1 0 0 0,1-1 0 0 0,-1 1 0 0 0,1-1 0 0 0,-1 1 0 0 0,1-1 0 0 0,-1 1 0 0 0,0 0 0 0 0,1-1-1 0 0,-1 1 1 0 0,0-1 0 0 0,0 1 0 0 0,1 0 0 0 0,1 4 8 0 0,1 1 8 0 0,-1-3 5 0 0,23 21 22 0 0,-1-2-43 0 0,-22-19 0 0 0,8 21 0 0 0,4 2-47 0 0,-14-26 37 0 0,0 4-25 0 0,-1-4 33 0 0,1 0-1 0 0,0 1 1 0 0,0-1 0 0 0,0 0-1 0 0,0 0 1 0 0,0 0-1 0 0,0 0 1 0 0,0 0-1 0 0,0 0 1 0 0,0 0-1 0 0,0 0 1 0 0,0 0-1 0 0,0 0 1 0 0,0 1-1 0 0,0-1 1 0 0,0 0-1 0 0,0 0 1 0 0,0 0-1 0 0,0 0 1 0 0,0 0-1 0 0,0 0 1 0 0,1 0-1 0 0,-1 0 1 0 0,0 0-1 0 0,0 0 1 0 0,0 1-1 0 0,0-1 1 0 0,0 0 0 0 0,0 0-1 0 0,0 0 1 0 0,0 0-1 0 0,0 0 1 0 0,0 0-1 0 0,0 0 1 0 0,0 0-1 0 0,0 0 1 0 0,0 0-1 0 0,1 0 1 0 0,-1 0-1 0 0,0 0 1 0 0,0 0-1 0 0,0 0 1 0 0,0 0-1 0 0,0 0 1 0 0,0 0-1 0 0,0 0 1 0 0,0 0-1 0 0,0 0 1 0 0,1 0-1 0 0,-1 0 1 0 0,0 0-1 0 0,0 0 1 0 0,0 0 0 0 0,0 0-1 0 0,0 0 1 0 0,0 0-1 0 0,0 0 3 0 0,2 0-16 0 0,-1 0 0 0 0,1 0-1 0 0,-1 1 1 0 0,0-1 0 0 0,1 0 0 0 0,-1 1 0 0 0,0-1-1 0 0,1 1 1 0 0,-1 0 0 0 0,0-1 0 0 0,0 1-1 0 0,1 0 1 0 0,-1 0 0 0 0,0 0 0 0 0,0 0 16 0 0,7 5-139 0 0,-1 1-36 0 0,1-2-67 0 0,1-1-89 0 0,1-2-107 0 0,-6-2 284 0 0,-2 0 24 0 0,0 0-10 0 0,0 0-39 0 0,0 0-7 0 0,-1 0-38 0 0,1 0-46 0 0,-1 0-49 0 0,1 0-55 0 0,0 0-50 0 0,-1 0-45 0 0,1 0-39 0 0,0 0-146 0 0,0 0-38 0 0,0 0-176 0 0,2 0-475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47.7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1 8208 0 0,'-2'0'234'0'0,"1"0"-135"0"0,0 0-54 0 0,0 0-54 0 0,-1 0-89 0 0,1 0 82 0 0,0 0 48 0 0,0 0 73 0 0,0 0 67 0 0,-1 0 93 0 0,1 0 108 0 0,0 0-141 0 0,0 0 34 0 0,1 2 362 0 0,0 0-529 0 0,0 0 34 0 0,0 2 113 0 0,0 5 396 0 0,0-5-442 0 0,-1-2-63 0 0,1 1-39 0 0,-1-1-48 0 0,0 0-57 0 0,-3 5 209 0 0,-4 5 122 0 0,8-11-303 0 0,0-1 1 0 0,0 1-1 0 0,0 0 1 0 0,0-1-1 0 0,-1 1 1 0 0,1 0-1 0 0,0 0 1 0 0,0-1 0 0 0,0 1-1 0 0,0 0 1 0 0,1 0-1 0 0,-1-1 1 0 0,0 1-1 0 0,0 0 1 0 0,0 0-1 0 0,1-1 1 0 0,-1 1 0 0 0,0 0-22 0 0,5 7 178 0 0,3 7 157 0 0,-8-14-305 0 0,0 0 0 0 0,1 1 0 0 0,-1-1-1 0 0,0 0 1 0 0,1 1 0 0 0,-1-1 0 0 0,0 0 0 0 0,0 1-1 0 0,0-1 1 0 0,0 0 0 0 0,0 1 0 0 0,-1-1 0 0 0,1 0 0 0 0,0 1-1 0 0,-1-1 1 0 0,1 0 0 0 0,-1 1 0 0 0,1-1 0 0 0,-1 0-30 0 0,-3 7 158 0 0,2-6-111 0 0,1 1 0 0 0,0-1 0 0 0,-1 0 0 0 0,1 1 0 0 0,0-1 0 0 0,1 1 0 0 0,-1-1-1 0 0,0 2-46 0 0,1-3 17 0 0,0 1 0 0 0,0-1 0 0 0,0 0-1 0 0,0 1 1 0 0,0-1 0 0 0,0 0-1 0 0,1 1 1 0 0,-1-1 0 0 0,0 0-1 0 0,1 1 1 0 0,-1-1 0 0 0,1 0-1 0 0,-1 0-16 0 0,5 6 80 0 0,-4-6-69 0 0,0 0-1 0 0,-1 0 0 0 0,1-1 0 0 0,-1 1 0 0 0,1 0 0 0 0,0 0 1 0 0,-1 0-1 0 0,1 0 0 0 0,-1-1 0 0 0,0 1 0 0 0,1 0 0 0 0,-1 0 1 0 0,0 0-1 0 0,0 0 0 0 0,1 0 0 0 0,-1 0 0 0 0,0 0 0 0 0,0 0 1 0 0,0 0-1 0 0,0 0 0 0 0,0 0 0 0 0,0 0 0 0 0,-1 0 0 0 0,1 0 1 0 0,0 0-1 0 0,0 0 0 0 0,-1 0-10 0 0,-5 7 64 0 0,1 2-19 0 0,3 1 29 0 0,2 9 71 0 0,0-13-118 0 0,-1-6-24 0 0,1 0 1 0 0,0 0-1 0 0,0 0 0 0 0,0 0 0 0 0,0 0 1 0 0,0 0-1 0 0,0 0 0 0 0,0 0 1 0 0,0 0-1 0 0,0 0 0 0 0,0 0 0 0 0,0 0 1 0 0,1 0-1 0 0,-1 0 0 0 0,0 0 1 0 0,1 0-1 0 0,-1-1 0 0 0,1 1 0 0 0,-1 0 1 0 0,1 0-1 0 0,-1 0 0 0 0,1 0 1 0 0,0-1-1 0 0,-1 1 0 0 0,1 0 0 0 0,0-1 1 0 0,0 1-1 0 0,-1-1 0 0 0,1 1 1 0 0,0 0-1 0 0,0-1 0 0 0,0 0 0 0 0,0 1 1 0 0,0-1-1 0 0,0 0 0 0 0,0 1-3 0 0,13 10-9 0 0,-12-8-99 0 0,-2-3-1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48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459 83 8032 0 0,'0'0'182'0'0,"0"0"29"0"0,0 0 12 0 0,0-2-37 0 0,0-22-116 0 0,0 20-6 0 0,0 2 92 0 0,-2 2 178 0 0,1 0-303 0 0,1 0 0 0 0,-1 0 0 0 0,1 0 0 0 0,-1 0-1 0 0,1 0 1 0 0,-1 0 0 0 0,1 0 0 0 0,-1-1 0 0 0,1 1-1 0 0,-1 0 1 0 0,1 0 0 0 0,-1 0 0 0 0,1 0-1 0 0,-1-1 1 0 0,1 1 0 0 0,-1 0 0 0 0,1 0 0 0 0,-1-1-1 0 0,1 1 1 0 0,0 0 0 0 0,-1-1 0 0 0,1 1 0 0 0,0-1-1 0 0,-1 1 1 0 0,1 0 0 0 0,0-1 0 0 0,-1 1 0 0 0,1-1-1 0 0,0 1 1 0 0,0-1 0 0 0,0 1 0 0 0,-1-1 0 0 0,1 1-1 0 0,0-1 1 0 0,0 1 0 0 0,0-1 0 0 0,0 1 0 0 0,0-1-1 0 0,0 1 1 0 0,0-1 0 0 0,0 1 0 0 0,0-1-31 0 0,-1-2 387 0 0,-1 0-162 0 0,-6-5 90 0 0,5 6-236 0 0,1-1 225 0 0,-2 3-81 0 0,1 0-65 0 0,-2 0-47 0 0,1 0-42 0 0,-7-1 43 0 0,8-1-27 0 0,-2-5 28 0 0,5 7-106 0 0,0-1 0 0 0,-1 1 0 0 0,1-1 0 0 0,0 1 0 0 0,-1 0 0 0 0,1-1 1 0 0,0 1-1 0 0,-1-1 0 0 0,1 1 0 0 0,0 0 0 0 0,-1-1 0 0 0,1 1 0 0 0,-1 0 0 0 0,1-1 0 0 0,-1 1 0 0 0,1 0 0 0 0,0 0 0 0 0,-1 0 1 0 0,1-1-1 0 0,-1 1 0 0 0,1 0 0 0 0,-1 0 0 0 0,1 0 0 0 0,-1 0 0 0 0,0 0 0 0 0,1 0 0 0 0,-1 0 0 0 0,1 0 0 0 0,-1 0 0 0 0,1 0 1 0 0,-1 0-1 0 0,0 0-7 0 0,-107 0 753 0 0,72 0-562 0 0,0 0-63 0 0,29 0-81 0 0,5 0-40 0 0,-1 0 0 0 0,1 0 0 0 0,0 0 0 0 0,0 0-1 0 0,-1 0 1 0 0,1 0 0 0 0,0 1 0 0 0,0-1 0 0 0,0 1 0 0 0,-2 0-7 0 0,-4 4 25 0 0,6-4-21 0 0,1 0 0 0 0,-1 0 0 0 0,1 0 0 0 0,-1 0 0 0 0,0 0 0 0 0,1-1 1 0 0,-1 1-1 0 0,0-1 0 0 0,1 1 0 0 0,-1-1 0 0 0,-2 1-4 0 0,-1 2 43 0 0,-9 10-22 0 0,1 4 22 0 0,12-16-42 0 0,0 0-1 0 0,1 0 1 0 0,-1 0 0 0 0,1 0-1 0 0,0 0 1 0 0,-1 0 0 0 0,1 0-1 0 0,0 0 1 0 0,0 0 0 0 0,-1 0-1 0 0,1 0 1 0 0,0 1 0 0 0,0-1-1 0 0,0 0 1 0 0,1 0 0 0 0,-1 1-1 0 0,1 28 0 0 0,-1-29 0 0 0,0 0 0 0 0,0 0 0 0 0,-1 0 0 0 0,2 0 0 0 0,-1-1 0 0 0,0 1 0 0 0,0 0 0 0 0,0 0 0 0 0,0 0 0 0 0,0 0 0 0 0,1 0 0 0 0,-1 0 0 0 0,0 0 0 0 0,1 0 0 0 0,-1 0 0 0 0,1-1 0 0 0,-1 1 0 0 0,3 4 0 0 0,0 0 0 0 0,0 0 0 0 0,-1 0 0 0 0,0 1 0 0 0,1 4 0 0 0,10 15 0 0 0,-9-18 0 0 0,0 0 0 0 0,0 1 0 0 0,-1-1 0 0 0,2 4 0 0 0,-4-8 0 0 0,0 0 0 0 0,1 0 0 0 0,-1 0 0 0 0,1 0 0 0 0,0-1 0 0 0,0 1 0 0 0,0-1 0 0 0,0 1 0 0 0,0-1 0 0 0,1 0 0 0 0,-1 1 0 0 0,1-1 0 0 0,-1-1 0 0 0,1 1 0 0 0,0 0 0 0 0,29 25 0 0 0,-21-16 1 0 0,9 10 18 0 0,-2-7 39 0 0,10 5 16 0 0,-6 9 12 0 0,-9-17-17 0 0,12 5 100 0 0,-1 0 14 0 0,-10-5-90 0 0,5 14 100 0 0,0-14 40 0 0,-5 1-100 0 0,8 9 88 0 0,-10-14-46 0 0,0-4 64 0 0,-9-3 32 0 0,-3 5 71 0 0,0-1-45 0 0,0-1-42 0 0,0 0-39 0 0,0 0-36 0 0,0 0-32 0 0,0 1 59 0 0,0-1-98 0 0,0 0-70 0 0,0 0-53 0 0,0 5-78 0 0,0-3 96 0 0,0-2 30 0 0,0 2 37 0 0,0 0 44 0 0,0 1 52 0 0,0-5-156 0 0,0 0-1 0 0,0 0 1 0 0,0 0-1 0 0,0 0 1 0 0,-1-1-1 0 0,1 1 0 0 0,0 0 1 0 0,-1 0-1 0 0,1 0 1 0 0,0 0-1 0 0,-1-1 1 0 0,1 1-1 0 0,-1 0 1 0 0,1 0-1 0 0,-1-1 0 0 0,0 1 1 0 0,1 0-1 0 0,-1-1 1 0 0,0 1-1 0 0,0 0-10 0 0,-17 9 124 0 0,12-7-98 0 0,-11 1 79 0 0,-13-4-22 0 0,9-1-40 0 0,-55 1 31 0 0,-9 0-32 0 0,3 0 40 0 0,79 0-80 0 0,-1-1-1 0 0,1 1 0 0 0,0-1 1 0 0,-1 1-1 0 0,1-1 0 0 0,0 0 1 0 0,0 0-1 0 0,0-1 0 0 0,-1 1-1 0 0,-12-5 0 0 0,-4 5 0 0 0,18 1 0 0 0,-1 0 0 0 0,0 0 0 0 0,1 0 0 0 0,-1 0 0 0 0,1 0 0 0 0,-1-1 0 0 0,1 1 0 0 0,-1-1 0 0 0,1 0 0 0 0,-2 0 0 0 0,-10-10-10 0 0,10 5-71 0 0,4 0 34 0 0,-1 1 0 0 0,-1 4 86 0 0,1 1-45 0 0,0-1-49 0 0,-1 1-47 0 0,0 0-50 0 0,0 0-49 0 0,0 0-52 0 0,0 0-52 0 0,0 0-53 0 0,0 0-53 0 0,0-1-56 0 0,0 1-56 0 0,0 0-56 0 0,1-1-59 0 0,-1 1-58 0 0,1-1-59 0 0,-1-4-1584 0 0,2-4-1330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49.2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 9488 0 0,'-13'0'276'0'0,"10"0"2"0"0,3 0-169 0 0,0 0 20 0 0,0 0 105 0 0,0 0 262 0 0,0 0 474 0 0,0 0 43 0 0,0 0-4 0 0,0 0-54 0 0,0 0-24 0 0,0 0-4 0 0,0 0-33 0 0,0 0-148 0 0,0 0-66 0 0,0 0-9 0 0,0 0-36 0 0,0 0-131 0 0,0 0-59 0 0,0 0-12 0 0,0 0-33 0 0,0 0-134 0 0,0 0-61 0 0,0 0-12 0 0,0 0-22 0 0,0 0-86 0 0,-3 0-31 0 0,-2 0-51 0 0,-1 0-40 0 0,4 0-58 0 0,2 0-42 0 0,0 0-189 0 0,0 0-24 0 0,0 0 214 0 0,0 0 15 0 0,0 0-12 0 0,0 0-42 0 0,0 0-48 0 0,0 0-42 0 0,0 0-196 0 0,0 0-51 0 0,0 0-211 0 0,0 0-408 0 0,0 0-797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49.5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10568 0 0,'0'0'308'0'0,"0"0"-2"0"0,0 0-190 0 0,2 0 12 0 0,-2 0 242 0 0,0 0-80 0 0,0 0-74 0 0,0 0-66 0 0,0 0-62 0 0,0 0-55 0 0,1 0-49 0 0,-1 0-43 0 0,0 0-59 0 0,1 0-44 0 0,0 0-175 0 0,2 0-524 0 0,-2 0 651 0 0,-1 0 57 0 0,1 0 79 0 0,-1 0 69 0 0,0 0 81 0 0,1 0 91 0 0,-1 0 104 0 0,0 0 116 0 0,-1 0-146 0 0,1 0 33 0 0,0 0 35 0 0,0 0 36 0 0,0 0 39 0 0,-1 0 38 0 0,1 0 42 0 0,-1 0 41 0 0,1 0 45 0 0,-1 0 45 0 0,0 0 46 0 0,1 0 49 0 0,-1 0 49 0 0,0 0 52 0 0,0 0 53 0 0,0 0 53 0 0,0 0 57 0 0,0 0 56 0 0,-1 0 59 0 0,1 0 61 0 0,-1 0-1184 0 0,0 0-14 0 0,1 0-23 0 0,-1 0-44 0 0,1 0-18 0 0,0 0-44 0 0,0 0-50 0 0,0 0-56 0 0,0 0-61 0 0,1 0-58 0 0,-1 0-52 0 0,1 0-48 0 0,-1 0-338 0 0,1 0-80 0 0,0 0-61 0 0,0 0-46 0 0,0 0-393 0 0,0 0-41 0 0,0 0-335 0 0,0 0-950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55.3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6824 0 0,'0'0'149'0'0,"0"0"23"0"0,0 0 13 0 0,0 0 49 0 0,0 0 151 0 0,0 0 60 0 0,0 0 17 0 0,0 0-26 0 0,0 0-118 0 0,0 0-50 0 0,3 3-10 0 0,1 2-205 0 0,0 1 50 0 0,-2 0 45 0 0,0 1 41 0 0,-1 10 293 0 0,-1 3 111 0 0,0-16-465 0 0,2 5 65 0 0,4 3 26 0 0,1 2 20 0 0,-5-2-26 0 0,-2-5-81 0 0,-1-5-88 0 0,1 1 1 0 0,0-1-1 0 0,0 0 0 0 0,0 0 1 0 0,1 1-1 0 0,-1-1 1 0 0,0 0-1 0 0,1 0 0 0 0,0 0 1 0 0,0 1-45 0 0,9 20 326 0 0,-9-19-288 0 0,0 0 1 0 0,-1-1 0 0 0,1 1 0 0 0,-1-1-1 0 0,0 1 1 0 0,0 1-39 0 0,-1 21 168 0 0,1-14-98 0 0,-1-1 1 0 0,2 0 0 0 0,-1 0 0 0 0,2 0 0 0 0,0 5-71 0 0,-1-12 16 0 0,8 34 192 0 0,-5-1 44 0 0,-5-14-53 0 0,1 2 13 0 0,3 12 53 0 0,3-12-93 0 0,-4-15-103 0 0,0 0-1 0 0,0 0 0 0 0,-1 0 1 0 0,0 0-1 0 0,-1 2-68 0 0,2 14 129 0 0,0 0-1 0 0,6 18-128 0 0,-2-9 132 0 0,1-3 41 0 0,-2-6 21 0 0,-2-8-5 0 0,-1-1-35 0 0,-3 28 229 0 0,0-27-221 0 0,1 1 38 0 0,-1 10 52 0 0,0 25 129 0 0,6-25-198 0 0,0-13-32 0 0,-3-12-113 0 0,-1-1 0 0 0,0 0 1 0 0,0 1-1 0 0,0-1 0 0 0,0 1 1 0 0,0-1-1 0 0,-1 1 0 0 0,0 1-38 0 0,0 4 99 0 0,0-1 71 0 0,0 16 580 0 0,0-15-486 0 0,0-5-175 0 0,0 0-43 0 0,0 0-51 0 0,0 0-61 0 0,0-1 135 0 0,0-3-5 0 0,0 0 2 0 0,0 0 4 0 0,0 0 2 0 0,0 0 0 0 0,0 0 4 0 0,0 0 16 0 0,0 0-58 0 0,0 0-82 0 0,0 0-94 0 0,0 0-195 0 0,0 0-342 0 0,0 0 388 0 0,0 0-8 0 0,0 0-66 0 0,0 0 130 0 0,0 0-40 0 0,0 0-44 0 0,0-1-41 0 0,0 1-37 0 0,0 0-35 0 0,0 0-272 0 0,0 0-57 0 0,0-2-882 0 0,0-3-684 0 0,0-4-1308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55.8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428 163 6768 0 0,'0'0'149'0'0,"0"0"23"0"0,0 0 12 0 0,-3-3-25 0 0,-3-4-112 0 0,1 3 16 0 0,3 1 228 0 0,0 0-95 0 0,2 1-56 0 0,0-1-47 0 0,0 0-17 0 0,-1 1 44 0 0,-2-1 50 0 0,-1 1 8 0 0,1 1-2 0 0,1-2-18 0 0,1 1-27 0 0,1 0 35 0 0,-1-2 40 0 0,1-1 49 0 0,0 4-240 0 0,0 1-1 0 0,0-1 1 0 0,1 1 0 0 0,-2 0-1 0 0,1-1 1 0 0,0 1-1 0 0,0-1 1 0 0,0 1-1 0 0,0-1 1 0 0,0 1-1 0 0,0 0 1 0 0,0-1-1 0 0,0 1 1 0 0,-1-1 0 0 0,1 1-1 0 0,0 0 1 0 0,0-1-1 0 0,0 1 1 0 0,-1-1-1 0 0,1 1 1 0 0,0 0-1 0 0,-1 0 1 0 0,1-1-1 0 0,0 1 1 0 0,-1 0-1 0 0,1-1 1 0 0,0 1 0 0 0,-1 0-1 0 0,1 0 1 0 0,-1 0-1 0 0,1-1-14 0 0,-7-4 235 0 0,1-6 99 0 0,-1 7-119 0 0,7 4-201 0 0,-1-1 0 0 0,1 1 0 0 0,0 0 0 0 0,-1 0 0 0 0,1-1-1 0 0,-1 1 1 0 0,1 0 0 0 0,0-1 0 0 0,-1 1 0 0 0,1 0-1 0 0,0-1 1 0 0,-1 1 0 0 0,1-1 0 0 0,0 1 0 0 0,-1-1 0 0 0,1 1-1 0 0,0-1 1 0 0,0 1 0 0 0,0-1 0 0 0,-1 1 0 0 0,1-1-1 0 0,0 1 1 0 0,0-1 0 0 0,0 1 0 0 0,0-1 0 0 0,0 1 0 0 0,0-1-1 0 0,0 1 1 0 0,0-1 0 0 0,0 1 0 0 0,0-1 0 0 0,1 0-14 0 0,-1 1 14 0 0,0-1 1 0 0,0 0-1 0 0,0 1 1 0 0,0-1-1 0 0,0 0 1 0 0,0 1-1 0 0,0-1 1 0 0,-1 0-1 0 0,1 0 1 0 0,0 1-1 0 0,0-1 1 0 0,0 1-1 0 0,-1-1 1 0 0,1 0-1 0 0,0 1 1 0 0,-1-1-1 0 0,1 1 1 0 0,0-1-1 0 0,-1 0 1 0 0,0 1-15 0 0,-8-2 286 0 0,8 3-268 0 0,0-1 1 0 0,0 0-1 0 0,0 0 0 0 0,1 0 1 0 0,-1 0-1 0 0,0 0 1 0 0,0 0-1 0 0,0 0 0 0 0,1-1 1 0 0,-1 1-1 0 0,0 0 0 0 0,0 0 1 0 0,0-1-1 0 0,1 1 1 0 0,-1 0-1 0 0,0-1 0 0 0,1 1 1 0 0,-1-1-1 0 0,0 1 1 0 0,1-1-19 0 0,-5-6 187 0 0,5 7-175 0 0,-1-1 0 0 0,1 1 0 0 0,0 0 0 0 0,0-1 0 0 0,-1 1-1 0 0,1-1 1 0 0,0 1 0 0 0,-1 0 0 0 0,1-1 0 0 0,0 1 0 0 0,-1 0 0 0 0,1-1 0 0 0,-1 1 0 0 0,1 0-1 0 0,-1-1 1 0 0,1 1 0 0 0,-1 0 0 0 0,1 0 0 0 0,-1 0 0 0 0,1-1 0 0 0,-1 1 0 0 0,1 0 0 0 0,-1 0-1 0 0,1 0 1 0 0,-1 0 0 0 0,1 0 0 0 0,-1 0 0 0 0,1 0 0 0 0,-1 0 0 0 0,1 0 0 0 0,-1 0 0 0 0,0 1-12 0 0,-5-2 122 0 0,1 0-33 0 0,-7-5 77 0 0,4 1-35 0 0,2 3 14 0 0,-1 1 32 0 0,-1 0 65 0 0,0-1-65 0 0,-1-3-64 0 0,8 4-104 0 0,0 0 1 0 0,0 0-1 0 0,0 1 1 0 0,0-1 0 0 0,0 0-1 0 0,0 1 1 0 0,0-1-1 0 0,-1 1 1 0 0,1-1 0 0 0,0 1-1 0 0,0 0 1 0 0,-1 0-1 0 0,1-1 1 0 0,0 1 0 0 0,0 0-1 0 0,-1 0 1 0 0,1 0-1 0 0,0 0 1 0 0,-1 0-1 0 0,1 0 1 0 0,0 1 0 0 0,0-1-1 0 0,-1 1-9 0 0,-6 4 51 0 0,6-4-41 0 0,1 0 0 0 0,-1 0 0 0 0,1-1 0 0 0,-1 1 0 0 0,1 0 0 0 0,-1 0 1 0 0,0-1-1 0 0,1 1 0 0 0,-1-1 0 0 0,0 0 0 0 0,1 1 0 0 0,-1-1 0 0 0,0 0 0 0 0,0 0-10 0 0,0 0 1 0 0,1 0 0 0 0,-1 1 1 0 0,0-1-1 0 0,0 0 0 0 0,0 1 0 0 0,1 0 0 0 0,-1-1 0 0 0,0 1 0 0 0,1 0 0 0 0,-1 0 0 0 0,0 0 0 0 0,1 0 1 0 0,-1 0-1 0 0,1 0 0 0 0,-1 0 0 0 0,1 0 0 0 0,0 1 0 0 0,-1-1 0 0 0,1 1-1 0 0,-16 11-3 0 0,10-9 5 0 0,3-3 4 0 0,1 1 0 0 0,0-1 1 0 0,-1 1-1 0 0,1 0 0 0 0,0 0 0 0 0,0 1 0 0 0,1-1 0 0 0,-1 0 1 0 0,0 1-1 0 0,1 0 0 0 0,-1-1 0 0 0,1 1 0 0 0,-2 3-6 0 0,-26 41 54 0 0,27-42-49 0 0,0 0 1 0 0,1 0 0 0 0,0 0 0 0 0,0 1 0 0 0,0-1-1 0 0,1 1 1 0 0,-1-1 0 0 0,1 1 0 0 0,1 0 0 0 0,-1-1 0 0 0,1 1-6 0 0,0-2 3 0 0,0-1 1 0 0,0 0 0 0 0,0 0 0 0 0,-1 0-1 0 0,1 1 1 0 0,-1-1 0 0 0,0 0 0 0 0,0 0-1 0 0,0 0 1 0 0,0 0 0 0 0,0 0 0 0 0,-1 0-1 0 0,1-1 1 0 0,-1 1 0 0 0,0 0 0 0 0,-1 0-4 0 0,1 1 2 0 0,0-1 1 0 0,1 1 0 0 0,-1-1-1 0 0,1 1 1 0 0,-1 0 0 0 0,1 2-3 0 0,-5 28 61 0 0,5-7 119 0 0,2 16-180 0 0,0-19 73 0 0,-2 8 64 0 0,1-24-101 0 0,-1-1 0 0 0,1 0 1 0 0,1 1-1 0 0,0-1 0 0 0,0 0 1 0 0,1 4-37 0 0,9 22 151 0 0,-8-20-97 0 0,3 9 81 0 0,4-5-15 0 0,-5-9-76 0 0,16 22 197 0 0,-17-24-163 0 0,1 0 0 0 0,1 0 0 0 0,-1-1-1 0 0,1 0 1 0 0,0 0 0 0 0,4 3-78 0 0,28 17 267 0 0,1-1-4 0 0,-35-21-228 0 0,0-1-1 0 0,1 0 0 0 0,-1 0 0 0 0,1 0 0 0 0,0 0 0 0 0,0-1 0 0 0,-1 0 1 0 0,1 0-1 0 0,0 0 0 0 0,1-1-34 0 0,11 1 154 0 0,0-1 1 0 0,4-1-155 0 0,3 1 133 0 0,-5-2-33 0 0,0-5-31 0 0,-8 2-30 0 0,7-2 60 0 0,-3 0-40 0 0,10-10-22 0 0,-18 13-40 0 0,-1 0 7 0 0,-1 0-1 0 0,0-1 0 0 0,0 1 0 0 0,2-5-3 0 0,5-3-25 0 0,-5 6-24 0 0,1 0-36 0 0,-2 3-31 0 0,0-1-32 0 0,2-1-111 0 0,1-1-79 0 0,0 0-91 0 0,-1-2-101 0 0,9-9-583 0 0</inkml:trace>
  <inkml:trace contextRef="#ctx0" brushRef="#br0" timeOffset="868.41">723 81 6272 0 0,'7'0'90'0'0,"9"0"220"0"0,-12 2-274 0 0,-1 1-80 0 0,0 8 58 0 0,0 0 82 0 0,-1-7 22 0 0,2-2 39 0 0,3 3 136 0 0,-6-4-237 0 0,1 1-1 0 0,-1 0 1 0 0,0-1-1 0 0,0 1 1 0 0,0 0-1 0 0,0-1 0 0 0,-1 1 1 0 0,1 0-1 0 0,0 0 1 0 0,-1 0-1 0 0,1 0-55 0 0,0 3 157 0 0,1 0 38 0 0,0 1 48 0 0,1 1 59 0 0,1 0 12 0 0,1 0-57 0 0,2 4 45 0 0,0 0-70 0 0,0-1-2 0 0,3 6 168 0 0,-3 1-63 0 0,-1 3 4 0 0,0 10 89 0 0,1 5 4 0 0,-1-20-251 0 0,-2-4-55 0 0,-2-3-10 0 0,-1 0 11 0 0,0 1 39 0 0,-1 8 43 0 0,0 30 432 0 0,0-34-491 0 0,2 2 93 0 0,3-5-44 0 0,1 3 11 0 0,-2 13 143 0 0,-5-15-172 0 0,-2-1 73 0 0,2-8-201 0 0,-5 13 330 0 0,6-14-363 0 0,1-1-1 0 0,-1 1 1 0 0,0 0-1 0 0,0 0 1 0 0,0-1-1 0 0,1 1 1 0 0,-1 0-1 0 0,0-1 1 0 0,0 1-1 0 0,1 0 1 0 0,-1-1-1 0 0,1 1 1 0 0,-1 0-1 0 0,1-1 1 0 0,-1 1-1 0 0,1-1 1 0 0,-1 1 0 0 0,1 0-20 0 0,2 2 221 0 0,-2 1-102 0 0,-1 0-65 0 0,-1 1-37 0 0,1-2 46 0 0,0 10 138 0 0,0-10 19 0 0,0-3 86 0 0,0 0 40 0 0,0 0 6 0 0,0 0-24 0 0,0 0-100 0 0,0 0-41 0 0,-7 0 2 0 0,2-2-67 0 0,0 0-52 0 0,-5-4 43 0 0,7 2-36 0 0,0 1 116 0 0,2-1-86 0 0,1 0-53 0 0,1-1-26 0 0,-1 2 36 0 0,0-11 78 0 0,0-1-62 0 0,0-6-39 0 0,0-24-16 0 0,0 41-25 0 0,0 1 0 0 0,1 0 0 0 0,-1-1 0 0 0,1 1 0 0 0,-1 0 0 0 0,1-1 0 0 0,0 1 0 0 0,0 0 0 0 0,1 0 0 0 0,0-3 0 0 0,3-4 0 0 0,1-9 0 0 0,-5 15 0 0 0,0 0 0 0 0,0 0 0 0 0,1 0 0 0 0,0 0 0 0 0,0 1 0 0 0,2-5 0 0 0,-1 3 0 0 0,0 0 0 0 0,-1 0 0 0 0,1 0 0 0 0,-1-1 0 0 0,0 0 0 0 0,0 1 0 0 0,-1-3 0 0 0,0 3 0 0 0,1 1 0 0 0,-1-1 0 0 0,1 0 0 0 0,0 1 0 0 0,0-1 0 0 0,0 1 0 0 0,1-1 0 0 0,-1 3 1 0 0,13-22-21 0 0,0 4-45 0 0,0 1-42 0 0,3 0-38 0 0,-5 5 53 0 0,-9 9 73 0 0,1 0 0 0 0,0 0-1 0 0,0 1 1 0 0,0 0 0 0 0,0-1-1 0 0,2 0 20 0 0,-2 3-13 0 0,-4 2 16 0 0,7-4-23 0 0,11-6-46 0 0,-17 9 62 0 0,-1 1 0 0 0,1-1 0 0 0,-1 1 0 0 0,1-1 0 0 0,-1 1 0 0 0,1 0-1 0 0,0 0 1 0 0,-1 0 0 0 0,1 0 0 0 0,-1 0 0 0 0,1 0 0 0 0,0 0 0 0 0,-1 0-1 0 0,1 1 1 0 0,-1-1 0 0 0,1 0 0 0 0,0 1 0 0 0,-1-1 0 0 0,0 1 0 0 0,1 0-1 0 0,-1 0 1 0 0,2 0 4 0 0,7 7-15 0 0,-5-5-28 0 0,-3-3 39 0 0,0 0 0 0 0,-1 1-1 0 0,1-1 1 0 0,0 1 0 0 0,0-1 0 0 0,-1 1-1 0 0,1 0 1 0 0,0-1 0 0 0,-1 1-1 0 0,1 0 1 0 0,-1 0 0 0 0,1 0 0 0 0,-1 1-1 0 0,0-1 1 0 0,1 0 0 0 0,-1 0 0 0 0,1 2 4 0 0,16 11-19 0 0,-7-9 19 0 0,-10-5 0 0 0,0 0 0 0 0,0 1 0 0 0,1-1 0 0 0,-1 1 0 0 0,0-1 0 0 0,0 1 0 0 0,0-1 0 0 0,0 1 0 0 0,0 0 0 0 0,0 0 0 0 0,0-1 0 0 0,0 1 0 0 0,0 0 0 0 0,-1 0 0 0 0,1 0 0 0 0,0 0 0 0 0,0 0 0 0 0,0 1 0 0 0,4 9 0 0 0,-5-9 0 0 0,2 0 0 0 0,-1 1 0 0 0,0-1 0 0 0,0 0 0 0 0,1 0 0 0 0,-1 1 0 0 0,1-1 0 0 0,0 0 0 0 0,0 0 0 0 0,11 10 2 0 0,6 7-17 0 0,-5-1-45 0 0,-9-7 43 0 0,-4-9 11 0 0,0 0 1 0 0,0 1-1 0 0,1-1 0 0 0,-1 0 1 0 0,0 0-1 0 0,1 0 0 0 0,0 1 1 0 0,-1-2-1 0 0,1 2 6 0 0,0-2 0 0 0,-1 0-1 0 0,0 0 0 0 0,1 0 1 0 0,-1 1-1 0 0,0-1 1 0 0,0 0-1 0 0,0 1 1 0 0,0-1-1 0 0,0 1 1 0 0,0 0-1 0 0,-1-1 1 0 0,1 1-1 0 0,0 0 1 0 0,-1-1-1 0 0,1 1 1 0 0,-1 0-1 0 0,0 0 0 0 0,0-1 1 0 0,1 1-1 0 0,-1 0 1 0 0,0 0 0 0 0,0 0 0 0 0,0-1 0 0 0,0 1 0 0 0,1 0 0 0 0,-1 0 0 0 0,1-1 0 0 0,-1 1 0 0 0,1 0 0 0 0,-1-1 0 0 0,1 1 0 0 0,0-1 0 0 0,0 1 0 0 0,0-1 0 0 0,0 1 0 0 0,4 6 0 0 0,12 25 0 0 0,-15-29 0 0 0,-1 2 0 0 0,-2 17 0 0 0,1-13 2 0 0,0-3 44 0 0,0 6 48 0 0,0-11-9 0 0,0-2-16 0 0,0 0-5 0 0,0 0 12 0 0,0 0 51 0 0,0 0 22 0 0,0 0 3 0 0,-2 0-25 0 0,1 0-125 0 0,1 0-1 0 0,-1 0 1 0 0,1 0 0 0 0,-1 0-1 0 0,1 0 1 0 0,-1 0-1 0 0,1 0 1 0 0,-1 0 0 0 0,1-1-1 0 0,-1 1 1 0 0,1 0 0 0 0,-1 0-1 0 0,1 0 1 0 0,0-1-1 0 0,-1 1 1 0 0,1 0 0 0 0,-1-1-1 0 0,1 1 1 0 0,0 0-1 0 0,-1-1 0 0 0,-3-11-9 0 0,3-21-71 0 0,2 17 33 0 0,-1 14 45 0 0,0 1 0 0 0,0-1 1 0 0,1 0-1 0 0,-1 1 0 0 0,0-1 0 0 0,1 0 0 0 0,-1 1 0 0 0,1-1 1 0 0,0 1-1 0 0,-1-1 0 0 0,1 1 0 0 0,0-1 0 0 0,0 1 1 0 0,6-13 0 0 0,-4 1 1 0 0,-3 10 3 0 0,1 1-1 0 0,-1 0 1 0 0,1-1 0 0 0,0 1 0 0 0,0 0 0 0 0,0-1-1 0 0,0 1 1 0 0,0 0 0 0 0,0 0 0 0 0,0 0-1 0 0,1 0 1 0 0,-1 0 0 0 0,1 0 0 0 0,0 0-4 0 0,1-2 2 0 0,1 0 1 0 0,-1 0-1 0 0,0 0 1 0 0,0-1-1 0 0,1-3-2 0 0,-2 4-1 0 0,0 1 0 0 0,0 0 0 0 0,0-1 0 0 0,1 1-1 0 0,-1 0 1 0 0,1 0 0 0 0,0 0 0 0 0,-1 0 0 0 0,1 1 0 0 0,1-1 0 0 0,0 0 1 0 0,17-10-35 0 0,-9 6 29 0 0,-1 0 0 0 0,1-1-1 0 0,8-9 7 0 0,2-7-10 0 0,-4 18-19 0 0,-9 4 15 0 0,-4 0 18 0 0,0 0 0 0 0,0-1 0 0 0,-1 1 0 0 0,1-1 0 0 0,1-1-4 0 0,13-8 63 0 0,4 5 21 0 0,-8 2-49 0 0,-3 1-24 0 0,-7 3-38 0 0,1-1 0 0 0,0 2 0 0 0,0-1 0 0 0,0 0 0 0 0,-1 1-1 0 0,1 0 1 0 0,0 1 0 0 0,1 0 27 0 0,5-1-47 0 0,-1 0-9 0 0,2 0 9 0 0,-1 3 38 0 0,37 22 0 0 0,-33-17-35 0 0,-13-6 41 0 0,0-1-1 0 0,-1 2 1 0 0,1-1-1 0 0,-1 0 1 0 0,1 0 0 0 0,-1 1-1 0 0,0-1 1 0 0,0 1-1 0 0,0 0 1 0 0,0 0 0 0 0,0 0-1 0 0,-1 0 1 0 0,1 1 3 0 0,0 0-8 0 0,1 0 0 0 0,0 1 1 0 0,-1-1-1 0 0,2 0 0 0 0,0 2 8 0 0,-2-5 0 0 0,-1 0 0 0 0,1 1 0 0 0,-1 0 0 0 0,0-1 0 0 0,1 1 0 0 0,-1 0 0 0 0,0 0-1 0 0,0-1 1 0 0,0 1 0 0 0,0 0 0 0 0,0 1 0 0 0,1 27 17 0 0,-3-21 7 0 0,1 14 54 0 0,4-8 38 0 0,6 8 46 0 0,-7 0-62 0 0,-5-8-86 0 0,-3-6-56 0 0,1 3-52 0 0,9 0-3 0 0,-4-10 87 0 0,0-1-1 0 0,-1 1 1 0 0,1 0 0 0 0,0 0 0 0 0,-1-1 0 0 0,1 1 0 0 0,-1 0-1 0 0,1 0 1 0 0,-1 0 0 0 0,0 1 10 0 0,0 5 46 0 0,0 6 52 0 0,0 0 35 0 0,0 1 45 0 0,0 2 55 0 0,0-16-228 0 0,0-1 0 0 0,0 1 0 0 0,0-1 0 0 0,0 1 1 0 0,0 0-1 0 0,1-1 0 0 0,-1 1 0 0 0,0-1 0 0 0,0 1 0 0 0,0-1 0 0 0,1 1 0 0 0,-1-1 0 0 0,0 1 0 0 0,1-1 0 0 0,-1 1 1 0 0,0-1-1 0 0,1 1 0 0 0,-1-1 0 0 0,1 1 0 0 0,-1-1 0 0 0,1 1 0 0 0,-1-1 0 0 0,1 0 0 0 0,0 1-5 0 0,-1-1 5 0 0,1 1 0 0 0,0-1 0 0 0,-1 1 0 0 0,1-1 0 0 0,-1 1 0 0 0,1-1 0 0 0,-1 1 0 0 0,1-1 0 0 0,-1 1 0 0 0,1 0 0 0 0,-1-1 0 0 0,1 1 0 0 0,-1 0 0 0 0,0-1 0 0 0,1 1 0 0 0,-1 0 0 0 0,0 0 0 0 0,0-1 0 0 0,0 1 0 0 0,0 0 0 0 0,1 0 0 0 0,-1-1 0 0 0,0 1 0 0 0,0 0 0 0 0,0 0-5 0 0,0 4 17 0 0,1-1 47 0 0,4 8 280 0 0,-2-8-230 0 0,-1 0-81 0 0,0 0-101 0 0,1 9 89 0 0,-3-10 10 0 0,0-3-45 0 0,0 0-25 0 0,0 0-27 0 0,0 0-39 0 0,0 0-20 0 0,0 0-39 0 0,0 0-46 0 0,0 0-50 0 0,0 0-54 0 0,0 0-52 0 0,0 0-47 0 0,0 0-42 0 0,0 0-298 0 0,1 0-70 0 0,0 0-54 0 0,0 0-40 0 0,1 0-346 0 0,0 0-34 0 0,7 0-2715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2:57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1 6048 0 0,'0'0'133'0'0,"0"0"23"0"0,0 0 11 0 0,0 0-55 0 0,0 0-4 0 0,0 0 44 0 0,0 0 133 0 0,0 0 243 0 0,0 0 16 0 0,0 0-11 0 0,-3 0-73 0 0,3 0-440 0 0,-1 0 0 0 0,1 0 0 0 0,-1 0 0 0 0,1 0 0 0 0,-1 0 0 0 0,1 0 0 0 0,-1 0 0 0 0,1 0 0 0 0,-1 0 0 0 0,1 1 0 0 0,-1-1 0 0 0,1 0 0 0 0,-1 0-1 0 0,1 0 1 0 0,-1 1 0 0 0,1-1 0 0 0,-1 0 0 0 0,1 0 0 0 0,-1 1 0 0 0,1-1 0 0 0,0 0 0 0 0,-1 1 0 0 0,1-1 0 0 0,0 1 0 0 0,-1-1 0 0 0,1 0 0 0 0,0 1 0 0 0,0-1 0 0 0,-1 1-1 0 0,1-1 1 0 0,0 1 0 0 0,0-1 0 0 0,0 1 0 0 0,0-1 0 0 0,-1 1 0 0 0,1-1 0 0 0,0 1 0 0 0,0-1 0 0 0,0 1 0 0 0,0-1 0 0 0,0 1 0 0 0,0 0-20 0 0,0 2 398 0 0,-2-1-72 0 0,-5 7-139 0 0,-9 19 325 0 0,12-18-376 0 0,3-10-134 0 0,-1 16 196 0 0,2-15-187 0 0,0 0 1 0 0,0-1 0 0 0,0 1 0 0 0,0 0 0 0 0,0 0-1 0 0,0 0 1 0 0,0 0 0 0 0,0 0 0 0 0,-1 0 0 0 0,1-1-1 0 0,0 1 1 0 0,-1 0 0 0 0,1 0 0 0 0,0 0 0 0 0,-1 0-12 0 0,-13 7 168 0 0,11-3-128 0 0,0 0 0 0 0,0 0 0 0 0,1 0 0 0 0,-1 0 0 0 0,1 1 0 0 0,0-1 0 0 0,0 3-40 0 0,-10 24 128 0 0,7-22-85 0 0,2 0 0 0 0,-1 0 0 0 0,1 0 0 0 0,1 0-43 0 0,0 0 53 0 0,-1 0 1 0 0,0 0 0 0 0,-1-1-1 0 0,0 1-53 0 0,-7 14 122 0 0,-3 9 18 0 0,1 0-1 0 0,2-9-17 0 0,-1 7 18 0 0,3 14 17 0 0,7-31-72 0 0,-1 1 0 0 0,-4 12-85 0 0,0-4 126 0 0,2 1 1 0 0,-2 19-127 0 0,3-17 147 0 0,-6 19-147 0 0,1-11 77 0 0,6-16-24 0 0,0 1 0 0 0,2-1 0 0 0,0 1 1 0 0,1 18-54 0 0,1 3 120 0 0,-1 154 447 0 0,0-173-449 0 0,1-1 0 0 0,1 1 1 0 0,1-1-1 0 0,3 6-118 0 0,3 9 190 0 0,2 3 34 0 0,-1-8-43 0 0,-2-4-58 0 0,11 35 87 0 0,-6-28-86 0 0,-10-24-92 0 0,13 25 81 0 0,3-5 1 0 0,13 12 169 0 0,-7-9-38 0 0,-14-16-108 0 0,0 1 29 0 0,5-1 49 0 0,23 8 109 0 0,-15-8-125 0 0,-10-7-98 0 0,28 16 379 0 0,-32-20-384 0 0,3-2 88 0 0,-10-3-4 0 0,0 2-16 0 0,8 9-4 0 0,-8-8 0 0 0,-3-3-8 0 0,2 0-34 0 0,9 0-20 0 0,-8 0-2 0 0,-3 0-2 0 0,3 0-13 0 0,8 0-8 0 0,-9 0-1 0 0,-2-2-39 0 0,0-3 8 0 0,3-2-43 0 0,5 5 14 0 0,-16-1 36 0 0,8 3-46 0 0,-1-1-1 0 0,1 1 0 0 0,0-1 1 0 0,0 1-1 0 0,-1 0 1 0 0,1-1-1 0 0,0 1 0 0 0,0-1 1 0 0,-1 1-1 0 0,1-1 0 0 0,0 1 1 0 0,0-1-1 0 0,0 1 0 0 0,0-1 1 0 0,0 1-1 0 0,0-1 1 0 0,0 1-1 0 0,0-1 0 0 0,0 1 1 0 0,0-1-1 0 0,0 1 0 0 0,0-1 1 0 0,0 1-2 0 0,0-6 40 0 0,0 0-50 0 0,-2 2-69 0 0,-3 1-86 0 0,-1 3-194 0 0,3 0-340 0 0,3 0 531 0 0,0 0 20 0 0,0 0-14 0 0,0 0-49 0 0,0 0-11 0 0,0 0-49 0 0,0 0-55 0 0,0 0-64 0 0,0 0-68 0 0,0 0-62 0 0,0 0-56 0 0,0 0-50 0 0,0 0-179 0 0,0 0-49 0 0,0 0-217 0 0,0 0-588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3:07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17 672 5472 0 0,'0'0'124'0'0,"0"0"17"0"0,0 0 10 0 0,-3 0-25 0 0,2 0-124 0 0,1 0 0 0 0,-1 0 0 0 0,0 0-1 0 0,1 0 1 0 0,-1 0 0 0 0,0 0-1 0 0,0 0 1 0 0,1 0 0 0 0,-1-1-1 0 0,0 1 1 0 0,1 0 0 0 0,-1 0-1 0 0,0-1 1 0 0,1 1 0 0 0,-1 0-2 0 0,-1-7 19 0 0,1 3 48 0 0,1 4-67 0 0,0-3 141 0 0,0 3 165 0 0,0 0 282 0 0,0-3 20 0 0,0-8-21 0 0,0 9-117 0 0,0-1-48 0 0,0-2-169 0 0,0-3 131 0 0,1 0-102 0 0,-1 0-79 0 0,1 1-58 0 0,6-11 143 0 0,-2 12-131 0 0,-2 0 123 0 0,-1-5-75 0 0,4 1-52 0 0,-1 1-39 0 0,0-2 37 0 0,-4 9-119 0 0,0 0 0 0 0,1-1-1 0 0,-1 1 1 0 0,0 0 0 0 0,1 0 0 0 0,-1-1-1 0 0,1 1 1 0 0,0 0 0 0 0,0 0-32 0 0,0-1 39 0 0,1 0 0 0 0,-1 0 0 0 0,0 0 0 0 0,0-1 0 0 0,0 1 0 0 0,1-2-39 0 0,-1 2 35 0 0,-1-1 0 0 0,2 0-1 0 0,-1 1 1 0 0,0 0 0 0 0,1-1 0 0 0,0 0-35 0 0,10-9 110 0 0,-9 7-70 0 0,1 2 0 0 0,0-1 1 0 0,0 0-1 0 0,0 1 0 0 0,0 0 1 0 0,3-1-41 0 0,1 0 65 0 0,17-9 71 0 0,20-16-51 0 0,-31 22-31 0 0,3-1-21 0 0,-16 9-28 0 0,-1-1 0 0 0,1 1 0 0 0,-1-1 0 0 0,0 1 0 0 0,1 0 1 0 0,-1 0-1 0 0,1 0 0 0 0,-1-1 0 0 0,1 1 0 0 0,0 1-5 0 0,-1-1 3 0 0,1 0-1 0 0,-1 0 1 0 0,1-1 0 0 0,-1 1-1 0 0,1 0 1 0 0,-1 0-1 0 0,1-1 1 0 0,-1 1 0 0 0,0-1-1 0 0,1 1-2 0 0,14-11 43 0 0,-14 10-42 0 0,-1 1 0 0 0,1-1 0 0 0,-1 1 0 0 0,1 0 0 0 0,-1-1 0 0 0,1 1 0 0 0,-1 0 0 0 0,1 0 1 0 0,-1 0-1 0 0,1 0-1 0 0,47 0 0 0 0,-48 0 0 0 0,1 0 0 0 0,-1 0 0 0 0,1 0 0 0 0,-1 0 0 0 0,1 1 0 0 0,-1-1 0 0 0,1 0 0 0 0,-1 1 0 0 0,1-1 0 0 0,-1 1 0 0 0,16 13 10 0 0,-1-1 33 0 0,-9-10-35 0 0,-6-3-5 0 0,-1 1-1 0 0,1-1 0 0 0,-1 0 1 0 0,1 0-1 0 0,-1 0 1 0 0,1 1-1 0 0,-1-1 0 0 0,1 0 1 0 0,-1 1-1 0 0,1-1 0 0 0,-1 0 1 0 0,0 1-1 0 0,1-1 1 0 0,-1 0-1 0 0,0 1 0 0 0,1-1 1 0 0,-1 1-1 0 0,0-1 0 0 0,1 0 1 0 0,-1 1-1 0 0,0-1 1 0 0,0 1-1 0 0,0-1 0 0 0,1 1 1 0 0,-1-1-1 0 0,0 1 0 0 0,0 0 1 0 0,0-1-1 0 0,0 1 1 0 0,0-1-1 0 0,0 1 0 0 0,0-1 1 0 0,0 1-1 0 0,0-1 0 0 0,0 1 1 0 0,0-1-1 0 0,0 1 1 0 0,-1-1-3 0 0,1 15 157 0 0,0-1-88 0 0,0-1-64 0 0,0 0-35 0 0,0 28-165 0 0,0-24 142 0 0,0 0 68 0 0,0-2 105 0 0,-1 4-34 0 0,-7 0-19 0 0,4-8-38 0 0,-13 38-11 0 0,16-45-18 0 0,1-1 0 0 0,-1 1 1 0 0,0-1-1 0 0,1 0 0 0 0,-1 1 0 0 0,1-1 1 0 0,0 1-1 0 0,0 0 0 0 0,-1 16-13 0 0,-26 46-56 0 0,21-33 5 0 0,-5 2 48 0 0,8-14 13 0 0,2-13 6 0 0,0-1 0 0 0,-1 1 0 0 0,0-1 0 0 0,0 1 1 0 0,0-1-1 0 0,-4 6-3 0 0,2-3 27 0 0,0-1 1 0 0,1 1-1 0 0,0 0 1 0 0,1 0-28 0 0,-5 15 39 0 0,-3 0-36 0 0,2-10-4 0 0,3-6-19 0 0,1 1 0 0 0,-1-1 0 0 0,2 1 1 0 0,-2 2 19 0 0,1 7-17 0 0,3-11 17 0 0,-1-1 0 0 0,-1 1 0 0 0,1 0 0 0 0,-1-1 1 0 0,-1 2-1 0 0,-8 10 0 0 0,9-14 0 0 0,0 0 0 0 0,0 0 0 0 0,0 0 0 0 0,0 0 0 0 0,0 3 0 0 0,-2 13 0 0 0,4-16 0 0 0,0-1 0 0 0,0 1 0 0 0,-1 0 0 0 0,0 0 0 0 0,0-1 0 0 0,0 1 0 0 0,-1 1 0 0 0,-2 1 1 0 0,0 0 10 0 0,1 0 0 0 0,0-1 0 0 0,0 1 1 0 0,1 1-1 0 0,0-1 0 0 0,0 0 1 0 0,-1 8-12 0 0,-8 4 52 0 0,9-14-33 0 0,0-1-1 0 0,1 1 0 0 0,-1-1 0 0 0,1 1 1 0 0,-1 2-19 0 0,2-3 13 0 0,1 1 0 0 0,-1-1 0 0 0,1 1 0 0 0,-1-1 0 0 0,2 4-13 0 0,-1-3 10 0 0,0-1 1 0 0,-1 1-1 0 0,1-1 1 0 0,-1 0-1 0 0,0 4-10 0 0,-13 20 10 0 0,1-5-1 0 0,10-6 36 0 0,3-15-41 0 0,0 0 0 0 0,-1-1 1 0 0,1 1-1 0 0,0 0 0 0 0,-1 0 0 0 0,1-1 0 0 0,-1 1 1 0 0,1-1-1 0 0,-1 1 0 0 0,0 0 0 0 0,0-1 1 0 0,0 1-1 0 0,0-1 0 0 0,0 1-4 0 0,-4 6 32 0 0,0 4-10 0 0,4-10-10 0 0,0 0 0 0 0,0 1 1 0 0,-1-1-1 0 0,1 0 0 0 0,0 0 0 0 0,-1 0 1 0 0,0 1-13 0 0,-1 0 76 0 0,3-3-4 0 0,0 3 0 0 0,0-2-89 0 0,0 1 83 0 0,0 0 36 0 0,0 0 33 0 0,0 1 146 0 0,0 5 434 0 0,0-6-537 0 0,1 0-45 0 0,-1-1-63 0 0,1 1-58 0 0,-1-1-67 0 0,1 0-77 0 0,-1-1 139 0 0,1 1 0 0 0,0-1 0 0 0,-1 0 0 0 0,1 1 0 0 0,0-1 0 0 0,-1 0 0 0 0,1 0 0 0 0,0 0 1 0 0,-1 0-1 0 0,1 1 0 0 0,0-1 0 0 0,-1 0 0 0 0,1 0 0 0 0,0 0 0 0 0,0 0-7 0 0,-1 0 0 0 0,5-3 78 0 0,6-8-41 0 0,-7 8 54 0 0,-1 2-41 0 0,6 2-11 0 0,-6-1-10 0 0,9 1 48 0 0,8-1 14 0 0,-3-4-51 0 0,-9-1-12 0 0,-6 4-24 0 0,-1 0 0 0 0,1 0 0 0 0,-1 1 0 0 0,1-1 0 0 0,0 0 0 0 0,-1 0 0 0 0,1 1 0 0 0,-1-1-1 0 0,1 1 1 0 0,0-1 0 0 0,0 1 0 0 0,-1 0 0 0 0,1 0 0 0 0,0 0 0 0 0,1 0-4 0 0,6 0 18 0 0,-6 1-14 0 0,0-1 1 0 0,0 0-1 0 0,0 1 1 0 0,0-2-1 0 0,0 1 0 0 0,0 0 1 0 0,0 0-1 0 0,1-1 1 0 0,-1 0-1 0 0,0 0 0 0 0,0 0-4 0 0,11-6 1 0 0,-9 4 0 0 0,1-1 1 0 0,0 2-1 0 0,0-1 0 0 0,0 0 0 0 0,0 1 0 0 0,1 0 0 0 0,-1 1 0 0 0,0 0 0 0 0,5-1-1 0 0,9 0 39 0 0,-1-5-25 0 0,-8 2-14 0 0,38-11 11 0 0,-45 15-4 0 0,0 0 0 0 0,1 0 1 0 0,-1 0-1 0 0,0 1 0 0 0,1-1 0 0 0,-1 1 0 0 0,1 0 1 0 0,-1 1-8 0 0,-1-1-1 0 0,-1 0 0 0 0,0 0 0 0 0,0 0 0 0 0,0 0 1 0 0,1 0-1 0 0,-1 0 0 0 0,0 0 0 0 0,0-1 1 0 0,0 1-1 0 0,0-1 0 0 0,0 0 0 0 0,0 1 1 0 0,0-1-1 0 0,0 0 0 0 0,0 0 0 0 0,0 0 1 0 0,0-1-1 0 0,0 1 0 0 0,-1 0 0 0 0,1-1 0 0 0,0 0 1 0 0,0 0-6 0 0,-1 1-1 0 0,1 0 1 0 0,-1-1-1 0 0,1 1 0 0 0,0 0 1 0 0,-1 0-1 0 0,1 0 1 0 0,0 0-1 0 0,0 0 0 0 0,0 0 1 0 0,0 0-1 0 0,0 1 1 0 0,0-1-1 0 0,0 1 7 0 0,8-1-86 0 0,3 0-80 0 0,-4 0-243 0 0,6-6-483 0 0,-10 4 547 0 0,1 1-37 0 0,0 0-52 0 0,2 1-69 0 0,8 1-615 0 0</inkml:trace>
  <inkml:trace contextRef="#ctx0" brushRef="#br0" timeOffset="990.83">853 66 5840 0 0,'0'0'132'0'0,"0"0"17"0"0,0 0 11 0 0,2-3 36 0 0,9-8 124 0 0,-8 9 52 0 0,0-1 11 0 0,8-8-21 0 0,-8 8-165 0 0,-1 2-84 0 0,1 1-57 0 0,0 1-48 0 0,-1 0 25 0 0,1-1 71 0 0,-1-1 65 0 0,1-2 101 0 0,8-7-46 0 0,-5 7 0 0 0,-2 4-148 0 0,-4-1-62 0 0,2-2 19 0 0,4-1 41 0 0,1-1 9 0 0,4-2 37 0 0,-1 3-115 0 0,5 3-67 0 0,-7 0 31 0 0,-7 0 26 0 0,1 0 1 0 0,-1 0 0 0 0,1 0-1 0 0,-1 1 1 0 0,1-1-1 0 0,-1 0 1 0 0,1 1 0 0 0,-1-1-1 0 0,0 1 1 0 0,1-1 4 0 0,12 11 65 0 0,-10-8 13 0 0,0-2-41 0 0,4-2-10 0 0,-8 1-16 0 0,3 0 55 0 0,-3 0-2 0 0,0 0 0 0 0,3 0-11 0 0,7 0-57 0 0,-4 3-55 0 0,5 10 45 0 0,-11-11 14 0 0,1-1 0 0 0,-1 0 0 0 0,1 1 0 0 0,-1-1 0 0 0,0 1 0 0 0,1-1 0 0 0,-1 1 0 0 0,0-1 0 0 0,0 1 0 0 0,0 0 0 0 0,0-2 0 0 0,0 16 0 0 0,0-15 0 0 0,0 1 0 0 0,0-1 0 0 0,0 1 0 0 0,-1 0 0 0 0,1-1 0 0 0,0 0 0 0 0,-1 1 0 0 0,1-1 0 0 0,-1 1 0 0 0,1-1 0 0 0,-5 8 6 0 0,4-7 0 0 0,0-1 0 0 0,0 1 0 0 0,0-1 0 0 0,0 1 0 0 0,0-1-1 0 0,1 1 1 0 0,-1 0 0 0 0,0-1 0 0 0,1 1 0 0 0,0 0-1 0 0,-1 1-5 0 0,-2 3 55 0 0,-7 8-44 0 0,-7 18-11 0 0,12-18 18 0 0,-6-9 70 0 0,5 9-4 0 0,-4 6-26 0 0,-3 7 11 0 0,4-8-50 0 0,-5-3-19 0 0,0 0 0 0 0,9-2 0 0 0,-6-8 0 0 0,5 4 0 0 0,-1-5-3 0 0,7-4 4 0 0,-1-1-1 0 0,1 0 1 0 0,0 0-1 0 0,-1 0 1 0 0,1 1-1 0 0,0-1 1 0 0,-1 0-1 0 0,1 0 1 0 0,0 1-1 0 0,-1-1 0 0 0,1 0 1 0 0,0 1-1 0 0,-1-1 1 0 0,1 0-1 0 0,0 1 1 0 0,0-1-1 0 0,0 1 1 0 0,-1-1-1 0 0,1 0 1 0 0,0 1-1 0 0,0-1 1 0 0,0 1-1 0 0,0-1 0 0 0,0 1 1 0 0,0-1-1 0 0,0 0 1 0 0,0 1-1 0 0,0-1 1 0 0,0 1-1 0 0,0-1 1 0 0,0 1-1 0 0,0 2 66 0 0,0-3 37 0 0,0 0-4 0 0,0 0-3 0 0,0 0 4 0 0,0 0 16 0 0,0 0 4 0 0,0 0 0 0 0,0 0-7 0 0,0 0-28 0 0,0 0-11 0 0,0 0-2 0 0,0 0 4 0 0,0 0 16 0 0,0 0-2 0 0,0 0-15 0 0,0 0 10 0 0,0 0-15 0 0,0 0-1 0 0,0 0 19 0 0,0 0-7 0 0,2 0-7 0 0,12 0-31 0 0,1 0-13 0 0,-2-2-28 0 0,-13 2-2 0 0,0 0 0 0 0,1-1 1 0 0,-1 1-1 0 0,0 0 0 0 0,1 0 0 0 0,-1-1 1 0 0,0 1-1 0 0,1 0 0 0 0,-1-1 0 0 0,0 1 1 0 0,1-1-1 0 0,-1 1 0 0 0,0 0 0 0 0,0-1 1 0 0,0 1-1 0 0,1-1 0 0 0,-1 1 0 0 0,0 0 1 0 0,0-1-1 0 0,0 1 0 0 0,0-1 0 0 0,0 1 1 0 0,0-1-1 0 0,0 1 0 0 0,0-1 0 0 0,0 1 1 0 0,0 0-1 0 0,0-1 0 0 0,0 1 0 0 0,0-1 0 0 0,0 1 1 0 0,0 0 0 0 0,0 0 0 0 0,0 0 0 0 0,0-1 0 0 0,0 1 0 0 0,0 0 0 0 0,0 0 0 0 0,0 0 0 0 0,0 0 0 0 0,0 0 0 0 0,0 0 0 0 0,0 0-1 0 0,0 0 1 0 0,0 0 0 0 0,0 0 0 0 0,0-1 0 0 0,0 1 0 0 0,0 0 0 0 0,0 0 0 0 0,0 0 0 0 0,0 0 0 0 0,0 0 0 0 0,0 0 0 0 0,0 0 0 0 0,0 0 0 0 0,0 0 0 0 0,0 0-1 0 0,0 0 1 0 0,0-1 0 0 0,0 1 0 0 0,0 0 0 0 0,0 0 0 0 0,1 0 0 0 0,-1 0 0 0 0,0 0 0 0 0,0 0 0 0 0,0 0 0 0 0,0 0 0 0 0,0 0 0 0 0,0 0 0 0 0,0 0 0 0 0,0 0 0 0 0,0 0-1 0 0,0 0 1 0 0,1 0 0 0 0,-1 0 0 0 0,0 0 0 0 0,0 0 0 0 0,0 0 0 0 0,0 0 0 0 0,0 0 0 0 0,0 0 0 0 0,0 0 0 0 0,0 0 0 0 0,0 0 0 0 0,0 0 0 0 0,1 0-1 0 0,6 0 43 0 0,2 0 42 0 0,5-3-32 0 0,7-7-12 0 0,-19 9-32 0 0,1 0-1 0 0,-1 0 1 0 0,0 0 0 0 0,0 0 0 0 0,0 0 0 0 0,0 0 0 0 0,-1-1 0 0 0,1 1-1 0 0,1-2-8 0 0,1-1 19 0 0,2 1 45 0 0,7 1-11 0 0,4-9-42 0 0,-4 8-26 0 0,-10 3-62 0 0,-3 0-33 0 0,0 0-8 0 0,0 0-2 0 0,0 0 0 0 0</inkml:trace>
  <inkml:trace contextRef="#ctx0" brushRef="#br0" timeOffset="1941.61">1361 443 6504 0 0,'0'0'141'0'0,"0"0"23"0"0,0 0 13 0 0,2 0 45 0 0,2 0-111 0 0,-2 0-51 0 0,0 0 0 0 0,0 1-1 0 0,-1-1 1 0 0,1-1 0 0 0,0 1-1 0 0,0 0 1 0 0,0 0 0 0 0,0-1-1 0 0,0 1 1 0 0,0-1 0 0 0,1 0-60 0 0,1-6 271 0 0,-4 7-253 0 0,1-1-1 0 0,-1 1 1 0 0,0 0-1 0 0,0-1 1 0 0,1 1-1 0 0,-1-1 1 0 0,0 1-1 0 0,1-1 1 0 0,-1 1-1 0 0,1 0 1 0 0,-1-1-1 0 0,0 1 0 0 0,1 0 1 0 0,-1 0-1 0 0,1-1 1 0 0,-1 1-1 0 0,1 0 1 0 0,-1 0-1 0 0,1 0 1 0 0,-1-1-1 0 0,1 1 1 0 0,-1 0-1 0 0,1 0 1 0 0,-1 0-1 0 0,1 0 1 0 0,-1 0-1 0 0,1 0 1 0 0,-1 0-1 0 0,1 0 0 0 0,-1 0 1 0 0,1 0-1 0 0,0 0-17 0 0,13-2 319 0 0,-4-4-78 0 0,-2 1-71 0 0,12-5 282 0 0,1 1-68 0 0,-1 2-87 0 0,-1 0-102 0 0,-6 2 22 0 0,-2 1-45 0 0,5-2 48 0 0,-12 5-185 0 0,0 0 0 0 0,-1 0 1 0 0,1 1-1 0 0,0-1 0 0 0,0 1 0 0 0,1 0-35 0 0,7 1 79 0 0,11-1 66 0 0,-9-4 19 0 0,5-2 0 0 0,-17 6-151 0 0,1 0 0 0 0,-1 0 0 0 0,0 1 0 0 0,1-1 0 0 0,-1 1 1 0 0,1-1-1 0 0,-1 1 0 0 0,0 0 0 0 0,1 0-13 0 0,1 0 11 0 0,-2 0 5 0 0,1 0 0 0 0,0-1 0 0 0,0 1 0 0 0,0-1 0 0 0,0 0 1 0 0,-1 0-1 0 0,1 0 0 0 0,2 0-16 0 0,-3-1 10 0 0,0 1-1 0 0,0 0 1 0 0,-1 0 0 0 0,1 0 0 0 0,0 0 0 0 0,0 0 0 0 0,0 1 0 0 0,0-1 0 0 0,0 1-1 0 0,0-1 1 0 0,1 2-10 0 0,1 0 2 0 0,0 1 1 0 0,0 0-1 0 0,-1 0 0 0 0,1 0 0 0 0,-1 1 0 0 0,1 0-2 0 0,3 4 1 0 0,18 16-1 0 0,-22-21 4 0 0,-1 2 2 0 0,0-1 5 0 0,-1 1-1 0 0,0-1 1 0 0,-1 0-1 0 0,1 0 1 0 0,-1 0-1 0 0,0 0 1 0 0,0 0-1 0 0,0 1 1 0 0,0-1-1 0 0,-1 2-10 0 0,0 15 66 0 0,2-12-57 0 0,-1 13 16 0 0,-4-7 42 0 0,1-9-47 0 0,0 1 30 0 0,0-1-1 0 0,0 0 1 0 0,-1 0-1 0 0,0 0 1 0 0,-1 0 0 0 0,0 0-50 0 0,2-2 34 0 0,0 0 0 0 0,0 0 1 0 0,1 0-1 0 0,-1 0 1 0 0,1 1-1 0 0,0-1 1 0 0,0 1-1 0 0,0 1-34 0 0,-9 17 110 0 0,8-17-63 0 0,-1-1 0 0 0,0 0-1 0 0,-1-1 1 0 0,1 1 0 0 0,-3 1-47 0 0,-24 17 175 0 0,11-9-97 0 0,0 3-33 0 0,14-11-48 0 0,-12 12 101 0 0,9-12-86 0 0,-4-1-12 0 0,12-4 1 0 0,1 0 0 0 0,0-1 0 0 0,-1 1-1 0 0,1 0 1 0 0,0-1 0 0 0,0 1 0 0 0,-1 0 0 0 0,1-1 0 0 0,0 1 0 0 0,0 0 0 0 0,0-1 0 0 0,0 1 0 0 0,0 0 0 0 0,0 0 0 0 0,0-1-1 0 0,0 0 1 0 0,0 0 0 0 0,0 1 0 0 0,0-1 0 0 0,0 0 0 0 0,0 0 0 0 0,0 0 0 0 0,0 0 0 0 0,0 0 0 0 0,0 0 1 0 0,0 0-1 0 0,0 0 0 0 0,0 0 0 0 0,0 0 0 0 0,0 1 0 0 0,0-1 0 0 0,0 0 0 0 0,0 0 0 0 0,0 0 0 0 0,0 0 0 0 0,0 0 0 0 0,0 0 0 0 0,0 0 0 0 0,0 0 0 0 0,0 0 0 0 0,0 0 0 0 0,0 0 0 0 0,0 1 0 0 0,0-1 0 0 0,0 0 0 0 0,0 0 0 0 0,-1 0 0 0 0,1 0 0 0 0,0 0 0 0 0,0 0 0 0 0,0 0 0 0 0,0 0 0 0 0,0 0 0 0 0,0 0 0 0 0,0 0 0 0 0,0 0 0 0 0,0 0 0 0 0,0 0 0 0 0,0 0 1 0 0,-1 0-1 0 0,1 0 0 0 0,0 0 0 0 0,0 0 0 0 0,0 0 0 0 0,0 0 0 0 0,0 0 0 0 0,0 0 0 0 0,0 0 0 0 0,0 0 0 0 0,0 0 0 0 0,-1 0 0 0 0,1 0 0 0 0,0 0-1 0 0,-6 0 25 0 0,3 1 78 0 0,8-2-29 0 0,2-2-101 0 0,1-2 27 0 0,-6 4 0 0 0,-1 0 0 0 0,1 0 0 0 0,-1 0 0 0 0,1 1 0 0 0,-1-1 0 0 0,1 0 0 0 0,0 1 0 0 0,-1-1 0 0 0,1 1 0 0 0,0-1 0 0 0,-1 1 0 0 0,1 0 0 0 0,0 0 0 0 0,0 0 0 0 0,96 0 0 0 0,-96 0 0 0 0,-1 0 0 0 0,1 0 0 0 0,0 0 0 0 0,-1 1 0 0 0,1-1 0 0 0,-1 0 0 0 0,1 1 0 0 0,0 0 0 0 0,-1-1 0 0 0,1 1 0 0 0,-1 0 0 0 0,0 0 0 0 0,1 0 0 0 0,12 5 0 0 0,13 0 0 0 0,-21-4 0 0 0,-1 0 0 0 0,1 0 0 0 0,-1 1 0 0 0,1 0 0 0 0,-1 0 0 0 0,0 1 0 0 0,0-1 0 0 0,4 5 0 0 0,12 12 0 0 0,23 25-1 0 0,-39-40 2 0 0,-1 0 1 0 0,0 0 0 0 0,-1 0-1 0 0,1 1 1 0 0,-1-1 0 0 0,0 1-1 0 0,1 4-1 0 0,6 12 47 0 0,-3-6-40 0 0,-2 11-7 0 0,2-14 4 0 0,-2-3 30 0 0,-3 6 42 0 0,-2-12-58 0 0,-1 0-1 0 0,1 0 0 0 0,-1 0 1 0 0,0 0-1 0 0,0 0 0 0 0,0 0 1 0 0,-1 0-1 0 0,1 0 0 0 0,-1 0 1 0 0,-2 2-18 0 0,4-5 9 0 0,-1 1 1 0 0,1-1 0 0 0,-1 1-1 0 0,1-1 1 0 0,0 0 0 0 0,-1 1 0 0 0,1-1-1 0 0,0 1 1 0 0,0-1 0 0 0,0 2-10 0 0,-2 15 144 0 0,0-12-119 0 0,-6 17 133 0 0,6-19-109 0 0,1 0 1 0 0,-1 0 0 0 0,-1 0-1 0 0,1 0 1 0 0,0 0 0 0 0,-1 0 0 0 0,-2 2-50 0 0,-1 0 95 0 0,1 0 0 0 0,1 1 0 0 0,-1-1 0 0 0,0 4-95 0 0,-17 20 335 0 0,20-28-293 0 0,0 0-1 0 0,0 0 1 0 0,0 0-1 0 0,-1 0 1 0 0,1-1 0 0 0,-1 1-1 0 0,0-1-41 0 0,-7 4 126 0 0,-15 10 105 0 0,18-11-192 0 0,-19 12 126 0 0,-7-1 61 0 0,13-4-153 0 0,16-8-48 0 0,0 0-1 0 0,-1 0 0 0 0,1-1 0 0 0,-1 1 0 0 0,-2-1-24 0 0,-11 0 63 0 0,14-2-47 0 0,1 0 0 0 0,0 0 0 0 0,-1 0 0 0 0,1 1 0 0 0,-1-1 0 0 0,1 1 0 0 0,0 0 0 0 0,-1 0-16 0 0,-7 4 37 0 0,-8 2 25 0 0,0-5 16 0 0,-6-2 7 0 0,-30 1 80 0 0,25-5-87 0 0,17-3-32 0 0,1 2-11 0 0,-1 3 18 0 0,11 2-49 0 0,1 0-1 0 0,-1-1 1 0 0,0 1 0 0 0,0-1 0 0 0,1 1 0 0 0,-1-1-1 0 0,0 0 1 0 0,1 1 0 0 0,-1-1 0 0 0,1 0 0 0 0,-2-1-4 0 0,-6-3 22 0 0,-7-1-12 0 0,14 5-10 0 0,1 1 0 0 0,0-1 0 0 0,0 0 0 0 0,0 0 0 0 0,0 0 0 0 0,0 0 0 0 0,0 0 0 0 0,0 0 0 0 0,0 0 0 0 0,0 0 0 0 0,0-1 0 0 0,0 0 0 0 0,-2-11-26 0 0,1 7-108 0 0,-9-5-26 0 0,9 10 114 0 0,2 0-20 0 0,-1 1-29 0 0,1-1-48 0 0,0 1-23 0 0,0-1-49 0 0,0 1-57 0 0,0-1-63 0 0,0 0-69 0 0,0 0-63 0 0,0 0-57 0 0,0-1-50 0 0,0 1-169 0 0,0-1-50 0 0,0 0-205 0 0,0-2-552 0 0</inkml:trace>
  <inkml:trace contextRef="#ctx0" brushRef="#br0" timeOffset="3884.9">1098 1016 7248 0 0,'0'0'209'0'0,"0"0"66"0"0,0 0 126 0 0,0 0 51 0 0,0 0 11 0 0,0 0-18 0 0,0 0-77 0 0,0 0-31 0 0,0 0-7 0 0,0 0-12 0 0,0 0-39 0 0,0 0-20 0 0,0 0-3 0 0,0 0-20 0 0,0 0-84 0 0,0 0-38 0 0,0 0-8 0 0,0 0-8 0 0,0 0-22 0 0,3 0-21 0 0,8 0-34 0 0,-11 0-20 0 0,0 0 0 0 0,0 0 0 0 0,0 0-1 0 0,0 0 1 0 0,1 0 0 0 0,-1 0 0 0 0,0 0-1 0 0,0 0 1 0 0,0 0 0 0 0,0 0 0 0 0,0 0-1 0 0,0 0 1 0 0,0 0 0 0 0,0 0 0 0 0,0 0-1 0 0,0 0 1 0 0,1 0 0 0 0,-1 0 0 0 0,0 0-1 0 0,0 0 1 0 0,0 0 0 0 0,0 0 0 0 0,0 0-1 0 0,0 1 1 0 0,0-1 0 0 0,0 0 0 0 0,0 0-1 0 0,0 0 1 0 0,0 0 0 0 0,0 0 0 0 0,1 0-1 0 0,-1 0 1 0 0,0 0 0 0 0,0 0-1 0 0,0 0 1 0 0,0 0 0 0 0,0 0 0 0 0,0 0-1 0 0,0 1 1 0 0,0-1 0 0 0,0 0 0 0 0,0 0-1 0 0,0 0 1 0 0,0 0 0 0 0,0 0 0 0 0,0 0-1 0 0,0 0 1 0 0,0 0 0 0 0,0 0 0 0 0,0 0-1 0 0,0 1 1 0 0,0-1 0 0 0,0 0 0 0 0,0 0-1 0 0,0 0 1 0 0,0 0 0 0 0,0 0-1 0 0,0 12 27 0 0,0 4-35 0 0,0 0-98 0 0,0-13 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3:12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34 721 7616 0 0,'0'0'222'0'0,"0"0"-64"0"0,0 0-18 0 0,0 0 40 0 0,0 0 146 0 0,-3 0 272 0 0,-8 0 11 0 0,8 0-9 0 0,3 0-60 0 0,-2 0-27 0 0,-9 0-7 0 0,8 0-22 0 0,3 0-86 0 0,0-2-40 0 0,0-9-6 0 0,0 8-30 0 0,0 3-123 0 0,0 0-58 0 0,0 0-11 0 0,0 3-24 0 0,0 8-102 0 0,0-7-119 0 0,0-1 79 0 0,0 1 108 0 0,0-3-88 0 0,0 0-33 0 0,0 0-47 0 0,0 0-57 0 0,0 1-67 0 0,0 0-79 0 0,0-2 86 0 0,0 0-35 0 0,0 0-338 0 0,0 0 80 0 0,1 1-48 0 0,1 1-652 0 0,2 2-515 0 0,5 5-979 0 0</inkml:trace>
  <inkml:trace contextRef="#ctx0" brushRef="#br0" timeOffset="1248.11">738 0 5584 0 0,'0'0'165'0'0,"0"0"51"0"0,0 0 129 0 0,0 0 58 0 0,0 0 12 0 0,0 3 10 0 0,-1 6-32 0 0,-2-2 54 0 0,-2 0 53 0 0,-5 3 56 0 0,-1 4-187 0 0,8-7-224 0 0,3-7-132 0 0,0 1 0 0 0,0-1 0 0 0,0 1 0 0 0,-1-1 0 0 0,1 1 0 0 0,0-1 0 0 0,0 1-1 0 0,-1-1 1 0 0,1 1 0 0 0,0-1 0 0 0,-1 0 0 0 0,1 1 0 0 0,0-1 0 0 0,-1 1 0 0 0,1-1 0 0 0,-1 0 0 0 0,1 1 0 0 0,-1-1 0 0 0,1 0 0 0 0,0 0 0 0 0,-1 1 0 0 0,1-1 0 0 0,-1 0 0 0 0,1 0 0 0 0,-1 0 0 0 0,1 0 0 0 0,-1 1 0 0 0,0-1 0 0 0,1 0 0 0 0,-1 0 0 0 0,1 0 0 0 0,-1 0 0 0 0,1 0 0 0 0,-1 0 0 0 0,1-1 0 0 0,-1 1 0 0 0,1 0 0 0 0,-1 0-13 0 0,-15 3 288 0 0,0 11 4 0 0,-1-1-24 0 0,-3-4 73 0 0,-1 0-75 0 0,1-1-75 0 0,2-1-71 0 0,-7 2 123 0 0,21-7-193 0 0,0-1 0 0 0,0 1 0 0 0,0-1 0 0 0,0 0 1 0 0,-1 0-1 0 0,1 0 0 0 0,0-1 0 0 0,-4 1-50 0 0,-7-1 192 0 0,3 0-48 0 0,9 1-98 0 0,0-1 1 0 0,0 1 0 0 0,-1-1 0 0 0,1 1 0 0 0,0 0 0 0 0,0 0 0 0 0,-2 1-47 0 0,-9 5 178 0 0,4-4-103 0 0,0-2-42 0 0,7-2-32 0 0,0 1 0 0 0,0 0 0 0 0,0 0 0 0 0,0-1 0 0 0,0 0 1 0 0,1 1-1 0 0,-2-1-1 0 0,-7-10 12 0 0,10 10-9 0 0,0 1 0 0 0,0-1 0 0 0,-1 1 0 0 0,1 0 1 0 0,0 0-1 0 0,-1 0 0 0 0,1 0 0 0 0,0 0 0 0 0,-1 0 1 0 0,1 0-1 0 0,0 0 0 0 0,0 0 0 0 0,-1 0 0 0 0,1 1 1 0 0,-1 0-4 0 0,1-1 0 0 0,1 0 0 0 0,0 0 0 0 0,-1 0 1 0 0,1 0-1 0 0,0 0 0 0 0,0 0 1 0 0,-1 0-1 0 0,1 0 0 0 0,0 1 1 0 0,-1-1-1 0 0,1 0 0 0 0,0 0 0 0 0,0 0 1 0 0,0 0-1 0 0,-1 1 0 0 0,1-1 1 0 0,0 0-1 0 0,0 0 0 0 0,0 1 1 0 0,-1-1-1 0 0,1 0 0 0 0,0 0 0 0 0,0 1 1 0 0,0-1-1 0 0,0 0 0 0 0,0 0 1 0 0,0 1-1 0 0,-1-1 0 0 0,1 0 1 0 0,0 1-1 0 0,0-1 0 0 0,0 0 0 0 0,0 0 1 0 0,0 1-1 0 0,0-1 0 0 0,0 0 1 0 0,0 1-1 0 0,1-1 0 0 0,-1 0 0 0 0,0 0 0 0 0,0 1 0 0 0,0-1 0 0 0,0 0 0 0 0,0 0 0 0 0,0 0 0 0 0,0 0 0 0 0,0 0 0 0 0,0 1 0 0 0,0-1-1 0 0,0 0 1 0 0,0 0 0 0 0,0 0 0 0 0,-1 0 0 0 0,1 0 0 0 0,0 1 0 0 0,0-1 0 0 0,0 0 0 0 0,0 0 0 0 0,0 0 0 0 0,0 0 0 0 0,0 0 0 0 0,0 0 0 0 0,0 1 0 0 0,0-1 0 0 0,-1 0 0 0 0,1 0 0 0 0,0 0 0 0 0,0 0 0 0 0,0 0 0 0 0,0 0 0 0 0,0 0 0 0 0,0 0 0 0 0,-1 0 0 0 0,1 0 0 0 0,0 0-1 0 0,0 0 1 0 0,0 1 0 0 0,0-1 0 0 0,0 0 0 0 0,-1 0 0 0 0,1 0 0 0 0,0 0 0 0 0,0 0 0 0 0,0 0 0 0 0,0-1 0 0 0,0 1 0 0 0,-1 0 0 0 0,1 0 0 0 0,0 0 0 0 0,0 0 0 0 0,0 0 0 0 0,0 0 0 0 0,-41 1 67 0 0,41-1-66 0 0,-1 0-1 0 0,1 0 1 0 0,0 0 0 0 0,0 0 0 0 0,0 0 0 0 0,0 0 0 0 0,0 0 0 0 0,0 0 0 0 0,0 0 0 0 0,0 0 0 0 0,0 0 0 0 0,0 0 0 0 0,-1 0 0 0 0,1 0 0 0 0,0 0 0 0 0,0 0-1 0 0,0 0 1 0 0,0 0 0 0 0,0 0 0 0 0,0 0 0 0 0,0 0 0 0 0,0 0 0 0 0,0 0 0 0 0,0 0 0 0 0,-1 0 0 0 0,1 1 0 0 0,0-1 0 0 0,0 0 0 0 0,0 0 0 0 0,0 0 0 0 0,0 0 0 0 0,0 0-1 0 0,0 0 1 0 0,0 0 0 0 0,0 0 0 0 0,0 0 0 0 0,0 0 0 0 0,0 0 0 0 0,0 0 0 0 0,0 1 0 0 0,0-1 0 0 0,0 0 0 0 0,0 0 0 0 0,0 0 0 0 0,0 0 0 0 0,0 0 0 0 0,0 0-1 0 0,0 0 1 0 0,0 0 0 0 0,0 0 0 0 0,0 0 0 0 0,0 1 0 0 0,0-1 0 0 0,0 0 0 0 0,0 0 0 0 0,0 0 0 0 0,0 0-1 0 0,-1 20-14 0 0,1-17 3 0 0,15 20-17 0 0,-15-20 28 0 0,1-1 0 0 0,-1 0 0 0 0,1 0 0 0 0,-1 0 0 0 0,0 0 0 0 0,0 1 0 0 0,0-1 0 0 0,0 0 0 0 0,0 0 0 0 0,0 1 0 0 0,0-2 0 0 0,-1 0 0 0 0,1 1 0 0 0,0-1 0 0 0,0 0 0 0 0,0 1 0 0 0,0-1 0 0 0,0 0 0 0 0,0 1 0 0 0,1-1 0 0 0,-1 0 0 0 0,0 1 0 0 0,1-1 0 0 0,-1 0 0 0 0,1 0 0 0 0,-1 1 0 0 0,1-1 0 0 0,6 4 0 0 0,-7-5 0 0 0,1 0 0 0 0,-1 0 0 0 0,1 0 0 0 0,-1 1 0 0 0,1-1 0 0 0,-1 0 0 0 0,0 1 0 0 0,1-1 0 0 0,-1 0 0 0 0,0 1 0 0 0,1-1 0 0 0,-1 1 0 0 0,0-1 0 0 0,1 1 0 0 0,-1-1 0 0 0,0 0 0 0 0,0 1 0 0 0,0-1 0 0 0,1 1 0 0 0,-1-1 0 0 0,0 1 0 0 0,0-1 0 0 0,0 1 0 0 0,0-1 0 0 0,0 1 0 0 0,0 0 0 0 0,0-1 0 0 0,0 1 0 0 0,0-1 0 0 0,0 1 0 0 0,0-1 0 0 0,0 1 0 0 0,0 1 0 0 0,0-1 0 0 0,0 1 0 0 0,0 0 0 0 0,1 0 0 0 0,-1-1 0 0 0,0 1 0 0 0,1-1 0 0 0,0 1 0 0 0,-1 0 0 0 0,1-1 0 0 0,0 1 0 0 0,0-1 0 0 0,0 2 0 0 0,1-2 0 0 0,-1 1 0 0 0,0 0 0 0 0,-1 0 0 0 0,1-1 0 0 0,0 1 0 0 0,0 0 0 0 0,-1 0 0 0 0,1 0 0 0 0,-1 0 0 0 0,1 0 0 0 0,-1 0 0 0 0,0 0 0 0 0,0 2 0 0 0,0 0 1 0 0,1 0 0 0 0,-1 0 0 0 0,1 0 0 0 0,0 0 0 0 0,0 1 0 0 0,0-2 0 0 0,1 1 0 0 0,-1 0 0 0 0,1 0 0 0 0,2 2-1 0 0,-3-2 17 0 0,0 0-1 0 0,0 0 0 0 0,0 1 1 0 0,-1-1-1 0 0,1 0 0 0 0,-1 0 1 0 0,0 0-1 0 0,0 0 1 0 0,-1 1-1 0 0,0 1-16 0 0,0 15 18 0 0,1-12-19 0 0,-1 13-18 0 0,5-7-28 0 0,10 15 139 0 0,-13-20 7 0 0,-2-1-33 0 0,1 5 52 0 0,0-11-20 0 0,0-3-8 0 0,0 2-2 0 0,0 9-3 0 0,0-8 15 0 0,0-3 99 0 0,0 0 26 0 0,3 0 6 0 0,5 0-78 0 0,7 1 19 0 0,-12-1-146 0 0,-1 0-1 0 0,0 0 0 0 0,1 0 0 0 0,-1-1 1 0 0,0 1-1 0 0,0-1 0 0 0,1 1 1 0 0,1-2-26 0 0,4-3 65 0 0,-6 4-51 0 0,-1 0 0 0 0,1 0 0 0 0,-1 0 0 0 0,1 1 1 0 0,-1-1-1 0 0,1 0 0 0 0,0 1 0 0 0,-1-1 0 0 0,1 1 1 0 0,0-1-1 0 0,-1 1 0 0 0,1 0 0 0 0,0 0 0 0 0,0 0-14 0 0,-2 0 6 0 0,1 0-1 0 0,0 0 0 0 0,0 0 0 0 0,-1 0 0 0 0,1 0 0 0 0,0 0 0 0 0,-1-1 0 0 0,1 1 0 0 0,0 0 0 0 0,0 0 0 0 0,-1 0 0 0 0,1-1 1 0 0,-1 1-1 0 0,1 0 0 0 0,0-1 0 0 0,-1 1 0 0 0,1-1 0 0 0,-1 1 0 0 0,1-1 0 0 0,-1 1 0 0 0,1-1 0 0 0,-1 1 0 0 0,1-1 0 0 0,-1 1 0 0 0,1-1 1 0 0,-1 0-6 0 0,1 1 4 0 0,-1-1 0 0 0,0 1 0 0 0,1-1 0 0 0,-1 1 0 0 0,1-1 0 0 0,-1 1 1 0 0,1-1-1 0 0,-1 1 0 0 0,1-1 0 0 0,-1 1 0 0 0,1-1 0 0 0,0 1 1 0 0,-1 0-1 0 0,1-1 0 0 0,0 1 0 0 0,-1 0 0 0 0,1 0 0 0 0,0 0 0 0 0,-1-1 1 0 0,1 1-1 0 0,0 0 0 0 0,0 0 0 0 0,-1 0 0 0 0,1 0 0 0 0,0 0 1 0 0,0 0-6 0 0,29-1 69 0 0,31 1-50 0 0,-40 4 22 0 0,-8 2-30 0 0,-12-5-9 0 0,1 0 0 0 0,-1 0 0 0 0,1 0-1 0 0,-1 0 1 0 0,1-1 0 0 0,0 1 0 0 0,-1-1 0 0 0,1 1 0 0 0,0-1 0 0 0,-1 0 0 0 0,1 1 0 0 0,0-1 0 0 0,0 0-1 0 0,0 0 0 0 0,2 0 8 0 0,1 0-1 0 0,-1 1 1 0 0,0 0-1 0 0,0 0 1 0 0,1 0-1 0 0,-1 0 1 0 0,0 1-1 0 0,3 1-7 0 0,17 6 0 0 0,-8-2 4 0 0,-9-3-28 0 0,0 1-1 0 0,0 0 1 0 0,0 0-1 0 0,-1 1 0 0 0,0 0 1 0 0,1 0 24 0 0,10 15-17 0 0,-10-9 17 0 0,-3-5 0 0 0,0-1 0 0 0,0 0 0 0 0,1 0 0 0 0,3 4 0 0 0,-3-5 0 0 0,0 1 0 0 0,0 0 0 0 0,-1 0 0 0 0,3 5 0 0 0,0 1 0 0 0,-1-3 0 0 0,-5-8 0 0 0,1 0 0 0 0,-1 1 0 0 0,-1-1 0 0 0,1 1 0 0 0,0-1 0 0 0,0 1 0 0 0,0-1 0 0 0,-1 1 0 0 0,1-1 0 0 0,-1 1 0 0 0,1 0 0 0 0,-1-1 0 0 0,0 1 0 0 0,0 0 0 0 0,1 0 0 0 0,-1-1 0 0 0,-1 2 0 0 0,2 2 0 0 0,-1-1 0 0 0,1 0 0 0 0,-1 0 0 0 0,1 0 0 0 0,0 0 0 0 0,1 0 0 0 0,-1 0 0 0 0,1 0 0 0 0,0-1 0 0 0,1 4 0 0 0,-2-4 0 0 0,0 0 0 0 0,0 0 0 0 0,-1 0 0 0 0,1 0 0 0 0,-1 0 0 0 0,0 0 0 0 0,1 0 0 0 0,-1 0 0 0 0,-1 0 0 0 0,1 0 0 0 0,-1 1 0 0 0,1 5 0 0 0,0 11 17 0 0,1-14-7 0 0,-1 1 0 0 0,0 0 0 0 0,-1-1 1 0 0,0 1-1 0 0,0-1 0 0 0,0 1-10 0 0,-6 7 35 0 0,7-13-31 0 0,-1 0 0 0 0,0 1-1 0 0,0-1 1 0 0,0 1-1 0 0,1-1 1 0 0,-1 1 0 0 0,1-1-1 0 0,-1 1 1 0 0,1 0 0 0 0,0-1-1 0 0,0 1 1 0 0,-1 0-1 0 0,1-1-3 0 0,0 1 12 0 0,0 1 0 0 0,0-1-1 0 0,-1 0 1 0 0,1 0-1 0 0,-1 0 1 0 0,1 0 0 0 0,-1 0-1 0 0,0 0 1 0 0,-1 1-12 0 0,-10 18 62 0 0,0-1-13 0 0,11-15-23 0 0,-1 0 0 0 0,0 0-1 0 0,0 0 1 0 0,-1 0-1 0 0,0 1-25 0 0,2-4 9 0 0,0-1 0 0 0,-1 1 1 0 0,1-1-1 0 0,-1 1 0 0 0,1-1 0 0 0,-1 0 0 0 0,1 0 0 0 0,-1 1 1 0 0,1-1-1 0 0,-1 0 0 0 0,0 0 0 0 0,0-1 0 0 0,0 1 0 0 0,-1 0-9 0 0,-10 3 47 0 0,10-4-37 0 0,1 0 0 0 0,-1 1 1 0 0,1 0-1 0 0,0-1 1 0 0,-1 1-1 0 0,1 0 1 0 0,0 0-1 0 0,0 0 0 0 0,0 1 1 0 0,0-1-1 0 0,0 0 1 0 0,0 1-1 0 0,0-1 0 0 0,0 1-10 0 0,-30 26 169 0 0,1-6-50 0 0,6-9-15 0 0,-10-3-1 0 0,13-3-38 0 0,4-1 11 0 0,0 0-16 0 0,5-2-18 0 0,-12 5 85 0 0,21-7-105 0 0,0 0 0 0 0,0-1 0 0 0,0 0 0 0 0,0 0 0 0 0,-1 0 0 0 0,1 0-1 0 0,0 0 1 0 0,-4-1-22 0 0,-20 0 119 0 0,-10 0-8 0 0,20 0-37 0 0,16 0-69 0 0,0 0 1 0 0,0 0-1 0 0,0-1 0 0 0,0 1 0 0 0,1-1 0 0 0,-1 1 0 0 0,0-1 0 0 0,0 1 0 0 0,1-1 0 0 0,-1 0 0 0 0,0 0 0 0 0,1 0 0 0 0,-1 0-5 0 0,-11-6 29 0 0,1 6 20 0 0,11 1-45 0 0,-1 0-1 0 0,1 0 0 0 0,-1 0 0 0 0,1-1 0 0 0,-1 1 1 0 0,1 0-1 0 0,-1 0 0 0 0,1-1 0 0 0,0 1 0 0 0,-1-1-3 0 0,-14-13 80 0 0,14 13-73 0 0,1-1 0 0 0,0 1-1 0 0,-1 0 1 0 0,1 0-1 0 0,-1-1 1 0 0,1 1 0 0 0,-1 0-1 0 0,1 0 1 0 0,-1 0-1 0 0,0 1 1 0 0,0-1-1 0 0,1 0 1 0 0,-1 1 0 0 0,0-1-1 0 0,0 1 1 0 0,0-1-1 0 0,0 1-6 0 0,-4-3 64 0 0,-5-10-48 0 0,11 11-17 0 0,-1 1 0 0 0,1-1-1 0 0,-1 1 1 0 0,1-1 0 0 0,0 1-1 0 0,0-1 1 0 0,-1 1 0 0 0,1-1-1 0 0,0 1 1 0 0,1-1 1 0 0,-1-11-68 0 0,0 10-19 0 0,0 3 17 0 0,0 0 6 0 0,0 0-34 0 0,0 0-17 0 0,0 0-35 0 0,0 0-39 0 0,0 0-46 0 0,0 0-48 0 0,0 0-46 0 0,0 0-42 0 0,0 0-38 0 0,0-1-267 0 0,0 1-63 0 0,0-1-50 0 0,0 0-35 0 0,0-3-1478 0 0,0-6-1310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3:13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1 5840 0 0,'0'0'132'0'0,"0"0"17"0"0,0 0 11 0 0,0 0-49 0 0,0 0-1 0 0,0 0 47 0 0,0 0 138 0 0,0 0 257 0 0,0 0 22 0 0,0 0-33 0 0,0 0-145 0 0,0 0-63 0 0,3 2-11 0 0,3 4-162 0 0,6 0 19 0 0,6 4 39 0 0,-5 1-23 0 0,-12-10-184 0 0,1 1 1 0 0,-1-1-1 0 0,0 0 0 0 0,0 1 1 0 0,0-1-1 0 0,0 1 1 0 0,0-1-1 0 0,0 1 0 0 0,-1-1 1 0 0,1 1-1 0 0,0-1 1 0 0,-1 1-1 0 0,1 0 0 0 0,-1-1 1 0 0,0 1-1 0 0,1 0 1 0 0,-1 0-1 0 0,0 0-11 0 0,0 0 8 0 0,0 0-1 0 0,0 0 1 0 0,1 0-1 0 0,-1 0 1 0 0,0-1-1 0 0,1 1 1 0 0,0 0-1 0 0,-1 0 1 0 0,1-1-1 0 0,0 1 1 0 0,0 0-1 0 0,0-1 1 0 0,0 1-8 0 0,0-1 8 0 0,0 1 1 0 0,0 0 0 0 0,0-1-1 0 0,0 1 1 0 0,-1 0 0 0 0,1-1-1 0 0,-1 1 1 0 0,1 0 0 0 0,-1 0 0 0 0,1 0-1 0 0,-1 0 1 0 0,0-1 0 0 0,0 1-9 0 0,0 113 1145 0 0,-2-103-986 0 0,-4 1 34 0 0,1-5-73 0 0,-1 4 102 0 0,2 0-39 0 0,-3 9 98 0 0,2-3-80 0 0,-3-6 37 0 0,-9 6 242 0 0,6-7-215 0 0,6-6-181 0 0,2 1-47 0 0,0 1 78 0 0,3-7-104 0 0,0 1 1 0 0,-1-1-1 0 0,1 1 0 0 0,0-1 1 0 0,0 1-1 0 0,0-1 0 0 0,-1 1 0 0 0,1-1 1 0 0,0 1-1 0 0,-1-1 0 0 0,1 0 0 0 0,0 1 1 0 0,-1-1-1 0 0,1 1 0 0 0,-1-1 1 0 0,1 0-1 0 0,0 1 0 0 0,-1-1 0 0 0,1 0 1 0 0,-1 0-1 0 0,1 1 0 0 0,-1-1 0 0 0,1 0 1 0 0,-1 0-1 0 0,1 0 0 0 0,-1 0 1 0 0,1 1-1 0 0,-1-1 0 0 0,1 0 0 0 0,-1 0 1 0 0,1 0-1 0 0,-1 0 0 0 0,0 0 0 0 0,1 0 1 0 0,-1-1-1 0 0,1 1 0 0 0,-1 0 1 0 0,1 0-12 0 0,-1 0 12 0 0,1 0 0 0 0,-1 0 0 0 0,1-1 0 0 0,-1 1 0 0 0,1 0 1 0 0,-1 0-1 0 0,1 0 0 0 0,-1 0 0 0 0,1 0 0 0 0,-1 0 0 0 0,0 0 1 0 0,1 1-1 0 0,-1-1 0 0 0,1 0 0 0 0,-1 0 0 0 0,1 0 0 0 0,-1 0 1 0 0,1 1-1 0 0,-1-1 0 0 0,1 0 0 0 0,0 1 0 0 0,-1-1 1 0 0,1 0-1 0 0,-1 1 0 0 0,1-1 0 0 0,-1 0 0 0 0,1 1 0 0 0,0-1 1 0 0,-1 1-1 0 0,1-1 0 0 0,0 1 0 0 0,0-1 0 0 0,-1 1 0 0 0,1-1 1 0 0,0 1-1 0 0,0-1 0 0 0,0 1 0 0 0,0-1 0 0 0,-1 1 0 0 0,1-1 1 0 0,0 1-1 0 0,0-1 0 0 0,0 1 0 0 0,0-1 0 0 0,0 1 1 0 0,0 0-13 0 0,0 1 157 0 0,-2-2-81 0 0,1 0-75 0 0,1 0 1 0 0,0 0-1 0 0,-1 0 1 0 0,1 0-1 0 0,-1 0 1 0 0,1 0-1 0 0,0 0 1 0 0,-1 0-1 0 0,1 0 0 0 0,-1 0 1 0 0,1 0-1 0 0,0 0 1 0 0,-1 0-1 0 0,1 1 1 0 0,0-1-1 0 0,-1 0 1 0 0,1 0-1 0 0,0 0 1 0 0,-1 0-1 0 0,1 1 1 0 0,0-1-1 0 0,-1 0 1 0 0,1 0-1 0 0,0 1 0 0 0,-1-1 1 0 0,1 0-1 0 0,0 1 1 0 0,0-1-1 0 0,-1 0 1 0 0,1 1-1 0 0,0-1 1 0 0,0 0-1 0 0,0 1 1 0 0,0-1-2 0 0,-1 1-1 0 0,1-1 1 0 0,0 1 0 0 0,0-1 0 0 0,0 0-1 0 0,-1 1 1 0 0,1-1 0 0 0,0 1 0 0 0,0-1-1 0 0,-1 0 1 0 0,1 1 0 0 0,0-1 0 0 0,-1 0-1 0 0,1 1 1 0 0,-1-1 0 0 0,1 0 0 0 0,0 1-1 0 0,-1-1 1 0 0,1 0 0 0 0,-1 0 0 0 0,-2 1 3 0 0,1 0 0 0 0,-1 0-1 0 0,0-1 1 0 0,0 0 0 0 0,0 1 0 0 0,1-1 0 0 0,-1 0 0 0 0,-1 0-3 0 0,1 0 103 0 0,1 0 3 0 0,-9 0-40 0 0,8 0-126 0 0,3 0 31 0 0,0 0-21 0 0,0 0-26 0 0,0 0-45 0 0,0 0-20 0 0,0 0-45 0 0,0 0-50 0 0,0 0-57 0 0,0 0-62 0 0,0 0-57 0 0,0 0-50 0 0,0 0-45 0 0,0 0-150 0 0,0 0-45 0 0,0 0-182 0 0,0 0-489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42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215 391 6448 0 0,'0'0'141'0'0,"0"0"23"0"0,-2-3 13 0 0,-1 0-99 0 0,1 1-8 0 0,-23-9-28 0 0,5 1 23 0 0,9 6 105 0 0,2 3 329 0 0,2 2-175 0 0,5-1 250 0 0,1 0-240 0 0,-1 0-146 0 0,-3 0-70 0 0,-5 0 67 0 0,2 2-42 0 0,8-2-135 0 0,-1 0 1 0 0,1 0-1 0 0,0 0 1 0 0,-1 1-1 0 0,1-1 1 0 0,-1 0-1 0 0,1 0 1 0 0,0 1-1 0 0,-1-1 1 0 0,1 0-1 0 0,-1 1 0 0 0,1-1 1 0 0,0 1-1 0 0,0-1 1 0 0,-1 0-1 0 0,1 1 1 0 0,0-1-1 0 0,0 1 1 0 0,-1-1-1 0 0,1 1 1 0 0,0-1-1 0 0,0 1 1 0 0,0-1-1 0 0,0 1 1 0 0,0-1-1 0 0,0 1 1 0 0,0-1-1 0 0,0 1 1 0 0,0-1-1 0 0,0 1-8 0 0,0-1 3 0 0,0 0 1 0 0,0 0-1 0 0,0 0 0 0 0,0 0 0 0 0,0 0 0 0 0,0 0 0 0 0,0 0 0 0 0,0 1 0 0 0,0-1 0 0 0,0 0 0 0 0,0 0 0 0 0,0 0 0 0 0,0 0 1 0 0,0 0-1 0 0,0 0 0 0 0,0 0 0 0 0,0 0 0 0 0,0 0 0 0 0,0 0 0 0 0,0 1 0 0 0,0-1 0 0 0,0 0 0 0 0,0 0 0 0 0,0 0 1 0 0,0 0-1 0 0,0 0 0 0 0,-1 0 0 0 0,1 0 0 0 0,0 0 0 0 0,0 0 0 0 0,0 0 0 0 0,0 0 0 0 0,0 0 0 0 0,0 0 0 0 0,0 1 1 0 0,0-1-1 0 0,0 0 0 0 0,0 0 0 0 0,0 0 0 0 0,0 0 0 0 0,-1 0 0 0 0,1 0 0 0 0,0 0 0 0 0,0 0 0 0 0,0 0 0 0 0,0 0 0 0 0,0 0 1 0 0,0 0-1 0 0,0 0 0 0 0,0 0 0 0 0,0 0 0 0 0,0 0 0 0 0,-1 0 0 0 0,1 0 0 0 0,0 0 0 0 0,0 0 0 0 0,0 0-3 0 0,-1 0 11 0 0,0 0-1 0 0,-1 0 1 0 0,1 0-1 0 0,0 0 1 0 0,0 0 0 0 0,0 1-1 0 0,0-1 1 0 0,0 1-1 0 0,-1-1 1 0 0,1 0-1 0 0,0 1 1 0 0,0 0-1 0 0,0-1 1 0 0,0 1-1 0 0,0 0 1 0 0,1 0-1 0 0,-1-1 1 0 0,0 1-1 0 0,0 0 1 0 0,0 0-1 0 0,1 0 1 0 0,-1 0-11 0 0,-12 26 173 0 0,3-4-52 0 0,7-18-63 0 0,0-1 1 0 0,1 1-1 0 0,-1 0 0 0 0,1 0 1 0 0,0 0-1 0 0,0 2-58 0 0,-5 12 216 0 0,-2-3-26 0 0,6-11-150 0 0,1-1 1 0 0,0 0-1 0 0,0 1 1 0 0,0-1-1 0 0,1 1 0 0 0,-1 0 1 0 0,1-1-1 0 0,0 1 1 0 0,1 0-1 0 0,-1 1-40 0 0,0 14 187 0 0,1-1 0 0 0,1 3-187 0 0,-1 13 236 0 0,0-11-138 0 0,0-23-95 0 0,0-1 1 0 0,0 0 0 0 0,0 1-1 0 0,0-1 1 0 0,0 0 0 0 0,0 1-1 0 0,0-1 1 0 0,0 0 0 0 0,0 1 0 0 0,0-1-1 0 0,0 0 1 0 0,0 1 0 0 0,1-1-1 0 0,-1 0 1 0 0,0 1 0 0 0,0-1-1 0 0,0 0 1 0 0,0 1 0 0 0,0-1-1 0 0,1 0 1 0 0,-1 0 0 0 0,0 1 0 0 0,0-1-1 0 0,1 0 1 0 0,-1 0 0 0 0,0 1-4 0 0,5 3 37 0 0,-1-1-11 0 0,0 1 0 0 0,-1 0 0 0 0,1 0 0 0 0,-1 0-1 0 0,1 3-25 0 0,-1-2 18 0 0,-3-5-14 0 0,0 1 1 0 0,1 0-1 0 0,-1-1 0 0 0,0 1 1 0 0,1 0-1 0 0,-1-1 0 0 0,0 1 0 0 0,1 0 1 0 0,-1-1-1 0 0,1 1 0 0 0,-1-1 1 0 0,1 1-1 0 0,-1-1 0 0 0,1 1 0 0 0,0-1 1 0 0,-1 0-1 0 0,1 1 0 0 0,-1-1 1 0 0,1 0-1 0 0,0 1 0 0 0,-1-1 0 0 0,1 0-4 0 0,5 3 18 0 0,2 2 12 0 0,-7-4-24 0 0,1 0 0 0 0,-1 0 1 0 0,1 0-1 0 0,-1-1 0 0 0,1 1 0 0 0,0 0 1 0 0,-1-1-1 0 0,1 1 0 0 0,0-1 0 0 0,-1 1 0 0 0,1-1 1 0 0,0 0-1 0 0,-1 0 0 0 0,1 0-6 0 0,11 1 18 0 0,-10-1-1 0 0,0 1-1 0 0,1-1 1 0 0,-1 0 0 0 0,0 0 0 0 0,1-1-1 0 0,-1 1 1 0 0,0-1 0 0 0,0 1 0 0 0,1-1-1 0 0,0 0-16 0 0,12-10 139 0 0,-2 5 21 0 0,-9-5 7 0 0,9 6-27 0 0,-11 3-138 0 0,0 0 0 0 0,0 0 0 0 0,0 0 0 0 0,0-1 0 0 0,0 1 1 0 0,0-1-1 0 0,0 0 0 0 0,-1 0 0 0 0,0 0 0 0 0,1 0 1 0 0,-1 0-1 0 0,0 0 0 0 0,-1-1 0 0 0,1 0-2 0 0,4-9-1 0 0,-1-1-1 0 0,0 0 0 0 0,0-3 2 0 0,4-14 3 0 0,-7 26-3 0 0,0-2 0 0 0,1-1 0 0 0,-1 1 0 0 0,-1 0 0 0 0,1-1 0 0 0,-1 1 0 0 0,0-7 0 0 0,-1-25-33 0 0,0-1-56 0 0,0-9-70 0 0,0-17-131 0 0,-1 59 235 0 0,1 1 1 0 0,-1-1-1 0 0,0 0 1 0 0,0 1-1 0 0,-1-1 0 0 0,0 0 55 0 0,-4-17-157 0 0,3 4 77 0 0,2-2-76 0 0,0-7-95 0 0,2-16-173 0 0,0 23 224 0 0,-1 2 37 0 0,0 5 63 0 0,0 5 39 0 0,0-17-39 0 0,0 10 11 0 0,0 16 79 0 0,0-1 1 0 0,0 1 0 0 0,0-1 0 0 0,0 1 0 0 0,0-1-1 0 0,-1 1 1 0 0,1-1 0 0 0,0 1 0 0 0,-1 0 0 0 0,0-1 9 0 0,-9-12-75 0 0,8 15 22 0 0,2 3 33 0 0,-1 1 41 0 0,1 2 47 0 0,0 9 17 0 0,0 15 20 0 0,0-15-19 0 0,1-1 41 0 0,6 2-5 0 0,-2 0-24 0 0,-3-10-38 0 0,-1 0 0 0 0,0 1 0 0 0,-1-1 0 0 0,0 1 0 0 0,-1 4-60 0 0,1 13 196 0 0,3 2 81 0 0,-1-16-177 0 0,2 7 148 0 0,-1 1-1 0 0,0 0 1 0 0,-1 7-248 0 0,-2-9 195 0 0,2-2-52 0 0,4 12 29 0 0,-1-2-82 0 0,1 22 43 0 0,5-9-18 0 0,-10-5-22 0 0,0-10 15 0 0,2 0 72 0 0,0-13-104 0 0,0 1 38 0 0,10 23 320 0 0,-8-21-273 0 0,-2-2-53 0 0,1 7 130 0 0,-4 3-37 0 0,-1-10-98 0 0,4 6 128 0 0,3-6-55 0 0,-5-10-160 0 0,0 1 1 0 0,0-1 0 0 0,-1 1 0 0 0,1-1 0 0 0,0 1 0 0 0,-1-1 0 0 0,1 1 0 0 0,-1 0 0 0 0,1-1-1 0 0,-1 1 1 0 0,0 0 0 0 0,0-1 0 0 0,1 2-17 0 0,-1 8 53 0 0,0-4 1 0 0,0 5 47 0 0,0-9-24 0 0,0-3-59 0 0,0 0-97 0 0,0 0-119 0 0,0 0-13 0 0,0 0-33 0 0,0 0-664 0 0,0 0-53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3:15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82 247 6448 0 0,'0'0'141'0'0,"0"0"23"0"0,0 0 13 0 0,0-3-19 0 0,0-8-57 0 0,0 9 12 0 0,3-1 130 0 0,8-8 221 0 0,-10 9-230 0 0,0 0-53 0 0,0 0-46 0 0,0 1-40 0 0,-1-2-22 0 0,0 1-32 0 0,-1-3 10 0 0,1 4-8 0 0,-1 0 43 0 0,1 0-65 0 0,0 0 1 0 0,0 0-1 0 0,0 0 1 0 0,1 1 0 0 0,-1-1-1 0 0,0 0 1 0 0,0 0-1 0 0,0 1 1 0 0,1-1 0 0 0,-1 0-1 0 0,0 1 1 0 0,0-1-1 0 0,1 0 1 0 0,-1 1-1 0 0,1-1 1 0 0,-1 0 0 0 0,1 1-22 0 0,9-7 313 0 0,-2 2-106 0 0,-1-3-34 0 0,-2-3 58 0 0,-4 9-174 0 0,0-1 0 0 0,1 1 0 0 0,-1 0 0 0 0,0-1 0 0 0,1 1 1 0 0,-1 0-1 0 0,1 0 0 0 0,0 0 0 0 0,0 0-57 0 0,4-6 183 0 0,2-6 172 0 0,1-3 110 0 0,0 10-239 0 0,2 2-45 0 0,-2 0-56 0 0,4-5 16 0 0,-5 2-53 0 0,-5 5-42 0 0,0-1 1 0 0,1 1-1 0 0,-1 0 1 0 0,1 0-1 0 0,0 0 1 0 0,0 0-47 0 0,10-3 209 0 0,5-4 75 0 0,-6 5-21 0 0,-10-1-137 0 0,0 1-32 0 0,1 2-60 0 0,5 3-24 0 0,38 0-22 0 0,-47 0 11 0 0,0 0 0 0 0,0 0 0 0 0,0 0 0 0 0,0 0 0 0 0,0 0 1 0 0,0 0-1 0 0,1 0 0 0 0,-1 0 0 0 0,0 0 0 0 0,0 0 0 0 0,0 0 0 0 0,0 0 1 0 0,0 0-1 0 0,0 0 0 0 0,0 0 0 0 0,0 0 0 0 0,0 0 0 0 0,0 0 1 0 0,1 0-1 0 0,-1 0 0 0 0,0 0 0 0 0,0 0 0 0 0,0 0 0 0 0,0 0 1 0 0,0 0-1 0 0,0 0 0 0 0,0 0 0 0 0,0 0 0 0 0,0 0 0 0 0,0 0 0 0 0,0 0 1 0 0,0 0-1 0 0,0 1 0 0 0,1-1 0 0 0,-1 0 0 0 0,0 0 0 0 0,0 0 1 0 0,0 0-1 0 0,0 0 0 0 0,0 0 0 0 0,0 0 0 0 0,0 0 0 0 0,0 0 1 0 0,0 0-1 0 0,0 1 0 0 0,0-1 0 0 0,0 0 0 0 0,0 0 0 0 0,0 0 0 0 0,0 0 1 0 0,0 0-1 0 0,0 0 0 0 0,0 0 0 0 0,0 0 0 0 0,0 0 0 0 0,0 0 1 0 0,0 1 0 0 0,0 0 4 0 0,0 1-1 0 0,0 0 1 0 0,1 0 0 0 0,-1 0 0 0 0,1 0 0 0 0,0-1 0 0 0,0 1 0 0 0,-1 0 0 0 0,1-1 0 0 0,0 1 0 0 0,0 0 0 0 0,0-1 0 0 0,1 1-1 0 0,-1-1 1 0 0,0 0 0 0 0,1 1 0 0 0,0 0-4 0 0,-1-1 4 0 0,1 0 0 0 0,-1 0-1 0 0,0 0 1 0 0,0 1 0 0 0,1-1-1 0 0,-1 1 1 0 0,0-1 0 0 0,0 1-1 0 0,0-1 1 0 0,-1 1 0 0 0,1-1-1 0 0,0 1 1 0 0,-1 0 0 0 0,1-1-1 0 0,-1 1 1 0 0,1 0 0 0 0,-1 0-1 0 0,0 0 1 0 0,0-1 0 0 0,0 1-4 0 0,0 0 0 0 0,1 0 0 0 0,-1-1-1 0 0,0 1 1 0 0,0 0 0 0 0,1-1 0 0 0,-1 1 0 0 0,1-1 0 0 0,-1 1 0 0 0,1-1 0 0 0,0 1 0 0 0,0-1 0 0 0,-1 1 0 0 0,1-1 0 0 0,6 13-14 0 0,-6-11 9 0 0,0 0-1 0 0,-1 0 1 0 0,1 0 0 0 0,-1 0 0 0 0,1 0-1 0 0,-1 0 1 0 0,0 0 0 0 0,0 0 0 0 0,0 0 0 0 0,-1 0-1 0 0,1 0 1 0 0,-1 0 0 0 0,0 0 0 0 0,0 1 5 0 0,-1 0 0 0 0,0 0 0 0 0,0-1 0 0 0,1 1 0 0 0,-1 0 0 0 0,1 0 0 0 0,0 0 0 0 0,0 0 0 0 0,0 0 0 0 0,1 0 0 0 0,-1 4 0 0 0,1-5 4 0 0,0 1 0 0 0,0-1 0 0 0,0 0 0 0 0,-1 1-1 0 0,0-1 1 0 0,0 0 0 0 0,0 0 0 0 0,0 1 0 0 0,0-1 0 0 0,-2 2-4 0 0,-1 6 29 0 0,-8 27 123 0 0,2-2-71 0 0,1 1-58 0 0,1-1-44 0 0,-8 33-97 0 0,12-53 110 0 0,-2 0-1 0 0,-4 10 9 0 0,-16 30 80 0 0,20-45-63 0 0,-1 0 0 0 0,0 0 1 0 0,-6 6-18 0 0,5-8 9 0 0,1 2 0 0 0,0-1 1 0 0,-4 9-10 0 0,-22 46 10 0 0,-32 47-10 0 0,62-108 6 0 0,1 0 0 0 0,0-1 0 0 0,0 1 0 0 0,1 0-1 0 0,-1 0 1 0 0,1 0 0 0 0,-1 0 0 0 0,1 1-6 0 0,-2 8 7 0 0,2-10-8 0 0,0-1 1 0 0,-1 0-1 0 0,1 0 1 0 0,0 0-1 0 0,-1 0 1 0 0,1 0-1 0 0,-1 0 1 0 0,0 0-1 0 0,-1 1 1 0 0,-9 11 23 0 0,3 7 95 0 0,6-15-84 0 0,1 0 0 0 0,-1-1 0 0 0,1 1 0 0 0,-1-1 0 0 0,-1 0 0 0 0,-2 4-34 0 0,1-4 107 0 0,5 1-62 0 0,-1-1-9 0 0,-6 0 30 0 0,7-5-61 0 0,-1 0-1 0 0,1 1 1 0 0,-1-1 0 0 0,1 0-1 0 0,0 0 1 0 0,-1 1-1 0 0,1-1 1 0 0,0 0-1 0 0,-1 0 1 0 0,1 1-1 0 0,0-1 1 0 0,-1 0 0 0 0,1 1-1 0 0,0-1 1 0 0,0 0-1 0 0,-1 1 1 0 0,1-1-1 0 0,0 1 1 0 0,0-1-1 0 0,0 0 1 0 0,0 1 0 0 0,0-1-1 0 0,-1 1 1 0 0,1-1-1 0 0,0 1 1 0 0,0-1-1 0 0,0 1 1 0 0,0-1-1 0 0,0 0 1 0 0,0 1 0 0 0,0 0-5 0 0,0-1 3 0 0,1 0 0 0 0,-1 0 0 0 0,0 0 0 0 0,0 0 0 0 0,0 0 0 0 0,0 0 0 0 0,0 0 1 0 0,0 0-1 0 0,0 0 0 0 0,0 0 0 0 0,0 1 0 0 0,0-1 0 0 0,0 0 0 0 0,0 0 1 0 0,0 0-1 0 0,0 0 0 0 0,0 0 0 0 0,0 0 0 0 0,0 0 0 0 0,0 0 0 0 0,-1 0 1 0 0,1 0-1 0 0,0 1 0 0 0,0-1 0 0 0,0 0 0 0 0,0 0 0 0 0,0 0 0 0 0,0 0 0 0 0,0 0 1 0 0,0 0-1 0 0,0 0 0 0 0,0 0 0 0 0,0 0 0 0 0,0 0 0 0 0,0 0 0 0 0,0 0 1 0 0,-1 0-1 0 0,1 0 0 0 0,0 0 0 0 0,0 0 0 0 0,0 0 0 0 0,0 0 0 0 0,0 0 0 0 0,0 0 1 0 0,0 1-1 0 0,0-1 0 0 0,0 0 0 0 0,0 0 0 0 0,-1-1 0 0 0,1 1 0 0 0,0 0 1 0 0,0 0-1 0 0,0 0 0 0 0,0 0 0 0 0,0 0 0 0 0,0 0 0 0 0,0 0-3 0 0,-11 0 207 0 0,8 0 8 0 0,3 0-3 0 0,0 0-16 0 0,0 0-4 0 0,0 0 0 0 0,0-2-6 0 0,0-2-141 0 0,1 0 49 0 0,4-6 357 0 0,-3 6-292 0 0,1 1-87 0 0,-2 1-84 0 0,1 1-41 0 0,3-3 193 0 0,1 4-82 0 0,-1-1-15 0 0,0-6 35 0 0,-5 6-74 0 0,0 1 0 0 0,0 0 0 0 0,1-1 1 0 0,-1 1-1 0 0,0-1 0 0 0,1 1 1 0 0,-1-1-1 0 0,0 1 0 0 0,1 0 1 0 0,-1-1-1 0 0,0 1 0 0 0,1 0 0 0 0,-1-1 1 0 0,1 1-1 0 0,-1 0 0 0 0,1 0 1 0 0,-1-1-1 0 0,1 1 0 0 0,-1 0 1 0 0,1 0-1 0 0,-1 0 0 0 0,1 0 0 0 0,-1 0 1 0 0,1 0-1 0 0,-1 0 0 0 0,1 0 1 0 0,-1 0-1 0 0,1 0 0 0 0,-1 0 1 0 0,1 0-1 0 0,-1 0 0 0 0,1 0-4 0 0,0 0 4 0 0,-1 0 0 0 0,1 0-1 0 0,-1 1 1 0 0,1-1 0 0 0,-1 0 0 0 0,1 0-1 0 0,-1 0 1 0 0,1 0 0 0 0,-1 0 0 0 0,1-1-1 0 0,-1 1 1 0 0,1 0 0 0 0,-1 0 0 0 0,1 0-1 0 0,-1 0 1 0 0,1-1 0 0 0,-1 1 0 0 0,1 0-1 0 0,-1 0 1 0 0,1-1 0 0 0,-1 1 0 0 0,0 0-1 0 0,1-1 1 0 0,-1 1 0 0 0,1 0 0 0 0,-1-1-1 0 0,0 1 1 0 0,1-1 0 0 0,-1 1 0 0 0,0 0-1 0 0,0-1 1 0 0,1 0-4 0 0,3-6 57 0 0,10 2 27 0 0,0-6-16 0 0,-9 8-4 0 0,-3 3-56 0 0,-1 0 0 0 0,1 0 0 0 0,0-1-1 0 0,-1 1 1 0 0,1-1 0 0 0,0 1-1 0 0,-1-1 1 0 0,1 0 0 0 0,-1 1 0 0 0,1-1-1 0 0,-1 0 1 0 0,1 0-8 0 0,9-5 27 0 0,4 3-35 0 0,-11 4-12 0 0,3-1-11 0 0,3-4-76 0 0,15-7 45 0 0,-6 9 61 0 0,-18 2 6 0 0,1 0-1 0 0,-1 0 0 0 0,1 0 0 0 0,-1 0 1 0 0,1-1-1 0 0,-1 1 0 0 0,1 0 0 0 0,-1-1 1 0 0,0 1-1 0 0,1-1-4 0 0,12-10 21 0 0,-7 7 31 0 0,3 5-47 0 0,-8-1 5 0 0,6 0 15 0 0,7 0 13 0 0,-5-3-48 0 0,-2-2-18 0 0,3-1-40 0 0,3 4-49 0 0,2 2-31 0 0,3 0 46 0 0,-11 0 31 0 0,2 0-64 0 0,2 0-95 0 0,-6-1 84 0 0,6-3-120 0 0,-8 2 114 0 0,-1 0 8 0 0,0 0-49 0 0,1 1-63 0 0,0-1-74 0 0,-2 1 67 0 0,1 1-37 0 0,3-1-398 0 0,-2 1 100 0 0,0-1-50 0 0,4 1-757 0 0,-8 0 1405 0 0,9 0-1999 0 0,1 0-1130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3:15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0 8832 0 0,'0'0'258'0'0,"0"0"2"0"0,-1 0-193 0 0,-1 0-39 0 0,-1 0 64 0 0,-1 0 90 0 0,0 0 81 0 0,0 0 74 0 0,0 0 66 0 0,0 0 58 0 0,0 0 50 0 0,1 0 43 0 0,3 1-348 0 0,0 1-98 0 0,0 2-37 0 0,0 3-7 0 0,0-4 31 0 0,0-3-102 0 0,0 0-37 0 0,0 0-37 0 0,0 0-20 0 0,0 0-37 0 0,0 0-43 0 0,0 0-46 0 0,0 0-51 0 0,0 0-48 0 0,0 0-41 0 0,0 0-37 0 0,0 0-122 0 0,0 0-36 0 0,0 0-1252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3:18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524 0 6648 0 0,'0'0'149'0'0,"0"0"23"0"0,0 0 12 0 0,0 0-55 0 0,0 0 2 0 0,0 0 59 0 0,0 0 172 0 0,-3 0 315 0 0,-1 0-545 0 0,1 0 34 0 0,-5 0 251 0 0,-1 0 147 0 0,-14 0 855 0 0,15 0-972 0 0,2 0-159 0 0,0 0-61 0 0,0 0-75 0 0,0 0-88 0 0,-6 2 228 0 0,-1 4 45 0 0,0 1-28 0 0,2-6-65 0 0,-5 0-138 0 0,2 1-53 0 0,-26 10-14 0 0,25-7-9 0 0,4-1-4 0 0,-8 3 38 0 0,0-5 20 0 0,14-2-67 0 0,0 1-1 0 0,0-1 1 0 0,0 1-1 0 0,0 0 1 0 0,1 0-1 0 0,-1 0 1 0 0,0 1-1 0 0,0-1 1 0 0,1 1-1 0 0,-1 0 1 0 0,-2 3-17 0 0,3-3 21 0 0,0 0 0 0 0,1 0 1 0 0,-1 0-1 0 0,0 0 1 0 0,0-1-1 0 0,0 1 1 0 0,-1-1-1 0 0,1 0-21 0 0,-9 3 57 0 0,-1 2 22 0 0,12-5-68 0 0,1 0 1 0 0,0 0 0 0 0,-1 0-1 0 0,1-1 1 0 0,-1 1 0 0 0,0 0-1 0 0,1-1 1 0 0,-1 0 0 0 0,1 1-1 0 0,-1-1 1 0 0,0 0 0 0 0,1 0-1 0 0,-1 0-11 0 0,-1 1 9 0 0,1-1 1 0 0,-1 1-1 0 0,1 0 0 0 0,-1 0 1 0 0,1 0-1 0 0,-1 0 0 0 0,1 0 0 0 0,-1 0 1 0 0,1 1-1 0 0,0-1 0 0 0,0 1 0 0 0,0-1 1 0 0,0 1-1 0 0,0 0 0 0 0,0 0 1 0 0,0 0-1 0 0,-1 1-9 0 0,-1 2 16 0 0,-2-2 32 0 0,5-3-47 0 0,1 0 1 0 0,-1 0-1 0 0,0 0 1 0 0,1 0 0 0 0,-1 0-1 0 0,0 0 1 0 0,0 1-1 0 0,1-1 1 0 0,-1 0 0 0 0,0 0-1 0 0,1 0 1 0 0,-1 1-1 0 0,0-1 1 0 0,1 0 0 0 0,-1 1-2 0 0,1 0 4 0 0,-1-1 0 0 0,1 1 0 0 0,0 0 0 0 0,-1 0 0 0 0,1 0 1 0 0,0 0-1 0 0,0 0 0 0 0,-1-1 0 0 0,1 1 0 0 0,0 0 1 0 0,0 0-1 0 0,0 0 0 0 0,0 0 0 0 0,0 1-4 0 0,0 11 66 0 0,0-10-2 0 0,0 0-11 0 0,0-3-52 0 0,0 1-1 0 0,0 0 1 0 0,0 0 0 0 0,0-1-1 0 0,1 1 1 0 0,-1 0 0 0 0,0-1 0 0 0,0 1-1 0 0,0 0 1 0 0,1-1 0 0 0,-1 1-1 0 0,0 0 1 0 0,0-1 0 0 0,1 1 0 0 0,-1 0-1 0 0,7 3 11 0 0,-7-4-9 0 0,1 1 1 0 0,-1-1-1 0 0,1 0 1 0 0,-1 0-1 0 0,1 1 1 0 0,-1-1-1 0 0,0 0 1 0 0,1 1-1 0 0,-1-1 1 0 0,1 1-1 0 0,-1-1 1 0 0,0 0-1 0 0,0 1 0 0 0,1-1 1 0 0,-1 1-1 0 0,0-1 1 0 0,0 1-1 0 0,1-1 1 0 0,-1 1-1 0 0,0-1 1 0 0,0 1-1 0 0,0-1 1 0 0,0 1-1 0 0,0-1 1 0 0,0 1-1 0 0,0-1 1 0 0,0 1-1 0 0,0-1 1 0 0,0 1-1 0 0,0-1 1 0 0,0 1-1 0 0,0 0-2 0 0,0 1 13 0 0,0-1 0 0 0,0 1-1 0 0,1 0 1 0 0,-1 0 0 0 0,0-1-1 0 0,1 1 1 0 0,0 0 0 0 0,-1 0-1 0 0,1-1 1 0 0,0 1 0 0 0,0-1-1 0 0,0 1 1 0 0,0-1 0 0 0,0 1-13 0 0,3 5 22 0 0,0 8 39 0 0,-4 9 125 0 0,-1-13-129 0 0,1 37-189 0 0,0-27 112 0 0,0-7 66 0 0,0-2 74 0 0,-3-6-40 0 0,-7 7-51 0 0,9-12-26 0 0,1 0 0 0 0,0-1 0 0 0,-1 1 1 0 0,1 0-1 0 0,0 0 0 0 0,0-1 0 0 0,0 1 0 0 0,0 0 0 0 0,0 0 1 0 0,0-1-1 0 0,0 1 0 0 0,0 0 0 0 0,0 0 0 0 0,0-1 0 0 0,0 1 1 0 0,0 0-1 0 0,0 0 0 0 0,1-1 0 0 0,-1 1 0 0 0,0 0 1 0 0,1 0-4 0 0,9 15 66 0 0,-9-14-64 0 0,0-1-1 0 0,-1 0 0 0 0,0 1 1 0 0,1-1-1 0 0,-1 1 0 0 0,0-1 1 0 0,0 1-1 0 0,0-1 0 0 0,0 1 1 0 0,0 0-2 0 0,0 15 22 0 0,0-10 19 0 0,0-3 40 0 0,0 0 63 0 0,3-4-65 0 0,8 0 4 0 0,-8 0 10 0 0,-3 0 3 0 0,0 0 0 0 0,0 0 0 0 0,2 0 2 0 0,2 0-73 0 0,-1-1 43 0 0,12-7 418 0 0,-10 6-423 0 0,-2 0-99 0 0,-1 1 53 0 0,0 0-1 0 0,-1 0 1 0 0,1 1-1 0 0,0-1 1 0 0,-1 1-1 0 0,1 0 0 0 0,0-1 1 0 0,0 1-1 0 0,0 0-16 0 0,13 2 83 0 0,-13-2-78 0 0,0 1-1 0 0,0-1 0 0 0,-1 1 1 0 0,1-1-1 0 0,0 0 0 0 0,0 0 0 0 0,0 0 1 0 0,0 0-1 0 0,0 0 0 0 0,-1-1 1 0 0,1 1-1 0 0,0 0 0 0 0,0-1 1 0 0,0 1-1 0 0,-1-1 0 0 0,1 0 0 0 0,0 0-4 0 0,6-4 0 0 0,-6 4 0 0 0,-1 0 0 0 0,1 0 0 0 0,-1 0 0 0 0,1 1 0 0 0,-1-1 0 0 0,1 0 0 0 0,0 1 0 0 0,-1-1 0 0 0,1 1 0 0 0,0-1 0 0 0,-1 1 0 0 0,1 0 0 0 0,0 0 0 0 0,0 0 0 0 0,5 0 0 0 0,-5 0-2 0 0,1 0 1 0 0,-1 0-1 0 0,0 0 1 0 0,0 0-1 0 0,1 0 1 0 0,-1-1-1 0 0,0 1 1 0 0,0 0-1 0 0,0-1 0 0 0,1 0 2 0 0,6-4-32 0 0,-8 4 22 0 0,1 0 0 0 0,-1 0-1 0 0,1 0 1 0 0,-1 0 0 0 0,1 0 0 0 0,-1 1-1 0 0,1-1 1 0 0,0 1 0 0 0,-1-1-1 0 0,1 1 1 0 0,0 0 0 0 0,0-1 0 0 0,-1 1-1 0 0,1 0 11 0 0,68 0-195 0 0,-25 0 158 0 0,-43 0 37 0 0,0 0 0 0 0,0 1 0 0 0,-1-1 0 0 0,1 0 0 0 0,0 1 0 0 0,0-1 0 0 0,0 1 0 0 0,-1 0 0 0 0,1-1 0 0 0,0 1 0 0 0,-1 0 0 0 0,1 0 0 0 0,0 0 0 0 0,-1 0 0 0 0,1 0 0 0 0,-1 0 0 0 0,1 0 0 0 0,0 0 0 0 0,-1 0 0 0 0,1-1 0 0 0,0 1 0 0 0,0-1 0 0 0,0 1 0 0 0,-1-1 0 0 0,1 0 0 0 0,0 0 0 0 0,0 1 0 0 0,0-2 0 0 0,-1 1 0 0 0,1 0 0 0 0,-1 1 0 0 0,1-1 0 0 0,-1 0 0 0 0,1 0 0 0 0,-1 1 0 0 0,1-1 0 0 0,-1 1 0 0 0,1-1 0 0 0,14 14 0 0 0,-13-12 0 0 0,-1 0 0 0 0,1 1 0 0 0,0-2 0 0 0,1 1 0 0 0,-1 0 0 0 0,1 0 0 0 0,-2-1 0 0 0,0 0 0 0 0,0 0 0 0 0,0 0 0 0 0,0 0 0 0 0,0 0 0 0 0,-1 0 0 0 0,1 0 0 0 0,0 1 0 0 0,-1-1 0 0 0,1 1 0 0 0,-1-1 0 0 0,0 1 0 0 0,1 1 0 0 0,4 13 0 0 0,7 0 0 0 0,-4-7 0 0 0,-7-8 0 0 0,0 0 0 0 0,0 1 0 0 0,0 0 0 0 0,-1-1 0 0 0,1 1 0 0 0,-1 0 0 0 0,1 0 0 0 0,-1 0 0 0 0,0 0 0 0 0,1 0 0 0 0,-1 0 0 0 0,0 0 0 0 0,0 0 0 0 0,0 1 0 0 0,-1-1 0 0 0,1 0 0 0 0,-1 1 0 0 0,1-1 0 0 0,-1 2 0 0 0,0-3 0 0 0,0 1 0 0 0,1 0 0 0 0,-1 0 0 0 0,0 0 0 0 0,1 0 0 0 0,-1-1 0 0 0,1 1 0 0 0,0 0 0 0 0,-1 0 0 0 0,1-1 0 0 0,0 1 0 0 0,0-1 0 0 0,0 1 0 0 0,0 0 0 0 0,0-1 0 0 0,0 1 0 0 0,0-1 0 0 0,0 1 0 0 0,0 0 0 0 0,-1 0 0 0 0,1-1 0 0 0,-1 1 0 0 0,1 0 0 0 0,-1 0 0 0 0,0 0 0 0 0,1 0 0 0 0,-1 0 0 0 0,0 0 0 0 0,0 0 0 0 0,0-1 0 0 0,0 1 0 0 0,1 0 0 0 0,-1 0 0 0 0,1 0 0 0 0,-1-1 0 0 0,1 1 0 0 0,0 0 0 0 0,0-1 0 0 0,0 1 0 0 0,0 0 0 0 0,0-1 0 0 0,0 1 0 0 0,0-1 0 0 0,0 1 0 0 0,0 0 0 0 0,-1-1 0 0 0,1 1 0 0 0,0 0 0 0 0,-1 0 0 0 0,1 0 0 0 0,-1-1 0 0 0,1 1 0 0 0,-1 0 0 0 0,0 0 0 0 0,0 0 0 0 0,0 61 0 0 0,0-61 0 0 0,0 0 0 0 0,0-1 0 0 0,0 1 0 0 0,-1 0 0 0 0,1 0 0 0 0,0 0 0 0 0,-1 0 0 0 0,0-1 0 0 0,1 1 0 0 0,-1 0 0 0 0,0 0 0 0 0,0-1 0 0 0,0 1 0 0 0,0 0 0 0 0,0 0 0 0 0,0-1 0 0 0,0 1 0 0 0,0 0 0 0 0,0-1 0 0 0,0 1 0 0 0,1 0 0 0 0,-1 0 0 0 0,1-1 0 0 0,-1 1 0 0 0,1 0 0 0 0,0 0 0 0 0,0 0 0 0 0,0 0 0 0 0,0 0 0 0 0,0 7 0 0 0,1-6 0 0 0,-1 1 0 0 0,0-1 0 0 0,0 0 0 0 0,0 0 0 0 0,0 0 0 0 0,0 0 0 0 0,-1 0 0 0 0,1 0 0 0 0,-1 0 0 0 0,0 0 0 0 0,0 1 0 0 0,-10 15 0 0 0,5 8 12 0 0,4-19 8 0 0,-2-1 0 0 0,1 0 1 0 0,-5 7-21 0 0,-2 2 14 0 0,5-5 27 0 0,4-9-36 0 0,0 1 0 0 0,0-1 0 0 0,0 0 0 0 0,-1 1 1 0 0,1-1-1 0 0,-1 0 0 0 0,1 0 0 0 0,-1 0 0 0 0,0 0-5 0 0,-1 1 11 0 0,1 0 0 0 0,-1 0 0 0 0,1 1 0 0 0,0-1 0 0 0,0 1 1 0 0,0 0-12 0 0,0 0 15 0 0,0 0 0 0 0,0-1 1 0 0,0 1-1 0 0,-1-1 0 0 0,1 0 0 0 0,-2 1-15 0 0,-3 4 39 0 0,4-4-22 0 0,-1-1 0 0 0,1 0 0 0 0,-1 0-1 0 0,1 0 1 0 0,-1 0 0 0 0,0 0-17 0 0,-7 2 45 0 0,8-4-34 0 0,1 0 0 0 0,0 0 0 0 0,-1 1 0 0 0,1-1 0 0 0,0 0 0 0 0,0 1 0 0 0,0 0 0 0 0,0-1 0 0 0,0 1-11 0 0,-5 5 39 0 0,-13 12 139 0 0,11-15-155 0 0,-18 2 57 0 0,13 0-27 0 0,13-5-45 0 0,-1 0 0 0 0,1 0 1 0 0,-1 0-1 0 0,1-1 0 0 0,-1 1 1 0 0,1 0-1 0 0,-1-1 0 0 0,1 0 0 0 0,-1 1 1 0 0,0-1-1 0 0,1 0 0 0 0,-1 0 0 0 0,0 0-8 0 0,-19 0 116 0 0,-26 0 96 0 0,14 0-21 0 0,24 1-152 0 0,-13 0 41 0 0,7-5 10 0 0,7-1-41 0 0,6 4-38 0 0,1 0-1 0 0,-1 0 1 0 0,1 0-1 0 0,-1 0 1 0 0,1 0-1 0 0,-1 1 1 0 0,0-1-1 0 0,1 0 1 0 0,-1 1-1 0 0,0 0 1 0 0,1-1-1 0 0,-1 1 1 0 0,0 0 0 0 0,0 0-1 0 0,-1 0-10 0 0,-6 1 36 0 0,-13-1 38 0 0,7-4 9 0 0,-10-9 56 0 0,13 5-88 0 0,0 2-49 0 0,-2 0 9 0 0,9-4 32 0 0,-9 4-33 0 0,0-5-30 0 0,12 6-76 0 0,1 2 80 0 0,1 1-1 0 0,-1 0 0 0 0,0 0 0 0 0,1 0 1 0 0,-1 0-1 0 0,0-1 0 0 0,0 1 0 0 0,-1 0 17 0 0,-3-8-90 0 0,3 1-39 0 0,4 4-54 0 0,8 2-69 0 0,-8 3 100 0 0,-1 0-58 0 0,-1-1 78 0 0,0 1-34 0 0,0-1-37 0 0,0 1-43 0 0,0-1-46 0 0,0 0-43 0 0,0-1-40 0 0,0 1-36 0 0,0-1-265 0 0,0 0-59 0 0,0-1-48 0 0,0 1-32 0 0,0-5-1460 0 0,0-2-1286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3:19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66 6360 0 0,'0'0'141'0'0,"0"0"23"0"0,0 0 12 0 0,2 0-24 0 0,5 0-105 0 0,-3 0 22 0 0,-2 0 70 0 0,-1 0 161 0 0,-1 0 274 0 0,3-3 24 0 0,10-8-21 0 0,1 6-94 0 0,-9-2-173 0 0,-5 6-292 0 0,0 1 0 0 0,1 0 0 0 0,-1-1 1 0 0,0 1-1 0 0,0-1 0 0 0,1 1 0 0 0,-1 0 1 0 0,0-1-1 0 0,0 1 0 0 0,1 0 1 0 0,-1 0-1 0 0,0-1 0 0 0,1 1 0 0 0,-1 0 1 0 0,0 0-1 0 0,1-1 0 0 0,-1 1 0 0 0,1 0 1 0 0,-1 0-1 0 0,0 0 0 0 0,1-1 0 0 0,-1 1 1 0 0,1 0-1 0 0,-1 0 0 0 0,1 0 0 0 0,-1 0 1 0 0,0 0-1 0 0,1 0 0 0 0,-1 0 0 0 0,1 0 1 0 0,-1 0-19 0 0,6-2 416 0 0,5-9-67 0 0,-9 9-168 0 0,0 1-49 0 0,2 0 18 0 0,4 2-25 0 0,-8-1-78 0 0,12 0 304 0 0,-1 0-91 0 0,1 0-28 0 0,2 0 43 0 0,-11 0-164 0 0,-3 0-30 0 0,3 0-7 0 0,11 3-14 0 0,2 10-38 0 0,-2 4 21 0 0,-13-13-36 0 0,0 0 0 0 0,0 1 1 0 0,0-1-1 0 0,-1 1 0 0 0,0-1 0 0 0,1 1 0 0 0,-2 0 0 0 0,1-1 1 0 0,-1 4-8 0 0,0 9 10 0 0,1-15-10 0 0,0 0-1 0 0,0-1 1 0 0,0 1 0 0 0,-1 0 0 0 0,1 0 0 0 0,-1-1 0 0 0,1 1 0 0 0,-1-1 0 0 0,0 1 0 0 0,1 0 0 0 0,-1-1 0 0 0,0 1 0 0 0,0-1 0 0 0,0 1 0 0 0,-4 6 11 0 0,4-7-5 0 0,1 1-1 0 0,-1-1 0 0 0,1 1 1 0 0,-1-1-1 0 0,1 1 0 0 0,0-1 1 0 0,0 1-1 0 0,0-1 0 0 0,0 1 1 0 0,0-1-6 0 0,0 1 4 0 0,0 0 1 0 0,0 0-1 0 0,-1-1 1 0 0,1 1 0 0 0,-1 0-1 0 0,1-1 1 0 0,-1 1 0 0 0,1 0-1 0 0,-1-1 1 0 0,0 1-1 0 0,0-1 1 0 0,1 1 0 0 0,-1-1-1 0 0,-1 1-4 0 0,-3 6 10 0 0,-4 13 36 0 0,7-16-31 0 0,0 0 0 0 0,0 0 0 0 0,-1 0 0 0 0,0 0 0 0 0,0 0 0 0 0,0 0 0 0 0,0-1 0 0 0,-2 2-15 0 0,2-3 7 0 0,0 1 1 0 0,0 0 0 0 0,0 1-1 0 0,1-1 1 0 0,0 0 0 0 0,0 1 0 0 0,0-1-1 0 0,0 2-7 0 0,-9 18 19 0 0,-4 1-19 0 0,-12 25 0 0 0,23-41 0 0 0,-2 5 10 0 0,-5-9 33 0 0,6 6-22 0 0,-6-5 22 0 0,6 1-27 0 0,5-7-14 0 0,0 1 1 0 0,-1-1-1 0 0,1 0 1 0 0,0 1-1 0 0,0-1 1 0 0,-1 1-1 0 0,1-1 1 0 0,0 0 0 0 0,0 1-1 0 0,-1-1 1 0 0,1 0-1 0 0,0 0 1 0 0,-1 1-1 0 0,1-1 1 0 0,-1 0-1 0 0,1 0 1 0 0,0 1-1 0 0,-1-1 1 0 0,1 0 0 0 0,-1 0-1 0 0,1 0 1 0 0,0 0-1 0 0,-1 0 1 0 0,1 0-1 0 0,-1 0 1 0 0,1 1-1 0 0,-1-1 1 0 0,1 0-1 0 0,0 0 1 0 0,-1-1 0 0 0,0 1-3 0 0,1 0 1 0 0,0 0 0 0 0,0 0 0 0 0,0 0 1 0 0,0 0-1 0 0,0 0 0 0 0,0 0 1 0 0,0 0-1 0 0,0 0 0 0 0,0 0 0 0 0,-1 0 1 0 0,1 0-1 0 0,0 0 0 0 0,0 0 1 0 0,0 0-1 0 0,0 0 0 0 0,0 0 0 0 0,0 0 1 0 0,0 0-1 0 0,0 0 0 0 0,0 0 1 0 0,0 0-1 0 0,-1 0 0 0 0,1 0 0 0 0,0 0 1 0 0,0 0-1 0 0,0 1 0 0 0,0-1 1 0 0,0 0-1 0 0,0 0 0 0 0,0 0 0 0 0,0 0 1 0 0,0 0-1 0 0,0 0 0 0 0,0 0 1 0 0,0 0-1 0 0,0 0 0 0 0,0 0 0 0 0,0 0 1 0 0,0 0-1 0 0,0 1 0 0 0,-1-1 1 0 0,1 0-1 0 0,0 0 0 0 0,0 0 0 0 0,0 0 1 0 0,0 0-1 0 0,0 0 0 0 0,0 0 1 0 0,0 0-1 0 0,0 0 0 0 0,0 1 0 0 0,0-1 1 0 0,1 0-1 0 0,-1 0 0 0 0,0 0 1 0 0,0 0-1 0 0,0 0-1 0 0,0 11 91 0 0,0-8 3 0 0,0-3-4 0 0,0 0-2 0 0,0 0 6 0 0,0 0 30 0 0,0 0 18 0 0,0 0 2 0 0,0 0 1 0 0,0 0 6 0 0,0 0 1 0 0,2 0 0 0 0,0 0-119 0 0,0-1 0 0 0,0 1 0 0 0,0-1 0 0 0,0 1 0 0 0,-1-1 0 0 0,1 0 0 0 0,0 1 0 0 0,0-1 0 0 0,-1 0 0 0 0,1 0 1 0 0,1-1-34 0 0,1-1 40 0 0,-1 1-37 0 0,5-1 42 0 0,4 3 152 0 0,18 0-48 0 0,-9 0-91 0 0,-1 0-48 0 0,4 0 51 0 0,-18 1-61 0 0,-5-1 0 0 0,25-14 0 0 0,-25 13-3 0 0,0 0-1 0 0,1 1 1 0 0,-1 0-1 0 0,0-1 1 0 0,1 1-1 0 0,-1-1 1 0 0,0 1-1 0 0,1 0 1 0 0,-1 0-1 0 0,0 0 1 0 0,1 0-1 0 0,-1 0 1 0 0,0 0-1 0 0,1 0 1 0 0,-1 1 3 0 0,18 6-132 0 0,-18-5 108 0 0,2-1 0 0 0,-1 0 0 0 0,0 0 0 0 0,0 0 0 0 0,0 0 0 0 0,0-1 0 0 0,0 1 0 0 0,1-1 0 0 0,-1 1 1 0 0,2-1 23 0 0,2 0-97 0 0,4 0 27 0 0,-7 0-6 0 0,1 0-68 0 0,-1 0-13 0 0,1 0-56 0 0,0 0-66 0 0,1 0-72 0 0,22 0-318 0 0</inkml:trace>
  <inkml:trace contextRef="#ctx0" brushRef="#br0" timeOffset="631.04">820 1 7200 0 0,'0'0'165'0'0,"0"0"22"0"0,0 0 6 0 0,0 2-28 0 0,1 5-136 0 0,6 7-17 0 0,-1-7 43 0 0,-5-6 107 0 0,0 1-35 0 0,1 2 38 0 0,-2 0-72 0 0,-1 1-29 0 0,0-2 48 0 0,2 3 53 0 0,4 8 512 0 0,-2-9-438 0 0,0-1-134 0 0,-1-1-111 0 0,1 11 345 0 0,0-8-3 0 0,2 1-183 0 0,-1 0 40 0 0,-1 4 79 0 0,-2 10 190 0 0,0-9-228 0 0,2-2-54 0 0,1 1-16 0 0,6 5 22 0 0,1 4 28 0 0,-4-4-18 0 0,1 15 0 0 0,-4-17-58 0 0,0 0 0 0 0,1 0 0 0 0,4 8-138 0 0,-6-15 57 0 0,0 1 0 0 0,-1-1 0 0 0,0 1 1 0 0,0-1-1 0 0,0 1 0 0 0,0 6-57 0 0,1 6 105 0 0,8 19 101 0 0,-6 7-72 0 0,6 3-34 0 0,-5 0-4 0 0,-2-23-48 0 0,0-10 0 0 0,-2 0 0 0 0,0 0 0 0 0,-1 9-48 0 0,0-13 39 0 0,0 0 1 0 0,1 1 0 0 0,2 6-40 0 0,-2-11 27 0 0,0 1 0 0 0,-1 0 0 0 0,0 0 0 0 0,0 0 1 0 0,-1 0-1 0 0,0 0 0 0 0,-1 4-27 0 0,-4 12 95 0 0,2-9 21 0 0,1 0 0 0 0,0 1 1 0 0,0 7-117 0 0,3 17 208 0 0,0-16-35 0 0,-1-1 0 0 0,-1 0 0 0 0,-2 10-173 0 0,-2-9 117 0 0,-4 15 113 0 0,0 1 3 0 0,4-16-109 0 0,2-6-26 0 0,-2 11 107 0 0,-6 5 51 0 0,5-15-141 0 0,-2 11 121 0 0,-2 7 26 0 0,1-12-144 0 0,-4 18 15 0 0,11-33-96 0 0,2-9-26 0 0,-1 0 1 0 0,1 1-1 0 0,-1-1 1 0 0,1 0-1 0 0,-1 0 0 0 0,0 1 1 0 0,0-1-1 0 0,0 2-11 0 0,-21 17 138 0 0,21-19-124 0 0,0 0 1 0 0,0 0 0 0 0,0 0-1 0 0,0 1 1 0 0,1-1 0 0 0,-1 0-1 0 0,1 0 1 0 0,-1 1-15 0 0,-1 8 59 0 0,-1-2 17 0 0,0 1 1 0 0,-1-1-1 0 0,-1 1 1 0 0,0-1-1 0 0,-5 6-76 0 0,8-12 31 0 0,0 0 0 0 0,0 0 0 0 0,-1-1 0 0 0,1 1 0 0 0,-1-1 0 0 0,0 0 0 0 0,0 0 0 0 0,0 0 0 0 0,-2 2-31 0 0,-13 9 148 0 0,5 4 7 0 0,3-2-9 0 0,-5-1 46 0 0,-9-3 1 0 0,-1 0-36 0 0,11 0-109 0 0,-2 1-18 0 0,-11 3 99 0 0,21-12-103 0 0,4-2-14 0 0,0-1-1 0 0,0 1 1 0 0,0-1 0 0 0,0 1-1 0 0,-1-1 1 0 0,1 0 0 0 0,0 0 0 0 0,0 0-1 0 0,0 0 1 0 0,-2 0-12 0 0,-4 0 102 0 0,5 2-24 0 0,2 0-67 0 0,0-1 0 0 0,-1 0-1 0 0,1 0 1 0 0,-1 0 0 0 0,1 1-1 0 0,-1-2 1 0 0,0 1 0 0 0,1 0-1 0 0,-1 0 1 0 0,0 0 0 0 0,0-1-1 0 0,0 1 1 0 0,1-1 0 0 0,-1 1-1 0 0,-1-1-10 0 0,-3-3 67 0 0,-4-8-68 0 0,7 9-71 0 0,3 2-8 0 0,0 0 6 0 0,0 0-6 0 0,0 0 14 0 0,0 0-33 0 0,0 0-39 0 0,0 0-35 0 0,0 0-137 0 0,0 0-41 0 0,0 0-936 0 0,0 0-65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3:16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17 657 6072 0 0,'0'0'133'0'0,"0"0"23"0"0,0 0 12 0 0,0 0 43 0 0,0 0-82 0 0,0 0 106 0 0,0-2 198 0 0,0-9 14 0 0,0 8 1 0 0,3 3 1 0 0,8-3-73 0 0,-1-3-72 0 0,-1 1-73 0 0,27-13 799 0 0,-14 7-391 0 0,-14 8-436 0 0,-1 0 19 0 0,0 1-55 0 0,8 2 52 0 0,2-1 2 0 0,-3-6 7 0 0,-5 2-22 0 0,4 3 43 0 0,0 2 8 0 0,0 0-67 0 0,26 0 203 0 0,-27 2-297 0 0,1 5-41 0 0,-5-2-44 0 0,-3-2 1 0 0,-4-3-10 0 0,-1 0 0 0 0,1 0 0 0 0,0 1 0 0 0,-1-1 0 0 0,1 0 0 0 0,0 1 0 0 0,-1-1 0 0 0,1 0 0 0 0,-1 1 0 0 0,1-1 0 0 0,-1 1 0 0 0,1-1 0 0 0,-1 1 0 0 0,1 0-1 0 0,-1-1 1 0 0,1 1 0 0 0,-1-1 0 0 0,0 1 0 0 0,1 0 0 0 0,-1-1 0 0 0,0 1 0 0 0,1 0-2 0 0,1 4-1 0 0,3 4 1 0 0,-4-8 4 0 0,0 0 0 0 0,0 1-1 0 0,0-1 1 0 0,0 1 0 0 0,-1-1 0 0 0,1 1-1 0 0,0 0 1 0 0,-1-1 0 0 0,1 1 0 0 0,-1 0 0 0 0,0-1-1 0 0,0 1 1 0 0,1 0 0 0 0,-1 0-4 0 0,0 0 1 0 0,0 1 0 0 0,0-1 0 0 0,0 1-1 0 0,0-1 1 0 0,1 1 0 0 0,0-1 0 0 0,-1 1 0 0 0,1-1 0 0 0,0 1 0 0 0,0-1 0 0 0,0 0 0 0 0,1 1-1 0 0,-1-1 1 0 0,0 1-1 0 0,0 0 1 0 0,0-1 0 0 0,0 1 0 0 0,0 0 0 0 0,0-1 0 0 0,-1 1 0 0 0,1 0 0 0 0,-1 0-1 0 0,0 0 1 0 0,0 0 0 0 0,0 0-1 0 0,0 12 16 0 0,1-5-9 0 0,-1 0 1 0 0,0 0-1 0 0,-1 0 1 0 0,0 0 0 0 0,-1 2-8 0 0,-9 10 21 0 0,6 5 80 0 0,-6-5-1 0 0,6 5-10 0 0,-6-5-6 0 0,7-9-51 0 0,4-10-29 0 0,0-1 0 0 0,-1 1-1 0 0,0-1 1 0 0,1 0-1 0 0,-1 1 1 0 0,0-1-1 0 0,0 0 1 0 0,0 0 0 0 0,-1 0-1 0 0,1 0 1 0 0,0 0-1 0 0,-1 0 1 0 0,0 0 0 0 0,1 0-4 0 0,-7 6 33 0 0,4-5-14 0 0,1 0 0 0 0,-1 1 0 0 0,1-1 0 0 0,0 1 0 0 0,0 0 1 0 0,0 0-20 0 0,1 1 21 0 0,2-4-15 0 0,0 0 0 0 0,-1-1-1 0 0,1 1 1 0 0,0 0 0 0 0,-1-1 0 0 0,1 1-1 0 0,-1-1 1 0 0,1 1 0 0 0,0 0 0 0 0,-1-1 0 0 0,1 1-1 0 0,-1-1 1 0 0,1 1 0 0 0,-1-1 0 0 0,0 0-1 0 0,1 1 1 0 0,-1-1 0 0 0,1 0 0 0 0,-1 1 0 0 0,0-1-1 0 0,1 0 1 0 0,-2 1-6 0 0,-3 1 24 0 0,3 0-8 0 0,-1 0 1 0 0,0 0 0 0 0,0 0 0 0 0,1 0 0 0 0,0 1 0 0 0,-1-1-1 0 0,0 2-16 0 0,0-1 22 0 0,1 1 0 0 0,-1-2 0 0 0,0 1 0 0 0,-1 0 0 0 0,1 0 0 0 0,-3 1-22 0 0,4-3 16 0 0,0 0-1 0 0,1-1 1 0 0,-1 1-1 0 0,0 0 1 0 0,0-1-1 0 0,0 1 1 0 0,0-1 0 0 0,0 0-1 0 0,0 0 1 0 0,-2 1-16 0 0,-7-1 91 0 0,8 0 5 0 0,3 0 0 0 0,0 0-30 0 0,0-3-103 0 0,0 2 36 0 0,0 1 1 0 0,0 0 0 0 0,0-1-1 0 0,0 1 1 0 0,0-1-1 0 0,0 1 1 0 0,0-1-1 0 0,0 1 1 0 0,1 0 0 0 0,-1-1-1 0 0,0 1 1 0 0,0-1-1 0 0,0 1 1 0 0,0-1-1 0 0,1 1 1 0 0,-1 0-1 0 0,0-1 1 0 0,0 1 0 0 0,1 0-1 0 0,-1-1 1 0 0,0 1-1 0 0,0 0 1 0 0,1-1-1 0 0,-1 1 1 0 0,0 0 0 0 0,1 0-1 0 0,-1-1 1 0 0,1 1-1 0 0,-1 0 1 0 0,0 0-1 0 0,1-1 1 0 0,6-4 1 0 0,-1-5-1 0 0,7 4 0 0 0,15-6 0 0 0,-19 11 0 0 0,3-2 0 0 0,-3-2-1 0 0,-8 4-3 0 0,1 0 0 0 0,-1 0-1 0 0,1 0 1 0 0,-1 0 0 0 0,1 0 0 0 0,-1 1-1 0 0,1-1 1 0 0,0 1 0 0 0,-1-1 0 0 0,1 1-1 0 0,0-1 1 0 0,-1 1 0 0 0,1 0 0 0 0,0 0 4 0 0,5 0-10 0 0,-4 0 10 0 0,-1-1-1 0 0,0 1 1 0 0,0 0 0 0 0,1 1 0 0 0,-1-1-1 0 0,0 0 1 0 0,0 1 0 0 0,1-1 0 0 0,-1 1 0 0 0,1 0 0 0 0,5 3 0 0 0,3 2 24 0 0,5 0 42 0 0,7 5-14 0 0,1 8-34 0 0,-20-15-18 0 0,1 0 0 0 0,0-1 0 0 0,0 0 0 0 0,0 0 0 0 0,4 1 0 0 0,7 8 0 0 0,-12-8-10 0 0,0 1 0 0 0,0-1 1 0 0,0 1-1 0 0,0 0 0 0 0,0 1 10 0 0,2 11-62 0 0,-3 3-34 0 0,0 0 30 0 0,8 0 49 0 0,-8-17 17 0 0,-1 0 0 0 0,0 1 1 0 0,0-1-1 0 0,0 1 0 0 0,0-1 1 0 0,1 5-1 0 0,-2 10-1 0 0,-1-15 3 0 0,0 1 0 0 0,0-1 0 0 0,1 1 0 0 0,-1-1 0 0 0,1 1 0 0 0,-1-1 0 0 0,1 0 1 0 0,0 1-3 0 0,3 6 20 0 0,4 16 75 0 0,-7-23-76 0 0,0 1 0 0 0,-1-1 0 0 0,1 1-1 0 0,-1-1 1 0 0,0 1 0 0 0,0-1 0 0 0,0 1 0 0 0,-1 0-1 0 0,1-1 1 0 0,-1 1 0 0 0,0-1 0 0 0,0 1-19 0 0,-3 7 56 0 0,-3 8 55 0 0,5-3 38 0 0,1-14-126 0 0,1 0 0 0 0,0 0 0 0 0,-1 1 0 0 0,1-1 1 0 0,-1 0-1 0 0,1-1 0 0 0,-1 1 0 0 0,0 0 0 0 0,0 0 0 0 0,0 0 1 0 0,0 0-1 0 0,0-1 0 0 0,0 1 0 0 0,-1 0-23 0 0,-23 23 375 0 0,12-13-116 0 0,10-9-180 0 0,0-1-1 0 0,0 1 0 0 0,0-1 0 0 0,-1 0 0 0 0,1 0 0 0 0,-2 0-78 0 0,-8 5 192 0 0,7-2-143 0 0,0 0-45 0 0,1 0 8 0 0,-1-1 0 0 0,0 1 0 0 0,0-1 1 0 0,-5 3-13 0 0,-1 0 19 0 0,8-4-12 0 0,0-1 0 0 0,1 0 0 0 0,-1 0 0 0 0,0 0 0 0 0,0-1 1 0 0,0 1-1 0 0,0-1 0 0 0,-1 0-7 0 0,-8 3 37 0 0,-26 12 47 0 0,28-11-58 0 0,8-4-18 0 0,0 0 0 0 0,0 1-1 0 0,0-1 1 0 0,-1 0 0 0 0,1 0-1 0 0,0-1 1 0 0,-1 1-1 0 0,1-1 1 0 0,-3 1-8 0 0,-11 0 53 0 0,1 6-32 0 0,0-1-3 0 0,-1-4 30 0 0,-51-2-35 0 0,41 0-13 0 0,25 0 0 0 0,0 0 0 0 0,1 0 0 0 0,-1 0 0 0 0,0 0 0 0 0,0 0 0 0 0,1-1 0 0 0,-1 1 0 0 0,0-1 0 0 0,0 1 0 0 0,1-1 0 0 0,-16-12-21 0 0,4-1-82 0 0,11 12 26 0 0,1 2 13 0 0,1-1-33 0 0,0 1-15 0 0,0 0-33 0 0,0 0-38 0 0,0 0-44 0 0,0 0-46 0 0,0 0-44 0 0,0 0-40 0 0,0 0-36 0 0,0 0-257 0 0,0-1-60 0 0,0 1-47 0 0,0-2-35 0 0,0-2-1420 0 0,0-5-1257 0 0</inkml:trace>
  <inkml:trace contextRef="#ctx0" brushRef="#br0" timeOffset="754.58">738 117 5248 0 0,'0'0'152'0'0,"3"0"0"0"0,-2 0-150 0 0,0 0 0 0 0,-1 0 0 0 0,1 0 0 0 0,0 0 0 0 0,-1-1 1 0 0,1 1-1 0 0,0 0 0 0 0,-1 0 0 0 0,1 0 0 0 0,0-1 0 0 0,-1 1 0 0 0,1 0 1 0 0,0 0-1 0 0,-1-1 0 0 0,1 1-2 0 0,2-7 19 0 0,-3 3 51 0 0,0 0 242 0 0,0 0-50 0 0,1 1-43 0 0,1 0-36 0 0,2-2 147 0 0,4 0 45 0 0,-2 2-157 0 0,0-1 71 0 0,-2 1-36 0 0,0-1 59 0 0,11-7 153 0 0,-2 8-68 0 0,-8 0 9 0 0,10-7-54 0 0,-3 7-78 0 0,-6 0 14 0 0,9-8 12 0 0,-3 8-59 0 0,-6 0 2 0 0,4-7-3 0 0,-6 7-54 0 0,0 2-88 0 0,0 0-57 0 0,1 2-38 0 0,-2 0 42 0 0,6-1 6 0 0,19 0 250 0 0,-19 0-220 0 0,-6 0 1 0 0,0 3-2 0 0,10 10-14 0 0,4 1-52 0 0,-9-12-14 0 0,-7-2 0 0 0,-1 0 0 0 0,0 0 0 0 0,0 0 0 0 0,1 0 0 0 0,-1 0 0 0 0,0 0 0 0 0,0 0 0 0 0,1 0 0 0 0,-1 1 0 0 0,0-1 0 0 0,0 0 0 0 0,0 0 0 0 0,1 0 0 0 0,-1 0 0 0 0,0 0 0 0 0,0 0 0 0 0,0 0 0 0 0,1 1 0 0 0,-1-1 0 0 0,0 0 0 0 0,0 0 0 0 0,0 0 0 0 0,0 0 0 0 0,1 1 0 0 0,-1-1 0 0 0,0 0 0 0 0,0 0 0 0 0,0 0 0 0 0,0 1 0 0 0,0-1 0 0 0,0 0 0 0 0,0 0 0 0 0,0 1 0 0 0,1-1 0 0 0,0 28 0 0 0,-1-8 19 0 0,0 26 154 0 0,0-44-170 0 0,0-1 1 0 0,0 1 0 0 0,-1 0 0 0 0,1 0 0 0 0,0-1-1 0 0,-1 1 1 0 0,1-1 0 0 0,-1 1 0 0 0,0 0 0 0 0,1-1 0 0 0,-1 1-1 0 0,0-1 1 0 0,0 1 0 0 0,0-1 0 0 0,0 0 0 0 0,-1 1-4 0 0,-3 6 3 0 0,2-4-3 0 0,1 0 0 0 0,0 0 0 0 0,0 0 0 0 0,0 0 0 0 0,1 0 0 0 0,-1 2 0 0 0,-1 8 0 0 0,3-11 0 0 0,-1-1 0 0 0,1 1 0 0 0,-1-1 0 0 0,1 0 0 0 0,-1 1 0 0 0,0-1 0 0 0,0 0 0 0 0,0 0 0 0 0,0 1 0 0 0,0-1 0 0 0,-1 0 0 0 0,1 0 0 0 0,-1 0 0 0 0,1-1 0 0 0,-1 2 0 0 0,-2 1 11 0 0,1 0 1 0 0,-1 1-1 0 0,1 0 1 0 0,0 0-1 0 0,1 0 1 0 0,-1 0 0 0 0,0 3-12 0 0,1-3 15 0 0,0 0 1 0 0,-1 0 0 0 0,0 0 0 0 0,1 0 0 0 0,-2 0 0 0 0,1-1 0 0 0,-2 3-16 0 0,3-6 5 0 0,1 0 1 0 0,0 0 0 0 0,-1 0 0 0 0,1 1 0 0 0,0-1 0 0 0,0 1 0 0 0,0-1 0 0 0,0 1-1 0 0,0-1 1 0 0,0 1 0 0 0,1-1 0 0 0,-1 1 0 0 0,0 0 0 0 0,1-1 0 0 0,-1 1-1 0 0,1 0 1 0 0,0 0 0 0 0,-1-1 0 0 0,1 1 0 0 0,0 0-6 0 0,-3 13-7 0 0,-3-4-52 0 0,5-9 46 0 0,0-1-1 0 0,1 1 1 0 0,-1-1-1 0 0,0 1 1 0 0,0-1-1 0 0,1 1 1 0 0,-1-1-1 0 0,1 1 1 0 0,0 0-1 0 0,-1-1 0 0 0,1 1 1 0 0,0 0 13 0 0,-3 3-60 0 0,-8 6 147 0 0,8-8 19 0 0,3-3 1 0 0,0 0 37 0 0,0 0 15 0 0,0 0 1 0 0,0 0-16 0 0,0 0-58 0 0,0 0 13 0 0,0 0 12 0 0,0 0 2 0 0,0 0 6 0 0,0 0 1 0 0,3 3 0 0 0,11 8-8 0 0,-4-9-61 0 0,6-2-19 0 0,-12 0-25 0 0,-1 0 73 0 0,-1 0 122 0 0,3 1-167 0 0,0-1 51 0 0,12 0 368 0 0,-3-4-267 0 0,-4-1-138 0 0,2 0-40 0 0,5 1-28 0 0,-16 4 13 0 0,0 0 0 0 0,0 0 0 0 0,-1 0 0 0 0,1 0 0 0 0,0 1 0 0 0,0-1 0 0 0,0 0 0 0 0,0 0 1 0 0,0 1-1 0 0,0-1 0 0 0,0 0 0 0 0,-1 1 0 0 0,1-1 0 0 0,0 1 6 0 0,3 6-56 0 0,-4-7 54 0 0,0 0 1 0 0,0 1-1 0 0,0-1 1 0 0,0 0-1 0 0,0 0 0 0 0,0 0 1 0 0,0 1-1 0 0,0-1 1 0 0,0 0-1 0 0,0 0 0 0 0,0 0 1 0 0,0 0-1 0 0,0 1 1 0 0,0-1-1 0 0,0 0 0 0 0,0 0 1 0 0,1 0-1 0 0,-1 0 1 0 0,0 1-1 0 0,0-1 1 0 0,0 0-1 0 0,0 0 0 0 0,0 0 1 0 0,1 0-1 0 0,-1 0 1 0 0,0 0-1 0 0,0 0 0 0 0,0 0 1 0 0,1 1-1 0 0,-1-1 1 0 0,0 0-1 0 0,0 0 0 0 0,0 0 1 0 0,0 0-1 0 0,1 0 1 0 0,-1 0 1 0 0,28 1-57 0 0,-23-1 37 0 0,2 0 31 0 0,0 0-37 0 0,-2 0-55 0 0,0 0-46 0 0,1 0-72 0 0,8 0-63 0 0</inkml:trace>
  <inkml:trace contextRef="#ctx0" brushRef="#br0" timeOffset="1122.17">1197 1051 9360 0 0,'0'0'208'0'0,"0"0"33"0"0,0 0 15 0 0,0 0-88 0 0,0 0-21 0 0,0 0 43 0 0,0 0 153 0 0,0 0 281 0 0,0 0 16 0 0,0 0-17 0 0,0 0-101 0 0,0 0-46 0 0,0 0-10 0 0,0 0-29 0 0,0 0-112 0 0,0 0-49 0 0,3 0-10 0 0,5 0-95 0 0,-2 0-14 0 0,-6 2-104 0 0,0 9-26 0 0,0-8 53 0 0,0-3-16 0 0,0 0-139 0 0,0 0-78 0 0,0 0-27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4:06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8752 0 0,'0'0'197'0'0,"0"0"24"0"0,0 0 19 0 0,0 0 40 0 0,0 0 116 0 0,0 0 55 0 0,0 0 12 0 0,0 0-34 0 0,0 0-146 0 0,0 0-69 0 0,0 0-12 0 0,0 0-1 0 0,3 0 6 0 0,-2 0-197 0 0,-1 0-1 0 0,1 0 1 0 0,-1 0 0 0 0,1 0 0 0 0,-1 0 0 0 0,1 0 0 0 0,-1 0 0 0 0,1 0 0 0 0,-1 0 0 0 0,1 0 0 0 0,-1 1-1 0 0,1-1 1 0 0,-1 0 0 0 0,1 0 0 0 0,-1 0 0 0 0,0 1 0 0 0,1-1 0 0 0,-1 0 0 0 0,1 1 0 0 0,-1-1 0 0 0,0 0 0 0 0,1 1-1 0 0,-1-1 1 0 0,0 1 0 0 0,1-1 0 0 0,-1 0 0 0 0,0 1 0 0 0,1-1 0 0 0,-1 1 0 0 0,0-1 0 0 0,0 1 0 0 0,0-1-1 0 0,0 1 1 0 0,1-1 0 0 0,-1 1 0 0 0,0-1 0 0 0,0 1 0 0 0,0-1 0 0 0,0 1 0 0 0,0-1 0 0 0,0 1 0 0 0,0 0-10 0 0,2 4 197 0 0,4 1-122 0 0,-3-4-48 0 0,0 0-1 0 0,-1 1 1 0 0,0-1 0 0 0,1 1 0 0 0,-1 0 0 0 0,0 0 0 0 0,0 0-1 0 0,0 1-26 0 0,1 12 122 0 0,-3-15-109 0 0,1 1 1 0 0,-1 0-1 0 0,0-1 0 0 0,0 1 1 0 0,1-1-1 0 0,-1 1 1 0 0,1 0-1 0 0,-1-1 1 0 0,1 1-1 0 0,0-1 1 0 0,0 1-1 0 0,-1-1 1 0 0,1 0-14 0 0,6 13 89 0 0,-5 4-2 0 0,-2-4-15 0 0,4 3 41 0 0,3 4 2 0 0,0-3 31 0 0,6 28 253 0 0,-10-19-203 0 0,-3-19-124 0 0,1-1 1 0 0,0 1-1 0 0,0 0 1 0 0,1-1-1 0 0,0 3-72 0 0,1-2 76 0 0,-1 0 1 0 0,-1 1-1 0 0,1-1 0 0 0,-2 0 1 0 0,1 4-77 0 0,-2 6 104 0 0,1 18 104 0 0,4-11 1 0 0,1-7-29 0 0,1 5 115 0 0,-4 2 38 0 0,-2 1 30 0 0,-1 19 167 0 0,5-20-286 0 0,2-10-82 0 0,-5-11-129 0 0,1-1 0 0 0,-1 1 1 0 0,0-1-1 0 0,0 1 0 0 0,0-1 0 0 0,-1 1 1 0 0,0 0-1 0 0,1-1 0 0 0,-1 2-33 0 0,0 21 211 0 0,0 1 41 0 0,0 65 687 0 0,0-52-562 0 0,0-1-63 0 0,0-1-111 0 0,0-38-197 0 0,0 1-1 0 0,0 0 0 0 0,0 0 1 0 0,0-1-1 0 0,0 1 0 0 0,0 0 1 0 0,0-1-1 0 0,0 1 0 0 0,0 0 1 0 0,1-1-1 0 0,-1 1 0 0 0,0 0 1 0 0,0-1-1 0 0,1 1 0 0 0,-1 0 1 0 0,1-1-1 0 0,-1 1 0 0 0,0-1 1 0 0,1 1-1 0 0,-1-1 0 0 0,1 1 1 0 0,-1-1-1 0 0,1 1 0 0 0,0-1 1 0 0,-1 1-1 0 0,1-1-5 0 0,0 0 4 0 0,-1 1 0 0 0,1-1 0 0 0,-1 1 0 0 0,1-1-1 0 0,-1 1 1 0 0,1-1 0 0 0,-1 1 0 0 0,1-1 0 0 0,-1 1 0 0 0,1-1 0 0 0,-1 1 0 0 0,0 0 0 0 0,1-1 0 0 0,-1 1-1 0 0,0 0 1 0 0,0-1 0 0 0,1 1 0 0 0,-1 0 0 0 0,0-1 0 0 0,0 1 0 0 0,0 0 0 0 0,0-1 0 0 0,0 1 0 0 0,0 0-1 0 0,0 0 1 0 0,0-1-4 0 0,0 7-22 0 0,0 1 74 0 0,-1 3 101 0 0,2 13 352 0 0,-4-22-427 0 0,-7 9-6 0 0,7-8 13 0 0,3-3-16 0 0,0 0 1 0 0,0 0 15 0 0,0 0-13 0 0,0 0 5 0 0,0-1-57 0 0,0-1-92 0 0,0 1-86 0 0,0 0 101 0 0,0 1 67 0 0,0-2 95 0 0,0 0-116 0 0,0 1-69 0 0,0 0-77 0 0,0 0-120 0 0,0 1 89 0 0,0-1-36 0 0,0 0-39 0 0,0 0-43 0 0,0 1-46 0 0,0-1-47 0 0,0 1-512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4:09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279 18 8720 0 0,'0'-2'197'0'0,"0"-9"24"0"0,0 8 19 0 0,-2 3-29 0 0,-14 0-174 0 0,3-1 85 0 0,-10 1 301 0 0,18 1-318 0 0,1 2-53 0 0,0 3 101 0 0,4-5-142 0 0,-1-1 0 0 0,1 1 0 0 0,0-1 0 0 0,0 1 0 0 0,-1-1 0 0 0,1 1 0 0 0,0-1 0 0 0,-1 0 0 0 0,1 1 0 0 0,0-1 0 0 0,-1 0 0 0 0,1 1 0 0 0,-1-1 0 0 0,1 0 0 0 0,-1 0 0 0 0,1 1 0 0 0,-1-1 0 0 0,1 0 0 0 0,-1 0 0 0 0,1 0 0 0 0,-1 1 0 0 0,1-1 0 0 0,-1 0 0 0 0,1 0 0 0 0,-1 0 0 0 0,1 0 0 0 0,-1 0 0 0 0,1 0 0 0 0,-1 0 0 0 0,1 0 0 0 0,-1 0 0 0 0,0-1-11 0 0,1 1 18 0 0,-1 0 0 0 0,0 0 0 0 0,0 0 0 0 0,0 1 0 0 0,0-1 1 0 0,1 0-1 0 0,-1 0 0 0 0,0 0 0 0 0,0 1 0 0 0,0-1 0 0 0,1 1 0 0 0,-1-1 0 0 0,0 0 0 0 0,1 1 0 0 0,-1-1 0 0 0,0 1 0 0 0,1-1 1 0 0,-1 1-1 0 0,0 0 0 0 0,1-1 0 0 0,-1 1 0 0 0,1 0 0 0 0,-1-1 0 0 0,1 1 0 0 0,0 0 0 0 0,-1-1 0 0 0,1 1 0 0 0,0 0 1 0 0,-1 0-19 0 0,-4 8 168 0 0,-3-2-42 0 0,-3-2 0 0 0,8-4-104 0 0,1 0-1 0 0,0 0 1 0 0,-1 1 0 0 0,1-1 0 0 0,0 1 0 0 0,0-1 0 0 0,0 1-1 0 0,0-1 1 0 0,0 1-22 0 0,-27 29 240 0 0,27-27-219 0 0,-1-1 0 0 0,1 0 1 0 0,0 1-1 0 0,0-1 0 0 0,0 1 0 0 0,1 0 0 0 0,-1 0 1 0 0,0 2-22 0 0,0 6 48 0 0,1-8-23 0 0,0 0 0 0 0,0 0 0 0 0,0 0 0 0 0,-1 0-1 0 0,1 0 1 0 0,-1-1 0 0 0,0 1 0 0 0,0 0 0 0 0,-2 1-25 0 0,1 1 43 0 0,-1 1 0 0 0,2 0 0 0 0,-1 0 0 0 0,1 0 1 0 0,-1 0-1 0 0,1 6-43 0 0,-12 31 205 0 0,11-33-145 0 0,0 0 1 0 0,0 0-1 0 0,0 3-60 0 0,-4 18 159 0 0,3-15-67 0 0,1-10-44 0 0,2 0 0 0 0,-1-1 0 0 0,1 1 0 0 0,0 0 0 0 0,0 0 0 0 0,1 4-48 0 0,0 17 122 0 0,0 46 222 0 0,0-51-258 0 0,0 392 1550 0 0,0-402-1574 0 0,1 0 0 0 0,2 12-62 0 0,4 13 117 0 0,-5-28-82 0 0,0 23 70 0 0,-2-11-10 0 0,4 2 43 0 0,1-7-31 0 0,-3-10-54 0 0,0 0 1 0 0,-1-1 0 0 0,0 1 0 0 0,0 0 0 0 0,0 0-1 0 0,-1 1-53 0 0,4 17 193 0 0,-1-18-105 0 0,-1-1 1 0 0,1 0 0 0 0,0 0 0 0 0,1 0 0 0 0,-1 0-89 0 0,7 9 160 0 0,-9-13-141 0 0,32 36 596 0 0,-30-33-546 0 0,1 2-7 0 0,4 5 22 0 0,-2-4 30 0 0,0 0 57 0 0,3 1 98 0 0,18 18 202 0 0,-24-24-324 0 0,-1-2-54 0 0,1-1-34 0 0,0-1-31 0 0,0 0-3 0 0,-1 1 30 0 0,1 1 34 0 0,0 2 52 0 0,8 8 13 0 0,-7-8-27 0 0,0-2-66 0 0,4-2-10 0 0,-8 1-32 0 0,0 0-17 0 0,0 0 1 0 0,0-1-1 0 0,0 1 0 0 0,0 0 0 0 0,1 0 0 0 0,-1 0 0 0 0,0 0 0 0 0,0 0 0 0 0,0 0 0 0 0,0 0 1 0 0,0 0-1 0 0,0 0 0 0 0,0 0 0 0 0,0 0 0 0 0,0 0 0 0 0,0 0 0 0 0,1 0 0 0 0,-1 0 0 0 0,0 0 0 0 0,0 1 1 0 0,0-1-1 0 0,0 0 0 0 0,0 0 0 0 0,0 0 0 0 0,0 0 0 0 0,0 0 0 0 0,0 0 0 0 0,0 0 0 0 0,0 0 1 0 0,0 0-1 0 0,1 0 0 0 0,-1 0 0 0 0,0 0 0 0 0,0 0 0 0 0,0 0 0 0 0,0 0 0 0 0,0 1 0 0 0,0-1 0 0 0,0 0 1 0 0,0 0-1 0 0,0 0 0 0 0,0 0 0 0 0,0 0 0 0 0,0 0 0 0 0,0 0 0 0 0,0 0 0 0 0,0 0 0 0 0,0 0 1 0 0,0 1-1 0 0,0-1 0 0 0,0 0 0 0 0,0 0 0 0 0,0 0 0 0 0,0 0 0 0 0,0 0 0 0 0,0 0 0 0 0,0 0-2 0 0,0 11 86 0 0,0-11-85 0 0,0 0 0 0 0,0 0 0 0 0,0 1 1 0 0,0-1-1 0 0,0 0 0 0 0,0 0 1 0 0,0 0-1 0 0,0 0 0 0 0,-1 0 0 0 0,1 0 1 0 0,0 0-1 0 0,0 0 0 0 0,1 0 0 0 0,-1 1 1 0 0,0-1-1 0 0,0 0 0 0 0,0 0 0 0 0,0 0 1 0 0,0 0-1 0 0,0 0 0 0 0,0 0 0 0 0,0 0 1 0 0,0 0-1 0 0,0 0 0 0 0,0 0 1 0 0,0 0-1 0 0,0 1 0 0 0,0-1 0 0 0,0 0 1 0 0,0 0-1 0 0,0 0 0 0 0,0 0 0 0 0,0 0 1 0 0,0 0-1 0 0,1 0 0 0 0,-1 0 0 0 0,0 0 1 0 0,0 0-1 0 0,0 0 0 0 0,0 0 1 0 0,0 0-1 0 0,0 0 0 0 0,0 0 0 0 0,0 0 1 0 0,0 0-1 0 0,0 0 0 0 0,1 0 0 0 0,-1 0 1 0 0,0 0-1 0 0,0 0 0 0 0,0 0 0 0 0,0 0 1 0 0,0 0-1 0 0,0 0 0 0 0,0 0 0 0 0,0 0 1 0 0,0 0-2 0 0,28 0 186 0 0,-28 0-184 0 0,0 0 0 0 0,0 0-1 0 0,0 0 1 0 0,0 0 0 0 0,0 0-1 0 0,0 0 1 0 0,0 0 0 0 0,1 0 0 0 0,-1 0-1 0 0,0 0 1 0 0,0 0 0 0 0,0 0-1 0 0,0 0 1 0 0,0 0 0 0 0,0 0-1 0 0,0 0 1 0 0,0 0 0 0 0,0 0-1 0 0,0 0 1 0 0,1 0 0 0 0,-1 0-1 0 0,0 0 1 0 0,0 0 0 0 0,0 0-1 0 0,0 0 1 0 0,0 0 0 0 0,0 0-1 0 0,0 0 1 0 0,0 0 0 0 0,0 0 0 0 0,0-1-1 0 0,0 1 1 0 0,0 0 0 0 0,0 0-1 0 0,1 0 1 0 0,-1 0 0 0 0,0 0-1 0 0,0 0 1 0 0,0 0 0 0 0,0 0-1 0 0,0 0 1 0 0,0 0 0 0 0,0 0-1 0 0,0-1 1 0 0,0 1 0 0 0,0 0-1 0 0,0 0 1 0 0,0 0 0 0 0,0 0 0 0 0,0 0-1 0 0,0 0 1 0 0,0 0 0 0 0,0 0-1 0 0,0 0 1 0 0,0-1 0 0 0,0 1-1 0 0,0 0-1 0 0,0-6 37 0 0,0 1-76 0 0,0 3-84 0 0,0 2-170 0 0,0 0-302 0 0,0 0 447 0 0,0 0 13 0 0,0 0-19 0 0,0 0-51 0 0,0 0-13 0 0,0 0-52 0 0,0 0-58 0 0,0 0-66 0 0,0 0-70 0 0,0 0-67 0 0,0 0-57 0 0,0 0-52 0 0,0 0-185 0 0,0 0-50 0 0,0 0-225 0 0,0 0-603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4:08.4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443 148 4384 0 0,'0'0'127'0'0,"0"-3"-1"0"0,0-4-77 0 0,0 3 40 0 0,0 2 90 0 0,0 1 212 0 0,0 1 362 0 0,0 0 30 0 0,0 0-320 0 0,0-2-186 0 0,-1-4-10 0 0,-4-6 483 0 0,3 8-537 0 0,-1 1-71 0 0,2 2-116 0 0,-1-1-37 0 0,0 0 411 0 0,2 2-70 0 0,-3-3-36 0 0,-8-8-6 0 0,8 8-86 0 0,2 0-68 0 0,0 1-42 0 0,2-1-40 0 0,-1 0-15 0 0,-2 1 38 0 0,-11-4 229 0 0,8 3-239 0 0,-1-2 98 0 0,-1-1 60 0 0,-8-10 365 0 0,7 8-315 0 0,5 5-195 0 0,0 1-60 0 0,-2-1 234 0 0,-4 1-114 0 0,-3-4 8 0 0,-2-1 2 0 0,3 5-16 0 0,-22 2 203 0 0,-16 0 112 0 0,47 0-436 0 0,0 1 0 0 0,0-1 0 0 0,1 0 0 0 0,-1 0 1 0 0,0 1-1 0 0,1-1 0 0 0,-1 1 0 0 0,0 0 0 0 0,1-1 0 0 0,-1 1 0 0 0,1 0 0 0 0,-1 0 0 0 0,1 0 0 0 0,-1 0-11 0 0,-6 4 45 0 0,-4 0 18 0 0,11-5-57 0 0,0 1-1 0 0,0-1 1 0 0,0 0-1 0 0,0 1 1 0 0,0-1 0 0 0,-1 1-1 0 0,1 0 1 0 0,0-1-1 0 0,0 1 1 0 0,0 0-1 0 0,1 0 1 0 0,-1 0-1 0 0,0-1 1 0 0,0 1-1 0 0,0 0 1 0 0,0 0-1 0 0,1 0 1 0 0,-1 1-6 0 0,-2 3 6 0 0,3-4-3 0 0,0 0 0 0 0,0-1-1 0 0,-1 1 1 0 0,1 0 0 0 0,0-1-1 0 0,-1 1 1 0 0,1-1 0 0 0,-1 1-1 0 0,1 0 1 0 0,-1-1 0 0 0,1 1-1 0 0,-1-1 1 0 0,1 1 0 0 0,-1-1 0 0 0,1 0-1 0 0,-1 1 1 0 0,0-1 0 0 0,1 1-1 0 0,-1-1 1 0 0,0 0 0 0 0,1 0-1 0 0,-1 1-2 0 0,-4 1 16 0 0,0 1-4 0 0,0 1 0 0 0,0 0-1 0 0,0-1 1 0 0,1 1 0 0 0,0 1-1 0 0,0-1 1 0 0,-1 1-12 0 0,-5 12 12 0 0,7-3-12 0 0,3-12 0 0 0,-1 1 0 0 0,1-1 0 0 0,-1 1 0 0 0,0-1 0 0 0,0 0 0 0 0,0 0 0 0 0,0 1 0 0 0,0-1 0 0 0,0 0 0 0 0,0 0 0 0 0,-1 0 0 0 0,1 0 0 0 0,-1 0 0 0 0,0 0 0 0 0,-2 3 0 0 0,0 1 0 0 0,1-1 0 0 0,0 1 0 0 0,0 0 0 0 0,0 0 0 0 0,0 0 0 0 0,1 0 0 0 0,-1 5 0 0 0,1-5 0 0 0,-14 43 53 0 0,15-46-52 0 0,0 0 1 0 0,0 1-1 0 0,0-1 1 0 0,1 1-1 0 0,0-1 0 0 0,0 1 1 0 0,0-1-1 0 0,0 1-1 0 0,-2 14 0 0 0,-4-2 3 0 0,5-12 5 0 0,0-1-1 0 0,-1 0 1 0 0,1 1-1 0 0,0-1 1 0 0,1 1-1 0 0,-1-1 1 0 0,1 1 0 0 0,0 1-8 0 0,-1 5 22 0 0,2-1 0 0 0,0 0 0 0 0,0 0 0 0 0,0 1 0 0 0,1-1 0 0 0,0 0 0 0 0,4 8-22 0 0,-5-14 13 0 0,0-1 1 0 0,0 0-1 0 0,-1 1 0 0 0,1 0 0 0 0,-1-1 1 0 0,0 1-1 0 0,0-1 0 0 0,0 1 1 0 0,0-1-1 0 0,0 1 0 0 0,0 0 0 0 0,-1 2-13 0 0,0 12 130 0 0,5 1 36 0 0,23 42 227 0 0,-21-41-313 0 0,4 9-46 0 0,0-16-11 0 0,-1-5 22 0 0,-6-6-34 0 0,-1 0 0 0 0,1 1 0 0 0,-1 0 0 0 0,0-1 0 0 0,1 1 0 0 0,-1 0 0 0 0,0 0 0 0 0,0 0 0 0 0,0 1-11 0 0,11 9 107 0 0,12-4 77 0 0,-15 6-7 0 0,-5-11-138 0 0,-1-1-1 0 0,1 1 0 0 0,-1-1 0 0 0,1 0 0 0 0,0 0 0 0 0,-1 0 0 0 0,4 0-38 0 0,14 6 124 0 0,-10-2-75 0 0,-9-3-27 0 0,0-1-1 0 0,1-1 0 0 0,-1 1 1 0 0,0 0-1 0 0,1-1 0 0 0,-1 0 1 0 0,1 1-1 0 0,-1-1 0 0 0,1-1 0 0 0,-1 1 1 0 0,1 0-1 0 0,2-1-21 0 0,16 0 151 0 0,-3 0 2 0 0,11 0 28 0 0,5 0-62 0 0,-11 0-91 0 0,-1 0-52 0 0,-22 0 24 0 0,1 0 0 0 0,0-1 0 0 0,0 1 0 0 0,-1 0 0 0 0,1-1 0 0 0,0 1 0 0 0,-1-1 0 0 0,1 1 0 0 0,-1-1 0 0 0,1 0 0 0 0,0 0 0 0 0,-1 0 0 0 0,0 0 0 0 0,1 0 0 0 0,6-4 0 0 0,1 1-80 0 0,-1 0 67 0 0,9-4 75 0 0,-10 4-68 0 0,1-1-75 0 0,-4 3-2 0 0,-1-1-35 0 0,4-2-170 0 0,-4 3 94 0 0,1-1-36 0 0,0-1-40 0 0,-1 1-43 0 0,1-1-45 0 0,0 1-49 0 0,-3 2 140 0 0,0 0-36 0 0,1-2-394 0 0,1 1 105 0 0,-1 0-49 0 0,3-3-743 0 0,1-2-580 0 0,4-3-1104 0 0</inkml:trace>
  <inkml:trace contextRef="#ctx0" brushRef="#br0" timeOffset="884.01">771 181 6296 0 0,'0'0'184'0'0,"2"-3"-6"0"0,10-8-34 0 0,-6 4-34 0 0,0 1 123 0 0,-2 3-20 0 0,-1 0 513 0 0,-3 3 30 0 0,0 0-312 0 0,0 0-180 0 0,0 0-45 0 0,0 0 51 0 0,2 0 122 0 0,26 0 325 0 0,-28 0-712 0 0,0 0-1 0 0,0 0 1 0 0,0 0-1 0 0,0 0 1 0 0,0 0-1 0 0,0 0 1 0 0,0 0-1 0 0,0 0 1 0 0,0 0-1 0 0,0 0 1 0 0,1 0 0 0 0,-1 0-1 0 0,0 0 1 0 0,0 0-1 0 0,0 0 1 0 0,0 0-1 0 0,0 0 1 0 0,0 0-1 0 0,0 0 1 0 0,0 0-1 0 0,0 0 1 0 0,0 0-1 0 0,1 0 1 0 0,-1 0-1 0 0,0 0 1 0 0,0 0-1 0 0,0 0 1 0 0,0 0-1 0 0,0 0 1 0 0,0 0-1 0 0,0 0 1 0 0,0 0-1 0 0,0 1 1 0 0,0-1-1 0 0,0 0 1 0 0,0 0-1 0 0,0 0 1 0 0,0 0-1 0 0,0 0 1 0 0,0 0-1 0 0,0 0 1 0 0,0 0-1 0 0,1 0 1 0 0,-1 0-1 0 0,0 1 1 0 0,0-1 0 0 0,0 0-1 0 0,0 0 1 0 0,0 0-1 0 0,0 0 1 0 0,-1 0-1 0 0,1 0 1 0 0,0 0-1 0 0,0 0 1 0 0,0 0-1 0 0,0 0 1 0 0,0 1-5 0 0,0 2 78 0 0,0-1-47 0 0,0 0 1 0 0,0 0 0 0 0,0 0 0 0 0,0 0 0 0 0,0 0-1 0 0,0-1 1 0 0,0 1 0 0 0,1 0 0 0 0,-1 0 0 0 0,1 0 0 0 0,0 1-32 0 0,10 2 206 0 0,-6 9-4 0 0,11 12 137 0 0,-9-16-193 0 0,-2-1 0 0 0,1 0 0 0 0,0 5-146 0 0,-1 1 195 0 0,-3 0 49 0 0,-1-2-20 0 0,1-2-69 0 0,-1-8-116 0 0,1 1 0 0 0,-1-1 0 0 0,1 0-1 0 0,0 0 1 0 0,0 0 0 0 0,0 0 0 0 0,0 0 0 0 0,2 2-39 0 0,8 7 180 0 0,-11-11-155 0 0,1 1 0 0 0,-1 0 0 0 0,0-1 0 0 0,1 1-1 0 0,-1 0 1 0 0,0 0 0 0 0,0 0 0 0 0,0 1-25 0 0,4 15 153 0 0,-2-4-63 0 0,-2-10-59 0 0,6 22 143 0 0,-3-17-78 0 0,0 1 43 0 0,1-2-37 0 0,0 3 52 0 0,2 6 38 0 0,-4-7-105 0 0,3 11 60 0 0,1-6 9 0 0,4 2 6 0 0,-6-4-2 0 0,2-8-55 0 0,-6-5-98 0 0,-1 0 1 0 0,0 0-1 0 0,1 1 1 0 0,-1-1-1 0 0,1 0 1 0 0,-1 1-1 0 0,1-1 1 0 0,-1 0-1 0 0,0 1 0 0 0,1-1 1 0 0,-1 1-1 0 0,0-1 1 0 0,1 0-1 0 0,-1 1 1 0 0,0-1-1 0 0,0 1 1 0 0,1-1-1 0 0,-1 1 1 0 0,0-1-1 0 0,0 1 0 0 0,0-1 1 0 0,0 1-1 0 0,0-1 1 0 0,0 1-1 0 0,0-1 1 0 0,0 1-1 0 0,0-1 1 0 0,0 1-1 0 0,0-1 1 0 0,0 1-1 0 0,0-1 0 0 0,0 1-7 0 0,0 6 64 0 0,1 12 181 0 0,0-19-237 0 0,-1 1 0 0 0,0-1 0 0 0,0 1 0 0 0,0-1 0 0 0,1 0 0 0 0,-1 1 0 0 0,0-1 0 0 0,1 1 0 0 0,-1-1 0 0 0,0 0 0 0 0,1 1 0 0 0,-1-1 0 0 0,0 0 0 0 0,1 0 0 0 0,-1 1 0 0 0,1-1 0 0 0,-1 0 0 0 0,1 0 0 0 0,-1 1 0 0 0,1-1 0 0 0,-1 0 0 0 0,0 0 0 0 0,1 0 0 0 0,-1 0 0 0 0,1 0 0 0 0,-1 0 0 0 0,1 0 0 0 0,-1 0 0 0 0,1 0-1 0 0,0 0-7 0 0,1 0 164 0 0,-2 0-4 0 0,0 3 0 0 0,0 0-134 0 0,0 0 100 0 0,0-1 116 0 0,0-1 200 0 0,0-1-231 0 0,0-1-37 0 0,0-1-33 0 0,0-1-138 0 0,0 2-51 0 0,0-1-37 0 0,-2-4 225 0 0,-11-10-25 0 0,8 6-66 0 0,1 0 0 0 0,0 0 0 0 0,-2-10-49 0 0,-2-3 116 0 0,-2 0 94 0 0,1 2-38 0 0,6 7-90 0 0,2 1-57 0 0,1-7-56 0 0,-1 5-22 0 0,2-31-167 0 0,2 31 169 0 0,7-7 31 0 0,-4-6 20 0 0,-4 23-9 0 0,0-1 0 0 0,1 0 0 0 0,-1 1 0 0 0,1 0 0 0 0,1-1 0 0 0,-1 1 0 0 0,1 0 0 0 0,3-3 9 0 0,-5 5-4 0 0,0 0 0 0 0,1 0-1 0 0,-2 0 1 0 0,1 0 0 0 0,0 0-1 0 0,0-2 5 0 0,-1 3-4 0 0,0 0 0 0 0,0 1-1 0 0,0-1 1 0 0,0 0 0 0 0,0 0-1 0 0,0 0 1 0 0,0 1-1 0 0,1-1 1 0 0,-1 0 0 0 0,1 1-1 0 0,-1-1 1 0 0,1 1 0 0 0,1-1 4 0 0,62-31-150 0 0,-49 29 92 0 0,6 5 31 0 0,-16 0 15 0 0,5-1-68 0 0,26 0 12 0 0,-17 0 65 0 0,-14 0 7 0 0,-1-1 4 0 0,0 1 0 0 0,-1 0 0 0 0,1 1 0 0 0,0-1 0 0 0,-1 1 1 0 0,1 0-1 0 0,0 0 0 0 0,3 1-8 0 0,11 9-5 0 0,-8-4 5 0 0,25 16-53 0 0,-26-18 40 0 0,-7-4 7 0 0,-1 0 0 0 0,1 0 1 0 0,-1 0-1 0 0,0 1 1 0 0,0-1-1 0 0,0 1 0 0 0,0-1 1 0 0,0 1-1 0 0,0 0 6 0 0,18 17-31 0 0,9 9-15 0 0,-12-7 48 0 0,-1 10-2 0 0,-7-10 0 0 0,-7-16 0 0 0,0 0 0 0 0,0 0 0 0 0,0 0 0 0 0,0-1 0 0 0,1 1 0 0 0,0-1 0 0 0,0 0 0 0 0,2 3 0 0 0,-3-6 0 0 0,-1 0 0 0 0,0 1 0 0 0,0-1 0 0 0,1 0 0 0 0,-1 1 0 0 0,0-1 0 0 0,0 0 0 0 0,0 1 0 0 0,0 0 0 0 0,0-1 0 0 0,-1 1 0 0 0,1-1 0 0 0,0 1 0 0 0,-1 0 0 0 0,0 0 0 0 0,1-1 0 0 0,-1 1 0 0 0,0 0 0 0 0,0 0 0 0 0,1 0 0 0 0,-1 0 0 0 0,0-1 0 0 0,0 1 0 0 0,0 0 0 0 0,1-1 0 0 0,-1 1 0 0 0,1 0 0 0 0,-1-1 0 0 0,1 1 0 0 0,-1 0 0 0 0,1-1 0 0 0,0 1 0 0 0,0-1 0 0 0,0 1 0 0 0,0-1 0 0 0,4 8 0 0 0,17 40 0 0 0,-8-25-1 0 0,-13-22 3 0 0,-2 18 65 0 0,1-17 16 0 0,0 0-2 0 0,0 8-1 0 0,0-9 0 0 0,0-2 10 0 0,0 0 39 0 0,0 0 20 0 0,0 0 3 0 0,0 0-14 0 0,0-2-54 0 0,-3-12 6 0 0,-2 6-44 0 0,4 6-41 0 0,0 1-1 0 0,0-1 1 0 0,0 1 0 0 0,0-1 0 0 0,1 1-1 0 0,-1-1 1 0 0,0 0 0 0 0,1 1 0 0 0,-1-1-1 0 0,1 0 1 0 0,0 1 0 0 0,0-1 0 0 0,-1 0-1 0 0,1 0-4 0 0,1-22 71 0 0,-1 20-63 0 0,1 0-1 0 0,0-1 1 0 0,0 1 0 0 0,0 0-1 0 0,0 0 1 0 0,1 0 0 0 0,-1 0 0 0 0,1 0-1 0 0,1 0-7 0 0,-2 1 2 0 0,0 0-1 0 0,0 0 0 0 0,-1 0 1 0 0,1 0-1 0 0,-1 0 0 0 0,0-1 1 0 0,0 1-1 0 0,0 0 0 0 0,0 0 1 0 0,0 0-1 0 0,-1-1-1 0 0,1-5 9 0 0,0 7-3 0 0,0 0-1 0 0,0 0 1 0 0,0-1-1 0 0,1 1 1 0 0,-1 0-1 0 0,1 0 1 0 0,-1 0-1 0 0,1 0 1 0 0,0-2-6 0 0,1 2 1 0 0,-1 0 1 0 0,1-1 0 0 0,-1 1 0 0 0,1 0-1 0 0,0 1 1 0 0,0-1 0 0 0,0 0 0 0 0,0 0-1 0 0,1 0-1 0 0,0 0 6 0 0,-1 0-1 0 0,1 0 0 0 0,-1 0 1 0 0,0 0-1 0 0,0 0 1 0 0,0-1-1 0 0,0 1 0 0 0,0-1 1 0 0,1-2-6 0 0,7-19 30 0 0,-1 1 4 0 0,9 3-22 0 0,1 5-35 0 0,-16 13 14 0 0,0 0 0 0 0,0-1 1 0 0,0 1-1 0 0,0-1 0 0 0,0 0 0 0 0,0 0 0 0 0,-1 0 1 0 0,1 0-1 0 0,-1 0 0 0 0,2-3 9 0 0,-3 4-5 0 0,0 0-1 0 0,0 1 0 0 0,0-1 1 0 0,0 0-1 0 0,1 0 1 0 0,-1 1-1 0 0,1-1 1 0 0,-1 1-1 0 0,1-1 1 0 0,1 0 5 0 0,1 0-3 0 0,0 0 1 0 0,0 0-1 0 0,0 0 1 0 0,0 1 0 0 0,0-1-1 0 0,4 0 3 0 0,4-1-9 0 0,1-4-23 0 0,-11 6 30 0 0,-1 0 0 0 0,1 0 0 0 0,-1 1 0 0 0,1-1-1 0 0,-1 0 1 0 0,1 1 0 0 0,-1-1 0 0 0,1 1 0 0 0,0 0 0 0 0,-1-1 0 0 0,1 1 0 0 0,-1 0-1 0 0,1 0 3 0 0,64 0-13 0 0,-65 0 8 0 0,1 0-1 0 0,-1 0 1 0 0,1 0 0 0 0,-1 0-1 0 0,1 1 1 0 0,-1-1 0 0 0,1 0-1 0 0,-1 1 1 0 0,1-1 0 0 0,-1 1 5 0 0,97 48-158 0 0,-93-47 158 0 0,-1 3 0 0 0,7 18 0 0 0,2-6 2 0 0,0-1-23 0 0,-9 0-50 0 0,-2-2 18 0 0,4-3 37 0 0,-5-10 16 0 0,0 1 0 0 0,0-1 0 0 0,0 1 0 0 0,-1 0 0 0 0,1 0 0 0 0,0-1-1 0 0,-1 1 1 0 0,1 0 0 0 0,-1 0 0 0 0,0 0 0 0 0,1-1 0 0 0,-1 1 0 0 0,0 0 0 0 0,0 0 0 0 0,0 0 0 0 0,0 0 0 0 0,1 0 0 0 0,-1 0 0 0 0,1-1 0 0 0,-1 1 0 0 0,1 0 0 0 0,-1 0 0 0 0,1-1 0 0 0,0 1 0 0 0,0 0 0 0 0,0-1 0 0 0,0 1 0 0 0,0-1 0 0 0,0 1 0 0 0,0 0 0 0 0,0-1 0 0 0,0 1 0 0 0,-1 0 0 0 0,1-1 0 0 0,0 1 0 0 0,-1 0 0 0 0,1 0 0 0 0,-1 0 0 0 0,0 0 0 0 0,0-1 0 0 0,0 1 0 0 0,0 0 0 0 0,0-1 0 0 0,0 1 0 0 0,0-1 0 0 0,1 1 0 0 0,-1-1 0 0 0,0 1 0 0 0,0-1 0 0 0,1 1 0 0 0,-1-1 0 0 0,1 1 0 0 0,10 14 0 0 0,-11-15 0 0 0,1-1 0 0 0,-1 0 0 0 0,0 1 0 0 0,0-1 0 0 0,0 0-1 0 0,1 1 1 0 0,-1-1 0 0 0,0 1 0 0 0,0-1 0 0 0,0 1-1 0 0,0-1 1 0 0,0 0 0 0 0,0 1 0 0 0,0-1 0 0 0,0 1 0 0 0,0-1-1 0 0,0 1 1 0 0,0-1 0 0 0,0 1 0 0 0,0-1 0 0 0,0 0-1 0 0,0 1 1 0 0,0-1 0 0 0,0 1 0 0 0,0-1 0 0 0,-1 1 0 0 0,1-1-1 0 0,0 0 1 0 0,0 1 0 0 0,-1-1 0 0 0,1 0 0 0 0,-6 3 10 0 0,-2-2 53 0 0,8 1 23 0 0,0 5-42 0 0,0 6 46 0 0,0 11-76 0 0,0-22-240 0 0,0-1-7 0 0,0-1-34 0 0,-1 0-205 0 0,-1 0 99 0 0,1 0 84 0 0,-1 0 68 0 0,1 0-27 0 0,-2 0-182 0 0,2 0 215 0 0,0 0-116 0 0,0 0 113 0 0,1 0-42 0 0,-1 0-177 0 0,0 0-56 0 0,1 0-47 0 0,0 0-43 0 0,-1 0-164 0 0,1 0-42 0 0,0 0-198 0 0,0 0-539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4:14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476 17 6992 0 0,'0'0'157'0'0,"0"0"23"0"0,0 0 12 0 0,0 0-62 0 0,0 0-11 0 0,0-1 44 0 0,0-1 137 0 0,0-9 253 0 0,0 8 21 0 0,0 3-16 0 0,-3 0-72 0 0,-23 0 332 0 0,6 0-361 0 0,12 0-312 0 0,-1 0-34 0 0,1 0-40 0 0,0 0-48 0 0,6 0-12 0 0,0 0 1 0 0,1 1-1 0 0,-1-1 0 0 0,0 0 1 0 0,0 1-1 0 0,0-1 0 0 0,0 1 1 0 0,1 0-1 0 0,-1-1 0 0 0,0 1 1 0 0,1 0-1 0 0,-1 0 0 0 0,1 0-11 0 0,-13 6 96 0 0,3-5 9 0 0,-6-1 35 0 0,1 6-41 0 0,0-1-1 0 0,-1-4 40 0 0,1 0-14 0 0,-3 5-29 0 0,8-2-38 0 0,-17 6 146 0 0,6 1-47 0 0,4-3-53 0 0,16-8-94 0 0,1-1 0 0 0,-1 1 0 0 0,1-1 0 0 0,-1 1 0 0 0,1-1 0 0 0,-1 0 0 0 0,1 0 0 0 0,-1 0 0 0 0,1 0 0 0 0,-1 0-9 0 0,1 0 8 0 0,-1 0 1 0 0,1 0-1 0 0,-1 0 1 0 0,1 0-1 0 0,-1 1 1 0 0,1-1-1 0 0,-1 0 1 0 0,1 1-1 0 0,-1-1 1 0 0,1 1-9 0 0,1-1 1 0 0,-10 4 53 0 0,1 2 1 0 0,-1-1-1 0 0,1 1 1 0 0,0 0-55 0 0,4-2 61 0 0,-1-3-47 0 0,1 0-7 0 0,1 5 21 0 0,-2 1-2 0 0,-3-7 39 0 0,6 3-6 0 0,-8 8-35 0 0,8-5 31 0 0,4 4-41 0 0,-1-10-7 0 0,0 6 57 0 0,0 24-48 0 0,0-29-16 0 0,0 1 0 0 0,0-1 0 0 0,0 1 0 0 0,-1-1 0 0 0,1 1 0 0 0,0-1 0 0 0,-1 1 0 0 0,1-1 0 0 0,-1 1 0 0 0,1-1 0 0 0,-11 16 0 0 0,10-16 0 0 0,1 0 0 0 0,-1 1 0 0 0,1-1 0 0 0,0 1 0 0 0,-1-1 0 0 0,1 1 0 0 0,0-1 0 0 0,0 1 0 0 0,0-1 0 0 0,0 1 0 0 0,0 96 117 0 0,0-96-116 0 0,0-1 0 0 0,0 1 0 0 0,0-1 0 0 0,0 1 0 0 0,0-1 0 0 0,-1 1 0 0 0,1-1 0 0 0,0 1 0 0 0,-1-1 1 0 0,0 1-2 0 0,-4 6 0 0 0,4-7 4 0 0,0 1 1 0 0,0-1-1 0 0,1 1 0 0 0,-1-1 0 0 0,0 1 1 0 0,0 0-1 0 0,1-1 0 0 0,-1 1 0 0 0,1 0 1 0 0,0-1-1 0 0,-1 1 0 0 0,1 0 0 0 0,0-1 1 0 0,0 1-5 0 0,0 23 5 0 0,0 0 86 0 0,0-1 69 0 0,0-2 53 0 0,0-19-110 0 0,0-3 1 0 0,0 0 4 0 0,0 0 17 0 0,0 0 10 0 0,0 0 1 0 0,0 0 6 0 0,1 1 3 0 0,2-1-62 0 0,6-1 43 0 0,-1 0 31 0 0,-3 0-46 0 0,-1-2-9 0 0,-1 0-51 0 0,4-4 26 0 0,5 5 56 0 0,-12 2-129 0 0,1 0-1 0 0,0 0 1 0 0,0 0-1 0 0,-1 0 0 0 0,1-1 1 0 0,0 1-1 0 0,0 0 1 0 0,-1-1-1 0 0,1 1 0 0 0,0 0 1 0 0,-1-1-1 0 0,1 1 0 0 0,-1-1 1 0 0,1 1-1 0 0,0-1 1 0 0,-1 1-1 0 0,1-1 0 0 0,-1 1 1 0 0,1-1-1 0 0,-1 0 1 0 0,0 1-1 0 0,1-1 0 0 0,-1 0 1 0 0,0 1-1 0 0,1-1 0 0 0,-1 0 1 0 0,0 0-4 0 0,1 0 4 0 0,0-1 0 0 0,-1 1 0 0 0,1 0 0 0 0,0 0 0 0 0,0-1 0 0 0,-1 1-1 0 0,1 0 1 0 0,0 0 0 0 0,0 0 0 0 0,1 0 0 0 0,-1 0 0 0 0,0 0 0 0 0,0 0 0 0 0,1 0-4 0 0,-1 1 3 0 0,1-1 0 0 0,-1 1 0 0 0,0-1 0 0 0,1 1 0 0 0,-1 0-1 0 0,1 0 1 0 0,-1 0 0 0 0,1 0 0 0 0,-1 0 0 0 0,1 0-3 0 0,0 0 5 0 0,-1 0 0 0 0,1 0 0 0 0,-1 0 0 0 0,1-1 1 0 0,-1 1-1 0 0,1 0 0 0 0,-1-1 0 0 0,1 1 0 0 0,-1 0 0 0 0,1-1-5 0 0,47-26 13 0 0,-33 24-13 0 0,-15 3 0 0 0,0 0 0 0 0,-1 0 0 0 0,1 0 0 0 0,0 0 0 0 0,0 0 0 0 0,0 0 0 0 0,0 0 0 0 0,0 0 0 0 0,0-1 0 0 0,-1 1 0 0 0,1 0 0 0 0,0 0 0 0 0,0-1 0 0 0,0 1 0 0 0,0-1 0 0 0,1-3 0 0 0,4-3 0 0 0,-3 6 0 0 0,-1 1-1 0 0,1-1 0 0 0,0 0 0 0 0,0 1 1 0 0,-1 0-1 0 0,1-1 0 0 0,0 1 0 0 0,0 0 1 0 0,0 1-1 0 0,-1-1 0 0 0,1 0 0 0 0,0 1 1 0 0,0 0-1 0 0,2 0 1 0 0,-2 1-7 0 0,1 0 0 0 0,0 0 1 0 0,0-1-1 0 0,-1 1 0 0 0,1-1 1 0 0,0 0-1 0 0,1 0 0 0 0,-1 0 1 0 0,0-1-1 0 0,3 1 7 0 0,11 0-45 0 0,0 6 25 0 0,-2-2 18 0 0,-4-2 2 0 0,-8-2 0 0 0,0 0 0 0 0,0 0 0 0 0,0 0 0 0 0,0 1 0 0 0,0-1 0 0 0,-1 1 0 0 0,1 0 0 0 0,0 0 0 0 0,1 2 0 0 0,23 11 0 0 0,-21-12 0 0 0,-1 1 0 0 0,1-1 0 0 0,0 2 0 0 0,-1-1 0 0 0,0 1 0 0 0,0 0 0 0 0,3 3 0 0 0,1 2 0 0 0,0 0 0 0 0,0 2 0 0 0,-1-1 0 0 0,0 1 0 0 0,6 12 0 0 0,5 13 0 0 0,-11-21 0 0 0,-1 0 0 0 0,0 0 0 0 0,-1 1 0 0 0,3 12 0 0 0,-4 4 0 0 0,-1-16 0 0 0,-3-11 0 0 0,0 1 0 0 0,-1 0 0 0 0,1 0 0 0 0,-2 0 0 0 0,1 0 0 0 0,0 0 0 0 0,0 31 1 0 0,0 19 7 0 0,-6-21 37 0 0,1-22-41 0 0,0-1 0 0 0,0 0 1 0 0,-1 0-1 0 0,-1-1 0 0 0,-1 2-4 0 0,4-10 7 0 0,1 0 1 0 0,0 0-1 0 0,0-1 0 0 0,1 1 0 0 0,-1 0 0 0 0,1 0 1 0 0,-1 1-1 0 0,1-1-7 0 0,-2 10 27 0 0,-4-2 59 0 0,-8 4 90 0 0,4-6-70 0 0,1 0-24 0 0,-10 12 75 0 0,3-10 6 0 0,4-7-61 0 0,2-1-47 0 0,-11 6 18 0 0,13-4-36 0 0,8-5-28 0 0,0 0 0 0 0,-1 0 0 0 0,1 0 0 0 0,-1 0 1 0 0,1 0-1 0 0,-1 0 0 0 0,1-1 0 0 0,-1 1 0 0 0,1-1 0 0 0,-1 1 0 0 0,0-1 1 0 0,1 1-1 0 0,-1-1 0 0 0,0 0 0 0 0,1 0 0 0 0,-1 0 0 0 0,-1 0-9 0 0,-59 0 200 0 0,-5 0 96 0 0,51-2-196 0 0,-3-5-22 0 0,8 2-32 0 0,-5-1 38 0 0,5 0-57 0 0,2 2-26 0 0,4 1-2 0 0,5 3 3 0 0,-1 0 0 0 0,0 0 0 0 0,1-1 0 0 0,-1 1 0 0 0,0 0 0 0 0,1-1 0 0 0,-1 1-1 0 0,1 0 1 0 0,-1-1 0 0 0,0 1 0 0 0,1-1 0 0 0,-1 1 0 0 0,1-1 0 0 0,0 0 0 0 0,-1 1 0 0 0,1-1 0 0 0,-1 1 0 0 0,1-1 0 0 0,0 0 0 0 0,-1 1 0 0 0,1-1 0 0 0,0 0-2 0 0,-3-4 12 0 0,-8-12-2 0 0,6 4-31 0 0,-2 8-41 0 0,7 5 58 0 0,-1 0-1 0 0,1 0 0 0 0,-1-1 1 0 0,1 1-1 0 0,-1 0 1 0 0,1-1-1 0 0,0 1 0 0 0,-1 0 1 0 0,1-1-1 0 0,0 1 0 0 0,-1-1 1 0 0,1 1-1 0 0,0 0 1 0 0,-1-1-1 0 0,1 1 0 0 0,0-1 1 0 0,0 1-1 0 0,-1-1 1 0 0,1 1-1 0 0,0-1 0 0 0,0 1 1 0 0,0-1-1 0 0,0 1 1 0 0,0-1-1 0 0,0 1 0 0 0,0-1 1 0 0,0 1-1 0 0,0-1 1 0 0,0 1-1 0 0,0-1 0 0 0,0 1 1 0 0,0-1 4 0 0,2-10-74 0 0,1 3-50 0 0,6-3-236 0 0,-6 5-150 0 0,-3 4 384 0 0,0 0 10 0 0,0 1-17 0 0,0-1-45 0 0,1 0-13 0 0,-1 1-46 0 0,1-1-51 0 0,-1 1-59 0 0,1-1-63 0 0,0 0-58 0 0,1 1-52 0 0,-1-1-46 0 0,1 0-164 0 0,-1 0-44 0 0,2 0-199 0 0,0-2-535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4:14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 10336 0 0,'0'0'233'0'0,"0"0"39"0"0,0 0 15 0 0,0 0-125 0 0,0 2-84 0 0,-1 7-31 0 0,2 18-41 0 0,2-16 65 0 0,2-3 83 0 0,1 3 153 0 0,-4 3 109 0 0,-2-8-183 0 0,0 1-34 0 0,0 5 118 0 0,0 1-54 0 0,0 19 244 0 0,0-18-269 0 0,-1 1-48 0 0,-6 8 161 0 0,1 1-3 0 0,4-9-163 0 0,2-5-14 0 0,0-2-43 0 0,0 2 19 0 0,0 12 119 0 0,0-13-131 0 0,0 3 59 0 0,0-9-152 0 0,0 0 0 0 0,-1 0-1 0 0,1 1 1 0 0,-1-1 0 0 0,0 0 0 0 0,1 0 0 0 0,-2 2-42 0 0,-7 14 232 0 0,8-17-188 0 0,0 1 0 0 0,1-1 0 0 0,-1 0-1 0 0,1 1 1 0 0,-1-1 0 0 0,1 1 0 0 0,0-1 0 0 0,0 2-44 0 0,1 22 308 0 0,-1-9-118 0 0,0-13-341 0 0,0 0 74 0 0,0 0 65 0 0,0 0 53 0 0,0 4 153 0 0,0 11 438 0 0,0-13-509 0 0,0 0-83 0 0,0-3-70 0 0,0 1-45 0 0,0-1-54 0 0,0 1-59 0 0,0-1-87 0 0,0 1-82 0 0,0-1-91 0 0,0 0-98 0 0,0 1-107 0 0,0-1-113 0 0,0 0-121 0 0,0-1 395 0 0,0-1-33 0 0,0 1-1649 0 0,0-1-1246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47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7136 0 0,'0'0'165'0'0,"0"0"22"0"0,0 0 6 0 0,0 0 42 0 0,0 0-97 0 0,0 0 112 0 0,0 0 207 0 0,0 0 14 0 0,0 0-199 0 0,0 2-124 0 0,0 9 27 0 0,0 6-36 0 0,0-15-43 0 0,0 1 36 0 0,0 4 6 0 0,0 1 41 0 0,0 19 526 0 0,0-14-430 0 0,0-1-68 0 0,0-6-144 0 0,0 0-34 0 0,0-4-25 0 0,0 0 0 0 0,0-1 0 0 0,0 1 0 0 0,1 0 0 0 0,-1-1-1 0 0,0 1 1 0 0,1 0 0 0 0,0-1 0 0 0,-1 1 0 0 0,1-1 0 0 0,0 1 0 0 0,0-1-1 0 0,0 2-3 0 0,1-2 6 0 0,-1 1-1 0 0,0 0 0 0 0,0 0 0 0 0,-1 0 0 0 0,1-1 0 0 0,0 1 1 0 0,-1 0-1 0 0,1 0 0 0 0,-1 0 0 0 0,1 0 0 0 0,-1 0 0 0 0,0 0 1 0 0,0 2-6 0 0,-1 5 40 0 0,1 10 53 0 0,0-17-72 0 0,0 0 0 0 0,0 0 0 0 0,0 0-1 0 0,1 0 1 0 0,-1 0 0 0 0,1-1 0 0 0,0 1 0 0 0,0 2-21 0 0,10 15 160 0 0,-6 8 21 0 0,2-14-21 0 0,-2-3 26 0 0,-3 5 55 0 0,-1-7-126 0 0,0-1 1 0 0,1 0 0 0 0,0 0 0 0 0,0 1 0 0 0,0-1-1 0 0,4 6-115 0 0,2 7 158 0 0,-5-11-119 0 0,0 1-36 0 0,2 23 103 0 0,6-1-1 0 0,-4-4-11 0 0,0 3 15 0 0,1-5 23 0 0,14 53 173 0 0,0 0 43 0 0,-18-61-214 0 0,-4-4-43 0 0,1 4 23 0 0,6-5 1 0 0,-6-11-98 0 0,0-1 0 0 0,0 1 0 0 0,-1-1 0 0 0,1 1 0 0 0,0-1 0 0 0,-1 1 0 0 0,1-1 0 0 0,-1 1 0 0 0,0-1 0 0 0,1 1 0 0 0,-1 0 0 0 0,0-1 0 0 0,0 1-17 0 0,0 4 64 0 0,2-1-33 0 0,4 8-30 0 0,-2-6 29 0 0,-1 0 52 0 0,-2-1 44 0 0,-1 2 68 0 0,0-2-154 0 0,0-3 105 0 0,0-7 286 0 0,0-4-162 0 0,0 2-183 0 0,0 1-103 0 0,0 0-106 0 0,0 3 123 0 0,0 1 0 0 0,0-1 0 0 0,0 1 0 0 0,1-1 0 0 0,-1 1 0 0 0,0-1 0 0 0,1 1 0 0 0,-1-1 0 0 0,0 1 0 0 0,1-1 0 0 0,4-6 1 0 0,-4 7 2 0 0,0-1 1 0 0,0 1-1 0 0,0-1 1 0 0,0 1-1 0 0,0-1 1 0 0,-1 1 0 0 0,1-1-1 0 0,-1 0 1 0 0,1 1-1 0 0,-1-1 1 0 0,0 0-1 0 0,1 0 1 0 0,-1 1-1 0 0,0-1 1 0 0,0-1-4 0 0,0-23 20 0 0,0 6 24 0 0,0 18-41 0 0,0 0 0 0 0,0 0 0 0 0,0 1 0 0 0,1-1 0 0 0,-1 0 0 0 0,1 1 0 0 0,-1-1 0 0 0,1 0 0 0 0,0 1 0 0 0,-1-1 0 0 0,1 1 1 0 0,0-1-1 0 0,0 1 0 0 0,0-1-3 0 0,4-6 21 0 0,0-2-18 0 0,-1 0 1 0 0,-1 0-1 0 0,2-5-3 0 0,0-3 0 0 0,3 4-4 0 0,9-3-78 0 0,-15 15 61 0 0,1 0 1 0 0,0 0-1 0 0,-1-1 0 0 0,0 0 0 0 0,0 1 0 0 0,0-1 0 0 0,1-1 21 0 0,0-3-50 0 0,10-16-79 0 0,-5 14 106 0 0,3 2 35 0 0,-4 4 20 0 0,29-16 154 0 0,-13 8-150 0 0,-21 10-35 0 0,-1 1 0 0 0,1-1-1 0 0,0 1 1 0 0,0-1 0 0 0,-1 1-1 0 0,1 0 1 0 0,0 0-1 0 0,0 0 1 0 0,0 0 0 0 0,0 0-1 0 0,-1 0 1 0 0,1 0 0 0 0,0 0-1 0 0,0 1 1 0 0,-1-1 0 0 0,1 1-1 0 0,1 0 0 0 0,22 12 34 0 0,-10-4-48 0 0,0 4-55 0 0,-7-4 63 0 0,-3-7-42 0 0,-3-2 48 0 0,-1 1-1 0 0,1-1 1 0 0,-1 0-1 0 0,1 1 0 0 0,0-1 1 0 0,-1 1-1 0 0,1 0 0 0 0,-1-1 1 0 0,1 1-1 0 0,-1 0 0 0 0,0 0 1 0 0,1 0-1 0 0,-1 0 0 0 0,0 0 1 0 0,0 0-1 0 0,0 0 0 0 0,1 0 1 0 0,-1 1-1 0 0,0-1 0 0 0,0 0 1 0 0,1 3 1 0 0,1 0-1 0 0,-1 0 0 0 0,0 0 0 0 0,0 0 0 0 0,0 0 0 0 0,0 2 0 0 0,7 18-23 0 0,-7-20 18 0 0,-1 0 0 0 0,1 0 0 0 0,-1 1 0 0 0,0-1 0 0 0,0 0 0 0 0,0 0 0 0 0,-1 1-1 0 0,1 2 6 0 0,-1 9 0 0 0,-1-12 0 0 0,1 0 0 0 0,0 0 0 0 0,1 0 0 0 0,-1 0 0 0 0,1 1 0 0 0,-1-1 0 0 0,2 0 0 0 0,1 5 0 0 0,2 4 0 0 0,-10 5 0 0 0,4-15 0 0 0,0 0 0 0 0,0 0 0 0 0,0 0 0 0 0,0 0 0 0 0,1 0 0 0 0,-1 1 0 0 0,1-1 0 0 0,0 1 0 0 0,0-3 0 0 0,0 1 0 0 0,-1 0 0 0 0,1 0 0 0 0,0-1 0 0 0,-1 1 0 0 0,1 0 0 0 0,-1-1 0 0 0,1 1 0 0 0,-1 0 0 0 0,0-1 0 0 0,0 1 0 0 0,0-1 0 0 0,0 1 0 0 0,0-1 0 0 0,-4 7 0 0 0,0 3 1 0 0,4-8 0 0 0,0-1 0 0 0,0 0 1 0 0,0 1-1 0 0,-1-1 0 0 0,1 0 1 0 0,-1 0-1 0 0,1 0 0 0 0,-1 0 0 0 0,0 0-1 0 0,-47 47 136 0 0,47-47-131 0 0,0 0-1 0 0,0-1 1 0 0,0 1-1 0 0,0-1 0 0 0,0 0 1 0 0,0 0-1 0 0,0 1 1 0 0,0-2-1 0 0,-1 1 0 0 0,1 0 1 0 0,0 0-1 0 0,-1-1 0 0 0,1 1 1 0 0,-1-1-5 0 0,-10 4 12 0 0,-1 2 23 0 0,12-5-31 0 0,1 0-1 0 0,0 0 1 0 0,-1 0-1 0 0,1-1 0 0 0,-1 1 1 0 0,0-1-1 0 0,1 1 1 0 0,-1-1-1 0 0,1 1 1 0 0,-1-1-1 0 0,0 0 0 0 0,1 0 1 0 0,-1 0-4 0 0,-23 0 67 0 0,-35 0 28 0 0,51-1-66 0 0,0-1-1 0 0,0 0 0 0 0,0-1 0 0 0,0 0 0 0 0,1 0 1 0 0,-6-3-29 0 0,-12-4 54 0 0,5 5-38 0 0,-7-9-16 0 0,18 7-2 0 0,0 2-39 0 0,-1-1-48 0 0,-5-2-98 0 0,-5-1-62 0 0,14 3 202 0 0,3 1-27 0 0,2 0-35 0 0,1 1-58 0 0,0-3-144 0 0,0 4 105 0 0,1 0-38 0 0,0 0-43 0 0,0 0-45 0 0,0 0-48 0 0,0 1-53 0 0,0 1 64 0 0,0 0-51 0 0,0 1-47 0 0,0 0-41 0 0,0-1-146 0 0,0 1-41 0 0,0 0-177 0 0,0 0-480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4:15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33 361 6392 0 0,'0'-14'141'0'0,"0"11"23"0"0,0 3 12 0 0,-3-3-24 0 0,-8-10-121 0 0,6-1-31 0 0,-1 11 17 0 0,2 1 60 0 0,1-1 52 0 0,3-1 54 0 0,2-3 57 0 0,2-1 66 0 0,0 0 37 0 0,8-16 765 0 0,-6 11-603 0 0,1 1-87 0 0,-4 6-266 0 0,0 2-1 0 0,1-1 0 0 0,0 0 1 0 0,-1 1-1 0 0,2 0 0 0 0,1-2-151 0 0,9-8 345 0 0,-4 5-159 0 0,-2 0-54 0 0,22-18 210 0 0,0 5-89 0 0,-5 1 134 0 0,-2 3-11 0 0,-5 10-191 0 0,-7 6-65 0 0,10-5 116 0 0,-4-3-119 0 0,-6 3-62 0 0,1-1 0 0 0,0 2 0 0 0,0 0 1 0 0,1 1-1 0 0,0 0 0 0 0,5-1-55 0 0,-11 4 12 0 0,0 1 1 0 0,0-1 0 0 0,0 2-1 0 0,4-1-12 0 0,-7 1 16 0 0,28 0 59 0 0,13 0-28 0 0,-44 0-47 0 0,0 0 0 0 0,-1 0 0 0 0,1 1 0 0 0,0-1 0 0 0,0 1 0 0 0,-1-1 0 0 0,1 1 0 0 0,-1-1 0 0 0,1 1 0 0 0,0 0 0 0 0,-1 0 0 0 0,1 0 0 0 0,-1 0 0 0 0,1 0 0 0 0,6 4 0 0 0,2-1 0 0 0,-8-3 0 0 0,-1-1 0 0 0,0 0 0 0 0,0 1 0 0 0,0-1 0 0 0,0 1 0 0 0,0-1 0 0 0,0 1 0 0 0,0-1 0 0 0,0 1 0 0 0,0 0 0 0 0,0 0 0 0 0,0-1 0 0 0,0 1 0 0 0,0 0 0 0 0,0 0 0 0 0,-1 0 0 0 0,1 0 0 0 0,0 0 0 0 0,-1 0 0 0 0,1 0 0 0 0,0 0 0 0 0,-1 0 0 0 0,0 0 0 0 0,1 1 0 0 0,-1-1 0 0 0,0 0 0 0 0,1 0 0 0 0,-1 0 0 0 0,0 1 0 0 0,0-1 0 0 0,0 0 0 0 0,0 0 0 0 0,0 1 0 0 0,-1 10 0 0 0,1-8 0 0 0,0-1 0 0 0,-1 0 0 0 0,1 1 0 0 0,0-1 0 0 0,1 0 0 0 0,-1 1 0 0 0,1-1 0 0 0,-1 0 0 0 0,1 1 0 0 0,1-1 0 0 0,2 4 0 0 0,-3-6 0 0 0,0 0 0 0 0,-1 0 0 0 0,1-1 0 0 0,0 1 0 0 0,-1 0 0 0 0,1 0 0 0 0,-1 0 0 0 0,1 0 0 0 0,-1-1 0 0 0,1 1 0 0 0,-1 0 0 0 0,0 0 0 0 0,0 0 0 0 0,1 0 0 0 0,-1 0 0 0 0,0 0 0 0 0,0 0 0 0 0,0 0 0 0 0,0 0 0 0 0,0 0 0 0 0,0 0 0 0 0,0 0 0 0 0,0 0 0 0 0,-1 0 0 0 0,1 0 0 0 0,0 0 0 0 0,-1 0 0 0 0,-4 7 0 0 0,4-6 0 0 0,0-1 0 0 0,0 1 0 0 0,1-1 0 0 0,-1 1 0 0 0,0-1 0 0 0,0 1 0 0 0,1 0 0 0 0,-1-1 0 0 0,1 1 0 0 0,-1 0 0 0 0,1 0 0 0 0,0-1 0 0 0,0 1 0 0 0,0 0 0 0 0,0 1 0 0 0,0 7 0 0 0,1-6 2 0 0,-1-1 0 0 0,0 1-1 0 0,0 0 1 0 0,0 0 0 0 0,0-1-1 0 0,-1 1 1 0 0,0 0 0 0 0,1 0 0 0 0,-2 1-2 0 0,1-2 8 0 0,-8 24 144 0 0,-11 22-152 0 0,-59 99 16 0 0,65-116-4 0 0,9-19 2 0 0,0-1-1 0 0,-1 0 1 0 0,-2 3-14 0 0,-4 4 9 0 0,-9 15 23 0 0,7-5 18 0 0,11-20-42 0 0,-13 26 14 0 0,-4-7 23 0 0,13-19-31 0 0,1 0 0 0 0,0 0 0 0 0,-1 4-14 0 0,-10 23 51 0 0,-7 12-10 0 0,20-42-25 0 0,0-1 1 0 0,0 1-1 0 0,0-1 0 0 0,-2 1-16 0 0,-12 17 53 0 0,15-18-46 0 0,1 1-1 0 0,-1-1 0 0 0,1 1 0 0 0,-1 3-6 0 0,-7 18 29 0 0,-4-10 30 0 0,0-3-6 0 0,10-11-37 0 0,0 1 0 0 0,0-1 1 0 0,1 1-1 0 0,-1 0 0 0 0,1 0 1 0 0,0 0-1 0 0,0 0 1 0 0,-1 4-17 0 0,1-1 29 0 0,-1 0 0 0 0,0-1 0 0 0,0 0 0 0 0,0 0 0 0 0,0 0 0 0 0,-6 5-29 0 0,6-7 18 0 0,1 0 0 0 0,-1 1 0 0 0,1-1 0 0 0,0 0 0 0 0,0 1 0 0 0,0 0 0 0 0,1 0 0 0 0,-1 0 0 0 0,1 1-18 0 0,-10 27 160 0 0,8-24-80 0 0,1-1-1 0 0,-1 1 1 0 0,-1-1 0 0 0,1 0 0 0 0,-1-1-1 0 0,-1 1 1 0 0,0 0-80 0 0,3-4 134 0 0,2 0-69 0 0,2 4-11 0 0,-1-7-34 0 0,0 5 120 0 0,0 10 451 0 0,0-12-389 0 0,0 0-122 0 0,0-3-90 0 0,0 0-41 0 0,0 2 187 0 0,0-3 0 0 0,0 0-5 0 0,3 0-23 0 0,13 0 7 0 0,23 0 89 0 0,-18 3-106 0 0,-5 3-7 0 0,-14-5-82 0 0,-1 0 0 0 0,1 0 0 0 0,0 0 0 0 0,-1-1 1 0 0,1 1-1 0 0,0-1 0 0 0,-1 1 0 0 0,1-1 0 0 0,0 0 1 0 0,-1 0-1 0 0,1 1 0 0 0,0-1 0 0 0,0-1 1 0 0,-1 1-1 0 0,1 0 0 0 0,0 0 0 0 0,0 0 0 0 0,0-1-9 0 0,15-6 103 0 0,5-3 52 0 0,-9 5-65 0 0,-1 0 0 0 0,1-2 0 0 0,9-6-90 0 0,-2 2 122 0 0,8 2 0 0 0,-21 7-80 0 0,1 0-1 0 0,-1 0 0 0 0,7-4-41 0 0,-2 0 54 0 0,0 2-1 0 0,0 0 0 0 0,1 0 0 0 0,6 0-53 0 0,5-2-4 0 0,2-2-97 0 0,-16 5 55 0 0,1 0 0 0 0,-1 0 0 0 0,2 1 46 0 0,24-1-50 0 0,21 3 52 0 0,1 0 60 0 0,-57 0-64 0 0,1 1 0 0 0,0-1-1 0 0,-1 0 1 0 0,1 0 0 0 0,-1 1-1 0 0,1-1 1 0 0,0 0-1 0 0,-1 1 1 0 0,1 0 0 0 0,0 0 2 0 0,10 8-83 0 0,-9-6-67 0 0,-2-2-371 0 0,0 1 55 0 0,1-1 49 0 0,-1 0 42 0 0,0 1-239 0 0,3 1-863 0 0,-2-1 767 0 0,-2-1 269 0 0,1-1-57 0 0,1 3-1851 0 0,-1-3-1334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4:16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574 17 6072 0 0,'0'0'133'0'0,"0"0"23"0"0,0 0 12 0 0,-3-3-23 0 0,2 1-141 0 0,-1 1 0 0 0,0-1 0 0 0,0 1 0 0 0,0 0 0 0 0,0-1 0 0 0,0 1 0 0 0,0 0 0 0 0,0 0-4 0 0,-8-1 63 0 0,8 2 43 0 0,1 0 123 0 0,-1 3 204 0 0,-10 6-44 0 0,4-6-159 0 0,-2-1 32 0 0,-2-1 5 0 0,-1 6 30 0 0,5-2-127 0 0,-7 2 169 0 0,0 0-44 0 0,-3 0-39 0 0,1 0-34 0 0,-18 5 134 0 0,4-3-86 0 0,-2-3 33 0 0,0 5 17 0 0,3-6 7 0 0,8 6-15 0 0,-8-5-67 0 0,13-2-132 0 0,10-1-50 0 0,0-1 0 0 0,0-1-1 0 0,0 0 1 0 0,-1 0 0 0 0,-2 0-63 0 0,-8 0 200 0 0,3 2-40 0 0,-9 4 56 0 0,16-4-168 0 0,5-2-6 0 0,-1-1 0 0 0,1 1 0 0 0,0-1 0 0 0,0 0-1 0 0,0 0 1 0 0,-1 0 0 0 0,0 0-42 0 0,3 0 17 0 0,-1-1-1 0 0,1 1 1 0 0,0 0-1 0 0,-1 0 1 0 0,1 0-1 0 0,0 0 1 0 0,-1 0-1 0 0,1 1 1 0 0,0-1-1 0 0,-1 0 1 0 0,1 1-1 0 0,0-1 1 0 0,-1 1-1 0 0,1-1 0 0 0,0 1 1 0 0,0-1-17 0 0,-4 7 92 0 0,5-6-87 0 0,-1-1 0 0 0,1 1 1 0 0,0-1-1 0 0,0 0 1 0 0,-1 1-1 0 0,1-1 0 0 0,0 1 1 0 0,0-1-1 0 0,-1 0 1 0 0,1 0-1 0 0,0 1 0 0 0,-1-1 1 0 0,1 0-1 0 0,0 1 0 0 0,-1-1 1 0 0,1 0-1 0 0,0 0 1 0 0,-1 0-1 0 0,1 1 0 0 0,-1-1 1 0 0,1 0-1 0 0,-1 0 1 0 0,1 0-1 0 0,0 0 0 0 0,-1 0 1 0 0,1 0-1 0 0,-1 0 0 0 0,1 0 1 0 0,-1 0-1 0 0,1 0 1 0 0,-1 0-6 0 0,-1 0 117 0 0,2 0-37 0 0,0 0 7 0 0,0 0-11 0 0,0 0-6 0 0,2 3 1 0 0,12 8 14 0 0,-9-10-62 0 0,0 0-2 0 0,4 16 5 0 0,-8-16-25 0 0,-1 0 0 0 0,1 0 0 0 0,0 0 0 0 0,0 0 1 0 0,0 0-1 0 0,0 0 0 0 0,0 0 0 0 0,0 0 1 0 0,0 0-1 0 0,0-1 0 0 0,0 1 0 0 0,0 0 0 0 0,0-1 1 0 0,1 1-1 0 0,-1-1-1 0 0,0 1 1 0 0,0-1 1 0 0,-1 0 0 0 0,1 1-1 0 0,0-1 1 0 0,0 0-1 0 0,-1 1 1 0 0,1-1-1 0 0,0 1 1 0 0,-1-1 0 0 0,1 1-1 0 0,-1-1 1 0 0,1 1-1 0 0,0 0 1 0 0,-1-1 0 0 0,1 1-1 0 0,-1 0 1 0 0,1-1-1 0 0,-1 1 1 0 0,0 0-1 0 0,1 0 1 0 0,-1-1 0 0 0,0 1-1 0 0,0 0 1 0 0,1 0-1 0 0,-1 0 1 0 0,0-1-1 0 0,0 1 1 0 0,0 0 0 0 0,0 1-2 0 0,0-2 0 0 0,0 1 0 0 0,0 0 0 0 0,0-1 0 0 0,0 1 0 0 0,0 0 0 0 0,0 0 0 0 0,0-1 0 0 0,0 1 0 0 0,1 0 0 0 0,-1-1 0 0 0,0 1 0 0 0,0 0 0 0 0,1-1 0 0 0,-1 1 0 0 0,0 0 0 0 0,1-1 0 0 0,-1 1 0 0 0,1-1 0 0 0,-1 1 0 0 0,1-1 0 0 0,-1 1 0 0 0,1-1 0 0 0,-1 1 0 0 0,1-1 0 0 0,0 1 0 0 0,-1-1 0 0 0,1 0 0 0 0,-1 1 0 0 0,1-1 0 0 0,0 1 0 0 0,-1-1 0 0 0,1 1 0 0 0,-1-1 0 0 0,1 1 0 0 0,-1-1 0 0 0,1 1 0 0 0,-1-1 0 0 0,0 1 0 0 0,1 0 0 0 0,-1-1 0 0 0,0 1 0 0 0,1-1 0 0 0,-1 1 0 0 0,0 0 0 0 0,0 0 0 0 0,0-1 0 0 0,0 1 0 0 0,1 0 0 0 0,-1-1 0 0 0,0 1 0 0 0,0 0 0 0 0,0-1 0 0 0,-1 1 0 0 0,1 100 0 0 0,0-96 0 0 0,0-1 0 0 0,-1 0 0 0 0,1 0 0 0 0,-1 0 0 0 0,-1 0 0 0 0,1 0 0 0 0,0 0 0 0 0,-1 0 0 0 0,0-1 0 0 0,-1 4 0 0 0,2-6 1 0 0,1 0 0 0 0,-1 0 0 0 0,1 0 0 0 0,-1 0 1 0 0,1 0-1 0 0,0 0 0 0 0,-1 0 0 0 0,1 1 0 0 0,0-1 1 0 0,0 0-1 0 0,0 0 0 0 0,0 0 0 0 0,0 0 0 0 0,0 1 1 0 0,0 0-2 0 0,0 12 51 0 0,-2-8-23 0 0,0 0 0 0 0,0 0 0 0 0,0-1 0 0 0,-3 4-28 0 0,3 8 24 0 0,2-17-21 0 0,0 1 0 0 0,0 0 0 0 0,0 0 0 0 0,0 0 0 0 0,0 0 0 0 0,0 0 0 0 0,0 0 1 0 0,0-1-1 0 0,-1 1 0 0 0,1 0 0 0 0,0 0 0 0 0,-1 0 0 0 0,1 0 0 0 0,0-1 1 0 0,-1 1-4 0 0,-6 3 15 0 0,7-4-14 0 0,-1 0 0 0 0,1 0-1 0 0,0 0 1 0 0,0 0 0 0 0,0 0-1 0 0,-1 0 1 0 0,1 0 0 0 0,0 0-1 0 0,0 0 1 0 0,0 0 0 0 0,-1 1-1 0 0,1-1 1 0 0,0 0-1 0 0,0 0 1 0 0,0 0 0 0 0,-1 0-1 0 0,1 0 1 0 0,0 0 0 0 0,0 1-1 0 0,0-1 1 0 0,0 0 0 0 0,0 0-1 0 0,0 0 1 0 0,-1 1 0 0 0,1-1-1 0 0,0 0 1 0 0,0 0 0 0 0,0 0-1 0 0,0 0 1 0 0,0 1-1 0 0,0-1 1 0 0,0 0-1 0 0,-1 9 43 0 0,0 7 39 0 0,1-13 3 0 0,0-3-15 0 0,0 0-1 0 0,0 0 23 0 0,0 0 11 0 0,3 0 1 0 0,13 0 9 0 0,16 0 179 0 0,-20 0-201 0 0,-12 0-90 0 0,0 0 1 0 0,0 0-1 0 0,0 0 1 0 0,1 0-1 0 0,-1 0 1 0 0,0 0 0 0 0,0 0-1 0 0,0 0 1 0 0,0 0-1 0 0,0 0 1 0 0,0 0 0 0 0,0 0-1 0 0,0 0 1 0 0,0 0-1 0 0,0 0 1 0 0,1 0 0 0 0,-1 0-1 0 0,0 0 1 0 0,0 0-1 0 0,0 0 1 0 0,0 0-1 0 0,0 0 1 0 0,0 0 0 0 0,0 0-1 0 0,0 0 1 0 0,0 0-1 0 0,0 0 1 0 0,0 0 0 0 0,1 0-1 0 0,-1-1 1 0 0,0 1-1 0 0,0 0 1 0 0,0 0 0 0 0,0 0-1 0 0,0 0 1 0 0,0 0-1 0 0,0 0 1 0 0,0 0 0 0 0,0 0-1 0 0,0 0 1 0 0,0 0-1 0 0,0 0 1 0 0,0-1-1 0 0,0 1 1 0 0,0 0 0 0 0,0 0-1 0 0,0 0 1 0 0,0 0-1 0 0,0 0 1 0 0,0 0 0 0 0,0 0-1 0 0,0 0 1 0 0,0 0-1 0 0,0 0 1 0 0,0-1 0 0 0,0 1-1 0 0,0 0-1 0 0,0 0 2 0 0,0-1 1 0 0,0 1-1 0 0,0-1 0 0 0,0 1 0 0 0,0-1 0 0 0,0 1 1 0 0,0-1-1 0 0,0 1 0 0 0,0-1 0 0 0,0 1 0 0 0,0-1 1 0 0,0 1-1 0 0,1-1 0 0 0,-1 1 0 0 0,0 0 1 0 0,0-1-1 0 0,1 1 0 0 0,-1-1 0 0 0,0 1 0 0 0,0 0 1 0 0,1-1-1 0 0,-1 1 0 0 0,1 0 0 0 0,-1-1 0 0 0,0 1 1 0 0,1 0-1 0 0,-1-1 0 0 0,1 1-2 0 0,13-1 11 0 0,3 1 12 0 0,-5-3 24 0 0,-4-2-34 0 0,-6 4-9 0 0,-1 0 1 0 0,1 0-1 0 0,-1 0 1 0 0,1 0-1 0 0,-1 0 1 0 0,1 1 0 0 0,0-1-1 0 0,-1 1 1 0 0,1-1-1 0 0,0 1 1 0 0,-1 0-1 0 0,1-1 1 0 0,0 1 0 0 0,0 0-1 0 0,1 0-4 0 0,73 0 77 0 0,-27 0-77 0 0,-46 0 0 0 0,0 0 0 0 0,-1 0 0 0 0,1 0 0 0 0,0 1 0 0 0,-1-1 0 0 0,1 1 0 0 0,0-1 0 0 0,-1 1 0 0 0,1 0 0 0 0,-1 0 0 0 0,1 0 0 0 0,1 1 0 0 0,-2 0 0 0 0,0-1 0 0 0,1 0 0 0 0,0 0 0 0 0,-1 0 0 0 0,1 0 0 0 0,-1-1 0 0 0,1 1 0 0 0,0-1 0 0 0,0 0 1 0 0,-1 1-1 0 0,1-1 0 0 0,1 0-1 0 0,0 0 1 0 0,-1 0 0 0 0,1 1 0 0 0,-1-1 0 0 0,1 1 0 0 0,0 0 0 0 0,-1 0 0 0 0,0 0 0 0 0,2 1 0 0 0,11 4 0 0 0,-3-2 0 0 0,-8-3 0 0 0,-1 0 0 0 0,0 0 0 0 0,0 1 0 0 0,0 0 0 0 0,0-1 0 0 0,0 1 0 0 0,-1 1 0 0 0,1-1 0 0 0,73 47 0 0 0,-70-43 0 0 0,1 0 0 0 0,-1 0 0 0 0,-1 0 0 0 0,5 6 0 0 0,2 2 0 0 0,-7-7 0 0 0,1 0 0 0 0,-1 0 0 0 0,-1 1 0 0 0,1 0 0 0 0,-1 1 0 0 0,9 13 0 0 0,-4 0 0 0 0,-1 2 0 0 0,-7-20 0 0 0,0 0 0 0 0,0-1 0 0 0,-1 1 0 0 0,1 0 0 0 0,-1 0 0 0 0,0 0 0 0 0,0 0 0 0 0,0 0 0 0 0,-1 0 0 0 0,1 4 0 0 0,-1-5 0 0 0,0 1 0 0 0,0-1 0 0 0,1 0 0 0 0,-1 1 0 0 0,1-1 0 0 0,0 0 0 0 0,0 1 0 0 0,2 2 0 0 0,1 10 0 0 0,-9-3 5 0 0,2-4 10 0 0,2-6-3 0 0,0 0 0 0 0,1 0 0 0 0,0 0-1 0 0,0 0 1 0 0,0 0 0 0 0,0 0-1 0 0,0 0-11 0 0,0 2 30 0 0,0 0-1 0 0,0-1 0 0 0,0 1 0 0 0,0 0 1 0 0,-1-1-1 0 0,0 1 0 0 0,-1 3-29 0 0,0-2 17 0 0,-1 5 53 0 0,-2 1 41 0 0,4-8-50 0 0,-1 0-1 0 0,0 0 1 0 0,0 0-1 0 0,-1 0 1 0 0,1 0-1 0 0,-1 0 0 0 0,-2 2-60 0 0,-13 13 250 0 0,13-12-159 0 0,-1-1 1 0 0,0 1 0 0 0,0-1 0 0 0,-1-1 0 0 0,0 0-1 0 0,-4 3-91 0 0,-16 6 304 0 0,-11 5 32 0 0,36-19-321 0 0,1 1 0 0 0,0-1 0 0 0,-1 1 0 0 0,1-1 0 0 0,-1 0 0 0 0,1 0-1 0 0,-1 1 1 0 0,1-1 0 0 0,-1 0 0 0 0,0-1-15 0 0,1 1 16 0 0,-1 0 1 0 0,1 0-1 0 0,-1 1 1 0 0,1-1-1 0 0,-1 0 1 0 0,1 0-1 0 0,0 1 1 0 0,-1-1-1 0 0,1 1 1 0 0,-1-1-17 0 0,-13 7 134 0 0,11-5-100 0 0,0-1 0 0 0,1 0-1 0 0,-1 0 1 0 0,0-1 0 0 0,0 1-1 0 0,1-1 1 0 0,-4 1-34 0 0,-10-1 127 0 0,15 0-124 0 0,0 0-1 0 0,0-1 0 0 0,0 1 1 0 0,0 0-1 0 0,1-1 1 0 0,-1 1-1 0 0,0-1 1 0 0,0 0-1 0 0,1 1 1 0 0,-1-1-1 0 0,0 0 0 0 0,1 0 1 0 0,-1 0-3 0 0,0 0 0 0 0,1 0 0 0 0,-1 0-1 0 0,1 0 1 0 0,-1 0 0 0 0,0 0 0 0 0,0 1 0 0 0,1-1-1 0 0,-1 1 1 0 0,0-1 0 0 0,0 1 0 0 0,0 0 0 0 0,0 0-1 0 0,0-1 1 0 0,-1 1 0 0 0,0 0 0 0 0,-1 0 0 0 0,1-1 0 0 0,-1 0 0 0 0,1 0 0 0 0,0 0 0 0 0,-1 0 0 0 0,1 0 0 0 0,-2-2 0 0 0,-6-1 0 0 0,-1 0-4 0 0,0-1-1 0 0,0 0 0 0 0,-2-2 5 0 0,12 6-3 0 0,-12-10-93 0 0,9 8-57 0 0,3 3 131 0 0,1 0 0 0 0,-1 0 1 0 0,1-1-1 0 0,-1 1 0 0 0,0-1 1 0 0,1 1-1 0 0,-1-1 0 0 0,1 1 0 0 0,0-1 1 0 0,-1 0-1 0 0,1 0 0 0 0,-1 0 1 0 0,1 0 21 0 0,-2-2-99 0 0,0 1-42 0 0,1 0-17 0 0,2 2-34 0 0,-1-1-147 0 0,1 1-41 0 0,0 0-1003 0 0,0 0-66 0 0,0 0-13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34:17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7280 0 0,'0'0'209'0'0,"3"0"-5"0"0,20 1-156 0 0,-9 0 58 0 0,2 6 169 0 0,-7-2-157 0 0,-7-4-94 0 0,-1-1 1 0 0,1 1 0 0 0,-1-1 0 0 0,1 0-1 0 0,-1 1 1 0 0,1-1 0 0 0,-1 0 0 0 0,1 0-1 0 0,-1 0 1 0 0,1 0-25 0 0,-1 0 28 0 0,1 0-1 0 0,-1 0 1 0 0,1 0 0 0 0,-1 0-1 0 0,1 0 1 0 0,-1 1 0 0 0,1-1-1 0 0,-1 0 1 0 0,1 1 0 0 0,-1 0-28 0 0,18 11 410 0 0,6 15 308 0 0,-14-14-405 0 0,1-1-34 0 0,6 3 6 0 0,-7-9-183 0 0,11 8 89 0 0,-9 1-21 0 0,6 11 27 0 0,9 14-4 0 0,-16-18-111 0 0,-7-13-43 0 0,0-1-1 0 0,0 1 1 0 0,1-1-1 0 0,0 0 1 0 0,0 0 0 0 0,1-1-39 0 0,0 1 52 0 0,0-1 0 0 0,-1 2 0 0 0,6 8-52 0 0,2 8 137 0 0,8 18-137 0 0,-11-21 35 0 0,38 76 131 0 0,-37-71-61 0 0,-2 0 0 0 0,0 0-1 0 0,4 28-104 0 0,8 22 189 0 0,-17-60-127 0 0,-1-1 0 0 0,-1 1 1 0 0,-1 0-1 0 0,0 0-62 0 0,1 11 82 0 0,3 9 39 0 0,-2-13-6 0 0,-1-1 1 0 0,-1 6-116 0 0,-2-17 72 0 0,0 0 1 0 0,-1 1-1 0 0,-2 4-72 0 0,-8 32 223 0 0,6 0 1 0 0,1-24-112 0 0,-13 51 343 0 0,8-48-294 0 0,-9 17 135 0 0,3-8-70 0 0,4-14-19 0 0,3-10 2 0 0,-1 0 0 0 0,-6 6-209 0 0,-7 11 348 0 0,-11 8 299 0 0,25-26-523 0 0,-5 9 149 0 0,9-17-200 0 0,1 0-1 0 0,0 0 1 0 0,-1 0-1 0 0,0 0 0 0 0,0-1 1 0 0,0 0-1 0 0,-1 1-72 0 0,-7 3 115 0 0,-9 7 85 0 0,8-2-26 0 0,10-10-122 0 0,0 0-1 0 0,1 1 0 0 0,-1-1 0 0 0,0-1 0 0 0,0 1 1 0 0,-3 1-52 0 0,-8 5 229 0 0,7-3-60 0 0,-1 2 53 0 0,7-6-374 0 0,0 0 38 0 0,-2 1-15 0 0,1 0 115 0 0,0-1 93 0 0,-1 0 108 0 0,-7 2 557 0 0,6-2-480 0 0,2 0-172 0 0,0-1-45 0 0,-1 0-53 0 0,1 0-63 0 0,-1 1-72 0 0,1-1-81 0 0,-1 0-91 0 0,0 0-101 0 0,1 0 79 0 0,1 0-52 0 0,-1 0-54 0 0,0 0-58 0 0,0 0-58 0 0,0 0-64 0 0,0 0-64 0 0,0 0-69 0 0,0 0-133 0 0,2 0-1481 0 0,0 0-1344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06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0 3224 0 0,'0'0'351'0'0,"0"0"262"0"0,0 0 115 0 0,0 0 28 0 0,0 0-38 0 0,0 0-174 0 0,0 0-80 0 0,0 0-14 0 0,0 0-8 0 0,0 0-20 0 0,0 0-8 0 0,0 0-4 0 0,0 0-29 0 0,0 0-112 0 0,0 0-49 0 0,0 0-10 0 0,-6 10 622 0 0,-10 18 217 0 0,15-26-825 0 0,0 8 240 0 0,-4 7-49 0 0,3-13-293 0 0,1 0 0 0 0,0 0 0 0 0,0 0 1 0 0,0 1-1 0 0,0-1 0 0 0,1 2-122 0 0,-1 0 109 0 0,0 0 0 0 0,0 0 0 0 0,0 0 0 0 0,-1-1 1 0 0,1 1-1 0 0,-1 0 0 0 0,-1 1-109 0 0,0-1 125 0 0,1 1 0 0 0,-1 0 0 0 0,2 0 0 0 0,-2 6-125 0 0,-1 10 412 0 0,0 0 0 0 0,-7 17-412 0 0,-4 16 473 0 0,-15 54 626 0 0,16-61-177 0 0,-5 33-922 0 0,14-66 38 0 0,3-13 65 0 0,1 0-1 0 0,0 0 1 0 0,0 1 0 0 0,0-1-1 0 0,1 0 1 0 0,-1 0-1 0 0,1 4-102 0 0,0-6 58 0 0,1 1 14 0 0,-6 8 41 0 0,4-8-60 0 0,0-1 1 0 0,-2 3-188 0 0,2-3-618 0 0,1-1-277 0 0,0 0-654 0 0,0 0-2524 0 0,0 0-1081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06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17 920 0 0,'0'0'275'0'0,"5"-5"3779"0"0,6-6 813 0 0,-10 10-4297 0 0,-1 1-83 0 0,0 0-20 0 0,0 0-11 0 0,0 0-35 0 0,0 0-18 0 0,0 0-3 0 0,0 0-39 0 0,1 1-161 0 0,2 1-143 0 0,-1 0 0 0 0,1 0-1 0 0,-1 1 1 0 0,1-1 0 0 0,-1 1 0 0 0,0-1 0 0 0,0 1 0 0 0,-1 0 0 0 0,1 0-1 0 0,0-1 1 0 0,-1 1 0 0 0,1 2-57 0 0,14 39 581 0 0,24 83 609 0 0,-27-69-854 0 0,-10-42-197 0 0,1 0 1 0 0,0 0 0 0 0,5 11-140 0 0,3 8 662 0 0,9 35-662 0 0,-10-29 683 0 0,6 11-683 0 0,32 70 965 0 0,-39-103-787 0 0,-7-15-132 0 0,-1-1 0 0 0,0 1 0 0 0,0 0-1 0 0,-1-1 1 0 0,1 1 0 0 0,-1 0 0 0 0,0 0 0 0 0,0 0 0 0 0,0 0-1 0 0,0 3-45 0 0,0-1 299 0 0,1-1-786 0 0,-2 4-3332 0 0,0-9-2089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07.2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85 0 0 0,'0'0'1631'0'0,"0"0"-183"0"0,0 0 137 0 0,0 0-29 0 0,0 0-447 0 0,0 0-202 0 0,0 0-41 0 0,0 0-47 0 0,5-6 420 0 0,-1 2-886 0 0,-1-1 0 0 0,1 1 1 0 0,0 0-1 0 0,1 0 0 0 0,-1 1 1 0 0,1-1-1 0 0,-1 1 0 0 0,3-1-353 0 0,-2 1 126 0 0,1 0 0 0 0,-1 1 0 0 0,1 0 0 0 0,0-1 0 0 0,-1 2 0 0 0,1-1 0 0 0,0 1 0 0 0,1 0 0 0 0,1 0-126 0 0,13-1-237 0 0,1 2 0 0 0,2 0 237 0 0,-5 1-102 0 0,1-2-1 0 0,14-1 103 0 0,1-3-251 0 0,23-3-1163 0 0,-31 1 102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07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 8288 0 0,'0'0'190'0'0,"0"0"28"0"0,0 0 7 0 0,0 0 43 0 0,0 0 159 0 0,2-2 70 0 0,1-1 1213 0 0,-3 3-1668 0 0,0 0 0 0 0,1-1-1 0 0,-1 1 1 0 0,0 0-1 0 0,1 0 1 0 0,-1 0 0 0 0,0 0-1 0 0,1 0 1 0 0,-1 0-1 0 0,0 1 1 0 0,1-1 0 0 0,-1 0-1 0 0,0 0 1 0 0,1 0-1 0 0,-1 0 1 0 0,0 0 0 0 0,1 0-1 0 0,-1 1 1 0 0,0-1-1 0 0,1 0 1 0 0,-1 0 0 0 0,0 0-1 0 0,0 1 1 0 0,1-1 0 0 0,-1 0-1 0 0,0 0 1 0 0,0 1-1 0 0,0-1 1 0 0,1 0 0 0 0,-1 1-1 0 0,0-1 1 0 0,0 0-1 0 0,0 0 1 0 0,0 1 0 0 0,0-1-42 0 0,7 11 123 0 0,-1 0-1 0 0,-1 0 1 0 0,0 0 0 0 0,-1 1 0 0 0,0-1 0 0 0,0 4-123 0 0,6 27 1119 0 0,-1 6-1119 0 0,-1-7 192 0 0,9 60 1690 0 0,-12-57-1717 0 0,0-25 376 0 0,-3-12 602 0 0,-5-12-779 0 0,1-1-364 0 0,0 1 0 0 0,0-1 0 0 0,1 0 0 0 0,-1 0 0 0 0,1 1 0 0 0,1-1 0 0 0,-1 0 0 0 0,1 0 0 0 0,0 0 0 0 0,0 0 0 0 0,1 0 0 0 0,-1 0 0 0 0,2-1 0 0 0,2-11 0 0 0,-2 11 0 0 0,-1 0 0 0 0,2 0 0 0 0,-1 0 0 0 0,1 0 0 0 0,0 0 0 0 0,2-4 0 0 0,17-25 0 0 0,-15 23 0 0 0,0 1 0 0 0,1 0 0 0 0,1 0 0 0 0,-1 0 0 0 0,2 2 0 0 0,7-9 0 0 0,7-1 0 0 0,19-13 0 0 0,-30 27 0 0 0,3 5 0 0 0,-12 1-6 0 0,0 1-1 0 0,0-1 1 0 0,-1 0-1 0 0,1 1 0 0 0,0 0 1 0 0,-1 0-1 0 0,1 0 0 0 0,-1 1 1 0 0,1-1-1 0 0,-1 1 1 0 0,0 0-1 0 0,1-1 0 0 0,-1 2 1 0 0,0-1-1 0 0,0 0 0 0 0,0 1 1 0 0,-1-1-1 0 0,1 1 1 0 0,-1 0-1 0 0,1 0 0 0 0,0 0 7 0 0,1 4-202 0 0,1 1-1 0 0,-1-1 1 0 0,-1 1 0 0 0,1 0-1 0 0,-1 0 1 0 0,0 0-1 0 0,-1 0 1 0 0,1 6 202 0 0,0-2 85 0 0,2 10 178 0 0,-1 1 0 0 0,-1 1-1 0 0,0 18-262 0 0,-3-34-157 0 0,1 1-1 0 0,0-1 1 0 0,1 1-1 0 0,1 1 158 0 0,-1-2 334 0 0,-1 1-1 0 0,1-1 1 0 0,-2 0-1 0 0,1 3-333 0 0,9 38-163 0 0,-10-48 325 0 0,0-1-86 0 0,0 0-379 0 0,0 0-165 0 0,0 0-39 0 0,0 0-79 0 0,0 0-314 0 0,0 0-136 0 0,0 0-27 0 0,0 0-7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08.2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0 4896 0 0,'0'0'223'0'0,"-1"1"-17"0"0,-4 1 247 0 0,0 0-1 0 0,0-1 0 0 0,0 0 1 0 0,0 0-1 0 0,0 0 0 0 0,0-1 1 0 0,-1 1-1 0 0,1-1 0 0 0,0 0 1 0 0,0-1-453 0 0,-13 1 3283 0 0,5 13-2535 0 0,7-6-697 0 0,1 0 1 0 0,0 0-1 0 0,0 1 1 0 0,0 0 0 0 0,1 0-1 0 0,0 1 1 0 0,0-1 0 0 0,1 1-1 0 0,0-1 1 0 0,1 1 0 0 0,-1 5-52 0 0,-3 18 166 0 0,4-25-111 0 0,0-1 0 0 0,1 1 0 0 0,0-1 0 0 0,0 1 0 0 0,1-1-1 0 0,0 1 1 0 0,0 1-55 0 0,1 3 33 0 0,-1-5-17 0 0,0 0 1 0 0,1 0-1 0 0,0 1 0 0 0,0-1 1 0 0,1 0-1 0 0,0 0 0 0 0,0 0 1 0 0,0 0-1 0 0,2 3-16 0 0,5 7 100 0 0,-6-10-56 0 0,-1-1-1 0 0,1 1 1 0 0,0-1-1 0 0,1 1 0 0 0,0-1 1 0 0,-1 0-1 0 0,2-1 1 0 0,-1 1-1 0 0,0-1 1 0 0,1 1-1 0 0,0-1 1 0 0,4 2-44 0 0,-6-5 30 0 0,-1 0 1 0 0,0-1 0 0 0,1 1 0 0 0,-1-1-1 0 0,1 0 1 0 0,-1 0 0 0 0,0 0 0 0 0,1 0-1 0 0,-1 0 1 0 0,1 0 0 0 0,-1-1 0 0 0,1 1-1 0 0,1-1-29 0 0,28-11 396 0 0,-30 12-374 0 0,-1-1 0 0 0,0 0 1 0 0,0 1-1 0 0,1-1 0 0 0,-1 0 0 0 0,0 0 1 0 0,0 0-1 0 0,0 0 0 0 0,0 0 0 0 0,0 0 1 0 0,0 0-1 0 0,0 0 0 0 0,0 0 0 0 0,-1 0 1 0 0,1-1-24 0 0,3-4 69 0 0,13-13 151 0 0,-3 4-45 0 0,0-1-1 0 0,-2-1 1 0 0,10-14-175 0 0,-22 29 4 0 0,8-9 48 0 0,-2-2 1 0 0,1 1-1 0 0,-2-1 1 0 0,4-10-53 0 0,-8 19 18 0 0,0 1 1 0 0,0 0-1 0 0,-1-1 1 0 0,1 1-1 0 0,-1-1 1 0 0,0 1-1 0 0,0-1 0 0 0,0 0 1 0 0,0 1-1 0 0,-1-1 1 0 0,1 1-1 0 0,-1 0 1 0 0,0-1-1 0 0,0 1 1 0 0,0-1-1 0 0,0 1 1 0 0,-1 0-1 0 0,1 0 1 0 0,-1 0-1 0 0,0 0 1 0 0,-1-2-19 0 0,-1 0-70 0 0,0 1 0 0 0,0-1-1 0 0,-1 1 1 0 0,1-1 0 0 0,-1 1 0 0 0,0 0 0 0 0,0 1 0 0 0,-1-1 0 0 0,1 1-1 0 0,-1 0 1 0 0,1 1 0 0 0,-1-1 0 0 0,0 1 0 0 0,0 0 0 0 0,-3 0 70 0 0,2 0-185 0 0,-1 1 0 0 0,1-1 0 0 0,-1 2 0 0 0,1-1 0 0 0,-1 1 0 0 0,1 0 0 0 0,-1 1 0 0 0,1-1 0 0 0,-1 1 0 0 0,-2 2 185 0 0,-27 9-3177 0 0,36-12-1321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08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71 5528 0 0,'0'-1'11'0'0,"-1"1"1"0"0,1 0-1 0 0,0 0 0 0 0,-1-1 1 0 0,1 1-1 0 0,0 0 0 0 0,0-1 1 0 0,-1 1-1 0 0,1 0 0 0 0,0-1 1 0 0,0 1-1 0 0,0 0 0 0 0,-1-1 1 0 0,1 1-1 0 0,0-1 1 0 0,0 1-1 0 0,0 0 0 0 0,0-1 1 0 0,0 1-1 0 0,0-1 0 0 0,0 1 1 0 0,0 0-1 0 0,0-1 0 0 0,0 1 1 0 0,0-1-1 0 0,0 1 0 0 0,0 0 1 0 0,0-1-1 0 0,0 1 1 0 0,1 0-1 0 0,-1-1 0 0 0,0 1 1 0 0,0-1-1 0 0,0 1 0 0 0,1 0 1 0 0,-1-1-1 0 0,0 1 0 0 0,0 0 1 0 0,1 0-1 0 0,-1-1 1 0 0,0 1-1 0 0,0 0 0 0 0,1-1 1 0 0,-1 1-1 0 0,0 0 0 0 0,1 0-11 0 0,0-1 63 0 0,-1 1-1 0 0,1-1 0 0 0,-1 0 0 0 0,1 1 1 0 0,-1-1-1 0 0,1 0 0 0 0,-1 1 1 0 0,1-1-1 0 0,-1 0 0 0 0,1 0 0 0 0,-1 0 1 0 0,0 1-1 0 0,0-1 0 0 0,1 0 1 0 0,-1 0-1 0 0,0 0 0 0 0,0 0-62 0 0,0-1 176 0 0,0 1 1 0 0,1-1-1 0 0,-1 1 0 0 0,1 0 1 0 0,-1-1-1 0 0,1 1 0 0 0,-1-1 1 0 0,1 1-1 0 0,0 0 0 0 0,-1 0 0 0 0,1-1 1 0 0,0 1-1 0 0,0 0-176 0 0,1-1 1105 0 0,-2 2-322 0 0,0 0-140 0 0,0 0-619 0 0,0-1 44 0 0,0 0 1 0 0,0 0-1 0 0,0 1 1 0 0,0-1-1 0 0,0 0 1 0 0,0 1 0 0 0,0-1-1 0 0,0 0 1 0 0,1 0-1 0 0,-1 1 1 0 0,0-1-1 0 0,0 0 1 0 0,1 1-1 0 0,-1-1 1 0 0,1 0 0 0 0,-1 1-1 0 0,0-1 1 0 0,1 1-1 0 0,0-1-68 0 0,5-4 94 0 0,-4 4 276 0 0,-2 1 118 0 0,0 0 22 0 0,0 0-73 0 0,6 23-313 0 0,-3-14-116 0 0,0 1 1 0 0,-1-1-1 0 0,0 1 1 0 0,-1 0 0 0 0,0 7-9 0 0,10 210 846 0 0,-10-211-768 0 0,1 30 286 0 0,-3 1 0 0 0,-3 16-364 0 0,-2 45 759 0 0,3-28-535 0 0,-1-44-191 0 0,2-25-204 0 0,0 0 1 0 0,1 1 0 0 0,0 8 170 0 0,-2-16-1187 0 0,0-3-3418 0 0,-4-1-444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09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1 352 7112 0 0,'0'0'324'0'0,"0"0"-4"0"0,0 0-128 0 0,0 0 232 0 0,0 0 120 0 0,0 0 28 0 0,0 0-2 0 0,0 0-20 0 0,1-1-6 0 0,4-1-304 0 0,-1 0 1 0 0,0-1-1 0 0,1 1 1 0 0,-1-1-1 0 0,-1 0 1 0 0,1-1-241 0 0,20-13 421 0 0,39-25 772 0 0,-2 7-891 0 0,-8 3 106 0 0,2 2 1 0 0,32-11-409 0 0,50-21-276 0 0,-105 47 118 0 0,14-2-1154 0 0,-34 14-1206 0 0,0-2-1 0 0,11-4 2519 0 0,-2 3-2873 0 0,-19 5 3066 0 0,-2 1 207 0 0,0-1-213 0 0,1 0-1 0 0,-1 0 1 0 0,1-1 0 0 0,0 1-1 0 0,0 0 1 0 0,0 0 0 0 0,-1 0-1 0 0,1 0 1 0 0,0 0 0 0 0,1 0-187 0 0,23-3 1398 0 0,-23 4-984 0 0,-2 0 2 0 0,1 0-43 0 0,0 1-345 0 0,1 0-1 0 0,-1-1 1 0 0,0 1-1 0 0,0 0 1 0 0,0 0-1 0 0,0 0 1 0 0,0-1-1 0 0,0 1 1 0 0,0 0 0 0 0,0 1-1 0 0,0-1 1 0 0,0 0-1 0 0,0 0 1 0 0,-1 0-1 0 0,1 0 1 0 0,0 1-28 0 0,7 24 620 0 0,-4-10-154 0 0,0-6-171 0 0,-1 0 1 0 0,-1 0 0 0 0,0 0 0 0 0,0 1-1 0 0,0 6-295 0 0,-1-4 275 0 0,1 0-1 0 0,3 9-274 0 0,3 16 371 0 0,7 61 325 0 0,5 30 617 0 0,-18-94 69 0 0,-3 28-1382 0 0,1-24 417 0 0,0-36-282 0 0,0-3 7 0 0,0 0 2 0 0,0 0 14 0 0,0 0 56 0 0,0 0 30 0 0,1-2-182 0 0,0 0 0 0 0,0 0 0 0 0,1 0 0 0 0,-1 0 0 0 0,0-1 0 0 0,-1 1 0 0 0,1 0 0 0 0,0-2-62 0 0,18-46 0 0 0,1-6 0 0 0,-18 48-28 0 0,1 0 0 0 0,0 0 0 0 0,0 0 0 0 0,1 0-1 0 0,0 0 1 0 0,0 0 0 0 0,1 1 0 0 0,0 0-1 0 0,0 0 1 0 0,0 0 0 0 0,1 1 0 0 0,3-3 28 0 0,2-1-100 0 0,6-8-181 0 0,1 1 1 0 0,7-3 280 0 0,-20 16-43 0 0,1-1 0 0 0,0 2 0 0 0,0-1 0 0 0,0 1 0 0 0,1 0 0 0 0,-1 0 0 0 0,1 1 0 0 0,0-1 0 0 0,0 2 0 0 0,1-1 43 0 0,-5 1-10 0 0,-1 1 0 0 0,1 0 0 0 0,0 0 0 0 0,-1 1 0 0 0,1-1 0 0 0,0 1 0 0 0,-1-1 0 0 0,1 1 0 0 0,-1 0 0 0 0,1 0 0 0 0,-1 0 0 0 0,1 0 0 0 0,-1 0 0 0 0,0 0 0 0 0,0 1 0 0 0,1-1 0 0 0,-1 1 0 0 0,0 0 0 0 0,0-1 0 0 0,-1 1 0 0 0,1 0 0 0 0,0 0 0 0 0,-1 0 0 0 0,2 3 10 0 0,3 3-31 0 0,-1 0 1 0 0,0 1-1 0 0,-1 0 0 0 0,0 0 1 0 0,-1 0-1 0 0,0 1 31 0 0,0-2-23 0 0,-2 0 0 0 0,1 0 1 0 0,-1 1-1 0 0,0 6 23 0 0,0 4-42 0 0,0 0 31 0 0,0-1-1 0 0,-2 8 12 0 0,1 20 159 0 0,2-32-115 0 0,1-11-2583 0 0,-3-3-3163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47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84 1 7512 0 0,'0'0'166'0'0,"0"0"29"0"0,0 3 13 0 0,0 27 7 0 0,0-29-215 0 0,-1 1 1 0 0,1 0 0 0 0,0 0-1 0 0,0-1 1 0 0,-1 1 0 0 0,1 0-1 0 0,-1-1 1 0 0,0 1 0 0 0,1 0-1 0 0,-1-1 1 0 0,0 1 0 0 0,0-1-1 0 0,0 1 1 0 0,0-1-1 0 0,-4 8 56 0 0,-11 23 704 0 0,15-30-700 0 0,0 0 0 0 0,1 0 0 0 0,-1 0-1 0 0,1 0 1 0 0,0 0 0 0 0,-1 0 0 0 0,1 0 0 0 0,0 0-1 0 0,0 0 1 0 0,0 0 0 0 0,1 1-60 0 0,-1 10 251 0 0,-1-7-165 0 0,-1-1-34 0 0,-12 20 140 0 0,1 0-28 0 0,12-22-146 0 0,0 0 1 0 0,0 0-1 0 0,0 0 0 0 0,1 0 1 0 0,0 1-1 0 0,-1-1 1 0 0,1 0-1 0 0,0 0 1 0 0,1 1-1 0 0,-1-1 1 0 0,0 0-1 0 0,1 1-18 0 0,0-1 14 0 0,-1 0-1 0 0,1 0 1 0 0,-1 0 0 0 0,0 0-1 0 0,0 0 1 0 0,0 0 0 0 0,-1 0-1 0 0,1 0 1 0 0,-1 0 0 0 0,0 0-1 0 0,1 0 1 0 0,-2 1-14 0 0,-9 9 27 0 0,8-6 73 0 0,3 3-81 0 0,1-8-5 0 0,-1 2-57 0 0,0 1 36 0 0,0 8 76 0 0,0-7-71 0 0,0 1-91 0 0,0-4-16 0 0,0 1-52 0 0,0 0-62 0 0,0-1-69 0 0,0-1 48 0 0,0 0-38 0 0,0 1-381 0 0,0 1-268 0 0,0 2-613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09.9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1 283 3224 0 0,'1'0'240'0'0,"22"-1"947"0"0,-1-2 0 0 0,0 0 0 0 0,0-1 0 0 0,-1-2 0 0 0,1 0 0 0 0,-1-1 0 0 0,0-1 0 0 0,13-8-1187 0 0,45-28 2000 0 0,-72 41-1921 0 0,-1 0 0 0 0,1 0 0 0 0,-1-1 0 0 0,1 0 1 0 0,-1 0-1 0 0,0 0 0 0 0,-1-1 0 0 0,1 0 0 0 0,-1 0 1 0 0,0-1-80 0 0,-5 6 5 0 0,0 0 1 0 0,0 0-1 0 0,0-1 1 0 0,1 1 0 0 0,-1 0-1 0 0,0 0 1 0 0,0 0 0 0 0,0-1-1 0 0,0 1 1 0 0,0 0 0 0 0,1 0-1 0 0,-1 0 1 0 0,0-1-1 0 0,0 1 1 0 0,0 0 0 0 0,0 0-1 0 0,1 0 1 0 0,-1 0 0 0 0,0 0-1 0 0,0-1 1 0 0,1 1 0 0 0,-1 0-1 0 0,0 0 1 0 0,0 0-1 0 0,0 0 1 0 0,1 0 0 0 0,-1 0-1 0 0,0 0 1 0 0,0 0 0 0 0,1 0-1 0 0,-1 0-5 0 0,3-2-11 0 0,7-13 16 0 0,-9 12-8 0 0,0 0 0 0 0,0 0 0 0 0,0 1 0 0 0,0-1 1 0 0,0 0-1 0 0,-1 0 0 0 0,1 0 0 0 0,-1 0 1 0 0,0 0-1 0 0,0 0 0 0 0,0 0 0 0 0,0 0 0 0 0,-1 0 1 0 0,1 0-1 0 0,-1 0 0 0 0,0 0 0 0 0,0 0 1 0 0,0 0-1 0 0,0 0 0 0 0,0 1 0 0 0,0-1 0 0 0,-1 0 1 0 0,0 1-1 0 0,-1-3 3 0 0,-1-1 6 0 0,-12-16-1 0 0,15 21-5 0 0,1 0 0 0 0,-1 0 0 0 0,0 0 0 0 0,0 0 0 0 0,0 0 0 0 0,0 1 0 0 0,0-1 0 0 0,0 0 0 0 0,-1 1 0 0 0,1-1 0 0 0,0 0 0 0 0,0 1 0 0 0,0 0 0 0 0,-1-1 0 0 0,1 1 0 0 0,0 0 0 0 0,-1-1 0 0 0,-9-3 10 0 0,10 4-6 0 0,-1 0-1 0 0,1 1 0 0 0,0-1 1 0 0,-1 0-1 0 0,1 1 1 0 0,0-1-1 0 0,-1 1 0 0 0,1-1 1 0 0,0 1-1 0 0,-1 0 1 0 0,1 0-1 0 0,0-1 1 0 0,0 1-1 0 0,0 0 0 0 0,0 0 1 0 0,0 0-1 0 0,-1 1-3 0 0,-17 19-4 0 0,11-9 3 0 0,1 1 1 0 0,1 0-1 0 0,-2 7 1 0 0,-12 23 15 0 0,17-34 16 0 0,-1-1-1 0 0,1 0 1 0 0,1 1 0 0 0,-1 0-31 0 0,-4 16 72 0 0,4-17-5 0 0,1 1 1 0 0,0 0-1 0 0,1-1 1 0 0,0 1-1 0 0,1 0 1 0 0,-1 0-1 0 0,2 0 1 0 0,-1 0-1 0 0,1 0 1 0 0,1 0 0 0 0,-1-1-1 0 0,2 1 1 0 0,-1 0-1 0 0,1-1 1 0 0,2 4-68 0 0,-4-10 24 0 0,1-1 0 0 0,-1 1 0 0 0,0-1-1 0 0,1 1 1 0 0,0-1 0 0 0,-1 0 0 0 0,1 0 0 0 0,0 0 0 0 0,-1 0 0 0 0,1 0 0 0 0,0 0 0 0 0,1 0-24 0 0,0 0 51 0 0,2 2-18 0 0,1 0 0 0 0,-1-1-1 0 0,1 1 1 0 0,-1-1 0 0 0,1-1 0 0 0,0 1-1 0 0,0-1 1 0 0,0 0 0 0 0,0 0-1 0 0,0-1 1 0 0,0 0 0 0 0,0 0-1 0 0,0 0 1 0 0,0-1 0 0 0,1 0-1 0 0,3-1-32 0 0,6-2-698 0 0,0-1-1 0 0,0 0 1 0 0,-1-2 0 0 0,0 1-1 0 0,5-5 699 0 0,-13 7-601 0 0,-1 0 0 0 0,0 0 0 0 0,0 0-1 0 0,0-1 1 0 0,2-2 601 0 0,-1 0-482 0 0,18-14-1308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10.3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67 6912 0 0,'21'0'528'0'0,"6"3"-66"0"0,-18 2-259 0 0,-4-1-52 0 0,-3-2-78 0 0,0-1 0 0 0,0 1 1 0 0,0 0-1 0 0,-1 0 0 0 0,1 0 1 0 0,0 0-1 0 0,-1 0 0 0 0,0 0 1 0 0,1 0-1 0 0,-1 1 0 0 0,0 0-73 0 0,12 16 739 0 0,-8-13-490 0 0,-1 1-1 0 0,1 0 1 0 0,-2 0 0 0 0,1 0 0 0 0,-1 0-1 0 0,0 0 1 0 0,0 1 0 0 0,-1-1-1 0 0,1 7-248 0 0,7 16 729 0 0,-1 8 88 0 0,-8-28-511 0 0,1-1 0 0 0,1 1 0 0 0,0-1 0 0 0,2 5-306 0 0,-4-12 51 0 0,2 4 118 0 0,0 0 1 0 0,-1-1-1 0 0,0 1 1 0 0,0 0-1 0 0,-1 0 1 0 0,1 0-1 0 0,-1 1 1 0 0,-1-1-170 0 0,1-2 122 0 0,0 0 1 0 0,0 0 0 0 0,0 0 0 0 0,0-1 0 0 0,2 4-123 0 0,-1-4 140 0 0,-1 0-1 0 0,0 0 1 0 0,0 0 0 0 0,0 1-1 0 0,0-1 1 0 0,-1 0-1 0 0,1 3-139 0 0,-1-4 343 0 0,0-2-107 0 0,0 0-48 0 0,0 0-11 0 0,-9 5 1110 0 0,9-6-1266 0 0,-1 0 0 0 0,0 0 0 0 0,1 0 0 0 0,-1-1 0 0 0,1 1 0 0 0,0 0 0 0 0,-1 0 0 0 0,1 0 0 0 0,0-1 0 0 0,0 1 0 0 0,0 0 0 0 0,0 0 0 0 0,0-1 0 0 0,0 1 0 0 0,0-1-21 0 0,5-23 170 0 0,0-4-110 0 0,-5 18-44 0 0,1 0 0 0 0,1 0 0 0 0,-1 0 0 0 0,2 0 0 0 0,2-8-16 0 0,-4 14 1 0 0,0-1-1 0 0,0 0 0 0 0,0 0 0 0 0,-1 0 1 0 0,1 1-1 0 0,-2-2 0 0 0,1 2-3 0 0,0 0 0 0 0,1 0 0 0 0,-1 0 0 0 0,1 0 0 0 0,0 0 1 0 0,0 0-1 0 0,1-3 3 0 0,28-51-464 0 0,-28 56 412 0 0,0-1-1 0 0,-1 1 1 0 0,1 0 0 0 0,0 0 0 0 0,1 0 0 0 0,-1 1-1 0 0,0-1 1 0 0,3-2 52 0 0,9-11-390 0 0,-11 12 271 0 0,0 1 1 0 0,0 0-1 0 0,0 0 1 0 0,0 0 0 0 0,0 1-1 0 0,0-1 1 0 0,1 1-1 0 0,-1 0 1 0 0,1 0-1 0 0,-1 0 1 0 0,3-1 118 0 0,10-3-742 0 0,-1 0 0 0 0,6 0 742 0 0,-9 3-299 0 0,63-19-1282 0 0,-22 8-2731 0 0,-9 2-170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10.9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67 5984 0 0,'0'-2'464'0'0,"0"-7"194"0"0,0 0-1 0 0,1 1 1 0 0,0-1 0 0 0,1 0 0 0 0,1-3-658 0 0,-3 11 110 0 0,0 1-1 0 0,0 0 1 0 0,1-1 0 0 0,-1 1-1 0 0,0-1 1 0 0,0 1 0 0 0,0-1-1 0 0,1 1 1 0 0,-1 0 0 0 0,0-1 0 0 0,0 1-1 0 0,1 0 1 0 0,-1-1 0 0 0,0 1-1 0 0,1 0 1 0 0,-1-1 0 0 0,0 1-1 0 0,1 0 1 0 0,-1 0 0 0 0,0-1-1 0 0,1 1 1 0 0,-1 0 0 0 0,1 0-1 0 0,-1 0-109 0 0,0 0 20 0 0,1 0 1 0 0,-1 0-1 0 0,0 0 0 0 0,1 0 0 0 0,-1 0 0 0 0,0 1 0 0 0,1-1 0 0 0,-1 0 0 0 0,0 0 0 0 0,1 0 1 0 0,-1 1-1 0 0,0-1 0 0 0,0 0 0 0 0,1 1 0 0 0,-1-1 0 0 0,0 0 0 0 0,0 0 0 0 0,0 1 1 0 0,1-1-1 0 0,-1 0 0 0 0,0 1 0 0 0,0-1-20 0 0,1 2-19 0 0,0 1 0 0 0,0-1 0 0 0,0 1 0 0 0,-1-1 0 0 0,1 1 1 0 0,-1-1-1 0 0,1 3 19 0 0,-1 35 396 0 0,3-1 0 0 0,3 23-396 0 0,-3-40 220 0 0,-2 1 0 0 0,0 4-220 0 0,-1-4 237 0 0,1 0 0 0 0,2 5-237 0 0,0-11 160 0 0,-2 0-1 0 0,1 1 0 0 0,-2-1 1 0 0,0 4-160 0 0,-2 29 405 0 0,2-32-68 0 0,-1 0 1 0 0,-2 16-338 0 0,-5 20 827 0 0,2 1 1 0 0,2 40-828 0 0,3-86 91 0 0,0 0 0 0 0,0 0 0 0 0,0 0 0 0 0,-2 2-91 0 0,1-3 113 0 0,0 1 0 0 0,1-1 0 0 0,0 1 0 0 0,1 1-113 0 0,10 34 1208 0 0,-9-43-1021 0 0,3 0-168 0 0,0 0 1 0 0,0 0-1 0 0,-1 0 1 0 0,1 0-1 0 0,1 0 1 0 0,-1-1-1 0 0,0 0 0 0 0,0 0 1 0 0,0 0-1 0 0,0 0 1 0 0,0 0-1 0 0,0-1 1 0 0,3-1-20 0 0,3-1 75 0 0,0 0 1 0 0,0-1 0 0 0,-1-1 0 0 0,4-1-76 0 0,7-5 77 0 0,-3 4 31 0 0,1 1 0 0 0,-1 0 0 0 0,1 2-1 0 0,0 0 1 0 0,9-1-108 0 0,-3-1-247 0 0,-20 5 180 0 0,0 0 0 0 0,0-1 0 0 0,0 2 0 0 0,0-1 0 0 0,0 0 0 0 0,2 1 67 0 0,70 0-3844 0 0,-63 0 2187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11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392 148 1840 0 0,'0'0'83'0'0,"-1"-1"-6"0"0,-2-4 432 0 0,-1 0-1 0 0,1 0 1 0 0,-1 0-1 0 0,0 0 1 0 0,-4-3-509 0 0,6 6 436 0 0,0 0 0 0 0,0 0 1 0 0,0 0-1 0 0,0 0 0 0 0,1 0 0 0 0,-1 0 0 0 0,1-1 1 0 0,-1 1-1 0 0,1-1 0 0 0,0 1-436 0 0,-1-1 230 0 0,1 0-1 0 0,-1 0 1 0 0,0 0 0 0 0,0 0-1 0 0,-1 1 1 0 0,1-1 0 0 0,-1 1-1 0 0,1-1 1 0 0,-1 1 0 0 0,0 0-1 0 0,0 0 1 0 0,1 0 0 0 0,-1 1-1 0 0,-1-1-229 0 0,-21-15 1222 0 0,19 12-973 0 0,-11-13 584 0 0,16 17-778 0 0,0 0 1 0 0,0-1-1 0 0,-1 1 1 0 0,1 0 0 0 0,-1 0-1 0 0,1 0 1 0 0,-1 0 0 0 0,1 1-1 0 0,-1-1 1 0 0,1 0-1 0 0,-1 1 1 0 0,0-1 0 0 0,0 1-1 0 0,1-1 1 0 0,-1 1 0 0 0,0 0-1 0 0,0 0 1 0 0,1 0-1 0 0,-1 0 1 0 0,0 0 0 0 0,0 0-1 0 0,1 0 1 0 0,-1 0-56 0 0,-2 1 26 0 0,0-1 1 0 0,0 1-1 0 0,0 0 1 0 0,1 0-1 0 0,-1 0 1 0 0,0 0-1 0 0,1 1 1 0 0,-1-1-1 0 0,1 1 1 0 0,-1 0-27 0 0,-6 5 44 0 0,1 1 0 0 0,0 0 0 0 0,1 1 0 0 0,-6 6-44 0 0,-1-1 92 0 0,12-11-71 0 0,0-1 0 0 0,0 1 0 0 0,0 0 0 0 0,0 0 0 0 0,-2 3-21 0 0,-14 23 101 0 0,10-18-4 0 0,2 1-1 0 0,-1 0 0 0 0,1 0 0 0 0,0 5-96 0 0,-1 0 64 0 0,1 2-1 0 0,1-1 0 0 0,1 1 0 0 0,0 0 0 0 0,2 0 0 0 0,0 0 1 0 0,1 0-1 0 0,1 1-63 0 0,1-1 127 0 0,-1 9 46 0 0,2 0 0 0 0,1 0 0 0 0,1 0-1 0 0,4 17-172 0 0,-1-23 47 0 0,-1 2-63 0 0,2 0 0 0 0,2 3 16 0 0,-7-21-3 0 0,1 1 0 0 0,0 0-1 0 0,1-1 1 0 0,0 0-1 0 0,0 0 1 0 0,0 0-1 0 0,0 0 1 0 0,1 0-1 0 0,2 1 4 0 0,3 3 10 0 0,-9-8-1 0 0,1 0 0 0 0,0 0 0 0 0,0 0 0 0 0,-1-1 0 0 0,1 1 0 0 0,0 0 0 0 0,0-1 0 0 0,1 0 0 0 0,-1 1 0 0 0,0-1 0 0 0,0 0 0 0 0,1 0 1 0 0,-1 0-1 0 0,1 0 0 0 0,-1 0 0 0 0,1-1 0 0 0,-1 1 0 0 0,1-1 0 0 0,1 0-9 0 0,7 0 32 0 0,-3 1-85 0 0,1-1 1 0 0,0 0 0 0 0,-1-1-1 0 0,1 0 1 0 0,0-1-1 0 0,-1 0 1 0 0,5-1 52 0 0,21-8-5202 0 0,-20 7-298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11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 5064 0 0,'0'0'389'0'0,"0"0"-122"0"0,0 0 413 0 0,0 0 212 0 0,0 0 41 0 0,0 0-26 0 0,0 0-151 0 0,0 0-70 0 0,0 0-12 0 0,0 0-46 0 0,0 0-186 0 0,0 0-83 0 0,0 0-20 0 0,0 0-25 0 0,1 2-88 0 0,0 3-132 0 0,-1 0 1 0 0,1 1-1 0 0,-1-1 1 0 0,0 1 0 0 0,-1-1-1 0 0,1 0 1 0 0,-1 0 0 0 0,-1 4-95 0 0,-1 6 207 0 0,-1 49 506 0 0,-3-2-28 0 0,2 0 0 0 0,4 1 0 0 0,3 22-685 0 0,-1 8 449 0 0,0-69-149 0 0,4 20-300 0 0,0 3 220 0 0,2 0-30 0 0,-4-35-145 0 0,-1 0 0 0 0,0 0 0 0 0,0 7-45 0 0,3-65-1283 0 0,-5-93-5924 0 0,0 136 6744 0 0,0-26-3702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12.4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1 145 6336 0 0,'3'-8'570'0'0,"0"3"-488"0"0,-1 0 0 0 0,0-1 0 0 0,0 0 0 0 0,0 1 0 0 0,0-4-82 0 0,0-7 5393 0 0,0 18-5286 0 0,1 3-26 0 0,1-1 1 0 0,-1 1-1 0 0,0 0 1 0 0,0 1-1 0 0,0-1 1 0 0,-1 1-1 0 0,1 3-81 0 0,15 28 522 0 0,9 12-135 0 0,-18-31-203 0 0,0 0 1 0 0,4 3-185 0 0,13 21 271 0 0,-12-19 403 0 0,15 19-674 0 0,-3-9 479 0 0,-11-12-191 0 0,2 0 0 0 0,1-1 1 0 0,0-1-289 0 0,-14-16 62 0 0,-1-1 0 0 0,0 1 0 0 0,1-1 0 0 0,0 0 0 0 0,-1 0 0 0 0,1 0 1 0 0,2 0-63 0 0,-4-1 48 0 0,0-1 1 0 0,0 1 0 0 0,1 0 0 0 0,-1-1 0 0 0,0 1-1 0 0,0-1 1 0 0,0 0 0 0 0,0 0 0 0 0,1 0-1 0 0,-1 0 1 0 0,0 0 0 0 0,0 0 0 0 0,0-1 0 0 0,0 1-1 0 0,1-1-48 0 0,14-5 318 0 0,-14 6-288 0 0,-1-1 1 0 0,0 1-1 0 0,0-1 1 0 0,0 0-1 0 0,0 0 1 0 0,0 0-1 0 0,0 0 1 0 0,0 0-1 0 0,0 0 1 0 0,0-1-1 0 0,0 1 1 0 0,-1 0-1 0 0,1-1 1 0 0,-1 0-1 0 0,1 1 1 0 0,0-1-31 0 0,7-13 24 0 0,0 1 0 0 0,-1-1 0 0 0,-1 0 0 0 0,0-1 0 0 0,-1 0 0 0 0,2-7-24 0 0,9-24-32 0 0,8-27 318 0 0,-18 51-297 0 0,0 1 0 0 0,1 1 0 0 0,1-1 0 0 0,7-9 11 0 0,-2 7-38 0 0,-1 0-188 0 0,1 1 0 0 0,11-12 226 0 0,2 10-118 0 0,-20 20 106 0 0,-1 5-36 0 0,3 5 22 0 0,6 7-74 0 0,-13-8 87 0 0,-2 0-1 0 0,8 10 7 0 0,1 2 6 0 0,-1 0 0 0 0,-1 0 0 0 0,0 0 0 0 0,-1 2 1 0 0,25 99 0 0 0,-27-103 0 0 0,1 1 0 0 0,1-1 0 0 0,5 11 0 0 0,11 25 0 0 0,32 133 628 0 0,-19-74 240 0 0,-17-57-857 0 0,-10-25 53 0 0,-7-25-11 0 0,-1-2-26 0 0,0 0-163 0 0,0 0-93 0 0,0 0-853 0 0,0 0-3480 0 0,0 0-1495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13.5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4 456 0 0,'2'-4'11359'0'0,"0"11"-9524"0"0,3 16-2757 0 0,2 36 1645 0 0,-4 1 1 0 0,-2 29-724 0 0,3 55 937 0 0,1-65-261 0 0,7 68 631 0 0,-8-96-851 0 0,-4-50-370 0 0,0-1-12 0 0,0 0-2 0 0,0 0 0 0 0,0 0 3 0 0,0 0 10 0 0,0-8 91 0 0,-2-34 84 0 0,-5-22-260 0 0,7 58-1 0 0,-7-82-1232 0 0,4 1 1 0 0,8-74 1232 0 0,-2 125-806 0 0,5-15 806 0 0,-5 30-106 0 0,-1 13 77 0 0,0 1 0 0 0,0 0-1 0 0,0 0 1 0 0,1 0 0 0 0,0 0 0 0 0,0 0 0 0 0,1 0-1 0 0,-1 1 1 0 0,3-3 29 0 0,-5 9 54 0 0,6 10 5 0 0,-5-8-54 0 0,12 19 192 0 0,-2 1 1 0 0,-1 0-1 0 0,-1 0 1 0 0,5 16-198 0 0,-2-6 108 0 0,11 26-52 0 0,-5-10 223 0 0,2-1 1 0 0,10 14-280 0 0,-9-19 251 0 0,-15-28-140 0 0,0 0 0 0 0,1-1 1 0 0,0 0-1 0 0,1 0 1 0 0,0-1-1 0 0,1 0 0 0 0,6 4-111 0 0,-10-10 124 0 0,0-1-1 0 0,1 0 0 0 0,0 0 0 0 0,0 0 0 0 0,0-1 0 0 0,0 0 0 0 0,8 3-123 0 0,-13-7 24 0 0,-1 1 0 0 0,1-1 0 0 0,-1 1 0 0 0,1-1 0 0 0,0 0 0 0 0,-1 0 0 0 0,1 1 0 0 0,0-1 0 0 0,0 0 0 0 0,-1 0 0 0 0,1-1 0 0 0,0 1 0 0 0,-1 0 0 0 0,1-1 0 0 0,0 1 0 0 0,-1-1 0 0 0,1 1 0 0 0,0-1-24 0 0,1-1 33 0 0,-1 1-1 0 0,1-1 1 0 0,-1 0 0 0 0,1 0 0 0 0,-1 0 0 0 0,0 0 0 0 0,0 0 0 0 0,0-1-1 0 0,0 1 1 0 0,0-1-33 0 0,3-6 64 0 0,0 0-1 0 0,0-1 0 0 0,-1 1 1 0 0,0-1-1 0 0,2-7-63 0 0,-1 1 76 0 0,-2 7 6 0 0,0-1 1 0 0,0-1-1 0 0,-1 1 0 0 0,-1-1-82 0 0,3-11-40 0 0,1-1 0 0 0,0 1 0 0 0,5-11 40 0 0,2-5-132 0 0,-4 11-9 0 0,2 0-1 0 0,0 1 1 0 0,2 1-1 0 0,1-1 1 0 0,1 2-1 0 0,3-3 142 0 0,-12 21-45 0 0,-3 2 23 0 0,1 0 1 0 0,0 0-1 0 0,0 1 1 0 0,0-1-1 0 0,0 1 1 0 0,0 0-1 0 0,1 0 1 0 0,0 0-1 0 0,-1 1 1 0 0,1-1-1 0 0,0 1 1 0 0,0 0-1 0 0,0 0 0 0 0,1 0 22 0 0,-4 1-90 0 0,8 13 3 0 0,-4-7 72 0 0,-1 1-1 0 0,0-1 1 0 0,-1 1-1 0 0,0 0 1 0 0,0 0-1 0 0,0 0 1 0 0,0 1-1 0 0,-1 0 16 0 0,4 13-45 0 0,-1 0 0 0 0,-2 1 45 0 0,11 38-25 0 0,3 7 19 0 0,0 9 6 0 0,1 9 85 0 0,14 61 459 0 0,-19-65-316 0 0,-12-65-128 0 0,-1-11-2488 0 0,0-4 1210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13.9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0 183 7568 0 0,'0'0'348'0'0,"0"0"-7"0"0,2 0-220 0 0,1 0-53 0 0,1 0 0 0 0,-1 0 0 0 0,1-1-1 0 0,-1 1 1 0 0,1-1 0 0 0,-1 0 0 0 0,1 0 0 0 0,-1 0-1 0 0,2-1-67 0 0,5-2 480 0 0,2-1 464 0 0,1 0 1 0 0,-1-1-1 0 0,2-1-944 0 0,24-11 1669 0 0,-33 15-1539 0 0,1 0-1 0 0,-1 0 0 0 0,0-1 1 0 0,2-1-130 0 0,13-9 300 0 0,-15 11-237 0 0,0 1 1 0 0,0-1 0 0 0,-1-1 0 0 0,1 1 0 0 0,-1-1 0 0 0,0 0 0 0 0,0 0 0 0 0,0 0 0 0 0,0 0 0 0 0,-1-1-1 0 0,0 1 1 0 0,0-1 0 0 0,2-3-64 0 0,-5 7 17 0 0,0-1-1 0 0,0 1 1 0 0,1 0-1 0 0,-1-1 1 0 0,0 1-1 0 0,0 0 1 0 0,0-1-1 0 0,-1 1 1 0 0,1 0-1 0 0,0-1 1 0 0,0 1-1 0 0,-1 0 1 0 0,1-1-1 0 0,-1 1 1 0 0,1 0-1 0 0,-1 0 1 0 0,1-1-1 0 0,-1 1 1 0 0,0 0-1 0 0,0 0 1 0 0,1 0-1 0 0,-1 0 1 0 0,0 0-1 0 0,0 0 1 0 0,0 0-17 0 0,0 0 10 0 0,0 0 0 0 0,0 0 1 0 0,1 1-1 0 0,-1-1 0 0 0,0 0 0 0 0,0 1 1 0 0,0-1-1 0 0,0 0 0 0 0,0 1 0 0 0,0-1 1 0 0,0 1-1 0 0,0 0 0 0 0,0-1 0 0 0,0 1 1 0 0,0 0-1 0 0,0-1 0 0 0,0 1 0 0 0,0 0 1 0 0,0 0-1 0 0,0 0 0 0 0,0 0 0 0 0,-1 0 1 0 0,1 0-1 0 0,0 0 0 0 0,0 1 0 0 0,0-1 1 0 0,-1 0-11 0 0,-5 5 0 0 0,-1 0 1 0 0,1 1 0 0 0,0-1 0 0 0,1 1 0 0 0,-1 0 0 0 0,1 1-1 0 0,0 0 1 0 0,-3 6-1 0 0,3-5 9 0 0,1 0-1 0 0,0 1 1 0 0,0 0-1 0 0,1 0 0 0 0,0 0 1 0 0,-2 9-9 0 0,-3 7 119 0 0,5-16-26 0 0,1 0 0 0 0,0 1 0 0 0,1-1 0 0 0,0 1 0 0 0,0 0 0 0 0,1-1 0 0 0,0 3-93 0 0,1 0 91 0 0,1 0 0 0 0,0 0 0 0 0,0-1-1 0 0,1 1 1 0 0,1 0 0 0 0,3 10-91 0 0,-3-14 22 0 0,0-1 1 0 0,1 0-1 0 0,0 0 1 0 0,0 0-1 0 0,0-1 1 0 0,1 1-1 0 0,0-1 1 0 0,0 0-1 0 0,0 0 1 0 0,1-1-1 0 0,0 0-22 0 0,-1 0 9 0 0,0-1 7 0 0,-1 0 0 0 0,2 0-1 0 0,-1 0 1 0 0,5 2-16 0 0,-7-5 6 0 0,0 0 0 0 0,0 0 0 0 0,-1 0 0 0 0,1 0 0 0 0,0-1 0 0 0,0 1 0 0 0,0-1 0 0 0,0 0 0 0 0,0 0 0 0 0,0 0 0 0 0,-1 0 0 0 0,4 0-6 0 0,3-2-206 0 0,0 0-1 0 0,0 0 0 0 0,0 0 1 0 0,0-1-1 0 0,-1-1 0 0 0,1 1 1 0 0,-1-2-1 0 0,0 1 1 0 0,0-1-1 0 0,0 0 0 0 0,-1 0 1 0 0,0-1-1 0 0,4-4 207 0 0,3-3-3855 0 0,4 4-1123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14.3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7200 0 0,'0'0'330'0'0,"0"0"-8"0"0,0 0-120 0 0,0 0 278 0 0,0 0 140 0 0,0 0 27 0 0,0 0-24 0 0,0 0-134 0 0,0 0-60 0 0,0 0-11 0 0,0 0-28 0 0,0 0-106 0 0,0 0-48 0 0,0 0-10 0 0,0 0-6 0 0,0 2-18 0 0,2 4-63 0 0,0 0 0 0 0,-1 1 1 0 0,0-1-1 0 0,0 0 0 0 0,-1 1 0 0 0,1-1 0 0 0,-2 7-139 0 0,3 24 558 0 0,5 33 97 0 0,-3 0 0 0 0,-3 1-1 0 0,-4 16-654 0 0,-1-22 159 0 0,-2 100 419 0 0,2-121 27 0 0,0-19-1771 0 0,4-7-2878 0 0,0-18-806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15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0 324 5984 0 0,'0'0'464'0'0,"0"0"-176"0"0,0 0 398 0 0,0 0 208 0 0,0 0 39 0 0,0 0-57 0 0,0 0-277 0 0,0 0-119 0 0,2-1-28 0 0,4-3-260 0 0,1 0 0 0 0,0 1 0 0 0,-1 0 0 0 0,1 0 0 0 0,3-1-192 0 0,12-5 214 0 0,66-27 722 0 0,-11 5-854 0 0,-75 30-88 0 0,82-38-1518 0 0,8-9 1524 0 0,-63 32-1888 0 0,1-3 0 0 0,13-11 1888 0 0,-20 15-1073 0 0,-18 12 754 0 0,1-1-1 0 0,-1 1 1 0 0,0-1-1 0 0,0 0 1 0 0,3-3 319 0 0,-6 5-144 0 0,1-1 1 0 0,0 1-1 0 0,0 0 0 0 0,0 0 1 0 0,0 0-1 0 0,1 0 144 0 0,-1 1-27 0 0,-1 0 0 0 0,0-1 0 0 0,0 1 0 0 0,1-1 0 0 0,-1 1 0 0 0,0-1 0 0 0,0 0 0 0 0,0 0 0 0 0,0 0 27 0 0,-1 1 124 0 0,-1 1 17 0 0,0 0 46 0 0,0 0 178 0 0,0 0 77 0 0,0 0 20 0 0,0 0-13 0 0,0 0-62 0 0,0 0-31 0 0,0 0-4 0 0,4 17 538 0 0,-3-15-822 0 0,0 0 0 0 0,0 0-1 0 0,-1 0 1 0 0,1 0 0 0 0,-1 0-1 0 0,1 0 1 0 0,-1 0 0 0 0,0 2-68 0 0,-9 168 3968 0 0,8-42-2632 0 0,2-76-896 0 0,-1-30-9 0 0,1-1 1 0 0,1 1-1 0 0,4 21-431 0 0,-3-31 239 0 0,-2-1 0 0 0,0 1 0 0 0,0 0 0 0 0,-2 0-239 0 0,1-5 101 0 0,0-7 27 0 0,-1 0-2 0 0,-1 4 757 0 0,7-15-622 0 0,9-19-165 0 0,8-6-64 0 0,-16 23-51 0 0,0 0 0 0 0,1 0 1 0 0,0 1-1 0 0,1 0 0 0 0,0 1 0 0 0,1 0 0 0 0,0 0 0 0 0,9-6 19 0 0,-2 3-89 0 0,34-21-137 0 0,-44 29 193 0 0,-1 1 1 0 0,1 0-1 0 0,0 1 1 0 0,1-1-1 0 0,-1 1 1 0 0,0 1-1 0 0,6-2 33 0 0,7 0-79 0 0,-11 1 19 0 0,0 0 1 0 0,1 1 0 0 0,6 0 59 0 0,-13 1-14 0 0,1 0 0 0 0,-1 0 0 0 0,1 1 1 0 0,-1-1-1 0 0,0 0 0 0 0,0 1 0 0 0,1 0 1 0 0,-1-1-1 0 0,0 1 0 0 0,0 0 0 0 0,0 0 1 0 0,1 1-1 0 0,-1-1 0 0 0,0 0 0 0 0,1 2 14 0 0,9 9-5 0 0,0 0-1 0 0,-2 1 0 0 0,1 0 0 0 0,-1 1 1 0 0,-1 0-1 0 0,-1 1 0 0 0,0 0 0 0 0,-1 0 0 0 0,0 0 1 0 0,-1 1-1 0 0,-1 0 0 0 0,1 9 6 0 0,0-8-11 0 0,-4-13 11 0 0,-1-1 0 0 0,0 1 0 0 0,0-1 0 0 0,0 1 0 0 0,0-1 0 0 0,-1 1 0 0 0,1 1 0 0 0,-1-2-4 0 0,0-1 0 0 0,0 0 0 0 0,0 1 0 0 0,1-1 0 0 0,-1 1 0 0 0,1-1 0 0 0,0 0 0 0 0,0 1 4 0 0,-1-1-164 0 0,5 6-1829 0 0,-5-8 495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42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17 492 5696 0 0,'-14'0'132'0'0,"11"0"17"0"0,3 0 10 0 0,0 0-51 0 0,0 0 2 0 0,0 0 50 0 0,0 0 144 0 0,0 0 266 0 0,3-2 26 0 0,16-10 114 0 0,-3 5-320 0 0,-2 2-146 0 0,-4 2-95 0 0,-9 2-140 0 0,18-1 415 0 0,-17 2-380 0 0,-1 0 0 0 0,1 0-1 0 0,-1 0 1 0 0,1-1 0 0 0,-1 1 0 0 0,0 0 0 0 0,1 0 0 0 0,-1-1 0 0 0,1 1 0 0 0,0-1-44 0 0,6-4 193 0 0,3 0 90 0 0,5-2 68 0 0,-5 4-190 0 0,1 0-8 0 0,-4 0-18 0 0,0 0 16 0 0,0-1 49 0 0,11-7 124 0 0,8 6-32 0 0,-16 0-145 0 0,13-8 275 0 0,-15 8-278 0 0,-1 0-36 0 0,3 0 51 0 0,-9 4-125 0 0,1 0 1 0 0,-1 0-1 0 0,0 0 0 0 0,1 0 0 0 0,-1-1 0 0 0,0 1 0 0 0,0-1 0 0 0,0 0 1 0 0,0 0-35 0 0,8-7 127 0 0,-4 5-76 0 0,8-2-71 0 0,-14 5 19 0 0,1 1 0 0 0,-1-1 0 0 0,0 0 0 0 0,1 0 0 0 0,-1 0 0 0 0,0 0 0 0 0,0 0 0 0 0,1 1 0 0 0,-1-1 0 0 0,0 0 0 0 0,0 0 0 0 0,0 0 0 0 0,0 0 0 0 0,0-1 1 0 0,0 2 0 0 0,0-1 0 0 0,0 0 0 0 0,0 0 0 0 0,0 0 0 0 0,0 0 0 0 0,0 0 0 0 0,-1 0 0 0 0,1 0 0 0 0,0 1 0 0 0,0-1 0 0 0,-1 0 0 0 0,1 0 0 0 0,0 0 0 0 0,-1 0 0 0 0,0 0-1 0 0,0 1-1 0 0,1 0 1 0 0,-1-1 0 0 0,0 1 0 0 0,0 0 0 0 0,0-1 0 0 0,0 1 0 0 0,0 0 0 0 0,0 0 0 0 0,1 0 0 0 0,-1 0 0 0 0,0 0 0 0 0,0 0 0 0 0,-1 0 1 0 0,-4 0-27 0 0,4 0 13 0 0,0-1 0 0 0,0 1 0 0 0,1 0 0 0 0,-1 0 0 0 0,0 0 0 0 0,1 1 0 0 0,-1-1 0 0 0,0 0 0 0 0,0 1 0 0 0,1-1 0 0 0,-1 1 0 0 0,-1 0 14 0 0,-1 6-82 0 0,3-7 77 0 0,1 0 1 0 0,0 1-1 0 0,0-1 0 0 0,-1 1 0 0 0,1-1 1 0 0,0 1-1 0 0,-1-1 0 0 0,1 0 1 0 0,0 1-1 0 0,-1-1 0 0 0,1 0 0 0 0,-1 1 1 0 0,1-1-1 0 0,0 0 0 0 0,-1 1 1 0 0,1-1-1 0 0,-1 0 0 0 0,1 0 0 0 0,-1 0 1 0 0,1 1-1 0 0,-1-1 0 0 0,1 0 0 0 0,-1 0 1 0 0,1 0-1 0 0,-1 0 0 0 0,1 0 1 0 0,-1 0-1 0 0,1 0 0 0 0,-1 0 0 0 0,1 0 1 0 0,-1 0-1 0 0,0-1 5 0 0,-15 4-1 0 0,3 3 68 0 0,-10 5 60 0 0,-7 2-73 0 0,0 1-141 0 0,28-13 79 0 0,1-1 2 0 0,0 0 1 0 0,1 0 0 0 0,-1 0-1 0 0,0 0 1 0 0,1 0 0 0 0,-1 0-1 0 0,0 0 1 0 0,0 1 0 0 0,1-1-1 0 0,-1 0 1 0 0,0 1 0 0 0,1-1-1 0 0,-1 0 1 0 0,0 1 0 0 0,1-1-1 0 0,-1 1 1 0 0,1-1 0 0 0,-1 1-1 0 0,1-1 1 0 0,-1 1-1 0 0,1 0 1 0 0,-1-1 0 0 0,1 1-1 0 0,0-1 1 0 0,-1 1 0 0 0,1 0-1 0 0,0 0 6 0 0,-4 6-34 0 0,2-4 19 0 0,0 0 0 0 0,0 0-1 0 0,-1 0 1 0 0,1 0 0 0 0,-1 0-1 0 0,0 0 1 0 0,-1 0 15 0 0,2-2-9 0 0,0 1 0 0 0,0-1 0 0 0,0 1 0 0 0,1 0 0 0 0,-1 0 0 0 0,0 0 0 0 0,1 0 0 0 0,-1 0 0 0 0,1 0 0 0 0,0 0 0 0 0,0 0 0 0 0,-1 0 0 0 0,2 1 0 0 0,-1-1 0 0 0,0 0 0 0 0,0 1 0 0 0,1-1 0 0 0,-1 1 0 0 0,1 0 9 0 0,0-2-1 0 0,0 1 0 0 0,-1 0 0 0 0,1 0 0 0 0,0 0 0 0 0,-1 0 0 0 0,1-1 0 0 0,-1 1 0 0 0,0 0 0 0 0,1 0 0 0 0,-1-1 0 0 0,0 1 0 0 0,0-1 0 0 0,0 1 1 0 0,0 0 0 0 0,0-1 0 0 0,0 1 0 0 0,0-1 0 0 0,0 1 0 0 0,0 0 0 0 0,1 0 0 0 0,-1-1 0 0 0,1 1 0 0 0,-1 0 0 0 0,1 0 0 0 0,0 0 1 0 0,-1 0-1 0 0,1 0 0 0 0,0 82 0 0 0,0-81 0 0 0,0 0 0 0 0,0 0 0 0 0,1 0 0 0 0,-1 0 0 0 0,0 0 0 0 0,1 0 0 0 0,0 1 0 0 0,6 2 2 0 0,-3-4 6 0 0,2 12 35 0 0,-2-8-60 0 0,2 2 47 0 0,21 18 218 0 0,-18-20-170 0 0,16 7 66 0 0,-17-9-114 0 0,-6-4-21 0 0,-1 1 0 0 0,1-1 0 0 0,0 1 0 0 0,0-1 0 0 0,0 1 0 0 0,0-1 0 0 0,0 0 0 0 0,0 0 0 0 0,0 0 0 0 0,0 0 0 0 0,1-1-9 0 0,-1 1 7 0 0,0 0 1 0 0,0 0 0 0 0,0 0-1 0 0,0 0 1 0 0,0 0 0 0 0,0 0-1 0 0,0 0 1 0 0,0 1 0 0 0,0-1-1 0 0,0 1 1 0 0,1 0-8 0 0,4 4 11 0 0,-6-4-11 0 0,-1-1 0 0 0,1 1 0 0 0,0 0 0 0 0,0-1 0 0 0,-1 1 0 0 0,1-1 0 0 0,0 1 0 0 0,0-1 0 0 0,0 1 0 0 0,0-1 0 0 0,0 0 0 0 0,0 1 0 0 0,0-1 0 0 0,0 0 0 0 0,0 0 0 0 0,0 0 0 0 0,0 1 0 0 0,0-1 0 0 0,0 0 0 0 0,0 0 0 0 0,0-1 0 0 0,0 1 0 0 0,0 0 0 0 0,0 0 0 0 0,0 0 0 0 0,0-1 0 0 0,0 1 0 0 0,7-5 0 0 0,-7 4 0 0 0,1 0 0 0 0,-1 0 0 0 0,1 0 0 0 0,-1 0 0 0 0,1 1 0 0 0,0-1 0 0 0,-1 0 0 0 0,1 1 0 0 0,0-1 0 0 0,-1 1 0 0 0,1 0 0 0 0,0 0 0 0 0,-1-1 0 0 0,1 1 0 0 0,9 0-39 0 0,-2-1-80 0 0,-1 0-83 0 0,0 0-88 0 0,0-1-90 0 0,0-1-95 0 0,1 0-98 0 0,0 0-101 0 0,-2 1 145 0 0,1-1-52 0 0,3-1-1116 0 0,8-5-968 0 0</inkml:trace>
  <inkml:trace contextRef="#ctx0" brushRef="#br0" timeOffset="414.78">984 312 5792 0 0,'0'-3'166'0'0,"0"3"-155"0"0,0-1 0 0 0,0 0-1 0 0,0 0 1 0 0,0 1 0 0 0,0-1-1 0 0,-1 0 1 0 0,1 1 0 0 0,0-1-1 0 0,0 0 1 0 0,0 1 0 0 0,-1-1-1 0 0,1 0 1 0 0,0 1 0 0 0,-1-1-1 0 0,1 0-10 0 0,-11-4 34 0 0,6-2-51 0 0,0 1 30 0 0,-4 5 87 0 0,2 1 73 0 0,-4 1 176 0 0,10-1-306 0 0,1 0 0 0 0,-1 0 0 0 0,0 0 0 0 0,0 0 0 0 0,0-1 0 0 0,0 1 0 0 0,0 0 0 0 0,1 0 0 0 0,-1 0 0 0 0,0-1 0 0 0,0 1 0 0 0,1-1 0 0 0,-1 1 0 0 0,0 0-43 0 0,-3-7 377 0 0,0 1 96 0 0,3 6-445 0 0,0 0 0 0 0,0 0 0 0 0,0 0 0 0 0,0 0 0 0 0,1 0 0 0 0,-1 0 0 0 0,0 0 0 0 0,0 0 0 0 0,0 0 0 0 0,0 0 0 0 0,0 0 0 0 0,1 1 0 0 0,-1-1 0 0 0,0 0 0 0 0,0 1-28 0 0,-5 1 93 0 0,-25 7 352 0 0,5-7-41 0 0,10-1-144 0 0,1 2-57 0 0,2 1-49 0 0,1 0-43 0 0,5-2-63 0 0,-13 6 241 0 0,1 0-34 0 0,-14 10 173 0 0,4-3-116 0 0,21-12-233 0 0,2 2-21 0 0,4 0 32 0 0,2 4 99 0 0,0 1-135 0 0,0 7-22 0 0,3-11 24 0 0,7 1-8 0 0,9-2-18 0 0,-5-1-17 0 0,8 7 40 0 0,6-6-29 0 0,-7 6 19 0 0,2-5-27 0 0,-16-4-1 0 0,1 0-1 0 0,-1 0 1 0 0,1 1 0 0 0,2 2-15 0 0,6 3 31 0 0,-7-3-7 0 0,0-1 0 0 0,1 1 0 0 0,-1-2 1 0 0,4 2-25 0 0,-1-3 22 0 0,-8-1-12 0 0,0 0 1 0 0,0 0 0 0 0,0 0-1 0 0,0 1 1 0 0,0-1-1 0 0,-1 1 1 0 0,1 0-1 0 0,-1 0 1 0 0,3 2-11 0 0,8 5 3 0 0,1 2 1 0 0,-2 0 0 0 0,7 7-4 0 0,-17-16 4 0 0,0 0 0 0 0,0 1 0 0 0,0-1 0 0 0,0-1 0 0 0,0 1 0 0 0,2 0-4 0 0,14 10 43 0 0,-19-11-38 0 0,1 0 1 0 0,0 1-1 0 0,0-1 0 0 0,0 0 0 0 0,-1 0 0 0 0,1 0 0 0 0,-1 0 0 0 0,1 1 0 0 0,-1-1 0 0 0,1 0 1 0 0,-1 0-1 0 0,0 1 0 0 0,0-1 0 0 0,1 0 0 0 0,-1 1 0 0 0,0-1 0 0 0,0 1-5 0 0,0 12 75 0 0,0-12 16 0 0,0 1 5 0 0,0-2-95 0 0,0 7 73 0 0,0-7-52 0 0,0 0 0 0 0,0 1-1 0 0,0-1 1 0 0,0 1 0 0 0,0-1 0 0 0,0 1 0 0 0,-1-1 0 0 0,1 1 0 0 0,0-1 0 0 0,-1 0 0 0 0,1 1 0 0 0,-1-1-22 0 0,-10 5 158 0 0,6 5 2 0 0,-9-6-12 0 0,5 0-96 0 0,8-4-43 0 0,0 0-1 0 0,-1 0 1 0 0,1 0-1 0 0,-1 0 1 0 0,1 0-1 0 0,-1-1 1 0 0,0 1-1 0 0,1-1 1 0 0,-1 1-1 0 0,0-1 1 0 0,1 1-1 0 0,-1-1 1 0 0,0 0 0 0 0,0 0-9 0 0,0 0 9 0 0,0 0 0 0 0,1 1 0 0 0,-1-1 0 0 0,0 0-1 0 0,0 1 1 0 0,0 0 0 0 0,1-1 0 0 0,-1 1 0 0 0,0 0 0 0 0,0 0-9 0 0,-11 4 43 0 0,1-10-26 0 0,10 4-12 0 0,1 1 0 0 0,-1-1-1 0 0,0 0 1 0 0,1 0 0 0 0,-1 1 0 0 0,0-1 0 0 0,0 1-1 0 0,0-1 1 0 0,1 1 0 0 0,-2 0-5 0 0,-5 0 8 0 0,6 0-2 0 0,0 1-1 0 0,-1-1 1 0 0,1 0 0 0 0,0-1-1 0 0,0 1 1 0 0,-1 0-1 0 0,1-1 1 0 0,0 1-1 0 0,0-1 1 0 0,-1 0-6 0 0,-5-3 8 0 0,-3-2-28 0 0,-6 0-41 0 0,15 5-14 0 0,0 1 37 0 0,-4-2 41 0 0,2 0 5 0 0,1 2-31 0 0,0-1-27 0 0,1 0-36 0 0,0 0-20 0 0,0 1-36 0 0,0-1-42 0 0,-1 0-46 0 0,2 0 0 0 0,-1 1-39 0 0,0-1-41 0 0,0 0-44 0 0,0 0-47 0 0,0 0-50 0 0,0 0-53 0 0,0 0-56 0 0,-5-3-1165 0 0,-3-5-984 0 0</inkml:trace>
  <inkml:trace contextRef="#ctx0" brushRef="#br0" timeOffset="720.75">1344 1 7920 0 0,'4'0'83'0'0,"-1"0"-141"0"0,-2 0 79 0 0,1 0 41 0 0,1 0 37 0 0,2 0 53 0 0,0 0 60 0 0,2 0 70 0 0,-4 0-95 0 0,0 0 37 0 0,6 2-73 0 0,-5 5-33 0 0,-4 15 89 0 0,-1-4-19 0 0,5-2 92 0 0,7 3-32 0 0,-5 9 17 0 0,0-15-62 0 0,-1-3 18 0 0,-3 5 59 0 0,-2-3-112 0 0,-1-3-21 0 0,1-1 1 0 0,1 1-1 0 0,-1-1 0 0 0,3 9-147 0 0,8 15 412 0 0,-6 1 18 0 0,6 0 2 0 0,-5 0-36 0 0,-2-20-282 0 0,3 7 16 0 0,-2 10 44 0 0,1-15-64 0 0,-5-11-86 0 0,1-1 0 0 0,-1 1 0 0 0,0-1 0 0 0,0 1 0 0 0,-1-1 1 0 0,1 1-1 0 0,-1 0 0 0 0,1-1 0 0 0,-1 2-24 0 0,-1 10 88 0 0,1-8-39 0 0,0 0-1 0 0,0-1 0 0 0,0 1 1 0 0,1 0-1 0 0,0-1 1 0 0,0 1-49 0 0,10 15 192 0 0,-5 3-18 0 0,5-14-72 0 0,-10-5-80 0 0,0 0 1 0 0,0 0-1 0 0,-1 0 1 0 0,0 0 0 0 0,0 1-1 0 0,0 1-22 0 0,-1 7 65 0 0,1-15-63 0 0,0 1 1 0 0,0-1 0 0 0,0 1 0 0 0,0-1 0 0 0,0 0 0 0 0,0 1 0 0 0,0-1 0 0 0,0 1 0 0 0,0-1 0 0 0,0 1 0 0 0,0-1 0 0 0,0 1 0 0 0,0-1-1 0 0,0 1 1 0 0,0-1 0 0 0,0 1 0 0 0,1-1 0 0 0,-1 0 0 0 0,0 1 0 0 0,0-1 0 0 0,0 1 0 0 0,1-1 0 0 0,-1 0 0 0 0,0 1 0 0 0,1-1 0 0 0,-1 1-1 0 0,0-1 1 0 0,1 0 0 0 0,-1 0 0 0 0,0 1 0 0 0,1-1 0 0 0,-1 0 0 0 0,1 0 0 0 0,-1 1 0 0 0,1-1-3 0 0,-1 0 4 0 0,1 0 0 0 0,-1 0-1 0 0,0 1 1 0 0,1-1 0 0 0,-1 0 0 0 0,0 0 0 0 0,1 0 0 0 0,-1 1 0 0 0,0-1-1 0 0,1 0 1 0 0,-1 0 0 0 0,0 1 0 0 0,1-1 0 0 0,-1 0 0 0 0,0 1 0 0 0,0-1-1 0 0,1 0 1 0 0,-1 1 0 0 0,0-1 0 0 0,0 0 0 0 0,1 1-4 0 0,-1 3 23 0 0,1-1 1 0 0,0 0-1 0 0,-1 1 1 0 0,1-1-1 0 0,-1 1 1 0 0,0-1 0 0 0,0 2-24 0 0,0 1-33 0 0,0-3-87 0 0,0 0-88 0 0,0-2 55 0 0,0 0-37 0 0,0-1-42 0 0,0 1-39 0 0,0 0-373 0 0,0-1 83 0 0,0 0-53 0 0,0 0-730 0 0,0 0-580 0 0,0 0-1102 0 0</inkml:trace>
  <inkml:trace contextRef="#ctx0" brushRef="#br0" timeOffset="1028.57">1230 361 9016 0 0,'0'0'265'0'0,"2"-3"-4"0"0,1 0-194 0 0,-1 2-32 0 0,23-11-31 0 0,-16 8 29 0 0,1-2 120 0 0,-3 3-26 0 0,3 0 37 0 0,0-1 43 0 0,2 1-9 0 0,-3 0-12 0 0,-2 0 30 0 0,1-1 76 0 0,11-7 244 0 0,3 5-217 0 0,-14 5-213 0 0,0-1 0 0 0,-1-1 0 0 0,1 1-1 0 0,2-3-105 0 0,2 0 122 0 0,0 1-1 0 0,0 0 0 0 0,1 0 1 0 0,7 0-122 0 0,8-2 144 0 0,-13 3-116 0 0,21-2-28 0 0,-28 2-15 0 0,-2 1-37 0 0,-1 0-42 0 0,0 1-61 0 0,0-1-78 0 0,1 1-93 0 0,-2 0 38 0 0,1 0-47 0 0,-1 1-42 0 0,1 0-36 0 0,0-1-125 0 0,1 1-36 0 0,12 0-1274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48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84 5904 0 0,'0'0'132'0'0,"0"0"17"0"0,0 3 11 0 0,-1 12-50 0 0,0 1-44 0 0,1-3-36 0 0,0-6 22 0 0,2-2 40 0 0,0 2 66 0 0,3 1 15 0 0,1 2 76 0 0,-3 4 68 0 0,-4-1-37 0 0,1 2-45 0 0,0-13-206 0 0,0 0 0 0 0,0 1 0 0 0,0-1 0 0 0,1 0-1 0 0,-1 0 1 0 0,0 0 0 0 0,1 0 0 0 0,0 0-1 0 0,0 1-28 0 0,4 5 87 0 0,2 5 59 0 0,-6-2 0 0 0,-1-9-113 0 0,1 0 0 0 0,-1-1 0 0 0,0 1 0 0 0,0 0-1 0 0,1-1 1 0 0,-1 1 0 0 0,1-1 0 0 0,-1 1 0 0 0,1-1 0 0 0,0 1 0 0 0,0-1 0 0 0,-1 1-1 0 0,1-1-32 0 0,6 13 237 0 0,-1 13 130 0 0,0-13-125 0 0,-1-5-12 0 0,-3 4 59 0 0,-2-13-263 0 0,0 1 0 0 0,0 0 0 0 0,0 0-1 0 0,0 0 1 0 0,1 0 0 0 0,-1-1 0 0 0,0 1 0 0 0,0 0 0 0 0,1 0 0 0 0,-1 0 0 0 0,0-1-1 0 0,1 1 1 0 0,-1 0 0 0 0,1-1 0 0 0,-1 1 0 0 0,1 0 0 0 0,-1-1 0 0 0,1 1 0 0 0,-1 0-1 0 0,1-1 1 0 0,0 1 0 0 0,-1-1 0 0 0,1 1 0 0 0,0-1 0 0 0,0 0 0 0 0,-1 1 0 0 0,1-1-1 0 0,0 0 1 0 0,0 1-26 0 0,8 4 240 0 0,-2 3-65 0 0,-4-2-102 0 0,0 0 55 0 0,5-1 21 0 0,-3-2-105 0 0,1 1-8 0 0,1 3 93 0 0,5 4 120 0 0,-4-6-126 0 0,-1-2-27 0 0,-7-3-86 0 0,1 0 1 0 0,-1 0-1 0 0,1 0 1 0 0,-1 1-1 0 0,1-1 0 0 0,-1 0 1 0 0,1 0-1 0 0,-1 0 1 0 0,1 1-1 0 0,-1-1 0 0 0,0 0 1 0 0,1 1-1 0 0,-1-1 1 0 0,0 0-1 0 0,1 1 1 0 0,-1-1-1 0 0,0 0 0 0 0,1 1 1 0 0,-1-1-1 0 0,0 1 1 0 0,0-1-1 0 0,1 0 0 0 0,-1 1 1 0 0,0-1-1 0 0,0 1 1 0 0,0-1-1 0 0,0 1 0 0 0,1-1 1 0 0,-1 1-1 0 0,0-1 1 0 0,0 1-1 0 0,0-1 0 0 0,0 1 1 0 0,0-1-1 0 0,0 1 1 0 0,-1-1-11 0 0,1 0 4 0 0,0 1 0 0 0,0-1 1 0 0,0 0-1 0 0,0 0 1 0 0,1 0-1 0 0,-1 0 0 0 0,0 0 1 0 0,0 1-1 0 0,0-1 1 0 0,0 0-1 0 0,0 0 0 0 0,0 0 1 0 0,0 0-1 0 0,0 0 1 0 0,0 0-1 0 0,0 1 0 0 0,0-1 1 0 0,0 0-1 0 0,0 0 1 0 0,0 0-1 0 0,1 0 0 0 0,-1 0 1 0 0,0 0-1 0 0,0 0 0 0 0,0 0 1 0 0,0 0-1 0 0,0 1 1 0 0,0-1-1 0 0,1 0 0 0 0,-1 0 1 0 0,0 0-1 0 0,0 0 1 0 0,0 0-1 0 0,0 0 0 0 0,0 0 1 0 0,0 0-1 0 0,1 0 1 0 0,-1 0-1 0 0,0 0 0 0 0,0 0 1 0 0,0 0-1 0 0,0 0 1 0 0,0 0-1 0 0,1 0 0 0 0,-1 0 1 0 0,0 0-1 0 0,0 0 1 0 0,0 0-1 0 0,0-1 0 0 0,0 1 1 0 0,1 0-1 0 0,-1 0 1 0 0,0 0-1 0 0,0 0-4 0 0,3 0 32 0 0,-1 0 1 0 0,1 0-1 0 0,-1 0 0 0 0,1-1 1 0 0,0 1-1 0 0,-1-1 1 0 0,2 0-33 0 0,7-10 224 0 0,-9 11-192 0 0,1-1 0 0 0,-1 0 0 0 0,1 1 0 0 0,0 0 0 0 0,-1 0 0 0 0,1-1 0 0 0,1 2-32 0 0,-4-1 8 0 0,0 0 0 0 0,1 0 0 0 0,-1 0 1 0 0,0 0-1 0 0,1 0 0 0 0,-1 0 1 0 0,0 0-1 0 0,1 0 0 0 0,-1 0 1 0 0,0 0-1 0 0,1 0 0 0 0,-1 0 1 0 0,0-1-1 0 0,1 1 0 0 0,-1 0 0 0 0,0 0 1 0 0,0 0-1 0 0,1 0 0 0 0,-1 0 1 0 0,0-1-1 0 0,1 1 0 0 0,-1 0 1 0 0,0 0-1 0 0,0-1 0 0 0,1 1 1 0 0,-1 0-9 0 0,4-3 66 0 0,0-1 1 0 0,1 1 0 0 0,-1 1 0 0 0,1-1-1 0 0,0 1 1 0 0,3-2-67 0 0,-2 2 63 0 0,0-1 0 0 0,0 1 0 0 0,-1-2-1 0 0,0 1 1 0 0,1 0 0 0 0,-1-1 0 0 0,0-1-63 0 0,-2 3 37 0 0,0 0 1 0 0,-1 0 0 0 0,1 0 0 0 0,1 0 0 0 0,-1 0-1 0 0,1 0-37 0 0,13-7 194 0 0,-10 0-100 0 0,-2-3-14 0 0,-4 11-74 0 0,-1 0 1 0 0,0 0-1 0 0,1 0 1 0 0,-1-1-1 0 0,1 1 1 0 0,-1 0-1 0 0,1 0 1 0 0,0 0-1 0 0,-1 0 1 0 0,1 0-1 0 0,0 0 0 0 0,0 0 1 0 0,0 1-1 0 0,0-1 1 0 0,0 0-1 0 0,0 0 1 0 0,0 1-1 0 0,1-1-6 0 0,3-2 22 0 0,-5 3-17 0 0,1 0 0 0 0,0-1 0 0 0,-1 1 0 0 0,1 0 0 0 0,0-1 0 0 0,-1 1 0 0 0,1 0 1 0 0,-1-1-1 0 0,1 1 0 0 0,0-1 0 0 0,-1 1 0 0 0,1-1 0 0 0,-1 1 0 0 0,0-1 0 0 0,1 1 0 0 0,-1-1 1 0 0,1 0-1 0 0,-1 1 0 0 0,0-1 0 0 0,1 0 0 0 0,-1 1 0 0 0,0-1-5 0 0,3-5 14 0 0,-3 5-14 0 0,1 0 0 0 0,0 0 1 0 0,0 0-1 0 0,0 0 0 0 0,0-1 0 0 0,0 1 0 0 0,0 0 0 0 0,0 1 0 0 0,0-1 0 0 0,0 0 0 0 0,0 0 1 0 0,1 0-1 0 0,12-2-66 0 0,-9 6-27 0 0,25 27 16 0 0,-28-28 74 0 0,0 0 0 0 0,0 0 1 0 0,-1 0-1 0 0,1 0 0 0 0,-1 0 1 0 0,0 1-1 0 0,1-1 1 0 0,-1 0-1 0 0,0 1 3 0 0,4 8-30 0 0,8 5 20 0 0,6 2 10 0 0,-12-13 0 0 0,-1 1 0 0 0,1 0 0 0 0,-1 0 0 0 0,-1 1 0 0 0,1 0 0 0 0,1 4 0 0 0,-4-6 0 0 0,-3-5 0 0 0,0 1 0 0 0,0 0 0 0 0,1-1 0 0 0,-1 1 0 0 0,0 0 0 0 0,1-1 0 0 0,-1 1 0 0 0,0-1 0 0 0,1 1 0 0 0,-1 0 0 0 0,1-1 0 0 0,-1 1 0 0 0,1-1 0 0 0,0 0 0 0 0,-1 1 0 0 0,1-1 0 0 0,-1 1 0 0 0,1-1 0 0 0,0 0 0 0 0,-1 1 0 0 0,1-1 0 0 0,0 0 0 0 0,4 3 0 0 0,44 24 0 0 0,-45-26 0 0 0,-1 0 0 0 0,0 0 0 0 0,0-1 0 0 0,1 1 0 0 0,-1-1 0 0 0,0 0 1 0 0,1 0-1 0 0,-1 0 0 0 0,0 0 0 0 0,1-1 0 0 0,8 1 25 0 0,-10 0-10 0 0,0 0 0 0 0,-1-1-1 0 0,1 1 1 0 0,0 0 0 0 0,-1-1-1 0 0,1 1 1 0 0,-1-1 0 0 0,1 1-1 0 0,-1-1 1 0 0,1 0 0 0 0,-1 1-1 0 0,1-1 1 0 0,-1 0 0 0 0,0 0-1 0 0,1 0 1 0 0,-1 0 0 0 0,0 0 0 0 0,0-1-1 0 0,1 0-14 0 0,0 0 22 0 0,-1 1-1 0 0,1-1 1 0 0,0 1-1 0 0,0-1 0 0 0,0 1 1 0 0,0-1-1 0 0,0 1 1 0 0,0 0-1 0 0,0 0 1 0 0,1 0-22 0 0,9-3 74 0 0,15-6 193 0 0,-25 9-239 0 0,0 0 0 0 0,0 0 0 0 0,0 0 0 0 0,-1-1 0 0 0,1 1 0 0 0,-1-1 0 0 0,1 1 0 0 0,-1-1 0 0 0,1 0 0 0 0,-1 0 0 0 0,0 1 0 0 0,0-1 0 0 0,0-1-28 0 0,7-8 205 0 0,2 0-29 0 0,3-2-28 0 0,-8-5-12 0 0,-2 8-71 0 0,5-7 69 0 0,2 2-36 0 0,2-5 10 0 0,-3-1 250 0 0,6-20-358 0 0,-10 28 63 0 0,-4 9-52 0 0,0 1 10 0 0,0 0 0 0 0,-1 0-1 0 0,1 0 1 0 0,-1 0-1 0 0,1 0 1 0 0,-1-1-1 0 0,0 1 1 0 0,0 0-1 0 0,-1-3-20 0 0,-7-22 89 0 0,6 24-80 0 0,1 0 0 0 0,-1-1 0 0 0,1 1 0 0 0,0 0-1 0 0,0-1 1 0 0,1 1 0 0 0,-1-5-9 0 0,1-2 45 0 0,1 6-39 0 0,-1 0 0 0 0,-1 1 0 0 0,1-1-1 0 0,0 0 1 0 0,-1 1 0 0 0,-1-3-6 0 0,2 5 0 0 0,-1 0 0 0 0,0 0 0 0 0,0 0 0 0 0,-1 0 0 0 0,1 1 0 0 0,0-1 0 0 0,-1 0 0 0 0,1 1 0 0 0,-1-1 0 0 0,1 1 0 0 0,-1-1 0 0 0,0 0 0 0 0,0 0 0 0 0,1 0 0 0 0,-1 0-1 0 0,1 0 1 0 0,-1 0 0 0 0,1 0 0 0 0,-1-3 0 0 0,0-4-53 0 0,2 6-36 0 0,-2 0-108 0 0,1 2 201 0 0,-1 0-37 0 0,-1-3-117 0 0,-2 0-76 0 0,-7-8-382 0 0,10 9 456 0 0,-1 1 40 0 0,2 1-207 0 0,-1-1 64 0 0,1 2 54 0 0,-1-1 49 0 0,0 1 4 0 0,0 0 59 0 0,-3 1-52 0 0,4-1 24 0 0,1 0 3 0 0,-3 0-724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15.3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4 5984 0 0,'0'0'464'0'0,"-1"0"-306"0"0,-14-2 285 0 0,13 1-275 0 0,0 1 1 0 0,0 0 0 0 0,0-1-1 0 0,0 1 1 0 0,-1 0 0 0 0,1 0 0 0 0,0 1-1 0 0,0-1 1 0 0,0 0 0 0 0,0 1-1 0 0,0-1 1 0 0,-2 1-169 0 0,-5 3 296 0 0,-1 1 0 0 0,1 0-1 0 0,-1 0 1 0 0,1 1 0 0 0,1 0-1 0 0,-1 1 1 0 0,1 0 0 0 0,0 0 0 0 0,1 0-1 0 0,0 1 1 0 0,0 0 0 0 0,0 1 0 0 0,1 0-1 0 0,-2 4-295 0 0,1-1 227 0 0,1 0 0 0 0,0 0 0 0 0,1 1 0 0 0,0 0 0 0 0,1 0 0 0 0,0 0 0 0 0,1 0 0 0 0,1 0 0 0 0,0 1 0 0 0,1-1 0 0 0,0 4-227 0 0,1-10 95 0 0,0 0 0 0 0,0 0-1 0 0,1 1 1 0 0,0-1 0 0 0,0 0-1 0 0,1 0 1 0 0,0 0-1 0 0,0-1 1 0 0,0 1 0 0 0,1 0-1 0 0,2 2-94 0 0,-3-6 30 0 0,0 0 0 0 0,1-1 0 0 0,-1 1 0 0 0,1 0 0 0 0,0-1-1 0 0,0 0 1 0 0,0 0 0 0 0,0 0 0 0 0,0 0 0 0 0,1 0-1 0 0,-1-1 1 0 0,0 1 0 0 0,1-1 0 0 0,-1 0 0 0 0,1 0-1 0 0,-1 0 1 0 0,1-1 0 0 0,0 1 0 0 0,-1-1 0 0 0,1 0 0 0 0,0 0-1 0 0,0 0 1 0 0,-1 0 0 0 0,1-1 0 0 0,0 1-30 0 0,26-5 268 0 0,-22 5-179 0 0,0-2 1 0 0,0 1-1 0 0,0-1 0 0 0,0 0 0 0 0,6-3-89 0 0,-6 2 39 0 0,1-1 0 0 0,-1 0 0 0 0,0 0 0 0 0,0-1 0 0 0,0 0 0 0 0,-1-1 0 0 0,0 0 0 0 0,0 0 0 0 0,0 0 0 0 0,-1-1 0 0 0,0 0 0 0 0,0 0 0 0 0,0-1 0 0 0,-1 1 0 0 0,-1-1 0 0 0,1 0 0 0 0,-1-1 0 0 0,0-1-39 0 0,6-17 100 0 0,-2 7 172 0 0,-2 0 1 0 0,2-11-273 0 0,-7 24 21 0 0,1 0 0 0 0,-2 0 0 0 0,1 0 1 0 0,-1-1-1 0 0,0 1 0 0 0,-1 0 0 0 0,0 0 1 0 0,0-1-1 0 0,0 0-21 0 0,-3-13-339 0 0,-1-8-123 0 0,5 28 362 0 0,0-1 0 0 0,-1 1 0 0 0,0-1 0 0 0,1 1 0 0 0,-1-1-1 0 0,0 1 1 0 0,1 0 0 0 0,-1-1 0 0 0,0 1 0 0 0,0 0 0 0 0,0 0 0 0 0,-1 0-1 0 0,1-1 1 0 0,0 1 0 0 0,0 0 100 0 0,0 1-683 0 0,-6 0-2367 0 0,6 0 1313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15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33 600 456 0 0,'15'-3'-214'0'0,"26"-5"1455"0"0,-1-4 4153 0 0,-39 12-4389 0 0,-1 0-261 0 0,1 0-630 0 0,0-1-1 0 0,0 1 1 0 0,0 0-1 0 0,-1-1 1 0 0,1 1-1 0 0,0-1 1 0 0,0 1-1 0 0,0-1 1 0 0,-1 1-1 0 0,1-1 1 0 0,0 1-1 0 0,0-1 1 0 0,-1 0-1 0 0,1 1 1 0 0,-1-1-1 0 0,1 0 1 0 0,0 0-114 0 0,0-1 538 0 0,-1 2-8 0 0,-10-11 1166 0 0,7 11-1637 0 0,0-1 0 0 0,0 1 0 0 0,1 0 0 0 0,-1 0 0 0 0,0 0 1 0 0,0 0-1 0 0,0 0 0 0 0,1 0 0 0 0,-1 1 0 0 0,0-1 0 0 0,0 1 1 0 0,1 0-1 0 0,-1 0 0 0 0,0 0 0 0 0,1 0 0 0 0,-1 0 0 0 0,1 1 0 0 0,-1-1 1 0 0,1 1-1 0 0,0 0 0 0 0,0-1 0 0 0,-1 1 0 0 0,0 2-59 0 0,-4 2 38 0 0,1 2-1 0 0,-1-1 0 0 0,1 1 0 0 0,0 0 0 0 0,1 0 1 0 0,-1 1-38 0 0,1 2 108 0 0,1 0 1 0 0,0 0-1 0 0,0 0 1 0 0,1 1-1 0 0,0-1 1 0 0,1 1 0 0 0,0 3-109 0 0,1-7 11 0 0,1-1 0 0 0,0 0 0 0 0,1 1 0 0 0,-1-1 1 0 0,1 0-1 0 0,0 0 0 0 0,1 0 0 0 0,0 0 0 0 0,0 0 1 0 0,1 0-1 0 0,-1 0 0 0 0,2 0 0 0 0,-1-1 0 0 0,1 0 1 0 0,0 0-1 0 0,0 0 0 0 0,0 0 0 0 0,1 0 0 0 0,0-1 1 0 0,4 4-12 0 0,-7-7 17 0 0,1 0 1 0 0,0 0 0 0 0,0 0-1 0 0,1-1 1 0 0,-1 1 0 0 0,0-1 0 0 0,0 1-1 0 0,1-1 1 0 0,-1 0 0 0 0,1 0 0 0 0,-1-1-1 0 0,1 1 1 0 0,-1-1 0 0 0,1 0 0 0 0,0 0-1 0 0,-1 0 1 0 0,1 0 0 0 0,-1 0 0 0 0,1-1-1 0 0,-1 0 1 0 0,1 0 0 0 0,-1 0 0 0 0,4-1-18 0 0,-1 0 25 0 0,0-1 1 0 0,0 1-1 0 0,0-1 1 0 0,0 0 0 0 0,0-1-1 0 0,-1 1 1 0 0,0-1-1 0 0,1 0 1 0 0,-1-1 0 0 0,-1 1-1 0 0,1-1 1 0 0,-1 0-1 0 0,0 0 1 0 0,0-1 0 0 0,3-4-26 0 0,2-6 11 0 0,-1-1 0 0 0,-1 1 0 0 0,-1-2 0 0 0,0 1 0 0 0,0-5-11 0 0,-3 11-52 0 0,-1 0 0 0 0,-1 0 0 0 0,1-10 52 0 0,0-7-84 0 0,2-13-263 0 0,-2-16 347 0 0,0-7-470 0 0,2-14-165 0 0,2-33-320 0 0,2-31 43 0 0,-3 71 662 0 0,-4 40 178 0 0,-1 7 76 0 0,0 23 50 0 0,0 1 14 0 0,0 2 17 0 0,16 107 594 0 0,-9-51-293 0 0,-4 0 1 0 0,-3 49-387 0 0,0-50 131 0 0,-3 35 322 0 0,1-38 550 0 0,3 41-1003 0 0,1-46 348 0 0,-2-27-86 0 0,1-1-1 0 0,1 1 1 0 0,2 5-262 0 0,-2-14 189 0 0,-1 0 0 0 0,-1 0 0 0 0,0 9-189 0 0,0-10 137 0 0,0-10-55 0 0,0-2-2 0 0,0 7-913 0 0,-3-17-373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21.2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 0 0,'242'0'0'0,"121"0"0"0,1851 0 0 0,1110 0 0 0,4986 0 0 0,-8359 0 0 0,10 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24.1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23 3224 0 0,'0'0'379'0'0,"0"-6"1302"0"0,-4-2-724 0 0,3 6-58 0 0,1 2-285 0 0,-4-6 599 0 0,4 6 2248 0 0,-1 10-3035 0 0,0 1 1 0 0,-1-1 0 0 0,0 0 0 0 0,-1 3-427 0 0,0-2 278 0 0,1 0 0 0 0,0 0 0 0 0,1 0 1 0 0,0 3-279 0 0,-3 85 1383 0 0,-3 20 33 0 0,4-77-968 0 0,1 6 96 0 0,-3 23 224 0 0,4-17-177 0 0,1-52-496 0 0,0 7 127 0 0,0 0-130 0 0,0-7 2 0 0,0-2-12 0 0,0 0-38 0 0,0 0-152 0 0,0 0-69 0 0,0 0-14 0 0,0 0-139 0 0,0 0-585 0 0,0 0-261 0 0,0 0-993 0 0,0 0-3776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24.5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0 130 2304 0 0,'0'0'285'0'0,"0"0"359"0"0,0 0 158 0 0,0 0 28 0 0,0 0-14 0 0,0 0-93 0 0,0 0-41 0 0,0 0-8 0 0,0 0-13 0 0,0 0-46 0 0,0 0-27 0 0,2-1-4 0 0,7-4 66 0 0,-3 1-355 0 0,0 0-1 0 0,0 1 0 0 0,0-1 1 0 0,1 2-1 0 0,4-3-294 0 0,-5 3 109 0 0,0 0 0 0 0,0 0 0 0 0,-1 0 0 0 0,0-1 0 0 0,3-1-109 0 0,24-11 382 0 0,-17 9-47 0 0,0 0 1 0 0,13-7-336 0 0,-21 10 56 0 0,0 0 0 0 0,1 1 1 0 0,0 0-1 0 0,0 0 0 0 0,3 0-56 0 0,26-7 17 0 0,-21 3-489 0 0,1 2-1 0 0,0 0 0 0 0,-1 0 1 0 0,2 2-1 0 0,-1 0 0 0 0,16 0 473 0 0,-15 6-1054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24.9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79 2760 0 0,'0'0'125'0'0,"0"0"226"0"0,0 0 864 0 0,0 0 380 0 0,0 0 73 0 0,0 0-132 0 0,0 0-625 0 0,0 0-278 0 0,0 0-51 0 0,0 0-22 0 0,0 0-66 0 0,0 0-22 0 0,3 0-6 0 0,2-1-272 0 0,0 0 1 0 0,0 0-1 0 0,0 0 1 0 0,-1 0-1 0 0,1-1 1 0 0,0 0 0 0 0,0 0-1 0 0,-1 0 1 0 0,4-3-195 0 0,-1 1 184 0 0,0 1 0 0 0,0 0 0 0 0,1 0 0 0 0,-1 0 1 0 0,3 1-185 0 0,63-18 614 0 0,-42 12-523 0 0,5-1-261 0 0,9 4-2361 0 0,-31 4-2609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25.3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0 5984 0 0,'0'0'266'0'0,"-1"0"0"0"0,1 0 0 0 0,-1 0 0 0 0,1 0 0 0 0,-1 1 0 0 0,1-1 0 0 0,-1 0 0 0 0,1 0 0 0 0,-1 0 0 0 0,1 1 0 0 0,-1-1-1 0 0,1 0 1 0 0,0 1 0 0 0,-1-1 0 0 0,1 0 0 0 0,-1 1 0 0 0,1-1 0 0 0,0 0 0 0 0,-1 1 0 0 0,1-1-266 0 0,-6 13 1744 0 0,0 14-1651 0 0,5-25 253 0 0,-8 67 2632 0 0,1 18-2978 0 0,2-18 818 0 0,4-28 731 0 0,2 40-1549 0 0,1-8 682 0 0,-1-71-724 0 0,0-2-22 0 0,0 0-92 0 0,0 0-386 0 0,0 0-170 0 0,0 0-1068 0 0,0 0-4157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25.6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3224 0 0,'0'0'469'0'0,"0"0"762"0"0,0 0 331 0 0,0 0 66 0 0,0 0-168 0 0,0 0-776 0 0,0 0-342 0 0,0 0-72 0 0,0 2 6 0 0,6 10 176 0 0,-5-10-385 0 0,0 0 1 0 0,0 1-1 0 0,0-1 0 0 0,0 0 1 0 0,-1 0-1 0 0,1 0 0 0 0,-1 1 1 0 0,1-1-1 0 0,-1 0 1 0 0,0 1-68 0 0,0 1 104 0 0,1-1 0 0 0,-1 1 0 0 0,1 0 0 0 0,-1-1-1 0 0,1 1 1 0 0,1 0 0 0 0,-1 0-104 0 0,5 22 553 0 0,-1 48 816 0 0,-4-58-914 0 0,0 1 1 0 0,-2 0-1 0 0,0-1 0 0 0,-2 8-455 0 0,3 32 1092 0 0,-1-50-975 0 0,0-3-60 0 0,1 0 0 0 0,-1 0-1 0 0,1 0 1 0 0,0 0 0 0 0,0 1 0 0 0,0-1 0 0 0,0 0 0 0 0,0 0 0 0 0,1 0-1 0 0,-1 1-56 0 0,3 7 1096 0 0,-5-25-704 0 0,3 4-380 0 0,0 0 0 0 0,0 1 0 0 0,1-1 0 0 0,0 0 0 0 0,1 1 0 0 0,0 0 0 0 0,0 0 0 0 0,1 0-1 0 0,0 0 1 0 0,2-1-12 0 0,6-11-111 0 0,0 2-1 0 0,2 0 0 0 0,12-13 112 0 0,-14 19-42 0 0,1 0-1 0 0,1 1 0 0 0,0 1 1 0 0,1 1-1 0 0,0 0 0 0 0,1 0 1 0 0,8-3 42 0 0,-15 10-10 0 0,0-1 0 0 0,0 1 0 0 0,6-2 10 0 0,2 0-44 0 0,-14 5 37 0 0,1-1 0 0 0,-1 0 0 0 0,1 0 0 0 0,0 1-1 0 0,-1 0 1 0 0,1 0 0 0 0,0 0 0 0 0,-1 0 0 0 0,1 1 0 0 0,-1-1-1 0 0,2 1 8 0 0,6 2-21 0 0,-1 1-1 0 0,1 0 1 0 0,-1 0 21 0 0,-3-1 3 0 0,-3-1-3 0 0,0 0 0 0 0,0 0 0 0 0,-1 1 0 0 0,1-1 0 0 0,-1 1 0 0 0,0 0 0 0 0,0 0 0 0 0,0 0 0 0 0,0 0 0 0 0,0 1 0 0 0,0-1 0 0 0,0 3 0 0 0,-1-3 0 0 0,0 0 0 0 0,0 0 0 0 0,-1 0 0 0 0,1 0 0 0 0,-1 0 0 0 0,0 1 0 0 0,0-1 0 0 0,0 0 0 0 0,-1 1 0 0 0,1-1 0 0 0,-1 1 0 0 0,1-1 0 0 0,-1 1 0 0 0,0 0 0 0 0,-1 2 0 0 0,-2 6-96 0 0,-1 1-1 0 0,0-1 0 0 0,-1 1 97 0 0,-10 32-1812 0 0,14-43 1441 0 0,1-1 0 0 0,0 1 0 0 0,-1-1 0 0 0,1 1 0 0 0,0 0 0 0 0,0-1 0 0 0,0 1 0 0 0,0 0 0 0 0,1-1 0 0 0,-1 1 0 0 0,0 0 0 0 0,1 0 371 0 0,0 7-4813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26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137 474 1840 0 0,'0'0'83'0'0,"-10"-4"10"0"0,8 3 131 0 0,-1 1-1 0 0,1-1 1 0 0,0 0-1 0 0,0 1 1 0 0,-1-1-1 0 0,1 1 1 0 0,0 0 0 0 0,-1 0-1 0 0,1 0 1 0 0,0 0-1 0 0,-1 0 1 0 0,1 0-1 0 0,0 1 1 0 0,0-1 0 0 0,-1 1-1 0 0,1-1 1 0 0,0 1-1 0 0,0 0 1 0 0,0 0 0 0 0,0 0-1 0 0,0 0 1 0 0,0 0-1 0 0,0 1 1 0 0,0-1-1 0 0,0 1 1 0 0,0-1 0 0 0,1 1-1 0 0,-1-1 1 0 0,1 1-1 0 0,-1 0 1 0 0,1 0 0 0 0,0 0-1 0 0,-1 0 1 0 0,1 0-1 0 0,0 0 1 0 0,0 0-1 0 0,1 0 1 0 0,-1 1 0 0 0,0-1-1 0 0,1 0 1 0 0,-1 0-1 0 0,1 3-223 0 0,-1 2 88 0 0,0 0 0 0 0,0 0-1 0 0,0 0 1 0 0,-1-1 0 0 0,0 1-1 0 0,-1 0 1 0 0,1-1 0 0 0,-1 1-88 0 0,-2 3 84 0 0,2 0 1 0 0,-1 1-1 0 0,1 2-84 0 0,-6 20 219 0 0,6-24-115 0 0,1 0-1 0 0,0 0 1 0 0,0 0-1 0 0,1 1 1 0 0,0-1-1 0 0,0 0 1 0 0,1 5-104 0 0,2 13 315 0 0,-2-20-256 0 0,0 0-1 0 0,0 0 0 0 0,1-1 0 0 0,1 1 0 0 0,-1 0 0 0 0,1 0 0 0 0,0-1 0 0 0,0 1 0 0 0,1-1 0 0 0,0 1 0 0 0,0-1 0 0 0,1 1-58 0 0,-4-6 85 0 0,12 2 38 0 0,-11-2-121 0 0,0-1 0 0 0,0 1 1 0 0,0-1-1 0 0,0 0 0 0 0,0 1 0 0 0,1-1 0 0 0,-1 0 1 0 0,0 0-1 0 0,0 0 0 0 0,0 0 0 0 0,0 0 1 0 0,1 0-3 0 0,4-1 30 0 0,0-1 0 0 0,0 0 1 0 0,0 0-1 0 0,0 0 1 0 0,0-1-1 0 0,0 0 1 0 0,-1 0-1 0 0,1-1 1 0 0,-1 1-1 0 0,0-1 1 0 0,0 0-1 0 0,0-1 0 0 0,0 1 1 0 0,-1-1-1 0 0,4-4-30 0 0,8-12-4 0 0,-2 0-1 0 0,0-1 0 0 0,2-6 5 0 0,-15 27-2 0 0,9-19-430 0 0,0-1 1 0 0,-2 0 0 0 0,0 0 0 0 0,-2-1 0 0 0,0 0 0 0 0,-1 0 0 0 0,-1 0 0 0 0,-2-1 0 0 0,0 0 0 0 0,-1-15 431 0 0,2-27-580 0 0,-1 35 53 0 0,-2 0-1 0 0,-1-5 528 0 0,-3-180-997 0 0,4 152 2148 0 0,0 62-781 0 0,0 1 12 0 0,-1-8 576 0 0,3 11 225 0 0,2 16-459 0 0,-1 7-291 0 0,-3-21-334 0 0,1 0 1 0 0,0 0 0 0 0,-1 0 0 0 0,0 0 0 0 0,0 0 0 0 0,-1 1-100 0 0,-2 16 302 0 0,0-7 32 0 0,2 0 1 0 0,-1 11-335 0 0,1 40 974 0 0,-3-1-1 0 0,-4 5-973 0 0,5-42 783 0 0,1 21-783 0 0,-2 23 705 0 0,1-27 323 0 0,2 9-1028 0 0,-3 33 947 0 0,0-30 419 0 0,4 16-1366 0 0,0-56 123 0 0,0-13-93 0 0,0-1-15 0 0,-1 0-1 0 0,1 0 0 0 0,0 0 1 0 0,-1 0-1 0 0,0 0 1 0 0,0 0-1 0 0,0 0 1 0 0,0 0-15 0 0,-2 4-43 0 0,2-5-260 0 0,1-2-123 0 0,0 0-880 0 0,0 0-3579 0 0,0 0-1529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39.7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1 107 9184 0 0,'-1'-12'198'0'0,"1"-3"67"0"0,1 0-1 0 0,0 0 1 0 0,0 1-265 0 0,0-18 2938 0 0,-2 31-2452 0 0,1 1-472 0 0,0 0-1 0 0,0 0 1 0 0,0 0 0 0 0,0 0 0 0 0,0 0 0 0 0,0 0-1 0 0,1 0 1 0 0,-1 0 0 0 0,0 0 0 0 0,0 0-1 0 0,0 0 1 0 0,0 0 0 0 0,0 0 0 0 0,0 0-1 0 0,0 0 1 0 0,0 0 0 0 0,0-1 0 0 0,0 1-1 0 0,0 0 1 0 0,0 0 0 0 0,0 0 0 0 0,0 0-1 0 0,0 0 1 0 0,0 0 0 0 0,0 0 0 0 0,0 0-1 0 0,0 0 1 0 0,0 0 0 0 0,0 0 0 0 0,0 0-1 0 0,0 0 1 0 0,0 0 0 0 0,0 0 0 0 0,0 0 0 0 0,0 0-1 0 0,0-1 1 0 0,0 1 0 0 0,0 0 0 0 0,0 0-1 0 0,0 0 1 0 0,0 0 0 0 0,0 0 0 0 0,0 0-1 0 0,0 0 1 0 0,0 0 0 0 0,0 0 0 0 0,0 0-1 0 0,0 0 1 0 0,0 0 0 0 0,0 0 0 0 0,0 0-1 0 0,0 0 1 0 0,0 0 0 0 0,-1 0 0 0 0,1 0-1 0 0,0 0 1 0 0,0 0 0 0 0,0 0 0 0 0,0 0 0 0 0,0 0-1 0 0,0 0 1 0 0,0 0 0 0 0,0 0 0 0 0,0 0-1 0 0,0 0 1 0 0,0 0 0 0 0,0 0 0 0 0,0 0-14 0 0,11 0-128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50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18 213 6504 0 0,'21'0'128'0'0,"-14"0"-39"0"0,3 0 64 0 0,5 0-98 0 0,-3-3 18 0 0,1-1 75 0 0,2-2 168 0 0,-4 3 284 0 0,-9 3-511 0 0,1 0 0 0 0,0 0 0 0 0,-1-1-1 0 0,1 1 1 0 0,-1 0 0 0 0,1-1 0 0 0,1 0-89 0 0,6-13 600 0 0,-8 13-562 0 0,-1 0 0 0 0,1 0 0 0 0,0 0 0 0 0,-1 0 1 0 0,1 0-1 0 0,0 0 0 0 0,0 0 0 0 0,-1 1 0 0 0,1-1 1 0 0,0 0-1 0 0,1 1-38 0 0,7-3 214 0 0,-4 0-69 0 0,0 0 34 0 0,-5 3-149 0 0,0-1-1 0 0,0 0 1 0 0,0 1-1 0 0,0-1 1 0 0,0 0-1 0 0,0 0 1 0 0,-1 0-1 0 0,1 0 0 0 0,0 0 1 0 0,-1 0-1 0 0,1 0 1 0 0,0 0-1 0 0,-1 0 1 0 0,1 0-1 0 0,-1 0 1 0 0,1-1-30 0 0,1-4 200 0 0,2 1 35 0 0,8-2 235 0 0,-11 7-436 0 0,0-1-1 0 0,0 1 1 0 0,0-1-1 0 0,0 1 1 0 0,0-1-1 0 0,0 1 1 0 0,0-1-1 0 0,0 0 1 0 0,0 1-1 0 0,0-1 1 0 0,0 0-1 0 0,0 0 1 0 0,-1 0 0 0 0,1 0-1 0 0,0 0 1 0 0,0 0-34 0 0,0-3 105 0 0,0-1 39 0 0,-1-11 408 0 0,0 7-219 0 0,0 3-164 0 0,1 2-79 0 0,1 1-62 0 0,4 0 67 0 0,-6 3-91 0 0,1 0 1 0 0,-1 0-1 0 0,1-1 1 0 0,-1 1 0 0 0,0 0-1 0 0,1 0 1 0 0,-1 0-1 0 0,0 0 1 0 0,1-1 0 0 0,-1 1-1 0 0,0 0 1 0 0,1 0-1 0 0,-1-1 1 0 0,0 1 0 0 0,1 0-1 0 0,-1-1 1 0 0,0 1-1 0 0,0 0 1 0 0,0-1 0 0 0,1 1-1 0 0,-1 0 1 0 0,0-1-1 0 0,0 1 1 0 0,0 0 0 0 0,0-1-1 0 0,0 1 1 0 0,1-1-1 0 0,-1 1 1 0 0,0 0 0 0 0,0-1-1 0 0,0 1 1 0 0,0-1-1 0 0,0 1 1 0 0,0 0 0 0 0,0-1-1 0 0,-1 1 1 0 0,1-1-1 0 0,0 1 1 0 0,0 0 0 0 0,0-1-1 0 0,0 1 1 0 0,0 0-1 0 0,0-1 1 0 0,-1 1 0 0 0,1 0-1 0 0,0-1 1 0 0,0 1-1 0 0,-1 0 1 0 0,1-1-5 0 0,-11-12 145 0 0,8 9-26 0 0,2 1-53 0 0,2-7-17 0 0,-1 8-9 0 0,0-1-1 0 0,0-3-19 0 0,0 4 16 0 0,0-1 51 0 0,0 0 69 0 0,-2 3 58 0 0,-2 0-143 0 0,2 0-27 0 0,-6 0 45 0 0,-8 0 103 0 0,4 2-158 0 0,-1 5-33 0 0,5-2 0 0 0,-3 0-1 0 0,9-4 0 0 0,-1 0 0 0 0,1 0 0 0 0,0 0 0 0 0,-1 1 0 0 0,1-1 0 0 0,0 1 0 0 0,0-1 0 0 0,0 1 0 0 0,0 0 0 0 0,-6 5 1 0 0,1 1 1 0 0,0 0 0 0 0,1 1 0 0 0,0 0-1 0 0,0 0 1 0 0,-3 6-2 0 0,-21 34 67 0 0,11-16 17 0 0,7-12-19 0 0,9-16-38 0 0,1-1-1 0 0,-1 1 0 0 0,1 0 0 0 0,0 0 0 0 0,0-1 0 0 0,0 1 0 0 0,0 1 0 0 0,1-1 0 0 0,0 0 1 0 0,0 5-27 0 0,-1 9 109 0 0,-5-2-24 0 0,1-2 21 0 0,5 2 41 0 0,0-10-66 0 0,1-5-54 0 0,0 1 0 0 0,0-1 0 0 0,0 0 0 0 0,0 0 0 0 0,0 1-1 0 0,1-1 1 0 0,-1 0 0 0 0,1 0 0 0 0,-1 0 0 0 0,1 2-27 0 0,1-1 16 0 0,4 10 97 0 0,7 8 156 0 0,3-3-25 0 0,-4-11-174 0 0,13-1 12 0 0,-14 5-2 0 0,0-9-42 0 0,0-1-1 0 0,0 0 0 0 0,-1-1 0 0 0,1 0 0 0 0,7-1-37 0 0,0 1 49 0 0,-7 0-21 0 0,-2 0-40 0 0,4 0-55 0 0,14-1-157 0 0,-16-1 176 0 0,2-1-49 0 0,-4 0-56 0 0,-3 2-8 0 0,-1-1-64 0 0,1 1-79 0 0,-1 0-90 0 0,-1 0 6 0 0,0 1-60 0 0,-1-1-53 0 0,1 1-47 0 0,0-1-161 0 0,0 1-47 0 0,1 0-195 0 0,2 0-525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40.7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59 5008 0 0,'0'0'231'0'0,"0"-3"-18"0"0,5-30 2965 0 0,-5 32-3054 0 0,0 0-1 0 0,0 0 0 0 0,0 1 0 0 0,0-1 0 0 0,0 0 0 0 0,0 0 1 0 0,0 0-1 0 0,0 1 0 0 0,0-1 0 0 0,0 0 0 0 0,0 0 0 0 0,-1 1 1 0 0,1-1-1 0 0,0 0 0 0 0,-1 1 0 0 0,1-1 0 0 0,0 0 0 0 0,-1 0 1 0 0,1 1-1 0 0,-1-1 0 0 0,0 0-123 0 0,1 1 557 0 0,4-5 270 0 0,-3 5 3087 0 0,-5 7-3813 0 0,0 1 0 0 0,1-1 0 0 0,0 1-1 0 0,1 0 1 0 0,0 0 0 0 0,-1 7-101 0 0,2-11 30 0 0,-12 87 397 0 0,4-8 13 0 0,4-38 18 0 0,3 0 0 0 0,1 0 0 0 0,3 10-458 0 0,-1 19 520 0 0,9 115 854 0 0,-10-101-636 0 0,0-88-787 0 0,0 0 0 0 0,0 1-1 0 0,0-1 1 0 0,0 1-1 0 0,0-1 1 0 0,0 0-1 0 0,0 1 1 0 0,0-1 0 0 0,0 0-1 0 0,0 1 1 0 0,0-1-1 0 0,0 0 1 0 0,0 1 0 0 0,-1-1-1 0 0,1 0 1 0 0,0 1-1 0 0,0-1 1 0 0,0 0-1 0 0,-1 1 1 0 0,1-1 0 0 0,0 0-1 0 0,0 0 1 0 0,0 1-1 0 0,-1-1 50 0 0,1 0-176 0 0,0 0-1 0 0,0 0 1 0 0,-1 0-1 0 0,1-1 0 0 0,0 1 1 0 0,0 0-1 0 0,0 0 1 0 0,0 0-1 0 0,-1 0 0 0 0,1 0 1 0 0,0-1-1 0 0,0 1 1 0 0,0 0-1 0 0,0 0 0 0 0,0 0 1 0 0,0-1-1 0 0,0 1 1 0 0,0 0-1 0 0,0 0 0 0 0,0 0 1 0 0,-1-1-1 0 0,1 1 1 0 0,0 0-1 0 0,0 0 1 0 0,0-1-1 0 0,0 1 0 0 0,1 0 1 0 0,-1 0-1 0 0,0 0 1 0 0,0-1-1 0 0,0 1 0 0 0,0 0 1 0 0,0 0-1 0 0,0 0 1 0 0,0-1-1 0 0,0 1 0 0 0,0 0 1 0 0,0 0-1 0 0,1 0 1 0 0,-1-1-1 0 0,0 1 177 0 0,4-9-5877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41.2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252 100 5064 0 0,'0'0'389'0'0,"-6"-9"1503"0"0,-14-38 2283 0 0,18 37-2973 0 0,2 9-1172 0 0,0 1 0 0 0,0-1 0 0 0,0 0 0 0 0,0 0 0 0 0,0 1 0 0 0,0-1 0 0 0,0 0 0 0 0,-1 1 0 0 0,1-1 0 0 0,0 0 0 0 0,0 1 0 0 0,-1-1 0 0 0,1 0 0 0 0,0 1 0 0 0,-1-1 0 0 0,1 0 0 0 0,-1 1-30 0 0,-1-3 118 0 0,0 1-1 0 0,-1 0 1 0 0,0 1 0 0 0,1-1 0 0 0,-1 0 0 0 0,0 1 0 0 0,0-1 0 0 0,0 1 0 0 0,0 0 0 0 0,0 0 0 0 0,0 0 0 0 0,0 0-1 0 0,0 1 1 0 0,-1-1 0 0 0,1 1 0 0 0,0 0 0 0 0,0 0 0 0 0,-1 0 0 0 0,1 0 0 0 0,0 1 0 0 0,0-1 0 0 0,0 1 0 0 0,-3 0-118 0 0,-2 3 44 0 0,1 1 0 0 0,-1 0 1 0 0,1 0-1 0 0,0 0 1 0 0,0 1-1 0 0,1 0 1 0 0,-1 0-1 0 0,1 1 0 0 0,1-1 1 0 0,-1 1-1 0 0,1 1 1 0 0,-1 2-45 0 0,4-8 7 0 0,1 1 0 0 0,-1 0 0 0 0,1-1 0 0 0,0 1 0 0 0,0 0 0 0 0,0 0 0 0 0,0 2-7 0 0,-8 19 47 0 0,6-20-32 0 0,1 0-1 0 0,0 0 1 0 0,0 0 0 0 0,0 0 0 0 0,1 1-1 0 0,-1-1 1 0 0,1 0 0 0 0,0 1 0 0 0,0-1 0 0 0,0 1-1 0 0,1-1 1 0 0,-1 1 0 0 0,1 2-15 0 0,0 2 52 0 0,-2 0 0 0 0,1 0 0 0 0,-1 0 0 0 0,-2 5-52 0 0,-3 15 124 0 0,5-21-56 0 0,1 0 1 0 0,1 0-1 0 0,-1 0 0 0 0,1 1 1 0 0,0-1-1 0 0,1 0 0 0 0,1 5-68 0 0,-2-9 31 0 0,0-1-1 0 0,0 0 0 0 0,0 0 0 0 0,0 1 0 0 0,-1-1 0 0 0,1 0 0 0 0,-2 3-30 0 0,1-3 27 0 0,1 0 0 0 0,-1-1 0 0 0,1 1 0 0 0,0 0 0 0 0,-1 0 0 0 0,1 0 0 0 0,0-1 0 0 0,1 1 0 0 0,-1 0-1 0 0,1 0-26 0 0,15 33 290 0 0,-8-22-165 0 0,-7-11-101 0 0,1-1-1 0 0,0 1 1 0 0,0-1-1 0 0,0 1 1 0 0,1-1-1 0 0,-1 0 1 0 0,0 0 0 0 0,1 0-1 0 0,-1 0 1 0 0,1 0-1 0 0,0-1 1 0 0,2 2-24 0 0,4 1 66 0 0,-1 0 0 0 0,0-1 0 0 0,9 2-66 0 0,-9-4 42 0 0,0 1-1 0 0,0-1 1 0 0,0-1-1 0 0,0 1 1 0 0,0-1-1 0 0,0-1 1 0 0,0 1-1 0 0,0-2 1 0 0,0 1-1 0 0,4-2-41 0 0,13-4-563 0 0,-1-1 0 0 0,14-8 563 0 0,-21 9-771 0 0,1-1-834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41.8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4 2760 0 0,'-35'-4'432'0'0,"34"4"396"0"0,1 0 277 0 0,0 0 51 0 0,0 0-56 0 0,2 8 285 0 0,-1-7-1307 0 0,-1-1-1 0 0,0 1 1 0 0,1 0 0 0 0,-1-1 0 0 0,0 1 0 0 0,0 0 0 0 0,0 0 0 0 0,1 0 0 0 0,-1-1 0 0 0,0 1 0 0 0,0 0 0 0 0,0 0 0 0 0,0 0 0 0 0,0-1 0 0 0,-1 1 0 0 0,1 0-1 0 0,0 0 1 0 0,0-1 0 0 0,-1 2-78 0 0,1-1 74 0 0,-1 1-1 0 0,0-1 0 0 0,0 1 1 0 0,0 0-1 0 0,1 0 0 0 0,-1 0 1 0 0,1-1-1 0 0,0 1 0 0 0,-1 0 1 0 0,1 0-1 0 0,0 0 0 0 0,0 0 1 0 0,0 0-1 0 0,0 0 0 0 0,0-1 1 0 0,1 1-1 0 0,-1 0 0 0 0,1 0 1 0 0,-1 0-1 0 0,1-1 0 0 0,-1 1 1 0 0,1 0-1 0 0,0 0 0 0 0,0-1 1 0 0,1 2-74 0 0,1 4 268 0 0,0 0 1 0 0,-1 0 0 0 0,0 0 0 0 0,0 0 0 0 0,-1 0-1 0 0,1 1 1 0 0,-1 1-269 0 0,6 27 892 0 0,-4-25-607 0 0,-1 0 1 0 0,1 0-1 0 0,-2 1 0 0 0,1-1 1 0 0,-1 8-286 0 0,-1-11 152 0 0,1 0 0 0 0,0 0 0 0 0,1-1 1 0 0,0 1-1 0 0,1 2-152 0 0,-1-2 131 0 0,0-1 0 0 0,0 1 0 0 0,-1 0 0 0 0,0-1-1 0 0,0 4-130 0 0,-1-2 141 0 0,1-1 0 0 0,0 0-1 0 0,1 1 1 0 0,0-1-1 0 0,2 3-140 0 0,-2-6 86 0 0,-1 1 0 0 0,1-1 0 0 0,-1 1 0 0 0,0 0 0 0 0,0-1 0 0 0,-1 1 0 0 0,1 0 0 0 0,-1 0 0 0 0,-1 0 0 0 0,1-1-1 0 0,-1 2-85 0 0,-2 2 568 0 0,4-9-565 0 0,-1 0-1 0 0,0 0 1 0 0,0 0-1 0 0,1 0 1 0 0,-1 0-1 0 0,0 0 1 0 0,0 0-1 0 0,1 0 1 0 0,-1 0-1 0 0,0 0 1 0 0,1 0-1 0 0,-1 0 1 0 0,0 0-1 0 0,0 0 1 0 0,1 0-1 0 0,-1 0 1 0 0,0 0-1 0 0,0 0 0 0 0,1 0 1 0 0,-1 0-1 0 0,0 0 1 0 0,0-1-1 0 0,1 1 1 0 0,-1 0-1 0 0,0 0 1 0 0,0 0-1 0 0,0 0 1 0 0,1-1-1 0 0,-1 1 1 0 0,0 0-1 0 0,0 0 1 0 0,0 0-1 0 0,0-1 1 0 0,1 1-1 0 0,-1 0 1 0 0,0 0-1 0 0,0-1 1 0 0,0 1-1 0 0,0 0 1 0 0,0 0-1 0 0,0-1 0 0 0,0 1 1 0 0,0 0-1 0 0,0 0 1 0 0,0-1-1 0 0,0 1 1 0 0,0 0-1 0 0,0-1 1 0 0,0 1-1 0 0,0 0 1 0 0,0 0-1 0 0,0-1 1 0 0,0 1-1 0 0,0 0 1 0 0,0 0-1 0 0,0-1-2 0 0,0 1 16 0 0,8-58 147 0 0,-7 48-155 0 0,0 1 0 0 0,0 0 0 0 0,1-1-1 0 0,1 1 1 0 0,0 0 0 0 0,0 0 0 0 0,1 1 0 0 0,1-3-8 0 0,6-18 3 0 0,-7 20-3 0 0,0-1 0 0 0,1 1 0 0 0,0 1 0 0 0,0-1 0 0 0,1 1 0 0 0,0-1 0 0 0,7-6 0 0 0,-7 10 0 0 0,-1-1 0 0 0,1 1 0 0 0,0 0 0 0 0,0 0 0 0 0,0 0 0 0 0,1 1 0 0 0,0 0 0 0 0,0 1 0 0 0,0-1 0 0 0,4 0 0 0 0,-9 3 0 0 0,7-2 0 0 0,1 0 0 0 0,-1 1 0 0 0,1 0 0 0 0,6 0 0 0 0,-14 2 0 0 0,1 0 0 0 0,0 0 0 0 0,0 0 0 0 0,0 0 0 0 0,-1 0 0 0 0,1 1 0 0 0,0 0 0 0 0,0-1 0 0 0,-1 1 0 0 0,1 0 0 0 0,0 0 0 0 0,-1 1 0 0 0,1-1 0 0 0,-1 0 0 0 0,0 1 0 0 0,1-1 0 0 0,-1 1 0 0 0,1 1 0 0 0,4 3-20 0 0,0 0-1 0 0,0 1 0 0 0,-1 1 1 0 0,0-1-1 0 0,0 1 0 0 0,0 0 1 0 0,-1 0-1 0 0,-1 1 0 0 0,1-1 1 0 0,-1 1-1 0 0,-1 0 0 0 0,1 3 21 0 0,5 30-44 0 0,-8-34 40 0 0,0-1 1 0 0,1 1 0 0 0,0 0 0 0 0,0 0 0 0 0,0-1-1 0 0,3 4 4 0 0,-2-4 0 0 0,0 1 0 0 0,0 0 0 0 0,-1 1 0 0 0,1 2 0 0 0,-2-3 0 0 0,1-1 0 0 0,1 1 0 0 0,-1-1 0 0 0,2 3 0 0 0,0-4 11 0 0,-3-5 44 0 0,-1-1 17 0 0,0 0 4 0 0,0 0-10 0 0,0 0 1 0 0,0-18 77 0 0,0 13-137 0 0,1 0 0 0 0,0 0 0 0 0,0 1 0 0 0,0-1-1 0 0,1 0 1 0 0,-1 1 0 0 0,1-1 0 0 0,0 1 0 0 0,0 0 0 0 0,1-1 0 0 0,-1 1 0 0 0,1 0 0 0 0,0 0-1 0 0,3-2-6 0 0,12-21 49 0 0,-13 18-47 0 0,1-1 0 0 0,1 1 0 0 0,0 0-1 0 0,0 1 1 0 0,1-1 0 0 0,0 1-1 0 0,1 1-1 0 0,19-21 0 0 0,-23 23 0 0 0,-1 1 0 0 0,1-1 0 0 0,0 1 0 0 0,0 0 0 0 0,0 0 0 0 0,0 0 0 0 0,1 1 0 0 0,0 0 0 0 0,1-1 0 0 0,10-4 0 0 0,-10 5 0 0 0,-1 0 0 0 0,1 0 0 0 0,0 1 0 0 0,0 0 0 0 0,0 0 0 0 0,0 0 0 0 0,0 1 0 0 0,6-1 0 0 0,-10 2-2 0 0,-1 0-1 0 0,1 0 1 0 0,-1 0-1 0 0,0 0 0 0 0,1 0 1 0 0,-1 0-1 0 0,1 0 1 0 0,-1 1-1 0 0,0-1 0 0 0,1 1 1 0 0,-1 0-1 0 0,0 0 0 0 0,0 0 1 0 0,1 0-1 0 0,-1 0 1 0 0,0 0-1 0 0,0 0 0 0 0,0 1 1 0 0,0-1-1 0 0,0 1 1 0 0,-1 0-1 0 0,1-1 0 0 0,0 2 3 0 0,13 13-53 0 0,-10-11 47 0 0,-1 0 0 0 0,1-1 0 0 0,-1 1 0 0 0,0 1 0 0 0,-1-1 0 0 0,0 0 0 0 0,1 1-1 0 0,-2 0 1 0 0,3 5 6 0 0,3 13-35 0 0,-1-1 0 0 0,-1 2 35 0 0,-5-17-8 0 0,0 1 0 0 0,0-1-1 0 0,0 0 1 0 0,-1 1 0 0 0,-1-1 0 0 0,1 0-1 0 0,-2 8 9 0 0,0 8 10 0 0,2-20-134 0 0,0-1 0 0 0,0 1-1 0 0,0-1 1 0 0,0 1 0 0 0,-1-1 0 0 0,0 0-1 0 0,0 3 125 0 0,0-4-878 0 0,1-2-1074 0 0,0 0-4173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42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317 13 7344 0 0,'0'0'21'0'0,"0"-1"1"0"0,0 0 0 0 0,-1 1-1 0 0,1-1 1 0 0,0 1 0 0 0,0-1 0 0 0,0 1-1 0 0,0-1 1 0 0,-1 1 0 0 0,1-1-1 0 0,0 0 1 0 0,-1 1 0 0 0,1 0-1 0 0,0-1 1 0 0,-1 1 0 0 0,1-1-1 0 0,-1 1 1 0 0,1-1 0 0 0,0 1-1 0 0,-1 0 1 0 0,1-1 0 0 0,-1 1-1 0 0,1 0 1 0 0,-1 0 0 0 0,0-1-1 0 0,1 1 1 0 0,-1 0-22 0 0,-1 0 25 0 0,1 0 0 0 0,-1 0 0 0 0,1 1 0 0 0,-1-1 0 0 0,1 1 0 0 0,-1-1 0 0 0,1 1 0 0 0,0 0-1 0 0,-1-1 1 0 0,0 1-25 0 0,-1 1 190 0 0,0 0-1 0 0,1 0 0 0 0,-1 0 1 0 0,0 0-1 0 0,0 0 0 0 0,1 0 1 0 0,-3 3-190 0 0,-7 7 570 0 0,-7 2 166 0 0,16-12-589 0 0,-1 0 1 0 0,1 1 0 0 0,-1 0 0 0 0,1-1-1 0 0,0 1 1 0 0,0 0 0 0 0,0 1 0 0 0,0 0-148 0 0,-20 31 855 0 0,3 0 0 0 0,0 1 1 0 0,3 2-1 0 0,1-1 1 0 0,2 2-1 0 0,-4 17-855 0 0,-6 39 1266 0 0,4 0-1 0 0,2 15-1265 0 0,11-62 362 0 0,2 1 0 0 0,2-1-1 0 0,2 1 1 0 0,3 13-362 0 0,0-48 56 0 0,0 0 0 0 0,1 0 1 0 0,1 0-1 0 0,0 0 0 0 0,0-1 0 0 0,4 7-56 0 0,-7-18 17 0 0,1 1-1 0 0,-1-1 0 0 0,1 1 1 0 0,0-1-1 0 0,0 0 1 0 0,0 0-1 0 0,0 0 0 0 0,0 0 1 0 0,0 0-1 0 0,0 0 0 0 0,1 0 1 0 0,-1-1-1 0 0,1 1 0 0 0,-1-1 1 0 0,1 0-1 0 0,-1 0 1 0 0,1 0-1 0 0,0 0 0 0 0,0 0 1 0 0,0 0-1 0 0,-1-1 0 0 0,1 1-16 0 0,4-1-12 0 0,0 1-1 0 0,-1-1 0 0 0,1 0 0 0 0,0 0 1 0 0,-1-1-1 0 0,1 0 0 0 0,0 0 0 0 0,-1-1 1 0 0,1 0 12 0 0,36-9-613 0 0,-14 3-3856 0 0,23-8 4469 0 0,-25 1-6187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42.7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163 76 7744 0 0,'-1'-2'356'0'0,"-1"-3"-74"0"0,1 3-261 0 0,0 0 0 0 0,0 1 0 0 0,0-1 0 0 0,0 0 0 0 0,0 1 0 0 0,0-1 0 0 0,-1 1 0 0 0,1-1 0 0 0,0 1 1 0 0,-1-1-1 0 0,1 1 0 0 0,-1 0 0 0 0,-1-1-21 0 0,0 0 187 0 0,0 0 1 0 0,0 0-1 0 0,0 1 1 0 0,0-1 0 0 0,0 1-1 0 0,0 0 1 0 0,-1 0-1 0 0,1 0 1 0 0,0 0-1 0 0,-3 0-187 0 0,5 1 59 0 0,-1 0-1 0 0,1-1 0 0 0,-1 1 0 0 0,1 0 1 0 0,0 0-1 0 0,-1 1 0 0 0,1-1 0 0 0,0 0 1 0 0,-1 0-1 0 0,1 1 0 0 0,0-1 0 0 0,-1 0 1 0 0,1 1-1 0 0,0-1 0 0 0,0 1 0 0 0,-1 0 1 0 0,1 0-1 0 0,0-1 0 0 0,0 1 0 0 0,0 0 1 0 0,0 0-1 0 0,0 0 0 0 0,0 0 0 0 0,0 0 1 0 0,0 0-1 0 0,0 0 0 0 0,1 0 0 0 0,-2 1-58 0 0,-4 12 331 0 0,-9 15 274 0 0,2 0 1 0 0,-1 6-606 0 0,8-14 379 0 0,2 1 0 0 0,0 0 1 0 0,1 0-1 0 0,1 11-379 0 0,1-24 107 0 0,1 0 0 0 0,0 0 1 0 0,1 0-1 0 0,0-1 0 0 0,0 1 1 0 0,1 0-1 0 0,0-1 0 0 0,2 6-107 0 0,-2-10 47 0 0,0 1 0 0 0,0-1 0 0 0,0 0 0 0 0,0 0 0 0 0,0 0 0 0 0,1 0 0 0 0,0 0 0 0 0,0 0 0 0 0,0-1 0 0 0,0 0 0 0 0,1 1 0 0 0,-1-1 0 0 0,1 0 0 0 0,0-1 0 0 0,0 1 0 0 0,3 1-47 0 0,-2-1 77 0 0,-1-1 0 0 0,1 0 0 0 0,-1 0 0 0 0,1-1 0 0 0,0 1 0 0 0,0-1 0 0 0,0 0 0 0 0,-1-1-1 0 0,1 1 1 0 0,0-1 0 0 0,0 0 0 0 0,0 0 0 0 0,0 0 0 0 0,0-1 0 0 0,0 0 0 0 0,0 0 0 0 0,0 0-1 0 0,2-1-76 0 0,6-3 129 0 0,0 0 0 0 0,0 0 0 0 0,-1-1 0 0 0,1-1 0 0 0,-2 0 0 0 0,1-1 0 0 0,-1 0 0 0 0,0-1 0 0 0,0 0 0 0 0,-1-1 0 0 0,-1 0 0 0 0,1 0 0 0 0,-2-1 0 0 0,6-8-129 0 0,-10 12 4 0 0,0 0 0 0 0,0 0 0 0 0,-1 0 1 0 0,0 0-1 0 0,-1-1 0 0 0,0 1 0 0 0,0-1 0 0 0,0 1 0 0 0,-1-1 1 0 0,0 0-1 0 0,-1 0 0 0 0,1 1 0 0 0,-1-1 0 0 0,-1 0 1 0 0,0 0-1 0 0,0 1 0 0 0,-2-6-4 0 0,0-1-131 0 0,-1 0-1 0 0,-1 0 1 0 0,-1 1-1 0 0,0 0 1 0 0,0 0 0 0 0,-1 0-1 0 0,-1 1 1 0 0,-8-11 131 0 0,14 21-74 0 0,1-1 0 0 0,-1 1 0 0 0,0 0 0 0 0,0 0 0 0 0,0 0 0 0 0,0 0 0 0 0,0 0 0 0 0,-1 0 0 0 0,1 0 0 0 0,0 1 0 0 0,-1-1 0 0 0,1 1 0 0 0,-1 0 0 0 0,0 0 0 0 0,1 0 0 0 0,-1 0 0 0 0,0 0 0 0 0,0 0 0 0 0,0 1 0 0 0,-2-1 74 0 0,3 1-108 0 0,0 1 0 0 0,1-1 0 0 0,-1 0 1 0 0,0 1-1 0 0,0-1 0 0 0,1 1 0 0 0,-1 0 1 0 0,1-1-1 0 0,-1 1 0 0 0,0 0 0 0 0,1 0 1 0 0,-1 0-1 0 0,1 0 0 0 0,0 0 0 0 0,-1 0 0 0 0,1 1 1 0 0,0-1-1 0 0,0 0 0 0 0,0 1 108 0 0,-3 2-685 0 0,1 0 0 0 0,0 1 0 0 0,1-1 0 0 0,-3 6 685 0 0,-4 2-4733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43.2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360 1 3224 0 0,'0'0'143'0'0,"0"0"98"0"0,0 0 308 0 0,0 0 129 0 0,0 0 24 0 0,0 0-33 0 0,0 0-171 0 0,0 0-77 0 0,0 0-18 0 0,0 0-31 0 0,-6 2 86 0 0,-2 1-164 0 0,0-1-1 0 0,1 2 1 0 0,-1-1-1 0 0,0 1-293 0 0,-3 1 412 0 0,6-2-304 0 0,-1 1 0 0 0,1-1 1 0 0,0 1-1 0 0,0 1 0 0 0,1-1 1 0 0,-1 1-1 0 0,-2 3-108 0 0,-5 4 148 0 0,-26 30 639 0 0,2 3 0 0 0,2 0 0 0 0,-9 20-787 0 0,34-52 111 0 0,-8 16 370 0 0,1 1 0 0 0,2 1 0 0 0,1 0-1 0 0,-8 31-480 0 0,19-58 59 0 0,0 3 16 0 0,1 0 0 0 0,0 0 0 0 0,0-1 0 0 0,0 1 0 0 0,0 0 0 0 0,1 0 0 0 0,1 0 0 0 0,-1 0 0 0 0,1 0 0 0 0,0-1 0 0 0,0 1 0 0 0,1 0 1 0 0,2 4-76 0 0,-4-9 22 0 0,1 0 0 0 0,0 0 0 0 0,-1 0 0 0 0,1 0 0 0 0,0 0 0 0 0,0 0 0 0 0,0-1 1 0 0,1 1-1 0 0,-1 0 0 0 0,0-1 0 0 0,1 1 0 0 0,-1-1 0 0 0,1 0 0 0 0,-1 1 0 0 0,1-1 1 0 0,0 0-1 0 0,0 0 0 0 0,-1 0 0 0 0,2 0-22 0 0,0 1 57 0 0,1-1 1 0 0,0 0 0 0 0,0 0-1 0 0,-1 0 1 0 0,1-1-1 0 0,0 1 1 0 0,0-1-1 0 0,0 0 1 0 0,0 0-1 0 0,1 0-57 0 0,5-2 141 0 0,1 1 0 0 0,-1-1 0 0 0,0-1-1 0 0,0 0 1 0 0,0 0 0 0 0,0-1 0 0 0,6-4-141 0 0,6-3 146 0 0,-8 5-65 0 0,-1-1-1 0 0,0-1 1 0 0,0 0-1 0 0,0-1 1 0 0,6-6-81 0 0,1-2 17 0 0,0-2 0 0 0,-1 0-1 0 0,-2-1 1 0 0,1-1 0 0 0,-2 0 0 0 0,-1-2-1 0 0,5-10-16 0 0,-10 14 12 0 0,-2-1 0 0 0,0-1 0 0 0,-1 0 0 0 0,1-5-12 0 0,-8 21-54 0 0,1 0 0 0 0,-1 1-1 0 0,0-1 1 0 0,0 0 0 0 0,0 0-1 0 0,0 0 1 0 0,-1 0 0 0 0,0 0-1 0 0,0 0 1 0 0,-1 1 0 0 0,1-1-1 0 0,-1 0 1 0 0,0-1 54 0 0,-3-4-496 0 0,0 0 0 0 0,0 0 0 0 0,-1 1 0 0 0,-1-1 0 0 0,-1-2 496 0 0,-5-3-4951 0 0,9 11 265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43.5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9040 0 0,'0'0'200'0'0,"0"0"33"0"0,0 0 15 0 0,0 2-36 0 0,14 40 1680 0 0,-8-22-848 0 0,-5-17-852 0 0,1 1 1 0 0,-1-1-1 0 0,0 1 0 0 0,0-1 1 0 0,-1 1-1 0 0,1 0 1 0 0,0 3-193 0 0,0 20 957 0 0,2 1 1 0 0,1-1 0 0 0,1 1-958 0 0,-1-8 478 0 0,-1-3-94 0 0,-1-12-354 0 0,-1-1 0 0 0,0 1-1 0 0,0 0 1 0 0,-1-1 0 0 0,1 1-1 0 0,-1 0 1 0 0,0-1 0 0 0,0 1-1 0 0,-1 0 1 0 0,1 0 0 0 0,-1-1-1 0 0,-1 5-29 0 0,1 6-814 0 0,1-11-410 0 0,0-3-4661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44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 6648 0 0,'0'0'300'0'0,"0"0"0"0"0,0-2-192 0 0,2-9 1282 0 0,-2 11-1288 0 0,1 0 0 0 0,-1 0 0 0 0,0 0 1 0 0,0 0-1 0 0,0 0 0 0 0,1 0 1 0 0,-1 0-1 0 0,0 0 0 0 0,0 0 1 0 0,0 0-1 0 0,1-1 0 0 0,-1 1 0 0 0,0 0 1 0 0,0 0-1 0 0,0 0 0 0 0,1 0 1 0 0,-1 0-1 0 0,0 0 0 0 0,0 1 0 0 0,1-1 1 0 0,-1 0-1 0 0,0 0 0 0 0,0 0 1 0 0,0 0-1 0 0,1 0 0 0 0,-1 0 1 0 0,0 0-1 0 0,0 0 0 0 0,0 0-102 0 0,14 14 1798 0 0,-11-10-1617 0 0,0 1-1 0 0,0 0 1 0 0,-1 1-1 0 0,1-1 1 0 0,-1 0-1 0 0,0 1 1 0 0,0-1-1 0 0,0 6-180 0 0,1 9 599 0 0,0 0 0 0 0,-1 0-599 0 0,3 29 855 0 0,-2-25-465 0 0,-1 1-1 0 0,-1-1 1 0 0,-2 7-390 0 0,1-2 228 0 0,1 0 1 0 0,1 3-229 0 0,3 5 341 0 0,-1-1 596 0 0,5 20-937 0 0,-4-30 168 0 0,-4-16-110 0 0,1 0 0 0 0,1 0 0 0 0,-1-1 0 0 0,3 4-58 0 0,12 35 225 0 0,-12-31-58 0 0,1-1 0 0 0,5 10-167 0 0,3 10 193 0 0,-9-27-129 0 0,-1-2-82 0 0,-3-6-349 0 0,-1-1-154 0 0,0 0-30 0 0,0 0-192 0 0,0 0-773 0 0,0 0-334 0 0,0-3-686 0 0,3-13-2497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44.8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545 376 8840 0 0,'0'0'400'0'0,"0"0"0"0"0,0 0-223 0 0,0 0 10 0 0,-1-10 843 0 0,0 9-943 0 0,-1 0 0 0 0,1-1 0 0 0,-1 1 0 0 0,0 0 0 0 0,1 0 0 0 0,-1 0 0 0 0,0 0 0 0 0,0 0 0 0 0,0 0 0 0 0,0 1-1 0 0,0-1 1 0 0,0 0 0 0 0,0 1 0 0 0,0 0 0 0 0,0-1 0 0 0,0 1 0 0 0,0 0 0 0 0,0 0 0 0 0,0 0 0 0 0,0 1 0 0 0,0-1 0 0 0,0 0-1 0 0,0 1 1 0 0,0-1 0 0 0,0 1 0 0 0,-1 0-87 0 0,-9 4 315 0 0,-1-1-1 0 0,1-1 0 0 0,-10 2-314 0 0,-5 2 355 0 0,-10 3 68 0 0,5-1 260 0 0,-1-1 0 0 0,-15 0-683 0 0,21-3 336 0 0,-1 1 1 0 0,1 1 0 0 0,1 1-1 0 0,-2 2-336 0 0,22-8 55 0 0,1-1 0 0 0,-1 0-1 0 0,0 0 1 0 0,1 0-1 0 0,-2 0-54 0 0,-21 4 15 0 0,26-4-9 0 0,0-1 0 0 0,-1 1 0 0 0,1 0 0 0 0,0-1 0 0 0,-1 1 0 0 0,1-1 0 0 0,0 0 0 0 0,-1 0 0 0 0,1 0-1 0 0,0 0 1 0 0,-1 0 0 0 0,1 0 0 0 0,-1 0 0 0 0,0-1-6 0 0,-7-2 56 0 0,6 2 24 0 0,3 1-76 0 0,1 0 0 0 0,0 0-1 0 0,-1 0 1 0 0,1 0 0 0 0,0-1 0 0 0,-1 1-1 0 0,1 0 1 0 0,0 0 0 0 0,0 0 0 0 0,-1-1 0 0 0,1 1-1 0 0,0 0 1 0 0,-1 0 0 0 0,1-1 0 0 0,0 1-1 0 0,0 0 1 0 0,0-1 0 0 0,-1 1 0 0 0,1 0-1 0 0,0-1 1 0 0,0 1 0 0 0,0 0 0 0 0,0-1-1 0 0,0 1 1 0 0,-1 0 0 0 0,1-1-4 0 0,3-3-11 0 0,-2 3 17 0 0,17-23-6 0 0,11-12 0 0 0,12-15 0 0 0,-19 23 63 0 0,-11 15 14 0 0,-1-1 0 0 0,0-1 0 0 0,0-1-77 0 0,0 0 9 0 0,0 0 0 0 0,3-2-9 0 0,-4 7-40 0 0,0-1 0 0 0,-2-1 0 0 0,1 1 0 0 0,2-8 40 0 0,-7 14-13 0 0,0 0-1 0 0,1 0 1 0 0,0 0-1 0 0,0 0 1 0 0,1 0 13 0 0,-1 1 1 0 0,0-1 0 0 0,0 0 0 0 0,0 0-1 0 0,0-2 0 0 0,7-10 0 0 0,-9 15 0 0 0,0-1 0 0 0,0 0 0 0 0,0 0 0 0 0,0 0 0 0 0,1-3 0 0 0,0 2 0 0 0,-3 5 1 0 0,1-1 0 0 0,-1 0-1 0 0,1 0 1 0 0,-1 1 0 0 0,1-1-1 0 0,-1 0 1 0 0,0 0 0 0 0,1 0-1 0 0,-1 1 1 0 0,0-1 0 0 0,0 0-1 0 0,1 0 1 0 0,-1 0 0 0 0,0 0-1 0 0,0 0 1 0 0,0 0 0 0 0,0 0-1 0 0,0 1 1 0 0,0-1 0 0 0,-1 0-1 0 0,1-1 69 0 0,0 2 19 0 0,0 0-13 0 0,0 0 11 0 0,0 0-11 0 0,0 0-10 0 0,0 0-1 0 0,-1 4-37 0 0,0 0-1 0 0,0 0 1 0 0,0 0-1 0 0,0 0 0 0 0,0 1 1 0 0,1-1-1 0 0,0 0 1 0 0,0 3-27 0 0,-3 18 248 0 0,-6 69 335 0 0,7-75-464 0 0,2 0 0 0 0,1 16-119 0 0,0 7 131 0 0,3 31 296 0 0,3 1-1 0 0,15 62-426 0 0,-10-65 575 0 0,1-19-212 0 0,-4-16-238 0 0,-2-14-39 0 0,0-1-1 0 0,7 13-85 0 0,-10-25 21 0 0,-1-3-10 0 0,-1 3-154 0 0,-7-7-964 0 0,4-2 915 0 0,0-1 1 0 0,0 1-1 0 0,0 0 0 0 0,0-1 1 0 0,0 1-1 0 0,0-1 0 0 0,1 1 0 0 0,-1-1 1 0 0,0 0-1 0 0,0 1 0 0 0,1-1 1 0 0,-1 0-1 0 0,0 1 0 0 0,1-1 1 0 0,-2-1 191 0 0,-2-6-1688 0 0,-4-10-311 0 0,6 2 113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7:45.2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6912 0 0,'0'0'528'0'0,"0"0"-300"0"0,11 7 552 0 0,-11-7-777 0 0,6 3 263 0 0,0 1 0 0 0,-1 0 0 0 0,1 0 0 0 0,-1 1 0 0 0,0 0 0 0 0,0 0 0 0 0,0 0-266 0 0,11 17 921 0 0,0 0 0 0 0,-1 2 0 0 0,-1 2-921 0 0,19 35 873 0 0,29 60 506 0 0,-30-53-631 0 0,-7-18 65 0 0,-2 1-1 0 0,11 40-812 0 0,-22-51 440 0 0,-3 1 0 0 0,0 1-1 0 0,0 27-439 0 0,-7-45 200 0 0,-1 1-1 0 0,-1 0 0 0 0,-1 0 0 0 0,-2-1 0 0 0,0 1 0 0 0,-7 20-199 0 0,7-34 82 0 0,-1-1-1 0 0,0 0 1 0 0,0 0-1 0 0,-1 0 1 0 0,-1-1-1 0 0,0 1 1 0 0,-4 3-82 0 0,-1 2 85 0 0,0-1 1 0 0,-2-1-1 0 0,0 0 0 0 0,-2 0-85 0 0,0 0-148 0 0,-1-1-1 0 0,-10 6 149 0 0,25-18-336 0 0,1 0-859 0 0,0 0-3546 0 0,0 0-1521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51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99 7920 0 0,'0'0'174'0'0,"0"0"29"0"0,0-3 13 0 0,3-11-31 0 0,7-4-46 0 0,-6 10-17 0 0,-4 8-86 0 0,0-4 93 0 0,0 4-122 0 0,0 0 0 0 0,0 0 0 0 0,0 0 0 0 0,0 0 0 0 0,0 0 0 0 0,0 0 0 0 0,0 0 1 0 0,0-1-1 0 0,0 1 0 0 0,0 0 0 0 0,0 0 0 0 0,0 0 0 0 0,0 0 0 0 0,0 0 0 0 0,0 0 0 0 0,0 0 1 0 0,0 0-1 0 0,0 0 0 0 0,0 0 0 0 0,0-1 0 0 0,0 1 0 0 0,0 0 0 0 0,0 0 0 0 0,-1 0 0 0 0,1 0 1 0 0,0 0-1 0 0,0 0 0 0 0,0 0 0 0 0,0 0 0 0 0,0 0 0 0 0,0 0 0 0 0,0 0 0 0 0,0 0 0 0 0,0 0 1 0 0,0 0-1 0 0,0-1 0 0 0,0 1 0 0 0,0 0 0 0 0,-1 0 0 0 0,1 0 0 0 0,0 0 0 0 0,0 0 0 0 0,0 0 1 0 0,0 0-1 0 0,0 0 0 0 0,0 0 0 0 0,0 0 0 0 0,0 0 0 0 0,0 0 0 0 0,0 0 0 0 0,-1 0 0 0 0,1 0 1 0 0,0 0-1 0 0,0 0 0 0 0,0 0 0 0 0,0 0 0 0 0,0 1-7 0 0,-1-1 20 0 0,1 0-1 0 0,-1 0 1 0 0,1 0-1 0 0,-1 0 1 0 0,1 0-1 0 0,-1 0 1 0 0,1 0-1 0 0,-1-1 1 0 0,1 1-1 0 0,-1 0 1 0 0,1 0-1 0 0,-1 0 1 0 0,1 0-1 0 0,-1-1 1 0 0,1 1-1 0 0,-1 0 1 0 0,1 0-1 0 0,0-1 1 0 0,-1 1-1 0 0,1 0 1 0 0,-1-1 0 0 0,1 1-1 0 0,0-1 1 0 0,-1 1-1 0 0,1 0 1 0 0,0-1-1 0 0,0 1 1 0 0,-1-1-1 0 0,1 1 1 0 0,0-1-1 0 0,0 1 1 0 0,0-1-1 0 0,-1 1 1 0 0,1-1-1 0 0,0 1 1 0 0,0-1-1 0 0,0 1 1 0 0,0-1-1 0 0,0 1 1 0 0,0-1-1 0 0,0 1 1 0 0,0-1-20 0 0,-3-5 363 0 0,-11-4 10 0 0,1 7-50 0 0,8 0 6 0 0,-2-2-189 0 0,5 4-107 0 0,1 0 0 0 0,-1 0-1 0 0,0 0 1 0 0,0 0 0 0 0,0 1 0 0 0,0-1 0 0 0,0 1 0 0 0,-1-1-33 0 0,-13 0 258 0 0,7 0-70 0 0,-1 1 58 0 0,4 0-93 0 0,-5 0 82 0 0,-2 0-17 0 0,-1 0-43 0 0,3 1-51 0 0,3 1-61 0 0,2 4-21 0 0,1-1-36 0 0,-20 0-6 0 0,19-3-12 0 0,1 1 0 0 0,-1-1 0 0 0,1 1 0 0 0,-1 0 0 0 0,1 0 0 0 0,0 1 0 0 0,0-1 0 0 0,-4 5 12 0 0,7-5 8 0 0,-1 0 0 0 0,1 0 0 0 0,-1 0 0 0 0,1 1 0 0 0,0-1 0 0 0,0 2-8 0 0,0-1 8 0 0,0-1 0 0 0,0 1 0 0 0,0-1 0 0 0,0 0 0 0 0,-1 1 0 0 0,0 0-8 0 0,-2 1-1 0 0,0 1 0 0 0,0 0 0 0 0,1 0 1 0 0,-3 5 0 0 0,0 1-13 0 0,-6 13-72 0 0,6-2 34 0 0,5-15 49 0 0,0-1 0 0 0,-1 1 0 0 0,-3 6 2 0 0,3-7 12 0 0,0 0 0 0 0,1 1 0 0 0,-1 0 0 0 0,1 2-12 0 0,-4 13 20 0 0,-5-2 39 0 0,6 7-44 0 0,-1-12-15 0 0,4-13 1 0 0,1 1 0 0 0,0-1 1 0 0,0 1-1 0 0,0-1 0 0 0,0 1 1 0 0,1-1-1 0 0,-1 1 0 0 0,1 1-1 0 0,0 19 51 0 0,0-4-65 0 0,0-1-65 0 0,0 3-64 0 0,2-12 87 0 0,3-6 60 0 0,2 1 63 0 0,-2 8 78 0 0,-1-7-84 0 0,11 11 252 0 0,-9-12-213 0 0,-4-3-78 0 0,2 1 136 0 0,-1-2-69 0 0,2-1-45 0 0,0 0-22 0 0,-3-1 32 0 0,7 2 58 0 0,0 0-39 0 0,-2-1 29 0 0,-1-2 53 0 0,2-1 92 0 0,-5 2-191 0 0,1-1-24 0 0,0 0 5 0 0,1-1 36 0 0,2 0 47 0 0,2-2 73 0 0,20-14 27 0 0,3-8 40 0 0,-14 14-125 0 0,3 4-69 0 0,2-2-48 0 0,-16 5-2 0 0,0 1-1 0 0,0-2 0 0 0,-1 1 0 0 0,0-1 1 0 0,0 1-1 0 0,-1-2 0 0 0,0 1-15 0 0,15-18 18 0 0,-7 14-7 0 0,-10 0 15 0 0,-3 9-24 0 0,1 1 0 0 0,-1-1 1 0 0,0 0-1 0 0,0 1 0 0 0,1-1 0 0 0,-1 1 1 0 0,1-1-1 0 0,-1 1 0 0 0,1-1 1 0 0,0 1-1 0 0,0 0 0 0 0,-1-1 0 0 0,1 1 1 0 0,0 0-1 0 0,0 0 0 0 0,0-1 0 0 0,1 1 1 0 0,-1 0-1 0 0,0 0 0 0 0,1-1-2 0 0,4 0 13 0 0,-6 2-11 0 0,1-1 0 0 0,0 1 0 0 0,-1 0 0 0 0,1 0 0 0 0,0-1 1 0 0,-1 1-1 0 0,1-1 0 0 0,-1 1 0 0 0,1 0 0 0 0,-1-1 0 0 0,1 1 0 0 0,-1-1 1 0 0,1 1-1 0 0,-1-1 0 0 0,1 0 0 0 0,-1 1 0 0 0,1-1 0 0 0,-1 0 0 0 0,0 1 0 0 0,0-1 1 0 0,1 0-1 0 0,-1 0-2 0 0,3-4 4 0 0,2-3 17 0 0,-4 7-19 0 0,0-1 1 0 0,0 1-1 0 0,-1-1 0 0 0,1 1 1 0 0,0-1-1 0 0,0 0 0 0 0,-1 1 1 0 0,1-1-1 0 0,-1 0 0 0 0,0 1 1 0 0,1-1-1 0 0,-1 0 0 0 0,0 1 0 0 0,0-1-2 0 0,0-6 1 0 0,0 6 0 0 0,0 0 0 0 0,-1-1 0 0 0,2 1 0 0 0,-1 0 0 0 0,0 0 0 0 0,0-1 0 0 0,1 1 0 0 0,-1 0 0 0 0,1 0 0 0 0,0-1-1 0 0,10-14 43 0 0,-6 4-33 0 0,6 7-10 0 0,-10 5 0 0 0,-1 1 0 0 0,0-1 0 0 0,1 0 0 0 0,-1 0 0 0 0,0 0 0 0 0,1 1 0 0 0,-1-1 0 0 0,0 0 0 0 0,0 0 0 0 0,0 0 0 0 0,0 0 0 0 0,0 0 0 0 0,0 0 0 0 0,0 0 0 0 0,0-13-12 0 0,0 11-52 0 0,3 6-12 0 0,3 6 73 0 0,0 0-1 0 0,-1 0 0 0 0,0 0 0 0 0,0 1 4 0 0,-5-10-1 0 0,1 2 1 0 0,-1 0 0 0 0,1 0-1 0 0,-1 0 1 0 0,1 0 0 0 0,-1 0-1 0 0,0 0 1 0 0,0 0 0 0 0,0 0-1 0 0,0 0 1 0 0,0 0 0 0 0,0 1 0 0 0,-1-1-6 0 0,1 0 0 0 0,0 0 0 0 0,0 0 1 0 0,0 0-1 0 0,0 0 0 0 0,1 0 1 0 0,-1 0-1 0 0,0 0 0 0 0,1 0 1 0 0,-1 0-1 0 0,1 1 6 0 0,5 5-12 0 0,-5-7 8 0 0,0 1 0 0 0,-1-1 0 0 0,1 1 0 0 0,0-1 0 0 0,0 1 0 0 0,0-1 1 0 0,-1 1-1 0 0,1 0 0 0 0,-1-1 0 0 0,0 1 0 0 0,1 0 0 0 0,-1 0 0 0 0,0-1 0 0 0,0 1 4 0 0,0 1-1 0 0,0 0 0 0 0,0-1 0 0 0,1 1 0 0 0,-1 0 0 0 0,1-1 0 0 0,-1 1 0 0 0,1-1 0 0 0,0 1 0 0 0,0-1 0 0 0,0 1 0 0 0,1 1 1 0 0,0-2 0 0 0,-1 1 0 0 0,0-1 0 0 0,0 1 0 0 0,0-1 0 0 0,-1 1 0 0 0,1-1 0 0 0,0 1 0 0 0,-1 0 0 0 0,0-1 0 0 0,0 1 0 0 0,1 2 0 0 0,-2 2 1 0 0,1-5 0 0 0,0 1 0 0 0,0-1 0 0 0,0 0 0 0 0,0 0 0 0 0,0 1 0 0 0,1-1 0 0 0,-1 0 0 0 0,1 0 0 0 0,-1 0 0 0 0,1 2-1 0 0,4 4 21 0 0,-4-7-17 0 0,0 1-1 0 0,0-1 0 0 0,0 1 0 0 0,0-1 1 0 0,0 1-1 0 0,-1 0 0 0 0,1-1 0 0 0,-1 1 1 0 0,1 0-1 0 0,-1-1 0 0 0,0 1 0 0 0,1 0 1 0 0,-1-1-1 0 0,0 1-3 0 0,0 6 26 0 0,-1-6-21 0 0,1 0 0 0 0,0 1 1 0 0,0-1-1 0 0,0 0 0 0 0,1 0 0 0 0,-1 0 1 0 0,0 1-1 0 0,1-1 0 0 0,0 0 0 0 0,0 1-5 0 0,10 11 59 0 0,-8-7 5 0 0,-3 2-62 0 0,-1-6 8 0 0,1 11 43 0 0,0-9 11 0 0,3 9-10 0 0,2-5-47 0 0,1 1-38 0 0,-3 1-73 0 0,-3-8-79 0 0,0-3 130 0 0,0 0-15 0 0,0 0-25 0 0,0 0-44 0 0,0 0-20 0 0,0 0-45 0 0,0 0-52 0 0,0 0-58 0 0,0 0-62 0 0,0 0-59 0 0,0 0-51 0 0,0 0-46 0 0,0 0-156 0 0,0 0-45 0 0,0 0-189 0 0,0 0-508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18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 8640 0 0,'-20'0'396'0'0,"16"0"-12"0"0,3 2-244 0 0,-6 10-40 0 0,6-11-59 0 0,0 1 1 0 0,0 0 0 0 0,0-1 0 0 0,0 1 0 0 0,0-1-1 0 0,1 1 1 0 0,-1 0 0 0 0,0 0 0 0 0,1 0-1 0 0,-1-1 1 0 0,1 1 0 0 0,0 1-42 0 0,0 6 171 0 0,0-7-125 0 0,0 0-1 0 0,1-1 1 0 0,-1 1-1 0 0,0 0 1 0 0,-1 0-1 0 0,1 0 1 0 0,0 0-1 0 0,-1 0 1 0 0,1 0-1 0 0,-1 0 1 0 0,0 1-46 0 0,0 0 109 0 0,-1 0-1 0 0,1 0 1 0 0,-1 0 0 0 0,1 0 0 0 0,0 1-1 0 0,1-1 1 0 0,-1 0 0 0 0,0 1-1 0 0,1-1 1 0 0,0 0 0 0 0,0 1-1 0 0,0-1 1 0 0,0 1 0 0 0,0-1 0 0 0,1 3-109 0 0,-1-1 163 0 0,0 1 0 0 0,0 0 1 0 0,-1-1-1 0 0,0 1 0 0 0,0 0 1 0 0,-1 4-164 0 0,-4 23 490 0 0,7-22-288 0 0,0 0 0 0 0,0 0 1 0 0,1-1-1 0 0,2 7-202 0 0,4 23 455 0 0,-4 22 190 0 0,-3-36-171 0 0,2-1 0 0 0,2 16-474 0 0,-1-16 338 0 0,-2 0 0 0 0,0-1 0 0 0,-2 3-338 0 0,0-2 489 0 0,2-1 0 0 0,4 25-489 0 0,-6-48 14 0 0,3 12 168 0 0,-1 1 0 0 0,0-1-1 0 0,-1 0 1 0 0,0 1 0 0 0,-1-1-1 0 0,-1 1-181 0 0,1-8 95 0 0,0-1 0 0 0,1 1 1 0 0,-1-1-1 0 0,1 0 0 0 0,0 1 0 0 0,2 4-95 0 0,-1-4 130 0 0,-1 0 0 0 0,0 1 0 0 0,0-1 0 0 0,0 6-130 0 0,-1 0 119 0 0,0 2 120 0 0,0-1 0 0 0,1 1 1 0 0,0-1-1 0 0,4 12-239 0 0,-4-16 108 0 0,1-1 1 0 0,-1 1-1 0 0,0 0 0 0 0,-1 6-108 0 0,0-13 23 0 0,0 1 0 0 0,0-1 0 0 0,1 0 0 0 0,-1 0 0 0 0,1 1 0 0 0,0-1 0 0 0,0 2-23 0 0,0-2 9 0 0,0 0 0 0 0,-1-1 1 0 0,1 1-1 0 0,-1 0 0 0 0,1 0 1 0 0,-1 0-1 0 0,0 0 0 0 0,0 0 0 0 0,0 0 1 0 0,0 0-1 0 0,0 0 0 0 0,0 1-9 0 0,0-2 9 0 0,-1 0-1 0 0,1 0 0 0 0,0 0 1 0 0,0-1-1 0 0,-1 1 0 0 0,1 0 1 0 0,-1 0-1 0 0,1 0 1 0 0,-1 0-1 0 0,1 0 0 0 0,-1-1 1 0 0,0 1-1 0 0,1 0 0 0 0,-1-1 1 0 0,0 1-1 0 0,1 0 0 0 0,-1-1 1 0 0,0 1-1 0 0,0-1 1 0 0,0 1-1 0 0,0-1 0 0 0,0 1-8 0 0,-3 1-36 0 0,3-1-84 0 0,1-1-257 0 0,0 0-83 0 0,-8 4-656 0 0,3 3-259 0 0,5-6-322 0 0,0-1-57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19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194 176 6448 0 0,'-9'-4'481'0'0,"9"0"1064"0"0,13-4 1491 0 0,-5 4-3273 0 0,-6 3 676 0 0,1 1-234 0 0,1-1 1 0 0,-1 0 0 0 0,0 0 0 0 0,0 0 0 0 0,1 0 0 0 0,-1 0-1 0 0,0-1 1 0 0,2-1-206 0 0,-2-3 623 0 0,-3 3-491 0 0,16-11 635 0 0,-16 12-686 0 0,0 1 0 0 0,0 0 0 0 0,0 0 1 0 0,-1-1-1 0 0,1 1 0 0 0,0 0 0 0 0,-1 0 1 0 0,1 0-1 0 0,-1 0 0 0 0,0 0 0 0 0,0-1-81 0 0,0-2 217 0 0,-1-6 192 0 0,2 8-343 0 0,0 0 0 0 0,0 1 0 0 0,-1-1 0 0 0,1 0 0 0 0,0 1 0 0 0,-1-1 0 0 0,0 0 0 0 0,1 1 0 0 0,-2-2-66 0 0,-1-2 139 0 0,2 5-112 0 0,1-1-1 0 0,0 1 1 0 0,-1-1-1 0 0,1 0 1 0 0,-1 1 0 0 0,1-1-1 0 0,0 0 1 0 0,-1 1-1 0 0,1-1 1 0 0,0 0-1 0 0,0 1 1 0 0,0-1-1 0 0,-1 0 1 0 0,1 1-1 0 0,0-1 1 0 0,0 0-1 0 0,0 0-26 0 0,0-1 60 0 0,-1 0-1 0 0,0 0 0 0 0,1 0 0 0 0,-1 0 1 0 0,0 0-1 0 0,0 0 0 0 0,0 0 0 0 0,0 1 0 0 0,-1-1 1 0 0,1 0-1 0 0,0 1 0 0 0,-1-1 0 0 0,1 1 1 0 0,-1-1-1 0 0,-1 0-59 0 0,-25-19 646 0 0,26 20-614 0 0,0 0 0 0 0,1 0-1 0 0,-1 0 1 0 0,0 1 0 0 0,0-1-1 0 0,0 0 1 0 0,0 1 0 0 0,0 0 0 0 0,0-1-1 0 0,0 1 1 0 0,0 0 0 0 0,-1 0-1 0 0,1 0 1 0 0,0 1 0 0 0,0-1-1 0 0,0 0 1 0 0,0 1 0 0 0,0-1 0 0 0,0 1-1 0 0,1 0 1 0 0,-2 0-32 0 0,0 0 6 0 0,1 1 0 0 0,-1-1 0 0 0,1 0-1 0 0,0 1 1 0 0,-1 0 0 0 0,1-1 0 0 0,0 1 0 0 0,0 0-1 0 0,0 0 1 0 0,1 0 0 0 0,-1 0 0 0 0,0 1 0 0 0,1-1 0 0 0,0 0-1 0 0,-2 3-5 0 0,2-3 1 0 0,0 0-1 0 0,-1 0 1 0 0,1 0 0 0 0,-1 0-1 0 0,1 0 1 0 0,-1 0-1 0 0,0-1 1 0 0,1 1-1 0 0,-1 0 1 0 0,0-1-1 0 0,0 0 1 0 0,0 1-1 0 0,-1-1 1 0 0,0 0-1 0 0,0 1 6 0 0,1 0 1 0 0,-1-1 0 0 0,0 1-1 0 0,1 0 1 0 0,-1 0-1 0 0,1 1 1 0 0,-1-1-7 0 0,-13 27 10 0 0,12-24-5 0 0,0 0 0 0 0,1 1 0 0 0,-1-1 0 0 0,1 0 0 0 0,1 1 0 0 0,-1 0 0 0 0,1 0 0 0 0,0 0 0 0 0,0 0 0 0 0,1 0 0 0 0,0 0-1 0 0,0 0 1 0 0,0 4-5 0 0,-6 17 0 0 0,6-23 0 0 0,-1 1 0 0 0,1 0 0 0 0,0 0 0 0 0,0 0 0 0 0,0 4 0 0 0,1 22 0 0 0,-1-18 0 0 0,1-1 0 0 0,0 1 0 0 0,1-1 0 0 0,1 1 0 0 0,1 7 0 0 0,0-4 0 0 0,-1 0 0 0 0,0 1 0 0 0,-1-1 0 0 0,-1 1 0 0 0,-1 0 0 0 0,1 7 0 0 0,1-16 0 0 0,-1-1 0 0 0,2 1 0 0 0,-1 0 0 0 0,1-1 0 0 0,0 1 0 0 0,1-1 0 0 0,1 4 0 0 0,7 19 0 0 0,-10-25 0 0 0,0 0 0 0 0,0 0 0 0 0,1 0 0 0 0,-1 0 0 0 0,1-1 0 0 0,1 1 0 0 0,-1 0 0 0 0,1-1 0 0 0,-1 0 0 0 0,1 0 0 0 0,0 0 0 0 0,1 0 0 0 0,-1 0 0 0 0,1 0 0 0 0,2 1 0 0 0,22 22 0 0 0,-23-22 0 0 0,1 1 0 0 0,-1-1 0 0 0,1 0 0 0 0,0 0 0 0 0,0-1 0 0 0,1 0 0 0 0,-1 0 0 0 0,1 0 0 0 0,1 0 0 0 0,-2-2 1 0 0,0 0-1 0 0,-1-1 1 0 0,1 0-1 0 0,0 0 1 0 0,0-1-1 0 0,0 1 0 0 0,-1-1 1 0 0,1 0-1 0 0,0-1 1 0 0,0 0-1 0 0,0 0 1 0 0,4-1-1 0 0,3-2-13 0 0,-1 0 0 0 0,1-1-1 0 0,-1 0 1 0 0,0-1 0 0 0,0 0 13 0 0,-5 1-85 0 0,0 0-1 0 0,0 0 0 0 0,-1-1 0 0 0,0 1 0 0 0,0-1 0 0 0,0-1 86 0 0,10-9-314 0 0,-3 2-527 0 0,-1-1 1 0 0,0 0-1 0 0,-1-1 1 0 0,8-15 840 0 0,-15 23-555 0 0,14-20-1102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20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61 0 0 0,'0'0'1871'0'0,"0"0"-210"0"0,0 0 154 0 0,10-1 3170 0 0,2-4-3815 0 0,-12 5-608 0 0,0 0-38 0 0,1 3-152 0 0,11 33 439 0 0,-7-24-541 0 0,0 1 0 0 0,-1-1 0 0 0,-1 0 0 0 0,0 1-1 0 0,-1 0 1 0 0,1 12-270 0 0,-2-17 108 0 0,0 0-1 0 0,0 0 0 0 0,1 0 0 0 0,0 0 1 0 0,0 0-1 0 0,1 0-107 0 0,0 0 87 0 0,-1 0 1 0 0,0 0-1 0 0,0 1 0 0 0,-1-1 1 0 0,0 0-1 0 0,0 1-87 0 0,0 1 90 0 0,0-1 0 0 0,1 1 0 0 0,0-1 0 0 0,0 1-1 0 0,1-1 1 0 0,3 6-90 0 0,5 17 206 0 0,-9-26-150 0 0,0 0-1 0 0,-1 1 1 0 0,0-1-1 0 0,0 1 0 0 0,0-1 1 0 0,-1 1-1 0 0,1-1 1 0 0,-2 1-1 0 0,1-1 0 0 0,-1 1 1 0 0,-1 3-56 0 0,2 5 478 0 0,0-14-358 0 0,0-1 0 0 0,0 0 19 0 0,0 0 78 0 0,1-13 92 0 0,0 0-1 0 0,1 0 0 0 0,1-6-308 0 0,4-28 143 0 0,-5 34-122 0 0,0 0-1 0 0,1 1 1 0 0,0 0-1 0 0,3-6-20 0 0,6-26-2 0 0,-8 24-22 0 0,1 1-1 0 0,1-1 0 0 0,1 1 1 0 0,1 0-1 0 0,1 1 0 0 0,0 0 1 0 0,1 0-1 0 0,2-1 25 0 0,32-39-118 0 0,-38 50 137 0 0,2 0 1 0 0,-1 1-1 0 0,1 0 0 0 0,1 0 1 0 0,7-5-20 0 0,-12 10-1 0 0,0 0 0 0 0,0 0 0 0 0,1 0 0 0 0,0 1 0 0 0,-1-1 0 0 0,1 1 0 0 0,0 0 0 0 0,-1 1 1 0 0,1-1-1 0 0,0 1 0 0 0,0 0 0 0 0,-1 0 0 0 0,1 0 0 0 0,0 1 0 0 0,0 0 0 0 0,-1 0 0 0 0,1 0 0 0 0,0 0 1 0 0,-1 1-1 0 0,4 1 1 0 0,7 3-89 0 0,-1 2 0 0 0,0-1 1 0 0,0 2-1 0 0,-1-1 0 0 0,7 8 89 0 0,-17-14 0 0 0,21 16 0 0 0,20 21 0 0 0,-37-31 0 0 0,0-1 0 0 0,-1 1 0 0 0,0-1 0 0 0,0 2 0 0 0,-1-1 0 0 0,0 1 0 0 0,4 8 0 0 0,0 4 120 0 0,2 0 0 0 0,1-2 0 0 0,2 4-120 0 0,5 16-176 0 0,-18-38 83 0 0,-1-1 136 0 0,0 0 25 0 0,1-7 16 0 0,2-6-72 0 0,2 0 0 0 0,-1 0 0 0 0,2 1 0 0 0,-1-1 0 0 0,2 1 0 0 0,1-1-12 0 0,6-9-3 0 0,0 1 0 0 0,17-17 3 0 0,-17 23-11 0 0,0 1 0 0 0,1 0 0 0 0,0 1-1 0 0,1 1 1 0 0,1 0 0 0 0,0 1 0 0 0,1 1 11 0 0,-13 8-15 0 0,1-1 1 0 0,-1 1-1 0 0,1 0 1 0 0,0 0-1 0 0,0 1 1 0 0,0 0-1 0 0,0 0 1 0 0,0 0-1 0 0,0 1 1 0 0,0-1-1 0 0,2 2 15 0 0,-4-1 1 0 0,-1 0 1 0 0,0 1-1 0 0,0-1 1 0 0,1 1-1 0 0,-1 0 0 0 0,0 0 1 0 0,0 0-1 0 0,0 0 1 0 0,0 1-1 0 0,0-1 0 0 0,0 1 1 0 0,-1 0-1 0 0,1-1 0 0 0,0 2 1 0 0,-1-1-1 0 0,1 0 1 0 0,-1 0-1 0 0,0 1 0 0 0,0-1 1 0 0,0 1-1 0 0,2 2-1 0 0,3 8 62 0 0,-1 0-1 0 0,0 0 1 0 0,-1 0-1 0 0,0 1 1 0 0,-1 0-1 0 0,1 9-61 0 0,1 3 1 0 0,-4-19-6 0 0,0 0 0 0 0,-1-1 0 0 0,1 1 0 0 0,-2 0 0 0 0,1 5 5 0 0,0 10-63 0 0,0 0 1 0 0,2 0-1 0 0,1 0 0 0 0,0 0 0 0 0,5 13 63 0 0,5 28 362 0 0,-13-53-150 0 0,-2 8-3513 0 0,2-16 1572 0 0,3 9-20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21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382 12 2760 0 0,'0'0'125'0'0,"-10"-3"742"0"0,5 3 3159 0 0,-12-2-2120 0 0,0 1 0 0 0,-13-5-1906 0 0,28 6 70 0 0,1 0-1 0 0,-1 1 0 0 0,0-1 1 0 0,0 0-1 0 0,0 0 0 0 0,1 1 1 0 0,-1-1-1 0 0,0 1 0 0 0,0 0 1 0 0,1-1-1 0 0,-1 1-69 0 0,-10 3 227 0 0,9-2-198 0 0,0-1 1 0 0,0 1-1 0 0,0-1 1 0 0,0 1 0 0 0,0 0-1 0 0,1 1 1 0 0,-1-1-1 0 0,1 0 1 0 0,-1 1 0 0 0,1-1-1 0 0,0 1 1 0 0,0 0-1 0 0,0 0 1 0 0,0 0 0 0 0,0 0-30 0 0,-4 5 77 0 0,-5 9 99 0 0,1 1 0 0 0,0 0 0 0 0,1 0 0 0 0,1 1-176 0 0,-14 27 323 0 0,-2 4 33 0 0,3 0 0 0 0,1 2 0 0 0,3 0 0 0 0,-5 30-356 0 0,8-30 196 0 0,6-22-2 0 0,1 1 1 0 0,0 7-195 0 0,1 4 307 0 0,2 1 1 0 0,1-1 0 0 0,3 1-1 0 0,3 31-307 0 0,0-54 135 0 0,-1 1 45 0 0,1 1 0 0 0,1-1 0 0 0,4 12-180 0 0,-3-17 33 0 0,0 4 23 0 0,2 0-1 0 0,0-1 1 0 0,1 0-1 0 0,1 0 1 0 0,4 5-56 0 0,2 0 89 0 0,-8-13-28 0 0,-1 0 0 0 0,2 0 0 0 0,0-1 0 0 0,1 2-61 0 0,3 1 56 0 0,-4-4-5 0 0,0 0 0 0 0,0-1 0 0 0,1 1 0 0 0,1-2-1 0 0,-1 1 1 0 0,1-1 0 0 0,4 1-51 0 0,-14-8 0 0 0,27 14 276 0 0,18 6-276 0 0,-36-17-203 0 0,0 0 0 0 0,0 0-1 0 0,0-1 1 0 0,1 0-1 0 0,-1-1 1 0 0,1 0-1 0 0,2 0 204 0 0,7 0-4390 0 0,-5 2-1442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22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1 116 6880 0 0,'0'0'314'0'0,"0"0"-6"0"0,1 1-108 0 0,2 4 124 0 0,0-1 0 0 0,0 1 0 0 0,-1 0 0 0 0,0-1-1 0 0,0 1 1 0 0,0 0 0 0 0,0 0 0 0 0,-1 1 0 0 0,0-1 0 0 0,0 3-324 0 0,3 8 459 0 0,-2-6-252 0 0,0 1 1 0 0,-1-1-1 0 0,-1 0 1 0 0,1 0 0 0 0,-2 2-208 0 0,1 0 206 0 0,0 1 0 0 0,1-1 0 0 0,1 6-206 0 0,9 73 1152 0 0,-11-86-1075 0 0,1 0 0 0 0,-1 0 0 0 0,0 0 0 0 0,0 1 0 0 0,0 0-77 0 0,0 23 341 0 0,1-25-325 0 0,-1 0 0 0 0,0 0 0 0 0,0-1 0 0 0,0 1 0 0 0,0 0 0 0 0,-1-1 0 0 0,1 1 0 0 0,-1 0 0 0 0,0-1 0 0 0,0 1 0 0 0,-1 2-16 0 0,0-5 757 0 0,1-5-269 0 0,-3-12-76 0 0,0-23-140 0 0,4 0-157 0 0,1 1-1 0 0,2-1 0 0 0,2 1 0 0 0,1 0 0 0 0,2 0 0 0 0,2 0 0 0 0,5-10-114 0 0,-11 36 19 0 0,1 1 1 0 0,1 0-1 0 0,-1 0 0 0 0,2 1 1 0 0,-1 0-1 0 0,1 0 0 0 0,1 0 0 0 0,3-2-19 0 0,-8 8-10 0 0,0 1-1 0 0,0 0 1 0 0,1 0 0 0 0,-1 1-1 0 0,1-1 1 0 0,0 1-1 0 0,0-1 1 0 0,0 1-1 0 0,0 0 1 0 0,0 1-1 0 0,0-1 1 0 0,1 1-1 0 0,-1 0 1 0 0,0 0-1 0 0,1 0 1 0 0,-1 0-1 0 0,1 1 1 0 0,-1 0-1 0 0,1 0 1 0 0,-1 0-1 0 0,1 0 1 0 0,-1 1-1 0 0,0 0 1 0 0,2 0 10 0 0,-3 0-28 0 0,1 1 1 0 0,-1-1-1 0 0,1 1 1 0 0,-1 0-1 0 0,0 0 1 0 0,0 0-1 0 0,0 0 1 0 0,0 0-1 0 0,0 1 1 0 0,0 0-1 0 0,2 1 28 0 0,25 36 12 0 0,-23-30-23 0 0,32 49 11 0 0,-3 2 0 0 0,-1 4 0 0 0,-21-36 0 0 0,4 8 0 0 0,-15-33 0 0 0,-1 1-1 0 0,0-1 1 0 0,0 1-1 0 0,-1 0 1 0 0,1 0-1 0 0,0 3 1 0 0,-1-3 11 0 0,0 0 1 0 0,1 0-1 0 0,0 0 0 0 0,0 0 1 0 0,1 2-12 0 0,10 24 124 0 0,-12-29-2 0 0,-1 4 772 0 0,0-13-875 0 0,1 0 0 0 0,0 0 0 0 0,0 0 0 0 0,0 0 0 0 0,1 0 0 0 0,1 0 0 0 0,-1 0-1 0 0,1 1 1 0 0,1-4-19 0 0,9-12-10 0 0,0 0 0 0 0,2-1 10 0 0,-9 14 8 0 0,5-5-8 0 0,0 1 0 0 0,0-1 0 0 0,7-3 0 0 0,5-8 11 0 0,-11 14-6 0 0,-1 0 0 0 0,2 1 0 0 0,-1 1-1 0 0,1 0 1 0 0,1 0 0 0 0,0 1 0 0 0,0 1 0 0 0,13-5-5 0 0,-22 10-7 0 0,1 0 0 0 0,0 1 0 0 0,-1 0 0 0 0,1 0 0 0 0,-1 0-1 0 0,1 0 1 0 0,0 1 0 0 0,0 0 0 0 0,-1 1 0 0 0,1-1 0 0 0,0 1 0 0 0,-1 0 0 0 0,1 0 0 0 0,-1 1 0 0 0,1 0 0 0 0,-1 0 0 0 0,0 0 0 0 0,1 0 0 0 0,-1 1 0 0 0,0 0 0 0 0,4 3 7 0 0,0 0 1 0 0,-1 1 0 0 0,1 0 0 0 0,-1 0 0 0 0,0 1 0 0 0,-1 0 0 0 0,1 1 0 0 0,-2-1 0 0 0,1 1 0 0 0,-1 1 0 0 0,4 9-1 0 0,-4-7 17 0 0,0 0 0 0 0,-1 1 0 0 0,0 0 0 0 0,-1 0-1 0 0,-1 0 1 0 0,0 1 0 0 0,-1-1 0 0 0,0 1 0 0 0,-1 0-1 0 0,-1 1-16 0 0,0-13 11 0 0,1 16 25 0 0,-2-1 0 0 0,0 1 0 0 0,-1-1 0 0 0,-2 10-36 0 0,1-11 52 0 0,6-11-46 0 0,-3-4-7 0 0,1 0 0 0 0,-1-1 0 0 0,1 1-1 0 0,-1 0 1 0 0,0 0 0 0 0,1-1 0 0 0,-1 1 0 0 0,0 0 0 0 0,0 0 0 0 0,1 0 0 0 0,-1-1-1 0 0,0 1 1 0 0,0 0 0 0 0,0 0 0 0 0,0 0 0 0 0,0 0 0 0 0,0 0 1 0 0,0 0-124 0 0,4 5-1863 0 0,1-3-2215 0 0,5 5-1294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23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 9440 0 0,'0'0'432'0'0,"0"0"-6"0"0,2-1-175 0 0,10-3 988 0 0,-12 4-507 0 0,0-1-530 0 0,1 1 1 0 0,0 0-1 0 0,0 0 0 0 0,0 0 1 0 0,-1 0-1 0 0,1 0 1 0 0,0 0-1 0 0,0 0 1 0 0,0 1-1 0 0,-1-1 1 0 0,1 0-1 0 0,0 0 1 0 0,0 1-203 0 0,3 3 153 0 0,-1 0 0 0 0,1 0 1 0 0,-1 0-1 0 0,0 1 1 0 0,-1-1-1 0 0,1 1 0 0 0,-1 0 1 0 0,0 0-1 0 0,0 0 1 0 0,0 0-1 0 0,0 4-153 0 0,1 9 302 0 0,0-1 0 0 0,-1 18-302 0 0,4 18 427 0 0,-2-10-258 0 0,-1-1 0 0 0,-3 1 0 0 0,-1 8-169 0 0,0 14 37 0 0,0-49 38 0 0,0 0 0 0 0,-4 13-75 0 0,1-2 19 0 0,0-11-46 0 0,2-14 87 0 0,0 1-1325 0 0,2-3-94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23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0 920 0 0,'0'0'340'0'0,"0"0"1092"0"0,0 0 479 0 0,0 0 96 0 0,0 0-172 0 0,0 0-814 0 0,0 0-353 0 0,1 2-76 0 0,8 19 196 0 0,-1-3-291 0 0,-1-1 0 0 0,0 2 0 0 0,-1-1 0 0 0,-1 1-497 0 0,11 32 704 0 0,1 5 82 0 0,-9-21-340 0 0,-4-21-241 0 0,-1 0 0 0 0,0 0 0 0 0,-1 0 0 0 0,0 11-205 0 0,4 49 421 0 0,-6-74-396 0 0,-1 0 0 0 0,1 0-1 0 0,0 0 1 0 0,0 0-1 0 0,0 0 1 0 0,0 0-1 0 0,0 0 1 0 0,0 0-1 0 0,0 0 1 0 0,0 0-1 0 0,0 0 1 0 0,0 0-1 0 0,0 0 1 0 0,0 0-1 0 0,0 0 1 0 0,0 0-1 0 0,0 0 1 0 0,-1 0-1 0 0,1 0 1 0 0,0 0-1 0 0,0 0 1 0 0,0 0-1 0 0,0 0 1 0 0,0 0-1 0 0,0 0 1 0 0,0 0-1 0 0,0 0 1 0 0,0 0-1 0 0,0 0 1 0 0,0 0-1 0 0,0 0 1 0 0,0 0-1 0 0,0 0 1 0 0,0 0 0 0 0,-1 0-1 0 0,1 0 1 0 0,0 1-1 0 0,0-1 1 0 0,0 0-1 0 0,0 0 1 0 0,0 0-1 0 0,0 0 1 0 0,0 0-1 0 0,0 0 1 0 0,0 0-1 0 0,0 0 1 0 0,0 0-1 0 0,0 0 1 0 0,0 0-25 0 0,-6-12 202 0 0,-4-19-231 0 0,10 24 55 0 0,0 1 0 0 0,0-1 1 0 0,1 1-1 0 0,-1-1 0 0 0,2-1-26 0 0,0-12 52 0 0,1 2-50 0 0,1 0-1 0 0,0 0 1 0 0,2 1 0 0 0,0 0 0 0 0,0 0-1 0 0,2 0-1 0 0,-5 10 0 0 0,1-1 0 0 0,0 0 0 0 0,1 1 0 0 0,0 0 0 0 0,0 0 0 0 0,0 0 0 0 0,6-5 0 0 0,0 1 0 0 0,1 1 0 0 0,1 1 0 0 0,12-9 0 0 0,-14 11-27 0 0,0 0-1 0 0,1 0 1 0 0,0 1-1 0 0,0 1 0 0 0,1 0 1 0 0,0 0-1 0 0,10-1 28 0 0,-11 3-7 0 0,1 1 1 0 0,-1 1-1 0 0,1 0 0 0 0,0 0 0 0 0,0 2 1 0 0,-1 0-1 0 0,1 0 0 0 0,10 3 7 0 0,-14-2 15 0 0,0 0-1 0 0,0 1 1 0 0,0 0 0 0 0,0 1-1 0 0,-1 0 1 0 0,0 1-1 0 0,1-1 1 0 0,-1 2 0 0 0,-1-1-1 0 0,1 1 1 0 0,-1 0-1 0 0,1 1-14 0 0,4 5 26 0 0,0 0-1 0 0,-1 1 0 0 0,0 0 1 0 0,-1 0-1 0 0,-1 1 0 0 0,0 1 1 0 0,-1 0-1 0 0,0 0 0 0 0,-1 0 1 0 0,1 6-26 0 0,0 5 59 0 0,-3-9-33 0 0,0-1-1 0 0,-1 1 1 0 0,0 0 0 0 0,-1 0-1 0 0,-2 0 1 0 0,1 5-26 0 0,-2-18 9 0 0,0 3 7 0 0,0 1 0 0 0,0-1 1 0 0,-1 0-1 0 0,0 1 0 0 0,-1-1 1 0 0,1 0-17 0 0,-17 67-160 0 0,13-56-1327 0 0,5-18 185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24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92 8840 0 0,'1'0'40'0'0,"1"0"1"0"0,0-1 0 0 0,-1 1-1 0 0,1-1 1 0 0,-1 1 0 0 0,1-1-1 0 0,0 0 1 0 0,-1 0 0 0 0,0 0-1 0 0,1 1 1 0 0,-1-1 0 0 0,0 0-1 0 0,1-1 1 0 0,-1 1 0 0 0,0 0-1 0 0,0 0 1 0 0,0-1 0 0 0,1 0-42 0 0,9-9 182 0 0,6-3 24 0 0,-11 8 15 0 0,0 1 0 0 0,0 0 0 0 0,0 0-1 0 0,1 0 1 0 0,0 1 0 0 0,0 0 0 0 0,6-2-220 0 0,-6 4 214 0 0,0 0-1 0 0,0 0 1 0 0,0 1 0 0 0,0 0 0 0 0,0 0 0 0 0,0 1 0 0 0,1 0 0 0 0,-1 0 0 0 0,0 1 0 0 0,0 0 0 0 0,0 0 0 0 0,0 0 0 0 0,0 1 0 0 0,0 0-1 0 0,0 1 1 0 0,0-1 0 0 0,-1 1 0 0 0,1 1 0 0 0,-1-1 0 0 0,0 1 0 0 0,4 3-214 0 0,4 4 230 0 0,0 1 1 0 0,0 0-1 0 0,-1 1 0 0 0,-1 0 0 0 0,0 1 1 0 0,-1 1-1 0 0,0 0 0 0 0,-1 1-230 0 0,10 18 176 0 0,-2 2 0 0 0,-1 0 1 0 0,-1 1-1 0 0,-3 1 0 0 0,-1 0 0 0 0,-2 1 0 0 0,-1 0 0 0 0,-2 0 0 0 0,-2 1-176 0 0,2 15 163 0 0,0-8 12 0 0,-3 0-1 0 0,-1 36-174 0 0,-3-76 11 0 0,-3 75 98 0 0,-6 20-109 0 0,6-76 26 0 0,-2-1-1 0 0,0 0 1 0 0,-2 0 0 0 0,-1-1-1 0 0,0 0 1 0 0,-4 3-26 0 0,-6 18 133 0 0,8-21 14 0 0,-8 16-147 0 0,14-34 23 0 0,0 1 0 0 0,0-1-1 0 0,0 0 1 0 0,-1 0 0 0 0,0 0 0 0 0,0 0 0 0 0,0-1-1 0 0,-1 0-22 0 0,-22 19-26 0 0,27-24-200 0 0,1 0-92 0 0,0 0-852 0 0,0 0-3480 0 0,0 0-1495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24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9152 0 0,'0'0'421'0'0,"0"0"-12"0"0,3 0-197 0 0,7 0 214 0 0,0-2 0 0 0,0 1 0 0 0,10-3-426 0 0,-17 3 120 0 0,0 0 0 0 0,1 0 0 0 0,-1 1 0 0 0,1 0 1 0 0,-1 0-1 0 0,0 0 0 0 0,1 0 0 0 0,-1 0 0 0 0,1 1-120 0 0,12 0 319 0 0,-13-1-267 0 0,0-1 0 0 0,1 1 1 0 0,-1 0-1 0 0,0-1 0 0 0,0 0 1 0 0,0 1-1 0 0,0-1 0 0 0,1-1-52 0 0,-3 1 11 0 0,0 1-1 0 0,0 0 0 0 0,0-1 1 0 0,0 1-1 0 0,0 0 0 0 0,0 0 1 0 0,0 0-1 0 0,0-1 0 0 0,0 1 1 0 0,0 0-1 0 0,0 0 0 0 0,0 0 1 0 0,-1 0-1 0 0,1 1 0 0 0,0-1 1 0 0,1 0-11 0 0,3 1 30 0 0,1-1-178 0 0,-1 0-1 0 0,1-1 1 0 0,0 1-1 0 0,0-1 1 0 0,-1-1-1 0 0,1 1 1 0 0,0-1-1 0 0,2-1 149 0 0,3-1-4426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25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3224 0 0,'0'0'143'0'0,"0"2"-3"0"0,0 6 201 0 0,0-6 1275 0 0,0-2 548 0 0,0 0 106 0 0,0 0-239 0 0,0 0-1100 0 0,1 1-833 0 0,0 0 1 0 0,1 0 0 0 0,-1 0 0 0 0,1 0 0 0 0,0 0-1 0 0,-1-1 1 0 0,1 1 0 0 0,-1-1 0 0 0,1 1 0 0 0,0-1-99 0 0,0 1 118 0 0,3 1-75 0 0,1-1 0 0 0,-1 0 0 0 0,1 0 0 0 0,-1 0 0 0 0,1 0 0 0 0,-1-1 0 0 0,1 0 0 0 0,0 0-1 0 0,-1-1 1 0 0,1 1 0 0 0,2-2-43 0 0,11-2-182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51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8536 0 0,'0'0'249'0'0,"0"0"-1"0"0,0 0-183 0 0,0 3-38 0 0,0 8 13 0 0,3-6 111 0 0,8 10 60 0 0,-8-3-18 0 0,0-6 44 0 0,2 1-85 0 0,-1 1 61 0 0,-1 3 101 0 0,-2 9 218 0 0,0-14-351 0 0,0 0-48 0 0,1-1-18 0 0,2 2 15 0 0,0 1 39 0 0,-1-2 9 0 0,-2 0 37 0 0,0 2 80 0 0,-1 0-140 0 0,1-2-41 0 0,1 1-19 0 0,2 1-2 0 0,3 9 80 0 0,-5-9-70 0 0,-2 1 44 0 0,0 13 301 0 0,0-5-196 0 0,0-3-120 0 0,0-1-108 0 0,0-13-18 0 0,0 1 0 0 0,0 0 0 0 0,0 0 0 0 0,0 0 0 0 0,0 0 0 0 0,0 0 0 0 0,0 0 0 0 0,0 0 0 0 0,1-1 0 0 0,-1 1 0 0 0,0 0 0 0 0,1 0 0 0 0,-1 0 0 0 0,1 0-6 0 0,6 4 44 0 0,-7-5-43 0 0,1 0 0 0 0,-1 1 0 0 0,0-1 1 0 0,1 0-1 0 0,-1 0 0 0 0,1 1 0 0 0,-1-1 0 0 0,0 0 0 0 0,1 0 0 0 0,-1 1 0 0 0,0-1 0 0 0,0 0 0 0 0,1 1 1 0 0,-1-1-1 0 0,0 1 0 0 0,0-1 0 0 0,1 0 0 0 0,-1 1 0 0 0,0-1 0 0 0,0 1 0 0 0,0-1 0 0 0,0 0 0 0 0,0 1 1 0 0,0-1-1 0 0,1 1 0 0 0,-1-1 0 0 0,0 1 0 0 0,0-1 0 0 0,0 0 0 0 0,-1 1 0 0 0,1 0-1 0 0,0 1 27 0 0,0 1-103 0 0,0 8-55 0 0,0-8-11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26.2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77 2304 0 0,'1'2'167'0'0,"7"26"1468"0"0,0 1-1 0 0,-2 0 1 0 0,2 27-1635 0 0,7 37 2249 0 0,-4-54-1346 0 0,-7-25-345 0 0,0 0 0 0 0,-1 0 1 0 0,0 1-1 0 0,0 13-558 0 0,-3-27 328 0 0,0-1-32 0 0,0 0-10 0 0,0 0-4 0 0,0 0 0 0 0,0 0 13 0 0,0 0 8 0 0,0-4-207 0 0,1 1 1 0 0,-1-1 0 0 0,-1 1-1 0 0,1-1 1 0 0,0 1 0 0 0,-1-1-1 0 0,0 1 1 0 0,1-1 0 0 0,-2 0-97 0 0,-3-22 131 0 0,5-8-69 0 0,-1 4-34 0 0,3-16-28 0 0,-1 36-2 0 0,0 1 0 0 0,1-1-1 0 0,0 1 1 0 0,1 0-1 0 0,0-1 1 0 0,3-6 2 0 0,1-1-34 0 0,1 1-1 0 0,1 1 1 0 0,0-1 0 0 0,1 1 0 0 0,1 1 0 0 0,2-2 34 0 0,-7 9 0 0 0,-2 1-12 0 0,1 1 0 0 0,-1 0 0 0 0,1 0 0 0 0,1 0 0 0 0,-1 1 0 0 0,6-4 12 0 0,-5 5 0 0 0,1-1 0 0 0,0-1 0 0 0,1 1 0 0 0,0 1 0 0 0,0-1 0 0 0,0 1 0 0 0,4 0 0 0 0,-3 1-16 0 0,3-1 37 0 0,1 1 0 0 0,0 0 0 0 0,7 0-21 0 0,-16 2 9 0 0,0 0 0 0 0,1 1 1 0 0,-1-1-1 0 0,0 1 1 0 0,0 0-1 0 0,1 0 0 0 0,-1 0 1 0 0,0 1-1 0 0,0 0 1 0 0,0-1-1 0 0,0 1 1 0 0,0 1-10 0 0,4 1 0 0 0,0 1 0 0 0,0 1 0 0 0,-1-1 0 0 0,0 1 0 0 0,0 0 0 0 0,-1 1 0 0 0,1 0 0 0 0,-1 0 0 0 0,-1 0 0 0 0,1 1 0 0 0,-1-1 0 0 0,0 2 0 0 0,4 12 57 0 0,0 1 0 0 0,-2 0 0 0 0,0 0 0 0 0,-1 1 0 0 0,-2-1 0 0 0,0 1 0 0 0,-2 1 0 0 0,1 11-57 0 0,-2-9 152 0 0,0-20-78 0 0,0 0 0 0 0,-1 0 0 0 0,0 1 0 0 0,0-1 0 0 0,0 0 0 0 0,-1 0 0 0 0,-1 1-74 0 0,2 3 137 0 0,0-8-1 0 0,0-2 0 0 0,4 7 800 0 0,-5-12-926 0 0,-1 1 0 0 0,1-1-1 0 0,1 1 1 0 0,-1-1-1 0 0,1 1 1 0 0,0-1-1 0 0,0 0 1 0 0,0 1 0 0 0,0-1-1 0 0,1 1 1 0 0,0-1-1 0 0,0 1 1 0 0,0-1 0 0 0,0 1-1 0 0,1-1-9 0 0,5-12 3 0 0,0-1 0 0 0,1 1-1 0 0,2-1-2 0 0,0 3-32 0 0,0 0 0 0 0,0 1 0 0 0,1 0 0 0 0,1 1-1 0 0,0 0 1 0 0,1 1 0 0 0,0 0 0 0 0,1 2 0 0 0,1-1-1 0 0,-1 1 1 0 0,2 1 0 0 0,-1 1 0 0 0,11-4 32 0 0,-16 7-5 0 0,-4 2-8 0 0,0 1 1 0 0,0-1-1 0 0,0 1 0 0 0,0 0 1 0 0,0 1-1 0 0,1-1 0 0 0,0 1 13 0 0,0 0-5 0 0,0 1-1 0 0,0 0 0 0 0,0 0 0 0 0,-1 1 1 0 0,1-1-1 0 0,0 1 0 0 0,-1 1 1 0 0,1-1-1 0 0,-1 1 0 0 0,1 1 0 0 0,-1-1 1 0 0,0 1-1 0 0,2 1 6 0 0,3 2 15 0 0,1 0 0 0 0,-2 1 0 0 0,1 0 0 0 0,-1 1 0 0 0,0 0 0 0 0,0 1 0 0 0,-1 0 0 0 0,-1 0 0 0 0,1 1 0 0 0,-1 0 0 0 0,-1 1 0 0 0,0-1 0 0 0,-1 2 0 0 0,2 2-15 0 0,8 14 104 0 0,-13-24-81 0 0,0 1-1 0 0,0-1 1 0 0,0 1 0 0 0,-1 0-1 0 0,0 0 1 0 0,0 0 0 0 0,0 0 0 0 0,-1 0-1 0 0,1 0 1 0 0,-1 0 0 0 0,-1 1-1 0 0,1 4-22 0 0,-1 66-1009 0 0,0-75-212 0 0,0-1-2818 0 0,0 0-1203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28.0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46 920 0 0,'0'0'277'0'0,"0"0"830"0"0,0 0 364 0 0,0 0 69 0 0,0 0-105 0 0,0 0-507 0 0,0 0-226 0 0,0 0-44 0 0,0 0-28 0 0,0 0-86 0 0,0 0-38 0 0,0 0-8 0 0,0 0-4 0 0,0 0-4 0 0,0 0-2 0 0,0 0 0 0 0,0 0-36 0 0,0 0-152 0 0,0 0-68 0 0,0 0-10 0 0,0 0-24 0 0,0 0-85 0 0,-5 10 102 0 0,1 3-154 0 0,0 0 0 0 0,1 0 1 0 0,0 1-1 0 0,1 0 0 0 0,1-1 1 0 0,0 4-62 0 0,-1 9 153 0 0,2-22-112 0 0,-1 1 1 0 0,1 0-1 0 0,0 0 1 0 0,0 0-1 0 0,0 0 1 0 0,1 0 0 0 0,0 2-42 0 0,0-5 34 0 0,-1 0 1 0 0,1 1-1 0 0,-1-1 1 0 0,0 1 0 0 0,0-1-1 0 0,0 0 1 0 0,0 1-1 0 0,0-1 1 0 0,-1 1-35 0 0,1 2 350 0 0,-1 0 1 0 0,1 0-1 0 0,0 0 1 0 0,0 0-1 0 0,1 4-350 0 0,9-31 104 0 0,3-22-184 0 0,-8 28 70 0 0,-1-1 0 0 0,2 2-1 0 0,0-1 1 0 0,1 0-1 0 0,1 1 1 0 0,0 1-1 0 0,1-1 11 0 0,-5 10-36 0 0,0 0-1 0 0,1 0 1 0 0,0 1-1 0 0,0-1 1 0 0,0 1 0 0 0,0 1-1 0 0,1-1 1 0 0,-1 1-1 0 0,1-1 1 0 0,0 2-1 0 0,0-1 1 0 0,0 1 0 0 0,3-1 36 0 0,25-13-72 0 0,-24 13 56 0 0,0 0 0 0 0,1 0 0 0 0,-1 0 0 0 0,1 2-1 0 0,-1-1 1 0 0,1 1 0 0 0,7 1 16 0 0,16-3-13 0 0,-27 2 13 0 0,0 1 0 0 0,1 1 0 0 0,-1-1 0 0 0,0 1 0 0 0,0 0 0 0 0,0 1 0 0 0,1 0 0 0 0,-1 0 0 0 0,-1 0 0 0 0,7 4 0 0 0,11 2 0 0 0,-18-5 4 0 0,1 0-1 0 0,-1 0 0 0 0,0 1 0 0 0,0 0 0 0 0,0 0 0 0 0,-1 0 0 0 0,1 1 1 0 0,-1 0-1 0 0,0 0 0 0 0,1 1-3 0 0,4 6 52 0 0,0 1-1 0 0,-1 0 1 0 0,0 0 0 0 0,0 3-52 0 0,-1-1 90 0 0,-2 1 1 0 0,1-1-1 0 0,2 14-90 0 0,8 20 198 0 0,-15-43-134 0 0,0 1 0 0 0,0 0 0 0 0,-1 0-1 0 0,1 5-63 0 0,3 15 183 0 0,0 0 55 0 0,-5-25-118 0 0,0 0-8 0 0,-8 32 96 0 0,8-32-142 0 0,0-1-8 0 0,0 4-115 0 0,0-4-298 0 0,0-1-102 0 0,0 0-14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28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1 220 3224 0 0,'0'0'373'0'0,"0"0"361"0"0,0 0 162 0 0,0 0 30 0 0,0 0-37 0 0,0 0-189 0 0,0 0-85 0 0,0 0-20 0 0,0 0-27 0 0,1-1-102 0 0,4 0-83 0 0,-1-1-1 0 0,0 0 1 0 0,-1 0-1 0 0,1-1 1 0 0,0 1-1 0 0,-1-1 1 0 0,3-1-383 0 0,-3 2 89 0 0,0 0 0 0 0,0 1 0 0 0,0-1 0 0 0,0 1 0 0 0,0 0 0 0 0,0 0 0 0 0,0 0 0 0 0,1 0 0 0 0,-1 0 0 0 0,0 1 0 0 0,1 0 0 0 0,-1-1 0 0 0,3 2-89 0 0,21-5 531 0 0,-2 0 350 0 0,19 0-881 0 0,-18 2 625 0 0,19-5-625 0 0,16-3 598 0 0,0 3 0 0 0,13 1-598 0 0,2 0 289 0 0,77 1 221 0 0,-88 4-340 0 0,84-1 134 0 0,66-2-10 0 0,289-25 294 0 0,-256 15-274 0 0,107-5-211 0 0,111-9 4 0 0,-270 19-71 0 0,-108 8-10 0 0,1-5 0 0 0,1-4-26 0 0,-79 9 44 0 0,5-2 93 0 0,0 1-1 0 0,1 0 1 0 0,12 2-137 0 0,-30 2-1856 0 0,-3 8-4851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33.2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99 0 0 0,'5'-12'2673'0'0,"-2"-7"1244"0"0,-3 17-3498 0 0,0 1-60 0 0,0-2-247 0 0,0 0 0 0 0,-1 0 1 0 0,1 0-1 0 0,-1 1 0 0 0,0-1 1 0 0,0 0-1 0 0,0 0 0 0 0,0 1 1 0 0,0-1-1 0 0,-1 0 0 0 0,1 1 1 0 0,-1-1-1 0 0,0 1 0 0 0,1 0 0 0 0,-1 0 1 0 0,0 0-1 0 0,-2-2-112 0 0,-2-3 917 0 0,6 7-893 0 0,0 0 1 0 0,-1-1 0 0 0,1 1-1 0 0,0-1 1 0 0,0 1-1 0 0,-1 0 1 0 0,1-1-1 0 0,0 1 1 0 0,-1 0-1 0 0,1-1 1 0 0,-1 1-1 0 0,1 0 1 0 0,0 0-1 0 0,-1-1 1 0 0,1 1-1 0 0,-1 0 1 0 0,1 0-1 0 0,-1 0 1 0 0,1 0 0 0 0,-1-1-1 0 0,1 1 1 0 0,-1 0-1 0 0,1 0 1 0 0,-1 0-1 0 0,1 0 1 0 0,-1 0-25 0 0,0 0 165 0 0,-10 1 112 0 0,8 0-271 0 0,1 0 0 0 0,-1 0 0 0 0,0 0 0 0 0,1 1 0 0 0,-1-1 0 0 0,1 1 0 0 0,0-1 0 0 0,-1 1 0 0 0,1 0 0 0 0,0 0 0 0 0,0 0-1 0 0,0 0 1 0 0,0 0 0 0 0,1 0 0 0 0,-2 3-6 0 0,-5 7 29 0 0,2-1-1 0 0,-6 12-28 0 0,6-10 4 0 0,-6 11 25 0 0,1 1 0 0 0,1 1 1 0 0,2-1-1 0 0,0 2 0 0 0,1-1 1 0 0,2 1-1 0 0,1 0 0 0 0,1 0 1 0 0,1 11-30 0 0,2-28 83 0 0,0 0 1 0 0,1-1-1 0 0,0 1 0 0 0,1 0 1 0 0,2 6-84 0 0,-4-14 95 0 0,0-2 1 0 0,3 1 0 0 0,0 0-50 0 0,-1-1 1 0 0,1 0-1 0 0,0 1 1 0 0,0-1-1 0 0,-1 0 1 0 0,1 0 0 0 0,0 0-1 0 0,-1-1 1 0 0,1 1-1 0 0,0-1 1 0 0,0 1-1 0 0,-1-1 1 0 0,3-1-47 0 0,-2 1 60 0 0,1-1 0 0 0,-1-1 0 0 0,1 1 1 0 0,-1 0-1 0 0,0-1 0 0 0,0 0 0 0 0,0 0 0 0 0,0 0 0 0 0,-1 0 0 0 0,1 0-60 0 0,18-24 245 0 0,-1 0-1 0 0,-2-2 1 0 0,15-29-245 0 0,-23 36 21 0 0,-1-1 1 0 0,0 0-1 0 0,-2-1 1 0 0,0 0-1 0 0,-2 0 1 0 0,-1-1-22 0 0,-3 17 4 0 0,-1 0-1 0 0,0 0 1 0 0,0-1 0 0 0,-1 1 0 0 0,0 0-4 0 0,-2-26-98 0 0,3 22-59 0 0,0 12 66 0 0,0 0 21 0 0,0 0 6 0 0,0 0-6 0 0,-1 2-20 0 0,-2 5 47 0 0,1 1 0 0 0,0 0 1 0 0,0 0-1 0 0,1-1 0 0 0,-1 1 0 0 0,2 0 1 0 0,-1 4 42 0 0,4 59-143 0 0,0-15-191 0 0,4 70 322 0 0,-3-77 338 0 0,-2 1 0 0 0,-3 19-326 0 0,0 1 270 0 0,1-42-138 0 0,-1-1 0 0 0,-2 1 0 0 0,-2 9-132 0 0,3-23 153 0 0,-26 113 1029 0 0,20-98-973 0 0,-2 0 0 0 0,0-1-1 0 0,-5 7-208 0 0,12-30 80 0 0,0 0 0 0 0,0-1-1 0 0,0 0 1 0 0,0 1-1 0 0,-1-1 1 0 0,0-1-1 0 0,-2 3-79 0 0,-11 13 343 0 0,16-19-329 0 0,1 1 0 0 0,0-1-1 0 0,-1 1 1 0 0,1-1 0 0 0,-1 1-1 0 0,1-1 1 0 0,0 0-1 0 0,-1 1 1 0 0,1-1 0 0 0,-1 1-1 0 0,0-1 1 0 0,1 0 0 0 0,-1 1-1 0 0,1-1 1 0 0,-1 0 0 0 0,1 0-1 0 0,-1 0 1 0 0,0 1-1 0 0,1-1 1 0 0,-1 0 0 0 0,1 0-1 0 0,-1 0 1 0 0,0 0 0 0 0,1 0-1 0 0,-1 0 1 0 0,0 0-1 0 0,1 0 1 0 0,-1 0 0 0 0,0-1-14 0 0,0 1 13 0 0,-1-1 1 0 0,1 0-1 0 0,0 0 1 0 0,0 0-1 0 0,0 1 1 0 0,0-1-1 0 0,-1-1 1 0 0,1 1-1 0 0,1 0 1 0 0,-1 0-1 0 0,0 0 1 0 0,0 0-1 0 0,0-1-13 0 0,-2-3 16 0 0,1 0 1 0 0,-1 0-1 0 0,1 0 1 0 0,0-1-1 0 0,1 1 0 0 0,-1 0 1 0 0,1-2-17 0 0,-2-12-723 0 0,2-1 1 0 0,0 1 0 0 0,1-1 0 0 0,1-8 722 0 0,4 7-5508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33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259 1 2736 0 0,'0'0'124'0'0,"0"0"43"0"0,0 0 115 0 0,-2 0 50 0 0,-4 2-117 0 0,1 0 279 0 0,0 0 0 0 0,0 0 0 0 0,0 0 0 0 0,0 0 0 0 0,-1 2-494 0 0,3-3 366 0 0,-1 1 0 0 0,1-1 0 0 0,-1 0 0 0 0,1 0 0 0 0,-1 0 0 0 0,1 0 0 0 0,-3 0-366 0 0,1 0 283 0 0,1-1 0 0 0,0 1 0 0 0,0 0 0 0 0,0 1 0 0 0,0-1 0 0 0,1 1 0 0 0,-5 1-283 0 0,0 4 207 0 0,-1-1 1 0 0,1 1-1 0 0,1 1 0 0 0,-1 0 0 0 0,1 0 1 0 0,1 0-1 0 0,-1 1 0 0 0,1 0 0 0 0,1 0 1 0 0,0 0-1 0 0,0 1 0 0 0,0 1-207 0 0,-8 21 241 0 0,2 0 0 0 0,1 0 1 0 0,-1 7-242 0 0,3 2 196 0 0,1 0 0 0 0,1 2-196 0 0,6-38 8 0 0,-1 0 1 0 0,1 1 0 0 0,0-1-1 0 0,0 0 1 0 0,0 0 0 0 0,1 1 0 0 0,0-1-1 0 0,0 0 1 0 0,0 0 0 0 0,1 0 0 0 0,0 0-1 0 0,0 0 1 0 0,0 0 0 0 0,0 0-1 0 0,1-1 1 0 0,0 1 0 0 0,0-1 0 0 0,0 1-1 0 0,0-1 1 0 0,1 0 0 0 0,0-1 0 0 0,0 1-1 0 0,0-1 1 0 0,0 1 0 0 0,0-1-1 0 0,1 0 1 0 0,-1-1 0 0 0,1 1 0 0 0,0-1-1 0 0,0 0 1 0 0,0 0 0 0 0,0 0 0 0 0,2 0-9 0 0,-1-2-193 0 0,-1 0 1 0 0,1 0 0 0 0,0-1 0 0 0,0 0 0 0 0,0 1 0 0 0,-1-2 0 0 0,1 1 0 0 0,0-1 0 0 0,-1 0-1 0 0,1 0 1 0 0,-1 0 0 0 0,2-2 192 0 0,11-5-4550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34.2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182 375 3224 0 0,'-5'0'288'0'0,"-1"1"150"0"0,0 0 1 0 0,1 1-1 0 0,-1 0 0 0 0,1 0 1 0 0,-1 0-1 0 0,1 1 1 0 0,0-1-1 0 0,0 1 0 0 0,0 0 1 0 0,-1 1-439 0 0,3-1 138 0 0,-1 0-1 0 0,1 0 1 0 0,0 1 0 0 0,0-1 0 0 0,0 1 0 0 0,0 0-1 0 0,0 0 1 0 0,1 0 0 0 0,0 0 0 0 0,0 0 0 0 0,0 0-1 0 0,0 1 1 0 0,-1 3-138 0 0,-10 22 430 0 0,4-13-143 0 0,1 0 0 0 0,0 0-1 0 0,2 1 1 0 0,0 0 0 0 0,1 2-287 0 0,-6 28 1279 0 0,-1 17-1279 0 0,12-62 35 0 0,0 0 0 0 0,0 0 0 0 0,0 0 0 0 0,0 1 0 0 0,0-1 0 0 0,1 0-1 0 0,0 0 1 0 0,-1 0 0 0 0,1 0 0 0 0,0 0 0 0 0,1 0 0 0 0,-1 0 0 0 0,0 0 0 0 0,1 0 0 0 0,0-1-1 0 0,-1 1 1 0 0,2 0-35 0 0,-2-1 17 0 0,0-1 0 0 0,0 1 0 0 0,0-1 0 0 0,1 0-1 0 0,-1 0 1 0 0,1 1 0 0 0,-1-1 0 0 0,1 0 0 0 0,-1 0 0 0 0,1 0-1 0 0,0 0 1 0 0,-1-1 0 0 0,1 1 0 0 0,0 0 0 0 0,0-1-1 0 0,0 1 1 0 0,-1-1 0 0 0,1 0 0 0 0,0 1 0 0 0,0-1 0 0 0,0 0-1 0 0,0 0 1 0 0,0 0 0 0 0,0 0 0 0 0,0-1 0 0 0,-1 1-1 0 0,1-1 1 0 0,2 0-17 0 0,1 0 32 0 0,0-1 0 0 0,0 0 0 0 0,-1 0-1 0 0,1-1 1 0 0,0 0 0 0 0,-1 0 0 0 0,1 0-1 0 0,-1 0 1 0 0,0 0 0 0 0,0-1 0 0 0,0 0-32 0 0,7-8 54 0 0,-1 0 0 0 0,0 0 1 0 0,0 0-1 0 0,6-14-54 0 0,-11 17-5 0 0,51-86-114 0 0,-50 85 79 0 0,-1 1 0 0 0,-1-1 1 0 0,0 0-1 0 0,0-1 0 0 0,0 1 1 0 0,-2-1-1 0 0,1 1 0 0 0,-1-1 0 0 0,-1-1 40 0 0,1-9-129 0 0,0 0 0 0 0,-2 0 1 0 0,0 0-1 0 0,-2-6 129 0 0,-5-22-476 0 0,3 24 298 0 0,2 0 0 0 0,0-10 178 0 0,2 24-43 0 0,0-25-278 0 0,4-33 321 0 0,-2 41-127 0 0,3-15-82 0 0,-3 37 237 0 0,-1 4-4 0 0,-1-1 0 0 0,1 1-1 0 0,-1 0 1 0 0,1 0 0 0 0,-1-1 0 0 0,0 1 0 0 0,0 0-1 0 0,0 0 1 0 0,-1-1-24 0 0,-6 19 11 0 0,-1-2 144 0 0,6-5-60 0 0,1 0 0 0 0,-1-1 0 0 0,2 1 0 0 0,-1 0 1 0 0,1 4-96 0 0,-2 26 256 0 0,2-34-219 0 0,0-1 1 0 0,0 1 0 0 0,0 0 0 0 0,1-1 0 0 0,0 4-38 0 0,0-3 47 0 0,-1 0 0 0 0,1 0 0 0 0,-1 0 0 0 0,0 0 0 0 0,0 1-47 0 0,-2 5 97 0 0,2 0 1 0 0,-1 0 0 0 0,1 0 0 0 0,1-1 0 0 0,1 11-98 0 0,0-4 150 0 0,-1 1 0 0 0,-1-1 0 0 0,-1 1 0 0 0,-2 12-150 0 0,-1 31 576 0 0,1 9 138 0 0,1-40-486 0 0,2 1-1 0 0,1 16-227 0 0,13 61 911 0 0,-4-71-313 0 0,-6-26-510 0 0,-4-7-34 0 0,0 0-234 0 0,0-2-802 0 0,5-10-1645 0 0,4-5 1283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34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1 3224 0 0,'-13'0'1204'0'0,"9"0"-970"0"0,0 0 1 0 0,1 0-1 0 0,-1 0 0 0 0,0 1 1 0 0,1-1-1 0 0,-1 1 0 0 0,0 0 1 0 0,1 0-1 0 0,-1 0 0 0 0,1 0 1 0 0,-1 1-1 0 0,1-1 0 0 0,-1 1 1 0 0,1 0-1 0 0,0 0 0 0 0,0 0 1 0 0,0 1-1 0 0,0-1 0 0 0,1 1 1 0 0,-1-1-1 0 0,-1 3-234 0 0,-18 24 3182 0 0,-14 27-3182 0 0,28-42 189 0 0,1 0-1 0 0,1 1 0 0 0,0 0 1 0 0,1 0-1 0 0,-1 4-188 0 0,-8 29 454 0 0,-5 20 173 0 0,15-47-407 0 0,0 1-1 0 0,1-1 0 0 0,2 1 1 0 0,0 1-220 0 0,0 18 296 0 0,1 33 214 0 0,2-36-251 0 0,1 2 264 0 0,4 27-523 0 0,-4-55 38 0 0,-1 1 1 0 0,2 0-1 0 0,0-1 1 0 0,0 0-1 0 0,1 0 0 0 0,0 0 1 0 0,3 2-39 0 0,3 6 29 0 0,-8-13 1 0 0,1 0-1 0 0,0 0 1 0 0,0-1 0 0 0,3 4-30 0 0,6 8 38 0 0,-12-15-28 0 0,1 0 0 0 0,-1-1 1 0 0,1 1-1 0 0,0-1 0 0 0,0 1 0 0 0,0-1 0 0 0,0 0 1 0 0,1 0-1 0 0,-1 0 0 0 0,1 0 0 0 0,-1 0 0 0 0,1 0 0 0 0,0 0-10 0 0,12 5 0 0 0,-12-6-9 0 0,0 1-1 0 0,-1-1 1 0 0,1 0 0 0 0,0 0 0 0 0,0 0 0 0 0,0 0 0 0 0,0 0 0 0 0,0-1-1 0 0,0 1 1 0 0,0-1 0 0 0,1 0 9 0 0,0 0-185 0 0,1 0 0 0 0,-1 0 1 0 0,0 0-1 0 0,1-1 0 0 0,-1 0 0 0 0,1 0 0 0 0,-1 0 1 0 0,0-1-1 0 0,0 1 0 0 0,0-1 0 0 0,0 0 0 0 0,0 0 0 0 0,0 0 1 0 0,0-1-1 0 0,0 1 0 0 0,-1-1 185 0 0,11-7-5309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35.5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4320 0 0,'0'0'197'0'0,"-1"1"-15"0"0,-4 16-145 0 0,2-1 671 0 0,0 0 0 0 0,1 0 0 0 0,1 1 0 0 0,1-1 0 0 0,0 1 0 0 0,1-1 0 0 0,1 0 0 0 0,0 0 0 0 0,3 6-708 0 0,-2-7 473 0 0,-1 0 0 0 0,1 9-473 0 0,3 22 698 0 0,-1-13-178 0 0,-2-16-14 0 0,0-1 0 0 0,5 13-506 0 0,-6-22 122 0 0,0 1 1 0 0,-1-1-1 0 0,1 0 0 0 0,-2 0 1 0 0,1 1-1 0 0,-1-1 1 0 0,0 1-123 0 0,0-4 80 0 0,1 0-1 0 0,0 0 1 0 0,-1-1 0 0 0,1 1-1 0 0,1 0 1 0 0,-1-1 0 0 0,1 2-80 0 0,0 0 77 0 0,-2-3 116 0 0,0-2-26 0 0,0 0-9 0 0,0 0-4 0 0,0 0-7 0 0,0 0-16 0 0,0 0-10 0 0,0 0-1 0 0,0 0 7 0 0,0 0 26 0 0,9-71 695 0 0,-8 52-884 0 0,2 0-1 0 0,0 0 0 0 0,1 1 0 0 0,0-1 0 0 0,6-11 37 0 0,-2 6-180 0 0,1 2 0 0 0,7-11 180 0 0,-13 28-33 0 0,0 0-1 0 0,0 0 0 0 0,1 1 0 0 0,0-1 0 0 0,0 1 0 0 0,0 0 0 0 0,0 0 0 0 0,1 0 0 0 0,3-2 34 0 0,-4 3-16 0 0,0 1 0 0 0,0-1-1 0 0,0 1 1 0 0,1 0 0 0 0,-1 0-1 0 0,0 0 1 0 0,1 1 0 0 0,-1 0-1 0 0,1-1 1 0 0,0 2 0 0 0,-1-1-1 0 0,2 0 17 0 0,-3 1-7 0 0,1 1 1 0 0,-1-1-1 0 0,0 1 0 0 0,0 0 0 0 0,0 0 0 0 0,0 0 1 0 0,0 0-1 0 0,0 0 0 0 0,0 0 0 0 0,-1 1 0 0 0,1 0 0 0 0,0-1 1 0 0,-1 1-1 0 0,1 0 0 0 0,-1 0 0 0 0,0 0 0 0 0,0 1 1 0 0,1-1-1 0 0,-2 1 0 0 0,1-1 0 0 0,1 2 7 0 0,1 3-11 0 0,0 0 1 0 0,0 0-1 0 0,0 1 0 0 0,-1-1 0 0 0,-1 1 0 0 0,1-1 0 0 0,0 7 11 0 0,-2-11 1 0 0,0 2 0 0 0,1 1 0 0 0,-1-1 0 0 0,-1 0 0 0 0,1 1 0 0 0,-1-1 0 0 0,0 1 0 0 0,0-1 0 0 0,-1 0 0 0 0,1 1 0 0 0,-1-1-1 0 0,-4 19 73 0 0,5-22-51 0 0,0-1 0 0 0,-1 1 0 0 0,1-1 0 0 0,0 1 0 0 0,-1-1 0 0 0,0 1 0 0 0,1-1 0 0 0,-1 0 0 0 0,0 1 0 0 0,0-1 0 0 0,0 1-22 0 0,-2 2 42 0 0,3-3-17 0 0,0 0 0 0 0,0-1 0 0 0,0 1-1 0 0,-1 0 1 0 0,1 0 0 0 0,0 0-1 0 0,0-1 1 0 0,-1 1 0 0 0,1 0 0 0 0,-1-1-1 0 0,1 1 1 0 0,-1 0 0 0 0,1-1-1 0 0,-1 1 1 0 0,1 0 0 0 0,-1-1 0 0 0,0 1-1 0 0,1-1 1 0 0,-1 1 0 0 0,0-1-1 0 0,1 1 1 0 0,-1-1 0 0 0,0 0 0 0 0,0 1-1 0 0,1-1 1 0 0,-1 0 0 0 0,0 0-1 0 0,0 1 1 0 0,0-1 0 0 0,1 0-1 0 0,-1 0 1 0 0,0 0 0 0 0,0 0 0 0 0,0 0-1 0 0,0 0 1 0 0,0 0-25 0 0,-2 0-38 0 0,0 0 106 0 0,3-9 50 0 0,-1 4-113 0 0,0-1 0 0 0,1 0 1 0 0,-1 0-1 0 0,1 0 0 0 0,1 1 1 0 0,-1-1-1 0 0,1 0 0 0 0,0 0 1 0 0,0 1-1 0 0,1-1 0 0 0,1-4-5 0 0,0 2 12 0 0,1 0-1 0 0,0 0 1 0 0,0 0-1 0 0,1 0 0 0 0,0 0 1 0 0,0 1-1 0 0,2-1-11 0 0,19-27 1 0 0,-21 27-12 0 0,1 0 0 0 0,0 0 1 0 0,1 0-1 0 0,0 1 0 0 0,0 0 0 0 0,4-3 11 0 0,-8 7-10 0 0,0 1-1 0 0,1 0 0 0 0,0 0 0 0 0,-1 0 0 0 0,1 1 1 0 0,0-1-1 0 0,0 1 0 0 0,-1 0 0 0 0,1 0 0 0 0,0 0 1 0 0,0 1-1 0 0,0-1 0 0 0,1 1 0 0 0,-1 0 0 0 0,0 0 1 0 0,3 1 10 0 0,-1-1 4 0 0,-1 0 2 0 0,-1 1-1 0 0,1 0 0 0 0,-1 0 0 0 0,0 0 0 0 0,1 1 1 0 0,-1-1-1 0 0,0 1 0 0 0,0 0 0 0 0,0 0 0 0 0,0 0 1 0 0,0 1-1 0 0,0 0 0 0 0,2 2-5 0 0,-1-1-4 0 0,11 8 4 0 0,-14-8 0 0 0,-1 0 0 0 0,2 1 0 0 0,7 16-13 0 0,-4-10-48 0 0,3 14-91 0 0,-6-5 138 0 0,-4-15 15 0 0,-1-1-2 0 0,-18 88-253 0 0,12-73-460 0 0,8-17 308 0 0,0 0-162 0 0,0 19-1281 0 0,0-19-1719 0 0,0-2-1008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35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4144 0 0,'0'0'319'0'0,"0"0"-43"0"0,0 0 599 0 0,0 0 285 0 0,0 0 59 0 0,0 0-103 0 0,0 0-481 0 0,0 0-215 0 0,1 2-42 0 0,2 2-229 0 0,-1-1 0 0 0,-1 1 0 0 0,1 0 0 0 0,0 0 0 0 0,-1 0 0 0 0,0 0 0 0 0,0 0-1 0 0,0 0 1 0 0,0 3-149 0 0,2 42 1146 0 0,-1-8-462 0 0,-1-34-558 0 0,-1 1 1 0 0,-1 0-1 0 0,1-1 0 0 0,-1 1 1 0 0,-1 1-127 0 0,-2 29 432 0 0,-2 50 814 0 0,6-76-1179 0 0,0-7-67 0 0,0 0 0 0 0,0-1 0 0 0,0 1 0 0 0,1 0 0 0 0,0 0 0 0 0,0 0 0 0 0,0 0 0 0 0,0-1 0 0 0,3 5 0 0 0,-4-7-155 0 0,0-2-37 0 0,0 0-6 0 0,0 0-156 0 0,0 0-642 0 0,0 0-270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36.4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30 5584 0 0,'0'0'256'0'0,"0"0"-7"0"0,0 1-157 0 0,-2 29 799 0 0,1-24-494 0 0,0 0-1 0 0,1 0 1 0 0,-1 0 0 0 0,1 0 0 0 0,0 0-1 0 0,1 0 1 0 0,0 0 0 0 0,0 0-1 0 0,1 5-396 0 0,3 3 692 0 0,-2 1-1 0 0,2 7-691 0 0,1 10 759 0 0,21 55 1449 0 0,-27-87-2141 0 0,0 1 1 0 0,0-1 0 0 0,0 1-1 0 0,0-1 1 0 0,1 1 0 0 0,-1-1 0 0 0,0 1-1 0 0,0-1 1 0 0,0 1 0 0 0,0-1 0 0 0,1 1-1 0 0,-1-1 1 0 0,0 0 0 0 0,0 1-1 0 0,1-1 1 0 0,-1 1 0 0 0,0-1 0 0 0,1 0-1 0 0,-1 1 1 0 0,1-1 0 0 0,-1 0 0 0 0,0 1-1 0 0,1-1 1 0 0,-1 0-68 0 0,1 0 42 0 0,0 0 1 0 0,0 0-1 0 0,0 0 0 0 0,0-1 0 0 0,0 1 1 0 0,-1 0-1 0 0,1 0 0 0 0,0-1 0 0 0,0 1 1 0 0,-1-1-1 0 0,1 1 0 0 0,0-1 0 0 0,0 1 1 0 0,-1-1-1 0 0,1 1 0 0 0,-1-1 0 0 0,2 0-42 0 0,3-6 60 0 0,1 1 0 0 0,-1-1 0 0 0,0 0 0 0 0,0 0-1 0 0,-1-1 1 0 0,3-6-60 0 0,10-16 33 0 0,4-3-39 0 0,-12 18-21 0 0,1 0 1 0 0,0 0 0 0 0,2 1-1 0 0,-1 0 1 0 0,7-4 26 0 0,-3 3-110 0 0,2 1 1 0 0,0 1 0 0 0,16-9 109 0 0,-28 19-16 0 0,1-1 1 0 0,0 1-1 0 0,0 1 0 0 0,0-1 1 0 0,0 1-1 0 0,0 0 0 0 0,0 1 1 0 0,1-1-1 0 0,-1 1 1 0 0,1 0-1 0 0,-1 1 0 0 0,1 0 1 0 0,-1 0-1 0 0,5 0 16 0 0,-7 2-7 0 0,0-1-1 0 0,1 1 0 0 0,-1-1 1 0 0,0 1-1 0 0,0 0 0 0 0,0 1 1 0 0,0-1-1 0 0,-1 1 0 0 0,1-1 1 0 0,0 1-1 0 0,-1 0 1 0 0,0 1-1 0 0,1 0 8 0 0,18 15-40 0 0,-18-16 36 0 0,0 0 0 0 0,0 1-1 0 0,-1 0 1 0 0,1 0 0 0 0,-1 0-1 0 0,0 0 1 0 0,0 0-1 0 0,0 1 1 0 0,-1-1 0 0 0,1 1-1 0 0,-1 0 1 0 0,0 0-1 0 0,1 3 5 0 0,-1 1-2 0 0,0-1 1 0 0,0 0-1 0 0,-1 1 0 0 0,0 0 0 0 0,-1-1 0 0 0,1 1 0 0 0,-2-1 0 0 0,1 4 3 0 0,-15 54 62 0 0,11-53-63 0 0,1-3 11 0 0,3-8 44 0 0,-4 4 355 0 0,3-4-2977 0 0,1-1-275 0 0,0-1-2304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52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7976 0 0,'0'0'174'0'0,"0"0"29"0"0,0 0 14 0 0,3 0-26 0 0,6 1-66 0 0,-2 2 105 0 0,0 3 122 0 0,-2-2-125 0 0,0 1 38 0 0,2 4-1 0 0,0 3-57 0 0,0 2-59 0 0,-1-2-64 0 0,-6-12-83 0 0,1 1 12 0 0,-1 0-1 0 0,1 1 1 0 0,-1-1 0 0 0,1 1 0 0 0,-1-1 0 0 0,0 1 0 0 0,0-1 0 0 0,0 1-1 0 0,0-1 1 0 0,0 1-13 0 0,3 17 138 0 0,8 1 17 0 0,-2-6-21 0 0,-2 1 48 0 0,-5 3-12 0 0,-2-4-31 0 0,4 4 73 0 0,13 48 252 0 0,-7-23-242 0 0,-7-8-23 0 0,-1 1-82 0 0,26 89 100 0 0,-26-89-86 0 0,-2-31-91 0 0,0 1 0 0 0,1 0 0 0 0,-1-1 0 0 0,2 6-40 0 0,9 21 160 0 0,-6 1 16 0 0,6 0 66 0 0,-5-3 29 0 0,0-14-77 0 0,-1 0 1 0 0,-2 1-40 0 0,-2-2-3 0 0,6-1 5 0 0,-1-2-21 0 0,-4-1-14 0 0,-2-4-47 0 0,0 6 32 0 0,3-3-53 0 0,8-4-26 0 0,-11-6-23 0 0,0 1 1 0 0,1-1 0 0 0,-1 1-1 0 0,0 0 1 0 0,0-1 0 0 0,1 1-1 0 0,-1 0 1 0 0,0 0 0 0 0,0-1-1 0 0,0 1 1 0 0,0 0 0 0 0,0-1-1 0 0,0 1 1 0 0,0 0 0 0 0,0 0-6 0 0,0-1 0 0 0,0 2 117 0 0,0-2-17 0 0,0 0-10 0 0,0 0-4 0 0,0 0-4 0 0,0 0-2 0 0,0 0 0 0 0,0 0-3 0 0,-1-9-7 0 0,1 7-62 0 0,0 0 0 0 0,0 1 0 0 0,0-1 0 0 0,1 0-1 0 0,-1 0 1 0 0,0 1 0 0 0,1-1 0 0 0,-1 0 0 0 0,1 1 0 0 0,-1-1 0 0 0,1 0-8 0 0,3 0 27 0 0,3-4 5 0 0,-7 5-31 0 0,1 0 1 0 0,-1-1-1 0 0,0 1 1 0 0,1 0-1 0 0,-1-1 0 0 0,0 1 1 0 0,0 0-1 0 0,0-1 1 0 0,0 1-1 0 0,0-2-1 0 0,0 0 8 0 0,0 0 0 0 0,0-1 0 0 0,0 1 0 0 0,0 0 0 0 0,1-1-1 0 0,-1 1 1 0 0,1 0 0 0 0,0-1-8 0 0,4-7 12 0 0,2-8 8 0 0,-5-1 28 0 0,-2 18-47 0 0,0-1 0 0 0,0 1-1 0 0,0 0 1 0 0,0-1 0 0 0,0 1-1 0 0,1-1 1 0 0,-1 1 0 0 0,1-1-1 0 0,0 1 1 0 0,0 0 0 0 0,0-1 0 0 0,0 1-1 0 0,0 0 1 0 0,0 0 0 0 0,0 0-1 0 0,1-1 1 0 0,-1 2 0 0 0,1-1-1 0 0,0-1 0 0 0,0 1 0 0 0,0 0 0 0 0,-1 0 0 0 0,1 0-1 0 0,-1 0 1 0 0,0 0 0 0 0,0 0 0 0 0,1 0-1 0 0,-1 0 1 0 0,-1-1 0 0 0,1 1 0 0 0,0 0-1 0 0,-1-1 1 0 0,1 1 0 0 0,-1-1 0 0 0,4-10-22 0 0,-2 7-23 0 0,0 0 0 0 0,0 0 1 0 0,1 1-1 0 0,0 0 0 0 0,0-1 0 0 0,1 1 0 0 0,-1 0 0 0 0,5-3 46 0 0,6-6-100 0 0,7-8 33 0 0,-3 5 18 0 0,-9 7-13 0 0,-8 10 59 0 0,-1-1 0 0 0,0 1-1 0 0,0 0 1 0 0,1 0 0 0 0,-1-1-1 0 0,0 1 1 0 0,0 0 0 0 0,1 0-1 0 0,-1 0 1 0 0,0 0 0 0 0,1-1-1 0 0,-1 1 1 0 0,0 0 0 0 0,1 0 0 0 0,-1 0-1 0 0,0 0 1 0 0,1 0 0 0 0,-1 0-1 0 0,0 0 1 0 0,1 0 0 0 0,-1 0-1 0 0,0 0 1 0 0,1 0 0 0 0,-1 0-1 0 0,0 0 1 0 0,1 0 2 0 0,1 0-3 0 0,1 0 0 0 0,-1 0 0 0 0,1 0 0 0 0,0 1 0 0 0,-1-1 0 0 0,1 1 0 0 0,0 0 3 0 0,3 6-28 0 0,-3-3 13 0 0,10 1-6 0 0,-8-2 3 0 0,28 15-19 0 0,-31-17 31 0 0,1 1 0 0 0,0 0 0 0 0,-1 0 1 0 0,0 0-1 0 0,1 1 0 0 0,-1-1 0 0 0,0 0 0 0 0,0 1 0 0 0,0 0 1 0 0,0 1 5 0 0,8 20-14 0 0,-1-2 16 0 0,-4-15-13 0 0,-1-1 1 0 0,0 1 0 0 0,0 0 0 0 0,-1 0 0 0 0,0 0 0 0 0,0 1 0 0 0,0 0 10 0 0,-2 0 0 0 0,0 0-1 0 0,0-1 1 0 0,0 1 0 0 0,-1 5 0 0 0,0-5 0 0 0,1-6 0 0 0,-1 0 0 0 0,0 0 0 0 0,0 1 0 0 0,0-1 0 0 0,-1 0 0 0 0,1 0 0 0 0,0 0 0 0 0,-1 1 0 0 0,0-1 0 0 0,0 1 0 0 0,-10 13 10 0 0,6-2 33 0 0,-6-9-32 0 0,6 9 5 0 0,2-10-3 0 0,0-1 1 0 0,0 1 0 0 0,0-1 0 0 0,0 0 0 0 0,0 0 0 0 0,0 0 0 0 0,-1 0 0 0 0,0 0 0 0 0,1-1 0 0 0,-1 0 0 0 0,0 1 0 0 0,0-2-1 0 0,0 1 1 0 0,-1 0 0 0 0,-1 0-14 0 0,-15 7 110 0 0,13-4-74 0 0,7-4-28 0 0,-1 0 0 0 0,1 0-1 0 0,-1 0 1 0 0,1 0 0 0 0,-1-1 0 0 0,0 1 0 0 0,1 0 0 0 0,-1-1-1 0 0,0 1 1 0 0,1-1 0 0 0,-1 0 0 0 0,0 0 0 0 0,1 1 0 0 0,-1-1-8 0 0,-12 2 53 0 0,3 4-35 0 0,9-5-18 0 0,1 0 0 0 0,-1 0 0 0 0,1 0 0 0 0,-1 0 0 0 0,0-1 0 0 0,0 1 0 0 0,1-1 0 0 0,-1 1 0 0 0,0-1 0 0 0,0 1 0 0 0,0-1 0 0 0,0 0 1 0 0,0 0-1 0 0,-19 0 40 0 0,7 0-60 0 0,2 0-40 0 0,0 0-53 0 0,2 0-28 0 0,1 0-51 0 0,0 0-57 0 0,1 0-62 0 0,2-3-334 0 0,-7-10-24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28:36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 1840 0 0,'0'-15'357'0'0,"0"13"830"0"0,2 0 365 0 0,2-1-124 0 0,0 1-601 0 0,-1 0 1 0 0,-1-1 0 0 0,1 1 0 0 0,0-1 0 0 0,0 1-1 0 0,1-4-827 0 0,10 9 846 0 0,-4-1-565 0 0,1 0-1 0 0,-1 1 1 0 0,0 0 0 0 0,0 1 0 0 0,-1 0 0 0 0,10 5-281 0 0,-13-4 82 0 0,1 0-1 0 0,-1 0 1 0 0,0 0 0 0 0,0 1 0 0 0,-1 0 0 0 0,0 1-1 0 0,0-1 1 0 0,0 1 0 0 0,1 3-82 0 0,9 16 164 0 0,-1 0-1 0 0,-2 1 1 0 0,0 1 0 0 0,-2 0 0 0 0,6 28-164 0 0,-6-17 160 0 0,-2 1 0 0 0,-1 1 1 0 0,-2 0-1 0 0,-2-1 0 0 0,-2 1 0 0 0,-2 5-160 0 0,-2 15 552 0 0,-4 0-1 0 0,-2 0 0 0 0,-12 44-551 0 0,14-83 283 0 0,0 0 0 0 0,-2-1 0 0 0,-3 6-283 0 0,-5 13 687 0 0,16-38-495 0 0,-3 0 36 0 0,3-1-5895 0 0,1-1 275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55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231 639 6992 0 0,'-3'0'157'0'0,"-4"0"-117"0"0,3 0 9 0 0,0-1 1 0 0,0 2-1 0 0,0-1 1 0 0,0 0-1 0 0,0 1 1 0 0,0 0-1 0 0,0 0 1 0 0,0 0-1 0 0,0 0-49 0 0,-4 4 62 0 0,0 1-38 0 0,-7 5-2 0 0,-1-7 47 0 0,-2 1 77 0 0,17-4-126 0 0,-1 0-1 0 0,0 0 1 0 0,1 0 0 0 0,-1 1 0 0 0,1-1 0 0 0,0 0-1 0 0,-1 0 1 0 0,1 1 0 0 0,0-1 0 0 0,0 1-1 0 0,0 0-19 0 0,-7 10 197 0 0,-1 0 65 0 0,-3 4 115 0 0,-9 7 258 0 0,12-10-344 0 0,2 6 18 0 0,1 1-16 0 0,-4-7-31 0 0,1-1-34 0 0,2 6 7 0 0,6 17 102 0 0,1-18-105 0 0,3-3-60 0 0,3-4-46 0 0,-1-1-42 0 0,0 2 36 0 0,1 2 14 0 0,0 1-1 0 0,-1-3-16 0 0,-5-10-105 0 0,1 0 1 0 0,0 0-1 0 0,-1 0 0 0 0,1 0 0 0 0,0 0 0 0 0,0 0 0 0 0,-1-1 0 0 0,1 1 0 0 0,0 0 0 0 0,0-1 1 0 0,0 1-1 0 0,0 0 0 0 0,1 0-12 0 0,17 4 252 0 0,-8-4-51 0 0,0-1 1 0 0,-1 0 0 0 0,3-1-202 0 0,6 0 259 0 0,-5-1-74 0 0,-3-4-47 0 0,-3 1-47 0 0,4 0 48 0 0,0-2 6 0 0,-7 3-44 0 0,2-2 54 0 0,-6 5-143 0 0,0-1 0 0 0,0 1 0 0 0,0 0-1 0 0,1-1 1 0 0,-1 1 0 0 0,0 0 0 0 0,-1-1-1 0 0,1 1 1 0 0,0-1 0 0 0,0 0 0 0 0,-1 1 0 0 0,1-1-1 0 0,-1 0 1 0 0,1 1 0 0 0,-1-1 0 0 0,0 0-1 0 0,0 0 1 0 0,0 0-12 0 0,2-15 80 0 0,5-2-20 0 0,-2 8-26 0 0,0-3-7 0 0,-1 0 0 0 0,-1 0 0 0 0,0-1 0 0 0,-1 1 0 0 0,0-1 1 0 0,-1 0-1 0 0,-1 0 0 0 0,-1-5-27 0 0,1-265 79 0 0,0 163-83 0 0,1 102 4 0 0,1 1 0 0 0,4-18 0 0 0,-3 19 0 0 0,-1 0 0 0 0,0-15 0 0 0,-2 19-3 0 0,0-56 3 0 0,0 18-69 0 0,0 5 69 0 0,1 46 0 0 0,-1 0 0 0 0,0 0 0 0 0,0 1 0 0 0,0-1 0 0 0,0 0 0 0 0,-1 0 0 0 0,1 0 0 0 0,0 0 0 0 0,0 0 0 0 0,0 0 0 0 0,-1 1 0 0 0,1-1 0 0 0,0 0 0 0 0,-1 0 0 0 0,0 0 0 0 0,1 1 0 0 0,0 0 0 0 0,0 0 0 0 0,-1-1 0 0 0,1 1 0 0 0,0 0 0 0 0,-1 0 0 0 0,1 0 0 0 0,0 0 0 0 0,-1 0 0 0 0,1 0 0 0 0,0 0 0 0 0,-1 0 0 0 0,1-1 0 0 0,-1 1 0 0 0,1 0 0 0 0,0 0 0 0 0,-1 1 0 0 0,1-1 0 0 0,0 0 0 0 0,-1 0 0 0 0,1 0 0 0 0,0 0 0 0 0,-1 0 0 0 0,1 0 0 0 0,0 0 0 0 0,-1 0 0 0 0,1 1 0 0 0,0-1 0 0 0,-1 0 0 0 0,1 1 0 0 0,-4 9 10 0 0,5 15 49 0 0,-1-14-46 0 0,0 35 173 0 0,0 23 146 0 0,0-63-291 0 0,-1 1 1 0 0,0-1-1 0 0,0 1 1 0 0,0-1 0 0 0,-2 5-42 0 0,-4 14 96 0 0,3 19 52 0 0,5 32 161 0 0,0-38-157 0 0,-1-1 22 0 0,0 8 18 0 0,0-36-136 0 0,1 0-1 0 0,0 0 0 0 0,1 0 1 0 0,0-1-1 0 0,1 3-55 0 0,-1-4 44 0 0,-1 0 0 0 0,1 1 0 0 0,-1-1 0 0 0,0 0-1 0 0,-1 1-43 0 0,0 10 160 0 0,0 1-37 0 0,1-2-42 0 0,-1-15-70 0 0,1 0 0 0 0,-1 0 0 0 0,1 0-1 0 0,-1 0 1 0 0,1 0 0 0 0,0 0 0 0 0,0 0 0 0 0,-1 0-1 0 0,2-1 1 0 0,-1 1 0 0 0,0 0 0 0 0,0 0-1 0 0,2 1-10 0 0,-1 0 84 0 0,0 1-39 0 0,-3 5-17 0 0,0-6-9 0 0,1-1-18 0 0,0 12 49 0 0,0 5 70 0 0,0-19-120 0 0,0 7-22 0 0,-2-3-101 0 0,-2-2-136 0 0,0-1-4 0 0,1-1-38 0 0,0 0-804 0 0,3 0-58 0 0,0 0-11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54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329 1 5192 0 0,'0'0'151'0'0,"-3"2"-5"0"0,-10 9-115 0 0,8-9 6 0 0,0-1 66 0 0,1-1 49 0 0,-1 1 34 0 0,-9 1 506 0 0,5 3-387 0 0,-1 1 129 0 0,-4-4 63 0 0,13-2-472 0 0,1 0-1 0 0,-1 0 1 0 0,0 1-1 0 0,0-1 1 0 0,1 0-1 0 0,-1 0 0 0 0,0 0 1 0 0,0 0-1 0 0,1 1 1 0 0,-1-1-1 0 0,0 0 0 0 0,0 1 1 0 0,1-1-1 0 0,-1 0 1 0 0,1 1-1 0 0,-1-1 1 0 0,0 1-25 0 0,-5 9 326 0 0,5-9-301 0 0,1 0 0 0 0,-1 0 1 0 0,1 0-1 0 0,-1 1 0 0 0,0-1 1 0 0,0 0-1 0 0,1 0 0 0 0,-1 0 1 0 0,0 0-1 0 0,0 0 0 0 0,0-1 1 0 0,0 1-1 0 0,0 0 0 0 0,0 0 1 0 0,-1-1-26 0 0,-8 5 224 0 0,1 0-42 0 0,-4 5 33 0 0,-37 39 593 0 0,18-16-341 0 0,18-18-279 0 0,11-11-146 0 0,1 0 1 0 0,-1 0-1 0 0,1 1 0 0 0,0-1 0 0 0,1 0 0 0 0,-1 1 0 0 0,0 2-42 0 0,-3 9 138 0 0,-6 4-17 0 0,8-16-81 0 0,0 0 1 0 0,0 1-1 0 0,1-1 0 0 0,0 1 1 0 0,-1 2-41 0 0,-3 20 160 0 0,-7-2 59 0 0,-2 5 38 0 0,14-29-237 0 0,1 1 0 0 0,-1-1-1 0 0,1 1 1 0 0,0 0 0 0 0,0-1-1 0 0,-1 1 1 0 0,1 0 0 0 0,0-1-1 0 0,0 1 1 0 0,1 0-1 0 0,-1-1 1 0 0,0 1 0 0 0,0 0-1 0 0,1-1 1 0 0,-1 1 0 0 0,1-1-1 0 0,0 2-19 0 0,4 6 103 0 0,1 1 35 0 0,-3 1 35 0 0,-1-6 29 0 0,1-2-181 0 0,0 0 48 0 0,14 14 270 0 0,-12-12-250 0 0,-2-3 70 0 0,1 0-68 0 0,5-3-3 0 0,-6 1-24 0 0,14 0 199 0 0,14 1 166 0 0,-14-5-198 0 0,-8-1-148 0 0,-8 4-65 0 0,1 0 0 0 0,-1 0 1 0 0,1 0-1 0 0,-1 0 0 0 0,1 0 0 0 0,-1 1 1 0 0,1-1-1 0 0,0 1 0 0 0,-1-1 0 0 0,1 1 1 0 0,0 0-1 0 0,-1-1 0 0 0,1 1 1 0 0,0 0-19 0 0,10-2 118 0 0,-2-3-39 0 0,4-2-14 0 0,-2 4-28 0 0,-9 2-26 0 0,-1 1-1 0 0,1-1 1 0 0,0 0-1 0 0,0 0 1 0 0,-1 0-1 0 0,1 0 1 0 0,-1 0-1 0 0,1 0 0 0 0,-1-1 1 0 0,1 1-1 0 0,-1-1 1 0 0,0 0-1 0 0,0 0 1 0 0,1 0-1 0 0,-2 0 1 0 0,1 0-1 0 0,0 0 1 0 0,0 0-1 0 0,1-3-10 0 0,2-6 18 0 0,-4 9-10 0 0,0-1 1 0 0,0 1-1 0 0,0 0 0 0 0,1 0 1 0 0,-1-1-1 0 0,1 1 1 0 0,-1 0-1 0 0,1 0 0 0 0,0 0-8 0 0,1-1 11 0 0,-1 0 0 0 0,1 0 0 0 0,-1-1 0 0 0,0 1-1 0 0,0-1 1 0 0,0-1-11 0 0,0 2 10 0 0,0-1 0 0 0,0 1 1 0 0,0-1-1 0 0,1 1 0 0 0,-1 0 0 0 0,2-1-10 0 0,7-11 43 0 0,-10 13-40 0 0,-1 1-1 0 0,1-1 1 0 0,-1 0-1 0 0,0 0 1 0 0,1 0-1 0 0,-1 0 1 0 0,0 1-1 0 0,0-1 1 0 0,0-2-3 0 0,0 0 9 0 0,0 0 1 0 0,0 0 0 0 0,1 0-1 0 0,-1 0 1 0 0,1 0 0 0 0,0 0-1 0 0,1-1-9 0 0,14-44 13 0 0,-5 21-13 0 0,-9 10 0 0 0,-2 17 1 0 0,0 0 0 0 0,0 0-1 0 0,0 0 1 0 0,0 0 0 0 0,0 0-1 0 0,0 0 1 0 0,1 1 0 0 0,-1-1 0 0 0,0 0-1 0 0,0 0 1 0 0,1 0 0 0 0,-1 0 0 0 0,0 1-1 0 0,1-1 1 0 0,0 0-1 0 0,-1 0 2 0 0,1 1 0 0 0,-1-1-1 0 0,1 1 1 0 0,0 0 0 0 0,-1 0 0 0 0,1-1 0 0 0,0 1-1 0 0,-1 0 1 0 0,1 0 0 0 0,0 0 0 0 0,0 0-1 0 0,-1 0 1 0 0,1 0 0 0 0,0 0 0 0 0,-1 0-2 0 0,1 0-1 0 0,-1 0-1 0 0,0 0 1 0 0,0 0 0 0 0,0 0 0 0 0,0 0 0 0 0,0 0 0 0 0,0 0-1 0 0,0 0 1 0 0,0 0 0 0 0,0 0 0 0 0,0 0 0 0 0,1 0 0 0 0,-1 0-1 0 0,0 0 1 0 0,0 0 0 0 0,0 0 0 0 0,0 0 0 0 0,0 0 0 0 0,0 0-1 0 0,0 0 1 0 0,0 0 0 0 0,0 0 0 0 0,0 0 0 0 0,1 0 0 0 0,-1 0-1 0 0,0 0 1 0 0,0 0 0 0 0,0 0 0 0 0,0 0 0 0 0,0 0 0 0 0,0 0-1 0 0,0 0 1 0 0,0 0 0 0 0,0 0 0 0 0,0 1 0 0 0,0-1 0 0 0,0 0-1 0 0,0 0 1 0 0,0 0 0 0 0,0 0 0 0 0,0 0 0 0 0,0 0 0 0 0,0 0-1 0 0,0 0 1 0 0,0 0 0 0 0,0 0 0 0 0,0 1 0 0 0,0-1 0 0 0,0 0-1 0 0,0 0 1 0 0,0 0 0 0 0,0 0 0 0 0,0 0 0 0 0,0 0-1 0 0,0 0 1 0 0,0 0 0 0 0,0 1 1 0 0,0 3-33 0 0,0 8-9 0 0,3 2 35 0 0,2-6 6 0 0,-4-7-3 0 0,0 1 0 0 0,0-1 0 0 0,0 1 0 0 0,0-1 0 0 0,-1 1 0 0 0,1-1 0 0 0,0 1 0 0 0,-1 0 0 0 0,1-1 0 0 0,-1 1 0 0 0,0 0 0 0 0,0 0 0 0 0,1-1 0 0 0,-1 1 1 0 0,0 1 3 0 0,-1 9-7 0 0,0-6-3 0 0,1 0 0 0 0,0 0 0 0 0,0 0 0 0 0,0 0 0 0 0,1-1 0 0 0,0 1 0 0 0,0 0 0 0 0,0 1 10 0 0,13 31-48 0 0,0 0 43 0 0,-11-27 5 0 0,0 0 0 0 0,2 0 0 0 0,-1-1 0 0 0,1 1 0 0 0,1-1 0 0 0,0 0 0 0 0,0-1 0 0 0,8 9 0 0 0,10 7 0 0 0,-21-22 0 0 0,2-1 0 0 0,5 1-14 0 0,-6-3-34 0 0,-2 0-52 0 0,-1 0-116 0 0,1 0-201 0 0,12 0-20 0 0</inkml:trace>
  <inkml:trace contextRef="#ctx0" brushRef="#br0" timeOffset="322.8">657 181 8352 0 0,'0'0'190'0'0,"0"3"28"0"0,0-2-197 0 0,0 1 0 0 0,0-1 1 0 0,1 1-1 0 0,-1-1 0 0 0,0 1 1 0 0,1-1-1 0 0,-1 0 0 0 0,1 1 1 0 0,0-1-1 0 0,-1 0 0 0 0,1 1 1 0 0,1 0-22 0 0,5 13 160 0 0,-5 0-120 0 0,1 5-6 0 0,4 1 73 0 0,3-1 76 0 0,3 1 81 0 0,-3 1 221 0 0,-9-17-347 0 0,1 1 37 0 0,1 0 46 0 0,0 1 60 0 0,1 1 22 0 0,8 20 500 0 0,-11-25-750 0 0,1 0-1 0 0,-1-1 0 0 0,0 1 1 0 0,1 0-1 0 0,-1 0 0 0 0,1-1 1 0 0,0 1-1 0 0,0-1-52 0 0,8 6 290 0 0,-9-8-274 0 0,-1 0-1 0 0,1 0 1 0 0,-1 1 0 0 0,0-1-1 0 0,1 0 1 0 0,-1 1-1 0 0,1-1 1 0 0,-1 0 0 0 0,0 1-1 0 0,1-1 1 0 0,-1 1 0 0 0,0-1-1 0 0,0 0 1 0 0,1 1 0 0 0,-1-1-1 0 0,0 1 1 0 0,0-1 0 0 0,0 1-1 0 0,1-1 1 0 0,-1 1 0 0 0,0-1-1 0 0,0 1 1 0 0,0-1-1 0 0,0 1 1 0 0,0-1 0 0 0,0 1-1 0 0,0-1 1 0 0,0 1 0 0 0,0-1-1 0 0,0 1 1 0 0,0-1 0 0 0,-1 1-16 0 0,1 13 338 0 0,0-11-18 0 0,0-3-6 0 0,0 0-5 0 0,0 0-10 0 0,0 0-3 0 0,0 0 0 0 0,0 0-12 0 0,0 0-50 0 0,0 0-18 0 0,0 0-7 0 0,0 0-18 0 0,0-3-72 0 0,0-34 82 0 0,0 11-141 0 0,1 24-57 0 0,-1 1 1 0 0,0-1-1 0 0,0 0 0 0 0,0 1 1 0 0,1-1-1 0 0,-1 1 0 0 0,1-1 0 0 0,-1 1 1 0 0,1-1-1 0 0,0 1 0 0 0,0-1 0 0 0,-1 1 1 0 0,1-1-1 0 0,0 1 0 0 0,0 0 1 0 0,1 0-1 0 0,-1-1 0 0 0,0 1 0 0 0,1-1-3 0 0,0 1 5 0 0,0-1-1 0 0,-1 0 1 0 0,1 1-1 0 0,-1-1 1 0 0,1 0-1 0 0,-1 0 0 0 0,0 0 1 0 0,0 0-1 0 0,0-1 1 0 0,1 0-5 0 0,1-9 8 0 0,-2 9-8 0 0,-1 0 0 0 0,1 1 0 0 0,0-1 0 0 0,0 0 0 0 0,0 0 1 0 0,0 1-1 0 0,0-1 0 0 0,0 1 0 0 0,1-1 0 0 0,-1 1 0 0 0,1 0 0 0 0,0-1 1 0 0,0 1-1 0 0,0 0 0 0 0,0 0 0 0 0,0 0 0 0 0,0 1 0 0 0,0-1 0 0 0,3-1 0 0 0,28-13-53 0 0,-30 15 45 0 0,0 0-1 0 0,1 0 1 0 0,-1 0-1 0 0,0 1 1 0 0,0 0 0 0 0,1-1-1 0 0,-1 1 1 0 0,1 1-1 0 0,-1-1 1 0 0,1 0 8 0 0,8 1-17 0 0,-11-1 13 0 0,1 0-1 0 0,0 0 1 0 0,-1 0 0 0 0,1 0-1 0 0,-1 0 1 0 0,0 1 0 0 0,1-1 0 0 0,-1 0-1 0 0,1 1 1 0 0,-1 0 4 0 0,16 10-23 0 0,-12-9 10 0 0,-4-2 11 0 0,-1 0-1 0 0,1 1 1 0 0,0-1 0 0 0,-1 0 0 0 0,1 1 0 0 0,-1-1 0 0 0,1 1-1 0 0,0-1 1 0 0,-1 0 0 0 0,1 1 0 0 0,-1-1 0 0 0,1 1 0 0 0,-1-1-1 0 0,1 1 1 0 0,-1 0 0 0 0,0-1 0 0 0,1 1 0 0 0,-1-1-1 0 0,0 1 1 0 0,1 0 0 0 0,-1-1 0 0 0,0 2 2 0 0,3 3 1 0 0,24 27-11 0 0,-12-2-37 0 0,6 14 38 0 0,0 0 11 0 0,-7-14-31 0 0,-10-25-63 0 0,11 6-19 0 0,-8-7 23 0 0,0-1-85 0 0,0 1-111 0 0,-4-3 26 0 0,1 1-69 0 0,-3-1 77 0 0,1-1-38 0 0,1 1-388 0 0,0 0 94 0 0,-1 0-51 0 0,3 0-745 0 0,2 4-584 0 0,2 4-1114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53.4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0 166 9040 0 0,'0'0'200'0'0,"0"0"33"0"0,0 0 15 0 0,3-3-36 0 0,1-1-179 0 0,3-6-23 0 0,-4 3-17 0 0,-3 7 7 0 0,1-1 0 0 0,-1 1 0 0 0,0-1 0 0 0,0 1 0 0 0,0-1 0 0 0,1 1 0 0 0,-1-1 0 0 0,0 1 0 0 0,0 0 0 0 0,1-1 0 0 0,-1 1 0 0 0,0-1-1 0 0,1 1 1 0 0,-1 0 0 0 0,0-1 0 0 0,1 1 0 0 0,-1 0 0 0 0,1-1 0 0 0,-1 1 0 0 0,10-1 72 0 0,-8 1-31 0 0,0 0-1 0 0,-1 0 1 0 0,1-1 0 0 0,0 1 0 0 0,0 0 0 0 0,-1-1 0 0 0,1 1 0 0 0,0-1 0 0 0,-1 0 0 0 0,1 0-1 0 0,-1 1 1 0 0,1-1 0 0 0,-1 0 0 0 0,1 0 0 0 0,-1 0 0 0 0,0-1 0 0 0,1 1 0 0 0,-1-1-41 0 0,5 0 416 0 0,-1 1-236 0 0,1-1-38 0 0,3-3 59 0 0,8-3 38 0 0,-8 7-107 0 0,8 0 60 0 0,-1-6-58 0 0,0 1-1 0 0,1 4 58 0 0,-1 0-2 0 0,1-4-53 0 0,-1-1-6 0 0,0 5 49 0 0,28 2 94 0 0,2 0-57 0 0,-17 0-118 0 0,-3 0-50 0 0,-23 1-43 0 0,0-1 0 0 0,-1-1 0 0 0,1 1 0 0 0,0 0 0 0 0,-1-1 1 0 0,1 1-1 0 0,0-1 0 0 0,-1 0 0 0 0,1 0 0 0 0,-1 0 0 0 0,1 0 0 0 0,1-1-5 0 0,-2 1 4 0 0,0 0 0 0 0,1 0 0 0 0,-1 0-1 0 0,1 0 1 0 0,0 0 0 0 0,-1 0 0 0 0,1 1-1 0 0,0-1 1 0 0,-1 1 0 0 0,1 0 0 0 0,0 0 0 0 0,1 0-4 0 0,73 0 64 0 0,-76 0-62 0 0,1 0 0 0 0,0 0 0 0 0,0 0-1 0 0,-1 0 1 0 0,1-1 0 0 0,0 1 0 0 0,-1-1 0 0 0,1 1 0 0 0,0-1 0 0 0,-1 0 0 0 0,1 1 0 0 0,0-1 0 0 0,-1 0 0 0 0,1 0-2 0 0,11-6 26 0 0,14 2-15 0 0,-13-2-4 0 0,-5 2 39 0 0,4 3 57 0 0,6 0 38 0 0,1-7-37 0 0,-16 7-73 0 0,2-1 77 0 0,-3 2-51 0 0,4 1-17 0 0,-4 0 3 0 0,3 1 77 0 0,5-1-8 0 0,-8 0-2 0 0,-3 0-4 0 0,0 0-2 0 0,0 0 0 0 0,0 0-7 0 0,0 0-26 0 0,0 0-2 0 0,0 0 16 0 0,0 0-15 0 0,0 0-1 0 0,0 3 6 0 0,0 40-52 0 0,0-24 30 0 0,0-13-44 0 0,0-4-10 0 0,-14 23 58 0 0,12-21-55 0 0,0 1 0 0 0,0-1 0 0 0,1 1 0 0 0,-1-1 0 0 0,1 1-1 0 0,0 1-1 0 0,0-1 0 0 0,0-1 0 0 0,0 1 0 0 0,-1-1 0 0 0,1 1 0 0 0,-1-1 0 0 0,-1 2 0 0 0,-8 13 0 0 0,5 3 5 0 0,4-14 7 0 0,0-1 0 0 0,0 1 0 0 0,-1-1 0 0 0,-1 4-12 0 0,-36 76 99 0 0,14-24-79 0 0,23-54-4 0 0,0 1 0 0 0,0 0-1 0 0,-1 7-15 0 0,2-1 9 0 0,1-11-4 0 0,1 0 0 0 0,-1 1-1 0 0,0-1 1 0 0,-1 0 0 0 0,1 0-6 0 0,-21 33 99 0 0,20-33-84 0 0,1 0 1 0 0,0 0 0 0 0,0 0-1 0 0,0 0 1 0 0,1 1-15 0 0,-2 9 33 0 0,-1-2 13 0 0,0-1-1 0 0,-4 11-45 0 0,-12 26 147 0 0,10-30-34 0 0,2 1 0 0 0,1 0-1 0 0,-1 2-112 0 0,5-9 65 0 0,1-5-13 0 0,-1 0 1 0 0,0 0-1 0 0,0 0 0 0 0,-1-1 1 0 0,0 1-1 0 0,-1 0-52 0 0,-2 7 73 0 0,-11 30 225 0 0,11-29-199 0 0,5-13-84 0 0,-15 36 339 0 0,10-12-156 0 0,0-14-75 0 0,2-6-46 0 0,2-2 6 0 0,1 1 18 0 0,1 1 39 0 0,0 4-32 0 0,0-11-106 0 0,0 0 0 0 0,0 0 0 0 0,0 0 0 0 0,0 1 0 0 0,0-1-1 0 0,0 0 1 0 0,0 0 0 0 0,0 0 0 0 0,0 0 0 0 0,0 0-1 0 0,0 0 1 0 0,0 0 0 0 0,0 0 0 0 0,0 0 0 0 0,0 1 0 0 0,0-1-1 0 0,0 0 1 0 0,0 0 0 0 0,0 0 0 0 0,0 0 0 0 0,0 0 0 0 0,0 0-1 0 0,0 0 1 0 0,0 0 0 0 0,0 0 0 0 0,0 0 0 0 0,0 0-1 0 0,-1 1 1 0 0,1-1 0 0 0,0 0 0 0 0,0 0 0 0 0,0 0 0 0 0,0 0-1 0 0,0 0 1 0 0,0 0 0 0 0,0 0 0 0 0,0 0 0 0 0,0 0 0 0 0,0 0-1 0 0,0 0 1 0 0,-1 0 0 0 0,1 0 0 0 0,0 0 0 0 0,0 0-1 0 0,0 0 1 0 0,0 0 0 0 0,0 0 0 0 0,0 0 0 0 0,0 0 0 0 0,0 0-1 0 0,0 0 1 0 0,0 0 0 0 0,-1 0 0 0 0,1 0 0 0 0,0 0 0 0 0,0 0-1 0 0,0 0-1 0 0,-11 0 98 0 0,8 0-24 0 0,3 3-4 0 0,0 8-68 0 0,0-9-47 0 0,0-2-31 0 0,0 0-53 0 0,0 0-133 0 0,1-1-89 0 0,-1 1 102 0 0,0-1 87 0 0,1 0 75 0 0,-1 1 60 0 0,0-1 58 0 0,0-1 231 0 0,0 1-192 0 0,0 0-73 0 0,-1 0-48 0 0,1 0-94 0 0,0 0-113 0 0,0 1 80 0 0,0-1-36 0 0,0 1-38 0 0,0-1-42 0 0,0 1-45 0 0,0-1-46 0 0,0 0-49 0 0,-1 0-53 0 0,1 1-55 0 0,0-1-58 0 0,0 0-60 0 0,0 0-63 0 0,0-3-1479 0 0,0-5-1241 0 0</inkml:trace>
  <inkml:trace contextRef="#ctx0" brushRef="#br0" timeOffset="634.95">410 330 4744 0 0,'0'0'135'0'0,"0"0"-27"0"0,0 0 12 0 0,0 0 55 0 0,0 0 163 0 0,0 0 294 0 0,0 0 28 0 0,3-3-26 0 0,8-8-122 0 0,-8 8-52 0 0,-3 3-10 0 0,0 0-14 0 0,0 0-52 0 0,0 0-28 0 0,0 0-4 0 0,0 0-20 0 0,0 0-84 0 0,0 0-38 0 0,0 0-8 0 0,0 0-14 0 0,0 0-50 0 0,0 0-18 0 0,0 0-6 0 0,0 0-9 0 0,0 0-28 0 0,0 0-11 0 0,0 0-2 0 0,0 0 10 0 0,0 0 46 0 0,0 0 22 0 0,0 0 2 0 0,0 3-11 0 0,0-1-116 0 0,0 1 6 0 0,0 0-1 0 0,0-1 0 0 0,0 1 1 0 0,0 0-1 0 0,0-1 0 0 0,-1 1 1 0 0,1 0-1 0 0,-1-1 1 0 0,0 2-23 0 0,-4 4 30 0 0,4-6-24 0 0,0-1 0 0 0,0 1 1 0 0,0-1-1 0 0,0 1 0 0 0,0-1 0 0 0,1 1 1 0 0,-1 0-1 0 0,1-1 0 0 0,-1 1 0 0 0,1 0 0 0 0,0-1 1 0 0,-1 1-1 0 0,1 0 0 0 0,0 0-6 0 0,0 5 28 0 0,-1 0 0 0 0,1 0-1 0 0,-1 0 1 0 0,-2 5-28 0 0,-9 24 70 0 0,9-28-58 0 0,0 1 0 0 0,0-1 0 0 0,1 0 0 0 0,1 1-1 0 0,-1 0 1 0 0,1-1 0 0 0,0 2-12 0 0,1-7 11 0 0,0 0 1 0 0,0 1-1 0 0,0-1 1 0 0,-1 1-1 0 0,0-1 1 0 0,0 0-1 0 0,0 0 0 0 0,0 1 1 0 0,-2 2-12 0 0,-2 9 36 0 0,-1 18 36 0 0,-21 79 169 0 0,11-44-34 0 0,13-55-170 0 0,-2 5 45 0 0,-7 3 40 0 0,9-15-86 0 0,1 0-1 0 0,-1-1 1 0 0,1 1 0 0 0,0 0 0 0 0,0 0 0 0 0,0 6-36 0 0,1-6 36 0 0,-1 0 1 0 0,1 0-1 0 0,-1 0 0 0 0,-1 0 1 0 0,1 0-1 0 0,-3 4-36 0 0,2-6 30 0 0,1 0 1 0 0,0-1-1 0 0,0 1 0 0 0,0 0 0 0 0,1 0 0 0 0,0 0 1 0 0,-1 0-1 0 0,1 1-30 0 0,-2 8 76 0 0,-4 1 28 0 0,6-13-86 0 0,0 1-1 0 0,0-1 1 0 0,1 1-1 0 0,-1-1 1 0 0,0 1-1 0 0,1-1 1 0 0,-1 1-1 0 0,1 0 1 0 0,0-1-1 0 0,-1 1 1 0 0,1 0-1 0 0,0-1 1 0 0,0 1-18 0 0,-2 9 155 0 0,-4 2 37 0 0,-1 1 13 0 0,6-3-26 0 0,-2 0 16 0 0,-3-5-52 0 0,5-6-135 0 0,1 1 0 0 0,-1-1 0 0 0,1 1 0 0 0,-1-1-1 0 0,1 0 1 0 0,-1 1 0 0 0,1-1 0 0 0,-1 1 0 0 0,1-1 0 0 0,0 1 0 0 0,-1-1 0 0 0,1 1 0 0 0,0-1-1 0 0,-1 1 1 0 0,1-1 0 0 0,0 1 0 0 0,0-1 0 0 0,0 1 0 0 0,-1 0 0 0 0,1-1 0 0 0,0 1-1 0 0,0-1 1 0 0,0 1 0 0 0,0 0-8 0 0,0 2 121 0 0,0 0-5 0 0,0 4-2 0 0,-1 5 84 0 0,2-1 76 0 0,1-8-368 0 0,0 0 45 0 0,6 3 40 0 0,-6-5 6 0 0,1 2 146 0 0,0-2-52 0 0,1-1-22 0 0,2-1 27 0 0,-6 1-63 0 0,5 0 150 0 0,-1 0-37 0 0,5 0 54 0 0,-4 0-118 0 0,0 0-34 0 0,11 0 24 0 0,-11 0-7 0 0,1-3 24 0 0,-5 2-77 0 0,0 0 0 0 0,1 0 0 0 0,-1 0-1 0 0,1 0 1 0 0,-1 0 0 0 0,1 0-1 0 0,-1 0 1 0 0,1 0 0 0 0,0 1-1 0 0,-1-1 1 0 0,2 0-12 0 0,24-1 207 0 0,-10 0-100 0 0,-2-4-22 0 0,-12 4-75 0 0,-1 1 0 0 0,1 0-1 0 0,-1 0 1 0 0,1 0 0 0 0,0 0 0 0 0,0 1 0 0 0,0-1 0 0 0,-1 1-1 0 0,1-1 1 0 0,0 1 0 0 0,0 0 0 0 0,1 0-10 0 0,6 1 8 0 0,11-1 17 0 0,-3-4 26 0 0,-13 3-47 0 0,27-9 47 0 0,-7 8 32 0 0,38 2 121 0 0,-40-3-125 0 0,-10-2-59 0 0,-11 3-21 0 0,1 1 1 0 0,-1 0 0 0 0,1 0 0 0 0,-1 0 0 0 0,1 0 0 0 0,0 1-1 0 0,-1-1 1 0 0,1 1 0 0 0,0 0 0 0 0,-1-1 0 0 0,1 1-1 0 0,1 0 1 0 0,2 0 0 0 0,0-1 0 0 0,0 0 0 0 0,0 0-1 0 0,-1-1 1 0 0,4-1 0 0 0,-3 1 4 0 0,0 1-1 0 0,-1-1 1 0 0,1 1-1 0 0,0 0 0 0 0,4 0-3 0 0,-8 1 10 0 0,0 0-1 0 0,0 0 0 0 0,0 0 1 0 0,0-1-1 0 0,0 1 0 0 0,0-1 1 0 0,0 1-1 0 0,0-1 0 0 0,0 0 1 0 0,-1 0-1 0 0,1 0 0 0 0,0 0 1 0 0,1-1-10 0 0,-1 1 4 0 0,-1 0 1 0 0,0 1 0 0 0,1-1 0 0 0,0 0-1 0 0,-1 0 1 0 0,1 1 0 0 0,-1-1-1 0 0,1 1 1 0 0,0-1 0 0 0,-1 1 0 0 0,1 0-1 0 0,0 0 1 0 0,1 0-5 0 0,-2 0-225 0 0,0 0 70 0 0,0 0 61 0 0,0 0 54 0 0,1 0 51 0 0,-1 0 46 0 0,1 0 116 0 0,3 0 344 0 0,-4 0-402 0 0,1 0-54 0 0,-1 0-67 0 0,1 0-70 0 0,-1 0-85 0 0,0 0-96 0 0,1 0-66 0 0,-1 0-98 0 0,0 0-107 0 0,0 0-116 0 0,1 0-126 0 0,-2 0 334 0 0,1 0-34 0 0,0 0-37 0 0,-1 0-37 0 0,1 0-38 0 0,-1 0-41 0 0,0 0-1762 0 0,0 0-1356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52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361 0 7368 0 0,'0'0'165'0'0,"0"0"22"0"0,0 0 10 0 0,-3 0 54 0 0,-8 0 368 0 0,0 0-47 0 0,-1 0-69 0 0,0 0-90 0 0,4 0-198 0 0,0 0-57 0 0,-1 0-61 0 0,1 0-69 0 0,6 0-5 0 0,1 0 1 0 0,-1 0-1 0 0,0 1 0 0 0,0-1 1 0 0,1 1-1 0 0,-1-1 1 0 0,0 1-1 0 0,1-1 0 0 0,-1 1 1 0 0,1 0-1 0 0,-1 0 0 0 0,1 0 1 0 0,-1 0-1 0 0,1 0-23 0 0,-8 4 108 0 0,-5 2 84 0 0,-21 11 307 0 0,29-14-388 0 0,-1 1 0 0 0,1 0 1 0 0,0 0-1 0 0,-2 3-111 0 0,1 0 111 0 0,4-5-63 0 0,-1 1 0 0 0,1-1 0 0 0,-1 0 0 0 0,1 0-1 0 0,-1 0 1 0 0,0 0-48 0 0,-2-1 44 0 0,6-2-33 0 0,-1 1-1 0 0,0-1 0 0 0,1 0 1 0 0,-1 1-1 0 0,1-1 1 0 0,-1 0-1 0 0,0 1 0 0 0,1-1 1 0 0,-1 1-1 0 0,1-1 0 0 0,-1 1 1 0 0,1-1-1 0 0,-1 1 1 0 0,1-1-1 0 0,-1 1 0 0 0,1-1 1 0 0,0 1-1 0 0,-1 0 1 0 0,1-1-1 0 0,0 1 0 0 0,-1 0 1 0 0,1 0-11 0 0,-3 4 41 0 0,-24 28 247 0 0,22-23-196 0 0,4-7-72 0 0,0-1 0 0 0,0 1 0 0 0,0-1 0 0 0,-1 0 0 0 0,1 0 0 0 0,-1 0 0 0 0,1 0 0 0 0,-1 0 0 0 0,0 0-20 0 0,-6 5 62 0 0,6-5-44 0 0,0 1 1 0 0,-1-1-1 0 0,1 0 1 0 0,0 0-1 0 0,0 1 1 0 0,0-1-1 0 0,0 1 0 0 0,1 0 1 0 0,-1 0-1 0 0,0 1-18 0 0,-2 9 51 0 0,3-9-32 0 0,0 0 1 0 0,0 1 0 0 0,-1-1 0 0 0,1 0 0 0 0,-1-1 0 0 0,0 1 0 0 0,0 0 0 0 0,-1 0-20 0 0,-7 17 74 0 0,8-13-23 0 0,0 1 0 0 0,1-1-1 0 0,0 1 1 0 0,1-1 0 0 0,0 8-51 0 0,0 63 344 0 0,1-59-238 0 0,7-1-22 0 0,-4-8-34 0 0,0 1 70 0 0,1 0 0 0 0,0-1 0 0 0,2 4-120 0 0,-6-14 16 0 0,4 7 44 0 0,0-1 1 0 0,1-1 0 0 0,-1 1 0 0 0,1-1-1 0 0,1 0 1 0 0,3 2-61 0 0,9 10 148 0 0,-13-12-106 0 0,-4-3-15 0 0,1 0-1 0 0,0 0 0 0 0,0-1 1 0 0,0 1-1 0 0,1-1 1 0 0,-1 1-1 0 0,0-1 1 0 0,1 0-1 0 0,-1-1 1 0 0,1 1-1 0 0,0-1 1 0 0,3 2-27 0 0,3 0 41 0 0,11 3 32 0 0,-6 1 20 0 0,1 0-12 0 0,-13-6-63 0 0,1 1 1 0 0,0-1 0 0 0,-1-1-1 0 0,1 1 1 0 0,0 0 0 0 0,0-1-1 0 0,3 0-18 0 0,10 1 77 0 0,22-1 64 0 0,50 0 57 0 0,-87 0-186 0 0,0 0-1 0 0,0-1 1 0 0,0 1-1 0 0,0 0 1 0 0,0-1 0 0 0,0 1-1 0 0,0-1 1 0 0,0 1-1 0 0,0-1 1 0 0,0 0-1 0 0,-1 0 1 0 0,1 0 0 0 0,1-1-12 0 0,-1 1 11 0 0,-1 0 1 0 0,1 0-1 0 0,-1 0 1 0 0,1 1 0 0 0,-1-1-1 0 0,1 0 1 0 0,0 1-1 0 0,-1-1 1 0 0,1 1 0 0 0,0 0-1 0 0,-1-1 1 0 0,1 1-1 0 0,1 0-11 0 0,1 0 47 0 0,1 0-42 0 0,3-1-94 0 0,-3 0-20 0 0,7-2-272 0 0,-7 0 242 0 0,-1 1 58 0 0,-1-1 59 0 0,0 0-334 0 0,0 3-124 0 0,2-1 271 0 0,0-3-99 0 0,-4 2 111 0 0,0 1-1 0 0,0-1-68 0 0,1 0-82 0 0,-1 0-98 0 0,0 1 97 0 0,0 1-49 0 0,0-1-44 0 0,1 1-36 0 0,-1 0-139 0 0,1 0-37 0 0,4-1-1438 0 0</inkml:trace>
  <inkml:trace contextRef="#ctx0" brushRef="#br0" timeOffset="251.96">99 426 8176 0 0,'0'0'182'0'0,"0"0"29"0"0,0 0 13 0 0,0 0 43 0 0,0 0 150 0 0,0 0 60 0 0,3 0 17 0 0,9 1-36 0 0,9 0 0 0 0,-18-1-391 0 0,0 0 0 0 0,0 0 0 0 0,0 0 0 0 0,0-1 1 0 0,0 1-1 0 0,0-1 0 0 0,0 0 0 0 0,0 0 0 0 0,-1 0-67 0 0,7-3 143 0 0,-2 1-33 0 0,15-2 158 0 0,-11 4-127 0 0,6 1 109 0 0,-5 0-51 0 0,0 1-50 0 0,12-1 43 0 0,-20 0-163 0 0,0 0 0 0 0,1 0 0 0 0,-1-1 0 0 0,1 0 0 0 0,-1 0 0 0 0,1 0-29 0 0,11-5 81 0 0,-13 5-66 0 0,1-1 1 0 0,-1 1 0 0 0,1 0-1 0 0,-1 0 1 0 0,1 1 0 0 0,0-1-1 0 0,-1 1 1 0 0,1-1 0 0 0,0 1-16 0 0,17-2 64 0 0,-1-4-99 0 0,-15 4 1 0 0,1 1-1 0 0,-1-1 0 0 0,1 1 0 0 0,0 0 1 0 0,-1 1-1 0 0,3-1 35 0 0,4 1-102 0 0,-8 0 25 0 0,0-1-36 0 0,-1 1-15 0 0,0 0-37 0 0,0-1-41 0 0,1 0-48 0 0,-1 0-51 0 0,0 0-46 0 0,1 0-43 0 0,-1 0-36 0 0,1-1-127 0 0,0 0-36 0 0,8-3-1313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49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6896 0 0,'0'0'200'0'0,"0"0"53"0"0,0 0 98 0 0,0 0 38 0 0,0 0 10 0 0,3 0 1 0 0,-2 0-375 0 0,-1 0 0 0 0,1 0 1 0 0,0 0-1 0 0,-1 0 0 0 0,1 1 1 0 0,0-1-1 0 0,-1 0 0 0 0,1 0 1 0 0,-1 1-1 0 0,1-1 1 0 0,0 0-1 0 0,-1 1 0 0 0,1-1 1 0 0,-1 1-1 0 0,1-1 0 0 0,-1 1 1 0 0,1-1-1 0 0,-1 1 0 0 0,1-1 1 0 0,-1 1-1 0 0,0-1-25 0 0,7 10 319 0 0,1 3 30 0 0,-5-8 48 0 0,0 8-43 0 0,9 3 39 0 0,2 2 20 0 0,-10-2-42 0 0,-3-5-163 0 0,1 0-47 0 0,2 0-15 0 0,5 6 13 0 0,0 2 7 0 0,-4-6-22 0 0,-2-1-30 0 0,1 7 113 0 0,8 2 46 0 0,-10-17-221 0 0,1 1-1 0 0,-1 0 0 0 0,0-1 1 0 0,-1 1-1 0 0,1 0 0 0 0,-1 0 0 0 0,0 0 1 0 0,0 1-52 0 0,3 13 167 0 0,7 14 130 0 0,-6-1 39 0 0,6 1 15 0 0,-5 0 1 0 0,-1-16-174 0 0,1 6 27 0 0,-4 0-48 0 0,0-4-5 0 0,5-2-48 0 0,-1-1-9 0 0,-4 0 37 0 0,-2 0 10 0 0,0 23 45 0 0,0-25-48 0 0,0-7-27 0 0,0-1 34 0 0,0 1 40 0 0,0 0 46 0 0,0-5 3 0 0,0-2-91 0 0,0 0-43 0 0,0 0-5 0 0,0 0-4 0 0,0 0-17 0 0,0 0-10 0 0,0 0-1 0 0,0 0 0 0 0,0-2 0 0 0,-1-15 73 0 0,0-2-87 0 0,0 16-49 0 0,1 1 0 0 0,1-1-1 0 0,-1 1 1 0 0,0-1-1 0 0,1 0 1 0 0,-1 1-1 0 0,1-1 1 0 0,0 1-1 0 0,0-2 0 0 0,10-15 11 0 0,-7 5 10 0 0,-4 12-19 0 0,1-1 1 0 0,-1 1-1 0 0,1 0 0 0 0,-1-1 1 0 0,1 1-1 0 0,0 0 0 0 0,0-1 1 0 0,0 1-1 0 0,1 0 0 0 0,-1 0 0 0 0,1 0 1 0 0,-1 0-1 0 0,1 0 0 0 0,0 0-2 0 0,1-2 0 0 0,1 0 0 0 0,-1 0 0 0 0,1 0 0 0 0,-1-1 0 0 0,0 1 0 0 0,-1-1 0 0 0,1 0 0 0 0,-1 0 0 0 0,1-1 0 0 0,-3 4 0 0 0,1 0 0 0 0,-1 0 0 0 0,1 0 0 0 0,0 0 0 0 0,0 1 0 0 0,0-1 0 0 0,0 0 0 0 0,0 1 0 0 0,0-1 0 0 0,1 1 0 0 0,-1-1 0 0 0,0 1 0 0 0,1-1 0 0 0,-1 1 0 0 0,2-1 0 0 0,9-10 0 0 0,-1-15-12 0 0,-9 25 6 0 0,0-1 0 0 0,1 1 0 0 0,-1-1 0 0 0,1 1 0 0 0,-1 0 0 0 0,1 0 0 0 0,1 0 6 0 0,18-15-32 0 0,-13 7-5 0 0,-8 8 28 0 0,1 1 1 0 0,-1-1-1 0 0,1 0 1 0 0,-1 1-1 0 0,1-1 0 0 0,0 1 1 0 0,-1-1-1 0 0,1 1 1 0 0,0 0-1 0 0,0-1 0 0 0,0 1 1 0 0,0 0-1 0 0,0 1 1 0 0,1-1-1 0 0,-1 0 0 0 0,0 0 1 0 0,0 1-1 0 0,0 0 1 0 0,1-1-1 0 0,-1 1 0 0 0,1 0 9 0 0,27 0-60 0 0,-21 0 60 0 0,-6-1-5 0 0,0 1 0 0 0,0 0 0 0 0,0 0 1 0 0,0 0-1 0 0,0 0 0 0 0,0 1 0 0 0,0-1 0 0 0,0 1 0 0 0,0 0 0 0 0,0-1 0 0 0,-1 1 0 0 0,1 1 0 0 0,0-1 0 0 0,0 0 0 0 0,-1 1 0 0 0,1-1 0 0 0,-1 1 0 0 0,1 0 0 0 0,0 0 5 0 0,11 12-36 0 0,-7-8 15 0 0,-1 0 0 0 0,1 1 0 0 0,-1 0 0 0 0,3 5 21 0 0,-1 0-10 0 0,1 1 9 0 0,-1 0 0 0 0,0 0-1 0 0,5 13 2 0 0,4 23 0 0 0,-16-45 0 0 0,0 1 0 0 0,0 0 0 0 0,-1-1 0 0 0,1 1 0 0 0,-1 0 0 0 0,0-1 0 0 0,0 5 0 0 0,-1-6 0 0 0,1 0 0 0 0,0 0 0 0 0,0 0 0 0 0,1 0 0 0 0,-1 0 0 0 0,0 0 0 0 0,1 0 0 0 0,6 11 0 0 0,-6-13 0 0 0,0 1 0 0 0,-1-1 0 0 0,1 1 0 0 0,0-1 0 0 0,-1 1 0 0 0,1-1 0 0 0,-1 1 0 0 0,1 0 0 0 0,-1-1 0 0 0,0 1 0 0 0,1 0 0 0 0,-1-1 0 0 0,0 1 0 0 0,0 44 0 0 0,0-38-37 0 0,0 3 115 0 0,0-5-110 0 0,0 5-106 0 0,0-4 16 0 0,0 2-44 0 0,0-9-8 0 0,3 0-171 0 0,10-3-312 0 0,4-10-21 0 0</inkml:trace>
  <inkml:trace contextRef="#ctx0" brushRef="#br0" timeOffset="424.9">869 542 6880 0 0,'0'0'157'0'0,"0"2"23"0"0,0-1-167 0 0,0 0 0 0 0,0-1-1 0 0,0 1 1 0 0,0 0 0 0 0,0 0-1 0 0,0-1 1 0 0,0 1 0 0 0,0 0 0 0 0,0-1-1 0 0,1 1 1 0 0,-1 0 0 0 0,0-1-1 0 0,1 1 1 0 0,-1 0 0 0 0,0-1-13 0 0,1 1 11 0 0,0-1 1 0 0,0 0-1 0 0,0 1 0 0 0,-1-1 1 0 0,1 0-1 0 0,0 1 1 0 0,0-1-1 0 0,0 0 1 0 0,0 0-1 0 0,0 0 0 0 0,0 0 1 0 0,-1 0-1 0 0,1 0 1 0 0,1 0-12 0 0,10-2 34 0 0,1-4-42 0 0,0-1 28 0 0,-2 6 64 0 0,-6 1 91 0 0,0 0-36 0 0,3 0 52 0 0,-3 0-80 0 0,6 0 90 0 0,-8 0-94 0 0,1 0 47 0 0,1 0 68 0 0,1 0 82 0 0,2 0 98 0 0,0 0 114 0 0,18-3-78 0 0,6-8 85 0 0,-27 8-224 0 0,-1 2-102 0 0,-1 0-62 0 0,0 2-62 0 0,0-1-31 0 0,1-2 60 0 0,4-3 67 0 0,5-1 88 0 0,-2 4-56 0 0,3 2 87 0 0,-11 0-18 0 0,-3 0-72 0 0,5-3-36 0 0,17-8-8 0 0,-16 8-17 0 0,6 1-58 0 0,-11 1-77 0 0,1 1-1 0 0,0-1 1 0 0,-1 0-1 0 0,1 0 0 0 0,-1 1 1 0 0,1-1-1 0 0,-1-1 0 0 0,1 1 1 0 0,-1 0-1 0 0,0 0 1 0 0,1 0-2 0 0,1-5 66 0 0,-4 1-52 0 0,0-1-1 0 0,5 1 54 0 0,7-6-39 0 0,-7 3 32 0 0,-7-2-56 0 0,2 9 4 0 0,-10-13 56 0 0,-3 1 39 0 0,1 4-39 0 0,-9-2-33 0 0,21 11-28 0 0,0 0 0 0 0,0 0-1 0 0,0 0 1 0 0,0-1 0 0 0,0 1-1 0 0,0 0 1 0 0,0-1 0 0 0,0 1-1 0 0,1-1 1 0 0,-1 1 0 0 0,0-1 0 0 0,0 1-1 0 0,0-1 1 0 0,0 0 0 0 0,1 1-1 0 0,-1-1 1 0 0,0 0 0 0 0,1 1-1 0 0,-1-2-2 0 0,-4-4 13 0 0,4 5-10 0 0,-1 1 0 0 0,1-1 0 0 0,-1 1 0 0 0,1 0 0 0 0,-1-1 0 0 0,0 1 0 0 0,1 0 0 0 0,-1 0 0 0 0,1 0 0 0 0,-1 0 0 0 0,0 0 0 0 0,1 0 0 0 0,-1 0 0 0 0,1 1 0 0 0,-1-1 0 0 0,1 1 0 0 0,-1-1 0 0 0,0 1-3 0 0,-14 13 0 0 0,-1-1 0 0 0,10-10 0 0 0,0 2-1 0 0,5 9 15 0 0,2-11-10 0 0,0-1 1 0 0,0 1-1 0 0,0-1 0 0 0,0 1 1 0 0,0-1-1 0 0,-1 1 0 0 0,1-1 1 0 0,-1 0-1 0 0,0 1 0 0 0,0-1 1 0 0,0 0-1 0 0,0 1 0 0 0,0-1 1 0 0,0 0-1 0 0,-1 0 0 0 0,1 0 1 0 0,0 0-1 0 0,-1 0 1 0 0,-1 1-5 0 0,2-1 6 0 0,-1 0 1 0 0,0 0-1 0 0,1 0 1 0 0,0 0-1 0 0,-1 0 1 0 0,1 1-1 0 0,0-1 1 0 0,0 0-1 0 0,0 1 1 0 0,0-1-1 0 0,1 1 1 0 0,-1-1-1 0 0,0 1 1 0 0,1 0-7 0 0,-1 7 16 0 0,1-1 1 0 0,0 1 0 0 0,1 3-17 0 0,0-7 3 0 0,-1 0 1 0 0,0 1-1 0 0,0-1 0 0 0,0 0 0 0 0,-1 0 0 0 0,0 0 1 0 0,-1 2-4 0 0,-3 7 34 0 0,4-12-31 0 0,-1-1 0 0 0,2 1 0 0 0,-1-1 1 0 0,0 1-1 0 0,0 0 0 0 0,1 0 0 0 0,-1-1 0 0 0,1 3-3 0 0,0-3 0 0 0,1 0 0 0 0,-1 0 0 0 0,1-1 1 0 0,-1 1-1 0 0,1 0 0 0 0,0-1 0 0 0,-1 1 0 0 0,1 0 0 0 0,0-1 0 0 0,0 1 0 0 0,0-1 0 0 0,0 1 0 0 0,1-1 0 0 0,-1 0 0 0 0,0 1 0 0 0,1-1 0 0 0,0 1 0 0 0,-1-1 0 0 0,0 1 1 0 0,1-1-1 0 0,-1 1 1 0 0,0 0-1 0 0,0-1 0 0 0,0 1 1 0 0,0 0-1 0 0,0 0 1 0 0,0 0-1 0 0,0 0 0 0 0,-1 0 1 0 0,1 0-1 0 0,-1 0 0 0 0,1 8 29 0 0,-1 2 33 0 0,0-10-55 0 0,1-1 0 0 0,-1 0 0 0 0,0 0 0 0 0,0 0 0 0 0,0 0 0 0 0,0 0 0 0 0,1 0 0 0 0,-1 0 0 0 0,0 0 0 0 0,1 0 0 0 0,-1 0 0 0 0,1 0 0 0 0,0 1-7 0 0,1-1 7 0 0,-1 1 1 0 0,1-1 0 0 0,-1 1 0 0 0,1-1 0 0 0,0 0-1 0 0,-1 0 1 0 0,1 0 0 0 0,0 0 0 0 0,0 0-8 0 0,7 4 31 0 0,42 25 145 0 0,-48-29-170 0 0,0 0 1 0 0,0 0-1 0 0,0 0 1 0 0,0-1 0 0 0,0 0-1 0 0,1 1 1 0 0,-1-1 0 0 0,0 0-1 0 0,0-1 1 0 0,0 1 0 0 0,1 0-7 0 0,5-1 23 0 0,22 2 23 0 0,-9-1 37 0 0,19-1-83 0 0,-36 1 2 0 0,0-1-1 0 0,0 0 1 0 0,0 0-1 0 0,0 0 0 0 0,0-1 1 0 0,-1 1-1 0 0,1-1 1 0 0,0 0-1 0 0,-1 0 1 0 0,1-1-2 0 0,-1 0 3 0 0,0 1 0 0 0,-1 0 0 0 0,1 0 0 0 0,0 0 0 0 0,0 1 0 0 0,0-1 0 0 0,1 1 0 0 0,-1 0-3 0 0,9-3-28 0 0,-7 2-90 0 0,-1-1 40 0 0,9-10-88 0 0,-8 7 46 0 0,-1 0-71 0 0,0 1-111 0 0,-2 2 99 0 0,0 1-41 0 0,0 0-43 0 0,-1 1-50 0 0,0 0-3 0 0,0 0-48 0 0,-1 1-44 0 0,1 0-37 0 0,0-1-136 0 0,0 1-38 0 0,4 0-1414 0 0</inkml:trace>
  <inkml:trace contextRef="#ctx0" brushRef="#br0" timeOffset="753.13">1540 427 6896 0 0,'7'3'42'0'0,"-4"-2"-25"0"0,-1 0 1 0 0,0 0 0 0 0,0 0-1 0 0,0 0 1 0 0,0 1 0 0 0,0-1-1 0 0,0 1 1 0 0,0-1 0 0 0,0 1-18 0 0,-1-1 12 0 0,-1 0 1 0 0,1 0 0 0 0,-1 0 0 0 0,1 0-1 0 0,-1 0 1 0 0,1 0 0 0 0,-1 0 0 0 0,0 0-1 0 0,1 0 1 0 0,-1 0 0 0 0,0 0 0 0 0,0 0-1 0 0,0 0 1 0 0,0 0 0 0 0,0 1-13 0 0,0-1 3 0 0,0 1 0 0 0,1 0 1 0 0,-1 0-1 0 0,0 0 0 0 0,1 0 1 0 0,-1 0-1 0 0,1-1 0 0 0,0 1 1 0 0,0 0-1 0 0,-1-1 1 0 0,1 1-1 0 0,0 0 0 0 0,1-1-3 0 0,-1 1 0 0 0,0-1 0 0 0,0 1-1 0 0,-1 0 1 0 0,1-1 0 0 0,0 1 0 0 0,-1 0-1 0 0,1 0 1 0 0,-1-1 0 0 0,1 1 0 0 0,-1 0-1 0 0,0 0 1 0 0,1 0 0 0 0,-1 0 0 0 0,1 13 72 0 0,3-4 41 0 0,1-1 50 0 0,2-1 61 0 0,-1 0 64 0 0,1 2 78 0 0,-7-9-298 0 0,1-1 0 0 0,-1 0 0 0 0,1 1 0 0 0,-1-1-1 0 0,0 1 1 0 0,0-1 0 0 0,1 1 0 0 0,-1-1 0 0 0,0 1 0 0 0,0 0-68 0 0,2 17 616 0 0,10 3-200 0 0,-4-11-198 0 0,-2 1 49 0 0,-3-4-47 0 0,-2-1 42 0 0,-1 7 383 0 0,0 0-87 0 0,0-2-75 0 0,0-3-64 0 0,0-6 45 0 0,0-3 15 0 0,0 0 1 0 0,0 0-11 0 0,0 0-42 0 0,0 0-13 0 0,0 0-5 0 0,0 0-21 0 0,0 0-85 0 0,0-3-42 0 0,-6-13 40 0 0,1 2-102 0 0,10 2-50 0 0,-4 10-128 0 0,0 0 0 0 0,-1 1-1 0 0,1-1 1 0 0,0 0 0 0 0,-1 1 0 0 0,1-1-1 0 0,-1 0 1 0 0,1 0 0 0 0,-1 0-1 0 0,0-1-20 0 0,0-14 170 0 0,0 0-50 0 0,0 1-51 0 0,0 3-54 0 0,0 12-13 0 0,0-1 1 0 0,0 0 0 0 0,0 0-1 0 0,1 1 1 0 0,-1-1 0 0 0,0 0-1 0 0,1 1 1 0 0,-1-1 0 0 0,1 0-1 0 0,0 1 1 0 0,0-1 0 0 0,-1 0-1 0 0,1 1 1 0 0,0-1-3 0 0,6-11 27 0 0,-2-14-17 0 0,6 5-10 0 0,-7 9 0 0 0,-3 9 0 0 0,0 0 0 0 0,0-1 0 0 0,1 1 0 0 0,0 0 0 0 0,-1 1 0 0 0,1-1 0 0 0,1 0 0 0 0,-1 0 0 0 0,6-7-2 0 0,-1 1-17 0 0,0-1-41 0 0,-2 3-14 0 0,-2 1-33 0 0,3-2-60 0 0,-1 2 38 0 0,13-7-126 0 0,-5 5 105 0 0,-3-1 15 0 0,-1 3 120 0 0,0 1 53 0 0,23-9 238 0 0,-18 10-195 0 0,-5 2-73 0 0,0 0-50 0 0,-1 0-61 0 0,1-1-74 0 0,-3 1 86 0 0,0 2-67 0 0,0 1-89 0 0,-1 2-113 0 0,-1-1 47 0 0,-1 1-66 0 0,1-1-73 0 0,-1 1-81 0 0,1 0-93 0 0,-1 0-96 0 0,1-1-102 0 0,0 1-109 0 0,6 0-1096 0 0,10-1-1143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40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1 459 7080 0 0,'0'0'157'0'0,"0"0"23"0"0,0 0 13 0 0,2 0-22 0 0,-1 0-168 0 0,0 0 1 0 0,-1 0-1 0 0,1 0 1 0 0,0 0-1 0 0,0 0 0 0 0,-1 1 1 0 0,1-1-1 0 0,0 0 0 0 0,-1 0 1 0 0,1 0-1 0 0,0 1 1 0 0,-1-1-1 0 0,1 0 0 0 0,0 1 1 0 0,-1-1-4 0 0,6 11 77 0 0,5-6 4 0 0,-6 9-7 0 0,1-3-20 0 0,5 8 84 0 0,8 12 109 0 0,-11-13-150 0 0,1 4 136 0 0,-2-5 3 0 0,-1 10 96 0 0,1-11-57 0 0,-3-7-86 0 0,1 4 48 0 0,7 7 80 0 0,-6-10-145 0 0,0 1 43 0 0,-2 0 58 0 0,-2 0 72 0 0,-1-3-142 0 0,1-2-33 0 0,4 4 93 0 0,-1-1-97 0 0,1 4 119 0 0,0-1-64 0 0,-2-5-81 0 0,0 11 218 0 0,-4 13 103 0 0,-1-14-192 0 0,1-14-306 0 0,0-1 39 0 0,0 1 107 0 0,0 0 118 0 0,0-2 97 0 0,0-1-11 0 0,0-1 34 0 0,0-3 788 0 0,0-1-369 0 0,0 2-346 0 0,0-1-155 0 0,-1 1-100 0 0,1 1-118 0 0,-1-1-95 0 0,1 1-107 0 0,-1 1-119 0 0,-4-8 363 0 0,4 8-71 0 0,0-1 0 0 0,0 1-1 0 0,0-1 1 0 0,0 1 0 0 0,1-1 0 0 0,-1 1 0 0 0,0-1 0 0 0,1 0 0 0 0,-1 1-1 0 0,1-1 1 0 0,0 0 0 0 0,0 1 0 0 0,-1-1 0 0 0,1 0-18 0 0,0 0 2 0 0,0 0 1 0 0,0 0-1 0 0,0 0 1 0 0,-1 1-1 0 0,1-1 1 0 0,-1 0-1 0 0,1 0 1 0 0,-1 0-1 0 0,0 1 1 0 0,0-1-1 0 0,0 0 1 0 0,0 1-1 0 0,0-1-2 0 0,0 1 1 0 0,0-1 0 0 0,0 0-1 0 0,0 1 1 0 0,1-1 0 0 0,-1 0-1 0 0,0 1 1 0 0,1-1 0 0 0,-1 0-1 0 0,1 0 1 0 0,0 0 0 0 0,-1 1-1 0 0,1-1 1 0 0,0 0-1 0 0,-1-11 36 0 0,1 9-34 0 0,0-1 0 0 0,0 1 0 0 0,0 0 1 0 0,0 0-1 0 0,1 0 0 0 0,-1 0 0 0 0,1 0 0 0 0,1-2-2 0 0,2-5 0 0 0,-2 8 0 0 0,-1 0 0 0 0,1-1 0 0 0,-1 1 0 0 0,0 0 0 0 0,-1-1 0 0 0,1 1 0 0 0,0 0 0 0 0,-1-1 0 0 0,0-2 0 0 0,0 5 0 0 0,1-1 0 0 0,-1 0 0 0 0,0 0 0 0 0,0 1 0 0 0,1-1 0 0 0,-1 0 0 0 0,1 1 0 0 0,0-1 0 0 0,-1 1 0 0 0,1-1 0 0 0,0 0 0 0 0,0 1 0 0 0,0 0 0 0 0,0-1 0 0 0,4-6 0 0 0,0-3 0 0 0,-4 8 0 0 0,0 1 0 0 0,0 0 0 0 0,0-1 0 0 0,1 1 0 0 0,-1 0 0 0 0,1 0 0 0 0,-1 0 0 0 0,1 0 0 0 0,0 0 0 0 0,0 0 0 0 0,0 0 0 0 0,-1 0 0 0 0,1 0 0 0 0,-1-1 0 0 0,1 1 0 0 0,-1 0 0 0 0,0-1 0 0 0,0 1 0 0 0,0-1 0 0 0,0 1 0 0 0,-1-1 0 0 0,1 1 0 0 0,0-1 0 0 0,-1 0 0 0 0,1 1 0 0 0,-1-1 0 0 0,1 1 0 0 0,0-1 0 0 0,0 1 0 0 0,0-1 0 0 0,0 1 0 0 0,1 0 0 0 0,-1 0 0 0 0,1-1 0 0 0,-1 1 0 0 0,1 0 0 0 0,0 0 0 0 0,11-11-16 0 0,1-3-100 0 0,-11 13 60 0 0,0 1 1 0 0,0-1-1 0 0,0 0 0 0 0,0 1 1 0 0,4-2 55 0 0,4-1-160 0 0,-9 4 118 0 0,1 0 1 0 0,-1 0 0 0 0,0-1 0 0 0,1 1 0 0 0,-1 0 0 0 0,0-1-1 0 0,0 0 1 0 0,0 1 0 0 0,0-1 41 0 0,3-3-211 0 0,10-5-191 0 0,-11 7 247 0 0,1 0-40 0 0,1 0-88 0 0,0 1-86 0 0,-1 0-107 0 0,-2 1 192 0 0,0 0-34 0 0,-1 0-50 0 0,1 0-49 0 0,0 1-45 0 0,0-1-38 0 0,0 1-144 0 0,1 0-38 0 0,1 0-174 0 0,2 0-468 0 0</inkml:trace>
  <inkml:trace contextRef="#ctx0" brushRef="#br0" timeOffset="460.44">689 492 7024 0 0,'0'3'157'0'0,"0"1"-90"0"0,2 2 31 0 0,4-3 22 0 0,-1-3-15 0 0,1 0 42 0 0,-6 1-145 0 0,1-1-1 0 0,-1 0 0 0 0,1 0 0 0 0,-1 0 1 0 0,1 0-1 0 0,-1-1 0 0 0,0 1 0 0 0,1 0 1 0 0,-1 0-1 0 0,1 0 0 0 0,-1 0 0 0 0,0 0 0 0 0,1 0 1 0 0,-1-1-1 0 0,1 1 0 0 0,-1 0 0 0 0,0 0 1 0 0,1-1-1 0 0,-1 1 0 0 0,0 0 0 0 0,1 0 1 0 0,-1-1-1 0 0,0 1 0 0 0,0 0 0 0 0,1-1 1 0 0,-1 1-1 0 0,0-1 0 0 0,0 1-1 0 0,9-8-1 0 0,4 5 13 0 0,-4 3 34 0 0,-9 0-46 0 0,9 0 307 0 0,-1-2-78 0 0,-1 0-34 0 0,1-3-6 0 0,3-1 46 0 0,-6 5-122 0 0,2 1 35 0 0,6 0 124 0 0,-10 0-42 0 0,0-3-6 0 0,0 0-134 0 0,7-4 1 0 0,-5 5-9 0 0,0 1 88 0 0,-2 0-44 0 0,1 1 35 0 0,-2-2-13 0 0,9-9-52 0 0,-7 8-31 0 0,1 2-33 0 0,3 2-7 0 0,-8-1-15 0 0,0 0-9 0 0,0 0 0 0 0,0 0 0 0 0,0 0 0 0 0,0 0 1 0 0,0 0-1 0 0,0 0 0 0 0,0 0 0 0 0,0 0 0 0 0,1 0 0 0 0,-1 0 1 0 0,0 0-1 0 0,0 0 0 0 0,0 0 0 0 0,0 0 0 0 0,0 0 0 0 0,0 0 1 0 0,0 0-1 0 0,0 0 0 0 0,0 0 0 0 0,0 0 0 0 0,1 0 0 0 0,-1 0 1 0 0,0 0-1 0 0,0 0 0 0 0,0 0 0 0 0,0 0 0 0 0,0 0 0 0 0,0 0 1 0 0,0 0-1 0 0,0-1 0 0 0,0 1 0 0 0,0 0 0 0 0,0 0 0 0 0,0 0 1 0 0,0 0-1 0 0,0 0 0 0 0,1 0 0 0 0,-1 0 0 0 0,0 0 0 0 0,0 0 1 0 0,0 0-1 0 0,0 0 0 0 0,0-1 0 0 0,0 1 0 0 0,0 0 0 0 0,0 0 1 0 0,0 0-1 0 0,0 0 0 0 0,0 0 0 0 0,0 0 0 0 0,0 0 0 0 0,0 0 1 0 0,0 0-1 0 0,0-1 0 0 0,0 1 0 0 0,0 0 0 0 0,-1 0-1 0 0,1-11 78 0 0,0 9 2 0 0,0 2 0 0 0,0-3-3 0 0,1-1-53 0 0,-1 2-14 0 0,0 0-1 0 0,0 1 1 0 0,0-1 0 0 0,0 0-1 0 0,0 0 1 0 0,0 0 0 0 0,-1 0 0 0 0,1 0-1 0 0,-1 0 1 0 0,1 1 0 0 0,-1-3-10 0 0,-6 0 44 0 0,6 3-41 0 0,1 1 0 0 0,-1 0-1 0 0,1 0 1 0 0,0 0 0 0 0,-1-1-1 0 0,1 1 1 0 0,0 0 0 0 0,-1 0-1 0 0,1-1 1 0 0,0 1 0 0 0,-1 0 0 0 0,1-1-1 0 0,0 1 1 0 0,0-1 0 0 0,-1 1-1 0 0,1 0 1 0 0,0-1 0 0 0,0 1-1 0 0,0 0 1 0 0,-1-1 0 0 0,1 1-1 0 0,0-1 1 0 0,0 1 0 0 0,0-1-1 0 0,0 1 1 0 0,0 0 0 0 0,0-1 0 0 0,0 1-1 0 0,0-1 1 0 0,0 1 0 0 0,0-1-3 0 0,-3-4 53 0 0,-8-9-26 0 0,8 7 2 0 0,3 6-26 0 0,0 1 0 0 0,0-1 0 0 0,0 1 0 0 0,-1-1 0 0 0,1 1 0 0 0,0-1 0 0 0,0 1 0 0 0,-1-1 0 0 0,1 1 0 0 0,0 0 0 0 0,-1-1 0 0 0,1 1 0 0 0,0-1 0 0 0,-1 1 0 0 0,1 0 0 0 0,-1-1 0 0 0,1 1 0 0 0,0 0 0 0 0,-1-1 0 0 0,1 1 0 0 0,-1 0 0 0 0,1 0 0 0 0,-1 0 0 0 0,1-1 0 0 0,-1 1 0 0 0,1 0 0 0 0,-1 0 1 0 0,1 0-1 0 0,-1 0 0 0 0,1 0 0 0 0,-1 0 0 0 0,0 0 0 0 0,1 0 0 0 0,-1 0 0 0 0,1 0 0 0 0,-1 0 0 0 0,1 0 0 0 0,-1 1-3 0 0,-9-3 38 0 0,6-3-21 0 0,4 5-15 0 0,0 0-1 0 0,0-1 1 0 0,0 1-1 0 0,-1-1 1 0 0,1 1-1 0 0,0 0 1 0 0,0-1-1 0 0,-1 1 1 0 0,1 0-1 0 0,0-1 1 0 0,0 1 0 0 0,-1 0-1 0 0,1-1 1 0 0,0 1-1 0 0,-1 0 1 0 0,1 0-1 0 0,0-1 1 0 0,-1 1-1 0 0,1 0 1 0 0,-1 0-1 0 0,1 0-1 0 0,-10-3 51 0 0,-9 2 37 0 0,-1 2 8 0 0,9 0-50 0 0,1 5-33 0 0,2 0 0 0 0,-6-1 30 0 0,9 6-22 0 0,-9-5 33 0 0,0 4-5 0 0,-10 14 98 0 0,13-12-82 0 0,3-5-25 0 0,6-5-26 0 0,0 0 1 0 0,-1 1 0 0 0,1-1 0 0 0,0 0-1 0 0,0 1 1 0 0,0-1 0 0 0,0 1-1 0 0,1 0 1 0 0,-1-1 0 0 0,0 3-15 0 0,-3 22 96 0 0,-6-5 0 0 0,5 5-16 0 0,-1-12-61 0 0,6-14-13 0 0,1 0 1 0 0,-1 0-1 0 0,0 1 1 0 0,0-1-1 0 0,1 1 1 0 0,-1-1-1 0 0,1 1 1 0 0,-1-1 0 0 0,1 1-1 0 0,-1-1 1 0 0,1 1-1 0 0,0-1 1 0 0,0 1-1 0 0,0-1 1 0 0,0 1-1 0 0,0 0 1 0 0,0-1-1 0 0,0 1 1 0 0,1-1-1 0 0,-1 1 1 0 0,0-1 0 0 0,1 1-1 0 0,-1-1 1 0 0,1 1-7 0 0,4 7 32 0 0,-4-8-23 0 0,0 1-1 0 0,0-1 1 0 0,0 1 0 0 0,0-1-1 0 0,0 1 1 0 0,-1 0 0 0 0,1-1 0 0 0,0 1-1 0 0,-1 0 1 0 0,0 0 0 0 0,1 1-9 0 0,2 3 53 0 0,43 40-26 0 0,-34-36 26 0 0,19 7 137 0 0,-25-14-161 0 0,9 1 43 0 0,8-5-55 0 0,-14 1-29 0 0,68 0-372 0 0,-53 0 191 0 0,1 0-77 0 0,-18 0 173 0 0,5 0-73 0 0,-4-1-52 0 0,-5 1 85 0 0,1-1-32 0 0,-1 1-38 0 0,0-1-43 0 0,1 0-44 0 0,-1 0-43 0 0,0 0-38 0 0,0 0-32 0 0,5-3-676 0 0,4-2-703 0 0</inkml:trace>
  <inkml:trace contextRef="#ctx0" brushRef="#br0" timeOffset="939.37">1492 377 6704 0 0,'0'0'149'0'0,"0"0"23"0"0,-3 0 12 0 0,-20 0-42 0 0,16 0-93 0 0,-3 1-28 0 0,4 1 55 0 0,-3 3 122 0 0,4-2-18 0 0,0 0 40 0 0,-1-1 39 0 0,-2-1 36 0 0,-1-1 55 0 0,-7 0 291 0 0,1 1-85 0 0,9 1-322 0 0,-1 1-33 0 0,1 2-40 0 0,-1 0-43 0 0,-9 9 308 0 0,11-12-309 0 0,-2 3 136 0 0,2 2-106 0 0,3-2-123 0 0,1-3-18 0 0,-1-1 1 0 0,1 1-1 0 0,-1 0 0 0 0,1-1 1 0 0,-1 1-1 0 0,1-1 0 0 0,-1 0 1 0 0,0 0-1 0 0,0 1 0 0 0,0-1 1 0 0,0 0-1 0 0,0-1 0 0 0,-1 2-6 0 0,0-1 15 0 0,0 1 0 0 0,0 0 0 0 0,0-1 0 0 0,0 1 0 0 0,0 1 0 0 0,-1 0-15 0 0,-45 46 455 0 0,48-48-440 0 0,-1 1 1 0 0,1 0-1 0 0,0-1 1 0 0,-1 1 0 0 0,1 0-1 0 0,0 0 1 0 0,0 0-1 0 0,0 0-15 0 0,-4 15 66 0 0,2-4-43 0 0,-4 1-8 0 0,6-13-9 0 0,1 1 0 0 0,-1-1 0 0 0,0 1-1 0 0,0-1 1 0 0,1 1 0 0 0,-1-1 0 0 0,1 1 0 0 0,-1 0-1 0 0,1-1 1 0 0,0 1 0 0 0,0-1 0 0 0,-1 1 0 0 0,1 0-6 0 0,0 8 26 0 0,-1 7 129 0 0,1-15-128 0 0,0-1-1 0 0,0 0 1 0 0,0 1 0 0 0,0-1-1 0 0,0 0 1 0 0,1 1 0 0 0,-1-1-1 0 0,0 0 1 0 0,1 1 0 0 0,-1-1-1 0 0,1 0 1 0 0,-1 1 0 0 0,1-1-27 0 0,10 5 256 0 0,-5 7-26 0 0,-5-10-206 0 0,0-1 0 0 0,0 0 0 0 0,1 0 0 0 0,-1 1 0 0 0,1-1 0 0 0,0 0-1 0 0,0-1 1 0 0,1 2-24 0 0,-2-1 12 0 0,1-1 1 0 0,0 0-1 0 0,0 0 0 0 0,0 0 0 0 0,0 0 0 0 0,0 0 0 0 0,0 0 0 0 0,2 0-12 0 0,2 0 8 0 0,1 0 0 0 0,-1 0 0 0 0,1 0 0 0 0,0-1 0 0 0,6-1-8 0 0,2 1 2 0 0,1-3 14 0 0,-3-3 38 0 0,10-4 50 0 0,2-1-30 0 0,-15 5-12 0 0,-4 0-49 0 0,-1 2-6 0 0,6-1 23 0 0,-8 4-26 0 0,-1 0 0 0 0,0 0 0 0 0,1-1-1 0 0,-1 1 1 0 0,0-1 0 0 0,0 1 0 0 0,0-1-1 0 0,0 1 1 0 0,0-1-4 0 0,1-1 8 0 0,0 1 0 0 0,0 0 0 0 0,0 0 1 0 0,0 0-1 0 0,0 1 0 0 0,1-2-8 0 0,-2 3 6 0 0,0-1 1 0 0,0 0-1 0 0,0 0 1 0 0,0 0-1 0 0,0 0 1 0 0,0-1-1 0 0,-1 1 1 0 0,1 0-1 0 0,-1-1 1 0 0,1 1-1 0 0,-1-1 1 0 0,1 0 0 0 0,0 0-7 0 0,3-9 20 0 0,-4 9-12 0 0,0-1 0 0 0,0 1 1 0 0,0 0-1 0 0,0-1 1 0 0,1 1-1 0 0,-1 0 1 0 0,1 0-1 0 0,0 0 1 0 0,0 0-9 0 0,-1 1 0 0 0,1 0 1 0 0,-1-1 0 0 0,0 1 0 0 0,0 0 0 0 0,0-1-1 0 0,1 1 1 0 0,-1 0 0 0 0,-1-1 0 0 0,1 0 0 0 0,0 1-1 0 0,0-1 1 0 0,0 1 0 0 0,-1-1 0 0 0,1 0 0 0 0,-1 0-1 0 0,0 1 1 0 0,1-1 0 0 0,-1 0 0 0 0,0 0 0 0 0,0 0-1 0 0,0 1-3 0 0,0 0 0 0 0,0 0 1 0 0,0-1-1 0 0,0 1 0 0 0,0 0 1 0 0,1 0-1 0 0,-1 0 0 0 0,0 0 1 0 0,0-1-1 0 0,1 1 0 0 0,-1 0 1 0 0,1 0-1 0 0,-1 0 0 0 0,1 0 1 0 0,0 0-1 0 0,-1 0 0 0 0,1 0 3 0 0,6-12-57 0 0,-6 8 47 0 0,0 0 0 0 0,0 0 0 0 0,-1 0 0 0 0,1 0 1 0 0,-1-2 9 0 0,-1-6-53 0 0,2-12-133 0 0,-1 24 179 0 0,0 1 1 0 0,0-1-1 0 0,0 1 1 0 0,1-1-1 0 0,-1 1 1 0 0,0-1-1 0 0,0 1 0 0 0,0-1 1 0 0,1 1-1 0 0,-1-1 1 0 0,0 1-1 0 0,1-1 0 0 0,-1 1 1 0 0,0-1-1 0 0,1 1 1 0 0,-1 0-1 0 0,1-1 0 0 0,-1 1 1 0 0,1 0-1 0 0,-1-1 1 0 0,0 1-1 0 0,1 0 0 0 0,-1 0 1 0 0,1-1-1 0 0,-1 1 1 0 0,1 0-1 0 0,0 0 1 0 0,-1 0-1 0 0,1 0 0 0 0,-1 0 1 0 0,1 0-1 0 0,-1 0 1 0 0,1 0 6 0 0,2 0-130 0 0,-3 0 28 0 0,1 1 19 0 0,-1 2 36 0 0,-1 6 10 0 0,1-6 9 0 0,0 21-88 0 0,0 2 47 0 0,0-2 42 0 0,0-3 34 0 0,0-19-7 0 0,0 0 0 0 0,0 0 0 0 0,0 0 0 0 0,0-1 0 0 0,1 1 0 0 0,-1 0 0 0 0,1-1 0 0 0,-1 1 0 0 0,1 0 0 0 0,-1-1 0 0 0,1 1 0 0 0,0 0 0 0 0,0-1 0 0 0,0 1 0 0 0,1 0 0 0 0,3 6 0 0 0,11 25 0 0 0,-15-32 0 0 0,-1 1 0 0 0,1-1 0 0 0,-1 1 0 0 0,0-1 0 0 0,0 1 0 0 0,1-1 0 0 0,-1 1 0 0 0,0-1 0 0 0,0 1 0 0 0,0 0 0 0 0,0-1 0 0 0,0 0 0 0 0,0 1 0 0 0,0-1 0 0 0,0 1 0 0 0,0-1 0 0 0,1 1 0 0 0,-1-1 0 0 0,0 1 0 0 0,1-1 0 0 0,-1 1 0 0 0,4 6 2 0 0,7 13 57 0 0,7 1 101 0 0,-9-10-81 0 0,-8-11-68 0 0,0 1 1 0 0,-1-1 0 0 0,1 0-1 0 0,-1 1 1 0 0,1-1-1 0 0,-1 0 1 0 0,0 1-1 0 0,1-1 1 0 0,-1 1 0 0 0,0 0-12 0 0,0 0 104 0 0,3 1-18 0 0,10 8-90 0 0,1-8-101 0 0,-11-3-15 0 0,-3 0 7 0 0</inkml:trace>
  <inkml:trace contextRef="#ctx0" brushRef="#br0" timeOffset="1251.58">1885 0 9416 0 0,'0'0'208'0'0,"0"0"33"0"0,3 0 16 0 0,8 0 34 0 0,-9 0 92 0 0,1 3 38 0 0,4 3-113 0 0,8 8 220 0 0,-5-3-234 0 0,-3-2-151 0 0,-4-4-121 0 0,-1-1-41 0 0,4 18 158 0 0,-4-14-82 0 0,0 0 0 0 0,0-1 1 0 0,1 1-1 0 0,1 2-57 0 0,15 31 281 0 0,-16-32-200 0 0,0 0-1 0 0,-1 0 1 0 0,1 5-81 0 0,3 33 280 0 0,4-9-3 0 0,-4 8-10 0 0,-1-20-127 0 0,1 1 26 0 0,-3 2 56 0 0,-3-21-149 0 0,1 0 0 0 0,0 0 1 0 0,0 0-1 0 0,1-1 1 0 0,0 2-74 0 0,1-1 68 0 0,-1 0 1 0 0,-1 0 0 0 0,1 1-1 0 0,-2-1 1 0 0,1 1-69 0 0,-1-1 65 0 0,1 0 0 0 0,0-1 0 0 0,1 0 1 0 0,-1 1-1 0 0,1-1 0 0 0,3 6-65 0 0,-3-8 36 0 0,3 34 315 0 0,-3-33-325 0 0,3 8 71 0 0,-3-8-37 0 0,-1 0-1 0 0,0 0 0 0 0,0 0 0 0 0,0 1 0 0 0,0 4-59 0 0,-1-4 42 0 0,0 10 122 0 0,1-12-143 0 0,0-1-41 0 0,10 10 73 0 0,-8-12-22 0 0,-3-2-128 0 0,0 0 21 0 0,0 0-73 0 0,0 0-88 0 0,0 0 68 0 0,0 0-39 0 0,0 0-42 0 0,0 0-41 0 0,0 0-37 0 0,0 0-32 0 0,0 0-236 0 0,0 0-54 0 0,0 0-769 0 0,0 0-606 0 0,0 0-1150 0 0</inkml:trace>
  <inkml:trace contextRef="#ctx0" brushRef="#br0" timeOffset="1502.79">1836 394 8840 0 0,'0'0'197'0'0,"0"0"24"0"0,0 0 19 0 0,3 0-29 0 0,1 0-178 0 0,3-3-23 0 0,8-9 43 0 0,-14 12-38 0 0,0-1 1 0 0,0 1-1 0 0,0 0 0 0 0,0-1 0 0 0,0 1 1 0 0,0 0-1 0 0,0 0 0 0 0,0 0 0 0 0,0 0 1 0 0,0 0-1 0 0,0 0 0 0 0,0 0 0 0 0,0 0 1 0 0,1 1-16 0 0,-1-1 18 0 0,0 0 0 0 0,0 0 1 0 0,1 0-1 0 0,-1 0 1 0 0,0 0-1 0 0,1 0 1 0 0,-1 0-1 0 0,0 0 1 0 0,1 0-1 0 0,-1-1 1 0 0,0 1-1 0 0,0-1 1 0 0,1 1-1 0 0,-1-1 1 0 0,0 1-19 0 0,18-9 253 0 0,-16 8-210 0 0,1 0 0 0 0,-1 0-1 0 0,1 0 1 0 0,-1 1-1 0 0,1-1 1 0 0,-1 1 0 0 0,4 0-43 0 0,6 1 126 0 0,8-1 111 0 0,-3-4 33 0 0,-9 1-115 0 0,1 0 1 0 0,0 1-1 0 0,4-1-155 0 0,24 1 343 0 0,-29 1-293 0 0,-1 0 0 0 0,1-1 0 0 0,-1 0-1 0 0,0 0 1 0 0,8-3-50 0 0,-13 4 11 0 0,22-4 97 0 0,-3 6-88 0 0,-17-1-24 0 0,0 1 0 0 0,-1-1 1 0 0,1 0-1 0 0,0 0 0 0 0,-1-1 1 0 0,5-1 3 0 0,21-8-64 0 0,-11 7 48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6:57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361 33 6824 0 0,'0'0'149'0'0,"0"0"23"0"0,0 0 13 0 0,-2 0-21 0 0,-2-1-113 0 0,1 0-37 0 0,-3-4-73 0 0,2 0 56 0 0,0 2 88 0 0,-1 2 71 0 0,-2 0 99 0 0,6 1-221 0 0,0 0-1 0 0,1 0 1 0 0,-1 0-1 0 0,0 0 1 0 0,1 0-1 0 0,-1 0 1 0 0,0 0-1 0 0,1 0 1 0 0,-1 0-1 0 0,0-1 1 0 0,0 1-1 0 0,1 0 1 0 0,-1-1-1 0 0,1 1 1 0 0,-1 0-34 0 0,-2-4 214 0 0,-2 1 228 0 0,-3 9-108 0 0,8-5-327 0 0,-6 1 332 0 0,-6 2-86 0 0,-3 6 22 0 0,12-7-113 0 0,0-2-58 0 0,1 0-38 0 0,-2-2-40 0 0,1 1-19 0 0,1 2 38 0 0,-3 11 89 0 0,0-6-78 0 0,0 0 0 0 0,-1 0 0 0 0,1-1 0 0 0,-1 1 0 0 0,-1-1 0 0 0,-3 2-56 0 0,-9 10 96 0 0,-10 12 36 0 0,22-22-111 0 0,0 0 1 0 0,1 0-1 0 0,1 1 1 0 0,-1-1 0 0 0,1 3-22 0 0,-41 79 113 0 0,27-51-113 0 0,18-37-1 0 0,-5 11 17 0 0,1 1 1 0 0,1 0 0 0 0,-2 9-17 0 0,-3 8 24 0 0,8-27-17 0 0,0-1-1 0 0,0 0 0 0 0,1 1 1 0 0,-1-1-1 0 0,1 1 1 0 0,0-1-1 0 0,0 1 0 0 0,0 0-6 0 0,-1 16 13 0 0,-4-2 6 0 0,2-11-12 0 0,2 0 0 0 0,-1 0 0 0 0,1 0 0 0 0,0 0 0 0 0,0 3-7 0 0,1-8-1 0 0,0 0 1 0 0,0-1 0 0 0,0 1 0 0 0,0 0 0 0 0,1 0 0 0 0,-1-1 0 0 0,1 1-1 0 0,-1 0 1 0 0,1-1 0 0 0,-1 1 0 0 0,1-1 0 0 0,0 1 0 0 0,0 0 0 0 0,0-1 0 0 0,6 12 12 0 0,-2 12 31 0 0,-1-21-36 0 0,-1-2-2 0 0,6 14 58 0 0,5 0-10 0 0,-12-14-52 0 0,0-1 0 0 0,0 1 0 0 0,0-1 0 0 0,0 1 1 0 0,0-1-1 0 0,0 0 0 0 0,0 0 0 0 0,1 0 0 0 0,-1 0 0 0 0,0 0 0 0 0,1 0 0 0 0,-1-1 1 0 0,1 1-1 0 0,-1-1 0 0 0,0 1 0 0 0,1-1 0 0 0,-1 0 0 0 0,1 0 0 0 0,0-1-1 0 0,-1 1 8 0 0,0 0 0 0 0,0 0-1 0 0,0 0 1 0 0,0 0-1 0 0,0-1 1 0 0,0 1 0 0 0,-1-1-1 0 0,1 1 1 0 0,0-1 0 0 0,0 0-1 0 0,-1 0 1 0 0,1 0-1 0 0,0 0 1 0 0,-1 0 0 0 0,1 0-1 0 0,-1 0 1 0 0,1 0 0 0 0,-1-1-1 0 0,0 1 1 0 0,1-1-8 0 0,14-12 101 0 0,5 6 13 0 0,-18 8-105 0 0,-1-1-1 0 0,0 1 1 0 0,0-1-1 0 0,0 0 1 0 0,0 0-1 0 0,0 0 1 0 0,0 0-1 0 0,0-1 1 0 0,0 1-1 0 0,0 0 1 0 0,1-2-9 0 0,3-5 39 0 0,0 1 0 0 0,-1 0 0 0 0,0-1 0 0 0,0-1-39 0 0,0 1 39 0 0,0 0 0 0 0,0 1 0 0 0,1-1 0 0 0,0 1-39 0 0,22-15 98 0 0,-18 10-58 0 0,-1 0 1 0 0,0 0-1 0 0,-1-1 0 0 0,0-1 0 0 0,-1 1 0 0 0,0-1 1 0 0,0-5-41 0 0,-1 1 103 0 0,7-16 70 0 0,-8 25-132 0 0,5-13 75 0 0,-8 1 5 0 0,1-3-90 0 0,7-9-36 0 0,-10 30 5 0 0,2 0 0 0 0,-2-1 0 0 0,1 0 0 0 0,0 0 0 0 0,-1 1 0 0 0,1-1 0 0 0,-1 0 0 0 0,0 0 0 0 0,-1 0 0 0 0,1-1 0 0 0,-1-5 0 0 0,2 5 0 0 0,-1 0 0 0 0,0 1 0 0 0,0-1 0 0 0,0 0 0 0 0,-1 0 0 0 0,0 1 0 0 0,0-1 0 0 0,0 0 0 0 0,0 1 0 0 0,-1-1 0 0 0,1 1 0 0 0,-1 0 0 0 0,-2-4 0 0 0,2 3 3 0 0,1 1 1 0 0,0 0 0 0 0,0-1 0 0 0,1 1 0 0 0,0-1 0 0 0,0 0 0 0 0,0 1-1 0 0,0-1 1 0 0,1-3-4 0 0,0-9 19 0 0,-1 17-19 0 0,0-1 1 0 0,0 1-1 0 0,0-1 0 0 0,0 1 1 0 0,0-1-1 0 0,0 1 0 0 0,0-1 1 0 0,0 1-1 0 0,0-1 0 0 0,0 1 1 0 0,0-1-1 0 0,0 0 0 0 0,0 1 1 0 0,0 0-1 0 0,-1-1 0 0 0,1 1 1 0 0,0-1-1 0 0,0 1 0 0 0,-1-1 1 0 0,1 1-1 0 0,0-1 0 0 0,-1 1 1 0 0,1 0-1 0 0,0-1 0 0 0,-1 1 1 0 0,1-1-1 0 0,0 1 0 0 0,-1 0 1 0 0,1 0-1 0 0,-1-1 0 0 0,1 1 1 0 0,-1 0-1 0 0,-6-5 0 0 0,7 4 0 0 0,-1 0 0 0 0,1 1 0 0 0,0-1 0 0 0,-1 0 0 0 0,1 0 0 0 0,0 0 0 0 0,0 0 0 0 0,-1 1 0 0 0,1-1 0 0 0,0 0 0 0 0,0 0 0 0 0,0 0 0 0 0,0 0 0 0 0,0-1 0 0 0,1 2 0 0 0,-1-1 0 0 0,0 0 0 0 0,0 0 0 0 0,0 0 0 0 0,-1 0 0 0 0,1 0 0 0 0,0 0 0 0 0,0 0 0 0 0,0 1 0 0 0,0-1 0 0 0,-1 0 0 0 0,1 0 0 0 0,-1 0 0 0 0,1 0 0 0 0,-1 1 0 0 0,1-1 0 0 0,0 1 0 0 0,-1 0 0 0 0,1 0 0 0 0,0 0 0 0 0,0-1 0 0 0,-1 1 0 0 0,1 0 0 0 0,-1 0 0 0 0,1 0 0 0 0,0 0 0 0 0,-1 0 0 0 0,1 0 0 0 0,0 0 0 0 0,-1 0 0 0 0,1 0 0 0 0,0 0 0 0 0,-1 0 0 0 0,1 0 0 0 0,0 0 0 0 0,-1 0 0 0 0,1 0 0 0 0,0 0 0 0 0,-1 0 0 0 0,1 0 0 0 0,0 1 0 0 0,-1-1 0 0 0,1 0 0 0 0,0 0 0 0 0,-1 0 0 0 0,1 1 0 0 0,-1-1 0 0 0,1 1 0 0 0,0-1 0 0 0,0 1 0 0 0,-1-1 0 0 0,1 1 0 0 0,0-1 0 0 0,0 1 0 0 0,0-1 0 0 0,0 1 0 0 0,0-1 0 0 0,0 1 0 0 0,0-1 0 0 0,0 1 0 0 0,0-1 0 0 0,0 1 0 0 0,0-1 0 0 0,0 1 0 0 0,0-1 0 0 0,0 1 0 0 0,0-1 0 0 0,0 1 0 0 0,1-1 0 0 0,-1 1 0 0 0,0-1 0 0 0,0 1 0 0 0,1-1 0 0 0,1 5 0 0 0,0-1 0 0 0,0 0 0 0 0,0 1 0 0 0,-1-1 0 0 0,0 1 0 0 0,1 0 0 0 0,-2 0 0 0 0,1-1 0 0 0,0 1 0 0 0,-1 0 0 0 0,0 0 0 0 0,0 0 0 0 0,-1 0 0 0 0,1-3 0 0 0,1-1 0 0 0,-1 1 0 0 0,0 0 0 0 0,0-1 0 0 0,1 1 0 0 0,-1-1 0 0 0,1 1 0 0 0,-1-1 0 0 0,1 1 0 0 0,0-1 0 0 0,0 1 0 0 0,-1-1 0 0 0,1 1 0 0 0,6 11 0 0 0,-6-7 0 0 0,0 0 0 0 0,0-1 0 0 0,-1 1 0 0 0,0 0 0 0 0,0 3 0 0 0,-1-3 0 0 0,1 0 0 0 0,1 0 0 0 0,-1 0 0 0 0,1 0 0 0 0,1 3 0 0 0,14 29 0 0 0,-11-27 0 0 0,-4-8 0 0 0,0 0 0 0 0,1 0 0 0 0,-1 0 0 0 0,0 1 0 0 0,0-1 0 0 0,-1 0 0 0 0,1 1 0 0 0,-1-1 0 0 0,0 0 0 0 0,1 3 0 0 0,-1 41 0 0 0,0-46 0 0 0,0 1 0 0 0,0 0 0 0 0,0-1 0 0 0,0 1 0 0 0,1 0 0 0 0,-1-1 0 0 0,1 1 0 0 0,0-1 0 0 0,-1 1 0 0 0,1-1 0 0 0,0 1 0 0 0,0-1 0 0 0,0 1 0 0 0,5 11 17 0 0,-5 5 30 0 0,-1-16-35 0 0,0 1 1 0 0,0-1 0 0 0,0 1-1 0 0,0-1 1 0 0,1 1 0 0 0,-1-1-1 0 0,1 0 1 0 0,-1 1 0 0 0,1-1-1 0 0,1 3-12 0 0,3 3 39 0 0,-4-7-36 0 0,0 1 0 0 0,0-1 0 0 0,0 1 0 0 0,-1-1 0 0 0,1 1 0 0 0,0 0 0 0 0,-1-1 0 0 0,1 1 0 0 0,-1 0 0 0 0,1-1 0 0 0,-1 1 0 0 0,0 0 1 0 0,0-1-1 0 0,0 1-3 0 0,0 6-1 0 0,0-6 7 0 0,0 0 0 0 0,0 1 0 0 0,0-1 0 0 0,0 0 1 0 0,0 0-1 0 0,0 1 0 0 0,1-1 0 0 0,-1 0 0 0 0,1 0 0 0 0,0 1-6 0 0,4 6 14 0 0,2 3 18 0 0,-6-5 18 0 0,0 1 34 0 0,-1-5-112 0 0,0 10 231 0 0,0-11-193 0 0,0 1-39 0 0,0-1-40 0 0,0 1-51 0 0,0-1-59 0 0,0 0-68 0 0,0-2-110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02.3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7920 0 0,'0'0'174'0'0,"0"2"29"0"0,0 13-210 0 0,0 0 55 0 0,0-1 50 0 0,0 0 44 0 0,0 10 179 0 0,0 0 78 0 0,0 56 1106 0 0,0-43-939 0 0,0-17-335 0 0,0 1-52 0 0,0 1-61 0 0,0 1-74 0 0,0-7-33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02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6648 0 0,'0'0'149'0'0,"0"0"23"0"0,0 0 12 0 0,0 3 44 0 0,-1 5 20 0 0,1 3 51 0 0,0-8-215 0 0,0 0 1 0 0,0-1-1 0 0,0 1 1 0 0,0 0-1 0 0,0-1 0 0 0,1 1 1 0 0,0 0-1 0 0,-1-1 1 0 0,2 1-85 0 0,3 6 225 0 0,-4-8-186 0 0,0 1 1 0 0,0-1-1 0 0,-1 1 1 0 0,1-1-1 0 0,0 1 1 0 0,0-1-1 0 0,-1 1 1 0 0,1 0 0 0 0,-1-1-1 0 0,0 1 1 0 0,1 0-1 0 0,-1-1 1 0 0,0 1-1 0 0,0 0-39 0 0,0 10 188 0 0,0-1-47 0 0,3 13 88 0 0,3-9-47 0 0,-2-2-30 0 0,0 10 32 0 0,-4-15-113 0 0,1 0-1 0 0,0-1 1 0 0,0 1-1 0 0,1-1 0 0 0,0 3-70 0 0,1-2 75 0 0,-1 0-1 0 0,-1 1 1 0 0,1-1-1 0 0,-2 1 0 0 0,1 3-74 0 0,-1-2 85 0 0,0 0 0 0 0,1 0 0 0 0,1 3-85 0 0,9 25 263 0 0,-10-5-68 0 0,0-10-46 0 0,2 1 51 0 0,2-7-33 0 0,-3-11-73 0 0,0 1-1 0 0,-1 0 1 0 0,1 0-1 0 0,-1 0 0 0 0,-1 0 1 0 0,1 0-94 0 0,-2 9 185 0 0,1-8-74 0 0,0 0 0 0 0,0 0 0 0 0,1 0 0 0 0,0 0 0 0 0,0 2-111 0 0,4 7 134 0 0,-2-10-75 0 0,-2 0-1 0 0,1 0 1 0 0,-1 0-1 0 0,0 1 0 0 0,0 2-58 0 0,1 7 148 0 0,4 2-30 0 0,0-4-33 0 0,-4-2-7 0 0,-1-1-1 0 0,0 0 1 0 0,0 1 0 0 0,-1-1-1 0 0,-1 8-77 0 0,0 13 220 0 0,2-18-140 0 0,5 3-26 0 0,0-2-17 0 0,-3 8 19 0 0,-3 15 88 0 0,0-22-56 0 0,0-15-16 0 0,0-2 2 0 0,0 0 12 0 0,0 0 2 0 0,0 0 0 0 0,-3 0 1 0 0,-8 0 6 0 0,11 0-94 0 0,0 0 1 0 0,0 0 0 0 0,0 0-1 0 0,0 0 1 0 0,0 0 0 0 0,0 0-1 0 0,0 0 1 0 0,-1 0 0 0 0,1 1-1 0 0,0-1 1 0 0,0 0 0 0 0,0 0-1 0 0,0-1 1 0 0,0 1 0 0 0,0 0-1 0 0,0 0 1 0 0,0 0 0 0 0,0 0 0 0 0,0 0-1 0 0,-1 0 1 0 0,1 0 0 0 0,0 0-1 0 0,0 0 1 0 0,0 0 0 0 0,0 0-1 0 0,0 0 1 0 0,0 0 0 0 0,0 0-1 0 0,0 0 1 0 0,0 0 0 0 0,0 0-1 0 0,0 0 1 0 0,0 0 0 0 0,0 0-1 0 0,0-1 1 0 0,-1 1 0 0 0,1 0 0 0 0,0 0-1 0 0,0 0 1 0 0,0 0 0 0 0,0 0-1 0 0,0 0 1 0 0,0 0 0 0 0,0 0-1 0 0,0 0 1 0 0,0 0 0 0 0,0-1-1 0 0,0 1 1 0 0,0 0 0 0 0,0 0-1 0 0,0 0 1 0 0,0 0 0 0 0,0 0-1 0 0,0 0 1 0 0,0 0 0 0 0,0 0 0 0 0,1 0-2 0 0,-2-21 147 0 0,0-3-65 0 0,1 17-59 0 0,0 0 1 0 0,0-1-1 0 0,1 1 1 0 0,0 0-1 0 0,1-5-23 0 0,5-5 51 0 0,3-5-33 0 0,17-54-18 0 0,-26 72 0 0 0,0 0 0 0 0,1 1 0 0 0,0-1 0 0 0,-1 0 0 0 0,1 1 0 0 0,0-1 0 0 0,1 1 0 0 0,-1 0 0 0 0,1 0 0 0 0,-1 0 0 0 0,1 0 0 0 0,2-2 0 0 0,1-1 0 0 0,-3 3 0 0 0,0 0 0 0 0,-1 0 0 0 0,0 0 0 0 0,0-1 0 0 0,0 1 0 0 0,1-2 0 0 0,-2 1 0 0 0,1 1 0 0 0,0-1 0 0 0,1 1 0 0 0,-1-1 0 0 0,1 1 0 0 0,0-1 0 0 0,5-4 3 0 0,-5 5 9 0 0,0 0-1 0 0,0 0 0 0 0,0 0 1 0 0,1 0-1 0 0,2-2-11 0 0,3 2-17 0 0,1 1-45 0 0,23 2-60 0 0,-31 0 120 0 0,-1 0 0 0 0,1 0-1 0 0,-1 0 1 0 0,1 0 0 0 0,-1 1 0 0 0,1-1-1 0 0,-1 0 1 0 0,1 1 0 0 0,-1-1 0 0 0,1 1 1 0 0,3 2-19 0 0,18 9-18 0 0,-2 3 37 0 0,-14-8 9 0 0,-4-4-16 0 0,1 0 0 0 0,-1 0 0 0 0,-1 1 0 0 0,1 0 0 0 0,0-1 0 0 0,-1 1 0 0 0,0 0 0 0 0,0 0 0 0 0,0 1 0 0 0,0 0 8 0 0,3 2 0 0 0,-4-6 0 0 0,-1-1 0 0 0,1 1 0 0 0,0 0 0 0 0,-1 0 0 0 0,1 0 0 0 0,-1-1 0 0 0,1 1 0 0 0,-1 0 0 0 0,1 0 0 0 0,-1 0 0 0 0,1 0 0 0 0,-1 0 0 0 0,0 0 0 0 0,0 0 0 0 0,0 0 0 0 0,1 0 0 0 0,-1 0 0 0 0,0 0 0 0 0,0 0 0 0 0,0 0 0 0 0,0 0 0 0 0,-1 0 0 0 0,1 0 0 0 0,0 0 0 0 0,0 0 0 0 0,0 0 0 0 0,-1 0 0 0 0,-4 7 0 0 0,4-6 0 0 0,0-1 0 0 0,0 1 0 0 0,0-1 0 0 0,0 1 0 0 0,1-1 0 0 0,-1 1 0 0 0,1-1 0 0 0,-1 1 0 0 0,1 0 0 0 0,-1-1 0 0 0,1 1 0 0 0,0 0 0 0 0,0 0 0 0 0,-1 0 0 0 0,1 2 2 0 0,0 0 0 0 0,0 0 1 0 0,-1 0-1 0 0,1 0 1 0 0,-1 0-1 0 0,-1 2-2 0 0,1-3 8 0 0,0-1 0 0 0,0 0 0 0 0,0 0 0 0 0,0 0 1 0 0,0 0-1 0 0,0 0 0 0 0,-1 0 0 0 0,1 0 0 0 0,-1-1 0 0 0,1 1 0 0 0,-1 0 0 0 0,0-1 0 0 0,0 1 0 0 0,0-1 0 0 0,0 0 0 0 0,0 1 0 0 0,-1-1-8 0 0,-2 2 20 0 0,4-3-15 0 0,0 0 0 0 0,1 1 0 0 0,-1-1-1 0 0,0 0 1 0 0,1 1 0 0 0,-1-1 0 0 0,0 0 0 0 0,1 1 0 0 0,-1-1 0 0 0,1 1-1 0 0,-1-1 1 0 0,1 1 0 0 0,-1-1 0 0 0,1 1 0 0 0,-1 0 0 0 0,1-1 0 0 0,0 1-1 0 0,-1-1 1 0 0,1 1 0 0 0,0 0 0 0 0,-1-1 0 0 0,1 1-5 0 0,-2 5 21 0 0,-1-3 5 0 0,0-1 0 0 0,0 1 0 0 0,0 0-1 0 0,0-1 1 0 0,-1 1 0 0 0,1-1-1 0 0,-1 0 1 0 0,1 0 0 0 0,-1 0 0 0 0,-3 0-26 0 0,0 2 42 0 0,-17 7 102 0 0,-1-1-32 0 0,21-7-98 0 0,1-2-1 0 0,-1 1 0 0 0,0 0 0 0 0,0-1 0 0 0,0 0 1 0 0,0 0-1 0 0,0 0 0 0 0,0 0 0 0 0,0 0 0 0 0,-3-1-13 0 0,5 0 4 0 0,0 0-1 0 0,0 0 0 0 0,1 0 0 0 0,-1 1 1 0 0,0-1-1 0 0,0 0 0 0 0,1 1 0 0 0,-1-1 0 0 0,0 1 1 0 0,1 0-1 0 0,-1-1 0 0 0,1 1 0 0 0,-1 0 0 0 0,0 0-3 0 0,-11 6 34 0 0,11-6-29 0 0,-1 0 0 0 0,0-1 0 0 0,1 1 0 0 0,-1 0-1 0 0,0-1 1 0 0,0 0 0 0 0,1 0 0 0 0,-1 1 0 0 0,0-2 0 0 0,0 1 0 0 0,0 0-5 0 0,-57-2 39 0 0,36 2-72 0 0,10 0-10 0 0,5 0-19 0 0,1 0-23 0 0,-2 0-38 0 0,8 0 10 0 0,1 0-63 0 0,1 0-83 0 0,0 0 79 0 0,0 0-39 0 0,0 0-42 0 0,0 0-40 0 0,0 0-37 0 0,0 0-33 0 0,0 0-239 0 0,-1 0-56 0 0,-1-2-781 0 0,-2-3-689 0 0,-5-4-1024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05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279 115 5848 0 0,'0'0'168'0'0,"-3"0"-3"0"0,-11 0-130 0 0,-7 0 135 0 0,12 0 140 0 0,4 3 204 0 0,-7 6-49 0 0,4-6-191 0 0,0-2 35 0 0,3 2 117 0 0,-10 8-14 0 0,3-8-60 0 0,6 0 8 0 0,-8 7-68 0 0,9-7-221 0 0,5-3-54 0 0,-1 0 0 0 0,0 1 0 0 0,1-1 0 0 0,-1 0 0 0 0,0 1 0 0 0,1-1 0 0 0,-1 0 0 0 0,1 1 1 0 0,-1-1-1 0 0,1 1 0 0 0,-1-1 0 0 0,0 1 0 0 0,1-1 0 0 0,0 1 0 0 0,-1 0 0 0 0,1-1 0 0 0,-1 1 0 0 0,1-1 0 0 0,0 1 1 0 0,-1 0-1 0 0,1-1 0 0 0,0 1-17 0 0,-3 5 69 0 0,1-3-9 0 0,0 0 1 0 0,0 0-1 0 0,-1 0 1 0 0,0-1-1 0 0,1 1 1 0 0,-2 0-61 0 0,-11 12 194 0 0,9-7-137 0 0,2 1-39 0 0,0 4 36 0 0,4-11-42 0 0,0 1 1 0 0,-1-1 0 0 0,0 1-1 0 0,1-1 1 0 0,-1 0 0 0 0,0 0 0 0 0,0 1-1 0 0,0-1 1 0 0,-1 0 0 0 0,1 0-1 0 0,0 0 1 0 0,-1 0 0 0 0,0 0 0 0 0,1 0-13 0 0,-1 0 12 0 0,0-1 1 0 0,1 1 0 0 0,-1 0-1 0 0,1 0 1 0 0,0 0 0 0 0,0 0-1 0 0,0 0 1 0 0,0 0 0 0 0,0 0-1 0 0,0 1 1 0 0,0-1-13 0 0,1 1 18 0 0,-1 1-1 0 0,1-1 1 0 0,-1 0-1 0 0,0 0 1 0 0,-1 1 0 0 0,1-1-1 0 0,-1 0 1 0 0,1 0-1 0 0,-1 0 1 0 0,0-1 0 0 0,0 1-1 0 0,-1 1-17 0 0,1-2 8 0 0,0 0-1 0 0,1 0 1 0 0,0 0-1 0 0,-1 0 1 0 0,1 0-1 0 0,0 0 1 0 0,0 1-1 0 0,0-1 1 0 0,0 0-1 0 0,0 1 1 0 0,0-1-1 0 0,1 0 1 0 0,-1 1-1 0 0,1-1-7 0 0,-3 12 22 0 0,-3 2-6 0 0,4-13-7 0 0,1 1 0 0 0,0-1 1 0 0,0 1-1 0 0,0-1 1 0 0,0 1-1 0 0,1-1 0 0 0,-1 1 1 0 0,1 1-10 0 0,0 99 80 0 0,1-97-74 0 0,-1 0 1 0 0,2 1 0 0 0,-1-1 0 0 0,1 0 0 0 0,1 2-7 0 0,2 9 19 0 0,-1 0-8 0 0,-3-10-11 0 0,1 0 0 0 0,1 0 0 0 0,-1-1 0 0 0,1 1 0 0 0,1 0 0 0 0,-1-1 8 0 0,0 1 1 0 0,-1-1-1 0 0,3 8-8 0 0,-4-9 6 0 0,1 0-1 0 0,0 0 1 0 0,0 0-1 0 0,0 0 1 0 0,1-1-1 0 0,0 1 1 0 0,2 1-6 0 0,14 19 5 0 0,2-1 0 0 0,0-1 1 0 0,16 13-6 0 0,-34-34 18 0 0,1 0 0 0 0,-1 0 0 0 0,1 0 1 0 0,0 0-1 0 0,3 1-18 0 0,-2-1 17 0 0,1-1 0 0 0,-1 0 1 0 0,1 0-1 0 0,-1-1 1 0 0,6 1-18 0 0,8 2 38 0 0,-3 1-15 0 0,3 0 65 0 0,-15-4-61 0 0,0 0-1 0 0,0 0 1 0 0,0-1-1 0 0,0 1 1 0 0,0-1 0 0 0,1 0-1 0 0,-1-1 1 0 0,0 1-1 0 0,0-1 1 0 0,2 0-27 0 0,59-26 348 0 0,-54 25-275 0 0,11-4 90 0 0,8-16 93 0 0,-11 11 7 0 0,0-14-3 0 0,5 7-43 0 0,-19 15-155 0 0,-1 0-1 0 0,1-1 0 0 0,0 0 0 0 0,-1 1 1 0 0,0-2-1 0 0,0 1 0 0 0,0 0 1 0 0,0-2-62 0 0,3-4 88 0 0,-3 5-28 0 0,0-1 1 0 0,0 1-1 0 0,-1-1 1 0 0,0 0-1 0 0,2-5-60 0 0,1-11 118 0 0,-4 14-73 0 0,0 0 0 0 0,0 1 0 0 0,1-1 0 0 0,1-2-45 0 0,-1 3 40 0 0,0 0 1 0 0,0 0-1 0 0,-1-1 1 0 0,0 1-1 0 0,-1 0 1 0 0,0-1 0 0 0,1-4-41 0 0,-1-14 314 0 0,-2-16-314 0 0,1 9 150 0 0,0 30-134 0 0,0 0 0 0 0,0-1 0 0 0,0 1 0 0 0,-1 0 1 0 0,1 0-1 0 0,-1 0 0 0 0,0 0 0 0 0,0-1 1 0 0,0 1-1 0 0,0 1 0 0 0,0-1 0 0 0,-1 0 1 0 0,1 0-1 0 0,-1 0 0 0 0,0 1 0 0 0,-1-2-16 0 0,1 0 22 0 0,0 1-1 0 0,0-1 0 0 0,0 0 1 0 0,0 0-1 0 0,1-1 0 0 0,-1-1-21 0 0,0-4 41 0 0,1 8-32 0 0,1-1 1 0 0,0 1 0 0 0,-1 0-1 0 0,0 0 1 0 0,1 0-1 0 0,-1 0 1 0 0,0 0 0 0 0,-1-1-10 0 0,-19-19 64 0 0,10-8-42 0 0,-16-9 30 0 0,10 15-33 0 0,12 18-8 0 0,0-1-1 0 0,0 1 1 0 0,-1 0-1 0 0,0 0 1 0 0,-2-2-11 0 0,-3-2 0 0 0,-60-61 72 0 0,-9-8-72 0 0,75 74 0 0 0,-1 1 0 0 0,0 0 0 0 0,0 0 0 0 0,0 0 0 0 0,-1 1 0 0 0,0 0 0 0 0,1 0 0 0 0,-7-3 0 0 0,7-5 0 0 0,1 9-6 0 0,-1-1-41 0 0,4-1-39 0 0,1-3-99 0 0,1 7 185 0 0,0-3-341 0 0,0 3 184 0 0,0 0-40 0 0,0 0-70 0 0,0 0 87 0 0,0 0-36 0 0,0 0-39 0 0,0 0-36 0 0,0 0-390 0 0,0 0 98 0 0,0 0-51 0 0,0 0-741 0 0,0 0-581 0 0,0 0-1106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03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82 262 6896 0 0,'0'0'200'0'0,"0"0"-50"0"0,0 0-3 0 0,0 0 55 0 0,0 0 175 0 0,0 0 319 0 0,0 0 28 0 0,0 0-32 0 0,3 0-150 0 0,1 0-409 0 0,-1-1 46 0 0,8-4 514 0 0,-7 3-449 0 0,0-1-103 0 0,-2 2-119 0 0,0 0-39 0 0,0 0 65 0 0,0 0 0 0 0,0 1 0 0 0,0-1 1 0 0,0 1-1 0 0,-1 0 0 0 0,1 0 0 0 0,0 0 0 0 0,0-1 0 0 0,0 2 0 0 0,0-1 0 0 0,2 0-48 0 0,-3 0 44 0 0,1 1 0 0 0,0-1 0 0 0,0 0-1 0 0,0 0 1 0 0,0-1 0 0 0,0 1 0 0 0,0 0-1 0 0,0 0 1 0 0,0-1 0 0 0,0 0 0 0 0,1 0-44 0 0,6-4 152 0 0,-8 4-123 0 0,0 0 0 0 0,1 0 0 0 0,-1 0 0 0 0,1 1 0 0 0,-1-1 0 0 0,1 0 0 0 0,0 1 0 0 0,-1-1-1 0 0,1 1 1 0 0,0-1 0 0 0,-1 1 0 0 0,1 0 0 0 0,0 0 0 0 0,0 0-29 0 0,10 0 174 0 0,-9 1-127 0 0,1-1-1 0 0,-1 0 1 0 0,0 0 0 0 0,1 0-1 0 0,-1 0 1 0 0,0-1-1 0 0,1 1 1 0 0,-1-1-1 0 0,0 0 1 0 0,1 0-47 0 0,10-6 92 0 0,-11 6-79 0 0,-1 0 0 0 0,1 0-1 0 0,0 0 1 0 0,-1 0-1 0 0,1 1 1 0 0,0-1 0 0 0,0 1-1 0 0,1 0-12 0 0,7-1 61 0 0,4 1 42 0 0,5 0-88 0 0,3 0-8 0 0,16 0 57 0 0,-37 0-64 0 0,0 1 1 0 0,0-1-1 0 0,0 0 1 0 0,0 1-1 0 0,0-1 1 0 0,0 1-1 0 0,0 0 1 0 0,0 0-1 0 0,-1-1 1 0 0,1 1-1 0 0,0 1 1 0 0,1-1-1 0 0,6 4-12 0 0,2-2-46 0 0,-9-3-81 0 0,-1 2-60 0 0,-1-1 178 0 0,0-1-1 0 0,0 1 1 0 0,0-1 0 0 0,0 1-1 0 0,0-1 1 0 0,0 1 0 0 0,0-1-1 0 0,0 1 1 0 0,0-1 0 0 0,0 1-1 0 0,0-1 1 0 0,0 1-1 0 0,1-1 1 0 0,-1 1 0 0 0,0-1-1 0 0,0 0 1 0 0,0 1 0 0 0,1-1-1 0 0,-1 1 1 0 0,0-1 0 0 0,1 0-1 0 0,-1 1 1 0 0,0-1-1 0 0,1 0 1 0 0,-1 1 0 0 0,1-1-1 0 0,-1 0 1 0 0,0 0 0 0 0,1 1-1 0 0,-1-1 1 0 0,1 0 0 0 0,-1 0-1 0 0,1 0 1 0 0,-1 0-1 0 0,1 1 1 0 0,-1-1 21 0 0,7 3-215 0 0,10 10-303 0 0</inkml:trace>
  <inkml:trace contextRef="#ctx0" brushRef="#br0" timeOffset="280.92">0 607 7024 0 0,'0'0'157'0'0,"3"0"23"0"0,-2 0-148 0 0,1-1-1 0 0,-1 1 1 0 0,1 0-1 0 0,-1-1 1 0 0,0 1-1 0 0,1 0 1 0 0,-1-1-1 0 0,0 1 1 0 0,1-1-1 0 0,0-1-31 0 0,4-1 99 0 0,-2 0-82 0 0,0 1-57 0 0,22-11 56 0 0,-19 10 42 0 0,0 0 86 0 0,1 3 49 0 0,-7 0-139 0 0,1 0 0 0 0,0 0 1 0 0,-1 0-1 0 0,1 0 0 0 0,0-1 0 0 0,-1 1 0 0 0,1 0 1 0 0,-1-1-1 0 0,1 1 0 0 0,0-1-54 0 0,6-4 244 0 0,2-1 103 0 0,4 3 61 0 0,2 4-35 0 0,-3-1-125 0 0,0 0-55 0 0,-1-1-46 0 0,-3-1-36 0 0,5-5 100 0 0,-5 2-63 0 0,4 3-34 0 0,16 2 40 0 0,1 0-37 0 0,107 0 267 0 0,-130 1-470 0 0,5 2-2 0 0,-10-1 23 0 0,1 0-48 0 0,-1-1-7 0 0,-1 1-40 0 0,1-1-45 0 0,-1 1-53 0 0,0-2-5 0 0,0 1-40 0 0,0 0-405 0 0,-1-1-280 0 0,0 0-647 0 0</inkml:trace>
  <inkml:trace contextRef="#ctx0" brushRef="#br0" timeOffset="736.18">394 0 6648 0 0,'0'0'149'0'0,"0"0"23"0"0,0 0 12 0 0,0 0 44 0 0,0 0-90 0 0,0 0 109 0 0,0 0 205 0 0,0 0 18 0 0,0 0-17 0 0,0 0-77 0 0,0 0-31 0 0,0 0-7 0 0,0 0-41 0 0,0 0-225 0 0,0 0-8 0 0,0 3-4 0 0,0-1-83 0 0,0 2 45 0 0,0 2 40 0 0,-3 12 238 0 0,-2-10-163 0 0,-1 3 64 0 0,3 3 55 0 0,1-4-84 0 0,-2-6-47 0 0,-3 4-45 0 0,1 16-55 0 0,0-8 6 0 0,5-12-27 0 0,-1-1 1 0 0,1 1-1 0 0,0-1 0 0 0,0 1 1 0 0,1-1-1 0 0,-1 1 0 0 0,1-1 1 0 0,-1 2-5 0 0,-1 15 43 0 0,-5-1-24 0 0,3-8-8 0 0,-23 77 270 0 0,4 9-281 0 0,7-34 200 0 0,5-6-54 0 0,6-24-55 0 0,-1-8 19 0 0,4-17-49 0 0,-1 0 0 0 0,-1 0 0 0 0,-3 6-61 0 0,-4 11 136 0 0,8-16-55 0 0,-3 8 45 0 0,-3 22 144 0 0,8-22-130 0 0,0-7-16 0 0,0-1-34 0 0,-6 8 60 0 0,1-2-8 0 0,5 2 53 0 0,-1-6-32 0 0,-4 1-25 0 0,1-4-32 0 0,3-2 4 0 0,1 1 21 0 0,0 1 45 0 0,1-8-168 0 0,0 1 0 0 0,0-1 0 0 0,0 1 0 0 0,0-1 0 0 0,0 1 0 0 0,0-1 0 0 0,0 1 0 0 0,0-1 0 0 0,0 1 1 0 0,0-1-1 0 0,0 1 0 0 0,-1-1 0 0 0,1 1 0 0 0,0-1 0 0 0,0 1 0 0 0,-1-1 0 0 0,1 1 0 0 0,0-1 0 0 0,0 0 0 0 0,-1 1 0 0 0,1-1 0 0 0,-1 1 0 0 0,1-1 0 0 0,0 0 0 0 0,-1 0 0 0 0,1 1 0 0 0,-1-1 0 0 0,1 0 0 0 0,-1 1 0 0 0,1-1 0 0 0,0 0 0 0 0,-1 0 0 0 0,1 0 0 0 0,-1 0 0 0 0,1 0 0 0 0,-1 0 0 0 0,0 1 0 0 0,1-1 0 0 0,-1 0 0 0 0,1 0 0 0 0,-1 0 1 0 0,1-1-9 0 0,-3 1 164 0 0,3 0-18 0 0,0 4-31 0 0,0-2-49 0 0,0 6 26 0 0,0-5 34 0 0,-3-3-45 0 0,-8 0-10 0 0,8 0 18 0 0,3-3-14 0 0,0 3-203 0 0,0 0 33 0 0,0-1-7 0 0,1 1 96 0 0,-1-1 72 0 0,0-1 353 0 0,0 0-309 0 0,0 2-108 0 0,0-1-58 0 0,1 0-72 0 0,-1 0-83 0 0,-1 1-39 0 0,1-1-73 0 0,0 1-81 0 0,0-1-90 0 0,0 0-95 0 0,0 1-104 0 0,0-1-110 0 0,-1 0-119 0 0,1 1-1117 0 0,0 0-1172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35.5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6120 0 0,'0'0'176'0'0,"0"0"-42"0"0,0 0-6 0 0,0 0 48 0 0,0 0 150 0 0,0 0 280 0 0,0 0 24 0 0,0 0-32 0 0,2 3-139 0 0,-1-3-454 0 0,1 2 36 0 0,0 0 55 0 0,1 1 38 0 0,9 9 404 0 0,-8-7-340 0 0,0 1-57 0 0,4 11 219 0 0,1 2-50 0 0,0 1-44 0 0,-1 1-35 0 0,3 13 85 0 0,-9-24-213 0 0,0-1-1 0 0,-1 0 1 0 0,0 1 0 0 0,0 4-103 0 0,-1-6 59 0 0,1-1 0 0 0,0 0 1 0 0,0 0-1 0 0,1 0 0 0 0,0-1 1 0 0,0 1-1 0 0,1 0 0 0 0,0 0-59 0 0,0 0 67 0 0,0 0 0 0 0,0 1-1 0 0,-1-1 1 0 0,0 1 0 0 0,-1-1-1 0 0,1 1 1 0 0,-1-1 0 0 0,-1 3-67 0 0,3 15 195 0 0,3-1-36 0 0,-4-16-100 0 0,0-1-1 0 0,-1 1 1 0 0,0 0 0 0 0,0 1 0 0 0,0 0-59 0 0,-2 7 93 0 0,1-8-33 0 0,0 0 0 0 0,0 0 0 0 0,1 0 0 0 0,0 0 0 0 0,0 1-60 0 0,5 7 114 0 0,0 2 55 0 0,-4 0 43 0 0,-2 25 206 0 0,0 2-110 0 0,0 1-90 0 0,0-2-66 0 0,0-42-145 0 0,0-1 0 0 0,0 1 0 0 0,0 0 0 0 0,-1-1 0 0 0,1 1 0 0 0,-1 0 0 0 0,1 0 0 0 0,-1-1 1 0 0,0 1-1 0 0,1-1 0 0 0,-1 1 0 0 0,0-1 0 0 0,0 1 0 0 0,0-1 0 0 0,0 1 0 0 0,0-1 0 0 0,-1 0 1 0 0,0 1-8 0 0,-1 5 62 0 0,3 2-57 0 0,1-6 8 0 0,-1 8 36 0 0,0 11 22 0 0,0-13-126 0 0,0-5-82 0 0,0-1-117 0 0,0-3-274 0 0,2 3-478 0 0,12 11-38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37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0 591 6448 0 0,'0'0'141'0'0,"3"-3"23"0"0,0 0-113 0 0,-1 1-23 0 0,5-1 44 0 0,0 0 2 0 0,4-2 36 0 0,-3 0-76 0 0,-6 4-34 0 0,-1 0 0 0 0,1 0 0 0 0,-1 0 0 0 0,1 0-1 0 0,-1 0 1 0 0,1 1 0 0 0,0-1 0 0 0,-1 0 0 0 0,1 1-1 0 0,0 0 1 0 0,-1-1 0 0 0,1 1 0 0 0,0 0 0 0 0,0 0 0 0 0,5 0 15 0 0,6 0 81 0 0,0-3 93 0 0,-5-2-39 0 0,2-1 68 0 0,4 4 58 0 0,52 2 1060 0 0,-51-3-1033 0 0,0-8-8 0 0,-12 8-73 0 0,1 2-100 0 0,0 1-62 0 0,1 1-31 0 0,-2-1 44 0 0,-2 0-62 0 0,-1 0 1 0 0,1 1 0 0 0,-1-1-1 0 0,1 0 1 0 0,-1 0-1 0 0,1 0 1 0 0,-1 0 0 0 0,1 0-1 0 0,-1 0 1 0 0,1 0 0 0 0,-1-1-1 0 0,1 1 1 0 0,-1 0 0 0 0,1 0-1 0 0,-1 0 1 0 0,1 0-1 0 0,-1-1 1 0 0,1 1 0 0 0,-1 0-1 0 0,0 0 1 0 0,1-1 0 0 0,-1 1-1 0 0,1 0 1 0 0,-1-1-1 0 0,0 1 1 0 0,1-1 0 0 0,-1 1-1 0 0,0 0 1 0 0,1-1 0 0 0,-1 1-1 0 0,0-1 1 0 0,1 0-12 0 0,3-5 222 0 0,7 0 137 0 0,-6-1-104 0 0,-5 7-239 0 0,0-1-1 0 0,1 1 1 0 0,-1-1 0 0 0,0 1-1 0 0,0 0 1 0 0,1-1 0 0 0,-1 1-1 0 0,0 0 1 0 0,0-1-1 0 0,1 1 1 0 0,-1 0 0 0 0,0-1-1 0 0,1 1 1 0 0,-1 0 0 0 0,0 0-1 0 0,1-1 1 0 0,-1 1 0 0 0,1 0-1 0 0,-1 0 1 0 0,0 0 0 0 0,1 0-1 0 0,-1 0 1 0 0,1-1-1 0 0,-1 1 1 0 0,1 0 0 0 0,-1 0-1 0 0,0 0 1 0 0,1 0 0 0 0,-1 0-1 0 0,1 0 1 0 0,-1 0-16 0 0,1 0 7 0 0,-1 0 0 0 0,0 1 0 0 0,0-1 0 0 0,0 0 0 0 0,0 0 0 0 0,0 0 0 0 0,0 0 0 0 0,0 0-1 0 0,0 0 1 0 0,0 0 0 0 0,1 0 0 0 0,-1 0 0 0 0,0 0 0 0 0,0 0 0 0 0,0 0 0 0 0,0 0 0 0 0,0 0 0 0 0,0 0 0 0 0,0 0 0 0 0,0-1 0 0 0,0 1 0 0 0,0 0 0 0 0,1 0 0 0 0,-1 0 0 0 0,0 0 0 0 0,0 0 0 0 0,0 0-1 0 0,0 0 1 0 0,0 0 0 0 0,0 0 0 0 0,0 0 0 0 0,0 0 0 0 0,0 0 0 0 0,0 0 0 0 0,0 0 0 0 0,0 0 0 0 0,0-1 0 0 0,0 1 0 0 0,0 0 0 0 0,0 0 0 0 0,0 0 0 0 0,0 0 0 0 0,0 0 0 0 0,0 0 0 0 0,0 0 0 0 0,0 0-1 0 0,0 0 1 0 0,0 0 0 0 0,0-1 0 0 0,0 1 0 0 0,0 0 0 0 0,0 0 0 0 0,0 0 0 0 0,0 0 0 0 0,0 0 0 0 0,0 0 0 0 0,0 0-7 0 0,0-1 19 0 0,0 1 1 0 0,0-1-1 0 0,0 1 1 0 0,0-1-1 0 0,0 1 0 0 0,0-1 1 0 0,0 1-1 0 0,0-1 1 0 0,0 1-1 0 0,1-1 0 0 0,-1 1 1 0 0,0-1-1 0 0,0 1 0 0 0,0-1 1 0 0,1 1-1 0 0,-1-1 1 0 0,0 1-1 0 0,1-1 0 0 0,-1 1 1 0 0,0 0-1 0 0,1-1 1 0 0,-1 1-1 0 0,0 0 0 0 0,1-1 1 0 0,-1 1-1 0 0,1 0 1 0 0,-1-1-1 0 0,0 1 0 0 0,1 0 1 0 0,-1 0-1 0 0,1 0 1 0 0,-1-1-1 0 0,1 1 0 0 0,-1 0 1 0 0,1 0-1 0 0,-1 0 1 0 0,1 0-1 0 0,-1 0 0 0 0,1 0 1 0 0,-1 0-1 0 0,1 0 1 0 0,0 0-20 0 0,1 0 233 0 0,-1 0-109 0 0,-1 0-43 0 0,0 0-13 0 0,0-3-2 0 0,-1-3-80 0 0,-2-1 41 0 0,0 3 38 0 0,0 0-1 0 0,0 0 1 0 0,0 0-1 0 0,0 0 0 0 0,-4-3-64 0 0,3 4 37 0 0,-2-2 99 0 0,0 5-75 0 0,1-1-9 0 0,2-6 39 0 0,3 6-88 0 0,0 1-1 0 0,0 0 0 0 0,0 0 1 0 0,0 0-1 0 0,0 0 0 0 0,0-1 1 0 0,0 1-1 0 0,0 0 0 0 0,0 0 1 0 0,0 0-1 0 0,0-1 0 0 0,-1 1 1 0 0,1 0-1 0 0,0 0 0 0 0,0 0 1 0 0,0 0-1 0 0,0 0 0 0 0,0-1 1 0 0,0 1-1 0 0,0 0 0 0 0,-1 0 1 0 0,1 0-1 0 0,0 0 0 0 0,0 0 1 0 0,0 0-1 0 0,0-1 1 0 0,0 1-1 0 0,-1 0 0 0 0,1 0 1 0 0,0 0-1 0 0,0 0 0 0 0,0 0 1 0 0,-1 0-1 0 0,1 0 0 0 0,0 0 1 0 0,0 0-1 0 0,0 0-2 0 0,-10-1 94 0 0,-8 0 65 0 0,6 1-170 0 0,-9 1-17 0 0,8 2 47 0 0,2 3 46 0 0,-1 4 66 0 0,-2 3-51 0 0,-22 22-51 0 0,26-21 18 0 0,5-3-33 0 0,4-8-8 0 0,0-1-1 0 0,0 0 1 0 0,0 1 0 0 0,0-1-1 0 0,-1 0 1 0 0,1 0 0 0 0,-1 0-1 0 0,0 0 1 0 0,0 0-6 0 0,0 1 4 0 0,0-1 1 0 0,1 1-1 0 0,-1-1 1 0 0,0 1-1 0 0,1 0 0 0 0,0-1 1 0 0,0 1-1 0 0,0 0 1 0 0,0 0-1 0 0,0 0 1 0 0,0 0-1 0 0,1 0 1 0 0,-1 0-1 0 0,1 0 0 0 0,0 0 1 0 0,0 0-1 0 0,0 0 1 0 0,1 3-5 0 0,-1 0-5 0 0,0 14 9 0 0,0 45-78 0 0,0-63 84 0 0,0-1 0 0 0,0 1 0 0 0,1 0 0 0 0,-1 0 0 0 0,1 0 0 0 0,-1-1 0 0 0,1 1 0 0 0,0 0 0 0 0,-1-1 0 0 0,1 1 0 0 0,0 0 0 0 0,0-1 0 0 0,0 1 0 0 0,0-1 0 0 0,1 1 0 0 0,-1-1 0 0 0,0 0 0 0 0,1 0 0 0 0,-1 1-10 0 0,13 15 152 0 0,-9-7-68 0 0,-1-1-30 0 0,1-3-40 0 0,19 4-14 0 0,-16-7-3 0 0,22 6 7 0 0,-2-7-31 0 0,-13-2-36 0 0,31 0-169 0 0,-28-3 187 0 0,-1-2 29 0 0,-10 3 16 0 0,-1 0-1 0 0,1 1 1 0 0,0 0-1 0 0,0 0 1 0 0,0 0 0 0 0,0 1 0 0 0,0-1-3 0 0,0 1 1 0 0,0-1 0 0 0,0-1 0 0 0,0 1-1 0 0,0-1 1 0 0,0 0 2 0 0,10-3-84 0 0,1 1-162 0 0,-3 1-25 0 0,-9 1 93 0 0,0 0 1 0 0,0 0 0 0 0,1-1 0 0 0,0 0 177 0 0,26-14-756 0 0</inkml:trace>
  <inkml:trace contextRef="#ctx0" brushRef="#br0" timeOffset="391.77">967 378 5584 0 0,'0'0'165'0'0,"0"-3"-10"0"0,0-9 6 0 0,0 5-39 0 0,0 2 175 0 0,0 2-132 0 0,0 3-151 0 0,0 0 0 0 0,0-1-1 0 0,0 1 1 0 0,0 0 0 0 0,0 0 0 0 0,0 0 0 0 0,0 0-1 0 0,0 0 1 0 0,0 0 0 0 0,0 0 0 0 0,0 0-1 0 0,0 0 1 0 0,0-1 0 0 0,0 1 0 0 0,0 0 0 0 0,0 0-1 0 0,0 0 1 0 0,0 0 0 0 0,0 0 0 0 0,0 0-1 0 0,0 0 1 0 0,0 0 0 0 0,0 0 0 0 0,0 0 0 0 0,0 0-1 0 0,0-1 1 0 0,0 1 0 0 0,0 0 0 0 0,0 0-1 0 0,0 0 1 0 0,0 0 0 0 0,0 0 0 0 0,-1 0 0 0 0,1 0-1 0 0,0 0 1 0 0,0 0 0 0 0,0 0 0 0 0,0 0-1 0 0,0 0 1 0 0,0 0 0 0 0,0 0 0 0 0,0 0 0 0 0,0 0-1 0 0,0 0 1 0 0,-1 0 0 0 0,1 0 0 0 0,0 0-1 0 0,0 0 1 0 0,0 0 0 0 0,0 0 0 0 0,0 0 0 0 0,0 0-1 0 0,0 0 1 0 0,0 0 0 0 0,0 0 0 0 0,0 0-1 0 0,-1 0-13 0 0,1 0 39 0 0,-1 0-1 0 0,1 0 1 0 0,-1 0-1 0 0,1 0 0 0 0,-1 0 1 0 0,1 0-1 0 0,-1 0 0 0 0,1 0 1 0 0,-1 0-1 0 0,1 0 1 0 0,-1-1-1 0 0,1 1 0 0 0,-1 0 1 0 0,1 0-1 0 0,-1 0 1 0 0,1-1-1 0 0,0 1 0 0 0,-1 0 1 0 0,1-1-1 0 0,-1 1 0 0 0,1 0 1 0 0,0-1-1 0 0,-1 1 1 0 0,1-1-1 0 0,0 1 0 0 0,-1 0 1 0 0,1-1-1 0 0,0 1 0 0 0,0-1 1 0 0,-1 1-1 0 0,1-1 1 0 0,0 1-1 0 0,0-1 0 0 0,0 1 1 0 0,0-1-1 0 0,0 1 0 0 0,0-1 1 0 0,0 1-1 0 0,0-1 1 0 0,0 1-1 0 0,0-1 0 0 0,0 0-38 0 0,0 1 13 0 0,0 0-1 0 0,0 0 0 0 0,0 0 0 0 0,0 0 0 0 0,0 0 0 0 0,0 0 1 0 0,0 0-1 0 0,0 0 0 0 0,0-1 0 0 0,0 1 0 0 0,0 0 0 0 0,0 0 1 0 0,0 0-1 0 0,0 0 0 0 0,0 0 0 0 0,0 0 0 0 0,0 0 0 0 0,0 0 1 0 0,0 0-1 0 0,0 0 0 0 0,0-1 0 0 0,0 1 0 0 0,0 0 0 0 0,0 0 0 0 0,0 0 1 0 0,0 0-1 0 0,-1 0 0 0 0,1 0 0 0 0,0 0 0 0 0,0 0 0 0 0,0 0 1 0 0,0 0-1 0 0,0 0 0 0 0,0 0 0 0 0,0 0 0 0 0,0 0 0 0 0,0-1 1 0 0,0 1-1 0 0,0 0 0 0 0,0 0 0 0 0,-1 0 0 0 0,1 0 0 0 0,0 0 1 0 0,0 0-1 0 0,0 0 0 0 0,0 0 0 0 0,0 0 0 0 0,0 0 0 0 0,0 0 1 0 0,0 0-1 0 0,0 0 0 0 0,-1 0 0 0 0,1 0 0 0 0,0 0 0 0 0,0 0 1 0 0,0 0-1 0 0,0 1-12 0 0,-1-1 28 0 0,1 0 0 0 0,-1 0 0 0 0,1 0 0 0 0,-1 0 0 0 0,1 0 0 0 0,-1 0 0 0 0,1-1 0 0 0,-1 1 0 0 0,1 0 1 0 0,-1 0-1 0 0,1 0 0 0 0,-1 0 0 0 0,1-1 0 0 0,-1 1 0 0 0,1 0 0 0 0,-1 0 0 0 0,1-1 0 0 0,-1 1 0 0 0,1 0 0 0 0,0-1 1 0 0,-1 1-1 0 0,1 0 0 0 0,-1-1 0 0 0,1 1 0 0 0,0-1 0 0 0,-1 1 0 0 0,1-1 0 0 0,0 1 0 0 0,0-1 0 0 0,-1 1 0 0 0,1-1 0 0 0,0 1 1 0 0,0-1-1 0 0,0 1 0 0 0,0-1 0 0 0,0 1 0 0 0,0-1 0 0 0,0 1 0 0 0,0-1 0 0 0,0 1 0 0 0,0-1 0 0 0,0 1 0 0 0,0-1 0 0 0,0 0 1 0 0,0 1-1 0 0,0-1-28 0 0,0-4 201 0 0,-1 2-37 0 0,-4-4 208 0 0,0 6-158 0 0,0 0-39 0 0,1 1 3 0 0,-1 1 40 0 0,0-1 24 0 0,0 0 50 0 0,1 0-132 0 0,-9 0 153 0 0,3-3-105 0 0,6-3-92 0 0,4 6-110 0 0,0-1-1 0 0,0 1 0 0 0,-1-1 0 0 0,1 1 1 0 0,0 0-1 0 0,0-1 0 0 0,0 1 0 0 0,0 0 1 0 0,-1-1-1 0 0,1 1 0 0 0,0 0 1 0 0,0-1-1 0 0,-1 1 0 0 0,1 0 0 0 0,0 0 1 0 0,-1-1-1 0 0,1 1 0 0 0,0 0 0 0 0,0 0 1 0 0,-1-1-1 0 0,1 1 0 0 0,-1 0 1 0 0,1 0-1 0 0,0 0 0 0 0,-1 0 0 0 0,1 0 1 0 0,0 0-1 0 0,-1-1 0 0 0,1 1 0 0 0,-1 0 1 0 0,1 0-1 0 0,0 0 0 0 0,-1 0 1 0 0,1 0-1 0 0,-1 1 0 0 0,1-1 0 0 0,0 0 1 0 0,-1 0-1 0 0,1 0 0 0 0,-1 0 0 0 0,1 0 1 0 0,0 0-1 0 0,-1 1 0 0 0,1-1 1 0 0,0 0-1 0 0,-1 0 0 0 0,1 1 0 0 0,0-1 1 0 0,-1 0-6 0 0,-7 5 83 0 0,7-4-68 0 0,-1 0-1 0 0,1 0 1 0 0,-1 0-1 0 0,1 0 0 0 0,-1 0 1 0 0,0-1-1 0 0,1 1 1 0 0,-1-1-1 0 0,0 1 0 0 0,1-1 1 0 0,-1 0-1 0 0,0 1 0 0 0,1-1 1 0 0,-1 0-15 0 0,-6 0 46 0 0,6-1-31 0 0,0 1 0 0 0,0 0 0 0 0,-1 0 0 0 0,1 0-1 0 0,0 0 1 0 0,0 1 0 0 0,-1-1 0 0 0,1 1 0 0 0,0-1 0 0 0,-1 2-15 0 0,-14 11 80 0 0,1 4-64 0 0,-9 7-16 0 0,22-21 0 0 0,1 2 0 0 0,1-3 0 0 0,1-1 0 0 0,0 1 0 0 0,-1-1 0 0 0,1 1 0 0 0,0-1 0 0 0,-1 1 0 0 0,1-1 0 0 0,0 1 0 0 0,0-1 0 0 0,0 1 0 0 0,0 5-5 0 0,0-5 0 0 0,0 1 0 0 0,0-1 0 0 0,0 0 0 0 0,0 0 1 0 0,0 1-1 0 0,0-1 0 0 0,1 0 0 0 0,-1 0 0 0 0,1 0 0 0 0,0 1 5 0 0,2 3-6 0 0,0 1 5 0 0,0-1 0 0 0,1 1 1 0 0,0-1-1 0 0,0 0 0 0 0,0 0 1 0 0,1 0 0 0 0,77 76-64 0 0,-77-78 64 0 0,0 1 0 0 0,1-1 0 0 0,-1 0 0 0 0,1 0 0 0 0,0-1 0 0 0,0 1 0 0 0,-1-1 0 0 0,1 1 0 0 0,-1 1 0 0 0,1-1 0 0 0,-1 1 0 0 0,2 3 0 0 0,-2-3 0 0 0,0 0 0 0 0,0-1 0 0 0,0 0 0 0 0,3 3 0 0 0,17 9 0 0 0,-14-2 0 0 0,-1-11 0 0 0,-9-3 0 0 0,0 0 0 0 0,0 0 0 0 0,0 1 0 0 0,0-1 0 0 0,0 0 0 0 0,0 1 0 0 0,0-1 0 0 0,0 0 0 0 0,0 1 0 0 0,-1-1 0 0 0,1 1 0 0 0,0 0 0 0 0,0-1 0 0 0,-1 1 0 0 0,1-1 0 0 0,0 1 0 0 0,-1 0 0 0 0,1 0 0 0 0,0-1 0 0 0,-1 1 0 0 0,1 0 0 0 0,-1 0 0 0 0,1 0 0 0 0,-1 0 0 0 0,0 0 0 0 0,1 0 0 0 0,-1 0 0 0 0,1 0-1 0 0,0 0 1 0 0,-1 0 0 0 0,1-1 0 0 0,0 1 0 0 0,0 0 0 0 0,0 0 0 0 0,0 0 0 0 0,0-1 0 0 0,0 1 0 0 0,0 0 0 0 0,0-1 0 0 0,0 1 0 0 0,0-1 0 0 0,0 1 0 0 0,0-1 0 0 0,11 7 11 0 0,-12-7-6 0 0,1 1-1 0 0,-1 0 1 0 0,0-1 0 0 0,1 1-1 0 0,-1 0 1 0 0,0-1 0 0 0,0 1-1 0 0,0 0 1 0 0,1-1-1 0 0,-1 1 1 0 0,0 0 0 0 0,0 0-1 0 0,0-1 1 0 0,0 1 0 0 0,0 0-5 0 0,0 1 142 0 0,0 1 10 0 0,0 1-101 0 0,0-2-29 0 0,0 0 0 0 0,0-1 0 0 0,0 1 0 0 0,0 0 0 0 0,0 0 0 0 0,0 0 0 0 0,0 0 0 0 0,-1 0-1 0 0,1 0 1 0 0,-1-1 0 0 0,0 2-22 0 0,-13 3 158 0 0,1 5 2 0 0,7-8 0 0 0,-5-1-40 0 0,2 3-51 0 0,7-4-61 0 0,0 0 0 0 0,0 0 0 0 0,1 0 0 0 0,-1 0 0 0 0,0 0 0 0 0,0 0 0 0 0,0-1 0 0 0,0 1 0 0 0,0-1 0 0 0,0 1 0 0 0,0-1 0 0 0,-1 0-8 0 0,-96 0 208 0 0,87-2-165 0 0,-2-5-22 0 0,13 6-20 0 0,0 0 1 0 0,-1 0-1 0 0,1 1 0 0 0,-1-1 0 0 0,1 0 0 0 0,-1 1 1 0 0,0-1-1 0 0,1 1 0 0 0,-1-1 0 0 0,0 1 0 0 0,1 0 1 0 0,-1 0-2 0 0,-4-3 48 0 0,3-1-26 0 0,0-1-39 0 0,-4-8-103 0 0,-7-9-277 0 0,12 20 254 0 0,2 0-42 0 0,-1 1-69 0 0,1-1 82 0 0,0 1-34 0 0,0-1-38 0 0,0 0-36 0 0,0-3-373 0 0,0 1 92 0 0,0 0-48 0 0,0-4-714 0 0,0 0-559 0 0,0-3-1066 0 0</inkml:trace>
  <inkml:trace contextRef="#ctx0" brushRef="#br0" timeOffset="709.44">1459 1 9848 0 0,'0'0'222'0'0,"0"0"30"0"0,0 0 19 0 0,2 3-8 0 0,4 2-155 0 0,10 11 228 0 0,-12-12-274 0 0,-2-2-48 0 0,0 3 160 0 0,-1-3-146 0 0,-1-1 0 0 0,0 1 0 0 0,1-1 0 0 0,-1 1 0 0 0,0-1-1 0 0,1 1 1 0 0,0-1 0 0 0,-1 1 0 0 0,1-1 0 0 0,0 0 0 0 0,0 1-28 0 0,6 13 184 0 0,-5-7-131 0 0,-1 1 37 0 0,-1 2 56 0 0,0 8 116 0 0,0 12 134 0 0,1-22-302 0 0,1 0-32 0 0,2 8 82 0 0,-1-11-75 0 0,-2 1 1 0 0,1 0-1 0 0,-1 0 0 0 0,0 0 0 0 0,0 0 1 0 0,-1 0-70 0 0,0 143 878 0 0,0-89-572 0 0,2-44-189 0 0,4 2-30 0 0,0-4-29 0 0,-2 9 37 0 0,-5 36 197 0 0,1-29-189 0 0,0 21 121 0 0,0-42-168 0 0,0 7-16 0 0,0-14 40 0 0,0-3-35 0 0,0 0-49 0 0,0 0-47 0 0,0 0-86 0 0,0 0-151 0 0,0 0-21 0 0</inkml:trace>
  <inkml:trace contextRef="#ctx0" brushRef="#br0" timeOffset="959.75">1278 443 9440 0 0,'0'0'216'0'0,"3"-2"32"0"0,-2 0-222 0 0,1 1 1 0 0,-1 0-1 0 0,0 0 0 0 0,1 0 1 0 0,-1 0-1 0 0,0 0 1 0 0,1 0-1 0 0,0 0 1 0 0,-1 0-1 0 0,1 1 1 0 0,-1-1-1 0 0,1 0 0 0 0,0 1 1 0 0,-1 0-1 0 0,1-1 1 0 0,0 1-1 0 0,0 0 1 0 0,0 0-27 0 0,11-2 43 0 0,3-5-32 0 0,7-3-21 0 0,-12 5 50 0 0,-4 2 28 0 0,2 0 34 0 0,0 1 34 0 0,2 1 36 0 0,-3 1 80 0 0,-1-2-57 0 0,0 0-16 0 0,3-2 20 0 0,7-2 90 0 0,-1 4-13 0 0,0 2-40 0 0,0 0-36 0 0,-1-3-48 0 0,0-3 27 0 0,-11 5-143 0 0,-1-1 0 0 0,1 1 0 0 0,-1 0 0 0 0,1 0 1 0 0,-1 1-1 0 0,1-1 0 0 0,0 1 0 0 0,-1-1 0 0 0,1 1-36 0 0,12 1 115 0 0,9-1 24 0 0,0-3-53 0 0,-18 1-103 0 0,3-1 60 0 0,6-2 46 0 0,-10 4-95 0 0,0 0-37 0 0,-1 0-28 0 0,0 0-38 0 0,0 1-45 0 0,1 0-52 0 0,-3 0 6 0 0,0 0-34 0 0,4 0-328 0 0,-2 0 72 0 0,-1 0-47 0 0,6 0-640 0 0,3 0-507 0 0,7 0-962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36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296 93 6448 0 0,'0'-2'141'0'0,"1"1"-134"0"0,-1 1 0 0 0,0-1 0 0 0,0 1 0 0 0,0 0 0 0 0,0-1 0 0 0,0 1 0 0 0,0-1 0 0 0,-1 1 0 0 0,1-1 0 0 0,0 1 0 0 0,0 0 0 0 0,0-1 0 0 0,0 1 0 0 0,0-1 0 0 0,-1 1 0 0 0,1 0 0 0 0,0-1 0 0 0,0 1 0 0 0,-1-1 0 0 0,1 1 0 0 0,0 0 0 0 0,-1 0 0 0 0,1-1 0 0 0,0 1 0 0 0,-1 0 0 0 0,1-1 0 0 0,0 1 0 0 0,-1 0 0 0 0,1 0 0 0 0,0 0 0 0 0,-1-1-7 0 0,-6-4 124 0 0,5 1-17 0 0,1 1-45 0 0,-15-6-41 0 0,9 5 47 0 0,0 0 92 0 0,-6-2 189 0 0,12 6-324 0 0,0 0 0 0 0,1-1 0 0 0,-1 1 0 0 0,0 0 0 0 0,0 0 0 0 0,0 0 0 0 0,1 0 0 0 0,-1 0 0 0 0,0 0 0 0 0,0 0 0 0 0,0 0 0 0 0,1 0 0 0 0,-1 0-1 0 0,0 0 1 0 0,0 0 0 0 0,0 0 0 0 0,1 1 0 0 0,-1-1 0 0 0,0 0 0 0 0,1 1 0 0 0,-1-1 0 0 0,0 1 0 0 0,1-1 0 0 0,-1 1 0 0 0,0-1-25 0 0,-3 7 422 0 0,-2-2 97 0 0,-3-3-224 0 0,4-3-173 0 0,-15 2 318 0 0,12 1-335 0 0,-8 9 44 0 0,2-5-44 0 0,9 5-17 0 0,-9-6-6 0 0,-2 6 11 0 0,11-8-57 0 0,4-3-26 0 0,0 0 1 0 0,1 0 0 0 0,-1 1-1 0 0,0-1 1 0 0,1 0 0 0 0,-1 1-1 0 0,0-1 1 0 0,1 1 0 0 0,-1-1-1 0 0,1 1 1 0 0,-1-1 0 0 0,1 1 0 0 0,-1-1-1 0 0,1 1 1 0 0,-1-1 0 0 0,1 1-1 0 0,0-1 1 0 0,-1 1 0 0 0,1 0-1 0 0,0-1 1 0 0,0 1 0 0 0,-1 0-11 0 0,-1 4 45 0 0,-1-1-1 0 0,1-1-1 0 0,-1 1 1 0 0,0-1-1 0 0,1 0 1 0 0,-1 0-1 0 0,-3 2-43 0 0,3-2 36 0 0,-1-1 0 0 0,1 1 0 0 0,1 1-1 0 0,-1-1 1 0 0,0 0 0 0 0,-1 3-36 0 0,-5 14 136 0 0,7-14-95 0 0,0 1 0 0 0,0-1 0 0 0,1 1-1 0 0,0 0 1 0 0,0-1 0 0 0,0 7-41 0 0,1 16 150 0 0,0-24-131 0 0,-1-1 0 0 0,1 0 1 0 0,-1 0-1 0 0,0 0 0 0 0,0 0 1 0 0,0 0-1 0 0,-1 0 0 0 0,1 0 1 0 0,-1-1-1 0 0,-2 4-19 0 0,3-5 12 0 0,1 0 0 0 0,-1 0 1 0 0,1-1-1 0 0,-1 1 0 0 0,1 0 0 0 0,-1 0 1 0 0,1 0-1 0 0,0 0 0 0 0,0 1-12 0 0,4 23 97 0 0,3-12-29 0 0,-6-13-57 0 0,0 1 1 0 0,-1-1-1 0 0,1 1 1 0 0,0-1 0 0 0,0 1-1 0 0,-1-1 1 0 0,1 1-1 0 0,-1 0 1 0 0,0-1 0 0 0,1 1-1 0 0,-1-1 1 0 0,0 1-1 0 0,0 0-11 0 0,0-2 7 0 0,0 1 0 0 0,0-1 0 0 0,-1 1 0 0 0,1-1 0 0 0,0 1 0 0 0,0-1 0 0 0,0 1 0 0 0,0-1 0 0 0,0 1 0 0 0,1-1 0 0 0,-1 1 0 0 0,0 0 0 0 0,0-1-1 0 0,0 1 1 0 0,0-1 0 0 0,1 0 0 0 0,-1 1 0 0 0,0-1 0 0 0,0 1 0 0 0,1-1 0 0 0,-1 1 0 0 0,0-1 0 0 0,1 0 0 0 0,-1 1 0 0 0,0-1 0 0 0,1 1 0 0 0,-1-1 0 0 0,1 0 0 0 0,-1 0-1 0 0,0 1 1 0 0,1-1 0 0 0,0 0-7 0 0,6 5 120 0 0,-2 6 64 0 0,9-6 8 0 0,-6 1-82 0 0,3-1 48 0 0,0-2 46 0 0,-6-6 44 0 0,10-7 16 0 0,0 7-32 0 0,-5 2-86 0 0,-1-1-42 0 0,12-7 86 0 0,-17 7-134 0 0,2-1 105 0 0,-2 0-57 0 0,0 0-39 0 0,-1 0-39 0 0,0-1-14 0 0,1 1 34 0 0,21-14 106 0 0,13-15 151 0 0,-21 18-207 0 0,-13 11-76 0 0,1 0-1 0 0,-1-1 1 0 0,1 1 0 0 0,-1-1-1 0 0,0 0 1 0 0,0 0 0 0 0,-1 0-1 0 0,1-1 1 0 0,0-1-20 0 0,20-22 55 0 0,-16 20-28 0 0,-4 5-18 0 0,-1 0 0 0 0,0-1 0 0 0,1 1-1 0 0,-1-1 1 0 0,-1 0 0 0 0,1 0-9 0 0,2-7 41 0 0,-4 9-31 0 0,0-1 0 0 0,0 1 0 0 0,1 0 0 0 0,-1 0 0 0 0,0-1 0 0 0,1 1 0 0 0,0 0 0 0 0,-1 0 0 0 0,1 0-10 0 0,0 1 6 0 0,-1 0 0 0 0,0 0 1 0 0,1-1-1 0 0,-1 1 1 0 0,0 0-1 0 0,0-1 0 0 0,0 1 1 0 0,0-1-1 0 0,0 1 1 0 0,0-1-1 0 0,-1 0 0 0 0,1 1 1 0 0,0-1-1 0 0,-1 0 1 0 0,1 1-1 0 0,-1-1 0 0 0,0 0 1 0 0,1 0-1 0 0,-1 1 1 0 0,0-2-8 0 0,-1-2 20 0 0,2 3-5 0 0,12-23 17 0 0,-10 11-41 0 0,-3 11-45 0 0,0 3-20 0 0,0 3-1 0 0,0 1 75 0 0,0-1 0 0 0,-1 1 0 0 0,2-1-1 0 0,-1 1 1 0 0,0-1 0 0 0,1 1-1 0 0,-1-1 1 0 0,1 1 0 0 0,0-1-1 0 0,1 1 1 0 0,-1-1 0 0 0,0 0-1 0 0,2 2 2 0 0,-2-3 1 0 0,0-1-1 0 0,0 1 0 0 0,-1 0 0 0 0,1 0 0 0 0,0 0 0 0 0,-1 0 0 0 0,1 0 0 0 0,-1 0 0 0 0,0 0 0 0 0,1 0 0 0 0,-1 0 0 0 0,0 0 0 0 0,0 0 1 0 0,0 0-1 0 0,-1 16-19 0 0,0 12-29 0 0,5-10 50 0 0,5 0-7 0 0,-1-4-43 0 0,5 9 38 0 0,1-6 10 0 0,-9-6 0 0 0,6-7 0 0 0,-4 5-1 0 0,-7-10 2 0 0,1 1-1 0 0,-1-1 0 0 0,1 0 0 0 0,-1 0 0 0 0,1 0 0 0 0,0 0 0 0 0,-1 0 0 0 0,1 0 0 0 0,0 0 0 0 0,0-1 0 0 0,-1 1 0 0 0,1 0 0 0 0,0 0 0 0 0,0 0 0 0 0,0-1 0 0 0,0 1 0 0 0,13 5 0 0 0,-8 4 0 0 0,-6-9 0 0 0,1-1 0 0 0,0 1 0 0 0,0-1 0 0 0,0 0 0 0 0,-1 1 0 0 0,1-1 0 0 0,0 0 0 0 0,0 0 0 0 0,0 0 0 0 0,0 0 0 0 0,0 0 0 0 0,0 0 0 0 0,0 0 0 0 0,0 0 0 0 0,7 0-462 0 0,-2 0 52 0 0,-1 0 43 0 0,-2 0 35 0 0,0 0-139 0 0,-1 0-552 0 0,-2 0 625 0 0,1 0-82 0 0,1 0-77 0 0,0 0-1423 0 0,-1 0-1132 0 0</inkml:trace>
  <inkml:trace contextRef="#ctx0" brushRef="#br0" timeOffset="380.28">706 44 6992 0 0,'0'0'157'0'0,"0"0"23"0"0,0 3 12 0 0,0 1-124 0 0,0 9 30 0 0,3 0-65 0 0,8 3-33 0 0,-6-2 0 0 0,1-11 10 0 0,-1 0 64 0 0,-2 3 134 0 0,0 1 13 0 0,-1-1-52 0 0,3 3 140 0 0,8 14 504 0 0,-8-17-595 0 0,0-1-38 0 0,-3-3-103 0 0,-1 0 0 0 0,1 0 0 0 0,0 0 0 0 0,-1 0 0 0 0,1 0 0 0 0,-1 0 0 0 0,1 2-77 0 0,1 11 451 0 0,-2-6-209 0 0,0-1-59 0 0,2 0-23 0 0,1 3 8 0 0,1 0 3 0 0,4 11 174 0 0,5 5 20 0 0,-5-8-115 0 0,-7-16-217 0 0,-2-1 90 0 0,1 1 34 0 0,-1 0 36 0 0,1 5 531 0 0,-1-4-448 0 0,-1-2-67 0 0,1 1-111 0 0,0-2-117 0 0,0 0-94 0 0,0 2 404 0 0,0-1-3 0 0,0 9 8 0 0,0-8 33 0 0,0-3 14 0 0,0 0 1 0 0,0 0-3 0 0,0 0-11 0 0,0 0-2 0 0,-3-3 0 0 0,-2-2-179 0 0,2 2-37 0 0,0 0 0 0 0,0 0 0 0 0,0 0 0 0 0,0-1 0 0 0,-1-1-112 0 0,0-5 136 0 0,2 0-61 0 0,2-7 169 0 0,0 0-102 0 0,0-2-59 0 0,0-10-24 0 0,0 28-59 0 0,0 1 0 0 0,0-1 0 0 0,0 1 0 0 0,0-1 0 0 0,0 1 0 0 0,0-1 0 0 0,0 1 0 0 0,0-1 0 0 0,0 1 0 0 0,0-1 0 0 0,0 1 0 0 0,0-1 0 0 0,1 1 0 0 0,-1-1 0 0 0,0 1 0 0 0,0-1 0 0 0,0 1 0 0 0,1-1 0 0 0,-1 1 0 0 0,0 0 0 0 0,0-1 0 0 0,1 1 0 0 0,-1-1 0 0 0,0 1 0 0 0,1 0 0 0 0,-1-1 0 0 0,1 1 0 0 0,-1 0 0 0 0,1-1 0 0 0,-1 1 0 0 0,0 0 0 0 0,1-1 0 0 0,6-3 0 0 0,-1-10 0 0 0,21-19 0 0 0,-24 26 0 0 0,-2 4 0 0 0,1 0 0 0 0,-1 0 0 0 0,1 1 0 0 0,-1-1 0 0 0,1 0 0 0 0,0 1 0 0 0,0-1 0 0 0,0 1 0 0 0,0-1 0 0 0,0 1 0 0 0,0 0 0 0 0,1 0 0 0 0,-1 0 0 0 0,1 0 0 0 0,0 0 0 0 0,33-17 0 0 0,-27 12 0 0 0,-3 3 0 0 0,-1 0 0 0 0,1 0 0 0 0,0 1 0 0 0,0 0 0 0 0,5-2 0 0 0,11-1 0 0 0,-14 4 0 0 0,0 0 0 0 0,-1 0 0 0 0,1-1 0 0 0,2-1 0 0 0,9-8-15 0 0,-3 2-80 0 0,-8 5-5 0 0,1 2-48 0 0,21-3-239 0 0,-13 1 179 0 0,0 1 15 0 0,-6 1 32 0 0,-2 2-12 0 0,0 1-47 0 0,-1 0-227 0 0,-1 0 52 0 0,1 0-43 0 0,-1 0 51 0 0,12-3-652 0 0,-11-1 457 0 0,6 0-391 0 0,-11 4 777 0 0,1 1 1 0 0,-1 0-1 0 0,0 0 0 0 0,1 0 0 0 0,-1 0 0 0 0,0 1 0 0 0,0 0 1 0 0,1 0 195 0 0</inkml:trace>
  <inkml:trace contextRef="#ctx0" brushRef="#br0" timeOffset="963.78">1673 44 7200 0 0,'5'-2'39'0'0,"6"-4"-10"0"0,-6 4 13 0 0,0-1 45 0 0,2 0 68 0 0,-10 3 38 0 0,-11 0-28 0 0,-6 0-84 0 0,6 0 54 0 0,3 0 59 0 0,1 0 56 0 0,2 0 55 0 0,0 0 52 0 0,0 0 50 0 0,-2 0 48 0 0,-2 0 45 0 0,1 3-204 0 0,1 2-69 0 0,1 1-56 0 0,-1-1 48 0 0,1-1-66 0 0,-5 6-11 0 0,-5 8 38 0 0,10-10-82 0 0,0 0 0 0 0,1 1 0 0 0,0 0 0 0 0,-4 7-98 0 0,5-7 47 0 0,3-3-8 0 0,0-1 0 0 0,0 1 0 0 0,1 0 0 0 0,0 0 0 0 0,-2 5-39 0 0,1 2 56 0 0,3-8-36 0 0,0-1 0 0 0,0 0-1 0 0,-1 0 1 0 0,1 0 0 0 0,-1 0 0 0 0,0-1 0 0 0,-1 1-1 0 0,1 0-19 0 0,-1 2 24 0 0,0 0 0 0 0,1-1 0 0 0,0 1 0 0 0,0 0 0 0 0,1 0 0 0 0,-1 0 0 0 0,1 0 0 0 0,1 1 0 0 0,-1-1 0 0 0,1 0 0 0 0,0 5-24 0 0,0-9 10 0 0,0 0-1 0 0,0 0 1 0 0,0 0-1 0 0,-1 0 1 0 0,1-1-1 0 0,-1 1 1 0 0,1 0-1 0 0,-1 0 1 0 0,0 0-1 0 0,0 0 1 0 0,0 1-10 0 0,-4 8 57 0 0,10 2 3 0 0,-4-12-50 0 0,0 1-1 0 0,0 0 1 0 0,-1-1 0 0 0,1 1-1 0 0,0 0 1 0 0,-1 0 0 0 0,0-1 0 0 0,1 1-1 0 0,-1 0 1 0 0,0 1-10 0 0,0 27 83 0 0,3-24-9 0 0,-1-4-57 0 0,3 3 34 0 0,0-1-1 0 0,0 1 1 0 0,0-1-1 0 0,1 1-50 0 0,-5-5 7 0 0,0 1 0 0 0,0 0 0 0 0,0-1 0 0 0,0 1 0 0 0,0-1 0 0 0,-1 1 0 0 0,1-1 0 0 0,0 1 0 0 0,0-1-1 0 0,0 1 1 0 0,0-1 0 0 0,0 0 0 0 0,1 0 0 0 0,-1 0 0 0 0,0 1 0 0 0,0-1 0 0 0,0 0 0 0 0,0 0 0 0 0,0 0 0 0 0,0-1-1 0 0,0 1 1 0 0,0 0 0 0 0,0 0 0 0 0,0-1 0 0 0,0 1 0 0 0,0 0 0 0 0,0-1 0 0 0,0 1 0 0 0,0-1 0 0 0,0 1 0 0 0,0-1-7 0 0,2-3 50 0 0,2-3 52 0 0,17 1 78 0 0,-11-4 4 0 0,0 6-98 0 0,-10 4-79 0 0,0 0 0 0 0,0 0 1 0 0,0 0-1 0 0,0-1 1 0 0,0 1-1 0 0,0 0 0 0 0,0-1 1 0 0,-1 1-1 0 0,1-1 1 0 0,0 1-1 0 0,0-1 1 0 0,0 1-1 0 0,-1-1 0 0 0,1 0 1 0 0,0 1-1 0 0,-1-1 1 0 0,1 0-1 0 0,0 0 0 0 0,-1 1 1 0 0,1-1-1 0 0,-1 0 1 0 0,1 0-1 0 0,-1 0 0 0 0,1 0 1 0 0,-1 0-1 0 0,0 0-7 0 0,2-1 14 0 0,0-1 0 0 0,0 1 0 0 0,0-1 0 0 0,0 1 0 0 0,0-1 0 0 0,0 1 0 0 0,1 0 0 0 0,-1 0 0 0 0,1 0-1 0 0,-1 1 1 0 0,1-1 0 0 0,0 1 0 0 0,0-1 0 0 0,0 1 0 0 0,0-1-14 0 0,5-1 38 0 0,-7 2-33 0 0,0 0-1 0 0,0 0 1 0 0,1 0 0 0 0,-1 0 0 0 0,0 0 0 0 0,0-1 0 0 0,0 1-1 0 0,0 0 1 0 0,0-1 0 0 0,-1 1 0 0 0,1 0 0 0 0,0-1-1 0 0,0 1 1 0 0,-1-1 0 0 0,1 1 0 0 0,-1-1 0 0 0,0 1-1 0 0,1-1 1 0 0,-1 0 0 0 0,0 1 0 0 0,0-2-5 0 0,3-10 30 0 0,0 6 17 0 0,0 0 1 0 0,1-1-1 0 0,4-5-47 0 0,1-4 124 0 0,2-7 103 0 0,0-1-26 0 0,-4 11-176 0 0,-6 11-25 0 0,0 0 0 0 0,0-1 0 0 0,0 1 0 0 0,0 0 0 0 0,0 0 0 0 0,-1-1 0 0 0,0 1 1 0 0,1-3-1 0 0,-2 4-2 0 0,1 0 1 0 0,0 0 0 0 0,1 1 0 0 0,-1-1 0 0 0,0 0-1 0 0,0 0 1 0 0,1 1 0 0 0,-1-1 0 0 0,1 0 0 0 0,-1 1 1 0 0,3-5-15 0 0,0-1-24 0 0,0 1-1 0 0,1 0 0 0 0,0-1 1 0 0,0 1-1 0 0,0 1 1 0 0,1-2 39 0 0,12-6-94 0 0,-10 10 58 0 0,-7 3 34 0 0,1-1 1 0 0,-1 1-1 0 0,1 0 0 0 0,-1 0 1 0 0,0 0-1 0 0,1 0 0 0 0,-1-1 1 0 0,1 1-1 0 0,-1 0 0 0 0,1 0 1 0 0,-1-1-1 0 0,0 1 0 0 0,1 0 1 0 0,-1-1-1 0 0,0 1 0 0 0,1 0 1 0 0,-1-1-1 0 0,0 1 0 0 0,1 0 1 0 0,-1-1-1 0 0,0 1 0 0 0,0-1 1 0 0,0 1-1 0 0,1-1 0 0 0,-1 1 1 0 0,0-1-1 0 0,0 1 0 0 0,0-1 1 0 0,0 1-1 0 0,0-1 1 0 0,0 1-1 0 0,0-1 0 0 0,0 1 1 0 0,0 0-1 0 0,0-1 0 0 0,0 0 2 0 0,0-1-66 0 0,3 4-1 0 0,8 12 40 0 0,-6 0-26 0 0,6-9 29 0 0,-5 9-19 0 0,-1-6 34 0 0,-4-6 5 0 0,0-1 0 0 0,0 1 0 0 0,0-1 0 0 0,-1 1 0 0 0,1-1 0 0 0,0 1 0 0 0,-1-1 1 0 0,1 1-1 0 0,-1 0 0 0 0,1-1 0 0 0,-1 1 0 0 0,0 0 0 0 0,0 0 0 0 0,0 0 4 0 0,0 77-10 0 0,0-75 10 0 0,1 1 0 0 0,-1-1 0 0 0,1 0 0 0 0,0 1 0 0 0,0-1 0 0 0,0 0 0 0 0,0 0 0 0 0,2 2 0 0 0,-2-3 0 0 0,0 0 0 0 0,0 0 0 0 0,0 0 0 0 0,0 0 0 0 0,0 0 0 0 0,-1 0 0 0 0,0 0 0 0 0,1 1 0 0 0,-1-1 0 0 0,0 0 0 0 0,-1 0 0 0 0,1 1 0 0 0,0-1 0 0 0,-1 0 0 0 0,-4 16 0 0 0,3-9 0 0 0,0 0 0 0 0,0 0 0 0 0,1 1 0 0 0,0-1 0 0 0,0 2 0 0 0,1 119 0 0 0,0-122 0 0 0,0 0 0 0 0,-1-1 0 0 0,0 1 0 0 0,-1-1 0 0 0,0 1 0 0 0,0-1 0 0 0,-1 0 0 0 0,-2 6 0 0 0,-8 33 19 0 0,11-35 6 0 0,-1 0 0 0 0,-1 0 0 0 0,0 0 1 0 0,-3 5-26 0 0,-17 34 328 0 0,8-17 96 0 0,-1-1 1 0 0,-8 10-425 0 0,21-37 95 0 0,0-2 0 0 0,0 1 0 0 0,-1 0 0 0 0,-2 2-95 0 0,4-5 57 0 0,0 1 0 0 0,0 0-1 0 0,0 0 1 0 0,0 0 0 0 0,1 1-1 0 0,-1-1 1 0 0,1 1-57 0 0,-4 6 136 0 0,0-1-46 0 0,3-6-62 0 0,0 0 0 0 0,-1 0 1 0 0,1-1-1 0 0,0 1 1 0 0,-1-1-1 0 0,-2 2-28 0 0,-8 4 121 0 0,-5-4 51 0 0,-12-5-30 0 0,18 0-80 0 0,8-1-8 0 0,3 0-54 0 0,1 1 1 0 0,0 0 0 0 0,0 0-1 0 0,0-1 1 0 0,0 1-1 0 0,0-1 1 0 0,0 1 0 0 0,0-1-1 0 0,0 1 1 0 0,1-1-1 0 0,-1 0 1 0 0,1 1-1 0 0,-1-1 1 0 0,1 0 0 0 0,-1 1-1 0 0,1-1 1 0 0,0 0-1 0 0,0 0 0 0 0,-4-15 35 0 0,-1 7-56 0 0,1 2-53 0 0,1-1-74 0 0,2-2-93 0 0,4-3-114 0 0,-2 12 234 0 0,0 0 44 0 0,2-5-13 0 0,-1 4 43 0 0,-1 0-20 0 0,0 1-23 0 0,0 0-43 0 0,-1 0-17 0 0,1 0-42 0 0,-1 0-46 0 0,1-1-54 0 0,-1 1 6 0 0,1 0-44 0 0,-1 0-47 0 0,0 0-50 0 0,1-1-53 0 0,-1 1-56 0 0,0-1-60 0 0,0 0-62 0 0,0-8-1383 0 0,0-8-1150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33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1 7632 0 0,'0'0'166'0'0,"0"0"29"0"0,0 0 14 0 0,0 0 39 0 0,0 0 115 0 0,0 0 48 0 0,0 0 6 0 0,0 0-28 0 0,0 0-137 0 0,0 0-57 0 0,0 0-16 0 0,0 0-6 0 0,0 3-10 0 0,0 72 610 0 0,0-19-340 0 0,0-50-398 0 0,1 1-1 0 0,0-1 0 0 0,0 1 0 0 0,1-1 1 0 0,0 2-35 0 0,5 17 78 0 0,-6-12-35 0 0,1-1 1 0 0,-1 0 0 0 0,-1 1-44 0 0,-1 42 190 0 0,0-15-23 0 0,2-32-126 0 0,-1 0 0 0 0,2 0 0 0 0,-1 0 0 0 0,1 0 0 0 0,0 1-41 0 0,4 15 118 0 0,-3 1 41 0 0,-4 2 25 0 0,0-16-86 0 0,1 1 0 0 0,0-1 0 0 0,1 0 1 0 0,0 0-1 0 0,1 5-98 0 0,3 1 127 0 0,-3-10-48 0 0,0 0 0 0 0,0 0 0 0 0,-1 0 0 0 0,0 1 1 0 0,0 2-80 0 0,-1 17 311 0 0,0 42 497 0 0,0-24-327 0 0,0-8-171 0 0,0-20-200 0 0,0 1-34 0 0,0-18-75 0 0,0 0 0 0 0,0 0 0 0 0,0 0 0 0 0,0 0 0 0 0,0 0 0 0 0,0 0 1 0 0,0 0-1 0 0,0 0 0 0 0,0 0 0 0 0,0 1 0 0 0,0-1 0 0 0,0 0 0 0 0,0 0 1 0 0,0 0-1 0 0,0 0 0 0 0,0 0 0 0 0,0 0 0 0 0,0 0 0 0 0,0 0 0 0 0,0 0 1 0 0,0 0-1 0 0,0 1 0 0 0,0-1 0 0 0,0 0 0 0 0,0 0 0 0 0,0 0 0 0 0,0 0 1 0 0,0 0-1 0 0,0 0 0 0 0,0 0 0 0 0,0 0 0 0 0,-1 0 0 0 0,1 0 0 0 0,0 0 1 0 0,0 0-1 0 0,0 0 0 0 0,0 0 0 0 0,0 0 0 0 0,0 0 0 0 0,0 0 1 0 0,0 1-1 0 0,0-1 0 0 0,0 0 0 0 0,0 0 0 0 0,-1 0 0 0 0,1 0 0 0 0,0 0 1 0 0,0 0-1 0 0,0 0 0 0 0,0 0 0 0 0,0 0 0 0 0,0 0 0 0 0,0-1 0 0 0,0 1 1 0 0,0 0-1 0 0,-1 0 0 0 0,1 0-1 0 0,-11 0 70 0 0,9 0 2 0 0,2 0 0 0 0,0 3-12 0 0,0-2-61 0 0,0-1 0 0 0,0 1 0 0 0,0 0 0 0 0,0 0 0 0 0,0-1 0 0 0,-1 1-1 0 0,1 0 1 0 0,0-1 0 0 0,0 1 0 0 0,0 0 0 0 0,-1-1 0 0 0,1 1-1 0 0,0 0 1 0 0,-1-1 0 0 0,1 1 1 0 0,-1-1-11 0 0,1 1 1 0 0,-1-1-1 0 0,0 0 0 0 0,1 1 1 0 0,-1-1-1 0 0,0 0 0 0 0,1 0 1 0 0,-1 0-1 0 0,0 1 0 0 0,1-1 1 0 0,-1 0-1 0 0,0 0 0 0 0,0 0 1 0 0,1 0-1 0 0,-1 0 11 0 0,1 0 0 0 0,-3 0-244 0 0,3 0 118 0 0,0 0-54 0 0,0 0-77 0 0,0 0 81 0 0,0 0-37 0 0,0 0-40 0 0,0 0-39 0 0,0 0-391 0 0,0 0 95 0 0,0 0-52 0 0,0 0-752 0 0,0 0-590 0 0,0 0-1122 0 0</inkml:trace>
  <inkml:trace contextRef="#ctx0" brushRef="#br0" timeOffset="332.91">1 443 6048 0 0,'0'0'133'0'0,"0"0"23"0"0,0 0 11 0 0,3 0-27 0 0,-3 0-139 0 0,1 0 1 0 0,-1 0-1 0 0,1 0 1 0 0,0 0-1 0 0,-1 0 1 0 0,1 0-1 0 0,-1 0 0 0 0,1 0 1 0 0,0-1-1 0 0,-1 1 1 0 0,1 0-1 0 0,-1 0 1 0 0,1-1-1 0 0,-1 1 1 0 0,1 0-1 0 0,-1-1 1 0 0,1 1-1 0 0,-1-1 0 0 0,0 1 1 0 0,1-1-1 0 0,-1 1 1 0 0,1-1-1 0 0,-1 1 1 0 0,1-1-2 0 0,-1 0-1 0 0,0 1 1 0 0,1-1 0 0 0,-1 0 0 0 0,1 1-1 0 0,-1-1 1 0 0,1 1 0 0 0,-1-1 0 0 0,1 1-1 0 0,0-1 1 0 0,-1 1 0 0 0,1-1-1 0 0,0 1 1 0 0,-1 0 0 0 0,1-1 0 0 0,0 1-1 0 0,0 0 1 0 0,-1 0 0 0 0,1-1-1 0 0,0 1 1 0 0,0 0 0 0 0,-1 0 0 0 0,1 0-1 0 0,0 0 1 0 0,0 0 0 0 0,0 0 0 0 0,4 0 36 0 0,1 0 66 0 0,0 1 56 0 0,-1-1 47 0 0,4 1 141 0 0,15-1 768 0 0,-13-1-685 0 0,-2 0-126 0 0,0-2-114 0 0,30-10 378 0 0,-18 5-325 0 0,-4 2-85 0 0,0 0 63 0 0,18-7 154 0 0,-26 9-241 0 0,1 0-1 0 0,0 1 1 0 0,0 0 0 0 0,0 0-133 0 0,20-5 314 0 0,-11 0-147 0 0,8-6-42 0 0,2-1-64 0 0,-21 10-48 0 0,0 2 0 0 0,1-1-1 0 0,8-1-12 0 0,11-2 50 0 0,29-8-26 0 0,-47 11-67 0 0,-5 2-36 0 0,0 0-66 0 0,0 0-82 0 0,0 1-103 0 0,-2 0 59 0 0,1 1-44 0 0,-1-1-39 0 0,0 1-35 0 0,1-1-116 0 0,0 1-34 0 0,8 0-1199 0 0,-12 0 1729 0 0</inkml:trace>
  <inkml:trace contextRef="#ctx0" brushRef="#br0" timeOffset="819.56">558 116 6072 0 0,'0'0'133'0'0,"0"0"23"0"0,0 0 12 0 0,0 2-23 0 0,0 3-120 0 0,0-3-24 0 0,-1 0-1 0 0,1 1 1 0 0,1-1-1 0 0,-1 1 1 0 0,0-1-1 0 0,0 1 1 0 0,1-1-1 0 0,-1 0 1 0 0,2 2-1 0 0,4 8 29 0 0,1 1 63 0 0,1 0 66 0 0,-2-1 69 0 0,-5-11-171 0 0,-1 0-1 0 0,1 1 0 0 0,-1-1 0 0 0,0 1 0 0 0,1-1 0 0 0,-1 1 0 0 0,0-1 0 0 0,0 1 0 0 0,0-1 0 0 0,0 1-55 0 0,0-1 58 0 0,0 1-1 0 0,0 0 1 0 0,0-1-1 0 0,0 1 1 0 0,0-1-1 0 0,1 1 0 0 0,-1-1 1 0 0,0 0-1 0 0,1 1 1 0 0,0-1-58 0 0,2 5 190 0 0,0-1-35 0 0,4 5 72 0 0,-5-7-158 0 0,0 0 1 0 0,0 0 0 0 0,0 0 0 0 0,0 0 0 0 0,-1 1 0 0 0,1 0-70 0 0,1 6 205 0 0,-2 2 85 0 0,-1-4-86 0 0,1-1-46 0 0,1 0-16 0 0,2 4 10 0 0,2 5 63 0 0,0 14 169 0 0,0-14-138 0 0,-2-3-36 0 0,-1 10 57 0 0,1 8 53 0 0,4-4-97 0 0,-6-22-186 0 0,2 12 134 0 0,-5 5-26 0 0,1-9-65 0 0,-1-1-3 0 0,0 10 74 0 0,5-7 37 0 0,5 4 21 0 0,-8-16-175 0 0,0 0 0 0 0,0 0 0 0 0,0 0 0 0 0,-1 0 0 0 0,1 1 0 0 0,-1-1 1 0 0,0 2-35 0 0,-2 10 159 0 0,-5-1-2 0 0,6-13-139 0 0,1 1 0 0 0,-1-1 0 0 0,0 1 0 0 0,0-1 0 0 0,0 1 1 0 0,1-1-1 0 0,-1 1 0 0 0,1-1 0 0 0,0 1 0 0 0,-1 0 0 0 0,1 0 0 0 0,0-1 1 0 0,0 2-19 0 0,0 27 321 0 0,-3-24-154 0 0,-8 5 1 0 0,8-9 0 0 0,3-2 2 0 0,0 0 12 0 0,0 0 2 0 0,0 3 0 0 0,-1 4-75 0 0,-2-6-34 0 0,-6-9 9 0 0,6 5-16 0 0,3 1-4 0 0,0-15-7 0 0,0-29-50 0 0,0 44-7 0 0,0 1 0 0 0,0-1 0 0 0,1 0 0 0 0,-1 1 0 0 0,0-1 0 0 0,1 0 0 0 0,-1 1 0 0 0,1-1 0 0 0,0 1 0 0 0,-1-1 0 0 0,1 1 0 0 0,0-1 0 0 0,0 1 0 0 0,6-13 10 0 0,-4 1 11 0 0,-3 10-18 0 0,1 1 0 0 0,-1 0 1 0 0,1-1-1 0 0,0 1 0 0 0,0 0 0 0 0,0-1 0 0 0,0 1 0 0 0,0 0 0 0 0,0 0 0 0 0,0 0 0 0 0,1 0 0 0 0,-1 0 0 0 0,1 0 0 0 0,0 0-3 0 0,2-3 11 0 0,1 0-1 0 0,-1-1 1 0 0,0 1-1 0 0,0-1 1 0 0,-1 0-12 0 0,1 0 2 0 0,0 1-1 0 0,0-1 0 0 0,0 1 0 0 0,0-1 1 0 0,1 1-1 0 0,8-7 0 0 0,0 1 0 0 0,1 0 0 0 0,9-4 0 0 0,-5-1-13 0 0,-1 2-34 0 0,16-2 35 0 0,-31 15 11 0 0,0 0 1 0 0,0 0 0 0 0,0 1-1 0 0,0-1 1 0 0,0 1 0 0 0,1 0-1 0 0,-1-1 1 0 0,0 1 0 0 0,0 0-1 0 0,0 0 1 0 0,0 0 0 0 0,1 1-1 0 0,-1-1 1 0 0,0 0 0 0 0,0 1-1 0 0,0 0 1 0 0,1 0 0 0 0,19 9-65 0 0,-17-8 37 0 0,5 3-25 0 0,-7-4 43 0 0,-1 0 0 0 0,0 0 0 0 0,1 0 0 0 0,-1 0 1 0 0,0 1-1 0 0,0-1 0 0 0,0 1 0 0 0,0 0 1 0 0,0 0 9 0 0,6 5-31 0 0,-4-3 25 0 0,-1-1 1 0 0,1 0-1 0 0,-1 1 1 0 0,0 0-1 0 0,0-1 1 0 0,-1 2 5 0 0,15 27 0 0 0,-16-29 0 0 0,-1-1 0 0 0,1 0 0 0 0,0 0 0 0 0,-1 1 0 0 0,1-1 0 0 0,-1 0 0 0 0,0 1 0 0 0,0-1 0 0 0,0 0 0 0 0,0 1 0 0 0,0 0 0 0 0,1 12 0 0 0,7-7 0 0 0,-8-8 0 0 0,1 1 0 0 0,-1-1 0 0 0,1 0 0 0 0,-1 1 0 0 0,0-1 0 0 0,1 0 0 0 0,-1 1 0 0 0,1-1 0 0 0,-1 1 0 0 0,0-1 0 0 0,0 1 0 0 0,1-1 0 0 0,-1 0 0 0 0,0 1 0 0 0,0-1 0 0 0,1 1 0 0 0,-1-1 0 0 0,0 1 0 0 0,0-1 0 0 0,0 1 0 0 0,0 0 0 0 0,0-1 0 0 0,0 1 0 0 0,0-1 0 0 0,0 1 0 0 0,0-1 0 0 0,0 1 0 0 0,0-1 0 0 0,0 1 0 0 0,0 14-22 0 0,0-1 43 0 0,0 28 155 0 0,0-22-146 0 0,0 5-91 0 0,0-10-18 0 0,0 1-40 0 0,0-2 142 0 0,0-11-107 0 0,0-3 16 0 0,0 0-70 0 0,0 0-83 0 0,0 0 63 0 0,0 0-37 0 0,0 0-40 0 0,0 0-38 0 0,0 0-373 0 0,0 0 87 0 0,0 0-53 0 0,0 0-722 0 0,0 0-571 0 0,0 0-1084 0 0</inkml:trace>
  <inkml:trace contextRef="#ctx0" brushRef="#br0" timeOffset="1183.78">1230 624 8496 0 0,'3'0'190'0'0,"6"0"-67"0"0,23 0 305 0 0,-23-1-328 0 0,-2-1-61 0 0,4-9-39 0 0,-7 10 25 0 0,2 0 46 0 0,6 1 172 0 0,-7 1-130 0 0,-1-1 0 0 0,1 0 0 0 0,0 0 0 0 0,-1-1 0 0 0,1 0 0 0 0,-1 1 0 0 0,5-2-113 0 0,1-2 239 0 0,2 1-13 0 0,-3 0-24 0 0,-2 0 27 0 0,1-1 75 0 0,11-7 235 0 0,-5 8-291 0 0,2-2 99 0 0,-14 5-293 0 0,0-1 0 0 0,0 0 0 0 0,0-1 0 0 0,0 1 0 0 0,-1 0 0 0 0,1 0 0 0 0,0-1 0 0 0,0 0-54 0 0,-1 1 44 0 0,0-1 1 0 0,0 1-1 0 0,1 0 1 0 0,-1 0 0 0 0,0-1-1 0 0,1 1 1 0 0,-1 0-1 0 0,1 0 1 0 0,-1 1 0 0 0,1-1-1 0 0,-1 0 1 0 0,1 0-1 0 0,0 1 1 0 0,0-1 0 0 0,-1 1-1 0 0,1-1 1 0 0,0 1-1 0 0,0 0 1 0 0,-1 0 0 0 0,1 0-45 0 0,10-1 244 0 0,-2-2-83 0 0,-7 2-126 0 0,-1 1-1 0 0,0-1 1 0 0,0 0-1 0 0,1-1 1 0 0,-1 1-1 0 0,0 0 1 0 0,0-1-1 0 0,0 1 1 0 0,0-2-35 0 0,6-10 336 0 0,6 7-70 0 0,-6 2-156 0 0,13-7 181 0 0,2-7 46 0 0,-12 8-315 0 0,-8 4 21 0 0,-3-8-32 0 0,0 13-10 0 0,0-1 1 0 0,0 1-1 0 0,0-1 1 0 0,-1 1 0 0 0,1-1-1 0 0,0 1 1 0 0,-1-1-1 0 0,1 1 1 0 0,-1 0 0 0 0,1-1-2 0 0,-11-12 74 0 0,4 11 18 0 0,-3 3-69 0 0,8 1-5 0 0,-28-1 47 0 0,-39 0-66 0 0,67 0 1 0 0,0 0 0 0 0,-1 0 0 0 0,1 1 0 0 0,0-1 0 0 0,-1 1 0 0 0,1-1 0 0 0,0 1 0 0 0,-1 0 0 0 0,1 0 0 0 0,0 0 0 0 0,-2 2 0 0 0,-18 7 0 0 0,18-9 0 0 0,1 0 0 0 0,-1 1 0 0 0,1-1 0 0 0,-1 1 0 0 0,1 0 0 0 0,0 0 0 0 0,0 0 0 0 0,0 0 0 0 0,0 0 0 0 0,0 1 0 0 0,1-1 0 0 0,-1 1 0 0 0,1 0 0 0 0,-2 2 0 0 0,-6 9-4 0 0,0 0-1 0 0,-1 0 0 0 0,-7 6 5 0 0,13-14-30 0 0,1 0 0 0 0,0 0 1 0 0,0 0-1 0 0,0 0 0 0 0,1 1 1 0 0,0 0 29 0 0,0-1-13 0 0,2-2 12 0 0,0 0 0 0 0,0 1 0 0 0,0-1 0 0 0,0 1 0 0 0,1-1-1 0 0,0 1 1 0 0,0-1 0 0 0,0 1 0 0 0,1 3 1 0 0,0 9 0 0 0,-1-15 0 0 0,1 0 0 0 0,-1 0 0 0 0,0-1 0 0 0,1 1 0 0 0,-1 0 0 0 0,1 0 0 0 0,-1-1 0 0 0,1 1 0 0 0,0 0 0 0 0,0-1 0 0 0,0 1 0 0 0,0 0 0 0 0,0-1 0 0 0,0 1 0 0 0,0-1 0 0 0,0 0 0 0 0,1 1 0 0 0,-1-1 0 0 0,1 0-1 0 0,11 16 2 0 0,-12-16-2 0 0,-1 1 1 0 0,1-1 0 0 0,0 0-1 0 0,0 0 1 0 0,0 0 0 0 0,-1 0 0 0 0,1 0-1 0 0,0 0 1 0 0,0 0 0 0 0,0 0 0 0 0,0 0-1 0 0,1-1 1 0 0,-1 1 0 0 0,0 0 0 0 0,0-1-1 0 0,0 1 1 0 0,1 0 0 0 0,-1-1 0 0 0,0 0-1 0 0,0 1 1 0 0,1-1 0 0 0,0 0 0 0 0,0 1-5 0 0,0-1 0 0 0,0 1 0 0 0,1 0 0 0 0,-1 0-1 0 0,0 0 1 0 0,0 0 0 0 0,0 0 0 0 0,0 0 0 0 0,0 0 0 0 0,0 1 0 0 0,-1-1 0 0 0,2 2 5 0 0,5 5-94 0 0,1-2 90 0 0,-5-4 40 0 0,0 0 0 0 0,0 0-1 0 0,0 0 1 0 0,0 0 0 0 0,4 1-36 0 0,-1-1 10 0 0,1-1-42 0 0,0 0-59 0 0,0 0-72 0 0,-3-1 6 0 0,1 1-43 0 0,0-1-48 0 0,-1 0-52 0 0,-3 0-58 0 0,0 0-58 0 0,-1 0-52 0 0,1 0-46 0 0,0 0-154 0 0,0 0-45 0 0,0 0-186 0 0,2 0-498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32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1 165 7568 0 0,'0'0'166'0'0,"0"0"29"0"0,0 0 14 0 0,0 0 37 0 0,0 0 103 0 0,0 0 47 0 0,0 0 11 0 0,0 0-25 0 0,0 0-104 0 0,0 0-44 0 0,0 0-8 0 0,0 0-2 0 0,2 0 0 0 0,9 0 0 0 0,-8 0 0 0 0,-3 3-7 0 0,3 9-41 0 0,8 3 7 0 0,-9-12-38 0 0,-1 1-64 0 0,-1 5-21 0 0,-1-6-12 0 0,3 14 93 0 0,5-1-44 0 0,-1 0-4 0 0,-4 1 42 0 0,-2 1 14 0 0,0-15-105 0 0,0 1 0 0 0,1 0 0 0 0,-1 0 0 0 0,1 0 1 0 0,0 0-1 0 0,1 1-44 0 0,6 14 235 0 0,-4-4-6 0 0,-4 8-32 0 0,-1-14-114 0 0,0 12 116 0 0,0-17-159 0 0,1 0-1 0 0,0 0 1 0 0,0 0-1 0 0,0 0 1 0 0,0 1 0 0 0,1-1-1 0 0,-1 0 1 0 0,1 0-1 0 0,0 0 1 0 0,1 2-40 0 0,3 3 72 0 0,-4-8-53 0 0,0 1 1 0 0,0-1-1 0 0,0 1 1 0 0,0-1-1 0 0,-1 1 1 0 0,1 0-1 0 0,0-1 1 0 0,-1 1-1 0 0,1 0 1 0 0,-1-1 0 0 0,1 3-20 0 0,-1-1 144 0 0,0-3 1 0 0,0 2 6 0 0,0 4-71 0 0,0 10 222 0 0,0-12-246 0 0,0-2-48 0 0,0 0 95 0 0,0-2-20 0 0,2 3-3 0 0,9 11-14 0 0,-8-1-67 0 0,-3-10-72 0 0,0-3-15 0 0,0 0 0 0 0,0 0 24 0 0,0 0-75 0 0,0 0-83 0 0,0 0 63 0 0,0 0-37 0 0,0 0-41 0 0,0 0-38 0 0,0 0-376 0 0,0 0 87 0 0,0 0-52 0 0,0 0-728 0 0,0 0-576 0 0,0 0-1093 0 0</inkml:trace>
  <inkml:trace contextRef="#ctx0" brushRef="#br0" timeOffset="524.57">591 67 6992 0 0,'0'0'157'0'0,"-3"-3"23"0"0,-11-8 12 0 0,13 10-175 0 0,-1 1-1 0 0,1-1 1 0 0,-1 1-1 0 0,1 0 1 0 0,-1-1-1 0 0,1 1 1 0 0,-1 0-1 0 0,1 0 1 0 0,-1 0-1 0 0,1 0-16 0 0,-5 1 24 0 0,4-2-23 0 0,-4-3 15 0 0,-13-5 39 0 0,7 5 169 0 0,0 5 62 0 0,10-1-229 0 0,0 0 0 0 0,0 0 0 0 0,0 0 1 0 0,0 0-1 0 0,0 0 0 0 0,0 0 0 0 0,0 0 0 0 0,0-1 0 0 0,0 1 0 0 0,0-1 0 0 0,-1 0-57 0 0,-11-10 402 0 0,12 10-233 0 0,1 0-40 0 0,-3-1 34 0 0,0 2-84 0 0,-1 1-44 0 0,2-1 60 0 0,-45 0 781 0 0,39 0-747 0 0,0 0-62 0 0,0 2 7 0 0,2 5-21 0 0,7-7-50 0 0,-1 1-1 0 0,1-1 1 0 0,-1 1-1 0 0,1-1 1 0 0,0 1 0 0 0,-1-1-1 0 0,0 1 1 0 0,1-1-1 0 0,-1 1 1 0 0,1-1 0 0 0,-1 1-1 0 0,1-1 1 0 0,-1 0-1 0 0,0 1 1 0 0,1-1-1 0 0,-1 0 1 0 0,0 0 0 0 0,1 0-1 0 0,-1 1 1 0 0,0-1-1 0 0,0 0 1 0 0,1 0 0 0 0,-1 0-1 0 0,0 0 1 0 0,1 0-1 0 0,-1 0-2 0 0,-1 0 5 0 0,1 0 0 0 0,-1 0 1 0 0,1 0-1 0 0,-1 0 0 0 0,1 1 0 0 0,-1-1 0 0 0,1 0 0 0 0,-1 1 0 0 0,1-1 0 0 0,0 1 0 0 0,-1 0 0 0 0,1-1 0 0 0,0 1 0 0 0,-1 0 0 0 0,1 0 0 0 0,-1 0-5 0 0,-6 7-3 0 0,8-8 3 0 0,-14 17 0 0 0,9-4 0 0 0,-6-7 10 0 0,10-6-7 0 0,1 1 0 0 0,0 0 0 0 0,-1 0 1 0 0,1 0-1 0 0,0 0 0 0 0,0-1 0 0 0,-1 1 0 0 0,1 0 0 0 0,0 0 0 0 0,0 0 0 0 0,0 0 0 0 0,0 0 0 0 0,0 0 0 0 0,0 0-3 0 0,0 1 1 0 0,0-1 0 0 0,0 1 0 0 0,0-1 0 0 0,0 1 0 0 0,1-1 0 0 0,-1 1 0 0 0,0-1 1 0 0,1 1-1 0 0,-1-1 0 0 0,1 1-1 0 0,15 30 0 0 0,-15-31-2 0 0,0 0-1 0 0,-1 0 1 0 0,1 0 0 0 0,0 0 0 0 0,0 0 0 0 0,-1 0 0 0 0,1 0 0 0 0,0-1-1 0 0,0 1 1 0 0,0 0 0 0 0,0-1 0 0 0,0 1 0 0 0,0-1 0 0 0,0 1 0 0 0,1-1 0 0 0,-1 1 2 0 0,11 6-40 0 0,-6 4 15 0 0,-5-10 22 0 0,-1 0 0 0 0,1 0 1 0 0,-1 1-1 0 0,1-1 0 0 0,-1 0 1 0 0,1 0-1 0 0,0 0 1 0 0,-1 0-1 0 0,1-1 0 0 0,0 1 1 0 0,0 0-1 0 0,0 0 0 0 0,-1 0 1 0 0,1-1-1 0 0,0 1 0 0 0,1 0 3 0 0,8 4-14 0 0,-7-4 7 0 0,-1 0 0 0 0,1 0 0 0 0,-1 0 0 0 0,0 1 0 0 0,0-1 0 0 0,0 1 0 0 0,0-1 0 0 0,0 1 0 0 0,0 0 7 0 0,2 1-9 0 0,-1-1-1 0 0,0 1 1 0 0,0-1-1 0 0,1 0 1 0 0,-1 0-1 0 0,2 0 10 0 0,-1 0-6 0 0,-1 0 0 0 0,1 0 0 0 0,-1 0 0 0 0,0 1 0 0 0,1-1 0 0 0,0 2 6 0 0,61 61 80 0 0,-48-51-80 0 0,-12-11-1 0 0,-5-3 1 0 0,1 0 0 0 0,0 0 1 0 0,-1 1-1 0 0,1-1 1 0 0,0 0-1 0 0,-1 1 1 0 0,1-1-1 0 0,-1 0 0 0 0,1 1 1 0 0,0-1-1 0 0,-1 1 1 0 0,1-1-1 0 0,-1 1 1 0 0,0 0-1 0 0,1-1 0 0 0,-1 1 1 0 0,1-1-1 0 0,-1 1 1 0 0,0 0-1 0 0,1-1 1 0 0,-1 1-1 0 0,0 0 0 0 0,3 4 16 0 0,8 9 105 0 0,-9-11 10 0 0,-1 1-59 0 0,-1 5-16 0 0,-1-6-12 0 0,2 9 67 0 0,-1-9-53 0 0,0 0-1 0 0,0 0 0 0 0,0 0 0 0 0,0 1 1 0 0,-1-1-1 0 0,1 0 0 0 0,-1 0 0 0 0,1 0 1 0 0,-1 0-1 0 0,0 0 0 0 0,-2 2-57 0 0,-10 12 216 0 0,8-12-166 0 0,-12 12 137 0 0,15-16-165 0 0,1 0 0 0 0,-1 0-1 0 0,1 0 1 0 0,-1-1 0 0 0,1 1 0 0 0,-1 0-1 0 0,0-1 1 0 0,0 1 0 0 0,1-1 0 0 0,-1 1-1 0 0,0-1 1 0 0,0 0 0 0 0,0 0-22 0 0,-36 0 601 0 0,21 0-428 0 0,-10 0-38 0 0,10 0-107 0 0,-2-3 47 0 0,6-2-36 0 0,-1 0-49 0 0,6 2-64 0 0,7 3 47 0 0,-1 0 0 0 0,1-1-1 0 0,-1 1 1 0 0,1-1-1 0 0,0 1 1 0 0,0-1 0 0 0,-1 1-1 0 0,1-1 1 0 0,0 1-1 0 0,0-1 1 0 0,-1 0 0 0 0,1 0-1 0 0,0 0 1 0 0,0 0-1 0 0,0 0 1 0 0,0 0 0 0 0,0 0-1 0 0,1 0 1 0 0,-1 0-1 0 0,0 0 1 0 0,0-1 27 0 0,1 1-43 0 0,-1 0 0 0 0,1-1 0 0 0,-1 1 0 0 0,1-1 0 0 0,0 1 0 0 0,0-1 0 0 0,0 1 0 0 0,-1-1 1 0 0,1 1-1 0 0,1-1 43 0 0</inkml:trace>
  <inkml:trace contextRef="#ctx0" brushRef="#br0" timeOffset="797.54">132 34 9792 0 0,'-3'-3'222'0'0,"-8"-8"30"0"0,8 6 18 0 0,3-2-117 0 0,-2 3-80 0 0,1 3-67 0 0,0 1 0 0 0,1 0 0 0 0,-1-1 0 0 0,0 1 0 0 0,1 0 0 0 0,-1 0-1 0 0,0-1 1 0 0,1 1 0 0 0,-1 0 0 0 0,0 0 0 0 0,1 0 0 0 0,-1 0 0 0 0,0 0-1 0 0,0 0 1 0 0,1 0-6 0 0,-3 0 214 0 0,3 0 42 0 0,0 0-190 0 0,0 0-98 0 0,0 0-79 0 0,0 0-107 0 0,0 0-124 0 0,0 0-111 0 0,0 0 54 0 0,0 0-43 0 0,0 0-530 0 0,0 0-426 0 0,0 0-805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39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444 51 8088 0 0,'0'0'182'0'0,"0"0"29"0"0,0 0 12 0 0,-3-3-37 0 0,-5-5-122 0 0,5 5-10 0 0,1 1 75 0 0,2 2 148 0 0,0 0 239 0 0,0 0 18 0 0,0-3-36 0 0,-1-4-229 0 0,-7-7 516 0 0,5 9-602 0 0,-2 1-72 0 0,1 3 6 0 0,-5 2-60 0 0,3 2 11 0 0,-5 8-4 0 0,4-8 22 0 0,-2-3-68 0 0,6-1-5 0 0,3 1-12 0 0,-1 0 1 0 0,1 0-1 0 0,-1 0 0 0 0,0 0 1 0 0,1 0-1 0 0,-1 0 0 0 0,1 0 0 0 0,-1 0 1 0 0,1 0-1 0 0,-1 0 0 0 0,1 0 1 0 0,-1 1-1 0 0,1-1 0 0 0,-1 0 1 0 0,1 0-1 0 0,-1 0 0 0 0,1 1 1 0 0,-1-1-1 0 0,1 0 0 0 0,0 1 1 0 0,-1-1-1 0 0,1 0 0 0 0,-1 1 1 0 0,1-1-1 0 0,0 0 0 0 0,-1 1 1 0 0,1-1-1 0 0,0 1 0 0 0,-1-1-1 0 0,-7 8 53 0 0,-7-7-35 0 0,-2 0 13 0 0,6 2 26 0 0,7 0-45 0 0,1-1 0 0 0,-1 1 0 0 0,1 0 0 0 0,0 0 0 0 0,0 0 0 0 0,-2 2-12 0 0,-10 10 36 0 0,5-8 16 0 0,0-2-15 0 0,7-4-34 0 0,1 0 1 0 0,-1 0 0 0 0,1 1-1 0 0,0-1 1 0 0,0 0 0 0 0,0 1-1 0 0,0 0 1 0 0,0-1 0 0 0,0 1-4 0 0,-23 22-29 0 0,14-15-9 0 0,0 2-1 0 0,1-1 0 0 0,0 2 1 0 0,-5 7 38 0 0,7-7-35 0 0,5-6 6 0 0,-1 0 1 0 0,-1 1 0 0 0,1-2 0 0 0,-5 5 28 0 0,6-7-1 0 0,1 1 0 0 0,0-1-1 0 0,0 0 1 0 0,0 1 0 0 0,0-1 0 0 0,0 1 0 0 0,0 0-1 0 0,1-1 1 0 0,0 1 0 0 0,0 0 0 0 0,0 0 0 0 0,0 1 1 0 0,0 2 2 0 0,-1-1 1 0 0,0 0 0 0 0,0 1 0 0 0,-2 1-3 0 0,-8 12 34 0 0,2-5 18 0 0,2 2 37 0 0,3 13 39 0 0,0-13-61 0 0,3-10-33 0 0,0 0 0 0 0,0 0-1 0 0,1 0 1 0 0,0 0 0 0 0,0 0-1 0 0,1 0-33 0 0,0 1 37 0 0,-1-1 0 0 0,0 1-1 0 0,-1 0 1 0 0,1 0 0 0 0,-2 0-37 0 0,1 0 37 0 0,0 1 0 0 0,0-1 0 0 0,1 0 0 0 0,0 0 1 0 0,1 2-38 0 0,-1 6 57 0 0,1-8-31 0 0,0 0-1 0 0,0 0 0 0 0,1 0 0 0 0,0 0 1 0 0,0 2-26 0 0,5 5 30 0 0,-4-12-24 0 0,-1 1-1 0 0,0-1 1 0 0,0 0-1 0 0,0 0 1 0 0,0 1-1 0 0,-1-1 1 0 0,1 0-1 0 0,-1 1 1 0 0,0 3-6 0 0,0-1 24 0 0,1 0 0 0 0,-1 1 1 0 0,1-1-1 0 0,0 0 1 0 0,2 4-25 0 0,7 21 152 0 0,-7-22-90 0 0,4 5 41 0 0,0 0 0 0 0,1-1 0 0 0,8 11-103 0 0,-7-12 41 0 0,8 11 110 0 0,-14-20-115 0 0,0 0 0 0 0,0 0 1 0 0,0 0-1 0 0,0-1 0 0 0,1 1 1 0 0,-1-1-1 0 0,0 0 0 0 0,1 0 1 0 0,1 1-37 0 0,23 3 229 0 0,-1 7 121 0 0,-11-4-173 0 0,-5-4-133 0 0,6-3 21 0 0,-1 0 0 0 0,0-1 0 0 0,0-1 1 0 0,13-1-66 0 0,3-3 36 0 0,-18-3 0 0 0,-13 6-34 0 0,1 0 0 0 0,-1 1 1 0 0,0-1-1 0 0,1 0 1 0 0,0 1-1 0 0,-1-1 0 0 0,1 1 1 0 0,-1-1-1 0 0,1 1 0 0 0,0 0 1 0 0,-1-1-1 0 0,1 1 1 0 0,0 0-3 0 0,10 1-3 0 0,11-1 6 0 0,-9-4-51 0 0,-12 3-162 0 0,0 0 72 0 0,0 0 63 0 0,0 0 50 0 0,2-1 82 0 0,6-2 238 0 0,-6 2-271 0 0,-2 0-55 0 0,-1 1-38 0 0,1 0-46 0 0,0 0-51 0 0,1-1-89 0 0,-1 1-81 0 0,0-1-90 0 0,0 0-100 0 0,1 0-108 0 0,-1 0-119 0 0,-1 1 330 0 0,0 0-33 0 0,0 0-34 0 0,1 0-36 0 0,2-4-1327 0 0,5-4-1048 0 0</inkml:trace>
  <inkml:trace contextRef="#ctx0" brushRef="#br0" timeOffset="564.64">428 526 6648 0 0,'0'0'149'0'0,"0"0"23"0"0,0 0 12 0 0,0 0-61 0 0,0 0-13 0 0,0 0 78 0 0,0 0 40 0 0,0 0 274 0 0,0 0 11 0 0,0 0-25 0 0,0 0-128 0 0,0 0-59 0 0,2-2-11 0 0,4-3-172 0 0,7-2 103 0 0,0 5 10 0 0,-5 2-56 0 0,2 0 56 0 0,0-2-58 0 0,0-4-66 0 0,-8 5-90 0 0,-1 0-1 0 0,1 0 1 0 0,0 0-1 0 0,0 0 1 0 0,0 1-1 0 0,0-1 1 0 0,0 0-1 0 0,0 1 1 0 0,0-1-1 0 0,0 1 1 0 0,0 0-1 0 0,1 0-16 0 0,17 0 139 0 0,-1 0-57 0 0,73 0 59 0 0,-90 0-141 0 0,0 0 0 0 0,0 0 0 0 0,0 0 0 0 0,-1 1 0 0 0,1-1 0 0 0,0 1 0 0 0,0-1 0 0 0,-1 1 0 0 0,1 0 0 0 0,0 0 0 0 0,-1 0 0 0 0,1 0 0 0 0,0 0 0 0 0,-1 0 0 0 0,1 0 0 0 0,-1 0 0 0 0,1 0 0 0 0,0-1 0 0 0,-1 1 0 0 0,1 0 0 0 0,0-1 0 0 0,0 1 0 0 0,0-1 0 0 0,0 0 0 0 0,-1 1 0 0 0,1-1 0 0 0,0 0 0 0 0,31 0 10 0 0,-31 0-5 0 0,-1 0-1 0 0,1 0 0 0 0,-1 0 0 0 0,1 0 1 0 0,-1 0-1 0 0,1 1 0 0 0,-1-1 0 0 0,0 1 1 0 0,1-1-1 0 0,-1 1-4 0 0,13 10 23 0 0,-11-9 35 0 0,0-2-3 0 0,7 0-28 0 0,-7 0 51 0 0,-3 0 10 0 0,0 3-6 0 0,0 8-5 0 0,0-6-21 0 0,3 9-45 0 0,2-7-11 0 0,-5-6 0 0 0,1-1 0 0 0,0 1 0 0 0,-1 0 0 0 0,1 0 0 0 0,0 0 0 0 0,-1-1 0 0 0,1 1 0 0 0,-1 0 0 0 0,1 0 0 0 0,-1 0 0 0 0,0 0 0 0 0,1 0 0 0 0,-1 0 0 0 0,0 0 0 0 0,0 0 0 0 0,0 0 0 0 0,0 0 0 0 0,0 0 0 0 0,0 0 0 0 0,0 0 0 0 0,0 0 0 0 0,0 0 0 0 0,0 0 0 0 0,0 0 0 0 0,0 0 0 0 0,-1 0 0 0 0,1 0 0 0 0,-11 15 0 0 0,10-14 0 0 0,1-1 0 0 0,-1 0 0 0 0,1 1 0 0 0,0-1 0 0 0,-1 1 0 0 0,1-1 0 0 0,0 1 0 0 0,0-1 0 0 0,0 1 0 0 0,0 0 0 0 0,0 14 10 0 0,0 26 43 0 0,0 18-52 0 0,0-47 9 0 0,0-11-6 0 0,0-1 1 0 0,1 1-1 0 0,-1 0 0 0 0,0 0 0 0 0,1 0 0 0 0,-1 0 0 0 0,1-1 0 0 0,0 1 0 0 0,-1 0 1 0 0,1-1-1 0 0,0 1 0 0 0,0 0 0 0 0,0-1-4 0 0,0 1 5 0 0,0-1 0 0 0,0 1 0 0 0,0 0 0 0 0,0-1 0 0 0,0 1 1 0 0,-1 0-1 0 0,1 0 0 0 0,-1-1 0 0 0,1 1 0 0 0,-1 0 0 0 0,0 0 0 0 0,1 0 0 0 0,-1 0-5 0 0,-1 5 12 0 0,1-5 14 0 0,0 1 1 0 0,0 0-1 0 0,0-1 0 0 0,0 1 0 0 0,1-1 0 0 0,-1 1 0 0 0,1 0 1 0 0,0 2-27 0 0,1-3 17 0 0,3 13 104 0 0,-5-14-114 0 0,0-1 0 0 0,0 1 0 0 0,0 0 0 0 0,-1 0 0 0 0,1-1 0 0 0,0 1 0 0 0,0 0 0 0 0,-1 0 0 0 0,1-1 0 0 0,0 1 0 0 0,-1 0 0 0 0,1-1 0 0 0,-1 1 0 0 0,1-1 0 0 0,-1 1 0 0 0,1-1 0 0 0,-1 1 0 0 0,0 0-7 0 0,1-1 2 0 0,0 0 0 0 0,0 0 0 0 0,0 0 0 0 0,0 0 1 0 0,0 0-1 0 0,0 0 0 0 0,-1 0 0 0 0,1 0 1 0 0,0 0-1 0 0,0 0 0 0 0,0 0 0 0 0,0 1 0 0 0,0-1 1 0 0,0 0-1 0 0,0 0 0 0 0,0 0 0 0 0,0 0 1 0 0,0 0-1 0 0,0 0 0 0 0,-1 0 0 0 0,1 1 0 0 0,0-1 1 0 0,0 0-1 0 0,0 0 0 0 0,0 0 0 0 0,0 0 1 0 0,0 0-1 0 0,0 0 0 0 0,0 0 0 0 0,0 1 0 0 0,0-1 1 0 0,0 0-1 0 0,0 0 0 0 0,0 0 0 0 0,0 0 1 0 0,0 0-1 0 0,0 0 0 0 0,1 1 0 0 0,-1-1 1 0 0,0 0-1 0 0,0 0 0 0 0,0 0 0 0 0,0 0 0 0 0,0 0 1 0 0,0 0-1 0 0,0 0 0 0 0,0 0 0 0 0,0 1 1 0 0,0-1-1 0 0,0 0 0 0 0,1 0 0 0 0,-1 0 0 0 0,0 0 1 0 0,0 0-1 0 0,0 0 0 0 0,0 0 0 0 0,0 0-2 0 0,11 11 87 0 0,-8-8-20 0 0,-3-3-3 0 0,0 0 1 0 0,0 2-118 0 0,0 0 65 0 0,0 1 214 0 0,0-1-177 0 0,0-2-69 0 0,0 1-54 0 0,0 0-78 0 0,0 1-91 0 0,0-1-106 0 0,0 1-122 0 0,0-2 163 0 0,0 0-47 0 0,0 0-42 0 0,0 0-37 0 0,0 0-128 0 0,0 0-36 0 0,0 0-1322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41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280 1 6056 0 0,'-27'0'94'0'0,"7"0"56"0"0,3 0 62 0 0,-1 0 105 0 0,18 0-300 0 0,-1 0 1 0 0,1 0-1 0 0,-1 0 1 0 0,1 0-1 0 0,-1 0 0 0 0,1 0 1 0 0,-1 0-1 0 0,1 0 0 0 0,-1 0 1 0 0,0 0-1 0 0,1 0 0 0 0,-1 0 1 0 0,1 0-1 0 0,-1 1 0 0 0,1-1 1 0 0,0 0-1 0 0,-1 0 1 0 0,1 0-1 0 0,-1 1 0 0 0,1-1 1 0 0,-1 0-1 0 0,1 1 0 0 0,0-1 1 0 0,-1 0-1 0 0,1 1 0 0 0,-1-1 1 0 0,1 1-1 0 0,0-1 1 0 0,0 0-1 0 0,-1 1 0 0 0,1-1 1 0 0,0 1-18 0 0,-5 6 272 0 0,-11-2 136 0 0,-12 6-60 0 0,26-10-323 0 0,1-1-7 0 0,1 0 0 0 0,-1 0-1 0 0,0 0 1 0 0,0 0 0 0 0,1 1 0 0 0,-1-1 0 0 0,0 0 0 0 0,1 0 0 0 0,-1 1-1 0 0,0-1 1 0 0,1 0 0 0 0,-1 1 0 0 0,0-1 0 0 0,1 0 0 0 0,-1 1 0 0 0,1-1-1 0 0,-1 1 1 0 0,0-1 0 0 0,1 1 0 0 0,-1-1 0 0 0,1 1 0 0 0,0 0 0 0 0,-1-1-1 0 0,1 1 1 0 0,-1 0 0 0 0,1-1 0 0 0,0 1-18 0 0,-4 6 128 0 0,-8 10 167 0 0,-6-1-66 0 0,14-12-174 0 0,0-1 1 0 0,0 1-1 0 0,1-1 0 0 0,-1 1 1 0 0,1 1-1 0 0,-1-1 1 0 0,0 2-56 0 0,-4 13 217 0 0,0 7-28 0 0,3-8-85 0 0,-6 4 50 0 0,5 5-4 0 0,-1-13-54 0 0,7-13-81 0 0,-1 1 0 0 0,0-1 0 0 0,0 0 0 0 0,0 1 0 0 0,1 0-1 0 0,-1-1 1 0 0,1 1 0 0 0,-1-1 0 0 0,1 1 0 0 0,0 0 0 0 0,0-1 0 0 0,0 1 0 0 0,-1 0-15 0 0,1 10 111 0 0,0 11 70 0 0,3-9-92 0 0,-3-14-88 0 0,5 9 62 0 0,0 1-1 0 0,0-1 1 0 0,1 0 0 0 0,1 0-63 0 0,-5-6 129 0 0,-2-3 21 0 0,13 0 60 0 0,-4 0-93 0 0,18 0 29 0 0,-19 0-85 0 0,1 0 37 0 0,-7 0-80 0 0,-1 0 0 0 0,1-1 0 0 0,0 1 1 0 0,-1 0-1 0 0,1-1 0 0 0,0 1 0 0 0,-1-1 0 0 0,1 1 1 0 0,0-1-1 0 0,-1 0 0 0 0,1 0 0 0 0,-1 0 1 0 0,1 0-1 0 0,-1 0-18 0 0,8-4 81 0 0,1 0 32 0 0,-7 4-88 0 0,-1 0 0 0 0,1 0-1 0 0,-1 0 1 0 0,0-1 0 0 0,0 1-1 0 0,0-1 1 0 0,0 1 0 0 0,0-1 0 0 0,0 0-25 0 0,6-6 80 0 0,-5 5-39 0 0,0-1-1 0 0,1 1 0 0 0,-1 0 1 0 0,1 0-1 0 0,0 0 0 0 0,0 0-40 0 0,15-7 100 0 0,-15 7-87 0 0,0 1-1 0 0,-1-1 1 0 0,1 1-1 0 0,-1-1 1 0 0,3-3-13 0 0,-5 5 3 0 0,7-10 61 0 0,6-11 0 0 0,-1 11-11 0 0,-7-13-26 0 0,0 12 11 0 0,-5 11-34 0 0,-1 1-1 0 0,1-1 1 0 0,0 0 0 0 0,-1 0-1 0 0,1 1 1 0 0,-1-1 0 0 0,0 0-1 0 0,1 0 1 0 0,-1 0 0 0 0,1 0-1 0 0,-1 0 1 0 0,0 1-1 0 0,0-1 1 0 0,0 0 0 0 0,0 0-1 0 0,1 0 1 0 0,-1 0 0 0 0,0 0-1 0 0,-1 0 1 0 0,1 0 0 0 0,0 0-1 0 0,0 0 1 0 0,0 0 0 0 0,0 0-1 0 0,-1 1 1 0 0,1-2-4 0 0,-5-6 9 0 0,4 6-9 0 0,0 1 0 0 0,0 0 0 0 0,0-1 0 0 0,0 0 1 0 0,0 1-1 0 0,1-1 0 0 0,-1 1 0 0 0,1-1 0 0 0,-1 0 0 0 0,1 1 0 0 0,-1-1 0 0 0,1 0 0 0 0,0 0 1 0 0,0 0-1 0 0,1-8 3 0 0,-1 7 3 0 0,0 0-1 0 0,1 0 1 0 0,-1 0-1 0 0,0 0 1 0 0,-1 0-1 0 0,1 0 1 0 0,0 0-1 0 0,-1 1 1 0 0,0-1-1 0 0,1 0 1 0 0,-2-1-6 0 0,-2 3 0 0 0,4 1 0 0 0,0 0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0,0-1 0 0 0,0 1 0 0 0,0 0 0 0 0,0 0 0 0 0,0 0 0 0 0,0 0 0 0 0,0 0 0 0 0,0 0 0 0 0,0 0 0 0 0,0 0 0 0 0,0 0 0 0 0,0 0 0 0 0,0 0 0 0 0,0-1 0 0 0,0 1 0 0 0,0 0 0 0 0,0 0 0 0 0,6-16 0 0 0,-3 2-15 0 0,-3 14 14 0 0,0 0 0 0 0,0 0 0 0 0,0 0 0 0 0,0 0 0 0 0,0 0 0 0 0,0 0 0 0 0,0 0 0 0 0,0-1 0 0 0,0 1 0 0 0,0 0 0 0 0,0 0 0 0 0,0 0 0 0 0,0 0-1 0 0,0 0 1 0 0,0 0 0 0 0,0 0 0 0 0,0 0 0 0 0,0 0 0 0 0,0 0 0 0 0,0-1 0 0 0,0 1 0 0 0,0 0 0 0 0,0 0 0 0 0,0 0 0 0 0,0 0 0 0 0,0 0 0 0 0,0 0 0 0 0,0 0 0 0 0,0 0 0 0 0,1 0 0 0 0,-1 0 0 0 0,0 0 0 0 0,0 0 0 0 0,0 0 0 0 0,0-1 0 0 0,0 1 0 0 0,0 0 0 0 0,0 0 0 0 0,0 0 0 0 0,0 0 0 0 0,0 0 0 0 0,0 0 0 0 0,1 0 0 0 0,-1 0 0 0 0,0 0 0 0 0,0 0 0 0 0,0 0-1 0 0,0 0 1 0 0,0 0 0 0 0,0 0 0 0 0,0 0 0 0 0,0 0 0 0 0,0 0 0 0 0,0 0 0 0 0,1 0 0 0 0,-1 0 0 0 0,0 0 1 0 0,13 0-14 0 0,-11 0 12 0 0,-1 0 0 0 0,1 0 0 0 0,-1 1 1 0 0,1-1-1 0 0,-1 0 0 0 0,1 0 0 0 0,-1 1 1 0 0,1-1-1 0 0,-1 1 0 0 0,1-1 2 0 0,11 11-84 0 0,-10-7 8 0 0,-2-1 34 0 0,-1 7 13 0 0,-1-8 6 0 0,1 31-78 0 0,0 13 47 0 0,0-44 51 0 0,0 0 0 0 0,0 0 0 0 0,0-1 0 0 0,0 1 0 0 0,-1 0 0 0 0,1 0 0 0 0,0-1 0 0 0,-1 1 0 0 0,0 0 0 0 0,1-1-1 0 0,-1 1 1 0 0,0-1 0 0 0,0 1 0 0 0,0 0 3 0 0,-5 11-10 0 0,4-4 10 0 0,0 0 0 0 0,1 1 0 0 0,1-1 0 0 0,0 1 0 0 0,0-1 0 0 0,1 4 0 0 0,0 13 0 0 0,-2 12 0 0 0,-1-24 0 0 0,2 1 0 0 0,0-1 0 0 0,1 1 0 0 0,0-1 0 0 0,3 7 0 0 0,-1-9 0 0 0,2 9 10 0 0,-10 1 20 0 0,2-11-17 0 0,-3 22 12 0 0,1-16 8 0 0,3-10-2 0 0,0-1 0 0 0,1 1 0 0 0,-1 0 1 0 0,1 0-1 0 0,1 0 0 0 0,-1 0-31 0 0,2-2 27 0 0,-2 0-1 0 0,1 0 1 0 0,0-1-1 0 0,-1 1 0 0 0,0 0 1 0 0,0 0-1 0 0,-1-1 1 0 0,1 1-1 0 0,-1-1 1 0 0,0 1-1 0 0,0-1 1 0 0,-2 3-27 0 0,2-3 41 0 0,-1-1 0 0 0,1 1 1 0 0,1 0-1 0 0,-1 0 0 0 0,0 0 1 0 0,1 0-1 0 0,0 0 1 0 0,0 1-42 0 0,-3 8 154 0 0,3-10-108 0 0,0-1 0 0 0,0 0-1 0 0,0 1 1 0 0,-1-1 0 0 0,1 0 0 0 0,-1 0 0 0 0,1 0 0 0 0,-1 0 0 0 0,0 0-1 0 0,0 0 1 0 0,-1 1-46 0 0,-25 16 390 0 0,11-8-218 0 0,2 1-43 0 0,7-5-76 0 0,5-3-29 0 0,0-1 0 0 0,-1 1 0 0 0,1-1 1 0 0,-1 0-1 0 0,0 0 0 0 0,0 0-24 0 0,-8 2 62 0 0,2 1-37 0 0,-1-1-12 0 0,10-4-9 0 0,-1-1 0 0 0,1 0 0 0 0,-1 1 0 0 0,1-1 0 0 0,0 0 1 0 0,-1 1-1 0 0,1-1 0 0 0,-1 0 0 0 0,1 0 0 0 0,-1 0-4 0 0,0 0 2 0 0,1 0 0 0 0,-1 0 1 0 0,1 0-1 0 0,-1 0 0 0 0,1 0 1 0 0,-1 0-1 0 0,1 1 0 0 0,-1-1 1 0 0,1 1-1 0 0,-1-1-2 0 0,-4 5 18 0 0,-6 2 10 0 0,11-6-28 0 0,1-1-1 0 0,0 0 1 0 0,-1 0 0 0 0,1 0 0 0 0,-1 0-1 0 0,1 0 1 0 0,0 1 0 0 0,-1-1 0 0 0,1 0-1 0 0,-1 0 1 0 0,1 0 0 0 0,-1 0 0 0 0,1 0-1 0 0,0 0 1 0 0,-1 0 0 0 0,1 0-1 0 0,-1-1 1 0 0,1 1 0 0 0,0 0 0 0 0,-1 0-1 0 0,1 0 1 0 0,-1 0 0 0 0,1-1 0 0 0,0 1-1 0 0,-1 0 1 0 0,1 0 0 0 0,-1-1 0 0 0,-1-2-53 0 0,-1-1 66 0 0,2 2-9 0 0,0 1-30 0 0,0 0-26 0 0,0 0-35 0 0,0 0-18 0 0,-1 1-34 0 0,0 0-40 0 0,0 0-44 0 0,1 0-17 0 0,1 0-39 0 0,-1 0-383 0 0,0-1 88 0 0,0 1-53 0 0,0-2-744 0 0,-4-2-588 0 0,-4-6-1115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41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2 295 2936 0 0,'0'0'65'0'0,"3"0"7"0"0,-2 0-68 0 0,-1 0-1 0 0,0 0 0 0 0,1 0 1 0 0,-1 0-1 0 0,1 0 1 0 0,-1 0-1 0 0,1 0 0 0 0,-1 0 1 0 0,1 0-1 0 0,-1 0 1 0 0,0 0-1 0 0,1 1 0 0 0,-1-1 1 0 0,1 0-1 0 0,-1 0 1 0 0,0 0-1 0 0,1 1 1 0 0,-1-1-1 0 0,0 0 0 0 0,1 0 1 0 0,-1 1-1 0 0,0-1 1 0 0,1 0-1 0 0,-1 1 0 0 0,0-1 1 0 0,1 0-1 0 0,-1 1 1 0 0,0-1-1 0 0,0 1 0 0 0,0-1 1 0 0,1 1-4 0 0,4 6 46 0 0,5-2-31 0 0,-4 6-15 0 0,1-6-1 0 0,-2 0 15 0 0,-3 1 66 0 0,-2-3 72 0 0,2-3 179 0 0,5 2 48 0 0,-1 3 87 0 0,-3-1-141 0 0,-1-2-129 0 0,1 0 35 0 0,2-1 140 0 0,2 0 91 0 0,-4-1-431 0 0,0 0 112 0 0,1 0 45 0 0,1 0 45 0 0,10 0 657 0 0,-9 0-544 0 0,-1 0-79 0 0,-3 0-179 0 0,-1 0-39 0 0,2 0 502 0 0,-1 0-22 0 0,5-1-304 0 0,-1-2-42 0 0,9-7 230 0 0,-10 7-35 0 0,6 2-113 0 0,-4-4-85 0 0,3-12 92 0 0,-5 7-133 0 0,-4 9-111 0 0,0-1 1 0 0,1 0 0 0 0,-1 1 0 0 0,1-1 0 0 0,-1 1 0 0 0,1-1-1 0 0,0 1 1 0 0,0 0 0 0 0,-1 0 0 0 0,1 0 0 0 0,0 0-1 0 0,0 0 1 0 0,1 0-29 0 0,9-5 127 0 0,-2-2-58 0 0,-8 6-54 0 0,0 0-1 0 0,-1 0 0 0 0,1 0 1 0 0,-1 0-1 0 0,0 0 0 0 0,0 0 1 0 0,1-1-1 0 0,-1 1 0 0 0,-1 0 1 0 0,1 0-1 0 0,0-1 0 0 0,0 1 0 0 0,-1-1 1 0 0,0 1-1 0 0,1-1 0 0 0,-1 1 1 0 0,0-1-1 0 0,0 0-14 0 0,0-10 41 0 0,0 4-34 0 0,0 8-2 0 0,0-1 1 0 0,0 1 0 0 0,0-1 0 0 0,-1 1 0 0 0,1-1 0 0 0,0 1 0 0 0,-1-1 0 0 0,1 1-1 0 0,0-1 1 0 0,-1 1-6 0 0,-4-8 33 0 0,-1-1 29 0 0,3-4 47 0 0,2 3 10 0 0,-5-2-38 0 0,2 7-21 0 0,1-2 55 0 0,1 2 8 0 0,2-2 50 0 0,0 7-152 0 0,-1 0 0 0 0,1 0 0 0 0,0 0 0 0 0,-1 0 0 0 0,1 0 0 0 0,-1 0 1 0 0,0 0-1 0 0,1 0 0 0 0,-1 0 0 0 0,0 0 0 0 0,1 0 0 0 0,-1 1 0 0 0,0-1 0 0 0,0 0 0 0 0,0 0 0 0 0,1 1 1 0 0,-1-1-1 0 0,0 1 0 0 0,0-1 0 0 0,0 1 0 0 0,0-1 0 0 0,0 1 0 0 0,0-1-21 0 0,-12-7 175 0 0,13 8-174 0 0,0 0 1 0 0,0-1-1 0 0,0 1 1 0 0,0 0 0 0 0,0 0-1 0 0,-1 0 1 0 0,1 0-1 0 0,0 0 1 0 0,0 0-1 0 0,0 0 1 0 0,0 0-1 0 0,0-1 1 0 0,0 1-1 0 0,0 0 1 0 0,0 0-1 0 0,0 0 1 0 0,-1 0-1 0 0,1 0 1 0 0,0 0-1 0 0,0 0 1 0 0,0 0-1 0 0,0 0 1 0 0,0 0-1 0 0,0 0 1 0 0,0 0-1 0 0,-1 0 1 0 0,1 0-1 0 0,0 0 1 0 0,0 0 0 0 0,0 0-1 0 0,0 0 1 0 0,0 0-1 0 0,0 0 1 0 0,-1 0-1 0 0,1 0 1 0 0,0 0-1 0 0,0 0 1 0 0,0 0-1 0 0,0 0 1 0 0,0 0-1 0 0,0 0 1 0 0,0 0-1 0 0,-1 0 1 0 0,1 0-1 0 0,0 0 1 0 0,0 1-1 0 0,0-1 1 0 0,0 0-1 0 0,0 0 1 0 0,0 0-1 0 0,0 0 1 0 0,0 0-1 0 0,0 0 1 0 0,0 0 0 0 0,-1 0-1 0 0,1 1 1 0 0,0-1-2 0 0,-5 4 14 0 0,-1 0 1 0 0,0-1-1 0 0,0 0 1 0 0,-1 0-1 0 0,1 0 1 0 0,-1 0-1 0 0,1-1 1 0 0,-6 1-15 0 0,-3 2 26 0 0,14-5-22 0 0,-1 1-1 0 0,1-1 0 0 0,0 1 1 0 0,-1 0-1 0 0,1 0 0 0 0,0 0 1 0 0,0 0-1 0 0,0 0 0 0 0,0 0 1 0 0,0 0-1 0 0,0 0 1 0 0,0 0-1 0 0,0 0 0 0 0,0 1 1 0 0,0-1-1 0 0,1 0 0 0 0,-1 1 1 0 0,0-1-1 0 0,1 0 0 0 0,0 1-3 0 0,-1 0 5 0 0,0 0 0 0 0,0 0 0 0 0,0 0 0 0 0,0 0 0 0 0,0 0-1 0 0,-1 0 1 0 0,1-1 0 0 0,-1 1 0 0 0,1 0 0 0 0,-1-1 0 0 0,1 1 0 0 0,-2 0-5 0 0,-8 4 25 0 0,9-5-21 0 0,-1 0 1 0 0,1 0-1 0 0,0 0 1 0 0,0 0-1 0 0,-1 1 0 0 0,1-1 1 0 0,0 1-1 0 0,0 0 1 0 0,0 0-1 0 0,1-1 0 0 0,-1 1 1 0 0,0 0-1 0 0,1 1 1 0 0,-1-1-1 0 0,1 0 1 0 0,-1 1-5 0 0,-3 19 47 0 0,4-18-39 0 0,0 1-1 0 0,-1 0 1 0 0,1 0 0 0 0,-1-1 0 0 0,0 1-1 0 0,0 0 1 0 0,-1 1-8 0 0,1-4 15 0 0,0 1-1 0 0,0 0 1 0 0,0-1 0 0 0,1 1 0 0 0,-1 0 0 0 0,1 0-1 0 0,0 0 1 0 0,0 0 0 0 0,0 1 0 0 0,0-1 0 0 0,1 0-1 0 0,-1 0 1 0 0,1 1 0 0 0,0-1 0 0 0,0 0 0 0 0,0 0-1 0 0,0 4-14 0 0,0 6 56 0 0,0-4-22 0 0,-1-6-21 0 0,1 0 0 0 0,0 0-1 0 0,0 0 1 0 0,0 0 0 0 0,0 0 0 0 0,0 0-1 0 0,1 0 1 0 0,-1 0 0 0 0,1 0-1 0 0,0 0 1 0 0,0 1-13 0 0,4 5 38 0 0,-4-8-28 0 0,0 1-1 0 0,0-1 1 0 0,0 1 0 0 0,0-1 0 0 0,0 1 0 0 0,-1 0-1 0 0,1-1 1 0 0,0 1 0 0 0,-1 0 0 0 0,0 0 0 0 0,1 1-10 0 0,2 5 76 0 0,-2-5-62 0 0,0-1-4 0 0,0 1 1 0 0,0-1-1 0 0,1 1 1 0 0,-1-1-1 0 0,1 0 1 0 0,0 0-1 0 0,0 0-10 0 0,-2-1 7 0 0,1 0-1 0 0,0-1 0 0 0,-1 1 0 0 0,1-1 1 0 0,0 1-1 0 0,0-1 0 0 0,-1 1 0 0 0,1-1 1 0 0,0 0-1 0 0,0 1 0 0 0,0-1 0 0 0,0 0 1 0 0,-1 0-1 0 0,1 0 0 0 0,0 0 1 0 0,1 1-7 0 0,3 1 96 0 0,-1 1-67 0 0,0 0 0 0 0,-1 0 0 0 0,1 0 0 0 0,1 0 0 0 0,-1-1 0 0 0,0 0 1 0 0,0 0-1 0 0,1 0 0 0 0,-1-1 0 0 0,5 2-29 0 0,-4-2 21 0 0,1 0 0 0 0,0 0 0 0 0,-1 0 0 0 0,1-1 0 0 0,-1 0 0 0 0,1 0 0 0 0,0-1 0 0 0,-1 1 0 0 0,1-1 0 0 0,0 0-21 0 0,27-10 89 0 0,-15 6-43 0 0,-10 4-23 0 0,0-1 0 0 0,0 0 0 0 0,0-1 0 0 0,-1 0 1 0 0,2 0-24 0 0,31-22 75 0 0,2 0-70 0 0,-13 12 16 0 0,-9 4-37 0 0,-7 2-68 0 0,-3 2-56 0 0,1-2-82 0 0,-2 2-37 0 0,-1-2-80 0 0,1 0-88 0 0,-1-1-99 0 0,22-22-634 0 0</inkml:trace>
  <inkml:trace contextRef="#ctx0" brushRef="#br0" timeOffset="314.7">592 33 6880 0 0,'0'7'70'0'0,"0"-5"-43"0"0,0 1-1 0 0,0-1 1 0 0,0 0 0 0 0,0 0-1 0 0,0 1 1 0 0,0-1 0 0 0,1 0 0 0 0,-1 0-1 0 0,1 0 1 0 0,0 2-27 0 0,4 4 90 0 0,-4-7-71 0 0,0 1 0 0 0,0-1-1 0 0,0 1 1 0 0,0-1-1 0 0,0 1 1 0 0,-1 0 0 0 0,1-1-1 0 0,-1 1 1 0 0,1 0-1 0 0,-1-1 1 0 0,0 1 0 0 0,1 0-1 0 0,-1-1 1 0 0,0 1-19 0 0,0 0 3 0 0,0 0 0 0 0,0-1 0 0 0,0 1 0 0 0,1 0 0 0 0,-1-1 0 0 0,1 1 0 0 0,-1-1 0 0 0,1 1 0 0 0,-1-1 0 0 0,1 1 0 0 0,0-1 0 0 0,0 1 0 0 0,0-1-3 0 0,5 13-7 0 0,-4-3 29 0 0,-2 2 45 0 0,0 7 90 0 0,4 1 86 0 0,-1-10-37 0 0,1 1-10 0 0,-1-4-15 0 0,0 0 28 0 0,0 0 71 0 0,2 0-23 0 0,1 3 115 0 0,-3 5 84 0 0,-2-4-273 0 0,2 0 92 0 0,1 1 53 0 0,9 15 506 0 0,-4-16-399 0 0,-6-9 24 0 0,-3-3-3 0 0,0 0-12 0 0,0 2-52 0 0,0 1-318 0 0,0 0 85 0 0,0 0 86 0 0,0 7 401 0 0,0-7-459 0 0,0-1-81 0 0,0 0-44 0 0,0-1-52 0 0,0 0-63 0 0,0 1 405 0 0,0-2 0 0 0,-2 0-194 0 0,0 0-35 0 0,0 0 36 0 0,0 0-82 0 0,-2 0-26 0 0,2 0 19 0 0,2 0-65 0 0,0 0 0 0 0,0 0 0 0 0,0 1 0 0 0,0-1 0 0 0,0 0 0 0 0,-1 0 0 0 0,1 0-1 0 0,0 0 1 0 0,0 0 0 0 0,0 0 0 0 0,0 0 0 0 0,0 0 0 0 0,0 0 0 0 0,0 0 0 0 0,0 0 0 0 0,0 0 0 0 0,0 0 0 0 0,-1 0-1 0 0,1-1 1 0 0,0 1 0 0 0,0 0 0 0 0,0 0 0 0 0,0 0 0 0 0,0 0 0 0 0,0 0 0 0 0,0 0 0 0 0,0 0 0 0 0,0 0 0 0 0,0 0 0 0 0,0 0-1 0 0,0 0 1 0 0,-1 0 0 0 0,1 0 0 0 0,0 0 0 0 0,0 0 0 0 0,0 0 0 0 0,0-1 0 0 0,0 1 0 0 0,0 0 0 0 0,0 0 0 0 0,0 0-1 0 0,0 0 1 0 0,0 0 0 0 0,0 0 0 0 0,0 0 0 0 0,0 0 0 0 0,0 0 0 0 0,0-1 0 0 0,0 1 0 0 0,0 0 0 0 0,0 0 0 0 0,0 0-1 0 0,0 0 1 0 0,0 0 0 0 0,0 0 0 0 0,0 0 0 0 0,0 0-5 0 0,0-28 543 0 0,-2 23-286 0 0,0 4-231 0 0,1-1 0 0 0,0 1 0 0 0,0-1 0 0 0,0 1 0 0 0,0-1-1 0 0,0 1 1 0 0,1-1 0 0 0,-1 0 0 0 0,0 0-26 0 0,0-1 44 0 0,0-1 0 0 0,0 1 0 0 0,1-1 0 0 0,-1 0 0 0 0,1 1 0 0 0,0-4-44 0 0,2-7 176 0 0,5 0-11 0 0,-6 12-147 0 0,0 1 0 0 0,-1 0 0 0 0,1-1 0 0 0,0 0 0 0 0,0 1 0 0 0,-1-1 0 0 0,1 1 0 0 0,-1-1 0 0 0,1 0 0 0 0,-1 1 0 0 0,0-1 0 0 0,0 0 0 0 0,0-1-18 0 0,0 2 16 0 0,0-1 0 0 0,1 0-1 0 0,-1 1 1 0 0,0-1 0 0 0,1 0 0 0 0,-1 1-1 0 0,1-1 1 0 0,-1 1 0 0 0,1-1 0 0 0,0 1-1 0 0,-1-1 1 0 0,1 1 0 0 0,0 0-16 0 0,6-13 75 0 0,-2-11-50 0 0,9 14-25 0 0,0-7 0 0 0,-10 12 0 0 0,-1 1 0 0 0,1 0 0 0 0,0 1 0 0 0,0-1 0 0 0,0 1 0 0 0,1-1 0 0 0,0 1 0 0 0,0 0 0 0 0,77-45 0 0 0,-70 42 0 0 0,0 0 0 0 0,0 1 0 0 0,12-4 0 0 0,-17 7 0 0 0,0 0 0 0 0,0 0 0 0 0,-1 0 0 0 0,4-3 0 0 0,-6 3 0 0 0,0 1 0 0 0,0 0 0 0 0,1 0 0 0 0,-1 0 0 0 0,1 0 0 0 0,0 0 0 0 0,16 1 0 0 0,-18 1 0 0 0,1 0 0 0 0,-1 0 0 0 0,1 0 0 0 0,-1-1 0 0 0,1 1 0 0 0,-1-1 0 0 0,0 0 0 0 0,1 0 0 0 0,12-4-23 0 0,-6 2-21 0 0,-1 1-35 0 0,0 0-55 0 0,-1 1-32 0 0,1 1-60 0 0,1-1-68 0 0,1 1-80 0 0,19 0-350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39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18 296 6240 0 0,'0'0'182'0'0,"0"3"-8"0"0,0 5-140 0 0,0 14 37 0 0,0-1 489 0 0,0-1-84 0 0,0 0-72 0 0,0 0-60 0 0,0 16 162 0 0,0 46 452 0 0,-1-73-872 0 0,0-1 0 0 0,0 0 1 0 0,-1 1-1 0 0,0-1 0 0 0,-4 8-86 0 0,6-14 20 0 0,-4 16 184 0 0,4 3 24 0 0,1-11-98 0 0,-1 10 173 0 0,0 24 348 0 0,0-23-325 0 0,0-20-315 0 0,0-1 0 0 0,0 1-1 0 0,0 0 1 0 0,0 0-1 0 0,0-1 1 0 0,0 1 0 0 0,0 0-1 0 0,0-1 1 0 0,0 1 0 0 0,1 0-1 0 0,-1-1 1 0 0,0 1-1 0 0,1 0 1 0 0,-1-1 0 0 0,0 1-1 0 0,1 0 1 0 0,-1-1 0 0 0,1 1-1 0 0,-1-1 1 0 0,0 1 0 0 0,1-1-1 0 0,0 1 1 0 0,-1-1-1 0 0,1 1 1 0 0,-1-1 0 0 0,1 0-11 0 0,0 1 10 0 0,-1-1 1 0 0,1 1 0 0 0,-1-1-1 0 0,1 0 1 0 0,-1 1 0 0 0,1-1 0 0 0,-1 1-1 0 0,1 0 1 0 0,-1-1 0 0 0,1 1-1 0 0,-1-1 1 0 0,0 1 0 0 0,1 0 0 0 0,-1-1-1 0 0,0 1 1 0 0,1 0 0 0 0,-1-1-1 0 0,0 1 1 0 0,0 0 0 0 0,0-1-1 0 0,0 1 1 0 0,0 0 0 0 0,0-1 0 0 0,0 1-1 0 0,0 0 1 0 0,0 0-11 0 0,0 2-17 0 0,0 1 45 0 0,0 1 92 0 0,0 9 244 0 0,0-10-306 0 0,0 0-59 0 0,0 0-64 0 0,0 0-75 0 0,0-1-89 0 0,0 1-102 0 0,0-4 30 0 0,0 0-48 0 0,0 0-43 0 0,0 0-37 0 0,0 0-127 0 0,0 0-37 0 0,0 0-1315 0 0</inkml:trace>
  <inkml:trace contextRef="#ctx0" brushRef="#br0" timeOffset="460.42">215 230 6392 0 0,'0'0'141'0'0,"3"3"23"0"0,7 8 12 0 0,-7-5-24 0 0,-3-5-149 0 0,1 1 0 0 0,-1 0 0 0 0,0-1-1 0 0,1 1 1 0 0,-1-1 0 0 0,1 1 0 0 0,-1 0-1 0 0,1-1 1 0 0,0 1 0 0 0,0-1 0 0 0,0 1 0 0 0,0-1-3 0 0,0 1-1 0 0,0-1 1 0 0,0 1 0 0 0,0 0 0 0 0,0 0-1 0 0,0 0 1 0 0,-1 0 0 0 0,1 0 0 0 0,-1 0 0 0 0,1 0-1 0 0,-1 0 1 0 0,0 0 0 0 0,1 1 0 0 0,1 11 30 0 0,3-5 78 0 0,1 3 92 0 0,-3 5 79 0 0,-3 6 199 0 0,0 1-60 0 0,0 10 130 0 0,0 46 609 0 0,0-50-690 0 0,0 2 118 0 0,0-15-249 0 0,0 0 36 0 0,0-15-121 0 0,0-2-24 0 0,0 3-52 0 0,0 0-68 0 0,0-1-45 0 0,0 1-34 0 0,0-1-2 0 0,0-1 20 0 0,0 2 156 0 0,0-3-8 0 0,0 0-2 0 0,0 0-10 0 0,0 0-38 0 0,0 0-16 0 0,0 0-6 0 0,0 0-12 0 0,0 0-36 0 0,-3-3-5 0 0,2 2-59 0 0,0 0-7 0 0,0 1 1 0 0,1-1-1 0 0,-1 0 0 0 0,0 0 1 0 0,0 1-1 0 0,1-1 0 0 0,-1 0 0 0 0,0 0 1 0 0,1 0-1 0 0,-1 0 0 0 0,1 0 1 0 0,-1 0-1 0 0,1 0 0 0 0,-1 0 1 0 0,1 0-1 0 0,0 0 0 0 0,0 0 0 0 0,-1 0 1 0 0,1-1-1 0 0,0 1 0 0 0,0 0 1 0 0,0 0-1 0 0,0 0 0 0 0,0 0 1 0 0,0 0-1 0 0,1 0 0 0 0,-1 0 1 0 0,0-1-4 0 0,2-2 7 0 0,0 1 0 0 0,0-1 0 0 0,0 0 0 0 0,-1 0 0 0 0,0 0 0 0 0,0 0 0 0 0,0 0 0 0 0,0 0 0 0 0,0 0 0 0 0,-1-4-7 0 0,0 7 4 0 0,0-1-1 0 0,0 0 1 0 0,0 0 0 0 0,1 1-1 0 0,-1-1 1 0 0,0 0 0 0 0,1 1-1 0 0,-1-1 1 0 0,1 0-1 0 0,0 1 1 0 0,-1-1 0 0 0,1 0-1 0 0,0 1 1 0 0,0-1-4 0 0,6-11 3 0 0,-4 0-3 0 0,-2 9 1 0 0,0 0 0 0 0,1 0 1 0 0,-1 0-1 0 0,1 0 0 0 0,0 0 1 0 0,0 0-1 0 0,0 0 0 0 0,1 0-1 0 0,2-4 18 0 0,0-1-13 0 0,1 1 1 0 0,0-1 0 0 0,1 1 0 0 0,-1 1 0 0 0,1-1 0 0 0,1 1-1 0 0,0 0 1 0 0,2-1-6 0 0,36-22 54 0 0,-30 22-49 0 0,30-11-95 0 0,-28 13 87 0 0,-14 5-1 0 0,0 0 0 0 0,0 0 0 0 0,0 1 0 0 0,0 0 0 0 0,0-1 0 0 0,0 1 0 0 0,0 1 1 0 0,0-1-1 0 0,0 1 0 0 0,0-1 0 0 0,0 1 0 0 0,0 0 0 0 0,0 0 0 0 0,0 1 0 0 0,0-1 1 0 0,-1 1-1 0 0,1 0 0 0 0,2 2 4 0 0,18 14 6 0 0,-12-6-6 0 0,-8-9 0 0 0,0 0 0 0 0,-1 0 0 0 0,1 0 0 0 0,-1 1 0 0 0,0-1 0 0 0,0 1 0 0 0,0 0 0 0 0,-1 0 0 0 0,1 0 0 0 0,-1 1 0 0 0,4 22-11 0 0,10 12-42 0 0,-11-29 53 0 0,-4-7 0 0 0,1 1 0 0 0,-1-1 0 0 0,0 0 0 0 0,0 0 0 0 0,0 0 0 0 0,-1 1 0 0 0,1-1 0 0 0,-1 0 0 0 0,1 1 0 0 0,-1 2 0 0 0,0 73 0 0 0,0-77 2 0 0,0 0 1 0 0,0-1 0 0 0,0 1-1 0 0,1 0 1 0 0,-1 0 0 0 0,1 0-1 0 0,-1 0 1 0 0,1-1 0 0 0,0 1-1 0 0,0 0 1 0 0,0-1 0 0 0,0 1-1 0 0,0-1-2 0 0,0 1 4 0 0,0 0 0 0 0,0-1 0 0 0,0 1 1 0 0,0 0-1 0 0,-1-1 0 0 0,1 1 0 0 0,-1 0 0 0 0,1 0 0 0 0,-1-1 0 0 0,1 1 0 0 0,-1 0 0 0 0,0 0 1 0 0,0 0-5 0 0,0 5 23 0 0,0-4-17 0 0,-1-1 0 0 0,1 0-1 0 0,0 0 1 0 0,1 1-1 0 0,-1-1 1 0 0,0 0 0 0 0,1 0-1 0 0,-1 1 1 0 0,1-1 0 0 0,0 1-6 0 0,3 3-31 0 0,-2-3-80 0 0,1 0-83 0 0,-2-2 51 0 0,0-1-34 0 0,-1 0 177 0 0,0 1-216 0 0,1 0-36 0 0,0 0-349 0 0,-1-1 80 0 0,0 0-49 0 0,0 0-676 0 0,0 0-531 0 0,0 0-1008 0 0</inkml:trace>
  <inkml:trace contextRef="#ctx0" brushRef="#br0" timeOffset="766.1">1264 1 8592 0 0,'0'0'250'0'0,"0"0"4"0"0,0 0-189 0 0,2 0-37 0 0,2 0-22 0 0,9 0 50 0 0,-2 3 81 0 0,-6 10 68 0 0,6 1 10 0 0,-8-9-6 0 0,-2 9-57 0 0,5 1-45 0 0,1 2-3 0 0,-5 3 52 0 0,-2 49 292 0 0,0 1 111 0 0,0-1 62 0 0,0 93 918 0 0,0-112-1092 0 0,0-1-33 0 0,0 10 18 0 0,0 0-84 0 0,0-57-325 0 0,0 0 1 0 0,1-1 0 0 0,-1 1 0 0 0,0-1 0 0 0,1 1 0 0 0,-1 0 0 0 0,1-1 0 0 0,-1 1 0 0 0,1-1 0 0 0,0 1 0 0 0,-1-1 0 0 0,1 1 0 0 0,0-1-24 0 0,6 13 135 0 0,-6-6-71 0 0,0 0-1 0 0,0 0 1 0 0,-1 1 0 0 0,0 6-64 0 0,0-3 83 0 0,0-9 7 0 0,0-3-20 0 0,0 2-1 0 0,0 16 14 0 0,0-12-74 0 0,0-2 0 0 0,0-2-28 0 0,0-2-94 0 0,0 0-95 0 0,0 0 53 0 0,0 0-40 0 0,0 0-44 0 0,0 0-41 0 0,0 0-37 0 0,0 0-34 0 0,0 0-231 0 0,0 0-56 0 0,0 0-759 0 0,0 0-602 0 0,0 0-1142 0 0</inkml:trace>
  <inkml:trace contextRef="#ctx0" brushRef="#br0" timeOffset="1012.78">936 296 8952 0 0,'0'0'200'0'0,"0"0"33"0"0,0 0 15 0 0,3-3-36 0 0,-1-1-167 0 0,2 1-39 0 0,22-6-14 0 0,-15 6 43 0 0,-3 0 30 0 0,1 0 34 0 0,0 0 35 0 0,1-2 37 0 0,-3 2 34 0 0,0 0-37 0 0,-4 2-78 0 0,0-1 0 0 0,0 1 0 0 0,0 1-1 0 0,0-1 1 0 0,0 0 0 0 0,0 1 0 0 0,3-1-90 0 0,6 1 257 0 0,3 0 89 0 0,5-2-128 0 0,0-4-73 0 0,6 0-12 0 0,17 1 46 0 0,-18-2-62 0 0,-19 6-65 0 0,1-1 0 0 0,-1 1 0 0 0,1-1 0 0 0,-1 2 0 0 0,6-1-52 0 0,24 1 208 0 0,45 0 172 0 0,-76 0-472 0 0,-1 0 34 0 0,6 0 29 0 0,2 0 94 0 0,16 0 210 0 0,-18 0-229 0 0,-2 0-60 0 0,0 0-57 0 0,0 0-71 0 0,0 0-83 0 0,-3 0 5 0 0,1 0-54 0 0,0 0-59 0 0,-1 0-64 0 0,1 0-69 0 0,-1 0-74 0 0,1 0-79 0 0,-1 0-83 0 0,8 0-946 0 0,7 0-937 0 0</inkml:trace>
  <inkml:trace contextRef="#ctx0" brushRef="#br0" timeOffset="1465.12">1673 394 6072 0 0,'0'0'133'0'0,"0"0"23"0"0,0 0 12 0 0,3 0-23 0 0,11 3-115 0 0,-14-3-30 0 0,7 3 58 0 0,0 1 93 0 0,4 2 169 0 0,6 4 304 0 0,-13-6-381 0 0,2-1 521 0 0,-2-2-480 0 0,1 0-41 0 0,4 4 144 0 0,5 2 20 0 0,-8-6-318 0 0,1 0 103 0 0,2 0 105 0 0,11-1 497 0 0,-13 0-559 0 0,1 0-56 0 0,-2-1-110 0 0,3 1 86 0 0,-1-1-56 0 0,-1-1-32 0 0,1-2-14 0 0,1-1 34 0 0,-1 3 44 0 0,1 1 50 0 0,1 0 86 0 0,0 1-104 0 0,0 1-34 0 0,8-1 31 0 0,-12 0-112 0 0,-1 0-1 0 0,0 0 1 0 0,0 0-1 0 0,1-1 0 0 0,-1 0 1 0 0,2-1-48 0 0,9-4 75 0 0,-13 5-71 0 0,1 0-1 0 0,-1-1 0 0 0,1 1 1 0 0,-1 1-1 0 0,1-1 1 0 0,-1 0-1 0 0,1 1 1 0 0,1 0-4 0 0,3 0-1 0 0,-7 0 6 0 0,1 0 0 0 0,-1 0-1 0 0,0 1 1 0 0,1-1 0 0 0,-1 0 0 0 0,0 0-1 0 0,1-1 1 0 0,-1 1 0 0 0,0 0 0 0 0,1 0-1 0 0,-1-1 1 0 0,0 1 0 0 0,1 0 0 0 0,-1-1-1 0 0,1 0-4 0 0,-5-7 43 0 0,2 5-4 0 0,11-2 9 0 0,6-6 16 0 0,-2 5 0 0 0,-9-5-11 0 0,6 6-26 0 0,-6-6 47 0 0,9 5-15 0 0,0-5-35 0 0,-10 6 56 0 0,-4-1-46 0 0,1 1-15 0 0,10 0 5 0 0,-11 4-22 0 0,1 1 0 0 0,-1-1 0 0 0,0 1 0 0 0,0-1 0 0 0,1 1 1 0 0,-1-1-1 0 0,0 1 0 0 0,0-1 0 0 0,0 1 0 0 0,0-1 0 0 0,0 1 0 0 0,0-1 0 0 0,0 1 0 0 0,0-1 0 0 0,0 1 0 0 0,0-1 0 0 0,0 0 0 0 0,0 1 0 0 0,0-1 0 0 0,0 1 0 0 0,-1-1 0 0 0,1 1 0 0 0,0-1 0 0 0,0 1 0 0 0,0-1 1 0 0,-1 1-3 0 0,-12-26 101 0 0,13 24-100 0 0,0 1 1 0 0,0 0-1 0 0,-1 0 1 0 0,1 0-1 0 0,-1 0 1 0 0,1 0-1 0 0,-1 0 1 0 0,1 0-1 0 0,-1 0 1 0 0,1 1-1 0 0,-1-1 1 0 0,0 0-1 0 0,0 0 1 0 0,1 0-1 0 0,-1 1 1 0 0,0-1-1 0 0,0 0 1 0 0,0 1-1 0 0,0-1 1 0 0,0 0-1 0 0,-1 1-1 0 0,0-1 6 0 0,1 0-2 0 0,-1 0 1 0 0,1 1-1 0 0,-1 0 0 0 0,1-1 1 0 0,-1 1-1 0 0,1 0 0 0 0,-1 0 0 0 0,1 0 1 0 0,-1 0-1 0 0,1 0-4 0 0,-65 0-4 0 0,64 0-7 0 0,-1 0 0 0 0,1 0 0 0 0,0 1 0 0 0,-1-1 0 0 0,1 1 0 0 0,0 0 0 0 0,-1-1 0 0 0,1 1 0 0 0,0 0 0 0 0,0 0 0 0 0,-2 2 11 0 0,-19 7-80 0 0,18-8 71 0 0,1 0 0 0 0,-1 1 0 0 0,1 0 0 0 0,-1 0 0 0 0,1 0 0 0 0,0 0 0 0 0,-2 3 9 0 0,-22 15 9 0 0,3-4 34 0 0,14-1-32 0 0,-7-2-11 0 0,14-12 0 0 0,0 1 0 0 0,0-1 0 0 0,0 1 0 0 0,0 0 0 0 0,0 1 0 0 0,1-1 0 0 0,0 1 0 0 0,0-1 0 0 0,0 1 0 0 0,0 0 0 0 0,-16 32 0 0 0,17-33 0 0 0,0 0 0 0 0,0 1 0 0 0,0-1 0 0 0,1 1 0 0 0,0 0 0 0 0,-1-1 0 0 0,1 1 0 0 0,1 0 0 0 0,-1 0 0 0 0,-2 42 0 0 0,3-42 0 0 0,0 0 0 0 0,0 0 0 0 0,0 0 0 0 0,-1 0 0 0 0,0 3 0 0 0,-2 2 0 0 0,2-8 0 0 0,1 0 0 0 0,-1 0 0 0 0,1 0 0 0 0,0-1 0 0 0,-1 1 0 0 0,1 0 0 0 0,0 0 0 0 0,0 0 0 0 0,0 0 0 0 0,0 0 0 0 0,0 0 0 0 0,0 0 0 0 0,0 0 0 0 0,0 0 0 0 0,0 0 0 0 0,0 0 0 0 0,1 0 0 0 0,-1 0 0 0 0,0 0 0 0 0,1 0 0 0 0,-1 0 0 0 0,0 0 0 0 0,1 0 0 0 0,-1-1 0 0 0,1 1 0 0 0,0 0 0 0 0,-1 0 0 0 0,1 0 0 0 0,4 15 0 0 0,9 0 0 0 0,-10-12 0 0 0,0-1 0 0 0,1 1 0 0 0,-1-1 0 0 0,1-1 0 0 0,0 1 0 0 0,0 0 0 0 0,0-1 0 0 0,0 0 0 0 0,0-1 0 0 0,0 1 0 0 0,1-1 0 0 0,-1 0 0 0 0,1 0 0 0 0,4 0 0 0 0,10-1-18 0 0,14 0 81 0 0,-26 0-98 0 0,0 0-62 0 0,-1 0-108 0 0,-4 0 55 0 0,1 0-37 0 0,0 0-39 0 0,-1 0-43 0 0,1 0-48 0 0,0 0-50 0 0,0 0-79 0 0,0 0-65 0 0,1 0-68 0 0,0 0-73 0 0,9 0-1133 0 0,5 0-1018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45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363 574 6336 0 0,'0'0'141'0'0,"0"0"23"0"0,0 0 11 0 0,-3 0-29 0 0,-3-1-103 0 0,1-1 14 0 0,3-1 55 0 0,0-1-8 0 0,0 1 18 0 0,0 1 22 0 0,0 1-9 0 0,-1 1 43 0 0,-1-1 52 0 0,0 1 60 0 0,-2 0-62 0 0,-6-6 410 0 0,8 4-460 0 0,1-1-64 0 0,0 1-115 0 0,1 0 155 0 0,1 1-36 0 0,-3 0 32 0 0,0 0-76 0 0,-1 2-40 0 0,2 0 50 0 0,-6-1 100 0 0,-17 0 381 0 0,19 0-452 0 0,0 0-73 0 0,-5 2 48 0 0,-2 5-16 0 0,13-6-64 0 0,-1 0 0 0 0,1-1-1 0 0,-1 1 1 0 0,1 0 0 0 0,-1 0 0 0 0,1-1 0 0 0,-1 1-1 0 0,0-1 1 0 0,1 1 0 0 0,-1-1 0 0 0,0 0 0 0 0,1 0-8 0 0,-5 3 66 0 0,2 1-36 0 0,0 0-5 0 0,0 0 1 0 0,0 0 0 0 0,0 0-1 0 0,0-1 1 0 0,-2 1-26 0 0,-2 0 41 0 0,-10 6 40 0 0,16-8-74 0 0,-1 0-1 0 0,0 0 0 0 0,0 1 1 0 0,1-1-1 0 0,0 1 0 0 0,-1-1 1 0 0,1 1-1 0 0,-1 2-6 0 0,-5 7 24 0 0,5-5-10 0 0,-1-1 0 0 0,-1 0 0 0 0,1 0 0 0 0,-5 4-14 0 0,-7 9 55 0 0,3 1-52 0 0,3 1-43 0 0,3-2-34 0 0,3-1-10 0 0,4-4 36 0 0,-2 6 5 0 0,-3-3 28 0 0,3-10 15 0 0,0 0 0 0 0,1-1 0 0 0,0 1 0 0 0,0 0 1 0 0,0 0-1 0 0,1 1 0 0 0,-1 5 0 0 0,0-10 0 0 0,1 1 0 0 0,0 0 0 0 0,0 0 0 0 0,0-1 0 0 0,1 1 0 0 0,-1 0 0 0 0,1-1 0 0 0,0 1 0 0 0,0 1 0 0 0,4 6 11 0 0,-4-8 0 0 0,1 0 0 0 0,-1 1 0 0 0,0-1 0 0 0,0 0 0 0 0,0 0 1 0 0,0 1-1 0 0,-1-1 0 0 0,1 0 0 0 0,-1 1 0 0 0,0 2-11 0 0,0-3 13 0 0,0 0-1 0 0,0 0 0 0 0,1 0 0 0 0,-1 0 0 0 0,1 0 1 0 0,0 1-1 0 0,0-1 0 0 0,0 0 0 0 0,0-1 1 0 0,0 1-1 0 0,1 0 0 0 0,-1 0 0 0 0,1 0 0 0 0,1 0-12 0 0,-2-1 3 0 0,1 0-1 0 0,0 0 0 0 0,-1-1 1 0 0,1 1-1 0 0,0-1 0 0 0,0 0 0 0 0,0 1 1 0 0,2 0-3 0 0,28 14 0 0 0,-29-15 0 0 0,-1 0 0 0 0,1-1 0 0 0,-1 1 0 0 0,1-1 0 0 0,-1 1 0 0 0,1-1 0 0 0,0 0 0 0 0,-1 0 0 0 0,1 0 0 0 0,-1 0 0 0 0,1 0 0 0 0,-1-1 0 0 0,1 1 0 0 0,0-1 0 0 0,-1 0 0 0 0,0 0 0 0 0,1 0 0 0 0,-1 0 0 0 0,0 0 0 0 0,2-1 0 0 0,11-4 0 0 0,-2 2 0 0 0,-9 3 1 0 0,0 0 1 0 0,0 0-1 0 0,0-1 0 0 0,0 1 0 0 0,0-1 1 0 0,0 0-1 0 0,0 0 0 0 0,0-1-1 0 0,2-1-32 0 0,0 1 61 0 0,6-5 64 0 0,-4 2-122 0 0,-4 3-29 0 0,0 0-36 0 0,1-1-42 0 0,-1 0-49 0 0,-1 1-6 0 0,0 0-38 0 0,3-3-322 0 0,-2 2 148 0 0,0 0-32 0 0,3-4-510 0 0,2 0-507 0 0,1-3-828 0 0</inkml:trace>
  <inkml:trace contextRef="#ctx0" brushRef="#br0" timeOffset="407.37">330 0 6648 0 0,'0'0'149'0'0,"0"0"23"0"0,0 0 12 0 0,0 0 40 0 0,0 0 143 0 0,0 0 66 0 0,0 0 14 0 0,0 0-26 0 0,0 0-110 0 0,0 3-45 0 0,2 7-65 0 0,3-1-46 0 0,-3-7-128 0 0,-1 0-1 0 0,0 0 1 0 0,0 0-1 0 0,0 0 1 0 0,-1 0 0 0 0,1 0-1 0 0,0 0 1 0 0,-1 0-1 0 0,1 0 1 0 0,-1 0-1 0 0,0 1 1 0 0,1-1 0 0 0,-1 1-27 0 0,-1 6 64 0 0,0 13 65 0 0,5-7 18 0 0,3-1-25 0 0,-6-11-91 0 0,0 0 0 0 0,0 0 1 0 0,0 0-1 0 0,0 1 0 0 0,0-1 1 0 0,-1 0-1 0 0,0 3-31 0 0,1 5 105 0 0,-1 5 41 0 0,0 27 158 0 0,0 2-69 0 0,0 11-18 0 0,0 26 57 0 0,0-74-247 0 0,1 1 0 0 0,0-1 0 0 0,1 0-1 0 0,0 0 1 0 0,0 1-27 0 0,0-2 26 0 0,0 1 0 0 0,0 0 0 0 0,-1 0 0 0 0,0 0 0 0 0,-1 2-26 0 0,0 25 18 0 0,0-1 74 0 0,0 0 66 0 0,0 0 56 0 0,0 7 105 0 0,0 0 52 0 0,0 84 897 0 0,0-124-1260 0 0,0-1 0 0 0,0 1-1 0 0,0 0 1 0 0,0 0 0 0 0,1-1 0 0 0,-1 1-1 0 0,0 0 1 0 0,0 0 0 0 0,0-1 0 0 0,1 1-1 0 0,-1 0 1 0 0,0 0 0 0 0,1-1 0 0 0,-1 1 0 0 0,1 0-1 0 0,-1-1 1 0 0,0 1 0 0 0,1-1 0 0 0,-1 1-1 0 0,1 0 1 0 0,0-1 0 0 0,-1 1 0 0 0,1-1-1 0 0,0 0 1 0 0,-1 1-8 0 0,1-1 9 0 0,-1 1 0 0 0,1-1-1 0 0,-1 0 1 0 0,1 1 0 0 0,-1-1 0 0 0,1 0-1 0 0,-1 1 1 0 0,1-1 0 0 0,-1 1 0 0 0,0-1-1 0 0,1 1 1 0 0,-1-1 0 0 0,0 1 0 0 0,1-1-1 0 0,-1 1 1 0 0,0 0 0 0 0,0-1 0 0 0,0 1-1 0 0,0-1 1 0 0,1 1 0 0 0,-1-1 0 0 0,0 1-1 0 0,0 0 1 0 0,0 0-9 0 0,0 2 174 0 0,0-3 2 0 0,3 2-30 0 0,2 4-122 0 0,0-1-34 0 0,-2-2-44 0 0,-3-6-32 0 0,0 0 65 0 0,1 1 49 0 0,0-2 101 0 0,0 3-112 0 0,1-1-77 0 0,-1 2-25 0 0,0-1-45 0 0,1 1-150 0 0,-1 0 93 0 0,0 0-35 0 0,0 0-38 0 0,1 0-40 0 0,-1 0-43 0 0,1 0-45 0 0,-2 0-434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52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410 132 7224 0 0,'0'0'165'0'0,"0"-3"22"0"0,0-11 7 0 0,0 13-181 0 0,0 0-1 0 0,0 1 0 0 0,0-1 0 0 0,0 0 0 0 0,0 0 1 0 0,0 0-1 0 0,0 0 0 0 0,0 0 0 0 0,1 0 0 0 0,-1 1 1 0 0,0-1-1 0 0,1 0 0 0 0,-1 0 0 0 0,1 0-12 0 0,10-5 35 0 0,-6-8-35 0 0,2 5 14 0 0,-3 5 38 0 0,-2 1 227 0 0,0 0-105 0 0,-2-1-53 0 0,-1-1-40 0 0,1 4-19 0 0,0 0-4 0 0,0-2 234 0 0,0 0-101 0 0,0 1-92 0 0,0 1-40 0 0,0-2 10 0 0,0 2-13 0 0,0-2 73 0 0,0 2-25 0 0,0-1 33 0 0,3 2 76 0 0,-3 0-204 0 0,0 0 0 0 0,1 1-1 0 0,-1-1 1 0 0,1 0 0 0 0,-1 0 0 0 0,1-1-1 0 0,-1 1 1 0 0,0 0 0 0 0,1 0-1 0 0,-1 0 1 0 0,1 0 0 0 0,-1 0 0 0 0,1 0-1 0 0,-1 0 1 0 0,0-1 0 0 0,1 1-1 0 0,-1 0 1 0 0,1 0 0 0 0,-1-1 0 0 0,0 1-1 0 0,1 0 1 0 0,-1-1 0 0 0,0 1-1 0 0,0 0 1 0 0,1-1 0 0 0,-1 1 0 0 0,0 0-1 0 0,0-1 1 0 0,1 1 0 0 0,-1 0-1 0 0,0-1 1 0 0,0 1 0 0 0,0-1 0 0 0,0 1-1 0 0,1-1-8 0 0,-4-5 179 0 0,-6 4 45 0 0,6 2 95 0 0,3-2-165 0 0,0 1-34 0 0,0-2 36 0 0,0 1-84 0 0,0-2-12 0 0,0 2 17 0 0,0 0 168 0 0,0 2-28 0 0,-3 0-7 0 0,-43 0 419 0 0,25 0-392 0 0,6 0-116 0 0,1 0-60 0 0,13 0-49 0 0,-1 0-1 0 0,0 0 1 0 0,0 0 0 0 0,0 1 0 0 0,0-1 0 0 0,1 1 0 0 0,-1-1 0 0 0,0 1 0 0 0,0 0 0 0 0,1 0 0 0 0,-1 0 0 0 0,1 0 0 0 0,-1 0-12 0 0,0 0 4 0 0,1 0 0 0 0,-1 0 0 0 0,0 0 0 0 0,1-1 0 0 0,-1 1 0 0 0,0 0 0 0 0,1-1 0 0 0,-1 1 0 0 0,0-1 0 0 0,0 0 0 0 0,0 1 1 0 0,0-1-1 0 0,0 0-4 0 0,-9 0 0 0 0,7-1 0 0 0,1 1 0 0 0,-1 0 0 0 0,0 1 0 0 0,1-1 0 0 0,-1 0 0 0 0,1 1 0 0 0,-4 1 0 0 0,-4 9 0 0 0,-11-6 0 0 0,16 2 0 0 0,4-3 0 0 0,-12 1 0 0 0,-2 6 0 0 0,2-5 0 0 0,12-2 0 0 0,1-1 0 0 0,-15 6 0 0 0,15-8 0 0 0,-1 0 0 0 0,1-1 0 0 0,0 1 0 0 0,0 0 0 0 0,0 0 0 0 0,0 0 0 0 0,0 0 0 0 0,0 0 0 0 0,0 0 0 0 0,0 1 0 0 0,0-1 0 0 0,0 1 0 0 0,0 1 0 0 0,0 0 0 0 0,1-1 0 0 0,-1 1 0 0 0,1 0 0 0 0,0 0 0 0 0,-1 0 0 0 0,1 0 0 0 0,1 0 0 0 0,-1 0 0 0 0,0 0 0 0 0,1 0 0 0 0,-1 0 0 0 0,1 0 0 0 0,0-1 0 0 0,0 1 0 0 0,0 0 0 0 0,0 0 0 0 0,1-1 0 0 0,-1 1 0 0 0,2 1 0 0 0,-1 0 0 0 0,-1-2 0 0 0,-1-1 0 0 0,1 1 0 0 0,-1-1 0 0 0,0 1 0 0 0,1-1 0 0 0,-1 1 0 0 0,0-1 0 0 0,0 1 0 0 0,0-1 0 0 0,0 1 0 0 0,0-1 0 0 0,0 1 0 0 0,0-1 0 0 0,0 1 0 0 0,0-1 0 0 0,0 1 0 0 0,1-1 0 0 0,-1 1 0 0 0,0-1 0 0 0,1 1 0 0 0,0-1 0 0 0,12 16-16 0 0,1-1-35 0 0,-12-11 45 0 0,3 5 3 0 0,0-1-1 0 0,0 0 0 0 0,0 0 1 0 0,1 0-1 0 0,1 0 4 0 0,10 2-43 0 0,2 14 33 0 0,27 10 10 0 0,-43-32 12 0 0,1-1 1 0 0,-1 1 0 0 0,0-1 0 0 0,1 0-1 0 0,-1 0 1 0 0,2 0-13 0 0,-1 0 20 0 0,-1 0 1 0 0,1 0-1 0 0,-1 0 1 0 0,0 1-1 0 0,0-1 0 0 0,1 2-20 0 0,4 4 44 0 0,-5-5-19 0 0,1 1-1 0 0,-1-1 0 0 0,0 0 0 0 0,1 0 0 0 0,0 0 1 0 0,0 0-25 0 0,8 2 105 0 0,-10-4-75 0 0,0 0 1 0 0,1 0-1 0 0,-1 1 0 0 0,0-1 0 0 0,0 0 1 0 0,0 1-1 0 0,1 0-30 0 0,0 1 175 0 0,-3-3-7 0 0,0 0-32 0 0,0 0-10 0 0,0 0-4 0 0,0 0-1 0 0,0 0 6 0 0,0 3 1 0 0,0 0-84 0 0,0-1-25 0 0,1 0-1 0 0,-1 0 1 0 0,0 0 0 0 0,0 0 0 0 0,-1 0-1 0 0,1 0 1 0 0,0-1 0 0 0,-1 1 0 0 0,1 0-1 0 0,-1 0 1 0 0,0 1-19 0 0,-12 3 102 0 0,-10 5 25 0 0,-2 1 11 0 0,7-3-115 0 0,-1 2-13 0 0,-8-5 33 0 0,14 0-33 0 0,11-5-10 0 0,1 0 0 0 0,-1 0 0 0 0,1 0 0 0 0,-1-1 0 0 0,0 1 0 0 0,1 0 0 0 0,-1-1 0 0 0,0 0 0 0 0,0 1 0 0 0,1-1 0 0 0,-1 0 0 0 0,0 0 0 0 0,0 0 1 0 0,0 0-1 0 0,-1 0 0 0 0,-1 1 0 0 0,1-1 0 0 0,-1 1 0 0 0,1 0 0 0 0,-1 0 0 0 0,1 0 0 0 0,-1 0 0 0 0,-1 1 0 0 0,-11 4 0 0 0,-11-1 0 0 0,13 2 0 0 0,13-6 0 0 0,-1 0 0 0 0,1 0 0 0 0,0-1 0 0 0,-1 1 0 0 0,0 0 0 0 0,1-1 0 0 0,-1 1 0 0 0,1-1 0 0 0,-1 0 0 0 0,0 1 0 0 0,1-1 0 0 0,-1 0 0 0 0,0 0 0 0 0,0 0 0 0 0,-1 0 0 0 0,0 0 0 0 0,1 1 0 0 0,-1-1 0 0 0,1 1 0 0 0,-1-1 0 0 0,0 1 0 0 0,1 0 0 0 0,-1 0 0 0 0,1 0 0 0 0,-2 1 0 0 0,1 0 0 0 0,1-1 0 0 0,0 0 0 0 0,-1 0 0 0 0,0 0 0 0 0,1-1 0 0 0,-1 1 0 0 0,1 0 0 0 0,-1-1 0 0 0,0 0 0 0 0,1 0 0 0 0,-3 0 0 0 0,-7-1-22 0 0,-1-7-60 0 0,5 4 50 0 0,2 2-46 0 0,-2 1-83 0 0,8 1 161 0 0,-5-3-281 0 0,1-1 124 0 0,2 2 50 0 0,0 0-47 0 0,0 1-59 0 0,1-1-71 0 0,0 2 47 0 0,1-1-35 0 0,-1 0-365 0 0,1 1 90 0 0,-1-1-48 0 0,1-1-697 0 0,0-2-548 0 0,0-6-1041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54.0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6536 0 0,'0'0'141'0'0,"0"0"23"0"0,0 0 13 0 0,0 2-19 0 0,0 78 1252 0 0,0-71-1226 0 0,1-2-50 0 0,1 0-21 0 0,3 1 1 0 0,-1 2 4 0 0,-2-2-1 0 0,0 0 24 0 0,-2 3 56 0 0,-1-1-52 0 0,1 2 9 0 0,0-3-20 0 0,1 0 12 0 0,2 0 44 0 0,-1-2-97 0 0,1 0 8 0 0,-1-1-1 0 0,0 1 1 0 0,-1 0 0 0 0,0 0 0 0 0,0 0 0 0 0,0 0 0 0 0,-1 4-101 0 0,0 6 166 0 0,0 20 147 0 0,3-12-66 0 0,2-8-84 0 0,-3-10-85 0 0,0-1 1 0 0,0 1-1 0 0,-1 0 1 0 0,0 0-1 0 0,-1 0 1 0 0,1 0-79 0 0,-1 16 200 0 0,0-1-49 0 0,0 49 213 0 0,0-39-167 0 0,0-24-127 0 0,1 1 1 0 0,0 0 0 0 0,1-1 0 0 0,2 9-71 0 0,-1-10 59 0 0,-2 1 0 0 0,1-1 0 0 0,-1 1 1 0 0,0 6-60 0 0,-1 5 136 0 0,0 12 52 0 0,0-10-32 0 0,0 1-36 0 0,0 2 79 0 0,0 2 67 0 0,0-2 53 0 0,-2-14-156 0 0,-5-3-21 0 0,5-5-70 0 0,-1 1 35 0 0,1 0 49 0 0,2 2 65 0 0,0-7-210 0 0,0 1 1 0 0,1-1-1 0 0,-1 0 1 0 0,0 1-1 0 0,1-1 1 0 0,-1 0-1 0 0,1 1 1 0 0,0-1-1 0 0,0 1 1 0 0,-1-1-1 0 0,1 1 1 0 0,0 0-12 0 0,1-1 10 0 0,-1 0 0 0 0,0 0 0 0 0,0 0 0 0 0,-1 1 1 0 0,1-1-1 0 0,0 0 0 0 0,-1 0 0 0 0,1 0 0 0 0,-1 0 0 0 0,1 0 1 0 0,-1 0-1 0 0,0-1-10 0 0,0 0 1 0 0,1 1 1 0 0,-1-1-1 0 0,0 1 0 0 0,1 0 1 0 0,-1-1-1 0 0,1 1 0 0 0,0 0 1 0 0,0-1-1 0 0,0 1 1 0 0,0 0-1 0 0,1-2-1 0 0,8-18-1 0 0,-2 6 0 0 0,9-6 47 0 0,5-6 5 0 0,0-3 18 0 0,5-1-58 0 0,-19 24-11 0 0,-5 5-11 0 0,0-1 0 0 0,0 1 0 0 0,1 0 0 0 0,0 0 0 0 0,-1 0 0 0 0,2 0 11 0 0,44-19-126 0 0,-48 22 118 0 0,1-1 4 0 0,-1 0 0 0 0,1 0 0 0 0,-1 0 0 0 0,1 1 0 0 0,0-1 0 0 0,-1 0 0 0 0,1 1 0 0 0,0-1 0 0 0,-1 1 0 0 0,1 0 0 0 0,0 0 0 0 0,-1 0 0 0 0,1 0 0 0 0,0 0 0 0 0,0 0 0 0 0,-1 0-1 0 0,1 0 1 0 0,1 1 4 0 0,-1 0-7 0 0,0 0 0 0 0,0 0 0 0 0,0 0-1 0 0,0 0 1 0 0,-1 0 0 0 0,1 0-1 0 0,0 1 1 0 0,-1-1 0 0 0,1 1 7 0 0,-1-1-2 0 0,0 0 1 0 0,0 1 0 0 0,1-1-1 0 0,-1 0 1 0 0,1 0-1 0 0,-1 0 1 0 0,1 0 0 0 0,-1-1-1 0 0,1 1 1 0 0,-1 0-1 0 0,1-1 1 0 0,0 1 0 0 0,-1-1-1 0 0,1 1 1 0 0,0-1-1 0 0,-1 0 1 0 0,1 0-1 0 0,1 1 3 0 0,-2-1-5 0 0,0 0 1 0 0,0 0 0 0 0,0 0 0 0 0,0 0 0 0 0,0 0 0 0 0,0 0 0 0 0,0 1 0 0 0,0-1 0 0 0,0 1 0 0 0,0-1 0 0 0,0 0 0 0 0,0 1 0 0 0,0 0 0 0 0,0-1 0 0 0,0 1 0 0 0,0-1 0 0 0,0 2 3 0 0,0-1-1 0 0,1 1 0 0 0,-1 0 0 0 0,1 0 1 0 0,-1 0-1 0 0,0 0 0 0 0,0 1 0 0 0,0-1 0 0 0,0 0 0 0 0,0 2 1 0 0,-1-3 0 0 0,1 1 0 0 0,-1-2 0 0 0,0 1 0 0 0,0 0 0 0 0,0 0 0 0 0,0-1 0 0 0,0 1 0 0 0,0 0 0 0 0,0 0 0 0 0,1-1 0 0 0,-1 1 0 0 0,0 0 0 0 0,1-1 0 0 0,-1 1 0 0 0,0 0 0 0 0,1-1 0 0 0,-1 1 0 0 0,1-1 0 0 0,-1 1 0 0 0,1-1 0 0 0,-1 1 0 0 0,1-1 0 0 0,0 1 0 0 0,-1-1 0 0 0,1 1 0 0 0,-1-1 0 0 0,1 0 0 0 0,0 1 0 0 0,0-1 0 0 0,6 3 0 0 0,-6-2 0 0 0,0 0 0 0 0,0-1 0 0 0,0 1 0 0 0,0-1 0 0 0,0 1 0 0 0,0 0 0 0 0,0 0 0 0 0,0 0 0 0 0,-1 0 0 0 0,1 0 0 0 0,0-1 0 0 0,-1 1 0 0 0,1 1 0 0 0,0-1 0 0 0,-1 0 0 0 0,1 0 0 0 0,-1 0 0 0 0,0 0 0 0 0,1 0 0 0 0,-1 0 0 0 0,0 0 0 0 0,0 1 0 0 0,1-1 0 0 0,-1 0 0 0 0,0 0 0 0 0,0 0 0 0 0,0 0 0 0 0,-1 1 0 0 0,1-1 0 0 0,0 0 0 0 0,0 0 0 0 0,-1 2 0 0 0,1-1 0 0 0,0 1 0 0 0,0-1 0 0 0,0 1 0 0 0,1-1 0 0 0,-1 1 0 0 0,1-1 0 0 0,-1 1 0 0 0,1-1 0 0 0,0 1 0 0 0,0 0 0 0 0,4 6-1 0 0,2 3 0 0 0,-5 0-32 0 0,-2-10 11 0 0,0 0-1 0 0,0 0 1 0 0,1-1 0 0 0,-1 1-1 0 0,0 0 1 0 0,1 0 0 0 0,0 0-1 0 0,-1-1 1 0 0,1 1 0 0 0,0 0-1 0 0,0 0 1 0 0,0-1 0 0 0,0 1 22 0 0,5 8-156 0 0,-4 4-43 0 0,-2-12 41 0 0,0 0 47 0 0,0 0 39 0 0,0 0 37 0 0,0 2 42 0 0,0 0 62 0 0,0 10 304 0 0,0-8-292 0 0,0-2-89 0 0,0-2-47 0 0,0 1-53 0 0,0 0-62 0 0,0-1-43 0 0,0 1-63 0 0,0-1-68 0 0,0 0-76 0 0,0 0-82 0 0,0-1-87 0 0,0 1-95 0 0,0-1-99 0 0,0 1-1160 0 0,0-1-1116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56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295 34 7368 0 0,'0'0'165'0'0,"0"-3"22"0"0,0 2-165 0 0,0-1 0 0 0,0 1-1 0 0,0 0 1 0 0,0-1 0 0 0,-1 1 0 0 0,1 0 0 0 0,0-1 0 0 0,-1 1 0 0 0,0 0 0 0 0,1 0 0 0 0,-1-1 0 0 0,0 1-1 0 0,1 0 1 0 0,-1 0 0 0 0,0 0 0 0 0,0 0-22 0 0,-7-5 66 0 0,5 5-34 0 0,0 0 57 0 0,-1 0 49 0 0,0 1 38 0 0,-1-1 72 0 0,-10 2 528 0 0,9-1-474 0 0,1 0-65 0 0,1 0-82 0 0,1 0-124 0 0,0 0 51 0 0,-2 0 122 0 0,-9 0 376 0 0,10 1-445 0 0,0 1-50 0 0,-2 1 32 0 0,-21 11 351 0 0,11-1-245 0 0,8-5-117 0 0,5-5-49 0 0,0 1-1 0 0,-1-1 0 0 0,1 0 1 0 0,-1 0-1 0 0,0 0 0 0 0,0 0-56 0 0,-1-1 69 0 0,4-1-50 0 0,1-1 0 0 0,-1 0 0 0 0,0 0-1 0 0,1 1 1 0 0,-1-1 0 0 0,0 0-1 0 0,1 1 1 0 0,-1-1 0 0 0,1 1 0 0 0,-1-1-1 0 0,1 1 1 0 0,-1-1 0 0 0,1 1-1 0 0,-1-1 1 0 0,1 1 0 0 0,-1 0 0 0 0,1-1-1 0 0,0 1 1 0 0,-1-1 0 0 0,1 1-1 0 0,0 0 1 0 0,0 0-19 0 0,-3 4 78 0 0,-7 12 174 0 0,-1-2-67 0 0,-1 3-32 0 0,9-12-116 0 0,-1 0 1 0 0,1 0-1 0 0,1 0 1 0 0,-2 5-38 0 0,1-1 11 0 0,-4 11 8 0 0,0-6 82 0 0,-3 4 153 0 0,4 9 60 0 0,-1-15-103 0 0,7-11-181 0 0,-1-1 1 0 0,0 0-1 0 0,0 1 0 0 0,0-1 0 0 0,1 1 1 0 0,-1 0-1 0 0,1-1 0 0 0,-1 1 1 0 0,1-1-1 0 0,0 1 0 0 0,0 0 1 0 0,-1-1-1 0 0,1 1-30 0 0,1 6 72 0 0,1 0-41 0 0,9 9-19 0 0,-10-16-12 0 0,-1 0 1 0 0,1 1 0 0 0,0-1 0 0 0,-1 0 0 0 0,1 0-1 0 0,0 1 1 0 0,0-1 0 0 0,0 0 0 0 0,0 0 0 0 0,0 0-1 0 0,0 0 1 0 0,0 0 0 0 0,0-1 0 0 0,0 1 0 0 0,1 0-1 0 0,-1 0 2 0 0,0-1 0 0 0,0 0 0 0 0,0 0 0 0 0,0 0 0 0 0,0 0 0 0 0,0 0 0 0 0,0 0 0 0 0,0 0 0 0 0,0 0 0 0 0,0 0 0 0 0,0 0 0 0 0,-1 0 0 0 0,2-1-2 0 0,5 0 15 0 0,39 1 49 0 0,-44 0-61 0 0,0 0 0 0 0,-1 0 0 0 0,1 0-1 0 0,0 0 1 0 0,0-1 0 0 0,-1 1 0 0 0,1 0 0 0 0,0-1 0 0 0,-1 0 0 0 0,1 1 0 0 0,0-1 0 0 0,-1 0-1 0 0,1 0 1 0 0,-1 0 0 0 0,1 0-3 0 0,7-4 21 0 0,1 0-6 0 0,-7 4-5 0 0,-1 0-1 0 0,0-1 1 0 0,1 1-1 0 0,-1 0 1 0 0,0-1-1 0 0,0 1 1 0 0,0-1 0 0 0,0 0-1 0 0,0 0-9 0 0,2-1 16 0 0,0 0 0 0 0,0 1-1 0 0,0-1 1 0 0,0 1 0 0 0,1-1-1 0 0,-1 1 1 0 0,1 1 0 0 0,1-1-16 0 0,17-9 18 0 0,-15 5 0 0 0,-1 0 0 0 0,0 0-1 0 0,-1 0 1 0 0,5-6-18 0 0,2-2 36 0 0,-11 13-35 0 0,0-1 0 0 0,-1-1 0 0 0,1 1-1 0 0,-1 0 1 0 0,0 0 0 0 0,1-1 0 0 0,-1 1 0 0 0,0 0 0 0 0,0-1 0 0 0,0 1 0 0 0,-1-1 0 0 0,1 1-1 0 0,-1-1 0 0 0,1 0 0 0 0,-1 1 0 0 0,1-1 0 0 0,0 0 0 0 0,0 1 0 0 0,0 0 0 0 0,0-1 0 0 0,0 1 0 0 0,1 0 0 0 0,-1-1 0 0 0,1 1 0 0 0,-1 0 0 0 0,1 0 0 0 0,0 0 0 0 0,6-6 0 0 0,-5 5 2 0 0,1 0-1 0 0,-1-1 1 0 0,0 1 0 0 0,0-1-1 0 0,0 0 1 0 0,0 0-2 0 0,2-7 30 0 0,-4 9-27 0 0,0 0-1 0 0,0-1 1 0 0,0 1-1 0 0,1 0 1 0 0,-1 0 0 0 0,1-1-1 0 0,-1 1 1 0 0,1 0 0 0 0,0 0-3 0 0,2-2-1 0 0,0-1 1 0 0,-1-1 0 0 0,1 1 0 0 0,-1 0 0 0 0,0-1 0 0 0,-1 0-1 0 0,1 0 1 0 0,-1 1 2 0 0,0 0 0 0 0,0 0 0 0 0,1 1 0 0 0,0-1 0 0 0,0 1 0 0 0,2-4-2 0 0,2 5 49 0 0,3 3-37 0 0,-10 0-6 0 0,3 0 30 0 0,-3 0-108 0 0,0 0-25 0 0,0 3 17 0 0,0 40-12 0 0,0 75 88 0 0,-1-116 4 0 0,1-1 0 0 0,0 1 0 0 0,1-1 0 0 0,-1 1 0 0 0,0-1 0 0 0,0 1 0 0 0,1-1 0 0 0,-1 1 0 0 0,1-1 0 0 0,-1 1 0 0 0,11 14 0 0 0,-5 0 10 0 0,5-2 5 0 0,-9-11-67 0 0,-2-3-39 0 0,0 1-101 0 0,-1 6-151 0 0,2-4 138 0 0,-1-1-84 0 0,0-2 94 0 0,0 1-43 0 0,0-1-108 0 0,0 1-52 0 0,0-1-46 0 0,0 1-42 0 0,0-1-142 0 0,0 0-40 0 0,0 0-173 0 0,0 0-464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56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0 8928 0 0,'0'0'200'0'0,"0"0"33"0"0,0 0 14 0 0,3 0-41 0 0,24 0-96 0 0,-25 0 0 0 0,-1 0 125 0 0,-1 0 201 0 0,0 0 11 0 0,3 0-21 0 0,5 3-147 0 0,-2 5-37 0 0,0 1-35 0 0,0 2-34 0 0,-5-9-132 0 0,3 16 289 0 0,-4 13 83 0 0,-1-14-172 0 0,1 0-12 0 0,0 0-61 0 0,0-1-51 0 0,0-3-39 0 0,-2 4 68 0 0,-4 2-27 0 0,0-3-32 0 0,5-12-55 0 0,1 1 0 0 0,-1-1 0 0 0,1 1 1 0 0,0 0-1 0 0,0-1 0 0 0,1 5-32 0 0,-1 18 161 0 0,-4-6 13 0 0,2-16-143 0 0,-1 2 24 0 0,1 1 0 0 0,0-1-1 0 0,0 0 1 0 0,1 1 0 0 0,0-1 0 0 0,0 7-55 0 0,1-8 45 0 0,-1-1 1 0 0,0 1 0 0 0,0 0 0 0 0,0-1 0 0 0,-1 1 0 0 0,0 1-46 0 0,0-2 47 0 0,0 1 0 0 0,1-1 1 0 0,0 1-1 0 0,0 0 0 0 0,0-1 0 0 0,1 3-47 0 0,-1-1 67 0 0,1 1 0 0 0,-2 0 0 0 0,1-1 0 0 0,-1 0 0 0 0,0 1 0 0 0,-2 5-67 0 0,2-8 41 0 0,-1 13 209 0 0,3 0-80 0 0,-1 5 19 0 0,1-23-182 0 0,0 1 0 0 0,0-1 0 0 0,0 1 0 0 0,0-1 0 0 0,-1 1 0 0 0,1-1-1 0 0,0 0 1 0 0,0 1 0 0 0,-1-1 0 0 0,1 1 0 0 0,0-1 0 0 0,-1 0 0 0 0,1 1 0 0 0,0-1 0 0 0,-1 0 0 0 0,1 1 0 0 0,-1-1 0 0 0,1 0-1 0 0,0 1 1 0 0,-1-1 0 0 0,1 0 0 0 0,-1 0 0 0 0,1 0 0 0 0,-1 1 0 0 0,1-1 0 0 0,-1 0 0 0 0,1 0 0 0 0,-1 0 0 0 0,1 0 0 0 0,-1 0 0 0 0,1 0-1 0 0,-1 0-6 0 0,0 0 4 0 0,1 0-1 0 0,0 0 0 0 0,0 0 1 0 0,0 0-1 0 0,0 0 0 0 0,0 0 0 0 0,0 0 1 0 0,-1 0-1 0 0,1 0 0 0 0,0 0 0 0 0,0 0 1 0 0,0 0-1 0 0,0 0 0 0 0,0 0 0 0 0,-1 1 1 0 0,1-1-1 0 0,0 0 0 0 0,0 0 0 0 0,0 0 1 0 0,0 0-1 0 0,0 0 0 0 0,0 0 0 0 0,0 0 1 0 0,0 0-1 0 0,-1 1 0 0 0,1-1 0 0 0,0 0 1 0 0,0 0-1 0 0,0 0 0 0 0,0 0 1 0 0,0 0-1 0 0,0 0 0 0 0,0 1 0 0 0,0-1 1 0 0,0 0-1 0 0,0 0 0 0 0,0 0 0 0 0,0 0 1 0 0,0 0-1 0 0,0 1 0 0 0,0-1 0 0 0,0 0 1 0 0,0 0-1 0 0,0 0 0 0 0,0 0 0 0 0,0 0 1 0 0,0 1-1 0 0,0-1 0 0 0,0 0 0 0 0,0 0 1 0 0,1 0-1 0 0,-1 0 0 0 0,0 0 1 0 0,0 0-5 0 0,0 5 45 0 0,0 17 88 0 0,0-8-14 0 0,0-11-12 0 0,0-3-2 0 0,0 3-2 0 0,0 8-13 0 0,0-8-10 0 0,0-3-67 0 0,0 0-90 0 0,0 0-111 0 0,0 0-244 0 0,0 0-434 0 0,0 0 662 0 0,0 0 41 0 0,0 0-4 0 0,-1 0-37 0 0,1 0-2 0 0,0 0-38 0 0,-1 0-43 0 0,0 0-50 0 0,0 0-52 0 0,0 0-48 0 0,0 0-45 0 0,0 0-37 0 0,-1 0-147 0 0,0 0-37 0 0,-3 0-1540 0 0</inkml:trace>
  <inkml:trace contextRef="#ctx0" brushRef="#br0" timeOffset="391.33">1 345 7312 0 0,'0'0'165'0'0,"0"0"22"0"0,0 0 9 0 0,3 0-20 0 0,-3 0-293 0 0,2 0 76 0 0,-1 0 64 0 0,1 0 55 0 0,3 0 191 0 0,7 0 551 0 0,-9 0-633 0 0,-1 0-82 0 0,1 0 327 0 0,-1 0-66 0 0,0 0-277 0 0,1 0 52 0 0,3 0 106 0 0,9 0 407 0 0,-9 0-456 0 0,-2 0-70 0 0,-1-1-46 0 0,0 0-57 0 0,-1 0-69 0 0,-1-1 116 0 0,1-2-43 0 0,-1 1 30 0 0,0 1 57 0 0,-1 2 90 0 0,8 6-71 0 0,-8-6-126 0 0,1 0 1 0 0,0 0 0 0 0,-1 0-1 0 0,1 0 1 0 0,0 1 0 0 0,-1-1-1 0 0,1 0 1 0 0,0 0 0 0 0,-1 0-1 0 0,1 0 1 0 0,-1-1-1 0 0,1 1 1 0 0,0 0 0 0 0,-1 0-1 0 0,1 0 1 0 0,0 0 0 0 0,-1-1-1 0 0,1 1 1 0 0,-1 0 0 0 0,1-1-1 0 0,0 1-9 0 0,4-2 87 0 0,1-1 36 0 0,1 2 50 0 0,3 0 60 0 0,1-1-73 0 0,-2-1-37 0 0,-9 2-114 0 0,1 1 0 0 0,0-1 0 0 0,-1 1-1 0 0,1 0 1 0 0,0-1 0 0 0,-1 1 0 0 0,1 0 0 0 0,0 0-1 0 0,-1-1 1 0 0,1 1 0 0 0,0 0 0 0 0,-1 0-1 0 0,1 0 1 0 0,0 0 0 0 0,0 0 0 0 0,-1 0 0 0 0,1 0-1 0 0,0 0 1 0 0,-1 0 0 0 0,1 0 0 0 0,0 1-1 0 0,-1-1 1 0 0,1 0 0 0 0,0 0 0 0 0,-1 1 0 0 0,1-1-1 0 0,0 0 1 0 0,-1 1 0 0 0,1-1 0 0 0,0 1-1 0 0,-1-1 1 0 0,1 1 0 0 0,-1-1 0 0 0,1 1 0 0 0,-1-1-9 0 0,0 1 3 0 0,0-1 0 0 0,0 0 0 0 0,1 0 0 0 0,-1 0 1 0 0,0 0-1 0 0,0 0 0 0 0,0 0 0 0 0,0 0 0 0 0,0 1 1 0 0,0-1-1 0 0,0 0 0 0 0,0 0 0 0 0,0 0 0 0 0,0 0 1 0 0,0 0-1 0 0,1 0 0 0 0,-1 0 0 0 0,0 0 0 0 0,0 0 1 0 0,0 0-1 0 0,0 0 0 0 0,0 0 0 0 0,0 0 0 0 0,1 0 1 0 0,-1 1-1 0 0,0-1 0 0 0,0 0 0 0 0,0 0 1 0 0,0 0-1 0 0,0 0 0 0 0,0 0 0 0 0,1 0 0 0 0,-1-1 1 0 0,0 1-1 0 0,0 0 0 0 0,0 0 0 0 0,0 0 0 0 0,0 0 1 0 0,0 0-1 0 0,0 0 0 0 0,1 0 0 0 0,-1 0 0 0 0,0 0 1 0 0,0 0-1 0 0,0 0 0 0 0,0 0 0 0 0,0 0 0 0 0,0 0 1 0 0,0-1-1 0 0,0 1 0 0 0,0 0 0 0 0,0 0 0 0 0,1 0 1 0 0,-1 0-1 0 0,0 0 0 0 0,0 0 0 0 0,0-1-3 0 0,1 0 15 0 0,1 0 0 0 0,-1 0 0 0 0,1 0 1 0 0,-1 0-1 0 0,1 0 0 0 0,-1 0 0 0 0,1 0 0 0 0,0 1 0 0 0,-1-1-15 0 0,3 0 23 0 0,-1 0-1 0 0,0 0 1 0 0,1 1 0 0 0,-1-1 0 0 0,0 1-1 0 0,3 0-22 0 0,5-3 122 0 0,11-8-9 0 0,-12 8-28 0 0,-4 4-61 0 0,-3-1-13 0 0,1 1 0 0 0,-1-1 0 0 0,0 0 0 0 0,0 0 0 0 0,0 0 0 0 0,0 0 0 0 0,0-1 0 0 0,1 0 0 0 0,-1 1 1 0 0,0-1-1 0 0,0 0-11 0 0,6-4 34 0 0,-8 4-31 0 0,0 0 1 0 0,1 0-1 0 0,-1 0 1 0 0,1 0-1 0 0,-1 0 0 0 0,1 1 1 0 0,0-1-1 0 0,-1 1 1 0 0,1-1-1 0 0,0 1 1 0 0,-1-1-1 0 0,1 1 1 0 0,0 0-1 0 0,0 0-3 0 0,1 0 7 0 0,31-2 67 0 0,-32 2-70 0 0,0 0 0 0 0,0-1 0 0 0,0 1 0 0 0,0-1 0 0 0,0 0 0 0 0,-1 1 0 0 0,1-1 0 0 0,0 0 0 0 0,0 0 0 0 0,-1 0 0 0 0,1 0 0 0 0,-1-1 1 0 0,2 0-5 0 0,4-1 77 0 0,2 3-72 0 0,-6 1 9 0 0,6-1 14 0 0,-4 0-40 0 0,-3 0-53 0 0,-2 0-94 0 0,0 0-129 0 0,0 0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54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66 5456 0 0,'0'0'158'0'0,"0"-2"-4"0"0,0-10-87 0 0,0 1-134 0 0,0 11 79 0 0,0-1 33 0 0,0 0 32 0 0,0-1 42 0 0,0 0 52 0 0,0-2 57 0 0,0 3-330 0 0,0 0 120 0 0,0-1 101 0 0,0 0 82 0 0,0-1 153 0 0,0-6 845 0 0,0 5-762 0 0,0 2-286 0 0,0 1-37 0 0,0 0-43 0 0,0 0-51 0 0,0-2 466 0 0,0 3-8 0 0,0 0-16 0 0,0 0-53 0 0,0 0-22 0 0,0 0-3 0 0,0 0-22 0 0,0 0-88 0 0,0 3-40 0 0,0 3-44 0 0,0 1-33 0 0,0 7 74 0 0,0 2-64 0 0,0 23 108 0 0,0-26-125 0 0,0-11-133 0 0,1 0-1 0 0,-1-1 1 0 0,0 1 0 0 0,0 0 0 0 0,1-1 0 0 0,-1 1 0 0 0,1 0 0 0 0,-1-1 0 0 0,1 1 0 0 0,0-1 0 0 0,0 1 0 0 0,-1-1 0 0 0,2 2-17 0 0,5 11 125 0 0,-5 0-13 0 0,-2 24 126 0 0,0 3 86 0 0,0 1 90 0 0,0 1 97 0 0,-3-21-298 0 0,-2 1-75 0 0,3-15-92 0 0,0 0 0 0 0,0 1-1 0 0,1-1 1 0 0,-1 10-46 0 0,3-5 41 0 0,-1 8 31 0 0,-3-4 22 0 0,1-11-68 0 0,-1 1 28 0 0,1 0 1 0 0,0 0 0 0 0,0 1 0 0 0,1-1 0 0 0,0 1-1 0 0,0 5-54 0 0,1-4 59 0 0,-1-1 0 0 0,0 0 0 0 0,-1 0-1 0 0,0 1 1 0 0,-1 0-59 0 0,1-1 37 0 0,0-1-1 0 0,1 1 1 0 0,0 0-1 0 0,0 0 0 0 0,1 1-36 0 0,0 89 284 0 0,-1-95-538 0 0,1 0 119 0 0,0 0 101 0 0,-1-1 81 0 0,0 1 89 0 0,-3 4 435 0 0,2-4-373 0 0,1-1-133 0 0,0-1-43 0 0,0 1-52 0 0,0-1-61 0 0,1 1-71 0 0,-1 0-79 0 0,0-1-90 0 0,0 1-98 0 0,1 0 83 0 0,0-1-50 0 0,0 0-54 0 0,-1 1-56 0 0,1-1-59 0 0,0 1-62 0 0,0-1-65 0 0,0 1-67 0 0,0-2-1328 0 0,0 0-1184 0 0</inkml:trace>
  <inkml:trace contextRef="#ctx0" brushRef="#br0" timeOffset="343.47">1 378 8840 0 0,'0'0'197'0'0,"0"2"24"0"0,0-1-216 0 0,0-1 0 0 0,0 1-1 0 0,0-1 1 0 0,0 0-1 0 0,0 1 1 0 0,0-1-1 0 0,0 1 1 0 0,0-1 0 0 0,0 0-1 0 0,0 1 1 0 0,0-1-1 0 0,0 0 1 0 0,0 1 0 0 0,0-1-1 0 0,0 1 1 0 0,0-1-1 0 0,0 0 1 0 0,1 1 0 0 0,-1-1-1 0 0,0 0 1 0 0,0 1-1 0 0,0-1 1 0 0,1 0-1 0 0,-1 1 1 0 0,0-1 0 0 0,1 0-1 0 0,-1 0 1 0 0,0 1-1 0 0,0-1 1 0 0,1 0 0 0 0,-1 0-1 0 0,0 0 1 0 0,1 1-1 0 0,-1-1 1 0 0,0 0-1 0 0,1 0 1 0 0,-1 0 0 0 0,1 0-1 0 0,-1 0 1 0 0,1 0-5 0 0,16-6 195 0 0,-5 0-112 0 0,0 4-51 0 0,-1 2-14 0 0,-1 0 34 0 0,10 0 133 0 0,-1 0 69 0 0,26 0 414 0 0,-32 0-497 0 0,0 0-39 0 0,7-1 164 0 0,-10-1-128 0 0,0-3-35 0 0,5-1-2 0 0,26 1 50 0 0,-5-6-18 0 0,-4 5-14 0 0,-3-1-56 0 0,15-4 15 0 0,-5 2-34 0 0,21-2 70 0 0,-27 5-47 0 0,-6 1-1 0 0,53-11 152 0 0,-45 5-225 0 0,9 5-23 0 0,-9-5 0 0 0,-17 7-8 0 0,6-2-106 0 0,-3 0-120 0 0,-14 4 75 0 0,5 1-79 0 0,-8 1 91 0 0,0 0-87 0 0,-2 0 74 0 0,0-1-36 0 0,1 0-40 0 0,-1 1-44 0 0,-1-1-9 0 0,1 0-40 0 0,1-2-430 0 0,1 0-288 0 0,2-3-675 0 0</inkml:trace>
  <inkml:trace contextRef="#ctx0" brushRef="#br0" timeOffset="764.24">870 50 7080 0 0,'0'0'157'0'0,"2"3"23"0"0,9 8 13 0 0,-7-2-65 0 0,-4-2-60 0 0,-1-4-58 0 0,1-2-11 0 0,0 1 0 0 0,0 0 0 0 0,1 0 0 0 0,-1-1 0 0 0,0 1 0 0 0,1 0 0 0 0,-1-1 0 0 0,1 1 0 0 0,0-1 0 0 0,-1 1 0 0 0,1-1 0 0 0,0 1 0 0 0,1 0 1 0 0,4 10 12 0 0,-4 5 41 0 0,-2-8 15 0 0,0 3 60 0 0,0 29 434 0 0,0-27-396 0 0,-1 24 508 0 0,1 10 232 0 0,4-16-262 0 0,1-15-318 0 0,1 6 65 0 0,-3 2-86 0 0,-3 202 2009 0 0,0-224-2154 0 0,0-1 0 0 0,0 0-164 0 0,0 0 35 0 0,0 1 120 0 0,-1-1 140 0 0,1-2 238 0 0,0-1-281 0 0,0 0-49 0 0,0 0-105 0 0,1-1-42 0 0,-1 1-46 0 0,1-1-38 0 0,0 0-44 0 0,0 1-48 0 0,4-8 133 0 0,-4 8-5 0 0,0-1 0 0 0,0 1 0 0 0,-1-1 0 0 0,1 1 0 0 0,0-1 0 0 0,0 1 0 0 0,-1-1 0 0 0,1 0-1 0 0,-1 1 1 0 0,1-1 0 0 0,-1 0 0 0 0,0 0 0 0 0,0 1 0 0 0,0-1-4 0 0,0 0 1 0 0,0 0-1 0 0,1 1 1 0 0,-1-1 0 0 0,0 0 0 0 0,1 0-1 0 0,-1 1 1 0 0,1-1 0 0 0,-1 1 0 0 0,1-1-1 0 0,0 0 1 0 0,0 1 0 0 0,0-1-1 0 0,0 1 1 0 0,0-1-1 0 0,4-6 1 0 0,0-3-1 0 0,-4 9 1 0 0,0-1 0 0 0,0 1 0 0 0,0 0 0 0 0,1 0 0 0 0,-1-1 1 0 0,1 1-1 0 0,-1 0 0 0 0,1 0 0 0 0,0 0-1 0 0,6-5 21 0 0,7-9 8 0 0,-8 6-39 0 0,2-3-37 0 0,3 2 26 0 0,-3 3 5 0 0,2-9-64 0 0,-9 15 71 0 0,1 0-1 0 0,0 1 0 0 0,-1-1 1 0 0,1 1-1 0 0,0-1 0 0 0,0 1 1 0 0,0 0-1 0 0,0 0 10 0 0,-1 0-10 0 0,-1 0 1 0 0,1 1 0 0 0,0-1-1 0 0,0 1 1 0 0,0 0-1 0 0,0-1 1 0 0,1 1 0 0 0,-1 0-1 0 0,0 0 1 0 0,0 0-1 0 0,0 1 1 0 0,0-1-1 0 0,0 0 1 0 0,0 1 0 0 0,0-1-1 0 0,1 2 10 0 0,14 9-22 0 0,-10-8-1 0 0,-7-3 22 0 0,1 0 0 0 0,-1 0 0 0 0,1 0 0 0 0,-1 1 0 0 0,1-1 0 0 0,-1 0 0 0 0,1 0 0 0 0,-1 1 0 0 0,1-1 0 0 0,-1 0 0 0 0,0 1 0 0 0,1-1 0 0 0,-1 0 0 0 0,1 1 0 0 0,-1-1 0 0 0,0 1 0 0 0,0-1 0 0 0,1 0 0 0 0,-1 1 0 0 0,0-1 0 0 0,1 1 0 0 0,-1-1 1 0 0,0 1-1 0 0,0-1 0 0 0,0 1 0 0 0,0-1 0 0 0,0 1 0 0 0,0-1 0 0 0,1 1 0 0 0,-1-1 0 0 0,0 1 0 0 0,0 0 0 0 0,-1-1 0 0 0,1 1 0 0 0,0-1 0 0 0,0 1 0 0 0,0-1 0 0 0,0 1 1 0 0,0-1-2 0 0,0 1 0 0 0,0 0 1 0 0,0 0-1 0 0,0-1 0 0 0,0 1 1 0 0,0 0-1 0 0,0-1 0 0 0,0 1 1 0 0,1 0-1 0 0,-1-1 0 0 0,0 1 1 0 0,0 0-1 0 0,1-1 0 0 0,-1 1 1 0 0,0 0-1 0 0,1-1 0 0 0,-1 1 1 0 0,1-1-1 0 0,-1 1 0 0 0,1-1 1 0 0,-1 1-1 0 0,1-1 0 0 0,-1 1 1 0 0,1-1-1 0 0,-1 1 0 0 0,1-1 2 0 0,0 0-2 0 0,-1 1 0 0 0,1-1 0 0 0,-1 1 0 0 0,1-1 0 0 0,0 1 0 0 0,-1-1-1 0 0,0 1 1 0 0,1-1 0 0 0,-1 1 0 0 0,1-1 0 0 0,-1 1 0 0 0,1 0 0 0 0,-1-1-1 0 0,0 1 1 0 0,0 0 0 0 0,1-1 0 0 0,-1 1 0 0 0,0 0 0 0 0,0-1 0 0 0,0 1 0 0 0,0 0-1 0 0,0-1 1 0 0,0 1 0 0 0,0 0 0 0 0,0 0 0 0 0,0-1 2 0 0,1 8-21 0 0,-1-6 18 0 0,0 0 0 0 0,0 1-1 0 0,0-1 1 0 0,0 0 0 0 0,0 0 0 0 0,-1 1-1 0 0,1-1 1 0 0,-1 0 0 0 0,1 0 0 0 0,-1 1 3 0 0,-4 6 0 0 0,3-8 0 0 0,1 0 0 0 0,1 1 0 0 0,-1-1 0 0 0,0 1 0 0 0,0 0 0 0 0,1-1 0 0 0,-1 1 0 0 0,0-1 0 0 0,1 1 0 0 0,0 0 0 0 0,-1 0 0 0 0,1-1 0 0 0,0 1 0 0 0,0 0 0 0 0,-1 10 0 0 0,1-8 0 0 0,0-1 0 0 0,-1 0 0 0 0,1 1 0 0 0,1-1 0 0 0,-1 0 0 0 0,0 1 0 0 0,1-1 0 0 0,0 0 0 0 0,-1 0 0 0 0,2 1 0 0 0,9 13 0 0 0,-6-4 0 0 0,-1-11 0 0 0,-1-1 0 0 0,6 15 0 0 0,-8-14 0 0 0,0-1 0 0 0,0 0 0 0 0,0 0 0 0 0,-1 0 0 0 0,1 0 0 0 0,0 0 0 0 0,0 0 0 0 0,1 0 0 0 0,-1 0 0 0 0,0 0 0 0 0,0 0 0 0 0,1 0 0 0 0,12 2-14 0 0,-12-3-60 0 0,1 0-49 0 0,-2 0 148 0 0,1 0-35 0 0,-1 0-38 0 0,1 0-36 0 0,0 0-40 0 0,0 0-38 0 0,0 0-40 0 0,0 0-41 0 0,0 0-40 0 0,0 0-43 0 0,0 0-43 0 0,0 0-43 0 0,0 0-45 0 0,0 0-44 0 0,0 0-47 0 0,0 0-45 0 0,5 0-1246 0 0,3 0-1046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53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50 6304 0 0,'0'3'141'0'0,"0"17"90"0"0,0-10-130 0 0,0 6 52 0 0,0-1-173 0 0,0-1 58 0 0,0 0 58 0 0,0 1 56 0 0,0-1 54 0 0,0 0 52 0 0,0 0 51 0 0,0 1 50 0 0,0 4 50 0 0,0 0-55 0 0,0 42 646 0 0,0-35-526 0 0,0-12-196 0 0,0 0 35 0 0,0 1 41 0 0,0 0 48 0 0,0-11-330 0 0,1 0 0 0 0,-1 0 1 0 0,1 0-1 0 0,0 0 1 0 0,0 0-1 0 0,0 0 0 0 0,1 0 1 0 0,-1 0-1 0 0,1 0 1 0 0,2 2-73 0 0,-4-4 40 0 0,1 1 1 0 0,-1-1 0 0 0,1 0-1 0 0,-1 0 1 0 0,0 0 0 0 0,0 0-1 0 0,1 1 1 0 0,-2-1-1 0 0,1 0 1 0 0,0 1-41 0 0,0-2 26 0 0,-1 0 0 0 0,1 1 0 0 0,0-1 0 0 0,0 0 0 0 0,0 1 0 0 0,0-1 0 0 0,0 0 0 0 0,1 1-1 0 0,-1-1 1 0 0,0 0 0 0 0,0 1 0 0 0,1-1 0 0 0,-1 0 0 0 0,1 0 0 0 0,0 1 0 0 0,-1-1-26 0 0,14 4 237 0 0,-1 6-11 0 0,-10-8-2 0 0,-3-3 0 0 0,3 3-2 0 0,-2-3-209 0 0,-1 1-1 0 0,1-1 1 0 0,-1 1-1 0 0,1-1 1 0 0,0 1-1 0 0,-1-1 0 0 0,1 1 1 0 0,0-1-1 0 0,0 1 1 0 0,0-1-1 0 0,-1 0 1 0 0,1 0-1 0 0,0 1 1 0 0,0-1-1 0 0,0 0 1 0 0,-1 0-1 0 0,1 0 1 0 0,0 0-1 0 0,0 0 1 0 0,0 0-1 0 0,0 0 0 0 0,0 0 1 0 0,0 0-13 0 0,14-6 188 0 0,-3 1-30 0 0,-12 4-148 0 0,4-1 36 0 0,-2-1-23 0 0,0 0 8 0 0,2 1 22 0 0,0-1 25 0 0,2 0 42 0 0,-5 2-112 0 0,1 0 10 0 0,1 0 0 0 0,-1 0 0 0 0,0 0 0 0 0,-1 0 0 0 0,1-1 0 0 0,0 1 0 0 0,0-1 0 0 0,0 0-18 0 0,9-15 173 0 0,-9 13-149 0 0,1 1 0 0 0,-1-1 0 0 0,1 1 0 0 0,0 0 0 0 0,0 0 0 0 0,0 0 0 0 0,0 0-24 0 0,2-1 33 0 0,0-1-1 0 0,-1 1 1 0 0,1-1-1 0 0,1-3-32 0 0,1-4 38 0 0,-3 6-22 0 0,0-1-1 0 0,0 1 0 0 0,1 0 0 0 0,3-4-15 0 0,-4 5 12 0 0,0 0 0 0 0,0-1 0 0 0,-1 0 0 0 0,0 1 0 0 0,0-1 0 0 0,-1-1 0 0 0,0 1 0 0 0,2-5-12 0 0,-3 6 11 0 0,5-14-1 0 0,-5 15-10 0 0,1 0 0 0 0,-1 0 0 0 0,1 0 0 0 0,-1 0 0 0 0,1 1 1 0 0,3-5-1 0 0,-3 5 0 0 0,0-1 0 0 0,0 0 0 0 0,0 0 0 0 0,0 0 0 0 0,-1 0 1 0 0,1 0-1 0 0,-1 0 0 0 0,0-1 0 0 0,3-8 9 0 0,12-25 55 0 0,-13 32-50 0 0,7-22 18 0 0,-9 26-31 0 0,-1 1-1 0 0,0 0 0 0 0,1 0 1 0 0,-1 0-1 0 0,0 0 0 0 0,0-1 1 0 0,0 1-1 0 0,0 0 0 0 0,0 0 1 0 0,0 0-1 0 0,0-1 0 0 0,0 1 1 0 0,0 0-1 0 0,0 0 0 0 0,-1 0 1 0 0,1 0-1 0 0,-1-1 0 0 0,1 1 1 0 0,-1 0-1 0 0,1 0 0 0 0,-1 0 0 0 0,-7-5-12 0 0,10-2-19 0 0,-2 7 29 0 0,0 1 1 0 0,0-1 0 0 0,1 0-1 0 0,-1 1 1 0 0,0-1-1 0 0,0 0 1 0 0,0 1 0 0 0,0-1-1 0 0,0 1 1 0 0,0-1 0 0 0,0 0-1 0 0,0 1 1 0 0,0-1-1 0 0,0 0 1 0 0,0 1 0 0 0,0-1-1 0 0,0 1 1 0 0,-1-1-1 0 0,1 0 1 0 0,0 1 0 0 0,0-1-1 0 0,-1 1 1 0 0,1-1 0 0 0,0 1-1 0 0,-1-1 1 0 0,1 1-1 0 0,-1-1 1 0 0,1 1 0 0 0,-1-1-1 0 0,1 1 1 0 0,-1-1 1 0 0,-3-5-67 0 0,5-4 54 0 0,-1 10 6 0 0,0-8-140 0 0,0 3 39 0 0,0 1-10 0 0,0 2-199 0 0,0 2 238 0 0,0 0-3 0 0,0 0-19 0 0,0 0-40 0 0,0 0-15 0 0,0 0-41 0 0,0 0-47 0 0,0 0-52 0 0,0 0-58 0 0,0 0-51 0 0,0 0-48 0 0,0 0-41 0 0,0 0-144 0 0,0 0-41 0 0,0 0-174 0 0,0 0-471 0 0</inkml:trace>
  <inkml:trace contextRef="#ctx0" brushRef="#br0" timeOffset="409.81">819 1 8464 0 0,'0'0'190'0'0,"0"0"28"0"0,0 0 10 0 0,-2 0-26 0 0,-12 0-160 0 0,0 0-12 0 0,6 0 50 0 0,5 0 91 0 0,-8 0 284 0 0,7 0-305 0 0,-9 6 453 0 0,8-3-390 0 0,1-1-114 0 0,0 1-110 0 0,-9 2 291 0 0,7 6-6 0 0,-7-6-10 0 0,6-1-165 0 0,-24 13 308 0 0,22-8-265 0 0,4 4 15 0 0,1-1-60 0 0,-6 10 57 0 0,1-6-14 0 0,2 3 20 0 0,-1 1-3 0 0,-1-4-22 0 0,7-12-108 0 0,0 1 1 0 0,0-1 0 0 0,0 1 0 0 0,0 0 0 0 0,1-1 0 0 0,0 1 0 0 0,0 2-28 0 0,-5 14 101 0 0,0-5-7 0 0,1 0 0 0 0,3 1-33 0 0,2 68 26 0 0,0-83-87 0 0,0-1 0 0 0,0 1 0 0 0,0 0 0 0 0,1 0 0 0 0,-1 0 0 0 0,1 0 0 0 0,-1-1 0 0 0,1 1 0 0 0,0 0 0 0 0,0-1 0 0 0,0 1 0 0 0,0 0 0 0 0,0-1 0 0 0,0 1 0 0 0,0-1 0 0 0,0 1 0 0 0,0 0 0 0 0,-1-1 0 0 0,1 1 0 0 0,0 0 0 0 0,-1 0 0 0 0,1-1 0 0 0,-1 1 0 0 0,0 0 0 0 0,1 0 0 0 0,-1 0 0 0 0,0 0 0 0 0,0-1 2 0 0,0 0 1 0 0,0 0-1 0 0,0 0 1 0 0,0 0-1 0 0,1-1 1 0 0,-1 1-1 0 0,0 0 1 0 0,0 0-1 0 0,1 0 0 0 0,-1 0 1 0 0,1 0-1 0 0,-1-1 1 0 0,1 1-1 0 0,-1 0 1 0 0,1 0-1 0 0,-1-1 1 0 0,1 1-1 0 0,0 0 1 0 0,-1-1-1 0 0,1 1 1 0 0,0-1-1 0 0,-1 1 1 0 0,1-1-1 0 0,0 1 1 0 0,0-1-1 0 0,0 1 1 0 0,-1-1-1 0 0,2 1-2 0 0,18 13 107 0 0,-17-12-100 0 0,-1 0 0 0 0,0 0 1 0 0,1-1-1 0 0,-1 0 1 0 0,1 1-1 0 0,0-1 0 0 0,-1 0 1 0 0,1 0-1 0 0,0 0 1 0 0,0-1-1 0 0,-1 1 1 0 0,1-1-1 0 0,0 0 0 0 0,0 1 1 0 0,0-1-1 0 0,0 0 1 0 0,0-1-1 0 0,-1 1 1 0 0,1 0-1 0 0,0-1 0 0 0,0 0 1 0 0,0 1-1 0 0,0-2-7 0 0,10-2 6 0 0,12-5 65 0 0,13-5 64 0 0,-18 8-53 0 0,4-2-43 0 0,-3-1-82 0 0,-1-4-96 0 0,-3-6-113 0 0,-13 12 158 0 0,-1 2-24 0 0,1 0-81 0 0,-1 0-114 0 0,0 2 104 0 0,-1 1-41 0 0,0 0-69 0 0,1 0-47 0 0,0 0-43 0 0,-1 0-36 0 0,2-1-131 0 0,0 1-37 0 0,0 0-158 0 0,3-2-428 0 0,-6 4 1091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37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5672 0 0,'0'0'165'0'0,"0"0"-40"0"0,0 0 5 0 0,0 0 57 0 0,0 0 170 0 0,0 0 307 0 0,0 0 28 0 0,0 0-38 0 0,0 0-442 0 0,0 0 59 0 0,0 0 141 0 0,0 0-17 0 0,0 0-15 0 0,0 0-52 0 0,0 0-28 0 0,0 3-4 0 0,0 5 29 0 0,-1 1-96 0 0,0 0-64 0 0,2 18 141 0 0,3-17-129 0 0,1-2-82 0 0,-4-6-76 0 0,0-1 1 0 0,0 0-1 0 0,0 1 1 0 0,-1 0 0 0 0,1-1-1 0 0,0 1 1 0 0,-1-1-1 0 0,1 1 1 0 0,-1 0-1 0 0,1 0 1 0 0,-1-1 0 0 0,0 1-1 0 0,0 0 1 0 0,0 0-1 0 0,0 0-19 0 0,0 34 218 0 0,-1 31 179 0 0,5-28-178 0 0,0-23-125 0 0,0 4 52 0 0,-8 0-1 0 0,0-5-52 0 0,1 9 27 0 0,1 4 51 0 0,3 66 462 0 0,0-69-465 0 0,-1-4-32 0 0,0 45 501 0 0,0 83 1010 0 0,0-147-1630 0 0,0 0-1 0 0,0-1 0 0 0,0 1 1 0 0,0 0-1 0 0,-1-1 1 0 0,1 1-1 0 0,-1-1 1 0 0,1 1-1 0 0,-1-1 1 0 0,0 2-17 0 0,-8 8 114 0 0,6-7-41 0 0,2 0-33 0 0,2 5-19 0 0,-1-6-1 0 0,0 14 66 0 0,0-7-27 0 0,0 9 35 0 0,0-16-191 0 0,-3-3-63 0 0,3 0 154 0 0,0 0 1 0 0,-1 0-1 0 0,1 0 0 0 0,0 0 1 0 0,-1 0-1 0 0,1 0 1 0 0,0 0-1 0 0,-1 0 0 0 0,1 0 1 0 0,0 0-1 0 0,-1 0 1 0 0,1 0-1 0 0,-1 0 0 0 0,1 0 1 0 0,0 0-1 0 0,0 0 1 0 0,-1 0-1 0 0,1-1 1 0 0,0 1-1 0 0,-1 0 0 0 0,1 0 1 0 0,0 0-1 0 0,-1-1 1 0 0,1 1-1 0 0,0 0 0 0 0,0 0 1 0 0,-1-1-1 0 0,1 1 6 0 0,5-7-116 0 0,-1 3 31 0 0,-1-1-42 0 0,-3-1-58 0 0,-3 1-76 0 0,-1 2 36 0 0,-3-2-170 0 0,6 1 217 0 0,0-5-84 0 0,0 5 79 0 0,1 0-60 0 0,0 0-108 0 0,0 2 126 0 0,0 0-37 0 0,0 0-41 0 0,0 0-43 0 0,1-1-190 0 0,-1 1-93 0 0,0-1-99 0 0,0 0-107 0 0,0-4-1091 0 0,0-3-1081 0 0</inkml:trace>
  <inkml:trace contextRef="#ctx0" brushRef="#br0" timeOffset="479.77">17 66 5400 0 0,'0'0'158'0'0,"0"-1"-35"0"0,0-1 4 0 0,0-2 54 0 0,0-3 162 0 0,0 7-332 0 0,0 0 0 0 0,0 0 0 0 0,0 0 1 0 0,0 0-1 0 0,0 0 0 0 0,0 0 0 0 0,0 0 1 0 0,0 0-1 0 0,0-1 0 0 0,0 1 0 0 0,0 0 1 0 0,0 0-1 0 0,0 0 0 0 0,0 0 0 0 0,0 0 0 0 0,0 0 1 0 0,0 0-1 0 0,0 0 0 0 0,0 0 0 0 0,0 0 1 0 0,0-1-1 0 0,0 1 0 0 0,0 0 0 0 0,0 0 0 0 0,0 0 1 0 0,0 0-1 0 0,0 0 0 0 0,0 0 0 0 0,0 0 1 0 0,0 0-1 0 0,0 0 0 0 0,1 0 0 0 0,-1 0 1 0 0,0 0-1 0 0,0 0 0 0 0,0 0 0 0 0,0-1 0 0 0,0 1 1 0 0,0 0-1 0 0,0 0 0 0 0,0 0 0 0 0,0 0 1 0 0,0 0-1 0 0,1 0 0 0 0,-1 0 0 0 0,0 0 1 0 0,0 0-1 0 0,0 0 0 0 0,0 0 0 0 0,0 0 0 0 0,0 0 1 0 0,0 0-1 0 0,0 0 0 0 0,0 0 0 0 0,0 0 1 0 0,1 0-1 0 0,-1 1-11 0 0,11-1 668 0 0,-9 0-28 0 0,-2-3-134 0 0,1-2-381 0 0,1 2 35 0 0,4-1 134 0 0,1 2 43 0 0,13 1 376 0 0,-6 2-281 0 0,-6-1-206 0 0,0 0-51 0 0,1 0 29 0 0,0-1-33 0 0,5 0 47 0 0,-9 1-159 0 0,-1 0 0 0 0,1 1 1 0 0,-1-1-1 0 0,0 1 0 0 0,1-1 0 0 0,-1 1 1 0 0,1 1-60 0 0,6 2 81 0 0,8 4 45 0 0,-2-6 1 0 0,-3 1-16 0 0,1 8 8 0 0,-13-9-105 0 0,-1 0 0 0 0,1-1 0 0 0,0 1 0 0 0,0-1 0 0 0,0 1 0 0 0,0-1 1 0 0,0 0-1 0 0,0 0 0 0 0,0 0 0 0 0,2 1-14 0 0,17 3 92 0 0,-17-4-68 0 0,1 0-1 0 0,0 0 0 0 0,0 1 0 0 0,0-1 0 0 0,-1 1 0 0 0,1 1 1 0 0,1 0-24 0 0,9 7 86 0 0,-10-6-53 0 0,-1-1-1 0 0,1 0 0 0 0,1 0 0 0 0,-1 0 1 0 0,4 1-33 0 0,19 6 95 0 0,-5 3-57 0 0,-9-3-11 0 0,4 1 28 0 0,-2 0 1 0 0,3 4-56 0 0,-3-3 33 0 0,14 10 39 0 0,-9 5 0 0 0,40 22 72 0 0,-46-32-67 0 0,0 1 0 0 0,-1 1 0 0 0,-1 0 0 0 0,0 1-77 0 0,1 2 77 0 0,8 6 68 0 0,-19-25-121 0 0,1 1 0 0 0,-1 1-1 0 0,0-1 1 0 0,0 0 0 0 0,0 1 0 0 0,-1 0 0 0 0,2 2-24 0 0,14 40 287 0 0,-4-12-121 0 0,-7-17-34 0 0,-6-17-119 0 0,-1 0 0 0 0,1 1-1 0 0,-1-1 1 0 0,1 0 0 0 0,-1 0 0 0 0,1 1 0 0 0,-1-1 0 0 0,0 0-1 0 0,0 1 1 0 0,1-1 0 0 0,-1 0 0 0 0,0 1 0 0 0,0-1 0 0 0,-1 0-1 0 0,1 1 1 0 0,0-1 0 0 0,0 0 0 0 0,0 0 0 0 0,-1 1 0 0 0,1-1-1 0 0,-1 0 1 0 0,1 0 0 0 0,-1 1 0 0 0,0-1 0 0 0,1 0 0 0 0,-1 0-13 0 0,-5 11 114 0 0,6-10-89 0 0,-1 0 0 0 0,-1 1-1 0 0,1-1 1 0 0,0 0 0 0 0,0 0 0 0 0,-1 0 0 0 0,0 1-25 0 0,-1 3 128 0 0,2-4-107 0 0,1 1 1 0 0,-1 0-1 0 0,0-1 1 0 0,0 1-1 0 0,0-1 1 0 0,0 1 0 0 0,-1-1-1 0 0,1 0 1 0 0,-1 1-1 0 0,1-1 1 0 0,-1 0 0 0 0,0 0-1 0 0,0 0-21 0 0,-1 2 35 0 0,-1 0 1 0 0,0-1-1 0 0,1 1 0 0 0,-1-1 1 0 0,0 0-1 0 0,-1 0 0 0 0,1 0-35 0 0,-15 5 159 0 0,2-3-54 0 0,10-3-67 0 0,0 1-1 0 0,0-1 0 0 0,0 1 1 0 0,1 1-1 0 0,-1-1 0 0 0,-1 2-37 0 0,-14 5 73 0 0,15-8-33 0 0,-1 0 0 0 0,0-1 1 0 0,1 0-1 0 0,-2 0-40 0 0,-17 0 268 0 0,-18-2-268 0 0,17 1 66 0 0,7 0-4 0 0,13 0-36 0 0,-1 0 0 0 0,0 0-1 0 0,1 0 1 0 0,-1-1 0 0 0,-3-1-26 0 0,8 1 8 0 0,-11-3 22 0 0,1 1 0 0 0,0 1 1 0 0,-1 0-1 0 0,-8 0-30 0 0,16 2 12 0 0,0-1-1 0 0,0 1 1 0 0,0-1-1 0 0,0-1 1 0 0,1 1-1 0 0,-5-2-11 0 0,5 1 13 0 0,0 0-1 0 0,0 1 1 0 0,-1 0-1 0 0,1 0 1 0 0,0 0-1 0 0,-4 1-12 0 0,-4 1 14 0 0,-8-1 14 0 0,3-4 26 0 0,8-1-41 0 0,7 4-13 0 0,-1 0 1 0 0,1-1-1 0 0,0 1 0 0 0,0 0 1 0 0,0 0-1 0 0,-1 1 0 0 0,1-1 1 0 0,0 1-1 0 0,-1-1 0 0 0,-2 1 0 0 0,-3 1 0 0 0,6 0 0 0 0,0-1 0 0 0,0 0 0 0 0,0 0 0 0 0,0 0 0 0 0,0 0 0 0 0,0 0 0 0 0,0-1 0 0 0,0 1 0 0 0,0-1 0 0 0,0 0 0 0 0,-1 0 0 0 0,-12-10 0 0 0,2 5 0 0 0,8-5-14 0 0,-1 9-31 0 0,3 2-48 0 0,11-1 54 0 0,-3-2-98 0 0,-2-1-105 0 0,-1-2-112 0 0,-1 3-438 0 0,0 3 606 0 0,0 0 33 0 0,0 0-5 0 0,1 0-39 0 0,-1-1-3 0 0,1 1-40 0 0,-1-1-43 0 0,1 1-50 0 0,0-2-158 0 0,0 1-76 0 0,1-1-65 0 0,0 1-54 0 0,1-2-497 0 0,2-2-703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59.7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8264 0 0,'0'0'182'0'0,"0"0"29"0"0,0 0 14 0 0,0 0 49 0 0,0 1-120 0 0,0 1 120 0 0,0 4-120 0 0,0 1 94 0 0,0 1 56 0 0,0 12 483 0 0,0-9-372 0 0,0-5-235 0 0,0-1-70 0 0,1 3-35 0 0,1-2 52 0 0,2 1 75 0 0,4 2 158 0 0,2 3 92 0 0,-5-2-226 0 0,-4 7 23 0 0,-1-8-128 0 0,1-1 35 0 0,2 4 140 0 0,8 7 146 0 0,-5 12 7 0 0,0-11-177 0 0,2 0-39 0 0,0 0-29 0 0,-3-1-37 0 0,1 16 108 0 0,-5-31-251 0 0,6 27 152 0 0,-5-22-109 0 0,-1 0-1 0 0,0 1 1 0 0,0 6-67 0 0,0-5 83 0 0,-1-1 0 0 0,2 0 0 0 0,-1 0 0 0 0,3 9-83 0 0,2 6 151 0 0,0 15 88 0 0,-3-18-48 0 0,1 1-1 0 0,2 4-190 0 0,14 32 346 0 0,-11-34 20 0 0,5 23-366 0 0,-12-38 78 0 0,0 0 0 0 0,-1 0 0 0 0,0 0 0 0 0,-1 1-78 0 0,1-3 74 0 0,-1 0 0 0 0,2 0 0 0 0,-1 0 0 0 0,1 0 0 0 0,0 1-74 0 0,1-1 83 0 0,-2 0 0 0 0,1 0 0 0 0,-1 0-1 0 0,0 0 1 0 0,0 1-83 0 0,-1 30 292 0 0,0 0 66 0 0,0 8 138 0 0,0 22 334 0 0,0-66-651 0 0,0-3 10 0 0,0 0 3 0 0,0 0 0 0 0,0 3-32 0 0,0 8-138 0 0,0-9-76 0 0,0-2-10 0 0,0 0 29 0 0,0 0-23 0 0,1 0-30 0 0,0 0-48 0 0,6 0-460 0 0,9-9-1287 0 0,-11 5 1134 0 0,-3 1-1186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00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34 7688 0 0,'0'0'166'0'0,"0"0"29"0"0,0-2 14 0 0,0 1-199 0 0,0 0-1 0 0,0 1 0 0 0,0-1 0 0 0,0 1 0 0 0,0-1 0 0 0,0 1 0 0 0,-1-1 1 0 0,1 0-1 0 0,0 1 0 0 0,0-1 0 0 0,0 1 0 0 0,-1-1 0 0 0,1 1 0 0 0,0-1 1 0 0,0 1-1 0 0,-1-1 0 0 0,1 1 0 0 0,0-1-9 0 0,-1 1 4 0 0,0-1 0 0 0,0 1-1 0 0,1 0 1 0 0,-1-1 0 0 0,0 1 0 0 0,0 0 0 0 0,0-1-1 0 0,1 1 1 0 0,-1 0 0 0 0,0 0 0 0 0,0 0-1 0 0,0 0 1 0 0,0 0 0 0 0,1 0 0 0 0,-2 0-4 0 0,-9-2 21 0 0,6-4 45 0 0,0 0 56 0 0,-9 4 57 0 0,7 1 234 0 0,-1 1-61 0 0,-2-1-4 0 0,-1 1-61 0 0,-1 1-5 0 0,-3 2 56 0 0,1 8-89 0 0,12-8 6 0 0,-1 0 1 0 0,-9 6-33 0 0,11-9-196 0 0,-1 1 1 0 0,1 0-1 0 0,0-1 1 0 0,0 1-1 0 0,-1-1 0 0 0,1 0 1 0 0,0 1-1 0 0,-1-1 1 0 0,1 0-1 0 0,-2 0-27 0 0,-2 3 181 0 0,-9 8-21 0 0,13-11-147 0 0,0 1-1 0 0,0-1 1 0 0,0 0-1 0 0,0 1 1 0 0,1-1-1 0 0,-1 1 1 0 0,0 0-1 0 0,0-1 1 0 0,0 1-1 0 0,0 0 0 0 0,1-1 1 0 0,-1 1-1 0 0,0 0 1 0 0,1 0-1 0 0,-1 0 1 0 0,0 0-1 0 0,1-1 1 0 0,-1 1-1 0 0,1 0-12 0 0,-1 15 74 0 0,1-10-79 0 0,0-4 4 0 0,0 0 0 0 0,-1 0 1 0 0,1 0-1 0 0,0 0 1 0 0,-1-1-1 0 0,1 1 0 0 0,-1 0 1 0 0,0 0-1 0 0,0-1 1 0 0,1 1-1 0 0,-1 0 0 0 0,0-1 1 0 0,-1 1-1 0 0,1-1 1 0 0,0 1-1 0 0,0-1 0 0 0,0 0 1 0 0,-2 1 0 0 0,-8 13 37 0 0,7-5 32 0 0,2 2 50 0 0,2 38 406 0 0,0-25-331 0 0,0-11-122 0 0,0 0-36 0 0,0-1-46 0 0,0-1-53 0 0,0-9 63 0 0,0-1 1 0 0,1 0 0 0 0,-1 1-1 0 0,1-1 1 0 0,-1 0 0 0 0,1 1-1 0 0,0-1 1 0 0,0 0 0 0 0,0 0 0 0 0,0 1-1 0 0,1 0 0 0 0,3 7 32 0 0,0 3 38 0 0,6 12 27 0 0,-5-15 2 0 0,0-4-62 0 0,-1-1-11 0 0,-2 3 10 0 0,-2-5-24 0 0,0 0 1 0 0,1-1-1 0 0,-1 1 1 0 0,1 0 0 0 0,0 0-1 0 0,-1-1 1 0 0,1 1 0 0 0,0-1-1 0 0,0 1 1 0 0,1-1-1 0 0,-1 0 1 0 0,1 0 0 0 0,-1 0-1 0 0,1 0 1 0 0,0 0-13 0 0,11 1 121 0 0,-9-1 21 0 0,6 9 2 0 0,-11-11-142 0 0,0 1 1 0 0,0-1 0 0 0,0 0 0 0 0,0 0-1 0 0,0 0 1 0 0,1 0 0 0 0,-1 0 0 0 0,0 0 0 0 0,0 0-1 0 0,0 0 1 0 0,0 1 0 0 0,0-1 0 0 0,0 0 0 0 0,0 0-1 0 0,0 0 1 0 0,0 0 0 0 0,1 0 0 0 0,-1 0-1 0 0,0 0 1 0 0,0 0 0 0 0,0 0 0 0 0,0 0 0 0 0,0 0-1 0 0,0 0 1 0 0,0 0 0 0 0,1 0 0 0 0,-1 0-1 0 0,0 0 1 0 0,0 0 0 0 0,0 0 0 0 0,0 0 0 0 0,0 0-1 0 0,0 0 1 0 0,1 0 0 0 0,-1 0 0 0 0,0 0 0 0 0,0 0-1 0 0,0 0 1 0 0,0 0 0 0 0,0 0 0 0 0,0 0-1 0 0,0 0 1 0 0,1 0 0 0 0,-1 0 0 0 0,0 0 0 0 0,0 0-1 0 0,0-1 1 0 0,0 1 0 0 0,0 0 0 0 0,0 0-1 0 0,0 0 1 0 0,0 0 0 0 0,0 0 0 0 0,0 0 0 0 0,1 0-1 0 0,-1 0 1 0 0,0-1-3 0 0,7-5 146 0 0,17-10 345 0 0,-18 13-406 0 0,-2 1-77 0 0,1 0 142 0 0,-1 0-55 0 0,-1 2-37 0 0,0 0-42 0 0,0 0-23 0 0,0-2 41 0 0,1 0-22 0 0,-1 0 0 0 0,1-1 0 0 0,-1 0 0 0 0,0 0 0 0 0,0 0 0 0 0,2-2-12 0 0,-2 1 13 0 0,0 1 0 0 0,0 0 0 0 0,0 0 0 0 0,0 1 0 0 0,0-1 0 0 0,4-1-13 0 0,-6 4 0 0 0,-1-1 1 0 0,1 1-1 0 0,0-1 1 0 0,0 1-1 0 0,0-1 1 0 0,0 1 0 0 0,0-1-1 0 0,-1 1 1 0 0,1-1-1 0 0,0 0 1 0 0,0 1-1 0 0,-1-1 1 0 0,1 0-1 0 0,0 0 1 0 0,-1 1 0 0 0,1-1-1 0 0,-1 0 1 0 0,1 0-1 0 0,-1 0 1 0 0,0 0-1 0 0,1 0 1 0 0,-1 0 0 0 0,0 0-1 0 0,1 0 1 0 0,-1 0-1 0 0,0 1 1 0 0,0-2-1 0 0,3-10 1 0 0,-2 8-1 0 0,0 0 0 0 0,1-1 0 0 0,0 1 0 0 0,0 0 0 0 0,0 1 0 0 0,0-1 0 0 0,1 0 0 0 0,-1 0 0 0 0,1 1 0 0 0,0 0 0 0 0,0-1 0 0 0,1 1 0 0 0,1 1 0 0 0,-5 2 0 0 0,1 0 0 0 0,-1-1 0 0 0,1 1 0 0 0,-1 0 0 0 0,1 0 0 0 0,-1 0 0 0 0,1-1 0 0 0,-1 1 0 0 0,1 0 0 0 0,-1-1 0 0 0,1 1 0 0 0,-1 0 0 0 0,1-1 0 0 0,-1 1 0 0 0,0-1 0 0 0,1 1 0 0 0,-1-1 0 0 0,0 1 0 0 0,6-25 0 0 0,-5 23 0 0 0,0 0 0 0 0,0 0 0 0 0,0-1 0 0 0,0 1 0 0 0,1 0 0 0 0,-1 0 0 0 0,1 1 0 0 0,-1-1 0 0 0,1 0 0 0 0,0 0 0 0 0,0 1 0 0 0,-1 0 0 0 0,0-1 0 0 0,0 1 0 0 0,0 0 0 0 0,0 0 0 0 0,0-1 0 0 0,0 1 0 0 0,0 0 0 0 0,0-1 0 0 0,-1 1 0 0 0,1-1 0 0 0,0 1 0 0 0,-1-1 0 0 0,1 1 0 0 0,-1-1 0 0 0,0 0 0 0 0,1 1 0 0 0,-1-1 0 0 0,0-1 0 0 0,0-95 0 0 0,0 96 0 0 0,0 1 0 0 0,0-1 0 0 0,0 1 0 0 0,0-1 0 0 0,0 1 0 0 0,1-1 0 0 0,-1 1 0 0 0,1-1 0 0 0,-1 1 0 0 0,1-1 0 0 0,10-11-11 0 0,-10 14-40 0 0,0 11 49 0 0,-1-6 2 0 0,0-4 0 0 0,14 23 0 0 0,5 11 0 0 0,-9-14-2 0 0,-1 2 18 0 0,-7-20 2 0 0,0-1 0 0 0,0 1 0 0 0,0 0 0 0 0,-1 0 0 0 0,0 0-1 0 0,0 0 1 0 0,0 0 0 0 0,0 0 0 0 0,-1 0 0 0 0,1 4-18 0 0,-1-6 12 0 0,0-1-1 0 0,0 1 1 0 0,0 0 0 0 0,1 0-1 0 0,-1 0 1 0 0,1 0 0 0 0,-1 0 0 0 0,1-1-1 0 0,-1 1 1 0 0,1 0 0 0 0,0-1-1 0 0,0 1 1 0 0,0 0 0 0 0,0-1 0 0 0,0 1-1 0 0,0-1 1 0 0,1 1 0 0 0,-1-1-1 0 0,0 0 1 0 0,2 1-12 0 0,10 15 151 0 0,20 48 601 0 0,-31-51-515 0 0,1-9 3 0 0,11 17 107 0 0,-6-7-138 0 0,-3-8-101 0 0,-2-4 100 0 0,-3-1 3 0 0,0 0-219 0 0,0 2 175 0 0,0-2-164 0 0,0-1-42 0 0,0 1-33 0 0,0-1-39 0 0,0 1-46 0 0,0-2-829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7:58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329 590 8432 0 0,'0'0'190'0'0,"0"0"28"0"0,0 0 10 0 0,0 0 52 0 0,0 0-122 0 0,0 0 120 0 0,-3-3 226 0 0,-8-7 9 0 0,8 7-5 0 0,3 0-43 0 0,0 3-444 0 0,0-1 1 0 0,0 1-1 0 0,0-1 0 0 0,0 0 0 0 0,0 1 0 0 0,0-1 1 0 0,0 1-1 0 0,0-1 0 0 0,0 1 0 0 0,0-1 0 0 0,0 1 0 0 0,-1-1 1 0 0,1 1-1 0 0,0 0 0 0 0,0-1 0 0 0,0 1 0 0 0,-1-1 0 0 0,1 1 1 0 0,0-1-1 0 0,-1 1 0 0 0,1 0 0 0 0,0-1 0 0 0,-1 1 0 0 0,1 0 1 0 0,-1-1-1 0 0,1 1 0 0 0,-1 0 0 0 0,1 0 0 0 0,0-1 1 0 0,-1 1-1 0 0,1 0 0 0 0,-1 0 0 0 0,1 0 0 0 0,-1-1 0 0 0,1 1 1 0 0,-1 0-1 0 0,1 0 0 0 0,-1 0 0 0 0,1 0 0 0 0,-1 0 0 0 0,0 0 1 0 0,1 0-22 0 0,-3 0 414 0 0,3 0-106 0 0,-3 0-48 0 0,-1 0-166 0 0,-12 1 375 0 0,10 0-376 0 0,2 0-93 0 0,-10 10 152 0 0,9-8-6 0 0,-6-1-33 0 0,1 4-40 0 0,1-1-30 0 0,2-1-7 0 0,4-3-25 0 0,0 0 1 0 0,0 1-1 0 0,0-1 0 0 0,0 1 1 0 0,1-1-1 0 0,-1 1 1 0 0,1 0-1 0 0,-1 0 0 0 0,1 0 1 0 0,0 1-1 0 0,-1-1 0 0 0,1 0 1 0 0,0 1-1 0 0,1-1 1 0 0,-2 2-12 0 0,-1 7 11 0 0,3-9-11 0 0,0 1 0 0 0,-1-1 0 0 0,1 0 0 0 0,0 0 0 0 0,-1 1 0 0 0,1-1 0 0 0,-1 0 0 0 0,0 0 1 0 0,0 0-1 0 0,-12 11 6 0 0,8-7 9 0 0,-1 1-1 0 0,1-1 0 0 0,0 1 1 0 0,-4 6-15 0 0,1 1 0 0 0,-1-2 0 0 0,2 1 0 0 0,0 1 0 0 0,0-1 0 0 0,1 1 0 0 0,1 1 0 0 0,-1 2 0 0 0,3 1 0 0 0,3-10 0 0 0,-1 0 0 0 0,-1 0 0 0 0,1-1 0 0 0,-1 1 0 0 0,-1 0 0 0 0,0 1 0 0 0,2-6 0 0 0,0 0 0 0 0,1 0 0 0 0,0 0 0 0 0,-1 0 0 0 0,1 0 0 0 0,0 0 0 0 0,1 0 0 0 0,-1 0 0 0 0,0 1 0 0 0,1-1 0 0 0,0 0 0 0 0,0 3 0 0 0,0 122-72 0 0,0-126 72 0 0,0 0 0 0 0,0 0 0 0 0,1-1 0 0 0,-1 1 0 0 0,0 0 0 0 0,1-1 0 0 0,-1 1 0 0 0,1 0 0 0 0,0-1 0 0 0,0 1 0 0 0,-1-1 0 0 0,1 1 0 0 0,0-1 0 0 0,0 1 0 0 0,5 6 0 0 0,-1 3 2 0 0,-5-9-1 0 0,0-1 0 0 0,1 0 0 0 0,-1 0 1 0 0,1 0-1 0 0,-1 0 0 0 0,1 0 1 0 0,-1 0-1 0 0,1 0 0 0 0,0 0 0 0 0,-1 0 1 0 0,1 0-1 0 0,0-1 0 0 0,0 1 0 0 0,0 0 1 0 0,0 0-1 0 0,0-1 0 0 0,-1 1 1 0 0,1 0-1 0 0,1 0-1 0 0,6 0 7 0 0,-1 0-1 0 0,1 0 1 0 0,-1-1 0 0 0,0 0 0 0 0,5 0-7 0 0,-5 0 9 0 0,-5 0-3 0 0,1 1-1 0 0,-1-1 1 0 0,0 0-1 0 0,0-1 1 0 0,1 1 0 0 0,-1 0-1 0 0,0-1 1 0 0,0 1-1 0 0,0-1 1 0 0,2 0-6 0 0,1-2 4 0 0,22-11 17 0 0,-10 1 25 0 0,-12 8-44 0 0,1 0 1 0 0,0 1 0 0 0,0 0 0 0 0,5-3-3 0 0,1-1 1 0 0,7-5-1 0 0,-16 11 0 0 0,1 0 1 0 0,-1 0 0 0 0,0 0 0 0 0,-1 0 0 0 0,1-1 0 0 0,2-1-1 0 0,4-7-54 0 0,1-1-48 0 0,1-2-87 0 0,2-1-87 0 0,-3 5 131 0 0,0 0-86 0 0,1 0-78 0 0,-1-1-68 0 0,0 1-60 0 0,0 0-49 0 0,11-10-601 0 0,-5 3 231 0 0</inkml:trace>
  <inkml:trace contextRef="#ctx0" brushRef="#br0" timeOffset="549.31">378 0 6824 0 0,'0'0'149'0'0,"0"0"23"0"0,0 0 13 0 0,0 0-57 0 0,0 0-10 0 0,0 0 40 0 0,0 0 133 0 0,0 0 246 0 0,0 0 21 0 0,0 0-34 0 0,0 0-359 0 0,0 0 42 0 0,0 0 95 0 0,0 0-12 0 0,0 0-2 0 0,0 0-2 0 0,0 0-4 0 0,0 0-2 0 0,0 0-15 0 0,0 0-62 0 0,0 0-31 0 0,0 3-4 0 0,0 7-18 0 0,0 1 55 0 0,0 28 591 0 0,0-21-523 0 0,0-9-178 0 0,0-1-40 0 0,0 1-47 0 0,0-1-54 0 0,0-6 50 0 0,0-1 1 0 0,0 1 0 0 0,0 0-1 0 0,1-1 1 0 0,-1 1 0 0 0,1-1-1 0 0,-1 1 1 0 0,1-1 0 0 0,-1 1-1 0 0,1-1 1 0 0,0 1 0 0 0,0-1 0 0 0,0 1-5 0 0,5 11 3 0 0,-4-6-3 0 0,-1 0 1 0 0,-1 0 0 0 0,1 0 0 0 0,-1 0 0 0 0,-1 5-1 0 0,1 14 42 0 0,3-6 61 0 0,3-4-9 0 0,-5-13-74 0 0,1 1 0 0 0,-1-1 0 0 0,0 1 0 0 0,0 0 0 0 0,-1-1 1 0 0,1 1-1 0 0,-1-1 0 0 0,0 1 0 0 0,1 0-20 0 0,-1 55 205 0 0,0 27-42 0 0,0-77-148 0 0,1 0 1 0 0,0 0 0 0 0,1 0 0 0 0,0 0-1 0 0,1 4-15 0 0,-1-5 12 0 0,0-1 0 0 0,-1 0 0 0 0,0 0 0 0 0,0 1 0 0 0,-1 1-12 0 0,0 1 9 0 0,0 0 0 0 0,1 0 0 0 0,1 3-9 0 0,2 2 21 0 0,0 6 31 0 0,-10 12 63 0 0,11-3 0 0 0,-3-24-80 0 0,0 0 0 0 0,-1 0 0 0 0,0 0 0 0 0,-1 5-35 0 0,0 2 53 0 0,-1 9 50 0 0,5-5 29 0 0,-3-14-118 0 0,2 5 48 0 0,-1 0 1 0 0,1 0 0 0 0,-2 0 0 0 0,1 1 0 0 0,0 7-63 0 0,-2-14 16 0 0,0 0 0 0 0,0 0 0 0 0,0-1 0 0 0,0 1 0 0 0,1 0 0 0 0,-1-1 0 0 0,0 1 0 0 0,1 0 0 0 0,0-1 0 0 0,-1 1 0 0 0,1 0 0 0 0,0-1 0 0 0,0 1 0 0 0,0-1-16 0 0,5 12 94 0 0,-5-8-61 0 0,0 0-1 0 0,0-1 1 0 0,-1 1-1 0 0,1 0 1 0 0,-1-1-1 0 0,-1 3-32 0 0,1 5 94 0 0,2-1 6 0 0,4 2 4 0 0,-5-11-91 0 0,0 0 1 0 0,0-1-1 0 0,0 1 0 0 0,0 0 0 0 0,0-1 1 0 0,-1 1-1 0 0,1 0 0 0 0,-1 0 0 0 0,1-1 1 0 0,-1 1-1 0 0,0 0 0 0 0,0 0 0 0 0,0 0-13 0 0,0 13 126 0 0,0 1 38 0 0,0 38 253 0 0,1-54-413 0 0,-1 1 0 0 0,0 0 0 0 0,0 0 0 0 0,-1-1 0 0 0,1 1 0 0 0,0 0-1 0 0,0-1 1 0 0,0 1 0 0 0,0 0 0 0 0,-1-1 0 0 0,1 1 0 0 0,0 0 0 0 0,0-1 0 0 0,-1 1 0 0 0,1 0-4 0 0,-1-1 1 0 0,1 0 1 0 0,-1 1-1 0 0,0-1 1 0 0,1 0-1 0 0,-1 1 1 0 0,0-1-1 0 0,1 0 1 0 0,-1 0-1 0 0,0 0 1 0 0,0 0-1 0 0,1 0 1 0 0,-1 0-1 0 0,0 0 1 0 0,1 0-1 0 0,-1 0-1 0 0,1 0 1 0 0,0 0 0 0 0,0 0 0 0 0,0 0 0 0 0,-1 0 0 0 0,1 0 0 0 0,0 0-1 0 0,0 0 1 0 0,0 0 0 0 0,0 0 0 0 0,0 0 0 0 0,0 0 0 0 0,0 0-1 0 0,0 0 1 0 0,0 0 0 0 0,-1 0 0 0 0,1 0 0 0 0,0 0 0 0 0,0 0-1 0 0,0 0 1 0 0,0 0 0 0 0,0 0 0 0 0,0 0 0 0 0,0 0 0 0 0,0 0-1 0 0,0 1 1 0 0,0-1 0 0 0,0 0 0 0 0,-1 0 0 0 0,1 0 0 0 0,0 0 0 0 0,0 0-1 0 0,0 0 1 0 0,0 0 0 0 0,0 0 0 0 0,0 0 0 0 0,0 0 0 0 0,0 0-1 0 0,0 0 1 0 0,0 1 0 0 0,0-1 0 0 0,0 0 0 0 0,0 0 0 0 0,0 0-1 0 0,0 0 1 0 0,0 0 0 0 0,0 0 0 0 0,0 0 0 0 0,0 0 0 0 0,0 0 0 0 0,0 0-1 0 0,0 1 1 0 0,0-1 0 0 0,0 0 0 0 0,0 0 0 0 0,0 0 0 0 0,0 0-1 0 0,0 0 0 0 0,0 11 23 0 0,0-11-22 0 0,0 0 0 0 0,0 0-1 0 0,0 0 1 0 0,0 0 0 0 0,0 1 0 0 0,0-1-1 0 0,0 0 1 0 0,0 0 0 0 0,0 0 0 0 0,0 0-1 0 0,0 0 1 0 0,0 0 0 0 0,0 0 0 0 0,0 0-1 0 0,0 0 1 0 0,0 0 0 0 0,0 1 0 0 0,0-1-1 0 0,0 0 1 0 0,0 0 0 0 0,0 0 0 0 0,0 0-1 0 0,0 0 1 0 0,0 0 0 0 0,0 0 0 0 0,0 0-1 0 0,0 0 1 0 0,0 0 0 0 0,0 0 0 0 0,1 1-1 0 0,-1-1 1 0 0,0 0 0 0 0,0 0 0 0 0,0 0-1 0 0,0 0 1 0 0,0 0 0 0 0,0 0 0 0 0,0 0-1 0 0,0 0 1 0 0,0 0 0 0 0,0 0 0 0 0,0 0-1 0 0,1 0 1 0 0,-1 0 0 0 0,0 0 0 0 0,0 0-1 0 0,0 0 1 0 0,0 0 0 0 0,0 0 0 0 0,0 0-1 0 0,0 0 1 0 0,0 0 0 0 0,0 0 0 0 0,1 0-1 0 0,-1 0 1 0 0,0 0 0 0 0,0 0-1 0 0,11 0 21 0 0,-11 0-20 0 0,0 0 0 0 0,0 0-1 0 0,0 0 1 0 0,0 0 0 0 0,0 0 0 0 0,0 0-1 0 0,0 0 1 0 0,1 0 0 0 0,-1 0 0 0 0,0 0-1 0 0,0 0 1 0 0,0 0 0 0 0,0 0 0 0 0,0 0-1 0 0,0 0 1 0 0,0 0 0 0 0,0 0 0 0 0,0 0-1 0 0,0 0 1 0 0,1 0 0 0 0,-1 0 0 0 0,0 0-1 0 0,0 0 1 0 0,0 0 0 0 0,0 0 0 0 0,0 0-1 0 0,0 0 1 0 0,0 0 0 0 0,0 0 0 0 0,0 0-1 0 0,0 0 1 0 0,0 0 0 0 0,0 0 0 0 0,0 0-1 0 0,0 1 1 0 0,1-1 0 0 0,-1 0 0 0 0,0 0-1 0 0,0 0 1 0 0,0 0 0 0 0,0 0 0 0 0,0 0-1 0 0,0 0 1 0 0,0 0 0 0 0,0 0 0 0 0,0 0-1 0 0,0 1 1 0 0,0-1 0 0 0,0 0 0 0 0,0 0-1 0 0,0 0 1 0 0,0 0 0 0 0,0 0 0 0 0,0 0-1 0 0,0 0 1 0 0,0 0 0 0 0,-1 1-1 0 0,1 5-4 0 0,0-2-46 0 0,0-1-53 0 0,0-3-119 0 0,0 0-189 0 0,0 0 311 0 0,0 0 1 0 0,0 0-19 0 0,0 0-45 0 0,0 0-14 0 0,0 0-44 0 0,0 0-52 0 0,0 0-58 0 0,0 0-62 0 0,0 0-57 0 0,0 0-51 0 0,0 0-45 0 0,0 0-160 0 0,0 0-43 0 0,0 0-194 0 0,0 0-518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02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5152 0 0,'0'0'116'0'0,"0"0"17"0"0,0 0 10 0 0,0 3-23 0 0,1 1-117 0 0,0 0 36 0 0,5 1 126 0 0,-1-1 27 0 0,-5-3-171 0 0,1-1 0 0 0,-1 1 0 0 0,0-1 0 0 0,1 1 0 0 0,-1-1 1 0 0,0 1-1 0 0,0-1 0 0 0,1 1 0 0 0,-1-1 0 0 0,0 1 0 0 0,0-1 0 0 0,0 1 1 0 0,0 0-1 0 0,0-1 0 0 0,0 1 0 0 0,0 0-21 0 0,3 4 383 0 0,8 10 26 0 0,-8 0-50 0 0,-2-3-89 0 0,6 1 37 0 0,-1 0-5 0 0,-4-1-40 0 0,-2-11-248 0 0,0 18 237 0 0,0 0 44 0 0,0 46 797 0 0,0-37-650 0 0,0-11-209 0 0,0 0-35 0 0,0-15-182 0 0,0 0 0 0 0,-1-1 0 0 0,1 1 0 0 0,0 0-1 0 0,-1-1 1 0 0,1 1 0 0 0,-1-1 0 0 0,0 1-1 0 0,0-1 1 0 0,1 1 0 0 0,-1-1 0 0 0,0 1-16 0 0,-1-1 16 0 0,1 1 0 0 0,0 0 0 0 0,0 0 0 0 0,1 0 0 0 0,-1 0 0 0 0,0 0 1 0 0,0-1-1 0 0,1 1 0 0 0,0 1 0 0 0,-1-1 0 0 0,1 0 0 0 0,0 1-16 0 0,0 27 167 0 0,-3-25-95 0 0,-8 9-24 0 0,10-13-53 0 0,1 1 0 0 0,0-1 0 0 0,-1 1 0 0 0,1-1 1 0 0,0 0-1 0 0,-1 1 0 0 0,1-1 0 0 0,0 1 0 0 0,0 0 1 0 0,0-1 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04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8520 0 0,'0'0'190'0'0,"0"0"28"0"0,2 0 11 0 0,-1 0-215 0 0,0 0 0 0 0,0 0 0 0 0,-1 0 0 0 0,1 0-1 0 0,0 0 1 0 0,-1 0 0 0 0,1 0 0 0 0,0 1 0 0 0,0-1 0 0 0,-1 0 0 0 0,1 0-1 0 0,-1 1 1 0 0,1-1 0 0 0,0 0 0 0 0,-1 1-14 0 0,3 5 35 0 0,-2 2 90 0 0,-1 3 70 0 0,0 0 47 0 0,-1-1 93 0 0,1-2-120 0 0,0-6-144 0 0,-1 0-1 0 0,1 0 1 0 0,0 1-1 0 0,1-1 1 0 0,-1 0-1 0 0,0 0 1 0 0,1 0-1 0 0,-1 1 1 0 0,1-1-1 0 0,0 1-70 0 0,4 5 181 0 0,2 5 91 0 0,-6-1-56 0 0,2 0 10 0 0,1-3-42 0 0,3 5 24 0 0,-5 4 12 0 0,-2-4-31 0 0,1-6-56 0 0,2 1 37 0 0,-2-3-105 0 0,2 1 46 0 0,-1 0-1 0 0,0 0 0 0 0,0 1 1 0 0,-1-1-1 0 0,0 1 1 0 0,0 5-111 0 0,0-6 87 0 0,-1-1 0 0 0,1 1 1 0 0,0-1-1 0 0,1 1 1 0 0,1 4-88 0 0,3 13 209 0 0,-1 23 105 0 0,0-22-156 0 0,-2-8-19 0 0,0 0-1 0 0,-1-1 1 0 0,-1 4-139 0 0,-1 38 370 0 0,0 65 286 0 0,2-91-437 0 0,5 8 11 0 0,-5-28-124 0 0,0 0 0 0 0,0 0 0 0 0,-1 11-106 0 0,-1 11 226 0 0,0 37 222 0 0,0-26-111 0 0,1-36-265 0 0,0 1-1 0 0,0-1 1 0 0,1 0-1 0 0,2 7-71 0 0,-2-11 32 0 0,0 1-1 0 0,-1-1 0 0 0,0 1 1 0 0,0-1-1 0 0,0 1 1 0 0,-1 0-1 0 0,1 0 0 0 0,-2-1 1 0 0,1 1-1 0 0,0 0 0 0 0,-1 0 1 0 0,-1 1-32 0 0,-5 7 128 0 0,3-4 2 0 0,1 2 34 0 0,3 4 66 0 0,0 1-37 0 0,0-1-46 0 0,0-2-53 0 0,0-12 2 0 0,0-2-5 0 0,0 0-18 0 0,0 0 7 0 0,0 0-62 0 0,0 0-80 0 0,2 0-199 0 0,0 0 53 0 0,-1 0 47 0 0,0 0 38 0 0,1 0-46 0 0,3 0-43 0 0,-4 0 53 0 0,1 0-166 0 0,-1 0 12 0 0,-1-1-56 0 0,0 0 136 0 0,0 1-36 0 0,0-1-41 0 0,0 0-38 0 0,0-2-449 0 0,0 1 124 0 0,1 0-52 0 0,1-3-838 0 0,2-1-648 0 0,5-4-1239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05.0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5904 0 0,'0'0'132'0'0,"0"0"17"0"0,0 0 11 0 0,0 0 48 0 0,0 0-73 0 0,0 0 114 0 0,0 0 215 0 0,0 0 15 0 0,0 0-22 0 0,0 0-94 0 0,0 0-41 0 0,0 3-8 0 0,0-2-293 0 0,0-1 0 0 0,0 1 0 0 0,0 0 0 0 0,0-1 0 0 0,0 1 0 0 0,0 0 0 0 0,1-1 1 0 0,-1 1-1 0 0,0-1 0 0 0,0 1 0 0 0,1 0 0 0 0,-1-1 0 0 0,1 1 0 0 0,-1-1 0 0 0,0 1 0 0 0,1-1 0 0 0,-1 1 1 0 0,1-1-1 0 0,-1 1 0 0 0,1-1 0 0 0,-1 1 0 0 0,1-1 0 0 0,0 0-21 0 0,-1 1 23 0 0,1-1 0 0 0,0 1-1 0 0,-1-1 1 0 0,1 0 0 0 0,-1 1-1 0 0,1-1 1 0 0,-1 1 0 0 0,0-1 0 0 0,1 1-1 0 0,-1 0 1 0 0,1-1 0 0 0,-1 1-1 0 0,0-1 1 0 0,1 1 0 0 0,-1 0 0 0 0,0-1-1 0 0,0 1 1 0 0,1 0 0 0 0,-1-1 0 0 0,0 1-1 0 0,0 0 1 0 0,0-1 0 0 0,0 1-23 0 0,3 5 352 0 0,7 8 13 0 0,-7-1-76 0 0,0-5 9 0 0,2 6-126 0 0,1 3 21 0 0,-1-4 35 0 0,1-5-83 0 0,-1 3 60 0 0,-2 3 52 0 0,-2-5-107 0 0,0-2-39 0 0,1 0-17 0 0,2 1 1 0 0,3 10 86 0 0,-6-10-74 0 0,0 3 41 0 0,-1-2-40 0 0,1 0 0 0 0,1-1 0 0 0,0 1 0 0 0,1 5-108 0 0,0-6 94 0 0,-2-1 0 0 0,1 1 0 0 0,-1 0 0 0 0,0 5-94 0 0,-1 2 163 0 0,0-3-62 0 0,3 13 61 0 0,1-8-62 0 0,-1-11-52 0 0,-2 1 1 0 0,1 0-1 0 0,-1 0 0 0 0,0 0 1 0 0,0 0-1 0 0,-1 0-48 0 0,1 1 44 0 0,-1 0-1 0 0,2 0 1 0 0,-1 0-1 0 0,1 0 0 0 0,0 1-43 0 0,1-1 39 0 0,-1 0-1 0 0,-1 0 1 0 0,0 0-1 0 0,0 0 1 0 0,0 1-39 0 0,-2 18 103 0 0,0-15-63 0 0,1-1 0 0 0,0 0 0 0 0,1 0 0 0 0,0 0 1 0 0,1 5-41 0 0,4 0 39 0 0,0 2 15 0 0,-4 0 19 0 0,-3-8-31 0 0,1 11 48 0 0,4-3 19 0 0,0-7-56 0 0,4 8 37 0 0,-7 0 23 0 0,-1-3 16 0 0,0 26 64 0 0,0-28-109 0 0,0-1 35 0 0,0 2 71 0 0,0 0 79 0 0,0-1 97 0 0,0-1 116 0 0,0-27-421 0 0,-1 9-46 0 0,1 0 0 0 0,0 0 0 0 0,0 0 0 0 0,0 0 0 0 0,0 0 0 0 0,1 0 1 0 0,0 0-1 0 0,1-4-15 0 0,3 1 9 0 0,-4 6-9 0 0,0 1 0 0 0,0 0 0 0 0,0-1 0 0 0,0 0 0 0 0,0 1 1 0 0,-1-1-1 0 0,1 1 0 0 0,-1-1 0 0 0,1 0 0 0 0,-1 1 0 0 0,0-1 0 0 0,1 0 0 0 0,-1 0 0 0 0,0 0 0 0 0,-1-10 0 0 0,1 9 0 0 0,0 0 0 0 0,-1-1 0 0 0,1 1 0 0 0,1 0 0 0 0,-1-1 0 0 0,0 1 0 0 0,1 0 0 0 0,0-1 0 0 0,-1 1 0 0 0,2-1 0 0 0,8-15 0 0 0,-6 6 0 0 0,0-4-23 0 0,-3 15 15 0 0,0 0 1 0 0,0 1-1 0 0,0-1 1 0 0,1 0-1 0 0,-1 0 1 0 0,0 0-1 0 0,1 1 0 0 0,0-1 8 0 0,0-1-15 0 0,1 0 0 0 0,-1 0-1 0 0,0 0 1 0 0,0 0 0 0 0,0-1-1 0 0,0 0 16 0 0,0 0-17 0 0,0 0 0 0 0,0 1-1 0 0,0-1 1 0 0,1 0 0 0 0,0 1-1 0 0,0-1 18 0 0,11-13-64 0 0,-11 12 47 0 0,-3 4 13 0 0,0 1 0 0 0,0-1-1 0 0,1 0 1 0 0,-1 1 0 0 0,0-1 0 0 0,1 0-1 0 0,-1 1 1 0 0,0-1 0 0 0,1 1 0 0 0,-1-1-1 0 0,1 1 1 0 0,-1-1 0 0 0,1 1 0 0 0,0-1-1 0 0,-1 1 1 0 0,1-1 0 0 0,-1 1 0 0 0,1 0-1 0 0,0-1 1 0 0,-1 1 0 0 0,1 0 0 0 0,0 0 4 0 0,4-3-18 0 0,28-24-99 0 0,-28 24 111 0 0,-4 3 6 0 0,-1 0 0 0 0,1 0 0 0 0,0-1-1 0 0,-1 1 1 0 0,1 0 0 0 0,0-1 0 0 0,-1 1 0 0 0,1-1-1 0 0,-1 1 1 0 0,1-1 0 0 0,-1 1 0 0 0,1-1 0 0 0,-1 1 0 0 0,1-1-1 0 0,-1 1 1 0 0,1-1 0 0 0,-1 0 0 0 0,0 1 0 0 0,1-1-1 0 0,-1 0 1 0 0,0 1 0 0 0,1-1 0 0 0,1-4-1 0 0,-1 3 1 0 0,0 1 0 0 0,-1 0 0 0 0,1 0 0 0 0,0 0 0 0 0,0 0 0 0 0,0 0 0 0 0,0 0 0 0 0,0 0 0 0 0,0 0 0 0 0,0 0 0 0 0,1 0 0 0 0,0 0 0 0 0,-1 0 0 0 0,1 1 0 0 0,-1-1 0 0 0,0 1 0 0 0,1 0 0 0 0,-1 0 0 0 0,1-1 0 0 0,-1 1 0 0 0,1 0 0 0 0,-1 0 0 0 0,1 0 0 0 0,47 0 54 0 0,-47 0-60 0 0,0 0-1 0 0,-1 1 1 0 0,1-1 0 0 0,0 0 0 0 0,0 1 0 0 0,-1-1-1 0 0,1 1 1 0 0,-1-1 0 0 0,1 1 0 0 0,0 0 0 0 0,-1 0-1 0 0,1 0 1 0 0,-1 0 0 0 0,1 0 6 0 0,6 4-31 0 0,13 4-29 0 0,-16-7 60 0 0,0 0-1 0 0,0 1 1 0 0,0-1-1 0 0,0 1 1 0 0,0 0-1 0 0,0 0 1 0 0,-1 1-1 0 0,2 0 1 0 0,26 29 0 0 0,-25-27-6 0 0,-7-6 7 0 0,1 1 0 0 0,0-1 0 0 0,-1 0-1 0 0,1 1 1 0 0,-1 0 0 0 0,1-1 0 0 0,-1 1 0 0 0,1-1 0 0 0,-1 1 0 0 0,1 0-1 0 0,-1-1 1 0 0,0 1 0 0 0,1 0 0 0 0,-1-1 0 0 0,0 1 0 0 0,0 0-1 0 0,2 11-22 0 0,-1 9-46 0 0,-1-8 3 0 0,0 1 37 0 0,0 22 41 0 0,-3-30 51 0 0,-11 5-8 0 0,1-6-46 0 0,7 6-10 0 0,-5-6 0 0 0,6 6 0 0 0,-9-5 16 0 0,-19 21 143 0 0,19-20-101 0 0,-4 2-43 0 0,13-6-15 0 0,1-2 0 0 0,-23-2 0 0 0,23 1 0 0 0,0 1 0 0 0,0-1 0 0 0,0 1 0 0 0,0 0 0 0 0,0 0 0 0 0,0 0 0 0 0,0 1 0 0 0,0 0 0 0 0,0-1 0 0 0,-2 3 0 0 0,4-4 0 0 0,0 1 0 0 0,1-1 0 0 0,-1 0 0 0 0,0 1 0 0 0,0-1 0 0 0,0 0 0 0 0,1 0 0 0 0,-1 0 0 0 0,0-1 0 0 0,0 1 0 0 0,1 0 0 0 0,-1-1 0 0 0,0 1 0 0 0,0-1 0 0 0,1 1 0 0 0,-1-1 0 0 0,0 0 0 0 0,1 0 0 0 0,-1 0 0 0 0,-7-2 0 0 0,3 6 0 0 0,1 2 0 0 0,2-4 1 0 0,0-1 0 0 0,0 1 0 0 0,0-1 0 0 0,0 0 0 0 0,0 1 0 0 0,0-2 0 0 0,0 1 0 0 0,0 0 0 0 0,-1 0-1 0 0,-10-1-1 0 0,-1 1-34 0 0,-1 4-100 0 0,7 1 55 0 0,9-4 76 0 0,0-1 0 0 0,-1 0 0 0 0,1 0 0 0 0,0 0 1 0 0,0 0-1 0 0,0 0 0 0 0,0 0 0 0 0,0 0 0 0 0,0 1 0 0 0,0-1 0 0 0,-1 0 1 0 0,1 0-1 0 0,0 0 0 0 0,0 0 0 0 0,0 0 0 0 0,0 0 0 0 0,0 0 1 0 0,-1 0-1 0 0,1 0 0 0 0,0 0 0 0 0,0 0 0 0 0,0 0 0 0 0,0 0 0 0 0,-1 0 1 0 0,1 0-1 0 0,0 0 0 0 0,0 0 0 0 0,0 0 0 0 0,0 0 0 0 0,0 0 1 0 0,-1 0-1 0 0,1 0 0 0 0,0 0 0 0 0,0 0 0 0 0,0 0 0 0 0,0-1 0 0 0,0 1 1 0 0,-1 0-1 0 0,1 0 0 0 0,0 0 0 0 0,0 0 0 0 0,0 0 0 0 0,0 0 1 0 0,0 0-1 0 0,0-1 0 0 0,0 1 0 0 0,0 0 0 0 0,0 0 0 0 0,0 0 0 0 0,-1 0 1 0 0,1 0 3 0 0,-4-5-82 0 0,4 5 75 0 0,0 0 0 0 0,0 0 0 0 0,-1-1 0 0 0,1 1 0 0 0,0 0 0 0 0,-1 0 0 0 0,1 0 0 0 0,0-1 0 0 0,-1 1 0 0 0,1 0 0 0 0,0 0 0 0 0,-1 0 0 0 0,1 0-1 0 0,-1 0 1 0 0,1 0 0 0 0,0 0 0 0 0,-1 0 0 0 0,1 0 0 0 0,-1 0 0 0 0,1 0 0 0 0,0 0 0 0 0,-1 0 0 0 0,1 0 0 0 0,0 0 0 0 0,-1 0 0 0 0,1 0 0 0 0,-1 0-1 0 0,1 0 8 0 0,-11 8-264 0 0,5-4 92 0 0,0-1-33 0 0,1-2-38 0 0,0-4-44 0 0,4 2 242 0 0,1 1-1 0 0,0-1 0 0 0,-1 0 1 0 0,1 0-1 0 0,0 0 0 0 0,-1 1 1 0 0,1-1-1 0 0,0 0 1 0 0,0 0-1 0 0,0 0 0 0 0,0 0 1 0 0,0 0-1 0 0,0 0 1 0 0,0 0 45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06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17 5528 0 0,'0'0'124'0'0,"0"0"17"0"0,0 0 11 0 0,3 0-20 0 0,8 0-45 0 0,-9 0 10 0 0,-1 0 114 0 0,-1 0 190 0 0,3-3 14 0 0,7-8-5 0 0,-7 8-22 0 0,-3 3-10 0 0,0 0-2 0 0,3 0 13 0 0,1 0-334 0 0,-1 0 93 0 0,-2 0 75 0 0,0 0 62 0 0,-1 0 113 0 0,-5 0 624 0 0,2 0-533 0 0,-1 0-89 0 0,1 0-206 0 0,0 0-75 0 0,1 0-87 0 0,0 0-69 0 0,0 0-79 0 0,1 0-85 0 0,-2 0 401 0 0,-2 0-3 0 0,0 0-72 0 0,0 0-56 0 0,-6 0 34 0 0,7 0-31 0 0,-2 3 90 0 0,5-2-142 0 0,0 1 1 0 0,-1-1-1 0 0,1 0 1 0 0,-1 0-1 0 0,1 0 1 0 0,-1 0-1 0 0,0 0 1 0 0,1 0-1 0 0,-1 0 1 0 0,0-1-1 0 0,0 1 1 0 0,0-1 0 0 0,1 1-1 0 0,-1-1 1 0 0,-1 1-21 0 0,-2 1 96 0 0,-1 4-74 0 0,-2 2 48 0 0,-14 14 150 0 0,11-14-144 0 0,6-6-51 0 0,4-1-19 0 0,1-1 0 0 0,-1 0 0 0 0,0 1 0 0 0,1-1 0 0 0,-1 0 0 0 0,0 1 0 0 0,1-1 0 0 0,-1 0 0 0 0,1 1 1 0 0,-1-1-1 0 0,1 1 0 0 0,-1-1 0 0 0,1 1 0 0 0,-1-1 0 0 0,1 1 0 0 0,-1 0 0 0 0,1-1 0 0 0,0 1 0 0 0,-1 0 1 0 0,1-1-1 0 0,0 1 0 0 0,0 0-6 0 0,-3 4 17 0 0,-12 24 3 0 0,0 0 53 0 0,-15 28 162 0 0,29-55-224 0 0,0 0 0 0 0,0 1 0 0 0,1-1 0 0 0,-1 1 0 0 0,1-1 0 0 0,0 1-1 0 0,-1-1 1 0 0,1 1 0 0 0,0-1 0 0 0,1 3-11 0 0,-3 12 59 0 0,2-15-49 0 0,-1 0 1 0 0,0-1 0 0 0,0 1-1 0 0,0-1 1 0 0,0 1 0 0 0,0-1-1 0 0,0 1 1 0 0,0-1 0 0 0,-1 2-11 0 0,2-3 0 0 0,-3 3 83 0 0,2 1-38 0 0,1 5-17 0 0,1-6-8 0 0,-1 46-4 0 0,2-38-10 0 0,4-6 45 0 0,-5-4-43 0 0,-1-1 0 0 0,1 0 0 0 0,-1 1 0 0 0,1-1 0 0 0,-1 1 0 0 0,1-1 0 0 0,-1 1 0 0 0,1-1 0 0 0,-1 1 0 0 0,1 0 0 0 0,-1-1 1 0 0,0 1-1 0 0,1-1 0 0 0,-1 1 0 0 0,0 0 0 0 0,1-1 0 0 0,-1 1 0 0 0,0 0 0 0 0,0 0 0 0 0,0-1 0 0 0,0 1 0 0 0,0 0 0 0 0,0-1 0 0 0,0 1 0 0 0,0 0 0 0 0,0 0-8 0 0,0 12 174 0 0,0-13-171 0 0,0 0 0 0 0,0 1 0 0 0,0-1 0 0 0,0 0 0 0 0,0 0 0 0 0,0 0 0 0 0,0 0 0 0 0,0 0 0 0 0,0 0 0 0 0,0 0 0 0 0,0 0 0 0 0,0 0 0 0 0,0 1 0 0 0,0-1 0 0 0,0 0 0 0 0,0 0 0 0 0,0 0 0 0 0,0 0 0 0 0,0 0 0 0 0,0 0 0 0 0,0 0 0 0 0,0 0 0 0 0,0 0 1 0 0,0 0-1 0 0,0 0 0 0 0,0 1 0 0 0,0-1 0 0 0,1 0 0 0 0,-1 0 0 0 0,0 0 0 0 0,0 0 0 0 0,0 0 0 0 0,0 0 0 0 0,0 0 0 0 0,0 0 0 0 0,0 0 0 0 0,0 0 0 0 0,0 0 0 0 0,0 0 0 0 0,0 0 0 0 0,0 0 0 0 0,1 0 0 0 0,-1 0 0 0 0,0 0 0 0 0,0 0 0 0 0,0 0 0 0 0,0 0 0 0 0,0 0 1 0 0,0 0-1 0 0,0 0 0 0 0,0 0 0 0 0,0 0 0 0 0,1 0 0 0 0,-1 0 0 0 0,0 0 0 0 0,0 0 0 0 0,0 0-3 0 0,9 0 104 0 0,4 0 57 0 0,0 0 61 0 0,1 0 62 0 0,-12 0-264 0 0,0 0 1 0 0,-1-1-1 0 0,1 1 1 0 0,0-1 0 0 0,-1 1-1 0 0,1-1 1 0 0,0 0 0 0 0,-1 0-1 0 0,1 1 1 0 0,-1-1 0 0 0,2-1-21 0 0,6-4 76 0 0,5 1 62 0 0,-9-6-70 0 0,9 6-42 0 0,-10 2-12 0 0,0 0 0 0 0,-1 0-1 0 0,1 0 1 0 0,-1 0-1 0 0,1-1 1 0 0,-1 0-14 0 0,5-3 9 0 0,19-21 39 0 0,1 1-21 0 0,-18 16 5 0 0,-6 7-31 0 0,-1-1 0 0 0,1 1 1 0 0,-1-1-1 0 0,0 0 0 0 0,-1 0 1 0 0,1 0-1 0 0,-1 0 0 0 0,1-2-1 0 0,6-14 0 0 0,18-28 0 0 0,-26 45 1 0 0,0-1-1 0 0,0 1 0 0 0,0 0 0 0 0,0-1 0 0 0,-1 1 0 0 0,0-1 0 0 0,0 0 0 0 0,0 1 0 0 0,-1-4 0 0 0,0-9 13 0 0,0-6 78 0 0,2 17-75 0 0,2 2-3 0 0,7-10-16 0 0,-7 12-62 0 0,-3 4 3 0 0,0 2 55 0 0,0-1 0 0 0,0-1 1 0 0,0 1 0 0 0,0-1-1 0 0,0 1 1 0 0,0-1-1 0 0,1 0 1 0 0,-1 1 0 0 0,1-1-1 0 0,0 2 7 0 0,4 5-9 0 0,-4-8 9 0 0,0 1 0 0 0,0-1 0 0 0,0 1 0 0 0,0-1-1 0 0,-1 1 1 0 0,1-1 0 0 0,0 1 0 0 0,-1 0 0 0 0,0-1 0 0 0,1 1 0 0 0,-1 0 0 0 0,0-1 0 0 0,0 1-1 0 0,1 0 1 0 0,-2 10 0 0 0,1-8 0 0 0,-1-1 0 0 0,1 0 0 0 0,0 1 0 0 0,0-1 0 0 0,1 0 0 0 0,-1 1 0 0 0,1-1 0 0 0,-1 0 0 0 0,1 0 0 0 0,0 1 0 0 0,4 4 1 0 0,-4-6 0 0 0,0-1 0 0 0,0 1 0 0 0,0-1 0 0 0,0 1 0 0 0,0-1 0 0 0,-1 1 0 0 0,1 0 0 0 0,-1-1-1 0 0,1 1 1 0 0,-1 0 0 0 0,1 0 0 0 0,-1-1 0 0 0,0 1 0 0 0,0 0 0 0 0,0 1-1 0 0,0 3 4 0 0,-1-2 20 0 0,1 1 1 0 0,0-1 0 0 0,0 0 0 0 0,0 0-1 0 0,0 0 1 0 0,1 0 0 0 0,0 0-1 0 0,1 3-24 0 0,3 2 32 0 0,-4-8-24 0 0,0 0 0 0 0,0 1 0 0 0,0-1-1 0 0,-1 1 1 0 0,1 0 0 0 0,0-1 0 0 0,-1 1 0 0 0,1-1 0 0 0,-1 1 0 0 0,1 0 0 0 0,-1 0 0 0 0,0-1 0 0 0,0 1 0 0 0,0 0-8 0 0,0 1 39 0 0,-1 2-27 0 0,1-1 26 0 0,1-1 38 0 0,-1-2 58 0 0,4 2 36 0 0,-2-5-97 0 0,-2 2-72 0 0,0 0 0 0 0,0 0-1 0 0,1 0 1 0 0,-1 0-1 0 0,0 0 1 0 0,0 0-1 0 0,0 0 1 0 0,0-1-1 0 0,0 1 1 0 0,0 0-1 0 0,0 0 1 0 0,0 0-1 0 0,0 0 1 0 0,0 0-1 0 0,0 0 1 0 0,0 0-1 0 0,1 0 1 0 0,-1 0-1 0 0,0 0 1 0 0,0 0-1 0 0,0 0 1 0 0,0 0-1 0 0,0 0 1 0 0,0 0 0 0 0,0 0-1 0 0,0 0 1 0 0,0 0-1 0 0,0 0 1 0 0,1 0-1 0 0,-1 0 1 0 0,0 0-1 0 0,0 0 1 0 0,0 0-1 0 0,0 0 1 0 0,0 0-1 0 0,0 0 1 0 0,0 0-1 0 0,0 0 1 0 0,0 0-1 0 0,0 0 1 0 0,1 0-1 0 0,-1 0 1 0 0,0 1-1 0 0,0-1 1 0 0,0 0 0 0 0,0 0-1 0 0,0 0 1 0 0,0 0-1 0 0,9 16 65 0 0,-8-15-65 0 0,0 0 0 0 0,0 0 0 0 0,0 1 0 0 0,-1-1 0 0 0,1 0 0 0 0,0 0 0 0 0,0 0 0 0 0,1 0 0 0 0,-1 0 0 0 0,0-1 0 0 0,0 1 0 0 0,1 0 0 0 0,14 8 0 0 0,-14-5 0 0 0,-1 0 0 0 0,6-2-40 0 0,-5-2-15 0 0,0 1-36 0 0,-1-1-42 0 0,0 0-39 0 0,0 0-140 0 0,-1 0-47 0 0,0 0-159 0 0,0 0-305 0 0,0 0-596 0 0,0 0-18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06.6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8232 0 0,'0'0'182'0'0,"0"0"29"0"0,0 2 14 0 0,0 2-144 0 0,0 9 36 0 0,3 0-77 0 0,11 4-40 0 0,-7-10 26 0 0,-2 0 54 0 0,-2 1 57 0 0,-2 2 58 0 0,1 2 132 0 0,4 1 52 0 0,1 0 0 0 0,-5-1-53 0 0,-3-5-134 0 0,1-5-132 0 0,0 0-1 0 0,0 1 1 0 0,0-1 0 0 0,0 0 0 0 0,0 0-1 0 0,1 1 1 0 0,-1-1 0 0 0,1 0 0 0 0,-1 0-1 0 0,1 1-59 0 0,4 6 182 0 0,1 1 72 0 0,-3 4 60 0 0,-3 42 1058 0 0,0-31-818 0 0,0-9-206 0 0,0-1-60 0 0,0-12-136 0 0,0-3-6 0 0,0 0-8 0 0,0 0-22 0 0,0 0-10 0 0,0 0-2 0 0,0 0-3 0 0,0 0-12 0 0,0 0-7 0 0,0 0-2 0 0,0 0-3 0 0,0 0-5 0 0,0-3 13 0 0,0-5-38 0 0,-1 4-44 0 0,1 1 1 0 0,0-1 0 0 0,0 0 0 0 0,0 0 0 0 0,0 1 0 0 0,1-1 0 0 0,-1 0 0 0 0,1 1-1 0 0,1-2-3 0 0,2-4 23 0 0,8-18 14 0 0,-9 17-36 0 0,4-11 13 0 0,0 6 25 0 0,3-2-29 0 0,-7 12-10 0 0,-3 5 0 0 0,0-1 0 0 0,1 0 0 0 0,-1 1 0 0 0,0-1 0 0 0,1 0 0 0 0,-1 1 0 0 0,0-1 0 0 0,1 1 0 0 0,-1-1 0 0 0,1 0 0 0 0,-1 1 0 0 0,1-1 0 0 0,-1 1 0 0 0,1 0 0 0 0,0-1 0 0 0,-1 1 0 0 0,1-1 0 0 0,-1 1 0 0 0,1 0 0 0 0,0-1 0 0 0,-1 1 0 0 0,1 0 0 0 0,5-3 0 0 0,-5 3 0 0 0,0-1 0 0 0,-1 0 0 0 0,1 1 0 0 0,0-1 0 0 0,0 0 0 0 0,0 0 0 0 0,0 0 0 0 0,-1 0 0 0 0,1 0 0 0 0,0 0 0 0 0,-1 0 0 0 0,1 0 0 0 0,0 0 0 0 0,-1 0 0 0 0,0 0 0 0 0,1 0 0 0 0,6-11 0 0 0,6 7 0 0 0,20-12 0 0 0,-25 12-3 0 0,-8 5 3 0 0,1 0 1 0 0,-1-1-1 0 0,0 1 0 0 0,1 0 1 0 0,-1-1-1 0 0,1 1 0 0 0,-1 0 1 0 0,0 0-1 0 0,1 0 0 0 0,-1-1 1 0 0,1 1-1 0 0,-1 0 0 0 0,1 0 1 0 0,-1 0-1 0 0,1 0 0 0 0,-1 0 0 0 0,1 0 1 0 0,-1 0-1 0 0,1 0 0 0 0,-1 0 1 0 0,1 0-1 0 0,-1 0 0 0 0,1 0 0 0 0,29 14-57 0 0,-13-3 46 0 0,-8-9 10 0 0,-9-2 0 0 0,1 0 0 0 0,-1 0 0 0 0,0 0 1 0 0,0 0-1 0 0,1 1 0 0 0,-1-1 1 0 0,0 0-1 0 0,0 0 0 0 0,1 0 0 0 0,-1 0 1 0 0,0 0-1 0 0,0 0 0 0 0,1 0 1 0 0,-1 1-1 0 0,0-1 0 0 0,0 0 0 0 0,0 0 1 0 0,1 0-1 0 0,-1 0 0 0 0,0 1 0 0 0,0-1 1 0 0,0 0-1 0 0,0 0 0 0 0,0 1 1 0 0,1-1-1 0 0,-1 0 1 0 0,13 26-40 0 0,-11-23 37 0 0,-2-2 3 0 0,1 1 0 0 0,-1-1 0 0 0,1 1 0 0 0,-1-1 0 0 0,0 1 0 0 0,0-1 0 0 0,0 1 0 0 0,1-1 0 0 0,-1 1 0 0 0,-1-1 0 0 0,1 1 0 0 0,0-1 0 0 0,0 1 0 0 0,0-1 0 0 0,1 1 0 0 0,-1-1 0 0 0,0 1 0 0 0,1-1 0 0 0,-1 1 0 0 0,1-1 0 0 0,-1 1 0 0 0,5 6 0 0 0,-4-6 0 0 0,0-1 0 0 0,0 0 0 0 0,0 1 0 0 0,0 0 0 0 0,0-1 0 0 0,-1 1 0 0 0,1-1 0 0 0,-1 1 0 0 0,1 0 0 0 0,-1-1 0 0 0,0 1 0 0 0,1 0 0 0 0,-1 0 0 0 0,0 0 0 0 0,-1 10-1 0 0,1-9 1 0 0,0 0 0 0 0,-1 1 0 0 0,1-1 1 0 0,0 0-1 0 0,1 1 0 0 0,-1-1 0 0 0,1 0 0 0 0,-1 1 0 0 0,1-1 0 0 0,1 1 0 0 0,4 4 0 0 0,-1 2-1 0 0,-3 21 12 0 0,-2 2 42 0 0,0-20-83 0 0,0-8-141 0 0,1-1 79 0 0,1 4 5 0 0,0-7 44 0 0,-1-1-34 0 0,0 1-47 0 0,1-1-57 0 0,-1 0 21 0 0,0 0-35 0 0,0 0-39 0 0,1 0-42 0 0,-1 0-85 0 0,-1 0-54 0 0,1 0-50 0 0,-1 0-43 0 0,0 0-149 0 0,0 0-43 0 0,1 0-180 0 0,-1 0-487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07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85 459 6896 0 0,'0'0'200'0'0,"-3"3"32"0"0,-8 8 8 0 0,8-8-73 0 0,2-1-58 0 0,0 1-34 0 0,2 0-34 0 0,-1 0-13 0 0,-1-1 32 0 0,-10 3 177 0 0,5 9-12 0 0,1-6-120 0 0,-1 3 41 0 0,4 3 37 0 0,2-1-37 0 0,-1-2-42 0 0,1-7-70 0 0,-1-1-1 0 0,1 1 1 0 0,-1-1-1 0 0,0 1 1 0 0,0-1-1 0 0,0 0 1 0 0,-1 1-34 0 0,-4 9 147 0 0,-1 3 40 0 0,1 4-41 0 0,3-9-65 0 0,1-4 9 0 0,1-1 0 0 0,0 1 0 0 0,0 0 0 0 0,0 0 0 0 0,1 0 0 0 0,0-1 0 0 0,1 1 0 0 0,0 1-90 0 0,0 15 331 0 0,-1-20-258 0 0,0 1-1 0 0,0 0 1 0 0,0 0 0 0 0,1 0 0 0 0,0 0-1 0 0,0 0 1 0 0,0 0-73 0 0,3 4 136 0 0,2-1-36 0 0,-4-4 44 0 0,-2-3-42 0 0,0 0-6 0 0,0 0 20 0 0,7 0 63 0 0,-1-1-34 0 0,4 0 66 0 0,-2-1-85 0 0,-6 1-97 0 0,0 0 1 0 0,0 0-1 0 0,0 0 1 0 0,0 0-1 0 0,0-1 1 0 0,0 1-1 0 0,-1-1 1 0 0,2-1-30 0 0,12-10 207 0 0,5-6 74 0 0,-7 5-133 0 0,-4 4-86 0 0,-3 1-83 0 0,7-18 84 0 0,0 2-124 0 0,-1 1-99 0 0,-1 1-92 0 0,-7 8 96 0 0,-4-7 37 0 0,-1 13 67 0 0,1-24-141 0 0,0-38-77 0 0,0 64 259 0 0,-1 0-1 0 0,0 0 1 0 0,-1-1 0 0 0,1 1-1 0 0,-1 0 12 0 0,-1-2-10 0 0,1 1 0 0 0,1-1 0 0 0,-1 0 1 0 0,1 0-1 0 0,1-2 10 0 0,0 4 0 0 0,0-1 0 0 0,-1 1 0 0 0,0 0 0 0 0,0 0 0 0 0,0 0 0 0 0,-1 0 0 0 0,0 0 0 0 0,0 0 0 0 0,-1 0 0 0 0,-1-1 0 0 0,1 1 0 0 0,0-1 0 0 0,1 1 0 0 0,0-1 0 0 0,0 1 0 0 0,0-1 0 0 0,1-6 0 0 0,-3-7-11 0 0,-7-14-32 0 0,6 2 33 0 0,0 16 9 0 0,3 10-1 0 0,0 0 0 0 0,0 0 0 0 0,1 0 0 0 0,0-1 0 0 0,0-2 2 0 0,2 0-23 0 0,-1 8 20 0 0,0 0 1 0 0,0 0-1 0 0,0 0 0 0 0,0-1 0 0 0,0 1 0 0 0,-1 0 1 0 0,1 0-1 0 0,0 0 0 0 0,-1 0 0 0 0,0 0 1 0 0,0 0 2 0 0,-9-15 0 0 0,7 4 16 0 0,3 10 60 0 0,0 3 9 0 0,0 0 34 0 0,0 0 10 0 0,0 6 11 0 0,0 0-56 0 0,1 6-31 0 0,-1-10-54 0 0,0 1 1 0 0,0-1-1 0 0,0 0 0 0 0,0 1 0 0 0,-1-1 1 0 0,1 1-1 0 0,-1-1 0 0 0,1 0 1 0 0,-2 2 0 0 0,1-2 0 0 0,0 0 0 0 0,0-1 1 0 0,1 1-1 0 0,-1 0 0 0 0,1 0 1 0 0,-1-1-1 0 0,1 1 0 0 0,-1 0 1 0 0,1 0-1 0 0,0 0 0 0 0,0 0 1 0 0,0 0-1 0 0,0 0 0 0 0,0-1 1 0 0,0 1-1 0 0,1 0 0 0 0,-1 0 1 0 0,1 0-1 0 0,-1 0 0 0 0,1 1 0 0 0,2 6 10 0 0,3 24 64 0 0,4 0-4 0 0,-5-15-35 0 0,-4-10-23 0 0,1 0 0 0 0,0 0 0 0 0,1 0 0 0 0,0-1 1 0 0,1 2-13 0 0,5 14 107 0 0,8 35 203 0 0,-13-41-231 0 0,1 16 83 0 0,0-16-87 0 0,-3-10-36 0 0,0 0 0 0 0,0 0 0 0 0,-1 0 0 0 0,0 0 0 0 0,0 3-39 0 0,1 10 122 0 0,4-3-54 0 0,-2-10-23 0 0,-1 1 42 0 0,-2 0 8 0 0,-1 1 37 0 0,1 9 221 0 0,3-1-74 0 0,0-3-84 0 0,1-3-94 0 0,-2-4-25 0 0,-2 0-38 0 0,-2 9-43 0 0,1-8 11 0 0,0-6-81 0 0,0 1 45 0 0,0 1 67 0 0,0 4 143 0 0,0-5-188 0 0,0 0-80 0 0,0 0-67 0 0,0 0-90 0 0,0 0-107 0 0,0 1-122 0 0,0-4 126 0 0,0 1-55 0 0,0 1-51 0 0,0-1-43 0 0,0 1-147 0 0,0-1-44 0 0,0 2-178 0 0,0 0-480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08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9472 0 0,'0'0'216'0'0,"0"0"32"0"0,0 0 9 0 0,0-3 12 0 0,0-2-157 0 0,2 1 143 0 0,1 5 26 0 0,0 1-124 0 0,1 1-52 0 0,0 0-93 0 0,7 2 194 0 0,-2-1-49 0 0,4 6 12 0 0,-1 1-21 0 0,-6-5-60 0 0,-1-1 0 0 0,0 1 0 0 0,0 0 0 0 0,1 1-88 0 0,1 5 169 0 0,-1 3 58 0 0,-2-5-103 0 0,0 0 0 0 0,0 0 0 0 0,2-1 0 0 0,-1 1 0 0 0,5 4-124 0 0,-3-5 81 0 0,-4-6-39 0 0,0 1 0 0 0,-1 0 0 0 0,1 0 0 0 0,-1 0 1 0 0,2 4-43 0 0,7 35 209 0 0,4-19-99 0 0,-5-9-43 0 0,-4-4 7 0 0,0 1-1 0 0,-1 0 0 0 0,4 12-73 0 0,4 20 184 0 0,0-3 74 0 0,-5-16-78 0 0,23 49 430 0 0,-17-43-383 0 0,-1-6-83 0 0,0-2-83 0 0,1 0 255 0 0,11 25-316 0 0,-15-18 159 0 0,-6-12-5 0 0,-2-10-56 0 0,0 0 0 0 0,0 0-1 0 0,1 0 1 0 0,-1-1-1 0 0,2 1-97 0 0,6 13 434 0 0,0 0-1 0 0,6 22-433 0 0,-4-21 108 0 0,2 1 18 0 0,-10-8 1 0 0,-4-5 48 0 0,2-2-78 0 0,-1-7-83 0 0,0 1 0 0 0,-1-1 0 0 0,1 1 1 0 0,0-1-1 0 0,0 0 0 0 0,0 1 1 0 0,0-1-1 0 0,0 0 0 0 0,1 1-14 0 0,-1-1 20 0 0,2 2 121 0 0,-2 0-51 0 0,0 1-21 0 0,-3 2 33 0 0,2-6-68 0 0,0 3 276 0 0,0-3 8 0 0,0 0-10 0 0,0 0-50 0 0,1-6-53 0 0,0 1-52 0 0,2-2 0 0 0,0 1-61 0 0,4-7 50 0 0,-5 1 34 0 0,-2 1-40 0 0,0 1-39 0 0,0-15 103 0 0,-1 14-98 0 0,-1 3-34 0 0,-2-5-3 0 0,3 11-61 0 0,1 0 1 0 0,-1-1-1 0 0,0 1 0 0 0,1 0 1 0 0,-1 0-1 0 0,1 0 0 0 0,0-1 1 0 0,0 1-5 0 0,5-28 10 0 0,-4 24-7 0 0,1-1 0 0 0,-1 1-1 0 0,0 0 1 0 0,0-5-3 0 0,-1-36 49 0 0,0-23-45 0 0,1 51-4 0 0,1 1 0 0 0,1 0 0 0 0,0-1 0 0 0,2 2 0 0 0,5-17 0 0 0,-1 6 0 0 0,-2-1 0 0 0,-1 0 0 0 0,-2 3 0 0 0,-3 13 0 0 0,1 0 0 0 0,1 1 0 0 0,0-1 0 0 0,3-5 0 0 0,7-14 0 0 0,2-8 0 0 0,1 1 0 0 0,3 1 0 0 0,16-26 0 0 0,-29 55 0 0 0,-5 8 0 0 0,0 0 0 0 0,1-1 0 0 0,-2 1 0 0 0,1 0 0 0 0,0-1 0 0 0,0 0 0 0 0,0 1 0 0 0,-1-1 0 0 0,1 1 0 0 0,-1-1 0 0 0,1 0 0 0 0,-1 1 0 0 0,0-1 0 0 0,1 0 0 0 0,-1 0 0 0 0,0 0 0 0 0,0 0 1 0 0,0 0-1 0 0,0 0 0 0 0,1 0 0 0 0,-1 0 0 0 0,1 0 1 0 0,0 1-1 0 0,-1-1 0 0 0,1 0 0 0 0,0 0 1 0 0,0 0-1 0 0,0 1 0 0 0,0-1 0 0 0,0 0 1 0 0,1 1-1 0 0,-1-1 0 0 0,0 1 0 0 0,2-2 0 0 0,10-14-11 0 0,-9 2-26 0 0,-4 7-58 0 0,0 2-42 0 0,0 3-189 0 0,0 3-24 0 0,0 0-35 0 0,0 0-142 0 0,0 0-66 0 0,0 0-14 0 0,0 0 212 0 0,0 0 38 0 0,0 0-120 0 0,0 0 54 0 0,0 0-35 0 0,0 0-1173 0 0,0 0-53 0 0,0 0-10 0 0</inkml:trace>
  <inkml:trace contextRef="#ctx0" brushRef="#br0" timeOffset="476.2">214 410 7688 0 0,'0'0'166'0'0,"0"0"29"0"0,0 0 14 0 0,3 0-25 0 0,2-1-152 0 0,-5 1-32 0 0,1 0 1 0 0,-1 0-1 0 0,1 0 1 0 0,-1 0-1 0 0,0 0 1 0 0,1-1-1 0 0,-1 1 1 0 0,0 0-1 0 0,1 0 1 0 0,-1-1 0 0 0,0 1-1 0 0,1 0 1 0 0,-1 0-1 0 0,0-1 1 0 0,1 1-1 0 0,-1 0 1 0 0,0-1-1 0 0,0 1 1 0 0,1 0-1 0 0,-1-1 1 0 0,0 0-1 0 0,1-6 65 0 0,-1 5 50 0 0,3 2 130 0 0,1 0-88 0 0,-3 0-87 0 0,1 0 1 0 0,0 0-1 0 0,0 0 0 0 0,0 0 0 0 0,0 0 1 0 0,0 0-1 0 0,0-1 0 0 0,0 1 0 0 0,0 0 0 0 0,-1-1 1 0 0,2 0-71 0 0,3-10 456 0 0,7 5-68 0 0,-12 6-385 0 0,8-4 193 0 0,17-11 372 0 0,-20 11-420 0 0,-1 0-35 0 0,-2 2 41 0 0,1 0-72 0 0,0 2-47 0 0,1 1-29 0 0,-2-1 34 0 0,9 1 32 0 0,11-1 49 0 0,-9-3-87 0 0,-3-3-72 0 0,-3 2-75 0 0,-4 1-81 0 0,-1 2-84 0 0,-2 0-161 0 0,-1 1-127 0 0,1 0 191 0 0,0 1-42 0 0,0-1-44 0 0,2 0-45 0 0,4 0-978 0 0,2 0-845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35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520 99 3048 0 0,'0'0'65'0'0,"0"0"7"0"0,0 0 10 0 0,0 0 38 0 0,0 0 114 0 0,0 0 50 0 0,0 0 11 0 0,0 0 6 0 0,0 0 23 0 0,0 0 11 0 0,0 0 1 0 0,0 0 0 0 0,0 0 0 0 0,0 0 0 0 0,0 0 0 0 0,0 0-7 0 0,0 0-28 0 0,0 0-11 0 0,0 0-2 0 0,0 0 8 0 0,0 0 33 0 0,0 0 14 0 0,0 0 1 0 0,0 0-8 0 0,0 0-34 0 0,0 0-12 0 0,0 0-2 0 0,0 0-3 0 0,0 0-12 0 0,0 0-7 0 0,0 0-2 0 0,-3-3-6 0 0,-8-8-22 0 0,8 9-10 0 0,3 2-2 0 0,0-3 0 0 0,1 2-214 0 0,-1 1 1 0 0,0-1 0 0 0,0 1-1 0 0,0-1 1 0 0,0 1 0 0 0,0-1-1 0 0,-1 1 1 0 0,1-1 0 0 0,0 1-1 0 0,0-1 1 0 0,0 1 0 0 0,0-1-1 0 0,0 1 1 0 0,-1-1 0 0 0,1 1-1 0 0,0-1 1 0 0,-1 1 0 0 0,1 0-1 0 0,0-1 1 0 0,0 1 0 0 0,-1-1-1 0 0,1 1 1 0 0,-1 0 0 0 0,1-1-1 0 0,0 1 1 0 0,-1 0 0 0 0,1 0-1 0 0,-1-1 1 0 0,1 1 0 0 0,-1 0-1 0 0,1 0 1 0 0,-1 0 0 0 0,1-1-1 0 0,-1 1 1 0 0,1 0 0 0 0,-1 0-1 0 0,1 0 1 0 0,-1 0 0 0 0,1 0-1 0 0,-1 0 1 0 0,1 0 0 0 0,-1 0-11 0 0,1 0 4 0 0,0 0-1 0 0,0 0 1 0 0,0 0 0 0 0,-1 0 0 0 0,1 0 0 0 0,0 0 0 0 0,0 0 0 0 0,0 0 0 0 0,0 0 0 0 0,0 0 0 0 0,0 0 0 0 0,0 0 0 0 0,0 0 0 0 0,0 0 0 0 0,-1 0-1 0 0,1 0 1 0 0,0 0 0 0 0,0 0 0 0 0,0 0 0 0 0,0 0 0 0 0,0 0 0 0 0,0 0 0 0 0,0 0 0 0 0,0 0 0 0 0,0 0 0 0 0,0 0 0 0 0,0 0 0 0 0,-1 0 0 0 0,1 0-1 0 0,0 0 1 0 0,0 0 0 0 0,0 0 0 0 0,0 0 0 0 0,0-1 0 0 0,0 1 0 0 0,0 0 0 0 0,0 0 0 0 0,0 0 0 0 0,0 0 0 0 0,0 0 0 0 0,0 0 0 0 0,0 0 0 0 0,0 0-1 0 0,0 0 1 0 0,0 0 0 0 0,0-1 0 0 0,0 1 0 0 0,0 0 0 0 0,0 0 0 0 0,0 0 0 0 0,0 0 0 0 0,0 0 0 0 0,0 0 0 0 0,0 0 0 0 0,0 0 0 0 0,0 0 0 0 0,0-1-4 0 0,0 1 8 0 0,0 0 1 0 0,0-1-1 0 0,0 1 1 0 0,0-1-1 0 0,0 1 1 0 0,0-1 0 0 0,0 1-1 0 0,0-1 1 0 0,0 1-1 0 0,0 0 1 0 0,0-1-1 0 0,0 1 1 0 0,-1-1 0 0 0,1 1-1 0 0,0 0 1 0 0,0-1-1 0 0,0 1 1 0 0,-1-1-1 0 0,1 1 1 0 0,0 0 0 0 0,-1-1-1 0 0,1 1 1 0 0,0 0-1 0 0,-1 0 1 0 0,1-1-1 0 0,0 1 1 0 0,-1 0 0 0 0,1 0-1 0 0,0-1 1 0 0,-1 1-1 0 0,1 0-8 0 0,-8-5 107 0 0,3-2-14 0 0,5 7-88 0 0,0-1 0 0 0,0 1 1 0 0,0-1-1 0 0,0 1 1 0 0,-1 0-1 0 0,1-1 0 0 0,0 1 1 0 0,-1 0-1 0 0,1-1 1 0 0,0 1-1 0 0,0 0 0 0 0,-1-1 1 0 0,1 1-1 0 0,-1 0 0 0 0,1 0 1 0 0,0-1-1 0 0,-1 1 1 0 0,1 0-1 0 0,0 0 0 0 0,-1 0 1 0 0,1 0-1 0 0,-1-1 0 0 0,1 1 1 0 0,-1 0-1 0 0,1 0 1 0 0,-1 0-1 0 0,1 0 0 0 0,0 0 1 0 0,-1 0-1 0 0,1 0 1 0 0,-1 0-6 0 0,-4-2 129 0 0,-6-9 6 0 0,7 8-18 0 0,1 2-51 0 0,-7 2-17 0 0,8-1-9 0 0,1 0-32 0 0,0 0 0 0 0,1 0 1 0 0,-1 0-1 0 0,0 0 1 0 0,1 0-1 0 0,-1 0 1 0 0,0 0-1 0 0,1 0 1 0 0,-1 0-1 0 0,0 0 0 0 0,1-1 1 0 0,-1 1-1 0 0,1 0 1 0 0,-1 0-1 0 0,0-1 1 0 0,1 1-1 0 0,-1-1 0 0 0,1 1 1 0 0,-1 0-1 0 0,1-1 1 0 0,-1 1-1 0 0,1-1 1 0 0,-1 1-1 0 0,1-1 1 0 0,0 1-1 0 0,-1-1 0 0 0,1 0-8 0 0,-3-2 91 0 0,0 0 43 0 0,-2 1 61 0 0,-4 2 78 0 0,5 0-171 0 0,-5 0 80 0 0,2 0-99 0 0,1 1-54 0 0,2 0-52 0 0,-5 5 51 0 0,8-5-23 0 0,-1 0 0 0 0,1 0 0 0 0,-1-1 0 0 0,1 1 0 0 0,-1 0 0 0 0,0 0 0 0 0,1-1 0 0 0,-1 1 0 0 0,0-1 0 0 0,0 1 0 0 0,-1-1-5 0 0,-3 3 74 0 0,5-2-69 0 0,0 0 0 0 0,0 0-1 0 0,-1 1 1 0 0,1-1 0 0 0,0 0 0 0 0,-1 0-1 0 0,1-1 1 0 0,-1 1 0 0 0,1 0 0 0 0,-1 0-1 0 0,0-1 1 0 0,1 1 0 0 0,-1-1 0 0 0,0 1-1 0 0,1-1 1 0 0,-1 0 0 0 0,0 0-1 0 0,-1 0-3 0 0,2 0 4 0 0,-1 1 1 0 0,0-1 0 0 0,1 0-1 0 0,-1 0 1 0 0,0 1-1 0 0,0-1 1 0 0,1 1 0 0 0,-1 0-1 0 0,1-1 1 0 0,-1 1 0 0 0,1 0-1 0 0,-1 0 1 0 0,1 0 0 0 0,-1 0-6 0 0,-6 4 1 0 0,-6 1-1 0 0,9 0 0 0 0,5-5 0 0 0,0-1 0 0 0,0 1 0 0 0,-1-1 0 0 0,1 1 0 0 0,0-1 0 0 0,0 0 0 0 0,-1 1 0 0 0,1-1 0 0 0,-1 1 0 0 0,1-1 0 0 0,0 0 0 0 0,-1 1 0 0 0,1-1 0 0 0,-1 0 0 0 0,1 0 0 0 0,-1 1 0 0 0,1-1 0 0 0,0 0 0 0 0,-1 0 0 0 0,1 0 0 0 0,-1 0 0 0 0,0 0 0 0 0,1 1 0 0 0,-1-1 0 0 0,1 0 0 0 0,-1 0 0 0 0,1 0 0 0 0,-1 0 0 0 0,1 0 0 0 0,-1 0 0 0 0,1-1 0 0 0,-1 1 0 0 0,-1 0 0 0 0,0 0 0 0 0,1 1 0 0 0,-1-1 0 0 0,0 0 0 0 0,1 1 0 0 0,-1-1 0 0 0,0 1 0 0 0,1-1 0 0 0,-1 1 0 0 0,1 0 0 0 0,-1 0 0 0 0,1 0 0 0 0,-1 0 0 0 0,1 0 0 0 0,-8 4 0 0 0,-3-1 0 0 0,2 1-1 0 0,-17 21 12 0 0,23-22-1 0 0,0-1 0 0 0,0 0 1 0 0,0 0-1 0 0,0-1 0 0 0,-3 2-10 0 0,4-3 0 0 0,0 1 0 0 0,0-1 0 0 0,0 1 1 0 0,0 0-1 0 0,1 0 0 0 0,-1 0 0 0 0,1 0 0 0 0,-1 0 1 0 0,1 1-1 0 0,0-1 0 0 0,0 1 0 0 0,0 0 1 0 0,-1 0-1 0 0,-2 8 0 0 0,4-8 0 0 0,0-1 0 0 0,0 0 0 0 0,0 1 0 0 0,-1-1 0 0 0,1 0 0 0 0,-1 0 0 0 0,1 0 0 0 0,-1 0 0 0 0,0 0 0 0 0,-2 4 0 0 0,0-1 0 0 0,1 1 0 0 0,0-1 0 0 0,-1 1 0 0 0,2 0 0 0 0,-1 0 0 0 0,1 0 0 0 0,-1 6 0 0 0,1-7 0 0 0,1-2 3 0 0,0 1 0 0 0,0-1 0 0 0,1 0 0 0 0,-1 1 0 0 0,1-1 0 0 0,0 1 0 0 0,0-1 0 0 0,0 1-3 0 0,-1 14 29 0 0,-5-2-19 0 0,4-12-10 0 0,1-1 0 0 0,0 1 0 0 0,0-1 0 0 0,0 1 0 0 0,0-1 0 0 0,1 1 0 0 0,-1-1 1 0 0,1 2-1 0 0,1 24 31 0 0,-1-21-12 0 0,0-1 1 0 0,0 1 0 0 0,0 0-1 0 0,-1 0 1 0 0,0 0 0 0 0,-1 1-20 0 0,-1 1 7 0 0,-2 13 12 0 0,10 8 67 0 0,1 1 68 0 0,-6-17-38 0 0,-1-10-73 0 0,1 1-1 0 0,1-1 1 0 0,-1 0-1 0 0,1 1 0 0 0,1 4-42 0 0,9 22 163 0 0,-7-13-80 0 0,-4-14-59 0 0,1 0-1 0 0,1 0 0 0 0,-1 0 0 0 0,1 0 1 0 0,0 0-1 0 0,0-1 0 0 0,0 1 0 0 0,1 0-23 0 0,31 46 263 0 0,-3-4-79 0 0,-25-39-142 0 0,0-1 1 0 0,0 0-1 0 0,0 0 0 0 0,5 3-42 0 0,3 3 22 0 0,-12-11-17 0 0,0 0 0 0 0,0-1 0 0 0,1 1 0 0 0,-1-1 0 0 0,0 1 0 0 0,0-1 0 0 0,1 0 0 0 0,-1 0 0 0 0,1 0 0 0 0,-1 0 0 0 0,1 0 0 0 0,-1-1 0 0 0,1 1-5 0 0,17 5 31 0 0,-7 4 26 0 0,-11-8-44 0 0,0 0-1 0 0,0-1 1 0 0,0 1 0 0 0,0-1-1 0 0,1 0 1 0 0,-1 0-1 0 0,0 1 1 0 0,1-2 0 0 0,-1 1-1 0 0,1 0 1 0 0,-1 0-1 0 0,1-1 1 0 0,-1 1 0 0 0,1-1-1 0 0,0 0 1 0 0,-1 0 0 0 0,1 0-1 0 0,-1 0 1 0 0,2 0-13 0 0,0 0 21 0 0,0 0 1 0 0,0 0 0 0 0,0 0-1 0 0,0 1 1 0 0,0 0-1 0 0,2 0-21 0 0,10 5 83 0 0,0 0-16 0 0,4-4-35 0 0,52-2 76 0 0,-26 0-45 0 0,-19 0-72 0 0,-25 0 10 0 0,-1 0-1 0 0,1 0 0 0 0,0 0 0 0 0,0-1 0 0 0,-1 1 0 0 0,1 0 0 0 0,0-1 1 0 0,-1 1-1 0 0,1-1 0 0 0,0 0 0 0 0,-1 1 0 0 0,1-1 0 0 0,-1 0 0 0 0,1 0 0 0 0,0-1 0 0 0,6-3 12 0 0,17-6 56 0 0,-1 0-38 0 0,-21 10-45 0 0,-1-1 0 0 0,1 0 0 0 0,-1 0 0 0 0,0 0 0 0 0,0-1 0 0 0,0 1 0 0 0,0 0-1 0 0,-1-1 1 0 0,1 1 0 0 0,-1-1 0 0 0,1 0 15 0 0,7-11-92 0 0,2 8-23 0 0,-5 4 56 0 0,-3 0 3 0 0,1 0-1 0 0,-1-1 1 0 0,1 0-1 0 0,-1 1 0 0 0,0-1 1 0 0,3-3 56 0 0,11-16-410 0 0,-12 13 176 0 0,1 1-160 0 0,3 6 101 0 0,-5 1 129 0 0,0 0-49 0 0,0-1-62 0 0,0 0-77 0 0,-2 0 73 0 0,0 0-36 0 0,2-3-410 0 0,-1 1 110 0 0,-1 0-49 0 0,1-4-770 0 0,-1 0-598 0 0,-1-3-1141 0 0</inkml:trace>
  <inkml:trace contextRef="#ctx0" brushRef="#br0" timeOffset="1237.09">553 623 6016 0 0,'0'0'133'0'0,"0"0"23"0"0,0 0 11 0 0,0 0 31 0 0,0 0 129 0 0,0 0 52 0 0,0-2 6 0 0,0-9 0 0 0,0 11-378 0 0,0 0-1 0 0,0-1 1 0 0,0 1-1 0 0,-1 0 0 0 0,1 0 1 0 0,0 0-1 0 0,0 0 1 0 0,0 0-1 0 0,0 0 0 0 0,0 0 1 0 0,0 0-1 0 0,0 0 0 0 0,0-1 1 0 0,0 1-1 0 0,0 0 1 0 0,0 0-1 0 0,0 0 0 0 0,1 0 1 0 0,-1 0-1 0 0,0 0 1 0 0,0 0-1 0 0,0 0 0 0 0,0 0 1 0 0,0 0-1 0 0,0 0 0 0 0,0-1 1 0 0,0 1-1 0 0,0 0 1 0 0,0 0-1 0 0,0 0 0 0 0,0 0 1 0 0,0 0-1 0 0,0 0 1 0 0,0 0-1 0 0,0 0 0 0 0,1 0 1 0 0,-1 0-1 0 0,0 0 0 0 0,0 0 1 0 0,0 0-1 0 0,0 0 1 0 0,0 0-1 0 0,0 0 0 0 0,0 0 1 0 0,0 0-1 0 0,0 0 1 0 0,0 0-1 0 0,1 0 0 0 0,-1 0 1 0 0,0 0-1 0 0,0 0 0 0 0,0 0 1 0 0,0 0-1 0 0,0 0 1 0 0,0 0-1 0 0,0 0 0 0 0,0 0-6 0 0,4 0 94 0 0,-1-1 35 0 0,8-4 384 0 0,-7 3-328 0 0,-1-1-70 0 0,0 0-112 0 0,-1 1 252 0 0,-2 2-37 0 0,2 1-43 0 0,1-1-75 0 0,-1-1-54 0 0,4-2-7 0 0,-5 3 11 0 0,3-7 62 0 0,0 2-19 0 0,1 4 1 0 0,4 0 63 0 0,-7 1-138 0 0,3 1 46 0 0,9-2 148 0 0,-5-2-134 0 0,5-7 33 0 0,-11 7-19 0 0,1 2-41 0 0,5 1-18 0 0,-6 1-5 0 0,10-1 67 0 0,-13 0-95 0 0,1 0 1 0 0,-1 0 0 0 0,0 0-1 0 0,0 0 1 0 0,0 0 0 0 0,0 0-1 0 0,0 0 1 0 0,0 0 0 0 0,0 0-1 0 0,0 0 1 0 0,0 0 0 0 0,0 0 0 0 0,1 0-1 0 0,-1 0 1 0 0,0 0 0 0 0,0 0-1 0 0,0 0 1 0 0,0 0 0 0 0,0 0-1 0 0,0 0 1 0 0,0 0 0 0 0,0 0-1 0 0,0 0 1 0 0,0 0 0 0 0,1 0-1 0 0,-1 0 1 0 0,0 0 0 0 0,0-1-1 0 0,0 1 1 0 0,0 0 0 0 0,0 0 0 0 0,0 0-1 0 0,0 0 1 0 0,0 0 0 0 0,0 0-1 0 0,0 0 1 0 0,0 0 0 0 0,0 0-1 0 0,0 0 1 0 0,0 0 0 0 0,0-1-1 0 0,0 1 1 0 0,0 0 0 0 0,0 0-1 0 0,0 0 1 0 0,0 0 0 0 0,0 0-1 0 0,0 0 1 0 0,0 0 0 0 0,0 0 0 0 0,0 0-1 0 0,0 0 1 0 0,0-1 0 0 0,0 1-1 0 0,0 0 1 0 0,0 0 0 0 0,0 0-2 0 0,0 0 4 0 0,0-1 0 0 0,0 1 0 0 0,0-1 1 0 0,0 1-1 0 0,0-1 0 0 0,0 1 0 0 0,0-1 1 0 0,0 1-1 0 0,1-1 0 0 0,-1 1 0 0 0,0-1 1 0 0,0 1-1 0 0,0-1 0 0 0,1 1 1 0 0,-1-1-1 0 0,0 1 0 0 0,0 0 0 0 0,1-1 1 0 0,-1 1-1 0 0,0-1 0 0 0,1 1 0 0 0,-1 0 1 0 0,1 0-1 0 0,-1-1 0 0 0,0 1 0 0 0,1 0 1 0 0,-1-1-1 0 0,1 1 0 0 0,-1 0 0 0 0,1 0-4 0 0,16-2 128 0 0,-12 2-95 0 0,-2 0 63 0 0,-3 0 4 0 0,0 0 16 0 0,0 0 4 0 0,3 0 0 0 0,8 0 1 0 0,-9 0 6 0 0,-2 0 1 0 0,0 0 0 0 0,3 0-22 0 0,-2 0-104 0 0,-1 0-1 0 0,1 0 1 0 0,0 0-1 0 0,0 0 0 0 0,-1 0 1 0 0,1 1-1 0 0,0-1 1 0 0,-1 0-1 0 0,1 0 0 0 0,0 0 1 0 0,-1 1-1 0 0,1-1 1 0 0,0 0-1 0 0,-1 1 1 0 0,1-1-2 0 0,-1 1 0 0 0,1-1 1 0 0,-1 1 0 0 0,0 0 0 0 0,1-1 0 0 0,-1 1-1 0 0,0 0 1 0 0,0-1 0 0 0,0 1 0 0 0,1 0 0 0 0,-1-1-1 0 0,0 1 1 0 0,0 0 0 0 0,0 0 0 0 0,0-1 0 0 0,0 1-1 0 0,0-1 0 0 0,0 0 0 0 0,0 0 1 0 0,0 0 0 0 0,0 0 0 0 0,0 0 0 0 0,-1 1 0 0 0,1-1-1 0 0,0 0 1 0 0,0 0 0 0 0,0 0 0 0 0,0 0 0 0 0,0 0 0 0 0,0 0 0 0 0,0 0-1 0 0,0 0 1 0 0,0 0 0 0 0,0 0 0 0 0,1 1 0 0 0,-1-1 0 0 0,0 0-1 0 0,0 0 1 0 0,0 0 0 0 0,0 0 0 0 0,0 0 0 0 0,0 0 0 0 0,0 0-1 0 0,0 0 1 0 0,0 0 0 0 0,0 0 0 0 0,0 0 0 0 0,0 1 0 0 0,0-1 0 0 0,0 0-1 0 0,0 0 1 0 0,0 0 0 0 0,0 0 0 0 0,1 0 0 0 0,-1 0 0 0 0,0 0-1 0 0,0 0 1 0 0,0 0 0 0 0,0 0 0 0 0,0 0 0 0 0,0 0 0 0 0,0 0-1 0 0,0 0 1 0 0,0 0 0 0 0,0 0 0 0 0,1 0 0 0 0,-1 0 0 0 0,0 0 0 0 0,0 0-1 0 0,0 0 1 0 0,0 0 0 0 0,0 0 0 0 0,0 0 0 0 0,0 0 0 0 0,0 0-1 0 0,11 0 28 0 0,-11 0-27 0 0,0 0 0 0 0,1 0 1 0 0,-1 0-1 0 0,0 0 0 0 0,0 0 1 0 0,0 0-1 0 0,0 0 0 0 0,0 0 1 0 0,0 0-1 0 0,0 0 1 0 0,0 0-1 0 0,0 0 0 0 0,1 0 1 0 0,-1 0-1 0 0,0 0 0 0 0,0 0 1 0 0,0 0-1 0 0,0 0 0 0 0,0 0 1 0 0,0 0-1 0 0,0 0 0 0 0,0 0 1 0 0,0 0-1 0 0,0 0 1 0 0,0 0-1 0 0,1 0 0 0 0,-1 0 1 0 0,0 0-1 0 0,0 0 0 0 0,0 0 1 0 0,0 0-1 0 0,0 0 0 0 0,0 0 1 0 0,0 0-1 0 0,0 1 0 0 0,0-1 1 0 0,0 0-1 0 0,0 0 0 0 0,0 0 1 0 0,0 0-1 0 0,0 0 1 0 0,0 0-1 0 0,0 0 0 0 0,0 0 1 0 0,0 0-1 0 0,0 0 0 0 0,0 1 1 0 0,0-1-1 0 0,0 0 0 0 0,0 0 1 0 0,0 0-1 0 0,0 0 0 0 0,0 0 1 0 0,0 0-1 0 0,0 0 1 0 0,0 0-1 0 0,0 1-1 0 0,0-1 4 0 0,0 1-1 0 0,0-1 1 0 0,0 1 0 0 0,0-1-1 0 0,0 1 1 0 0,0-1 0 0 0,0 1-1 0 0,0-1 1 0 0,0 1 0 0 0,0-1-1 0 0,1 1 1 0 0,-1-1 0 0 0,0 1-1 0 0,0-1 1 0 0,1 0 0 0 0,-1 1 0 0 0,0-1-1 0 0,0 1 1 0 0,1-1 0 0 0,-1 1-1 0 0,0-1 1 0 0,1 0 0 0 0,-1 1-1 0 0,1-1 1 0 0,-1 0 0 0 0,0 1-1 0 0,1-1 1 0 0,-1 0 0 0 0,1 0-1 0 0,-1 0 1 0 0,1 1 0 0 0,-1-1-1 0 0,1 0 1 0 0,-1 0 0 0 0,1 0-1 0 0,-1 0 1 0 0,1 0 0 0 0,-1 0 0 0 0,1 0-1 0 0,-1 0 1 0 0,1 0 0 0 0,0 0-4 0 0,-1 0 1 0 0,0 0 0 0 0,0 0 1 0 0,0 0-1 0 0,0 0 0 0 0,0 0 1 0 0,0 0-1 0 0,0 0 0 0 0,0 0 1 0 0,1 0-1 0 0,-1 0 0 0 0,0 0 1 0 0,0 0-1 0 0,0 0 0 0 0,0 0 1 0 0,0 0-1 0 0,0 0 0 0 0,0 0 1 0 0,0 0-1 0 0,0 0 0 0 0,0 0 1 0 0,1 0-1 0 0,-1 0 0 0 0,0 0 1 0 0,0 0-1 0 0,0 0 0 0 0,0 0 1 0 0,0 0-1 0 0,0 0 0 0 0,0 1 1 0 0,0-1-1 0 0,0 0 0 0 0,0 0 1 0 0,0 0-1 0 0,0 0 0 0 0,0 0 1 0 0,0 0-1 0 0,1 0 0 0 0,-1 0 1 0 0,0 0-1 0 0,0 0 0 0 0,0 0 1 0 0,0 1-1 0 0,0-1 0 0 0,0 0 1 0 0,0 0-1 0 0,0 0 0 0 0,0 0 1 0 0,0 0-1 0 0,0 0 0 0 0,0 0 1 0 0,0 0-1 0 0,0 0 0 0 0,0 0 1 0 0,0 1-1 0 0,0-1 0 0 0,0 0 1 0 0,-1 0-2 0 0,1 18 116 0 0,0-12-77 0 0,0-3-8 0 0,0 0 59 0 0,0 0-2 0 0,0 1-59 0 0,0-4-23 0 0,5 7 37 0 0,4 12 40 0 0,-8-18-80 0 0,-1 1-1 0 0,1-1 1 0 0,-1 0 0 0 0,0 1-1 0 0,1-1 1 0 0,-1 1 0 0 0,0-1-1 0 0,0 1 1 0 0,0-1 0 0 0,0 1-3 0 0,0-2 0 0 0,0 2 6 0 0,0-1 1 0 0,0 1-1 0 0,0-1 1 0 0,0 1-1 0 0,0-1 1 0 0,1 1-1 0 0,-1-1 1 0 0,0 1-1 0 0,1-1 1 0 0,0 0-7 0 0,4 8 45 0 0,-4-8-34 0 0,0 1-1 0 0,0-1 1 0 0,-1 1-1 0 0,1-1 1 0 0,0 1 0 0 0,0-1-1 0 0,-1 1 1 0 0,1 0-1 0 0,-1-1 1 0 0,1 1-1 0 0,-1 0 1 0 0,0 0 0 0 0,0-1-1 0 0,0 1-10 0 0,-1 15 95 0 0,1-12-60 0 0,-1-1 0 0 0,1 1 0 0 0,0-1 0 0 0,0 1 0 0 0,0-1 0 0 0,1 1 0 0 0,0-1 0 0 0,0 1 0 0 0,1 3-35 0 0,4 5 86 0 0,-4-9-66 0 0,-1-1-1 0 0,0 1 1 0 0,0-1 0 0 0,0 0-1 0 0,-1 1 1 0 0,1-1 0 0 0,-1 1-20 0 0,0 7 74 0 0,1 2 38 0 0,-1 70 644 0 0,0-47-407 0 0,0 2 116 0 0,0-19-187 0 0,0-1 38 0 0,0-15-179 0 0,0-3-1 0 0,0 3-5 0 0,0-2-316 0 0,0 0 59 0 0,0-1 54 0 0,0 1 47 0 0,0-1 70 0 0,0 0 83 0 0,0 0 476 0 0,0 0-509 0 0,0 1-37 0 0,0-1-46 0 0,0 1-61 0 0,0 0-71 0 0,0 0-83 0 0,0 1-58 0 0,0 0-84 0 0,0 0-91 0 0,0 0-100 0 0,0 1-108 0 0,0 1-116 0 0,0-1-125 0 0,0 0 394 0 0,0-1-34 0 0,0-2-1667 0 0,0 0-1249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03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294 574 7688 0 0,'0'0'166'0'0,"0"0"29"0"0,-2-2 14 0 0,-9-12-25 0 0,10 12-180 0 0,1 1 0 0 0,-1 0 0 0 0,1-1-1 0 0,0 1 1 0 0,-1-1 0 0 0,1 1 0 0 0,0-1-1 0 0,0 1 1 0 0,0-1 0 0 0,0 0-4 0 0,0 2-1 0 0,0-1 1 0 0,0 1 0 0 0,0-1-1 0 0,1 1 1 0 0,-1-1 0 0 0,0 1-1 0 0,0-1 1 0 0,0 1 0 0 0,-1-1-1 0 0,1 1 1 0 0,0-1 0 0 0,0 1-1 0 0,0-1 1 0 0,0 1 0 0 0,0-1-1 0 0,-1 1 1 0 0,1-1 0 0 0,0 1-1 0 0,0 0 1 0 0,-1-1 0 0 0,1 1-1 0 0,0-1 1 0 0,-1 1 0 0 0,1-1-1 0 0,0 1 1 0 0,-1 0 0 0 0,1-1-1 0 0,-1 1 1 0 0,1 0 0 0 0,0 0-1 0 0,-1-1 1 0 0,0 1 0 0 0,-6-5 88 0 0,5 2 33 0 0,0-1-7 0 0,0 1 19 0 0,0 2 22 0 0,0 0-11 0 0,-1 0 46 0 0,0 1 55 0 0,-2 0 65 0 0,-7 0 117 0 0,-1 0-86 0 0,-3 0-17 0 0,-9 0 67 0 0,12 3-317 0 0,-3 10 97 0 0,-1 1-4 0 0,9-11-109 0 0,5-2-38 0 0,1 1-1 0 0,-1-1 1 0 0,0 0-1 0 0,0 1 1 0 0,0 0-1 0 0,1-1 1 0 0,-1 1 0 0 0,1 0-1 0 0,0 1 1 0 0,-1-1-1 0 0,1 0 1 0 0,0 1-1 0 0,0-1 1 0 0,0 1 0 0 0,0 0-20 0 0,-3 7 52 0 0,-9 16 40 0 0,8-15-73 0 0,1 0 1 0 0,1 0 0 0 0,0 1-1 0 0,0-1 1 0 0,1 1 0 0 0,-1 8-20 0 0,-1 4 10 0 0,-6 9-10 0 0,-6 29 0 0 0,17-60 0 0 0,-1 0 0 0 0,1 0 0 0 0,0 0 0 0 0,-1 0 0 0 0,1 0 0 0 0,0 0 0 0 0,0 0 0 0 0,0 0 0 0 0,1 0 0 0 0,-1 0 0 0 0,0 0 0 0 0,1 0 0 0 0,-1 0 0 0 0,1 0 0 0 0,0 0 0 0 0,0 0 0 0 0,0 0 0 0 0,0-1 0 0 0,0 1 0 0 0,4 11 0 0 0,-3-4 0 0 0,-1-1 0 0 0,-1 0 0 0 0,1 1 0 0 0,-2 8 0 0 0,1-5 10 0 0,0-10-6 0 0,0 0-1 0 0,0 0 0 0 0,0 0 1 0 0,1-1-1 0 0,-1 1 0 0 0,1 0 1 0 0,-1 0-1 0 0,1 0 0 0 0,-1 0 1 0 0,1-1-1 0 0,0 1 0 0 0,0 0 1 0 0,0-1-1 0 0,0 1 0 0 0,0-1 1 0 0,0 1-1 0 0,1-1 0 0 0,-1 0 1 0 0,0 1-1 0 0,2 0-3 0 0,10 14 40 0 0,-10-10-23 0 0,-1-1-4 0 0,1 0 1 0 0,-1-1-1 0 0,1 1 1 0 0,0-1-1 0 0,2 3-13 0 0,-4-6 7 0 0,0 0-1 0 0,1 0 1 0 0,-1 0-1 0 0,0 0 1 0 0,1 0 0 0 0,-1 0-1 0 0,1 0 1 0 0,-1 0-1 0 0,1 0 1 0 0,-1-1 0 0 0,1 1-1 0 0,0 0 1 0 0,-1-1-1 0 0,1 0 1 0 0,0 1-1 0 0,-1-1 1 0 0,1 0 0 0 0,0 0-1 0 0,0 0-6 0 0,10 1 100 0 0,-9-1-66 0 0,1 0-1 0 0,-1 1 0 0 0,0-1 1 0 0,1-1-1 0 0,-1 1 0 0 0,0 0 1 0 0,1-1-1 0 0,-1 0 0 0 0,0 1 1 0 0,1-2-34 0 0,2 0 49 0 0,25-16 219 0 0,-19 8-177 0 0,13-14 76 0 0,-9 7-84 0 0,-2 3-44 0 0,0 0-36 0 0,-3 3-36 0 0,1 0-36 0 0,-1-1-42 0 0,1 1-47 0 0,-6 3-26 0 0,7-9-99 0 0,-10 12 155 0 0,0 0-56 0 0,-1 2 34 0 0,0 0-35 0 0,0 0-39 0 0,0 0-43 0 0,-1 1-35 0 0,1 0-42 0 0,0-1-38 0 0,-1 1-33 0 0,3-2-688 0 0,2-2-715 0 0</inkml:trace>
  <inkml:trace contextRef="#ctx0" brushRef="#br0" timeOffset="388.81">311 1 4928 0 0,'0'0'141'0'0,"0"0"-28"0"0,0 0 17 0 0,0 0 67 0 0,0 0 190 0 0,0 0 345 0 0,0 0 32 0 0,0 0-316 0 0,0 0-186 0 0,0 0-48 0 0,0 0 43 0 0,0 0 112 0 0,0 0-17 0 0,0 0-21 0 0,0 2-62 0 0,0 9 8 0 0,0-1-46 0 0,0 0-39 0 0,0 0-34 0 0,0 7 83 0 0,0 25 191 0 0,0-28-265 0 0,0 1 47 0 0,1 0-36 0 0,6 3-32 0 0,-2-2-36 0 0,-3-10-56 0 0,-1 1-1 0 0,0-1 1 0 0,-1 1 0 0 0,0 3-54 0 0,-1 26 139 0 0,0-27-104 0 0,1-1 0 0 0,0 1-1 0 0,0 0 1 0 0,1-1 0 0 0,2 8-35 0 0,2 1 50 0 0,1 6 57 0 0,-3 3 61 0 0,-4 3 62 0 0,1 23 126 0 0,3-21-193 0 0,3-8-38 0 0,-4-16-88 0 0,0-1 1 0 0,-1 1-1 0 0,0 0 1 0 0,0-1-1 0 0,0 1 1 0 0,-1 1-38 0 0,0 1 55 0 0,1 0 0 0 0,0 0 0 0 0,2 8-55 0 0,5 14 141 0 0,-7-27-122 0 0,1 10 89 0 0,0 1 0 0 0,-1-1 0 0 0,-1 1 0 0 0,0-1 0 0 0,-1 7-108 0 0,-1 17 212 0 0,3-32-177 0 0,-1 0 0 0 0,1 0 1 0 0,1 0-1 0 0,-1 0 0 0 0,1 0 0 0 0,0 1-35 0 0,0-2 35 0 0,-1 0 0 0 0,1 0 0 0 0,-1 0 0 0 0,0 1 1 0 0,0 4-36 0 0,-1 9 86 0 0,0 21 180 0 0,0 16 204 0 0,0-53-373 0 0,0-3-1 0 0,0 0-2 0 0,0 0-13 0 0,0 0-8 0 0,0 0-1 0 0,0 0-1 0 0,0 0-6 0 0,0 0-1 0 0,0 0 0 0 0,0 0-25 0 0,0 0-98 0 0,0 0-2 0 0,0 0-83 0 0,0 0-92 0 0,0 0 66 0 0,0 0-41 0 0,0 0-44 0 0,0 0-41 0 0,0-1-39 0 0,0 1-34 0 0,0 0-241 0 0,0 0-57 0 0,0-2-789 0 0,0-3-624 0 0,0-4-1185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10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0 278 7568 0 0,'0'0'166'0'0,"0"0"29"0"0,0 0 14 0 0,3 3-25 0 0,8 11-146 0 0,-8-7-22 0 0,2 0 107 0 0,-2-5-14 0 0,2-2 33 0 0,-2 0 277 0 0,0 3 12 0 0,1 1-380 0 0,1-1 71 0 0,3 0 160 0 0,0-1 78 0 0,12-1 404 0 0,-12 0-547 0 0,0-1-43 0 0,-6 0-136 0 0,13 0 339 0 0,0 0-82 0 0,33 0 462 0 0,-37 0-566 0 0,1 0 33 0 0,-3 0-128 0 0,13 1 99 0 0,-7-5 22 0 0,-6-1-99 0 0,-8 4-95 0 0,0 0 0 0 0,1 0 0 0 0,-1 0 0 0 0,1 0 0 0 0,0 0 0 0 0,-1 1 0 0 0,1-1 0 0 0,-1 1 0 0 0,1-1 0 0 0,0 1 0 0 0,0 0 0 0 0,-1-1 0 0 0,1 1 0 0 0,0 0-23 0 0,14-3 180 0 0,0-10 13 0 0,1-1 0 0 0,-6 9-40 0 0,3-1 23 0 0,0 0 6 0 0,-4 1-19 0 0,0-2-36 0 0,-3 1-77 0 0,-2 0-37 0 0,2 0-34 0 0,20-21-178 0 0,-20 16 189 0 0,-1-2 10 0 0,0 8 0 0 0,-5 5 0 0 0,-1 0 0 0 0,1 0 0 0 0,-1-1 0 0 0,1 1 0 0 0,-1 0 0 0 0,1-1 0 0 0,-1 1 0 0 0,0 0 0 0 0,1-1 0 0 0,-1 1 0 0 0,0-1 0 0 0,1 1 0 0 0,-1 0 0 0 0,0-1 0 0 0,0 1 0 0 0,1-1 0 0 0,-1 1 0 0 0,0-1 0 0 0,0 1 0 0 0,0-1 0 0 0,1 1 0 0 0,-1-1 0 0 0,0 1 0 0 0,0-1 0 0 0,0 1 0 0 0,0-1 0 0 0,0 1 0 0 0,0-1 0 0 0,0 1 0 0 0,0-1 0 0 0,0 1 0 0 0,-1-1 0 0 0,1 0 0 0 0,0 1 1 0 0,0-1 0 0 0,0 1 0 0 0,0-1-1 0 0,0 1 1 0 0,0-1 0 0 0,0 1 0 0 0,0-1-1 0 0,0 1 1 0 0,0-1 0 0 0,0 1 0 0 0,0-1 0 0 0,0 1-1 0 0,1-1 1 0 0,-1 1 0 0 0,0-1 0 0 0,0 1-1 0 0,0-1 1 0 0,1 1 0 0 0,-1-1 0 0 0,0 1 0 0 0,1-1-1 0 0,-1 1 1 0 0,0 0 0 0 0,1-1 0 0 0,-1 1-1 0 0,1 0 1 0 0,-1-1 0 0 0,0 1 0 0 0,1 0-1 0 0,-1 0 1 0 0,1-1-1 0 0,6-3 29 0 0,-7 3-28 0 0,1 0-1 0 0,-1 0 1 0 0,1 0 0 0 0,-1 1 0 0 0,0-1-1 0 0,0 0 1 0 0,1 0 0 0 0,-1 0 0 0 0,0 0-1 0 0,0 0 1 0 0,0 0 0 0 0,0 0 0 0 0,0 1 0 0 0,0-2-1 0 0,0 1-1 0 0,0 0 1 0 0,0 1 0 0 0,0-1 0 0 0,0 0 0 0 0,0 1 0 0 0,0-1 0 0 0,-1 0 0 0 0,1 1 0 0 0,0-1 0 0 0,0 0 0 0 0,0 1 0 0 0,-1-1 0 0 0,1 0 0 0 0,0 1 0 0 0,-1-1 0 0 0,1 0 0 0 0,-1 1 0 0 0,1-1 0 0 0,0 1 0 0 0,-1-1 0 0 0,1 1 0 0 0,-1-1 0 0 0,0 1 0 0 0,1-1 0 0 0,-1 1 0 0 0,0 0 0 0 0,1-1 0 0 0,-1 1 1 0 0,1-1-1 0 0,-1 1 0 0 0,1-1 1 0 0,-1 1-1 0 0,1-1 1 0 0,-1 1-1 0 0,1-1 1 0 0,-1 1-1 0 0,1-1 1 0 0,-1 1-1 0 0,1-1 0 0 0,0 0 1 0 0,-1 1-1 0 0,1-1 1 0 0,0 0-1 0 0,0 1 1 0 0,0-1-1 0 0,-1 0 1 0 0,1 1-1 0 0,0-1 0 0 0,0 0 1 0 0,0 0-1 0 0,0 1 1 0 0,0-1-1 0 0,0 0 0 0 0,0-6 18 0 0,-1-8 13 0 0,1 14-31 0 0,0 0 0 0 0,-1 0 1 0 0,0 0-1 0 0,1 1 0 0 0,-1-1 0 0 0,0 0 1 0 0,1 0-1 0 0,-1 0 0 0 0,0 1 0 0 0,0-1 1 0 0,1 0-1 0 0,-1 1 0 0 0,0-1 0 0 0,0 1 1 0 0,0-1-1 0 0,0 1 0 0 0,0-1 0 0 0,0 1 1 0 0,0 0-1 0 0,-15-14 0 0 0,4 4-8 0 0,-20-7-92 0 0,26 14 96 0 0,5 2-5 0 0,0 1 1 0 0,-1-1 0 0 0,1 1 0 0 0,-1 0 0 0 0,1-1 0 0 0,-1 1 0 0 0,1 0-1 0 0,-1 0 1 0 0,1 0 0 0 0,-1 0 8 0 0,0 0-11 0 0,0 0 0 0 0,0-1 0 0 0,1 1 0 0 0,-1-1 0 0 0,0 1 0 0 0,0-1 0 0 0,1 0 0 0 0,-1 1 0 0 0,0-1 0 0 0,1 0 0 0 0,-2-1 11 0 0,2 1-3 0 0,0 0 0 0 0,0 1 1 0 0,0-1-1 0 0,0 0 0 0 0,0 1 0 0 0,0-1 0 0 0,0 1 1 0 0,0-1-1 0 0,0 1 0 0 0,0 0 0 0 0,0 0 1 0 0,0-1-1 0 0,0 1 0 0 0,0 0 0 0 0,-1 0 0 0 0,1 0 1 0 0,0 0-1 0 0,0 0 0 0 0,0 0 0 0 0,0 0 1 0 0,-1 0-1 0 0,1 1 0 0 0,0-1 0 0 0,0 1 3 0 0,-18 9-101 0 0,-9-4 0 0 0,21-3 45 0 0,0 0 0 0 0,0 1 0 0 0,-7 4 56 0 0,-3 1-6 0 0,12-6 19 0 0,5-3-11 0 0,-1 0 0 0 0,0 0 1 0 0,1 1-1 0 0,-1-1 0 0 0,0 0 0 0 0,1 1 0 0 0,-1-1 1 0 0,1 1-1 0 0,-1-1 0 0 0,1 1 0 0 0,-1-1 0 0 0,0 1 1 0 0,1-1-1 0 0,0 1 0 0 0,-1-1 0 0 0,1 1 0 0 0,-1 0 1 0 0,1-1-1 0 0,0 1 0 0 0,-1 0 0 0 0,1-1 0 0 0,0 1-2 0 0,-3 4 7 0 0,1-1 3 0 0,0-1 0 0 0,-1 1 0 0 0,1-1 0 0 0,-1 0 0 0 0,0 0 0 0 0,0 0 0 0 0,-1 0-10 0 0,-1 1 1 0 0,1 1 0 0 0,-1-1 0 0 0,1 1 0 0 0,-2 3-1 0 0,2 0 0 0 0,0 0 0 0 0,0 1 0 0 0,1-1 0 0 0,-1 3 0 0 0,-10 24 0 0 0,6-17-24 0 0,1 1 0 0 0,0-1 0 0 0,-1 9 24 0 0,3 3 0 0 0,-1-13 0 0 0,4-14 0 0 0,1 0 0 0 0,0 1 0 0 0,0-1 0 0 0,0 1 0 0 0,0-1 0 0 0,1 1 0 0 0,-1-1 0 0 0,1 3 0 0 0,-1 22 8 0 0,1-22-1 0 0,-1 1 1 0 0,1-1-1 0 0,0 0 0 0 0,1 1 1 0 0,0-1-1 0 0,0 0 1 0 0,1 4-8 0 0,5 6 18 0 0,2 6 42 0 0,-7-16-45 0 0,9 24 83 0 0,-11-28-88 0 0,1 0-1 0 0,0 0 1 0 0,0 0-1 0 0,0 0 1 0 0,0 0 0 0 0,0-1-1 0 0,1 1 1 0 0,-1-1-1 0 0,0 1 1 0 0,1-1-1 0 0,-1 1 1 0 0,1-1 0 0 0,0 1-10 0 0,3 0 20 0 0,-4-1-12 0 0,0-1 0 0 0,-1 0 0 0 0,1 0 0 0 0,0 1 0 0 0,-1-1 0 0 0,1 0 0 0 0,-1 1 0 0 0,1-1 0 0 0,0 1 0 0 0,-1-1 0 0 0,1 1 0 0 0,-1-1 0 0 0,1 1 0 0 0,-1-1 0 0 0,0 1 0 0 0,1 0 0 0 0,-1-1 0 0 0,1 1 0 0 0,-1-1 0 0 0,0 1 0 0 0,0 0 0 0 0,1 0-8 0 0,1 4 45 0 0,-1-4-37 0 0,-1 0 1 0 0,1 0-1 0 0,-1 0 1 0 0,1 0-1 0 0,0-1 1 0 0,-1 1-1 0 0,1 0 0 0 0,0 0 1 0 0,0 0-1 0 0,-1-1 1 0 0,1 1-1 0 0,0-1 1 0 0,0 1-1 0 0,0 0-8 0 0,2 0 29 0 0,-1-1 0 0 0,0 1 1 0 0,0-1-1 0 0,0 0 0 0 0,0 1 0 0 0,0-1 0 0 0,0 0 0 0 0,0 0 0 0 0,2 0-29 0 0,10 0 128 0 0,1 4-64 0 0,-7 1-55 0 0,-6-4-4 0 0,-1 0-1 0 0,1 0 1 0 0,-1 0-1 0 0,1 0 1 0 0,-1 0-1 0 0,1-1 1 0 0,0 1-1 0 0,-1-1 1 0 0,1 1 0 0 0,0-1-1 0 0,-1 0 1 0 0,1 1-1 0 0,0-1 1 0 0,0 0-1 0 0,1 0-4 0 0,16 0 22 0 0,-7 1 12 0 0,0-1 1 0 0,1 0 0 0 0,-1-1-1 0 0,12-2-34 0 0,-10-3 13 0 0,-13 5-14 0 0,0 0 0 0 0,1 0-1 0 0,0 0 1 0 0,-1 0 0 0 0,1 1 0 0 0,0-1 0 0 0,-1 1-1 0 0,1-1 1 0 0,0 1 0 0 0,-1 0 0 0 0,1-1 0 0 0,0 1-1 0 0,0 0 1 0 0,0 0 1 0 0,1 0-125 0 0,-1 0 47 0 0,1 0 42 0 0,-1 0 33 0 0,3-1 69 0 0,6-2 178 0 0,-8 2-223 0 0,0 0-60 0 0,1-1-114 0 0,-1 1 24 0 0,-1 0-41 0 0,0 0-84 0 0,1 0-67 0 0,0 0-74 0 0,0 0-80 0 0,0 0-86 0 0,0 0-93 0 0,1-1-101 0 0,-1 1-105 0 0,8-3-1111 0 0,8-5-1123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12.0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412 557 7024 0 0,'0'0'157'0'0,"0"-2"23"0"0,0 0-148 0 0,-1 1-1 0 0,1-1 1 0 0,0 1-1 0 0,0 0 1 0 0,-1-1-1 0 0,1 1 1 0 0,-1 0-1 0 0,1-1 1 0 0,-1 1-1 0 0,0-1-31 0 0,-3-4 99 0 0,1 2-82 0 0,1 0-57 0 0,1 2 40 0 0,1 1 0 0 0,0-1 0 0 0,-1 1 0 0 0,1-1 0 0 0,0 1 0 0 0,-1-1 0 0 0,1 1 0 0 0,0-1 0 0 0,0 1 0 0 0,0-1 0 0 0,0 0-26 0 0,0-2 15 0 0,0 0 46 0 0,0 1 40 0 0,0-1 35 0 0,0 0 61 0 0,0-1 35 0 0,-1-6 537 0 0,-2 1 6 0 0,2 6-538 0 0,-1 1-34 0 0,1 1-61 0 0,-1 0-35 0 0,1 0-39 0 0,-1-1-44 0 0,-1-2 610 0 0,2-2-412 0 0,-2 1 88 0 0,-12-14 852 0 0,11 17-925 0 0,1-1-36 0 0,-1 0-20 0 0,2 3 51 0 0,0 0-47 0 0,1 0-41 0 0,-1 0-35 0 0,-2 1 18 0 0,-2 1-51 0 0,5-1-9 0 0,0 1 39 0 0,-6-1 151 0 0,1 0-50 0 0,1 0-42 0 0,1 0-37 0 0,-4 0 21 0 0,-11 0 22 0 0,11 0-64 0 0,-1 0 51 0 0,-7 3-79 0 0,-1 11-20 0 0,-2 1 49 0 0,0-1 11 0 0,1 0 250 0 0,-13 13-343 0 0,18-13 73 0 0,1-1-44 0 0,-6 14-33 0 0,-2 6-243 0 0,-5 14 247 0 0,7-13-31 0 0,15-27 41 0 0,0 0-10 0 0,0 0 0 0 0,0 1 0 0 0,1 0 0 0 0,0 2 0 0 0,-4 13-11 0 0,0-8-15 0 0,0 2 32 0 0,4 2 38 0 0,1-6-7 0 0,1 9 42 0 0,4-7 16 0 0,-1-9-42 0 0,7 13-6 0 0,2 0-86 0 0,-10-17 31 0 0,-1 0 0 0 0,0-1 1 0 0,1 1-1 0 0,-1-1 0 0 0,1 1 1 0 0,-1-1-1 0 0,1 0 0 0 0,0 0 0 0 0,0 1 1 0 0,0-1-1 0 0,-1 0 0 0 0,1-1 1 0 0,0 1-1 0 0,0 0 0 0 0,0 0 0 0 0,0-1 1 0 0,0 0-1 0 0,1 1 0 0 0,1-1 8 0 0,0 0 6 0 0,0 1-1 0 0,0 0 1 0 0,1-1 0 0 0,-1 1-1 0 0,0 1 1 0 0,0-1 0 0 0,3 2-6 0 0,-4-2 6 0 0,-1 0 0 0 0,0 0 1 0 0,1 0-1 0 0,-1 0 1 0 0,1-1-1 0 0,-1 1 0 0 0,1-1 1 0 0,-1 0-1 0 0,1 1 0 0 0,-1-1 1 0 0,1 0-1 0 0,-1 0 0 0 0,1-1 1 0 0,-1 1-1 0 0,1 0 1 0 0,0-1-7 0 0,19-10 64 0 0,8 5 0 0 0,2-4 0 0 0,-19 7-42 0 0,-9 2-12 0 0,0 0 1 0 0,0 0-1 0 0,0 0 1 0 0,-1-1 0 0 0,1 1-1 0 0,0-1 1 0 0,0 0-1 0 0,-1 0 1 0 0,2-2-11 0 0,-1 2-1 0 0,0 1 0 0 0,-1-1 0 0 0,1 0 1 0 0,0 1-1 0 0,0 0 0 0 0,0 0 0 0 0,1 0 1 0 0,26-9-67 0 0,-1-12-1 0 0,-19 16 29 0 0,0 1-40 0 0,-8 3-53 0 0,-1 0 37 0 0,3-2-3 0 0,1-1 84 0 0,8-9 68 0 0,-9 10-74 0 0,-1-1-43 0 0,1 1-61 0 0,0-1-77 0 0,-1 0-93 0 0,1 0-108 0 0,-2 2 102 0 0,0 0-49 0 0,-1 0-51 0 0,1 1-56 0 0,0-1-58 0 0,-1 0-62 0 0,1 1-65 0 0,-1-1-70 0 0,5-3-1012 0 0,2-4-970 0 0,-8 10 2547 0 0</inkml:trace>
  <inkml:trace contextRef="#ctx0" brushRef="#br0" timeOffset="435.3">444 17 7312 0 0,'0'0'165'0'0,"0"0"22"0"0,0 0 9 0 0,0-3-20 0 0,0-5-114 0 0,0 5-8 0 0,0 1 76 0 0,0 1 148 0 0,0 1 244 0 0,0 0 20 0 0,0 0-17 0 0,0 0-77 0 0,3 3-31 0 0,2 2-225 0 0,-1-2-24 0 0,-1 0 1 0 0,0 0-1 0 0,0 1 0 0 0,0-1 0 0 0,1 3-168 0 0,0 3 187 0 0,-3-4-138 0 0,-1 0-38 0 0,2 7 133 0 0,4 0 15 0 0,1 2 34 0 0,-5 0 3 0 0,-3-4-87 0 0,1 12 108 0 0,3-4 31 0 0,3-1-84 0 0,-4-9-85 0 0,0 0-1 0 0,-1-1 1 0 0,0 1-1 0 0,0 4-78 0 0,0 9 154 0 0,-1 17 28 0 0,0 0 71 0 0,0 83 685 0 0,-1-107-841 0 0,0-1 1 0 0,-1 1-1 0 0,-1-1 0 0 0,-3 9-97 0 0,5-19 22 0 0,-1 12 89 0 0,0-1 1 0 0,1 1-1 0 0,1-1 1 0 0,0 1 0 0 0,1 6-112 0 0,1 16 241 0 0,-2-13-19 0 0,0 0-56 0 0,0 88 376 0 0,0-78-282 0 0,0-16-85 0 0,0-1 38 0 0,0 7 170 0 0,0 0 108 0 0,0-11-199 0 0,0-1 33 0 0,0 0 37 0 0,0-1 37 0 0,0-22-405 0 0,0 9-32 0 0,0 2-42 0 0,0 0-211 0 0,0 0-44 0 0,0 0 176 0 0,0 0 67 0 0,0 0-35 0 0,0 0-11 0 0,0 0-34 0 0,0 0-39 0 0,0 0-44 0 0,0 0-48 0 0,0 0-46 0 0,0 0-40 0 0,0 0-38 0 0,0 0-275 0 0,0 0-62 0 0,0 0-49 0 0,0 0-35 0 0,0 0-1518 0 0,0 0-1342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10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0 476 8840 0 0,'0'0'197'0'0,"0"0"24"0"0,0 0 19 0 0,0 0 48 0 0,0 0 148 0 0,3 0 63 0 0,0 0-324 0 0,13 0 333 0 0,-8-3-203 0 0,-3-4-76 0 0,-5 7-217 0 0,0-1 0 0 0,0 1-1 0 0,1-1 1 0 0,-1 1 0 0 0,0 0-1 0 0,1-1 1 0 0,-1 1-1 0 0,0-1 1 0 0,1 1 0 0 0,-1 0-1 0 0,1-1 1 0 0,-1 1 0 0 0,0 0-1 0 0,1-1 1 0 0,-1 1-1 0 0,1 0 1 0 0,-1 0 0 0 0,1 0-1 0 0,-1-1 1 0 0,1 1-1 0 0,-1 0 1 0 0,1 0 0 0 0,-1 0-1 0 0,1 0 1 0 0,-1 0 0 0 0,1 0-1 0 0,-1 0 1 0 0,1 0-1 0 0,-1 0 1 0 0,1 0 0 0 0,-1 0-1 0 0,1 0-11 0 0,30 0 501 0 0,16 0 194 0 0,-26 0-361 0 0,-13 0-179 0 0,-1-1-41 0 0,0-1-19 0 0,3-2-8 0 0,7-2 27 0 0,-2 3-16 0 0,10 3 107 0 0,0 0 7 0 0,-11-3-114 0 0,2-3 46 0 0,-13 5-112 0 0,1 0-1 0 0,-1-1 1 0 0,1 1 0 0 0,-1 1 0 0 0,1-1-1 0 0,0 0 1 0 0,-1 1 0 0 0,1 0 0 0 0,0 0-32 0 0,8 0 84 0 0,11 1 80 0 0,-9-5-16 0 0,1-3-114 0 0,-11 5-32 0 0,0 1 0 0 0,-1 0 0 0 0,1 0 0 0 0,0 1 0 0 0,0-1 1 0 0,0 1-1 0 0,2-1-2 0 0,12 1 40 0 0,14 0-29 0 0,-30 0-142 0 0,-1 0 42 0 0,1 0 16 0 0,1 0 123 0 0,-1 0 61 0 0,3 0 218 0 0,-2 0-211 0 0,-2 0-115 0 0,0 0-42 0 0,1 0-50 0 0,-1 0-58 0 0,0 0-39 0 0,1 0-59 0 0,-1 0-63 0 0,0 0-70 0 0,0 0-75 0 0,1 0-81 0 0,-1 0-86 0 0,0 0-93 0 0,-1 0-525 0 0</inkml:trace>
  <inkml:trace contextRef="#ctx0" brushRef="#br0" timeOffset="276.01">33 738 8984 0 0,'0'0'200'0'0,"0"0"33"0"0,0 0 15 0 0,0 0-84 0 0,0 0-21 0 0,0 0 44 0 0,0 0 152 0 0,0 0 284 0 0,0 0 17 0 0,3 0-20 0 0,3 0-207 0 0,1 0-36 0 0,8 0 277 0 0,1 0-122 0 0,1 0-108 0 0,1 0-93 0 0,-1 0-80 0 0,1 0-64 0 0,-1 0-51 0 0,-13 0-106 0 0,0-1-1 0 0,0 1 1 0 0,0-1 0 0 0,0 0-1 0 0,0 0 1 0 0,0 0-1 0 0,0-1 1 0 0,0 1 0 0 0,0-1-1 0 0,2-2-29 0 0,9 0 91 0 0,7 5-19 0 0,-10 0-35 0 0,36-1 95 0 0,-11 0-86 0 0,-31-1-39 0 0,0 0 1 0 0,0 0 0 0 0,0 0-1 0 0,0-1 1 0 0,4-1-8 0 0,-5 1 7 0 0,0 0-1 0 0,1 1 1 0 0,0 0 0 0 0,-1 0 0 0 0,4 0-7 0 0,41 1 0 0 0,-47 0 0 0 0,-1 0 0 0 0,1 0 0 0 0,0 0 1 0 0,0-1-1 0 0,0 1 0 0 0,0-1 1 0 0,-1 1-1 0 0,1-1 0 0 0,0 0 0 0 0,-1 0 1 0 0,1-1-1 0 0,0 1 0 0 0,9-5-28 0 0,8 4-77 0 0,-16 2 35 0 0,-1 0 42 0 0,7 0-16 0 0,-7 0-8 0 0,0 0-39 0 0,-1-1-25 0 0,1 1-43 0 0,-1-1-52 0 0,1 0-58 0 0,-1 0-41 0 0,0 0-58 0 0,0-1-51 0 0,0 1-45 0 0,2-2-572 0 0,0 0-101 0 0,3 1-795 0 0,2 1-1096 0 0</inkml:trace>
  <inkml:trace contextRef="#ctx0" brushRef="#br0" timeOffset="707.31">377 1 7424 0 0,'0'0'166'0'0,"0"0"29"0"0,0 0 12 0 0,0 0 22 0 0,0 0 90 0 0,0 0 38 0 0,0 2 10 0 0,0 2-239 0 0,0-2-77 0 0,1 0 0 0 0,-1-1 0 0 0,0 1 0 0 0,0 0-1 0 0,-1 0 1 0 0,1 0 0 0 0,0 0 0 0 0,0 0 0 0 0,-1 0 0 0 0,0 0 0 0 0,0 1-51 0 0,-5 1 208 0 0,5-4-195 0 0,1 1 0 0 0,-1-1 1 0 0,1 0-1 0 0,-1 0 0 0 0,1 1 0 0 0,-1-1 1 0 0,1 0-1 0 0,0 1 0 0 0,-1-1 0 0 0,1 1 1 0 0,0-1-1 0 0,-1 0 0 0 0,1 1 0 0 0,0-1 1 0 0,0 1-1 0 0,-1-1 0 0 0,1 1 0 0 0,0-1 1 0 0,0 1-1 0 0,0-1 0 0 0,-1 1 0 0 0,1-1 1 0 0,0 1-1 0 0,0-1 0 0 0,0 1 0 0 0,0-1 0 0 0,0 1 1 0 0,0-1-1 0 0,0 1 0 0 0,0-1 0 0 0,0 1 1 0 0,1 0-14 0 0,0 15 330 0 0,-1-11-236 0 0,1-1 0 0 0,-1 1 0 0 0,0 0 0 0 0,0-1 0 0 0,-1 1 0 0 0,1-1 0 0 0,-1 1 0 0 0,0-1 0 0 0,-1 4-94 0 0,-3 0 136 0 0,-1 3 88 0 0,4-4-76 0 0,1 3 34 0 0,2-1-32 0 0,0 4 21 0 0,-1-4-23 0 0,-2-1 13 0 0,0-1 47 0 0,-3 3 0 0 0,1-1-56 0 0,0 4-2 0 0,3 4-62 0 0,2 10 29 0 0,-1-13-46 0 0,0-1 1 0 0,0 0-1 0 0,-1 0 1 0 0,-2 8-72 0 0,-2 7 130 0 0,-17 89 506 0 0,20-93-533 0 0,1-1-33 0 0,1-12-15 0 0,0 0 1 0 0,-1 0-1 0 0,0 0 1 0 0,-1 0-1 0 0,0-1 1 0 0,-1 1-1 0 0,0 0 1 0 0,-1 0-56 0 0,0-1 83 0 0,0 1 0 0 0,2 0 0 0 0,-1 0 0 0 0,0 7-83 0 0,0 3 100 0 0,-8 17 116 0 0,5 6-1 0 0,-5-9 1 0 0,6-2 2 0 0,-6 0 6 0 0,5-3 6 0 0,1-14-68 0 0,3-13-124 0 0,1 1-1 0 0,0-1 1 0 0,0 1 0 0 0,0-1-1 0 0,0 1 1 0 0,0-1 0 0 0,1 1-1 0 0,0 1-37 0 0,-2 9 164 0 0,-5 0 17 0 0,1-1-16 0 0,4-2-18 0 0,2-9-117 0 0,0-1-1 0 0,0 1 1 0 0,0-1-1 0 0,0 1 0 0 0,-1-1 1 0 0,1 1-1 0 0,-1-1 0 0 0,1 1 1 0 0,-1-1-1 0 0,0 1 1 0 0,0 0-30 0 0,-3 4 107 0 0,2-2-72 0 0,0 0-38 0 0,1-4-200 0 0,1 1 66 0 0,0-1 57 0 0,0 1 53 0 0,-1 0 75 0 0,1 0 91 0 0,-1 1 519 0 0,1-1-554 0 0,0 0-40 0 0,0-1-51 0 0,0 1-67 0 0,0 0-77 0 0,0-1-91 0 0,0 1-64 0 0,0 0-90 0 0,0-1-101 0 0,0 1-109 0 0,0 0-117 0 0,0-1 304 0 0,0 0-33 0 0,0 1-33 0 0,0-1-36 0 0,0 1-36 0 0,0-1-37 0 0,0 0-1741 0 0,0 0-1316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13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 7344 0 0,'0'0'165'0'0,"0"0"22"0"0,0 0 9 0 0,0 2-20 0 0,0 6-116 0 0,0-5-10 0 0,0-1 72 0 0,0-1 139 0 0,0 2 235 0 0,0 18 338 0 0,0 2-98 0 0,0 2-102 0 0,0 0-107 0 0,0 1-112 0 0,0-1-117 0 0,0 0-121 0 0,0-1-127 0 0,0-22-42 0 0,-1-1 0 0 0,1 1 1 0 0,0 0-1 0 0,0 0 1 0 0,-1 0-1 0 0,0-1 1 0 0,1 1-1 0 0,-1 0 0 0 0,0 0 1 0 0,1-1-1 0 0,-1 1 1 0 0,0 0-1 0 0,0-1-8 0 0,-1 1 4 0 0,1-1 0 0 0,1 1 0 0 0,-1 0 0 0 0,0-1-1 0 0,0 1 1 0 0,1 0 0 0 0,-1 0 0 0 0,0-1 0 0 0,1 1 0 0 0,0 0 0 0 0,0 0 0 0 0,-1 0 0 0 0,1 0-4 0 0,0 0 8 0 0,0-1 1 0 0,0 1 0 0 0,0 0 0 0 0,-1 0-1 0 0,1 0 1 0 0,-1-1 0 0 0,1 1 0 0 0,-1 0-1 0 0,0-1 1 0 0,0 1 0 0 0,0 0-1 0 0,0-1 1 0 0,0 1 0 0 0,0-1-9 0 0,-3 7 22 0 0,3-7-22 0 0,1 0 0 0 0,-1 1 0 0 0,1-1 0 0 0,-1 1 0 0 0,1-1 0 0 0,0 1 0 0 0,0-1 0 0 0,0 1 0 0 0,0-1 0 0 0,0 1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14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8088 0 0,'0'0'182'0'0,"0"0"29"0"0,0 0 12 0 0,2 3-37 0 0,9 10-148 0 0,-8-4-15 0 0,-3-1 49 0 0,1 1 43 0 0,1 1 47 0 0,1 0-9 0 0,0 2-10 0 0,0-3-10 0 0,0-2 20 0 0,1 1 53 0 0,1 1-15 0 0,-4-8-155 0 0,0 0 1 0 0,0 1-1 0 0,0-1 1 0 0,0 1-1 0 0,0 0 0 0 0,-1-1 1 0 0,1 1-1 0 0,-1-1 1 0 0,1 1-1 0 0,-1 0 1 0 0,0 0-1 0 0,1-1 1 0 0,-1 1-1 0 0,0 0-36 0 0,0 11 197 0 0,0-2-57 0 0,1-7-95 0 0,-1-1 0 0 0,1 1 0 0 0,-1-1 0 0 0,1 1 0 0 0,0-1 0 0 0,1 0 0 0 0,-1 1-45 0 0,5 10 189 0 0,-4-10-116 0 0,-1 0 0 0 0,0 1 0 0 0,-1-1 0 0 0,1 1 0 0 0,-1-1 0 0 0,0 1 0 0 0,0-1 0 0 0,0 1 0 0 0,-1 3-73 0 0,0 9 217 0 0,1-6-208 0 0,0 0 61 0 0,0 25 336 0 0,0-20-267 0 0,0-7-99 0 0,0 0-47 0 0,0 0-63 0 0,0 1-81 0 0,0-1-92 0 0,0-1-108 0 0,0-6-69 0 0,0-1-112 0 0,0-1 71 0 0,0 0-41 0 0,0 0-593 0 0,0 0-469 0 0,0 0-888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14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33 9168 0 0,'0'0'266'0'0,"0"-2"1"0"0,-3-12-140 0 0,-8 0 41 0 0,8 12 37 0 0,3 2 10 0 0,3 0-75 0 0,-1 0-52 0 0,0 0-20 0 0,3 0-9 0 0,-3 0 19 0 0,1 0 65 0 0,-3 0-116 0 0,0 0-115 0 0,0 0-105 0 0,0 0 43 0 0,0 0-41 0 0,0 0-45 0 0,0 0-41 0 0,0 0-385 0 0,0 0-275 0 0,0 0-628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15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67 7688 0 0,'3'2'166'0'0,"8"9"29"0"0,-8-8 14 0 0,-1 0-25 0 0,4 2-140 0 0,-1 1 34 0 0,-3-4 58 0 0,-1-1 156 0 0,4-1 254 0 0,1-1-369 0 0,7 0 67 0 0,-4 1-42 0 0,0 2 11 0 0,-2 0 57 0 0,1 2-79 0 0,0-1-47 0 0,13 3 189 0 0,-9-5-159 0 0,-5-1-36 0 0,3 0 38 0 0,5 0 73 0 0,-1 0-76 0 0,33 0 207 0 0,-25 0-130 0 0,-10-2-46 0 0,1-4 57 0 0,0-1 24 0 0,-2 6-38 0 0,-8 1-186 0 0,7-1 169 0 0,0 0-70 0 0,1-2-37 0 0,7-12-21 0 0,-7 2-91 0 0,-10 11-11 0 0,-1 1 0 0 0,1-1 0 0 0,-1 1 0 0 0,0 0 0 0 0,0-1 0 0 0,1 1 0 0 0,-1-1 0 0 0,0 1 0 0 0,0-1 0 0 0,0 0 0 0 0,0 2 0 0 0,0-1 0 0 0,0 1 0 0 0,0-1 0 0 0,0 0 0 0 0,0 0 0 0 0,0 0 0 0 0,0 0 0 0 0,0 0 0 0 0,-1 0 0 0 0,1 1 0 0 0,0-1 0 0 0,0 0 0 0 0,-1 0 0 0 0,1 0 0 0 0,-1 0 0 0 0,0 0-2 0 0,1 1 1 0 0,-1 0-1 0 0,1-1 1 0 0,-1 1-1 0 0,0 0 0 0 0,0 0 1 0 0,1-1-1 0 0,-1 1 1 0 0,0 0-1 0 0,1 0 1 0 0,-1 0-1 0 0,0 0 1 0 0,1 0-1 0 0,-1 0 1 0 0,0 0 1 0 0,1 0 0 0 0,-5-3-108 0 0,-1-1 54 0 0,0 0 1 0 0,0 0-1 0 0,0 1 1 0 0,-2-2 53 0 0,-7-2-62 0 0,15 7 62 0 0,-2-1-9 0 0,0 1 0 0 0,0-1 1 0 0,0 0-1 0 0,0 1 0 0 0,0 0 0 0 0,0 0 1 0 0,0-1-1 0 0,0 1 0 0 0,0 0 0 0 0,0 1 1 0 0,-1-1 8 0 0,-7 0-33 0 0,-20 0-20 0 0,0 0 42 0 0,28 0 11 0 0,0 0 0 0 0,0 0 0 0 0,1 0 0 0 0,-1 1 0 0 0,0-1 0 0 0,0 0 0 0 0,1 1 0 0 0,-1-1 0 0 0,0 1 0 0 0,1 0 0 0 0,-1 0 0 0 0,1-1 0 0 0,-1 1 0 0 0,0 0 0 0 0,-11 6 0 0 0,-4-6 0 0 0,15-1 0 0 0,-1 0 0 0 0,1 0 0 0 0,-1 0 0 0 0,1 0 0 0 0,-1 0 0 0 0,1 1 0 0 0,-1-1 0 0 0,1 1 0 0 0,-1 0 0 0 0,-1 0 0 0 0,-29 16 0 0 0,17-4 0 0 0,3-1-7 0 0,-12 13 18 0 0,17-11-43 0 0,5 1-56 0 0,3-13 77 0 0,-1 0 1 0 0,1-1 0 0 0,0 1-1 0 0,-1 0 1 0 0,1 0 0 0 0,-1 0-1 0 0,1-1 1 0 0,-1 1 0 0 0,0 0-1 0 0,0-1 1 0 0,0 1 0 0 0,0-1-1 0 0,0 1 1 0 0,0-1 0 0 0,0 1 0 0 0,0-1-1 0 0,-1 0 1 0 0,1 1 0 0 0,-1-1 10 0 0,-11 16-80 0 0,12-16 79 0 0,1 0 1 0 0,-1 0 0 0 0,1 0 0 0 0,0 0-1 0 0,0 0 1 0 0,-1 0 0 0 0,1 1 0 0 0,0-1-1 0 0,0 0 1 0 0,0 0 0 0 0,0 0 0 0 0,0 0-1 0 0,1 1 1 0 0,8 21 52 0 0,-6-16-24 0 0,-2-5-23 0 0,-1-1 0 0 0,1 0 0 0 0,-1 1 1 0 0,0-1-1 0 0,0 0 0 0 0,0 0 0 0 0,0 1 1 0 0,0-1-1 0 0,0 0 0 0 0,0 1 0 0 0,0-1 1 0 0,-1 0-1 0 0,1 0 0 0 0,0 1 0 0 0,-1-1 1 0 0,1 0-1 0 0,-1 0 0 0 0,0 0 0 0 0,1 0 1 0 0,-1 1-1 0 0,0-1 0 0 0,1 0 1 0 0,-1 0-1 0 0,0 0 0 0 0,0 0 0 0 0,0-1 1 0 0,0 1-1 0 0,0 0 0 0 0,0 0 0 0 0,-1 0-5 0 0,-11 13 93 0 0,13-13-85 0 0,-1 0 0 0 0,1 0 0 0 0,-1 0 0 0 0,1 0 0 0 0,0 1 0 0 0,0-1 0 0 0,-1 0 1 0 0,1 0-1 0 0,0 0 0 0 0,0 0 0 0 0,0 0 0 0 0,0 0 0 0 0,1 0 0 0 0,-1 1 0 0 0,0-1 0 0 0,0 0 0 0 0,1 0 1 0 0,-1 1-9 0 0,15 23 120 0 0,-3-4 32 0 0,-7-10-8 0 0,-4-10-126 0 0,-1 1-1 0 0,0-1 1 0 0,1 0 0 0 0,-1 0 0 0 0,1 0-1 0 0,-1 0 1 0 0,1 0 0 0 0,0 0 0 0 0,0 0-1 0 0,-1 0 1 0 0,1 0 0 0 0,0 0 0 0 0,0 0-1 0 0,0 0 1 0 0,0 0 0 0 0,0-1 0 0 0,0 1 0 0 0,1 0-18 0 0,17 7 302 0 0,7 0-5 0 0,-9-2-128 0 0,-15-5-143 0 0,1-1 0 0 0,-2 1 0 0 0,1 1 1 0 0,0-1-1 0 0,0 0 0 0 0,0 0 0 0 0,0 1 1 0 0,-1-1-1 0 0,1 0 0 0 0,-1 1 0 0 0,1 0-26 0 0,-1-1 32 0 0,1 1-1 0 0,-1-1 1 0 0,1 1-1 0 0,-1-1 1 0 0,1 0-1 0 0,0 0 1 0 0,0 0-1 0 0,1 1-31 0 0,14 1 214 0 0,12-3-5 0 0,21 0 241 0 0,-33-2-358 0 0,-1-4-32 0 0,0-1-11 0 0,1 5 24 0 0,-15 2-62 0 0,12 0 42 0 0,-2-2-36 0 0,-11 2-17 0 0,0 0 0 0 0,0-1 0 0 0,1 1 0 0 0,-1 0 0 0 0,0-1 0 0 0,0 1 0 0 0,0-1 0 0 0,0 0 0 0 0,0 1 0 0 0,-1-1 0 0 0,1 0 0 0 0,0 0 0 0 0,0 0 0 0 0,0 1 0 0 0,-1-1 0 0 0,1 0-1 0 0,0 0 1 0 0,-1 0 0 0 0,1-1 0 0 0,2-3-3 0 0,2-3 9 0 0,1 4-42 0 0,-1 2-7 0 0,4-3-119 0 0,-1-1-65 0 0,5 1-278 0 0,-12 4 467 0 0,-1 0 1 0 0,1 0-1 0 0,-1 0 1 0 0,0 1-1 0 0,1-1 1 0 0,-1 0-1 0 0,0 0 1 0 0,0 0-1 0 0,0 0 1 0 0,0 0-1 0 0,0 0 1 0 0,0 1-1 0 0,0-1 1 0 0,0-1 37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16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10656 0 0,'0'0'241'0'0,"0"-3"38"0"0,0 0-201 0 0,0 2-45 0 0,0-2 50 0 0,0 0-5 0 0,0-2 32 0 0,0 0 40 0 0,0-2 46 0 0,0 5-66 0 0,0 1 156 0 0,0 1 275 0 0,0 0 23 0 0,0 0-241 0 0,0 0-143 0 0,0 0-42 0 0,0 0 26 0 0,0 3 71 0 0,-1 1-160 0 0,1 0-49 0 0,0-1-1 0 0,0 0 0 0 0,0 0 1 0 0,1 0-1 0 0,-1 0 1 0 0,1 0-1 0 0,-1 0 1 0 0,1 1-46 0 0,1 2 38 0 0,6 19 151 0 0,-5-10-55 0 0,-2 1 33 0 0,1-1-31 0 0,4 3-26 0 0,0-1-30 0 0,-1 15 74 0 0,6 1-2 0 0,-6 0 6 0 0,3-5 5 0 0,5 25 132 0 0,-6-22-152 0 0,-2-6-4 0 0,-3-13-41 0 0,0 0 0 0 0,1 0-1 0 0,4 9-97 0 0,-4-15 56 0 0,0 1 0 0 0,-1-1 0 0 0,0 1 0 0 0,0 0 0 0 0,-1 0 0 0 0,1 0 0 0 0,-2 0 0 0 0,1 7-56 0 0,0-7 58 0 0,0 1 0 0 0,0-1 0 0 0,0 0 0 0 0,1 0 0 0 0,0 0 0 0 0,0 0 0 0 0,1 0 0 0 0,1 1-58 0 0,-1-1 62 0 0,-1 0 0 0 0,1 0 0 0 0,-1 0 0 0 0,0 0 0 0 0,-1 1 0 0 0,1-1 0 0 0,-2 0 0 0 0,1 2-62 0 0,-1-2 60 0 0,1 0 0 0 0,0 0 0 0 0,0 0 0 0 0,1 0-1 0 0,0 0 1 0 0,0 0-60 0 0,3 10 113 0 0,11 46 335 0 0,-14-57-354 0 0,-1 1-1 0 0,0 0 1 0 0,0 0-1 0 0,-1-1 1 0 0,0 1-1 0 0,0 0 1 0 0,0 0-1 0 0,-1 0-93 0 0,0 16 278 0 0,1-21-470 0 0,0-1 103 0 0,0 1 87 0 0,0 0 71 0 0,0-1 54 0 0,0 1 38 0 0,0 4 455 0 0,0-4-400 0 0,0 0-86 0 0,0-1-112 0 0,0 0-39 0 0,0 1-80 0 0,0-1-95 0 0,0 0-109 0 0,0 0-122 0 0,0 0 164 0 0,0-1-37 0 0,0 1-36 0 0,0-1-40 0 0,0 0-40 0 0,0 1-42 0 0,0-1-45 0 0,0 0-45 0 0,0 0 548 0 0,0-1-334 0 0,0 0-34 0 0,0-1-460 0 0,-1 0 140 0 0,1 0-48 0 0,-2-1-837 0 0,-2 1-639 0 0,-6 2-1226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16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99 6448 0 0,'0'0'190'0'0,"-3"-3"-10"0"0,-7-11-142 0 0,2 1 9 0 0,3 3 80 0 0,1 1 154 0 0,2 0 271 0 0,1 4-339 0 0,1 5-202 0 0,0 0 1 0 0,1 0-1 0 0,-1 0 1 0 0,0 0 0 0 0,0 0-1 0 0,0-1 1 0 0,0 1-1 0 0,0 0 1 0 0,0 0 0 0 0,0 0-1 0 0,0 0 1 0 0,0 0-1 0 0,0 0 1 0 0,0 0-1 0 0,0 0 1 0 0,0 0 0 0 0,0-1-1 0 0,0 1 1 0 0,0 0-1 0 0,-1 0 1 0 0,1 0-1 0 0,0 0 1 0 0,0 0 0 0 0,0 0-1 0 0,0 0 1 0 0,0 0-1 0 0,0 0 1 0 0,0 0 0 0 0,0 0-1 0 0,0 0 1 0 0,0-1-1 0 0,0 1 1 0 0,0 0-1 0 0,0 0 1 0 0,0 0 0 0 0,0 0-1 0 0,-1 0 1 0 0,1 0-1 0 0,0 0 1 0 0,0 0-1 0 0,0 0 1 0 0,0 0 0 0 0,0 0-1 0 0,0 0 1 0 0,0 0-1 0 0,0 0 1 0 0,0 0 0 0 0,0 0-1 0 0,-1 0 1 0 0,1 0-1 0 0,0 0 1 0 0,0 0-1 0 0,0 0 1 0 0,0 0 0 0 0,0 0-1 0 0,0 0 1 0 0,0 0-12 0 0,-8-2 419 0 0,4-2-80 0 0,-1-3-75 0 0,-6 1 55 0 0,6-1-110 0 0,5 7-197 0 0,0-1-1 0 0,0 1 1 0 0,0-1 0 0 0,-1 1 0 0 0,1 0-1 0 0,0-1 1 0 0,0 1 0 0 0,-1 0-1 0 0,1-1 1 0 0,0 1 0 0 0,-1 0 0 0 0,1-1-1 0 0,0 1 1 0 0,-1 0 0 0 0,1 0-1 0 0,0 0 1 0 0,-1-1 0 0 0,1 1 0 0 0,-1 0-1 0 0,1 0 1 0 0,0 0 0 0 0,-1 0-1 0 0,1 0 1 0 0,-1-1 0 0 0,1 1-1 0 0,-1 0 1 0 0,1 0 0 0 0,0 0 0 0 0,-1 0-1 0 0,1 0 1 0 0,-1 1-12 0 0,-2-1 179 0 0,1 0-41 0 0,0-1-118 0 0,1 1-1 0 0,0 1 0 0 0,0-1 1 0 0,0 0-1 0 0,-1 0 1 0 0,1 0-1 0 0,0 1 0 0 0,0-1 1 0 0,0 0-1 0 0,0 1 1 0 0,0-1-1 0 0,-1 1-19 0 0,-6 5 145 0 0,-1 4 39 0 0,-5 1-32 0 0,9-9-114 0 0,-2 2 38 0 0,2 4-41 0 0,3-3-32 0 0,-1-1-4 0 0,0 0 1 0 0,0 1-1 0 0,-1-1 1 0 0,0 0-1 0 0,1-1 1 0 0,-1 1-1 0 0,-2 1 1 0 0,2-2 3 0 0,0 0-1 0 0,0 1 0 0 0,0 0 1 0 0,1 0-1 0 0,-1 0 1 0 0,1 0-1 0 0,-1 2-2 0 0,-6 18 84 0 0,1-1-21 0 0,3-14-8 0 0,1 0-1 0 0,1 0 1 0 0,-1 1 0 0 0,1 1-55 0 0,-2 6 61 0 0,4-11-23 0 0,1-1 1 0 0,0 0-1 0 0,1 1 1 0 0,-1-1 0 0 0,1 1-1 0 0,0-1 1 0 0,0 1-1 0 0,1 1-38 0 0,0 2 100 0 0,-1-1 36 0 0,3-5-18 0 0,6 9 8 0 0,-9-11-108 0 0,1 1 0 0 0,0-1 0 0 0,-1 0 0 0 0,1 0 0 0 0,-1 1 0 0 0,0-1 0 0 0,1 0 0 0 0,-1 1 0 0 0,0-1 0 0 0,0 2-18 0 0,0-3 2 0 0,0 0 1 0 0,0 0 0 0 0,0 0 0 0 0,0 0 0 0 0,0 0-1 0 0,0 0 1 0 0,0 0 0 0 0,0 0 0 0 0,0 0 0 0 0,0 0-1 0 0,0 1 1 0 0,0-1 0 0 0,0 0 0 0 0,0 0 0 0 0,0 0 0 0 0,0 0-1 0 0,0 0 1 0 0,0 0 0 0 0,0 0 0 0 0,0 0 0 0 0,0 0-1 0 0,0 0 1 0 0,0 1 0 0 0,0-1 0 0 0,1 0 0 0 0,-1 0-1 0 0,0 0 1 0 0,0 0 0 0 0,0 0 0 0 0,0 0 0 0 0,0 0-1 0 0,0 0 1 0 0,0 0 0 0 0,0 0 0 0 0,0 0 0 0 0,0 0-1 0 0,0 0 1 0 0,0 0 0 0 0,1 0 0 0 0,-1 0 0 0 0,0 0-1 0 0,0 0 1 0 0,0 0 0 0 0,0 0 0 0 0,0 1 0 0 0,0-1 0 0 0,0 0-1 0 0,0 0 1 0 0,0-1 0 0 0,0 1 0 0 0,1 0 0 0 0,-1 0-1 0 0,0 0 1 0 0,0 0 0 0 0,0 0 0 0 0,0 0 0 0 0,0 0-3 0 0,2 0 21 0 0,-1 1 1 0 0,1-1-1 0 0,0 0 1 0 0,-1 1-1 0 0,1-1 1 0 0,0 1-1 0 0,-1-1 1 0 0,1 1-1 0 0,-1 0 0 0 0,1 0 1 0 0,-1 0-1 0 0,1 0-21 0 0,12 6 189 0 0,-2-5-18 0 0,0-2 14 0 0,11 0 124 0 0,-9-3-132 0 0,-6-2-85 0 0,-7 4-72 0 0,1 0 0 0 0,-1 0 1 0 0,1 0-1 0 0,-1 0 0 0 0,1 1 0 0 0,0-1 1 0 0,-1 0-1 0 0,1 1 0 0 0,0-1 0 0 0,-1 1 1 0 0,1 0-1 0 0,0-1 0 0 0,0 1 1 0 0,-1 0-21 0 0,1 0 20 0 0,0 0 0 0 0,0 0 0 0 0,-1-1 0 0 0,1 1 1 0 0,0 0-1 0 0,0-1 0 0 0,-1 1 0 0 0,1-1 0 0 0,0 0-20 0 0,15-11 112 0 0,15-20 6 0 0,-17 15-45 0 0,-7 9-64 0 0,-4 5-8 0 0,-1 0-1 0 0,1-1 1 0 0,-1 1-1 0 0,0-1 0 0 0,0 0 1 0 0,-1 0-1 0 0,18-37 53 0 0,-1 0-32 0 0,-17 37-9 0 0,0 0 0 0 0,-1 1 0 0 0,1-1 0 0 0,-1 0 0 0 0,1 0-1 0 0,-1-1 1 0 0,-1 1 0 0 0,1 0 0 0 0,0-1-12 0 0,-1-20 75 0 0,0 6 15 0 0,0-4-72 0 0,0 5-67 0 0,0 13-58 0 0,0 26 182 0 0,0 1 37 0 0,0 52 351 0 0,0-46-297 0 0,3-11-29 0 0,-2-15-119 0 0,0 0-1 0 0,-1-1 0 0 0,1 0 1 0 0,0 1-1 0 0,0-1 1 0 0,0 1-1 0 0,0-1 1 0 0,1 0-1 0 0,-1 1-17 0 0,0-2 8 0 0,2 3 91 0 0,-2 0-37 0 0,-2 2-5 0 0,0 1-2 0 0,2-4 7 0 0,1 1 36 0 0,9 8 40 0 0,-8-7-33 0 0,-2 0-56 0 0,-2 4-12 0 0,1-7-22 0 0,0 1 81 0 0,3 1-16 0 0,18 18 29 0 0,-15-15-100 0 0,-3-3-2 0 0,-3-3-77 0 0,0 0-108 0 0,0 0-236 0 0,3 0-414 0 0,8 0-48 0 0,-9 0-10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46.1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 49 7080 0 0,'-14'14'157'0'0,"12"-11"-31"0"0,0 0-42 0 0,2-1-27 0 0,0 1-23 0 0,0 0-10 0 0,-1-1 24 0 0,0-1-37 0 0,0-1-1 0 0,1 1 1 0 0,-1-1-1 0 0,0 0 0 0 0,0 1 1 0 0,0-1-1 0 0,0 0 0 0 0,0 0 1 0 0,1 0-1 0 0,-1 0 1 0 0,0 0-1 0 0,0 1 0 0 0,0-2 1 0 0,0 1-1 0 0,0 0-10 0 0,-15 3 50 0 0,13-1-50 0 0,-1 0 0 0 0,1 1 0 0 0,0-1 0 0 0,0 1 0 0 0,0 0 0 0 0,1 0 0 0 0,-1 0 0 0 0,1 0 0 0 0,-2 3 0 0 0,1 1 6 0 0,0-1 58 0 0,-1-3 56 0 0,-5 3 122 0 0,5-2-177 0 0,1 2 42 0 0,-3 8 200 0 0,4-10-191 0 0,1 0 0 0 0,-1 1 0 0 0,0-1 0 0 0,0 0 0 0 0,-1-1 0 0 0,1 1 1 0 0,-1 0-1 0 0,0 0-116 0 0,-6 9 287 0 0,2 9 251 0 0,5 3 30 0 0,3-8-229 0 0,-1-6-164 0 0,1-1-34 0 0,1 4 75 0 0,4-4-45 0 0,-1-1-57 0 0,1 2 35 0 0,-6-8-118 0 0,2-1 1 0 0,-1 0 0 0 0,0 1 0 0 0,0-1-1 0 0,1 0 1 0 0,-1 0 0 0 0,2 1-32 0 0,2 0 168 0 0,-3-3-146 0 0,-1 0 1 0 0,1 0 0 0 0,0 1 0 0 0,-1-1-1 0 0,1 1 1 0 0,0-1 0 0 0,-1 1 0 0 0,1 0-1 0 0,-1-1 1 0 0,1 1 0 0 0,-1 0 0 0 0,0 0-23 0 0,14 6 203 0 0,-4-5-15 0 0,-2-2-62 0 0,-1 0-32 0 0,8 0 72 0 0,2 0-2 0 0,0 0 54 0 0,-11-1-142 0 0,0 1 0 0 0,0-2 0 0 0,1 1 0 0 0,-1-1 0 0 0,2-1-76 0 0,9-2 132 0 0,-6 3-41 0 0,-8 1-48 0 0,0 0 0 0 0,0 0 0 0 0,0 0 0 0 0,0-1 0 0 0,-1 1 0 0 0,1-1 0 0 0,0 0 0 0 0,-1 0 0 0 0,2-2-43 0 0,6-1 70 0 0,2-1 45 0 0,-8 5-57 0 0,-1-1 0 0 0,1 0 0 0 0,-1 0 0 0 0,0 0 0 0 0,0-1 0 0 0,0 0 0 0 0,0 0 1 0 0,1-1-59 0 0,12-11 224 0 0,16-17 176 0 0,-32 31-375 0 0,1-1 0 0 0,0 0-1 0 0,-1 0 1 0 0,0 0 0 0 0,1-1 0 0 0,-1 1 0 0 0,0 0 0 0 0,0 0 0 0 0,0-1 0 0 0,0 1 0 0 0,-1-1 0 0 0,1 1 0 0 0,-1 0 0 0 0,1-2-25 0 0,-1-18 122 0 0,0 3-38 0 0,0-22-16 0 0,-2 23-68 0 0,0 14 12 0 0,1-1 0 0 0,-1 1 1 0 0,0 0-1 0 0,0 0 0 0 0,-1-1 1 0 0,-1 0-13 0 0,-5-12-40 0 0,4 8-24 0 0,1-1-39 0 0,3 6 28 0 0,-1 1 35 0 0,-5-10 6 0 0,3 8-13 0 0,1-1-56 0 0,-1 1-87 0 0,1 0-112 0 0,1 2 100 0 0,1 1-38 0 0,0 0-42 0 0,1 0-44 0 0,-1 0-41 0 0,1 1-37 0 0,-1-1-160 0 0,0 0-43 0 0,0-1-702 0 0,-4 1-676 0 0,-4 1-1124 0 0</inkml:trace>
  <inkml:trace contextRef="#ctx0" brushRef="#br0" timeOffset="425.9">641 197 7400 0 0,'0'0'165'0'0,"0"3"22"0"0,2 10 10 0 0,12 4-16 0 0,-6-8-142 0 0,7 16-40 0 0,-11-16 47 0 0,-1-3 26 0 0,-1 0 121 0 0,-1 1 225 0 0,-1-7-418 0 0,3 6 801 0 0,1-1-528 0 0,-1 1 56 0 0,-2-4-177 0 0,0 0 0 0 0,0 1 0 0 0,0-1 0 0 0,-1 1 0 0 0,1-1 0 0 0,-1 1 0 0 0,1 0 0 0 0,-1-1-152 0 0,0 11 453 0 0,1-4-164 0 0,1-2-43 0 0,2 0 9 0 0,3 0 82 0 0,-4-4 179 0 0,-3-3-354 0 0,0 3 40 0 0,0 2-44 0 0,0 11 415 0 0,0-12-463 0 0,0-2-82 0 0,-3 4 280 0 0,-8 4 11 0 0,8-7 1 0 0,0-3-3 0 0,3 0-303 0 0,-1 0 1 0 0,1 0-1 0 0,-1 0 1 0 0,1 0 0 0 0,-1 0-1 0 0,1 0 1 0 0,-1 0-1 0 0,1 0 1 0 0,-1 0-1 0 0,1 1 1 0 0,-1-1-1 0 0,1 0 1 0 0,-1 0-1 0 0,1 0 1 0 0,-1 1-1 0 0,1-1 1 0 0,0 0 0 0 0,-1 0-1 0 0,1 1 1 0 0,-1-1-1 0 0,1 1 1 0 0,0-1-1 0 0,-1 0 1 0 0,1 1-1 0 0,0-1 1 0 0,-1 1-1 0 0,1-1 1 0 0,0 0-1 0 0,0 1 1 0 0,-1-1 0 0 0,1 1-1 0 0,0-1 1 0 0,0 1-1 0 0,0-1 1 0 0,0 1-1 0 0,0-1 1 0 0,0 1-1 0 0,0-1 1 0 0,0 1-1 0 0,0-1 1 0 0,0 1-1 0 0,0 0-14 0 0,-1 1 152 0 0,-1-4 0 0 0,-9-9 128 0 0,8 8-101 0 0,1 0-47 0 0,-3-2-70 0 0,1-1 0 0 0,1 0 0 0 0,-1 0 0 0 0,0-2-62 0 0,-4-7 64 0 0,8 15-64 0 0,0-2 9 0 0,-1 0 0 0 0,0 0-1 0 0,1 0 1 0 0,-1 0 0 0 0,1 0 0 0 0,0 0-1 0 0,0 0 1 0 0,0 0 0 0 0,0 0 0 0 0,0 0-1 0 0,0-1-8 0 0,1-7 33 0 0,-2-1-9 0 0,1 8-19 0 0,-1-1-1 0 0,1 0 1 0 0,0 0-1 0 0,0 1 1 0 0,1-1-1 0 0,-1 0 1 0 0,1 0-1 0 0,0 1 0 0 0,0-3-4 0 0,10-24 0 0 0,-8 18-1 0 0,-2 8 6 0 0,0 0-1 0 0,0 0 1 0 0,0 0-1 0 0,1 0 1 0 0,-1 1 0 0 0,1-1-1 0 0,0 0 1 0 0,0 1-1 0 0,1-3-4 0 0,5-5-15 0 0,2-6-40 0 0,8-4-44 0 0,-6 7 21 0 0,0-1 1 0 0,0 0-1 0 0,-2-1 78 0 0,6-1-80 0 0,10 2 6 0 0,-19 12 54 0 0,4-2-18 0 0,0 0-1 0 0,0 2 0 0 0,5-2 39 0 0,17-3-45 0 0,-16 4 46 0 0,-9 2 0 0 0,1 1-1 0 0,0 0 0 0 0,0 0 0 0 0,0 1 0 0 0,5 1 0 0 0,10 3 25 0 0,9 7 100 0 0,-21-9-72 0 0,-8-1-27 0 0,0 0 0 0 0,0 0 1 0 0,0 0-1 0 0,0 1 0 0 0,-1-1 1 0 0,1 1-1 0 0,0 0 0 0 0,-1 0 0 0 0,2 2-26 0 0,6 1 36 0 0,2 1 64 0 0,4 1 89 0 0,-14-6-131 0 0,0 1 0 0 0,0-1 0 0 0,0 1 0 0 0,-1 0 1 0 0,1 0-1 0 0,2 2-58 0 0,3 5 135 0 0,-3-4-34 0 0,-1-1 0 0 0,1 1-1 0 0,1-1 1 0 0,2 2-101 0 0,-1-1 53 0 0,9 7 71 0 0,-6 4 7 0 0,0-2-3 0 0,-7-12-10 0 0,0 4-54 0 0,8 16-42 0 0,-8-14 26 0 0,-1 6-25 0 0,2-9-49 0 0,-3-3-25 0 0,1 0-36 0 0,-1-1-20 0 0,0 0-37 0 0,0 0-43 0 0,0 0-48 0 0,0 0-52 0 0,0 0-49 0 0,-1-1-45 0 0,0 1-40 0 0,1-1-279 0 0,-1 1-66 0 0,0 0-54 0 0,0 0-38 0 0,0 1-327 0 0,0 0-33 0 0,0 7-2559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18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182 509 6952 0 0,'0'0'201'0'0,"-3"0"-4"0"0,-4 1-154 0 0,2 4-36 0 0,0 2-15 0 0,-6 0-10 0 0,1-1 38 0 0,4 1 55 0 0,1 3 169 0 0,-2 4 166 0 0,0-6-165 0 0,0 1 2 0 0,-6 12 447 0 0,7-10-433 0 0,-1 0-102 0 0,1-1-41 0 0,-10 12 131 0 0,8-5-25 0 0,3 13 69 0 0,4-25-248 0 0,-7 21 209 0 0,5-17-114 0 0,-2 1 64 0 0,0-2-47 0 0,-1 2 65 0 0,4 4 37 0 0,-1 0-58 0 0,-3-2-45 0 0,4-10-125 0 0,1 1 0 0 0,0-1 0 0 0,0 0-1 0 0,0 0 1 0 0,0 1 0 0 0,1-1 0 0 0,-1 0 0 0 0,0 2-31 0 0,1-2 19 0 0,0-1 0 0 0,0 1-1 0 0,0-1 1 0 0,1 0 0 0 0,-1 1 0 0 0,0-1 0 0 0,0 1 0 0 0,1-1-1 0 0,-1 0 1 0 0,1 0 0 0 0,0 2-19 0 0,26 30 295 0 0,-23-26-236 0 0,-4-7-53 0 0,0 1 0 0 0,0-1-1 0 0,0 1 1 0 0,0-1 0 0 0,1 1-1 0 0,-1-1 1 0 0,0 1 0 0 0,0-1 0 0 0,1 1-1 0 0,-1-1 1 0 0,0 1 0 0 0,1-1-1 0 0,-1 0 1 0 0,0 1 0 0 0,1-1-1 0 0,-1 0 1 0 0,1 1 0 0 0,-1-1-1 0 0,1 0 1 0 0,-1 1 0 0 0,1-1 0 0 0,-1 0-1 0 0,1 0 1 0 0,-1 0 0 0 0,1 0-1 0 0,-1 1 1 0 0,1-1 0 0 0,-1 0-1 0 0,1 0 1 0 0,-1 0 0 0 0,1 0-1 0 0,-1 0 1 0 0,1 0 0 0 0,-1 0 0 0 0,1 0-1 0 0,-1-1 1 0 0,1 1 0 0 0,-1 0-6 0 0,1 0 9 0 0,0 0 0 0 0,0 0 0 0 0,-1 0 1 0 0,1 0-1 0 0,0 0 0 0 0,-1 0 0 0 0,1 0 0 0 0,0 1 1 0 0,0-1-1 0 0,-1 0 0 0 0,1 0 0 0 0,0 1 1 0 0,-1-1-1 0 0,1 0 0 0 0,-1 1 0 0 0,1-1 0 0 0,0 0 1 0 0,-1 1-1 0 0,1-1 0 0 0,-1 1 0 0 0,1-1 1 0 0,-1 1-1 0 0,1-1 0 0 0,-1 1 0 0 0,0 0 1 0 0,1-1-10 0 0,-1 1 9 0 0,1 0 1 0 0,-1-1 0 0 0,0 1-1 0 0,1-1 1 0 0,-1 1 0 0 0,1-1-1 0 0,-1 1 1 0 0,1-1 0 0 0,0 1-1 0 0,-1-1 1 0 0,1 0 0 0 0,-1 1 0 0 0,1-1-1 0 0,0 0 1 0 0,-1 1 0 0 0,1-1-1 0 0,0 0 1 0 0,-1 0 0 0 0,1 0-1 0 0,0 0 1 0 0,0 1 0 0 0,-1-1-1 0 0,1 0 1 0 0,0 0 0 0 0,-1 0 0 0 0,1 0-10 0 0,11 0 126 0 0,-8 1-101 0 0,-1-1 0 0 0,0 0 0 0 0,1 0 0 0 0,-1 0 0 0 0,0 0 0 0 0,1-1 0 0 0,-1 1 0 0 0,0-1 0 0 0,1 0 0 0 0,-1 0-25 0 0,14-10 96 0 0,-12 8-71 0 0,-4 3-20 0 0,-1 0 0 0 0,1 0 1 0 0,0-1-1 0 0,-1 1 0 0 0,1 0 0 0 0,0-1 0 0 0,-1 1 0 0 0,1-1 0 0 0,-1 1 1 0 0,1 0-1 0 0,-1-1 0 0 0,1 0 0 0 0,-1 1 0 0 0,1-1 0 0 0,-1 1 0 0 0,1-1 0 0 0,-1 1 1 0 0,0-1-1 0 0,1 0 0 0 0,-1 1 0 0 0,0-1 0 0 0,0 0-5 0 0,3-4 11 0 0,0 0 0 0 0,0 1 0 0 0,0 0 0 0 0,1 0 0 0 0,-1 0-1 0 0,1 0 1 0 0,0 1 0 0 0,2-2-11 0 0,14-14 28 0 0,-10 5-55 0 0,6-19-191 0 0,-15 31 204 0 0,0 0 1 0 0,-1 0 0 0 0,1 0-1 0 0,-1 0 1 0 0,1 0 0 0 0,-1 0 0 0 0,0 0-1 0 0,0 0 1 0 0,0 0 0 0 0,0 0-1 0 0,-1-1 14 0 0,1-7-36 0 0,0-15-25 0 0,0-2-7 0 0,1 12 42 0 0,-1-21-49 0 0,-4 11-19 0 0,-7-11-47 0 0,6-8-3 0 0,-6 6 24 0 0,6-8 85 0 0,-7-13-11 0 0,6 34 44 0 0,1-1-1 0 0,1 0 1 0 0,1-16 2 0 0,2 28 0 0 0,0-1 0 0 0,-1 0 0 0 0,0 1 0 0 0,-1 0 0 0 0,0 2 0 0 0,1 0 0 0 0,1 0 0 0 0,-1-11 0 0 0,2 14-7 0 0,-1 0 0 0 0,0 0 0 0 0,-1 1 0 0 0,0-1 0 0 0,-1-2 7 0 0,1 4-6 0 0,1 0 0 0 0,-1 0 0 0 0,1 0 0 0 0,0-1 1 0 0,1 1 5 0 0,0-42 10 0 0,0 46 62 0 0,0 3 83 0 0,-3 3 8 0 0,2-2-146 0 0,0 0 1 0 0,-1 0 0 0 0,1 0 0 0 0,0 1 0 0 0,0-1 0 0 0,0 1 0 0 0,0-1 0 0 0,0 1 0 0 0,0-1 0 0 0,0 1-18 0 0,1-1 8 0 0,0 0 0 0 0,0-1 0 0 0,0 1-1 0 0,-1 0 1 0 0,1 0 0 0 0,0-1 0 0 0,0 1 0 0 0,0 0 0 0 0,0 0 0 0 0,0-1 0 0 0,0 1 0 0 0,1 0-1 0 0,-1 0 1 0 0,0 0 0 0 0,0-1 0 0 0,0 1 0 0 0,1 0 0 0 0,-1 0-8 0 0,7 12 117 0 0,-6-10-90 0 0,0 0 0 0 0,0 1 0 0 0,0-1 0 0 0,0 0 0 0 0,-1 0 0 0 0,1 0 0 0 0,-1 3-27 0 0,1 21 197 0 0,-1-15-122 0 0,-1 13 83 0 0,5 1 37 0 0,6 9 81 0 0,-4 9 4 0 0,5-6 17 0 0,-6 6 75 0 0,6-9 38 0 0,-6-16-181 0 0,-2-2-41 0 0,2 13 84 0 0,-1-7-149 0 0,1 6-49 0 0,22 92-49 0 0,6-2 100 0 0,-29-101-83 0 0,-4 3-24 0 0,-1-11-18 0 0,1-7 51 0 0,0 0-43 0 0,0-1-44 0 0,0 1-43 0 0,0-1-46 0 0,0 0-46 0 0,0 0-47 0 0,0 1-49 0 0,0-1-48 0 0,0 0-50 0 0,0 0-51 0 0,0 0-52 0 0,0 0-53 0 0,0 0-54 0 0,0 0-54 0 0,0 0-56 0 0,0 4-1440 0 0,0 4-1218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20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9280 0 0,'0'0'268'0'0,"0"0"4"0"0,0 0-128 0 0,0 0 106 0 0,0 0 64 0 0,0 3 7 0 0,0 0-234 0 0,-1 1 63 0 0,1 1 72 0 0,0 12 514 0 0,1-10-461 0 0,0-1-96 0 0,1-1-93 0 0,-2-5-82 0 0,19 35 920 0 0,-11-24-614 0 0,-8-11-296 0 0,0 0 1 0 0,1 1-1 0 0,-1-1 0 0 0,0 0 0 0 0,0 0 0 0 0,0 1 1 0 0,1-1-1 0 0,-1 0 0 0 0,0 1 0 0 0,0-1 0 0 0,0 0 1 0 0,0 0-1 0 0,0 1 0 0 0,1-1 0 0 0,-1 0 1 0 0,0 1-1 0 0,0-1 0 0 0,0 0 0 0 0,0 1 0 0 0,0-1 1 0 0,0 0-1 0 0,0 1 0 0 0,0-1 0 0 0,0 0 0 0 0,0 1 1 0 0,0-1-15 0 0,0 3 55 0 0,0 0 1 0 0,0 0 0 0 0,0 0 0 0 0,1 0 0 0 0,-1-1-1 0 0,1 1 1 0 0,1 2-56 0 0,-1-2 42 0 0,0-1 1 0 0,0 0-1 0 0,0 0 0 0 0,0 0 0 0 0,1 0 0 0 0,-1 0 0 0 0,1-1 1 0 0,0 2-43 0 0,-1-2 27 0 0,1 1 14 0 0,-1-1 1 0 0,1 0-1 0 0,-1 1 0 0 0,0 0 0 0 0,0-1 0 0 0,1 1 0 0 0,-1-1 0 0 0,0 1 0 0 0,0 1-41 0 0,1 14 323 0 0,1 6-53 0 0,3 0-42 0 0,-1-6-80 0 0,0 13 132 0 0,6-5-7 0 0,-9 5-68 0 0,-1-7-49 0 0,2 0 43 0 0,-2-19-167 0 0,6 27 215 0 0,-5-22-148 0 0,0 0 0 0 0,-1 1 0 0 0,-1 6-99 0 0,0 7 176 0 0,0 3 3 0 0,3 5 42 0 0,8-7 67 0 0,-7-3-43 0 0,-4 43 442 0 0,-1-39-443 0 0,1-1 122 0 0,0 61 547 0 0,0-53-482 0 0,0-12 17 0 0,0-12 90 0 0,0-11-635 0 0,0 3-6 0 0,0 0-1 0 0,0 0 0 0 0,0 0-29 0 0,0 0-123 0 0,0 0-52 0 0,0-3-11 0 0,0 2 379 0 0,0-1-44 0 0,0 1-42 0 0,0-2-40 0 0,0 1-39 0 0,0 0-35 0 0,0-3-242 0 0,0 1 95 0 0,0 1-41 0 0,0 0-36 0 0,0 0-33 0 0,0-2-252 0 0,0 2-56 0 0,0-3-823 0 0,0 5 1083 0 0,0 0-53 0 0,0 1-46 0 0,0 0-41 0 0,0-1-162 0 0,0 1-40 0 0,0 0-196 0 0,0 0-534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17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0 5584 0 0,'0'0'165'0'0,"-2"0"-10"0"0,-21 0-121 0 0,-1 0-38 0 0,17 0 34 0 0,-2 0 39 0 0,6 0 21 0 0,1 1 0 0 0,0-1-1 0 0,-1 0 1 0 0,1 1 0 0 0,-1-1-1 0 0,1 1 1 0 0,0 0 0 0 0,0 0-1 0 0,-1 0 1 0 0,1 0 0 0 0,-1 1-90 0 0,-7 3 382 0 0,-3 0 89 0 0,2-1-203 0 0,0-1-22 0 0,2 0-51 0 0,1 0 7 0 0,0 1 48 0 0,-25 14 628 0 0,18-9-534 0 0,-1 1-45 0 0,8-5-198 0 0,1-1-40 0 0,-12 10 294 0 0,9-8-119 0 0,2 1-51 0 0,-4 6 19 0 0,1 1-59 0 0,-13 14 99 0 0,19-22-193 0 0,0-1 0 0 0,0 1 0 0 0,1 1 1 0 0,-3 4-52 0 0,0 1 66 0 0,4-9-27 0 0,1 1 0 0 0,0 0 0 0 0,0 0 1 0 0,1-1-1 0 0,-1 2 0 0 0,1-1 0 0 0,-1 0 0 0 0,1 1-39 0 0,-2 8 106 0 0,-10 12 203 0 0,-3 4 13 0 0,16-27-304 0 0,-1-1 0 0 0,1 1 0 0 0,-1-1 0 0 0,1 1 0 0 0,0 0 0 0 0,0-1 0 0 0,0 1 0 0 0,0 0-1 0 0,0-1 1 0 0,0 1 0 0 0,0 0 0 0 0,0-1 0 0 0,1 1 0 0 0,-1 0 0 0 0,1-1 0 0 0,-1 1 0 0 0,1 0-18 0 0,5 7 81 0 0,-1 1 34 0 0,-2 1 41 0 0,0-5 36 0 0,11 4 11 0 0,-1-6-6 0 0,-7-2 80 0 0,-6-1-244 0 0,2 1 3 0 0,-1-1-1 0 0,0 0 1 0 0,1 0-1 0 0,-1 0 1 0 0,1 0-1 0 0,-1 0 1 0 0,1 0 0 0 0,-1 0-1 0 0,1 0-35 0 0,-1-1 16 0 0,0 0-1 0 0,-1 1 1 0 0,1-1 0 0 0,0 0-1 0 0,0 0 1 0 0,-1 0 0 0 0,1 0-1 0 0,0 0 1 0 0,0 0-1 0 0,-1 0 1 0 0,1 0 0 0 0,0 0-1 0 0,0 0 1 0 0,-1-1 0 0 0,1 1-1 0 0,0 0 1 0 0,0 0 0 0 0,0-1-16 0 0,7-4 151 0 0,2-1 19 0 0,4 4-41 0 0,-10 2-100 0 0,0 0 1 0 0,0-1-1 0 0,-1 1 0 0 0,1-1 0 0 0,0 1 1 0 0,0-1-30 0 0,21-13 128 0 0,-1 3-36 0 0,-20 10-62 0 0,1-1 1 0 0,-1 0-1 0 0,1 0 0 0 0,-1-1 0 0 0,0 1 0 0 0,0-1 0 0 0,0 0 0 0 0,1-1-30 0 0,15-16 100 0 0,11-11-85 0 0,0 0-18 0 0,-26 26 3 0 0,0-1 0 0 0,-1 0 0 0 0,1 0 0 0 0,1-5 0 0 0,2-1 0 0 0,-2 2 0 0 0,0-1 0 0 0,-1 1 0 0 0,0-1 0 0 0,-1-1 0 0 0,0 0 0 0 0,1-4 0 0 0,-5 16 0 0 0,0 0 0 0 0,0 0 0 0 0,0 0 0 0 0,0 0 0 0 0,0-1 0 0 0,0 1 0 0 0,0 0 0 0 0,1 0 0 0 0,-1 0 0 0 0,0 0 0 0 0,0 0 0 0 0,0 0 0 0 0,0 0 0 0 0,0 0 0 0 0,0 0 0 0 0,0-1 0 0 0,0 1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1 0 0 0,0-1 0 0 0,0 0 0 0 0,0 0 0 0 0,0 0 0 0 0,0 0 0 0 0,6-16 0 0 0,0 0 0 0 0,5-3 0 0 0,-11 18 0 0 0,1-1 0 0 0,-1 1 0 0 0,0 0 0 0 0,1-1 0 0 0,-1 1 0 0 0,0-1 0 0 0,0 1 0 0 0,0-1 0 0 0,0 1 0 0 0,0-1 0 0 0,0 2 0 0 0,0-14-10 0 0,0 14 9 0 0,0 0 0 0 0,0 0 1 0 0,0 0-1 0 0,0 0 0 0 0,0 0 0 0 0,0 0 1 0 0,0-1-1 0 0,0 1 0 0 0,0 0 0 0 0,0 0 1 0 0,0 0-1 0 0,0 0 0 0 0,0 0 0 0 0,0 0 1 0 0,0 0-1 0 0,0 0 0 0 0,0 0 0 0 0,0 0 1 0 0,0-1-1 0 0,0 1 0 0 0,0 0 0 0 0,0 0 1 0 0,0 0-1 0 0,0 0 0 0 0,0 0 0 0 0,0 0 1 0 0,1 0-1 0 0,-1 0 0 0 0,0 0 0 0 0,0 0 1 0 0,0 0-1 0 0,0 0 0 0 0,0 0 0 0 0,0-1 1 0 0,0 1-1 0 0,0 0 0 0 0,0 0 0 0 0,0 0 1 0 0,0 0-1 0 0,0 0 0 0 0,1 0 0 0 0,-1 0 1 0 0,0 0-1 0 0,0 0 0 0 0,0 0 0 0 0,0 0 1 0 0,0 0-1 0 0,0 0 0 0 0,0 0 0 0 0,0 0 1 0 0,0 0-1 0 0,1 0 0 0 0,-1 0 0 0 0,0 0 1 0 0,0 0-1 0 0,0 0 0 0 0,0 0 1 0 0,0 0-1 0 0,1 0-1 0 0,-1 0 1 0 0,1 0-1 0 0,-1 0 0 0 0,1 0 1 0 0,-1 0-1 0 0,1 0 1 0 0,-1 0-1 0 0,0 1 1 0 0,1-1-1 0 0,-1 0 1 0 0,1 0-1 0 0,-1 0 0 0 0,0 0 1 0 0,1 1-1 0 0,-1-1 1 0 0,1 0-1 0 0,-1 0 1 0 0,0 1-1 0 0,1-1 1 0 0,-1 0-1 0 0,0 0 0 0 0,1 1 1 0 0,-1-1-1 0 0,0 0 1 0 0,0 1-1 0 0,1-1 1 0 0,-1 1-1 0 0,0-1 1 0 0,0 0-1 0 0,0 1 2 0 0,5 6-49 0 0,2-2 32 0 0,-6-5 17 0 0,-1 0 0 0 0,1 0 0 0 0,-1 1 0 0 0,0-1 0 0 0,1 0 0 0 0,-1 1 0 0 0,1-1 0 0 0,-1 0 0 0 0,0 1 0 0 0,1-1 0 0 0,-1 0 0 0 0,0 1 0 0 0,1-1 0 0 0,-1 1 0 0 0,0-1 0 0 0,0 1 0 0 0,1-1 0 0 0,-1 1 0 0 0,0-1 0 0 0,0 1 0 0 0,0-1 0 0 0,0 1 0 0 0,0-1 0 0 0,1 1 0 0 0,-1-1 0 0 0,0 1 0 0 0,0-1 0 0 0,0 1 0 0 0,-1-1 0 0 0,1 1 0 0 0,0-1-1 0 0,0 1 2 0 0,0 46-2 0 0,0-45-1 0 0,0 1-1 0 0,0 0 0 0 0,0 0 0 0 0,1 0 0 0 0,-1 0 0 0 0,1 0 0 0 0,0-1 0 0 0,0 1 0 0 0,0 0 0 0 0,0-1 0 0 0,0 1 0 0 0,1 0 3 0 0,-1-1-5 0 0,0 0 1 0 0,0 1 0 0 0,0-1-1 0 0,0 1 1 0 0,-1-1 0 0 0,1 0-1 0 0,0 1 1 0 0,-1-1 0 0 0,0 1-1 0 0,0-1 1 0 0,1 1-1 0 0,-2 0 5 0 0,1 21-71 0 0,-1-17 70 0 0,1 0 0 0 0,0 0-1 0 0,0 0 1 0 0,1-1 0 0 0,-1 1 0 0 0,2 0 0 0 0,-1 0 0 0 0,16 31 2 0 0,-3-12-2 0 0,-1-5 1 0 0,-8-10 1 0 0,-5-10-1 0 0,0 0 0 0 0,1 1 0 0 0,-1-1 0 0 0,1 0 0 0 0,-1 0 0 0 0,1 0 0 0 0,0 0 0 0 0,-1 0 0 0 0,1 0 0 0 0,0 0 0 0 0,0 0 0 0 0,-1 0 0 0 0,1 0 0 0 0,0 0 0 0 0,0-1 0 0 0,0 1 0 0 0,0 0 0 0 0,1 0-1 0 0,3 1 2 0 0,-4-1-1 0 0,-1-1 0 0 0,1 0 0 0 0,0 0 0 0 0,-1 1 0 0 0,1-1 0 0 0,0 0 0 0 0,-1 1 0 0 0,1-1 0 0 0,-1 1 0 0 0,1-1 0 0 0,-1 1 0 0 0,1-1 0 0 0,-1 1 0 0 0,1-1 0 0 0,-1 1 0 0 0,1 0 0 0 0,-1-1 0 0 0,0 1 0 0 0,1-1 0 0 0,-1 1 0 0 0,0 0 0 0 0,1 0 0 0 0,1 4 0 0 0,12 11-16 0 0,-9-10-36 0 0,-1-3-76 0 0,-2 0-79 0 0,-1-2 59 0 0,0 0-34 0 0,-1-1 103 0 0,1 1-167 0 0,0-1-39 0 0,0 1-389 0 0,-1-1 91 0 0,0 1-54 0 0,0-1-752 0 0,0 0-589 0 0,0 0-1122 0 0</inkml:trace>
  <inkml:trace contextRef="#ctx0" brushRef="#br0" timeOffset="360.58">788 262 8576 0 0,'0'3'197'0'0,"0"-1"-171"0"0,1-1 0 0 0,-1 1 1 0 0,0-1-1 0 0,1 1 0 0 0,-1-1 0 0 0,1 1 0 0 0,-1-1 0 0 0,1 1 1 0 0,0-1-1 0 0,-1 0 0 0 0,2 1-26 0 0,5 13 171 0 0,-6-8-135 0 0,0 0 0 0 0,0 0 0 0 0,-1 0 0 0 0,0 0 0 0 0,0 4-36 0 0,-1-4 12 0 0,1 0 0 0 0,0 0 0 0 0,1 0 0 0 0,-1 0 0 0 0,2 5-12 0 0,1-5 23 0 0,1-1 49 0 0,-2-1 31 0 0,1 0 40 0 0,-2 1 41 0 0,0 3 44 0 0,0 6 180 0 0,3-2 67 0 0,0-4-102 0 0,1 0 58 0 0,-3-3-97 0 0,-1 1-37 0 0,-2 5 206 0 0,1-2-165 0 0,3 5 115 0 0,8-2 38 0 0,-9-11-226 0 0,-1 0-71 0 0,0 0-62 0 0,-1 0-47 0 0,0 1-31 0 0,-1 2-5 0 0,1-4 9 0 0,0-1 7 0 0,0 2 343 0 0,0-2-6 0 0,0 0-37 0 0,0 0-144 0 0,0 0-58 0 0,0 0-17 0 0,0 0 5 0 0,0 0 28 0 0,0 0 11 0 0,0 0 2 0 0,0 0-20 0 0,0-2-92 0 0,0 0-75 0 0,0 0 0 0 0,0 1-1 0 0,1-1 1 0 0,-1 0 0 0 0,1 1-1 0 0,-1-1 1 0 0,1 1-1 0 0,0-1 1 0 0,-1 1 0 0 0,1-1-1 0 0,0 1 1 0 0,0-1-5 0 0,0 1 5 0 0,1-1 1 0 0,-1 0-1 0 0,-1 0 1 0 0,1 0-1 0 0,0 0 1 0 0,0 0-1 0 0,-1 0 1 0 0,1 0-1 0 0,-1 0 1 0 0,1 0-1 0 0,-1 0 1 0 0,0-1-6 0 0,0-4 26 0 0,0 5-21 0 0,-1-1 0 0 0,1 1 0 0 0,0 0 0 0 0,1 0 0 0 0,-1-1 1 0 0,0 1-1 0 0,1 0 0 0 0,-1 0 0 0 0,1 0 0 0 0,0-2-5 0 0,2-1 18 0 0,0-2-12 0 0,0 1 0 0 0,1-1 0 0 0,-1 1 0 0 0,1 0 0 0 0,1 0-1 0 0,0 0-5 0 0,0 1 1 0 0,0-1-1 0 0,-1 0 0 0 0,1 0 1 0 0,2-5-1 0 0,-4 5-4 0 0,0 1 0 0 0,1 0 1 0 0,0 0-1 0 0,2-2 4 0 0,3 1-53 0 0,2-1 40 0 0,17-11 7 0 0,-26 17-1 0 0,0 0 0 0 0,0 1 1 0 0,0-1-1 0 0,0 0 0 0 0,1 1 0 0 0,-1 0 0 0 0,0-1 0 0 0,2 1 7 0 0,8-1-10 0 0,11 1-8 0 0,-9 4-26 0 0,2 9 32 0 0,-12-9 14 0 0,0 0-1 0 0,-1 1 0 0 0,0-1 0 0 0,0 0 0 0 0,0 1 1 0 0,0 0-1 0 0,-1 0 0 0 0,1 0 0 0 0,-1 1-1 0 0,6 17 48 0 0,5 4-43 0 0,-12-25-5 0 0,13 14 0 0 0,-13-14 0 0 0,1 0 0 0 0,0-1 0 0 0,-1 1 0 0 0,0 0 0 0 0,1 0 0 0 0,-1 1 0 0 0,0-1 0 0 0,0 0 0 0 0,0 0 0 0 0,0 0 0 0 0,0 1 0 0 0,-1-1 0 0 0,1 1 0 0 0,-1-1 0 0 0,1 0 0 0 0,-1 1 0 0 0,0-1 0 0 0,0 1 0 0 0,0-1 0 0 0,-1 0 0 0 0,1 1 0 0 0,-1 3 0 0 0,2-4 0 0 0,13 23 0 0 0,-9-14-1 0 0,-2-3 4 0 0,0-3-31 0 0,1-1-31 0 0,0 1-45 0 0,-1-2-47 0 0,1 1-47 0 0,1 1-295 0 0,-3-4 348 0 0,0 2-509 0 0,1-3-37 0 0,11 0-731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14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591 114 8928 0 0,'0'0'200'0'0,"-3"-2"33"0"0,-8-9 14 0 0,6 4-122 0 0,6 2-43 0 0,-2 0-41 0 0,-11-1-41 0 0,11 5 0 0 0,0 1 0 0 0,0-1 0 0 0,0 1 0 0 0,0-1 0 0 0,0 1 0 0 0,0-1 0 0 0,0 0 0 0 0,0 1 0 0 0,0-1 0 0 0,0 0 0 0 0,0 0 0 0 0,0 0 0 0 0,0 1 0 0 0,1-1 0 0 0,-1 0 0 0 0,0-1 0 0 0,-8-10 43 0 0,-1 8 90 0 0,-1 1 79 0 0,3-5 120 0 0,8 8-315 0 0,0 0 0 0 0,-1-1 0 0 0,1 1-1 0 0,0-1 1 0 0,-1 1 0 0 0,1 0 0 0 0,-1-1 0 0 0,1 1 0 0 0,0-1-1 0 0,-1 1 1 0 0,1 0 0 0 0,-1 0 0 0 0,1-1 0 0 0,-1 1-1 0 0,1 0 1 0 0,-1 0 0 0 0,1 0 0 0 0,-1-1 0 0 0,1 1-1 0 0,-1 0 1 0 0,1 0 0 0 0,-1 0 0 0 0,1 0 0 0 0,-1 0-1 0 0,1 0 1 0 0,-1 0 0 0 0,1 0 0 0 0,-1 0 0 0 0,0 0-17 0 0,-6 0 188 0 0,0-2-44 0 0,-3-4 55 0 0,-6-1 14 0 0,7 6-95 0 0,-3 2 39 0 0,-11-1 96 0 0,9-4-120 0 0,7-1-75 0 0,6 5-50 0 0,0-1 0 0 0,0 0 0 0 0,0 0 0 0 0,0 1 0 0 0,0-1 0 0 0,0 1 0 0 0,0-1 0 0 0,0 1 0 0 0,0-1 0 0 0,0 1 0 0 0,0 0 0 0 0,0-1 0 0 0,0 1 0 0 0,0 0 0 0 0,0 0 0 0 0,0 0 0 0 0,-1 0 0 0 0,1 0 0 0 0,0 0 0 0 0,0 0 0 0 0,0 0 1 0 0,0 0-1 0 0,0 0 0 0 0,0 1 0 0 0,-1-1-8 0 0,-23 11 145 0 0,14-8 74 0 0,8-3-216 0 0,-4-1 92 0 0,-18 2 377 0 0,16 2-321 0 0,1 1-115 0 0,-6 3-30 0 0,4-2-5 0 0,-7 9 15 0 0,9-7 17 0 0,5-3-14 0 0,-1-1 1 0 0,1 0-1 0 0,0 1 1 0 0,0 0 0 0 0,0-1-1 0 0,0 2-19 0 0,-9 20 100 0 0,-6 11-69 0 0,15-32-32 0 0,2-1 1 0 0,0 0 0 0 0,1 0 0 0 0,-1 0 0 0 0,1 0 0 0 0,-1 0 0 0 0,1 0 0 0 0,0 0 0 0 0,0 1 0 0 0,0-1 0 0 0,0 0 0 0 0,1 1 0 0 0,0 5 0 0 0,-1 23 10 0 0,0 37 180 0 0,0-61-141 0 0,1 1 1 0 0,0 0-1 0 0,1-1 1 0 0,2 9-50 0 0,-2-10 52 0 0,0 1 1 0 0,0-1-1 0 0,-1 1 1 0 0,0 6-53 0 0,0 7 142 0 0,-1-18-123 0 0,0 0 0 0 0,1 1 0 0 0,0-1 0 0 0,-1 0 0 0 0,1 0 0 0 0,1 1 1 0 0,-1-1-1 0 0,0 0 0 0 0,1 0 0 0 0,1 2-19 0 0,7 11 138 0 0,0-2 23 0 0,-7-8-94 0 0,0 0 0 0 0,0 0 1 0 0,-1 1-1 0 0,0-1 1 0 0,0 1-1 0 0,1 5-67 0 0,3 11 125 0 0,3-1-82 0 0,1 2-27 0 0,-6-14 11 0 0,0-1 0 0 0,1 1 0 0 0,4 6-27 0 0,1 6 76 0 0,-1 2 73 0 0,2-8-35 0 0,-5-2-8 0 0,1-9-49 0 0,-7-5-54 0 0,1 0 0 0 0,-1 0 0 0 0,0 1 1 0 0,1-1-1 0 0,-1 0 0 0 0,1 0 0 0 0,-1 1 0 0 0,0-1 0 0 0,1 1 0 0 0,-1-1 1 0 0,1 0-1 0 0,-1 1 0 0 0,0-1 0 0 0,0 1 0 0 0,1-1 0 0 0,-1 1 0 0 0,0-1 1 0 0,0 1-1 0 0,0-1 0 0 0,1 0 0 0 0,-1 1 0 0 0,0 0 0 0 0,0-1 0 0 0,0 1 1 0 0,0-1-1 0 0,0 1 0 0 0,0-1 0 0 0,0 1 0 0 0,0-1 0 0 0,0 1 0 0 0,0-1 0 0 0,-1 1-3 0 0,1 13 72 0 0,0-12-1 0 0,0 1-16 0 0,0 11-26 0 0,0 0 43 0 0,0-12-62 0 0,0-2-105 0 0,0 0-131 0 0,0 0-11 0 0,-2 0-33 0 0,-9 0-718 0 0,9 0 582 0 0,1 0 232 0 0,1 0-32 0 0,0 0 3 0 0,0 0-34 0 0,0 0-37 0 0,0 0-42 0 0,0 0-47 0 0,0 0-42 0 0,0 0-38 0 0,0 0-33 0 0,0 0-772 0 0,0 0-789 0 0</inkml:trace>
  <inkml:trace contextRef="#ctx0" brushRef="#br0" timeOffset="290.27">1 491 8536 0 0,'0'0'249'0'0,"0"0"-1"0"0,0 0-183 0 0,2 0-38 0 0,9 0 536 0 0,0 0-110 0 0,-1 0-93 0 0,1 0-77 0 0,-1 0-81 0 0,1 0-38 0 0,40 0 438 0 0,-28-2-405 0 0,0-5-59 0 0,-6 3-69 0 0,16-2 45 0 0,-16 1-61 0 0,-11 3-28 0 0,1 0 0 0 0,0 1 1 0 0,0 0-1 0 0,-1 0 0 0 0,1 0 0 0 0,4 1-25 0 0,8-2 42 0 0,0 0 0 0 0,-1-1 0 0 0,8-2-42 0 0,-15 3 16 0 0,-5 1 17 0 0,0-1-40 0 0,0 1-38 0 0,-1 0-37 0 0,2 0-74 0 0,-1 0-52 0 0,0-1-47 0 0,1 1-43 0 0,0 0-108 0 0,0-1-45 0 0,4 0-294 0 0,0 0-55 0 0,8 0-735 0 0,11 2-878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23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66 183 7856 0 0,'0'0'174'0'0,"0"0"29"0"0,3 0 13 0 0,11-1-81 0 0,-3 0-65 0 0,-10 0-64 0 0,1 1 0 0 0,0-1-1 0 0,-1 1 1 0 0,1-1-1 0 0,-1 0 1 0 0,1 0-1 0 0,-1 1 1 0 0,1-1 0 0 0,0-1-6 0 0,2-1 34 0 0,0 1 43 0 0,2 1 60 0 0,1 0 79 0 0,3 1 199 0 0,-1 0-41 0 0,0 0-38 0 0,0 0-36 0 0,9 0 206 0 0,0 0-110 0 0,-2 0-115 0 0,0 0-55 0 0,-1 0-51 0 0,46 0 443 0 0,-46-3-472 0 0,0-7 32 0 0,-13 7-10 0 0,5 2-17 0 0,-1 0-64 0 0,-2-1-48 0 0,6-5-15 0 0,-7 4 11 0 0,0 1 37 0 0,0-1-12 0 0,41-25 45 0 0,-44 28-103 0 0,1-1 1 0 0,-1 1 0 0 0,0-1-1 0 0,1 1 1 0 0,-1-1-1 0 0,0 0 1 0 0,1 1-1 0 0,-1-1 1 0 0,0 0 0 0 0,0 1-1 0 0,0-1 1 0 0,1 0-1 0 0,-1 1 1 0 0,0-1-1 0 0,0 0 1 0 0,0 1 0 0 0,0-1-1 0 0,0 0 1 0 0,0 0-1 0 0,0 1 1 0 0,-1-1-1 0 0,1 0 1 0 0,0 1 0 0 0,0-1-3 0 0,-1-2 5 0 0,1 2-4 0 0,0-1 0 0 0,0 1 0 0 0,0-1 0 0 0,1 1 0 0 0,-1-1 0 0 0,0 1 0 0 0,1-1 0 0 0,-1 1 0 0 0,1 0 0 0 0,-1-1-1 0 0,7-14 80 0 0,-7 16-80 0 0,0 0 0 0 0,0-1 1 0 0,0 1-1 0 0,0 0 0 0 0,0 0 0 0 0,0 0 1 0 0,0 0-1 0 0,0 0 0 0 0,0 0 0 0 0,0 0 1 0 0,0 0-1 0 0,0 0 0 0 0,0 0 0 0 0,0-1 1 0 0,0 1-1 0 0,0 0 0 0 0,0 0 0 0 0,0 0 1 0 0,-1 0-1 0 0,1 0 0 0 0,0 0 1 0 0,0 0-1 0 0,0 0 0 0 0,0 0 0 0 0,0 0 1 0 0,0 0-1 0 0,0 0 0 0 0,0 0 0 0 0,0 0 1 0 0,0 0-1 0 0,0 0 0 0 0,0 0 0 0 0,0-1 1 0 0,-1 1-1 0 0,1 0 0 0 0,0 0 0 0 0,0 0 1 0 0,0 0-1 0 0,0 0 0 0 0,0 0 0 0 0,0 0 1 0 0,0 0-1 0 0,0 0 0 0 0,0 0 1 0 0,0 0-1 0 0,0 0 0 0 0,-1 0 0 0 0,1 1 1 0 0,0-1-1 0 0,0 0 0 0 0,0 0 0 0 0,0 0 0 0 0,-4-1 14 0 0,4 0-12 0 0,-1 0-1 0 0,1 0 1 0 0,0 1 0 0 0,-1-1-1 0 0,1 0 1 0 0,0 0 0 0 0,0 0-1 0 0,-1 0 1 0 0,1 0-1 0 0,0 1 1 0 0,0-1 0 0 0,0 0-1 0 0,0 0 1 0 0,0-1-2 0 0,1 1 3 0 0,-1 0 0 0 0,0 1 0 0 0,0-1 0 0 0,0 0 0 0 0,-1 0 0 0 0,1 0 0 0 0,0 0-1 0 0,0 0 1 0 0,0 0 0 0 0,0 0 0 0 0,-1 1 0 0 0,1-1 0 0 0,-1 0 0 0 0,1 0-3 0 0,-1 0 1 0 0,0 1-1 0 0,0-1 1 0 0,0 1 0 0 0,1 0 0 0 0,-1-1-1 0 0,0 1 1 0 0,0 0 0 0 0,0 0 0 0 0,0 0 0 0 0,0 0-1 0 0,0 0 1 0 0,1 0 0 0 0,-1 0 0 0 0,-1 0-1 0 0,0 0 2 0 0,0 0 0 0 0,0-1 1 0 0,1 1-1 0 0,-1 0 1 0 0,0-1-1 0 0,0 1 1 0 0,0-1-1 0 0,1 0 1 0 0,-1 1-1 0 0,0-1 1 0 0,1 0-1 0 0,-1 0 1 0 0,0 0-3 0 0,1 0 2 0 0,-1 0 0 0 0,1 0 1 0 0,-1 0-1 0 0,0 0 1 0 0,1 0-1 0 0,-1 1 1 0 0,0-1-1 0 0,0 1 1 0 0,0-1-1 0 0,1 1 1 0 0,-1 0-1 0 0,0-1 1 0 0,0 1-3 0 0,-10 0 0 0 0,8-1 0 0 0,1 1 0 0 0,0 0 0 0 0,-1 0 0 0 0,1 0 0 0 0,0 0 0 0 0,-1 1 0 0 0,1-1 0 0 0,0 1 0 0 0,-1 0 0 0 0,1 0 0 0 0,-5 4 0 0 0,6-4 0 0 0,1 0 0 0 0,-1 0 0 0 0,1 0 0 0 0,-1 0 0 0 0,0 0 0 0 0,1-1 0 0 0,-1 1 0 0 0,0-1 0 0 0,1 1 0 0 0,-1-1 0 0 0,0 0 0 0 0,1 1 0 0 0,-1-1 0 0 0,0 0 0 0 0,-1 0 0 0 0,-20 2 8 0 0,21-1-4 0 0,-1 0 0 0 0,1 0 0 0 0,0-1 0 0 0,0 2 0 0 0,0-1 0 0 0,0 0 1 0 0,1 0-1 0 0,-1 1 0 0 0,0-1 0 0 0,0 1 0 0 0,1-1-4 0 0,-4 4 2 0 0,0-1 1 0 0,-1 1 0 0 0,1-1-1 0 0,-1-1 1 0 0,0 1-3 0 0,0-1-4 0 0,0 1 1 0 0,1 0 0 0 0,-1 0-1 0 0,1 1 1 0 0,0-1 3 0 0,-74 76-73 0 0,76-77 75 0 0,0 0 1 0 0,0 0-1 0 0,0 0 0 0 0,0 1 1 0 0,1-1-1 0 0,0 1 1 0 0,-1 0-1 0 0,1 0 1 0 0,1 0-1 0 0,-1 0 1 0 0,1 0-1 0 0,-1 0 1 0 0,1 1-1 0 0,0 2-2 0 0,-5 15 19 0 0,5-20-18 0 0,0 0 1 0 0,0 0-1 0 0,0 0 0 0 0,0 0 1 0 0,0 0-1 0 0,-1-1 0 0 0,1 1 1 0 0,-1 0-1 0 0,1-1 0 0 0,-1 1-1 0 0,1-1 0 0 0,-1 1 0 0 0,1-1-1 0 0,-1 1 1 0 0,1-1 0 0 0,0 1 0 0 0,-1 0-1 0 0,1 0 1 0 0,0 0 0 0 0,0 0 0 0 0,0 0 0 0 0,0 15 0 0 0,1-14 0 0 0,1-1 0 0 0,-1 1 0 0 0,-1-1 0 0 0,1 1 0 0 0,0-1 0 0 0,0 0 0 0 0,-1 1 0 0 0,0-1 0 0 0,1 1 0 0 0,-2 1 0 0 0,-8 20 37 0 0,9-17-12 0 0,0-1-1 0 0,0 0 1 0 0,0 1-1 0 0,1-1 1 0 0,0 4-25 0 0,0-9 10 0 0,1 1 1 0 0,-1 0 0 0 0,0 0-1 0 0,0-1 1 0 0,1 1 0 0 0,-1 0 0 0 0,1-1-1 0 0,-1 1 1 0 0,1 0 0 0 0,0-1-1 0 0,0 1 1 0 0,0-1 0 0 0,0 1 0 0 0,0-1-11 0 0,4 7 50 0 0,0 3 21 0 0,-4-8-53 0 0,0-1 0 0 0,0 0 0 0 0,0 1-1 0 0,1-1 1 0 0,-1 0 0 0 0,1 0 0 0 0,-1 0 0 0 0,1 0 0 0 0,0 0-18 0 0,12 15 128 0 0,-5-6-11 0 0,6-4-13 0 0,1-1-12 0 0,-4 2 4 0 0,-11-6-75 0 0,1 0 0 0 0,0-1 0 0 0,0 1 0 0 0,0-1 0 0 0,0 0 1 0 0,0 0-1 0 0,0 0 0 0 0,1 0 0 0 0,-1 0 0 0 0,0 0 0 0 0,0 0 0 0 0,1-1 0 0 0,-1 1 0 0 0,1-1 0 0 0,-1 0 1 0 0,2 1-22 0 0,15-1 106 0 0,-11 0-82 0 0,42 1 134 0 0,-1 0-23 0 0,-17-1-73 0 0,-7-2-40 0 0,-3-1-35 0 0,-16 2-43 0 0,0-1 39 0 0,13-6 69 0 0,-12 4-64 0 0,1 0-75 0 0,-1 1-111 0 0,-3 1 45 0 0,-1 1-41 0 0,1 0-47 0 0,0 0-52 0 0,-1 0-62 0 0,1 0-58 0 0,-1 1-51 0 0,0 0-44 0 0,1-1-152 0 0,0 1-44 0 0,1 0-184 0 0,2 0-490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24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7248 0 0,'0'0'209'0'0,"0"0"38"0"0,0 0 9 0 0,0 0 0 0 0,0 2 0 0 0,0 52 696 0 0,0 7 56 0 0,2-41-789 0 0,8 13 194 0 0,-3-7-108 0 0,-1-10-136 0 0,-2-6-45 0 0,-2-2-9 0 0,-1 1 13 0 0,0 3 39 0 0,-2 2-30 0 0,1 23 151 0 0,4-12-51 0 0,0-8-82 0 0,-1-10-80 0 0,-2 0 1 0 0,1 0 0 0 0,-1 0 0 0 0,0 0 0 0 0,0 0 0 0 0,-1 0-76 0 0,1 1 87 0 0,-1 0 0 0 0,2 0 0 0 0,-1 0 1 0 0,1 0-1 0 0,0 1-87 0 0,1-1 81 0 0,-2 0-1 0 0,1 0 1 0 0,-1 0 0 0 0,0 0 0 0 0,0 1-81 0 0,-2 10 161 0 0,2 26 335 0 0,1-30-336 0 0,4 2 45 0 0,-4-14-157 0 0,-1 0 0 0 0,0 1 1 0 0,0-1-1 0 0,0 1 0 0 0,0-1 0 0 0,-1 1 0 0 0,1-1 1 0 0,-1 3-49 0 0,0 4 150 0 0,0 3 19 0 0,3-1-62 0 0,2-4-52 0 0,-4-6-45 0 0,0-1 1 0 0,0 1 0 0 0,0-1 0 0 0,-1 1 0 0 0,1-1-1 0 0,0 1 1 0 0,-1 0 0 0 0,1-1 0 0 0,-1 1-1 0 0,1 0 1 0 0,-1-1 0 0 0,0 1 0 0 0,0 0 0 0 0,0 0-11 0 0,0 12 73 0 0,0 18 175 0 0,0-29-146 0 0,0-3 2 0 0,0 0 0 0 0,0 0-2 0 0,0 0-13 0 0,0 0-8 0 0,0 0-1 0 0,0 0 12 0 0,3-3 50 0 0,8-8 18 0 0,-8 6 6 0 0,0-9-26 0 0,7-5-112 0 0,-9 15-28 0 0,0-1 0 0 0,0 1 0 0 0,-1-1 0 0 0,0 1 0 0 0,0-4 0 0 0,0 8 0 0 0,0-4 0 0 0,1-1 0 0 0,-1 1 0 0 0,1-1 0 0 0,0 1 0 0 0,0 0 0 0 0,0 0 0 0 0,0-1 0 0 0,1 1 0 0 0,0-1 0 0 0,7-19 11 0 0,-7 19-4 0 0,0 1 1 0 0,0 0-1 0 0,0 0 0 0 0,1 0 0 0 0,-1 0 1 0 0,2-1-8 0 0,36-39 10 0 0,-34 39-11 0 0,8-12-21 0 0,-6 4-76 0 0,4 1-3 0 0,-2 4 34 0 0,1-8-85 0 0,11 2 12 0 0,-12 12 51 0 0,-4 2 67 0 0,-3 1 12 0 0,1-1 0 0 0,-1 0 0 0 0,0 0 1 0 0,0 0-1 0 0,0 0 0 0 0,0 0 0 0 0,1-1 0 0 0,-1 1 0 0 0,0-1 0 0 0,0 0 0 0 0,0 0 10 0 0,27-13-66 0 0,-22 13 67 0 0,-2 2-12 0 0,5 2-37 0 0,16 8 24 0 0,0-6-24 0 0,-16 9 36 0 0,-1-6 12 0 0,2 3-15 0 0,-4 3-23 0 0,20 19 27 0 0,-24-25 0 0 0,-1 0-1 0 0,0 1 0 0 0,0-1 0 0 0,-1 1 0 0 0,1 4 12 0 0,-2-8-1 0 0,0 0 1 0 0,-1 0-1 0 0,0 1 1 0 0,1-1 0 0 0,-2 0-1 0 0,1 0 1 0 0,-1 0-1 0 0,1 0 1 0 0,-2 0-1 0 0,1 1 1 0 0,-1-1 0 0 0,0 1 0 0 0,-1 0 0 0 0,1-1 0 0 0,-1 0 0 0 0,-1 1 0 0 0,1-1 0 0 0,-1 0 0 0 0,-3 3 0 0 0,-39 39 12 0 0,37-42 36 0 0,-34 23 18 0 0,10-12-2 0 0,32-15-62 0 0,-1-1 1 0 0,1 1 0 0 0,-1-1-1 0 0,1 0 1 0 0,-1 0 0 0 0,1 1-1 0 0,-1-1 1 0 0,1 0-1 0 0,-1 0 1 0 0,1 0-3 0 0,-1 0 5 0 0,1 0 0 0 0,-1 0 0 0 0,1 0 1 0 0,-1 0-1 0 0,1 0 0 0 0,-1 1 0 0 0,1-1 0 0 0,-1 0 0 0 0,1 1 0 0 0,-1-1-5 0 0,-6 6 12 0 0,6-5-6 0 0,1 0 0 0 0,0-1 0 0 0,-1 1-1 0 0,0 0 1 0 0,1 0 0 0 0,-1 0 0 0 0,1-1 0 0 0,-1 1-1 0 0,0-1 1 0 0,1 0 0 0 0,-1 1 0 0 0,0-1 0 0 0,0 0-1 0 0,0 0-5 0 0,-10 1 29 0 0,1-1 53 0 0,8 0-53 0 0,1 0 1 0 0,-1 0-1 0 0,1 0 1 0 0,0 0-1 0 0,-1 0 1 0 0,1-1-1 0 0,0 1 1 0 0,-1-1-1 0 0,-1-1-29 0 0,-12-9 168 0 0,14 11-154 0 0,1-1 0 0 0,0 1 0 0 0,-1 0 0 0 0,1-1 0 0 0,-1 1 0 0 0,1 0 0 0 0,-1 0 0 0 0,1 0 0 0 0,-1 0 0 0 0,0 0-14 0 0,2 0 0 0 0,-1 0 3 0 0,-1 0-1 0 0,0-1 0 0 0,1 1 0 0 0,-1 0 0 0 0,0-1 0 0 0,0 1 0 0 0,1-1 1 0 0,-1 1-1 0 0,1-1 0 0 0,-1 0 0 0 0,1 0 0 0 0,-1 0 0 0 0,1 0 1 0 0,-1 0-1 0 0,1 0 0 0 0,-1 0 0 0 0,1 0 0 0 0,-1-1-2 0 0,0 0 14 0 0,2 1-44 0 0,0 1-57 0 0,0 0-121 0 0,0-1-91 0 0,0 0 84 0 0,0 0 74 0 0,1 1 63 0 0,-1-1 53 0 0,0 0 36 0 0,0 1 65 0 0,0-2 164 0 0,0 1-211 0 0,-1 1-48 0 0,1-1-82 0 0,0 0-107 0 0,0 1 57 0 0,0-1-36 0 0,0 1-38 0 0,0-1-42 0 0,0 0-44 0 0,0 1-47 0 0,0-1-50 0 0,0 0-53 0 0,0 0-56 0 0,0 0-59 0 0,0 0-62 0 0,0 0-64 0 0,0-3-1332 0 0,0-5-1148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24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10208 0 0,'0'0'298'0'0,"0"0"-3"0"0,0 3-120 0 0,0 19 439 0 0,0 34 931 0 0,0-39-1103 0 0,0 1-43 0 0,0-6-148 0 0,0 1-35 0 0,0-2-40 0 0,0 1-47 0 0,-2-1 62 0 0,-4 2 25 0 0,-1 1 3 0 0,5 0-36 0 0,2-5-181 0 0,0-1 34 0 0,0 10 100 0 0,0 24 279 0 0,0-29-333 0 0,0 1-54 0 0,0 0-81 0 0,0 0-113 0 0,0-7 33 0 0,0 0-38 0 0,0-1-40 0 0,0 0-43 0 0,0-3-326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26.3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7632 0 0,'0'0'166'0'0,"0"0"29"0"0,0 0 14 0 0,0 3-25 0 0,0 18-148 0 0,0-7 109 0 0,0-4 137 0 0,0 8 261 0 0,2-6-164 0 0,3-2-68 0 0,1 3 17 0 0,0 15 122 0 0,0-12-157 0 0,-2-3-55 0 0,-1 7 67 0 0,-2-9-97 0 0,0-3-57 0 0,1 0-26 0 0,3 0-4 0 0,-1 1-8 0 0,-2-1-1 0 0,-1 0 22 0 0,0 3 54 0 0,-2-1-50 0 0,1 11 135 0 0,1-12-143 0 0,2 0 34 0 0,-2-4-109 0 0,2 2 26 0 0,-1 1 0 0 0,0-1 0 0 0,0 0 0 0 0,-1 1 0 0 0,0-1 0 0 0,0 7-81 0 0,-2-1 103 0 0,1 8 83 0 0,4-3 13 0 0,-3-16-180 0 0,2 6 56 0 0,-1 0-1 0 0,0 0 1 0 0,0 1 0 0 0,0-1-1 0 0,0 9-74 0 0,-1 2 165 0 0,6-2-47 0 0,-1-1-19 0 0,-4 0 31 0 0,-2-9-96 0 0,0 0 39 0 0,0 26 415 0 0,0-31-297 0 0,0-2 1 0 0,0 0-11 0 0,0 0-43 0 0,0 0-11 0 0,0 0-6 0 0,0 0-7 0 0,0 0-29 0 0,0 0-12 0 0,0 0-1 0 0,0-2 2 0 0,0-3-44 0 0,0 3-23 0 0,-1 0 0 0 0,1-1 0 0 0,0 1 0 0 0,1-1 0 0 0,-1 1-1 0 0,0-1 1 0 0,1 1 0 0 0,-1 0 0 0 0,2-3-7 0 0,3-3 26 0 0,-4 7-22 0 0,0-1 0 0 0,0 1 0 0 0,0-1 0 0 0,-1 1-1 0 0,1-1 1 0 0,0 1 0 0 0,-1-1 0 0 0,1 0 0 0 0,-1 1 0 0 0,1-1-1 0 0,-1 0 1 0 0,0 0 0 0 0,0 1 0 0 0,0-1-4 0 0,1-2 8 0 0,-1 0 0 0 0,1 0 1 0 0,0 0-1 0 0,0 0 0 0 0,0 1 1 0 0,0-1-1 0 0,0 0 0 0 0,1 1 1 0 0,0-1-1 0 0,0 0-8 0 0,23-34 53 0 0,-13 22-43 0 0,-11 15-11 0 0,14-23-49 0 0,2 2-1 0 0,0 0 51 0 0,-12 17-17 0 0,-1 0 0 0 0,0 0 0 0 0,1 1 0 0 0,0 0 0 0 0,0 0 0 0 0,0 0 0 0 0,1 1-1 0 0,-1-1 1 0 0,1 1 0 0 0,6-2 17 0 0,-5 3-24 0 0,-4 1 8 0 0,22-12-27 0 0,-23 12 36 0 0,1 1 0 0 0,-1-1 0 0 0,0 1 0 0 0,1-1 0 0 0,-1 1 0 0 0,1 0-1 0 0,-1 0 1 0 0,1 0 0 0 0,1 0 7 0 0,0 0-8 0 0,2 3-40 0 0,21 24-26 0 0,25 25-44 0 0,-39-35 70 0 0,-12-16 47 0 0,-1 0 0 0 0,1 1 0 0 0,-1-1 0 0 0,1 1-1 0 0,-1-1 1 0 0,0 1 0 0 0,0-1 0 0 0,0 1 0 0 0,0-1-1 0 0,0 1 2 0 0,0 31 0 0 0,3-14 0 0 0,8 8 11 0 0,-8-10-8 0 0,-3-15-60 0 0,0-2-85 0 0,0 0-147 0 0,0 0 212 0 0,0 0-5 0 0,0 0-21 0 0,0 0-44 0 0,0 0-16 0 0,0 0-43 0 0,0 0-50 0 0,0 0-57 0 0,0 0-59 0 0,0 0-57 0 0,0 0-49 0 0,0 0-44 0 0,0 0-153 0 0,0 0-43 0 0,0 0-185 0 0,0 0-498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26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0 263 7464 0 0,'3'0'216'0'0,"4"-2"-87"0"0,-4-2-43 0 0,0 0-53 0 0,3 0-33 0 0,18-1 0 0 0,-2-5 0 0 0,-15 6 43 0 0,0 0 41 0 0,1-1 116 0 0,-4 2-55 0 0,0 1 36 0 0,7-3 294 0 0,-2 1-53 0 0,4-6 124 0 0,-1 1-57 0 0,1 2-64 0 0,-1 0-89 0 0,0-3-117 0 0,5-3 104 0 0,-4 7-31 0 0,-7-5-119 0 0,7 6-56 0 0,-9 3-85 0 0,-1-1-1 0 0,0 1 0 0 0,0-1 1 0 0,0 0-1 0 0,0 0 0 0 0,0 0 0 0 0,0 0-31 0 0,3-5 3 0 0,-6 6 2 0 0,1 1 1 0 0,-1 0 0 0 0,0-1 0 0 0,1 1 0 0 0,-1-1 0 0 0,0 1 0 0 0,0-1 0 0 0,0 1-1 0 0,0-1 1 0 0,0 0-6 0 0,0-1 30 0 0,0-1 0 0 0,0 0-1 0 0,0 1 1 0 0,-1-1 0 0 0,0 0 0 0 0,0 1-1 0 0,0-1 1 0 0,-1-2-30 0 0,-5-5 44 0 0,4 8 37 0 0,3 1 38 0 0,0-5-64 0 0,-2-9 116 0 0,2 15-165 0 0,0 1 0 0 0,-1-1 0 0 0,1 1 1 0 0,0-1-1 0 0,-1 1 0 0 0,1-1 1 0 0,-1 1-1 0 0,1-1 0 0 0,-1 1 1 0 0,1 0-1 0 0,-1-1 0 0 0,1 1 0 0 0,-1 0 1 0 0,1-1-1 0 0,-1 1 0 0 0,0 0 1 0 0,1 0-1 0 0,-1 0 0 0 0,1 0 1 0 0,-1-1-1 0 0,0 1 0 0 0,1 0 0 0 0,-1 0 1 0 0,0 0-1 0 0,1 0 0 0 0,-1 0 1 0 0,0 1-7 0 0,-5-2 56 0 0,-11 2 154 0 0,12 0-164 0 0,1 0-34 0 0,-2 2 20 0 0,-1 0 15 0 0,1 0-1 0 0,0 1 1 0 0,-1 0 0 0 0,1 0-1 0 0,1 0 1 0 0,-1 1-47 0 0,0 1 35 0 0,-34 37 224 0 0,37-39-239 0 0,0 0 0 0 0,1 0 1 0 0,-1 0-1 0 0,1 0 0 0 0,0 0 1 0 0,0 2-21 0 0,-4 13 89 0 0,5-15-69 0 0,0 0-1 0 0,-1 0 1 0 0,1 0-1 0 0,-1 0 1 0 0,0 0-1 0 0,-2 3-19 0 0,-2 1 69 0 0,1 1-1 0 0,1 0 1 0 0,-3 7-69 0 0,-1 7 84 0 0,6-18-53 0 0,1-1 0 0 0,1 0 1 0 0,-1 1-1 0 0,1-1 0 0 0,0 1 1 0 0,0-1-1 0 0,0 1 0 0 0,0-1-31 0 0,1 5 86 0 0,2-3 34 0 0,13 10 5 0 0,-2-2-66 0 0,-13-13-53 0 0,1 1 1 0 0,-1-1 0 0 0,1 1 0 0 0,-1-1 0 0 0,1 0 0 0 0,0 1 0 0 0,0-1 0 0 0,0 0 0 0 0,0 0 0 0 0,0 0-7 0 0,25 4 87 0 0,-5 6-13 0 0,5-6-8 0 0,-11 2-21 0 0,-14-6-41 0 0,-1 0 0 0 0,1-1 0 0 0,0 1 0 0 0,-1 0 0 0 0,1-1 0 0 0,-1 1 0 0 0,1-1 0 0 0,0 0 0 0 0,0 1 0 0 0,-1-1 0 0 0,1 0 0 0 0,0 0 0 0 0,0 0 0 0 0,-1 0 0 0 0,1 0 0 0 0,0-1 0 0 0,-1 1 0 0 0,2-1-4 0 0,19-10 11 0 0,6 6-11 0 0,-27 4 0 0 0,1 0 0 0 0,0 0 0 0 0,0 0 0 0 0,0 0 0 0 0,0 0 0 0 0,-1-1 0 0 0,1 1 0 0 0,0 0 0 0 0,-1-1 0 0 0,1 0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27.1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7920 0 0,'1'1'5'0'0,"13"14"137"0"0,-4-1 41 0 0,-9-12-142 0 0,1 1-1 0 0,-1 0 1 0 0,0 0 0 0 0,0 0 0 0 0,-1 0-1 0 0,1 0 1 0 0,-1 0 0 0 0,1 0 0 0 0,-1 0 0 0 0,0 0-1 0 0,0 1-40 0 0,0 3 36 0 0,-1-5-36 0 0,1 1 0 0 0,0-1 0 0 0,0 0 1 0 0,0 0-1 0 0,0 1 0 0 0,1-1 0 0 0,-1 0 0 0 0,1 0 1 0 0,-1 0-1 0 0,1 2 0 0 0,5 4-16 0 0,0 5 23 0 0,-4-7 36 0 0,-2 2 32 0 0,0 0 97 0 0,0 1 40 0 0,0 8 321 0 0,0 2 113 0 0,0-1 81 0 0,0 27 1163 0 0,0-26-1116 0 0,0 1-5 0 0,0-10-436 0 0,0 0-42 0 0,0-7 59 0 0,0-3-39 0 0,0 0-20 0 0,0 0-4 0 0,0 0-11 0 0,0 0-52 0 0,0 0-28 0 0,0 0-4 0 0,0 0-9 0 0,-3-3-39 0 0,-8-8-16 0 0,11 11-126 0 0,0 0 0 0 0,0 0 1 0 0,0 0-1 0 0,0 0 0 0 0,0 0 0 0 0,0 0 0 0 0,0 0 0 0 0,-1-1 0 0 0,1 1 0 0 0,0 0 1 0 0,0 0-1 0 0,0 0 0 0 0,0 0 0 0 0,0 0 0 0 0,0 0 0 0 0,0 0 0 0 0,0 0 0 0 0,0 0 1 0 0,0-1-1 0 0,0 1 0 0 0,0 0 0 0 0,0 0 0 0 0,0 0 0 0 0,-1 0 0 0 0,1 0 0 0 0,0 0 1 0 0,0-1-1 0 0,0 1 0 0 0,0 0 0 0 0,0 0 0 0 0,0 0 0 0 0,0 0 0 0 0,0 0 1 0 0,1 0-1 0 0,-1-1 0 0 0,0 1 0 0 0,0 0 0 0 0,0 0 0 0 0,0 0 0 0 0,0 0 0 0 0,0 0 1 0 0,0 0-1 0 0,0 0 0 0 0,0-1 0 0 0,0 1 0 0 0,0 0 0 0 0,0 0 0 0 0,0 0 0 0 0,0 0 1 0 0,1 0-1 0 0,-1 0 0 0 0,0 0 0 0 0,0 0 0 0 0,0 0 0 0 0,0 0 0 0 0,0 0 0 0 0,0 0-2 0 0,2-2 10 0 0,-1 1 0 0 0,0 0-1 0 0,0-1 1 0 0,0 1 0 0 0,0 0-1 0 0,0-1 1 0 0,0 1-1 0 0,0-1 1 0 0,0 1 0 0 0,-1-1-1 0 0,1 0 1 0 0,0 1 0 0 0,-1-1-1 0 0,0 0 1 0 0,1 1 0 0 0,-1-1-1 0 0,0 0 1 0 0,0-1-10 0 0,0 1 6 0 0,0 0 0 0 0,1-1 1 0 0,-1 1-1 0 0,1 0 0 0 0,-1-1 1 0 0,1 1-1 0 0,0 0 0 0 0,0-1 1 0 0,0 1-1 0 0,0 0 0 0 0,1-2-6 0 0,8-18 41 0 0,-7 14-27 0 0,20-54 47 0 0,-20 54-53 0 0,1 0 0 0 0,0 1 1 0 0,1-1-1 0 0,-1 1 0 0 0,1 0 0 0 0,1 0 0 0 0,0 0-8 0 0,-1 1-1 0 0,0 0 0 0 0,0 0-1 0 0,-1-1 1 0 0,2-2 1 0 0,-4 5-8 0 0,1-1 0 0 0,-1 2 0 0 0,1-1 0 0 0,0 0 0 0 0,0 0 0 0 0,0 1 0 0 0,0-1 0 0 0,0 1 0 0 0,1 0 0 0 0,0 0 0 0 0,0 1 0 0 0,0-1 8 0 0,38-14-100 0 0,-2 1 40 0 0,-40 16 58 0 0,1 0-1 0 0,0-1 0 0 0,0 1 1 0 0,0 0-1 0 0,0 0 1 0 0,0 0-1 0 0,0 0 1 0 0,0 0-1 0 0,0 0 0 0 0,0 0 1 0 0,0 0-1 0 0,0 0 1 0 0,0 0-1 0 0,0 1 1 0 0,0-1-1 0 0,0 0 0 0 0,0 1 1 0 0,0-1-1 0 0,0 0 1 0 0,0 1-1 0 0,0-1 1 0 0,0 1-1 0 0,-1 0 1 0 0,1-1-1 0 0,0 1 0 0 0,0 0 1 0 0,-1-1 2 0 0,7 5-11 0 0,7 1-42 0 0,-9 5 39 0 0,9-3 14 0 0,19 35-40 0 0,-31-41 49 0 0,-1 0-1 0 0,1 0 0 0 0,-1 0 0 0 0,0 0 1 0 0,1 0-1 0 0,-1 0 0 0 0,0 1 0 0 0,0-1 1 0 0,0 0-1 0 0,0 0 0 0 0,-1 1 0 0 0,1-1 1 0 0,-1 1-1 0 0,1-1-8 0 0,2 12 54 0 0,3-1 22 0 0,3 1-15 0 0,-7-12-44 0 0,0 1-1 0 0,-1-1 1 0 0,1 0 0 0 0,-1 1-1 0 0,0-1 1 0 0,0 1-1 0 0,1 1-16 0 0,0 6 80 0 0,-1 3 36 0 0,1 2-2 0 0,4 8 111 0 0,1 1-3 0 0,-6-10-110 0 0,1 1 14 0 0,5-1-4 0 0,-6-13-107 0 0,0 1 0 0 0,0-1 0 0 0,0 1 1 0 0,-1-1-1 0 0,1 1 0 0 0,0-1 0 0 0,-1 1 0 0 0,1 0 0 0 0,-1-1 0 0 0,0 1 0 0 0,1 0 0 0 0,-1-1 0 0 0,0 2-15 0 0,0 17 141 0 0,0 9-66 0 0,0-27-68 0 0,0-1-1 0 0,0 1 1 0 0,0-1-1 0 0,0 1 0 0 0,-1-1 1 0 0,1 1-1 0 0,0-1 1 0 0,-1 1-1 0 0,1-1 0 0 0,-1 1-6 0 0,-10 11-10 0 0,8-10-121 0 0,3-3 38 0 0,0 0 21 0 0,0 1-36 0 0,-1-1-14 0 0,1 1-36 0 0,-1-1-41 0 0,1 1-46 0 0,-1 0-131 0 0,-1 0-71 0 0,1 1-64 0 0,-1-1-56 0 0,1 1-48 0 0,-1-1-39 0 0,0 2-743 0 0,0-1-976 0 0,1-1-1348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5:45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1 115 6392 0 0,'1'9'93'0'0,"7"7"237"0"0,-6-12-280 0 0,1 0-42 0 0,2 6 129 0 0,0 1-80 0 0,0-1-54 0 0,7 14-53 0 0,-4-9 86 0 0,-5-8 32 0 0,1 0 47 0 0,-1 0 56 0 0,1 0 65 0 0,-2 1 93 0 0,0 0-74 0 0,-2 2-16 0 0,-1 2 47 0 0,0-6-72 0 0,4 5 430 0 0,0-5-483 0 0,3 10 133 0 0,-4-9-138 0 0,-1 0 25 0 0,0 0 60 0 0,0 1 75 0 0,-1 1 90 0 0,0-5-287 0 0,0 1 39 0 0,0 21 723 0 0,0-20-693 0 0,0-1-102 0 0,0-2 264 0 0,0-3-4 0 0,0 0-2 0 0,-3 3-35 0 0,-8 8-145 0 0,8-9-61 0 0,3-2-9 0 0,0 0-7 0 0,0 0-12 0 0,-2-2-3 0 0,-9-9 0 0 0,8 5 0 0 0,3 5-64 0 0,0-1 1 0 0,-1 0-1 0 0,1 1 1 0 0,0-1-1 0 0,-1 0 1 0 0,0 1 0 0 0,1-1-1 0 0,-1 1 1 0 0,0-1-1 0 0,1 1 1 0 0,-1-1 0 0 0,0 1-9 0 0,-1-1 9 0 0,1 0 0 0 0,0 0 1 0 0,0 1-1 0 0,0-1 1 0 0,1 0-1 0 0,-1 0 0 0 0,0 0 1 0 0,1 0-1 0 0,-1 0 1 0 0,1 0-1 0 0,0 0 1 0 0,0-1-10 0 0,0-5 33 0 0,0-5 0 0 0,-3-2-42 0 0,2 11 3 0 0,0 3 0 0 0,0-1 0 0 0,0 0 0 0 0,1 0 0 0 0,-1 0 0 0 0,1 1 0 0 0,-1-1 0 0 0,1 0 0 0 0,0 0 0 0 0,0 0 0 0 0,0 0 0 0 0,0 0 0 0 0,0 0 0 0 0,0 0 0 0 0,0 1 0 0 0,1-1 0 0 0,-1 0 0 0 0,1 0 0 0 0,-1 0 0 0 0,1 0 1 0 0,0 1-1 0 0,0-1 0 0 0,0 0 6 0 0,3-13-48 0 0,-4 1 33 0 0,1-4 14 0 0,1 16 3 0 0,-1-1 1 0 0,0 1 0 0 0,1-1 0 0 0,-1 1 0 0 0,1 0 0 0 0,0 0 0 0 0,0 0 0 0 0,0 0 0 0 0,0 0 0 0 0,0 0 0 0 0,1-1-3 0 0,0 1 3 0 0,-1 1 0 0 0,0-1-1 0 0,0 0 1 0 0,0 0 0 0 0,0 0 0 0 0,-1-1 0 0 0,1 1 0 0 0,-1 0 0 0 0,1-1 0 0 0,-1 1 0 0 0,1-2-3 0 0,1-8-2 0 0,-3 11 1 0 0,0 0-1 0 0,0 0 1 0 0,0 0-1 0 0,1 0 1 0 0,-1 0-1 0 0,0 0 0 0 0,1 0 1 0 0,-1 0-1 0 0,0 0 1 0 0,1 1-1 0 0,-1-1 1 0 0,1 0-1 0 0,0 0 2 0 0,10-7-57 0 0,-3 4 20 0 0,-1-1 1 0 0,0 1 0 0 0,4-5 36 0 0,-4 4-12 0 0,0 0 0 0 0,0 0 0 0 0,5-2 12 0 0,-2 4-3 0 0,16 3-58 0 0,-10 1 53 0 0,-10-1 15 0 0,-3-1-13 0 0,0 1 0 0 0,0 0 0 0 0,0 0 0 0 0,1 0 1 0 0,-1 0-1 0 0,0 1 0 0 0,0-1 0 0 0,0 1 0 0 0,0 0 0 0 0,0 0 0 0 0,-1 0 0 0 0,1 0 0 0 0,0 0 0 0 0,0 1 1 0 0,-1-1-1 0 0,1 1 0 0 0,-1 0 0 0 0,2 1 6 0 0,0 0-8 0 0,-1-1 0 0 0,0 1-1 0 0,0-1 1 0 0,1 0 0 0 0,-1 0 0 0 0,2 0 8 0 0,-1 0-1 0 0,-1 0 0 0 0,1 0 1 0 0,-1 0-1 0 0,0 1 0 0 0,1-1 1 0 0,0 2 0 0 0,15 13-20 0 0,11 12-27 0 0,-17-10 50 0 0,20 47 7 0 0,-27-47 52 0 0,5 6 39 0 0,-8-18-2 0 0,-2 0-37 0 0,-2 9 18 0 0,0-11-25 0 0,1 13 240 0 0,0-3-82 0 0,0-12-77 0 0,0-3 7 0 0,0 0 1 0 0,0 0 1 0 0,0 0 6 0 0,0 0 1 0 0,0-3-1 0 0,0 2-143 0 0,0 1 0 0 0,0-1-1 0 0,0 0 1 0 0,0 1-1 0 0,0-1 1 0 0,0 1-1 0 0,0-1 1 0 0,0 0-1 0 0,-1 1 1 0 0,1-1-1 0 0,0 1 1 0 0,-1-1-1 0 0,1 1 1 0 0,0-1 0 0 0,-1 1-1 0 0,1-1 1 0 0,0 1-1 0 0,-1-1 1 0 0,1 1-1 0 0,-1 0 1 0 0,1-1-1 0 0,-1 1 1 0 0,1-1-1 0 0,-1 1-7 0 0,0 0 5 0 0,1-1 0 0 0,-1 1-1 0 0,0-1 1 0 0,1 1-1 0 0,-1-1 1 0 0,1 1 0 0 0,-1-1-1 0 0,1 0 1 0 0,-1 1-1 0 0,1-1 1 0 0,-1 0 0 0 0,1 1-1 0 0,0-1 1 0 0,-1 0-1 0 0,1 1 1 0 0,0-1 0 0 0,0 0-1 0 0,-1 0 1 0 0,1 1-1 0 0,0-1 1 0 0,0 0 0 0 0,0 0-1 0 0,0 1 1 0 0,0-1-1 0 0,0 0-4 0 0,3-25 92 0 0,6-5-47 0 0,-7 25-43 0 0,14-32 62 0 0,-13 24-43 0 0,-2 12-19 0 0,-1-1 1 0 0,1 1-1 0 0,-1 0 0 0 0,1-1 1 0 0,0 1-1 0 0,0 0 0 0 0,0 0 1 0 0,0-1-1 0 0,0 1 0 0 0,1 0 1 0 0,-1 0-1 0 0,1 0 0 0 0,-1 0 0 0 0,1 0-2 0 0,3-3 0 0 0,0-1-1 0 0,-1 0 0 0 0,1 0 1 0 0,2-5 0 0 0,0-1-12 0 0,6-2-35 0 0,-11 13 43 0 0,1 0 0 0 0,-1 0-1 0 0,1 0 1 0 0,-1 0 0 0 0,1 0 0 0 0,-1 1 0 0 0,3-1 4 0 0,-3 1-5 0 0,0-1 0 0 0,1 1 0 0 0,-1-1 0 0 0,0 0 0 0 0,0 0 0 0 0,1 0 0 0 0,-1 0 0 0 0,0 0 1 0 0,0 0-1 0 0,0 0 0 0 0,0-1 0 0 0,0 1 0 0 0,0-2 5 0 0,-1 3-1 0 0,3-5-11 0 0,1 1-1 0 0,-1 0 1 0 0,1 0-1 0 0,0 0 1 0 0,1 0 12 0 0,-4 3-4 0 0,1 0 0 0 0,0 0 0 0 0,0 0 0 0 0,0 0 1 0 0,0 0-1 0 0,0 0 0 0 0,0 1 0 0 0,0 0 0 0 0,0 0 0 0 0,0-1 0 0 0,1 2 4 0 0,3-2-23 0 0,-4 1 20 0 0,-1 0-1 0 0,0 0 0 0 0,0 0 1 0 0,1 0-1 0 0,-1 0 0 0 0,0 1 1 0 0,0-1-1 0 0,0 1 0 0 0,1-1 0 0 0,0 1 4 0 0,4 3 2 0 0,-3-3-12 0 0,-1 1 0 0 0,1-1 0 0 0,0 1 0 0 0,-1 0 0 0 0,1 1 0 0 0,-1-1 0 0 0,0 1 0 0 0,0-1 0 0 0,0 1 0 0 0,2 2 10 0 0,6 20-52 0 0,0 0 51 0 0,3-9 12 0 0,-10-11 9 0 0,1 1-1 0 0,-1 0 0 0 0,0 0 0 0 0,-1 1 0 0 0,1-1 1 0 0,-1 1-20 0 0,0-1 24 0 0,-3-5-21 0 0,1 1 0 0 0,-1-1 0 0 0,1 1 0 0 0,-1-1 0 0 0,0 1 0 0 0,0-1 0 0 0,1 1-1 0 0,-1-1 1 0 0,0 1 0 0 0,-1-1-3 0 0,1 1 4 0 0,0-1 0 0 0,0 1 0 0 0,1-1 0 0 0,-1 1 0 0 0,0-1 1 0 0,0 1-1 0 0,1-1 0 0 0,-1 1 0 0 0,1-1 0 0 0,-1 1-4 0 0,14 14 10 0 0,19 17-10 0 0,-3-3-145 0 0,-28-27-6 0 0,-1-3 64 0 0,-1 0-69 0 0,1 0-83 0 0,-1 0 71 0 0,1 0-39 0 0,0 0-40 0 0,0 0-40 0 0,1 0-389 0 0,0 0 92 0 0,0 0-53 0 0,1 0-753 0 0,-1 0-594 0 0,-1 0-1129 0 0</inkml:trace>
  <inkml:trace contextRef="#ctx0" brushRef="#br0" timeOffset="652.25">1050 49 7832 0 0,'0'0'174'0'0,"0"0"29"0"0,2 0 13 0 0,9 1-87 0 0,1 5-55 0 0,12 7-54 0 0,-17-9 29 0 0,0 1 82 0 0,1 5 147 0 0,-6-9-210 0 0,-1 1 0 0 0,0 0 0 0 0,0 0-1 0 0,0 0 1 0 0,0 0 0 0 0,0 0 0 0 0,0 0 0 0 0,0 1-68 0 0,0 6 208 0 0,1 5 339 0 0,4-4-113 0 0,-1-1-156 0 0,-1-2-72 0 0,-1-1-35 0 0,2 7 87 0 0,-1-2-94 0 0,-1 15 145 0 0,-1-12-70 0 0,5 0 26 0 0,-1-2-19 0 0,-4-1-28 0 0,-2 3 80 0 0,0 25 393 0 0,0-23-342 0 0,0-2 50 0 0,0-7-157 0 0,0-1 35 0 0,0-3 59 0 0,0-3 0 0 0,0 0-19 0 0,0 0-77 0 0,0 0-31 0 0,0 0-8 0 0,0 0-17 0 0,0 0-66 0 0,0 0-29 0 0,0 0-8 0 0,0 0-3 0 0,-3-3-6 0 0,2 2-64 0 0,-1 0 0 0 0,1-1 0 0 0,0 1 0 0 0,0-1 0 0 0,0 1 0 0 0,0-1 0 0 0,0 1 0 0 0,0-1 0 0 0,1 0 0 0 0,-1 1 0 0 0,0-1 0 0 0,1 0 0 0 0,-1 1 0 0 0,1-1 0 0 0,0 0 0 0 0,-1 0 0 0 0,1 0 0 0 0,0 1 0 0 0,0-1 0 0 0,0 0 0 0 0,0 0 0 0 0,1 0 0 0 0,-1 1 0 0 0,0-1 0 0 0,1 0 0 0 0,0-1-8 0 0,1-1 10 0 0,0 0 0 0 0,0 1 0 0 0,-1-1 0 0 0,1 0 0 0 0,-1 0 1 0 0,0 0-1 0 0,0 0 0 0 0,0 0 0 0 0,-1-1 0 0 0,1-2-10 0 0,0-8 28 0 0,2 1-35 0 0,0 6-30 0 0,0 1 0 0 0,1 0 0 0 0,0 0 0 0 0,0 0 37 0 0,7-12-94 0 0,-2-2-7 0 0,11-16-98 0 0,2 10 149 0 0,-11 16 50 0 0,-6 4 0 0 0,1 1 0 0 0,0 1 0 0 0,0-1 0 0 0,1 1 0 0 0,2-2 0 0 0,-3 3 4 0 0,20-12-43 0 0,7 1-94 0 0,-25 12 120 0 0,-1 1-14 0 0,0-1-1 0 0,0 2 1 0 0,0-1-1 0 0,1 1 28 0 0,14-1-21 0 0,-4 3 17 0 0,-11-1-8 0 0,-1 1 0 0 0,0 0 1 0 0,0 0-1 0 0,0 0 0 0 0,0 1 0 0 0,1 1 12 0 0,7 4 3 0 0,24 25-3 0 0,-17-18 0 0 0,-9-8 0 0 0,0 2 0 0 0,-1 0 0 0 0,10 8 0 0 0,14 31 0 0 0,-22-34 0 0 0,-8-9 0 0 0,0 1 0 0 0,-1-1 0 0 0,0 1 0 0 0,0 0 0 0 0,0 1 0 0 0,0-1 0 0 0,-1 1 0 0 0,0-1 0 0 0,0 2 0 0 0,27 29 0 0 0,-28-33 1 0 0,0 0 0 0 0,0 0 0 0 0,0 0 0 0 0,0 1 0 0 0,-1-1 0 0 0,0 0 0 0 0,0 1 0 0 0,0-1 0 0 0,0 1 0 0 0,0-1 0 0 0,0 4-1 0 0,1 2 43 0 0,9 13-13 0 0,-8-16 53 0 0,-2-2-36 0 0,-1 2-10 0 0,-1-3-8 0 0,1-1 67 0 0,0 1 7 0 0,0 8 28 0 0,0-8 11 0 0,0-3 2 0 0,-3 3-2 0 0,-8 7-12 0 0,9-7-2 0 0,2-3 0 0 0,0 0-8 0 0,-3 0-34 0 0,3 0-83 0 0,-1 0-1 0 0,1 0 1 0 0,-1 0 0 0 0,1 0 0 0 0,-1 0-1 0 0,1 0 1 0 0,-1 0 0 0 0,1 0 0 0 0,0 0 0 0 0,-1 0-1 0 0,1 0 1 0 0,-1 0 0 0 0,1-1 0 0 0,0 1-1 0 0,-1 0 1 0 0,1 0 0 0 0,-1 0 0 0 0,1-1 0 0 0,0 1-1 0 0,-1 0 1 0 0,1-1 0 0 0,0 1 0 0 0,-1 0-1 0 0,1 0 1 0 0,0-1 0 0 0,0 1 0 0 0,-1-1 0 0 0,1 1-1 0 0,0 0 1 0 0,0-1 0 0 0,0 1-3 0 0,-5-7 44 0 0,-6 1 10 0 0,5-8-44 0 0,1 6-9 0 0,4 7-1 0 0,0-1 1 0 0,0 1 0 0 0,0-1 0 0 0,1 1-1 0 0,-1-1 1 0 0,0 0 0 0 0,1 1 0 0 0,-1-1-1 0 0,1 0 1 0 0,-1 1 0 0 0,1-1 0 0 0,0 0-1 0 0,0 1 1 0 0,0-1-1 0 0,-1-14 40 0 0,1 9-38 0 0,0-1 1 0 0,0 1 0 0 0,1 0 0 0 0,-1 0-1 0 0,2-4-2 0 0,5-6 2 0 0,3-4-38 0 0,1-7-135 0 0,-2 9-32 0 0,-7 17 180 0 0,0 0 1 0 0,0 0-1 0 0,1 0 1 0 0,-1 0-1 0 0,0 0 1 0 0,0 1 0 0 0,3-2 22 0 0,8-5-96 0 0,-4-1 0 0 0,4-4-12 0 0,-8 8 70 0 0,-1 0-1 0 0,1 0 1 0 0,0 0-1 0 0,0 1 1 0 0,0 0-1 0 0,3-1 39 0 0,16-6-102 0 0,-18 9 87 0 0,1 0 1 0 0,-1 1-1 0 0,1 0 0 0 0,-1 0 0 0 0,1 0 1 0 0,-1 1-1 0 0,7 0 15 0 0,-12 0-5 0 0,1 0 1 0 0,0 0-1 0 0,0 0 0 0 0,-1 1 1 0 0,1-1-1 0 0,0 1 0 0 0,-1-1 0 0 0,1 1 1 0 0,-1 0-1 0 0,1-1 0 0 0,-1 1 0 0 0,1 0 1 0 0,-1 0-1 0 0,1 0 5 0 0,6 4-1 0 0,3 0 1 0 0,-8-4-1 0 0,-1 0 0 0 0,0 1 0 0 0,1-1 0 0 0,-1 0 0 0 0,0 1-1 0 0,0-1 1 0 0,0 1 0 0 0,0 0 0 0 0,0 0 1 0 0,0-1-4 0 0,0 1 0 0 0,0 0 0 0 0,0-1 0 0 0,1 1 0 0 0,-1-1 0 0 0,0 0 0 0 0,1 0 0 0 0,-1 0 0 0 0,0 0 0 0 0,1 0 0 0 0,-1 0 0 0 0,1-1 0 0 0,0 1 4 0 0,0-1 0 0 0,-1 1 0 0 0,1 0 0 0 0,-1 0 0 0 0,1-1-1 0 0,-1 1 1 0 0,0 1 0 0 0,1-1 0 0 0,-1 0 0 0 0,0 1 0 0 0,0-1 0 0 0,1 1 0 0 0,-1-1-1 0 0,0 1 1 0 0,6 6 1 0 0,-5-5 1 0 0,1 0 0 0 0,-1 1 0 0 0,0-1 1 0 0,0 1-1 0 0,0 0 0 0 0,0 0-2 0 0,24 51 174 0 0,-5-12-68 0 0,-21-40-103 0 0,-1-1-1 0 0,1 0 1 0 0,-1 0 0 0 0,1 0 0 0 0,-1 1 0 0 0,0-1 0 0 0,0 0-1 0 0,0 0 1 0 0,0 0 0 0 0,0 1-3 0 0,-1 0 5 0 0,1-1-1 0 0,0 0 1 0 0,0 0 0 0 0,0 0-1 0 0,1 1 1 0 0,-1-1 0 0 0,0 0-1 0 0,1 0 1 0 0,-1 0-1 0 0,1 1-4 0 0,10 10 12 0 0,-8-10 19 0 0,-3 0-112 0 0,0 8-58 0 0,0-9 50 0 0,1-2-76 0 0,-1 0-90 0 0,1 0 76 0 0,0 0-42 0 0,0 0-44 0 0,0 0-42 0 0,0 0-38 0 0,0 0-35 0 0,1 0-246 0 0,0 0-57 0 0,1 0-807 0 0,-1 0-635 0 0,-2 0-1207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28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19 396 7368 0 0,'0'0'165'0'0,"0"0"22"0"0,3 0 10 0 0,-2 0-190 0 0,-1 0-1 0 0,1 0 0 0 0,-1 0 1 0 0,1-1-1 0 0,0 1 1 0 0,-1 0-1 0 0,1 0 1 0 0,-1 0-1 0 0,1 0 1 0 0,-1-1-1 0 0,1 1 0 0 0,-1 0 1 0 0,1-1-1 0 0,-1 1 1 0 0,1 0-1 0 0,-1-1 1 0 0,1 1-1 0 0,-1 0 0 0 0,1-1 1 0 0,-1 1-1 0 0,1-1 1 0 0,-1 1-1 0 0,0-1 1 0 0,1 0-7 0 0,-1 1 2 0 0,1-1 1 0 0,-1 0-1 0 0,1 1 1 0 0,-1-1-1 0 0,1 0 1 0 0,-1 1 0 0 0,1-1-1 0 0,-1 1 1 0 0,1-1-1 0 0,0 1 1 0 0,-1 0-1 0 0,1-1 1 0 0,0 1 0 0 0,-1 0-1 0 0,1-1 1 0 0,0 1-1 0 0,0 0 1 0 0,-1 0-1 0 0,1-1 1 0 0,0 1-1 0 0,0 0 1 0 0,-1 0 0 0 0,1 0-1 0 0,0 0 1 0 0,0 0-3 0 0,0 0-1 0 0,-1 0-1 0 0,1 1 1 0 0,0-1 0 0 0,-1 0 0 0 0,1-1 0 0 0,0 1 0 0 0,-1 0 0 0 0,1 0 0 0 0,0 0-1 0 0,-1 0 1 0 0,1 0 0 0 0,0-1 0 0 0,-1 1 0 0 0,1 0 0 0 0,0-1 0 0 0,-1 1-1 0 0,1 0 1 0 0,-1-1 0 0 0,1 1 0 0 0,-1-1 0 0 0,1 1 0 0 0,-1-1 1 0 0,2-2 40 0 0,-2-2 61 0 0,0 2 87 0 0,3 0 220 0 0,15-8 548 0 0,-11 7-591 0 0,1 0 72 0 0,0-2 102 0 0,-4 2-222 0 0,0 0 35 0 0,2 0-139 0 0,5-2 171 0 0,8-4 234 0 0,-11 0-299 0 0,-3-1-26 0 0,-1 2-75 0 0,-4 8-198 0 0,1 0 1 0 0,-1 1-1 0 0,1-1 1 0 0,-1 0 0 0 0,1 0-1 0 0,0 1 1 0 0,-1-1-1 0 0,1 0 1 0 0,0 1 0 0 0,0-1-1 0 0,0 1 1 0 0,0-1-1 0 0,0 0-20 0 0,10-4 245 0 0,0 0 11 0 0,0-4-49 0 0,7-10 122 0 0,-13 12-209 0 0,1 1-1 0 0,0 0 1 0 0,0 0 0 0 0,1 0-1 0 0,0 1 1 0 0,3-3-120 0 0,2 4 131 0 0,-11 3-120 0 0,0 1 1 0 0,0-1-1 0 0,0 1 0 0 0,1 0 0 0 0,-1-1 0 0 0,0 0 1 0 0,0 1-1 0 0,0-1 0 0 0,0 0 0 0 0,0 1 1 0 0,0-1-1 0 0,0 0 0 0 0,-1 0 0 0 0,1 0 1 0 0,0 0-1 0 0,0 0 0 0 0,-1 0 0 0 0,1-1-11 0 0,2-3 39 0 0,-3 4-30 0 0,0 1 1 0 0,1-1-1 0 0,-1 0 1 0 0,0 1-1 0 0,1-1 0 0 0,-1 1 1 0 0,0-1-1 0 0,1 0 1 0 0,-1 1-1 0 0,1-1 1 0 0,-1 1-1 0 0,1-1 0 0 0,-1 1 1 0 0,1-1-1 0 0,-1 1 1 0 0,1 0-1 0 0,0-1 0 0 0,-1 1 1 0 0,1-1-1 0 0,0 1 1 0 0,-1 0-1 0 0,1 0-9 0 0,5-3 33 0 0,-5 3-28 0 0,0-1 0 0 0,0 1 1 0 0,-1-1-1 0 0,1 0 0 0 0,0 1 1 0 0,0-1-1 0 0,0 0 0 0 0,0 0 1 0 0,0 1-1 0 0,-1-1 0 0 0,1 0 1 0 0,0 0-1 0 0,-1 0 0 0 0,1 0 0 0 0,-1 0 1 0 0,1 0-1 0 0,-1 0 0 0 0,1 0 1 0 0,-1 0-1 0 0,0-1-5 0 0,2-13 112 0 0,-2 14-106 0 0,0-1 0 0 0,1 0 0 0 0,-1 0 0 0 0,1 1 0 0 0,-1-1 0 0 0,1 0 0 0 0,0 1-1 0 0,0-1 1 0 0,-1 1 0 0 0,1-1 0 0 0,1-1-6 0 0,4-6 13 0 0,-6 8-7 0 0,1-1 1 0 0,-1 1 0 0 0,0 0-1 0 0,1-1 1 0 0,-1 1 0 0 0,0-1-1 0 0,0 1 1 0 0,0-1 0 0 0,0 1-1 0 0,0-1-6 0 0,0 2 2 0 0,1-1 0 0 0,-1 1 0 0 0,0-1 0 0 0,0 1 0 0 0,0 0 0 0 0,0-1 0 0 0,0 1-1 0 0,0-1 1 0 0,0 1 0 0 0,0 0 0 0 0,0-1 0 0 0,0 1 0 0 0,0-1 0 0 0,0 1 0 0 0,0 0-1 0 0,0-1 1 0 0,0 1 0 0 0,0-1 0 0 0,-1 1 0 0 0,1 0 0 0 0,0-1 0 0 0,0 1 0 0 0,0 0-1 0 0,-1-1 1 0 0,1 1 0 0 0,0 0 0 0 0,0-1 0 0 0,-1 1 0 0 0,1 0 0 0 0,0-1-1 0 0,-1 1-1 0 0,-6-6 36 0 0,-2-9 30 0 0,8 14-59 0 0,1 0 0 0 0,-1-1 0 0 0,0 1 0 0 0,0 0 0 0 0,0 0 0 0 0,0 0 0 0 0,0 0 0 0 0,0 0-1 0 0,0 0 1 0 0,0 0 0 0 0,0 1 0 0 0,-1-2-7 0 0,-9-3 59 0 0,-3-2-23 0 0,6 3-22 0 0,-10 0 55 0 0,-13 4-47 0 0,14 1 27 0 0,11-1-48 0 0,-1 0 0 0 0,1 0 0 0 0,-1 1 0 0 0,1 0 0 0 0,0 0 0 0 0,-1 1 0 0 0,1-1 0 0 0,0 1 0 0 0,0 0 0 0 0,0 1 0 0 0,0 0 0 0 0,-1 0-1 0 0,-12 8 0 0 0,-8-5 0 0 0,25-5 0 0 0,0 0 0 0 0,0 0 0 0 0,0 0 0 0 0,0 0 0 0 0,1 0 0 0 0,-1 0 0 0 0,0 1 0 0 0,1-1 0 0 0,-1 1 0 0 0,1-1 0 0 0,1 0 0 0 0,-2 0 0 0 0,0 1 0 0 0,1 0 0 0 0,-1 0 0 0 0,1 0 0 0 0,0 0 0 0 0,0 0 0 0 0,0 1 0 0 0,0-1 0 0 0,0 0 0 0 0,0 1 0 0 0,0-1 0 0 0,1 0 0 0 0,-1 1 0 0 0,1 0 0 0 0,-3 10 0 0 0,1-10 0 0 0,1 1 0 0 0,-1-1 0 0 0,1 1 0 0 0,-1-1 0 0 0,0 0 0 0 0,-1 0 0 0 0,0 1 0 0 0,2-2 0 0 0,-1 0 0 0 0,1 0 0 0 0,-1 1 0 0 0,1-1 0 0 0,0 0 0 0 0,0 1 0 0 0,0-1 0 0 0,0 1 0 0 0,0-1 0 0 0,0 1 0 0 0,1-1 0 0 0,-1 1 0 0 0,1-1 0 0 0,0 1 0 0 0,-1 0 0 0 0,1-1 0 0 0,1 1 0 0 0,-2 4 7 0 0,0 0 0 0 0,0 1 0 0 0,-1-1 0 0 0,1 0 0 0 0,-2 2-7 0 0,-2 9 25 0 0,-1 15-13 0 0,5-30-13 0 0,-6 28 23 0 0,5-21 13 0 0,1-1-1 0 0,0 0 0 0 0,0 8-34 0 0,0 17 118 0 0,0-21-46 0 0,1 1 1 0 0,0 0-1 0 0,1-1 0 0 0,0 1 0 0 0,2 1-72 0 0,1 2 95 0 0,-2-10-48 0 0,0 0 1 0 0,0 0 0 0 0,-1 0 0 0 0,0 0 0 0 0,0 0-1 0 0,-1 0-47 0 0,1 6 65 0 0,2 0 38 0 0,-2-8-37 0 0,1 1 0 0 0,-1-1 1 0 0,1 0-1 0 0,0-1 1 0 0,1 1-1 0 0,-1 0 1 0 0,1-1-1 0 0,0 1 1 0 0,0-1-1 0 0,1 1-66 0 0,2 3 211 0 0,-2 3-126 0 0,-3-7-50 0 0,0 0 0 0 0,0 0 0 0 0,1 0 0 0 0,-1-1 0 0 0,1 1 0 0 0,0-1 1 0 0,0 1-1 0 0,0-1 0 0 0,1 0 0 0 0,-1 1 0 0 0,1-1 0 0 0,-1-1 0 0 0,2 2-35 0 0,16 8 133 0 0,-4-5 20 0 0,-5 1-99 0 0,18 9 59 0 0,-27-16-98 0 0,0 0 0 0 0,0 0-1 0 0,0-1 1 0 0,0 1 0 0 0,0-1 0 0 0,0 1-1 0 0,0-1 1 0 0,2 0-15 0 0,18 0 125 0 0,22 0-6 0 0,-43 0-114 0 0,1 0 1 0 0,0 0-1 0 0,-1 0 0 0 0,1-1 1 0 0,0 1-1 0 0,0-1 0 0 0,-1 1 1 0 0,1-1-1 0 0,-1 1 0 0 0,1-1 1 0 0,-1 0-1 0 0,1 0 0 0 0,-1 0 1 0 0,1 0-6 0 0,6-4 12 0 0,-2 2-73 0 0,0 1 76 0 0,-2 0-12 0 0,-1 1-59 0 0,0-1-52 0 0,-1 0-75 0 0,1 0-39 0 0,-1 0-74 0 0,1-1-85 0 0,1 0-94 0 0,-2 1 243 0 0,0 0 45 0 0,-1 0-4 0 0,1 1-44 0 0,0-1-3 0 0,-1 0-43 0 0,1 1-51 0 0,0-1-58 0 0,-1 1-60 0 0,1-1-57 0 0,-1 0-50 0 0,1 1-44 0 0,0-1-171 0 0,0 0-43 0 0,0-1-205 0 0,2 0-557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25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0 7856 0 0,'0'0'174'0'0,"0"0"29"0"0,0 0 13 0 0,3 3-31 0 0,7 11-147 0 0,-7-10-20 0 0,-1 1 34 0 0,3 5 139 0 0,1 2 163 0 0,3 5 333 0 0,0 1 122 0 0,-3-6-338 0 0,-1-2-171 0 0,-3-5-194 0 0,1 0-34 0 0,-3-4-22 0 0,1 1 0 0 0,-1-1 0 0 0,1 0 0 0 0,-1 1 1 0 0,0-1-1 0 0,0 1 0 0 0,1-1 0 0 0,-1 1 1 0 0,0-1-1 0 0,0 2-50 0 0,2 15 470 0 0,3-7-274 0 0,-1 0-21 0 0,-1-3-21 0 0,-2 1 19 0 0,0 2 54 0 0,-1 23 379 0 0,0-1-95 0 0,0 1-79 0 0,0-1-66 0 0,0 27 179 0 0,0 41 231 0 0,0-55-407 0 0,0-40-329 0 0,1 0-1 0 0,0 0 1 0 0,0 0 0 0 0,1 0-1 0 0,-1 0 1 0 0,1 1-40 0 0,0-2 37 0 0,0 0-1 0 0,-1 0 1 0 0,0 1 0 0 0,0-1-1 0 0,0 5-36 0 0,-1 20 175 0 0,0 6-14 0 0,0-34-91 0 0,0 1 4 0 0,0-2-306 0 0,0-1 74 0 0,0 0 66 0 0,0 1 57 0 0,0-1 85 0 0,0 1 100 0 0,0 1 574 0 0,0-2-612 0 0,0 1-44 0 0,0-1-58 0 0,0 1-74 0 0,0-1-89 0 0,0 1-102 0 0,0 0-71 0 0,0-1-102 0 0,0 1-113 0 0,0 0-124 0 0,0-1 284 0 0,0 0-35 0 0,0 1-35 0 0,0-1-38 0 0,0 1-37 0 0,0-1-41 0 0,0 0-40 0 0,0 1-42 0 0,0-1-1403 0 0,0 0-1158 0 0</inkml:trace>
  <inkml:trace contextRef="#ctx0" brushRef="#br0" timeOffset="810.83">1 410 7632 0 0,'0'0'166'0'0,"2"0"29"0"0,2 0-125 0 0,12 0 142 0 0,-8-3-101 0 0,-5-4-74 0 0,-3 7-37 0 0,0-1 0 0 0,0 1 0 0 0,0 0 0 0 0,0 0 0 0 0,0 0 0 0 0,0-1-1 0 0,0 1 1 0 0,0 0 0 0 0,0 0 0 0 0,0 0 0 0 0,0 0 0 0 0,0-1 0 0 0,1 1 0 0 0,-1 0-1 0 0,0 0 1 0 0,0 0 0 0 0,0 0 0 0 0,0-1 0 0 0,0 1 0 0 0,0 0 0 0 0,1 0-1 0 0,-1 0 1 0 0,0 0 0 0 0,0 0 0 0 0,0 0 0 0 0,0 0 0 0 0,1-1 0 0 0,-1 1 0 0 0,0 0-1 0 0,0 0 1 0 0,0 0 0 0 0,0 0 0 0 0,1 0 0 0 0,-1 0 0 0 0,0 0 0 0 0,0 0 0 0 0,10-1 23 0 0,8 1 43 0 0,-10 0 148 0 0,1 0 43 0 0,-5 1-75 0 0,1-1 0 0 0,-1 1 1 0 0,1-1-1 0 0,-1 0 0 0 0,1-1 1 0 0,0 1-1 0 0,-1-1 0 0 0,0 0 1 0 0,5-1-183 0 0,-1-3 230 0 0,5-2 148 0 0,1 5-72 0 0,-5 2-184 0 0,1 0 62 0 0,30-1 581 0 0,-24 2-476 0 0,-6 0-140 0 0,-2 1-72 0 0,5 4 141 0 0,-12-5-185 0 0,1 0-1 0 0,0 0 0 0 0,-1 0 1 0 0,1 0-1 0 0,-1-1 0 0 0,1 1 0 0 0,0-1 1 0 0,-1 1-1 0 0,1-1 0 0 0,0 0 0 0 0,0 0 1 0 0,-1 1-1 0 0,1-1 0 0 0,0 0-32 0 0,17-1 133 0 0,29 1 120 0 0,-22 3-173 0 0,-13 4-61 0 0,-11-6-20 0 0,-1 0 1 0 0,1-1 0 0 0,-1 1 0 0 0,1 0-1 0 0,-1 0 1 0 0,1-1 0 0 0,0 1 0 0 0,0-1 0 0 0,-1 0-1 0 0,1 1 1 0 0,0-1 0 0 0,0 0 0 0 0,-1 0 0 0 0,1 0 0 0 0,75 0 0 0 0,-62 0 69 0 0,-6 0-10 0 0,-4 0-52 0 0,-1 0-37 0 0,0 0-46 0 0,-1-1-29 0 0,0 1-47 0 0,0-1-51 0 0,0 0-60 0 0,0 0-8 0 0,0 0-54 0 0,-1-1-46 0 0,1 1-42 0 0,2-2-502 0 0,1 0-92 0 0,5 1-714 0 0,8 2-978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29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313 1 7856 0 0,'0'0'174'0'0,"0"0"29"0"0,0 0 13 0 0,1 0-74 0 0,1 3-19 0 0,2 1 36 0 0,3 2 126 0 0,-4-3 231 0 0,-1-3 18 0 0,-1 0-504 0 0,0 0 1 0 0,-1 0 0 0 0,1 0-1 0 0,-1 0 1 0 0,1 0 0 0 0,0 0-1 0 0,-1 1 1 0 0,1-1 0 0 0,-1 0-1 0 0,1 0 1 0 0,0 0 0 0 0,-1 1-1 0 0,1-1 1 0 0,-1 0 0 0 0,1 1 0 0 0,-1-1-1 0 0,1 0-30 0 0,-1 1 28 0 0,1-1-1 0 0,-1 1 1 0 0,0-1 0 0 0,0 1-1 0 0,1 0 1 0 0,-1-1-1 0 0,0 1 1 0 0,0-1 0 0 0,1 1-1 0 0,-1-1 1 0 0,0 1-1 0 0,0 0 1 0 0,0-1 0 0 0,0 1-1 0 0,0-1 1 0 0,0 1-1 0 0,0 0-27 0 0,0 2 448 0 0,0-3-6 0 0,0 2-18 0 0,0 7-143 0 0,-2 6 254 0 0,0-8-293 0 0,-2 0-66 0 0,0-4-112 0 0,0 0-56 0 0,-1 0 64 0 0,4-3-56 0 0,0 0 0 0 0,1 0-1 0 0,-1 1 1 0 0,0-1-1 0 0,1 0 1 0 0,-1 1 0 0 0,0-1-1 0 0,1 0 1 0 0,-1 1 0 0 0,1-1-1 0 0,-1 1 1 0 0,1-1 0 0 0,-1 1-1 0 0,1 0 1 0 0,-1-1-1 0 0,1 1 1 0 0,0-1 0 0 0,-1 1-1 0 0,1 0 1 0 0,0-1 0 0 0,-1 1-1 0 0,1 0-15 0 0,-2 4 60 0 0,-9 12 158 0 0,8-12-160 0 0,3-5-45 0 0,0 1 0 0 0,-1 0-1 0 0,1-1 1 0 0,0 1 0 0 0,-1 0 0 0 0,1-1-1 0 0,0 1 1 0 0,-1-1 0 0 0,1 1 0 0 0,-1-1-1 0 0,1 1 1 0 0,-1 0 0 0 0,1-1 0 0 0,-1 0-1 0 0,1 1 1 0 0,-1-1 0 0 0,0 1 0 0 0,1-1-1 0 0,-1 0 1 0 0,0 1 0 0 0,1-1-1 0 0,-1 0-12 0 0,-4 3 44 0 0,1-1-11 0 0,1 0 1 0 0,0 1-1 0 0,0 0 0 0 0,0-1 1 0 0,0 1-1 0 0,0 0 0 0 0,1 0 0 0 0,-1 1 1 0 0,1-1-1 0 0,0 1 0 0 0,0-1 1 0 0,0 1-1 0 0,0 0-33 0 0,-4 7 51 0 0,-1 0-41 0 0,-2 4 13 0 0,-2-1 1 0 0,0 0-1 0 0,-7 6-23 0 0,-1 0 48 0 0,-27 26-33 0 0,29-30 29 0 0,15-13-42 0 0,0 0 0 0 0,0-1 0 0 0,0 1 0 0 0,0 1-1 0 0,0-1 1 0 0,0 1-2 0 0,1-2 0 0 0,1 0 0 0 0,-1 0 0 0 0,0 0 0 0 0,0 0 0 0 0,-1 0 0 0 0,1-1 0 0 0,0 1 0 0 0,-1 0 0 0 0,1-1 0 0 0,-1 1 0 0 0,1-1 0 0 0,-1 0 0 0 0,-1 1 0 0 0,-2 1 0 0 0,5-3 0 0 0,-1 0 0 0 0,0 1 0 0 0,1-1 0 0 0,-1 0 0 0 0,0 1 0 0 0,1-1 0 0 0,-1 0 0 0 0,1 1 0 0 0,-1-1 0 0 0,1 1 0 0 0,-1-1 0 0 0,0 1 0 0 0,1-1 0 0 0,0 1 0 0 0,-1-1 0 0 0,1 1 0 0 0,-1 0 0 0 0,1-1 0 0 0,0 1 0 0 0,-1 0 0 0 0,1-1 0 0 0,0 1 0 0 0,-3 4 0 0 0,-10 12 14 0 0,-4-1 58 0 0,4-2 16 0 0,11-12 32 0 0,0 1-66 0 0,2-1-57 0 0,1 3-77 0 0,0-3 128 0 0,-1 0 103 0 0,0-2-24 0 0,0 1 39 0 0,0 0 46 0 0,-1 0 50 0 0,0 1-148 0 0,1 0-49 0 0,4 10 23 0 0,1-3-31 0 0,-4-7-43 0 0,0-1-1 0 0,0 1 1 0 0,0-1-1 0 0,0 1 1 0 0,-1-1-1 0 0,1 1 1 0 0,0 0-1 0 0,-1 0 1 0 0,0-1-1 0 0,1 1 0 0 0,-1 1-13 0 0,0 0 96 0 0,0-3 4 0 0,3 0 16 0 0,-1 0-102 0 0,-1 1 1 0 0,1-1-1 0 0,-1 0 0 0 0,1 1 0 0 0,-1-1 0 0 0,1 1 0 0 0,-1-1 0 0 0,0 1 0 0 0,1 0 0 0 0,-1-1 0 0 0,1 2-14 0 0,13 5 85 0 0,9-2 37 0 0,-13 6 4 0 0,11-5 2 0 0,-11 5 0 0 0,14-6 0 0 0,-3 5 11 0 0,-12-4-14 0 0,-1 8 11 0 0,13 0 15 0 0,-16-10 3 0 0,0 0-38 0 0,0 1 4 0 0,-2 1-45 0 0,5 3 30 0 0,0-4 6 0 0,16 0 111 0 0,-14 6-78 0 0,-2-9-90 0 0,1 0-24 0 0,-6 1 17 0 0,-1 2 29 0 0,-2 2 45 0 0,5-7 11 0 0,-4 0-116 0 0,14 2 83 0 0,-16-2-93 0 0,1 0 0 0 0,-1 0-1 0 0,1 0 1 0 0,-1 0 0 0 0,1 1-1 0 0,-1-1 1 0 0,1 0 0 0 0,-1 1-1 0 0,1-1 1 0 0,-1 0 0 0 0,0 1 0 0 0,1-1-1 0 0,-1 0 1 0 0,0 1 0 0 0,1-1-1 0 0,-1 0 1 0 0,0 1 0 0 0,1-1 0 0 0,-1 1-1 0 0,0-1 1 0 0,0 1 0 0 0,0-1-1 0 0,1 1 1 0 0,-1-1 0 0 0,0 1 0 0 0,0-1-1 0 0,0 1 1 0 0,0-1 0 0 0,0 1-1 0 0,0 0-5 0 0,0 1 140 0 0,0-2-17 0 0,0 0-10 0 0,0 0-1 0 0,6 0 7 0 0,15 0 28 0 0,-15 0 11 0 0,-6 3 2 0 0,0-2-155 0 0,0-1 1 0 0,0 1-1 0 0,0-1 0 0 0,0 1 0 0 0,0-1 0 0 0,0 1 0 0 0,0-1 0 0 0,0 0 0 0 0,0 1 1 0 0,0-1-1 0 0,1 1 0 0 0,-1-1 0 0 0,0 1 0 0 0,0-1 0 0 0,0 0 0 0 0,1 1 1 0 0,-1-1-1 0 0,0 1 0 0 0,1-1 0 0 0,-1 0 0 0 0,0 1 0 0 0,1-1 0 0 0,-1 0 0 0 0,0 1 1 0 0,1-1-1 0 0,-1 0-5 0 0,3 1 3 0 0,0 0 1 0 0,0-1 0 0 0,0 1 0 0 0,0-1 0 0 0,0 0 0 0 0,0 0-1 0 0,1 0-3 0 0,-4 0 0 0 0,14 0 3 0 0,-6 0-59 0 0,5 0-60 0 0,-9 0-197 0 0,0 0 58 0 0,10 0-408 0 0,-8 0 340 0 0,0 0-109 0 0,-3 0 160 0 0,0 0-47 0 0,0 0-99 0 0,0 0-75 0 0,0 0-85 0 0,0 0-96 0 0,0 0-104 0 0,0 0-114 0 0,0 0-124 0 0,-2 0 459 0 0,0 0-34 0 0,1 0-1664 0 0,-1 0-1250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30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11672 0 0,'0'0'111'0'0,"-2"0"-78"0"0,-5 0-98 0 0,6 0 113 0 0,1 0 23 0 0,0 0 41 0 0,1 0 49 0 0,1 0 57 0 0,1 0 64 0 0,1 0 72 0 0,-4 0 213 0 0,0 0 29 0 0,0 0 9 0 0,0 0 23 0 0,0 0 11 0 0,0 0 0 0 0,0 0-28 0 0,0 0-123 0 0,0 0-52 0 0,0 0-11 0 0,0 0-39 0 0,0 0-258 0 0,0 0-35 0 0,0 0 51 0 0,0 0-15 0 0,0 0-34 0 0,-2 2-132 0 0,0 0 9 0 0,0 0-28 0 0,1 0-35 0 0,-1-1-53 0 0,1 0-26 0 0,0 0-55 0 0,0 0-61 0 0,0 0-70 0 0,0 0-75 0 0,0 0-70 0 0,1-1-62 0 0,0 0-53 0 0,-1 1-185 0 0,1-1-54 0 0,0 0-222 0 0,0 0-596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18:29.4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376 739 9384 0 0,'0'0'208'0'0,"-3"-3"33"0"0,-7-8 16 0 0,5 4-122 0 0,5 3-46 0 0,-1-1-43 0 0,-13-1-46 0 0,6 1 8 0 0,0-1 50 0 0,1 4 63 0 0,0-1 96 0 0,3-4 56 0 0,4 7-255 0 0,-1-1 0 0 0,1 1 0 0 0,0-1 0 0 0,0 1 0 0 0,-1-1 0 0 0,1 1 0 0 0,0 0 0 0 0,-1-1 1 0 0,1 1-1 0 0,-1 0 0 0 0,1-1 0 0 0,0 1 0 0 0,-1 0 0 0 0,1-1 0 0 0,-1 1 0 0 0,1 0 0 0 0,-1 0 0 0 0,1-1 0 0 0,-1 1 1 0 0,1 0-1 0 0,-1 0 0 0 0,1 0 0 0 0,-1 0 0 0 0,1 0 0 0 0,-1 0 0 0 0,1 0 0 0 0,-1 0 0 0 0,1 0 0 0 0,-1 0 0 0 0,1 0 1 0 0,-1 0-1 0 0,0 0-18 0 0,-10-2 313 0 0,6-4-69 0 0,4 5-230 0 0,1 1 0 0 0,0-1 0 0 0,-1 1 1 0 0,1-1-1 0 0,-1 1 0 0 0,1-1 0 0 0,-1 1 0 0 0,1-1 1 0 0,-1 1-1 0 0,1-1 0 0 0,-1 1 0 0 0,0 0 1 0 0,1-1-1 0 0,-1 1 0 0 0,0 0 0 0 0,1 0 0 0 0,-1-1 1 0 0,0 1-1 0 0,1 0 0 0 0,-1 0 0 0 0,0 0 0 0 0,0 0 1 0 0,1 0-1 0 0,-1 0 0 0 0,0 0 0 0 0,0 0-14 0 0,-21-1 320 0 0,15 0-222 0 0,0 0 1 0 0,0 1-1 0 0,0 0 0 0 0,0 1 0 0 0,1 0 0 0 0,-1 0 0 0 0,0 0 1 0 0,0 1-99 0 0,-4 1 101 0 0,-5 2-15 0 0,-4 3-57 0 0,4 3-29 0 0,11-9 0 0 0,4-1 0 0 0,0-1 0 0 0,1 0 0 0 0,-1 0 0 0 0,0 1 0 0 0,1-1 0 0 0,-1 0 0 0 0,1 1 0 0 0,-1-1 0 0 0,1 1 0 0 0,-1-1 0 0 0,0 1 0 0 0,1-1 0 0 0,0 1 0 0 0,-1-1 0 0 0,1 1 0 0 0,-1 0 0 0 0,1-1 0 0 0,0 1 0 0 0,-1 0 0 0 0,1-1 0 0 0,0 1 0 0 0,-1 0 0 0 0,-1 4 0 0 0,-25 28 0 0 0,22-22-2 0 0,4-9 3 0 0,0 0 1 0 0,-1 1 0 0 0,1-1-1 0 0,0 0 1 0 0,-1 0 0 0 0,1 1 0 0 0,-1-1-1 0 0,0 0 1 0 0,0 0-2 0 0,1-1 5 0 0,-1 1 0 0 0,1 0 0 0 0,-1 0-1 0 0,1 0 1 0 0,0 0 0 0 0,-1 1 0 0 0,1-1 0 0 0,0 0 0 0 0,0 0 0 0 0,1 1 0 0 0,-1-1 0 0 0,0 0-1 0 0,1 1 1 0 0,0 0-5 0 0,-4 10 15 0 0,-2 3 15 0 0,5-12-24 0 0,0-1 0 0 0,-1 0 0 0 0,1 1 1 0 0,1-1-1 0 0,-1 1 0 0 0,0-1 0 0 0,1 1 1 0 0,0 1-7 0 0,0 5 0 0 0,-1-1 0 0 0,1 0 0 0 0,-1 0 0 0 0,-1 1 0 0 0,0-1 0 0 0,0 0 0 0 0,-4 8 0 0 0,6-16 0 0 0,-1 1 0 0 0,1-1 0 0 0,0 0 0 0 0,-1 1 0 0 0,1-1 0 0 0,0 0 0 0 0,0 0 0 0 0,0 1 0 0 0,0-1 0 0 0,0 0 0 0 0,1 1 0 0 0,-1-1 0 0 0,0 0 0 0 0,1 1 0 0 0,-1-1 0 0 0,0 0 0 0 0,1 0 0 0 0,0 1 0 0 0,-1-1 0 0 0,1 0 0 0 0,0 0 0 0 0,-1 0 0 0 0,2 0 0 0 0,-1 1 0 0 0,-1-1 0 0 0,1 0 0 0 0,0 1 0 0 0,0-1 0 0 0,0 1 0 0 0,-1-1 0 0 0,1 1 0 0 0,-1-1 0 0 0,1 1 0 0 0,-1 0 0 0 0,0-1 0 0 0,0 1 0 0 0,1 0 0 0 0,-1 1 5 0 0,0-1 1 0 0,1 1-1 0 0,0-1 1 0 0,0 1 0 0 0,-1-1-1 0 0,1 0 1 0 0,1 1-1 0 0,-1-1 1 0 0,0 0-1 0 0,1 1 1 0 0,-1-1 0 0 0,1 0-1 0 0,-1 0 1 0 0,1 0-1 0 0,0-1 1 0 0,0 1 0 0 0,0 0-1 0 0,0-1 1 0 0,0 1-1 0 0,0-1 1 0 0,2 1-6 0 0,-1 0 0 0 0,0 0 1 0 0,0-1-1 0 0,0 1 1 0 0,0-1-1 0 0,0 0 0 0 0,0 0 1 0 0,0 0-1 0 0,1-1 1 0 0,-1 1-1 0 0,0-1 1 0 0,0 0-1 0 0,1 1 0 0 0,-1-1 1 0 0,0-1-1 0 0,1 1 1 0 0,-1 0-1 0 0,0-1 1 0 0,0 0-1 0 0,0 0 0 0 0,0 0 1 0 0,1 0-1 0 0,-1 0 1 0 0,-1-1-1 0 0,1 1 1 0 0,1-2-1 0 0,5-1 0 0 0,18-8 0 0 0,-24 11-3 0 0,-1 0 0 0 0,1 0 0 0 0,-1-1 0 0 0,1 1 0 0 0,-1-1 0 0 0,0 1 1 0 0,1-1-1 0 0,-1 0 0 0 0,0 0 0 0 0,0 0 3 0 0,18-25-142 0 0,-13 19 38 0 0,11-6-50 0 0,-12 10 54 0 0,-2 2-4 0 0,-1 0-35 0 0,0-1-45 0 0,0 1-52 0 0,-1 0-33 0 0,-1 0-47 0 0,0 0-42 0 0,0 0-38 0 0,2-2-488 0 0,0-1-85 0 0,6-1-671 0 0,9-4-928 0 0</inkml:trace>
  <inkml:trace contextRef="#ctx0" brushRef="#br0" timeOffset="396.51">98 1 7256 0 0,'-14'0'165'0'0,"11"0"22"0"0,3 0 7 0 0,-3 0-23 0 0,-3 0-118 0 0,2 0 23 0 0,1 0 78 0 0,3 0 178 0 0,-3 0-163 0 0,1 0 96 0 0,0 0 82 0 0,0 0 66 0 0,1 0 5 0 0,0 0 34 0 0,0-1 1796 0 0,2 1-1519 0 0,-1 0-405 0 0,1 1-34 0 0,-1-1-40 0 0,1 0-47 0 0,0 0-51 0 0,0 0-58 0 0,1 1-69 0 0,-2-1-60 0 0,1 0-33 0 0,0 1-35 0 0,0-1-37 0 0,0 1-39 0 0,0-1-41 0 0,14 12 423 0 0,1 12 198 0 0,-14-20-307 0 0,0 1 0 0 0,1-1 1 0 0,0 0-1 0 0,0 0 0 0 0,2 2-94 0 0,-3-3 64 0 0,1 0 0 0 0,-1 0 0 0 0,0 0 0 0 0,0 0 0 0 0,0 0 0 0 0,-1 0 0 0 0,2 3-64 0 0,2 6 168 0 0,0 1-35 0 0,1-2-71 0 0,5 12 124 0 0,-4 7-25 0 0,-2-4-28 0 0,5-7 5 0 0,9 13 187 0 0,-14-21-207 0 0,0 1-1 0 0,0 0 0 0 0,-1 0 1 0 0,0 1-1 0 0,-1 0-117 0 0,3 19 285 0 0,22 60 191 0 0,-27-84-433 0 0,2 5 59 0 0,-1 0-1 0 0,2-1 1 0 0,0 0 0 0 0,1 2-102 0 0,-1-2 78 0 0,-1 0 0 0 0,0 0-1 0 0,-1 1 1 0 0,0 1-78 0 0,3 15 151 0 0,1-4 2 0 0,-4-19-91 0 0,0 1-1 0 0,-1-1 1 0 0,0 1-1 0 0,0-1 0 0 0,0 6-61 0 0,-2 3 105 0 0,1-6-44 0 0,0-1 1 0 0,0 0-1 0 0,1 0 1 0 0,0 0-1 0 0,0 1-61 0 0,4 8 101 0 0,-3-10-51 0 0,0 0 0 0 0,0 0 0 0 0,-1 0 0 0 0,0 0-1 0 0,0 0 1 0 0,-1 0-50 0 0,0-3 40 0 0,0 1 0 0 0,0-1 0 0 0,1 1 0 0 0,-1-1 0 0 0,2 4-40 0 0,6 11 200 0 0,-14 0 0 0 0,11-2-77 0 0,0-1-7 0 0,-4-3 3 0 0,-1-9-94 0 0,2 30 283 0 0,2-20-175 0 0,4-3-37 0 0,-5-8 32 0 0,-3 0-21 0 0,0 0-45 0 0,0 5 23 0 0,0-6 28 0 0,0-2-8 0 0,0 0-1 0 0,0 0-6 0 0,0 0-24 0 0,0 0 12 0 0,0 0 8 0 0,0-2-14 0 0,0-2-68 0 0,0-9-45 0 0,-3 2-64 0 0,-3 8 20 0 0,6 3 71 0 0,-1-1 0 0 0,1 1 0 0 0,-1 0 1 0 0,1 0-1 0 0,0 0 0 0 0,-1-1 0 0 0,1 1 0 0 0,-1 0 1 0 0,1 0-1 0 0,0-1 0 0 0,-1 1 0 0 0,1 0 0 0 0,0-1 1 0 0,-1 1-1 0 0,1 0 0 0 0,0-1 0 0 0,0 1 0 0 0,-1 0 1 0 0,1-1-1 0 0,0 1 6 0 0,2-10-181 0 0,2 4-69 0 0,3-1-266 0 0,-7 7 516 0 0,3-3-1002 0 0,-3 2 502 0 0,0 0 42 0 0,0 0 40 0 0,0 1 37 0 0,0-2-282 0 0,0 1 116 0 0,0 0 100 0 0,0 0 67 0 0,0 0 8 0 0,0-1-436 0 0,0 1 484 0 0,0 1 47 0 0,0-1-35 0 0,0 1-43 0 0,0-1-49 0 0,0-1-2015 0 0,0 1-1351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6:50.9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5792 0 0,'0'0'166'0'0,"0"0"-38"0"0,0 0 2 0 0,0 0 54 0 0,0 0 165 0 0,0 0 303 0 0,0 0 20 0 0,0 0-7 0 0,0 0-55 0 0,0 0-30 0 0,0 0-4 0 0,0 0-34 0 0,0 0-140 0 0,0 0-68 0 0,0 0-12 0 0,0 0 0 0 0,0 3 12 0 0,0-3-320 0 0,0 1 0 0 0,0-1 0 0 0,0 1 0 0 0,0-1 0 0 0,0 1 0 0 0,0-1 0 0 0,0 0 1 0 0,0 1-1 0 0,0-1 0 0 0,0 1 0 0 0,0-1 0 0 0,0 1 0 0 0,1-1 0 0 0,-1 0 0 0 0,0 1 1 0 0,0-1-1 0 0,0 0 0 0 0,1 1 0 0 0,-1-1 0 0 0,0 1 0 0 0,1-1 0 0 0,-1 0 0 0 0,0 0 1 0 0,0 1-1 0 0,1-1 0 0 0,-1 0 0 0 0,1 1 0 0 0,-1-1 0 0 0,0 0 0 0 0,1 0 1 0 0,-1 0-15 0 0,7 5 234 0 0,-1 9 64 0 0,-1-6-212 0 0,-4-6-77 0 0,0-1 0 0 0,0 1 0 0 0,0-1 0 0 0,0 1 0 0 0,-1-1 0 0 0,1 1 1 0 0,0 0-1 0 0,-1-1 0 0 0,1 1 0 0 0,-1 0 0 0 0,0-1 0 0 0,0 1 0 0 0,1 0 1 0 0,-1 0-10 0 0,2 14 49 0 0,5 3-28 0 0,-3-8 10 0 0,2 6 119 0 0,-2-1-35 0 0,4 25 104 0 0,-4-17-100 0 0,7 15 83 0 0,-9-6-66 0 0,-2-26-83 0 0,0 1 1 0 0,0 0-1 0 0,1 0 1 0 0,2 7-54 0 0,1 2 84 0 0,-2-10-41 0 0,0 0-1 0 0,0-1 0 0 0,-1 1 1 0 0,0 0-1 0 0,0 0 0 0 0,-1 0-42 0 0,0 52 339 0 0,0-39-174 0 0,0 3 63 0 0,1-2-86 0 0,-1 0 12 0 0,1-7 7 0 0,-2-2 28 0 0,0-1 64 0 0,4-9-55 0 0,8 9 2 0 0,-8-8-5 0 0,-3-3-23 0 0,0 0-11 0 0,0 0-1 0 0,-3 3-4 0 0,-8 8-17 0 0,8-8-10 0 0,2-13 57 0 0,-5 3-42 0 0,5 7-138 0 0,0-1 0 0 0,1 1 0 0 0,-1-1 0 0 0,1 1 1 0 0,-1 0-1 0 0,1-1 0 0 0,-1 1 0 0 0,1-1 0 0 0,-1 0 0 0 0,1 1 0 0 0,-1-1 0 0 0,1 1 0 0 0,0-1 0 0 0,-1 0 0 0 0,1 1 1 0 0,0-1-1 0 0,0 0 0 0 0,-1 1 0 0 0,1-1 0 0 0,0 0 0 0 0,0 1 0 0 0,0-1 0 0 0,0 0 0 0 0,0 1 0 0 0,0-1 0 0 0,0 0-6 0 0,0-7 51 0 0,0 6-35 0 0,0 0-1 0 0,0 0 1 0 0,0-1-1 0 0,0 1 0 0 0,0 0 1 0 0,0 0-1 0 0,-1-1 1 0 0,1 1-1 0 0,-1 0 1 0 0,0-1-16 0 0,-1-1 6 0 0,0 1 1 0 0,0-1-1 0 0,1 0 1 0 0,-1 1-1 0 0,1-1 1 0 0,0 0 0 0 0,0 0-1 0 0,1 0 1 0 0,-1 0-1 0 0,1 0 1 0 0,-1-3-7 0 0,1-154 10 0 0,0 156-16 0 0,0 1-1 0 0,0-1 1 0 0,1 0 0 0 0,0 1-1 0 0,-1-1 1 0 0,1 1-1 0 0,1 0 1 0 0,-1-1-1 0 0,2-2 7 0 0,2-8-38 0 0,1-9-55 0 0,3-7-4 0 0,-2 12 18 0 0,9-22-16 0 0,-13 37 82 0 0,-1 1 1 0 0,0-1 0 0 0,1 0-1 0 0,0 0 1 0 0,-1 1 0 0 0,2 0-1 0 0,-1-1 1 0 0,0 1 0 0 0,1 0-1 0 0,0 0 13 0 0,21-13-60 0 0,-14-1 35 0 0,32-16-55 0 0,-41 32 75 0 0,0-1 0 0 0,0 1 1 0 0,0-1-1 0 0,0 1 0 0 0,0-1 0 0 0,0 1 0 0 0,0 0 0 0 0,1 0 1 0 0,-1 0-1 0 0,0 1 0 0 0,1-1 0 0 0,-1 0 0 0 0,0 1 0 0 0,1 0 5 0 0,11-4-9 0 0,-1-2-18 0 0,-12 5 24 0 0,1 0 1 0 0,-1 0-1 0 0,1 0 0 0 0,-1 1 1 0 0,1-1-1 0 0,0 0 0 0 0,-1 1 1 0 0,1-1-1 0 0,0 1 0 0 0,0 0 1 0 0,-1 0-1 0 0,1 0 0 0 0,0 0 1 0 0,0 0 2 0 0,44 0-54 0 0,-43 0 54 0 0,-1 0 0 0 0,1 0 0 0 0,-1 1 0 0 0,0-1 0 0 0,1 1 0 0 0,-1-1 0 0 0,0 1 0 0 0,0 0 0 0 0,1 0 0 0 0,-1 0 0 0 0,2 1 0 0 0,18 9 0 0 0,-17-9 0 0 0,0 0 0 0 0,0 0 0 0 0,0 1 0 0 0,-1-1 0 0 0,1 1 0 0 0,-1 0 0 0 0,0 1 0 0 0,0-1 0 0 0,0 1 0 0 0,0 0 0 0 0,-1 0 0 0 0,1 0 0 0 0,0 2 0 0 0,-2-2 0 0 0,1 0 0 0 0,-1 0 0 0 0,1-1 0 0 0,0 1 0 0 0,0-1 0 0 0,0 1 0 0 0,-1-3 0 0 0,-1 1 0 0 0,1-1 0 0 0,-1 1 0 0 0,0-1 0 0 0,0 1 0 0 0,1 0 0 0 0,-1-1 0 0 0,0 1 0 0 0,0 0 0 0 0,-1 0 0 0 0,1 0 0 0 0,0 0 0 0 0,-1 0 0 0 0,1 0 0 0 0,-1 0 0 0 0,0 0 0 0 0,1 0 0 0 0,-1 0 0 0 0,0 1 0 0 0,0 0 0 0 0,0-1 0 0 0,0 1 0 0 0,0 0 0 0 0,0 0 0 0 0,1-1 0 0 0,-1 1 0 0 0,1 0 0 0 0,0-1 0 0 0,0 1 0 0 0,0-1 0 0 0,0 1 0 0 0,1 0 0 0 0,-1 0 0 0 0,1-1 1 0 0,-1 1 0 0 0,0-1 0 0 0,0 1 0 0 0,-1 0 0 0 0,1-1 0 0 0,-1 1 0 0 0,1 0 0 0 0,-1-1 0 0 0,0 1 0 0 0,0 0 0 0 0,0 1-1 0 0,1 6 16 0 0,-1-6-10 0 0,1 0-1 0 0,-1-1 0 0 0,0 1 1 0 0,-1 0-1 0 0,1 0 0 0 0,0-1 0 0 0,-1 1 1 0 0,0 0-1 0 0,-1 1-5 0 0,-2 6 17 0 0,2-8-12 0 0,1 0 0 0 0,0 0-1 0 0,0 0 1 0 0,0 1 0 0 0,0-1-1 0 0,0 0 1 0 0,1 1 0 0 0,-1-1-1 0 0,1 0 1 0 0,0 3-5 0 0,0 61 105 0 0,0-35-93 0 0,0 14 0 0 0,-1-35 25 0 0,1-8-35 0 0,0-1 1 0 0,-1 1-1 0 0,1 0 0 0 0,0 0 0 0 0,1 0 0 0 0,-1 0 0 0 0,0 0 0 0 0,1 0 0 0 0,-1 0 0 0 0,1 0 0 0 0,1 0-2 0 0,11 3 0 0 0,1 5-16 0 0,-12-9-45 0 0,-2-2-1 0 0,0 0-34 0 0,1 1-17 0 0,-1-1-35 0 0,0 0-40 0 0,0 0-44 0 0,0 0-47 0 0,0 0-46 0 0,0 0-41 0 0,0 0-37 0 0,0 0-264 0 0,0 0-62 0 0,0 0-48 0 0,0 0-35 0 0,0 0-1457 0 0,0 0-1291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6:51.5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183 722 6504 0 0,'0'0'190'0'0,"-3"0"-10"0"0,-11 0-142 0 0,13 0-38 0 0,-1 0 0 0 0,1 0 0 0 0,-1 0 0 0 0,1 0 0 0 0,-1 0 0 0 0,1 1 0 0 0,-1-1 0 0 0,1 1 0 0 0,0-1 0 0 0,-1 1 0 0 0,-14 10 37 0 0,2-6 150 0 0,9 2-31 0 0,5-6-147 0 0,0-1 1 0 0,-1 0-1 0 0,1 1 1 0 0,0-1-1 0 0,0 1 0 0 0,0-1 1 0 0,-1 0-1 0 0,1 1 1 0 0,0-1-1 0 0,-1 0 0 0 0,1 0 1 0 0,0 1-1 0 0,-1-1 1 0 0,1 0-1 0 0,0 1 1 0 0,-1-1-1 0 0,1 0 0 0 0,-1 0 1 0 0,1 0-1 0 0,0 0 1 0 0,-1 1-1 0 0,1-1 0 0 0,-1 0 1 0 0,1 0-1 0 0,-1 0 1 0 0,1 0-1 0 0,0 0 1 0 0,-1 0-1 0 0,1 0 0 0 0,-1 0 1 0 0,1 0-10 0 0,-6 2 229 0 0,-8 9 23 0 0,7-7-145 0 0,7-4-92 0 0,-1 0 0 0 0,0 1-1 0 0,1-1 1 0 0,-1 0 0 0 0,0 1 0 0 0,1-1 0 0 0,-1 1-1 0 0,1-1 1 0 0,-1 1 0 0 0,1-1 0 0 0,-1 1 0 0 0,1-1 0 0 0,-1 1-1 0 0,1 0 1 0 0,-1-1 0 0 0,1 1 0 0 0,0 0 0 0 0,-1-1-1 0 0,1 1 1 0 0,0 0 0 0 0,0-1 0 0 0,-1 1 0 0 0,1 0-1 0 0,0 0 1 0 0,0-1 0 0 0,0 1 0 0 0,0 0-15 0 0,-1 1 20 0 0,-2 9 85 0 0,-3 9 84 0 0,3-12-83 0 0,-1 0 38 0 0,-7 11 136 0 0,5 3-64 0 0,4-14-127 0 0,0-1 0 0 0,0 1 0 0 0,-1-1 0 0 0,-1 4-89 0 0,-7 16 295 0 0,9-16-127 0 0,0-1 0 0 0,1 1 1 0 0,-1 3-169 0 0,1 34 513 0 0,2-16-203 0 0,0-11-124 0 0,0-1-33 0 0,-1-5 16 0 0,0-4-46 0 0,0-7-83 0 0,1 0 0 0 0,0 0 0 0 0,0 0 1 0 0,0 0-1 0 0,0 0 0 0 0,0 0 0 0 0,1-1 0 0 0,-1 1 1 0 0,3 3-41 0 0,-3-5 23 0 0,0 0 0 0 0,0 1 1 0 0,-1-1-1 0 0,1 0 0 0 0,-1 1 1 0 0,1-1-1 0 0,-1 1 0 0 0,0-1-23 0 0,0-1 9 0 0,0 0 0 0 0,0 1-1 0 0,0-1 1 0 0,0 0-1 0 0,0 0 1 0 0,1 0 0 0 0,-1 0-1 0 0,0 0 1 0 0,1 0-1 0 0,-1 0 1 0 0,0 0 0 0 0,1 0-1 0 0,-1 0 1 0 0,1 0-1 0 0,-1 0 1 0 0,1 0 0 0 0,0 0-1 0 0,0-1 1 0 0,-1 1 0 0 0,1 0-1 0 0,0 0 1 0 0,0-1-1 0 0,0 1 1 0 0,-1 0 0 0 0,1-1-1 0 0,1 1-8 0 0,12 5 128 0 0,-9 5-6 0 0,9-6-2 0 0,-7-1-72 0 0,13 6 101 0 0,-19-10-141 0 0,-1 1-1 0 0,1-1 0 0 0,0 0 1 0 0,0 0-1 0 0,0 0 1 0 0,-1 0-1 0 0,1 0 1 0 0,0 1-1 0 0,0-1 1 0 0,0 0-1 0 0,-1-1 1 0 0,1 1-1 0 0,0 0 1 0 0,0 0-1 0 0,-1 0 0 0 0,1 0 1 0 0,0-1-1 0 0,0 1 1 0 0,-1 0-1 0 0,1-1 1 0 0,0 1-1 0 0,0-1 1 0 0,-1 1-1 0 0,1 0 1 0 0,-1-1-8 0 0,5-5 86 0 0,-4 5-76 0 0,0 0 0 0 0,-1 0 0 0 0,1 1 0 0 0,0-1 0 0 0,-1 0 0 0 0,1 0 0 0 0,0 1 0 0 0,0-1 0 0 0,0 1 0 0 0,-1-1 0 0 0,1 1 0 0 0,0-1 0 0 0,0 1 0 0 0,0 0 0 0 0,0-1 0 0 0,0 1 0 0 0,0 0 0 0 0,0 0 0 0 0,0 0-10 0 0,25-13 145 0 0,-18 7-64 0 0,0 0-1 0 0,-1 0 1 0 0,1-1 0 0 0,-1 0-81 0 0,13-17 180 0 0,-8 7-94 0 0,-3 4-45 0 0,-2 0-36 0 0,13-19 65 0 0,-1 2-14 0 0,-11 10-54 0 0,-7 12-10 0 0,0 0 0 0 0,0 0 0 0 0,0 0 0 0 0,-2-7 8 0 0,3-17-48 0 0,4 8 25 0 0,0 2-31 0 0,-4-4-49 0 0,-3 8 19 0 0,-1-1 1 0 0,-1 0 0 0 0,-3-6 83 0 0,4 14-34 0 0,-3-24-77 0 0,7 1 36 0 0,0-1 20 0 0,-6-1-16 0 0,-17-57-57 0 0,-6-6-91 0 0,-4-15-74 0 0,17 62 168 0 0,-11-31-173 0 0,14 53 2 0 0,-11-22 296 0 0,-5 5-121 0 0,25 44 121 0 0,0 0 1 0 0,1 0 0 0 0,-1 0 0 0 0,0 0 0 0 0,1 0 0 0 0,0 0-1 0 0,0 0 1 0 0,0-1 0 0 0,0 1 0 0 0,0 0 0 0 0,1 0-1 0 0,-1-1 1 0 0,1-2-1 0 0,-1-2 3 0 0,-2 1 33 0 0,2 4 14 0 0,-2-1 0 0 0,1 1-1 0 0,0 0 1 0 0,0 0 0 0 0,-1 0-1 0 0,0 0 1 0 0,-2-1-50 0 0,0-1 59 0 0,2 2 79 0 0,3 3 12 0 0,0 0 2 0 0,0 0 0 0 0,0 0-11 0 0,0 3-45 0 0,0-2-88 0 0,0 1 1 0 0,1-1-1 0 0,-1 1 1 0 0,0-1 0 0 0,1 1-1 0 0,-1-1 1 0 0,1 0-1 0 0,-1 1 1 0 0,1-1-1 0 0,0 0 1 0 0,-1 1-1 0 0,2 0-8 0 0,-1 0 9 0 0,0 0 0 0 0,1 0 1 0 0,-1 0-1 0 0,-1 0 0 0 0,1 0 0 0 0,0 0 0 0 0,0 0 0 0 0,-1 0 1 0 0,1 0-1 0 0,-1 0 0 0 0,0 0 0 0 0,0 1 0 0 0,0 0-9 0 0,1 4 26 0 0,0 0 0 0 0,0 1-1 0 0,1-1 1 0 0,-1 0-1 0 0,2 2-25 0 0,2 9 46 0 0,1 14 42 0 0,4 4 12 0 0,-5-9-15 0 0,-4-18-44 0 0,0 0 0 0 0,1 0 0 0 0,0 0 0 0 0,0-1 1 0 0,1 1-1 0 0,3 7-41 0 0,7 8 88 0 0,-5-10-16 0 0,-1 0-1 0 0,-1 0 1 0 0,0 1-1 0 0,1 5-71 0 0,8 26 458 0 0,16 33-458 0 0,-12-29 221 0 0,0 18 40 0 0,-5-16-82 0 0,9 26 51 0 0,3 5 64 0 0,-15-43-84 0 0,1 23 158 0 0,-5-22-108 0 0,-4-15-60 0 0,-2-3-54 0 0,1 10 35 0 0,6 0 43 0 0,-12-19-88 0 0,0-6-55 0 0,-2 22 117 0 0,2-14-135 0 0,2-9-25 0 0,0-1 0 0 0,0 1 0 0 0,1 0 0 0 0,0 0 0 0 0,0 0-1 0 0,1 2-37 0 0,-3 5 60 0 0,-3-4-40 0 0,5-8-20 0 0,0-1 0 0 0,0 1 0 0 0,1 0 0 0 0,-1-1 0 0 0,0 1 0 0 0,0 0 0 0 0,1 0 0 0 0,-1-1 0 0 0,1 1 0 0 0,0 0 0 0 0,-1 0 0 0 0,1 0 0 0 0,0 0 0 0 0,0-1-201 0 0,0 0 77 0 0,0-1 66 0 0,0 1 55 0 0,0 0 116 0 0,0 1 360 0 0,0-1-391 0 0,0 0-80 0 0,0-1-52 0 0,0 1-45 0 0,0 0-53 0 0,0-1-57 0 0,0 1-87 0 0,0 0-81 0 0,0 0-90 0 0,0 0-96 0 0,0 0-106 0 0,0 0-112 0 0,0 0-120 0 0,0 0 401 0 0,0 0-33 0 0,0 1-615 0 0,0 0-33 0 0,0 8-2476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6:52.4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492 196 8176 0 0,'0'0'182'0'0,"-3"-3"29"0"0,-6-5-101 0 0,-26-26 157 0 0,26 23-210 0 0,2 2-36 0 0,4 1 7 0 0,-1 1 61 0 0,0 0 45 0 0,3 5-71 0 0,0 0 1 0 0,0 0-1 0 0,-1 0 0 0 0,1 0 1 0 0,-1 0-1 0 0,0 0 0 0 0,1 0 1 0 0,-1 1-1 0 0,0-1 0 0 0,0 1 1 0 0,0-1-1 0 0,0 1 0 0 0,-1-1-63 0 0,-2 0 223 0 0,-2-2 18 0 0,1 1-35 0 0,-7-3 120 0 0,-1-2-54 0 0,-1-4 4 0 0,6-2 96 0 0,4 10-150 0 0,-4-1-35 0 0,-9-2 110 0 0,0 5-121 0 0,1 2-2 0 0,5-4 2 0 0,5-1-71 0 0,7 5-92 0 0,-1-1 1 0 0,0 0 0 0 0,0 1-1 0 0,0-1 1 0 0,1 1-1 0 0,-1-1 1 0 0,0 0-1 0 0,0 1 1 0 0,0 0-1 0 0,0-1 1 0 0,0 1 0 0 0,0 0-1 0 0,0-1 1 0 0,0 1-1 0 0,0 0 1 0 0,0 0-1 0 0,0 0 1 0 0,0 0-1 0 0,0 0 1 0 0,0 0 0 0 0,0 0-1 0 0,0 0 1 0 0,0 0-1 0 0,0 0 1 0 0,0 1-1 0 0,0-1 1 0 0,0 0-14 0 0,-7 5 93 0 0,7-4-74 0 0,-1 0-1 0 0,1 0 0 0 0,-1 0 0 0 0,1 0 0 0 0,-1 0 0 0 0,0-1 0 0 0,1 1 0 0 0,-1-1 0 0 0,1 1 0 0 0,-1-1 0 0 0,0 1 0 0 0,0-1 0 0 0,1 0 1 0 0,-1 0-19 0 0,1 0 9 0 0,0 0 0 0 0,1 0 0 0 0,-1 0 0 0 0,0 0 0 0 0,0 0 0 0 0,1 0 1 0 0,-1 0-1 0 0,0 0 0 0 0,1 1 0 0 0,-1-1 0 0 0,0 0 0 0 0,1 0 0 0 0,-1 1 0 0 0,0-1 1 0 0,1 0-1 0 0,-1 1 0 0 0,1-1 0 0 0,-1 1 0 0 0,0-1 0 0 0,1 1 0 0 0,-1-1 1 0 0,1 1-1 0 0,0-1 0 0 0,-1 1 0 0 0,1-1 0 0 0,-1 1-9 0 0,-4 5 92 0 0,-6-4-48 0 0,9-2-41 0 0,0 0-1 0 0,1 1 1 0 0,-1-1 0 0 0,0 0 0 0 0,1 0-1 0 0,-1 1 1 0 0,0-1 0 0 0,1 1 0 0 0,-1 0-1 0 0,0-1 1 0 0,1 1 0 0 0,-1 0 0 0 0,1 0-1 0 0,-1 0 1 0 0,1 0 0 0 0,0 0 0 0 0,0 0-1 0 0,-1 1-2 0 0,-1 2 12 0 0,-1 0 0 0 0,1 0-1 0 0,1 1 1 0 0,-1-1-1 0 0,0 2-11 0 0,1-2 9 0 0,-1 1 0 0 0,0-1 0 0 0,0 0 0 0 0,0 0 0 0 0,-1 1-9 0 0,-8 7 42 0 0,8-10-33 0 0,0 1-1 0 0,1 1 1 0 0,-1-1-1 0 0,1 0 0 0 0,0 1 1 0 0,0 0-1 0 0,0 0 1 0 0,1 0-1 0 0,-1 0 1 0 0,1 1-9 0 0,-4 25 22 0 0,-6 8 20 0 0,8-28-29 0 0,1 0-1 0 0,0 1 1 0 0,0-1 0 0 0,1 1-1 0 0,1-1 1 0 0,-1 2-13 0 0,2-5 1 0 0,0 17 37 0 0,0 9 70 0 0,0-26-94 0 0,1 1 25 0 0,0 1 1 0 0,1-1-1 0 0,0 0 1 0 0,0 1-1 0 0,3 6-39 0 0,-4-12 10 0 0,2 5 64 0 0,0-1 0 0 0,1 1 0 0 0,0-1 1 0 0,2 3-75 0 0,7 15 184 0 0,-3-1 66 0 0,-8-20-199 0 0,1-1 0 0 0,0 1 0 0 0,0 0 0 0 0,1-1 0 0 0,0 1-51 0 0,2 2 54 0 0,1 1 20 0 0,3 3 109 0 0,0 0-9 0 0,-7-7-143 0 0,1 0 95 0 0,-1-2-56 0 0,7-1-18 0 0,-8-1-11 0 0,6 1 26 0 0,-6 1-45 0 0,0-1 0 0 0,1 0 0 0 0,-1 0 0 0 0,0 0 0 0 0,0-1 0 0 0,1 1 0 0 0,-1 0 0 0 0,0-1 0 0 0,0 0 0 0 0,1 0-22 0 0,2-1 40 0 0,28-16 228 0 0,-31 16-245 0 0,1 0 0 0 0,-1 1 0 0 0,1-2 0 0 0,-1 1 0 0 0,1 0 0 0 0,-1 0 0 0 0,0-1 1 0 0,0 1-1 0 0,0-1 0 0 0,0-1-23 0 0,3-6 66 0 0,9-16 65 0 0,-9 20-112 0 0,17-32 113 0 0,-13 17-106 0 0,4-17-20 0 0,1-1 42 0 0,-13 36-47 0 0,0 0 1 0 0,0-1-1 0 0,-1 1 0 0 0,1 0 1 0 0,-1-1-1 0 0,0 1 1 0 0,0-1-1 0 0,0 0-1 0 0,1-14-1 0 0,5 3 5 0 0,-4 11 1 0 0,-1 1 1 0 0,0-1-1 0 0,0 1 1 0 0,0-1 0 0 0,0 0-1 0 0,-1 1 1 0 0,1-1-1 0 0,-1 0 1 0 0,0 0-6 0 0,0-143 10 0 0,0 133-24 0 0,-1 40-139 0 0,0 10 77 0 0,1-28 75 0 0,0-1 0 0 0,1 0 0 0 0,0 0 0 0 0,0 1 0 0 0,1 2 1 0 0,4 6 0 0 0,-5-12 0 0 0,0-1 0 0 0,1 1 0 0 0,-1-1 0 0 0,0 1 0 0 0,-1-1 0 0 0,1 1 0 0 0,-1 0 0 0 0,0-1 0 0 0,1 1 0 0 0,-1 3 1 0 0,1 0-1 0 0,-1 0 0 0 0,2 0 1 0 0,-1 0-1 0 0,1 0 0 0 0,0 0 0 0 0,3 10 13 0 0,-1 1 20 0 0,4 11 5 0 0,-1-8-48 0 0,-3-9-5 0 0,0 1 0 0 0,-1-1 0 0 0,-1 1-1 0 0,0 6 16 0 0,2 8-16 0 0,7 22-53 0 0,-5 0 51 0 0,5 0 30 0 0,-6 0 36 0 0,0-23-36 0 0,1 9 40 0 0,-3 5 55 0 0,-3 121 371 0 0,0 1 55 0 0,-2-134-449 0 0,-5 5-7 0 0,5-24-49 0 0,0 0 1 0 0,1 0-1 0 0,0 0 0 0 0,0 1 0 0 0,0 0-28 0 0,2-5 21 0 0,-2 0-1 0 0,1 0 0 0 0,0-1 0 0 0,-1 1 0 0 0,0 0 0 0 0,0 0 0 0 0,-1-1 0 0 0,1 1 0 0 0,-1-1 1 0 0,0 1-1 0 0,0-1 0 0 0,-2 3-20 0 0,2-3 29 0 0,-1-1-1 0 0,1 1 1 0 0,1 0 0 0 0,-1 0 0 0 0,0 0 0 0 0,1 0 0 0 0,0 0-1 0 0,0 1-28 0 0,-3 8 72 0 0,3-11-54 0 0,0 1-1 0 0,0-1 0 0 0,-1 0 1 0 0,1 0-1 0 0,-1 0 0 0 0,1 0 0 0 0,-1 0 1 0 0,0 0-1 0 0,-1 1-17 0 0,-8 11 74 0 0,6-4-29 0 0,4-7-35 0 0,0-1-1 0 0,0 1 1 0 0,-1-1-1 0 0,1 0 1 0 0,-1 0-1 0 0,1 0 1 0 0,-1 0-1 0 0,0 0 0 0 0,1 0-9 0 0,-7 6 31 0 0,5-4-22 0 0,-1-1-1 0 0,1 1 0 0 0,0-1 0 0 0,-1 0 0 0 0,0 0 0 0 0,0-1-8 0 0,2-1 8 0 0,1 0 0 0 0,-1-1 0 0 0,1 0 0 0 0,0 1 0 0 0,-1-1 0 0 0,1 0 0 0 0,-1 0 0 0 0,1 0 0 0 0,-1 0 0 0 0,0 0-8 0 0,2 0 0 0 0,-7 0 44 0 0,-6 1 0 0 0,1-5-36 0 0,6 2-17 0 0,-1-1 16 0 0,0-1 0 0 0,0 0 0 0 0,1 0 0 0 0,-1-1 0 0 0,-2-2-7 0 0,0-2-33 0 0,1-2-40 0 0,1 0 0 0 0,-4-7-49 0 0,-4 1-51 0 0,8 9-100 0 0,1-1 57 0 0,3 6 106 0 0,1-2-1 0 0,0 1 0 0 0,0 0 1 0 0,0 0-1 0 0,-1-5 111 0 0,0-4-294 0 0,2 5 66 0 0,0 0-52 0 0,0 0-67 0 0,1 0-77 0 0,0 0-90 0 0,0 0-102 0 0,0 0-114 0 0,0 4 319 0 0,0-1-33 0 0,0 0-194 0 0,0 0-63 0 0,0-1-66 0 0,0 1-71 0 0,0-4-1197 0 0,0-1-1127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6:52.8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410 1 7856 0 0,'0'0'174'0'0,"0"0"29"0"0,-2 0 13 0 0,1 0-209 0 0,0 0-1 0 0,1 0 1 0 0,-1 0 0 0 0,1 0-1 0 0,-1 0 1 0 0,0 0 0 0 0,1 0-1 0 0,-1 1 1 0 0,1-1 0 0 0,-1 0-1 0 0,0 0 1 0 0,1 1 0 0 0,-1-1-1 0 0,1 0 1 0 0,-1 1-1 0 0,1-1 1 0 0,0 0 0 0 0,-1 1-1 0 0,1-1 1 0 0,-1 1 0 0 0,1-1-1 0 0,0 1 1 0 0,-1-1 0 0 0,1 1-7 0 0,-1 0 2 0 0,1 0 1 0 0,-1-1-1 0 0,1 1 1 0 0,-1-1-1 0 0,1 1 1 0 0,-1-1-1 0 0,1 1 1 0 0,-1 0-1 0 0,0-1 1 0 0,1 0-1 0 0,-1 1 1 0 0,0-1-1 0 0,1 1 1 0 0,-1-1 0 0 0,0 0-1 0 0,1 0 1 0 0,-1 1-1 0 0,0-1 1 0 0,0 0-1 0 0,1 0 1 0 0,-1 0-1 0 0,0 0 1 0 0,0 0-1 0 0,0 0 1 0 0,0 0-3 0 0,-9 0 47 0 0,-1 0 80 0 0,-4 0 142 0 0,-9 0 457 0 0,24 0-725 0 0,-12 0 545 0 0,1 0-82 0 0,4 0-169 0 0,0 0-40 0 0,1 0-40 0 0,0 0-36 0 0,-4 1 75 0 0,1 1-122 0 0,-5 5 217 0 0,5-3-31 0 0,-3-1 54 0 0,0-2-69 0 0,-1 6 27 0 0,5-2-144 0 0,-3 0 73 0 0,0 1 14 0 0,0 2-56 0 0,8-5-148 0 0,0 0 0 0 0,0-1 0 0 0,-1 0 0 0 0,1 0 0 0 0,-1 0 0 0 0,-1 1-69 0 0,-10 5 238 0 0,6 0-111 0 0,-6 10 83 0 0,4-1-73 0 0,4-5-55 0 0,2-3 51 0 0,0 0 1 0 0,0 0-1 0 0,-2 8-133 0 0,2-5 79 0 0,-1 0-34 0 0,1 0 35 0 0,-1 1-1 0 0,2-1 1 0 0,0 1 0 0 0,0 0 0 0 0,1 0 0 0 0,-1 12-80 0 0,2 21 158 0 0,1-32-113 0 0,1 0-1 0 0,1 0 1 0 0,0-1-1 0 0,1 1 1 0 0,1 0 0 0 0,0-1-1 0 0,1 3-44 0 0,2 5 80 0 0,-2-7-35 0 0,5 12 19 0 0,8 1 36 0 0,32 49 188 0 0,-47-73-274 0 0,1 0-1 0 0,-1 0 1 0 0,1 0 0 0 0,0-1-1 0 0,-1 1 1 0 0,1-1-1 0 0,1 0 1 0 0,-1 1-1 0 0,0-2 1 0 0,0 1-1 0 0,1 0-13 0 0,7 5 27 0 0,-3-2-47 0 0,0-1 0 0 0,0 1-1 0 0,0-2 1 0 0,0 1-1 0 0,1-1 1 0 0,3 1 20 0 0,15 1-143 0 0,-11-4 1 0 0,0-1-61 0 0,0-1-71 0 0,1-2-86 0 0,30-11-203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26:53.4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257 584 9904 0 0,'0'0'222'0'0,"-2"0"30"0"0,-6 0 219 0 0,0 0-408 0 0,-6 0-39 0 0,1 0 5 0 0,-6-1 118 0 0,10 2-25 0 0,0 2 33 0 0,9-3-151 0 0,-11 6 300 0 0,-17 10 569 0 0,21-11-645 0 0,2 3 88 0 0,-14 21 3 0 0,-9 3 110 0 0,16-15-166 0 0,2 13 33 0 0,9-23-223 0 0,-1-1-1 0 0,0 1 1 0 0,0-1 0 0 0,-2 3-73 0 0,-1 1 94 0 0,1-3-30 0 0,0 0 0 0 0,1 1 0 0 0,-1-1 0 0 0,2 0 0 0 0,-1 1 0 0 0,1 0 0 0 0,0 0 0 0 0,1 0 0 0 0,0 0 0 0 0,0 4-64 0 0,1 1 90 0 0,1 8 72 0 0,-5-3 4 0 0,2-12-129 0 0,0-3-24 0 0,1 0 1 0 0,0-1-1 0 0,1 1 1 0 0,-1 0-1 0 0,0 0 1 0 0,1 0 0 0 0,0 1-14 0 0,0-2 9 0 0,0 1 1 0 0,0-1-1 0 0,1 1 1 0 0,0-1 0 0 0,-1 1-1 0 0,1-1 1 0 0,1 2-10 0 0,2 11 61 0 0,-2-2 7 0 0,0 6 27 0 0,7 2-27 0 0,-7-17-49 0 0,6 8 83 0 0,-3-5-53 0 0,-4-6-45 0 0,-1-1 1 0 0,1 1-1 0 0,-1 0 1 0 0,1-1-1 0 0,-1 1 1 0 0,1 0-1 0 0,-1 0 1 0 0,1-1-1 0 0,-1 1 1 0 0,0 0-1 0 0,1 0 0 0 0,-1-1 1 0 0,0 1-1 0 0,0 0 1 0 0,0 0-1 0 0,0 0 1 0 0,0 0-1 0 0,0-1 1 0 0,0 1-1 0 0,0 0-4 0 0,0-1 1 0 0,0 0 1 0 0,0 0-1 0 0,0 0 0 0 0,0 1 1 0 0,0-1-1 0 0,0 0 0 0 0,0 0 0 0 0,0 0 1 0 0,0 0-1 0 0,0 0 0 0 0,0 0 1 0 0,0 0-1 0 0,0 0 0 0 0,0 0 0 0 0,0 1 1 0 0,0-1-1 0 0,0 0 0 0 0,0 0 1 0 0,0 0-1 0 0,0 0 0 0 0,0 0 0 0 0,0 0 1 0 0,0 0-1 0 0,0 0 0 0 0,0 0 1 0 0,1 0-1 0 0,-1 0 0 0 0,0 1 0 0 0,0-1 1 0 0,0 0-1 0 0,0 0 0 0 0,0 0 1 0 0,0 0-1 0 0,0 0 0 0 0,0 0 1 0 0,0 0-1 0 0,0 0 0 0 0,0 0 0 0 0,0 0 1 0 0,1 0-1 0 0,-1 0 0 0 0,0 0 1 0 0,0 0-1 0 0,0 0 0 0 0,0 0 0 0 0,0 0 1 0 0,0 0-1 0 0,0 0 0 0 0,0 0 1 0 0,0 0-1 0 0,0 0 0 0 0,1 0 0 0 0,-1 0 1 0 0,0 0-1 0 0,0 0 0 0 0,0 0 1 0 0,0 0-3 0 0,37 0 172 0 0,-11 0-110 0 0,-24 0-55 0 0,-1 0 0 0 0,1-1 0 0 0,0 1 0 0 0,-1 0 0 0 0,1-1-1 0 0,0 1 1 0 0,-1-1 0 0 0,1 1 0 0 0,0-1 0 0 0,-1 0 0 0 0,1 0-1 0 0,-1 0 1 0 0,1 0 0 0 0,-1 0-6 0 0,8-4 14 0 0,1 0 31 0 0,-7 4-41 0 0,-1 0 0 0 0,1 0 0 0 0,-1 0 0 0 0,0-1 0 0 0,0 1 0 0 0,0-1 0 0 0,0 1 0 0 0,0-1-1 0 0,0 0-3 0 0,7-6-5 0 0,8-9 30 0 0,-1-1 0 0 0,6-8-25 0 0,-12 12-27 0 0,-2-1-35 0 0,24-43-109 0 0,-24 46 88 0 0,2-3-46 0 0,2-8-44 0 0,-8 13 97 0 0,0-1 0 0 0,-1 1 1 0 0,-1-1-1 0 0,1-2 76 0 0,4-21-246 0 0,-2 17 98 0 0,-3 11 67 0 0,0-1 0 0 0,-1 0-1 0 0,1 0 1 0 0,-1 0 0 0 0,-1 1-1 0 0,1-5 82 0 0,-1 11 0 0 0,0-10-111 0 0,-1-1-1 0 0,1 1 1 0 0,-2-3 111 0 0,-3-11-201 0 0,-1-5-3 0 0,3-3 69 0 0,3 16 43 0 0,-2 0 0 0 0,0-1 0 0 0,-3-7 92 0 0,1-1-88 0 0,-2-24-71 0 0,-5 0 82 0 0,6 0 49 0 0,-6 0-36 0 0,5 2 48 0 0,-5 9 16 0 0,6-6 16 0 0,-3 13 50 0 0,0 10 20 0 0,-3 2-14 0 0,5-5 0 0 0,-1 15-14 0 0,6 9-54 0 0,1 0-1 0 0,-1 0 1 0 0,1-1-1 0 0,-1 1 1 0 0,1 0-1 0 0,0-1 1 0 0,-1 1-1 0 0,1-1 0 0 0,0 1 1 0 0,-1 0-1 0 0,1-1 1 0 0,0 1-1 0 0,0-1 1 0 0,-1 1-1 0 0,1-1 0 0 0,0 1 1 0 0,0-1-1 0 0,0 1 1 0 0,-1-1-1 0 0,1 1 1 0 0,0-1-1 0 0,0 1 1 0 0,0-1-1 0 0,0 0 0 0 0,0 1 1 0 0,0-1-1 0 0,0 1 1 0 0,0-1-1 0 0,1 1-3 0 0,-1-3 315 0 0,0 0-32 0 0,0 0 189 0 0,0 1-111 0 0,0 3-99 0 0,0 1-85 0 0,0 2-72 0 0,0 1-60 0 0,0 0-44 0 0,0 19-188 0 0,0-15 152 0 0,0-5 79 0 0,0-1 83 0 0,3 24-51 0 0,0-21-60 0 0,-1 0 0 0 0,1 1-1 0 0,0-1 1 0 0,1 1-16 0 0,10 22 66 0 0,5 26 96 0 0,-11-30-18 0 0,0-1 0 0 0,9 16-144 0 0,-6-18 69 0 0,-1-5-15 0 0,-2 0 0 0 0,0 1 0 0 0,-1-1 0 0 0,-1 2 0 0 0,0-1-1 0 0,-2 2-53 0 0,0 6 60 0 0,-1-9-1 0 0,0 0 0 0 0,1 1-1 0 0,1 2-58 0 0,4 4 77 0 0,-4-11 4 0 0,-1 0 1 0 0,0 1-1 0 0,0-1 0 0 0,-1 1 0 0 0,-1 0 0 0 0,0 12-81 0 0,-2-16 67 0 0,1-1 0 0 0,0 1 0 0 0,2 7-67 0 0,4 12 172 0 0,-5-22-129 0 0,-1 2 42 0 0,1 1-1 0 0,-2-1 0 0 0,1 0 0 0 0,-2 1 0 0 0,0 7-84 0 0,0-9 62 0 0,1 0 0 0 0,0-1 0 0 0,0 1 1 0 0,0-1-1 0 0,1 1 0 0 0,0 0 0 0 0,1 2-62 0 0,6 8 172 0 0,-7-15-146 0 0,0-1 1 0 0,0 1-1 0 0,0 0 0 0 0,0 0 1 0 0,0 0-1 0 0,0-1 1 0 0,-1 1-1 0 0,1 3-26 0 0,-2 5 96 0 0,-3 4 35 0 0,0-4-70 0 0,-3 7 20 0 0,5-1 7 0 0,2-12-58 0 0,0 0 7 0 0,0 7 72 0 0,0 10-82 0 0,-1-18-55 0 0,1-3-24 0 0,0-1-37 0 0,0 1-22 0 0,-1-1-37 0 0,1 1-45 0 0,-1 0-49 0 0,-1 0-227 0 0,1 1-185 0 0,-1 0-118 0 0,0 0 130 0 0,0-1-46 0 0,0 2-785 0 0,1-2 256 0 0,0 0-34 0 0,0-1-2626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F65-6CE0-436A-A217-017EA5D7422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CBC4-C41B-4DA0-A034-3C5D8183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6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F65-6CE0-436A-A217-017EA5D7422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CBC4-C41B-4DA0-A034-3C5D8183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F65-6CE0-436A-A217-017EA5D7422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CBC4-C41B-4DA0-A034-3C5D8183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8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F65-6CE0-436A-A217-017EA5D7422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CBC4-C41B-4DA0-A034-3C5D8183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F65-6CE0-436A-A217-017EA5D7422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CBC4-C41B-4DA0-A034-3C5D8183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F65-6CE0-436A-A217-017EA5D7422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CBC4-C41B-4DA0-A034-3C5D8183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F65-6CE0-436A-A217-017EA5D7422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CBC4-C41B-4DA0-A034-3C5D8183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0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F65-6CE0-436A-A217-017EA5D7422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CBC4-C41B-4DA0-A034-3C5D8183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F65-6CE0-436A-A217-017EA5D7422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CBC4-C41B-4DA0-A034-3C5D8183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2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F65-6CE0-436A-A217-017EA5D7422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CBC4-C41B-4DA0-A034-3C5D8183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F65-6CE0-436A-A217-017EA5D7422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CBC4-C41B-4DA0-A034-3C5D8183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3F65-6CE0-436A-A217-017EA5D7422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CBC4-C41B-4DA0-A034-3C5D81831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1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9.png"/><Relationship Id="rId21" Type="http://schemas.openxmlformats.org/officeDocument/2006/relationships/image" Target="../media/image41.png"/><Relationship Id="rId42" Type="http://schemas.openxmlformats.org/officeDocument/2006/relationships/customXml" Target="../ink/ink19.xml"/><Relationship Id="rId63" Type="http://schemas.openxmlformats.org/officeDocument/2006/relationships/image" Target="../media/image62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110.png"/><Relationship Id="rId170" Type="http://schemas.openxmlformats.org/officeDocument/2006/relationships/customXml" Target="../ink/ink83.xml"/><Relationship Id="rId191" Type="http://schemas.openxmlformats.org/officeDocument/2006/relationships/image" Target="../media/image126.png"/><Relationship Id="rId205" Type="http://schemas.openxmlformats.org/officeDocument/2006/relationships/image" Target="../media/image133.png"/><Relationship Id="rId107" Type="http://schemas.openxmlformats.org/officeDocument/2006/relationships/image" Target="../media/image84.png"/><Relationship Id="rId11" Type="http://schemas.openxmlformats.org/officeDocument/2006/relationships/image" Target="../media/image36.png"/><Relationship Id="rId32" Type="http://schemas.openxmlformats.org/officeDocument/2006/relationships/customXml" Target="../ink/ink14.xml"/><Relationship Id="rId53" Type="http://schemas.openxmlformats.org/officeDocument/2006/relationships/image" Target="../media/image57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105.png"/><Relationship Id="rId95" Type="http://schemas.openxmlformats.org/officeDocument/2006/relationships/image" Target="../media/image78.png"/><Relationship Id="rId160" Type="http://schemas.openxmlformats.org/officeDocument/2006/relationships/customXml" Target="../ink/ink78.xml"/><Relationship Id="rId181" Type="http://schemas.openxmlformats.org/officeDocument/2006/relationships/image" Target="../media/image121.png"/><Relationship Id="rId216" Type="http://schemas.openxmlformats.org/officeDocument/2006/relationships/customXml" Target="../ink/ink106.xml"/><Relationship Id="rId22" Type="http://schemas.openxmlformats.org/officeDocument/2006/relationships/customXml" Target="../ink/ink9.xml"/><Relationship Id="rId43" Type="http://schemas.openxmlformats.org/officeDocument/2006/relationships/image" Target="../media/image52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100.png"/><Relationship Id="rId85" Type="http://schemas.openxmlformats.org/officeDocument/2006/relationships/image" Target="../media/image73.png"/><Relationship Id="rId150" Type="http://schemas.openxmlformats.org/officeDocument/2006/relationships/customXml" Target="../ink/ink73.xml"/><Relationship Id="rId171" Type="http://schemas.openxmlformats.org/officeDocument/2006/relationships/image" Target="../media/image116.png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12" Type="http://schemas.openxmlformats.org/officeDocument/2006/relationships/customXml" Target="../ink/ink4.xml"/><Relationship Id="rId33" Type="http://schemas.openxmlformats.org/officeDocument/2006/relationships/image" Target="../media/image47.png"/><Relationship Id="rId108" Type="http://schemas.openxmlformats.org/officeDocument/2006/relationships/customXml" Target="../ink/ink52.xml"/><Relationship Id="rId129" Type="http://schemas.openxmlformats.org/officeDocument/2006/relationships/image" Target="../media/image95.png"/><Relationship Id="rId54" Type="http://schemas.openxmlformats.org/officeDocument/2006/relationships/customXml" Target="../ink/ink25.xml"/><Relationship Id="rId75" Type="http://schemas.openxmlformats.org/officeDocument/2006/relationships/image" Target="../media/image68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111.png"/><Relationship Id="rId182" Type="http://schemas.openxmlformats.org/officeDocument/2006/relationships/customXml" Target="../ink/ink89.xml"/><Relationship Id="rId217" Type="http://schemas.openxmlformats.org/officeDocument/2006/relationships/image" Target="../media/image139.png"/><Relationship Id="rId23" Type="http://schemas.openxmlformats.org/officeDocument/2006/relationships/image" Target="../media/image42.png"/><Relationship Id="rId119" Type="http://schemas.openxmlformats.org/officeDocument/2006/relationships/image" Target="../media/image90.png"/><Relationship Id="rId44" Type="http://schemas.openxmlformats.org/officeDocument/2006/relationships/customXml" Target="../ink/ink20.xml"/><Relationship Id="rId65" Type="http://schemas.openxmlformats.org/officeDocument/2006/relationships/image" Target="../media/image63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106.png"/><Relationship Id="rId172" Type="http://schemas.openxmlformats.org/officeDocument/2006/relationships/customXml" Target="../ink/ink84.xml"/><Relationship Id="rId193" Type="http://schemas.openxmlformats.org/officeDocument/2006/relationships/image" Target="../media/image127.png"/><Relationship Id="rId207" Type="http://schemas.openxmlformats.org/officeDocument/2006/relationships/image" Target="../media/image134.png"/><Relationship Id="rId13" Type="http://schemas.openxmlformats.org/officeDocument/2006/relationships/image" Target="../media/image37.png"/><Relationship Id="rId109" Type="http://schemas.openxmlformats.org/officeDocument/2006/relationships/image" Target="../media/image85.png"/><Relationship Id="rId34" Type="http://schemas.openxmlformats.org/officeDocument/2006/relationships/customXml" Target="../ink/ink15.xml"/><Relationship Id="rId55" Type="http://schemas.openxmlformats.org/officeDocument/2006/relationships/image" Target="../media/image58.png"/><Relationship Id="rId76" Type="http://schemas.openxmlformats.org/officeDocument/2006/relationships/customXml" Target="../ink/ink36.xml"/><Relationship Id="rId97" Type="http://schemas.openxmlformats.org/officeDocument/2006/relationships/image" Target="../media/image79.png"/><Relationship Id="rId120" Type="http://schemas.openxmlformats.org/officeDocument/2006/relationships/customXml" Target="../ink/ink58.xml"/><Relationship Id="rId141" Type="http://schemas.openxmlformats.org/officeDocument/2006/relationships/image" Target="../media/image101.png"/><Relationship Id="rId7" Type="http://schemas.openxmlformats.org/officeDocument/2006/relationships/image" Target="../media/image340.png"/><Relationship Id="rId162" Type="http://schemas.openxmlformats.org/officeDocument/2006/relationships/customXml" Target="../ink/ink79.xml"/><Relationship Id="rId183" Type="http://schemas.openxmlformats.org/officeDocument/2006/relationships/image" Target="../media/image122.png"/><Relationship Id="rId24" Type="http://schemas.openxmlformats.org/officeDocument/2006/relationships/customXml" Target="../ink/ink10.xml"/><Relationship Id="rId45" Type="http://schemas.openxmlformats.org/officeDocument/2006/relationships/image" Target="../media/image53.png"/><Relationship Id="rId66" Type="http://schemas.openxmlformats.org/officeDocument/2006/relationships/customXml" Target="../ink/ink31.xml"/><Relationship Id="rId87" Type="http://schemas.openxmlformats.org/officeDocument/2006/relationships/image" Target="../media/image74.png"/><Relationship Id="rId110" Type="http://schemas.openxmlformats.org/officeDocument/2006/relationships/customXml" Target="../ink/ink53.xml"/><Relationship Id="rId131" Type="http://schemas.openxmlformats.org/officeDocument/2006/relationships/image" Target="../media/image96.png"/><Relationship Id="rId152" Type="http://schemas.openxmlformats.org/officeDocument/2006/relationships/customXml" Target="../ink/ink74.xml"/><Relationship Id="rId173" Type="http://schemas.openxmlformats.org/officeDocument/2006/relationships/image" Target="../media/image117.png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19" Type="http://schemas.openxmlformats.org/officeDocument/2006/relationships/image" Target="../media/image40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48.png"/><Relationship Id="rId56" Type="http://schemas.openxmlformats.org/officeDocument/2006/relationships/customXml" Target="../ink/ink26.xml"/><Relationship Id="rId77" Type="http://schemas.openxmlformats.org/officeDocument/2006/relationships/image" Target="../media/image69.png"/><Relationship Id="rId100" Type="http://schemas.openxmlformats.org/officeDocument/2006/relationships/customXml" Target="../ink/ink48.xml"/><Relationship Id="rId105" Type="http://schemas.openxmlformats.org/officeDocument/2006/relationships/image" Target="../media/image83.png"/><Relationship Id="rId126" Type="http://schemas.openxmlformats.org/officeDocument/2006/relationships/customXml" Target="../ink/ink61.xml"/><Relationship Id="rId147" Type="http://schemas.openxmlformats.org/officeDocument/2006/relationships/image" Target="../media/image104.png"/><Relationship Id="rId168" Type="http://schemas.openxmlformats.org/officeDocument/2006/relationships/customXml" Target="../ink/ink82.xml"/><Relationship Id="rId8" Type="http://schemas.openxmlformats.org/officeDocument/2006/relationships/customXml" Target="../ink/ink2.xml"/><Relationship Id="rId51" Type="http://schemas.openxmlformats.org/officeDocument/2006/relationships/image" Target="../media/image56.png"/><Relationship Id="rId72" Type="http://schemas.openxmlformats.org/officeDocument/2006/relationships/customXml" Target="../ink/ink34.xml"/><Relationship Id="rId93" Type="http://schemas.openxmlformats.org/officeDocument/2006/relationships/image" Target="../media/image77.png"/><Relationship Id="rId98" Type="http://schemas.openxmlformats.org/officeDocument/2006/relationships/customXml" Target="../ink/ink47.xml"/><Relationship Id="rId121" Type="http://schemas.openxmlformats.org/officeDocument/2006/relationships/image" Target="../media/image91.png"/><Relationship Id="rId142" Type="http://schemas.openxmlformats.org/officeDocument/2006/relationships/customXml" Target="../ink/ink69.xml"/><Relationship Id="rId163" Type="http://schemas.openxmlformats.org/officeDocument/2006/relationships/image" Target="../media/image112.png"/><Relationship Id="rId184" Type="http://schemas.openxmlformats.org/officeDocument/2006/relationships/customXml" Target="../ink/ink90.xml"/><Relationship Id="rId189" Type="http://schemas.openxmlformats.org/officeDocument/2006/relationships/image" Target="../media/image125.png"/><Relationship Id="rId214" Type="http://schemas.openxmlformats.org/officeDocument/2006/relationships/customXml" Target="../ink/ink105.xml"/><Relationship Id="rId25" Type="http://schemas.openxmlformats.org/officeDocument/2006/relationships/image" Target="../media/image43.png"/><Relationship Id="rId46" Type="http://schemas.openxmlformats.org/officeDocument/2006/relationships/customXml" Target="../ink/ink21.xml"/><Relationship Id="rId67" Type="http://schemas.openxmlformats.org/officeDocument/2006/relationships/image" Target="../media/image64.png"/><Relationship Id="rId116" Type="http://schemas.openxmlformats.org/officeDocument/2006/relationships/customXml" Target="../ink/ink56.xml"/><Relationship Id="rId137" Type="http://schemas.openxmlformats.org/officeDocument/2006/relationships/image" Target="../media/image99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51.png"/><Relationship Id="rId62" Type="http://schemas.openxmlformats.org/officeDocument/2006/relationships/customXml" Target="../ink/ink29.xml"/><Relationship Id="rId83" Type="http://schemas.openxmlformats.org/officeDocument/2006/relationships/image" Target="../media/image72.png"/><Relationship Id="rId88" Type="http://schemas.openxmlformats.org/officeDocument/2006/relationships/customXml" Target="../ink/ink42.xml"/><Relationship Id="rId111" Type="http://schemas.openxmlformats.org/officeDocument/2006/relationships/image" Target="../media/image86.png"/><Relationship Id="rId132" Type="http://schemas.openxmlformats.org/officeDocument/2006/relationships/customXml" Target="../ink/ink64.xml"/><Relationship Id="rId153" Type="http://schemas.openxmlformats.org/officeDocument/2006/relationships/image" Target="../media/image107.png"/><Relationship Id="rId174" Type="http://schemas.openxmlformats.org/officeDocument/2006/relationships/customXml" Target="../ink/ink85.xml"/><Relationship Id="rId179" Type="http://schemas.openxmlformats.org/officeDocument/2006/relationships/image" Target="../media/image120.png"/><Relationship Id="rId195" Type="http://schemas.openxmlformats.org/officeDocument/2006/relationships/image" Target="../media/image128.png"/><Relationship Id="rId209" Type="http://schemas.openxmlformats.org/officeDocument/2006/relationships/image" Target="../media/image135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15" Type="http://schemas.openxmlformats.org/officeDocument/2006/relationships/image" Target="../media/image38.png"/><Relationship Id="rId36" Type="http://schemas.openxmlformats.org/officeDocument/2006/relationships/customXml" Target="../ink/ink16.xml"/><Relationship Id="rId57" Type="http://schemas.openxmlformats.org/officeDocument/2006/relationships/image" Target="../media/image59.png"/><Relationship Id="rId106" Type="http://schemas.openxmlformats.org/officeDocument/2006/relationships/customXml" Target="../ink/ink51.xml"/><Relationship Id="rId127" Type="http://schemas.openxmlformats.org/officeDocument/2006/relationships/image" Target="../media/image94.png"/><Relationship Id="rId10" Type="http://schemas.openxmlformats.org/officeDocument/2006/relationships/customXml" Target="../ink/ink3.xml"/><Relationship Id="rId31" Type="http://schemas.openxmlformats.org/officeDocument/2006/relationships/image" Target="../media/image46.png"/><Relationship Id="rId52" Type="http://schemas.openxmlformats.org/officeDocument/2006/relationships/customXml" Target="../ink/ink24.xml"/><Relationship Id="rId73" Type="http://schemas.openxmlformats.org/officeDocument/2006/relationships/image" Target="../media/image67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80.png"/><Relationship Id="rId101" Type="http://schemas.openxmlformats.org/officeDocument/2006/relationships/image" Target="../media/image81.png"/><Relationship Id="rId122" Type="http://schemas.openxmlformats.org/officeDocument/2006/relationships/customXml" Target="../ink/ink59.xml"/><Relationship Id="rId143" Type="http://schemas.openxmlformats.org/officeDocument/2006/relationships/image" Target="../media/image102.png"/><Relationship Id="rId148" Type="http://schemas.openxmlformats.org/officeDocument/2006/relationships/customXml" Target="../ink/ink72.xml"/><Relationship Id="rId164" Type="http://schemas.openxmlformats.org/officeDocument/2006/relationships/customXml" Target="../ink/ink80.xml"/><Relationship Id="rId169" Type="http://schemas.openxmlformats.org/officeDocument/2006/relationships/image" Target="../media/image115.png"/><Relationship Id="rId185" Type="http://schemas.openxmlformats.org/officeDocument/2006/relationships/image" Target="../media/image123.png"/><Relationship Id="rId9" Type="http://schemas.openxmlformats.org/officeDocument/2006/relationships/image" Target="../media/image2.png"/><Relationship Id="rId180" Type="http://schemas.openxmlformats.org/officeDocument/2006/relationships/customXml" Target="../ink/ink88.xml"/><Relationship Id="rId210" Type="http://schemas.openxmlformats.org/officeDocument/2006/relationships/customXml" Target="../ink/ink103.xml"/><Relationship Id="rId215" Type="http://schemas.openxmlformats.org/officeDocument/2006/relationships/image" Target="../media/image138.png"/><Relationship Id="rId26" Type="http://schemas.openxmlformats.org/officeDocument/2006/relationships/customXml" Target="../ink/ink11.xml"/><Relationship Id="rId47" Type="http://schemas.openxmlformats.org/officeDocument/2006/relationships/image" Target="../media/image54.png"/><Relationship Id="rId68" Type="http://schemas.openxmlformats.org/officeDocument/2006/relationships/customXml" Target="../ink/ink32.xml"/><Relationship Id="rId89" Type="http://schemas.openxmlformats.org/officeDocument/2006/relationships/image" Target="../media/image75.png"/><Relationship Id="rId112" Type="http://schemas.openxmlformats.org/officeDocument/2006/relationships/customXml" Target="../ink/ink54.xml"/><Relationship Id="rId133" Type="http://schemas.openxmlformats.org/officeDocument/2006/relationships/image" Target="../media/image97.png"/><Relationship Id="rId154" Type="http://schemas.openxmlformats.org/officeDocument/2006/relationships/customXml" Target="../ink/ink75.xml"/><Relationship Id="rId175" Type="http://schemas.openxmlformats.org/officeDocument/2006/relationships/image" Target="../media/image118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37" Type="http://schemas.openxmlformats.org/officeDocument/2006/relationships/image" Target="../media/image49.png"/><Relationship Id="rId58" Type="http://schemas.openxmlformats.org/officeDocument/2006/relationships/customXml" Target="../ink/ink27.xml"/><Relationship Id="rId79" Type="http://schemas.openxmlformats.org/officeDocument/2006/relationships/image" Target="../media/image70.png"/><Relationship Id="rId102" Type="http://schemas.openxmlformats.org/officeDocument/2006/relationships/customXml" Target="../ink/ink49.xml"/><Relationship Id="rId123" Type="http://schemas.openxmlformats.org/officeDocument/2006/relationships/image" Target="../media/image92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113.png"/><Relationship Id="rId186" Type="http://schemas.openxmlformats.org/officeDocument/2006/relationships/customXml" Target="../ink/ink91.xml"/><Relationship Id="rId211" Type="http://schemas.openxmlformats.org/officeDocument/2006/relationships/image" Target="../media/image136.png"/><Relationship Id="rId27" Type="http://schemas.openxmlformats.org/officeDocument/2006/relationships/image" Target="../media/image44.png"/><Relationship Id="rId48" Type="http://schemas.openxmlformats.org/officeDocument/2006/relationships/customXml" Target="../ink/ink22.xml"/><Relationship Id="rId69" Type="http://schemas.openxmlformats.org/officeDocument/2006/relationships/image" Target="../media/image65.png"/><Relationship Id="rId113" Type="http://schemas.openxmlformats.org/officeDocument/2006/relationships/image" Target="../media/image87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108.png"/><Relationship Id="rId176" Type="http://schemas.openxmlformats.org/officeDocument/2006/relationships/customXml" Target="../ink/ink86.xml"/><Relationship Id="rId197" Type="http://schemas.openxmlformats.org/officeDocument/2006/relationships/image" Target="../media/image129.png"/><Relationship Id="rId201" Type="http://schemas.openxmlformats.org/officeDocument/2006/relationships/image" Target="../media/image131.png"/><Relationship Id="rId17" Type="http://schemas.openxmlformats.org/officeDocument/2006/relationships/image" Target="../media/image39.png"/><Relationship Id="rId38" Type="http://schemas.openxmlformats.org/officeDocument/2006/relationships/customXml" Target="../ink/ink17.xml"/><Relationship Id="rId59" Type="http://schemas.openxmlformats.org/officeDocument/2006/relationships/image" Target="../media/image60.png"/><Relationship Id="rId103" Type="http://schemas.openxmlformats.org/officeDocument/2006/relationships/image" Target="../media/image82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76.png"/><Relationship Id="rId145" Type="http://schemas.openxmlformats.org/officeDocument/2006/relationships/image" Target="../media/image103.png"/><Relationship Id="rId166" Type="http://schemas.openxmlformats.org/officeDocument/2006/relationships/customXml" Target="../ink/ink81.xml"/><Relationship Id="rId187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4.xml"/><Relationship Id="rId28" Type="http://schemas.openxmlformats.org/officeDocument/2006/relationships/customXml" Target="../ink/ink12.xml"/><Relationship Id="rId49" Type="http://schemas.openxmlformats.org/officeDocument/2006/relationships/image" Target="../media/image55.png"/><Relationship Id="rId114" Type="http://schemas.openxmlformats.org/officeDocument/2006/relationships/customXml" Target="../ink/ink55.xml"/><Relationship Id="rId60" Type="http://schemas.openxmlformats.org/officeDocument/2006/relationships/customXml" Target="../ink/ink28.xml"/><Relationship Id="rId81" Type="http://schemas.openxmlformats.org/officeDocument/2006/relationships/image" Target="../media/image71.png"/><Relationship Id="rId135" Type="http://schemas.openxmlformats.org/officeDocument/2006/relationships/image" Target="../media/image98.png"/><Relationship Id="rId156" Type="http://schemas.openxmlformats.org/officeDocument/2006/relationships/customXml" Target="../ink/ink76.xml"/><Relationship Id="rId177" Type="http://schemas.openxmlformats.org/officeDocument/2006/relationships/image" Target="../media/image119.png"/><Relationship Id="rId198" Type="http://schemas.openxmlformats.org/officeDocument/2006/relationships/customXml" Target="../ink/ink97.xml"/><Relationship Id="rId202" Type="http://schemas.openxmlformats.org/officeDocument/2006/relationships/customXml" Target="../ink/ink99.xml"/><Relationship Id="rId18" Type="http://schemas.openxmlformats.org/officeDocument/2006/relationships/customXml" Target="../ink/ink7.xml"/><Relationship Id="rId39" Type="http://schemas.openxmlformats.org/officeDocument/2006/relationships/image" Target="../media/image50.png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93.png"/><Relationship Id="rId146" Type="http://schemas.openxmlformats.org/officeDocument/2006/relationships/customXml" Target="../ink/ink71.xml"/><Relationship Id="rId167" Type="http://schemas.openxmlformats.org/officeDocument/2006/relationships/image" Target="../media/image114.png"/><Relationship Id="rId188" Type="http://schemas.openxmlformats.org/officeDocument/2006/relationships/customXml" Target="../ink/ink92.xml"/><Relationship Id="rId71" Type="http://schemas.openxmlformats.org/officeDocument/2006/relationships/image" Target="../media/image66.png"/><Relationship Id="rId92" Type="http://schemas.openxmlformats.org/officeDocument/2006/relationships/customXml" Target="../ink/ink44.xml"/><Relationship Id="rId213" Type="http://schemas.openxmlformats.org/officeDocument/2006/relationships/image" Target="../media/image137.png"/><Relationship Id="rId2" Type="http://schemas.openxmlformats.org/officeDocument/2006/relationships/customXml" Target="../ink/ink1.xml"/><Relationship Id="rId29" Type="http://schemas.openxmlformats.org/officeDocument/2006/relationships/image" Target="../media/image45.png"/><Relationship Id="rId40" Type="http://schemas.openxmlformats.org/officeDocument/2006/relationships/customXml" Target="../ink/ink18.xml"/><Relationship Id="rId115" Type="http://schemas.openxmlformats.org/officeDocument/2006/relationships/image" Target="../media/image88.png"/><Relationship Id="rId136" Type="http://schemas.openxmlformats.org/officeDocument/2006/relationships/customXml" Target="../ink/ink66.xml"/><Relationship Id="rId157" Type="http://schemas.openxmlformats.org/officeDocument/2006/relationships/image" Target="../media/image109.png"/><Relationship Id="rId178" Type="http://schemas.openxmlformats.org/officeDocument/2006/relationships/customXml" Target="../ink/ink87.xml"/><Relationship Id="rId61" Type="http://schemas.openxmlformats.org/officeDocument/2006/relationships/image" Target="../media/image61.png"/><Relationship Id="rId82" Type="http://schemas.openxmlformats.org/officeDocument/2006/relationships/customXml" Target="../ink/ink39.xml"/><Relationship Id="rId199" Type="http://schemas.openxmlformats.org/officeDocument/2006/relationships/image" Target="../media/image130.png"/><Relationship Id="rId203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7.xml"/><Relationship Id="rId21" Type="http://schemas.openxmlformats.org/officeDocument/2006/relationships/image" Target="../media/image147.png"/><Relationship Id="rId42" Type="http://schemas.openxmlformats.org/officeDocument/2006/relationships/image" Target="../media/image157.png"/><Relationship Id="rId47" Type="http://schemas.openxmlformats.org/officeDocument/2006/relationships/customXml" Target="../ink/ink128.xml"/><Relationship Id="rId63" Type="http://schemas.openxmlformats.org/officeDocument/2006/relationships/customXml" Target="../ink/ink136.xml"/><Relationship Id="rId68" Type="http://schemas.openxmlformats.org/officeDocument/2006/relationships/image" Target="../media/image170.png"/><Relationship Id="rId84" Type="http://schemas.openxmlformats.org/officeDocument/2006/relationships/image" Target="../media/image178.png"/><Relationship Id="rId89" Type="http://schemas.openxmlformats.org/officeDocument/2006/relationships/customXml" Target="../ink/ink149.xml"/><Relationship Id="rId16" Type="http://schemas.openxmlformats.org/officeDocument/2006/relationships/customXml" Target="../ink/ink112.xml"/><Relationship Id="rId11" Type="http://schemas.openxmlformats.org/officeDocument/2006/relationships/image" Target="../media/image142.png"/><Relationship Id="rId32" Type="http://schemas.openxmlformats.org/officeDocument/2006/relationships/customXml" Target="../ink/ink120.xml"/><Relationship Id="rId37" Type="http://schemas.openxmlformats.org/officeDocument/2006/relationships/image" Target="../media/image155.png"/><Relationship Id="rId53" Type="http://schemas.openxmlformats.org/officeDocument/2006/relationships/customXml" Target="../ink/ink131.xml"/><Relationship Id="rId58" Type="http://schemas.openxmlformats.org/officeDocument/2006/relationships/image" Target="../media/image165.png"/><Relationship Id="rId74" Type="http://schemas.openxmlformats.org/officeDocument/2006/relationships/image" Target="../media/image173.png"/><Relationship Id="rId79" Type="http://schemas.openxmlformats.org/officeDocument/2006/relationships/customXml" Target="../ink/ink144.xml"/><Relationship Id="rId90" Type="http://schemas.openxmlformats.org/officeDocument/2006/relationships/image" Target="../media/image181.png"/><Relationship Id="rId95" Type="http://schemas.openxmlformats.org/officeDocument/2006/relationships/customXml" Target="../ink/ink152.xml"/><Relationship Id="rId22" Type="http://schemas.openxmlformats.org/officeDocument/2006/relationships/customXml" Target="../ink/ink115.xml"/><Relationship Id="rId27" Type="http://schemas.openxmlformats.org/officeDocument/2006/relationships/image" Target="../media/image150.png"/><Relationship Id="rId43" Type="http://schemas.openxmlformats.org/officeDocument/2006/relationships/customXml" Target="../ink/ink126.xml"/><Relationship Id="rId48" Type="http://schemas.openxmlformats.org/officeDocument/2006/relationships/image" Target="../media/image160.png"/><Relationship Id="rId64" Type="http://schemas.openxmlformats.org/officeDocument/2006/relationships/image" Target="../media/image168.png"/><Relationship Id="rId69" Type="http://schemas.openxmlformats.org/officeDocument/2006/relationships/customXml" Target="../ink/ink139.xml"/><Relationship Id="rId8" Type="http://schemas.openxmlformats.org/officeDocument/2006/relationships/customXml" Target="../ink/ink108.xml"/><Relationship Id="rId51" Type="http://schemas.openxmlformats.org/officeDocument/2006/relationships/customXml" Target="../ink/ink130.xml"/><Relationship Id="rId72" Type="http://schemas.openxmlformats.org/officeDocument/2006/relationships/image" Target="../media/image172.png"/><Relationship Id="rId80" Type="http://schemas.openxmlformats.org/officeDocument/2006/relationships/image" Target="../media/image176.png"/><Relationship Id="rId85" Type="http://schemas.openxmlformats.org/officeDocument/2006/relationships/customXml" Target="../ink/ink147.xml"/><Relationship Id="rId93" Type="http://schemas.openxmlformats.org/officeDocument/2006/relationships/customXml" Target="../ink/ink151.xml"/><Relationship Id="rId98" Type="http://schemas.openxmlformats.org/officeDocument/2006/relationships/image" Target="../media/image185.png"/><Relationship Id="rId12" Type="http://schemas.openxmlformats.org/officeDocument/2006/relationships/customXml" Target="../ink/ink110.xml"/><Relationship Id="rId17" Type="http://schemas.openxmlformats.org/officeDocument/2006/relationships/image" Target="../media/image145.png"/><Relationship Id="rId25" Type="http://schemas.openxmlformats.org/officeDocument/2006/relationships/image" Target="../media/image149.png"/><Relationship Id="rId33" Type="http://schemas.openxmlformats.org/officeDocument/2006/relationships/image" Target="../media/image153.png"/><Relationship Id="rId38" Type="http://schemas.openxmlformats.org/officeDocument/2006/relationships/customXml" Target="../ink/ink123.xml"/><Relationship Id="rId46" Type="http://schemas.openxmlformats.org/officeDocument/2006/relationships/image" Target="../media/image159.png"/><Relationship Id="rId59" Type="http://schemas.openxmlformats.org/officeDocument/2006/relationships/customXml" Target="../ink/ink134.xml"/><Relationship Id="rId67" Type="http://schemas.openxmlformats.org/officeDocument/2006/relationships/customXml" Target="../ink/ink138.xml"/><Relationship Id="rId20" Type="http://schemas.openxmlformats.org/officeDocument/2006/relationships/customXml" Target="../ink/ink114.xml"/><Relationship Id="rId41" Type="http://schemas.openxmlformats.org/officeDocument/2006/relationships/customXml" Target="../ink/ink125.xml"/><Relationship Id="rId54" Type="http://schemas.openxmlformats.org/officeDocument/2006/relationships/image" Target="../media/image163.png"/><Relationship Id="rId62" Type="http://schemas.openxmlformats.org/officeDocument/2006/relationships/image" Target="../media/image167.png"/><Relationship Id="rId70" Type="http://schemas.openxmlformats.org/officeDocument/2006/relationships/image" Target="../media/image171.png"/><Relationship Id="rId75" Type="http://schemas.openxmlformats.org/officeDocument/2006/relationships/customXml" Target="../ink/ink142.xml"/><Relationship Id="rId83" Type="http://schemas.openxmlformats.org/officeDocument/2006/relationships/customXml" Target="../ink/ink146.xml"/><Relationship Id="rId88" Type="http://schemas.openxmlformats.org/officeDocument/2006/relationships/image" Target="../media/image180.png"/><Relationship Id="rId91" Type="http://schemas.openxmlformats.org/officeDocument/2006/relationships/customXml" Target="../ink/ink150.xml"/><Relationship Id="rId96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44.png"/><Relationship Id="rId23" Type="http://schemas.openxmlformats.org/officeDocument/2006/relationships/image" Target="../media/image148.png"/><Relationship Id="rId28" Type="http://schemas.openxmlformats.org/officeDocument/2006/relationships/customXml" Target="../ink/ink118.xml"/><Relationship Id="rId36" Type="http://schemas.openxmlformats.org/officeDocument/2006/relationships/customXml" Target="../ink/ink122.xml"/><Relationship Id="rId49" Type="http://schemas.openxmlformats.org/officeDocument/2006/relationships/customXml" Target="../ink/ink129.xml"/><Relationship Id="rId57" Type="http://schemas.openxmlformats.org/officeDocument/2006/relationships/customXml" Target="../ink/ink133.xml"/><Relationship Id="rId10" Type="http://schemas.openxmlformats.org/officeDocument/2006/relationships/customXml" Target="../ink/ink109.xml"/><Relationship Id="rId31" Type="http://schemas.openxmlformats.org/officeDocument/2006/relationships/image" Target="../media/image152.png"/><Relationship Id="rId44" Type="http://schemas.openxmlformats.org/officeDocument/2006/relationships/image" Target="../media/image158.png"/><Relationship Id="rId52" Type="http://schemas.openxmlformats.org/officeDocument/2006/relationships/image" Target="../media/image162.png"/><Relationship Id="rId60" Type="http://schemas.openxmlformats.org/officeDocument/2006/relationships/image" Target="../media/image166.png"/><Relationship Id="rId65" Type="http://schemas.openxmlformats.org/officeDocument/2006/relationships/customXml" Target="../ink/ink137.xml"/><Relationship Id="rId73" Type="http://schemas.openxmlformats.org/officeDocument/2006/relationships/customXml" Target="../ink/ink141.xml"/><Relationship Id="rId78" Type="http://schemas.openxmlformats.org/officeDocument/2006/relationships/image" Target="../media/image175.png"/><Relationship Id="rId81" Type="http://schemas.openxmlformats.org/officeDocument/2006/relationships/customXml" Target="../ink/ink145.xml"/><Relationship Id="rId86" Type="http://schemas.openxmlformats.org/officeDocument/2006/relationships/image" Target="../media/image179.png"/><Relationship Id="rId94" Type="http://schemas.openxmlformats.org/officeDocument/2006/relationships/image" Target="../media/image183.png"/><Relationship Id="rId99" Type="http://schemas.openxmlformats.org/officeDocument/2006/relationships/customXml" Target="../ink/ink154.xml"/><Relationship Id="rId9" Type="http://schemas.openxmlformats.org/officeDocument/2006/relationships/image" Target="../media/image141.png"/><Relationship Id="rId13" Type="http://schemas.openxmlformats.org/officeDocument/2006/relationships/image" Target="../media/image143.png"/><Relationship Id="rId18" Type="http://schemas.openxmlformats.org/officeDocument/2006/relationships/customXml" Target="../ink/ink113.xml"/><Relationship Id="rId39" Type="http://schemas.openxmlformats.org/officeDocument/2006/relationships/customXml" Target="../ink/ink124.xml"/><Relationship Id="rId34" Type="http://schemas.openxmlformats.org/officeDocument/2006/relationships/customXml" Target="../ink/ink121.xml"/><Relationship Id="rId50" Type="http://schemas.openxmlformats.org/officeDocument/2006/relationships/image" Target="../media/image161.png"/><Relationship Id="rId55" Type="http://schemas.openxmlformats.org/officeDocument/2006/relationships/customXml" Target="../ink/ink132.xml"/><Relationship Id="rId76" Type="http://schemas.openxmlformats.org/officeDocument/2006/relationships/image" Target="../media/image174.png"/><Relationship Id="rId97" Type="http://schemas.openxmlformats.org/officeDocument/2006/relationships/customXml" Target="../ink/ink153.xml"/><Relationship Id="rId7" Type="http://schemas.openxmlformats.org/officeDocument/2006/relationships/image" Target="../media/image1400.png"/><Relationship Id="rId71" Type="http://schemas.openxmlformats.org/officeDocument/2006/relationships/customXml" Target="../ink/ink140.xml"/><Relationship Id="rId92" Type="http://schemas.openxmlformats.org/officeDocument/2006/relationships/image" Target="../media/image182.png"/><Relationship Id="rId2" Type="http://schemas.openxmlformats.org/officeDocument/2006/relationships/customXml" Target="../ink/ink107.xml"/><Relationship Id="rId29" Type="http://schemas.openxmlformats.org/officeDocument/2006/relationships/image" Target="../media/image151.png"/><Relationship Id="rId24" Type="http://schemas.openxmlformats.org/officeDocument/2006/relationships/customXml" Target="../ink/ink116.xml"/><Relationship Id="rId40" Type="http://schemas.openxmlformats.org/officeDocument/2006/relationships/image" Target="../media/image156.png"/><Relationship Id="rId45" Type="http://schemas.openxmlformats.org/officeDocument/2006/relationships/customXml" Target="../ink/ink127.xml"/><Relationship Id="rId66" Type="http://schemas.openxmlformats.org/officeDocument/2006/relationships/image" Target="../media/image169.png"/><Relationship Id="rId87" Type="http://schemas.openxmlformats.org/officeDocument/2006/relationships/customXml" Target="../ink/ink148.xml"/><Relationship Id="rId61" Type="http://schemas.openxmlformats.org/officeDocument/2006/relationships/customXml" Target="../ink/ink135.xml"/><Relationship Id="rId82" Type="http://schemas.openxmlformats.org/officeDocument/2006/relationships/image" Target="../media/image177.png"/><Relationship Id="rId19" Type="http://schemas.openxmlformats.org/officeDocument/2006/relationships/image" Target="../media/image146.png"/><Relationship Id="rId14" Type="http://schemas.openxmlformats.org/officeDocument/2006/relationships/customXml" Target="../ink/ink111.xml"/><Relationship Id="rId30" Type="http://schemas.openxmlformats.org/officeDocument/2006/relationships/customXml" Target="../ink/ink119.xml"/><Relationship Id="rId35" Type="http://schemas.openxmlformats.org/officeDocument/2006/relationships/image" Target="../media/image154.png"/><Relationship Id="rId56" Type="http://schemas.openxmlformats.org/officeDocument/2006/relationships/image" Target="../media/image164.png"/><Relationship Id="rId77" Type="http://schemas.openxmlformats.org/officeDocument/2006/relationships/customXml" Target="../ink/ink143.xml"/><Relationship Id="rId100" Type="http://schemas.openxmlformats.org/officeDocument/2006/relationships/image" Target="../media/image18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2.png"/><Relationship Id="rId21" Type="http://schemas.openxmlformats.org/officeDocument/2006/relationships/image" Target="../media/image194.png"/><Relationship Id="rId42" Type="http://schemas.openxmlformats.org/officeDocument/2006/relationships/customXml" Target="../ink/ink173.xml"/><Relationship Id="rId63" Type="http://schemas.openxmlformats.org/officeDocument/2006/relationships/image" Target="../media/image215.png"/><Relationship Id="rId84" Type="http://schemas.openxmlformats.org/officeDocument/2006/relationships/customXml" Target="../ink/ink194.xml"/><Relationship Id="rId138" Type="http://schemas.openxmlformats.org/officeDocument/2006/relationships/customXml" Target="../ink/ink221.xml"/><Relationship Id="rId159" Type="http://schemas.openxmlformats.org/officeDocument/2006/relationships/image" Target="../media/image263.png"/><Relationship Id="rId170" Type="http://schemas.openxmlformats.org/officeDocument/2006/relationships/customXml" Target="../ink/ink237.xml"/><Relationship Id="rId107" Type="http://schemas.openxmlformats.org/officeDocument/2006/relationships/image" Target="../media/image237.png"/><Relationship Id="rId11" Type="http://schemas.openxmlformats.org/officeDocument/2006/relationships/image" Target="../media/image189.png"/><Relationship Id="rId32" Type="http://schemas.openxmlformats.org/officeDocument/2006/relationships/customXml" Target="../ink/ink168.xml"/><Relationship Id="rId53" Type="http://schemas.openxmlformats.org/officeDocument/2006/relationships/image" Target="../media/image210.png"/><Relationship Id="rId74" Type="http://schemas.openxmlformats.org/officeDocument/2006/relationships/customXml" Target="../ink/ink189.xml"/><Relationship Id="rId128" Type="http://schemas.openxmlformats.org/officeDocument/2006/relationships/customXml" Target="../ink/ink216.xml"/><Relationship Id="rId149" Type="http://schemas.openxmlformats.org/officeDocument/2006/relationships/image" Target="../media/image258.png"/><Relationship Id="rId95" Type="http://schemas.openxmlformats.org/officeDocument/2006/relationships/image" Target="../media/image231.png"/><Relationship Id="rId160" Type="http://schemas.openxmlformats.org/officeDocument/2006/relationships/customXml" Target="../ink/ink232.xml"/><Relationship Id="rId181" Type="http://schemas.openxmlformats.org/officeDocument/2006/relationships/image" Target="../media/image274.png"/><Relationship Id="rId22" Type="http://schemas.openxmlformats.org/officeDocument/2006/relationships/customXml" Target="../ink/ink163.xml"/><Relationship Id="rId43" Type="http://schemas.openxmlformats.org/officeDocument/2006/relationships/image" Target="../media/image205.png"/><Relationship Id="rId64" Type="http://schemas.openxmlformats.org/officeDocument/2006/relationships/customXml" Target="../ink/ink184.xml"/><Relationship Id="rId118" Type="http://schemas.openxmlformats.org/officeDocument/2006/relationships/customXml" Target="../ink/ink211.xml"/><Relationship Id="rId139" Type="http://schemas.openxmlformats.org/officeDocument/2006/relationships/image" Target="../media/image253.png"/><Relationship Id="rId85" Type="http://schemas.openxmlformats.org/officeDocument/2006/relationships/image" Target="../media/image226.png"/><Relationship Id="rId150" Type="http://schemas.openxmlformats.org/officeDocument/2006/relationships/customXml" Target="../ink/ink227.xml"/><Relationship Id="rId171" Type="http://schemas.openxmlformats.org/officeDocument/2006/relationships/image" Target="../media/image269.png"/><Relationship Id="rId12" Type="http://schemas.openxmlformats.org/officeDocument/2006/relationships/customXml" Target="../ink/ink158.xml"/><Relationship Id="rId33" Type="http://schemas.openxmlformats.org/officeDocument/2006/relationships/image" Target="../media/image200.png"/><Relationship Id="rId108" Type="http://schemas.openxmlformats.org/officeDocument/2006/relationships/customXml" Target="../ink/ink206.xml"/><Relationship Id="rId129" Type="http://schemas.openxmlformats.org/officeDocument/2006/relationships/image" Target="../media/image248.png"/><Relationship Id="rId54" Type="http://schemas.openxmlformats.org/officeDocument/2006/relationships/customXml" Target="../ink/ink179.xml"/><Relationship Id="rId75" Type="http://schemas.openxmlformats.org/officeDocument/2006/relationships/image" Target="../media/image221.png"/><Relationship Id="rId96" Type="http://schemas.openxmlformats.org/officeDocument/2006/relationships/customXml" Target="../ink/ink200.xml"/><Relationship Id="rId140" Type="http://schemas.openxmlformats.org/officeDocument/2006/relationships/customXml" Target="../ink/ink222.xml"/><Relationship Id="rId161" Type="http://schemas.openxmlformats.org/officeDocument/2006/relationships/image" Target="../media/image264.png"/><Relationship Id="rId182" Type="http://schemas.openxmlformats.org/officeDocument/2006/relationships/customXml" Target="../ink/ink243.xml"/><Relationship Id="rId23" Type="http://schemas.openxmlformats.org/officeDocument/2006/relationships/image" Target="../media/image195.png"/><Relationship Id="rId119" Type="http://schemas.openxmlformats.org/officeDocument/2006/relationships/image" Target="../media/image243.png"/><Relationship Id="rId44" Type="http://schemas.openxmlformats.org/officeDocument/2006/relationships/customXml" Target="../ink/ink174.xml"/><Relationship Id="rId60" Type="http://schemas.openxmlformats.org/officeDocument/2006/relationships/customXml" Target="../ink/ink182.xml"/><Relationship Id="rId65" Type="http://schemas.openxmlformats.org/officeDocument/2006/relationships/image" Target="../media/image216.png"/><Relationship Id="rId81" Type="http://schemas.openxmlformats.org/officeDocument/2006/relationships/image" Target="../media/image224.png"/><Relationship Id="rId86" Type="http://schemas.openxmlformats.org/officeDocument/2006/relationships/customXml" Target="../ink/ink195.xml"/><Relationship Id="rId130" Type="http://schemas.openxmlformats.org/officeDocument/2006/relationships/customXml" Target="../ink/ink217.xml"/><Relationship Id="rId135" Type="http://schemas.openxmlformats.org/officeDocument/2006/relationships/image" Target="../media/image251.png"/><Relationship Id="rId151" Type="http://schemas.openxmlformats.org/officeDocument/2006/relationships/image" Target="../media/image259.png"/><Relationship Id="rId156" Type="http://schemas.openxmlformats.org/officeDocument/2006/relationships/customXml" Target="../ink/ink230.xml"/><Relationship Id="rId177" Type="http://schemas.openxmlformats.org/officeDocument/2006/relationships/image" Target="../media/image272.png"/><Relationship Id="rId172" Type="http://schemas.openxmlformats.org/officeDocument/2006/relationships/customXml" Target="../ink/ink238.xml"/><Relationship Id="rId13" Type="http://schemas.openxmlformats.org/officeDocument/2006/relationships/image" Target="../media/image190.png"/><Relationship Id="rId18" Type="http://schemas.openxmlformats.org/officeDocument/2006/relationships/customXml" Target="../ink/ink161.xml"/><Relationship Id="rId39" Type="http://schemas.openxmlformats.org/officeDocument/2006/relationships/image" Target="../media/image203.png"/><Relationship Id="rId109" Type="http://schemas.openxmlformats.org/officeDocument/2006/relationships/image" Target="../media/image238.png"/><Relationship Id="rId34" Type="http://schemas.openxmlformats.org/officeDocument/2006/relationships/customXml" Target="../ink/ink169.xml"/><Relationship Id="rId50" Type="http://schemas.openxmlformats.org/officeDocument/2006/relationships/customXml" Target="../ink/ink177.xml"/><Relationship Id="rId55" Type="http://schemas.openxmlformats.org/officeDocument/2006/relationships/image" Target="../media/image211.png"/><Relationship Id="rId76" Type="http://schemas.openxmlformats.org/officeDocument/2006/relationships/customXml" Target="../ink/ink190.xml"/><Relationship Id="rId97" Type="http://schemas.openxmlformats.org/officeDocument/2006/relationships/image" Target="../media/image232.png"/><Relationship Id="rId104" Type="http://schemas.openxmlformats.org/officeDocument/2006/relationships/customXml" Target="../ink/ink204.xml"/><Relationship Id="rId120" Type="http://schemas.openxmlformats.org/officeDocument/2006/relationships/customXml" Target="../ink/ink212.xml"/><Relationship Id="rId125" Type="http://schemas.openxmlformats.org/officeDocument/2006/relationships/image" Target="../media/image246.png"/><Relationship Id="rId141" Type="http://schemas.openxmlformats.org/officeDocument/2006/relationships/image" Target="../media/image254.png"/><Relationship Id="rId146" Type="http://schemas.openxmlformats.org/officeDocument/2006/relationships/customXml" Target="../ink/ink225.xml"/><Relationship Id="rId167" Type="http://schemas.openxmlformats.org/officeDocument/2006/relationships/image" Target="../media/image267.png"/><Relationship Id="rId7" Type="http://schemas.openxmlformats.org/officeDocument/2006/relationships/image" Target="../media/image1870.png"/><Relationship Id="rId71" Type="http://schemas.openxmlformats.org/officeDocument/2006/relationships/image" Target="../media/image219.png"/><Relationship Id="rId92" Type="http://schemas.openxmlformats.org/officeDocument/2006/relationships/customXml" Target="../ink/ink198.xml"/><Relationship Id="rId162" Type="http://schemas.openxmlformats.org/officeDocument/2006/relationships/customXml" Target="../ink/ink233.xml"/><Relationship Id="rId183" Type="http://schemas.openxmlformats.org/officeDocument/2006/relationships/image" Target="../media/image275.png"/><Relationship Id="rId2" Type="http://schemas.openxmlformats.org/officeDocument/2006/relationships/customXml" Target="../ink/ink155.xml"/><Relationship Id="rId29" Type="http://schemas.openxmlformats.org/officeDocument/2006/relationships/image" Target="../media/image198.png"/><Relationship Id="rId24" Type="http://schemas.openxmlformats.org/officeDocument/2006/relationships/customXml" Target="../ink/ink164.xml"/><Relationship Id="rId40" Type="http://schemas.openxmlformats.org/officeDocument/2006/relationships/customXml" Target="../ink/ink172.xml"/><Relationship Id="rId45" Type="http://schemas.openxmlformats.org/officeDocument/2006/relationships/image" Target="../media/image206.png"/><Relationship Id="rId66" Type="http://schemas.openxmlformats.org/officeDocument/2006/relationships/customXml" Target="../ink/ink185.xml"/><Relationship Id="rId87" Type="http://schemas.openxmlformats.org/officeDocument/2006/relationships/image" Target="../media/image227.png"/><Relationship Id="rId110" Type="http://schemas.openxmlformats.org/officeDocument/2006/relationships/customXml" Target="../ink/ink207.xml"/><Relationship Id="rId115" Type="http://schemas.openxmlformats.org/officeDocument/2006/relationships/image" Target="../media/image241.png"/><Relationship Id="rId131" Type="http://schemas.openxmlformats.org/officeDocument/2006/relationships/image" Target="../media/image249.png"/><Relationship Id="rId136" Type="http://schemas.openxmlformats.org/officeDocument/2006/relationships/customXml" Target="../ink/ink220.xml"/><Relationship Id="rId157" Type="http://schemas.openxmlformats.org/officeDocument/2006/relationships/image" Target="../media/image262.png"/><Relationship Id="rId178" Type="http://schemas.openxmlformats.org/officeDocument/2006/relationships/customXml" Target="../ink/ink241.xml"/><Relationship Id="rId61" Type="http://schemas.openxmlformats.org/officeDocument/2006/relationships/image" Target="../media/image214.png"/><Relationship Id="rId82" Type="http://schemas.openxmlformats.org/officeDocument/2006/relationships/customXml" Target="../ink/ink193.xml"/><Relationship Id="rId152" Type="http://schemas.openxmlformats.org/officeDocument/2006/relationships/customXml" Target="../ink/ink228.xml"/><Relationship Id="rId173" Type="http://schemas.openxmlformats.org/officeDocument/2006/relationships/image" Target="../media/image270.png"/><Relationship Id="rId19" Type="http://schemas.openxmlformats.org/officeDocument/2006/relationships/image" Target="../media/image193.png"/><Relationship Id="rId14" Type="http://schemas.openxmlformats.org/officeDocument/2006/relationships/customXml" Target="../ink/ink159.xml"/><Relationship Id="rId30" Type="http://schemas.openxmlformats.org/officeDocument/2006/relationships/customXml" Target="../ink/ink167.xml"/><Relationship Id="rId35" Type="http://schemas.openxmlformats.org/officeDocument/2006/relationships/image" Target="../media/image201.png"/><Relationship Id="rId56" Type="http://schemas.openxmlformats.org/officeDocument/2006/relationships/customXml" Target="../ink/ink180.xml"/><Relationship Id="rId77" Type="http://schemas.openxmlformats.org/officeDocument/2006/relationships/image" Target="../media/image222.png"/><Relationship Id="rId100" Type="http://schemas.openxmlformats.org/officeDocument/2006/relationships/customXml" Target="../ink/ink202.xml"/><Relationship Id="rId105" Type="http://schemas.openxmlformats.org/officeDocument/2006/relationships/image" Target="../media/image236.png"/><Relationship Id="rId126" Type="http://schemas.openxmlformats.org/officeDocument/2006/relationships/customXml" Target="../ink/ink215.xml"/><Relationship Id="rId147" Type="http://schemas.openxmlformats.org/officeDocument/2006/relationships/image" Target="../media/image257.png"/><Relationship Id="rId168" Type="http://schemas.openxmlformats.org/officeDocument/2006/relationships/customXml" Target="../ink/ink236.xml"/><Relationship Id="rId8" Type="http://schemas.openxmlformats.org/officeDocument/2006/relationships/customXml" Target="../ink/ink156.xml"/><Relationship Id="rId51" Type="http://schemas.openxmlformats.org/officeDocument/2006/relationships/image" Target="../media/image209.png"/><Relationship Id="rId72" Type="http://schemas.openxmlformats.org/officeDocument/2006/relationships/customXml" Target="../ink/ink188.xml"/><Relationship Id="rId93" Type="http://schemas.openxmlformats.org/officeDocument/2006/relationships/image" Target="../media/image230.png"/><Relationship Id="rId98" Type="http://schemas.openxmlformats.org/officeDocument/2006/relationships/customXml" Target="../ink/ink201.xml"/><Relationship Id="rId121" Type="http://schemas.openxmlformats.org/officeDocument/2006/relationships/image" Target="../media/image244.png"/><Relationship Id="rId142" Type="http://schemas.openxmlformats.org/officeDocument/2006/relationships/customXml" Target="../ink/ink223.xml"/><Relationship Id="rId163" Type="http://schemas.openxmlformats.org/officeDocument/2006/relationships/image" Target="../media/image265.png"/><Relationship Id="rId184" Type="http://schemas.openxmlformats.org/officeDocument/2006/relationships/customXml" Target="../ink/ink244.xml"/><Relationship Id="rId25" Type="http://schemas.openxmlformats.org/officeDocument/2006/relationships/image" Target="../media/image196.png"/><Relationship Id="rId46" Type="http://schemas.openxmlformats.org/officeDocument/2006/relationships/customXml" Target="../ink/ink175.xml"/><Relationship Id="rId67" Type="http://schemas.openxmlformats.org/officeDocument/2006/relationships/image" Target="../media/image217.png"/><Relationship Id="rId116" Type="http://schemas.openxmlformats.org/officeDocument/2006/relationships/customXml" Target="../ink/ink210.xml"/><Relationship Id="rId137" Type="http://schemas.openxmlformats.org/officeDocument/2006/relationships/image" Target="../media/image252.png"/><Relationship Id="rId158" Type="http://schemas.openxmlformats.org/officeDocument/2006/relationships/customXml" Target="../ink/ink231.xml"/><Relationship Id="rId20" Type="http://schemas.openxmlformats.org/officeDocument/2006/relationships/customXml" Target="../ink/ink162.xml"/><Relationship Id="rId41" Type="http://schemas.openxmlformats.org/officeDocument/2006/relationships/image" Target="../media/image204.png"/><Relationship Id="rId62" Type="http://schemas.openxmlformats.org/officeDocument/2006/relationships/customXml" Target="../ink/ink183.xml"/><Relationship Id="rId83" Type="http://schemas.openxmlformats.org/officeDocument/2006/relationships/image" Target="../media/image225.png"/><Relationship Id="rId88" Type="http://schemas.openxmlformats.org/officeDocument/2006/relationships/customXml" Target="../ink/ink196.xml"/><Relationship Id="rId111" Type="http://schemas.openxmlformats.org/officeDocument/2006/relationships/image" Target="../media/image239.png"/><Relationship Id="rId132" Type="http://schemas.openxmlformats.org/officeDocument/2006/relationships/customXml" Target="../ink/ink218.xml"/><Relationship Id="rId153" Type="http://schemas.openxmlformats.org/officeDocument/2006/relationships/image" Target="../media/image260.png"/><Relationship Id="rId174" Type="http://schemas.openxmlformats.org/officeDocument/2006/relationships/customXml" Target="../ink/ink239.xml"/><Relationship Id="rId179" Type="http://schemas.openxmlformats.org/officeDocument/2006/relationships/image" Target="../media/image273.png"/><Relationship Id="rId15" Type="http://schemas.openxmlformats.org/officeDocument/2006/relationships/image" Target="../media/image191.png"/><Relationship Id="rId36" Type="http://schemas.openxmlformats.org/officeDocument/2006/relationships/customXml" Target="../ink/ink170.xml"/><Relationship Id="rId57" Type="http://schemas.openxmlformats.org/officeDocument/2006/relationships/image" Target="../media/image212.png"/><Relationship Id="rId106" Type="http://schemas.openxmlformats.org/officeDocument/2006/relationships/customXml" Target="../ink/ink205.xml"/><Relationship Id="rId127" Type="http://schemas.openxmlformats.org/officeDocument/2006/relationships/image" Target="../media/image247.png"/><Relationship Id="rId10" Type="http://schemas.openxmlformats.org/officeDocument/2006/relationships/customXml" Target="../ink/ink157.xml"/><Relationship Id="rId31" Type="http://schemas.openxmlformats.org/officeDocument/2006/relationships/image" Target="../media/image199.png"/><Relationship Id="rId52" Type="http://schemas.openxmlformats.org/officeDocument/2006/relationships/customXml" Target="../ink/ink178.xml"/><Relationship Id="rId73" Type="http://schemas.openxmlformats.org/officeDocument/2006/relationships/image" Target="../media/image220.png"/><Relationship Id="rId78" Type="http://schemas.openxmlformats.org/officeDocument/2006/relationships/customXml" Target="../ink/ink191.xml"/><Relationship Id="rId94" Type="http://schemas.openxmlformats.org/officeDocument/2006/relationships/customXml" Target="../ink/ink199.xml"/><Relationship Id="rId99" Type="http://schemas.openxmlformats.org/officeDocument/2006/relationships/image" Target="../media/image233.png"/><Relationship Id="rId101" Type="http://schemas.openxmlformats.org/officeDocument/2006/relationships/image" Target="../media/image234.png"/><Relationship Id="rId122" Type="http://schemas.openxmlformats.org/officeDocument/2006/relationships/customXml" Target="../ink/ink213.xml"/><Relationship Id="rId143" Type="http://schemas.openxmlformats.org/officeDocument/2006/relationships/image" Target="../media/image255.png"/><Relationship Id="rId148" Type="http://schemas.openxmlformats.org/officeDocument/2006/relationships/customXml" Target="../ink/ink226.xml"/><Relationship Id="rId164" Type="http://schemas.openxmlformats.org/officeDocument/2006/relationships/customXml" Target="../ink/ink234.xml"/><Relationship Id="rId169" Type="http://schemas.openxmlformats.org/officeDocument/2006/relationships/image" Target="../media/image268.png"/><Relationship Id="rId185" Type="http://schemas.openxmlformats.org/officeDocument/2006/relationships/image" Target="../media/image276.png"/><Relationship Id="rId9" Type="http://schemas.openxmlformats.org/officeDocument/2006/relationships/image" Target="../media/image188.png"/><Relationship Id="rId180" Type="http://schemas.openxmlformats.org/officeDocument/2006/relationships/customXml" Target="../ink/ink242.xml"/><Relationship Id="rId26" Type="http://schemas.openxmlformats.org/officeDocument/2006/relationships/customXml" Target="../ink/ink165.xml"/><Relationship Id="rId47" Type="http://schemas.openxmlformats.org/officeDocument/2006/relationships/image" Target="../media/image207.png"/><Relationship Id="rId68" Type="http://schemas.openxmlformats.org/officeDocument/2006/relationships/customXml" Target="../ink/ink186.xml"/><Relationship Id="rId89" Type="http://schemas.openxmlformats.org/officeDocument/2006/relationships/image" Target="../media/image228.png"/><Relationship Id="rId112" Type="http://schemas.openxmlformats.org/officeDocument/2006/relationships/customXml" Target="../ink/ink208.xml"/><Relationship Id="rId133" Type="http://schemas.openxmlformats.org/officeDocument/2006/relationships/image" Target="../media/image250.png"/><Relationship Id="rId154" Type="http://schemas.openxmlformats.org/officeDocument/2006/relationships/customXml" Target="../ink/ink229.xml"/><Relationship Id="rId175" Type="http://schemas.openxmlformats.org/officeDocument/2006/relationships/image" Target="../media/image271.png"/><Relationship Id="rId16" Type="http://schemas.openxmlformats.org/officeDocument/2006/relationships/customXml" Target="../ink/ink160.xml"/><Relationship Id="rId37" Type="http://schemas.openxmlformats.org/officeDocument/2006/relationships/image" Target="../media/image202.png"/><Relationship Id="rId58" Type="http://schemas.openxmlformats.org/officeDocument/2006/relationships/customXml" Target="../ink/ink181.xml"/><Relationship Id="rId79" Type="http://schemas.openxmlformats.org/officeDocument/2006/relationships/image" Target="../media/image223.png"/><Relationship Id="rId102" Type="http://schemas.openxmlformats.org/officeDocument/2006/relationships/customXml" Target="../ink/ink203.xml"/><Relationship Id="rId123" Type="http://schemas.openxmlformats.org/officeDocument/2006/relationships/image" Target="../media/image245.png"/><Relationship Id="rId144" Type="http://schemas.openxmlformats.org/officeDocument/2006/relationships/customXml" Target="../ink/ink224.xml"/><Relationship Id="rId90" Type="http://schemas.openxmlformats.org/officeDocument/2006/relationships/customXml" Target="../ink/ink197.xml"/><Relationship Id="rId165" Type="http://schemas.openxmlformats.org/officeDocument/2006/relationships/image" Target="../media/image266.png"/><Relationship Id="rId27" Type="http://schemas.openxmlformats.org/officeDocument/2006/relationships/image" Target="../media/image197.png"/><Relationship Id="rId48" Type="http://schemas.openxmlformats.org/officeDocument/2006/relationships/customXml" Target="../ink/ink176.xml"/><Relationship Id="rId69" Type="http://schemas.openxmlformats.org/officeDocument/2006/relationships/image" Target="../media/image218.png"/><Relationship Id="rId113" Type="http://schemas.openxmlformats.org/officeDocument/2006/relationships/image" Target="../media/image240.png"/><Relationship Id="rId134" Type="http://schemas.openxmlformats.org/officeDocument/2006/relationships/customXml" Target="../ink/ink219.xml"/><Relationship Id="rId80" Type="http://schemas.openxmlformats.org/officeDocument/2006/relationships/customXml" Target="../ink/ink192.xml"/><Relationship Id="rId155" Type="http://schemas.openxmlformats.org/officeDocument/2006/relationships/image" Target="../media/image261.png"/><Relationship Id="rId176" Type="http://schemas.openxmlformats.org/officeDocument/2006/relationships/customXml" Target="../ink/ink240.xml"/><Relationship Id="rId17" Type="http://schemas.openxmlformats.org/officeDocument/2006/relationships/image" Target="../media/image192.png"/><Relationship Id="rId38" Type="http://schemas.openxmlformats.org/officeDocument/2006/relationships/customXml" Target="../ink/ink171.xml"/><Relationship Id="rId59" Type="http://schemas.openxmlformats.org/officeDocument/2006/relationships/image" Target="../media/image213.png"/><Relationship Id="rId103" Type="http://schemas.openxmlformats.org/officeDocument/2006/relationships/image" Target="../media/image235.png"/><Relationship Id="rId124" Type="http://schemas.openxmlformats.org/officeDocument/2006/relationships/customXml" Target="../ink/ink214.xml"/><Relationship Id="rId70" Type="http://schemas.openxmlformats.org/officeDocument/2006/relationships/customXml" Target="../ink/ink187.xml"/><Relationship Id="rId91" Type="http://schemas.openxmlformats.org/officeDocument/2006/relationships/image" Target="../media/image229.png"/><Relationship Id="rId145" Type="http://schemas.openxmlformats.org/officeDocument/2006/relationships/image" Target="../media/image256.png"/><Relationship Id="rId166" Type="http://schemas.openxmlformats.org/officeDocument/2006/relationships/customXml" Target="../ink/ink235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66.xml"/><Relationship Id="rId49" Type="http://schemas.openxmlformats.org/officeDocument/2006/relationships/image" Target="../media/image208.png"/><Relationship Id="rId114" Type="http://schemas.openxmlformats.org/officeDocument/2006/relationships/customXml" Target="../ink/ink209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5.xml"/><Relationship Id="rId21" Type="http://schemas.openxmlformats.org/officeDocument/2006/relationships/image" Target="../media/image284.png"/><Relationship Id="rId42" Type="http://schemas.openxmlformats.org/officeDocument/2006/relationships/customXml" Target="../ink/ink263.xml"/><Relationship Id="rId47" Type="http://schemas.openxmlformats.org/officeDocument/2006/relationships/customXml" Target="../ink/ink266.xml"/><Relationship Id="rId63" Type="http://schemas.openxmlformats.org/officeDocument/2006/relationships/customXml" Target="../ink/ink274.xml"/><Relationship Id="rId68" Type="http://schemas.openxmlformats.org/officeDocument/2006/relationships/image" Target="../media/image307.png"/><Relationship Id="rId2" Type="http://schemas.openxmlformats.org/officeDocument/2006/relationships/customXml" Target="../ink/ink245.xml"/><Relationship Id="rId16" Type="http://schemas.openxmlformats.org/officeDocument/2006/relationships/customXml" Target="../ink/ink250.xml"/><Relationship Id="rId29" Type="http://schemas.openxmlformats.org/officeDocument/2006/relationships/image" Target="../media/image288.png"/><Relationship Id="rId11" Type="http://schemas.openxmlformats.org/officeDocument/2006/relationships/image" Target="../media/image279.png"/><Relationship Id="rId24" Type="http://schemas.openxmlformats.org/officeDocument/2006/relationships/customXml" Target="../ink/ink254.xml"/><Relationship Id="rId32" Type="http://schemas.openxmlformats.org/officeDocument/2006/relationships/customXml" Target="../ink/ink258.xml"/><Relationship Id="rId37" Type="http://schemas.openxmlformats.org/officeDocument/2006/relationships/image" Target="../media/image292.png"/><Relationship Id="rId40" Type="http://schemas.openxmlformats.org/officeDocument/2006/relationships/customXml" Target="../ink/ink262.xml"/><Relationship Id="rId45" Type="http://schemas.openxmlformats.org/officeDocument/2006/relationships/customXml" Target="../ink/ink265.xml"/><Relationship Id="rId53" Type="http://schemas.openxmlformats.org/officeDocument/2006/relationships/customXml" Target="../ink/ink269.xml"/><Relationship Id="rId58" Type="http://schemas.openxmlformats.org/officeDocument/2006/relationships/image" Target="../media/image302.png"/><Relationship Id="rId66" Type="http://schemas.openxmlformats.org/officeDocument/2006/relationships/image" Target="../media/image306.png"/><Relationship Id="rId74" Type="http://schemas.openxmlformats.org/officeDocument/2006/relationships/image" Target="../media/image310.png"/><Relationship Id="rId79" Type="http://schemas.openxmlformats.org/officeDocument/2006/relationships/customXml" Target="../ink/ink282.xml"/><Relationship Id="rId61" Type="http://schemas.openxmlformats.org/officeDocument/2006/relationships/customXml" Target="../ink/ink273.xml"/><Relationship Id="rId19" Type="http://schemas.openxmlformats.org/officeDocument/2006/relationships/image" Target="../media/image283.png"/><Relationship Id="rId14" Type="http://schemas.openxmlformats.org/officeDocument/2006/relationships/customXml" Target="../ink/ink249.xml"/><Relationship Id="rId22" Type="http://schemas.openxmlformats.org/officeDocument/2006/relationships/customXml" Target="../ink/ink253.xml"/><Relationship Id="rId27" Type="http://schemas.openxmlformats.org/officeDocument/2006/relationships/image" Target="../media/image287.png"/><Relationship Id="rId30" Type="http://schemas.openxmlformats.org/officeDocument/2006/relationships/customXml" Target="../ink/ink257.xml"/><Relationship Id="rId35" Type="http://schemas.openxmlformats.org/officeDocument/2006/relationships/image" Target="../media/image291.png"/><Relationship Id="rId43" Type="http://schemas.openxmlformats.org/officeDocument/2006/relationships/customXml" Target="../ink/ink264.xml"/><Relationship Id="rId48" Type="http://schemas.openxmlformats.org/officeDocument/2006/relationships/image" Target="../media/image297.png"/><Relationship Id="rId56" Type="http://schemas.openxmlformats.org/officeDocument/2006/relationships/image" Target="../media/image301.png"/><Relationship Id="rId64" Type="http://schemas.openxmlformats.org/officeDocument/2006/relationships/image" Target="../media/image305.png"/><Relationship Id="rId69" Type="http://schemas.openxmlformats.org/officeDocument/2006/relationships/customXml" Target="../ink/ink277.xml"/><Relationship Id="rId77" Type="http://schemas.openxmlformats.org/officeDocument/2006/relationships/customXml" Target="../ink/ink281.xml"/><Relationship Id="rId8" Type="http://schemas.openxmlformats.org/officeDocument/2006/relationships/customXml" Target="../ink/ink246.xml"/><Relationship Id="rId51" Type="http://schemas.openxmlformats.org/officeDocument/2006/relationships/customXml" Target="../ink/ink268.xml"/><Relationship Id="rId72" Type="http://schemas.openxmlformats.org/officeDocument/2006/relationships/image" Target="../media/image309.png"/><Relationship Id="rId80" Type="http://schemas.openxmlformats.org/officeDocument/2006/relationships/image" Target="../media/image313.png"/><Relationship Id="rId12" Type="http://schemas.openxmlformats.org/officeDocument/2006/relationships/customXml" Target="../ink/ink248.xml"/><Relationship Id="rId17" Type="http://schemas.openxmlformats.org/officeDocument/2006/relationships/image" Target="../media/image282.png"/><Relationship Id="rId25" Type="http://schemas.openxmlformats.org/officeDocument/2006/relationships/image" Target="../media/image286.png"/><Relationship Id="rId33" Type="http://schemas.openxmlformats.org/officeDocument/2006/relationships/image" Target="../media/image290.png"/><Relationship Id="rId38" Type="http://schemas.openxmlformats.org/officeDocument/2006/relationships/customXml" Target="../ink/ink261.xml"/><Relationship Id="rId46" Type="http://schemas.openxmlformats.org/officeDocument/2006/relationships/image" Target="../media/image296.png"/><Relationship Id="rId59" Type="http://schemas.openxmlformats.org/officeDocument/2006/relationships/customXml" Target="../ink/ink272.xml"/><Relationship Id="rId67" Type="http://schemas.openxmlformats.org/officeDocument/2006/relationships/customXml" Target="../ink/ink276.xml"/><Relationship Id="rId20" Type="http://schemas.openxmlformats.org/officeDocument/2006/relationships/customXml" Target="../ink/ink252.xml"/><Relationship Id="rId41" Type="http://schemas.openxmlformats.org/officeDocument/2006/relationships/image" Target="../media/image294.png"/><Relationship Id="rId54" Type="http://schemas.openxmlformats.org/officeDocument/2006/relationships/image" Target="../media/image300.png"/><Relationship Id="rId62" Type="http://schemas.openxmlformats.org/officeDocument/2006/relationships/image" Target="../media/image304.png"/><Relationship Id="rId70" Type="http://schemas.openxmlformats.org/officeDocument/2006/relationships/image" Target="../media/image308.png"/><Relationship Id="rId75" Type="http://schemas.openxmlformats.org/officeDocument/2006/relationships/customXml" Target="../ink/ink280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81.png"/><Relationship Id="rId23" Type="http://schemas.openxmlformats.org/officeDocument/2006/relationships/image" Target="../media/image285.png"/><Relationship Id="rId28" Type="http://schemas.openxmlformats.org/officeDocument/2006/relationships/customXml" Target="../ink/ink256.xml"/><Relationship Id="rId36" Type="http://schemas.openxmlformats.org/officeDocument/2006/relationships/customXml" Target="../ink/ink260.xml"/><Relationship Id="rId49" Type="http://schemas.openxmlformats.org/officeDocument/2006/relationships/customXml" Target="../ink/ink267.xml"/><Relationship Id="rId57" Type="http://schemas.openxmlformats.org/officeDocument/2006/relationships/customXml" Target="../ink/ink271.xml"/><Relationship Id="rId10" Type="http://schemas.openxmlformats.org/officeDocument/2006/relationships/customXml" Target="../ink/ink247.xml"/><Relationship Id="rId31" Type="http://schemas.openxmlformats.org/officeDocument/2006/relationships/image" Target="../media/image289.png"/><Relationship Id="rId44" Type="http://schemas.openxmlformats.org/officeDocument/2006/relationships/image" Target="../media/image295.png"/><Relationship Id="rId52" Type="http://schemas.openxmlformats.org/officeDocument/2006/relationships/image" Target="../media/image299.png"/><Relationship Id="rId60" Type="http://schemas.openxmlformats.org/officeDocument/2006/relationships/image" Target="../media/image303.png"/><Relationship Id="rId65" Type="http://schemas.openxmlformats.org/officeDocument/2006/relationships/customXml" Target="../ink/ink275.xml"/><Relationship Id="rId73" Type="http://schemas.openxmlformats.org/officeDocument/2006/relationships/customXml" Target="../ink/ink279.xml"/><Relationship Id="rId78" Type="http://schemas.openxmlformats.org/officeDocument/2006/relationships/image" Target="../media/image312.png"/><Relationship Id="rId9" Type="http://schemas.openxmlformats.org/officeDocument/2006/relationships/image" Target="../media/image278.png"/><Relationship Id="rId13" Type="http://schemas.openxmlformats.org/officeDocument/2006/relationships/image" Target="../media/image280.png"/><Relationship Id="rId18" Type="http://schemas.openxmlformats.org/officeDocument/2006/relationships/customXml" Target="../ink/ink251.xml"/><Relationship Id="rId39" Type="http://schemas.openxmlformats.org/officeDocument/2006/relationships/image" Target="../media/image293.png"/><Relationship Id="rId34" Type="http://schemas.openxmlformats.org/officeDocument/2006/relationships/customXml" Target="../ink/ink259.xml"/><Relationship Id="rId50" Type="http://schemas.openxmlformats.org/officeDocument/2006/relationships/image" Target="../media/image298.png"/><Relationship Id="rId55" Type="http://schemas.openxmlformats.org/officeDocument/2006/relationships/customXml" Target="../ink/ink270.xml"/><Relationship Id="rId76" Type="http://schemas.openxmlformats.org/officeDocument/2006/relationships/image" Target="../media/image311.png"/><Relationship Id="rId7" Type="http://schemas.openxmlformats.org/officeDocument/2006/relationships/image" Target="../media/image2770.png"/><Relationship Id="rId71" Type="http://schemas.openxmlformats.org/officeDocument/2006/relationships/customXml" Target="../ink/ink278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4.xml"/><Relationship Id="rId117" Type="http://schemas.openxmlformats.org/officeDocument/2006/relationships/image" Target="../media/image339.png"/><Relationship Id="rId21" Type="http://schemas.openxmlformats.org/officeDocument/2006/relationships/image" Target="../media/image12.png"/><Relationship Id="rId42" Type="http://schemas.openxmlformats.org/officeDocument/2006/relationships/customXml" Target="../ink/ink302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15.xml"/><Relationship Id="rId84" Type="http://schemas.openxmlformats.org/officeDocument/2006/relationships/customXml" Target="../ink/ink323.xml"/><Relationship Id="rId89" Type="http://schemas.openxmlformats.org/officeDocument/2006/relationships/image" Target="../media/image325.png"/><Relationship Id="rId112" Type="http://schemas.openxmlformats.org/officeDocument/2006/relationships/customXml" Target="../ink/ink337.xml"/><Relationship Id="rId16" Type="http://schemas.openxmlformats.org/officeDocument/2006/relationships/customXml" Target="../ink/ink289.xml"/><Relationship Id="rId107" Type="http://schemas.openxmlformats.org/officeDocument/2006/relationships/image" Target="../media/image334.png"/><Relationship Id="rId11" Type="http://schemas.openxmlformats.org/officeDocument/2006/relationships/image" Target="../media/image7.png"/><Relationship Id="rId32" Type="http://schemas.openxmlformats.org/officeDocument/2006/relationships/customXml" Target="../ink/ink297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310.xml"/><Relationship Id="rId74" Type="http://schemas.openxmlformats.org/officeDocument/2006/relationships/customXml" Target="../ink/ink318.xml"/><Relationship Id="rId79" Type="http://schemas.openxmlformats.org/officeDocument/2006/relationships/image" Target="../media/image320.png"/><Relationship Id="rId102" Type="http://schemas.openxmlformats.org/officeDocument/2006/relationships/customXml" Target="../ink/ink332.xml"/><Relationship Id="rId5" Type="http://schemas.openxmlformats.org/officeDocument/2006/relationships/image" Target="../media/image4.png"/><Relationship Id="rId90" Type="http://schemas.openxmlformats.org/officeDocument/2006/relationships/customXml" Target="../ink/ink326.xml"/><Relationship Id="rId95" Type="http://schemas.openxmlformats.org/officeDocument/2006/relationships/image" Target="../media/image328.png"/><Relationship Id="rId22" Type="http://schemas.openxmlformats.org/officeDocument/2006/relationships/customXml" Target="../ink/ink292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305.xml"/><Relationship Id="rId64" Type="http://schemas.openxmlformats.org/officeDocument/2006/relationships/customXml" Target="../ink/ink313.xml"/><Relationship Id="rId69" Type="http://schemas.openxmlformats.org/officeDocument/2006/relationships/image" Target="../media/image315.png"/><Relationship Id="rId113" Type="http://schemas.openxmlformats.org/officeDocument/2006/relationships/image" Target="../media/image337.png"/><Relationship Id="rId118" Type="http://schemas.openxmlformats.org/officeDocument/2006/relationships/customXml" Target="../ink/ink340.xml"/><Relationship Id="rId80" Type="http://schemas.openxmlformats.org/officeDocument/2006/relationships/customXml" Target="../ink/ink321.xml"/><Relationship Id="rId85" Type="http://schemas.openxmlformats.org/officeDocument/2006/relationships/image" Target="../media/image323.png"/><Relationship Id="rId12" Type="http://schemas.openxmlformats.org/officeDocument/2006/relationships/customXml" Target="../ink/ink287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300.xml"/><Relationship Id="rId59" Type="http://schemas.openxmlformats.org/officeDocument/2006/relationships/image" Target="../media/image31.png"/><Relationship Id="rId103" Type="http://schemas.openxmlformats.org/officeDocument/2006/relationships/image" Target="../media/image332.png"/><Relationship Id="rId108" Type="http://schemas.openxmlformats.org/officeDocument/2006/relationships/customXml" Target="../ink/ink335.xml"/><Relationship Id="rId54" Type="http://schemas.openxmlformats.org/officeDocument/2006/relationships/customXml" Target="../ink/ink308.xml"/><Relationship Id="rId70" Type="http://schemas.openxmlformats.org/officeDocument/2006/relationships/customXml" Target="../ink/ink316.xml"/><Relationship Id="rId75" Type="http://schemas.openxmlformats.org/officeDocument/2006/relationships/image" Target="../media/image318.png"/><Relationship Id="rId91" Type="http://schemas.openxmlformats.org/officeDocument/2006/relationships/image" Target="../media/image326.png"/><Relationship Id="rId96" Type="http://schemas.openxmlformats.org/officeDocument/2006/relationships/customXml" Target="../ink/ink3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4.xml"/><Relationship Id="rId23" Type="http://schemas.openxmlformats.org/officeDocument/2006/relationships/image" Target="../media/image13.png"/><Relationship Id="rId28" Type="http://schemas.openxmlformats.org/officeDocument/2006/relationships/customXml" Target="../ink/ink295.xml"/><Relationship Id="rId49" Type="http://schemas.openxmlformats.org/officeDocument/2006/relationships/image" Target="../media/image26.png"/><Relationship Id="rId114" Type="http://schemas.openxmlformats.org/officeDocument/2006/relationships/customXml" Target="../ink/ink338.xml"/><Relationship Id="rId119" Type="http://schemas.openxmlformats.org/officeDocument/2006/relationships/image" Target="../media/image341.png"/><Relationship Id="rId10" Type="http://schemas.openxmlformats.org/officeDocument/2006/relationships/customXml" Target="../ink/ink286.xml"/><Relationship Id="rId31" Type="http://schemas.openxmlformats.org/officeDocument/2006/relationships/image" Target="../media/image17.png"/><Relationship Id="rId44" Type="http://schemas.openxmlformats.org/officeDocument/2006/relationships/customXml" Target="../ink/ink303.xml"/><Relationship Id="rId52" Type="http://schemas.openxmlformats.org/officeDocument/2006/relationships/customXml" Target="../ink/ink307.xml"/><Relationship Id="rId60" Type="http://schemas.openxmlformats.org/officeDocument/2006/relationships/customXml" Target="../ink/ink311.xml"/><Relationship Id="rId65" Type="http://schemas.openxmlformats.org/officeDocument/2006/relationships/image" Target="../media/image34.png"/><Relationship Id="rId73" Type="http://schemas.openxmlformats.org/officeDocument/2006/relationships/image" Target="../media/image317.png"/><Relationship Id="rId78" Type="http://schemas.openxmlformats.org/officeDocument/2006/relationships/customXml" Target="../ink/ink320.xml"/><Relationship Id="rId81" Type="http://schemas.openxmlformats.org/officeDocument/2006/relationships/image" Target="../media/image321.png"/><Relationship Id="rId86" Type="http://schemas.openxmlformats.org/officeDocument/2006/relationships/customXml" Target="../ink/ink324.xml"/><Relationship Id="rId94" Type="http://schemas.openxmlformats.org/officeDocument/2006/relationships/customXml" Target="../ink/ink328.xml"/><Relationship Id="rId99" Type="http://schemas.openxmlformats.org/officeDocument/2006/relationships/image" Target="../media/image330.png"/><Relationship Id="rId101" Type="http://schemas.openxmlformats.org/officeDocument/2006/relationships/image" Target="../media/image331.png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290.xml"/><Relationship Id="rId39" Type="http://schemas.openxmlformats.org/officeDocument/2006/relationships/image" Target="../media/image21.png"/><Relationship Id="rId109" Type="http://schemas.openxmlformats.org/officeDocument/2006/relationships/image" Target="../media/image335.png"/><Relationship Id="rId34" Type="http://schemas.openxmlformats.org/officeDocument/2006/relationships/customXml" Target="../ink/ink298.xml"/><Relationship Id="rId50" Type="http://schemas.openxmlformats.org/officeDocument/2006/relationships/customXml" Target="../ink/ink306.xml"/><Relationship Id="rId55" Type="http://schemas.openxmlformats.org/officeDocument/2006/relationships/image" Target="../media/image29.png"/><Relationship Id="rId76" Type="http://schemas.openxmlformats.org/officeDocument/2006/relationships/customXml" Target="../ink/ink319.xml"/><Relationship Id="rId97" Type="http://schemas.openxmlformats.org/officeDocument/2006/relationships/image" Target="../media/image329.png"/><Relationship Id="rId104" Type="http://schemas.openxmlformats.org/officeDocument/2006/relationships/customXml" Target="../ink/ink333.xml"/><Relationship Id="rId7" Type="http://schemas.openxmlformats.org/officeDocument/2006/relationships/image" Target="../media/image5.png"/><Relationship Id="rId71" Type="http://schemas.openxmlformats.org/officeDocument/2006/relationships/image" Target="../media/image316.png"/><Relationship Id="rId92" Type="http://schemas.openxmlformats.org/officeDocument/2006/relationships/customXml" Target="../ink/ink327.xml"/><Relationship Id="rId2" Type="http://schemas.openxmlformats.org/officeDocument/2006/relationships/customXml" Target="../ink/ink283.xml"/><Relationship Id="rId29" Type="http://schemas.openxmlformats.org/officeDocument/2006/relationships/image" Target="../media/image16.png"/><Relationship Id="rId24" Type="http://schemas.openxmlformats.org/officeDocument/2006/relationships/customXml" Target="../ink/ink293.xml"/><Relationship Id="rId40" Type="http://schemas.openxmlformats.org/officeDocument/2006/relationships/customXml" Target="../ink/ink301.xml"/><Relationship Id="rId45" Type="http://schemas.openxmlformats.org/officeDocument/2006/relationships/image" Target="../media/image24.png"/><Relationship Id="rId66" Type="http://schemas.openxmlformats.org/officeDocument/2006/relationships/customXml" Target="../ink/ink314.xml"/><Relationship Id="rId87" Type="http://schemas.openxmlformats.org/officeDocument/2006/relationships/image" Target="../media/image324.png"/><Relationship Id="rId110" Type="http://schemas.openxmlformats.org/officeDocument/2006/relationships/customXml" Target="../ink/ink336.xml"/><Relationship Id="rId115" Type="http://schemas.openxmlformats.org/officeDocument/2006/relationships/image" Target="../media/image338.png"/><Relationship Id="rId61" Type="http://schemas.openxmlformats.org/officeDocument/2006/relationships/image" Target="../media/image32.png"/><Relationship Id="rId82" Type="http://schemas.openxmlformats.org/officeDocument/2006/relationships/customXml" Target="../ink/ink322.xml"/><Relationship Id="rId19" Type="http://schemas.openxmlformats.org/officeDocument/2006/relationships/image" Target="../media/image11.png"/><Relationship Id="rId14" Type="http://schemas.openxmlformats.org/officeDocument/2006/relationships/customXml" Target="../ink/ink288.xml"/><Relationship Id="rId30" Type="http://schemas.openxmlformats.org/officeDocument/2006/relationships/customXml" Target="../ink/ink296.xml"/><Relationship Id="rId35" Type="http://schemas.openxmlformats.org/officeDocument/2006/relationships/image" Target="../media/image19.png"/><Relationship Id="rId56" Type="http://schemas.openxmlformats.org/officeDocument/2006/relationships/customXml" Target="../ink/ink309.xml"/><Relationship Id="rId77" Type="http://schemas.openxmlformats.org/officeDocument/2006/relationships/image" Target="../media/image319.png"/><Relationship Id="rId100" Type="http://schemas.openxmlformats.org/officeDocument/2006/relationships/customXml" Target="../ink/ink331.xml"/><Relationship Id="rId105" Type="http://schemas.openxmlformats.org/officeDocument/2006/relationships/image" Target="../media/image333.png"/><Relationship Id="rId8" Type="http://schemas.openxmlformats.org/officeDocument/2006/relationships/customXml" Target="../ink/ink285.xml"/><Relationship Id="rId51" Type="http://schemas.openxmlformats.org/officeDocument/2006/relationships/image" Target="../media/image27.png"/><Relationship Id="rId72" Type="http://schemas.openxmlformats.org/officeDocument/2006/relationships/customXml" Target="../ink/ink317.xml"/><Relationship Id="rId93" Type="http://schemas.openxmlformats.org/officeDocument/2006/relationships/image" Target="../media/image327.png"/><Relationship Id="rId98" Type="http://schemas.openxmlformats.org/officeDocument/2006/relationships/customXml" Target="../ink/ink330.xml"/><Relationship Id="rId25" Type="http://schemas.openxmlformats.org/officeDocument/2006/relationships/image" Target="../media/image14.png"/><Relationship Id="rId46" Type="http://schemas.openxmlformats.org/officeDocument/2006/relationships/customXml" Target="../ink/ink304.xml"/><Relationship Id="rId67" Type="http://schemas.openxmlformats.org/officeDocument/2006/relationships/image" Target="../media/image35.png"/><Relationship Id="rId116" Type="http://schemas.openxmlformats.org/officeDocument/2006/relationships/customXml" Target="../ink/ink339.xml"/><Relationship Id="rId20" Type="http://schemas.openxmlformats.org/officeDocument/2006/relationships/customXml" Target="../ink/ink291.xml"/><Relationship Id="rId41" Type="http://schemas.openxmlformats.org/officeDocument/2006/relationships/image" Target="../media/image22.png"/><Relationship Id="rId62" Type="http://schemas.openxmlformats.org/officeDocument/2006/relationships/customXml" Target="../ink/ink312.xml"/><Relationship Id="rId83" Type="http://schemas.openxmlformats.org/officeDocument/2006/relationships/image" Target="../media/image322.png"/><Relationship Id="rId88" Type="http://schemas.openxmlformats.org/officeDocument/2006/relationships/customXml" Target="../ink/ink325.xml"/><Relationship Id="rId111" Type="http://schemas.openxmlformats.org/officeDocument/2006/relationships/image" Target="../media/image336.png"/><Relationship Id="rId15" Type="http://schemas.openxmlformats.org/officeDocument/2006/relationships/image" Target="../media/image9.png"/><Relationship Id="rId36" Type="http://schemas.openxmlformats.org/officeDocument/2006/relationships/customXml" Target="../ink/ink299.xml"/><Relationship Id="rId57" Type="http://schemas.openxmlformats.org/officeDocument/2006/relationships/image" Target="../media/image30.png"/><Relationship Id="rId106" Type="http://schemas.openxmlformats.org/officeDocument/2006/relationships/customXml" Target="../ink/ink3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806812" y="1782077"/>
            <a:ext cx="100624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Greatest Common Divisors and Least Common Multiples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6D6254-C003-4FC3-B4B7-BCF6235B5D76}"/>
                  </a:ext>
                </a:extLst>
              </p14:cNvPr>
              <p14:cNvContentPartPr/>
              <p14:nvPr/>
            </p14:nvContentPartPr>
            <p14:xfrm>
              <a:off x="885333" y="259188"/>
              <a:ext cx="253440" cy="32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6D6254-C003-4FC3-B4B7-BCF6235B5D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333" y="241188"/>
                <a:ext cx="2890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D62EE0-EEC3-484B-9FDF-C6077EF86D0A}"/>
                  </a:ext>
                </a:extLst>
              </p14:cNvPr>
              <p14:cNvContentPartPr/>
              <p14:nvPr/>
            </p14:nvContentPartPr>
            <p14:xfrm>
              <a:off x="1675173" y="389148"/>
              <a:ext cx="147960" cy="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D62EE0-EEC3-484B-9FDF-C6077EF86D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7533" y="371508"/>
                <a:ext cx="1836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24DC67-7131-4382-86E0-5CDBA53807DE}"/>
                  </a:ext>
                </a:extLst>
              </p14:cNvPr>
              <p14:cNvContentPartPr/>
              <p14:nvPr/>
            </p14:nvContentPartPr>
            <p14:xfrm>
              <a:off x="3409653" y="253428"/>
              <a:ext cx="596160" cy="259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24DC67-7131-4382-86E0-5CDBA53807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91653" y="235788"/>
                <a:ext cx="6318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1CB2B2E-A1BE-49FB-B489-CDADB9A145C4}"/>
                  </a:ext>
                </a:extLst>
              </p14:cNvPr>
              <p14:cNvContentPartPr/>
              <p14:nvPr/>
            </p14:nvContentPartPr>
            <p14:xfrm>
              <a:off x="2465733" y="265308"/>
              <a:ext cx="820080" cy="317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1CB2B2E-A1BE-49FB-B489-CDADB9A145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48101" y="247308"/>
                <a:ext cx="855704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6A6F797-A364-4505-9EE4-C8705CCDFF73}"/>
                  </a:ext>
                </a:extLst>
              </p14:cNvPr>
              <p14:cNvContentPartPr/>
              <p14:nvPr/>
            </p14:nvContentPartPr>
            <p14:xfrm>
              <a:off x="2070093" y="241188"/>
              <a:ext cx="295560" cy="332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6A6F797-A364-4505-9EE4-C8705CCDFF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52453" y="223548"/>
                <a:ext cx="3312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E1982F-8878-460C-8E5A-435CF6D3F6A0}"/>
                  </a:ext>
                </a:extLst>
              </p14:cNvPr>
              <p14:cNvContentPartPr/>
              <p14:nvPr/>
            </p14:nvContentPartPr>
            <p14:xfrm>
              <a:off x="1262253" y="294828"/>
              <a:ext cx="286560" cy="295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E1982F-8878-460C-8E5A-435CF6D3F6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44253" y="276828"/>
                <a:ext cx="3222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4642B52-EDD5-40A8-B06E-49FBB48C496C}"/>
                  </a:ext>
                </a:extLst>
              </p14:cNvPr>
              <p14:cNvContentPartPr/>
              <p14:nvPr/>
            </p14:nvContentPartPr>
            <p14:xfrm>
              <a:off x="485373" y="282948"/>
              <a:ext cx="305280" cy="383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4642B52-EDD5-40A8-B06E-49FBB48C49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7733" y="265308"/>
                <a:ext cx="3409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D5EE0A2-83BE-43E3-917E-4F6A35480BE0}"/>
                  </a:ext>
                </a:extLst>
              </p14:cNvPr>
              <p14:cNvContentPartPr/>
              <p14:nvPr/>
            </p14:nvContentPartPr>
            <p14:xfrm>
              <a:off x="5680533" y="412908"/>
              <a:ext cx="449280" cy="159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D5EE0A2-83BE-43E3-917E-4F6A35480B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62533" y="394908"/>
                <a:ext cx="484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BCBC854-F147-4387-AE31-72FC5E8AF26E}"/>
                  </a:ext>
                </a:extLst>
              </p14:cNvPr>
              <p14:cNvContentPartPr/>
              <p14:nvPr/>
            </p14:nvContentPartPr>
            <p14:xfrm>
              <a:off x="4772253" y="353868"/>
              <a:ext cx="785160" cy="153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BCBC854-F147-4387-AE31-72FC5E8AF2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54605" y="335868"/>
                <a:ext cx="820816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ECDF6A-8944-4FB5-84B9-C539984BC7C6}"/>
                  </a:ext>
                </a:extLst>
              </p14:cNvPr>
              <p14:cNvContentPartPr/>
              <p14:nvPr/>
            </p14:nvContentPartPr>
            <p14:xfrm>
              <a:off x="4229733" y="271068"/>
              <a:ext cx="437040" cy="254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ECDF6A-8944-4FB5-84B9-C539984BC7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11733" y="253403"/>
                <a:ext cx="472680" cy="290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D217085-9036-4808-820E-3FA8CE4FFDFA}"/>
                  </a:ext>
                </a:extLst>
              </p14:cNvPr>
              <p14:cNvContentPartPr/>
              <p14:nvPr/>
            </p14:nvContentPartPr>
            <p14:xfrm>
              <a:off x="6813453" y="448188"/>
              <a:ext cx="29880" cy="94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D217085-9036-4808-820E-3FA8CE4FFDF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95813" y="430188"/>
                <a:ext cx="655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3D35C73-2C28-4EEF-9DF2-2946069CB03E}"/>
                  </a:ext>
                </a:extLst>
              </p14:cNvPr>
              <p14:cNvContentPartPr/>
              <p14:nvPr/>
            </p14:nvContentPartPr>
            <p14:xfrm>
              <a:off x="6795813" y="376908"/>
              <a:ext cx="18000" cy="18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3D35C73-2C28-4EEF-9DF2-2946069CB0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78173" y="358908"/>
                <a:ext cx="536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3808285-0382-4B6B-90C1-B9694CE95C92}"/>
                  </a:ext>
                </a:extLst>
              </p14:cNvPr>
              <p14:cNvContentPartPr/>
              <p14:nvPr/>
            </p14:nvContentPartPr>
            <p14:xfrm>
              <a:off x="6996333" y="406788"/>
              <a:ext cx="153720" cy="130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3808285-0382-4B6B-90C1-B9694CE95C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78693" y="389148"/>
                <a:ext cx="1893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E355FC9-DF2F-45E6-9402-04C40864FC3E}"/>
                  </a:ext>
                </a:extLst>
              </p14:cNvPr>
              <p14:cNvContentPartPr/>
              <p14:nvPr/>
            </p14:nvContentPartPr>
            <p14:xfrm>
              <a:off x="8028813" y="388428"/>
              <a:ext cx="230400" cy="137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E355FC9-DF2F-45E6-9402-04C40864FC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10813" y="370428"/>
                <a:ext cx="2660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DF79F94-ECDE-4FF8-A35E-9846AC73BDC9}"/>
                  </a:ext>
                </a:extLst>
              </p14:cNvPr>
              <p14:cNvContentPartPr/>
              <p14:nvPr/>
            </p14:nvContentPartPr>
            <p14:xfrm>
              <a:off x="418773" y="766788"/>
              <a:ext cx="7982280" cy="59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DF79F94-ECDE-4FF8-A35E-9846AC73BDC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0773" y="748788"/>
                <a:ext cx="80179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568539D-52C2-4AC1-9720-472B7874F3DB}"/>
                  </a:ext>
                </a:extLst>
              </p14:cNvPr>
              <p14:cNvContentPartPr/>
              <p14:nvPr/>
            </p14:nvContentPartPr>
            <p14:xfrm>
              <a:off x="7517613" y="377268"/>
              <a:ext cx="411120" cy="201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568539D-52C2-4AC1-9720-472B7874F3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99613" y="359596"/>
                <a:ext cx="446760" cy="236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D49C3D6-3D54-45E9-8940-D4CDB3B25A46}"/>
                  </a:ext>
                </a:extLst>
              </p14:cNvPr>
              <p14:cNvContentPartPr/>
              <p14:nvPr/>
            </p14:nvContentPartPr>
            <p14:xfrm>
              <a:off x="7267773" y="353868"/>
              <a:ext cx="57240" cy="171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D49C3D6-3D54-45E9-8940-D4CDB3B25A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50133" y="335868"/>
                <a:ext cx="928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5616AB1-0BC3-4E01-8799-12D513AF0A40}"/>
                  </a:ext>
                </a:extLst>
              </p14:cNvPr>
              <p14:cNvContentPartPr/>
              <p14:nvPr/>
            </p14:nvContentPartPr>
            <p14:xfrm>
              <a:off x="6471453" y="271068"/>
              <a:ext cx="230400" cy="301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5616AB1-0BC3-4E01-8799-12D513AF0A4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53481" y="253428"/>
                <a:ext cx="265984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B8B316A-41AC-4E00-B413-F689A2603FF0}"/>
                  </a:ext>
                </a:extLst>
              </p14:cNvPr>
              <p14:cNvContentPartPr/>
              <p14:nvPr/>
            </p14:nvContentPartPr>
            <p14:xfrm>
              <a:off x="1268013" y="1309308"/>
              <a:ext cx="136080" cy="160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B8B316A-41AC-4E00-B413-F689A2603F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50373" y="1291668"/>
                <a:ext cx="1717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23A06E9-D5CC-4C12-AEDF-7D7FDE65A13D}"/>
                  </a:ext>
                </a:extLst>
              </p14:cNvPr>
              <p14:cNvContentPartPr/>
              <p14:nvPr/>
            </p14:nvContentPartPr>
            <p14:xfrm>
              <a:off x="2146413" y="1167828"/>
              <a:ext cx="479160" cy="34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23A06E9-D5CC-4C12-AEDF-7D7FDE65A13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28413" y="1150170"/>
                <a:ext cx="514800" cy="381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4666AE3-3551-4A70-9CAF-78E2308C94E2}"/>
                  </a:ext>
                </a:extLst>
              </p14:cNvPr>
              <p14:cNvContentPartPr/>
              <p14:nvPr/>
            </p14:nvContentPartPr>
            <p14:xfrm>
              <a:off x="1739973" y="1191228"/>
              <a:ext cx="260280" cy="378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4666AE3-3551-4A70-9CAF-78E2308C94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21973" y="1173571"/>
                <a:ext cx="295920" cy="414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D974F00-EFC6-4BE3-B8DB-16F45BFAF180}"/>
                  </a:ext>
                </a:extLst>
              </p14:cNvPr>
              <p14:cNvContentPartPr/>
              <p14:nvPr/>
            </p14:nvContentPartPr>
            <p14:xfrm>
              <a:off x="542613" y="1138308"/>
              <a:ext cx="613800" cy="319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D974F00-EFC6-4BE3-B8DB-16F45BFAF18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4613" y="1120648"/>
                <a:ext cx="649440" cy="3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C470C-CF2A-437D-B0F4-D20F64916C8A}"/>
                  </a:ext>
                </a:extLst>
              </p14:cNvPr>
              <p14:cNvContentPartPr/>
              <p14:nvPr/>
            </p14:nvContentPartPr>
            <p14:xfrm>
              <a:off x="3002493" y="1226508"/>
              <a:ext cx="372240" cy="325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C470C-CF2A-437D-B0F4-D20F64916C8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84836" y="1208868"/>
                <a:ext cx="407915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0A45891-B16C-46B2-B22F-3491FFDD380E}"/>
                  </a:ext>
                </a:extLst>
              </p14:cNvPr>
              <p14:cNvContentPartPr/>
              <p14:nvPr/>
            </p14:nvContentPartPr>
            <p14:xfrm>
              <a:off x="3768933" y="1362588"/>
              <a:ext cx="160200" cy="172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0A45891-B16C-46B2-B22F-3491FFDD380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51293" y="1344588"/>
                <a:ext cx="1958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389C569-2AB6-468F-9712-626EBA179B34}"/>
                  </a:ext>
                </a:extLst>
              </p14:cNvPr>
              <p14:cNvContentPartPr/>
              <p14:nvPr/>
            </p14:nvContentPartPr>
            <p14:xfrm>
              <a:off x="4187973" y="1344948"/>
              <a:ext cx="142560" cy="195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389C569-2AB6-468F-9712-626EBA179B3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69973" y="1326948"/>
                <a:ext cx="1782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F7A2991-D8A1-4E2C-87FB-7394C5AA62EB}"/>
                  </a:ext>
                </a:extLst>
              </p14:cNvPr>
              <p14:cNvContentPartPr/>
              <p14:nvPr/>
            </p14:nvContentPartPr>
            <p14:xfrm>
              <a:off x="4442133" y="1374468"/>
              <a:ext cx="177480" cy="134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F7A2991-D8A1-4E2C-87FB-7394C5AA62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24133" y="1356468"/>
                <a:ext cx="2131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DF3F9BB-56AF-46C2-8A49-78249171F31E}"/>
                  </a:ext>
                </a:extLst>
              </p14:cNvPr>
              <p14:cNvContentPartPr/>
              <p14:nvPr/>
            </p14:nvContentPartPr>
            <p14:xfrm>
              <a:off x="4718613" y="1198428"/>
              <a:ext cx="124920" cy="282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DF3F9BB-56AF-46C2-8A49-78249171F31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00973" y="1180428"/>
                <a:ext cx="1605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7EC1A46-9CEA-418C-9679-9251300DA6E3}"/>
                  </a:ext>
                </a:extLst>
              </p14:cNvPr>
              <p14:cNvContentPartPr/>
              <p14:nvPr/>
            </p14:nvContentPartPr>
            <p14:xfrm>
              <a:off x="5226573" y="1150188"/>
              <a:ext cx="20484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7EC1A46-9CEA-418C-9679-9251300DA6E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08933" y="1132548"/>
                <a:ext cx="2404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373ADE6-AFCF-4A90-8C0F-20BC01A9A935}"/>
                  </a:ext>
                </a:extLst>
              </p14:cNvPr>
              <p14:cNvContentPartPr/>
              <p14:nvPr/>
            </p14:nvContentPartPr>
            <p14:xfrm>
              <a:off x="5698173" y="1492188"/>
              <a:ext cx="30240" cy="1360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373ADE6-AFCF-4A90-8C0F-20BC01A9A9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80533" y="1474548"/>
                <a:ext cx="65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9D8845D-CA18-46B5-A349-73A2C707A78C}"/>
                  </a:ext>
                </a:extLst>
              </p14:cNvPr>
              <p14:cNvContentPartPr/>
              <p14:nvPr/>
            </p14:nvContentPartPr>
            <p14:xfrm>
              <a:off x="5910213" y="1326588"/>
              <a:ext cx="320040" cy="1782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9D8845D-CA18-46B5-A349-73A2C707A78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92573" y="1308948"/>
                <a:ext cx="3556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1500EE8-DC57-49FF-9916-AECF028505B0}"/>
                  </a:ext>
                </a:extLst>
              </p14:cNvPr>
              <p14:cNvContentPartPr/>
              <p14:nvPr/>
            </p14:nvContentPartPr>
            <p14:xfrm>
              <a:off x="7143573" y="1327308"/>
              <a:ext cx="118440" cy="160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1500EE8-DC57-49FF-9916-AECF028505B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25933" y="1309308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67A313-989C-454F-A8B5-6BA4F066BE85}"/>
                  </a:ext>
                </a:extLst>
              </p14:cNvPr>
              <p14:cNvContentPartPr/>
              <p14:nvPr/>
            </p14:nvContentPartPr>
            <p14:xfrm>
              <a:off x="7698333" y="1315428"/>
              <a:ext cx="195120" cy="200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67A313-989C-454F-A8B5-6BA4F066BE8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80693" y="1297428"/>
                <a:ext cx="2307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DE43F53-09D7-4E85-BD83-4B2B0A0D37C4}"/>
                  </a:ext>
                </a:extLst>
              </p14:cNvPr>
              <p14:cNvContentPartPr/>
              <p14:nvPr/>
            </p14:nvContentPartPr>
            <p14:xfrm>
              <a:off x="8087853" y="1492188"/>
              <a:ext cx="29880" cy="118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DE43F53-09D7-4E85-BD83-4B2B0A0D37C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69853" y="1474548"/>
                <a:ext cx="655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12C19FA-2670-4311-99C8-D94F5D2DF952}"/>
                  </a:ext>
                </a:extLst>
              </p14:cNvPr>
              <p14:cNvContentPartPr/>
              <p14:nvPr/>
            </p14:nvContentPartPr>
            <p14:xfrm>
              <a:off x="8347413" y="1221108"/>
              <a:ext cx="207000" cy="318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12C19FA-2670-4311-99C8-D94F5D2DF95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29413" y="1203108"/>
                <a:ext cx="2426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917A7F5-5A1B-404A-AFF3-D98E152C17C7}"/>
                  </a:ext>
                </a:extLst>
              </p14:cNvPr>
              <p14:cNvContentPartPr/>
              <p14:nvPr/>
            </p14:nvContentPartPr>
            <p14:xfrm>
              <a:off x="10447293" y="1215348"/>
              <a:ext cx="95400" cy="360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917A7F5-5A1B-404A-AFF3-D98E152C17C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429653" y="1197348"/>
                <a:ext cx="1310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9CE90BD-1CAE-4B98-A787-B544DE29B942}"/>
                  </a:ext>
                </a:extLst>
              </p14:cNvPr>
              <p14:cNvContentPartPr/>
              <p14:nvPr/>
            </p14:nvContentPartPr>
            <p14:xfrm>
              <a:off x="9898653" y="1350708"/>
              <a:ext cx="413640" cy="189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9CE90BD-1CAE-4B98-A787-B544DE29B94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80653" y="1333068"/>
                <a:ext cx="4492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32E6320-359A-4692-AC61-066DFA8F6904}"/>
                  </a:ext>
                </a:extLst>
              </p14:cNvPr>
              <p14:cNvContentPartPr/>
              <p14:nvPr/>
            </p14:nvContentPartPr>
            <p14:xfrm>
              <a:off x="9261813" y="1155588"/>
              <a:ext cx="289440" cy="414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32E6320-359A-4692-AC61-066DFA8F690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243813" y="1137948"/>
                <a:ext cx="3250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EF86C8E-D1D3-4044-9077-F0BBB05EA90C}"/>
                  </a:ext>
                </a:extLst>
              </p14:cNvPr>
              <p14:cNvContentPartPr/>
              <p14:nvPr/>
            </p14:nvContentPartPr>
            <p14:xfrm>
              <a:off x="8789853" y="1250628"/>
              <a:ext cx="189000" cy="236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EF86C8E-D1D3-4044-9077-F0BBB05EA90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72213" y="1232628"/>
                <a:ext cx="2246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C72F4DF-A5FD-4738-9B5C-54A7EB86793B}"/>
                  </a:ext>
                </a:extLst>
              </p14:cNvPr>
              <p14:cNvContentPartPr/>
              <p14:nvPr/>
            </p14:nvContentPartPr>
            <p14:xfrm>
              <a:off x="6329973" y="1214988"/>
              <a:ext cx="708120" cy="278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C72F4DF-A5FD-4738-9B5C-54A7EB86793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11973" y="1197348"/>
                <a:ext cx="7437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F882A93-9844-4C68-8E62-FCF38038B003}"/>
                  </a:ext>
                </a:extLst>
              </p14:cNvPr>
              <p14:cNvContentPartPr/>
              <p14:nvPr/>
            </p14:nvContentPartPr>
            <p14:xfrm>
              <a:off x="672213" y="1934988"/>
              <a:ext cx="165600" cy="2361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F882A93-9844-4C68-8E62-FCF38038B00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4573" y="1917348"/>
                <a:ext cx="2012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92FDA4E-8B0A-46F6-9AF3-7287BDFE0237}"/>
                  </a:ext>
                </a:extLst>
              </p14:cNvPr>
              <p14:cNvContentPartPr/>
              <p14:nvPr/>
            </p14:nvContentPartPr>
            <p14:xfrm>
              <a:off x="1037973" y="2141268"/>
              <a:ext cx="360" cy="118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92FDA4E-8B0A-46F6-9AF3-7287BDFE023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20333" y="2123628"/>
                <a:ext cx="360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F64BD2F-ADC4-4D15-ABF3-F21698A06D55}"/>
                  </a:ext>
                </a:extLst>
              </p14:cNvPr>
              <p14:cNvContentPartPr/>
              <p14:nvPr/>
            </p14:nvContentPartPr>
            <p14:xfrm>
              <a:off x="1250013" y="1846428"/>
              <a:ext cx="153720" cy="336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F64BD2F-ADC4-4D15-ABF3-F21698A06D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32373" y="1828428"/>
                <a:ext cx="189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EDC6C74-57EB-4707-92D1-B7F7E0223EA1}"/>
                  </a:ext>
                </a:extLst>
              </p14:cNvPr>
              <p14:cNvContentPartPr/>
              <p14:nvPr/>
            </p14:nvContentPartPr>
            <p14:xfrm>
              <a:off x="2076573" y="1864068"/>
              <a:ext cx="225000" cy="330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EDC6C74-57EB-4707-92D1-B7F7E0223EA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58573" y="1846068"/>
                <a:ext cx="260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2E32B5A-B1E6-4AB0-94F2-72CB9836CB00}"/>
                  </a:ext>
                </a:extLst>
              </p14:cNvPr>
              <p14:cNvContentPartPr/>
              <p14:nvPr/>
            </p14:nvContentPartPr>
            <p14:xfrm>
              <a:off x="1669413" y="1893588"/>
              <a:ext cx="171360" cy="313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2E32B5A-B1E6-4AB0-94F2-72CB9836CB0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51413" y="1875588"/>
                <a:ext cx="2070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117EE61-F191-4FA9-BFDC-ABBCBC35B1FD}"/>
                  </a:ext>
                </a:extLst>
              </p14:cNvPr>
              <p14:cNvContentPartPr/>
              <p14:nvPr/>
            </p14:nvContentPartPr>
            <p14:xfrm>
              <a:off x="4158813" y="1840308"/>
              <a:ext cx="53280" cy="301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117EE61-F191-4FA9-BFDC-ABBCBC35B1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41173" y="1822668"/>
                <a:ext cx="88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94CB856-20CB-43AD-9C18-CA5A9CB6EF7F}"/>
                  </a:ext>
                </a:extLst>
              </p14:cNvPr>
              <p14:cNvContentPartPr/>
              <p14:nvPr/>
            </p14:nvContentPartPr>
            <p14:xfrm>
              <a:off x="5067453" y="1840308"/>
              <a:ext cx="637560" cy="277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94CB856-20CB-43AD-9C18-CA5A9CB6EF7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49453" y="1822668"/>
                <a:ext cx="6732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8860B26-D993-4852-8136-5259DE0D5881}"/>
                  </a:ext>
                </a:extLst>
              </p14:cNvPr>
              <p14:cNvContentPartPr/>
              <p14:nvPr/>
            </p14:nvContentPartPr>
            <p14:xfrm>
              <a:off x="4323693" y="1954428"/>
              <a:ext cx="643320" cy="352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8860B26-D993-4852-8136-5259DE0D588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05703" y="1936788"/>
                <a:ext cx="6789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20A676C-B260-408A-94D3-6326F6334347}"/>
                  </a:ext>
                </a:extLst>
              </p14:cNvPr>
              <p14:cNvContentPartPr/>
              <p14:nvPr/>
            </p14:nvContentPartPr>
            <p14:xfrm>
              <a:off x="3232533" y="1857948"/>
              <a:ext cx="590400" cy="3013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20A676C-B260-408A-94D3-6326F633434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14893" y="1840308"/>
                <a:ext cx="6260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F8E39FB-0E73-4931-8582-A855737713CD}"/>
                  </a:ext>
                </a:extLst>
              </p14:cNvPr>
              <p14:cNvContentPartPr/>
              <p14:nvPr/>
            </p14:nvContentPartPr>
            <p14:xfrm>
              <a:off x="2725293" y="1934628"/>
              <a:ext cx="212760" cy="2008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F8E39FB-0E73-4931-8582-A855737713C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07653" y="1916988"/>
                <a:ext cx="2484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3AB367B-A920-45C0-B823-C2DF13D7A1F8}"/>
                  </a:ext>
                </a:extLst>
              </p14:cNvPr>
              <p14:cNvContentPartPr/>
              <p14:nvPr/>
            </p14:nvContentPartPr>
            <p14:xfrm>
              <a:off x="6884013" y="1969908"/>
              <a:ext cx="119160" cy="3013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3AB367B-A920-45C0-B823-C2DF13D7A1F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66373" y="1952268"/>
                <a:ext cx="1548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F81815C-0ED2-4B9E-A487-5CE055F4307C}"/>
                  </a:ext>
                </a:extLst>
              </p14:cNvPr>
              <p14:cNvContentPartPr/>
              <p14:nvPr/>
            </p14:nvContentPartPr>
            <p14:xfrm>
              <a:off x="7172733" y="1982148"/>
              <a:ext cx="407880" cy="171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F81815C-0ED2-4B9E-A487-5CE055F4307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55093" y="1964186"/>
                <a:ext cx="443520" cy="206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8AEA2CD-FCE1-4232-A4C9-D6E15FE7DBF4}"/>
                  </a:ext>
                </a:extLst>
              </p14:cNvPr>
              <p14:cNvContentPartPr/>
              <p14:nvPr/>
            </p14:nvContentPartPr>
            <p14:xfrm>
              <a:off x="6004893" y="1857948"/>
              <a:ext cx="779400" cy="295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8AEA2CD-FCE1-4232-A4C9-D6E15FE7DBF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987253" y="1840308"/>
                <a:ext cx="815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5D09EAB-D10C-4F98-9629-916A6CE3A256}"/>
                  </a:ext>
                </a:extLst>
              </p14:cNvPr>
              <p14:cNvContentPartPr/>
              <p14:nvPr/>
            </p14:nvContentPartPr>
            <p14:xfrm>
              <a:off x="7874733" y="1828788"/>
              <a:ext cx="154440" cy="378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5D09EAB-D10C-4F98-9629-916A6CE3A25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857093" y="1810788"/>
                <a:ext cx="1900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2701D07-C6B7-4738-8A42-9C739D6E51BB}"/>
                  </a:ext>
                </a:extLst>
              </p14:cNvPr>
              <p14:cNvContentPartPr/>
              <p14:nvPr/>
            </p14:nvContentPartPr>
            <p14:xfrm>
              <a:off x="8406453" y="1958388"/>
              <a:ext cx="164880" cy="2127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2701D07-C6B7-4738-8A42-9C739D6E51B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88453" y="1940748"/>
                <a:ext cx="2005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22D15B3-3A43-4A97-8E70-52D3DA92C2BD}"/>
                  </a:ext>
                </a:extLst>
              </p14:cNvPr>
              <p14:cNvContentPartPr/>
              <p14:nvPr/>
            </p14:nvContentPartPr>
            <p14:xfrm>
              <a:off x="9173253" y="1852188"/>
              <a:ext cx="159480" cy="307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22D15B3-3A43-4A97-8E70-52D3DA92C2B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155613" y="1834548"/>
                <a:ext cx="1951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6348FFC-9AC3-4C67-A43B-3A6826C73ED4}"/>
                  </a:ext>
                </a:extLst>
              </p14:cNvPr>
              <p14:cNvContentPartPr/>
              <p14:nvPr/>
            </p14:nvContentPartPr>
            <p14:xfrm>
              <a:off x="10282413" y="2087988"/>
              <a:ext cx="165600" cy="1252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6348FFC-9AC3-4C67-A43B-3A6826C73ED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64413" y="2069988"/>
                <a:ext cx="201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278E579-CB3E-4AEC-B860-5E1EF997D912}"/>
                  </a:ext>
                </a:extLst>
              </p14:cNvPr>
              <p14:cNvContentPartPr/>
              <p14:nvPr/>
            </p14:nvContentPartPr>
            <p14:xfrm>
              <a:off x="10577253" y="1987908"/>
              <a:ext cx="159480" cy="230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278E579-CB3E-4AEC-B860-5E1EF997D91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59613" y="1969908"/>
                <a:ext cx="195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A12BBCD-103A-425B-B49E-FBAC7DF1DE06}"/>
                  </a:ext>
                </a:extLst>
              </p14:cNvPr>
              <p14:cNvContentPartPr/>
              <p14:nvPr/>
            </p14:nvContentPartPr>
            <p14:xfrm>
              <a:off x="9668613" y="1916988"/>
              <a:ext cx="448920" cy="2775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A12BBCD-103A-425B-B49E-FBAC7DF1DE0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650973" y="1899348"/>
                <a:ext cx="4845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2C59297-0EF6-41B2-B2D0-3C484387BE87}"/>
                  </a:ext>
                </a:extLst>
              </p14:cNvPr>
              <p14:cNvContentPartPr/>
              <p14:nvPr/>
            </p14:nvContentPartPr>
            <p14:xfrm>
              <a:off x="8736933" y="1993668"/>
              <a:ext cx="330480" cy="1864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2C59297-0EF6-41B2-B2D0-3C484387BE8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718953" y="1976028"/>
                <a:ext cx="366081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4100986-B163-4C12-97B3-3FC4ECD50BBB}"/>
                  </a:ext>
                </a:extLst>
              </p14:cNvPr>
              <p14:cNvContentPartPr/>
              <p14:nvPr/>
            </p14:nvContentPartPr>
            <p14:xfrm>
              <a:off x="1008453" y="2536548"/>
              <a:ext cx="82800" cy="3956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4100986-B163-4C12-97B3-3FC4ECD50BB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90813" y="2518548"/>
                <a:ext cx="1184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8CD0FD7-3CC4-4246-ABD2-DFBD454F2F5F}"/>
                  </a:ext>
                </a:extLst>
              </p14:cNvPr>
              <p14:cNvContentPartPr/>
              <p14:nvPr/>
            </p14:nvContentPartPr>
            <p14:xfrm>
              <a:off x="1256493" y="2689548"/>
              <a:ext cx="183240" cy="1602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8CD0FD7-3CC4-4246-ABD2-DFBD454F2F5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38493" y="2671548"/>
                <a:ext cx="2188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42E19F2-CAA3-486C-9AF4-54229D34E488}"/>
                  </a:ext>
                </a:extLst>
              </p14:cNvPr>
              <p14:cNvContentPartPr/>
              <p14:nvPr/>
            </p14:nvContentPartPr>
            <p14:xfrm>
              <a:off x="672213" y="2471748"/>
              <a:ext cx="177480" cy="4075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42E19F2-CAA3-486C-9AF4-54229D34E48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54573" y="2453748"/>
                <a:ext cx="21312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5A44876-0F30-4DEA-9531-03DBAC6AF53D}"/>
                  </a:ext>
                </a:extLst>
              </p14:cNvPr>
              <p14:cNvContentPartPr/>
              <p14:nvPr/>
            </p14:nvContentPartPr>
            <p14:xfrm>
              <a:off x="1739973" y="2908068"/>
              <a:ext cx="18000" cy="1418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5A44876-0F30-4DEA-9531-03DBAC6AF53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722333" y="2890428"/>
                <a:ext cx="536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25B7EAD-9162-4F2D-9942-7A553C3AC40E}"/>
                  </a:ext>
                </a:extLst>
              </p14:cNvPr>
              <p14:cNvContentPartPr/>
              <p14:nvPr/>
            </p14:nvContentPartPr>
            <p14:xfrm>
              <a:off x="2483373" y="2483268"/>
              <a:ext cx="53280" cy="4194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25B7EAD-9162-4F2D-9942-7A553C3AC40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465733" y="2465628"/>
                <a:ext cx="889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1C0B02F-F9CA-4B97-BF86-CA28485AA1B4}"/>
                  </a:ext>
                </a:extLst>
              </p14:cNvPr>
              <p14:cNvContentPartPr/>
              <p14:nvPr/>
            </p14:nvContentPartPr>
            <p14:xfrm>
              <a:off x="2725293" y="2530788"/>
              <a:ext cx="200880" cy="3297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1C0B02F-F9CA-4B97-BF86-CA28485AA1B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707653" y="2512788"/>
                <a:ext cx="23652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C64DA9C-AD06-44D5-BD41-1DDD7ED7225E}"/>
                  </a:ext>
                </a:extLst>
              </p14:cNvPr>
              <p14:cNvContentPartPr/>
              <p14:nvPr/>
            </p14:nvContentPartPr>
            <p14:xfrm>
              <a:off x="3261693" y="2684148"/>
              <a:ext cx="154080" cy="1360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C64DA9C-AD06-44D5-BD41-1DDD7ED7225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44053" y="2666148"/>
                <a:ext cx="189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44DD135-5CF1-4453-A442-AA18799B949D}"/>
                  </a:ext>
                </a:extLst>
              </p14:cNvPr>
              <p14:cNvContentPartPr/>
              <p14:nvPr/>
            </p14:nvContentPartPr>
            <p14:xfrm>
              <a:off x="3515853" y="2689908"/>
              <a:ext cx="124200" cy="1360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44DD135-5CF1-4453-A442-AA18799B949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97853" y="2672268"/>
                <a:ext cx="1598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50C4BF3-3A24-4B4F-9377-F6D46DD9F830}"/>
                  </a:ext>
                </a:extLst>
              </p14:cNvPr>
              <p14:cNvContentPartPr/>
              <p14:nvPr/>
            </p14:nvContentPartPr>
            <p14:xfrm>
              <a:off x="3780453" y="2530788"/>
              <a:ext cx="72720" cy="283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50C4BF3-3A24-4B4F-9377-F6D46DD9F83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762453" y="2512788"/>
                <a:ext cx="1083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61584-334A-4790-8A43-372CEB25A8FE}"/>
                  </a:ext>
                </a:extLst>
              </p14:cNvPr>
              <p14:cNvContentPartPr/>
              <p14:nvPr/>
            </p14:nvContentPartPr>
            <p14:xfrm>
              <a:off x="4223613" y="2442228"/>
              <a:ext cx="254160" cy="3484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61584-334A-4790-8A43-372CEB25A8F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205973" y="2424228"/>
                <a:ext cx="2898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C730B76-4A02-4ABE-A920-5B936EC48770}"/>
                  </a:ext>
                </a:extLst>
              </p14:cNvPr>
              <p14:cNvContentPartPr/>
              <p14:nvPr/>
            </p14:nvContentPartPr>
            <p14:xfrm>
              <a:off x="2129853" y="2524668"/>
              <a:ext cx="141480" cy="3726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C730B76-4A02-4ABE-A920-5B936EC487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111899" y="2507028"/>
                <a:ext cx="17703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DD05306-E950-48ED-A47E-4A17AC10008B}"/>
                  </a:ext>
                </a:extLst>
              </p14:cNvPr>
              <p14:cNvContentPartPr/>
              <p14:nvPr/>
            </p14:nvContentPartPr>
            <p14:xfrm>
              <a:off x="4613133" y="2572188"/>
              <a:ext cx="171360" cy="2127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DD05306-E950-48ED-A47E-4A17AC10008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595133" y="2554548"/>
                <a:ext cx="2070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A4F3099-4AD3-4CCC-B3D1-477BD120EDE6}"/>
                  </a:ext>
                </a:extLst>
              </p14:cNvPr>
              <p14:cNvContentPartPr/>
              <p14:nvPr/>
            </p14:nvContentPartPr>
            <p14:xfrm>
              <a:off x="5444373" y="2442228"/>
              <a:ext cx="183960" cy="3474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A4F3099-4AD3-4CCC-B3D1-477BD120EDE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26698" y="2424228"/>
                <a:ext cx="21967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22B133F-D8D4-4036-ADF8-6B9E26765F7B}"/>
                  </a:ext>
                </a:extLst>
              </p14:cNvPr>
              <p14:cNvContentPartPr/>
              <p14:nvPr/>
            </p14:nvContentPartPr>
            <p14:xfrm>
              <a:off x="5020293" y="2430348"/>
              <a:ext cx="218520" cy="389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22B133F-D8D4-4036-ADF8-6B9E26765F7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002293" y="2412708"/>
                <a:ext cx="2541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32A4938-0B7F-4E90-8074-95A39694A48E}"/>
                  </a:ext>
                </a:extLst>
              </p14:cNvPr>
              <p14:cNvContentPartPr/>
              <p14:nvPr/>
            </p14:nvContentPartPr>
            <p14:xfrm>
              <a:off x="5975733" y="2737068"/>
              <a:ext cx="12240" cy="1123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32A4938-0B7F-4E90-8074-95A39694A48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958093" y="2719428"/>
                <a:ext cx="478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DD4371F-B80A-4BF4-93E0-D0C6C87A6166}"/>
                  </a:ext>
                </a:extLst>
              </p14:cNvPr>
              <p14:cNvContentPartPr/>
              <p14:nvPr/>
            </p14:nvContentPartPr>
            <p14:xfrm>
              <a:off x="6276693" y="2618988"/>
              <a:ext cx="24840" cy="1418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DD4371F-B80A-4BF4-93E0-D0C6C87A616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259053" y="2601348"/>
                <a:ext cx="604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8FA82B9-06A3-44F5-BFF5-4C081D2E5B2D}"/>
                  </a:ext>
                </a:extLst>
              </p14:cNvPr>
              <p14:cNvContentPartPr/>
              <p14:nvPr/>
            </p14:nvContentPartPr>
            <p14:xfrm>
              <a:off x="6241413" y="2507028"/>
              <a:ext cx="6120" cy="122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8FA82B9-06A3-44F5-BFF5-4C081D2E5B2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223413" y="2489388"/>
                <a:ext cx="417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191B24E-79AC-47C6-9489-08C067AE89BB}"/>
                  </a:ext>
                </a:extLst>
              </p14:cNvPr>
              <p14:cNvContentPartPr/>
              <p14:nvPr/>
            </p14:nvContentPartPr>
            <p14:xfrm>
              <a:off x="6990933" y="2577588"/>
              <a:ext cx="147600" cy="1479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191B24E-79AC-47C6-9489-08C067AE89B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972933" y="2559588"/>
                <a:ext cx="1832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5D47854-65CE-4197-B9DA-192AAAEA50F8}"/>
                  </a:ext>
                </a:extLst>
              </p14:cNvPr>
              <p14:cNvContentPartPr/>
              <p14:nvPr/>
            </p14:nvContentPartPr>
            <p14:xfrm>
              <a:off x="7297293" y="2454108"/>
              <a:ext cx="66240" cy="3178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5D47854-65CE-4197-B9DA-192AAAEA50F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279293" y="2436108"/>
                <a:ext cx="1018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5EDA8F9-1FEE-4EC5-A2C1-0C2CE2FE2907}"/>
                  </a:ext>
                </a:extLst>
              </p14:cNvPr>
              <p14:cNvContentPartPr/>
              <p14:nvPr/>
            </p14:nvContentPartPr>
            <p14:xfrm>
              <a:off x="7562253" y="2613228"/>
              <a:ext cx="142560" cy="124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5EDA8F9-1FEE-4EC5-A2C1-0C2CE2FE290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544253" y="2595228"/>
                <a:ext cx="1782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0C51935-55F1-4943-845B-8EF2BC9B26BE}"/>
                  </a:ext>
                </a:extLst>
              </p14:cNvPr>
              <p14:cNvContentPartPr/>
              <p14:nvPr/>
            </p14:nvContentPartPr>
            <p14:xfrm>
              <a:off x="8695173" y="2465628"/>
              <a:ext cx="101520" cy="3312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0C51935-55F1-4943-845B-8EF2BC9B26B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677173" y="2447988"/>
                <a:ext cx="1371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9E72141-DAA6-49FA-9E59-EE6E374A69F3}"/>
                  </a:ext>
                </a:extLst>
              </p14:cNvPr>
              <p14:cNvContentPartPr/>
              <p14:nvPr/>
            </p14:nvContentPartPr>
            <p14:xfrm>
              <a:off x="9586173" y="2489388"/>
              <a:ext cx="48240" cy="3020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9E72141-DAA6-49FA-9E59-EE6E374A69F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568173" y="2471388"/>
                <a:ext cx="838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B49AA5E-CBA2-44BD-B46E-E62249AD03AB}"/>
                  </a:ext>
                </a:extLst>
              </p14:cNvPr>
              <p14:cNvContentPartPr/>
              <p14:nvPr/>
            </p14:nvContentPartPr>
            <p14:xfrm>
              <a:off x="8105133" y="2548428"/>
              <a:ext cx="443160" cy="2127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B49AA5E-CBA2-44BD-B46E-E62249AD03A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087493" y="2530428"/>
                <a:ext cx="4788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605182B-30AB-4A46-84F6-8B59335E23B4}"/>
                  </a:ext>
                </a:extLst>
              </p14:cNvPr>
              <p14:cNvContentPartPr/>
              <p14:nvPr/>
            </p14:nvContentPartPr>
            <p14:xfrm>
              <a:off x="6400533" y="2448348"/>
              <a:ext cx="212760" cy="2833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605182B-30AB-4A46-84F6-8B59335E23B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382893" y="2430708"/>
                <a:ext cx="2484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ADAA1AC-BD02-488B-B7BF-E6AF17BEB9B2}"/>
                  </a:ext>
                </a:extLst>
              </p14:cNvPr>
              <p14:cNvContentPartPr/>
              <p14:nvPr/>
            </p14:nvContentPartPr>
            <p14:xfrm>
              <a:off x="9244173" y="2565348"/>
              <a:ext cx="159840" cy="1904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ADAA1AC-BD02-488B-B7BF-E6AF17BEB9B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226173" y="2547708"/>
                <a:ext cx="195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73E715A-B512-4E6B-ACF2-2B26126ABF7D}"/>
                  </a:ext>
                </a:extLst>
              </p14:cNvPr>
              <p14:cNvContentPartPr/>
              <p14:nvPr/>
            </p14:nvContentPartPr>
            <p14:xfrm>
              <a:off x="9910893" y="2507028"/>
              <a:ext cx="195480" cy="2840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73E715A-B512-4E6B-ACF2-2B26126ABF7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92893" y="2489388"/>
                <a:ext cx="231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5DBAFD8-63E0-4A8E-90D5-C629C98DCEA1}"/>
                  </a:ext>
                </a:extLst>
              </p14:cNvPr>
              <p14:cNvContentPartPr/>
              <p14:nvPr/>
            </p14:nvContentPartPr>
            <p14:xfrm>
              <a:off x="10294293" y="2731308"/>
              <a:ext cx="6120" cy="1360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5DBAFD8-63E0-4A8E-90D5-C629C98DCE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276293" y="2713308"/>
                <a:ext cx="41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4130F07-59FB-4C92-B4C8-107C40767D7F}"/>
                  </a:ext>
                </a:extLst>
              </p14:cNvPr>
              <p14:cNvContentPartPr/>
              <p14:nvPr/>
            </p14:nvContentPartPr>
            <p14:xfrm>
              <a:off x="11002053" y="2518908"/>
              <a:ext cx="165600" cy="2127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4130F07-59FB-4C92-B4C8-107C40767D7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984413" y="2500908"/>
                <a:ext cx="2012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DBEE4CB-D815-46FA-943E-A03B08B28B5F}"/>
                  </a:ext>
                </a:extLst>
              </p14:cNvPr>
              <p14:cNvContentPartPr/>
              <p14:nvPr/>
            </p14:nvContentPartPr>
            <p14:xfrm>
              <a:off x="11297253" y="2613228"/>
              <a:ext cx="100800" cy="1299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DBEE4CB-D815-46FA-943E-A03B08B28B5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279253" y="2595228"/>
                <a:ext cx="1364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97F1D94-690B-4A08-B92E-EF8A076F5F79}"/>
                  </a:ext>
                </a:extLst>
              </p14:cNvPr>
              <p14:cNvContentPartPr/>
              <p14:nvPr/>
            </p14:nvContentPartPr>
            <p14:xfrm>
              <a:off x="11509293" y="2613588"/>
              <a:ext cx="165600" cy="153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97F1D94-690B-4A08-B92E-EF8A076F5F7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491653" y="2595948"/>
                <a:ext cx="2012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C995894-5ED5-42E7-ACB1-E03873093C17}"/>
                  </a:ext>
                </a:extLst>
              </p14:cNvPr>
              <p14:cNvContentPartPr/>
              <p14:nvPr/>
            </p14:nvContentPartPr>
            <p14:xfrm>
              <a:off x="807213" y="3326388"/>
              <a:ext cx="131400" cy="2606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C995894-5ED5-42E7-ACB1-E03873093C1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89573" y="3308748"/>
                <a:ext cx="1670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BB5799F-F2BB-4E31-BCD2-D10D926013F5}"/>
                  </a:ext>
                </a:extLst>
              </p14:cNvPr>
              <p14:cNvContentPartPr/>
              <p14:nvPr/>
            </p14:nvContentPartPr>
            <p14:xfrm>
              <a:off x="10618653" y="2471748"/>
              <a:ext cx="218520" cy="2541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BB5799F-F2BB-4E31-BCD2-D10D926013F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601013" y="2453748"/>
                <a:ext cx="2541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9C6178A-9693-4104-AB86-185FD922C683}"/>
                  </a:ext>
                </a:extLst>
              </p14:cNvPr>
              <p14:cNvContentPartPr/>
              <p14:nvPr/>
            </p14:nvContentPartPr>
            <p14:xfrm>
              <a:off x="1190973" y="3303348"/>
              <a:ext cx="183600" cy="2599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9C6178A-9693-4104-AB86-185FD922C68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73333" y="3285708"/>
                <a:ext cx="219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F3BBAA2-2465-4A76-8F08-D6C8C49CA1D8}"/>
                  </a:ext>
                </a:extLst>
              </p14:cNvPr>
              <p14:cNvContentPartPr/>
              <p14:nvPr/>
            </p14:nvContentPartPr>
            <p14:xfrm>
              <a:off x="1864173" y="3498108"/>
              <a:ext cx="6120" cy="61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F3BBAA2-2465-4A76-8F08-D6C8C49CA1D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846173" y="3480468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DA585B4-4415-4E42-9165-B4CE6D4D1897}"/>
                  </a:ext>
                </a:extLst>
              </p14:cNvPr>
              <p14:cNvContentPartPr/>
              <p14:nvPr/>
            </p14:nvContentPartPr>
            <p14:xfrm>
              <a:off x="1593093" y="3220548"/>
              <a:ext cx="135720" cy="3816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DA585B4-4415-4E42-9165-B4CE6D4D189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575093" y="3202548"/>
                <a:ext cx="1713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7021E7D3-D82B-4D53-AD3F-9544573468CA}"/>
                  </a:ext>
                </a:extLst>
              </p14:cNvPr>
              <p14:cNvContentPartPr/>
              <p14:nvPr/>
            </p14:nvContentPartPr>
            <p14:xfrm>
              <a:off x="1144173" y="4772508"/>
              <a:ext cx="195120" cy="2185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7021E7D3-D82B-4D53-AD3F-9544573468C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26533" y="4754508"/>
                <a:ext cx="2307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5386C02A-66C3-4392-8520-FEB10B2745C5}"/>
                  </a:ext>
                </a:extLst>
              </p14:cNvPr>
              <p14:cNvContentPartPr/>
              <p14:nvPr/>
            </p14:nvContentPartPr>
            <p14:xfrm>
              <a:off x="1473933" y="4524468"/>
              <a:ext cx="135000" cy="4665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5386C02A-66C3-4392-8520-FEB10B2745C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455933" y="4506828"/>
                <a:ext cx="1706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3089F560-4858-4E8F-9A77-8AB686274E40}"/>
                  </a:ext>
                </a:extLst>
              </p14:cNvPr>
              <p14:cNvContentPartPr/>
              <p14:nvPr/>
            </p14:nvContentPartPr>
            <p14:xfrm>
              <a:off x="1899453" y="4701948"/>
              <a:ext cx="177480" cy="5133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3089F560-4858-4E8F-9A77-8AB686274E4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881453" y="4684308"/>
                <a:ext cx="21312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07376452-0BE9-4052-B13C-C192F6625CD5}"/>
                  </a:ext>
                </a:extLst>
              </p14:cNvPr>
              <p14:cNvContentPartPr/>
              <p14:nvPr/>
            </p14:nvContentPartPr>
            <p14:xfrm>
              <a:off x="2176653" y="4689708"/>
              <a:ext cx="147960" cy="2548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07376452-0BE9-4052-B13C-C192F6625CD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158653" y="4672068"/>
                <a:ext cx="183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8566074B-EAF5-4AE7-A39A-0015D068D2A0}"/>
                  </a:ext>
                </a:extLst>
              </p14:cNvPr>
              <p14:cNvContentPartPr/>
              <p14:nvPr/>
            </p14:nvContentPartPr>
            <p14:xfrm>
              <a:off x="2461773" y="4532748"/>
              <a:ext cx="164160" cy="3877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8566074B-EAF5-4AE7-A39A-0015D068D2A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444133" y="4514748"/>
                <a:ext cx="1998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15E4C9E9-04E5-413F-83C7-4003E4624E42}"/>
                  </a:ext>
                </a:extLst>
              </p14:cNvPr>
              <p14:cNvContentPartPr/>
              <p14:nvPr/>
            </p14:nvContentPartPr>
            <p14:xfrm>
              <a:off x="2783613" y="4429788"/>
              <a:ext cx="131040" cy="5788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15E4C9E9-04E5-413F-83C7-4003E4624E4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765613" y="4411788"/>
                <a:ext cx="16668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1F9267CE-47AA-4B7B-8581-C53BD6B9021B}"/>
                  </a:ext>
                </a:extLst>
              </p14:cNvPr>
              <p14:cNvContentPartPr/>
              <p14:nvPr/>
            </p14:nvContentPartPr>
            <p14:xfrm>
              <a:off x="666453" y="4588908"/>
              <a:ext cx="318960" cy="3841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1F9267CE-47AA-4B7B-8581-C53BD6B9021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48453" y="4570925"/>
                <a:ext cx="354600" cy="419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275E480A-10C4-4632-8BED-8A4E769DD536}"/>
                  </a:ext>
                </a:extLst>
              </p14:cNvPr>
              <p14:cNvContentPartPr/>
              <p14:nvPr/>
            </p14:nvContentPartPr>
            <p14:xfrm>
              <a:off x="3061533" y="4536348"/>
              <a:ext cx="47520" cy="2955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275E480A-10C4-4632-8BED-8A4E769DD53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043533" y="4518708"/>
                <a:ext cx="831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7864C402-CEB9-4BB2-A821-CB1B8143169E}"/>
                  </a:ext>
                </a:extLst>
              </p14:cNvPr>
              <p14:cNvContentPartPr/>
              <p14:nvPr/>
            </p14:nvContentPartPr>
            <p14:xfrm>
              <a:off x="3232533" y="4560108"/>
              <a:ext cx="163440" cy="2718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7864C402-CEB9-4BB2-A821-CB1B8143169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214893" y="4542108"/>
                <a:ext cx="1990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11AD81C2-7649-44CD-87C7-1F85775C8000}"/>
                  </a:ext>
                </a:extLst>
              </p14:cNvPr>
              <p14:cNvContentPartPr/>
              <p14:nvPr/>
            </p14:nvContentPartPr>
            <p14:xfrm>
              <a:off x="3551133" y="4795908"/>
              <a:ext cx="18000" cy="1360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11AD81C2-7649-44CD-87C7-1F85775C800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533493" y="4778268"/>
                <a:ext cx="53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9C6E327-3032-4E67-A296-F412B6A20BA3}"/>
                  </a:ext>
                </a:extLst>
              </p14:cNvPr>
              <p14:cNvContentPartPr/>
              <p14:nvPr/>
            </p14:nvContentPartPr>
            <p14:xfrm>
              <a:off x="3686853" y="4459668"/>
              <a:ext cx="207000" cy="3369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9C6E327-3032-4E67-A296-F412B6A20BA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669213" y="4442028"/>
                <a:ext cx="2426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AE600781-9F9F-4B61-9338-344C6DD801AA}"/>
                  </a:ext>
                </a:extLst>
              </p14:cNvPr>
              <p14:cNvContentPartPr/>
              <p14:nvPr/>
            </p14:nvContentPartPr>
            <p14:xfrm>
              <a:off x="4023093" y="4300548"/>
              <a:ext cx="389880" cy="6019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AE600781-9F9F-4B61-9338-344C6DD801A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005453" y="4282548"/>
                <a:ext cx="425520" cy="6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70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D19420D-F509-47BA-9261-71DD9EE2A98D}"/>
                  </a:ext>
                </a:extLst>
              </p14:cNvPr>
              <p14:cNvContentPartPr/>
              <p14:nvPr/>
            </p14:nvContentPartPr>
            <p14:xfrm>
              <a:off x="913773" y="341988"/>
              <a:ext cx="230760" cy="224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D19420D-F509-47BA-9261-71DD9EE2A9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6133" y="323988"/>
                <a:ext cx="266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7B26D01-8EA3-4CC3-87B2-07FD7BCBDAD3}"/>
                  </a:ext>
                </a:extLst>
              </p14:cNvPr>
              <p14:cNvContentPartPr/>
              <p14:nvPr/>
            </p14:nvContentPartPr>
            <p14:xfrm>
              <a:off x="1286013" y="194388"/>
              <a:ext cx="136080" cy="360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7B26D01-8EA3-4CC3-87B2-07FD7BCBDA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8013" y="176748"/>
                <a:ext cx="1717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622C9F0-94E2-4DEB-8DD6-AC3E910DDD60}"/>
                  </a:ext>
                </a:extLst>
              </p14:cNvPr>
              <p14:cNvContentPartPr/>
              <p14:nvPr/>
            </p14:nvContentPartPr>
            <p14:xfrm>
              <a:off x="2300133" y="359988"/>
              <a:ext cx="142200" cy="171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622C9F0-94E2-4DEB-8DD6-AC3E910DDD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82493" y="341988"/>
                <a:ext cx="1778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E3A7505-B63C-446E-BA80-1859365501E2}"/>
                  </a:ext>
                </a:extLst>
              </p14:cNvPr>
              <p14:cNvContentPartPr/>
              <p14:nvPr/>
            </p14:nvContentPartPr>
            <p14:xfrm>
              <a:off x="4701693" y="418668"/>
              <a:ext cx="183240" cy="437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E3A7505-B63C-446E-BA80-1859365501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3693" y="401028"/>
                <a:ext cx="21888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24CE361-9D45-41B6-982B-703FE881C5E1}"/>
                  </a:ext>
                </a:extLst>
              </p14:cNvPr>
              <p14:cNvContentPartPr/>
              <p14:nvPr/>
            </p14:nvContentPartPr>
            <p14:xfrm>
              <a:off x="4335933" y="277188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24CE361-9D45-41B6-982B-703FE881C5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17933" y="25918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76FF8D-31D4-4741-AC1E-055CE92C14B4}"/>
                  </a:ext>
                </a:extLst>
              </p14:cNvPr>
              <p14:cNvContentPartPr/>
              <p14:nvPr/>
            </p14:nvContentPartPr>
            <p14:xfrm>
              <a:off x="4146933" y="394908"/>
              <a:ext cx="389880" cy="177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76FF8D-31D4-4741-AC1E-055CE92C14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29293" y="377268"/>
                <a:ext cx="4255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9389115-5D65-4124-8EA0-7472F040CCE0}"/>
                  </a:ext>
                </a:extLst>
              </p14:cNvPr>
              <p14:cNvContentPartPr/>
              <p14:nvPr/>
            </p14:nvContentPartPr>
            <p14:xfrm>
              <a:off x="3427653" y="377268"/>
              <a:ext cx="567000" cy="20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9389115-5D65-4124-8EA0-7472F040CC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10013" y="359628"/>
                <a:ext cx="602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C45F7C0-B62B-44B4-9946-89105274F87C}"/>
                  </a:ext>
                </a:extLst>
              </p14:cNvPr>
              <p14:cNvContentPartPr/>
              <p14:nvPr/>
            </p14:nvContentPartPr>
            <p14:xfrm>
              <a:off x="3108333" y="253428"/>
              <a:ext cx="219240" cy="324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C45F7C0-B62B-44B4-9946-89105274F8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90664" y="235788"/>
                <a:ext cx="254939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D8D66CF-B89E-45B9-A9B8-2B59408F84AA}"/>
                  </a:ext>
                </a:extLst>
              </p14:cNvPr>
              <p14:cNvContentPartPr/>
              <p14:nvPr/>
            </p14:nvContentPartPr>
            <p14:xfrm>
              <a:off x="2619453" y="206268"/>
              <a:ext cx="378360" cy="372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D8D66CF-B89E-45B9-A9B8-2B59408F84A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1453" y="188268"/>
                <a:ext cx="4140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AA64322-6007-4BE8-9148-2DD33318EEF3}"/>
                  </a:ext>
                </a:extLst>
              </p14:cNvPr>
              <p14:cNvContentPartPr/>
              <p14:nvPr/>
            </p14:nvContentPartPr>
            <p14:xfrm>
              <a:off x="1687053" y="176748"/>
              <a:ext cx="495720" cy="348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AA64322-6007-4BE8-9148-2DD33318EE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69066" y="159108"/>
                <a:ext cx="531334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D887379-F168-4A9A-B374-E879422AA4A5}"/>
                  </a:ext>
                </a:extLst>
              </p14:cNvPr>
              <p14:cNvContentPartPr/>
              <p14:nvPr/>
            </p14:nvContentPartPr>
            <p14:xfrm>
              <a:off x="477813" y="206268"/>
              <a:ext cx="318600" cy="372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D887379-F168-4A9A-B374-E879422AA4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833" y="188611"/>
                <a:ext cx="354200" cy="407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7CC8302-BE4F-4F8C-B75B-C2C942506B19}"/>
                  </a:ext>
                </a:extLst>
              </p14:cNvPr>
              <p14:cNvContentPartPr/>
              <p14:nvPr/>
            </p14:nvContentPartPr>
            <p14:xfrm>
              <a:off x="6412413" y="294828"/>
              <a:ext cx="165600" cy="201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7CC8302-BE4F-4F8C-B75B-C2C942506B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94773" y="276828"/>
                <a:ext cx="2012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8DF9B53-752A-48DE-B510-BFB344E75FAB}"/>
                  </a:ext>
                </a:extLst>
              </p14:cNvPr>
              <p14:cNvContentPartPr/>
              <p14:nvPr/>
            </p14:nvContentPartPr>
            <p14:xfrm>
              <a:off x="6347613" y="176748"/>
              <a:ext cx="6120" cy="12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8DF9B53-752A-48DE-B510-BFB344E75F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29613" y="159108"/>
                <a:ext cx="417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3CC0D51-91A5-4DD5-A686-4908855004E5}"/>
                  </a:ext>
                </a:extLst>
              </p14:cNvPr>
              <p14:cNvContentPartPr/>
              <p14:nvPr/>
            </p14:nvContentPartPr>
            <p14:xfrm>
              <a:off x="5964213" y="117708"/>
              <a:ext cx="189000" cy="413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3CC0D51-91A5-4DD5-A686-4908855004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46213" y="100068"/>
                <a:ext cx="2246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5B704CE-287C-4CAC-981B-F7A1906F0D06}"/>
                  </a:ext>
                </a:extLst>
              </p14:cNvPr>
              <p14:cNvContentPartPr/>
              <p14:nvPr/>
            </p14:nvContentPartPr>
            <p14:xfrm>
              <a:off x="5220093" y="289068"/>
              <a:ext cx="614520" cy="449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5B704CE-287C-4CAC-981B-F7A1906F0D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02453" y="271082"/>
                <a:ext cx="650160" cy="484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0611C1-1ECF-4F6B-8FDD-3766435D9CBE}"/>
                  </a:ext>
                </a:extLst>
              </p14:cNvPr>
              <p14:cNvContentPartPr/>
              <p14:nvPr/>
            </p14:nvContentPartPr>
            <p14:xfrm>
              <a:off x="6842973" y="230028"/>
              <a:ext cx="12240" cy="12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0611C1-1ECF-4F6B-8FDD-3766435D9C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25333" y="212028"/>
                <a:ext cx="47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1AA9C8C-7B90-40EB-8696-D29A22A71378}"/>
                  </a:ext>
                </a:extLst>
              </p14:cNvPr>
              <p14:cNvContentPartPr/>
              <p14:nvPr/>
            </p14:nvContentPartPr>
            <p14:xfrm>
              <a:off x="6872493" y="383388"/>
              <a:ext cx="6120" cy="12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1AA9C8C-7B90-40EB-8696-D29A22A713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54853" y="365388"/>
                <a:ext cx="417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CB261A1-4781-4AE7-8A0B-4FC643FA4C22}"/>
                  </a:ext>
                </a:extLst>
              </p14:cNvPr>
              <p14:cNvContentPartPr/>
              <p14:nvPr/>
            </p14:nvContentPartPr>
            <p14:xfrm>
              <a:off x="1173693" y="1238748"/>
              <a:ext cx="136440" cy="401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CB261A1-4781-4AE7-8A0B-4FC643FA4C2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56053" y="1220748"/>
                <a:ext cx="17208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0719A7C-D457-490B-A612-9BE459F195D1}"/>
                  </a:ext>
                </a:extLst>
              </p14:cNvPr>
              <p14:cNvContentPartPr/>
              <p14:nvPr/>
            </p14:nvContentPartPr>
            <p14:xfrm>
              <a:off x="1545213" y="1220748"/>
              <a:ext cx="159840" cy="478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0719A7C-D457-490B-A612-9BE459F195D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27573" y="1203108"/>
                <a:ext cx="19548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48E423D-B7DF-4002-AA98-34745712F502}"/>
                  </a:ext>
                </a:extLst>
              </p14:cNvPr>
              <p14:cNvContentPartPr/>
              <p14:nvPr/>
            </p14:nvContentPartPr>
            <p14:xfrm>
              <a:off x="2389053" y="1574988"/>
              <a:ext cx="24120" cy="159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48E423D-B7DF-4002-AA98-34745712F50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71413" y="1556988"/>
                <a:ext cx="597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E3456DB-BAAD-4F65-9B53-FE16B1DCBF5E}"/>
                  </a:ext>
                </a:extLst>
              </p14:cNvPr>
              <p14:cNvContentPartPr/>
              <p14:nvPr/>
            </p14:nvContentPartPr>
            <p14:xfrm>
              <a:off x="1822413" y="1291668"/>
              <a:ext cx="384120" cy="354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E3456DB-BAAD-4F65-9B53-FE16B1DCBF5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04413" y="1274028"/>
                <a:ext cx="4197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3DE9392-FF28-4A9D-9637-785070778E50}"/>
                  </a:ext>
                </a:extLst>
              </p14:cNvPr>
              <p14:cNvContentPartPr/>
              <p14:nvPr/>
            </p14:nvContentPartPr>
            <p14:xfrm>
              <a:off x="559893" y="1463028"/>
              <a:ext cx="466920" cy="561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3DE9392-FF28-4A9D-9637-785070778E5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1893" y="1445040"/>
                <a:ext cx="502560" cy="596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88E1AD-87F5-4CC9-984F-50B55B32DEA5}"/>
                  </a:ext>
                </a:extLst>
              </p14:cNvPr>
              <p14:cNvContentPartPr/>
              <p14:nvPr/>
            </p14:nvContentPartPr>
            <p14:xfrm>
              <a:off x="2536653" y="1238748"/>
              <a:ext cx="237240" cy="384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88E1AD-87F5-4CC9-984F-50B55B32DEA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18653" y="1220748"/>
                <a:ext cx="2728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8EFE31B-A669-46E8-A3B9-FCFCA13250AB}"/>
                  </a:ext>
                </a:extLst>
              </p14:cNvPr>
              <p14:cNvContentPartPr/>
              <p14:nvPr/>
            </p14:nvContentPartPr>
            <p14:xfrm>
              <a:off x="583653" y="3261948"/>
              <a:ext cx="171720" cy="489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8EFE31B-A669-46E8-A3B9-FCFCA13250A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66013" y="3244308"/>
                <a:ext cx="20736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24F78BC-6046-4F53-84EF-3BD7C5AF2C46}"/>
                  </a:ext>
                </a:extLst>
              </p14:cNvPr>
              <p14:cNvContentPartPr/>
              <p14:nvPr/>
            </p14:nvContentPartPr>
            <p14:xfrm>
              <a:off x="884613" y="3273828"/>
              <a:ext cx="147960" cy="242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24F78BC-6046-4F53-84EF-3BD7C5AF2C4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66613" y="3255828"/>
                <a:ext cx="1836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942CDF8-641B-4328-8E9D-BD6E8C8B774C}"/>
                  </a:ext>
                </a:extLst>
              </p14:cNvPr>
              <p14:cNvContentPartPr/>
              <p14:nvPr/>
            </p14:nvContentPartPr>
            <p14:xfrm>
              <a:off x="1592733" y="3043788"/>
              <a:ext cx="106560" cy="5137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942CDF8-641B-4328-8E9D-BD6E8C8B774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74733" y="3026148"/>
                <a:ext cx="14220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085F9AD-9C9A-4F88-82E7-99B265223755}"/>
                  </a:ext>
                </a:extLst>
              </p14:cNvPr>
              <p14:cNvContentPartPr/>
              <p14:nvPr/>
            </p14:nvContentPartPr>
            <p14:xfrm>
              <a:off x="1964253" y="3102828"/>
              <a:ext cx="18000" cy="348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085F9AD-9C9A-4F88-82E7-99B26522375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46613" y="3085188"/>
                <a:ext cx="536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254340B-A2A4-4615-8934-79D6301FB23D}"/>
                  </a:ext>
                </a:extLst>
              </p14:cNvPr>
              <p14:cNvContentPartPr/>
              <p14:nvPr/>
            </p14:nvContentPartPr>
            <p14:xfrm>
              <a:off x="2117613" y="3096708"/>
              <a:ext cx="207000" cy="3607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254340B-A2A4-4615-8934-79D6301FB23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099973" y="3078708"/>
                <a:ext cx="2426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9502735-5231-4A6A-9547-6AFCF06C2F41}"/>
                  </a:ext>
                </a:extLst>
              </p14:cNvPr>
              <p14:cNvContentPartPr/>
              <p14:nvPr/>
            </p14:nvContentPartPr>
            <p14:xfrm>
              <a:off x="2512893" y="3427188"/>
              <a:ext cx="6120" cy="1360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9502735-5231-4A6A-9547-6AFCF06C2F4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495253" y="3409548"/>
                <a:ext cx="41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8E0DFE0-7CFC-4B53-90A4-06F22CFDC212}"/>
                  </a:ext>
                </a:extLst>
              </p14:cNvPr>
              <p14:cNvContentPartPr/>
              <p14:nvPr/>
            </p14:nvContentPartPr>
            <p14:xfrm>
              <a:off x="2725293" y="3002388"/>
              <a:ext cx="224640" cy="4258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8E0DFE0-7CFC-4B53-90A4-06F22CFDC21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707653" y="2984388"/>
                <a:ext cx="26028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61CD44E-A308-4EF4-9850-63C8D06D9429}"/>
                  </a:ext>
                </a:extLst>
              </p14:cNvPr>
              <p14:cNvContentPartPr/>
              <p14:nvPr/>
            </p14:nvContentPartPr>
            <p14:xfrm>
              <a:off x="1143813" y="3085188"/>
              <a:ext cx="159840" cy="4309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61CD44E-A308-4EF4-9850-63C8D06D942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26173" y="3067188"/>
                <a:ext cx="19548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2CE145A-2FB0-4DA5-8585-E82773A7999F}"/>
                  </a:ext>
                </a:extLst>
              </p14:cNvPr>
              <p14:cNvContentPartPr/>
              <p14:nvPr/>
            </p14:nvContentPartPr>
            <p14:xfrm>
              <a:off x="2889813" y="1185468"/>
              <a:ext cx="431280" cy="437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2CE145A-2FB0-4DA5-8585-E82773A7999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72173" y="1167468"/>
                <a:ext cx="4669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33B2A59-FF57-46F5-AB63-649E9EA31F60}"/>
                  </a:ext>
                </a:extLst>
              </p14:cNvPr>
              <p14:cNvContentPartPr/>
              <p14:nvPr/>
            </p14:nvContentPartPr>
            <p14:xfrm>
              <a:off x="3120573" y="2996268"/>
              <a:ext cx="177480" cy="455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33B2A59-FF57-46F5-AB63-649E9EA31F6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102933" y="2978628"/>
                <a:ext cx="2131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7EA4A13-F5AE-41F3-8722-D5557C41496C}"/>
                  </a:ext>
                </a:extLst>
              </p14:cNvPr>
              <p14:cNvContentPartPr/>
              <p14:nvPr/>
            </p14:nvContentPartPr>
            <p14:xfrm>
              <a:off x="3486333" y="2849028"/>
              <a:ext cx="154440" cy="6318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7EA4A13-F5AE-41F3-8722-D5557C41496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468693" y="2831388"/>
                <a:ext cx="19008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8A59957-A8F5-47DC-B2D3-91FE32458B80}"/>
                  </a:ext>
                </a:extLst>
              </p14:cNvPr>
              <p14:cNvContentPartPr/>
              <p14:nvPr/>
            </p14:nvContentPartPr>
            <p14:xfrm>
              <a:off x="595533" y="5108388"/>
              <a:ext cx="148680" cy="5436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8A59957-A8F5-47DC-B2D3-91FE32458B8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77533" y="5090748"/>
                <a:ext cx="18432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9B52229-31D5-4E3B-8D91-7E187FB9D24F}"/>
                  </a:ext>
                </a:extLst>
              </p14:cNvPr>
              <p14:cNvContentPartPr/>
              <p14:nvPr/>
            </p14:nvContentPartPr>
            <p14:xfrm>
              <a:off x="902973" y="5102628"/>
              <a:ext cx="111960" cy="248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9B52229-31D5-4E3B-8D91-7E187FB9D24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84973" y="5084988"/>
                <a:ext cx="147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67A8A00-9814-496B-B0E4-84C446C916E3}"/>
                  </a:ext>
                </a:extLst>
              </p14:cNvPr>
              <p14:cNvContentPartPr/>
              <p14:nvPr/>
            </p14:nvContentPartPr>
            <p14:xfrm>
              <a:off x="1641693" y="4866108"/>
              <a:ext cx="116280" cy="6026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67A8A00-9814-496B-B0E4-84C446C916E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624053" y="4848108"/>
                <a:ext cx="15192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1B925DA-DE17-43D4-89DF-D65A90E70927}"/>
                  </a:ext>
                </a:extLst>
              </p14:cNvPr>
              <p14:cNvContentPartPr/>
              <p14:nvPr/>
            </p14:nvContentPartPr>
            <p14:xfrm>
              <a:off x="1173693" y="4908228"/>
              <a:ext cx="113400" cy="4723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1B925DA-DE17-43D4-89DF-D65A90E7092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56053" y="4890228"/>
                <a:ext cx="14904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BA18DEF-CEFF-4248-A195-9930ABDD5D54}"/>
                  </a:ext>
                </a:extLst>
              </p14:cNvPr>
              <p14:cNvContentPartPr/>
              <p14:nvPr/>
            </p14:nvContentPartPr>
            <p14:xfrm>
              <a:off x="2017533" y="5032068"/>
              <a:ext cx="59400" cy="277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BA18DEF-CEFF-4248-A195-9930ABDD5D5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999533" y="5014068"/>
                <a:ext cx="950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59E627-DE5F-47C0-8BE0-56045CB34921}"/>
                  </a:ext>
                </a:extLst>
              </p14:cNvPr>
              <p14:cNvContentPartPr/>
              <p14:nvPr/>
            </p14:nvContentPartPr>
            <p14:xfrm>
              <a:off x="2920053" y="4919748"/>
              <a:ext cx="147960" cy="360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59E627-DE5F-47C0-8BE0-56045CB3492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02053" y="4902108"/>
                <a:ext cx="1836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2A72C7C-C668-47EA-86A5-245D68455FD6}"/>
                  </a:ext>
                </a:extLst>
              </p14:cNvPr>
              <p14:cNvContentPartPr/>
              <p14:nvPr/>
            </p14:nvContentPartPr>
            <p14:xfrm>
              <a:off x="3155853" y="5285508"/>
              <a:ext cx="59400" cy="2188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2A72C7C-C668-47EA-86A5-245D68455FD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138213" y="5267868"/>
                <a:ext cx="950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3FCCEB-BAD8-40E4-BDDC-F6485502F7E9}"/>
                  </a:ext>
                </a:extLst>
              </p14:cNvPr>
              <p14:cNvContentPartPr/>
              <p14:nvPr/>
            </p14:nvContentPartPr>
            <p14:xfrm>
              <a:off x="2152893" y="4949268"/>
              <a:ext cx="667080" cy="484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3FCCEB-BAD8-40E4-BDDC-F6485502F7E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34903" y="4931628"/>
                <a:ext cx="702701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1BAEE7D-B76F-40DA-9681-ED754C8DE2AE}"/>
                  </a:ext>
                </a:extLst>
              </p14:cNvPr>
              <p14:cNvContentPartPr/>
              <p14:nvPr/>
            </p14:nvContentPartPr>
            <p14:xfrm>
              <a:off x="3527733" y="4919388"/>
              <a:ext cx="189360" cy="3312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1BAEE7D-B76F-40DA-9681-ED754C8DE2A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509733" y="4901388"/>
                <a:ext cx="2250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052AF8F-CB84-4CD9-B0D5-3A532640B9E3}"/>
                  </a:ext>
                </a:extLst>
              </p14:cNvPr>
              <p14:cNvContentPartPr/>
              <p14:nvPr/>
            </p14:nvContentPartPr>
            <p14:xfrm>
              <a:off x="3799173" y="4937748"/>
              <a:ext cx="35640" cy="3189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052AF8F-CB84-4CD9-B0D5-3A532640B9E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781173" y="4919748"/>
                <a:ext cx="712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BF60B35-DF1A-43F7-A997-5A7B136190D0}"/>
                  </a:ext>
                </a:extLst>
              </p14:cNvPr>
              <p14:cNvContentPartPr/>
              <p14:nvPr/>
            </p14:nvContentPartPr>
            <p14:xfrm>
              <a:off x="4253133" y="4860708"/>
              <a:ext cx="112320" cy="3607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BF60B35-DF1A-43F7-A997-5A7B136190D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235493" y="4843068"/>
                <a:ext cx="1479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A69510E-E38A-43EA-BBE1-694A097538B6}"/>
                  </a:ext>
                </a:extLst>
              </p14:cNvPr>
              <p14:cNvContentPartPr/>
              <p14:nvPr/>
            </p14:nvContentPartPr>
            <p14:xfrm>
              <a:off x="4477413" y="4831548"/>
              <a:ext cx="41760" cy="383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A69510E-E38A-43EA-BBE1-694A097538B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459413" y="4813548"/>
                <a:ext cx="774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263A411-9D22-4AD4-8878-D95686650CE7}"/>
                  </a:ext>
                </a:extLst>
              </p14:cNvPr>
              <p14:cNvContentPartPr/>
              <p14:nvPr/>
            </p14:nvContentPartPr>
            <p14:xfrm>
              <a:off x="4601253" y="4678188"/>
              <a:ext cx="165960" cy="761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263A411-9D22-4AD4-8878-D95686650CE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583613" y="4660188"/>
                <a:ext cx="20160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77F826C-461B-4C99-9179-9AAC3C81CDA6}"/>
                  </a:ext>
                </a:extLst>
              </p14:cNvPr>
              <p14:cNvContentPartPr/>
              <p14:nvPr/>
            </p14:nvContentPartPr>
            <p14:xfrm>
              <a:off x="3946773" y="4890228"/>
              <a:ext cx="182880" cy="4485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77F826C-461B-4C99-9179-9AAC3C81CDA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928773" y="4872602"/>
                <a:ext cx="218520" cy="4841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6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EA3028-903C-4400-8732-B670BD8CD9DE}"/>
                  </a:ext>
                </a:extLst>
              </p14:cNvPr>
              <p14:cNvContentPartPr/>
              <p14:nvPr/>
            </p14:nvContentPartPr>
            <p14:xfrm>
              <a:off x="1775613" y="483468"/>
              <a:ext cx="177480" cy="18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EA3028-903C-4400-8732-B670BD8CD9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7613" y="465828"/>
                <a:ext cx="2131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99D4EF-0973-4352-BB19-E17420988237}"/>
                  </a:ext>
                </a:extLst>
              </p14:cNvPr>
              <p14:cNvContentPartPr/>
              <p14:nvPr/>
            </p14:nvContentPartPr>
            <p14:xfrm>
              <a:off x="3845613" y="312108"/>
              <a:ext cx="231120" cy="31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99D4EF-0973-4352-BB19-E174209882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7613" y="294108"/>
                <a:ext cx="2667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14AE966-E79F-43EC-BC17-8A54342CFC8A}"/>
                  </a:ext>
                </a:extLst>
              </p14:cNvPr>
              <p14:cNvContentPartPr/>
              <p14:nvPr/>
            </p14:nvContentPartPr>
            <p14:xfrm>
              <a:off x="5473893" y="453948"/>
              <a:ext cx="449280" cy="183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14AE966-E79F-43EC-BC17-8A54342CFC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6253" y="436308"/>
                <a:ext cx="4849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E75D23E-4E22-41A5-A296-2605B3E5F6BF}"/>
                  </a:ext>
                </a:extLst>
              </p14:cNvPr>
              <p14:cNvContentPartPr/>
              <p14:nvPr/>
            </p14:nvContentPartPr>
            <p14:xfrm>
              <a:off x="4217133" y="430548"/>
              <a:ext cx="1121760" cy="181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E75D23E-4E22-41A5-A296-2605B3E5F6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99493" y="412548"/>
                <a:ext cx="11574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5FF877-003D-409A-87FD-1E7D1ACC39FC}"/>
                  </a:ext>
                </a:extLst>
              </p14:cNvPr>
              <p14:cNvContentPartPr/>
              <p14:nvPr/>
            </p14:nvContentPartPr>
            <p14:xfrm>
              <a:off x="2259453" y="306708"/>
              <a:ext cx="1345320" cy="324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5FF877-003D-409A-87FD-1E7D1ACC39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41453" y="288708"/>
                <a:ext cx="13809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B87BAC-7D06-44C9-87DE-896D8D3C45B0}"/>
                  </a:ext>
                </a:extLst>
              </p14:cNvPr>
              <p14:cNvContentPartPr/>
              <p14:nvPr/>
            </p14:nvContentPartPr>
            <p14:xfrm>
              <a:off x="1250373" y="282948"/>
              <a:ext cx="330840" cy="348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B87BAC-7D06-44C9-87DE-896D8D3C45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2733" y="264948"/>
                <a:ext cx="366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FF62A8-F146-4A91-948F-5E2E34AADB76}"/>
                  </a:ext>
                </a:extLst>
              </p14:cNvPr>
              <p14:cNvContentPartPr/>
              <p14:nvPr/>
            </p14:nvContentPartPr>
            <p14:xfrm>
              <a:off x="501213" y="288348"/>
              <a:ext cx="554760" cy="366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FF62A8-F146-4A91-948F-5E2E34AADB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3573" y="270348"/>
                <a:ext cx="5904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85F96B1-0967-45B1-9003-C30B32F44945}"/>
                  </a:ext>
                </a:extLst>
              </p14:cNvPr>
              <p14:cNvContentPartPr/>
              <p14:nvPr/>
            </p14:nvContentPartPr>
            <p14:xfrm>
              <a:off x="7668813" y="365388"/>
              <a:ext cx="171360" cy="307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85F96B1-0967-45B1-9003-C30B32F449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51173" y="347748"/>
                <a:ext cx="207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778B6AD-40E6-4DA6-9EC1-BE6C3558D2A8}"/>
                  </a:ext>
                </a:extLst>
              </p14:cNvPr>
              <p14:cNvContentPartPr/>
              <p14:nvPr/>
            </p14:nvContentPartPr>
            <p14:xfrm>
              <a:off x="7952133" y="289068"/>
              <a:ext cx="448920" cy="277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778B6AD-40E6-4DA6-9EC1-BE6C3558D2A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34479" y="271068"/>
                <a:ext cx="484589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F465295-1022-4B43-B7BA-CA3C19677E1B}"/>
                  </a:ext>
                </a:extLst>
              </p14:cNvPr>
              <p14:cNvContentPartPr/>
              <p14:nvPr/>
            </p14:nvContentPartPr>
            <p14:xfrm>
              <a:off x="7031973" y="282948"/>
              <a:ext cx="466200" cy="28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F465295-1022-4B43-B7BA-CA3C19677E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13987" y="265330"/>
                <a:ext cx="501813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63F776-7B00-495C-A5C2-A496530C011E}"/>
                  </a:ext>
                </a:extLst>
              </p14:cNvPr>
              <p14:cNvContentPartPr/>
              <p14:nvPr/>
            </p14:nvContentPartPr>
            <p14:xfrm>
              <a:off x="6223413" y="312468"/>
              <a:ext cx="655200" cy="301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63F776-7B00-495C-A5C2-A496530C01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05413" y="294828"/>
                <a:ext cx="6908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5A35516-07EF-41E0-A7FF-445F1D5AA3DA}"/>
                  </a:ext>
                </a:extLst>
              </p14:cNvPr>
              <p14:cNvContentPartPr/>
              <p14:nvPr/>
            </p14:nvContentPartPr>
            <p14:xfrm>
              <a:off x="495453" y="854628"/>
              <a:ext cx="8200440" cy="160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5A35516-07EF-41E0-A7FF-445F1D5AA3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7453" y="836628"/>
                <a:ext cx="8236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ED0CAA5-0CD3-4413-8EDF-D25C7DCB41F7}"/>
                  </a:ext>
                </a:extLst>
              </p14:cNvPr>
              <p14:cNvContentPartPr/>
              <p14:nvPr/>
            </p14:nvContentPartPr>
            <p14:xfrm>
              <a:off x="2329653" y="1392108"/>
              <a:ext cx="366480" cy="313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ED0CAA5-0CD3-4413-8EDF-D25C7DCB41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12013" y="1374108"/>
                <a:ext cx="4021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B6F765D-CE59-403F-A01A-A0383C2C9E43}"/>
                  </a:ext>
                </a:extLst>
              </p14:cNvPr>
              <p14:cNvContentPartPr/>
              <p14:nvPr/>
            </p14:nvContentPartPr>
            <p14:xfrm>
              <a:off x="3804573" y="1468068"/>
              <a:ext cx="272520" cy="172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B6F765D-CE59-403F-A01A-A0383C2C9E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86573" y="1450428"/>
                <a:ext cx="3081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0922ABB-904A-4EA8-B632-E5DBF6796A8B}"/>
                  </a:ext>
                </a:extLst>
              </p14:cNvPr>
              <p14:cNvContentPartPr/>
              <p14:nvPr/>
            </p14:nvContentPartPr>
            <p14:xfrm>
              <a:off x="3043533" y="1285188"/>
              <a:ext cx="401760" cy="426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0922ABB-904A-4EA8-B632-E5DBF6796A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25533" y="1267533"/>
                <a:ext cx="437400" cy="46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EBE60C1-17FD-4285-92FD-2299A0C896DC}"/>
                  </a:ext>
                </a:extLst>
              </p14:cNvPr>
              <p14:cNvContentPartPr/>
              <p14:nvPr/>
            </p14:nvContentPartPr>
            <p14:xfrm>
              <a:off x="1681293" y="1356828"/>
              <a:ext cx="472320" cy="336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EBE60C1-17FD-4285-92FD-2299A0C896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63293" y="1339188"/>
                <a:ext cx="5079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9CC51A8-8E3B-48F1-B3AB-F4BFBC4ADE1A}"/>
                  </a:ext>
                </a:extLst>
              </p14:cNvPr>
              <p14:cNvContentPartPr/>
              <p14:nvPr/>
            </p14:nvContentPartPr>
            <p14:xfrm>
              <a:off x="542613" y="1380228"/>
              <a:ext cx="808560" cy="360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9CC51A8-8E3B-48F1-B3AB-F4BFBC4ADE1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4613" y="1362606"/>
                <a:ext cx="844200" cy="395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C3ADAD9-69AA-44CA-9AC3-32F36B6C35CB}"/>
                  </a:ext>
                </a:extLst>
              </p14:cNvPr>
              <p14:cNvContentPartPr/>
              <p14:nvPr/>
            </p14:nvContentPartPr>
            <p14:xfrm>
              <a:off x="4353933" y="1468788"/>
              <a:ext cx="224280" cy="147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C3ADAD9-69AA-44CA-9AC3-32F36B6C35C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36293" y="1450788"/>
                <a:ext cx="259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31C54AF-DDF5-4D7E-A6EC-B4CBC23DC6D3}"/>
                  </a:ext>
                </a:extLst>
              </p14:cNvPr>
              <p14:cNvContentPartPr/>
              <p14:nvPr/>
            </p14:nvContentPartPr>
            <p14:xfrm>
              <a:off x="5639493" y="1214988"/>
              <a:ext cx="254160" cy="330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31C54AF-DDF5-4D7E-A6EC-B4CBC23DC6D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21853" y="1197348"/>
                <a:ext cx="2898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00EEDF6-8A59-4B4C-B229-EA7DE8AAEFDC}"/>
                  </a:ext>
                </a:extLst>
              </p14:cNvPr>
              <p14:cNvContentPartPr/>
              <p14:nvPr/>
            </p14:nvContentPartPr>
            <p14:xfrm>
              <a:off x="6011373" y="1533588"/>
              <a:ext cx="53640" cy="153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00EEDF6-8A59-4B4C-B229-EA7DE8AAEFD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93373" y="1515948"/>
                <a:ext cx="892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1B8F775-7A47-4E32-B20A-16A96E98CBBF}"/>
                  </a:ext>
                </a:extLst>
              </p14:cNvPr>
              <p14:cNvContentPartPr/>
              <p14:nvPr/>
            </p14:nvContentPartPr>
            <p14:xfrm>
              <a:off x="8299533" y="1362228"/>
              <a:ext cx="231120" cy="237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1B8F775-7A47-4E32-B20A-16A96E98CBB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81533" y="1344228"/>
                <a:ext cx="2667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118D951-8420-4F58-ADE4-BE5DC46D734A}"/>
                  </a:ext>
                </a:extLst>
              </p14:cNvPr>
              <p14:cNvContentPartPr/>
              <p14:nvPr/>
            </p14:nvContentPartPr>
            <p14:xfrm>
              <a:off x="8742693" y="1580748"/>
              <a:ext cx="24480" cy="136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118D951-8420-4F58-ADE4-BE5DC46D734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24693" y="1563108"/>
                <a:ext cx="601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6E112CC-385B-4C36-9189-BC3E5B26FF11}"/>
                  </a:ext>
                </a:extLst>
              </p14:cNvPr>
              <p14:cNvContentPartPr/>
              <p14:nvPr/>
            </p14:nvContentPartPr>
            <p14:xfrm>
              <a:off x="8948973" y="1262148"/>
              <a:ext cx="248760" cy="330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6E112CC-385B-4C36-9189-BC3E5B26FF1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30973" y="1244508"/>
                <a:ext cx="2844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8E9FF27-CB2C-4277-986D-B9A787BF8CEC}"/>
                  </a:ext>
                </a:extLst>
              </p14:cNvPr>
              <p14:cNvContentPartPr/>
              <p14:nvPr/>
            </p14:nvContentPartPr>
            <p14:xfrm>
              <a:off x="9423093" y="1292028"/>
              <a:ext cx="169560" cy="242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8E9FF27-CB2C-4277-986D-B9A787BF8CE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05093" y="1274028"/>
                <a:ext cx="2052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DBFC047-2AEA-4C01-A810-EE07D85921CB}"/>
                  </a:ext>
                </a:extLst>
              </p14:cNvPr>
              <p14:cNvContentPartPr/>
              <p14:nvPr/>
            </p14:nvContentPartPr>
            <p14:xfrm>
              <a:off x="7108653" y="1338828"/>
              <a:ext cx="737640" cy="248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DBFC047-2AEA-4C01-A810-EE07D85921C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90653" y="1321214"/>
                <a:ext cx="773280" cy="283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1EAE1EA-EE6B-45F9-B9DC-ACAFDA1E4058}"/>
                  </a:ext>
                </a:extLst>
              </p14:cNvPr>
              <p14:cNvContentPartPr/>
              <p14:nvPr/>
            </p14:nvContentPartPr>
            <p14:xfrm>
              <a:off x="6353373" y="1203468"/>
              <a:ext cx="619920" cy="324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1EAE1EA-EE6B-45F9-B9DC-ACAFDA1E405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35733" y="1185468"/>
                <a:ext cx="6555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EA066A9-237B-4C2E-89A9-19ACBA0CD66F}"/>
                  </a:ext>
                </a:extLst>
              </p14:cNvPr>
              <p14:cNvContentPartPr/>
              <p14:nvPr/>
            </p14:nvContentPartPr>
            <p14:xfrm>
              <a:off x="4707453" y="1268268"/>
              <a:ext cx="560880" cy="354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EA066A9-237B-4C2E-89A9-19ACBA0CD6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89813" y="1250268"/>
                <a:ext cx="5965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F56B93F-BCE9-4D13-B31F-5A798E1B4F02}"/>
                  </a:ext>
                </a:extLst>
              </p14:cNvPr>
              <p14:cNvContentPartPr/>
              <p14:nvPr/>
            </p14:nvContentPartPr>
            <p14:xfrm>
              <a:off x="494733" y="2253228"/>
              <a:ext cx="225000" cy="254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F56B93F-BCE9-4D13-B31F-5A798E1B4F0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7093" y="2235588"/>
                <a:ext cx="2606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1BA8D32-1D57-4689-8B70-04F851D7BF28}"/>
                  </a:ext>
                </a:extLst>
              </p14:cNvPr>
              <p14:cNvContentPartPr/>
              <p14:nvPr/>
            </p14:nvContentPartPr>
            <p14:xfrm>
              <a:off x="896493" y="2471748"/>
              <a:ext cx="12240" cy="130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1BA8D32-1D57-4689-8B70-04F851D7BF2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8853" y="2453748"/>
                <a:ext cx="47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0117411-FEB3-4EE4-B981-9521B1BDF235}"/>
                  </a:ext>
                </a:extLst>
              </p14:cNvPr>
              <p14:cNvContentPartPr/>
              <p14:nvPr/>
            </p14:nvContentPartPr>
            <p14:xfrm>
              <a:off x="1073613" y="2147028"/>
              <a:ext cx="265680" cy="366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0117411-FEB3-4EE4-B981-9521B1BDF23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55613" y="2129388"/>
                <a:ext cx="3013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9B501BD-626C-47D0-BAB3-AE1D3C295F31}"/>
                  </a:ext>
                </a:extLst>
              </p14:cNvPr>
              <p14:cNvContentPartPr/>
              <p14:nvPr/>
            </p14:nvContentPartPr>
            <p14:xfrm>
              <a:off x="2022573" y="2129388"/>
              <a:ext cx="260640" cy="295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9B501BD-626C-47D0-BAB3-AE1D3C295F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04933" y="2111748"/>
                <a:ext cx="2962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52F6940-77EF-49EF-A0D3-015C611ACCB3}"/>
                  </a:ext>
                </a:extLst>
              </p14:cNvPr>
              <p14:cNvContentPartPr/>
              <p14:nvPr/>
            </p14:nvContentPartPr>
            <p14:xfrm>
              <a:off x="1533693" y="2117868"/>
              <a:ext cx="254160" cy="401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52F6940-77EF-49EF-A0D3-015C611ACCB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15693" y="2099868"/>
                <a:ext cx="2898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77E01C0-AA53-4005-BB20-0C50B7DD674F}"/>
                  </a:ext>
                </a:extLst>
              </p14:cNvPr>
              <p14:cNvContentPartPr/>
              <p14:nvPr/>
            </p14:nvContentPartPr>
            <p14:xfrm>
              <a:off x="10678053" y="1163148"/>
              <a:ext cx="831960" cy="382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77E01C0-AA53-4005-BB20-0C50B7DD674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660053" y="1145165"/>
                <a:ext cx="867600" cy="418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FC82371-59DF-46AC-84EB-446E6FFF1189}"/>
                  </a:ext>
                </a:extLst>
              </p14:cNvPr>
              <p14:cNvContentPartPr/>
              <p14:nvPr/>
            </p14:nvContentPartPr>
            <p14:xfrm>
              <a:off x="9946173" y="1185468"/>
              <a:ext cx="378000" cy="4489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FC82371-59DF-46AC-84EB-446E6FFF118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28173" y="1167468"/>
                <a:ext cx="41364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05DE369-2226-4CEB-8773-D92312758924}"/>
                  </a:ext>
                </a:extLst>
              </p14:cNvPr>
              <p14:cNvContentPartPr/>
              <p14:nvPr/>
            </p14:nvContentPartPr>
            <p14:xfrm>
              <a:off x="2542413" y="2064588"/>
              <a:ext cx="29880" cy="122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05DE369-2226-4CEB-8773-D9231275892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24773" y="2046588"/>
                <a:ext cx="655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FEAEE9C-9F19-44BA-81A5-0504AE6A05D7}"/>
                  </a:ext>
                </a:extLst>
              </p14:cNvPr>
              <p14:cNvContentPartPr/>
              <p14:nvPr/>
            </p14:nvContentPartPr>
            <p14:xfrm>
              <a:off x="3822573" y="2217588"/>
              <a:ext cx="165600" cy="159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FEAEE9C-9F19-44BA-81A5-0504AE6A05D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04933" y="2199948"/>
                <a:ext cx="2012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DFDCD4E-C397-46E0-A30A-83E339942DAF}"/>
                  </a:ext>
                </a:extLst>
              </p14:cNvPr>
              <p14:cNvContentPartPr/>
              <p14:nvPr/>
            </p14:nvContentPartPr>
            <p14:xfrm>
              <a:off x="5409453" y="2052708"/>
              <a:ext cx="88920" cy="2894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DFDCD4E-C397-46E0-A30A-83E339942DA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1813" y="2035068"/>
                <a:ext cx="1245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872983D-5166-4E6F-A6EB-A7D28D34A6AA}"/>
                  </a:ext>
                </a:extLst>
              </p14:cNvPr>
              <p14:cNvContentPartPr/>
              <p14:nvPr/>
            </p14:nvContentPartPr>
            <p14:xfrm>
              <a:off x="5645613" y="2158908"/>
              <a:ext cx="177480" cy="178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872983D-5166-4E6F-A6EB-A7D28D34A6A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27613" y="2140908"/>
                <a:ext cx="2131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E7BD468-A82E-4CD0-B21B-906936E0138E}"/>
                  </a:ext>
                </a:extLst>
              </p14:cNvPr>
              <p14:cNvContentPartPr/>
              <p14:nvPr/>
            </p14:nvContentPartPr>
            <p14:xfrm>
              <a:off x="5981493" y="2011668"/>
              <a:ext cx="437040" cy="2952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E7BD468-A82E-4CD0-B21B-906936E0138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63508" y="1993668"/>
                <a:ext cx="472651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4833470-45A3-4A43-B7DC-02497935CA6D}"/>
                  </a:ext>
                </a:extLst>
              </p14:cNvPr>
              <p14:cNvContentPartPr/>
              <p14:nvPr/>
            </p14:nvContentPartPr>
            <p14:xfrm>
              <a:off x="4258893" y="2076468"/>
              <a:ext cx="1033200" cy="2894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4833470-45A3-4A43-B7DC-02497935CA6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40893" y="2058468"/>
                <a:ext cx="10688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D649916-8367-4202-BD17-05C48B027B06}"/>
                  </a:ext>
                </a:extLst>
              </p14:cNvPr>
              <p14:cNvContentPartPr/>
              <p14:nvPr/>
            </p14:nvContentPartPr>
            <p14:xfrm>
              <a:off x="3138213" y="2035068"/>
              <a:ext cx="572760" cy="351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D649916-8367-4202-BD17-05C48B027B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120573" y="2017428"/>
                <a:ext cx="6084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BD03CE5-8CE2-4872-A14B-18612EB2C9A3}"/>
                  </a:ext>
                </a:extLst>
              </p14:cNvPr>
              <p14:cNvContentPartPr/>
              <p14:nvPr/>
            </p14:nvContentPartPr>
            <p14:xfrm>
              <a:off x="2678133" y="2199948"/>
              <a:ext cx="253800" cy="195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BD03CE5-8CE2-4872-A14B-18612EB2C9A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60158" y="2181948"/>
                <a:ext cx="28939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F028676-E1D5-49FB-8A65-F8E3F9BF9EE2}"/>
                  </a:ext>
                </a:extLst>
              </p14:cNvPr>
              <p14:cNvContentPartPr/>
              <p14:nvPr/>
            </p14:nvContentPartPr>
            <p14:xfrm>
              <a:off x="7568733" y="2093388"/>
              <a:ext cx="169200" cy="1256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F028676-E1D5-49FB-8A65-F8E3F9BF9E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50733" y="2075388"/>
                <a:ext cx="2048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2DA87A5-88D6-47D0-8A85-4628FB45FA14}"/>
                  </a:ext>
                </a:extLst>
              </p14:cNvPr>
              <p14:cNvContentPartPr/>
              <p14:nvPr/>
            </p14:nvContentPartPr>
            <p14:xfrm>
              <a:off x="7887333" y="2084388"/>
              <a:ext cx="195480" cy="3348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2DA87A5-88D6-47D0-8A85-4628FB45FA1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869333" y="2066388"/>
                <a:ext cx="2311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7752464-F18A-41FB-96AB-780928276AE6}"/>
                  </a:ext>
                </a:extLst>
              </p14:cNvPr>
              <p14:cNvContentPartPr/>
              <p14:nvPr/>
            </p14:nvContentPartPr>
            <p14:xfrm>
              <a:off x="8235453" y="2064588"/>
              <a:ext cx="472320" cy="2134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7752464-F18A-41FB-96AB-780928276AE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17453" y="2046978"/>
                <a:ext cx="507960" cy="249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95227C2-FA6D-448E-8C70-585DF59F574D}"/>
                  </a:ext>
                </a:extLst>
              </p14:cNvPr>
              <p14:cNvContentPartPr/>
              <p14:nvPr/>
            </p14:nvContentPartPr>
            <p14:xfrm>
              <a:off x="6725253" y="2017428"/>
              <a:ext cx="672840" cy="242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95227C2-FA6D-448E-8C70-585DF59F574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07253" y="1999428"/>
                <a:ext cx="7084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BAE872C-9A47-4F06-AE31-AC747C40A470}"/>
                  </a:ext>
                </a:extLst>
              </p14:cNvPr>
              <p14:cNvContentPartPr/>
              <p14:nvPr/>
            </p14:nvContentPartPr>
            <p14:xfrm>
              <a:off x="9073173" y="2064588"/>
              <a:ext cx="413280" cy="1656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BAE872C-9A47-4F06-AE31-AC747C40A47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55173" y="2046948"/>
                <a:ext cx="4489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BF76E8A-8988-4BAE-AA4C-6C8D065A4536}"/>
                  </a:ext>
                </a:extLst>
              </p14:cNvPr>
              <p14:cNvContentPartPr/>
              <p14:nvPr/>
            </p14:nvContentPartPr>
            <p14:xfrm>
              <a:off x="1203213" y="2819868"/>
              <a:ext cx="430920" cy="3074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BF76E8A-8988-4BAE-AA4C-6C8D065A453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85228" y="2801868"/>
                <a:ext cx="46653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5D70FFC-5E5B-410B-A0ED-3A96729C2442}"/>
                  </a:ext>
                </a:extLst>
              </p14:cNvPr>
              <p14:cNvContentPartPr/>
              <p14:nvPr/>
            </p14:nvContentPartPr>
            <p14:xfrm>
              <a:off x="459813" y="2849388"/>
              <a:ext cx="619920" cy="3308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5D70FFC-5E5B-410B-A0ED-3A96729C244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42173" y="2831388"/>
                <a:ext cx="6555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1E4297E-1D3A-482A-9EEE-B75D30D2EAB4}"/>
                  </a:ext>
                </a:extLst>
              </p14:cNvPr>
              <p14:cNvContentPartPr/>
              <p14:nvPr/>
            </p14:nvContentPartPr>
            <p14:xfrm>
              <a:off x="10523973" y="1899348"/>
              <a:ext cx="460800" cy="289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1E4297E-1D3A-482A-9EEE-B75D30D2EAB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06333" y="1881708"/>
                <a:ext cx="4964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3CFF668-D605-490C-AB25-63E063650CE9}"/>
                  </a:ext>
                </a:extLst>
              </p14:cNvPr>
              <p14:cNvContentPartPr/>
              <p14:nvPr/>
            </p14:nvContentPartPr>
            <p14:xfrm>
              <a:off x="9933933" y="1949388"/>
              <a:ext cx="396360" cy="234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3CFF668-D605-490C-AB25-63E063650CE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16309" y="1931388"/>
                <a:ext cx="431968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6FD4978-C564-47B1-95F0-489847CB4ADC}"/>
                  </a:ext>
                </a:extLst>
              </p14:cNvPr>
              <p14:cNvContentPartPr/>
              <p14:nvPr/>
            </p14:nvContentPartPr>
            <p14:xfrm>
              <a:off x="2158293" y="2878188"/>
              <a:ext cx="284040" cy="219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6FD4978-C564-47B1-95F0-489847CB4AD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140653" y="2860548"/>
                <a:ext cx="3196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4C3198E-3801-4310-8C19-B1266ED4A05F}"/>
                  </a:ext>
                </a:extLst>
              </p14:cNvPr>
              <p14:cNvContentPartPr/>
              <p14:nvPr/>
            </p14:nvContentPartPr>
            <p14:xfrm>
              <a:off x="2619093" y="2731308"/>
              <a:ext cx="88920" cy="360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4C3198E-3801-4310-8C19-B1266ED4A05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01453" y="2713308"/>
                <a:ext cx="1245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3406598-715F-4871-B9C8-679528B6C58F}"/>
                  </a:ext>
                </a:extLst>
              </p14:cNvPr>
              <p14:cNvContentPartPr/>
              <p14:nvPr/>
            </p14:nvContentPartPr>
            <p14:xfrm>
              <a:off x="2849133" y="2908068"/>
              <a:ext cx="466560" cy="146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3406598-715F-4871-B9C8-679528B6C58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31493" y="2890428"/>
                <a:ext cx="5022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DF06AD1-DC2A-4937-8D63-F0BC829C7E2D}"/>
                  </a:ext>
                </a:extLst>
              </p14:cNvPr>
              <p14:cNvContentPartPr/>
              <p14:nvPr/>
            </p14:nvContentPartPr>
            <p14:xfrm>
              <a:off x="4306413" y="2708628"/>
              <a:ext cx="136080" cy="306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DF06AD1-DC2A-4937-8D63-F0BC829C7E2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88413" y="2690628"/>
                <a:ext cx="1717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D52CF32-C161-442C-9DEC-0391EE37A357}"/>
                  </a:ext>
                </a:extLst>
              </p14:cNvPr>
              <p14:cNvContentPartPr/>
              <p14:nvPr/>
            </p14:nvContentPartPr>
            <p14:xfrm>
              <a:off x="4796013" y="2648508"/>
              <a:ext cx="295920" cy="2836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D52CF32-C161-442C-9DEC-0391EE37A35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778013" y="2630868"/>
                <a:ext cx="3315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0599BCF-FBEA-40D4-B740-44FD0581FC31}"/>
                  </a:ext>
                </a:extLst>
              </p14:cNvPr>
              <p14:cNvContentPartPr/>
              <p14:nvPr/>
            </p14:nvContentPartPr>
            <p14:xfrm>
              <a:off x="5309013" y="2613228"/>
              <a:ext cx="71640" cy="3427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0599BCF-FBEA-40D4-B740-44FD0581FC3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291013" y="2595588"/>
                <a:ext cx="1072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D864312-5E8A-45EE-BE60-068F7425A928}"/>
                  </a:ext>
                </a:extLst>
              </p14:cNvPr>
              <p14:cNvContentPartPr/>
              <p14:nvPr/>
            </p14:nvContentPartPr>
            <p14:xfrm>
              <a:off x="3686853" y="2872788"/>
              <a:ext cx="472320" cy="1663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D864312-5E8A-45EE-BE60-068F7425A92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669213" y="2854788"/>
                <a:ext cx="5079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D9CB776-94B0-4412-9B0E-D541BD44F841}"/>
                  </a:ext>
                </a:extLst>
              </p14:cNvPr>
              <p14:cNvContentPartPr/>
              <p14:nvPr/>
            </p14:nvContentPartPr>
            <p14:xfrm>
              <a:off x="5586573" y="2778468"/>
              <a:ext cx="413280" cy="153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D9CB776-94B0-4412-9B0E-D541BD44F84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568573" y="2760468"/>
                <a:ext cx="4489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353739E-1EA6-4D56-9664-0864833DFAB5}"/>
                  </a:ext>
                </a:extLst>
              </p14:cNvPr>
              <p14:cNvContentPartPr/>
              <p14:nvPr/>
            </p14:nvContentPartPr>
            <p14:xfrm>
              <a:off x="6288573" y="2967108"/>
              <a:ext cx="30240" cy="1418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353739E-1EA6-4D56-9664-0864833DFAB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270573" y="2949468"/>
                <a:ext cx="65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AEF9383-BFA6-469D-9949-8E93263D19DA}"/>
                  </a:ext>
                </a:extLst>
              </p14:cNvPr>
              <p14:cNvContentPartPr/>
              <p14:nvPr/>
            </p14:nvContentPartPr>
            <p14:xfrm>
              <a:off x="7385493" y="2597388"/>
              <a:ext cx="165960" cy="3412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AEF9383-BFA6-469D-9949-8E93263D19D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367853" y="2579388"/>
                <a:ext cx="2016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B91EAE6-59E8-4D10-B75F-2EACA10AFB19}"/>
                  </a:ext>
                </a:extLst>
              </p14:cNvPr>
              <p14:cNvContentPartPr/>
              <p14:nvPr/>
            </p14:nvContentPartPr>
            <p14:xfrm>
              <a:off x="7963653" y="2819868"/>
              <a:ext cx="18360" cy="1479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B91EAE6-59E8-4D10-B75F-2EACA10AFB1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46013" y="2801868"/>
                <a:ext cx="540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AD64251-B853-44A7-BCE1-30D6B765BBEE}"/>
                  </a:ext>
                </a:extLst>
              </p14:cNvPr>
              <p14:cNvContentPartPr/>
              <p14:nvPr/>
            </p14:nvContentPartPr>
            <p14:xfrm>
              <a:off x="7934493" y="2648508"/>
              <a:ext cx="12240" cy="122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AD64251-B853-44A7-BCE1-30D6B765BBE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916493" y="2630868"/>
                <a:ext cx="47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8B1528C-E460-4442-9695-280E8C54568B}"/>
                  </a:ext>
                </a:extLst>
              </p14:cNvPr>
              <p14:cNvContentPartPr/>
              <p14:nvPr/>
            </p14:nvContentPartPr>
            <p14:xfrm>
              <a:off x="8188293" y="2642028"/>
              <a:ext cx="189000" cy="2725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8B1528C-E460-4442-9695-280E8C54568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70293" y="2624028"/>
                <a:ext cx="2246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84F4B8C-2D72-4A3B-8279-8BE8D4AA2C20}"/>
                  </a:ext>
                </a:extLst>
              </p14:cNvPr>
              <p14:cNvContentPartPr/>
              <p14:nvPr/>
            </p14:nvContentPartPr>
            <p14:xfrm>
              <a:off x="6654333" y="2766588"/>
              <a:ext cx="484200" cy="200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84F4B8C-2D72-4A3B-8279-8BE8D4AA2C2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636333" y="2748948"/>
                <a:ext cx="5198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4987621-7418-4F2E-B824-AECBF93EC949}"/>
                  </a:ext>
                </a:extLst>
              </p14:cNvPr>
              <p14:cNvContentPartPr/>
              <p14:nvPr/>
            </p14:nvContentPartPr>
            <p14:xfrm>
              <a:off x="8866533" y="2689908"/>
              <a:ext cx="230400" cy="171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4987621-7418-4F2E-B824-AECBF93EC94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848893" y="2672268"/>
                <a:ext cx="2660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0786855-4BCD-4936-968D-CEA8AA421D19}"/>
                  </a:ext>
                </a:extLst>
              </p14:cNvPr>
              <p14:cNvContentPartPr/>
              <p14:nvPr/>
            </p14:nvContentPartPr>
            <p14:xfrm>
              <a:off x="9320493" y="2548428"/>
              <a:ext cx="42120" cy="2894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0786855-4BCD-4936-968D-CEA8AA421D1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02493" y="2530428"/>
                <a:ext cx="777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48996B9-45D9-4412-99A1-E1861E96A2B4}"/>
                  </a:ext>
                </a:extLst>
              </p14:cNvPr>
              <p14:cNvContentPartPr/>
              <p14:nvPr/>
            </p14:nvContentPartPr>
            <p14:xfrm>
              <a:off x="9609933" y="2753988"/>
              <a:ext cx="266040" cy="1134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48996B9-45D9-4412-99A1-E1861E96A2B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591933" y="2735988"/>
                <a:ext cx="3016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1D7CB1C-C6AF-4986-99B8-5EB9E0EBD498}"/>
                  </a:ext>
                </a:extLst>
              </p14:cNvPr>
              <p14:cNvContentPartPr/>
              <p14:nvPr/>
            </p14:nvContentPartPr>
            <p14:xfrm>
              <a:off x="11013933" y="2507028"/>
              <a:ext cx="136080" cy="358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1D7CB1C-C6AF-4986-99B8-5EB9E0EBD49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995933" y="2489388"/>
                <a:ext cx="1717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E9C6F74-2B0A-43BF-8451-15088F6DB74D}"/>
                  </a:ext>
                </a:extLst>
              </p14:cNvPr>
              <p14:cNvContentPartPr/>
              <p14:nvPr/>
            </p14:nvContentPartPr>
            <p14:xfrm>
              <a:off x="837453" y="3421428"/>
              <a:ext cx="65160" cy="35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E9C6F74-2B0A-43BF-8451-15088F6DB74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19813" y="3403788"/>
                <a:ext cx="1008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69AB5D4-2A3A-40E1-88A9-1EBFBB3C284E}"/>
                  </a:ext>
                </a:extLst>
              </p14:cNvPr>
              <p14:cNvContentPartPr/>
              <p14:nvPr/>
            </p14:nvContentPartPr>
            <p14:xfrm>
              <a:off x="10276293" y="2660388"/>
              <a:ext cx="513720" cy="2131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69AB5D4-2A3A-40E1-88A9-1EBFBB3C284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258293" y="2642748"/>
                <a:ext cx="5493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53D2857-CA2C-462C-81DA-B9C281ACA476}"/>
                  </a:ext>
                </a:extLst>
              </p14:cNvPr>
              <p14:cNvContentPartPr/>
              <p14:nvPr/>
            </p14:nvContentPartPr>
            <p14:xfrm>
              <a:off x="1114653" y="3539508"/>
              <a:ext cx="236160" cy="207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53D2857-CA2C-462C-81DA-B9C281ACA47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7013" y="3521508"/>
                <a:ext cx="2718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CF08DA5-5F42-4FEF-A33C-B1C5726BBEE6}"/>
                  </a:ext>
                </a:extLst>
              </p14:cNvPr>
              <p14:cNvContentPartPr/>
              <p14:nvPr/>
            </p14:nvContentPartPr>
            <p14:xfrm>
              <a:off x="448293" y="3427188"/>
              <a:ext cx="230400" cy="3427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CF08DA5-5F42-4FEF-A33C-B1C5726BBEE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30293" y="3409548"/>
                <a:ext cx="2660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013666E-CF20-400A-9D55-8F6C050BE02C}"/>
                  </a:ext>
                </a:extLst>
              </p14:cNvPr>
              <p14:cNvContentPartPr/>
              <p14:nvPr/>
            </p14:nvContentPartPr>
            <p14:xfrm>
              <a:off x="1669413" y="3734268"/>
              <a:ext cx="12240" cy="1184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013666E-CF20-400A-9D55-8F6C050BE02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651413" y="3716268"/>
                <a:ext cx="47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82C8DA8-499F-4742-95D0-0BDF00841358}"/>
                  </a:ext>
                </a:extLst>
              </p14:cNvPr>
              <p14:cNvContentPartPr/>
              <p14:nvPr/>
            </p14:nvContentPartPr>
            <p14:xfrm>
              <a:off x="1934733" y="3456708"/>
              <a:ext cx="1198440" cy="2894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82C8DA8-499F-4742-95D0-0BDF0084135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917093" y="3439068"/>
                <a:ext cx="12340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D94AEC-9428-4F18-8B2A-0CE467997046}"/>
                  </a:ext>
                </a:extLst>
              </p14:cNvPr>
              <p14:cNvContentPartPr/>
              <p14:nvPr/>
            </p14:nvContentPartPr>
            <p14:xfrm>
              <a:off x="3634293" y="3450948"/>
              <a:ext cx="306720" cy="1951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D94AEC-9428-4F18-8B2A-0CE46799704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616293" y="3432948"/>
                <a:ext cx="3423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0E4FA15-054A-45C2-B745-E43B2617C7D8}"/>
                  </a:ext>
                </a:extLst>
              </p14:cNvPr>
              <p14:cNvContentPartPr/>
              <p14:nvPr/>
            </p14:nvContentPartPr>
            <p14:xfrm>
              <a:off x="4211733" y="3303348"/>
              <a:ext cx="189360" cy="2894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0E4FA15-054A-45C2-B745-E43B2617C7D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193733" y="3285708"/>
                <a:ext cx="2250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F276E05-12BB-464A-9ECF-9CA2C50475C3}"/>
                  </a:ext>
                </a:extLst>
              </p14:cNvPr>
              <p14:cNvContentPartPr/>
              <p14:nvPr/>
            </p14:nvContentPartPr>
            <p14:xfrm>
              <a:off x="4625013" y="3409548"/>
              <a:ext cx="254160" cy="224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F276E05-12BB-464A-9ECF-9CA2C50475C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607013" y="3391908"/>
                <a:ext cx="2898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1DA2C13-B02E-4A0E-976B-8B39C606F7A3}"/>
                  </a:ext>
                </a:extLst>
              </p14:cNvPr>
              <p14:cNvContentPartPr/>
              <p14:nvPr/>
            </p14:nvContentPartPr>
            <p14:xfrm>
              <a:off x="5114613" y="3639588"/>
              <a:ext cx="6120" cy="180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1DA2C13-B02E-4A0E-976B-8B39C606F7A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096613" y="3621948"/>
                <a:ext cx="417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8E16D94-0964-4319-B3DA-96DFF603BF2C}"/>
                  </a:ext>
                </a:extLst>
              </p14:cNvPr>
              <p14:cNvContentPartPr/>
              <p14:nvPr/>
            </p14:nvContentPartPr>
            <p14:xfrm>
              <a:off x="985053" y="4583508"/>
              <a:ext cx="18360" cy="2127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8E16D94-0964-4319-B3DA-96DFF603BF2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7053" y="4565868"/>
                <a:ext cx="540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F2A7C86-2F57-451F-B7EB-B1EE640A8832}"/>
                  </a:ext>
                </a:extLst>
              </p14:cNvPr>
              <p14:cNvContentPartPr/>
              <p14:nvPr/>
            </p14:nvContentPartPr>
            <p14:xfrm>
              <a:off x="985053" y="4501068"/>
              <a:ext cx="6120" cy="6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F2A7C86-2F57-451F-B7EB-B1EE640A883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67053" y="4483068"/>
                <a:ext cx="41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A51F48E-DEC1-4E1A-B7DF-D99208D2B00A}"/>
                  </a:ext>
                </a:extLst>
              </p14:cNvPr>
              <p14:cNvContentPartPr/>
              <p14:nvPr/>
            </p14:nvContentPartPr>
            <p14:xfrm>
              <a:off x="1173693" y="4595388"/>
              <a:ext cx="207000" cy="2246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A51F48E-DEC1-4E1A-B7DF-D99208D2B00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56053" y="4577748"/>
                <a:ext cx="2426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372C9D3-B86E-4EAF-8851-E51021998433}"/>
                  </a:ext>
                </a:extLst>
              </p14:cNvPr>
              <p14:cNvContentPartPr/>
              <p14:nvPr/>
            </p14:nvContentPartPr>
            <p14:xfrm>
              <a:off x="1509933" y="4389108"/>
              <a:ext cx="141840" cy="3956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372C9D3-B86E-4EAF-8851-E5102199843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492293" y="4371108"/>
                <a:ext cx="1774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D0D5DB9-6A85-4F83-985A-6FDF7CDAC1E3}"/>
                  </a:ext>
                </a:extLst>
              </p14:cNvPr>
              <p14:cNvContentPartPr/>
              <p14:nvPr/>
            </p14:nvContentPartPr>
            <p14:xfrm>
              <a:off x="666453" y="4376508"/>
              <a:ext cx="189000" cy="4021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D0D5DB9-6A85-4F83-985A-6FDF7CDAC1E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48453" y="4358508"/>
                <a:ext cx="22464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5DF8109-90D9-4A55-BFC4-6F3D006A567A}"/>
                  </a:ext>
                </a:extLst>
              </p14:cNvPr>
              <p14:cNvContentPartPr/>
              <p14:nvPr/>
            </p14:nvContentPartPr>
            <p14:xfrm>
              <a:off x="2017533" y="4377228"/>
              <a:ext cx="95040" cy="3780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5DF8109-90D9-4A55-BFC4-6F3D006A567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999533" y="4359228"/>
                <a:ext cx="1306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89159DC-CBA2-4780-A426-7B3879F92D0C}"/>
                  </a:ext>
                </a:extLst>
              </p14:cNvPr>
              <p14:cNvContentPartPr/>
              <p14:nvPr/>
            </p14:nvContentPartPr>
            <p14:xfrm>
              <a:off x="3332973" y="4259148"/>
              <a:ext cx="118440" cy="5140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89159DC-CBA2-4780-A426-7B3879F92D0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314973" y="4241508"/>
                <a:ext cx="15408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A318E60-560B-4254-9C9E-71FD2610B780}"/>
                  </a:ext>
                </a:extLst>
              </p14:cNvPr>
              <p14:cNvContentPartPr/>
              <p14:nvPr/>
            </p14:nvContentPartPr>
            <p14:xfrm>
              <a:off x="2270973" y="4494948"/>
              <a:ext cx="749520" cy="2422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A318E60-560B-4254-9C9E-71FD2610B78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252982" y="4476948"/>
                <a:ext cx="785143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E870881-92A8-4B5B-93BF-31E33580F777}"/>
                  </a:ext>
                </a:extLst>
              </p14:cNvPr>
              <p14:cNvContentPartPr/>
              <p14:nvPr/>
            </p14:nvContentPartPr>
            <p14:xfrm>
              <a:off x="4064133" y="4701588"/>
              <a:ext cx="24480" cy="1360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E870881-92A8-4B5B-93BF-31E33580F77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046133" y="4683948"/>
                <a:ext cx="601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DAE8672-19D5-439C-BADC-A601D24DBA29}"/>
                  </a:ext>
                </a:extLst>
              </p14:cNvPr>
              <p14:cNvContentPartPr/>
              <p14:nvPr/>
            </p14:nvContentPartPr>
            <p14:xfrm>
              <a:off x="3621333" y="4377228"/>
              <a:ext cx="195840" cy="3600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DAE8672-19D5-439C-BADC-A601D24DBA2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603693" y="4359246"/>
                <a:ext cx="231480" cy="395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79B4E60-ED69-4930-B8BE-9A54BA7329B2}"/>
                  </a:ext>
                </a:extLst>
              </p14:cNvPr>
              <p14:cNvContentPartPr/>
              <p14:nvPr/>
            </p14:nvContentPartPr>
            <p14:xfrm>
              <a:off x="4300293" y="4235388"/>
              <a:ext cx="644040" cy="4960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79B4E60-ED69-4930-B8BE-9A54BA7329B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282653" y="4217748"/>
                <a:ext cx="679680" cy="5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46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4EE535-1586-4FE5-B42B-BB3038EB1068}"/>
                  </a:ext>
                </a:extLst>
              </p14:cNvPr>
              <p14:cNvContentPartPr/>
              <p14:nvPr/>
            </p14:nvContentPartPr>
            <p14:xfrm>
              <a:off x="465933" y="312468"/>
              <a:ext cx="195120" cy="322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4EE535-1586-4FE5-B42B-BB3038EB10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933" y="294828"/>
                <a:ext cx="2307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0612C4-BDF0-4DBA-B91E-11F72522563F}"/>
                  </a:ext>
                </a:extLst>
              </p14:cNvPr>
              <p14:cNvContentPartPr/>
              <p14:nvPr/>
            </p14:nvContentPartPr>
            <p14:xfrm>
              <a:off x="837453" y="501108"/>
              <a:ext cx="30600" cy="177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0612C4-BDF0-4DBA-B91E-11F7252256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813" y="483468"/>
                <a:ext cx="662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B51C0D0-82E3-4315-81A0-0724D3BCA239}"/>
                  </a:ext>
                </a:extLst>
              </p14:cNvPr>
              <p14:cNvContentPartPr/>
              <p14:nvPr/>
            </p14:nvContentPartPr>
            <p14:xfrm>
              <a:off x="790293" y="383388"/>
              <a:ext cx="12240" cy="6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51C0D0-82E3-4315-81A0-0724D3BCA2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2653" y="365388"/>
                <a:ext cx="47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4DC285-C677-4D2C-BD56-FAEDF13F799F}"/>
                  </a:ext>
                </a:extLst>
              </p14:cNvPr>
              <p14:cNvContentPartPr/>
              <p14:nvPr/>
            </p14:nvContentPartPr>
            <p14:xfrm>
              <a:off x="1049133" y="519108"/>
              <a:ext cx="196560" cy="153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4DC285-C677-4D2C-BD56-FAEDF13F79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493" y="501108"/>
                <a:ext cx="232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C15F65-E8E6-4CC2-BB00-CC842240A887}"/>
                  </a:ext>
                </a:extLst>
              </p14:cNvPr>
              <p14:cNvContentPartPr/>
              <p14:nvPr/>
            </p14:nvContentPartPr>
            <p14:xfrm>
              <a:off x="1374213" y="300588"/>
              <a:ext cx="154440" cy="354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C15F65-E8E6-4CC2-BB00-CC842240A8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56213" y="282948"/>
                <a:ext cx="1900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B6EAE7-4565-4D07-95BD-DB32A5176164}"/>
                  </a:ext>
                </a:extLst>
              </p14:cNvPr>
              <p14:cNvContentPartPr/>
              <p14:nvPr/>
            </p14:nvContentPartPr>
            <p14:xfrm>
              <a:off x="5199933" y="371508"/>
              <a:ext cx="222120" cy="45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B6EAE7-4565-4D07-95BD-DB32A51761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2293" y="353508"/>
                <a:ext cx="25776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17A8637-5E82-41D3-9D22-FB42321C41D8}"/>
                  </a:ext>
                </a:extLst>
              </p14:cNvPr>
              <p14:cNvContentPartPr/>
              <p14:nvPr/>
            </p14:nvContentPartPr>
            <p14:xfrm>
              <a:off x="4813653" y="241548"/>
              <a:ext cx="24120" cy="24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17A8637-5E82-41D3-9D22-FB42321C41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96013" y="223908"/>
                <a:ext cx="597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8E30AB-210B-4D80-B4CF-3C10420C3C1A}"/>
                  </a:ext>
                </a:extLst>
              </p14:cNvPr>
              <p14:cNvContentPartPr/>
              <p14:nvPr/>
            </p14:nvContentPartPr>
            <p14:xfrm>
              <a:off x="5863773" y="212028"/>
              <a:ext cx="36000" cy="307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8E30AB-210B-4D80-B4CF-3C10420C3C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6133" y="194388"/>
                <a:ext cx="71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DCC5DAE-D5BE-48A7-960E-BD7428A654DD}"/>
                  </a:ext>
                </a:extLst>
              </p14:cNvPr>
              <p14:cNvContentPartPr/>
              <p14:nvPr/>
            </p14:nvContentPartPr>
            <p14:xfrm>
              <a:off x="4636893" y="383388"/>
              <a:ext cx="430920" cy="213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DCC5DAE-D5BE-48A7-960E-BD7428A654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18893" y="365748"/>
                <a:ext cx="4665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E34344A-5384-4C98-8059-94510B662CA9}"/>
                  </a:ext>
                </a:extLst>
              </p14:cNvPr>
              <p14:cNvContentPartPr/>
              <p14:nvPr/>
            </p14:nvContentPartPr>
            <p14:xfrm>
              <a:off x="3898893" y="359628"/>
              <a:ext cx="626040" cy="242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E34344A-5384-4C98-8059-94510B662C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1253" y="341988"/>
                <a:ext cx="6616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BCD16CF-8CFD-488F-80C5-C1ADE5C8B1DE}"/>
                  </a:ext>
                </a:extLst>
              </p14:cNvPr>
              <p14:cNvContentPartPr/>
              <p14:nvPr/>
            </p14:nvContentPartPr>
            <p14:xfrm>
              <a:off x="3533493" y="282948"/>
              <a:ext cx="218880" cy="354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BCD16CF-8CFD-488F-80C5-C1ADE5C8B1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15824" y="265308"/>
                <a:ext cx="254579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9447C7-7428-4274-AF3C-B0E171963DB1}"/>
                  </a:ext>
                </a:extLst>
              </p14:cNvPr>
              <p14:cNvContentPartPr/>
              <p14:nvPr/>
            </p14:nvContentPartPr>
            <p14:xfrm>
              <a:off x="2955333" y="246948"/>
              <a:ext cx="466560" cy="407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9447C7-7428-4274-AF3C-B0E171963DB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37693" y="229308"/>
                <a:ext cx="502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7153F5C-A5E3-4584-A2F6-A35888214E24}"/>
                  </a:ext>
                </a:extLst>
              </p14:cNvPr>
              <p14:cNvContentPartPr/>
              <p14:nvPr/>
            </p14:nvContentPartPr>
            <p14:xfrm>
              <a:off x="1858053" y="253428"/>
              <a:ext cx="790920" cy="354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7153F5C-A5E3-4584-A2F6-A35888214E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40413" y="235788"/>
                <a:ext cx="8265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07F9757-1898-4D8D-9BC8-4D0D94EF5C6C}"/>
                  </a:ext>
                </a:extLst>
              </p14:cNvPr>
              <p14:cNvContentPartPr/>
              <p14:nvPr/>
            </p14:nvContentPartPr>
            <p14:xfrm>
              <a:off x="6082293" y="312468"/>
              <a:ext cx="224280" cy="234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07F9757-1898-4D8D-9BC8-4D0D94EF5C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64293" y="294828"/>
                <a:ext cx="2599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767B6B1-5351-4328-A0BE-9E827F90768D}"/>
                  </a:ext>
                </a:extLst>
              </p14:cNvPr>
              <p14:cNvContentPartPr/>
              <p14:nvPr/>
            </p14:nvContentPartPr>
            <p14:xfrm>
              <a:off x="6436173" y="294828"/>
              <a:ext cx="419400" cy="189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767B6B1-5351-4328-A0BE-9E827F9076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18173" y="276828"/>
                <a:ext cx="4550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848BD63-3F98-4A74-88D0-BB90D83F5A50}"/>
                  </a:ext>
                </a:extLst>
              </p14:cNvPr>
              <p14:cNvContentPartPr/>
              <p14:nvPr/>
            </p14:nvContentPartPr>
            <p14:xfrm>
              <a:off x="7007853" y="129588"/>
              <a:ext cx="12600" cy="106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848BD63-3F98-4A74-88D0-BB90D83F5A5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90213" y="111948"/>
                <a:ext cx="482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23B62C0-518B-4C37-B7CF-ACC42CE10E5D}"/>
                  </a:ext>
                </a:extLst>
              </p14:cNvPr>
              <p14:cNvContentPartPr/>
              <p14:nvPr/>
            </p14:nvContentPartPr>
            <p14:xfrm>
              <a:off x="7220613" y="294468"/>
              <a:ext cx="177480" cy="219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23B62C0-518B-4C37-B7CF-ACC42CE10E5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02973" y="276828"/>
                <a:ext cx="2131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5F60C9-D4C1-4AFB-9CDF-F4857BAAFA3D}"/>
                  </a:ext>
                </a:extLst>
              </p14:cNvPr>
              <p14:cNvContentPartPr/>
              <p14:nvPr/>
            </p14:nvContentPartPr>
            <p14:xfrm>
              <a:off x="7893093" y="318228"/>
              <a:ext cx="1224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5F60C9-D4C1-4AFB-9CDF-F4857BAAFA3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75453" y="300588"/>
                <a:ext cx="47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D3AA854-32FF-4519-B4B6-ABD9C700FE22}"/>
                  </a:ext>
                </a:extLst>
              </p14:cNvPr>
              <p14:cNvContentPartPr/>
              <p14:nvPr/>
            </p14:nvContentPartPr>
            <p14:xfrm>
              <a:off x="7916853" y="465828"/>
              <a:ext cx="1008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D3AA854-32FF-4519-B4B6-ABD9C700FE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98853" y="448188"/>
                <a:ext cx="45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F311E02-7FBB-4B7F-BC12-A7ED8FBD98EA}"/>
                  </a:ext>
                </a:extLst>
              </p14:cNvPr>
              <p14:cNvContentPartPr/>
              <p14:nvPr/>
            </p14:nvContentPartPr>
            <p14:xfrm>
              <a:off x="742773" y="3940421"/>
              <a:ext cx="47520" cy="389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F311E02-7FBB-4B7F-BC12-A7ED8FBD98E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4773" y="3922421"/>
                <a:ext cx="831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309EBEE-85A0-41DE-84CC-DF2467723647}"/>
                  </a:ext>
                </a:extLst>
              </p14:cNvPr>
              <p14:cNvContentPartPr/>
              <p14:nvPr/>
            </p14:nvContentPartPr>
            <p14:xfrm>
              <a:off x="954453" y="4029701"/>
              <a:ext cx="691200" cy="259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309EBEE-85A0-41DE-84CC-DF246772364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6453" y="4011701"/>
                <a:ext cx="7268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B0EC909-3B1E-49DD-B820-BA9AA3F5D4D8}"/>
                  </a:ext>
                </a:extLst>
              </p14:cNvPr>
              <p14:cNvContentPartPr/>
              <p14:nvPr/>
            </p14:nvContentPartPr>
            <p14:xfrm>
              <a:off x="1939773" y="3775181"/>
              <a:ext cx="152280" cy="608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B0EC909-3B1E-49DD-B820-BA9AA3F5D4D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921730" y="3757181"/>
                <a:ext cx="188004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AA2F531-0B90-492E-937F-4AF3E2358C1E}"/>
                  </a:ext>
                </a:extLst>
              </p14:cNvPr>
              <p14:cNvContentPartPr/>
              <p14:nvPr/>
            </p14:nvContentPartPr>
            <p14:xfrm>
              <a:off x="2241093" y="3734141"/>
              <a:ext cx="708120" cy="567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AA2F531-0B90-492E-937F-4AF3E2358C1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23102" y="3716141"/>
                <a:ext cx="743742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E9A2573-4A04-4D33-A16A-6A701C436C61}"/>
                  </a:ext>
                </a:extLst>
              </p14:cNvPr>
              <p14:cNvContentPartPr/>
              <p14:nvPr/>
            </p14:nvContentPartPr>
            <p14:xfrm>
              <a:off x="3102213" y="3810821"/>
              <a:ext cx="319680" cy="437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E9A2573-4A04-4D33-A16A-6A701C436C6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84213" y="3792821"/>
                <a:ext cx="3553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AE04822-1453-4CF3-A138-3E86DDA75554}"/>
                  </a:ext>
                </a:extLst>
              </p14:cNvPr>
              <p14:cNvContentPartPr/>
              <p14:nvPr/>
            </p14:nvContentPartPr>
            <p14:xfrm>
              <a:off x="3574173" y="4241381"/>
              <a:ext cx="65160" cy="153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AE04822-1453-4CF3-A138-3E86DDA7555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56173" y="4223381"/>
                <a:ext cx="1008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72F00A5-C95C-48CE-97ED-0F0E583CB3A1}"/>
                  </a:ext>
                </a:extLst>
              </p14:cNvPr>
              <p14:cNvContentPartPr/>
              <p14:nvPr/>
            </p14:nvContentPartPr>
            <p14:xfrm>
              <a:off x="3957933" y="3893261"/>
              <a:ext cx="171360" cy="3722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72F00A5-C95C-48CE-97ED-0F0E583CB3A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39933" y="3875261"/>
                <a:ext cx="2070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2113A41-065D-47B2-A1CB-B20129C2300E}"/>
                  </a:ext>
                </a:extLst>
              </p14:cNvPr>
              <p14:cNvContentPartPr/>
              <p14:nvPr/>
            </p14:nvContentPartPr>
            <p14:xfrm>
              <a:off x="4229013" y="4082261"/>
              <a:ext cx="12240" cy="6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2113A41-065D-47B2-A1CB-B20129C2300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11013" y="4065261"/>
                <a:ext cx="47880" cy="39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73C85FE-DFB3-4542-BC4F-D2504A632BAA}"/>
                  </a:ext>
                </a:extLst>
              </p14:cNvPr>
              <p14:cNvContentPartPr/>
              <p14:nvPr/>
            </p14:nvContentPartPr>
            <p14:xfrm>
              <a:off x="5043693" y="3805061"/>
              <a:ext cx="223920" cy="402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73C85FE-DFB3-4542-BC4F-D2504A632BA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025693" y="3787061"/>
                <a:ext cx="25956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D84C14C-9727-42FA-B613-8E5EDB0A0411}"/>
                  </a:ext>
                </a:extLst>
              </p14:cNvPr>
              <p14:cNvContentPartPr/>
              <p14:nvPr/>
            </p14:nvContentPartPr>
            <p14:xfrm>
              <a:off x="5414853" y="3598421"/>
              <a:ext cx="365400" cy="631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D84C14C-9727-42FA-B613-8E5EDB0A041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396871" y="3580421"/>
                <a:ext cx="401005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FD70DD4-A429-4864-8CCB-74D266166610}"/>
                  </a:ext>
                </a:extLst>
              </p14:cNvPr>
              <p14:cNvContentPartPr/>
              <p14:nvPr/>
            </p14:nvContentPartPr>
            <p14:xfrm>
              <a:off x="4382373" y="3633341"/>
              <a:ext cx="437040" cy="567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FD70DD4-A429-4864-8CCB-74D26616661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364373" y="3615341"/>
                <a:ext cx="47268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8BFEC0-8C7C-4E29-8F19-A3199DCA5764}"/>
                  </a:ext>
                </a:extLst>
              </p14:cNvPr>
              <p14:cNvContentPartPr/>
              <p14:nvPr/>
            </p14:nvContentPartPr>
            <p14:xfrm>
              <a:off x="755013" y="1462668"/>
              <a:ext cx="59400" cy="36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8BFEC0-8C7C-4E29-8F19-A3199DCA576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7013" y="1445028"/>
                <a:ext cx="950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D6A05B-A4B2-4A60-B2D1-27E800ABE646}"/>
                  </a:ext>
                </a:extLst>
              </p14:cNvPr>
              <p14:cNvContentPartPr/>
              <p14:nvPr/>
            </p14:nvContentPartPr>
            <p14:xfrm>
              <a:off x="2117613" y="1338468"/>
              <a:ext cx="100800" cy="51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D6A05B-A4B2-4A60-B2D1-27E800ABE64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099973" y="1320828"/>
                <a:ext cx="13644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7F596E-E684-4D31-95BF-DA54D4BFF310}"/>
                  </a:ext>
                </a:extLst>
              </p14:cNvPr>
              <p14:cNvContentPartPr/>
              <p14:nvPr/>
            </p14:nvContentPartPr>
            <p14:xfrm>
              <a:off x="1002693" y="1574988"/>
              <a:ext cx="749520" cy="26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7F596E-E684-4D31-95BF-DA54D4BFF31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84693" y="1556988"/>
                <a:ext cx="7851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013B8B-BE35-4D96-A3EB-5A70F99B43F0}"/>
                  </a:ext>
                </a:extLst>
              </p14:cNvPr>
              <p14:cNvContentPartPr/>
              <p14:nvPr/>
            </p14:nvContentPartPr>
            <p14:xfrm>
              <a:off x="2530533" y="1403988"/>
              <a:ext cx="225360" cy="425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013B8B-BE35-4D96-A3EB-5A70F99B43F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512893" y="1385988"/>
                <a:ext cx="26100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E943D3-AFAC-433D-A461-10A79F7D6E6A}"/>
                  </a:ext>
                </a:extLst>
              </p14:cNvPr>
              <p14:cNvContentPartPr/>
              <p14:nvPr/>
            </p14:nvContentPartPr>
            <p14:xfrm>
              <a:off x="3043173" y="1745988"/>
              <a:ext cx="12960" cy="189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E943D3-AFAC-433D-A461-10A79F7D6E6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25533" y="1728348"/>
                <a:ext cx="486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77F314-9547-4EFE-A5F8-A7204CFCB03C}"/>
                  </a:ext>
                </a:extLst>
              </p14:cNvPr>
              <p14:cNvContentPartPr/>
              <p14:nvPr/>
            </p14:nvContentPartPr>
            <p14:xfrm>
              <a:off x="3421533" y="1433508"/>
              <a:ext cx="253800" cy="448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77F314-9547-4EFE-A5F8-A7204CFCB03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403893" y="1415508"/>
                <a:ext cx="2894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26E8AB0-5BE3-44C5-BECB-580A0F87F4CE}"/>
                  </a:ext>
                </a:extLst>
              </p14:cNvPr>
              <p14:cNvContentPartPr/>
              <p14:nvPr/>
            </p14:nvContentPartPr>
            <p14:xfrm>
              <a:off x="3852093" y="1403988"/>
              <a:ext cx="252000" cy="407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26E8AB0-5BE3-44C5-BECB-580A0F87F4C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34453" y="1385988"/>
                <a:ext cx="28764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D31789-3DF8-4CFB-A756-B82C4BCA25D3}"/>
                  </a:ext>
                </a:extLst>
              </p14:cNvPr>
              <p14:cNvContentPartPr/>
              <p14:nvPr/>
            </p14:nvContentPartPr>
            <p14:xfrm>
              <a:off x="4300293" y="1285908"/>
              <a:ext cx="201240" cy="572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D31789-3DF8-4CFB-A756-B82C4BCA25D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282653" y="1267908"/>
                <a:ext cx="236880" cy="6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10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3E606F0-A639-4CF5-B495-D52C9B2A34C6}"/>
              </a:ext>
            </a:extLst>
          </p:cNvPr>
          <p:cNvGrpSpPr/>
          <p:nvPr/>
        </p:nvGrpSpPr>
        <p:grpSpPr>
          <a:xfrm>
            <a:off x="412262" y="306062"/>
            <a:ext cx="1887120" cy="292320"/>
            <a:chOff x="412262" y="306062"/>
            <a:chExt cx="188712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8300387-878D-4EC3-968D-B7C377AFFCE3}"/>
                    </a:ext>
                  </a:extLst>
                </p14:cNvPr>
                <p14:cNvContentPartPr/>
                <p14:nvPr/>
              </p14:nvContentPartPr>
              <p14:xfrm>
                <a:off x="412262" y="335582"/>
                <a:ext cx="64800" cy="228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8300387-878D-4EC3-968D-B7C377AFFC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4622" y="317582"/>
                  <a:ext cx="1004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B727089-5029-4CD2-887B-429D6BE563B2}"/>
                    </a:ext>
                  </a:extLst>
                </p14:cNvPr>
                <p14:cNvContentPartPr/>
                <p14:nvPr/>
              </p14:nvContentPartPr>
              <p14:xfrm>
                <a:off x="504062" y="315422"/>
                <a:ext cx="99000" cy="267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B727089-5029-4CD2-887B-429D6BE563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6062" y="297422"/>
                  <a:ext cx="1346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3A398A-348D-401C-9DBF-F69877C68961}"/>
                    </a:ext>
                  </a:extLst>
                </p14:cNvPr>
                <p14:cNvContentPartPr/>
                <p14:nvPr/>
              </p14:nvContentPartPr>
              <p14:xfrm>
                <a:off x="489302" y="478862"/>
                <a:ext cx="131400" cy="30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3A398A-348D-401C-9DBF-F69877C689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1302" y="461222"/>
                  <a:ext cx="167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27FCCEB-D853-4FF1-B17D-4BA2AD964EB0}"/>
                    </a:ext>
                  </a:extLst>
                </p14:cNvPr>
                <p14:cNvContentPartPr/>
                <p14:nvPr/>
              </p14:nvContentPartPr>
              <p14:xfrm>
                <a:off x="772262" y="416222"/>
                <a:ext cx="160560" cy="151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27FCCEB-D853-4FF1-B17D-4BA2AD964E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4262" y="398222"/>
                  <a:ext cx="196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753F9E-DFCA-40FF-892C-1C1BE78277AA}"/>
                    </a:ext>
                  </a:extLst>
                </p14:cNvPr>
                <p14:cNvContentPartPr/>
                <p14:nvPr/>
              </p14:nvContentPartPr>
              <p14:xfrm>
                <a:off x="1074662" y="464822"/>
                <a:ext cx="103680" cy="13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753F9E-DFCA-40FF-892C-1C1BE78277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7022" y="446822"/>
                  <a:ext cx="139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FB72732-064E-4C38-AD34-6D27AF734E80}"/>
                    </a:ext>
                  </a:extLst>
                </p14:cNvPr>
                <p14:cNvContentPartPr/>
                <p14:nvPr/>
              </p14:nvContentPartPr>
              <p14:xfrm>
                <a:off x="1376702" y="306062"/>
                <a:ext cx="24480" cy="277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FB72732-064E-4C38-AD34-6D27AF734E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59062" y="288062"/>
                  <a:ext cx="601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6E24DA-5156-452D-920D-609A1373C46B}"/>
                    </a:ext>
                  </a:extLst>
                </p14:cNvPr>
                <p14:cNvContentPartPr/>
                <p14:nvPr/>
              </p14:nvContentPartPr>
              <p14:xfrm>
                <a:off x="1293182" y="373742"/>
                <a:ext cx="411480" cy="20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6E24DA-5156-452D-920D-609A1373C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75542" y="356102"/>
                  <a:ext cx="447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43DD87A-4F31-419F-9DD7-9F4233687446}"/>
                    </a:ext>
                  </a:extLst>
                </p14:cNvPr>
                <p14:cNvContentPartPr/>
                <p14:nvPr/>
              </p14:nvContentPartPr>
              <p14:xfrm>
                <a:off x="1804742" y="430982"/>
                <a:ext cx="182880" cy="137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43DD87A-4F31-419F-9DD7-9F42336874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87102" y="412982"/>
                  <a:ext cx="218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79D7C3-59F2-48B1-A41C-FDECD7DCFA84}"/>
                    </a:ext>
                  </a:extLst>
                </p14:cNvPr>
                <p14:cNvContentPartPr/>
                <p14:nvPr/>
              </p14:nvContentPartPr>
              <p14:xfrm>
                <a:off x="2098862" y="406502"/>
                <a:ext cx="200520" cy="15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79D7C3-59F2-48B1-A41C-FDECD7DCFA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1222" y="388502"/>
                  <a:ext cx="2361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3D5B54-44DE-477D-A0C7-AE8AB9BAE33A}"/>
              </a:ext>
            </a:extLst>
          </p:cNvPr>
          <p:cNvGrpSpPr/>
          <p:nvPr/>
        </p:nvGrpSpPr>
        <p:grpSpPr>
          <a:xfrm>
            <a:off x="2644262" y="286262"/>
            <a:ext cx="951480" cy="332280"/>
            <a:chOff x="2644262" y="286262"/>
            <a:chExt cx="95148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85CFBD1-DED5-48F4-94CE-92C1AC024F79}"/>
                    </a:ext>
                  </a:extLst>
                </p14:cNvPr>
                <p14:cNvContentPartPr/>
                <p14:nvPr/>
              </p14:nvContentPartPr>
              <p14:xfrm>
                <a:off x="2644262" y="286262"/>
                <a:ext cx="149400" cy="31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85CFBD1-DED5-48F4-94CE-92C1AC024F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6622" y="268622"/>
                  <a:ext cx="185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A4A50-C2A9-492B-8D13-9D9EEBD0777F}"/>
                    </a:ext>
                  </a:extLst>
                </p14:cNvPr>
                <p14:cNvContentPartPr/>
                <p14:nvPr/>
              </p14:nvContentPartPr>
              <p14:xfrm>
                <a:off x="2967182" y="305342"/>
                <a:ext cx="141120" cy="26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A4A50-C2A9-492B-8D13-9D9EEBD077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49182" y="287702"/>
                  <a:ext cx="176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8BE7B0-E7FE-499B-AED0-4B0B889B61BF}"/>
                    </a:ext>
                  </a:extLst>
                </p14:cNvPr>
                <p14:cNvContentPartPr/>
                <p14:nvPr/>
              </p14:nvContentPartPr>
              <p14:xfrm>
                <a:off x="3245462" y="360782"/>
                <a:ext cx="12960" cy="257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8BE7B0-E7FE-499B-AED0-4B0B889B61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27822" y="343142"/>
                  <a:ext cx="48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FC25F7-B41D-47E5-8EAC-E4EE02F5DE27}"/>
                    </a:ext>
                  </a:extLst>
                </p14:cNvPr>
                <p14:cNvContentPartPr/>
                <p14:nvPr/>
              </p14:nvContentPartPr>
              <p14:xfrm>
                <a:off x="3266342" y="351782"/>
                <a:ext cx="329400" cy="26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FC25F7-B41D-47E5-8EAC-E4EE02F5DE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48702" y="334142"/>
                  <a:ext cx="36504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4AEA6F-CADF-497C-A5D3-A7ABB75F4B36}"/>
              </a:ext>
            </a:extLst>
          </p:cNvPr>
          <p:cNvGrpSpPr/>
          <p:nvPr/>
        </p:nvGrpSpPr>
        <p:grpSpPr>
          <a:xfrm>
            <a:off x="3915062" y="271502"/>
            <a:ext cx="1512720" cy="326520"/>
            <a:chOff x="3915062" y="271502"/>
            <a:chExt cx="151272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F0436F-B839-4BC8-BDE8-8741A7B05B00}"/>
                    </a:ext>
                  </a:extLst>
                </p14:cNvPr>
                <p14:cNvContentPartPr/>
                <p14:nvPr/>
              </p14:nvContentPartPr>
              <p14:xfrm>
                <a:off x="3915062" y="331262"/>
                <a:ext cx="309240" cy="261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F0436F-B839-4BC8-BDE8-8741A7B05B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97062" y="313262"/>
                  <a:ext cx="344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DE5847-7EAF-4AD6-AC1D-5180CE364341}"/>
                    </a:ext>
                  </a:extLst>
                </p14:cNvPr>
                <p14:cNvContentPartPr/>
                <p14:nvPr/>
              </p14:nvContentPartPr>
              <p14:xfrm>
                <a:off x="4316822" y="440342"/>
                <a:ext cx="134640" cy="15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DE5847-7EAF-4AD6-AC1D-5180CE3643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98822" y="422342"/>
                  <a:ext cx="170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B17137-9DB6-429B-B024-C0D412ED39E8}"/>
                    </a:ext>
                  </a:extLst>
                </p14:cNvPr>
                <p14:cNvContentPartPr/>
                <p14:nvPr/>
              </p14:nvContentPartPr>
              <p14:xfrm>
                <a:off x="4613822" y="338462"/>
                <a:ext cx="8280" cy="256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B17137-9DB6-429B-B024-C0D412ED39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96182" y="320462"/>
                  <a:ext cx="43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C8EB30-1275-48DB-B448-F851E1EA290A}"/>
                    </a:ext>
                  </a:extLst>
                </p14:cNvPr>
                <p14:cNvContentPartPr/>
                <p14:nvPr/>
              </p14:nvContentPartPr>
              <p14:xfrm>
                <a:off x="4548302" y="363662"/>
                <a:ext cx="393840" cy="231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C8EB30-1275-48DB-B448-F851E1EA29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30302" y="346022"/>
                  <a:ext cx="429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13BB40-C99E-4772-A6AF-E048683B16B9}"/>
                    </a:ext>
                  </a:extLst>
                </p14:cNvPr>
                <p14:cNvContentPartPr/>
                <p14:nvPr/>
              </p14:nvContentPartPr>
              <p14:xfrm>
                <a:off x="5019542" y="455462"/>
                <a:ext cx="125280" cy="139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13BB40-C99E-4772-A6AF-E048683B16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01902" y="437462"/>
                  <a:ext cx="160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8ED49F-7A21-4EBD-BDDE-C91949268647}"/>
                    </a:ext>
                  </a:extLst>
                </p14:cNvPr>
                <p14:cNvContentPartPr/>
                <p14:nvPr/>
              </p14:nvContentPartPr>
              <p14:xfrm>
                <a:off x="5303942" y="271502"/>
                <a:ext cx="123840" cy="317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8ED49F-7A21-4EBD-BDDE-C9194926864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85942" y="253862"/>
                  <a:ext cx="159480" cy="35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B34A31-90F4-43E2-AA90-1F141DC095BC}"/>
                  </a:ext>
                </a:extLst>
              </p14:cNvPr>
              <p14:cNvContentPartPr/>
              <p14:nvPr/>
            </p14:nvContentPartPr>
            <p14:xfrm>
              <a:off x="323342" y="901862"/>
              <a:ext cx="52030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B34A31-90F4-43E2-AA90-1F141DC095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5342" y="884222"/>
                <a:ext cx="52387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F4A2432-5626-4711-AA49-80856342A806}"/>
              </a:ext>
            </a:extLst>
          </p:cNvPr>
          <p:cNvGrpSpPr/>
          <p:nvPr/>
        </p:nvGrpSpPr>
        <p:grpSpPr>
          <a:xfrm>
            <a:off x="611702" y="3204190"/>
            <a:ext cx="720000" cy="318960"/>
            <a:chOff x="611702" y="3204190"/>
            <a:chExt cx="72000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B1556E-ACE0-414A-A29B-A25A9D3B4BF5}"/>
                    </a:ext>
                  </a:extLst>
                </p14:cNvPr>
                <p14:cNvContentPartPr/>
                <p14:nvPr/>
              </p14:nvContentPartPr>
              <p14:xfrm>
                <a:off x="611702" y="3280150"/>
                <a:ext cx="18000" cy="20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B1556E-ACE0-414A-A29B-A25A9D3B4B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3702" y="3262510"/>
                  <a:ext cx="53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7A9E6F-35E9-4630-A0F8-91613FFA1DE1}"/>
                    </a:ext>
                  </a:extLst>
                </p14:cNvPr>
                <p14:cNvContentPartPr/>
                <p14:nvPr/>
              </p14:nvContentPartPr>
              <p14:xfrm>
                <a:off x="627542" y="3210310"/>
                <a:ext cx="150480" cy="47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7A9E6F-35E9-4630-A0F8-91613FFA1D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9542" y="3192310"/>
                  <a:ext cx="186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5F0008-AB47-49D6-A3EC-FFAAF5C7467C}"/>
                    </a:ext>
                  </a:extLst>
                </p14:cNvPr>
                <p14:cNvContentPartPr/>
                <p14:nvPr/>
              </p14:nvContentPartPr>
              <p14:xfrm>
                <a:off x="668942" y="3351070"/>
                <a:ext cx="108000" cy="28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5F0008-AB47-49D6-A3EC-FFAAF5C746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0942" y="3333070"/>
                  <a:ext cx="143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88EDC9C-B905-4790-8620-CB50EF5E38DC}"/>
                    </a:ext>
                  </a:extLst>
                </p14:cNvPr>
                <p14:cNvContentPartPr/>
                <p14:nvPr/>
              </p14:nvContentPartPr>
              <p14:xfrm>
                <a:off x="890342" y="3319750"/>
                <a:ext cx="17640" cy="169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88EDC9C-B905-4790-8620-CB50EF5E38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2702" y="3301750"/>
                  <a:ext cx="53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442E58-C058-4ECB-B579-0D8D44A701FD}"/>
                    </a:ext>
                  </a:extLst>
                </p14:cNvPr>
                <p14:cNvContentPartPr/>
                <p14:nvPr/>
              </p14:nvContentPartPr>
              <p14:xfrm>
                <a:off x="993662" y="3357910"/>
                <a:ext cx="163440" cy="132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442E58-C058-4ECB-B579-0D8D44A701F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6022" y="3340270"/>
                  <a:ext cx="199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032711-7C3F-4A48-80D3-DB540D2C5922}"/>
                    </a:ext>
                  </a:extLst>
                </p14:cNvPr>
                <p14:cNvContentPartPr/>
                <p14:nvPr/>
              </p14:nvContentPartPr>
              <p14:xfrm>
                <a:off x="1232342" y="3204190"/>
                <a:ext cx="99360" cy="318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032711-7C3F-4A48-80D3-DB540D2C59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14342" y="3186550"/>
                  <a:ext cx="135000" cy="35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846AE24-B1BF-4B07-9D01-C6FCD563B320}"/>
                  </a:ext>
                </a:extLst>
              </p14:cNvPr>
              <p14:cNvContentPartPr/>
              <p14:nvPr/>
            </p14:nvContentPartPr>
            <p14:xfrm>
              <a:off x="1032182" y="3147670"/>
              <a:ext cx="5040" cy="38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846AE24-B1BF-4B07-9D01-C6FCD563B32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4182" y="3130030"/>
                <a:ext cx="4068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7275E22-12C6-47BC-AFDA-ED62129BD51E}"/>
              </a:ext>
            </a:extLst>
          </p:cNvPr>
          <p:cNvGrpSpPr/>
          <p:nvPr/>
        </p:nvGrpSpPr>
        <p:grpSpPr>
          <a:xfrm>
            <a:off x="1838222" y="3200590"/>
            <a:ext cx="715680" cy="285840"/>
            <a:chOff x="1838222" y="3200590"/>
            <a:chExt cx="71568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09A412-19F3-490F-B38D-18299E6552D5}"/>
                    </a:ext>
                  </a:extLst>
                </p14:cNvPr>
                <p14:cNvContentPartPr/>
                <p14:nvPr/>
              </p14:nvContentPartPr>
              <p14:xfrm>
                <a:off x="1838222" y="3200590"/>
                <a:ext cx="19080" cy="28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09A412-19F3-490F-B38D-18299E6552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20222" y="3182950"/>
                  <a:ext cx="547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36B64F-4454-4E53-A774-F5886DEF3D79}"/>
                    </a:ext>
                  </a:extLst>
                </p14:cNvPr>
                <p14:cNvContentPartPr/>
                <p14:nvPr/>
              </p14:nvContentPartPr>
              <p14:xfrm>
                <a:off x="2001662" y="3304990"/>
                <a:ext cx="113400" cy="181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36B64F-4454-4E53-A774-F5886DEF3D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83662" y="3287350"/>
                  <a:ext cx="149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06ED12-BF9F-49F8-94C0-DB540F0A3D14}"/>
                    </a:ext>
                  </a:extLst>
                </p14:cNvPr>
                <p14:cNvContentPartPr/>
                <p14:nvPr/>
              </p14:nvContentPartPr>
              <p14:xfrm>
                <a:off x="2236022" y="3299590"/>
                <a:ext cx="317880" cy="172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06ED12-BF9F-49F8-94C0-DB540F0A3D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18382" y="3281590"/>
                  <a:ext cx="35352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099A6D-5665-41B4-B37B-77139A1324F5}"/>
              </a:ext>
            </a:extLst>
          </p:cNvPr>
          <p:cNvGrpSpPr/>
          <p:nvPr/>
        </p:nvGrpSpPr>
        <p:grpSpPr>
          <a:xfrm>
            <a:off x="2877902" y="3164230"/>
            <a:ext cx="1533240" cy="479520"/>
            <a:chOff x="2877902" y="3164230"/>
            <a:chExt cx="153324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B26306-FBEB-4419-A626-0BC8377764B4}"/>
                    </a:ext>
                  </a:extLst>
                </p14:cNvPr>
                <p14:cNvContentPartPr/>
                <p14:nvPr/>
              </p14:nvContentPartPr>
              <p14:xfrm>
                <a:off x="2877902" y="3198070"/>
                <a:ext cx="114120" cy="378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B26306-FBEB-4419-A626-0BC8377764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59902" y="3180430"/>
                  <a:ext cx="1497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283F60-005F-4230-8E03-CBD43ACD9B48}"/>
                    </a:ext>
                  </a:extLst>
                </p14:cNvPr>
                <p14:cNvContentPartPr/>
                <p14:nvPr/>
              </p14:nvContentPartPr>
              <p14:xfrm>
                <a:off x="3181382" y="3215710"/>
                <a:ext cx="129240" cy="157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283F60-005F-4230-8E03-CBD43ACD9B4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63742" y="3197710"/>
                  <a:ext cx="164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86E857-C5F7-480B-93A9-048E35BFF5A5}"/>
                    </a:ext>
                  </a:extLst>
                </p14:cNvPr>
                <p14:cNvContentPartPr/>
                <p14:nvPr/>
              </p14:nvContentPartPr>
              <p14:xfrm>
                <a:off x="3183542" y="3366190"/>
                <a:ext cx="165960" cy="218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86E857-C5F7-480B-93A9-048E35BFF5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65542" y="3348550"/>
                  <a:ext cx="201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728EE3-734A-4054-985A-CEC1BD0FBB00}"/>
                    </a:ext>
                  </a:extLst>
                </p14:cNvPr>
                <p14:cNvContentPartPr/>
                <p14:nvPr/>
              </p14:nvContentPartPr>
              <p14:xfrm>
                <a:off x="3492062" y="3525310"/>
                <a:ext cx="19800" cy="118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728EE3-734A-4054-985A-CEC1BD0FBB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74422" y="3507310"/>
                  <a:ext cx="55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37BD9C-F61C-4CE0-95C1-A64DD84B8663}"/>
                    </a:ext>
                  </a:extLst>
                </p14:cNvPr>
                <p14:cNvContentPartPr/>
                <p14:nvPr/>
              </p14:nvContentPartPr>
              <p14:xfrm>
                <a:off x="3724262" y="3295990"/>
                <a:ext cx="60480" cy="265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37BD9C-F61C-4CE0-95C1-A64DD84B866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06622" y="3277990"/>
                  <a:ext cx="961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D59CEA-92A6-48BF-9436-B7C4F746DF00}"/>
                    </a:ext>
                  </a:extLst>
                </p14:cNvPr>
                <p14:cNvContentPartPr/>
                <p14:nvPr/>
              </p14:nvContentPartPr>
              <p14:xfrm>
                <a:off x="3938822" y="3255310"/>
                <a:ext cx="196560" cy="295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D59CEA-92A6-48BF-9436-B7C4F746DF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20822" y="3237310"/>
                  <a:ext cx="232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92077A4-C5B8-4DD5-96A5-08AD0C54B9D9}"/>
                    </a:ext>
                  </a:extLst>
                </p14:cNvPr>
                <p14:cNvContentPartPr/>
                <p14:nvPr/>
              </p14:nvContentPartPr>
              <p14:xfrm>
                <a:off x="4279022" y="3164230"/>
                <a:ext cx="132120" cy="416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92077A4-C5B8-4DD5-96A5-08AD0C54B9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61022" y="3146230"/>
                  <a:ext cx="167760" cy="45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E1A1203-8C91-4D70-A54B-27BD8D5C2E0C}"/>
                  </a:ext>
                </a:extLst>
              </p14:cNvPr>
              <p14:cNvContentPartPr/>
              <p14:nvPr/>
            </p14:nvContentPartPr>
            <p14:xfrm>
              <a:off x="1400853" y="1460090"/>
              <a:ext cx="31320" cy="378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E1A1203-8C91-4D70-A54B-27BD8D5C2E0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82853" y="1442450"/>
                <a:ext cx="669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EB2FE4A-C078-40D1-B107-1A09791D6515}"/>
                  </a:ext>
                </a:extLst>
              </p14:cNvPr>
              <p14:cNvContentPartPr/>
              <p14:nvPr/>
            </p14:nvContentPartPr>
            <p14:xfrm>
              <a:off x="1614333" y="1620650"/>
              <a:ext cx="171000" cy="264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EB2FE4A-C078-40D1-B107-1A09791D651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96693" y="1602650"/>
                <a:ext cx="206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C27E0A4-C90B-4B72-9C2F-1C8F2D853ED6}"/>
                  </a:ext>
                </a:extLst>
              </p14:cNvPr>
              <p14:cNvContentPartPr/>
              <p14:nvPr/>
            </p14:nvContentPartPr>
            <p14:xfrm>
              <a:off x="1857333" y="1656650"/>
              <a:ext cx="417240" cy="183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C27E0A4-C90B-4B72-9C2F-1C8F2D853ED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39693" y="1639010"/>
                <a:ext cx="45288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0383F667-D719-4F17-9178-EB5C13D958FD}"/>
              </a:ext>
            </a:extLst>
          </p:cNvPr>
          <p:cNvGrpSpPr/>
          <p:nvPr/>
        </p:nvGrpSpPr>
        <p:grpSpPr>
          <a:xfrm>
            <a:off x="2513253" y="1374410"/>
            <a:ext cx="1589760" cy="606240"/>
            <a:chOff x="2513253" y="1374410"/>
            <a:chExt cx="158976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5E0526-1240-496F-B825-0B8436910C70}"/>
                    </a:ext>
                  </a:extLst>
                </p14:cNvPr>
                <p14:cNvContentPartPr/>
                <p14:nvPr/>
              </p14:nvContentPartPr>
              <p14:xfrm>
                <a:off x="2513253" y="1394570"/>
                <a:ext cx="144360" cy="480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5E0526-1240-496F-B825-0B8436910C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95613" y="1376570"/>
                  <a:ext cx="1800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9870D1E-A178-4DA8-A681-8D500A07C796}"/>
                    </a:ext>
                  </a:extLst>
                </p14:cNvPr>
                <p14:cNvContentPartPr/>
                <p14:nvPr/>
              </p14:nvContentPartPr>
              <p14:xfrm>
                <a:off x="2780373" y="1615610"/>
                <a:ext cx="371880" cy="192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9870D1E-A178-4DA8-A681-8D500A07C7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62733" y="1597970"/>
                  <a:ext cx="407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A5C556D-8603-4E3D-A5C4-896D270CA987}"/>
                    </a:ext>
                  </a:extLst>
                </p14:cNvPr>
                <p14:cNvContentPartPr/>
                <p14:nvPr/>
              </p14:nvContentPartPr>
              <p14:xfrm>
                <a:off x="3312813" y="1786970"/>
                <a:ext cx="28800" cy="193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A5C556D-8603-4E3D-A5C4-896D270CA9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95173" y="1768970"/>
                  <a:ext cx="64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420B317-065E-45C4-AEA2-431D4F2A42CE}"/>
                    </a:ext>
                  </a:extLst>
                </p14:cNvPr>
                <p14:cNvContentPartPr/>
                <p14:nvPr/>
              </p14:nvContentPartPr>
              <p14:xfrm>
                <a:off x="3536733" y="1624250"/>
                <a:ext cx="254520" cy="193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420B317-065E-45C4-AEA2-431D4F2A42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18733" y="1606250"/>
                  <a:ext cx="290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6E50008-8D9F-4DA7-920C-02A60CECF40D}"/>
                    </a:ext>
                  </a:extLst>
                </p14:cNvPr>
                <p14:cNvContentPartPr/>
                <p14:nvPr/>
              </p14:nvContentPartPr>
              <p14:xfrm>
                <a:off x="3912933" y="1374410"/>
                <a:ext cx="190080" cy="474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6E50008-8D9F-4DA7-920C-02A60CECF4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95293" y="1356770"/>
                  <a:ext cx="225720" cy="50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C2DC85-9676-4ADF-8110-82C460A8E4E1}"/>
              </a:ext>
            </a:extLst>
          </p:cNvPr>
          <p:cNvGrpSpPr/>
          <p:nvPr/>
        </p:nvGrpSpPr>
        <p:grpSpPr>
          <a:xfrm>
            <a:off x="4471653" y="1591130"/>
            <a:ext cx="79200" cy="98640"/>
            <a:chOff x="4471653" y="1591130"/>
            <a:chExt cx="7920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04F15C2-5DE6-4CE7-B123-BB552873B8DC}"/>
                    </a:ext>
                  </a:extLst>
                </p14:cNvPr>
                <p14:cNvContentPartPr/>
                <p14:nvPr/>
              </p14:nvContentPartPr>
              <p14:xfrm>
                <a:off x="4471653" y="1591130"/>
                <a:ext cx="79200" cy="10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04F15C2-5DE6-4CE7-B123-BB552873B8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53653" y="1573490"/>
                  <a:ext cx="114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816A7E-878B-4DE6-8CD1-CAEBD265C367}"/>
                    </a:ext>
                  </a:extLst>
                </p14:cNvPr>
                <p14:cNvContentPartPr/>
                <p14:nvPr/>
              </p14:nvContentPartPr>
              <p14:xfrm>
                <a:off x="4506933" y="1679330"/>
                <a:ext cx="38880" cy="1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816A7E-878B-4DE6-8CD1-CAEBD265C36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89293" y="1661690"/>
                  <a:ext cx="745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69468DF-3595-4B8B-AEAA-6B6F20F7EAAA}"/>
              </a:ext>
            </a:extLst>
          </p:cNvPr>
          <p:cNvGrpSpPr/>
          <p:nvPr/>
        </p:nvGrpSpPr>
        <p:grpSpPr>
          <a:xfrm>
            <a:off x="4898253" y="1184330"/>
            <a:ext cx="1162080" cy="341280"/>
            <a:chOff x="4898253" y="1184330"/>
            <a:chExt cx="116208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BC22FC-0A8A-4C25-A5F7-1E7A59DCEE49}"/>
                    </a:ext>
                  </a:extLst>
                </p14:cNvPr>
                <p14:cNvContentPartPr/>
                <p14:nvPr/>
              </p14:nvContentPartPr>
              <p14:xfrm>
                <a:off x="5036133" y="1184330"/>
                <a:ext cx="388800" cy="158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BC22FC-0A8A-4C25-A5F7-1E7A59DCEE4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18493" y="1166330"/>
                  <a:ext cx="424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7154C3C-FCE5-4413-84D6-D7942779D811}"/>
                    </a:ext>
                  </a:extLst>
                </p14:cNvPr>
                <p14:cNvContentPartPr/>
                <p14:nvPr/>
              </p14:nvContentPartPr>
              <p14:xfrm>
                <a:off x="5546253" y="1200170"/>
                <a:ext cx="216360" cy="145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7154C3C-FCE5-4413-84D6-D7942779D8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28613" y="1182170"/>
                  <a:ext cx="252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B88E3A-D4B0-4470-8D3B-A18CD141ACEF}"/>
                    </a:ext>
                  </a:extLst>
                </p14:cNvPr>
                <p14:cNvContentPartPr/>
                <p14:nvPr/>
              </p14:nvContentPartPr>
              <p14:xfrm>
                <a:off x="4898253" y="1446410"/>
                <a:ext cx="1162080" cy="79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B88E3A-D4B0-4470-8D3B-A18CD141ACE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80613" y="1428770"/>
                  <a:ext cx="119772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8EF6F4D-0C35-4AA7-8BF1-E23E401809E0}"/>
              </a:ext>
            </a:extLst>
          </p:cNvPr>
          <p:cNvGrpSpPr/>
          <p:nvPr/>
        </p:nvGrpSpPr>
        <p:grpSpPr>
          <a:xfrm>
            <a:off x="4807533" y="1585730"/>
            <a:ext cx="1557360" cy="534600"/>
            <a:chOff x="4807533" y="1585730"/>
            <a:chExt cx="155736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1F74CC4-5948-4F3B-AF58-D8C4B713CB60}"/>
                    </a:ext>
                  </a:extLst>
                </p14:cNvPr>
                <p14:cNvContentPartPr/>
                <p14:nvPr/>
              </p14:nvContentPartPr>
              <p14:xfrm>
                <a:off x="4807533" y="1758890"/>
                <a:ext cx="83160" cy="361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1F74CC4-5948-4F3B-AF58-D8C4B713CB6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89893" y="1741250"/>
                  <a:ext cx="1188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484774B-7FDB-43CD-9AFB-FC4423A6CA13}"/>
                    </a:ext>
                  </a:extLst>
                </p14:cNvPr>
                <p14:cNvContentPartPr/>
                <p14:nvPr/>
              </p14:nvContentPartPr>
              <p14:xfrm>
                <a:off x="4968813" y="1754570"/>
                <a:ext cx="93240" cy="195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484774B-7FDB-43CD-9AFB-FC4423A6CA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51173" y="1736930"/>
                  <a:ext cx="128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58AE8C3-9CE2-44FB-89F9-10D884BB88CE}"/>
                    </a:ext>
                  </a:extLst>
                </p14:cNvPr>
                <p14:cNvContentPartPr/>
                <p14:nvPr/>
              </p14:nvContentPartPr>
              <p14:xfrm>
                <a:off x="5112093" y="1668890"/>
                <a:ext cx="104760" cy="280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58AE8C3-9CE2-44FB-89F9-10D884BB88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94453" y="1651250"/>
                  <a:ext cx="1404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26DC0A-CDFB-45D1-BF3F-5831B7C348B6}"/>
                    </a:ext>
                  </a:extLst>
                </p14:cNvPr>
                <p14:cNvContentPartPr/>
                <p14:nvPr/>
              </p14:nvContentPartPr>
              <p14:xfrm>
                <a:off x="5395773" y="1653770"/>
                <a:ext cx="93240" cy="331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26DC0A-CDFB-45D1-BF3F-5831B7C348B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77773" y="1636130"/>
                  <a:ext cx="1288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67FAD29-7403-4BDE-BA2A-56402E0ABFEF}"/>
                    </a:ext>
                  </a:extLst>
                </p14:cNvPr>
                <p14:cNvContentPartPr/>
                <p14:nvPr/>
              </p14:nvContentPartPr>
              <p14:xfrm>
                <a:off x="5553813" y="1763210"/>
                <a:ext cx="210240" cy="172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67FAD29-7403-4BDE-BA2A-56402E0ABF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36173" y="1745570"/>
                  <a:ext cx="245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A7ADC4C-644B-4BDB-8EE6-3EB575AFDC50}"/>
                    </a:ext>
                  </a:extLst>
                </p14:cNvPr>
                <p14:cNvContentPartPr/>
                <p14:nvPr/>
              </p14:nvContentPartPr>
              <p14:xfrm>
                <a:off x="5885373" y="1892090"/>
                <a:ext cx="8280" cy="13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A7ADC4C-644B-4BDB-8EE6-3EB575AFDC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67733" y="1874090"/>
                  <a:ext cx="43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DF9CF4D-3492-4307-88DA-43174FE8B468}"/>
                    </a:ext>
                  </a:extLst>
                </p14:cNvPr>
                <p14:cNvContentPartPr/>
                <p14:nvPr/>
              </p14:nvContentPartPr>
              <p14:xfrm>
                <a:off x="5991213" y="1822970"/>
                <a:ext cx="188640" cy="11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F9CF4D-3492-4307-88DA-43174FE8B46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73213" y="1805330"/>
                  <a:ext cx="224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68397AA-61EE-4755-BD7A-D26005F4138D}"/>
                    </a:ext>
                  </a:extLst>
                </p14:cNvPr>
                <p14:cNvContentPartPr/>
                <p14:nvPr/>
              </p14:nvContentPartPr>
              <p14:xfrm>
                <a:off x="6260133" y="1585730"/>
                <a:ext cx="104760" cy="358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68397AA-61EE-4755-BD7A-D26005F4138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42133" y="1567730"/>
                  <a:ext cx="140400" cy="39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913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52400" y="2338144"/>
            <a:ext cx="118871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The Euclidean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10</cp:revision>
  <dcterms:created xsi:type="dcterms:W3CDTF">2018-04-18T18:04:57Z</dcterms:created>
  <dcterms:modified xsi:type="dcterms:W3CDTF">2020-03-23T17:06:27Z</dcterms:modified>
</cp:coreProperties>
</file>