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001D2-A2A2-4538-ACE7-AD7BBFDF45D6}" v="7" dt="2020-03-11T14:53:5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254001D2-A2A2-4538-ACE7-AD7BBFDF45D6}"/>
    <pc:docChg chg="custSel addSld delSld modSld sldOrd">
      <pc:chgData name="Kimberly Brehm" userId="8c2b6ab9-3f19-41de-a892-34e3c36865ec" providerId="ADAL" clId="{254001D2-A2A2-4538-ACE7-AD7BBFDF45D6}" dt="2020-03-11T14:53:52.860" v="102"/>
      <pc:docMkLst>
        <pc:docMk/>
      </pc:docMkLst>
      <pc:sldChg chg="del">
        <pc:chgData name="Kimberly Brehm" userId="8c2b6ab9-3f19-41de-a892-34e3c36865ec" providerId="ADAL" clId="{254001D2-A2A2-4538-ACE7-AD7BBFDF45D6}" dt="2020-03-11T14:40:29.001" v="6" actId="47"/>
        <pc:sldMkLst>
          <pc:docMk/>
          <pc:sldMk cId="2077500393" sldId="256"/>
        </pc:sldMkLst>
      </pc:sldChg>
      <pc:sldChg chg="addSp delSp modSp">
        <pc:chgData name="Kimberly Brehm" userId="8c2b6ab9-3f19-41de-a892-34e3c36865ec" providerId="ADAL" clId="{254001D2-A2A2-4538-ACE7-AD7BBFDF45D6}" dt="2020-03-11T14:46:21.654" v="42"/>
        <pc:sldMkLst>
          <pc:docMk/>
          <pc:sldMk cId="3489692745" sldId="257"/>
        </pc:sldMkLst>
        <pc:picChg chg="del">
          <ac:chgData name="Kimberly Brehm" userId="8c2b6ab9-3f19-41de-a892-34e3c36865ec" providerId="ADAL" clId="{254001D2-A2A2-4538-ACE7-AD7BBFDF45D6}" dt="2020-03-11T14:41:58.876" v="39"/>
          <ac:picMkLst>
            <pc:docMk/>
            <pc:sldMk cId="3489692745" sldId="257"/>
            <ac:picMk id="2" creationId="{003BB27B-8626-4731-96F5-D6683FB350F6}"/>
          </ac:picMkLst>
        </pc:picChg>
        <pc:picChg chg="add del mod">
          <ac:chgData name="Kimberly Brehm" userId="8c2b6ab9-3f19-41de-a892-34e3c36865ec" providerId="ADAL" clId="{254001D2-A2A2-4538-ACE7-AD7BBFDF45D6}" dt="2020-03-11T14:42:37.731" v="40"/>
          <ac:picMkLst>
            <pc:docMk/>
            <pc:sldMk cId="3489692745" sldId="257"/>
            <ac:picMk id="9" creationId="{54936B47-5EA9-4F6F-AC07-4323F2C326CE}"/>
          </ac:picMkLst>
        </pc:picChg>
        <pc:picChg chg="add del mod">
          <ac:chgData name="Kimberly Brehm" userId="8c2b6ab9-3f19-41de-a892-34e3c36865ec" providerId="ADAL" clId="{254001D2-A2A2-4538-ACE7-AD7BBFDF45D6}" dt="2020-03-11T14:42:53.932" v="41"/>
          <ac:picMkLst>
            <pc:docMk/>
            <pc:sldMk cId="3489692745" sldId="257"/>
            <ac:picMk id="11" creationId="{360B239A-C017-4945-99DF-5D04807B7677}"/>
          </ac:picMkLst>
        </pc:picChg>
        <pc:picChg chg="add del mod">
          <ac:chgData name="Kimberly Brehm" userId="8c2b6ab9-3f19-41de-a892-34e3c36865ec" providerId="ADAL" clId="{254001D2-A2A2-4538-ACE7-AD7BBFDF45D6}" dt="2020-03-11T14:46:21.654" v="42"/>
          <ac:picMkLst>
            <pc:docMk/>
            <pc:sldMk cId="3489692745" sldId="257"/>
            <ac:picMk id="12" creationId="{F39C4775-3D55-41DB-BB59-88ECACA1025B}"/>
          </ac:picMkLst>
        </pc:picChg>
        <pc:picChg chg="add mod">
          <ac:chgData name="Kimberly Brehm" userId="8c2b6ab9-3f19-41de-a892-34e3c36865ec" providerId="ADAL" clId="{254001D2-A2A2-4538-ACE7-AD7BBFDF45D6}" dt="2020-03-11T14:46:21.654" v="42"/>
          <ac:picMkLst>
            <pc:docMk/>
            <pc:sldMk cId="3489692745" sldId="257"/>
            <ac:picMk id="17" creationId="{249A8576-8731-4203-87D4-336712FF2716}"/>
          </ac:picMkLst>
        </pc:picChg>
        <pc:inkChg chg="del">
          <ac:chgData name="Kimberly Brehm" userId="8c2b6ab9-3f19-41de-a892-34e3c36865ec" providerId="ADAL" clId="{254001D2-A2A2-4538-ACE7-AD7BBFDF45D6}" dt="2020-03-11T14:41:58.876" v="39"/>
          <ac:inkMkLst>
            <pc:docMk/>
            <pc:sldMk cId="3489692745" sldId="257"/>
            <ac:inkMk id="3" creationId="{C9328547-B14E-48C2-917A-27A1E477869D}"/>
          </ac:inkMkLst>
        </pc:inkChg>
        <pc:inkChg chg="add del">
          <ac:chgData name="Kimberly Brehm" userId="8c2b6ab9-3f19-41de-a892-34e3c36865ec" providerId="ADAL" clId="{254001D2-A2A2-4538-ACE7-AD7BBFDF45D6}" dt="2020-03-11T14:42:37.731" v="40"/>
          <ac:inkMkLst>
            <pc:docMk/>
            <pc:sldMk cId="3489692745" sldId="257"/>
            <ac:inkMk id="4" creationId="{CCECE4F4-37C9-42E3-9281-C721827F67A6}"/>
          </ac:inkMkLst>
        </pc:inkChg>
        <pc:inkChg chg="add del">
          <ac:chgData name="Kimberly Brehm" userId="8c2b6ab9-3f19-41de-a892-34e3c36865ec" providerId="ADAL" clId="{254001D2-A2A2-4538-ACE7-AD7BBFDF45D6}" dt="2020-03-11T14:42:53.932" v="41"/>
          <ac:inkMkLst>
            <pc:docMk/>
            <pc:sldMk cId="3489692745" sldId="257"/>
            <ac:inkMk id="10" creationId="{CA60DE62-9A83-4134-8BDF-2CF720F3AE4E}"/>
          </ac:inkMkLst>
        </pc:inkChg>
        <pc:inkChg chg="add">
          <ac:chgData name="Kimberly Brehm" userId="8c2b6ab9-3f19-41de-a892-34e3c36865ec" providerId="ADAL" clId="{254001D2-A2A2-4538-ACE7-AD7BBFDF45D6}" dt="2020-03-11T14:46:21.654" v="42"/>
          <ac:inkMkLst>
            <pc:docMk/>
            <pc:sldMk cId="3489692745" sldId="257"/>
            <ac:inkMk id="13" creationId="{CB59CBF7-A439-415E-B9CF-9ACFF9D9B429}"/>
          </ac:inkMkLst>
        </pc:inkChg>
      </pc:sldChg>
      <pc:sldChg chg="addSp delSp mod">
        <pc:chgData name="Kimberly Brehm" userId="8c2b6ab9-3f19-41de-a892-34e3c36865ec" providerId="ADAL" clId="{254001D2-A2A2-4538-ACE7-AD7BBFDF45D6}" dt="2020-03-11T14:50:28.309" v="44" actId="9405"/>
        <pc:sldMkLst>
          <pc:docMk/>
          <pc:sldMk cId="329540947" sldId="258"/>
        </pc:sldMkLst>
        <pc:inkChg chg="add">
          <ac:chgData name="Kimberly Brehm" userId="8c2b6ab9-3f19-41de-a892-34e3c36865ec" providerId="ADAL" clId="{254001D2-A2A2-4538-ACE7-AD7BBFDF45D6}" dt="2020-03-11T14:50:28.309" v="44" actId="9405"/>
          <ac:inkMkLst>
            <pc:docMk/>
            <pc:sldMk cId="329540947" sldId="258"/>
            <ac:inkMk id="4" creationId="{31D67F91-5CBE-4CF9-BFF9-B00FAE3193A0}"/>
          </ac:inkMkLst>
        </pc:inkChg>
        <pc:inkChg chg="del">
          <ac:chgData name="Kimberly Brehm" userId="8c2b6ab9-3f19-41de-a892-34e3c36865ec" providerId="ADAL" clId="{254001D2-A2A2-4538-ACE7-AD7BBFDF45D6}" dt="2020-03-11T14:50:26.024" v="43"/>
          <ac:inkMkLst>
            <pc:docMk/>
            <pc:sldMk cId="329540947" sldId="258"/>
            <ac:inkMk id="215" creationId="{428D011C-5BEB-4302-BC7F-FF3EE802C161}"/>
          </ac:inkMkLst>
        </pc:inkChg>
      </pc:sldChg>
      <pc:sldChg chg="addSp delSp modSp add mod ord">
        <pc:chgData name="Kimberly Brehm" userId="8c2b6ab9-3f19-41de-a892-34e3c36865ec" providerId="ADAL" clId="{254001D2-A2A2-4538-ACE7-AD7BBFDF45D6}" dt="2020-03-11T14:41:18.349" v="38"/>
        <pc:sldMkLst>
          <pc:docMk/>
          <pc:sldMk cId="4186269951" sldId="260"/>
        </pc:sldMkLst>
        <pc:spChg chg="mod">
          <ac:chgData name="Kimberly Brehm" userId="8c2b6ab9-3f19-41de-a892-34e3c36865ec" providerId="ADAL" clId="{254001D2-A2A2-4538-ACE7-AD7BBFDF45D6}" dt="2020-03-11T14:40:57.500" v="37" actId="1076"/>
          <ac:spMkLst>
            <pc:docMk/>
            <pc:sldMk cId="4186269951" sldId="260"/>
            <ac:spMk id="105" creationId="{D1DE2816-61E5-4F24-94C5-ADC024D6C6C2}"/>
          </ac:spMkLst>
        </pc:spChg>
        <pc:spChg chg="mod">
          <ac:chgData name="Kimberly Brehm" userId="8c2b6ab9-3f19-41de-a892-34e3c36865ec" providerId="ADAL" clId="{254001D2-A2A2-4538-ACE7-AD7BBFDF45D6}" dt="2020-03-11T14:40:43.274" v="12" actId="20577"/>
          <ac:spMkLst>
            <pc:docMk/>
            <pc:sldMk cId="4186269951" sldId="260"/>
            <ac:spMk id="113" creationId="{EB37F254-1F37-4D6F-B88B-E4B0ADE1D2AD}"/>
          </ac:spMkLst>
        </pc:spChg>
        <pc:picChg chg="del">
          <ac:chgData name="Kimberly Brehm" userId="8c2b6ab9-3f19-41de-a892-34e3c36865ec" providerId="ADAL" clId="{254001D2-A2A2-4538-ACE7-AD7BBFDF45D6}" dt="2020-03-11T14:41:18.349" v="38"/>
          <ac:picMkLst>
            <pc:docMk/>
            <pc:sldMk cId="4186269951" sldId="260"/>
            <ac:picMk id="2" creationId="{FA898DC1-0739-4F74-9168-8B681F3AEFBF}"/>
          </ac:picMkLst>
        </pc:picChg>
        <pc:picChg chg="add mod">
          <ac:chgData name="Kimberly Brehm" userId="8c2b6ab9-3f19-41de-a892-34e3c36865ec" providerId="ADAL" clId="{254001D2-A2A2-4538-ACE7-AD7BBFDF45D6}" dt="2020-03-11T14:41:18.349" v="38"/>
          <ac:picMkLst>
            <pc:docMk/>
            <pc:sldMk cId="4186269951" sldId="260"/>
            <ac:picMk id="3" creationId="{BC4F158B-BBFE-467D-945D-010A2E4A8E8C}"/>
          </ac:picMkLst>
        </pc:picChg>
      </pc:sldChg>
      <pc:sldChg chg="addSp delSp modSp add mod ord">
        <pc:chgData name="Kimberly Brehm" userId="8c2b6ab9-3f19-41de-a892-34e3c36865ec" providerId="ADAL" clId="{254001D2-A2A2-4538-ACE7-AD7BBFDF45D6}" dt="2020-03-11T14:53:52.860" v="102"/>
        <pc:sldMkLst>
          <pc:docMk/>
          <pc:sldMk cId="3505249617" sldId="261"/>
        </pc:sldMkLst>
        <pc:spChg chg="mod">
          <ac:chgData name="Kimberly Brehm" userId="8c2b6ab9-3f19-41de-a892-34e3c36865ec" providerId="ADAL" clId="{254001D2-A2A2-4538-ACE7-AD7BBFDF45D6}" dt="2020-03-11T14:53:03.048" v="101" actId="1076"/>
          <ac:spMkLst>
            <pc:docMk/>
            <pc:sldMk cId="3505249617" sldId="261"/>
            <ac:spMk id="2" creationId="{E1F50E47-2DF8-46E4-A54E-B5A634162102}"/>
          </ac:spMkLst>
        </pc:spChg>
        <pc:picChg chg="add mod">
          <ac:chgData name="Kimberly Brehm" userId="8c2b6ab9-3f19-41de-a892-34e3c36865ec" providerId="ADAL" clId="{254001D2-A2A2-4538-ACE7-AD7BBFDF45D6}" dt="2020-03-11T14:53:52.860" v="102"/>
          <ac:picMkLst>
            <pc:docMk/>
            <pc:sldMk cId="3505249617" sldId="261"/>
            <ac:picMk id="4" creationId="{B1D87661-18EB-42C5-9875-732AA409CAA1}"/>
          </ac:picMkLst>
        </pc:picChg>
        <pc:picChg chg="del">
          <ac:chgData name="Kimberly Brehm" userId="8c2b6ab9-3f19-41de-a892-34e3c36865ec" providerId="ADAL" clId="{254001D2-A2A2-4538-ACE7-AD7BBFDF45D6}" dt="2020-03-11T14:53:52.860" v="102"/>
          <ac:picMkLst>
            <pc:docMk/>
            <pc:sldMk cId="3505249617" sldId="261"/>
            <ac:picMk id="6" creationId="{1348062B-9FB3-4AED-BD74-5B4FDDDF28D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14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5400 0 0,'0'0'158'0'0,"0"0"-35"0"0,0 0 1 0 0,0 0 53 0 0,0 0 158 0 0,0 0 293 0 0,0 0 20 0 0,0 0-11 0 0,0 2-70 0 0,0 9-30 0 0,0-8-7 0 0,0-3-20 0 0,0 0-71 0 0,0 3-30 0 0,0 7-161 0 0,0 1 108 0 0,0 2 128 0 0,0 19 749 0 0,0-20-843 0 0,0-4-138 0 0,0 1-52 0 0,0 0-65 0 0,0-1-77 0 0,2 3 158 0 0,4 1 29 0 0,1 2 18 0 0,-6 1-29 0 0,0-11-181 0 0,-1 0 0 0 0,1 0 0 0 0,-1 0 0 0 0,1 0 1 0 0,0 0-1 0 0,1 0 0 0 0,-1 0 0 0 0,1 0 0 0 0,0 0 1 0 0,1 2-54 0 0,1 6 140 0 0,-4 5-10 0 0,2 1-12 0 0,8 3 72 0 0,-4 7-6 0 0,1-15-67 0 0,-6-11-99 0 0,-1-1 0 0 0,1 1 1 0 0,0-1-1 0 0,0 1 0 0 0,-1-1 0 0 0,1 1 0 0 0,-1-1 0 0 0,1 1 1 0 0,-1 0-1 0 0,0-1 0 0 0,0 1 0 0 0,1 0 0 0 0,-1-1-18 0 0,-1 7 82 0 0,1-6-52 0 0,0 0 0 0 0,0 0 1 0 0,0 1-1 0 0,0-1 1 0 0,0 0-1 0 0,1 0 1 0 0,-1 0-1 0 0,1 1 0 0 0,-1-1 1 0 0,1 1-31 0 0,4 5 102 0 0,1 3 44 0 0,-3 3 36 0 0,0 0-16 0 0,3-4-86 0 0,-1-1-56 0 0,-3 4-3 0 0,-2-7 44 0 0,0-2-47 0 0,1-1-48 0 0,-1-1-52 0 0,0-2-55 0 0,0-1-57 0 0,0 0-60 0 0,0-2-62 0 0,0 1-66 0 0,0-1-68 0 0,0 0-71 0 0,-1-1-72 0 0,1 1-78 0 0,-1 1-78 0 0,1 0-81 0 0,-1 0-85 0 0,-4 0-1143 0 0,-4 2-1157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28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542 67 3664 0 0,'0'0'103'0'0,"0"0"-13"0"0,0 0 21 0 0,0 0 60 0 0,0 0 167 0 0,0 0 301 0 0,0 0 29 0 0,0-2-23 0 0,0-9-110 0 0,0 8-45 0 0,0 3-8 0 0,0 0-10 0 0,3-3-35 0 0,7-8-18 0 0,-7 9-3 0 0,-3 2-15 0 0,0 0-61 0 0,0 0-27 0 0,0-3-7 0 0,0 2-289 0 0,0 1 0 0 0,0-1 1 0 0,0 0-1 0 0,0 1 1 0 0,0-1-1 0 0,0 1 0 0 0,0-1 1 0 0,0 0-1 0 0,-1 1 0 0 0,1-1 1 0 0,0 1-1 0 0,0-1 1 0 0,-1 1-1 0 0,1-1 0 0 0,0 1 1 0 0,-1-1-1 0 0,1 0-17 0 0,-1 1 15 0 0,1 0 1 0 0,-1-1-1 0 0,1 1 1 0 0,-1 0-1 0 0,1-1 0 0 0,-1 1 1 0 0,1 0-1 0 0,-1 0 1 0 0,1 0-1 0 0,-1-1 1 0 0,0 1-1 0 0,1 0 0 0 0,-1 0 1 0 0,1 0-1 0 0,-1 0 1 0 0,0 0-1 0 0,1 0-15 0 0,-3 0 243 0 0,0-3-3 0 0,-8-7 18 0 0,9 8-90 0 0,1 1-37 0 0,-3 0 37 0 0,0 0-78 0 0,-1 2-37 0 0,2 0 55 0 0,-11 1 216 0 0,3 4-74 0 0,1 0-73 0 0,-4-4-74 0 0,2-2-84 0 0,8 0-7 0 0,-1 0 0 0 0,0 0 0 0 0,1 0 0 0 0,-1 1 0 0 0,0-1 0 0 0,-2 2-12 0 0,-9 4 22 0 0,13-5-5 0 0,0 1 0 0 0,-1-1-1 0 0,1 0 1 0 0,-1 0 0 0 0,1-1 0 0 0,-1 1-1 0 0,0-1 1 0 0,-1 1-17 0 0,-13 0 108 0 0,0 5-25 0 0,2 0-23 0 0,-8-3 40 0 0,-15-3 141 0 0,23 0-150 0 0,14 0-74 0 0,0 0 0 0 0,1 0 0 0 0,-1 0 0 0 0,0 1 0 0 0,0-1 0 0 0,0 0 0 0 0,0 1 1 0 0,1 0-1 0 0,-1-1 0 0 0,0 1 0 0 0,0 0 0 0 0,1 0 0 0 0,-1 0 0 0 0,0 0-17 0 0,0 0 14 0 0,1 0 1 0 0,-1 0-1 0 0,0 0 0 0 0,1 0 0 0 0,-1 0 1 0 0,0-1-1 0 0,0 1 0 0 0,1-1 0 0 0,-1 1 0 0 0,0-1 1 0 0,0 0-1 0 0,0 0 0 0 0,0 0 0 0 0,0 0-14 0 0,-7 0 42 0 0,-14-1 44 0 0,8 5 12 0 0,7 1-46 0 0,-3 1-5 0 0,-3-3-34 0 0,13-3-8 0 0,-1 0 0 0 0,0 0 0 0 0,0 0 0 0 0,0 1 0 0 0,1-1 0 0 0,-1 1 0 0 0,0-1 0 0 0,0 1 0 0 0,1 0 0 0 0,-1 0 0 0 0,1 0 0 0 0,-1 0 0 0 0,1 0 0 0 0,-1 0-5 0 0,-5 3-6 0 0,5-3 6 0 0,1-1 0 0 0,-1 1 0 0 0,1-1 0 0 0,-1 1 0 0 0,1-1 0 0 0,-1 0 0 0 0,1 0 0 0 0,-1 0 0 0 0,1 0 0 0 0,-1 0 0 0 0,2 0 0 0 0,-1 0 0 0 0,-1 0 0 0 0,1 0 0 0 0,-1 0 0 0 0,1 0 0 0 0,-1 1 0 0 0,1-1 0 0 0,-1 0 0 0 0,1 1 0 0 0,-1-1 0 0 0,1 1 0 0 0,0 0 0 0 0,-1-1 0 0 0,1 1 0 0 0,0 0 0 0 0,0 0 0 0 0,0 0 0 0 0,0 0 0 0 0,0 0 0 0 0,0 0 0 0 0,0 0 0 0 0,0 0 0 0 0,0 0 0 0 0,0 2 0 0 0,-4 10 0 0 0,-6-7 0 0 0,10-6 0 0 0,1 1 0 0 0,0 0 0 0 0,-1 0 0 0 0,1 0 0 0 0,0 0 0 0 0,-1-1 0 0 0,1 1 0 0 0,0 0 0 0 0,0 0 0 0 0,0 0 0 0 0,0 0 0 0 0,0 0 0 0 0,0 0 0 0 0,0 0 0 0 0,0 62 82 0 0,3-57-39 0 0,-2-5-42 0 0,0 0 0 0 0,0 0 0 0 0,0 0 0 0 0,0 1 0 0 0,0-1 0 0 0,0 0 0 0 0,0 1 0 0 0,0-1 1 0 0,0 1-1 0 0,-1-1 0 0 0,1 1 0 0 0,-1-1 0 0 0,1 2-1 0 0,1 35-37 0 0,-3-17-4 0 0,1-8 108 0 0,-1 1 26 0 0,1-12-84 0 0,0 0 1 0 0,0-1-1 0 0,0 1 0 0 0,0 0 1 0 0,0 0-1 0 0,0-1 0 0 0,0 1 1 0 0,0 0-1 0 0,0 0 1 0 0,1-1-1 0 0,-1 1 0 0 0,1 0 1 0 0,0 0-1 0 0,-1-1 1 0 0,1 1-1 0 0,0-1 0 0 0,0 1 1 0 0,0-1-1 0 0,0 1 1 0 0,0-1-1 0 0,0 0 0 0 0,0 1 1 0 0,1-1-1 0 0,0 1-9 0 0,-2-1 5 0 0,1-1 0 0 0,-1 1 0 0 0,0 0-1 0 0,1-1 1 0 0,-1 1 0 0 0,0 0 0 0 0,0-1 0 0 0,1 1-1 0 0,-1 0 1 0 0,0-1 0 0 0,0 1 0 0 0,0 0 0 0 0,0 0-1 0 0,0-1 1 0 0,0 1-5 0 0,0-1 0 0 0,0 5 55 0 0,0 6-34 0 0,3-5 22 0 0,7 5-22 0 0,-7-6 35 0 0,-3 6 21 0 0,0-11-75 0 0,0 0-1 0 0,0 0 1 0 0,0 0-1 0 0,0 1 0 0 0,0-1 1 0 0,0 0-1 0 0,0 0 0 0 0,0 0 1 0 0,0 0-1 0 0,0 0 0 0 0,0 0 1 0 0,0 0-1 0 0,0 0 0 0 0,0 0 1 0 0,0 1-1 0 0,0-1 1 0 0,0 0-1 0 0,0 0 0 0 0,0 0 1 0 0,0 0-1 0 0,0 0 0 0 0,0 0 1 0 0,0 0-1 0 0,0 0 0 0 0,0 0 1 0 0,0 0-1 0 0,0 0 1 0 0,1 0-1 0 0,-1 1 0 0 0,0-1 1 0 0,0 0-1 0 0,0 0 0 0 0,0 0 1 0 0,0 0-1 0 0,0 0 0 0 0,0 0 1 0 0,0 0-1 0 0,0 0 0 0 0,0 0 1 0 0,0 0-1 0 0,0 0 1 0 0,1 0-1 0 0,-1 0 0 0 0,0 0 1 0 0,0 0-1 0 0,0 0 0 0 0,0 0 1 0 0,0 0-1 0 0,0 0 0 0 0,0 0 1 0 0,0 0-1 0 0,0 0 0 0 0,1 0 1 0 0,-1 0-1 0 0,0 0 1 0 0,0 0-1 0 0,0 0-1 0 0,14 0 66 0 0,23-1 24 0 0,-37 1-88 0 0,1 0-1 0 0,-1 0 1 0 0,0 0 0 0 0,1 0-1 0 0,-1 0 1 0 0,1 0 0 0 0,-1 0-1 0 0,0-1 1 0 0,1 1 0 0 0,-1 0-1 0 0,1 0 1 0 0,-1 0 0 0 0,0-1 0 0 0,1 1-1 0 0,-1 0 1 0 0,0 0 0 0 0,1-1-1 0 0,-1 1 1 0 0,0 0 0 0 0,1-1-1 0 0,-1 1 1 0 0,0 0 0 0 0,0-1-1 0 0,1 1-1 0 0,4-8 17 0 0,-3 7-12 0 0,0 1 0 0 0,0-1-1 0 0,-1 0 1 0 0,1 1 0 0 0,0-1-1 0 0,0 1 1 0 0,-1 0 0 0 0,1 0-1 0 0,0-1 1 0 0,0 1 0 0 0,0 0-1 0 0,0 0 1 0 0,-1 1 0 0 0,1-1 0 0 0,0 0-1 0 0,0 1-4 0 0,1-1 4 0 0,0 1 1 0 0,0-1-1 0 0,-1 0 0 0 0,1 0 0 0 0,0 0 1 0 0,0-1-1 0 0,0 1 0 0 0,0-1 0 0 0,-1 1 0 0 0,2-1-4 0 0,4-4 0 0 0,-6 4 0 0 0,-1 0 0 0 0,1 0 0 0 0,-1 0 0 0 0,1 0 0 0 0,0 0 0 0 0,-1 1 0 0 0,1-1 0 0 0,-1 1 0 0 0,1-1 0 0 0,0 1 0 0 0,0-1 0 0 0,-1 1 0 0 0,1 0 0 0 0,0 0 0 0 0,1 0 0 0 0,6 1 0 0 0,-6-1 0 0 0,0 1 0 0 0,0-1 0 0 0,0 0 0 0 0,0 0 0 0 0,0 0 0 0 0,0-1 0 0 0,0 1 0 0 0,1-1 0 0 0,-1 0 0 0 0,0 1 0 0 0,0-2 0 0 0,1 0 0 0 0,-1 0 0 0 0,1 1 0 0 0,0-1 0 0 0,0 1 0 0 0,-1 0 0 0 0,1-1 0 0 0,0 2 0 0 0,0-1 0 0 0,0 0 0 0 0,0 1 0 0 0,3 0 0 0 0,124 0 0 0 0,-123 0 0 0 0,-1 1 0 0 0,0 0 0 0 0,-1 0 0 0 0,1 1 0 0 0,0-1 0 0 0,0 2 0 0 0,10 1 0 0 0,13 2 0 0 0,-8 5 0 0 0,8-6-10 0 0,3 6-33 0 0,-14-7 34 0 0,-14-3 8 0 0,0 0 1 0 0,0 0 0 0 0,0 1 0 0 0,-1-1 0 0 0,1 1 0 0 0,0 0 0 0 0,-1 0-1 0 0,2 1 1 0 0,16 10 0 0 0,-18-11 0 0 0,0 1 0 0 0,1-1 0 0 0,-1 1 0 0 0,0 0 0 0 0,0 0 0 0 0,0 1 0 0 0,2 2 0 0 0,0-1 0 0 0,0 1 0 0 0,-1 1 0 0 0,0-1 0 0 0,-1 1 0 0 0,1 0 0 0 0,-1 0 0 0 0,2 5 0 0 0,16 59 0 0 0,-21-66 0 0 0,2 2 0 0 0,-1 0 0 0 0,0 1 0 0 0,0-1 0 0 0,-1 1 0 0 0,0-1 0 0 0,0 7 0 0 0,-1 98 0 0 0,0-109 0 0 0,0 0 0 0 0,0 1 0 0 0,0-1 0 0 0,-1 1 0 0 0,0-1 0 0 0,0 0 0 0 0,0 0 0 0 0,0 1 0 0 0,-2 2 0 0 0,-2 10 0 0 0,2-4 1 0 0,2-8 0 0 0,0 0 1 0 0,0 0-1 0 0,0 0 0 0 0,-1 0 0 0 0,1-1 1 0 0,-1 1-1 0 0,0 0 0 0 0,0-1 0 0 0,-1 2-1 0 0,-27 42 60 0 0,16-29-26 0 0,-12 5 76 0 0,-3 1 10 0 0,27-22-112 0 0,1 0-1 0 0,-1-1 1 0 0,0 1-1 0 0,0-1 0 0 0,0 0 1 0 0,-1 0-1 0 0,1 1 1 0 0,0-2-1 0 0,0 1 0 0 0,-1 0 1 0 0,1 0-1 0 0,-1-1 1 0 0,1 1-1 0 0,-1-1-7 0 0,-10 4 22 0 0,-3 1-6 0 0,12-3-6 0 0,1-1 1 0 0,0 0 0 0 0,-1 0-1 0 0,1 0 1 0 0,-1 0 0 0 0,0 0-1 0 0,1-1 1 0 0,-2 0-11 0 0,1 0 15 0 0,1 0-1 0 0,-1 1 1 0 0,1-1-1 0 0,0 1 1 0 0,-1-1 0 0 0,1 1-1 0 0,0 0 1 0 0,0 0-1 0 0,-3 2-14 0 0,-10 3 60 0 0,-2-3 8 0 0,-27-3 165 0 0,26 0-173 0 0,11-1-57 0 0,1 0 1 0 0,-1 0-1 0 0,1 0 1 0 0,-1-1-1 0 0,1 0 0 0 0,-6-2-3 0 0,8 2 1 0 0,1 1-1 0 0,1 0 0 0 0,-1 0 0 0 0,0 1 0 0 0,1-1 0 0 0,-1 1 0 0 0,0 0 0 0 0,0 0 0 0 0,0 0 0 0 0,-1 1 0 0 0,-5-1 0 0 0,5 1 0 0 0,0-1 0 0 0,1 0 0 0 0,-1 0 0 0 0,0 0 0 0 0,0-1 0 0 0,1 0 0 0 0,-1 0 0 0 0,0 0 0 0 0,1 0 0 0 0,-1-1 0 0 0,1 1 0 0 0,-1-1 0 0 0,-2-2 0 0 0,5 3 0 0 0,1 0 0 0 0,-1 1 0 0 0,1 0 0 0 0,-1-1 0 0 0,1 1 0 0 0,-1 0 0 0 0,1 0 0 0 0,-1 0 0 0 0,1 0 0 0 0,-1 0 0 0 0,1 0 0 0 0,-1 0 0 0 0,1 0 0 0 0,-1 0 0 0 0,1 0 0 0 0,-1-1 0 0 0,1 1 0 0 0,-1 0 0 0 0,1-1 0 0 0,-1 1 0 0 0,1-1 0 0 0,-8-3-15 0 0,-8-5 44 0 0,9 4-51 0 0,-1-1-66 0 0,0-3-100 0 0,-2-2-33 0 0,10 10-240 0 0,-1-1 50 0 0,1 1 42 0 0,1 0 37 0 0,-1-1-24 0 0,1 1 36 0 0,1-2-522 0 0,-1 1 262 0 0,0 1 144 0 0,-1 0 21 0 0,1 0-64 0 0,-5-1-1608 0 0,-4 1-1183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0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199 115 7912 0 0,'0'-3'232'0'0,"0"-11"-14"0"0,0 8-182 0 0,-3-4-26 0 0,-4 0 10 0 0,1 3 56 0 0,-1 0 88 0 0,2 0 81 0 0,1-1 74 0 0,3 0 66 0 0,-1 3 255 0 0,-9-6-16 0 0,9 9-367 0 0,0 1-59 0 0,0 1-52 0 0,1-1-43 0 0,-2 1-24 0 0,1 0-37 0 0,-3 1 11 0 0,4-1-6 0 0,0 0 49 0 0,0 0-75 0 0,1 0-1 0 0,-1 1 0 0 0,0-1 0 0 0,1 0 0 0 0,-1 0 1 0 0,1 0-1 0 0,-1 0 0 0 0,1 0 0 0 0,-1 0 0 0 0,1 0 1 0 0,-1-1-1 0 0,1 1 0 0 0,-1 0 0 0 0,1 0 1 0 0,-1 0-1 0 0,1 0 0 0 0,-1-1 0 0 0,1 1 0 0 0,0 0 1 0 0,-1 0-1 0 0,1-1 0 0 0,-1 1 0 0 0,1 0 1 0 0,0-1-1 0 0,-1 1 0 0 0,1-1 0 0 0,0 1 0 0 0,-1 0 1 0 0,1-1-1 0 0,0 1 0 0 0,-1-1 0 0 0,1 0-20 0 0,-5-5 283 0 0,5 5-275 0 0,0 1 1 0 0,0 0 0 0 0,0 0 0 0 0,0 0 0 0 0,-1 0-1 0 0,1-1 1 0 0,0 1 0 0 0,0 0 0 0 0,-1 0-1 0 0,1 0 1 0 0,0 0 0 0 0,0 0 0 0 0,0 0 0 0 0,-1 0-1 0 0,1 0 1 0 0,0 0 0 0 0,0 0 0 0 0,-1 0 0 0 0,1 0-1 0 0,0 0 1 0 0,0 0 0 0 0,-1 0 0 0 0,1 0-1 0 0,0 0 1 0 0,0 0 0 0 0,-1 0 0 0 0,1 0 0 0 0,0 0-1 0 0,0 0 1 0 0,0 0 0 0 0,-1 1-9 0 0,-6 5 226 0 0,6-5-205 0 0,0 0 0 0 0,1-1 0 0 0,-1 1 1 0 0,0-1-1 0 0,1 1 0 0 0,-1 0 0 0 0,0-1 0 0 0,0 1 0 0 0,1-1 1 0 0,-1 1-1 0 0,0-1 0 0 0,0 0 0 0 0,0 1 0 0 0,0-1 1 0 0,0 0-22 0 0,-4 3 220 0 0,-6 11-84 0 0,5-1-38 0 0,-7-5-8 0 0,11-6-84 0 0,0 1 1 0 0,0-1-1 0 0,1 0 1 0 0,0 0-1 0 0,-1 1 1 0 0,1-1-1 0 0,0 1 1 0 0,0-1-1 0 0,0 1 1 0 0,0-1-1 0 0,1 1 1 0 0,-1 0-1 0 0,1-1 1 0 0,-1 1-1 0 0,1 0 1 0 0,0 1-7 0 0,0-2 5 0 0,0-1 1 0 0,0 1 0 0 0,0 0 0 0 0,-1-1 0 0 0,1 1-1 0 0,-1 0 1 0 0,1-1 0 0 0,-1 1 0 0 0,1-1 0 0 0,-1 1 0 0 0,0-1-1 0 0,0 1 1 0 0,0-1-6 0 0,-5 13 21 0 0,0 13 43 0 0,0-11-48 0 0,5-13-16 0 0,-1 1 0 0 0,1-1 0 0 0,0 1 0 0 0,0-1 0 0 0,1 1 0 0 0,-1-1 0 0 0,1 1 0 0 0,-1 0 0 0 0,1 0 0 0 0,0 12 11 0 0,-1-11-5 0 0,1 1 1 0 0,-1 0 0 0 0,1-1-1 0 0,1 1 1 0 0,-1-1-1 0 0,1 1 1 0 0,0 0 0 0 0,1 1-7 0 0,1 4 0 0 0,4 9 16 0 0,0-4 28 0 0,3 0-22 0 0,-7-11-9 0 0,-3-4-11 0 0,0-1 0 0 0,1 1 0 0 0,-1 0 0 0 0,0-1 1 0 0,1 1-1 0 0,-1 0 0 0 0,0-1 0 0 0,1 1 0 0 0,-1-1 0 0 0,1 1 0 0 0,-1-1 0 0 0,1 1 1 0 0,-1-1-1 0 0,1 1 0 0 0,0-1 0 0 0,-1 1 0 0 0,1-1 0 0 0,-1 0 0 0 0,1 1 0 0 0,0-1 1 0 0,-1 0-1 0 0,1 1-2 0 0,5 1 4 0 0,-5-1-1 0 0,0-1-1 0 0,0 1 1 0 0,-1 0 0 0 0,1 0-1 0 0,0-1 1 0 0,0 1 0 0 0,0 0-1 0 0,0 0 1 0 0,-1 0 0 0 0,1 0-1 0 0,-1 0 1 0 0,1 0-1 0 0,0 0 1 0 0,-1 0 0 0 0,0 0-1 0 0,1 1-2 0 0,6 9 32 0 0,6-5 65 0 0,-4-1-45 0 0,-8-4-41 0 0,1 0 1 0 0,-1 0-1 0 0,1 0 0 0 0,-1 0 1 0 0,1-1-1 0 0,-1 1 0 0 0,1-1 1 0 0,0 1-1 0 0,-1-1 0 0 0,1 1 1 0 0,0-1-1 0 0,-1 0 0 0 0,1 0 1 0 0,0 1-12 0 0,10-1 82 0 0,-8 1-54 0 0,-1-1 1 0 0,0 0-1 0 0,1 0 1 0 0,-1 0 0 0 0,0 0-1 0 0,1-1 1 0 0,-1 1-1 0 0,0-1 1 0 0,1 0 0 0 0,-1 0-29 0 0,14-10 136 0 0,-4 5-3 0 0,-4-7-12 0 0,12-1-7 0 0,-12 9-7 0 0,-2 0-43 0 0,-1-1-27 0 0,2-3-28 0 0,1-1 10 0 0,-1 2 5 0 0,-5 5-16 0 0,1 0-1 0 0,-1-1 1 0 0,0 1 0 0 0,0-1-1 0 0,0 0 1 0 0,0 0-8 0 0,9-22 54 0 0,-8 19-54 0 0,-3 6 1 0 0,-1-1 0 0 0,1 1 1 0 0,-1-1-1 0 0,0 1 0 0 0,1-1 1 0 0,-1 1-1 0 0,0-1 1 0 0,0 1-1 0 0,0-1 0 0 0,0 1-1 0 0,0-1 5 0 0,0 1 0 0 0,0-1-1 0 0,0 1 1 0 0,0-1-1 0 0,0 1 1 0 0,1-1 0 0 0,-1 1-1 0 0,0-1 1 0 0,1 1 0 0 0,0-1-5 0 0,4-6 10 0 0,-4 6-9 0 0,0 1 0 0 0,0 0 0 0 0,-1-1 0 0 0,1 1-1 0 0,0-1 1 0 0,0 0 0 0 0,-1 1 0 0 0,1-1 0 0 0,-1 0 0 0 0,0 1 0 0 0,1-1-1 0 0,-1 0 1 0 0,0 0 0 0 0,0 0-1 0 0,0-18 49 0 0,0-28-33 0 0,0 18 36 0 0,0 17-62 0 0,0 10-45 0 0,0 6-3 0 0,0 5 49 0 0,-1 15-13 0 0,5-8-33 0 0,5 2 27 0 0,-4-11 11 0 0,-2 1 0 0 0,1 0 1 0 0,2 8 16 0 0,-2-2-1 0 0,-3-9-6 0 0,0 0-1 0 0,0 0 1 0 0,1 1-1 0 0,0-2 1 0 0,-1 1-1 0 0,1 0 1 0 0,1 0 0 0 0,-1 0 7 0 0,8 9-11 0 0,-4-4 9 0 0,0 0 0 0 0,0 0-1 0 0,-1 0 1 0 0,0 0 0 0 0,-1 1 0 0 0,1 1 2 0 0,-1 8-29 0 0,-2-11 23 0 0,-1-1 0 0 0,2 1-1 0 0,-1 0 1 0 0,1-1 0 0 0,1 2 6 0 0,9 16 1 0 0,-8-17 0 0 0,0 1 0 0 0,-1-1 0 0 0,1 1 0 0 0,-2 1 1 0 0,0-1-1 0 0,0 0 0 0 0,0 1 0 0 0,-1 0 1 0 0,-1-1-1 0 0,1 6-1 0 0,-2-7 20 0 0,1 0 0 0 0,0 0 1 0 0,1 0-1 0 0,0 0 0 0 0,0 1-20 0 0,0-1 22 0 0,0 0 0 0 0,0 0 0 0 0,-1 0 0 0 0,0 0 0 0 0,-1 1-22 0 0,0 70 218 0 0,1-74-186 0 0,-1 0-1 0 0,-1 0 1 0 0,1 0-1 0 0,-1 0 0 0 0,0 3-31 0 0,-10 17 160 0 0,10-18-106 0 0,0 1 0 0 0,0 0 0 0 0,1 7-54 0 0,0-11 37 0 0,0 0 1 0 0,0 0-1 0 0,-1 0 1 0 0,0 1-1 0 0,0 1-37 0 0,0-3 20 0 0,0 0-1 0 0,-1 0 0 0 0,1-1 0 0 0,0 1 1 0 0,-1 0-1 0 0,0-1 0 0 0,1 0 1 0 0,-2 1-20 0 0,-10 17 176 0 0,8-9-60 0 0,4-9-96 0 0,0 1 0 0 0,0-1 0 0 0,0 0-1 0 0,-1 0 1 0 0,1 1 0 0 0,-1-1-1 0 0,1 0 1 0 0,-1 0 0 0 0,0 0-20 0 0,0 0 23 0 0,-1 1 1 0 0,1 0-1 0 0,0 0 0 0 0,0 0 1 0 0,1 0-1 0 0,-2 2-23 0 0,2-3 15 0 0,0 1 0 0 0,0-1 0 0 0,0 0 0 0 0,0 0 0 0 0,-1-1 0 0 0,1 1 0 0 0,0 0 0 0 0,-1 0 0 0 0,0-1 0 0 0,0 2-15 0 0,1-3 3 0 0,0 1-1 0 0,-1 0 1 0 0,1-1 0 0 0,0 1 0 0 0,-1-1-1 0 0,1 1 1 0 0,0-1 0 0 0,-1 0-1 0 0,1 1 1 0 0,0-1 0 0 0,-1 0-1 0 0,1 0 1 0 0,-1 0-3 0 0,-16 0 49 0 0,-13 0-65 0 0,29 0 10 0 0,1 0 0 0 0,0 0-1 0 0,0 0 1 0 0,0 0-1 0 0,0 0 1 0 0,0 0-1 0 0,0 0 1 0 0,0 0-1 0 0,0-1 1 0 0,0 1 0 0 0,0 0-1 0 0,0-1 1 0 0,0 1-1 0 0,0-1 1 0 0,0 1-1 0 0,0-1 1 0 0,0 1 0 0 0,0-1-1 0 0,0 0 1 0 0,0 1-1 0 0,0-1 1 0 0,1 0-1 0 0,-1 0 1 0 0,0 0-1 0 0,1 0 1 0 0,-1 1 0 0 0,0-1-1 0 0,1 0 1 0 0,-1-1 6 0 0,-2-6-70 0 0,-2-2-58 0 0,3 5-39 0 0,-1 1 42 0 0,0-3-18 0 0,-1-8-117 0 0,3 10 128 0 0,1 0-56 0 0,0-1-42 0 0,-1 0-72 0 0,1-1-84 0 0,0-1-98 0 0,0 5 215 0 0,0 1-34 0 0,0-4-393 0 0,0 1 108 0 0,0 1-47 0 0,0-6-735 0 0,0-3-569 0 0,0-7-1087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0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18 6648 0 0,'0'0'149'0'0,"0"0"23"0"0,0 0 12 0 0,0 0-61 0 0,0 0-13 0 0,0 0 37 0 0,0 0 120 0 0,-3 0 223 0 0,0-1-355 0 0,-1 1 52 0 0,-6-5 559 0 0,6 2-471 0 0,1 1-98 0 0,1 0-143 0 0,1 1-45 0 0,-2-2 538 0 0,3 3 1 0 0,-3 0 4 0 0,0 0-343 0 0,1 0-106 0 0,0 0 1 0 0,0 0-1 0 0,0 0 1 0 0,0 0-1 0 0,0 0 1 0 0,1 0 0 0 0,-1 0-1 0 0,0 1 1 0 0,0-1-1 0 0,0 1 1 0 0,-1 0-84 0 0,-2 10 560 0 0,-6-6-32 0 0,5 6-135 0 0,-5-5-60 0 0,6 7-11 0 0,-9 4-17 0 0,1-1-53 0 0,6 0-49 0 0,0 4-50 0 0,4-9-66 0 0,-3 7 93 0 0,1-1-63 0 0,0 0-22 0 0,-1 2 47 0 0,2-6-69 0 0,-5 12 80 0 0,0 0-15 0 0,4-12-94 0 0,4-9-14 0 0,0 0-1 0 0,0 0 1 0 0,0 1-1 0 0,1-1 1 0 0,-1 3-30 0 0,3 18 97 0 0,-2-12-69 0 0,0-12-24 0 0,0 1-1 0 0,0 0 0 0 0,0 0 0 0 0,1-1 1 0 0,-1 1-1 0 0,0 0 0 0 0,1 0 0 0 0,-1-1 1 0 0,1 1-1 0 0,0-1 0 0 0,-1 1 0 0 0,1 0 1 0 0,0-1-1 0 0,0 1 0 0 0,1 0-3 0 0,3 6 21 0 0,0 6-11 0 0,6-9-10 0 0,-5 6 11 0 0,5-5 32 0 0,-7 0-33 0 0,-4-5-10 0 0,1-1 0 0 0,-1 1 0 0 0,0-1 0 0 0,1 1 0 0 0,-1-1 0 0 0,0 1 0 0 0,1-1 0 0 0,-1 0 0 0 0,0 1 0 0 0,1-1 0 0 0,-1 0 0 0 0,0 1 0 0 0,1-1 0 0 0,-1 0 0 0 0,1 0 0 0 0,-1 1 0 0 0,1-1 0 0 0,-1 0 0 0 0,1 0 0 0 0,-1 0 0 0 0,1 1 0 0 0,-1-1 0 0 0,1 0 0 0 0,-1 0 0 0 0,1 0 0 0 0,-1 0 0 0 0,1 0 0 0 0,-1 0 0 0 0,1 0 0 0 0,-1 0 0 0 0,1 0 0 0 0,0-1 0 0 0,47 1 3 0 0,-17 0-46 0 0,-13-1-127 0 0,0-6-32 0 0,-2 2 36 0 0,-6 3 33 0 0,-4 1-40 0 0,-2 0 7 0 0,1 1-59 0 0,-1-1-70 0 0,0 0-84 0 0,-1 0 8 0 0,0 0-55 0 0,1 0-50 0 0,-1 0-42 0 0,1-1-152 0 0,0 0-42 0 0,0 0-184 0 0,3-1-493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1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280 459 8984 0 0,'0'-3'265'0'0,"-4"-11"-42"0"0,-1 6-120 0 0,1 0-62 0 0,-2-5-41 0 0,1 10 9 0 0,-1 0 58 0 0,3-4 122 0 0,1 0 16 0 0,-2 0 7 0 0,0-2 83 0 0,-9-13 456 0 0,8 17-559 0 0,1 2-40 0 0,-3 0 20 0 0,0 0 6 0 0,5 1-82 0 0,0-2-9 0 0,0 0-10 0 0,0 3 3 0 0,-3-1 90 0 0,1 2-44 0 0,-1 0 36 0 0,-22 0 498 0 0,21 3-316 0 0,-7 7-32 0 0,-1-4-135 0 0,9 5-60 0 0,-7-4-16 0 0,11-7-95 0 0,0 0 0 0 0,0 1 1 0 0,0-1-1 0 0,0 1 1 0 0,0 0-1 0 0,0-1 1 0 0,0 1-1 0 0,0 0 1 0 0,0-1-1 0 0,0 1 1 0 0,0 0-1 0 0,0 0 1 0 0,0 0-1 0 0,1 0 1 0 0,-1 0-1 0 0,0 0-6 0 0,-18 35 142 0 0,12-27-117 0 0,-8 14 28 0 0,7-6 23 0 0,3 10 126 0 0,-6-5 43 0 0,5 8 10 0 0,2-14-132 0 0,-3 7-8 0 0,5 3-97 0 0,1-13-18 0 0,1-10 0 0 0,-1 0 0 0 0,1 1 0 0 0,0-1 0 0 0,0 0 0 0 0,1 1 0 0 0,-1-1 0 0 0,1 0 0 0 0,-1 1 0 0 0,1-1 0 0 0,0 1 0 0 0,10 12 0 0 0,-10-15 0 0 0,-1 1 0 0 0,1-1 0 0 0,0 0 0 0 0,-1 0 0 0 0,1 1 0 0 0,0-1 0 0 0,0 0 0 0 0,0 0 0 0 0,0 0 0 0 0,0 0 0 0 0,0 0 0 0 0,0 0 0 0 0,0 0 0 0 0,1-1 0 0 0,0 2 0 0 0,-2-2 0 0 0,1 0 0 0 0,0 0 0 0 0,0 0 0 0 0,0 0 0 0 0,0 1 0 0 0,0-1 0 0 0,0 0 0 0 0,0 0 0 0 0,0-1 0 0 0,0 1 0 0 0,0 0 0 0 0,0 0 0 0 0,0-1 0 0 0,6 0 0 0 0,28 2 76 0 0,-33-1-70 0 0,0 1-1 0 0,-1-1 0 0 0,1 0 1 0 0,0 0-1 0 0,-1 0 1 0 0,1 0-1 0 0,-1-1 0 0 0,1 1 1 0 0,0 0-1 0 0,-1-1 0 0 0,1 1 1 0 0,-1-1-1 0 0,1 1 1 0 0,0-1-6 0 0,9-10 72 0 0,2 7-34 0 0,-11 3-34 0 0,0 1-1 0 0,1-1 1 0 0,-1 0 0 0 0,1 1-1 0 0,-1-1 1 0 0,0-1 0 0 0,0 1-1 0 0,1 0 1 0 0,-1 0 0 0 0,0-1 0 0 0,0 1-1 0 0,1-2-3 0 0,1-1 10 0 0,0 1 0 0 0,0-1 0 0 0,1 1 0 0 0,-1 1 0 0 0,4-3-10 0 0,-4 3 5 0 0,-1 0 1 0 0,1 0-1 0 0,-1 0 0 0 0,0 0 0 0 0,0-1 0 0 0,0 1 0 0 0,0-1 0 0 0,0 0 1 0 0,0 0-1 0 0,-1 0 0 0 0,1-1-5 0 0,4-8 9 0 0,-3 5 4 0 0,0 1 1 0 0,1 0 0 0 0,-1 0 0 0 0,5-4-14 0 0,-8 8 3 0 0,1 1 0 0 0,0-1 0 0 0,-1 0 0 0 0,0 0 0 0 0,1 0 0 0 0,-1-1 0 0 0,0 1 0 0 0,0 0 0 0 0,0 0 0 0 0,-1-1 1 0 0,1 1-1 0 0,0-1 0 0 0,-1 1 0 0 0,1-1-3 0 0,2-10 21 0 0,13-25-24 0 0,-11 27-18 0 0,-4 8 15 0 0,1 0 1 0 0,-1-1-1 0 0,0 1 1 0 0,0 0-1 0 0,0 0 0 0 0,0-1 1 0 0,-1 1-1 0 0,1 0 0 0 0,-1-1 1 0 0,0-2 5 0 0,0-54-53 0 0,0 57 48 0 0,0 0 1 0 0,0-1 0 0 0,-1 1 0 0 0,0-1 0 0 0,1 1 0 0 0,-1 0 0 0 0,0 0 0 0 0,0-1 0 0 0,-2-2 4 0 0,-3-10-23 0 0,1-16 11 0 0,-6-1 12 0 0,7 14 0 0 0,3 14 0 0 0,0 0 0 0 0,0 0 0 0 0,-1 0 0 0 0,1 0 0 0 0,-1 0 0 0 0,0 1 0 0 0,0-1 0 0 0,-1 0 0 0 0,0 0 0 0 0,-1-1 0 0 0,2 1 0 0 0,-1-1 0 0 0,1 0 0 0 0,0 0-1 0 0,0 0 1 0 0,1 0 0 0 0,-1-3 0 0 0,0 1 1 0 0,0 1-1 0 0,0-1 0 0 0,0 1 0 0 0,-1-1 0 0 0,-1 0 0 0 0,-23-41 0 0 0,24 33 0 0 0,4 15 0 0 0,-1 0 0 0 0,0 0 0 0 0,0 0 0 0 0,0 0 0 0 0,0 0 0 0 0,-1 1 0 0 0,1-1 0 0 0,0 0 0 0 0,0 0 0 0 0,0 0 0 0 0,-1 0 0 0 0,1 0 0 0 0,0 1 0 0 0,-1-1 0 0 0,0 0 0 0 0,1 0-1 0 0,-1 1 0 0 0,1 0 0 0 0,-1-1 1 0 0,0 1-1 0 0,1 0 0 0 0,-1 0 1 0 0,0 0-1 0 0,1-1 0 0 0,-1 1 0 0 0,0 0 1 0 0,0 0-1 0 0,1 0 0 0 0,-1 0 1 0 0,0 0-1 0 0,1 0 1 0 0,-3 0-29 0 0,3 3 71 0 0,0 19 32 0 0,0 7-74 0 0,0-20 4 0 0,0-7-2 0 0,0-1 0 0 0,0 1 1 0 0,0 0-1 0 0,0 0 0 0 0,1-1 1 0 0,-1 1-1 0 0,1 0 0 0 0,-1 0 1 0 0,1-1-1 0 0,-1 1 0 0 0,1-1 1 0 0,0 1-1 0 0,0-1 0 0 0,0 1-2 0 0,5 11 34 0 0,-5-9-28 0 0,0 1 0 0 0,0-1 0 0 0,-1 0 0 0 0,1 1 0 0 0,-2 4-6 0 0,1-3 12 0 0,0-1 1 0 0,1 1 0 0 0,-1 0-1 0 0,2 3-12 0 0,9 24 37 0 0,-7-15 23 0 0,-2-10-23 0 0,0 0 1 0 0,0 0-1 0 0,0-1 1 0 0,1 1-1 0 0,1 0-37 0 0,0 2 46 0 0,0-1-1 0 0,-1 1 1 0 0,0 0-1 0 0,-1 0-45 0 0,1 0 51 0 0,0 0 1 0 0,0 0-1 0 0,1 0 0 0 0,0 0-51 0 0,-1-3 46 0 0,0 0 0 0 0,-1 1 1 0 0,0-1-1 0 0,1 4-46 0 0,3 11 117 0 0,0-5-14 0 0,-5-14-85 0 0,1 0 0 0 0,-1 1 0 0 0,0-1-1 0 0,0 1 1 0 0,-1-1 0 0 0,1 1 0 0 0,-1-1 0 0 0,1 3-18 0 0,-2-5 8 0 0,2 1 0 0 0,-1 0 0 0 0,0 0 0 0 0,0-1 0 0 0,0 1 0 0 0,1 0 0 0 0,-1 0 0 0 0,1-1 0 0 0,-1 1 1 0 0,1-1-1 0 0,0 1 0 0 0,0 0 0 0 0,0-1 0 0 0,0 1-8 0 0,5 11 49 0 0,-4-4-19 0 0,-1 1 0 0 0,0-1 0 0 0,-1 1 0 0 0,0 0 0 0 0,-1 2-30 0 0,1 4 90 0 0,0-13 141 0 0,0-3 60 0 0,0 0-239 0 0,0 0-57 0 0,0 0-42 0 0,0 0-54 0 0,0 0-35 0 0,0 0-54 0 0,0 0-64 0 0,0 0-69 0 0,0 0-77 0 0,0 0-70 0 0,0 0-62 0 0,0 0-56 0 0,0 0-179 0 0,0 0-53 0 0,0 0-218 0 0,0 0-576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1.6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1 8928 0 0,'0'0'200'0'0,"0"0"33"0"0,0 0 14 0 0,-3 0 27 0 0,-8 0 113 0 0,11 0-379 0 0,0 0-1 0 0,0 0 1 0 0,0 0 0 0 0,0 0-1 0 0,0 0 1 0 0,0 0 0 0 0,-1 0-1 0 0,1 0 1 0 0,0 0 0 0 0,0 0-1 0 0,0 0 1 0 0,0 0-1 0 0,0 0 1 0 0,0 0 0 0 0,0 0-1 0 0,0 0 1 0 0,0 0 0 0 0,0 0-1 0 0,-1 0 1 0 0,1 0 0 0 0,0 0-1 0 0,0 0 1 0 0,0 0 0 0 0,0 0-1 0 0,0 0 1 0 0,0 0 0 0 0,0 0-1 0 0,0 0 1 0 0,0 0-1 0 0,0 0 1 0 0,0 0 0 0 0,0 0-1 0 0,0 1 1 0 0,-1-1 0 0 0,1 0-1 0 0,0 0 1 0 0,0 0 0 0 0,0 0-1 0 0,0 0 1 0 0,0 0 0 0 0,0 0-1 0 0,0 0 1 0 0,0 0 0 0 0,0 0-1 0 0,0 1 1 0 0,0-1 0 0 0,0 0-1 0 0,0 0 1 0 0,0 0-1 0 0,0 0 1 0 0,0 0 0 0 0,0 0-1 0 0,0 0 1 0 0,0 0 0 0 0,0 0-1 0 0,0 0 1 0 0,0 1-8 0 0,0-1 29 0 0,0 1 0 0 0,0 0 0 0 0,0-1 0 0 0,0 1 1 0 0,0 0-1 0 0,0-1 0 0 0,-1 1 0 0 0,1 0 0 0 0,0-1 0 0 0,0 1 0 0 0,-1-1 0 0 0,1 1 0 0 0,-1 0 0 0 0,1-1 1 0 0,0 1-1 0 0,-1-1 0 0 0,1 1 0 0 0,-1-1 0 0 0,1 1 0 0 0,-1-1 0 0 0,1 0 0 0 0,-1 1 0 0 0,0-1-29 0 0,1 1 28 0 0,-1-1 0 0 0,0 0 0 0 0,1 1 0 0 0,-1-1 0 0 0,1 1 0 0 0,-1-1 0 0 0,1 1-1 0 0,0-1 1 0 0,-1 1 0 0 0,1-1 0 0 0,-1 1 0 0 0,1-1 0 0 0,0 1 0 0 0,-1 0 0 0 0,1-1-1 0 0,0 1 1 0 0,0 0 0 0 0,-1-1 0 0 0,1 1 0 0 0,0 0 0 0 0,0-1 0 0 0,0 1 0 0 0,0 0-28 0 0,-3 4 416 0 0,3-4-395 0 0,-9 10 335 0 0,8-9-310 0 0,0 0 1 0 0,1 0 0 0 0,-1 0-1 0 0,1-1 1 0 0,-1 1-1 0 0,1 0 1 0 0,0 0-1 0 0,0 0 1 0 0,0 2-47 0 0,-1 2 61 0 0,1-1 0 0 0,-1 0 0 0 0,0 1 0 0 0,-1-1 0 0 0,-1 5-61 0 0,1-5 39 0 0,0 1 0 0 0,1 0 0 0 0,-1 0 0 0 0,1 1 0 0 0,1-1 1 0 0,-1 0-40 0 0,1 81 477 0 0,0-1-117 0 0,0-1-115 0 0,0 1-111 0 0,1-78-125 0 0,0-1 1 0 0,0 0-1 0 0,0 0 1 0 0,1-1 0 0 0,0 1-1 0 0,0 0 1 0 0,1-1 0 0 0,0 1-1 0 0,0 0-9 0 0,8 20 68 0 0,-8-19-44 0 0,0-1-1 0 0,1 1 0 0 0,0-1 1 0 0,2 3-24 0 0,7 16 56 0 0,-12-23-50 0 0,0 0 0 0 0,-1 0 0 0 0,2 0 0 0 0,-1 0 1 0 0,0-1-1 0 0,0 1 0 0 0,1 0 0 0 0,0 0 1 0 0,-1-1-1 0 0,1 1 0 0 0,0-1 0 0 0,1 0 0 0 0,-1 1 1 0 0,0-1-1 0 0,0 0 0 0 0,1 0 0 0 0,-1 0 1 0 0,4 1-7 0 0,36 14-53 0 0,-2-1-112 0 0,-36-15 42 0 0,8 1 18 0 0,-8-2 2 0 0,0 0-89 0 0,-1-1 30 0 0,0 1-46 0 0,-1 0-51 0 0,1 0-58 0 0,0 0-19 0 0,-1 0-50 0 0,1 0-44 0 0,0 0-40 0 0,1 0-138 0 0,-1 0-39 0 0,2 0-167 0 0,2 0-448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2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 1 8176 0 0,'0'0'182'0'0,"0"0"29"0"0,-3 0 13 0 0,-11 0-32 0 0,13 0-182 0 0,-1 0-1 0 0,1 0 0 0 0,-1 0 1 0 0,1 0-1 0 0,-1 0 1 0 0,1 0-1 0 0,-1 1 1 0 0,1-1-1 0 0,-1 1 1 0 0,1-1-10 0 0,-1 1-22 0 0,0 1 37 0 0,-2 1 99 0 0,-2 2 74 0 0,-5 7 321 0 0,8-8-393 0 0,1-1-44 0 0,-3 8 165 0 0,1-2-59 0 0,-6 4 11 0 0,-3 5 54 0 0,2 12 50 0 0,-1 4-3 0 0,7-25-212 0 0,4-8-60 0 0,0 0-1 0 0,0 1 0 0 0,0-1 1 0 0,1 1-1 0 0,-1-1 1 0 0,0 1-1 0 0,1 0 0 0 0,-1-1 1 0 0,1 1-1 0 0,-1 0 1 0 0,1-1-1 0 0,0 1 0 0 0,0 0 1 0 0,0 0-18 0 0,-2 14 140 0 0,-5 1-41 0 0,1-1-3 0 0,4 0 41 0 0,2 31 328 0 0,0-44-298 0 0,0-3 1 0 0,3 2-2 0 0,8 9-4 0 0,-8-8-2 0 0,-1-3 0 0 0,2 0-105 0 0,-2 0-29 0 0,0 1-1 0 0,0-1 1 0 0,-1 0-1 0 0,1 0 1 0 0,0-1-1 0 0,0 1 1 0 0,0 0-1 0 0,0-1 1 0 0,0 1-1 0 0,0-1 1 0 0,1 0-26 0 0,2-10 176 0 0,9 6 0 0 0,2-9-16 0 0,1 1-60 0 0,-7 8-53 0 0,-7 4-38 0 0,-1 0 0 0 0,0-1 1 0 0,1 1-1 0 0,-1 0 1 0 0,0-1-1 0 0,0 1 1 0 0,0-1-1 0 0,0 0 1 0 0,0 0-10 0 0,15-14 53 0 0,17-18-28 0 0,-19 19 21 0 0,-12 12-44 0 0,-1 0 1 0 0,1-1 0 0 0,-1 1 0 0 0,0 0 0 0 0,0-1 0 0 0,0-1-3 0 0,0 1 8 0 0,0 1 0 0 0,0-1 0 0 0,0 1 0 0 0,1 0 0 0 0,-1 0 0 0 0,2-1-8 0 0,-2 1 2 0 0,1 0 0 0 0,-1-1 0 0 0,1 1 0 0 0,-1 0-1 0 0,0-1 1 0 0,0-1-2 0 0,0 2 0 0 0,0-1 0 0 0,0 1 0 0 0,0-1 0 0 0,0 1 0 0 0,1 0 0 0 0,0-1 0 0 0,-2 3 0 0 0,0 0 0 0 0,0 0 0 0 0,0 0 0 0 0,0 0 0 0 0,0 0 0 0 0,0 0 0 0 0,0 1 0 0 0,0-1 0 0 0,0 0 0 0 0,0 1 0 0 0,0-1 0 0 0,0 1 0 0 0,0-1 0 0 0,2 1 0 0 0,-3 0 0 0 0,1 0 0 0 0,-1 0 0 0 0,1 0 0 0 0,-1 0 0 0 0,1 0 0 0 0,-1 0 0 0 0,1 0 0 0 0,-1 0 0 0 0,1 1 0 0 0,-1-1 0 0 0,1 0 0 0 0,-1 0 0 0 0,0 0 0 0 0,1 1 0 0 0,-1-1 0 0 0,1 0 0 0 0,-1 1 0 0 0,0-1 0 0 0,1 0 0 0 0,-1 1 0 0 0,0-1 0 0 0,1 1 0 0 0,-1-1 0 0 0,0 1 0 0 0,6 14 0 0 0,-3-6 0 0 0,0-1 0 0 0,-1-2 0 0 0,0 0 0 0 0,0 1 0 0 0,-1-1 0 0 0,1 1 0 0 0,-2 0 0 0 0,1-1 0 0 0,0 6 0 0 0,-1-5 0 0 0,1-1 0 0 0,0 1 0 0 0,1-1 0 0 0,0 1 0 0 0,1 2 0 0 0,-1-4 0 0 0,-1 0 0 0 0,0 1 0 0 0,0-1 0 0 0,0 0 0 0 0,0 4 0 0 0,-1-6 0 0 0,0-1 0 0 0,0 1 0 0 0,0 0 0 0 0,1 0 0 0 0,-1 0 0 0 0,1 0 0 0 0,0-1 0 0 0,-1 1 0 0 0,1 0 0 0 0,1-1 0 0 0,-1 1 0 0 0,0 0 0 0 0,1-1 0 0 0,-1 1 0 0 0,0-1 0 0 0,0 0 0 0 0,0 1 0 0 0,-1-1 0 0 0,1 0 0 0 0,-1 1 0 0 0,1-1 0 0 0,-1 1 0 0 0,0-1 0 0 0,0 1 0 0 0,0 0 0 0 0,0-1-1 0 0,1 0 1 0 0,-1 0 0 0 0,0-1 0 0 0,0 1 0 0 0,1 0 0 0 0,0 0 0 0 0,-1 0 0 0 0,1-1 0 0 0,0 1 0 0 0,-1 0-1 0 0,1-1 1 0 0,0 1 0 0 0,1 0 0 0 0,-1-1 1 0 0,0 1 1 0 0,0-1-1 0 0,-1 1 0 0 0,1 0 0 0 0,0 0 1 0 0,0-1-1 0 0,-1 1 0 0 0,1 0 0 0 0,-1 0 1 0 0,0 0-1 0 0,0-1 0 0 0,1 1 0 0 0,-1 0-1 0 0,0-1 3 0 0,-1-1 0 0 0,1 1 0 0 0,0-1 0 0 0,0 1 0 0 0,0-1 0 0 0,0 1 0 0 0,0-1 0 0 0,0 1 0 0 0,0 0 0 0 0,0-1 0 0 0,0 1 0 0 0,0-1 0 0 0,0 1 0 0 0,1-1 0 0 0,-1 1 0 0 0,0-1 0 0 0,0 1 0 0 0,0-1 0 0 0,1 1 0 0 0,-1-1 0 0 0,0 1 0 0 0,1-1 0 0 0,-1 0 0 0 0,0 1 0 0 0,1-1 0 0 0,-1 1 0 0 0,0-1 0 0 0,1 0 0 0 0,-1 1 0 0 0,1-1 0 0 0,-1 0 0 0 0,1 0 0 0 0,-1 1 0 0 0,1-1 0 0 0,-1 0 0 0 0,1 0 0 0 0,-1 0 0 0 0,1 0 0 0 0,-1 1 0 0 0,1-1 0 0 0,-1 0 0 0 0,1 0 0 0 0,-1 0 0 0 0,1 0 0 0 0,0 0 0 0 0,-1 0-3 0 0,0 0 1 0 0,1 0 0 0 0,-1-1 0 0 0,0 1 0 0 0,0 0 0 0 0,0 0 0 0 0,0 0 0 0 0,0 0 1 0 0,0 0-1 0 0,0 0 0 0 0,0 0 0 0 0,0 0 0 0 0,0 0 0 0 0,1 0 0 0 0,-1 0 0 0 0,0 0 1 0 0,0 0-1 0 0,0 0 0 0 0,0 0 0 0 0,0 0 0 0 0,0 1 0 0 0,0-1 0 0 0,0 0 0 0 0,0 0 0 0 0,0 0 1 0 0,1 0-1 0 0,-1 0 0 0 0,0 0 0 0 0,0 0 0 0 0,0 0 0 0 0,0 0 0 0 0,0 0 0 0 0,0 0 1 0 0,0 0-1 0 0,0 0 0 0 0,0 0 0 0 0,0 0 0 0 0,0 1 0 0 0,0-1 0 0 0,0 0 0 0 0,0 0 1 0 0,0 0-1 0 0,0 0 0 0 0,0 0 0 0 0,0 0 0 0 0,0 0 0 0 0,0 0 0 0 0,0 0 0 0 0,0 0 1 0 0,0 1-1 0 0,0-1 0 0 0,0 0 0 0 0,0 0 0 0 0,0 0 0 0 0,0 0 0 0 0,0 0 0 0 0,0 0 1 0 0,0 0-2 0 0,1 8 28 0 0,1-2-38 0 0,2 0-38 0 0,3 2-76 0 0,-7-8 124 0 0,2 2-257 0 0,-2-2 188 0 0,0 0-4 0 0,0 0-20 0 0,0 0-38 0 0,0 0-15 0 0,0 0-39 0 0,0 0-45 0 0,0 0-50 0 0,0 0-53 0 0,0 0-51 0 0,0 0-45 0 0,0 0-38 0 0,0 0-138 0 0,0 0-39 0 0,0 0-165 0 0,0 0-446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2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7312 0 0,'0'0'165'0'0,"0"0"22"0"0,0 3 9 0 0,0 10-20 0 0,0-11-173 0 0,0-1 1 0 0,0 1 0 0 0,0-1-1 0 0,0 1 1 0 0,0-1-1 0 0,1 1 1 0 0,-1-1 0 0 0,0 1-1 0 0,1-1 1 0 0,0 1-4 0 0,4 6 6 0 0,-2-3 38 0 0,0 1 50 0 0,-1 0 68 0 0,-2 2 86 0 0,1 0 48 0 0,1-1-34 0 0,2 0 19 0 0,3 1 95 0 0,-6-7-91 0 0,1 1-67 0 0,-2 0-58 0 0,1 0-49 0 0,-1 0-30 0 0,0 0-41 0 0,-1 3-8 0 0,1-3 10 0 0,0-1 53 0 0,-1 5 85 0 0,1-4-127 0 0,0 0 0 0 0,0-1 0 0 0,0 1 0 0 0,0 0 0 0 0,0 0-1 0 0,0-1 1 0 0,0 1 0 0 0,1 0 0 0 0,-1-1 0 0 0,1 1 0 0 0,-1 0 0 0 0,1 1-53 0 0,6 1 255 0 0,-2 0-22 0 0,-3 7-39 0 0,-2-8-212 0 0,0 0 69 0 0,0 2 149 0 0,0 10 421 0 0,0-10-501 0 0,0-1-82 0 0,0 0-97 0 0,0 0-109 0 0,0-3 38 0 0,0 1-35 0 0,0 0-38 0 0,0-1-38 0 0,0-1-55 0 0,0 0-48 0 0,0 0-41 0 0,0 0-38 0 0,0 0-126 0 0,0 0-36 0 0,0 0-1297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3.2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7568 0 0,'0'0'166'0'0,"0"0"29"0"0,0 0 14 0 0,0 3-25 0 0,-1 1-176 0 0,1 1 0 0 0,1 0 0 0 0,-1 0 0 0 0,1 0 0 0 0,0 1-8 0 0,0-5 1 0 0,-1 0 0 0 0,0-1 0 0 0,0 1 1 0 0,1 0-1 0 0,-1-1 0 0 0,0 1 0 0 0,1 0 0 0 0,-1-1 0 0 0,1 1 0 0 0,-1-1 0 0 0,1 1 0 0 0,-1-1 1 0 0,1 1-1 0 0,0-1 0 0 0,-1 1-1 0 0,4 2 39 0 0,-2 0 57 0 0,-1 2 107 0 0,2 15 100 0 0,1-6-58 0 0,2-1 22 0 0,0 1 82 0 0,5 5 50 0 0,-6 8 1 0 0,6-5 0 0 0,-5 8-12 0 0,5 3-50 0 0,-6-1-18 0 0,6 1-6 0 0,-5 0 2 0 0,5 0 17 0 0,5 30 354 0 0,-14-54-530 0 0,0-1-36 0 0,-2 6 44 0 0,1 4 21 0 0,6-5-15 0 0,-2-3-2 0 0,-3 5 38 0 0,-2-5-120 0 0,0 1 48 0 0,0 29 454 0 0,0-24-363 0 0,0-8-127 0 0,0 0-35 0 0,0-5 104 0 0,0-3-1 0 0,0 0 3 0 0,0 0 4 0 0,0 0 2 0 0,0 0 0 0 0,0 0-10 0 0,0 0-46 0 0,0 0-22 0 0,0 0-2 0 0,0-3-16 0 0,0-44 38 0 0,3 28-65 0 0,-1 14-46 0 0,-1-2-7 0 0,1 1 1 0 0,1 0 0 0 0,-1 0 0 0 0,1 0 0 0 0,0 0 0 0 0,0 0 0 0 0,1 1-1 0 0,3-5 0 0 0,6-3 2 0 0,5-6-16 0 0,0 5-40 0 0,64-19-32 0 0,-80 32 87 0 0,-1 1 0 0 0,1-1-1 0 0,0 0 1 0 0,0 1-1 0 0,0-1 1 0 0,0 1-1 0 0,0 0 1 0 0,0 0-1 0 0,0 0 1 0 0,0 0-1 0 0,0 0 1 0 0,0 0-1 0 0,0 0 0 0 0,2 1 20 0 0,1 0 0 0 0,0 1-1 0 0,-1-1 1 0 0,1 1-1 0 0,-1 0 1 0 0,3 2-20 0 0,-3-2 19 0 0,7 3 26 0 0,-8-4-42 0 0,-1 0 0 0 0,0 0 0 0 0,1 1 0 0 0,-1-1 0 0 0,0 0 0 0 0,0 1 0 0 0,0 0 0 0 0,0-1 0 0 0,0 1-3 0 0,1 1 0 0 0,0-1 0 0 0,0 0 0 0 0,0 0 0 0 0,0 0 0 0 0,0-1 0 0 0,1 1 0 0 0,-2-1 0 0 0,0 0 0 0 0,0 0 0 0 0,0 0 0 0 0,0 0 0 0 0,0 0 0 0 0,0 0 0 0 0,-1 1 0 0 0,1-1 0 0 0,-1 1 0 0 0,1-1 0 0 0,-1 1 0 0 0,1-1 0 0 0,0 2 0 0 0,14 30 0 0 0,-13-20-9 0 0,-3 0-40 0 0,0-9 11 0 0,0-1-59 0 0,0-1-6 0 0,-3 12 17 0 0,-11 2 68 0 0,3-6 24 0 0,-21 8 77 0 0,26-16-81 0 0,5-1 2 0 0,-1-1 0 0 0,1 1 0 0 0,-1-1-1 0 0,1 1 1 0 0,0-1 0 0 0,-1 0 0 0 0,0 0 0 0 0,1 0-1 0 0,-1 0 1 0 0,1 0-4 0 0,-9 1 35 0 0,3 1 19 0 0,-1 3 95 0 0,-2 1 147 0 0,-4-3 108 0 0,6-3-59 0 0,-1 0-108 0 0,3 1-144 0 0,-1-1-60 0 0,0 0-64 0 0,1 0-68 0 0,0 0-72 0 0,0-1-76 0 0,0 0-79 0 0,1-1-85 0 0,2 0 243 0 0,0 1 26 0 0,1 0-6 0 0,0 0-36 0 0,0 0-2 0 0,0 0-34 0 0,1 0-39 0 0,-1 0-43 0 0,0 0 13 0 0,1 0-36 0 0,-1 1-38 0 0,0-1-41 0 0,1 0-44 0 0,-1 0-46 0 0,0 0-50 0 0,0 0-51 0 0,0 0-91 0 0,-4-3-1396 0 0,-4-5-1160 0 0,10 9 3242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3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8432 0 0,'0'0'190'0'0,"0"0"28"0"0,0 0 10 0 0,3 0-26 0 0,25 2-122 0 0,-18 4 52 0 0,-2-1 22 0 0,13 5 283 0 0,-9-4 43 0 0,0 0 0 0 0,11 8-480 0 0,-11-7 156 0 0,9 6 154 0 0,-7 2-25 0 0,-10-8-173 0 0,1-1 0 0 0,0 0 0 0 0,1 0 0 0 0,-1 0 1 0 0,1-1-1 0 0,0 0 0 0 0,6 4-112 0 0,-7-6 75 0 0,-1 1 1 0 0,1 1-1 0 0,-1-1 0 0 0,1 0 1 0 0,-1 2-76 0 0,0 0 90 0 0,0 0 1 0 0,0 0 0 0 0,-1 0 0 0 0,0 0 0 0 0,1 3-91 0 0,0 0 90 0 0,11 26 213 0 0,12 3-4 0 0,-17-21-172 0 0,-2 0 1 0 0,0 1-1 0 0,-1 0 1 0 0,-1 1-1 0 0,0-1 1 0 0,-1 3-128 0 0,0 26 297 0 0,6-9 21 0 0,-8-18-173 0 0,-2-4 77 0 0,0 0 0 0 0,-1 10-222 0 0,-2-8 109 0 0,-1-2-37 0 0,-24 63 247 0 0,24-73-242 0 0,1 0 0 0 0,-1-1 1 0 0,0 1-1 0 0,0-1 0 0 0,0 0 1 0 0,-1 0-1 0 0,0 0 0 0 0,-4 4-77 0 0,-7 6 174 0 0,0-1-33 0 0,-7 6-13 0 0,15-12-77 0 0,4-5-24 0 0,0 1-1 0 0,-1-1 1 0 0,1 0-1 0 0,0-1 1 0 0,-4 3-27 0 0,6-4-1 0 0,-1-1 1 0 0,1 1-1 0 0,-1 0 1 0 0,0-1-1 0 0,1 1 0 0 0,-1-1 1 0 0,1 0-1 0 0,-1 1 1 0 0,0-1-1 0 0,1 0 0 0 0,-1 0 1 0 0,-1 0-131 0 0,0 0 110 0 0,0 0 74 0 0,-4 0 158 0 0,5 0-172 0 0,0 0-34 0 0,0 0-60 0 0,0 0-87 0 0,1 0 22 0 0,-1 0-33 0 0,1 0-38 0 0,0 0-40 0 0,0 0-44 0 0,0 0-48 0 0,0 0-50 0 0,0 0-53 0 0,1 0 38 0 0,0 0-57 0 0,0 0-51 0 0,0 0-43 0 0,0 0-159 0 0,0 0-43 0 0,0 0-190 0 0,0 0-513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3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9072 0 0,'0'0'200'0'0,"0"0"33"0"0,3 0 15 0 0,-3 0-240 0 0,1 0-1 0 0,-1 0 1 0 0,1 0-1 0 0,0-1 1 0 0,-1 1 0 0 0,1 0-1 0 0,-1 0 1 0 0,1 0 0 0 0,-1 0-1 0 0,1-1 1 0 0,0 1-1 0 0,-1 0 1 0 0,1-1 0 0 0,-1 1-1 0 0,1 0 1 0 0,-1-1-1 0 0,1 1 1 0 0,-1 0 0 0 0,0-1-1 0 0,1 1 1 0 0,-1-1-1 0 0,1 1 1 0 0,-1-1 0 0 0,0 0-8 0 0,6-5 54 0 0,6 3-36 0 0,-5 3-25 0 0,9 0 7 0 0,-7-3 65 0 0,0-2 55 0 0,1 0 114 0 0,4 2 82 0 0,3 2 59 0 0,-3-2-102 0 0,0-1-91 0 0,-2 0-78 0 0,-6 2-76 0 0,16-2 192 0 0,-3 4-56 0 0,-6 1-76 0 0,-2-3-32 0 0,6-4 23 0 0,-14 4-67 0 0,0 1 1 0 0,1 0 0 0 0,-1 0 0 0 0,1 0 0 0 0,-1 0 0 0 0,1 1 0 0 0,-1-1 0 0 0,3 1-13 0 0,13 0 79 0 0,-3 0-48 0 0,0 0-60 0 0,1 0-70 0 0,-1 0-3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4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11664 0 0,'0'0'264'0'0,"0"0"34"0"0,0 0 21 0 0,0 0-133 0 0,0 0-89 0 0,0 0-28 0 0,0 3-41 0 0,3 10-17 0 0,8 1 25 0 0,-8-11 97 0 0,0-2-43 0 0,-1 0-26 0 0,1-1-21 0 0,0-1-8 0 0,-1 3 21 0 0,3 4 104 0 0,-5-5-150 0 0,1-1 0 0 0,-1 1-1 0 0,0-1 1 0 0,0 1-1 0 0,1-1 1 0 0,-1 1 0 0 0,0-1-1 0 0,1 0 1 0 0,-1 1-1 0 0,0-1 1 0 0,1 0 0 0 0,-1 1-1 0 0,1-1 1 0 0,-1 0 0 0 0,1 0-1 0 0,-1 1 1 0 0,1-1-1 0 0,-1 0 1 0 0,1 0 0 0 0,-1 0-1 0 0,1 0 1 0 0,-1 1-1 0 0,1-1 1 0 0,-1 0 0 0 0,1 0-1 0 0,-1 0 1 0 0,1 0-1 0 0,-1 0 1 0 0,1 0 0 0 0,-1 0-1 0 0,1 0 1 0 0,0-1-10 0 0,28 1 138 0 0,-9 0-81 0 0,-4 0-71 0 0,1 0-82 0 0,2-2-84 0 0,11-12-18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29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805 428 6992 0 0,'0'0'157'0'0,"0"0"23"0"0,0 0 12 0 0,0 0-61 0 0,0 0-9 0 0,0 0 47 0 0,0 0 146 0 0,0 0 269 0 0,0 0 22 0 0,-3 0-16 0 0,-1-1-446 0 0,1 1 43 0 0,-8-5 526 0 0,8 2-458 0 0,-1 1-92 0 0,3 0-132 0 0,0 1-42 0 0,-1 0 215 0 0,0-1-51 0 0,0 2-42 0 0,1-1-37 0 0,-4 1-5 0 0,0 1-81 0 0,4-1 29 0 0,-1 0 37 0 0,-8 1 95 0 0,2 0-51 0 0,0 1-30 0 0,0 3-25 0 0,-6 1 37 0 0,7-5-9 0 0,-3 0 40 0 0,-2-1 34 0 0,1-1-33 0 0,-12 4 77 0 0,1 8 21 0 0,-8-5-55 0 0,-8 6 18 0 0,-8 2 53 0 0,15-10-120 0 0,24-4-75 0 0,0 1 0 0 0,0 0 0 0 0,0 0 0 0 0,-2 1-31 0 0,-45 15 246 0 0,33-9-141 0 0,3-4 17 0 0,-3-5-13 0 0,11 1-53 0 0,-13 0 98 0 0,20 0-120 0 0,-1 0 1 0 0,1 1-1 0 0,0-1 0 0 0,-1 1 0 0 0,1 0 0 0 0,0 0 1 0 0,-1 0-1 0 0,-1 1-34 0 0,-9 4 148 0 0,5-3-16 0 0,0-1-33 0 0,-10-3 26 0 0,10 0-71 0 0,-2 1-22 0 0,9 1-33 0 0,0-1-1 0 0,0 0 1 0 0,0 0 0 0 0,0 0 0 0 0,0 0 0 0 0,0-1 0 0 0,0 1-1 0 0,0-1 1 0 0,0 1 0 0 0,0-1 0 0 0,0 0 1 0 0,-7-4-37 0 0,8 4 30 0 0,-1 0 0 0 0,1 0-1 0 0,-1 0 1 0 0,1 1 0 0 0,-1-1-1 0 0,1 0 1 0 0,-1 1 0 0 0,0-1 0 0 0,1 1-1 0 0,-1-1 1 0 0,0 1 0 0 0,0 0-1 0 0,1 0 1 0 0,-1 0 7 0 0,-11 0 47 0 0,2 0 21 0 0,1 0 8 0 0,-3 0 18 0 0,-6 0 37 0 0,-14 0-109 0 0,20 0-36 0 0,7-3-39 0 0,-5-8 50 0 0,8 5 52 0 0,4-4-38 0 0,-1 10-5 0 0,0-6 42 0 0,0 6-48 0 0,0-1 2 0 0,0 1 0 0 0,0-1 0 0 0,0 0 0 0 0,0 1 0 0 0,0-1 0 0 0,0 0 0 0 0,0 0 0 0 0,0 1 0 0 0,0-1 0 0 0,1 0 0 0 0,-1 1 0 0 0,0-1 0 0 0,1 0 0 0 0,-1 1 0 0 0,0-1-2 0 0,8-4 58 0 0,-8 5-54 0 0,0 0-1 0 0,1 0 1 0 0,-1 0 0 0 0,0-1-1 0 0,1 1 1 0 0,-1 0 0 0 0,1 0-1 0 0,-1-1 1 0 0,0 1 0 0 0,1 0 0 0 0,-1-1-1 0 0,0 1 1 0 0,0 0 0 0 0,1-1-1 0 0,-1 1 1 0 0,0-1 0 0 0,0 1-1 0 0,0 0 1 0 0,1-1 0 0 0,-1 1-1 0 0,0-1 1 0 0,0 1 0 0 0,0 0-1 0 0,0-1 1 0 0,0 1 0 0 0,0-1-1 0 0,0 1 1 0 0,0-1 0 0 0,0 1-1 0 0,0 0 1 0 0,0-1-4 0 0,3-5 73 0 0,11-8-18 0 0,-8 7-35 0 0,-1 3-27 0 0,0 2 12 0 0,0 0-6 0 0,-4 1 1 0 0,-1 1 0 0 0,1 0 0 0 0,0 0 0 0 0,-1-1 0 0 0,1 1 0 0 0,0-1 0 0 0,-1 1 0 0 0,1 0 0 0 0,-1-1 0 0 0,1 1 0 0 0,-1-1 0 0 0,1 1 0 0 0,-1-1 0 0 0,1 1 0 0 0,-1-1 0 0 0,1 0 0 0 0,-1 1 0 0 0,0-1 0 0 0,1 0 0 0 0,-1 1 0 0 0,0-1 0 0 0,0 0 0 0 0,3-4 0 0 0,24-28 14 0 0,-24 28 2 0 0,-3 4-14 0 0,0 1 1 0 0,0-1 0 0 0,1 0-1 0 0,-1 1 1 0 0,0-1 0 0 0,1 0-1 0 0,-1 1 1 0 0,1-1 0 0 0,-1 1-1 0 0,1-1 1 0 0,-1 1 0 0 0,1-1-1 0 0,-1 1 1 0 0,1-1 0 0 0,-1 1-1 0 0,1-1 1 0 0,0 1 0 0 0,-1 0-1 0 0,1-1 1 0 0,0 1 0 0 0,-1 0-1 0 0,1 0-2 0 0,4-3 6 0 0,-2 1 0 0 0,0 0 0 0 0,-1 0 1 0 0,0 0-1 0 0,1-1 0 0 0,-1 1 0 0 0,0-1 1 0 0,0 1-1 0 0,0-1 0 0 0,-1 0 0 0 0,1 0 1 0 0,1-2-7 0 0,3-7 8 0 0,7-10 35 0 0,-11 18-41 0 0,0-1-1 0 0,1 1 1 0 0,0 0 0 0 0,0 0 0 0 0,0 0-1 0 0,1-1-1 0 0,15-12 0 0 0,-12 11 0 0 0,-1 0 0 0 0,0 0 0 0 0,0 0 0 0 0,0-1 0 0 0,-1 1 0 0 0,3-5 0 0 0,41-87 0 0 0,-44 84 0 0 0,6 8 0 0 0,-5-4 0 0 0,5 4 0 0 0,-11 5 0 0 0,1 1 0 0 0,-1-1 0 0 0,0 0 0 0 0,1 0 0 0 0,-1 0 0 0 0,0 0 0 0 0,0 0 0 0 0,0 1 0 0 0,1-1 0 0 0,-1 0 0 0 0,0 0 0 0 0,0 0 0 0 0,0 0 0 0 0,-1-1 0 0 0,1 2 0 0 0,0-1 0 0 0,0 0 0 0 0,0 0 0 0 0,0 0 0 0 0,0 0 0 0 0,0 0 0 0 0,1 0 0 0 0,-1 0 0 0 0,0 1 0 0 0,0-1 0 0 0,1 0 0 0 0,-1 0 0 0 0,0 0 0 0 0,1 0 0 0 0,10-5 0 0 0,-11 6 2 0 0,1-1-1 0 0,-1 0 0 0 0,0 1 0 0 0,1-1 0 0 0,-1 0 0 0 0,0 1 0 0 0,0-1 0 0 0,1 0 0 0 0,-1 1 0 0 0,0-1 0 0 0,0 0 0 0 0,0 1 0 0 0,0-1 0 0 0,0 0 0 0 0,0 0-1 0 0,0-1 75 0 0,0 2-6 0 0,0 0-5 0 0,0 0-62 0 0,0 0-1 0 0,0 0 0 0 0,0 0 1 0 0,0 0-1 0 0,0 0 0 0 0,0 1 1 0 0,0-1-1 0 0,0 0 0 0 0,0 0 1 0 0,1 0-1 0 0,-1 0 0 0 0,0 0 0 0 0,0 0 1 0 0,0 0-1 0 0,0 0 0 0 0,0 1 1 0 0,0-1-1 0 0,0 0 0 0 0,1 0 1 0 0,-1 0-1 0 0,0 0 0 0 0,0 0 0 0 0,0 0 1 0 0,0 0-1 0 0,0 0 0 0 0,1 0 1 0 0,-1 0-1 0 0,0 0 0 0 0,0 0 1 0 0,0 0-1 0 0,0 0 0 0 0,0 0 0 0 0,1 0 1 0 0,-1 0-1 0 0,0 0 0 0 0,0 0 1 0 0,0 0-1 0 0,0 0 0 0 0,0 0 1 0 0,0 0-1 0 0,1-1 0 0 0,-1 1 0 0 0,0 0 1 0 0,0 0-1 0 0,0 0 0 0 0,0 0 1 0 0,0 0-1 0 0,0 0 0 0 0,0 0 1 0 0,1 0-2 0 0,-1-1-1 0 0,0 1 1 0 0,0 0 0 0 0,0 0 0 0 0,0 0 0 0 0,0 0 0 0 0,1-1 0 0 0,-1 1 0 0 0,0 0 0 0 0,0 0 0 0 0,0 0 0 0 0,1 0-1 0 0,-1 0 1 0 0,0 0 0 0 0,0 0 0 0 0,0 0 0 0 0,1 0 0 0 0,-1 0 0 0 0,0 0 0 0 0,0 0 0 0 0,0 0 0 0 0,1 0 0 0 0,-1 0-1 0 0,0 0 1 0 0,0 0 0 0 0,0 0 0 0 0,1 0 0 0 0,-1 0 0 0 0,0 0 0 0 0,0 0 0 0 0,0 0 0 0 0,1 0 0 0 0,1 1 1 0 0,0 0 1 0 0,0 1-1 0 0,0-1 1 0 0,0 1 0 0 0,0 0-1 0 0,0-1 1 0 0,0 1-1 0 0,0 0-1 0 0,2 5 75 0 0,-5 3-50 0 0,1-8-8 0 0,0 0-9 0 0,0 0-1 0 0,0 0 0 0 0,0 0 1 0 0,1 0-1 0 0,-1-1 0 0 0,1 1 1 0 0,-1 0-1 0 0,1 0 0 0 0,0-1 1 0 0,0 1-1 0 0,0 0 0 0 0,0-1 1 0 0,0 1-8 0 0,0 0 2 0 0,0-1 1 0 0,0 1-1 0 0,0-1 1 0 0,-1 1-1 0 0,1 0 1 0 0,0 0-1 0 0,-1-1 1 0 0,1 1-1 0 0,-1 0 1 0 0,0 0-1 0 0,1 0 1 0 0,-1 0-1 0 0,0 0-2 0 0,0 5 0 0 0,-1-5-1 0 0,1 0-1 0 0,0 1 1 0 0,0-1-1 0 0,0 0 1 0 0,1 0-1 0 0,-1 1 1 0 0,0-1 0 0 0,1 0-1 0 0,0 0 1 0 0,0 1 1 0 0,4 6-29 0 0,-4-8 26 0 0,0 1 0 0 0,0-1 0 0 0,0 1-1 0 0,-1-1 1 0 0,1 1 0 0 0,0-1 0 0 0,-1 1 0 0 0,1 0-1 0 0,-1-1 1 0 0,1 1 0 0 0,-1 0 0 0 0,0-1 0 0 0,0 1-1 0 0,0 0 4 0 0,0 36 3 0 0,0-8 48 0 0,1-21-40 0 0,0-1-1 0 0,0 1 1 0 0,1-1 0 0 0,2 5-11 0 0,-2-5 10 0 0,0 0 1 0 0,-1 0 0 0 0,1 1-1 0 0,-1 4-10 0 0,-1 3 33 0 0,-1-12-29 0 0,1 0 1 0 0,0 0 0 0 0,0 0-1 0 0,1 0 1 0 0,0 1 0 0 0,-1-1-1 0 0,1 0-4 0 0,5 13 35 0 0,-4-14-30 0 0,-1 0 0 0 0,0 1 0 0 0,0-1-1 0 0,0 1 1 0 0,0-1 0 0 0,-1 1 0 0 0,1-1 0 0 0,-1 3-5 0 0,0 9 46 0 0,0-11-32 0 0,0 0 1 0 0,0 0-1 0 0,0 1 0 0 0,0-1 1 0 0,1 0-1 0 0,0 0 0 0 0,0 1-14 0 0,5 10 55 0 0,-5-11-44 0 0,0-1 1 0 0,1 1 0 0 0,-1-1 0 0 0,0 1-1 0 0,-1 0 1 0 0,1-1 0 0 0,-1 1 0 0 0,0 0-1 0 0,1 0-11 0 0,-1 4 17 0 0,1 0-1 0 0,0 0 0 0 0,0 0 0 0 0,1 0 0 0 0,1 1-16 0 0,-1-1 10 0 0,0 0 1 0 0,-1 0 0 0 0,1 0-1 0 0,-2 0 1 0 0,1 1-11 0 0,-1-2 7 0 0,1 1 1 0 0,0-1-1 0 0,0 0 1 0 0,1 1 0 0 0,0-1-8 0 0,4 19 60 0 0,-3 2 44 0 0,-2-21-71 0 0,-1 0 0 0 0,1 0-1 0 0,1 0 1 0 0,-1 0-1 0 0,1 0 1 0 0,0 0-33 0 0,3 10 68 0 0,0 16 67 0 0,0-16-69 0 0,-3-11-34 0 0,0 1 0 0 0,0 0 0 0 0,-1 0 0 0 0,0 0-1 0 0,0 0 1 0 0,-1 0-32 0 0,0 1 41 0 0,1-1-1 0 0,0 1 0 0 0,1-1 0 0 0,-1 1 1 0 0,1-1-1 0 0,3 6-40 0 0,-3-8 29 0 0,2 13 143 0 0,-5 3-4 0 0,0-11-81 0 0,4 7 115 0 0,3-5-48 0 0,-1-3-54 0 0,-2 5-40 0 0,-3-12-58 0 0,0-1 0 0 0,0 1 1 0 0,0-1-1 0 0,0 1 0 0 0,0-1 0 0 0,1 1 1 0 0,-1-1-1 0 0,0 0 0 0 0,1 1 0 0 0,0-1-2 0 0,9 13 66 0 0,-7-11 34 0 0,-3-3 10 0 0,0 3 2 0 0,0-3-213 0 0,0 1 73 0 0,0 0 95 0 0,0 1 154 0 0,0-1-163 0 0,0 0-64 0 0,0 0-99 0 0,0 1-97 0 0,0-2 55 0 0,0 1-34 0 0,0 0-37 0 0,0-1-39 0 0,0 1-44 0 0,0 0-44 0 0,0-1-113 0 0,0 0-71 0 0,0 0-62 0 0,0 0-55 0 0,0 0-191 0 0,0 0-54 0 0,0 0-231 0 0,0 0-618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7.9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17 8088 0 0,'0'0'182'0'0,"0"0"29"0"0,0 0 12 0 0,2 2-37 0 0,9 12-148 0 0,-6-4-5 0 0,0-1 71 0 0,-2-2 43 0 0,1 0 55 0 0,-4-6-149 0 0,1 0 0 0 0,-1 1 0 0 0,1-1 0 0 0,-1 1 0 0 0,0-1-1 0 0,0 1 1 0 0,1-1 0 0 0,-1 1 0 0 0,0-1 0 0 0,0 1-53 0 0,2 17 521 0 0,3-8-303 0 0,-1 0-25 0 0,-1-3-28 0 0,-2 1 16 0 0,0 1 52 0 0,-1-2-70 0 0,1 0 0 0 0,0 0-1 0 0,1-1 1 0 0,2 7-163 0 0,-2-6 164 0 0,0 1-1 0 0,0-1 1 0 0,-1 1 0 0 0,0 8-164 0 0,0-7 121 0 0,0-1 1 0 0,0 1 0 0 0,1-1 0 0 0,1 0-1 0 0,-1 0 1 0 0,5 9-122 0 0,4 17 335 0 0,-10-28-275 0 0,1-1 1 0 0,-1 1 0 0 0,-1 0 0 0 0,1 4-61 0 0,-1-4 44 0 0,1-1 1 0 0,0 0-1 0 0,0 0 1 0 0,1 0 0 0 0,-1 0-1 0 0,2 0-44 0 0,-2-1 47 0 0,1 0 0 0 0,-1 1 0 0 0,0-1 0 0 0,0 0 0 0 0,0 6-47 0 0,1 3 104 0 0,5 0 4 0 0,-6-13-93 0 0,0 1-1 0 0,0-1 0 0 0,0 1 0 0 0,-1-1 1 0 0,1 1-1 0 0,0 0 0 0 0,-1-1 0 0 0,1 1 1 0 0,-1 0-1 0 0,0-1 0 0 0,1 1 0 0 0,-1 0 1 0 0,0 1-15 0 0,0 4 58 0 0,-1-5-44 0 0,1 0 0 0 0,0 1 0 0 0,0-1 0 0 0,0 0 0 0 0,0 0 0 0 0,1 1 0 0 0,-1-1 0 0 0,1 0 0 0 0,-1 0 0 0 0,2 1-14 0 0,8 11 71 0 0,-7-9 4 0 0,-3 6-49 0 0,0-5 17 0 0,0 1-44 0 0,0-3-35 0 0,0-2-42 0 0,0-1-88 0 0,0-1-144 0 0,0 0 168 0 0,0 0-36 0 0,0 0-62 0 0,0 0-116 0 0,0 0 128 0 0,0 0-34 0 0,0 0-349 0 0,0 0 88 0 0,0 0-45 0 0,0 0-665 0 0,0 0-520 0 0,0 0-991 0 0</inkml:trace>
  <inkml:trace contextRef="#ctx0" brushRef="#br0" timeOffset="574.91">0 344 7640 0 0,'0'0'224'0'0,"0"0"61"0"0,0 0 131 0 0,0 0 52 0 0,0 0 11 0 0,3 0-13 0 0,-1 0-417 0 0,0 1 48 0 0,1-1 38 0 0,9-1 410 0 0,-6 1-341 0 0,-1-2-52 0 0,-2 0-70 0 0,0-1-21 0 0,-1 0 5 0 0,1 0 23 0 0,2 1 31 0 0,1-2 55 0 0,11-6-51 0 0,-3-1 71 0 0,-1 0 1 0 0,5-5-196 0 0,-1-1 98 0 0,-9 9-69 0 0,0 1-1 0 0,0 0 0 0 0,1 1 0 0 0,0 0 0 0 0,0 0 1 0 0,3-1-29 0 0,9-5 49 0 0,7-8-18 0 0,-18 12-13 0 0,0 0-1 0 0,1 1 1 0 0,7-3-18 0 0,64-39 75 0 0,-66 40-75 0 0,-7 4 0 0 0,0 1 0 0 0,1 0 0 0 0,-1 0 0 0 0,4-1 0 0 0,17 0 0 0 0,-14-1 0 0 0,-13 5 0 0 0,1-1 0 0 0,-1 1 0 0 0,1 0 0 0 0,-1 0 0 0 0,1 1 0 0 0,-1-1 0 0 0,1 1 0 0 0,1-1 0 0 0,6 1 0 0 0,-9 0 0 0 0,0 0 0 0 0,0 0 0 0 0,0 0 0 0 0,0 0 0 0 0,0 0 0 0 0,0 0 0 0 0,0 1 0 0 0,0-1 0 0 0,0 1 0 0 0,0-1 0 0 0,0 1 0 0 0,18 10 0 0 0,-8-8 0 0 0,-11-3 0 0 0,0 0 1 0 0,0 0-1 0 0,0 0 1 0 0,0 1-1 0 0,-1-1 0 0 0,1 0 1 0 0,0 1-1 0 0,0-1 0 0 0,0 0 1 0 0,0 1-1 0 0,0-1 1 0 0,0 1-1 0 0,-1 0 0 0 0,1-1 1 0 0,0 1-1 0 0,0-1 0 0 0,-1 1 1 0 0,1 0-1 0 0,0 0 1 0 0,-1 0-1 0 0,1-1 0 0 0,-1 1 1 0 0,1 0-1 0 0,-1 0 1 0 0,1 0-1 0 0,-1 0 0 0 0,0 0 0 0 0,10 12 45 0 0,3 0 41 0 0,-9-9-33 0 0,1 0-1 0 0,-1 1 1 0 0,1 0 0 0 0,1 3-53 0 0,-4-4 27 0 0,1 1 0 0 0,-1 0 0 0 0,-1-1 0 0 0,1 1 0 0 0,0 0 0 0 0,-1 0 0 0 0,0 0 0 0 0,0 1-27 0 0,3 13 94 0 0,7 14 94 0 0,-6-1 18 0 0,0-15-102 0 0,-3-10-52 0 0,0 0-1 0 0,0 0 1 0 0,-1 0-1 0 0,0 0 0 0 0,0 0 1 0 0,-1 0-52 0 0,3 21 151 0 0,1-10 74 0 0,2 0 0 0 0,4 9-225 0 0,-3-6 142 0 0,-3-3-1 0 0,-5 3-20 0 0,1-11-59 0 0,-1 1 20 0 0,1-9-61 0 0,0 0 1 0 0,0 0-1 0 0,0 0 0 0 0,0 0 1 0 0,0 0-1 0 0,1 0 0 0 0,-1 0 1 0 0,0 0-1 0 0,1 0 0 0 0,0 0 1 0 0,-1 1-22 0 0,6 5 75 0 0,-5-6-56 0 0,0-1 0 0 0,0 1 0 0 0,0-1-1 0 0,-1 1 1 0 0,1 0 0 0 0,0-1 0 0 0,-1 1 0 0 0,1 0 0 0 0,-1-1 0 0 0,1 1 0 0 0,-1 2-19 0 0,0-2 136 0 0,0-2 4 0 0,0 0 17 0 0,0 0 9 0 0,0 0 2 0 0,0 0-6 0 0,0 0-28 0 0,0 0-7 0 0,0 0-6 0 0,0 0-7 0 0,0 0-29 0 0,10-1 25 0 0,-5-4-51 0 0,-1-2-23 0 0,3 2-20 0 0,-7 5-14 0 0,1 0 0 0 0,-1-1 0 0 0,1 1 0 0 0,-1 0 0 0 0,1 0 0 0 0,-1-1 0 0 0,1 1 0 0 0,-1 0-1 0 0,0-1 1 0 0,1 1 0 0 0,-1-1 0 0 0,0 1 0 0 0,1 0 0 0 0,-1-1 0 0 0,0 1 0 0 0,0-1 0 0 0,0 1 0 0 0,1-1 0 0 0,-1 1 0 0 0,0-1 0 0 0,0 1 0 0 0,0-1 0 0 0,0 1 0 0 0,0-1 0 0 0,0 1 0 0 0,0-1 0 0 0,0 1 0 0 0,0-1 0 0 0,0 1 0 0 0,0-1 0 0 0,0 1 0 0 0,0-1-2 0 0,0-1 4 0 0,0 0 0 0 0,0 0 0 0 0,1 0 0 0 0,-1 0 0 0 0,1 1 1 0 0,-1-1-1 0 0,1 0 0 0 0,0 0 0 0 0,-1 1 0 0 0,1-1 0 0 0,0 1 0 0 0,0-1 0 0 0,0 1 0 0 0,0-1 0 0 0,1 1 0 0 0,-1-1 0 0 0,0 1 0 0 0,1 0 1 0 0,-1-1-5 0 0,13-15 15 0 0,-9 6-15 0 0,-5 10 0 0 0,0 0 0 0 0,1 0 0 0 0,-1-1 0 0 0,1 1 0 0 0,-1 0 0 0 0,1 0 0 0 0,0 0 0 0 0,-1 0 0 0 0,1 0 0 0 0,0 0 0 0 0,0 0 0 0 0,-1 0 0 0 0,1 0 0 0 0,0 1 0 0 0,0-1 0 0 0,0 0 0 0 0,0 0 0 0 0,1 0 0 0 0,12-4 0 0 0,-11-2 0 0 0,-3 6 0 0 0,0 1 0 0 0,0 0 0 0 0,0 0 0 0 0,0 0 0 0 0,0-1 0 0 0,0 1 0 0 0,0 0 0 0 0,0 0 0 0 0,0 0 0 0 0,0-1 0 0 0,0 1 0 0 0,1 0 0 0 0,-1 0 0 0 0,0 0 0 0 0,0 0 0 0 0,0-1 0 0 0,0 1 0 0 0,0 0 0 0 0,0 0 0 0 0,0 0 0 0 0,1 0 0 0 0,-1 0 0 0 0,0 0 0 0 0,0-1 0 0 0,0 1 0 0 0,0 0 0 0 0,1 0 0 0 0,-1 0 0 0 0,0 0 0 0 0,0 0 0 0 0,0 0 0 0 0,1 0 0 0 0,-1 0 0 0 0,0 0 0 0 0,0 0 0 0 0,0 0 0 0 0,28-2 0 0 0,-26 2 0 0 0,-1 0 0 0 0,1 0 0 0 0,-1 0 0 0 0,1 1 0 0 0,-1-1 0 0 0,1 0 0 0 0,-1 0 0 0 0,1 1 0 0 0,-1-1 0 0 0,1 1 0 0 0,14 13 0 0 0,-13-12 0 0 0,0 0 0 0 0,-1 0 0 0 0,1 0 0 0 0,1 0 0 0 0,-1 0 0 0 0,1 0 0 0 0,-2-2 0 0 0,0 1 0 0 0,0 0 0 0 0,0 0 0 0 0,0 0 0 0 0,0 1 0 0 0,-1-1 0 0 0,1 0 0 0 0,0 1 0 0 0,-1-1 0 0 0,1 1 0 0 0,-1-1 0 0 0,1 1 0 0 0,-1 0 0 0 0,4 10 0 0 0,-4-11 0 0 0,-1 0 0 0 0,0 0 0 0 0,1 0 0 0 0,-1 1 0 0 0,1-1 0 0 0,-1 0 0 0 0,1 0 0 0 0,0 0 0 0 0,-1 0 0 0 0,1 0 0 0 0,0 0 0 0 0,0 0 0 0 0,0-1 0 0 0,0 1 0 0 0,0 0 0 0 0,0 0 0 0 0,0-1 0 0 0,1 1 0 0 0,3 2 0 0 0,-5-3 0 0 0,1 0 0 0 0,0 1 0 0 0,-1-1 0 0 0,1 0 0 0 0,0 1 0 0 0,-1-1 0 0 0,1 0 0 0 0,-1 1 0 0 0,1-1 0 0 0,-1 1 0 0 0,1-1 0 0 0,0 1 0 0 0,-1-1 0 0 0,0 1 0 0 0,1 0 0 0 0,-1-1 0 0 0,1 1 0 0 0,-1-1 0 0 0,0 1 0 0 0,1 0 0 0 0,-1-1 0 0 0,0 1 0 0 0,3 5 0 0 0,10 10-14 0 0,4-2-61 0 0,-4-9-20 0 0,-7 6-1 0 0,-1-8 30 0 0,-2-2 0 0 0,0 0-42 0 0,0 3-110 0 0,-2-1-60 0 0,2 1-274 0 0,-2-3 491 0 0,-1-1-1 0 0,1 1 1 0 0,0-1 0 0 0,-1 0 0 0 0,1 0 0 0 0,0 1 0 0 0,0-1 0 0 0,-1 0 0 0 0,1 0 0 0 0,0 0 0 0 0,0 0 0 0 0,-1 0-1 0 0,1 0 1 0 0,0 0 0 0 0,0 0 61 0 0,15 0-1172 0 0,1 0-10 0 0</inkml:trace>
  <inkml:trace contextRef="#ctx0" brushRef="#br0" timeOffset="1018.04">1524 328 5848 0 0,'0'0'168'0'0,"-2"0"-3"0"0,-16 0 70 0 0,-8 0 615 0 0,20 3-284 0 0,-5 8-26 0 0,8-9-251 0 0,1 0-101 0 0,-1-2-63 0 0,0 0-64 0 0,0 0-26 0 0,1 1 61 0 0,-3 13 266 0 0,-28 51 926 0 0,21-51-1035 0 0,11-12-219 0 0,-1-1 0 0 0,0 1 0 0 0,0 0-1 0 0,1 0 1 0 0,-1 0 0 0 0,1 0 0 0 0,0 0-1 0 0,-1 1 1 0 0,1 1-34 0 0,-2 19 204 0 0,3-11-83 0 0,0-1 37 0 0,-2 1 21 0 0,-5 2 32 0 0,1-2-7 0 0,4-3-22 0 0,5-4 90 0 0,8 6-11 0 0,-8-8-45 0 0,-3 2-24 0 0,1-1-71 0 0,1 0-41 0 0,5-1 38 0 0,-4-3-42 0 0,3 3 157 0 0,5 8 14 0 0,-11-11-243 0 0,0 0 0 0 0,0 0 1 0 0,0 0-1 0 0,0 0 0 0 0,0 0 1 0 0,0 1-1 0 0,0-1 0 0 0,0 0 1 0 0,0 0-1 0 0,1 0 0 0 0,-1 0 1 0 0,0 0-1 0 0,0 0 0 0 0,0 0 1 0 0,0 0-1 0 0,0 0 1 0 0,0 0-1 0 0,0 1 0 0 0,0-1 1 0 0,1 0-1 0 0,-1 0 0 0 0,0 0 1 0 0,0 0-1 0 0,0 0 0 0 0,0 0 1 0 0,0 0-1 0 0,0 0 0 0 0,1 0 1 0 0,-1 0-1 0 0,0 0 0 0 0,0 0 1 0 0,0 0-1 0 0,0 0 0 0 0,0 0 1 0 0,0 0-1 0 0,0 0 1 0 0,1 0-1 0 0,-1 0 0 0 0,0 0 1 0 0,0-1-1 0 0,0 1 0 0 0,0 0 1 0 0,0 0-1 0 0,0 0 0 0 0,0 0 1 0 0,1 0-1 0 0,-1 0 0 0 0,0 0 1 0 0,0 0-1 0 0,0 0 0 0 0,0 0 1 0 0,0-1-1 0 0,0 1 0 0 0,0 0 1 0 0,0 0-1 0 0,0 0 1 0 0,0 0-5 0 0,6-4 126 0 0,0 0 0 0 0,0 0 1 0 0,0 0-1 0 0,2 0-126 0 0,7-3 181 0 0,-15 6-179 0 0,5-1 55 0 0,-4 2-43 0 0,-1 0 0 0 0,1-1 0 0 0,0 1 0 0 0,-1 0 0 0 0,1-1 0 0 0,-1 1 0 0 0,1-1 0 0 0,0 1 0 0 0,-1 0 1 0 0,1-1-1 0 0,-1 1 0 0 0,1-1 0 0 0,-1 1 0 0 0,1-1 0 0 0,-1 0 0 0 0,0 1 0 0 0,1-1 0 0 0,-1 1 0 0 0,0-1 0 0 0,1 0 0 0 0,-1 1 0 0 0,0-2-14 0 0,3-3 50 0 0,-3 4-42 0 0,1 0 1 0 0,0 0-1 0 0,0 0 1 0 0,-1 1-1 0 0,1-1 1 0 0,0 0 0 0 0,0 0-1 0 0,0 0 1 0 0,0 1-1 0 0,0-1 1 0 0,0 0 0 0 0,0 1-1 0 0,0-1 1 0 0,0 1-1 0 0,0-1 1 0 0,1 1-9 0 0,9-7 95 0 0,-5-6 1 0 0,7-4-18 0 0,-11 15-76 0 0,-1 1-1 0 0,0 0 1 0 0,1 0-1 0 0,-1-1 1 0 0,0 1-1 0 0,0-1 0 0 0,0 1 1 0 0,0-1-1 0 0,0 1 1 0 0,0-1-1 0 0,-1 0 1 0 0,1 0-1 0 0,0 1 1 0 0,-1-1-1 0 0,1 0 1 0 0,-1 0-1 0 0,0 1 1 0 0,1-1-1 0 0,-1-1-1 0 0,0 2 4 0 0,0-1 0 0 0,0 0 0 0 0,0 1-1 0 0,1-1 1 0 0,-1 0 0 0 0,1 0 0 0 0,-1 1-1 0 0,1-1 1 0 0,0 1 0 0 0,-1-1 0 0 0,1 1-1 0 0,0-1 1 0 0,0 1 0 0 0,0-1-4 0 0,4-6 1 0 0,12-25 9 0 0,-16 30-4 0 0,-1 0-1 0 0,1 1 0 0 0,-1-1 1 0 0,1 0-1 0 0,-1 0 1 0 0,0 0-1 0 0,0 0 0 0 0,0 0 1 0 0,-1 1-1 0 0,1-2-5 0 0,-1 2 0 0 0,1 0 0 0 0,0 0 0 0 0,-1 0 0 0 0,1 1 0 0 0,0-1 0 0 0,0 0 0 0 0,0 0 0 0 0,1 0 0 0 0,-1 0 0 0 0,0 1 0 0 0,1-1 0 0 0,-1 0 0 0 0,1 0 0 0 0,0 0 0 0 0,-1 1-1 0 0,1-1 2 0 0,10-3-1 0 0,-5-4 0 0 0,-6 10-1 0 0,1-1 0 0 0,0 1 0 0 0,0-1 0 0 0,-1 1 0 0 0,1-1 1 0 0,0 1-1 0 0,0-1 0 0 0,-1 1 0 0 0,1 0 0 0 0,-1-1 0 0 0,1 1 1 0 0,0 0-1 0 0,-1-1 0 0 0,0 1 0 0 0,1 0 0 0 0,-1 0 1 0 0,1 1-5 0 0,0-1 0 0 0,-1 1 0 0 0,0-1 0 0 0,1 1-1 0 0,-1-1 1 0 0,0 1 0 0 0,0-1 0 0 0,0 1 0 0 0,0-1 0 0 0,0 1 5 0 0,0-1-2 0 0,0 1 1 0 0,0-1-1 0 0,0 1 1 0 0,0-1-1 0 0,1 1 1 0 0,-1-1-1 0 0,0 1 1 0 0,1-1-1 0 0,-1 1 1 0 0,1-1 1 0 0,1 3-1 0 0,0 0 0 0 0,0-1 0 0 0,-1 1 1 0 0,1 0-1 0 0,-1 1 0 0 0,0-1 1 0 0,0 0-1 0 0,-1 0 0 0 0,1 1 1 0 0,0 20-47 0 0,-1-23 46 0 0,0 0 0 0 0,0-1 1 0 0,0 1-1 0 0,1 0 0 0 0,-1 0 0 0 0,1 0 0 0 0,0 0 0 0 0,-1 0 0 0 0,1-1 0 0 0,0 1 0 0 0,0 0 1 0 0,0-1-1 0 0,1 1 1 0 0,-1 0 0 0 0,-1-1 0 0 0,1 1 0 0 0,0 0 0 0 0,0-1 0 0 0,0 1 0 0 0,-1 0 0 0 0,1-1 0 0 0,-1 1 0 0 0,0 0 0 0 0,1 0 0 0 0,-1-1 1 0 0,0 3-1 0 0,0 6 0 0 0,-1-7 0 0 0,1 0 0 0 0,0 0 0 0 0,-1 0 0 0 0,1 0 0 0 0,1 0 0 0 0,-1 0 0 0 0,0 0 0 0 0,1 0 0 0 0,0 0 0 0 0,-1-1 0 0 0,2 2 0 0 0,9 2 0 0 0,-6 5 0 0 0,6-6 0 0 0,-11-4-1 0 0,1-1 0 0 0,-1 1 0 0 0,0 0 0 0 0,1-1 0 0 0,-1 1 0 0 0,0 0 0 0 0,0-1 0 0 0,1 1 1 0 0,-1 0-1 0 0,0-1 0 0 0,0 1 0 0 0,0 0 0 0 0,0 0 0 0 0,0-1 0 0 0,0 1 1 0 0,0-1 0 0 0,0 3-66 0 0,0-3 4 0 0,0 0-18 0 0,0 0-52 0 0,0 0-136 0 0,2 2-60 0 0,0 0 92 0 0,0 0 13 0 0,1 1-39 0 0,-2-2 126 0 0,0 0 8 0 0,0 0-35 0 0,0 0-45 0 0,-1-1-53 0 0,1 1-85 0 0,0 0-48 0 0,-1-1-43 0 0,1 1-36 0 0,-1-1-138 0 0,0 0-36 0 0,0 0-1422 0 0</inkml:trace>
  <inkml:trace contextRef="#ctx0" brushRef="#br0" timeOffset="1304.5">1950 0 11072 0 0,'0'0'324'0'0,"0"0"-3"0"0,1 0-238 0 0,1 0-49 0 0,3 1-31 0 0,-1 2 49 0 0,0 2 58 0 0,2 4 110 0 0,2 3 106 0 0,-2-4 57 0 0,1 4-179 0 0,4 4 54 0 0,-6-7-87 0 0,-1 1 40 0 0,2 12 156 0 0,-4-14-220 0 0,0-1 0 0 0,0 1 0 0 0,1-1 1 0 0,1 4-148 0 0,11 16 383 0 0,0 1-88 0 0,-11-19-180 0 0,0-1 0 0 0,-1 1 1 0 0,3 8-116 0 0,-2 1 143 0 0,-3-10-71 0 0,1 0-1 0 0,1 0 1 0 0,-1 0-1 0 0,1-1 1 0 0,1 2-72 0 0,6 19 188 0 0,-5-1-33 0 0,-1-6-32 0 0,7 4 109 0 0,-6 5-12 0 0,0-14-136 0 0,1 6 65 0 0,-3 8 62 0 0,-3-27-196 0 0,0-1-1 0 0,0 1 1 0 0,0 0-1 0 0,0-1 1 0 0,1 1-1 0 0,-1 0 1 0 0,1-1-1 0 0,0 1 1 0 0,0-1-1 0 0,0 1 1 0 0,0-1-1 0 0,0 1 1 0 0,0-1-1 0 0,1 0 1 0 0,-1 0-1 0 0,2 2-14 0 0,-1-1 82 0 0,-1 1-37 0 0,-1 5-14 0 0,-1-6-5 0 0,1 2 3 0 0,0 23-7 0 0,0-21-102 0 0,0-1-36 0 0,0-3-156 0 0,0-3 135 0 0,0 0-55 0 0,0 0-81 0 0,0 0 86 0 0,0 0-40 0 0,0 0-42 0 0,0 0-40 0 0,0 0-37 0 0,0 0-33 0 0,0 0-244 0 0,0 0-56 0 0,0 0-796 0 0,0 0-625 0 0,0 0-1190 0 0</inkml:trace>
  <inkml:trace contextRef="#ctx0" brushRef="#br0" timeOffset="1588.05">1885 279 7688 0 0,'0'0'166'0'0,"0"0"29"0"0,0 0 14 0 0,5 0-25 0 0,9 0-180 0 0,5 0 52 0 0,41 0 274 0 0,-46 0-229 0 0,1-1 0 0 0,-1 0 0 0 0,3-1-101 0 0,-11 1 25 0 0,0-1 1 0 0,0 1-1 0 0,0-1 1 0 0,0-1-1 0 0,2-1-25 0 0,0 1 25 0 0,-1 0 0 0 0,1 1 0 0 0,0-1 0 0 0,0 1 0 0 0,1 0-25 0 0,9-2 45 0 0,18-7 21 0 0,10 6-52 0 0,3-6-14 0 0,3 5 0 0 0,11-4-22 0 0,-40 8-84 0 0,19 1 106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5.5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377 66 5840 0 0,'0'0'132'0'0,"0"0"17"0"0,-3 0 11 0 0,-10 0-21 0 0,-7-1-107 0 0,7-1 35 0 0,6-2 36 0 0,2 1 39 0 0,-3-2 139 0 0,-5 4 92 0 0,4 1 110 0 0,1 0-66 0 0,-1 0-58 0 0,1 0-50 0 0,-8 0 167 0 0,-30 0 577 0 0,35 0-797 0 0,1 0 37 0 0,-1 2-86 0 0,0 4-57 0 0,3-1-46 0 0,-3 0 28 0 0,8-4-103 0 0,1 0-1 0 0,0 0 0 0 0,-1 1 0 0 0,1-1 1 0 0,0 0-1 0 0,0 1 0 0 0,0 0 0 0 0,0-1 1 0 0,0 1-29 0 0,-7 7 134 0 0,1-1-47 0 0,-1 1-30 0 0,-2 2-31 0 0,-6 6-4 0 0,2-2 49 0 0,11-12-65 0 0,3-1-5 0 0,-1 0-1 0 0,1 0 1 0 0,0 0-1 0 0,-1 0 1 0 0,1 0-1 0 0,0 0 0 0 0,0 0 1 0 0,0 0-1 0 0,0 2 0 0 0,-10 17 1 0 0,-5 12-1 0 0,16-33 0 0 0,-1 1 0 0 0,1-1 0 0 0,0 1 0 0 0,0-1 0 0 0,-1 1 0 0 0,1-1 0 0 0,0 0 0 0 0,0 1 0 0 0,0-1 0 0 0,0 1 0 0 0,0-1 0 0 0,0 1 0 0 0,0-1 0 0 0,0 1 0 0 0,0-1 0 0 0,0 1 0 0 0,0-1 0 0 0,0 1 0 0 0,0-1 0 0 0,0 1 0 0 0,0-1 0 0 0,1 1 0 0 0,-1-1 0 0 0,0 1 0 0 0,0-1 0 0 0,0 0 0 0 0,1 1 0 0 0,-1-1 0 0 0,0 1 0 0 0,1-1 0 0 0,-1 0 0 0 0,0 1 0 0 0,1-1 0 0 0,-1 0 0 0 0,1 1 0 0 0,-1-1 0 0 0,0 0 0 0 0,1 0 0 0 0,-1 1 0 0 0,1-1 0 0 0,0 1 0 0 0,-1-1 0 0 0,1 1 0 0 0,0-1 0 0 0,-1 1 0 0 0,1-1 0 0 0,-1 1 0 0 0,1 0 0 0 0,-1-1 0 0 0,1 1 0 0 0,-1 0 0 0 0,0 0 0 0 0,1-1 0 0 0,-1 1 0 0 0,0 0 0 0 0,1 0 0 0 0,-1-1 0 0 0,0 1 0 0 0,0 0 0 0 0,0 0 0 0 0,0 0 0 0 0,0 0 0 0 0,1 0 0 0 0,-1 0 0 0 0,0 0 0 0 0,0 0 0 0 0,0 0 0 0 0,1 0 0 0 0,-1 0 0 0 0,0 0 0 0 0,1 0 0 0 0,-1-1 0 0 0,1 1 0 0 0,-1 0 0 0 0,1 0 0 0 0,-1 0 0 0 0,1 0 0 0 0,0-1 0 0 0,-1 1 0 0 0,1 0 0 0 0,0 0 0 0 0,0-1 0 0 0,-1 1 0 0 0,1-1 0 0 0,0 1 0 0 0,0-1 0 0 0,0 1 0 0 0,0-1 0 0 0,0 1 0 0 0,0-1 0 0 0,15 11 0 0 0,-10-5-3 0 0,-3-3-2 0 0,0 0 0 0 0,0 0 0 0 0,0 0 0 0 0,0-1 0 0 0,0 1-1 0 0,0-1 1 0 0,1 0 0 0 0,-1 0 0 0 0,1 0 0 0 0,0-1 0 0 0,-1 1 0 0 0,4 0 5 0 0,13 9 23 0 0,-16-8-6 0 0,0 0 0 0 0,1 0 1 0 0,0-1-1 0 0,-1 0 0 0 0,3 1-17 0 0,6 1 48 0 0,-8-3-31 0 0,-1 0 1 0 0,0 0-1 0 0,0 1 1 0 0,0 0-1 0 0,0-1 1 0 0,0 1-1 0 0,-1 1 1 0 0,1-1-18 0 0,12 6 50 0 0,12 3 72 0 0,8 3 9 0 0,-29-10-104 0 0,16 6 55 0 0,-4-7 41 0 0,-3-2-10 0 0,3 7-24 0 0,-8-4-35 0 0,-1-1 16 0 0,6 4 42 0 0,-11-2-28 0 0,2 2 58 0 0,4 4 2 0 0,-8-8-8 0 0,-3-3-32 0 0,0 0-10 0 0,0 5 7 0 0,0 2-44 0 0,0-6-51 0 0,1 0 0 0 0,-1 0-1 0 0,0 0 1 0 0,0 0 0 0 0,0 0-1 0 0,0 0 1 0 0,0 0 0 0 0,-1 0 0 0 0,1 1-1 0 0,0-1 1 0 0,0 0 0 0 0,-1 0-1 0 0,1 0 1 0 0,-1 0 0 0 0,1 0 0 0 0,-1 0-6 0 0,-10 4 72 0 0,6 6 0 0 0,-9-5-12 0 0,-22 12-50 0 0,7-4 45 0 0,5-4-62 0 0,17-8-8 0 0,1-1 1 0 0,0 0 0 0 0,-1-1 0 0 0,1 0-1 0 0,-4 0 15 0 0,-3 0-75 0 0,0 0-58 0 0,-26 0-393 0 0,37 0 494 0 0,0 0 0 0 0,1 0 1 0 0,-1-1-1 0 0,0 1 0 0 0,0 0 1 0 0,1-1-1 0 0,-1 0 0 0 0,0 1 1 0 0,1-1-1 0 0,-1 0 0 0 0,1 0 1 0 0,-1 1-1 0 0,1-1 0 0 0,-1-1 32 0 0,-6-3-204 0 0,1 2 7 0 0,6 3 177 0 0,1 0 1 0 0,-1 0 0 0 0,1 0 0 0 0,-1-1-1 0 0,1 1 1 0 0,-1 0 0 0 0,1 0 0 0 0,-1-1-1 0 0,1 1 1 0 0,-1 0 0 0 0,1-1 0 0 0,0 1 0 0 0,-1 0-1 0 0,1-1 1 0 0,0 1 0 0 0,-1-1 0 0 0,1 1-1 0 0,0 0 1 0 0,-1-1 0 0 0,1 1 0 0 0,0-1-1 0 0,0 1 1 0 0,0-1 0 0 0,-1 1 0 0 0,1-1-1 0 0,0 1 1 0 0,0-1 0 0 0,0 1 0 0 0,0-1 0 0 0,0 0-1 0 0,0 1 1 0 0,0-1 0 0 0,0 1 0 0 0,0-1-1 0 0,0 1 1 0 0,0-1 0 0 0,0 1 0 0 0,1-1 19 0 0,-4-10-366 0 0,-3 6-85 0 0,6 4 411 0 0,-1 1-1 0 0,1 0 1 0 0,-1-1 0 0 0,0 1-1 0 0,1-1 1 0 0,-1 1 0 0 0,1-1-1 0 0,0 1 1 0 0,-1-1 0 0 0,1 1-1 0 0,-1-1 1 0 0,1 0 0 0 0,0 1-1 0 0,-1-1 1 0 0,1 0 0 0 0,0 1-1 0 0,0-1 1 0 0,-1 0 0 0 0,1 1-1 0 0,0-1 1 0 0,0 0 0 0 0,0 0-1 0 0,0 1 1 0 0,0-1 0 0 0,0 0-1 0 0,0 0 41 0 0,0-15-726 0 0</inkml:trace>
  <inkml:trace contextRef="#ctx0" brushRef="#br0" timeOffset="445.66">541 0 6824 0 0,'0'0'149'0'0,"0"0"23"0"0,0 0 13 0 0,3 0-21 0 0,10 3-130 0 0,-10-1-55 0 0,-1-1 35 0 0,4 4 93 0 0,10 12 515 0 0,-14-14-531 0 0,-1-1-48 0 0,4 9 260 0 0,-1-2-40 0 0,6 4 68 0 0,0-2-50 0 0,0 8 213 0 0,-4-8-249 0 0,1 0-42 0 0,0 2-46 0 0,0 1 105 0 0,-4-5-7 0 0,1 0 0 0 0,1 0 0 0 0,2 2-255 0 0,14 25 474 0 0,-5-9-122 0 0,-4-8-28 0 0,-5-7-167 0 0,7 9 138 0 0,-2-7-25 0 0,0 0-4 0 0,1 6 8 0 0,-5-8-134 0 0,-3-3-16 0 0,2 4 109 0 0,4 6 145 0 0,-2-8-195 0 0,-7-10-167 0 0,-1 0-1 0 0,0 1 1 0 0,1-1 0 0 0,-1 0-1 0 0,0 1 1 0 0,0-1-1 0 0,0 1 1 0 0,0-1 0 0 0,0 1-1 0 0,0-1 1 0 0,0 1-1 0 0,-1 0 1 0 0,1-1 0 0 0,-1 1-1 0 0,1 0 1 0 0,-1-1-1 0 0,0 1 1 0 0,1 0 0 0 0,-1 0-1 0 0,0 0-15 0 0,3 13 114 0 0,7 0 10 0 0,-7-10-26 0 0,-3-3-86 0 0,1 0 0 0 0,-1 0 0 0 0,1 0-1 0 0,-1 0 1 0 0,1-1 0 0 0,0 1 0 0 0,-1 0 0 0 0,1 0 0 0 0,0-1-1 0 0,0 1 1 0 0,0-1 0 0 0,0 1 0 0 0,1-1 0 0 0,-1 1 0 0 0,1 0-12 0 0,1 0 85 0 0,-3-2-10 0 0,0 0-3 0 0,0 0 0 0 0,0 0 1 0 0,0 0 6 0 0,0 0-2 0 0,0 0-5 0 0,0-5 10 0 0,0 0-36 0 0,0-15-6 0 0,2 15 13 0 0,3 1-44 0 0,-1 0 5 0 0,0 0 0 0 0,-1 0 1 0 0,1 0-1 0 0,-1 0 0 0 0,2-2-14 0 0,-2-1 8 0 0,-2 4-8 0 0,0 0 1 0 0,1 0-1 0 0,-1 0 0 0 0,1 0 1 0 0,0 1-1 0 0,-1-1 1 0 0,1 1-1 0 0,0-1 0 0 0,0 1 1 0 0,1 0-1 0 0,-1-1 0 0 0,1 1 1 0 0,-1 0-1 0 0,1 1 0 0 0,0-2 0 0 0,30-13-12 0 0,-19 13-31 0 0,9 3 24 0 0,-11 0 8 0 0,8 1-69 0 0,-9 0 42 0 0,-1 5 29 0 0,-2 0 5 0 0,4-1 1 0 0,-11-5 0 0 0,0 0 0 0 0,0 1 0 0 0,0-1 1 0 0,0 1-1 0 0,0-1 0 0 0,1 1 0 0 0,-1 0 1 0 0,0-1-1 0 0,0 1 0 0 0,0 0 0 0 0,0 0 1 0 0,-1 0-1 0 0,1-1 0 0 0,0 1 0 0 0,0 0 1 0 0,0 0-1 0 0,-1 0 0 0 0,1 1 3 0 0,5 12-11 0 0,5-9 11 0 0,-6 9 0 0 0,22 35 0 0 0,-26-48-1 0 0,0 1 0 0 0,-1-1 0 0 0,0 1 0 0 0,1-1 0 0 0,-1 1 0 0 0,0-1 0 0 0,0 1 0 0 0,0-1 0 0 0,0 1 0 0 0,0-1 1 0 0,0 1-6 0 0,0-1 1 0 0,0 1-1 0 0,0-1 0 0 0,0 1 1 0 0,1-1-1 0 0,-1 1 1 0 0,0-1-1 0 0,1 1 0 0 0,-1-1 1 0 0,1 1 5 0 0,10 11-78 0 0,-8-10-39 0 0,-3-3 24 0 0,0 0-88 0 0,0 0-163 0 0,4 4 99 0 0,-1-1 54 0 0,1-1 14 0 0,1-1-18 0 0,3-3-115 0 0,-5 0 166 0 0,0-1-38 0 0,2 0-600 0 0,-5 3 782 0 0,4 0-321 0 0,-1 0 6 0 0,0-1-61 0 0,-1 0 138 0 0,0 0-40 0 0,-1 1-42 0 0,1-1-39 0 0,1-2-460 0 0,1 0-300 0 0,2-3-710 0 0</inkml:trace>
  <inkml:trace contextRef="#ctx0" brushRef="#br0" timeOffset="752.55">1573 213 6504 0 0,'0'0'190'0'0,"-3"3"-10"0"0,0 1-153 0 0,1-3-29 0 0,-5 2 23 0 0,-11 6 61 0 0,10-4 112 0 0,0 1 75 0 0,3-4-113 0 0,4-2-116 0 0,1 0 0 0 0,-1 1 0 0 0,0-1 0 0 0,1 0 0 0 0,-1 1 0 0 0,0-1 0 0 0,1 1 0 0 0,-1-1 0 0 0,1 0 0 0 0,-1 1 0 0 0,1-1 0 0 0,-1 1 0 0 0,1-1 0 0 0,-1 1 0 0 0,1 0 0 0 0,-1-1 0 0 0,1 1 0 0 0,0-1 0 0 0,-1 1 0 0 0,1 0 0 0 0,0-1 0 0 0,-1 2-40 0 0,-1 3 164 0 0,1-4-126 0 0,1 0 0 0 0,-1 0 0 0 0,0 0 0 0 0,0-1 0 0 0,1 1 0 0 0,-1 0-1 0 0,0 0 1 0 0,0 0 0 0 0,0-1 0 0 0,0 1 0 0 0,0 0 0 0 0,0-1 0 0 0,0 1 0 0 0,0-1 0 0 0,0 1 0 0 0,-1-1-38 0 0,-9 7 425 0 0,5 6-34 0 0,3-8-342 0 0,-1 0 56 0 0,-1 1 79 0 0,-5 4 165 0 0,-5 5 233 0 0,11-11-429 0 0,1 1-39 0 0,-1 4 126 0 0,0-1-37 0 0,-4 7 120 0 0,5-7-165 0 0,2 0-43 0 0,2 14 90 0 0,-1-16-121 0 0,0 3 89 0 0,0 0-38 0 0,0 0-12 0 0,0 3 17 0 0,0 6 79 0 0,0-4 15 0 0,1-5-149 0 0,3-1 71 0 0,-3-5-78 0 0,0-1 0 0 0,1 1 1 0 0,0-1-1 0 0,0 1 0 0 0,-1-1 0 0 0,1 0 0 0 0,1 0 1 0 0,-1 0-1 0 0,0 0-78 0 0,8 4 239 0 0,6-3 96 0 0,-15-3-314 0 0,0 0 0 0 0,0 0 0 0 0,0 0 0 0 0,0 0 0 0 0,0 0 0 0 0,-1 0 1 0 0,1 0-1 0 0,0 0 0 0 0,0 1 0 0 0,0-1 0 0 0,0 0 0 0 0,0 1 0 0 0,-1-1 0 0 0,1 0 1 0 0,0 1-22 0 0,2 3 74 0 0,2 3 8 0 0,-2-6-71 0 0,0 0 0 0 0,-1-1 1 0 0,1 1-1 0 0,0-1 1 0 0,0 0-1 0 0,0 1 1 0 0,-1-1-1 0 0,1 0 0 0 0,0-1 1 0 0,0 1-1 0 0,0 0 1 0 0,-1-1-1 0 0,1 0 1 0 0,2 0-12 0 0,12-9 76 0 0,-11 6-11 0 0,1 0 0 0 0,1 1 1 0 0,6-3-66 0 0,-1 2 49 0 0,-10 4-37 0 0,-1-1-1 0 0,1 1 0 0 0,-1-1 0 0 0,0 0 0 0 0,1 1 0 0 0,-1-1 0 0 0,0 0 0 0 0,0-1 0 0 0,0 1 0 0 0,1 0 1 0 0,-1-1-1 0 0,-1 1 0 0 0,1-1 0 0 0,0 0-11 0 0,6-5 45 0 0,-5 3-24 0 0,0 0 0 0 0,1 1 0 0 0,-1 0 0 0 0,1 0-1 0 0,0 0 1 0 0,0 0-21 0 0,7-1 54 0 0,-9 3-48 0 0,-1 1-1 0 0,1-1 1 0 0,-1 0 0 0 0,1 1 0 0 0,-1-1 0 0 0,0 0 0 0 0,1 0-1 0 0,-1 0 1 0 0,0 0 0 0 0,0 0 0 0 0,1 0 0 0 0,-1-1 0 0 0,0 1-1 0 0,0 0 1 0 0,0 0 0 0 0,0-1-6 0 0,4-6 8 0 0,7-7 9 0 0,4 5 25 0 0,-15 9-40 0 0,0 0 1 0 0,0 0-1 0 0,0 0 0 0 0,0 0 1 0 0,0 0-1 0 0,0 0 0 0 0,0 0 1 0 0,0 0-1 0 0,0 0 0 0 0,0 0 1 0 0,0 0-1 0 0,-1-1 0 0 0,1 1 1 0 0,-1 0-1 0 0,1-1 0 0 0,-1 1 1 0 0,1 0-1 0 0,-1-1 0 0 0,0 1 1 0 0,1-1-1 0 0,-1 1-2 0 0,1-37 31 0 0,-2 23-51 0 0,1 13 9 0 0,0 1 1 0 0,0-1 0 0 0,0 1-1 0 0,-1-1 1 0 0,1 1 0 0 0,0-1-1 0 0,-1 1 1 0 0,1-1-1 0 0,-1 1 1 0 0,0-1 0 0 0,1 1-1 0 0,-1 0 11 0 0,-10-13-197 0 0,-3-3-84 0 0,9 4-5 0 0,-6 7-24 0 0,5-7-88 0 0,-5-1-40 0 0,9 11-8 0 0,0 3 225 0 0,0 0 47 0 0,1 0 42 0 0,0 0 34 0 0,-2 0-27 0 0,-1 0-4 0 0,3 0 10 0 0,-2 0-451 0 0,3 0 328 0 0,0 0-22 0 0,0 0-71 0 0,0 0 117 0 0,0 0-41 0 0,0 0-42 0 0,0 0-41 0 0,0 0-443 0 0,0 0-295 0 0,0 0-694 0 0</inkml:trace>
  <inkml:trace contextRef="#ctx0" brushRef="#br0" timeOffset="1248.92">1917 197 7256 0 0,'0'0'165'0'0,"0"0"22"0"0,0 0 7 0 0,3 3-23 0 0,8 10-136 0 0,-8-3-18 0 0,-3-3 47 0 0,0 0 95 0 0,-1 1 55 0 0,1-6-149 0 0,0-1-1 0 0,0 1 1 0 0,0 0-1 0 0,1-1 1 0 0,-1 1-1 0 0,0 0 0 0 0,1-1 1 0 0,-1 1-1 0 0,1 1-64 0 0,2 0 147 0 0,0 2-8 0 0,1 2 55 0 0,-3-4-88 0 0,0 0 38 0 0,0 0 13 0 0,0 0 41 0 0,-1 1 48 0 0,0 0 53 0 0,0 4 43 0 0,-1-4-213 0 0,1 0 0 0 0,0-1 0 0 0,0 1 0 0 0,0 0 0 0 0,0 0 0 0 0,1-1 1 0 0,0 1-1 0 0,-1-1 0 0 0,2 3-129 0 0,3 2 209 0 0,2 5 123 0 0,-5-2-65 0 0,-3-3-91 0 0,1-6-119 0 0,0 0 1 0 0,0 0 0 0 0,0 1 0 0 0,0-1-1 0 0,0 0 1 0 0,1 0 0 0 0,-1 1-1 0 0,1-1 1 0 0,-1 0 0 0 0,1 1-58 0 0,9 15 334 0 0,-7-14-245 0 0,0 0 0 0 0,-1 0 1 0 0,0 0-1 0 0,1 0 0 0 0,-2 1 0 0 0,1-1 1 0 0,0 1-1 0 0,-1 0 0 0 0,0 1-89 0 0,2-1 286 0 0,11 6 2 0 0,-1-5 0 0 0,-7 5-16 0 0,7-6-66 0 0,1 6-22 0 0,-10-8-30 0 0,-1-2-69 0 0,1-1-43 0 0,2-1-21 0 0,-4 1 29 0 0,9 0 71 0 0,-8 1-86 0 0,0-1 0 0 0,0 0 0 0 0,0 0 0 0 0,-1 0 0 0 0,1 0 0 0 0,0 0 0 0 0,0-1 0 0 0,0 1 0 0 0,0-1 0 0 0,0 0-1 0 0,1 0-34 0 0,1-10 168 0 0,9 6 0 0 0,-10 2-145 0 0,5-5 129 0 0,3-3 75 0 0,-4 5-153 0 0,-3 4-60 0 0,-5 2-11 0 0,1-1 0 0 0,0 1-1 0 0,-1 0 1 0 0,1 0 0 0 0,0-1 0 0 0,-1 1-1 0 0,1-1 1 0 0,-1 1 0 0 0,1 0-1 0 0,0-1 1 0 0,-1 1 0 0 0,1-1-1 0 0,-1 0 1 0 0,0 1 0 0 0,1-1-1 0 0,-1 1 1 0 0,1-1 0 0 0,-1 0-1 0 0,0 1 1 0 0,1-1 0 0 0,-1 0-1 0 0,0 0-2 0 0,3-4 15 0 0,8-11-3 0 0,-6 2 2 0 0,6 9 39 0 0,-6-9-29 0 0,9-10 25 0 0,0-1-45 0 0,-12 9 8 0 0,-2 15-10 0 0,0 0 1 0 0,0 0 0 0 0,0 0 0 0 0,0 0 0 0 0,0 1-1 0 0,0-1 1 0 0,0 0 0 0 0,1 0 0 0 0,-1 0 0 0 0,0 0 0 0 0,0 0-1 0 0,1 1 1 0 0,-1-1 0 0 0,1 0 0 0 0,-1 0-3 0 0,4-1 7 0 0,0 1-4 0 0,5-15-3 0 0,2 2-12 0 0,-6 11-36 0 0,-4 3 47 0 0,-1 0-1 0 0,1 0 0 0 0,0 0 0 0 0,0 0 1 0 0,-1 1-1 0 0,1-1 0 0 0,0 0 0 0 0,-1 0 0 0 0,1 0 1 0 0,0 0-1 0 0,-1 1 0 0 0,1-1 0 0 0,0 0 1 0 0,-1 1-1 0 0,1-1 2 0 0,4 11-59 0 0,7-4 31 0 0,-11-7 25 0 0,0 1-1 0 0,0-1 1 0 0,0 1 0 0 0,0-1-1 0 0,0 1 1 0 0,0-1 0 0 0,0 1-1 0 0,0 0 1 0 0,0 0 0 0 0,0-1-1 0 0,0 1 1 0 0,0 0 0 0 0,-1 0-1 0 0,1 0 1 0 0,0 0 0 0 0,0 0 3 0 0,1 4-8 0 0,-2-4 8 0 0,1 0 0 0 0,-1-1 0 0 0,0 1-1 0 0,1 0 1 0 0,-1-1 0 0 0,0 1 0 0 0,1 0-1 0 0,-1-1 1 0 0,1 1 0 0 0,-1-1 0 0 0,1 1 0 0 0,-1-1-1 0 0,1 1 1 0 0,-1-1 0 0 0,1 1 0 0 0,-1-1-1 0 0,1 0 1 0 0,0 1 0 0 0,-1-1 0 0 0,1 0-1 0 0,0 0 1 0 0,0 1 0 0 0,4 1-1 0 0,-4-1 1 0 0,0 0 0 0 0,0-1 0 0 0,0 1 0 0 0,0 0 0 0 0,-1 0 0 0 0,1 0 0 0 0,0-1 0 0 0,0 1 0 0 0,-1 0 0 0 0,1 0 0 0 0,0 0 0 0 0,-1 0 0 0 0,1 0 0 0 0,-1 0 0 0 0,1 1 0 0 0,-1-1 0 0 0,7 11 0 0 0,7-7 0 0 0,-11-3 2 0 0,0 0-1 0 0,0 1 0 0 0,0-1 0 0 0,0 1 0 0 0,0 0 1 0 0,0 0-1 0 0,-1 0 0 0 0,1 0 0 0 0,1 3-1 0 0,-1 1 20 0 0,-3-6-19 0 0,0-1 0 0 0,0 1-1 0 0,0-1 1 0 0,1 1 0 0 0,-1-1 0 0 0,0 1 0 0 0,0-1 0 0 0,1 1 0 0 0,-1-1 0 0 0,0 1-1 0 0,1-1 1 0 0,-1 0 0 0 0,0 1 0 0 0,1-1 0 0 0,-1 0 0 0 0,1 1 0 0 0,-1-1 0 0 0,0 0 0 0 0,1 1-1 0 0,-1-1 1 0 0,1 0 0 0 0,-1 0 0 0 0,1 1 0 0 0,-1-1 0 0 0,1 0 0 0 0,-1 0 0 0 0,1 0 0 0 0,-1 0-1 0 0,1 0 1 0 0,0 0 0 0 0,-1 0 0 0 0,1 0 0 0 0,-1 0 0 0 0,1 0 0 0 0,-1 0 0 0 0,1 0 0 0 0,-1 0-1 0 0,1 0 0 0 0,1 0 0 0 0,-1 0 0 0 0,1 0 0 0 0,0 0 0 0 0,0 1 0 0 0,0-1 0 0 0,0 1 0 0 0,-1-1 0 0 0,1 1 0 0 0,0 0 0 0 0,-1 0 0 0 0,1 0 0 0 0,0-1 0 0 0,-1 2 0 0 0,1-1 0 0 0,-1 0 0 0 0,1 0 0 0 0,0-1 0 0 0,-1 1 0 0 0,1 0 0 0 0,0 0 0 0 0,0-1 0 0 0,-1 1 0 0 0,1-1 0 0 0,0 0 0 0 0,0 1 0 0 0,0-1 0 0 0,0 0 0 0 0,-1 0 0 0 0,0 0 0 0 0,0 0 0 0 0,-1 0 0 0 0,1 0 0 0 0,0 0 0 0 0,0 0 0 0 0,0 0 0 0 0,0 0 0 0 0,0 1 0 0 0,0-1 0 0 0,-1 0 0 0 0,1 0 0 0 0,0 1 0 0 0,1 0 0 0 0,2 5 0 0 0,-4-5 0 0 0,1-1 0 0 0,-1 1 0 0 0,0-1 0 0 0,0 1 0 0 0,1-1 0 0 0,-1 1 0 0 0,0-1 0 0 0,1 0 0 0 0,-1 1 0 0 0,0-1 0 0 0,1 0 0 0 0,-1 1 0 0 0,1-1 0 0 0,-1 0 0 0 0,1 0 0 0 0,-1 1 0 0 0,1-1 0 0 0,-1 0 0 0 0,1 0 0 0 0,-1 0 0 0 0,1 1 0 0 0,-1-1 0 0 0,1 0 0 0 0,-1 0 0 0 0,1 0 0 0 0,-1 0 0 0 0,1 0 0 0 0,-1 0 0 0 0,1 0 0 0 0,-1 0 0 0 0,1 0 0 0 0,0-1 0 0 0,4 1 0 0 0,0-1 47 0 0,7-5 245 0 0,-8 3-204 0 0,-2 1-73 0 0,0 1-41 0 0,0-2 150 0 0,1 0-17 0 0,8-8-10 0 0,-8 9-1 0 0,0-1-5 0 0,7-8-22 0 0,-6 4-6 0 0,-4-3-58 0 0,-1 8 7 0 0,1-13 57 0 0,1 7-33 0 0,-2 2-21 0 0,-2 2-1 0 0,-10-12-4 0 0,5 8-10 0 0,4 5-13 0 0,1 0-1 0 0,0-1 1 0 0,-1 1 0 0 0,1-1 0 0 0,1 0-1 0 0,-1 0 14 0 0,-2-7-54 0 0,-2-2-21 0 0,0 4-16 0 0,-1 0-61 0 0,3 0-91 0 0,2-2-133 0 0,2-6-266 0 0,1 13 313 0 0,-2 2 69 0 0,-6-7-353 0 0,3-1 115 0 0,3 3 103 0 0,1 1-88 0 0,2 0-112 0 0,1 3 250 0 0,0 0-37 0 0,-1 3 51 0 0,0-1-42 0 0,2 0-479 0 0,0 0-112 0 0,0-1-73 0 0,-1-2-703 0 0,-2-6-965 0 0</inkml:trace>
  <inkml:trace contextRef="#ctx0" brushRef="#br0" timeOffset="1614.87">2737 279 10080 0 0,'0'0'230'0'0,"0"3"30"0"0,2 10 18 0 0,6-3-120 0 0,-2-3-83 0 0,4 4-18 0 0,-9-10-58 0 0,0 1 0 0 0,0-1 0 0 0,-1 0 1 0 0,1 1-1 0 0,-1-1 0 0 0,1 1 0 0 0,-1-1 1 0 0,1 1-1 0 0,-1-1 0 0 0,0 1 0 0 0,0-1 0 0 0,0 1 1 0 0,0 1 0 0 0,1 4 18 0 0,1 0 37 0 0,1-2 38 0 0,0 0 41 0 0,2 3 168 0 0,1 6 346 0 0,0-9-212 0 0,0 0 102 0 0,-5 4-217 0 0,-1-6-240 0 0,0 15 354 0 0,2-2-66 0 0,2-2-64 0 0,4-2-66 0 0,-6-10-83 0 0,-1 0-43 0 0,0 2 15 0 0,-2 4-27 0 0,1-8-61 0 0,0 3 216 0 0,2 0-7 0 0,9 8-29 0 0,-8-9-18 0 0,-3-2-2 0 0,0 0 4 0 0,0 0 16 0 0,0 0 4 0 0,0 0 0 0 0,0 0-14 0 0,0 0-61 0 0,0 0-21 0 0,0 0-7 0 0,0 0 1 0 0,0-2 4 0 0,0-6-66 0 0,0-21 240 0 0,1 23-271 0 0,1 0-34 0 0,6-14 11 0 0,0 4 42 0 0,-1 1-38 0 0,-3 4-10 0 0,1 1 0 0 0,0-1 0 0 0,4-5 0 0 0,-1 4 0 0 0,-5 7 0 0 0,0-1 0 0 0,1 1 0 0 0,0-1 0 0 0,0 1 0 0 0,1 0 0 0 0,-1 1 0 0 0,1-1 0 0 0,0 1 0 0 0,2-2 0 0 0,0 2 0 0 0,1-2 0 0 0,0 1 0 0 0,1 0 0 0 0,-1 1 0 0 0,1 0 0 0 0,8-3 0 0 0,-9 3 0 0 0,-5 3 0 0 0,-1-1 0 0 0,1 1 0 0 0,0 0 0 0 0,0 0 0 0 0,-1 0 0 0 0,1 0 0 0 0,0 1 0 0 0,0-1 0 0 0,0 1 0 0 0,0-1 0 0 0,0 1 0 0 0,-1 0 0 0 0,1 0 0 0 0,0 1 0 0 0,0-1 0 0 0,0 0 0 0 0,0 1 0 0 0,0 0 0 0 0,6 3 0 0 0,18 8 0 0 0,-2 3 0 0 0,-4-2 0 0 0,-10-8 6 0 0,-8-4 6 0 0,-1 0 0 0 0,0 0 0 0 0,1 0 0 0 0,-1 0-1 0 0,0 1 1 0 0,0-1 0 0 0,0 1 0 0 0,0 0-1 0 0,0 0-11 0 0,17 16 130 0 0,11 10 66 0 0,-16-9-32 0 0,-7-5-26 0 0,1 3 22 0 0,-7-15-140 0 0,5 12 124 0 0,1-10-90 0 0,-7-3-52 0 0,1-1-1 0 0,-1 0 0 0 0,0 0 1 0 0,1 1-1 0 0,-1-1 0 0 0,1 0 1 0 0,-1 1-1 0 0,0-1 0 0 0,1 0 1 0 0,-1 1-1 0 0,1-1 0 0 0,-1 1 1 0 0,0-1-1 0 0,0 0 0 0 0,1 1 0 0 0,-1-1 1 0 0,0 1-1 0 0,0-1 0 0 0,0 1 1 0 0,1-1-1 0 0,-1 1 0 0 0,0-1 1 0 0,0 1-1 0 0,0-1 0 0 0,0 1 1 0 0,0-1-1 0 0,0 1 0 0 0,0-1 0 0 0,0 1 1 0 0,0-1-1 0 0,0 1 0 0 0,-1 0-1 0 0,1 0 7 0 0,0 1-1 0 0,0-1 1 0 0,1 1-1 0 0,-1-1 0 0 0,0 1 1 0 0,0-1-1 0 0,1 1 1 0 0,-1-1-1 0 0,1 1 0 0 0,-1-1-6 0 0,7 9-6 0 0,-3-6-70 0 0,-4-4 76 0 0,1 1-237 0 0,1 1 45 0 0,-2 0 40 0 0,1-1 34 0 0,-1 1 0 0 0,0 0 41 0 0,-1 3-66 0 0,1-4 39 0 0,0-1 10 0 0,0 2-80 0 0,0-2 25 0 0,0 1-13 0 0,0-1-45 0 0,0 0-8 0 0,0 0-46 0 0,0 0-53 0 0,0 0-59 0 0,0 0-63 0 0,0 0-59 0 0,0 0-52 0 0,0 0-46 0 0,0 0-171 0 0,0 0-44 0 0,0 0-206 0 0,0 0-556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5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17 4328 0 0,'0'0'125'0'0,"0"0"-26"0"0,0 0 9 0 0,0 0 50 0 0,0 0 147 0 0,0 0 264 0 0,0 0 27 0 0,0 0-6 0 0,0 0-39 0 0,0 0-20 0 0,0 0-3 0 0,0 0-12 0 0,-3 0-50 0 0,2 0-443 0 0,-1 0 72 0 0,-1 0 52 0 0,-10 0 489 0 0,9-1-394 0 0,2 0-136 0 0,0 0-40 0 0,0-2 62 0 0,0-1-11 0 0,0 1-11 0 0,0 1 0 0 0,-3 1 114 0 0,1 0-57 0 0,-1 1 44 0 0,-1 1-47 0 0,-6 5 284 0 0,8-4-322 0 0,0 1-49 0 0,0-1-74 0 0,-10 1 219 0 0,9-1-12 0 0,-12 8-15 0 0,15-9-166 0 0,0 0-1 0 0,-1 0 0 0 0,1 1 0 0 0,0-1 0 0 0,0 0 1 0 0,0 1-1 0 0,0-1 0 0 0,0 1 0 0 0,0 0 0 0 0,0 0 0 0 0,1 0 1 0 0,-2 0-25 0 0,-3 12 120 0 0,1-3-52 0 0,-6 14 21 0 0,9-22-80 0 0,0 1 0 0 0,1 0 0 0 0,-1-1 0 0 0,1 1 0 0 0,-1 0 0 0 0,1 0 0 0 0,1 0 0 0 0,-1 1 1 0 0,0-1-1 0 0,1 3-9 0 0,0-4 1 0 0,0-1 0 0 0,0 1 1 0 0,0 0-1 0 0,-1 0 1 0 0,1-1-1 0 0,-1 1 0 0 0,0 0 1 0 0,1-1-1 0 0,-1 1 1 0 0,0-1-1 0 0,0 1 0 0 0,-1 0-1 0 0,-5 14 15 0 0,5 2 23 0 0,2 90-17 0 0,3-103 22 0 0,8 5-22 0 0,-4-8 31 0 0,3-3-47 0 0,-8-1 6 0 0,23 1 136 0 0,-10-1-55 0 0,0-5 5 0 0,-4 0-47 0 0,10-4 33 0 0,-17 9-73 0 0,0 0 0 0 0,0-1 0 0 0,0 0 0 0 0,0 0 0 0 0,0 0 0 0 0,0-1 0 0 0,0 1 0 0 0,-1-1 1 0 0,1 0-1 0 0,-1 0 0 0 0,0 0 0 0 0,0 0 0 0 0,0 0 0 0 0,0-1 0 0 0,1-1-10 0 0,1-6 13 0 0,-4 9-13 0 0,0-1 0 0 0,0 1 0 0 0,0 0 0 0 0,1-1 0 0 0,-1 1 0 0 0,1 0 0 0 0,-1 0 0 0 0,1 0 1 0 0,0 0-1 0 0,1-1-3 0 0,0-1 0 0 0,0 1 1 0 0,0-1-1 0 0,0 0 1 0 0,1-3 2 0 0,6-20-67 0 0,-8 15-6 0 0,-1-1 1 0 0,0 0-1 0 0,-1-11 73 0 0,0 23-2 0 0,0-67-131 0 0,0 22 94 0 0,0 32 28 0 0,0 11-42 0 0,0 3-17 0 0,0 0-20 0 0,3 0 10 0 0,10 3 64 0 0,-12-2 16 0 0,1-1 0 0 0,-1 1 0 0 0,0 0 0 0 0,0 0 0 0 0,0 0 0 0 0,0 0 0 0 0,0 0 0 0 0,0 0 0 0 0,0 0 0 0 0,0 0 0 0 0,0 1 0 0 0,0 0 0 0 0,8 22 0 0 0,1-2 0 0 0,-5-14 0 0 0,0 1 0 0 0,-1 0 0 0 0,1 3 0 0 0,9 16 0 0 0,-11-23 0 0 0,0 0 0 0 0,0 1 0 0 0,0 0 0 0 0,-1 0 0 0 0,0 0 0 0 0,0 0 0 0 0,0 2 0 0 0,0-1 0 0 0,0 1 0 0 0,0-1 0 0 0,5 7 0 0 0,25 68 14 0 0,-17-54 50 0 0,-5-8 57 0 0,0 0 0 0 0,2 8-121 0 0,-9-11 99 0 0,-2-3-35 0 0,0 7 9 0 0,4-4-22 0 0,-3-11-28 0 0,0 1 0 0 0,0 0-1 0 0,-1 0 1 0 0,0 0 0 0 0,-1 0 0 0 0,1 0-23 0 0,-1 39 125 0 0,0-29-38 0 0,-2 1 135 0 0,-4 0 3 0 0,0-2-52 0 0,2 3 30 0 0,3-14-141 0 0,0 0-1 0 0,0 0 1 0 0,0 0-1 0 0,-1 0 1 0 0,0-1-1 0 0,0 1 1 0 0,0 0 0 0 0,-1 0-62 0 0,-2 3 171 0 0,0 1 0 0 0,1 0 1 0 0,-1 3-172 0 0,-2 3 159 0 0,0-3-65 0 0,-11 12 170 0 0,14-20-216 0 0,1-1 0 0 0,-1 1 0 0 0,0 0-1 0 0,0-1 1 0 0,-1 0 0 0 0,-2 1-48 0 0,-6 3 139 0 0,0 0-50 0 0,-25 11 21 0 0,37-17-105 0 0,-2 0-5 0 0,0 0 1 0 0,0 0-1 0 0,0-1 1 0 0,0 1-1 0 0,0-1 1 0 0,0 0-1 0 0,0 0 1 0 0,0 0-1 0 0,1 0 1 0 0,-1-1-1 0 0,0 1 1 0 0,0-1-1 0 0,0 0 1 0 0,0 1-1 0 0,0-1 1 0 0,1-1-1 0 0,-1 1 1 0 0,0 0-1 0 0,1-1 1 0 0,-3-1-1 0 0,1 1 0 0 0,3 2 1 0 0,-1-1-1 0 0,1 1 0 0 0,-1-1 0 0 0,1 1 0 0 0,-1 0 0 0 0,1 0 0 0 0,-1 0 0 0 0,1-1 0 0 0,-1 1 0 0 0,1 1 0 0 0,-1-1-2 0 0,1 0 0 0 0,-1 0-1 0 0,1 0 1 0 0,-1-1 0 0 0,1 1-1 0 0,-1 0 1 0 0,1-1 0 0 0,-1 1-1 0 0,1-1 1 0 0,-1 1 2 0 0,0-1-16 0 0,0 0 0 0 0,0-1 0 0 0,0 1 0 0 0,0-1 0 0 0,1 1 0 0 0,-1-1 0 0 0,0 1 0 0 0,1-1 0 0 0,-1 0 0 0 0,1 0 0 0 0,-1 0 0 0 0,1 0 16 0 0,-9-16-221 0 0,7 10 120 0 0,-8-17-223 0 0,9 15 153 0 0,2 4 42 0 0,-1-1-36 0 0,1-2-44 0 0,0-2-51 0 0,0 5 181 0 0,0 0-110 0 0,0 0-66 0 0,0 0-87 0 0,0-1-92 0 0,0 1-92 0 0,0-1-96 0 0,1 1-98 0 0,0-1-100 0 0,0 1-104 0 0,3-7-961 0 0,5-6-1060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5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0 7688 0 0,'0'0'166'0'0,"0"0"29"0"0,0 0 14 0 0,0 0 51 0 0,0 0-107 0 0,0 0 120 0 0,0 0 224 0 0,0 0 14 0 0,0 0 1 0 0,-3 3 0 0 0,2-2-439 0 0,-2 2 56 0 0,-4 2 77 0 0,3-3-87 0 0,1-1 27 0 0,-2 0 59 0 0,1-1 71 0 0,-2 0 87 0 0,-5 3-14 0 0,1 3-91 0 0,1-1-64 0 0,4-2-93 0 0,5-3-76 0 0,-1 0 0 0 0,0 0 0 0 0,0 1 0 0 0,1-1 0 0 0,-1 0 0 0 0,1 1 0 0 0,-1-1-1 0 0,0 1 1 0 0,1-1 0 0 0,-1 0 0 0 0,1 1 0 0 0,-1 0 0 0 0,1-1 0 0 0,-1 1-1 0 0,1-1 1 0 0,0 1 0 0 0,-1-1 0 0 0,1 1 0 0 0,0 0 0 0 0,-1-1 0 0 0,1 1-1 0 0,0 0-24 0 0,-3 4 96 0 0,-2 2 53 0 0,0 0-1 0 0,0 0 1 0 0,-1-1-1 0 0,0 1 1 0 0,0-1-1 0 0,-5 2-148 0 0,-8 10 344 0 0,18-17-316 0 0,-1 1 1 0 0,1 0 0 0 0,0-1-1 0 0,-1 1 1 0 0,1 0-1 0 0,0 0 1 0 0,0 0 0 0 0,0 0-29 0 0,-3 15 174 0 0,0-4-50 0 0,-3 3 57 0 0,-2-2-40 0 0,-2 5 38 0 0,5 0-4 0 0,5-15-140 0 0,0 0 0 0 0,-1 0 0 0 0,1 0 0 0 0,-1 0 0 0 0,0-1 0 0 0,-2 5-35 0 0,2-6 33 0 0,0 1 1 0 0,0 0-1 0 0,1-1 0 0 0,-1 1 0 0 0,1 0 0 0 0,-1 0 1 0 0,1 0-1 0 0,0 0 0 0 0,0 0 0 0 0,0 3-33 0 0,0 11 105 0 0,1-8-64 0 0,0-4-19 0 0,0 0 1 0 0,0 1 0 0 0,1-1-1 0 0,-1 1 1 0 0,1-1-1 0 0,1 4-22 0 0,-1-7 7 0 0,0 0 0 0 0,0 0-1 0 0,0 0 1 0 0,0 0 0 0 0,1 0-1 0 0,-1-1 1 0 0,0 1 0 0 0,1 0-1 0 0,0 0 1 0 0,-1-1 0 0 0,1 1-1 0 0,0-1 1 0 0,0 0 0 0 0,0 1-1 0 0,-1-1 1 0 0,1 0 0 0 0,2 1-7 0 0,21 10 68 0 0,-17-8-59 0 0,-6-3-4 0 0,0-1 0 0 0,0 1 0 0 0,0-1 0 0 0,0 1 0 0 0,0-1 0 0 0,0 0 0 0 0,0 1 0 0 0,0-1 0 0 0,0 0-1 0 0,0-1 1 0 0,1 1-5 0 0,8 0 10 0 0,6 0-46 0 0,25 0 101 0 0,-26 0-107 0 0,-2 0-63 0 0,-1 0-85 0 0,0 0-108 0 0,-7 0 102 0 0,1 0-34 0 0,-4 0-29 0 0,0 0-42 0 0,1 0-38 0 0,-1 0-34 0 0,2-1-242 0 0,1 1-57 0 0,5-2-794 0 0,7-2-627 0 0,11-6-1191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5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411 312 7488 0 0,'-2'0'29'0'0,"0"0"0"0"0,0 0 0 0 0,0-1 0 0 0,1 1 0 0 0,-1-1 0 0 0,0 1 0 0 0,0-1 0 0 0,1 1 0 0 0,-1-1 0 0 0,0 0 0 0 0,1 0 0 0 0,-1 0 0 0 0,1 0 0 0 0,-1 0-29 0 0,-5-4 66 0 0,-9 1-2 0 0,7 4 17 0 0,-1 1 34 0 0,-10 0 177 0 0,15-1-209 0 0,0 0 44 0 0,-8 0 232 0 0,-1 0 90 0 0,-22 0 696 0 0,26 0-838 0 0,0 0-49 0 0,-4 2 120 0 0,4 4-76 0 0,2-1-92 0 0,-3 0 77 0 0,2-1-45 0 0,-4 6 65 0 0,5-2-109 0 0,-7 7 172 0 0,5-8-152 0 0,-1-2-46 0 0,2-1-53 0 0,8-3-105 0 0,-1 0 1 0 0,1 0 0 0 0,0 0-1 0 0,-1 0 1 0 0,1 1-1 0 0,0-1 1 0 0,0 0 0 0 0,0 1-1 0 0,-1 0-14 0 0,-5 10 74 0 0,-4 5 38 0 0,-4 1 34 0 0,0 1-9 0 0,12-15-110 0 0,0 0-1 0 0,1 0 1 0 0,0 0-1 0 0,0 1 1 0 0,-1 1-27 0 0,2-3 17 0 0,-6 16 117 0 0,-4-5-51 0 0,9-12-77 0 0,0 1 1 0 0,1-1-1 0 0,-1 1 0 0 0,1-1 1 0 0,-1 1-1 0 0,1 0 0 0 0,0 0 0 0 0,0 0 1 0 0,0 0-1 0 0,0 0 0 0 0,0 0 0 0 0,1 0 1 0 0,-1 0-1 0 0,1 0 0 0 0,0 0 0 0 0,0 0 1 0 0,0 0-1 0 0,1 2-6 0 0,-1 2-1 0 0,0 44 129 0 0,0-50-125 0 0,0 0 0 0 0,0-1 0 0 0,0 1-1 0 0,0 0 1 0 0,0 0 0 0 0,0-1 0 0 0,0 1-1 0 0,0 0 1 0 0,0-1 0 0 0,0 1 0 0 0,1 0-1 0 0,-1-1 1 0 0,0 1 0 0 0,0-1 0 0 0,1 1 0 0 0,-1 0-1 0 0,1-1 1 0 0,-1 1 0 0 0,0-1 0 0 0,1 1-3 0 0,9 0 109 0 0,-10-1-99 0 0,1 0 0 0 0,0 0-1 0 0,0 0 1 0 0,0 0-1 0 0,0 0 1 0 0,-1 0 0 0 0,1 0-1 0 0,0 0 1 0 0,0 0-1 0 0,0 1 1 0 0,-1-1 0 0 0,1 0-1 0 0,0 0 1 0 0,0 1 0 0 0,-1-1-1 0 0,1 1 1 0 0,0-1-1 0 0,0 0 1 0 0,-1 1 0 0 0,1 0-10 0 0,3 5 99 0 0,0-1 11 0 0,10-3-13 0 0,-10-2-81 0 0,0 0 0 0 0,0-1-1 0 0,0 0 1 0 0,0 0 0 0 0,0 0 0 0 0,0 0-1 0 0,0-1 1 0 0,0 1 0 0 0,0-1 0 0 0,2-1-16 0 0,-3 2 8 0 0,-1 0 1 0 0,0 0 0 0 0,1 0 0 0 0,-1 1 0 0 0,1 0-1 0 0,-1-1 1 0 0,1 1 0 0 0,-1 0 0 0 0,1 0 0 0 0,1 0-9 0 0,14-1 29 0 0,-16 0-26 0 0,0 0 0 0 0,0 0 0 0 0,0 0-1 0 0,0-1 1 0 0,0 1 0 0 0,0-1 0 0 0,0 1 0 0 0,0-1 0 0 0,0 0 0 0 0,0 0-3 0 0,14-12 35 0 0,60-35 40 0 0,-72 46-76 0 0,1 0 0 0 0,-2 0 1 0 0,1-1-1 0 0,0 0 1 0 0,-1 1-1 0 0,1-2 1 0 0,14-21-45 0 0,-11 14 4 0 0,26-37-149 0 0,-28 41 145 0 0,-1 0 0 0 0,-1 0 0 0 0,1-1 1 0 0,-1 1-1 0 0,0-1 0 0 0,-1 1 0 0 0,0-1 1 0 0,0-7 44 0 0,6-19-204 0 0,-3 20 107 0 0,2-4-38 0 0,-6 2-21 0 0,-1 4 87 0 0,1 5 18 0 0,-1-1 0 0 0,0 1 0 0 0,-1-1 0 0 0,-2-7 51 0 0,-2 0-61 0 0,3 13 44 0 0,1 0-1 0 0,0-1 0 0 0,0 1 0 0 0,0 0 0 0 0,0 0 0 0 0,1-1 0 0 0,-1 1 0 0 0,1-1 1 0 0,0-2 17 0 0,0-4-21 0 0,1 6 21 0 0,-1 0 0 0 0,0 0 0 0 0,0 1 0 0 0,0-1 0 0 0,0 0 0 0 0,-1 0 0 0 0,0 1 1 0 0,1-1-1 0 0,-2-1 0 0 0,0-1 0 0 0,-1-1 0 0 0,1 0 0 0 0,0 0 0 0 0,1 0 0 0 0,-1 0 0 0 0,1-1 0 0 0,1 1 0 0 0,-1 0 0 0 0,1-26 0 0 0,0 19 13 0 0,0 12 51 0 0,0 4 8 0 0,0 3-39 0 0,0-3-18 0 0,0 0 0 0 0,0 1 0 0 0,0-1 0 0 0,0 1 1 0 0,0-1-1 0 0,1 1 0 0 0,-1-1 0 0 0,1 0 0 0 0,0 2-15 0 0,4 5 37 0 0,2 4 23 0 0,-5-2 9 0 0,-2-9-51 0 0,0 0 1 0 0,0-1 0 0 0,0 1 0 0 0,1-1-1 0 0,-1 1 1 0 0,1 0 0 0 0,-1-1 0 0 0,1 1-1 0 0,-1-1 1 0 0,1 1 0 0 0,0-1 0 0 0,0 1-1 0 0,0-1-18 0 0,5 13 138 0 0,0 16 77 0 0,0-10-82 0 0,-1-4 9 0 0,0 2 24 0 0,2 8-26 0 0,4 20 159 0 0,-1-7-62 0 0,-4-14-107 0 0,-1-5-54 0 0,0-1-40 0 0,-3-8 2 0 0,-1-1 0 0 0,0 0-1 0 0,-1 1 1 0 0,0-1-1 0 0,-1 1-37 0 0,1-3 46 0 0,0 1 0 0 0,0-1-1 0 0,1 0 1 0 0,0 5-46 0 0,10 12 189 0 0,-10-20-146 0 0,0-1-1 0 0,0 1 0 0 0,-1 0 0 0 0,1-1 1 0 0,-1 1-1 0 0,-1 2-42 0 0,1 4 98 0 0,0-9-95 0 0,0 0 0 0 0,1 0-1 0 0,-1 0 1 0 0,0 0 0 0 0,1 0 0 0 0,-1-1-1 0 0,1 1 1 0 0,0 0 0 0 0,-1 0-1 0 0,1-1 1 0 0,0 1 0 0 0,0-1-1 0 0,0 1-2 0 0,0 0 0 0 0,0-1 0 0 0,0 1 0 0 0,0-1-1 0 0,0 1 1 0 0,0 0 0 0 0,-1 0 0 0 0,1-1 0 0 0,-1 1-1 0 0,1 0 1 0 0,-1 0 0 0 0,0 0 0 0 0,0 0-1 0 0,0 0 1 0 0,0 7-1 0 0,0 1-54 0 0,0 2-59 0 0,0 3-101 0 0,0-14 160 0 0,0 0-16 0 0,0-1-26 0 0,0 1-47 0 0,0-1-20 0 0,0 0-47 0 0,0 0-55 0 0,0 0-60 0 0,0 0-66 0 0,0 0-61 0 0,0 0-54 0 0,0 0-47 0 0,0 0-165 0 0,0 0-46 0 0,0 0-198 0 0,0 0-532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38.6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5344 0 0,'0'0'157'0'0,"0"0"-42"0"0,0 0-6 0 0,0 0 39 0 0,0 0 124 0 0,0 0 233 0 0,0 0 21 0 0,0 0 2 0 0,0 0 0 0 0,0 0 0 0 0,0 0 0 0 0,-3 0-7 0 0,-8 0-28 0 0,9 0-11 0 0,2 0-2 0 0,0 0-8 0 0,0 0-35 0 0,0 0-18 0 0,0 0-3 0 0,0 0-32 0 0,0 0-134 0 0,0 0-55 0 0,0 0-16 0 0,0 0-1 0 0,0 3 12 0 0,0 15 73 0 0,0 31 478 0 0,0-35-559 0 0,0-2-56 0 0,2-6 58 0 0,0-5-165 0 0,-1 0 0 0 0,0 1 0 0 0,0-1 0 0 0,0 1 0 0 0,0-1 0 0 0,0 1 0 0 0,-1-1 0 0 0,1 1 0 0 0,0 0-19 0 0,0 2 33 0 0,0-1 0 0 0,0 1-1 0 0,-1-1 1 0 0,1 1 0 0 0,-1 0 0 0 0,0 2-33 0 0,2 8 128 0 0,4 0 7 0 0,-5-13-118 0 0,0 1-1 0 0,0-1 1 0 0,0 1 0 0 0,0 0-1 0 0,0-1 1 0 0,-1 1-1 0 0,1 0 1 0 0,-1 0 0 0 0,1 0-1 0 0,-1 0 1 0 0,0-1-1 0 0,0 1 1 0 0,0 0 0 0 0,0 1-18 0 0,1 2 45 0 0,-1 1 0 0 0,1-1 0 0 0,0 0 0 0 0,1 1 0 0 0,1 3-44 0 0,-1-3 46 0 0,0 0 0 0 0,-1 0 0 0 0,1 0 0 0 0,-1 0 0 0 0,-1 0 0 0 0,1 1-46 0 0,-2 6 80 0 0,1 8 65 0 0,3-3 22 0 0,2-7-85 0 0,2 8 51 0 0,-5 0 19 0 0,-2-16-127 0 0,0 1-1 0 0,1-1 1 0 0,-1 0-1 0 0,1 0 1 0 0,0 0 0 0 0,-1 1-1 0 0,2 1-24 0 0,7 14 149 0 0,-9-18-133 0 0,1 0-1 0 0,-1 1 0 0 0,1-1 0 0 0,-1 1 0 0 0,0-1 1 0 0,0 1-1 0 0,1-1 0 0 0,-1 1 0 0 0,0-1 1 0 0,-1 1-16 0 0,1 0 11 0 0,0-1 1 0 0,0 1 0 0 0,1-1-1 0 0,-1 1 1 0 0,0-1 0 0 0,0 0 0 0 0,1 1-1 0 0,-1-1 1 0 0,1 1 0 0 0,-1-1-12 0 0,5 8 48 0 0,-4-8-37 0 0,0 1-1 0 0,0-1 1 0 0,0 1-1 0 0,0-1 0 0 0,0 1 1 0 0,-1-1-1 0 0,1 1 1 0 0,-1 0-1 0 0,1-1 1 0 0,-1 1-1 0 0,0 0 1 0 0,1-1-1 0 0,-1 1 0 0 0,0 0-10 0 0,2 10 61 0 0,4 0-25 0 0,0-3-25 0 0,-4 5 48 0 0,-2-9 6 0 0,0 6-1 0 0,0-8-25 0 0,0-3-69 0 0,0 2-65 0 0,0-1-16 0 0,0-1 38 0 0,0 1 18 0 0,0 0 96 0 0,0 1 161 0 0,0-1-199 0 0,0 0-74 0 0,0 0-96 0 0,0 0 30 0 0,0-1-37 0 0,0 1-41 0 0,0 0-46 0 0,0 0-48 0 0,0-1-52 0 0,0 1-56 0 0,0 0-59 0 0,0-1 64 0 0,0 0-59 0 0,0 0-51 0 0,0 0-46 0 0,0 0-164 0 0,0 0-46 0 0,0 0-198 0 0,0 0-537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0.6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7968 0 0,'0'0'233'0'0,"0"0"-96"0"0,0 0 35 0 0,0 0 52 0 0,0 0 35 0 0,0 0 301 0 0,0 0 15 0 0,0 0-9 0 0,0 0-38 0 0,0 0-14 0 0,0 0-2 0 0,3 3-12 0 0,11 8-52 0 0,-7-8-263 0 0,-7-3-168 0 0,1 0 0 0 0,0 0 0 0 0,-1 1 0 0 0,1-1 1 0 0,-1 0-1 0 0,0 0 0 0 0,1 1 0 0 0,-1-1 0 0 0,1 0 0 0 0,-1 1 0 0 0,1-1 0 0 0,-1 0 1 0 0,0 1-1 0 0,1-1 0 0 0,-1 0 0 0 0,0 1 0 0 0,1-1 0 0 0,-1 1 0 0 0,0-1 0 0 0,1 1 1 0 0,-1-1-1 0 0,0 1 0 0 0,0-1 0 0 0,0 1 0 0 0,0-1 0 0 0,1 1 0 0 0,-1-1 0 0 0,0 1 0 0 0,0-1 1 0 0,0 1-1 0 0,0-1 0 0 0,0 1 0 0 0,0-1 0 0 0,0 1 0 0 0,0-1 0 0 0,-1 1 0 0 0,1-1 1 0 0,0 1-18 0 0,1 7 185 0 0,1-2-33 0 0,4 4 74 0 0,-1-1-89 0 0,-1-1 12 0 0,1 3 19 0 0,2 3 39 0 0,-3-3-26 0 0,-4 7-11 0 0,2-1-19 0 0,5-1 44 0 0,2 6 92 0 0,-8-19-267 0 0,7 25 219 0 0,-3 1 88 0 0,-5-19-159 0 0,1-2-39 0 0,2 0-11 0 0,1 2 11 0 0,1 6 52 0 0,-2 1-2 0 0,0-1-35 0 0,2 1-58 0 0,-3-11-75 0 0,0 1 0 0 0,-1 0 1 0 0,0 0-1 0 0,0 0 0 0 0,0 0 0 0 0,-1 3-11 0 0,1 15 43 0 0,0-1 0 0 0,2 4-43 0 0,-2-19 36 0 0,1 0-1 0 0,0 0 0 0 0,1 0 0 0 0,1 4-35 0 0,-1-4 52 0 0,1 1 0 0 0,-2 0 1 0 0,1 0-1 0 0,-1 0 0 0 0,-1 0 0 0 0,0 0 0 0 0,0 1 0 0 0,-1-1 0 0 0,-1 1-52 0 0,2-4 22 0 0,-1 0 0 0 0,1 0 0 0 0,0 0 0 0 0,1 0 0 0 0,0 0 0 0 0,0-1-22 0 0,3 11 32 0 0,11 46 122 0 0,-12-45 8 0 0,-4 3 16 0 0,-1-11-86 0 0,0 7 121 0 0,1-4-40 0 0,0-4-91 0 0,1-2-45 0 0,2-1-37 0 0,8 11 43 0 0,-11-16-42 0 0,1 1 0 0 0,-1-1 0 0 0,1 0 0 0 0,-1 1 0 0 0,0-1 0 0 0,0 1 0 0 0,0-1 0 0 0,1 1 0 0 0,-1-1 0 0 0,-1 1-1 0 0,1 15-10 0 0,0-17 5 0 0,0 1 1 0 0,0 0 0 0 0,0 0 0 0 0,0 0-1 0 0,0 0 1 0 0,0 0 0 0 0,1 0-1 0 0,-1-1 1 0 0,0 1 0 0 0,0 0 0 0 0,1 0-1 0 0,-1 0 1 0 0,0 0 0 0 0,1 0 4 0 0,1 1-144 0 0,-1-1 81 0 0,1 0 63 0 0,0 0 82 0 0,1 0-6 0 0,-3-1-91 0 0,1 1-33 0 0,-1 0-23 0 0,1-1-33 0 0,-1 1-39 0 0,1 0-42 0 0,-1 0-5 0 0,0-1-35 0 0,0 1-38 0 0,0 1-41 0 0,1-1-44 0 0,-1 0-46 0 0,0 1-48 0 0,0-1-52 0 0,0-1-648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1.3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249 51 6000 0 0,'0'0'174'0'0,"0"0"-44"0"0,0 0-8 0 0,0-1 44 0 0,-3-1 140 0 0,-8-9 262 0 0,9 9-343 0 0,1 1-40 0 0,-2 0 85 0 0,1 0-88 0 0,0 1-126 0 0,1 1-16 0 0,-2-1 17 0 0,1-2 78 0 0,-1-1 16 0 0,1 0-11 0 0,1-1-20 0 0,-1 3-6 0 0,-3-1 118 0 0,1 2-62 0 0,-1 0 47 0 0,3 0-167 0 0,1 0 1 0 0,0-1-1 0 0,-1 1 1 0 0,1 0-1 0 0,-1-1 1 0 0,1 1-1 0 0,0-1 1 0 0,-1 1-1 0 0,1-1 1 0 0,-1 0-51 0 0,-4-3 165 0 0,2 1-109 0 0,0 1-64 0 0,-3 0 67 0 0,1 1 45 0 0,4 1-51 0 0,0 0 0 0 0,0 0 0 0 0,0 1 1 0 0,0-1-1 0 0,0 1 0 0 0,0-1 0 0 0,0 1 0 0 0,1-1 1 0 0,-3 2-54 0 0,-3 2 177 0 0,4-1-104 0 0,0-1-35 0 0,2 0 118 0 0,-1-1-35 0 0,-2 0 32 0 0,0-1-79 0 0,-1-1-46 0 0,2 1 49 0 0,-6 1 23 0 0,4 5 1 0 0,0 0-33 0 0,-9 0 30 0 0,1 5-2 0 0,10-6 0 0 0,3-3-88 0 0,0-1 0 0 0,0 0 1 0 0,-1 1-1 0 0,1-1 0 0 0,0 0 1 0 0,-1 1-1 0 0,1-1 0 0 0,-1 0 1 0 0,1 1-1 0 0,-1-1 0 0 0,1 0 1 0 0,-1 0-1 0 0,0 0 0 0 0,0 0 1 0 0,0 1-1 0 0,0-1 1 0 0,0 0-1 0 0,0 0 0 0 0,0-1 1 0 0,0 1-1 0 0,0 0 0 0 0,0 0 1 0 0,0 0-9 0 0,-7 2 42 0 0,1 1 3 0 0,5 8-36 0 0,2-11-9 0 0,0 1 0 0 0,0 0 0 0 0,0-1 0 0 0,-1 1 0 0 0,1 0 0 0 0,-1-1 0 0 0,1 1 0 0 0,-1-1 0 0 0,1 1 0 0 0,-1-1 0 0 0,0 1 0 0 0,0-1 0 0 0,0 0 0 0 0,-5 13 0 0 0,3-1-5 0 0,1 3 90 0 0,2 4 98 0 0,1 12 164 0 0,0-15-175 0 0,-1-3-36 0 0,-1-4-98 0 0,2 0-14 0 0,13 19 32 0 0,-10-17-18 0 0,-3-11-33 0 0,-1 0 0 0 0,0 0-1 0 0,1 0 1 0 0,-1 1 0 0 0,1-1 0 0 0,0 0-1 0 0,-1 0 1 0 0,1 0 0 0 0,0 0 0 0 0,-1 0-1 0 0,1 0 1 0 0,0 0 0 0 0,0-1 0 0 0,0 1-1 0 0,0 0 1 0 0,0 0 0 0 0,0-1 0 0 0,1 1-5 0 0,11 5 64 0 0,-8 1-26 0 0,-5-7-37 0 0,0 1 1 0 0,1-1-1 0 0,-1 0 0 0 0,0 1 0 0 0,0-1 0 0 0,1 1 0 0 0,-1-1 0 0 0,0 1 0 0 0,1-1 1 0 0,-1 0-1 0 0,1 1 0 0 0,-1-1 0 0 0,0 0 0 0 0,1 0 0 0 0,-1 1 0 0 0,1-1 0 0 0,-1 0 1 0 0,1 0-1 0 0,-1 0 0 0 0,1 1 0 0 0,-1-1 0 0 0,1 0 0 0 0,-1 0 0 0 0,1 0 0 0 0,-1 0 1 0 0,1 0-1 0 0,-1 0 0 0 0,1 0 0 0 0,-1 0 0 0 0,1 0 0 0 0,-1 0 0 0 0,1 0-1 0 0,3 0 3 0 0,15 0 35 0 0,1 0 41 0 0,1 0 42 0 0,0 0 44 0 0,-19-1-154 0 0,0 1 1 0 0,-1 0-1 0 0,1-1 1 0 0,0 1-1 0 0,-1-1 1 0 0,1 0-1 0 0,0 1 1 0 0,-1-1 0 0 0,1 0-1 0 0,-1 0 1 0 0,2-1-12 0 0,6-3 33 0 0,2 0 12 0 0,-9 5-41 0 0,-1-1 1 0 0,0 1-1 0 0,0 0 1 0 0,0-1 0 0 0,0 0-1 0 0,0 1 1 0 0,1-1-1 0 0,-1 1 1 0 0,0-1 0 0 0,-1 0-1 0 0,1 0 1 0 0,0 0 0 0 0,0 0-1 0 0,0 1 1 0 0,0-1-1 0 0,-1 0 1 0 0,1 0 0 0 0,0-1-5 0 0,4-9 51 0 0,-4 9-24 0 0,0-1 0 0 0,0 1-1 0 0,1 0 1 0 0,-1-1 0 0 0,0 1-1 0 0,1 0 1 0 0,0 0 0 0 0,-1 0 0 0 0,1 0-27 0 0,1-1 3 0 0,0 0 49 0 0,3-2 86 0 0,7-9 259 0 0,-10 10-313 0 0,-1 0-45 0 0,3-4-3 0 0,0-4-28 0 0,2-1-9 0 0,-6 9 1 0 0,0 0 0 0 0,0-1 0 0 0,0 1 0 0 0,-1-1 0 0 0,1 1 0 0 0,-1-1 0 0 0,0 1 0 0 0,-1-1 0 0 0,0-3 0 0 0,0-9 0 0 0,1 1 33 0 0,0 8-30 0 0,0 5 23 0 0,0-8 44 0 0,0-14 66 0 0,0 22-78 0 0,0 16 5 0 0,-1-10-63 0 0,1 0 0 0 0,0 1 0 0 0,0-1 1 0 0,0 0-1 0 0,0 1 0 0 0,1-1 1 0 0,-1 0-1 0 0,1 0 0 0 0,0 1 1 0 0,0-1-1 0 0,4 6 0 0 0,-4-8 5 0 0,0 1 0 0 0,0-1-1 0 0,0 1 1 0 0,0-1 0 0 0,0 1-1 0 0,-1-1 1 0 0,1 1 0 0 0,-1 0 0 0 0,1-1-1 0 0,-1 1 1 0 0,0 0 0 0 0,1 0-1 0 0,-1-1 1 0 0,0 1-5 0 0,0 4 18 0 0,0 1-1 0 0,1-1 0 0 0,0 0 1 0 0,1 0-1 0 0,1 5-17 0 0,1 4 13 0 0,-2-9-20 0 0,1 13 8 0 0,-3-18-1 0 0,0 1 0 0 0,0-1 0 0 0,0 1 0 0 0,0-1 0 0 0,1 1 0 0 0,-1-1 0 0 0,0 1 0 0 0,1-1 0 0 0,-1 0 0 0 0,1 2 0 0 0,10 13 0 0 0,-6-2 0 0 0,6-9 0 0 0,-5 9 0 0 0,7 2 0 0 0,-8-11 4 0 0,0-2-10 0 0,18 8 78 0 0,3 4 4 0 0,-26-15-90 0 0,2-1-33 0 0,3 1-40 0 0,-5 3-89 0 0,0 10-14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2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213 361 7856 0 0,'0'0'174'0'0,"0"0"29"0"0,0 0 13 0 0,-3 0-31 0 0,3 0-182 0 0,-1 0-1 0 0,0 0 1 0 0,1 0-1 0 0,-1 0 1 0 0,0 0-1 0 0,0 0 1 0 0,1-1-1 0 0,-1 1 1 0 0,0 0-1 0 0,1 0 1 0 0,-1 0-1 0 0,0-1 1 0 0,1 1-1 0 0,-1 0 1 0 0,1-1-3 0 0,-3-6 17 0 0,3 3 44 0 0,0 2 67 0 0,-3 1 144 0 0,3 2-247 0 0,-1-1 0 0 0,1 0-1 0 0,-1 0 1 0 0,0 0-1 0 0,1 0 1 0 0,-1 0 0 0 0,1-1-1 0 0,-1 1 1 0 0,1 0-1 0 0,-1 0 1 0 0,1 0 0 0 0,-1 0-1 0 0,1-1 1 0 0,0 1-1 0 0,-1 0 1 0 0,1 0 0 0 0,-1-1-1 0 0,1 1 1 0 0,-1 0-1 0 0,1-1 1 0 0,0 1 0 0 0,-1 0-1 0 0,1-1 1 0 0,0 1-1 0 0,-1 0 1 0 0,1-1 0 0 0,0 1-1 0 0,0-1 1 0 0,-1 1-1 0 0,1-1 1 0 0,0 1 0 0 0,0-1-1 0 0,0 1 1 0 0,-1-1-1 0 0,1 1 1 0 0,0-1 0 0 0,0 1-1 0 0,0-1 1 0 0,0 1-1 0 0,0-1 1 0 0,0 1 0 0 0,0-1-25 0 0,0-2 513 0 0,-2 3-62 0 0,1 0-431 0 0,1 0-1 0 0,-1 0 1 0 0,1 0 0 0 0,-1 0 0 0 0,1 0 0 0 0,-1 0 0 0 0,1 0 0 0 0,-1 0 0 0 0,1 0 0 0 0,-1 0 0 0 0,1 0 0 0 0,-1-1-1 0 0,1 1 1 0 0,-1 0 0 0 0,1 0 0 0 0,-1-1 0 0 0,1 1 0 0 0,-1 0 0 0 0,1-1 0 0 0,0 1 0 0 0,-1 0 0 0 0,1-1-1 0 0,0 1 1 0 0,-1 0 0 0 0,1-1 0 0 0,0 1 0 0 0,-1-1 0 0 0,1 1 0 0 0,0-1 0 0 0,0 1 0 0 0,0-1 0 0 0,-1 1 0 0 0,1-1-1 0 0,0 1 1 0 0,0-1 0 0 0,0 1 0 0 0,0-1 0 0 0,0 1 0 0 0,0-1 0 0 0,0 1 0 0 0,0-1 0 0 0,0 0-20 0 0,0 1 7 0 0,0 0 0 0 0,0 0 0 0 0,0 0 0 0 0,0 0 0 0 0,0 0 0 0 0,0 0 0 0 0,0 0 1 0 0,0 0-1 0 0,0 0 0 0 0,0-1 0 0 0,0 1 0 0 0,0 0 0 0 0,0 0 0 0 0,0 0 0 0 0,0 0 0 0 0,0 0 1 0 0,0 0-1 0 0,0 0 0 0 0,0 0 0 0 0,0 0 0 0 0,0 0 0 0 0,0-1 0 0 0,0 1 0 0 0,0 0 0 0 0,0 0 1 0 0,0 0-1 0 0,0 0 0 0 0,0 0 0 0 0,0 0 0 0 0,0 0 0 0 0,-1 0 0 0 0,1 0 0 0 0,0 0 0 0 0,0 0 1 0 0,0 0-1 0 0,0 0 0 0 0,0 0 0 0 0,0 0 0 0 0,0 0 0 0 0,0 0 0 0 0,0-1 0 0 0,0 1 0 0 0,0 0 1 0 0,-1 0-1 0 0,1 0 0 0 0,0 0 0 0 0,0 0 0 0 0,0 0 0 0 0,0 0 0 0 0,0 0 0 0 0,0 0 0 0 0,0 0 1 0 0,0 1-1 0 0,0-1 0 0 0,0 0 0 0 0,-1 0 0 0 0,1 0-7 0 0,-2 0 41 0 0,0-1 45 0 0,-1 1 33 0 0,-9 1 364 0 0,7-1-302 0 0,-1 2-48 0 0,-3 5 58 0 0,5-3-92 0 0,-2 0-2 0 0,0-3-81 0 0,1 0-19 0 0,0 10 3 0 0,-6-6 10 0 0,5 9 44 0 0,-21 19 74 0 0,5 16-64 0 0,20-46-59 0 0,0 1 0 0 0,0 0 1 0 0,1 0-1 0 0,-1 0 0 0 0,1 0 1 0 0,0 0-1 0 0,0 0 0 0 0,1 0 1 0 0,-1 0-1 0 0,1 3-5 0 0,0-5 1 0 0,0 0 0 0 0,-1 0-1 0 0,1 0 1 0 0,0 0 0 0 0,0-1 0 0 0,-1 1 0 0 0,1 0 0 0 0,-1 0-1 0 0,0 0 1 0 0,1-1 0 0 0,-1 1 0 0 0,0 0 0 0 0,0-1-1 0 0,-1 2 0 0 0,1-2 0 0 0,0 1 0 0 0,0-1 0 0 0,0 1 0 0 0,1 0 0 0 0,-1-1 0 0 0,0 1 0 0 0,1 0 0 0 0,-1 0 0 0 0,1 0 0 0 0,0 0 0 0 0,-1-1 0 0 0,1 1 0 0 0,0 0 0 0 0,0 1 0 0 0,0 92 0 0 0,0-93-2 0 0,0-1 1 0 0,0 1 0 0 0,0-1 0 0 0,0 1 0 0 0,1-1-1 0 0,-1 1 1 0 0,0-1 0 0 0,1 1 0 0 0,-1-1 0 0 0,1 1 1 0 0,13 14-48 0 0,10 9 35 0 0,-21-22 20 0 0,2-1 0 0 0,-2-1 6 0 0,-1 0-1 0 0,1 0 1 0 0,-1-1 0 0 0,1 1-1 0 0,-1-1 1 0 0,1 0 0 0 0,-1 1-1 0 0,2-1-12 0 0,23-1 152 0 0,-15 0-25 0 0,-4-2 8 0 0,5-2-67 0 0,-7 3-27 0 0,-1 0-1 0 0,1 0 0 0 0,-1-1 1 0 0,1 1-1 0 0,-1-1 1 0 0,0-1-1 0 0,-1 1 1 0 0,1-1-41 0 0,12-9 128 0 0,-4 7 5 0 0,-4-8 23 0 0,0 6-83 0 0,3-3 43 0 0,-3-2 30 0 0,2-1-22 0 0,-2 4-87 0 0,-2-2-50 0 0,-2-15-83 0 0,2 13 28 0 0,-6 13 60 0 0,0-1-1 0 0,0 1 0 0 0,-1-1 1 0 0,1 1-1 0 0,0-1 0 0 0,-1 1 1 0 0,1-1-1 0 0,-1 1 0 0 0,0-1 1 0 0,1 0-1 0 0,-1 1 0 0 0,0-1 1 0 0,0 0 8 0 0,0-5-13 0 0,0 5 12 0 0,-1-1 1 0 0,1 1 0 0 0,0 0-1 0 0,1 0 1 0 0,-1-1 0 0 0,0 1-1 0 0,1 0 1 0 0,-1 0 0 0 0,1 0 0 0 0,0-1 0 0 0,4-6 0 0 0,-4 8 0 0 0,0-1 0 0 0,0 1 0 0 0,0-1 0 0 0,-1 1 0 0 0,1-1 0 0 0,0 1 0 0 0,-1-1 0 0 0,1 0 0 0 0,-1 1 0 0 0,1-1 0 0 0,-1 0 0 0 0,0 0 0 0 0,0 1 0 0 0,0-1 0 0 0,0-8 2 0 0,0-4-4 0 0,0-11 55 0 0,0 11-54 0 0,0 18-45 0 0,0-3 44 0 0,0 1-1 0 0,0 0 1 0 0,0 0 0 0 0,0 0-1 0 0,0 0 1 0 0,0 0-1 0 0,1 0 1 0 0,-1 0-1 0 0,1-1 1 0 0,-1 1 0 0 0,1 1 2 0 0,3 0-18 0 0,3 2-12 0 0,-1 20 18 0 0,0-11 7 0 0,-5-13 0 0 0,0 1-1 0 0,0-1 1 0 0,0 0 0 0 0,-1 1 0 0 0,1 0-1 0 0,-1-1 1 0 0,1 1 0 0 0,-1-1-1 0 0,1 1 1 0 0,-1 0 0 0 0,0-1-1 0 0,0 1 1 0 0,0 0 5 0 0,0-1-3 0 0,1 1 0 0 0,-1 0-1 0 0,0 0 1 0 0,1 0 0 0 0,-1-1 0 0 0,1 1 0 0 0,-1 0-1 0 0,1 0 1 0 0,0-1 0 0 0,0 1 0 0 0,0 0-1 0 0,0-1 1 0 0,0 1 0 0 0,0-1 0 0 0,0 0-1 0 0,0 1 1 0 0,1-1 0 0 0,-1 0 0 0 0,1 1 3 0 0,11 15-17 0 0,-4 5 17 0 0,-9-20 0 0 0,1 0 0 0 0,-1 0 0 0 0,1 0 0 0 0,0 0 0 0 0,0-1 0 0 0,0 1 0 0 0,0 0 0 0 0,0-1 0 0 0,0 1 0 0 0,0 0 0 0 0,0-1 0 0 0,13 8 0 0 0,-8 4 0 0 0,-4-7 0 0 0,0-3 0 0 0,24 21 0 0 0,-21-18-10 0 0,22 21-60 0 0,-16-18 11 0 0,-4-5-25 0 0,-1-2-36 0 0,0-1-60 0 0,-3-1-225 0 0,-3 0 214 0 0,0 0 85 0 0,1 0-36 0 0,-1 0-11 0 0,1 0-36 0 0,-1 0-42 0 0,1 0-48 0 0,0 0-50 0 0,0 0-48 0 0,0 0-42 0 0,0 0-36 0 0,1 0-132 0 0,0 0-37 0 0,4 0-1374 0 0</inkml:trace>
  <inkml:trace contextRef="#ctx0" brushRef="#br0" timeOffset="383.82">672 410 7512 0 0,'2'2'31'0'0,"-1"-1"-16"0"0,1 1 1 0 0,-1-1 0 0 0,0 0 0 0 0,1 1-1 0 0,-1-1 1 0 0,0 1 0 0 0,0-1-1 0 0,0 1 1 0 0,0 1-16 0 0,1 5 137 0 0,-2-4-25 0 0,0 2 36 0 0,3 4 5 0 0,2 0-96 0 0,-4-8-57 0 0,0-1 1 0 0,0 1-1 0 0,0 0 1 0 0,0 0-1 0 0,0 0 0 0 0,-1 0 1 0 0,1 0-1 0 0,0 0 1 0 0,-1 0-1 0 0,0 0 0 0 0,1 0 1 0 0,-1 1-1 0 0,0 4 3 0 0,0 9 0 0 0,3-6 92 0 0,2-2 111 0 0,-2-3-18 0 0,-1 0 42 0 0,0 2 41 0 0,-1 0 38 0 0,-1 2 61 0 0,1-3 17 0 0,2 8 581 0 0,-2-11-705 0 0,0 1-38 0 0,1-1-66 0 0,0 0-49 0 0,0-1-59 0 0,0 1-67 0 0,1 0 546 0 0,-3-3-32 0 0,0 0-122 0 0,0 0-50 0 0,0 0-8 0 0,0 0-19 0 0,0 0-64 0 0,0 0-31 0 0,0 0-4 0 0,0 0-7 0 0,0 0-29 0 0,-3 0-17 0 0,-5-2-78 0 0,8 2-59 0 0,-1-1 0 0 0,1 1-1 0 0,0 0 1 0 0,-1-1 0 0 0,1 1-1 0 0,-1 0 1 0 0,1-1 0 0 0,0 1-1 0 0,-1-1 1 0 0,1 1 0 0 0,0-1-1 0 0,0 1 1 0 0,-1-1 0 0 0,1 1-1 0 0,0-1 1 0 0,0 1-1 0 0,0-1-9 0 0,-1-25 301 0 0,1 10-203 0 0,4-9-2 0 0,-1 17-42 0 0,0-1 1 0 0,1 1 0 0 0,0-1-1 0 0,1 1 1 0 0,0 1-1 0 0,0-1-54 0 0,5-14 73 0 0,-1-3-30 0 0,-6 22-33 0 0,0 0-1 0 0,0 1 0 0 0,0-1 1 0 0,0 1-1 0 0,0-1 1 0 0,1 1-1 0 0,-1 0 0 0 0,1 0 1 0 0,0 0-1 0 0,2 0-9 0 0,1-2 20 0 0,-2 3-18 0 0,-1 0 0 0 0,1 0 0 0 0,-1 0 1 0 0,1 1-1 0 0,-1-1 0 0 0,1 1 0 0 0,-1 0 0 0 0,1 1 1 0 0,3 0-3 0 0,9 0 44 0 0,-15-1-44 0 0,1 0 0 0 0,-1 1 1 0 0,1-1-1 0 0,-1 1 0 0 0,1 0 1 0 0,-1-1-1 0 0,0 1 0 0 0,0 1 1 0 0,1-1-1 0 0,-1 0 0 0 0,0 0 0 0 0,0 1 1 0 0,0-1-1 0 0,0 1 0 0 0,-1 0 1 0 0,1-1-1 0 0,0 1 0 0 0,1 2 0 0 0,14 22 21 0 0,-8-10 47 0 0,2 3-10 0 0,-5 9-32 0 0,10 10 118 0 0,11 38 0 0 0,-24-57-115 0 0,-3-17-25 0 0,0-1 0 0 0,0 1 0 0 0,0-1 0 0 0,0 1 0 0 0,0-1 0 0 0,1 0 0 0 0,-1 1 1 0 0,1-1-1 0 0,-1 1 0 0 0,1 0-4 0 0,1 2-42 0 0,4 7 35 0 0,5 9 109 0 0,-5-12-84 0 0,1 1-65 0 0,-2-5-17 0 0,-1-1-35 0 0,0 0-40 0 0,1-1-45 0 0,0-1-50 0 0,0-1-57 0 0,-4 0 32 0 0,-1 0-41 0 0,1 0-37 0 0,-1 1-35 0 0,1-1-243 0 0,0 0-56 0 0,3 2-792 0 0,3 2-218 0 0,2 0-63 0 0,2 2-200 0 0</inkml:trace>
  <inkml:trace contextRef="#ctx0" brushRef="#br0" timeOffset="854.53">1672 377 6624 0 0,'0'0'192'0'0,"-3"0"-7"0"0,-14 0-138 0 0,-13 0-55 0 0,24 1 36 0 0,1 1 49 0 0,0 3 181 0 0,5-4-234 0 0,-1 0 0 0 0,1-1 0 0 0,-1 1 0 0 0,1-1 0 0 0,0 1 0 0 0,-1-1 0 0 0,0 1 0 0 0,1-1 0 0 0,-1 1 0 0 0,1-1 0 0 0,-1 0 0 0 0,1 1 0 0 0,-1-1 0 0 0,0 0 0 0 0,1 1 0 0 0,-1-1 0 0 0,0 0 0 0 0,1 0 0 0 0,-1 0 0 0 0,0 1 0 0 0,0-1 0 0 0,1 0 0 0 0,-1 0-1 0 0,0 0 1 0 0,1 0 0 0 0,-1 0-24 0 0,-12 2 398 0 0,-1 5 49 0 0,2-1-105 0 0,2-5-79 0 0,8-1-213 0 0,0 0 0 0 0,0 1 0 0 0,0-1 0 0 0,1 0 0 0 0,-1 1 1 0 0,0-1-1 0 0,1 1 0 0 0,-1 0 0 0 0,-1 0-50 0 0,-15 12 363 0 0,2 3-73 0 0,6-1-58 0 0,4-1-30 0 0,-7-6-8 0 0,8-3-145 0 0,1 1 0 0 0,0 0 0 0 0,1-1 0 0 0,0 1 0 0 0,-1 1-49 0 0,1 0 49 0 0,-1 0-1 0 0,0 0 1 0 0,0-1-1 0 0,-1 0 1 0 0,-2 2-49 0 0,6-6 9 0 0,-1 0 0 0 0,0 0 0 0 0,1 0 1 0 0,0 0-1 0 0,-1 0 0 0 0,1 1 0 0 0,0-1 1 0 0,0 0-1 0 0,0 0 0 0 0,0 1 1 0 0,1-1-1 0 0,-1 1 0 0 0,1-1 0 0 0,-1 0 1 0 0,1 1-1 0 0,0-1 0 0 0,0 1 0 0 0,0-1 1 0 0,0 2-10 0 0,0-2 10 0 0,0 0 0 0 0,-1 0 0 0 0,1 0 1 0 0,-1 0-1 0 0,1 0 0 0 0,-1 0 0 0 0,0 0 1 0 0,1 0-1 0 0,-1 0 0 0 0,0 0 0 0 0,0 0 1 0 0,-1 0-11 0 0,1-1 5 0 0,1 0 1 0 0,-1-1-1 0 0,0 1 1 0 0,1 0-1 0 0,-1 0 1 0 0,1 0-1 0 0,-1 0 1 0 0,1 0-1 0 0,0 0 1 0 0,-1 0-1 0 0,1 0 1 0 0,0 0 0 0 0,0 0-1 0 0,0 0 1 0 0,-1 0-1 0 0,1 0 1 0 0,0 0-1 0 0,1 0 1 0 0,-1 0-1 0 0,0 0 1 0 0,0 0-1 0 0,0 1 1 0 0,1-1-1 0 0,-1 0 1 0 0,0 0-6 0 0,6 8 39 0 0,-5-8-29 0 0,0 1-1 0 0,0-1 1 0 0,-1 1 0 0 0,1-1 0 0 0,0 1 0 0 0,0-1-1 0 0,-1 1 1 0 0,1 0 0 0 0,-1 0 0 0 0,1-1 0 0 0,-1 3-10 0 0,0-1 72 0 0,3-1 13 0 0,1 2-78 0 0,2 0 63 0 0,-4-3-35 0 0,-1 0 0 0 0,1 0-1 0 0,0-1 1 0 0,0 1 0 0 0,0 0-1 0 0,0-1 1 0 0,0 0 0 0 0,-1 1 0 0 0,1-1-1 0 0,0 0 1 0 0,0 0 0 0 0,1 0-35 0 0,8-3 139 0 0,-3-2-63 0 0,-6 4-60 0 0,-1 0 0 0 0,1 0 0 0 0,-1 0 0 0 0,1 1-1 0 0,-1-1 1 0 0,1 0 0 0 0,0 1 0 0 0,-1-1 0 0 0,1 1-1 0 0,0-1 1 0 0,0 1 0 0 0,-1 0 0 0 0,1 0 0 0 0,0 0 0 0 0,1 0-16 0 0,-1 0 18 0 0,1 0 0 0 0,0-1 0 0 0,0 1 0 0 0,0 0 0 0 0,-1-1 1 0 0,1 0-1 0 0,0 0 0 0 0,-1 1 0 0 0,1-2 0 0 0,-1 1 0 0 0,2 0-18 0 0,1-3 47 0 0,0 0-1 0 0,0 0 0 0 0,0 0 0 0 0,0 0 0 0 0,0-1-46 0 0,2-3 60 0 0,-2 3-15 0 0,0 0 1 0 0,0 0-1 0 0,0 1 1 0 0,3-2-46 0 0,-2 2 24 0 0,10-9 64 0 0,-2-5-2 0 0,-6 5-53 0 0,4-3 9 0 0,-2-2 29 0 0,3-2 2 0 0,-11 18-64 0 0,0-1 0 0 0,0 0 0 0 0,-1 0 0 0 0,1 1 0 0 0,-1-1 0 0 0,1 0 0 0 0,-1-1-9 0 0,3-21 80 0 0,-4 18-63 0 0,1 1 1 0 0,0 0 0 0 0,1 0 0 0 0,-1-1-1 0 0,1 1-17 0 0,6-28 108 0 0,-8 32-92 0 0,0-1-1 0 0,0 1 1 0 0,0 0 0 0 0,0 0 0 0 0,0 0 0 0 0,0-1-1 0 0,-1 1 1 0 0,0-1-16 0 0,-5-13 128 0 0,5 13-99 0 0,0-1 0 0 0,-1 1 0 0 0,1-1 0 0 0,1 1 0 0 0,-1-1 0 0 0,0 0 0 0 0,1 1 0 0 0,0-1 1 0 0,0 0-30 0 0,-3-28 166 0 0,-4 4-84 0 0,3 9-46 0 0,-2-14 21 0 0,-4 11-30 0 0,4-8 37 0 0,-5-3-48 0 0,6 3-6 0 0,-1 14 21 0 0,4 13-28 0 0,1 0-1 0 0,0-1 1 0 0,0 1 0 0 0,0-1 0 0 0,0 1 0 0 0,1-1 0 0 0,-1 0 0 0 0,1-1-3 0 0,0-47 0 0 0,-1 75-139 0 0,2 6 57 0 0,2-12 63 0 0,1-6 18 0 0,-2-8 0 0 0,-1 0 0 0 0,1 0 0 0 0,-1 0 0 0 0,0 0 0 0 0,0 0 0 0 0,-1 1 0 0 0,1-1 0 0 0,-1 0 0 0 0,0 1 0 0 0,0 2 1 0 0,1 2-13 0 0,0-1 1 0 0,0 1-1 0 0,1 0 1 0 0,1 5 12 0 0,0-4-1 0 0,-1-1 0 0 0,-1 1 0 0 0,0-1 1 0 0,1 9 0 0 0,-2-7 0 0 0,1 0 0 0 0,0-1 0 0 0,1 1 0 0 0,0-1 0 0 0,0 0 0 0 0,0 1 0 0 0,0-1 0 0 0,0 1 0 0 0,-1-1 0 0 0,0 1 0 0 0,-1 0 0 0 0,1 0 0 0 0,-1-1 0 0 0,1 1 0 0 0,1-1 0 0 0,0 1 0 0 0,0-1 0 0 0,1 0 0 0 0,-1 1 0 0 0,-1 0 0 0 0,1-1 0 0 0,-2 1 0 0 0,1 0 0 0 0,0 6-58 0 0,3 8 110 0 0,-1-14-36 0 0,0 0-40 0 0,-2-3-26 0 0,1 0-36 0 0,-1-2-19 0 0,-1 1-33 0 0,1 1-39 0 0,-1-1-43 0 0,0-3-8 0 0,0 1-38 0 0,0 2-368 0 0,0-1 83 0 0,1-1-51 0 0,1 4-711 0 0,2 1-558 0 0,5 1-1058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39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264 345 6336 0 0,'0'0'141'0'0,"0"0"23"0"0,0 0 11 0 0,0-3-29 0 0,0-10-116 0 0,0-7-3 0 0,0 14 57 0 0,0 5 61 0 0,0-2 64 0 0,0 0 296 0 0,0 0 21 0 0,0 2-497 0 0,0 1 0 0 0,0-1 0 0 0,0 1 1 0 0,0-1-1 0 0,0 0 0 0 0,0 1 0 0 0,0-1 0 0 0,-1 1 0 0 0,1-1 1 0 0,0 1-1 0 0,0-1 0 0 0,-1 0 0 0 0,1 1 0 0 0,0-1 1 0 0,-1 1-1 0 0,1-1 0 0 0,0 1-29 0 0,-1-1 22 0 0,1 1 0 0 0,-1 0 1 0 0,1-1-1 0 0,-1 1 0 0 0,1 0 0 0 0,-1 0 0 0 0,0-1 0 0 0,1 1 1 0 0,-1 0-1 0 0,1 0 0 0 0,-1 0 0 0 0,0 0 0 0 0,1-1 1 0 0,-1 1-1 0 0,1 0 0 0 0,-1 0 0 0 0,0 0-22 0 0,-1 0 317 0 0,2 0-11 0 0,-3-2-6 0 0,-8-9-18 0 0,9 9-128 0 0,0 1-41 0 0,-2 0 16 0 0,-4 2-19 0 0,8-1-70 0 0,-3 0 226 0 0,0 0-63 0 0,0 0-87 0 0,1 0-58 0 0,-2 0-11 0 0,2 0 7 0 0,-3 3 178 0 0,3-2-208 0 0,1 0 0 0 0,0 1 1 0 0,-1-1-1 0 0,1 0 0 0 0,-1 0 1 0 0,0 0-1 0 0,1 0 0 0 0,-1 0 1 0 0,0-1-1 0 0,0 1 1 0 0,1 0-1 0 0,-1-1 0 0 0,0 1 1 0 0,0-1-1 0 0,-1 0-24 0 0,-2 3 121 0 0,-17 11 39 0 0,0 0-80 0 0,21-13-75 0 0,-1 1 0 0 0,0-1 0 0 0,0 1 0 0 0,1 0 0 0 0,-1-1 0 0 0,0 1 0 0 0,1 0 1 0 0,0 0-1 0 0,-1 2-5 0 0,-3 6 14 0 0,4-7-8 0 0,0-1-1 0 0,0 1 1 0 0,-1-1 0 0 0,1 0-1 0 0,0 0 1 0 0,-1 0 0 0 0,0 0-1 0 0,1 0 1 0 0,-1 0-6 0 0,-3 4 3 0 0,0 0 0 0 0,0 0 0 0 0,1 0 0 0 0,-3 5-3 0 0,0 1-1 0 0,2-4 1 0 0,0 1 0 0 0,1 0 0 0 0,-1 3 0 0 0,-9 15 0 0 0,12-23 0 0 0,0-1 0 0 0,0 1 0 0 0,0 0 0 0 0,0 0 0 0 0,0 0 0 0 0,1 0 0 0 0,0 0 0 0 0,0 0 0 0 0,0 0 0 0 0,0 0 0 0 0,1 0 0 0 0,0 1 0 0 0,0-1 0 0 0,0 0 0 0 0,0 0 0 0 0,0 1 0 0 0,1 14 0 0 0,-1 27 0 0 0,0-44 0 0 0,0 0 0 0 0,0 0 0 0 0,0-1 0 0 0,1 1 0 0 0,-1 0 0 0 0,1 0 0 0 0,-1-1 0 0 0,1 1 0 0 0,0 0 0 0 0,-1-1 0 0 0,1 1 0 0 0,0-1 0 0 0,0 1 0 0 0,0-1 0 0 0,0 1 0 0 0,1-1 0 0 0,-1 0 0 0 0,0 0 0 0 0,0 1 0 0 0,1-1 0 0 0,22 24 0 0 0,-20-22 0 0 0,1-1 0 0 0,-1-1 0 0 0,1 0 0 0 0,-1 0-1 0 0,1 0 1 0 0,-1 0 0 0 0,1-1 0 0 0,-1 0 0 0 0,1 0 0 0 0,-1 0 0 0 0,5-1 0 0 0,7 0 11 0 0,-14 1-7 0 0,0 0 0 0 0,0-1 0 0 0,-1 1-1 0 0,1 0 1 0 0,0-1 0 0 0,-1 1 0 0 0,1-1-1 0 0,0 1 1 0 0,-1-1 0 0 0,1 0 0 0 0,-1 0 0 0 0,1 0-1 0 0,-1 0 1 0 0,1 0-4 0 0,6-4 1 0 0,3 0 2 0 0,-9 4 2 0 0,1 0 1 0 0,-1 0 0 0 0,0 0-1 0 0,1-1 1 0 0,-1 1-1 0 0,0-1 1 0 0,0 1-1 0 0,0-1 1 0 0,0 0-6 0 0,12-11 17 0 0,-7 7-3 0 0,-1-1 1 0 0,1 0-1 0 0,-1 0 1 0 0,3-5-15 0 0,8-13-12 0 0,-4 15-48 0 0,-9-3 19 0 0,2-5-18 0 0,3 5-21 0 0,1 1-113 0 0,-7 5 55 0 0,1 0 0 0 0,-1 1 0 0 0,0-1 0 0 0,-1-1 138 0 0,2-2-138 0 0,-3 4 89 0 0,2-4-122 0 0,-3 1-37 0 0,0 1-55 0 0,3 0-47 0 0,0 2 88 0 0,4-11-264 0 0,-5 10 247 0 0,-1 3 73 0 0,-1 0-35 0 0,-1 0-43 0 0,0-1-49 0 0,-1 1-229 0 0,-1-1-105 0 0,0 1-227 0 0,-3-2-540 0 0</inkml:trace>
  <inkml:trace contextRef="#ctx0" brushRef="#br0" timeOffset="344.62">248 1 6216 0 0,'0'0'133'0'0,"0"0"23"0"0,0 0 15 0 0,0 0-51 0 0,0 0-11 0 0,0 0 35 0 0,0 0 119 0 0,0 0 219 0 0,0 0 20 0 0,0 0-5 0 0,0 0-28 0 0,0 0-11 0 0,0 0-2 0 0,0 0-18 0 0,0 0-74 0 0,0 0-38 0 0,0 0-6 0 0,0 0-16 0 0,0 0-67 0 0,0 0-28 0 0,0 3-7 0 0,0 0-132 0 0,0 2 47 0 0,0 15 398 0 0,0-12-328 0 0,0-4-113 0 0,0-1-37 0 0,-3 3 211 0 0,2-5-228 0 0,0-1-11 0 0,0 1-1 0 0,0 0 0 0 0,0 0 1 0 0,1-1-1 0 0,-1 1 1 0 0,0 0-1 0 0,0 0 0 0 0,1 0 1 0 0,-1 0-1 0 0,1 0 0 0 0,-1 0 1 0 0,1 0-1 0 0,-1 0 0 0 0,1 0 1 0 0,0 0-1 0 0,-1 0 0 0 0,1 0 1 0 0,0 0-1 0 0,0 0 0 0 0,0 0 1 0 0,0 0-1 0 0,0 1 0 0 0,0-1 1 0 0,0 0-1 0 0,0 0 1 0 0,0 0-1 0 0,0 0 0 0 0,1 1-8 0 0,4 6 48 0 0,-4-6-38 0 0,0-1 1 0 0,0 0-1 0 0,0 1 1 0 0,0 0-1 0 0,-1-1 1 0 0,1 1-1 0 0,0-1 1 0 0,-1 1-1 0 0,0 0 1 0 0,1-1-1 0 0,-1 1 1 0 0,0 0-1 0 0,0 0 1 0 0,1 0-11 0 0,-2 15 114 0 0,0-11-76 0 0,1-1 0 0 0,0 1 0 0 0,0-1 0 0 0,0 1 0 0 0,1-1 0 0 0,-1 1 1 0 0,2-1-1 0 0,-1 2-38 0 0,4 4 49 0 0,2 8 42 0 0,-5 0 29 0 0,-1-11-68 0 0,0 1 1 0 0,0-1 0 0 0,1 1 0 0 0,0-1 0 0 0,4 8-53 0 0,-5-14 13 0 0,2 16 122 0 0,-2-4-44 0 0,0 6 22 0 0,4-3-23 0 0,-3-10-42 0 0,0 0 1 0 0,0 0 0 0 0,-1 1 0 0 0,0-1 0 0 0,0 3-49 0 0,1 18 93 0 0,7 2-39 0 0,-7-23-31 0 0,8 15 31 0 0,-8-20-38 0 0,-1 1 0 0 0,0-1 0 0 0,0 0 0 0 0,0 0 0 0 0,0 1 0 0 0,-1-1 0 0 0,1 1 0 0 0,0-1 0 0 0,-1 1 0 0 0,0-1 0 0 0,0 1 0 0 0,0 1-16 0 0,0-1 14 0 0,0 0 0 0 0,0 0 0 0 0,1 0 0 0 0,-1 0 0 0 0,1 0 0 0 0,-1 0 0 0 0,1 1-14 0 0,7 4 85 0 0,-8-8-79 0 0,1 0 0 0 0,-1 1 0 0 0,1-1 0 0 0,-1 0 0 0 0,0 1 0 0 0,1-1 0 0 0,-1 0 0 0 0,1 1 0 0 0,-1-1 0 0 0,0 1 0 0 0,0-1 0 0 0,1 0 0 0 0,-1 1 0 0 0,0-1 0 0 0,0 1 0 0 0,1-1 0 0 0,-1 1-1 0 0,0-1 1 0 0,0 1 0 0 0,0 0 0 0 0,0-1 0 0 0,0 1 0 0 0,0-1 0 0 0,0 1 0 0 0,0-1 0 0 0,0 1 0 0 0,0-1 0 0 0,0 1 0 0 0,0-1-6 0 0,2 12 128 0 0,5 2 17 0 0,-1-2-10 0 0,-5-3-15 0 0,-1-6 69 0 0,0-3 3 0 0,0 0 0 0 0,0 2-32 0 0,0 4-134 0 0,0-1-36 0 0,0-2-28 0 0,0-3-41 0 0,0 0-50 0 0,0 0-41 0 0,0 0-232 0 0,0 0 299 0 0,0 0 3 0 0,0 0-18 0 0,0 0-45 0 0,0 0-13 0 0,0 0-44 0 0,0 0-51 0 0,0 0-57 0 0,0 0-60 0 0,0 0-57 0 0,0 0-51 0 0,0 0-43 0 0,0 0-158 0 0,0 0-43 0 0,0 0-191 0 0,0 0-511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31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787 443 6296 0 0,'0'0'184'0'0,"0"0"-42"0"0,0 0 4 0 0,0 0 61 0 0,0 0 184 0 0,0 0 343 0 0,0 0 30 0 0,0 0-313 0 0,0 0-178 0 0,0 0-38 0 0,0 0 68 0 0,0 0 155 0 0,0 0-12 0 0,0 0-15 0 0,-2 3-47 0 0,-9 8-21 0 0,9-10-187 0 0,0 0-40 0 0,-1 0 36 0 0,-1 0-87 0 0,-2-2-50 0 0,4 0 57 0 0,0 1-54 0 0,0 0 0 0 0,1 1 0 0 0,-1-1 0 0 0,0 0 0 0 0,1 1 0 0 0,-1-1 0 0 0,1 1 0 0 0,-1-1 0 0 0,1 1 0 0 0,-1 0 0 0 0,1-1 0 0 0,-2 2-38 0 0,-1 0 90 0 0,1 1-40 0 0,-1-1-46 0 0,2-1 18 0 0,0-1 0 0 0,0 1 1 0 0,0-1-1 0 0,0 1 1 0 0,0-1-1 0 0,0 0 1 0 0,0 0-1 0 0,0 0 1 0 0,0 0-1 0 0,0 0 0 0 0,-1 0-22 0 0,1-1 19 0 0,0 1 0 0 0,0 0 1 0 0,0 0-1 0 0,0 0 0 0 0,0 0 0 0 0,0 1 0 0 0,0-1 0 0 0,1 0 0 0 0,-1 1 0 0 0,0-1 0 0 0,-1 1-19 0 0,-6 4 65 0 0,8-3-50 0 0,0-1-1 0 0,-1-1 1 0 0,1 1 0 0 0,-1 0-1 0 0,0 0 1 0 0,1-1 0 0 0,-1 1-1 0 0,1 0 1 0 0,-1-1 0 0 0,0 0-1 0 0,0 1 1 0 0,1-1 0 0 0,-1 0-1 0 0,0 0-14 0 0,0 0 14 0 0,1 0-1 0 0,-1 0 0 0 0,0 1 1 0 0,1-1-1 0 0,-1 0 0 0 0,1 1 1 0 0,-1-1-1 0 0,0 1 0 0 0,1 0 1 0 0,-1-1-1 0 0,1 1 0 0 0,0 0 1 0 0,-1 0-14 0 0,-12 6 84 0 0,-3-6-6 0 0,15-1-61 0 0,-1 0 0 0 0,1 0-1 0 0,-1 0 1 0 0,1 0 0 0 0,-1 0-1 0 0,1 1 1 0 0,-1-1 0 0 0,1 1-1 0 0,-1 0 1 0 0,-1 0-17 0 0,-4 4 39 0 0,6-4-36 0 0,1 0 0 0 0,0 0 0 0 0,-1 0 0 0 0,0 0 1 0 0,1 0-1 0 0,-1-1 0 0 0,1 1 0 0 0,-1-1 0 0 0,0 1 1 0 0,0-1-1 0 0,1 1 0 0 0,-1-1 0 0 0,0 0 0 0 0,0 0 1 0 0,0 0-4 0 0,-11 0 23 0 0,6-1-10 0 0,0 1-1 0 0,0 0 1 0 0,0 1 0 0 0,0-1-1 0 0,-6 3-12 0 0,-2 2 82 0 0,11-3-61 0 0,1-1 0 0 0,-1 0 0 0 0,1 0-1 0 0,-1 0 1 0 0,1 0 0 0 0,-1 0 0 0 0,0-1 0 0 0,1 0 0 0 0,-1 0-21 0 0,-12 0 66 0 0,8 0-24 0 0,0-1 1 0 0,0 2-1 0 0,0-1 1 0 0,0 1-1 0 0,-2 1-42 0 0,-7 3 83 0 0,10-3-38 0 0,0 0 0 0 0,1-1 0 0 0,-1 1 0 0 0,0-1 0 0 0,0-1 1 0 0,-1 1-46 0 0,-19-1 225 0 0,-1 0-64 0 0,3 0-53 0 0,-48 0 120 0 0,43 0-102 0 0,-8 0 118 0 0,19 0-71 0 0,0 0 44 0 0,19 0-213 0 0,0 0-1 0 0,0 0 1 0 0,0 0 0 0 0,0 0-1 0 0,-1 0 1 0 0,1 0 0 0 0,0 0-1 0 0,0 0 1 0 0,0 0-1 0 0,0 0 1 0 0,0 0 0 0 0,0 0-1 0 0,0 0 1 0 0,0 0 0 0 0,0 0-1 0 0,0 0 1 0 0,-1 0-1 0 0,1 0 1 0 0,0 0 0 0 0,0 0-1 0 0,0 0 1 0 0,0 0 0 0 0,0 0-1 0 0,0 0 1 0 0,0 0-1 0 0,0-1 1 0 0,0 1 0 0 0,0 0-1 0 0,0 0 1 0 0,0 0 0 0 0,-1 0-1 0 0,1 0 1 0 0,0 0-1 0 0,0 0 1 0 0,0 0 0 0 0,0 0-1 0 0,0 0 1 0 0,0 0 0 0 0,0 0-1 0 0,0-1 1 0 0,0 1-1 0 0,0 0 1 0 0,0 0 0 0 0,0 0-1 0 0,0 0 1 0 0,0 0 0 0 0,0 0-1 0 0,0 0 1 0 0,0 0-1 0 0,0 0 1 0 0,0-1 0 0 0,0 1-1 0 0,0 0 1 0 0,0 0 0 0 0,0 0-1 0 0,0 0 1 0 0,0 0-4 0 0,0-11 214 0 0,0 11-210 0 0,0 0-1 0 0,0 0 0 0 0,0 0 0 0 0,0 0 0 0 0,0-1 0 0 0,0 1 1 0 0,0 0-1 0 0,0 0 0 0 0,1 0 0 0 0,-1 0 0 0 0,0 0 0 0 0,0 0 1 0 0,-1 0-1 0 0,1 0 0 0 0,0 0 0 0 0,0 0 0 0 0,0-1 0 0 0,0 1 0 0 0,0 0 1 0 0,0 0-1 0 0,0 0 0 0 0,0 0 0 0 0,0 0 0 0 0,0 0 0 0 0,0 0 1 0 0,0 0-1 0 0,0 0 0 0 0,0 0 0 0 0,0 0 0 0 0,0 0 0 0 0,0-1 1 0 0,0 1-1 0 0,0 0 0 0 0,0 0 0 0 0,-1 0 0 0 0,1 0 0 0 0,0 0 0 0 0,0 0 1 0 0,0 0-1 0 0,0 0 0 0 0,0 0 0 0 0,0 0 0 0 0,0 0 0 0 0,0 0 1 0 0,0 0-1 0 0,0 0 0 0 0,-1 0 0 0 0,1 0 0 0 0,0 0 0 0 0,0 0 1 0 0,0 0-1 0 0,0 0 0 0 0,0 0 0 0 0,0 0 0 0 0,0 0 0 0 0,0 0 0 0 0,0 0-3 0 0,0 0 0 0 0,-1 0 3 0 0,0 0-1 0 0,0 0 1 0 0,1 0-1 0 0,-1 0 0 0 0,0 0 1 0 0,1 0-1 0 0,-1 0 1 0 0,0 0-1 0 0,0-1 0 0 0,1 1 1 0 0,-1 0-1 0 0,0 0 1 0 0,1-1-1 0 0,-1 1 0 0 0,1 0-2 0 0,-1-1 0 0 0,1 0-1 0 0,-1 0 0 0 0,1 0 0 0 0,0 0 0 0 0,-1 1 0 0 0,1-1 0 0 0,0 0 1 0 0,0 0-1 0 0,0 0 0 0 0,0 0 0 0 0,0 0 0 0 0,0 0 0 0 0,0 1 0 0 0,0-2 1 0 0,0 1-1 0 0,0 1-1 0 0,0-1 0 0 0,-1 1 0 0 0,1-1 1 0 0,0 1-1 0 0,0-1 0 0 0,0 1 0 0 0,0-1 1 0 0,0 1-1 0 0,1-1 0 0 0,-1 1 0 0 0,0-1 0 0 0,0 1 1 0 0,0-1-1 0 0,0 1 0 0 0,1-1 0 0 0,-1 1 1 0 0,0-1-1 0 0,0 1 0 0 0,1-1 0 0 0,-1 1 0 0 0,0 0 1 0 0,1-1-1 0 0,-1 1 0 0 0,0 0 0 0 0,1-1 1 0 0,-1 1-1 0 0,1 0 0 0 0,-1-1 0 0 0,0 1 1 0 0,1 0-1 0 0,0-1 2 0 0,6-3-4 0 0,-2-7 4 0 0,2 6 5 0 0,-6 5-2 0 0,-1 0-1 0 0,0-1 0 0 0,1 1 1 0 0,-1 0-1 0 0,0 0 0 0 0,1-1 1 0 0,-1 1-1 0 0,0 0 0 0 0,1 0 1 0 0,-1-1-1 0 0,0 1 0 0 0,1 0 1 0 0,-1-1-1 0 0,0 1 0 0 0,0-1 1 0 0,1 1-1 0 0,-1 0 0 0 0,0-1 1 0 0,0 1-1 0 0,0-1 0 0 0,0 1 1 0 0,1 0-1 0 0,-1-1 0 0 0,0 1 1 0 0,0-1-1 0 0,0 1 0 0 0,0-1 1 0 0,0 1-1 0 0,0 0 0 0 0,0-1 1 0 0,0 0-3 0 0,2-4 56 0 0,12-6-46 0 0,-9 9-8 0 0,-4 1-4 0 0,0 1 0 0 0,-1 0 0 0 0,1 0 0 0 0,0-1 0 0 0,-1 1 0 0 0,1-1 0 0 0,-1 1 0 0 0,1 0 0 0 0,-1-1 1 0 0,1 1-1 0 0,0-1 0 0 0,-1 1 0 0 0,0-1 0 0 0,1 1 0 0 0,-1-1 0 0 0,1 0 0 0 0,-1 1 0 0 0,0-1 0 0 0,1 0 0 0 0,-1 1 0 0 0,0-1 0 0 0,1 0 2 0 0,1-4-12 0 0,-1 3 11 0 0,1 0 0 0 0,-1 1 1 0 0,1-1-1 0 0,-1 1 0 0 0,1-1 0 0 0,-1 1 0 0 0,1 0 0 0 0,0-1 0 0 0,0 1 0 0 0,0 0 1 0 0,0 0-1 0 0,-1 0 0 0 0,2 0 1 0 0,1 0 0 0 0,-1-1 0 0 0,0 0 0 0 0,0 0 0 0 0,0 0 0 0 0,0 0 0 0 0,1-1 0 0 0,-2 0 1 0 0,1 0 0 0 0,-1 0-1 0 0,1-1 1 0 0,-1 1 0 0 0,0-1-1 0 0,0 0 0 0 0,0 0 12 0 0,0 0-1 0 0,0 1 1 0 0,0 0 0 0 0,0-1-1 0 0,1 1 1 0 0,0-1-12 0 0,10-8 60 0 0,-9 9-44 0 0,0 0 1 0 0,-1 0-1 0 0,0 0 1 0 0,1-1-1 0 0,-1 1 1 0 0,0-1 0 0 0,-1 0-1 0 0,1 0 1 0 0,-1 0-1 0 0,1-1-16 0 0,0-8 10 0 0,2-4-36 0 0,-5 15 16 0 0,1 0 0 0 0,0 0 0 0 0,1 1 1 0 0,-1-1-1 0 0,0 0 0 0 0,0 0 0 0 0,1 1 0 0 0,0-1 10 0 0,1-1-21 0 0,-1-1 0 0 0,1 1-1 0 0,-1 0 1 0 0,0-1 0 0 0,0 1-1 0 0,0-2 22 0 0,5-8-41 0 0,3 2 38 0 0,-7 6 3 0 0,1 1 0 0 0,-1-1 0 0 0,0 1 0 0 0,0-1 0 0 0,0 0 0 0 0,-1 0 0 0 0,0 0 0 0 0,1-2 0 0 0,6-14 0 0 0,-4 13 0 0 0,-4 6 0 0 0,0 1 0 0 0,0-1 0 0 0,0 1 0 0 0,0-1 0 0 0,0 1 0 0 0,-1-1 0 0 0,1 0 0 0 0,-1 1 0 0 0,1-1 0 0 0,-1 0 0 0 0,0 1 0 0 0,1-1 0 0 0,-1 0 0 0 0,0 0 0 0 0,1-15 14 0 0,-1 15-6 0 0,0 0 0 0 0,0 0 0 0 0,1 0 0 0 0,-1 0 1 0 0,1 0-1 0 0,0 0 0 0 0,-1 0 0 0 0,1 0 0 0 0,0 1 0 0 0,0-1 1 0 0,0 0-1 0 0,0 1 0 0 0,1-1 0 0 0,-1 1 0 0 0,0-1-8 0 0,3-5 97 0 0,-4-3-76 0 0,-1 8-7 0 0,0-4-6 0 0,2 4-5 0 0,13-23-2 0 0,-11 11-15 0 0,-3 11-56 0 0,0 3 2 0 0,0 3 15 0 0,2 11 42 0 0,20 25-114 0 0,-16-29 93 0 0,-6-8 31 0 0,1 0 0 0 0,0 0 0 0 0,-1 0 0 0 0,0 0 0 0 0,1 0 0 0 0,-1 0 0 0 0,0 0 0 0 0,0 0 0 0 0,0 0 0 0 0,0 0 0 0 0,-1 1 1 0 0,1-1 0 0 0,0 0 0 0 0,0 0 0 0 0,0 0 0 0 0,0 0 0 0 0,0 0 0 0 0,0 0 0 0 0,1 0 0 0 0,-1-1 0 0 0,0 1 0 0 0,1 0 0 0 0,0 1 0 0 0,4 6 0 0 0,-4-8 0 0 0,0 0 0 0 0,0 1 0 0 0,0-1 0 0 0,0 1 0 0 0,0 0 0 0 0,-1-1 0 0 0,1 1 0 0 0,-1-1 0 0 0,1 1 0 0 0,-1 0 0 0 0,0 0 0 0 0,1-1 0 0 0,-1 1 0 0 0,0 0 0 0 0,0 0 0 0 0,0-1 0 0 0,0 1 0 0 0,0 0 0 0 0,1-1 0 0 0,-1 1 0 0 0,1-1 0 0 0,-1 1 0 0 0,1-1 0 0 0,-1 1 0 0 0,1-1 0 0 0,0 1 0 0 0,0-1 0 0 0,0 1 0 0 0,5 11 0 0 0,0 15 0 0 0,5-6 0 0 0,-6 8 0 0 0,6 2 0 0 0,-4-4 0 0 0,8 29 0 0 0,-1-7-6 0 0,-4-12 28 0 0,-1-11 58 0 0,-7-22-62 0 0,0 2 11 0 0,0 0 0 0 0,0 1 0 0 0,0-1 0 0 0,-1 0 0 0 0,0 1 0 0 0,0 6-29 0 0,-1 1 46 0 0,0 11-3 0 0,3-2-36 0 0,8 9-7 0 0,-5 0 0 0 0,-2-16 1 0 0,-1-10 2 0 0,-2-1 0 0 0,1 1-1 0 0,-1 0 1 0 0,0 0 0 0 0,0 0 0 0 0,-1 0-3 0 0,-1 20 69 0 0,1-16-29 0 0,-1 1 1 0 0,2-1-1 0 0,-1 0 1 0 0,2 0 0 0 0,0 5-41 0 0,3 1 48 0 0,-3-10-18 0 0,0 0 0 0 0,0 0 0 0 0,-1 0 0 0 0,0 0 0 0 0,0 3-30 0 0,0 9 93 0 0,6-2-30 0 0,-1-1 4 0 0,-4 3 30 0 0,-2 7 7 0 0,0-5 16 0 0,0-19-107 0 0,0 0-1 0 0,0-1 0 0 0,1 1 1 0 0,-1 0-1 0 0,1 0 0 0 0,-1 0 0 0 0,1-1 1 0 0,0 1-1 0 0,-1 0 0 0 0,1 0 1 0 0,0-1-1 0 0,0 1 0 0 0,0-1-12 0 0,0 1 11 0 0,0 0-1 0 0,0-1 1 0 0,0 1-1 0 0,0 0 1 0 0,0-1-1 0 0,-1 1 1 0 0,1 0-1 0 0,-1 0 0 0 0,1-1 1 0 0,-1 1-1 0 0,0 0 1 0 0,0 0-1 0 0,0 0-10 0 0,0 13 72 0 0,-1 3 106 0 0,1-9-38 0 0,1-2 38 0 0,2-7-43 0 0,-2 0-129 0 0,-1 0 0 0 0,1 0 0 0 0,-1 0 0 0 0,1 0 0 0 0,-1 0 0 0 0,1 0 0 0 0,-1 0 0 0 0,1 0-1 0 0,-1 0 1 0 0,1 1 0 0 0,-1-1 0 0 0,1 0 0 0 0,-1 0 0 0 0,1 0 0 0 0,-1 1 0 0 0,1-1 0 0 0,-1 0 0 0 0,0 0 0 0 0,1 1 0 0 0,-1-1 0 0 0,1 1 0 0 0,-1-1 0 0 0,0 0 0 0 0,1 1-1 0 0,-1-1 1 0 0,0 1 0 0 0,0-1 0 0 0,1 0 0 0 0,-1 1 0 0 0,0-1 0 0 0,0 1 0 0 0,0-1 0 0 0,1 1 0 0 0,-1-1 0 0 0,0 1 0 0 0,0-1 0 0 0,0 1 0 0 0,0-1 0 0 0,0 1 0 0 0,0-1-1 0 0,0 1 1 0 0,0 0-6 0 0,3 4 120 0 0,7 6-6 0 0,-7-8-29 0 0,-3-3-12 0 0,0 0-1 0 0,0 0 2 0 0,0 0 4 0 0,0 0 2 0 0,0 0 0 0 0,0 0 10 0 0,0 0 39 0 0,0 0 20 0 0,0 0 3 0 0,0 0-37 0 0,0 0-148 0 0,0 0-33 0 0,0 0 32 0 0,0 0 112 0 0,0 0 13 0 0,6 0-13 0 0,2 0-87 0 0,-5 0-56 0 0,-3 0-28 0 0,0 0 17 0 0,0 0 11 0 0,0 0-53 0 0,0 0-99 0 0,0 0-238 0 0,0 0-425 0 0,0 0-43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39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345 33 8032 0 0,'0'0'182'0'0,"0"0"29"0"0,0 0 12 0 0,-3 0-37 0 0,-5 0-151 0 0,-11 0 42 0 0,17 0 44 0 0,1 0 138 0 0,-2 0 225 0 0,-4-1-181 0 0,2-4 45 0 0,1 0-64 0 0,0 2-34 0 0,-1 2 17 0 0,-2 0 69 0 0,-21 1 412 0 0,23-3-400 0 0,-6-8-10 0 0,8 9-2 0 0,0 2-140 0 0,-1 0-41 0 0,-2 0 24 0 0,1 0-73 0 0,-7 2 26 0 0,8 5-47 0 0,0-2-1 0 0,-1-3 13 0 0,-4-2 69 0 0,8 0-138 0 0,-1 0 0 0 0,1 1 1 0 0,-1-1-1 0 0,0 0 0 0 0,1 1 1 0 0,-1-1-1 0 0,1 1 0 0 0,-1 0 1 0 0,1-1-1 0 0,0 1 0 0 0,-1 0 1 0 0,1 0-1 0 0,-1 0-28 0 0,-1 2 38 0 0,0 0-47 0 0,0-1 92 0 0,1 1-3 0 0,-1-1-91 0 0,0 2 53 0 0,-14 12 245 0 0,12-10-196 0 0,2-1 84 0 0,3 2-81 0 0,0-3-63 0 0,0 6-145 0 0,-2-2 45 0 0,1-7 61 0 0,1 1-1 0 0,-1-1 1 0 0,0 0-1 0 0,0 1 1 0 0,0-1 0 0 0,0 0-1 0 0,0 0 1 0 0,0 1-1 0 0,-1 0 9 0 0,1-1-6 0 0,-2 1 48 0 0,3 1 57 0 0,0 24 90 0 0,0-18-160 0 0,0-1-42 0 0,3-3-71 0 0,-2-3 74 0 0,0-1 0 0 0,1 1-1 0 0,-1-1 1 0 0,0 1 0 0 0,0 0 0 0 0,0-1-1 0 0,0 1 1 0 0,-1 0 0 0 0,1 0-1 0 0,0 0 1 0 0,-1 0 0 0 0,1 0 0 0 0,-1 0-1 0 0,0 0 1 0 0,1 0 10 0 0,-1 16-16 0 0,1-16 18 0 0,-1-1 1 0 0,0 1 0 0 0,0 0 0 0 0,1 0 0 0 0,-1 0 0 0 0,1 0 0 0 0,-1-1 0 0 0,1 1 0 0 0,0 0 0 0 0,0-1 0 0 0,0 1 0 0 0,0 0 0 0 0,0-1-3 0 0,0 1 5 0 0,0-1-1 0 0,0 1 1 0 0,0 0 0 0 0,-1-1 0 0 0,1 1 0 0 0,0 0 0 0 0,-1 0 0 0 0,1-1-1 0 0,-1 1 1 0 0,0 0 0 0 0,1 0 0 0 0,-1 0 0 0 0,0 0-5 0 0,2 14 90 0 0,4 1-27 0 0,1-1-2 0 0,-6 0 24 0 0,1 1 0 0 0,4-2-21 0 0,1 2 6 0 0,-5 3 31 0 0,-2-14-68 0 0,1-1 0 0 0,0 1 0 0 0,0 0 0 0 0,1 0 0 0 0,1 3-33 0 0,-1-4 27 0 0,-1 1 1 0 0,1 0-1 0 0,-1 0 1 0 0,0 0-1 0 0,0 3-27 0 0,-1-7 7 0 0,0 0 1 0 0,0-1-1 0 0,0 1 0 0 0,1 0 0 0 0,-1 0 0 0 0,0-1 0 0 0,1 1 1 0 0,-1 0-1 0 0,1-1 0 0 0,0 1 0 0 0,-1 0 0 0 0,1-1 1 0 0,0 1-1 0 0,0-1-7 0 0,6 12 44 0 0,-6 5 2 0 0,-1-1 13 0 0,4-5 14 0 0,1-4-20 0 0,-4-6-41 0 0,0-1 0 0 0,0 1 0 0 0,0-1 0 0 0,0 1 0 0 0,0-1 0 0 0,-1 1 0 0 0,1-1 1 0 0,-1 1-1 0 0,1 0 0 0 0,-1-1 0 0 0,0 1 0 0 0,1 0 0 0 0,-1 0 0 0 0,0 0-12 0 0,0 5 51 0 0,-1 6 1 0 0,5-1-43 0 0,6 5-9 0 0,-7-4 22 0 0,-3-7 71 0 0,0-3-37 0 0,0 2-4 0 0,0-2-11 0 0,0 0 95 0 0,0-3-12 0 0,0 0-88 0 0,0 0-62 0 0,0 0-86 0 0,0 0-62 0 0,0 0-244 0 0,0 0 227 0 0,0 0-31 0 0,0 0-68 0 0,0 0 98 0 0,0 0-37 0 0,0 0-39 0 0,0 0-38 0 0,0 0-405 0 0,0 0 104 0 0,0 0-51 0 0,0 0-769 0 0,0 0-601 0 0,0 0-1144 0 0</inkml:trace>
  <inkml:trace contextRef="#ctx0" brushRef="#br0" timeOffset="247.2">1 328 7464 0 0,'0'0'216'0'0,"0"0"64"0"0,0 0 142 0 0,0 0 61 0 0,3 3 12 0 0,7 8-17 0 0,-8-9-280 0 0,0-1-47 0 0,0-1-39 0 0,0 1-32 0 0,2-1 12 0 0,1-1-51 0 0,-4 1-4 0 0,1 0 36 0 0,-2 0-49 0 0,1 0-1 0 0,0 0 0 0 0,0 0 1 0 0,0 0-1 0 0,-1 1 0 0 0,1-1 1 0 0,0 0-1 0 0,0 0 0 0 0,0 1 0 0 0,-1-1 1 0 0,1 1-1 0 0,0-1 0 0 0,-1 0 1 0 0,1 1-1 0 0,0-1 0 0 0,-1 1 1 0 0,1 0-1 0 0,-1-1 0 0 0,1 1 1 0 0,-1-1-1 0 0,1 1 0 0 0,-1 0-23 0 0,1-1 14 0 0,-1 1-1 0 0,0-1 1 0 0,0 1 0 0 0,1-1 0 0 0,-1 0-1 0 0,0 1 1 0 0,1-1 0 0 0,-1 1-1 0 0,0-1 1 0 0,1 0 0 0 0,-1 0-1 0 0,1 1 1 0 0,-1-1 0 0 0,1 0-1 0 0,-1 0 1 0 0,0 1 0 0 0,1-1 0 0 0,-1 0-1 0 0,1 0 1 0 0,-1 0 0 0 0,1 0-1 0 0,-1 0 1 0 0,1 1 0 0 0,-1-1-1 0 0,1 0 1 0 0,-1 0 0 0 0,1 0-1 0 0,-1-1 1 0 0,1 1 0 0 0,-1 0-1 0 0,1 0 1 0 0,-1 0 0 0 0,1 0 0 0 0,-1 0-1 0 0,1 0 1 0 0,-1-1 0 0 0,0 1-1 0 0,1 0 1 0 0,-1-1-14 0 0,14-5 211 0 0,-11 5-164 0 0,1 0 1 0 0,-1-1 0 0 0,0 2-1 0 0,1-1 1 0 0,-1 0 0 0 0,1 1-1 0 0,0-1-47 0 0,7 1 145 0 0,2 0 57 0 0,-2 0-9 0 0,1 0-43 0 0,14-3 99 0 0,7-8 47 0 0,0 6-36 0 0,-19 0-198 0 0,7-1-22 0 0,-1 2-28 0 0,-8 3-9 0 0,-1-1 1 0 0,0-1-1 0 0,0 0 1 0 0,6-3-4 0 0,5-2 22 0 0,1 3-35 0 0,2 2-46 0 0,1 2-57 0 0,5-1-51 0 0,-2-4-41 0 0,-5 1 33 0 0,-13 3 79 0 0,0 1 0 0 0,0 1 0 0 0,3 0 96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4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9328 0 0,'0'0'208'0'0,"0"0"33"0"0,0 0 15 0 0,0 0-89 0 0,0 0-26 0 0,0 0 38 0 0,0 3 141 0 0,-1 1-103 0 0,1-2-111 0 0,0 1 1 0 0,0-1-1 0 0,0 1 1 0 0,0-1-1 0 0,0 1 1 0 0,1-1 0 0 0,-1 0-1 0 0,1 1 1 0 0,0 1-107 0 0,4 4 286 0 0,-4-6-235 0 0,0-1 0 0 0,0 1 0 0 0,0-1 0 0 0,0 1 0 0 0,0-1 0 0 0,-1 1 0 0 0,1-1 0 0 0,-1 1 0 0 0,1 0 1 0 0,-1-1-1 0 0,0 1 0 0 0,1 0 0 0 0,-1 0 0 0 0,0 0-51 0 0,0 5 174 0 0,-1-5-118 0 0,1 0 0 0 0,0 1 0 0 0,0-1 0 0 0,0 0 1 0 0,1 0-1 0 0,-1 1 0 0 0,0-1 0 0 0,1 0 0 0 0,0 0 0 0 0,0 1-56 0 0,10 17 349 0 0,-6 7-44 0 0,1-11-109 0 0,-5-13-155 0 0,1 0 1 0 0,-1 1-1 0 0,0-1 1 0 0,0 1-1 0 0,-1 0 1 0 0,1-1-1 0 0,-1 1 1 0 0,1 0 0 0 0,-1 0-42 0 0,0-1 38 0 0,0 1 1 0 0,0 0 0 0 0,1-1 0 0 0,0 1 0 0 0,-1 0-1 0 0,1-1 1 0 0,1 1 0 0 0,-1-1 0 0 0,1 1-39 0 0,3 12 152 0 0,1 14 59 0 0,-2-15-114 0 0,5 11 114 0 0,1-1-14 0 0,-6-9-126 0 0,2 16 87 0 0,-2-15-81 0 0,-1-10-38 0 0,-2 0 0 0 0,1-1-1 0 0,-1 1 1 0 0,0 0 0 0 0,0 0-1 0 0,-1 4-38 0 0,4 25 146 0 0,5 3 44 0 0,-8-35-170 0 0,4 26 164 0 0,1-14-59 0 0,-4-13-97 0 0,-1 0 0 0 0,0 1 0 0 0,0-1 1 0 0,0 1-1 0 0,0 0 0 0 0,-1-1 0 0 0,1 1 0 0 0,-1 0 0 0 0,0 0-28 0 0,1 11 76 0 0,3-1 37 0 0,-1-5 35 0 0,1 0 0 0 0,0 0 0 0 0,2 2-148 0 0,2 4 165 0 0,-7-13-137 0 0,-1-1-1 0 0,1 1 1 0 0,-1 0-1 0 0,1 0 1 0 0,-1 0-1 0 0,0 0 0 0 0,0 0 1 0 0,0 0-1 0 0,0 0 1 0 0,0 0-1 0 0,0 1-27 0 0,-1-1 26 0 0,1 0-1 0 0,0 0 0 0 0,0 0 1 0 0,0 0-1 0 0,0 0 1 0 0,1 0-1 0 0,-1 0 0 0 0,0 0 1 0 0,1 0-1 0 0,-1 0 1 0 0,2 1-26 0 0,8 11 102 0 0,-7-12-28 0 0,-3 1 0 0 0,0 8-47 0 0,0-9-13 0 0,0-1-40 0 0,0-1-55 0 0,0 0-115 0 0,0 0-210 0 0,0 0 302 0 0,0 0 0 0 0,0 0-22 0 0,0 0-47 0 0,0 0-17 0 0,0 0-48 0 0,0 0-54 0 0,0 0-63 0 0,0 0-66 0 0,0 0-63 0 0,0 0-54 0 0,0 0-48 0 0,0 0-172 0 0,0 0-47 0 0,0 0-207 0 0,0 0-557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5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8840 0 0,'0'0'197'0'0,"0"0"24"0"0,0 0 19 0 0,0 3-29 0 0,0 1-157 0 0,1-1-37 0 0,5 3-71 0 0,-1-3 50 0 0,-3 1 86 0 0,0 2 70 0 0,-2 1 97 0 0,0-3-70 0 0,0-1-92 0 0,0-1-1 0 0,0 0 0 0 0,0 1 1 0 0,0-1-1 0 0,0 1 0 0 0,1-1 0 0 0,-1 1 1 0 0,1-1-1 0 0,0 2-86 0 0,4 6 241 0 0,-1-1-42 0 0,-1 1-3 0 0,-1 7 44 0 0,0-1 48 0 0,3-6-58 0 0,1 3-1 0 0,0 14 117 0 0,10 11 130 0 0,-11-27-390 0 0,2 8 61 0 0,-5 0 31 0 0,-2-16-155 0 0,0 0 0 0 0,0 0 0 0 0,0 0 0 0 0,1 0 0 0 0,-1 0 0 0 0,1 0 0 0 0,0 0 0 0 0,0 1-23 0 0,11 18 151 0 0,-9-18-125 0 0,-1 0 1 0 0,0 0 0 0 0,0 1-1 0 0,0-1 1 0 0,-1 1 0 0 0,0-1-1 0 0,1 1 1 0 0,-2 0 0 0 0,1 0-1 0 0,0-1 1 0 0,-1 1 0 0 0,0 3-27 0 0,0-1 49 0 0,1 0-1 0 0,0 0 1 0 0,0 0 0 0 0,1 0 0 0 0,0 0 0 0 0,1 1-49 0 0,6 27 171 0 0,-3-16-103 0 0,0 3 5 0 0,-5 3 31 0 0,0-18-80 0 0,0 0 0 0 0,0 0 1 0 0,1 0-1 0 0,-1 0 0 0 0,2 3-24 0 0,2 7 42 0 0,1 13 46 0 0,0-17-16 0 0,-5-11-58 0 0,0-1-1 0 0,0 1 1 0 0,0 0 0 0 0,-1-1-1 0 0,1 1 1 0 0,-1-1 0 0 0,1 1-1 0 0,-1 0 1 0 0,1 0 0 0 0,-1-1-1 0 0,0 1 1 0 0,0 0 0 0 0,0 0 0 0 0,0 0-14 0 0,0 7 52 0 0,-1 13 58 0 0,5-7 5 0 0,1-7-66 0 0,2 5 11 0 0,-5 2 50 0 0,-2-12-113 0 0,0 0 107 0 0,1-1 124 0 0,1-2 228 0 0,1-1-3 0 0,-1-1-231 0 0,-1 1-125 0 0,1-1-110 0 0,-1 1-46 0 0,0 0-43 0 0,2-3 229 0 0,-2 1-67 0 0,-1-2-46 0 0,-1 0-40 0 0,1 2 33 0 0,0 2-14 0 0,0-1 1 0 0,0 0-1 0 0,1 0 1 0 0,-1 0-1 0 0,1 0 1 0 0,-1 1-1 0 0,1-1 1 0 0,-1 0-1 0 0,1 1 1 0 0,0-1-1 0 0,0 0 1 0 0,0 1-1 0 0,0-1 7 0 0,0 1-6 0 0,0-1-1 0 0,0 0 0 0 0,0 1 1 0 0,0-1-1 0 0,0 0 0 0 0,-1 0 1 0 0,1 1-1 0 0,-1-1 1 0 0,1 0-1 0 0,-1 0 0 0 0,0 0 1 0 0,0 0-1 0 0,0 0 7 0 0,0-5-8 0 0,0 5 7 0 0,0-1 1 0 0,0 1 0 0 0,0 0 0 0 0,0 0-1 0 0,0-1 1 0 0,0 1 0 0 0,1 0 0 0 0,-1 0 0 0 0,1 0-1 0 0,0-1 1 0 0,32-63 0 0 0,-6 33 0 0 0,-24 28 2 0 0,-3 4-4 0 0,0 1-1 0 0,0-1 1 0 0,1 0 0 0 0,-1 1-1 0 0,0-1 1 0 0,1 1-1 0 0,-1-1 1 0 0,1 0-1 0 0,-1 1 1 0 0,1-1 0 0 0,-1 1-1 0 0,1-1 1 0 0,-1 1-1 0 0,1-1 1 0 0,-1 1-1 0 0,1 0 1 0 0,0-1 0 0 0,-1 1-1 0 0,1-1 1 0 0,0 1-1 0 0,-1 0 1 0 0,1 0 2 0 0,4-3-15 0 0,12-8 1 0 0,-4 6 4 0 0,-8-2-19 0 0,-5 6 28 0 0,0 1 1 0 0,1 0-1 0 0,-1-1 0 0 0,0 1 0 0 0,1-1 1 0 0,-1 1-1 0 0,0-1 0 0 0,1 1 0 0 0,-1 0 0 0 0,0-1 1 0 0,1 1-1 0 0,-1 0 0 0 0,1-1 0 0 0,-1 1 1 0 0,0 0-1 0 0,1 0 0 0 0,-1-1 0 0 0,1 1 1 0 0,-1 0-1 0 0,1 0 0 0 0,-1 0 0 0 0,1 0 0 0 0,-1 0 1 0 0,1 0-1 0 0,-1 0 0 0 0,1 0 0 0 0,0 0 1 0 0,-1 0-1 0 0,1 0 0 0 0,-1 0 0 0 0,1 0 0 0 0,0 0 1 0 0,6 0 0 0 0,-5 1 0 0 0,0-1 0 0 0,1 0 0 0 0,-1 0 0 0 0,0 0 0 0 0,0-1 0 0 0,1 1 0 0 0,-1 0 0 0 0,0-1 0 0 0,0 0 0 0 0,1 0 0 0 0,14-10 0 0 0,-17 11 0 0 0,1 0 0 0 0,0-1 0 0 0,-1 1 0 0 0,1 0 0 0 0,0 0 0 0 0,0 0 0 0 0,-1 0 0 0 0,1-1 0 0 0,0 1 0 0 0,0 0 0 0 0,-1 0 0 0 0,1 0 0 0 0,0 0 0 0 0,0 1 0 0 0,-1-1 0 0 0,1 0 0 0 0,0 0 0 0 0,0 0 0 0 0,-1 1 0 0 0,1-1 0 0 0,0 0 0 0 0,7 6-2 0 0,5 0 4 0 0,2-4-55 0 0,-2 1 29 0 0,4 10-29 0 0,8 12 38 0 0,-23-22 17 0 0,1 2-3 0 0,-3-3 0 0 0,1-1 0 0 0,-1 0 0 0 0,1 1 0 0 0,-1-1 0 0 0,0 1-1 0 0,0-1 1 0 0,0 1 0 0 0,0-1 0 0 0,0 1 0 0 0,0 0 1 0 0,0-1-5 0 0,0 1 1 0 0,0-1 0 0 0,0 1 0 0 0,1-1 0 0 0,-1 1 0 0 0,0-1 0 0 0,1 1-1 0 0,-1-1 1 0 0,1 0 0 0 0,-1 1 4 0 0,5 6-9 0 0,-4-6 9 0 0,0-1 0 0 0,0 1 0 0 0,0-1 0 0 0,0 1-1 0 0,0-1 1 0 0,-1 1 0 0 0,1 0 0 0 0,-1-1 0 0 0,1 1 0 0 0,-1 0 0 0 0,0-1 0 0 0,1 1 0 0 0,-1 0-1 0 0,0 0 1 0 0,1 15 0 0 0,-1-13 0 0 0,1 1 0 0 0,-1-1 0 0 0,0 1 0 0 0,0-1 0 0 0,0 1 0 0 0,-1-1 0 0 0,0 1 0 0 0,0-1 0 0 0,-1 4 0 0 0,-3 1 0 0 0,4-8 0 0 0,0 1 0 0 0,0-1 0 0 0,0 1 0 0 0,0-1 0 0 0,1 1 0 0 0,-1-1 0 0 0,0 1 0 0 0,1 0 0 0 0,-1-1 0 0 0,1 1 0 0 0,0 0 0 0 0,0-1 0 0 0,-1 1 0 0 0,1 0 0 0 0,0 0 3 0 0,0-1-1 0 0,0 1 1 0 0,0-1-1 0 0,0 1 0 0 0,0-1 1 0 0,0 1-1 0 0,-1-1 1 0 0,1 1-1 0 0,-1-1 0 0 0,1 0-2 0 0,-4 7 44 0 0,3-5-9 0 0,-1 1-1 0 0,0 0 1 0 0,1-1 0 0 0,-1 1 0 0 0,-1-1 0 0 0,1 1 0 0 0,-1-1 0 0 0,1 0 0 0 0,-1 0-1 0 0,-2 2-34 0 0,-11 3 99 0 0,1-1-59 0 0,-33 17-39 0 0,28-14 73 0 0,16-9-54 0 0,0 0 0 0 0,-1 0 0 0 0,1 0 0 0 0,-1 0 0 0 0,1-1 0 0 0,-1 0 0 0 0,0 0 0 0 0,1 0 0 0 0,-4-1-20 0 0,-9 0 14 0 0,-82 1-14 0 0,89-2-20 0 0,6-3-111 0 0,-1-2-107 0 0,-6 2-175 0 0,10 2 256 0 0,0 0-34 0 0,0 2 10 0 0,1-1-63 0 0,-1 1-75 0 0,0 0-88 0 0,0 0 12 0 0,0 0-58 0 0,0 1-51 0 0,0 0-45 0 0,-1-1-160 0 0,0 1-44 0 0,0 0-194 0 0,-2 0-521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5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9184 0 0,'0'3'208'0'0,"0"6"40"0"0,0 2-73 0 0,0 7-4 0 0,0 29 52 0 0,0-33-87 0 0,0-1 84 0 0,0-12-194 0 0,0-1 0 0 0,0 1-1 0 0,0 0 1 0 0,0 0 0 0 0,0-1 0 0 0,0 1 0 0 0,0 0-1 0 0,0-1 1 0 0,0 1 0 0 0,-1 0 0 0 0,1-1 0 0 0,0 1-1 0 0,0 0 1 0 0,-1-1 0 0 0,1 1 0 0 0,-1-1-1 0 0,1 1 1 0 0,0 0 0 0 0,-1-1 0 0 0,1 1 0 0 0,-1-1-1 0 0,1 1 1 0 0,-1-1 0 0 0,0 1 0 0 0,1-1 0 0 0,-1 0-26 0 0,-5 7 394 0 0,4 3-162 0 0,2-4-130 0 0,0 1-4 0 0,0-4 14 0 0,0 0-16 0 0,0-1-155 0 0,0 0 134 0 0,0-1 36 0 0,0 0-120 0 0,0 2-43 0 0,0-1-34 0 0,0 2-45 0 0,0 1-51 0 0,0 1-60 0 0,0-2 79 0 0,0-2-110 0 0,0-1-44 0 0,0 1-40 0 0,0-1-34 0 0,0 1-118 0 0,0 0-34 0 0,0 4-1207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9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11056 0 0,'0'0'248'0'0,"0"0"34"0"0,0 0 22 0 0,0 0-29 0 0,0 2-110 0 0,0 0-129 0 0,0 0 42 0 0,0 2 96 0 0,0 7 469 0 0,1-7-404 0 0,-1 0-101 0 0,2-1-104 0 0,2 6 183 0 0,-1-2-51 0 0,-2-4-93 0 0,0 0 0 0 0,0 1 0 0 0,0-1 0 0 0,0 1 0 0 0,-1-1 0 0 0,1 2-73 0 0,-1 3 133 0 0,0 0 14 0 0,0 1 38 0 0,1-1-11 0 0,0-1-39 0 0,1 0-13 0 0,2 4 8 0 0,2 5 53 0 0,-1 17 144 0 0,0-16-172 0 0,-3-10-79 0 0,0-1 0 0 0,0 1 0 0 0,-1 0 0 0 0,0 0 0 0 0,0 0-1 0 0,-1 0-75 0 0,2 19 224 0 0,4 5-4 0 0,1 1-4 0 0,-6-6-4 0 0,1 0-4 0 0,5 5 5 0 0,-1 1-34 0 0,-4-6-31 0 0,-2-7-49 0 0,-1-6-19 0 0,1 0 1 0 0,1 1-1 0 0,2 6-80 0 0,7 16 172 0 0,-4-11-31 0 0,-1 7 2 0 0,1 0 2 0 0,-1-7-2 0 0,0-8-46 0 0,-3-10-49 0 0,0 0 0 0 0,0 0 0 0 0,-1 0 0 0 0,0 0 0 0 0,0 0-1 0 0,-1 0-47 0 0,0 0 59 0 0,1 1-1 0 0,0-1 0 0 0,1 1 0 0 0,-1-1 1 0 0,1 0-1 0 0,3 6-58 0 0,-3-7 34 0 0,1 11 121 0 0,-3-3-65 0 0,2 4 8 0 0,5-5-2 0 0,-6-11-81 0 0,0-1 0 0 0,-1 1-1 0 0,1-1 1 0 0,0 1 0 0 0,-1-1 0 0 0,1 1 0 0 0,-1-1 0 0 0,1 1 0 0 0,-1 0 0 0 0,0-1 0 0 0,1 1-1 0 0,-1 0 1 0 0,0-1-15 0 0,-1 7 66 0 0,1-6-45 0 0,0 0-1 0 0,0 0 1 0 0,0 1-1 0 0,0-1 1 0 0,0 0-1 0 0,1 0 1 0 0,-1 1-1 0 0,1-1 1 0 0,-1 0-1 0 0,1 1-20 0 0,5 5 63 0 0,0 5 32 0 0,-4-7-17 0 0,-2 3 42 0 0,0-10-41 0 0,0 1-34 0 0,-1 1-36 0 0,1 5-218 0 0,0-5 200 0 0,1 0 38 0 0,0-1 47 0 0,0 0 59 0 0,1-1 70 0 0,1 0 82 0 0,0-2 92 0 0,1 0 103 0 0,-3 1-560 0 0,0 0 55 0 0,1 0 75 0 0,-2-3 194 0 0,0 4-226 0 0,-1 0-65 0 0,1 0-20 0 0,0 0-35 0 0,0 0-38 0 0,-1 1-43 0 0,1-1-47 0 0,0 0-53 0 0,0 0-55 0 0,0 0-62 0 0,0 1 60 0 0,0 0-54 0 0,0 0-47 0 0,0 0-45 0 0,0 0-312 0 0,0-1-73 0 0,0 1-56 0 0,0-1-42 0 0,0-1-364 0 0,0-1-37 0 0,0-6-2862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8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378 493 7744 0 0,'0'0'174'0'0,"0"0"29"0"0,-2-3 12 0 0,-12-11-35 0 0,-3-3-22 0 0,10 9-52 0 0,3 5 26 0 0,-1 1-2 0 0,3 1-64 0 0,-1 1 49 0 0,-1-1 42 0 0,0 0 34 0 0,-4 1 256 0 0,-14 0 708 0 0,15 0-850 0 0,1 0-57 0 0,1 0-56 0 0,2 0-144 0 0,2 0-38 0 0,-3 0 73 0 0,1 0 35 0 0,-14 1 607 0 0,12 0-574 0 0,3-1-119 0 0,0 1-37 0 0,-7 4 161 0 0,8-4-123 0 0,0 0-1 0 0,-1 0 1 0 0,1 0 0 0 0,-1 0-1 0 0,0 0 1 0 0,1-1 0 0 0,-1 1-1 0 0,1-1 1 0 0,-1 1-1 0 0,0-1 1 0 0,0 0 0 0 0,1 1-1 0 0,-1-1 1 0 0,0 0-33 0 0,-7 1 75 0 0,3 5-39 0 0,2 0-32 0 0,-10 0-4 0 0,-2 8 23 0 0,-1-1 79 0 0,7-8-24 0 0,7-4-61 0 0,1 0-1 0 0,0 0 1 0 0,-1 1-1 0 0,1-1 1 0 0,0 0-1 0 0,0 1 1 0 0,0 0-1 0 0,0-1 1 0 0,0 1-17 0 0,-4 4 16 0 0,-28 30 56 0 0,30-32-69 0 0,1 0 1 0 0,0 1-1 0 0,0-1 0 0 0,0 1 1 0 0,1-1-1 0 0,0 1 1 0 0,-1 2-4 0 0,-19 64 0 0 0,10-27 0 0 0,11-39 0 0 0,1-1 0 0 0,-1 1 0 0 0,1-1 0 0 0,0 1 0 0 0,0-1 0 0 0,0 1 0 0 0,1-1 0 0 0,-1 1 0 0 0,2 2 0 0 0,5 6 0 0 0,-7-11 0 0 0,1-1 0 0 0,0 1 0 0 0,0 0 0 0 0,0-1 0 0 0,-1 1 0 0 0,1-1 0 0 0,-1 1 0 0 0,1 0 0 0 0,-1 0 0 0 0,0-1 0 0 0,1 1 0 0 0,-1 0 0 0 0,0 0 0 0 0,0 0 0 0 0,0-2 0 0 0,2 24 21 0 0,-2-23-19 0 0,0 0 0 0 0,1 0 0 0 0,-1 0 0 0 0,1 1 0 0 0,-1-1 0 0 0,1 0 0 0 0,-1 0 0 0 0,1 0 0 0 0,0 0 0 0 0,-1 0 0 0 0,1 0 0 0 0,0 0 0 0 0,0 0 0 0 0,0 0 0 0 0,0-1 0 0 0,0 1 0 0 0,0 0 1 0 0,0-1-1 0 0,0 1-2 0 0,10 4 14 0 0,-9-4-7 0 0,1 0 0 0 0,-1 1 0 0 0,0-1 0 0 0,1 0-1 0 0,-1 1 1 0 0,0-1 0 0 0,0 1 0 0 0,0 0 0 0 0,0-1-7 0 0,0 1 9 0 0,-1 0 0 0 0,1-1 0 0 0,0 1 0 0 0,0-1 0 0 0,0 0 0 0 0,0 0 0 0 0,0 0 0 0 0,0 0 0 0 0,1 0 0 0 0,-1 0 0 0 0,0 0 0 0 0,0-1 0 0 0,2 1-9 0 0,33 0 127 0 0,-19-1-115 0 0,-9 0-12 0 0,-6 1 0 0 0,0-1 0 0 0,0 1 0 0 0,0-1 0 0 0,0 0 0 0 0,0-1 0 0 0,0 1 0 0 0,0 0 0 0 0,0-1 0 0 0,0 0 0 0 0,0 0 0 0 0,1 0 0 0 0,17-12-18 0 0,4-1-62 0 0,-3 5-87 0 0,15-13-120 0 0,-30 17 200 0 0,6-4-248 0 0,2-6-333 0 0,-8 7 283 0 0,10-9-420 0 0</inkml:trace>
  <inkml:trace contextRef="#ctx0" brushRef="#br0" timeOffset="330.22">345 1 5136 0 0,'0'0'149'0'0,"0"0"-34"0"0,0 0 7 0 0,0 0 57 0 0,0 0 164 0 0,0 0 297 0 0,0 3 28 0 0,1 1-412 0 0,4 9 648 0 0,-2-9-587 0 0,-2-2-218 0 0,1-1-33 0 0,-1 1-41 0 0,0-1-46 0 0,-1-1 39 0 0,1 0 0 0 0,-1 1 0 0 0,0-1 0 0 0,0 0 0 0 0,1 0 0 0 0,-1 1 0 0 0,0-1 0 0 0,0 0-1 0 0,0 1 1 0 0,0-1 0 0 0,1 0 0 0 0,-1 0 0 0 0,0 1 0 0 0,0-1 0 0 0,0 0 0 0 0,0 1 0 0 0,0-1 0 0 0,0 0-1 0 0,0 1 1 0 0,0-1 0 0 0,0 0 0 0 0,0 1 0 0 0,0-1 0 0 0,0 0 0 0 0,0 1 0 0 0,0-1-18 0 0,0 3 68 0 0,0 0 0 0 0,1 0 0 0 0,-1 0 0 0 0,1 0 0 0 0,0 0 0 0 0,0 0 0 0 0,0 1-68 0 0,8 15 360 0 0,-9-18-325 0 0,1 1 1 0 0,-1-1-1 0 0,0 1 1 0 0,1-1 0 0 0,-1 1-1 0 0,0-1 1 0 0,0 1-1 0 0,0-1 1 0 0,0 1 0 0 0,0-1-36 0 0,0 1 35 0 0,0-1 0 0 0,0 1 0 0 0,0-1 0 0 0,1 1 1 0 0,-1-1-1 0 0,0 1 0 0 0,0-1 0 0 0,1 1 0 0 0,-1-1 1 0 0,1 1-36 0 0,7 16 320 0 0,-6-15-273 0 0,-1 1-1 0 0,-1-1 1 0 0,1 0 0 0 0,0 0-1 0 0,-1 0 1 0 0,0 1-1 0 0,1 1-46 0 0,-1 6 147 0 0,1-3-40 0 0,2 0-19 0 0,1 1 0 0 0,0-1-2 0 0,-2 0-1 0 0,0 0 18 0 0,-2 3 39 0 0,2 9 52 0 0,8 13 153 0 0,-3-7-116 0 0,-1-10-106 0 0,0 2 31 0 0,-4 0 7 0 0,-3-8-96 0 0,1 11 61 0 0,4-3 17 0 0,-4-15-130 0 0,3 5 37 0 0,0 0 1 0 0,-1 0-1 0 0,0 0 0 0 0,-1 1 1 0 0,1 7-53 0 0,0 4 87 0 0,4-4-28 0 0,1 0 1 0 0,-5 3 29 0 0,-3-6-39 0 0,1-5-3 0 0,0 1-1 0 0,0-1 0 0 0,1 1 1 0 0,1 7-47 0 0,4 0 59 0 0,0 2 22 0 0,-4 0 17 0 0,-2-12-64 0 0,1 0 0 0 0,0 0 0 0 0,1 0 0 0 0,-1-1 0 0 0,2 4-34 0 0,-1-3 33 0 0,0 0 1 0 0,-1-1-1 0 0,0 1 1 0 0,0 0 0 0 0,0 4-34 0 0,-1 11 120 0 0,0 0-41 0 0,0 35 72 0 0,0-53-79 0 0,0-3 7 0 0,0 0-12 0 0,0 0-30 0 0,0 0-113 0 0,0 0-55 0 0,0 0 49 0 0,0 0-67 0 0,0 0-80 0 0,0 0 67 0 0,0 0-36 0 0,0 0-39 0 0,0 0-38 0 0,0 0-374 0 0,0 0 89 0 0,0 0-52 0 0,0 0-721 0 0,0 0-570 0 0,0 0-1082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7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0 264 7368 0 0,'0'0'165'0'0,"0"0"22"0"0,0 0 10 0 0,3 0-16 0 0,9 0-238 0 0,-3 0 51 0 0,-2 0 47 0 0,0 0 41 0 0,-1 0 61 0 0,-1 0 40 0 0,1 0 75 0 0,5 0 170 0 0,1-2-18 0 0,2-5 53 0 0,-13 6-411 0 0,1 0 0 0 0,-1 0-1 0 0,1 0 1 0 0,-1 0 0 0 0,1 1 0 0 0,-1-1 0 0 0,1 1 0 0 0,0-1-1 0 0,-1 1 1 0 0,1 0 0 0 0,0-1 0 0 0,-1 1-52 0 0,5-3 349 0 0,0-2-187 0 0,7-2 129 0 0,4-2 31 0 0,-7 0-186 0 0,-4 3-40 0 0,9-8 268 0 0,-10 9-236 0 0,-1 2-78 0 0,-1 1-49 0 0,4-1 56 0 0,-6 3-53 0 0,-1 0-1 0 0,1 0 0 0 0,-1 0 0 0 0,1-1 0 0 0,-1 1 1 0 0,1 0-1 0 0,-1 0 0 0 0,1-1 0 0 0,-1 1 0 0 0,0 0 1 0 0,1-1-1 0 0,-1 1 0 0 0,1 0 0 0 0,-1-1 1 0 0,0 1-1 0 0,1-1 0 0 0,-1 1 0 0 0,0 0 0 0 0,1-1 1 0 0,-1 1-1 0 0,0-1 0 0 0,0 1 0 0 0,0-1 1 0 0,1 1-1 0 0,-1-1 0 0 0,0 1 0 0 0,0-1 0 0 0,0 1 1 0 0,0-1-1 0 0,0 0 0 0 0,0 1 0 0 0,0-1 1 0 0,0 1-1 0 0,0-1 0 0 0,0 1 0 0 0,0-1 0 0 0,0 1 1 0 0,-1-1-4 0 0,1 1 3 0 0,0-1 0 0 0,0 0 0 0 0,0 0 0 0 0,0 1 0 0 0,0-1 0 0 0,1 0 0 0 0,-1 1 0 0 0,0-1 0 0 0,0 0 0 0 0,0 0 0 0 0,1 1 1 0 0,-1-1-1 0 0,0 1 0 0 0,0-1 0 0 0,1 0 0 0 0,-1 1 0 0 0,1-1 0 0 0,-1 1 0 0 0,1-1 0 0 0,-1 1 0 0 0,1-1 0 0 0,-1 1 0 0 0,1-1 0 0 0,-1 1 1 0 0,1-1-1 0 0,0 1-3 0 0,-1-1 1 0 0,1 1 1 0 0,-1 0 0 0 0,1-1 0 0 0,0 1 0 0 0,-1-1 0 0 0,1 1 0 0 0,-1-1-1 0 0,0 1 1 0 0,1-1 0 0 0,-1 1 0 0 0,1-1 0 0 0,-1 0 0 0 0,0 1-1 0 0,1-1 1 0 0,-1 0 0 0 0,0 1 0 0 0,0-1 0 0 0,1 0 0 0 0,-1 1 0 0 0,0-1-1 0 0,0 0 1 0 0,0 0 0 0 0,0 1 0 0 0,0-1 0 0 0,0 0 0 0 0,0 0-2 0 0,0 1 1 0 0,0-1 0 0 0,0 0 1 0 0,0 0-1 0 0,0 0 0 0 0,1 1 1 0 0,-1-1-1 0 0,0 0 0 0 0,0 0 1 0 0,1 0-1 0 0,-1 1 0 0 0,0-1 1 0 0,1 0-1 0 0,-1 1 0 0 0,1-1 1 0 0,-1 0-1 0 0,1 1 0 0 0,0-1 1 0 0,-1 1-1 0 0,1-1 0 0 0,-1 1 1 0 0,1-1-1 0 0,0 1-1 0 0,-1-1 1 0 0,1 1 1 0 0,-1 0-1 0 0,1 0 1 0 0,-1-1-1 0 0,0 1 0 0 0,1 0 1 0 0,-1-1-1 0 0,1 1 0 0 0,-1 0 1 0 0,0-1-1 0 0,0 1 0 0 0,1-1 1 0 0,-1 1-1 0 0,0 0 1 0 0,0-1-1 0 0,1 1 0 0 0,-1-1 1 0 0,0 1-1 0 0,0-1 0 0 0,0 1 1 0 0,0-1-1 0 0,0 1 0 0 0,0-1 1 0 0,1 1-1 0 0,-1-1 1 0 0,0 1-1 0 0,-1-1 0 0 0,1 1 1 0 0,0-1-1 0 0,0 1 0 0 0,0-1 1 0 0,0 1-1 0 0,0-1 0 0 0,0 1 1 0 0,-1-1-1 0 0,1 1 1 0 0,0 0-1 0 0,0-1 0 0 0,-1 1-1 0 0,-8-19 67 0 0,5 8-34 0 0,3 1-16 0 0,2 1 5 0 0,-1 8-17 0 0,0 1-1 0 0,0-1 1 0 0,0 0 0 0 0,0 1 0 0 0,0-1-1 0 0,0 1 1 0 0,0-1 0 0 0,0 1-1 0 0,0-1 1 0 0,0 1 0 0 0,0-1 0 0 0,0 1-1 0 0,0-1 1 0 0,0 1 0 0 0,-1-1 0 0 0,1 1-1 0 0,0-1 1 0 0,0 1 0 0 0,-1 0-1 0 0,1-1 1 0 0,0 1 0 0 0,-1-1 0 0 0,1 1-1 0 0,0 0 1 0 0,-1-1 0 0 0,1 1-1 0 0,0 0 1 0 0,-1-1 0 0 0,1 1 0 0 0,-1 0-1 0 0,1-1 1 0 0,-1 1-5 0 0,-6-5 82 0 0,2-6 40 0 0,-6 6 4 0 0,6-2-26 0 0,2 2 1 0 0,-2 4 12 0 0,-4 0 79 0 0,5 1-134 0 0,-14 1 322 0 0,15 0-336 0 0,1 0-38 0 0,-4 10 146 0 0,-5-4-17 0 0,9-7-128 0 0,1 1 0 0 0,0-1 0 0 0,0 0 0 0 0,0 1 0 0 0,0 0-1 0 0,0-1 1 0 0,0 1 0 0 0,0 0 0 0 0,0-1 0 0 0,0 1 0 0 0,1 0-1 0 0,-1 0 1 0 0,0 0 0 0 0,0 0 0 0 0,1 0 0 0 0,-1 0-7 0 0,-9 23 101 0 0,1-1-39 0 0,-5-7 2 0 0,12-15-56 0 0,0 1 0 0 0,0 0 0 0 0,1-1 0 0 0,-1 1 0 0 0,1 0 0 0 0,-1 0 0 0 0,1 0 0 0 0,0 1 0 0 0,0-1 0 0 0,0 1-8 0 0,-5 27 64 0 0,-5 3 0 0 0,6-3-11 0 0,-3-13-35 0 0,7-14-14 0 0,0-1 0 0 0,0 0 1 0 0,0 1-1 0 0,0-1 0 0 0,0 1 1 0 0,1-1-1 0 0,-1 1 0 0 0,1-1 0 0 0,0 1 1 0 0,-1-1-1 0 0,1 1 0 0 0,0 0 1 0 0,0-1-1 0 0,1 1 0 0 0,-1-1 1 0 0,1 1-1 0 0,-1-1 0 0 0,1 1 1 0 0,0-1-1 0 0,0 2-4 0 0,3 7 21 0 0,-2-8-16 0 0,-1 0 0 0 0,1 0 0 0 0,-1 0 0 0 0,0 1 0 0 0,0-1 0 0 0,-1 0 0 0 0,1 1 0 0 0,-1-1 1 0 0,1 3-6 0 0,-1-4 3 0 0,0 0-1 0 0,0 0 1 0 0,0-1 0 0 0,1 1 0 0 0,-1 0 0 0 0,1 0 0 0 0,0 0 0 0 0,-1-1 0 0 0,1 1 0 0 0,0 0 0 0 0,0-1 0 0 0,0 1 0 0 0,0-1 0 0 0,0 1 0 0 0,0-1 0 0 0,1 0 0 0 0,-1 1 0 0 0,0-1 0 0 0,1 0-3 0 0,12 16 28 0 0,-3 1 22 0 0,-10-17-48 0 0,0 0-1 0 0,0-1 0 0 0,0 1 0 0 0,0 0 0 0 0,0 0 1 0 0,0-1-1 0 0,0 1 0 0 0,0 0 0 0 0,1-1 1 0 0,-1 0-1 0 0,0 1 0 0 0,1-1 0 0 0,-1 1-1 0 0,23 8 74 0 0,-15-4-61 0 0,-8-4-8 0 0,1 0-1 0 0,-1 0 0 0 0,1 0 0 0 0,-1-1 0 0 0,1 1 0 0 0,-1 0 0 0 0,1-1 1 0 0,0 1-1 0 0,-1-1 0 0 0,1 1 0 0 0,0-1 0 0 0,0 0 0 0 0,-1 0 0 0 0,1 0 1 0 0,1 0-5 0 0,13 1 7 0 0,-5-1 9 0 0,1 0 0 0 0,-1 0 0 0 0,1-1 1 0 0,5-1-17 0 0,16-9-4 0 0,-15 7-36 0 0,-10 2 16 0 0,0 0 0 0 0,0 0 1 0 0,0-1-1 0 0,-1 0 0 0 0,2 0 24 0 0,-7 1-17 0 0,40-19-232 0 0,-29 14 104 0 0,1 0-79 0 0,-3 0-42 0 0,0 0-91 0 0,1 0-106 0 0,0-1-123 0 0,-9 6 252 0 0,1 0-55 0 0,1-2-195 0 0,1 1-68 0 0,-1-1-51 0 0,-1 0-37 0 0,5-7-968 0 0,1-8-956 0 0</inkml:trace>
  <inkml:trace contextRef="#ctx0" brushRef="#br0" timeOffset="405.41">590 1 7016 0 0,'0'0'201'0'0,"0"3"-4"0"0,0 30-155 0 0,0-24-36 0 0,-1 4 16 0 0,1-4 51 0 0,1-1 49 0 0,2-1 76 0 0,8 12 245 0 0,-6 9 6 0 0,2-15-169 0 0,-2-3-9 0 0,-3 5 46 0 0,-2-2-139 0 0,0 2 83 0 0,0 3 79 0 0,0-1 73 0 0,2-6-168 0 0,4 2 17 0 0,1 0-9 0 0,-6-1-26 0 0,-1 1 11 0 0,1 12 247 0 0,-1-25-470 0 0,0 1-1 0 0,0-1 0 0 0,0 1 0 0 0,0 0 0 0 0,1-1 1 0 0,-1 1-1 0 0,0-1 0 0 0,0 1 0 0 0,1-1 0 0 0,-1 0 0 0 0,0 1 1 0 0,1-1-1 0 0,-1 1 0 0 0,0-1 0 0 0,1 1 0 0 0,-1-1 1 0 0,1 0-1 0 0,-1 1 0 0 0,0-1 0 0 0,1 0 0 0 0,-1 1 1 0 0,1-1-1 0 0,-1 0 0 0 0,1 0 0 0 0,-1 0 0 0 0,1 1 0 0 0,-1-1 1 0 0,1 0-1 0 0,0 0 0 0 0,-1 0 0 0 0,1 0 0 0 0,-1 0 1 0 0,1 0-15 0 0,2 0 288 0 0,-3 0-2 0 0,0 0-4 0 0,0 0-2 0 0,0 0-10 0 0,0 0-36 0 0,0 0-12 0 0,0 0-4 0 0,-3 0-18 0 0,2 0-178 0 0,-1 0 0 0 0,0 0 1 0 0,1-1-1 0 0,-1 1 1 0 0,1-1-1 0 0,-1 1 1 0 0,1-1-1 0 0,-1 1 1 0 0,1-1-1 0 0,0 0 0 0 0,-1 0 1 0 0,1 0-1 0 0,-1 0-22 0 0,-4-5 37 0 0,3 1 53 0 0,3 3-82 0 0,0 1 0 0 0,0-1 0 0 0,-1 1-1 0 0,1 0 1 0 0,0-1 0 0 0,-1 1 0 0 0,1-1-1 0 0,-1 1 1 0 0,0 0 0 0 0,1-1 0 0 0,-1 1 0 0 0,-1-1-8 0 0,1 0 4 0 0,0 0 0 0 0,0 0 0 0 0,0 0 1 0 0,0 0-1 0 0,0 0 0 0 0,0 0 1 0 0,1 0-1 0 0,-1 0 0 0 0,1 0 1 0 0,-1-1-1 0 0,1 1 0 0 0,0 0 1 0 0,0-1-5 0 0,0-52 139 0 0,0 33-120 0 0,2 0 39 0 0,4 9-42 0 0,-5 10-16 0 0,0 1 0 0 0,1-1 0 0 0,-1 1 0 0 0,-1-1 0 0 0,1 1 0 0 0,0-1 0 0 0,-1 0 0 0 0,1 1 0 0 0,-1-1 0 0 0,0 0 0 0 0,0 1 0 0 0,0-3 0 0 0,0 2 0 0 0,0 0 0 0 0,0 0 0 0 0,0 1 0 0 0,1-1 0 0 0,-1 0 0 0 0,1 0 0 0 0,0-1 0 0 0,12-7 0 0 0,4-14 0 0 0,-14 21-1 0 0,-1 0 1 0 0,1 0-1 0 0,0 1 1 0 0,1-1 0 0 0,2-2 0 0 0,-4 5 1 0 0,-1 0 1 0 0,1 0-1 0 0,0 0 1 0 0,-1 0-1 0 0,1 0 1 0 0,0 0-1 0 0,-1 0 1 0 0,1 1 0 0 0,0-1-1 0 0,0 1 1 0 0,-1-1-1 0 0,1 1 1 0 0,0 0-1 0 0,0 0 1 0 0,0 0-2 0 0,0 0 16 0 0,1-1 0 0 0,-1 1 0 0 0,0-1 1 0 0,0 1-1 0 0,1-1 0 0 0,-1 0 0 0 0,0 0 0 0 0,0 0 0 0 0,0 0 1 0 0,2-1-17 0 0,-3 1 8 0 0,1 0 0 0 0,-1 0 1 0 0,0 0-1 0 0,1 0 1 0 0,-1 1-1 0 0,1-1 1 0 0,0 1-1 0 0,-1-1 0 0 0,1 1 1 0 0,-1-1-1 0 0,1 1 1 0 0,0 0-1 0 0,-1 0 1 0 0,1 0-1 0 0,0 0 0 0 0,-1 0 1 0 0,1 0-1 0 0,-1 0 1 0 0,1 0-1 0 0,0 1 1 0 0,-1-1-1 0 0,1 1 0 0 0,-1-1 1 0 0,2 1-9 0 0,5 4 13 0 0,-7-4-12 0 0,1 0 0 0 0,-1 0 0 0 0,1 0 0 0 0,-1 0 0 0 0,1-1 0 0 0,0 1 0 0 0,-1 0 0 0 0,1-1 0 0 0,0 1 0 0 0,-1-1 0 0 0,1 0 0 0 0,0 1 0 0 0,-1-1 0 0 0,1 0-2 0 0,0 0 5 0 0,-1 0-1 0 0,0 0 0 0 0,1 0 0 0 0,-1 0 1 0 0,0 0-1 0 0,1 1 0 0 0,-1-1 0 0 0,0 0 1 0 0,0 1-1 0 0,1-1 0 0 0,-1 1 0 0 0,0-1 0 0 0,0 1 1 0 0,0 0-1 0 0,0 0 0 0 0,0-1 0 0 0,1 2-3 0 0,10 16 103 0 0,-11-14-76 0 0,1-1 1 0 0,0 0 0 0 0,0 0 0 0 0,0 0 0 0 0,0 0-1 0 0,2 1-27 0 0,12 10 128 0 0,-15-14-118 0 0,0 0-1 0 0,0 1 0 0 0,0-1 0 0 0,-1 0 0 0 0,1 1 0 0 0,0-1 0 0 0,0 1 0 0 0,0 0 0 0 0,0-1 0 0 0,-1 1 0 0 0,1 0 0 0 0,0-1 0 0 0,-1 1 0 0 0,1 0 1 0 0,-1 0-1 0 0,1 0 0 0 0,-1-1 0 0 0,1 1 0 0 0,-1 0 0 0 0,1 0 0 0 0,-1 0 0 0 0,0 0 0 0 0,1 0 0 0 0,-1 0 0 0 0,0 0 0 0 0,0 0 0 0 0,0 0-9 0 0,3 11 86 0 0,11 16 240 0 0,-1-4-29 0 0,-10-7-159 0 0,-3 15 56 0 0,0 20-6 0 0,-2-43-319 0 0,2-8 117 0 0,-1-1 0 0 0,1 0 0 0 0,-1 1-1 0 0,1-1 1 0 0,0 0 0 0 0,-1 1 0 0 0,1-1-1 0 0,-1 0 1 0 0,1 1 0 0 0,-1-1 0 0 0,1 0-1 0 0,-1 0 1 0 0,1 0 0 0 0,-1 1 0 0 0,1-1-1 0 0,-1 0 1 0 0,1 0 0 0 0,-1 0 0 0 0,0 0-1 0 0,1 0 1 0 0,-1 0 0 0 0,0 0 14 0 0,-1 0-137 0 0,2 1-58 0 0,0-1-83 0 0,0 1 88 0 0,0 0-41 0 0,0 0-43 0 0,0 0-41 0 0,0 0-38 0 0,0 0-34 0 0,-1 1-249 0 0,1 0-57 0 0,-2 1-813 0 0,-2-1-639 0 0,-6-2-1216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6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0 7248 0 0,'0'0'209'0'0,"0"0"-55"0"0,0 0-19 0 0,0 0 37 0 0,0 0 132 0 0,0 0 244 0 0,0 0 18 0 0,0 0-26 0 0,0 0-118 0 0,0 0-50 0 0,0 0-10 0 0,0 0-26 0 0,0 0-102 0 0,0 3-46 0 0,-1 22 123 0 0,0 8 32 0 0,2-11-144 0 0,0-6-73 0 0,2-3-50 0 0,3 3 38 0 0,-5-12-88 0 0,1-1 0 0 0,-1 0 0 0 0,0 1 0 0 0,0-1 0 0 0,-1 1 0 0 0,1-1 1 0 0,-1 1-1 0 0,1 1-26 0 0,-1 19 171 0 0,0 1-18 0 0,1-7-5 0 0,6 0-23 0 0,-2-2-34 0 0,-2 0-1 0 0,-3 10 94 0 0,0-1-28 0 0,3-10-109 0 0,2 3 5 0 0,-3-11-24 0 0,0 0 1 0 0,-1 0-1 0 0,1 0 1 0 0,-1 0 0 0 0,-1 3-29 0 0,0-3 50 0 0,1 1 0 0 0,0-1 0 0 0,0 0 0 0 0,0 0 0 0 0,1 0 0 0 0,1 3-50 0 0,3 16 201 0 0,-4-4 2 0 0,-3 7 139 0 0,0-2-106 0 0,1 0-87 0 0,2-11-120 0 0,0-3-73 0 0,4 3 44 0 0,-4-12 0 0 0,-1-1 0 0 0,0 0 0 0 0,0 1 0 0 0,0-1 0 0 0,0 1 0 0 0,-1-1 0 0 0,1 1 0 0 0,-1 1 0 0 0,0 9 32 0 0,0 59 191 0 0,0-45-161 0 0,0-28-61 0 0,0 0 0 0 0,0 0 0 0 0,0 0 0 0 0,0 0 0 0 0,0 0-1 0 0,0 0 1 0 0,0 1 0 0 0,0-1 0 0 0,0 0 0 0 0,0 0 0 0 0,0 0 0 0 0,0 0 0 0 0,0 0 0 0 0,0 0 0 0 0,0 0 0 0 0,0 0 0 0 0,0 0 0 0 0,0 1 0 0 0,0-1 0 0 0,0 0-1 0 0,0 0 1 0 0,0 0 0 0 0,0 0 0 0 0,0 0 0 0 0,0 0 0 0 0,0 0 0 0 0,0 0 0 0 0,0 0 0 0 0,1 0 0 0 0,-1 0 0 0 0,0 0 0 0 0,0 1 0 0 0,0-1 0 0 0,0 0 0 0 0,0 0 0 0 0,0 0-1 0 0,0 0 1 0 0,0 0 0 0 0,0 0 0 0 0,0 0 0 0 0,0 0 0 0 0,1 0 0 0 0,-1 0 0 0 0,0 0 0 0 0,0 0 0 0 0,0 0 0 0 0,0 0 0 0 0,0 0 0 0 0,0 0 0 0 0,0 0 0 0 0,0 0-1 0 0,0 0 1 0 0,0 0 0 0 0,1 0 0 0 0,-1 0 0 0 0,0 0 0 0 0,0 0-1 0 0,11 0 24 0 0,-8 0 7 0 0,-3 0-86 0 0,0 0-45 0 0,0 0 28 0 0,0 0-73 0 0,0 0-84 0 0,0 0 65 0 0,0 0-36 0 0,0 0-42 0 0,0 0-38 0 0,0 0-383 0 0,0 0 89 0 0,0 0-53 0 0,0 0-739 0 0,0 0-585 0 0,0 0-1110 0 0</inkml:trace>
  <inkml:trace contextRef="#ctx0" brushRef="#br0" timeOffset="295.27">1 410 7920 0 0,'0'0'174'0'0,"0"0"29"0"0,0 0 13 0 0,3 0-31 0 0,4-2-150 0 0,-1-4-33 0 0,1-1 6 0 0,3 5 47 0 0,2 3 179 0 0,-9-1-145 0 0,1 1 0 0 0,-1-1-1 0 0,0 0 1 0 0,1 0 0 0 0,-1-1 0 0 0,0 1-1 0 0,1-1 1 0 0,-1 1 0 0 0,0-1 0 0 0,1 0-89 0 0,4-4 188 0 0,2-1 36 0 0,7 3-44 0 0,-11 3-138 0 0,-1-1 1 0 0,1 0-1 0 0,-1 0 1 0 0,0-1-1 0 0,5-1-42 0 0,15-4 133 0 0,-7 6-77 0 0,-11 0-52 0 0,1 1 1 0 0,-1-1-1 0 0,1-1 1 0 0,-1 0-1 0 0,3 0-4 0 0,-2-1-10 0 0,1 1-1 0 0,-1 1 1 0 0,0 0-1 0 0,1 0 0 0 0,3 0 11 0 0,5 0-48 0 0,27-6 10 0 0,-27 3-16 0 0,0-1-66 0 0,0 1-90 0 0,-1-1-112 0 0,-7 3 111 0 0,-2 0-38 0 0,-3 1 14 0 0,-1 1-36 0 0,3-1-362 0 0,2 1-248 0 0,4-1-577 0 0</inkml:trace>
  <inkml:trace contextRef="#ctx0" brushRef="#br0" timeOffset="667.67">689 246 6704 0 0,'0'0'149'0'0,"0"0"23"0"0,0 0 12 0 0,3 3-25 0 0,8 10-127 0 0,-6-1-2 0 0,0-2 87 0 0,7 4 92 0 0,-6-7 9 0 0,-3-2-43 0 0,0 0-1 0 0,0 1 1 0 0,0-1-1 0 0,0 5-174 0 0,2 4 268 0 0,-2-1-79 0 0,-2-2-72 0 0,0 3 115 0 0,2-1-56 0 0,2 0-16 0 0,4 5 21 0 0,3 6 98 0 0,-7 1 37 0 0,2 6-95 0 0,1 4 75 0 0,2 8 108 0 0,0 1 637 0 0,4 8-1041 0 0,-7-39 214 0 0,-6-12-186 0 0,0 1 0 0 0,0-1 0 0 0,-1 1 0 0 0,1-1-1 0 0,0 1 1 0 0,-1 0 0 0 0,1-1 0 0 0,-1 1 0 0 0,1 0-1 0 0,-1 0 1 0 0,0-1 0 0 0,0 1 0 0 0,0 0 0 0 0,0 0-28 0 0,0 1 36 0 0,0 0-1 0 0,1 1 1 0 0,-1-1 0 0 0,1 0 0 0 0,0 0 0 0 0,-1 0 0 0 0,2 3-36 0 0,7 12 217 0 0,-8-14-94 0 0,0-1-59 0 0,0 12 11 0 0,-1-9 33 0 0,0-2-4 0 0,0-1 42 0 0,0 0 53 0 0,0-1 60 0 0,0 0 8 0 0,0 0 53 0 0,-1-1 56 0 0,1 1 63 0 0,0-3-432 0 0,0 0 1 0 0,0 1 0 0 0,0-1 0 0 0,0 1 0 0 0,0-1 0 0 0,0 0 0 0 0,0 1 0 0 0,0-1 0 0 0,-1 1 0 0 0,1-1 0 0 0,0 1 0 0 0,0-1 0 0 0,-1 1 0 0 0,1-1 0 0 0,0 1 0 0 0,-1-1 0 0 0,1 1 0 0 0,-1-1 0 0 0,1 1 0 0 0,-1-1 0 0 0,1 1 0 0 0,-1 0 0 0 0,1-1 0 0 0,-1 1-8 0 0,0-1 7 0 0,1 1 1 0 0,-1-1-1 0 0,0 1 0 0 0,1 0 1 0 0,-1-1-1 0 0,1 0 0 0 0,-1 1 1 0 0,1-1-1 0 0,-1 1 0 0 0,1-1 1 0 0,-1 0-1 0 0,1 1 0 0 0,0-1 1 0 0,-1 0-1 0 0,1 0 0 0 0,0 1 1 0 0,0-1-1 0 0,-1 0 0 0 0,1 0 1 0 0,0 1-1 0 0,0-1 0 0 0,0 0 1 0 0,0 0-1 0 0,0 1 0 0 0,0-1-7 0 0,0-12 78 0 0,-1 9-54 0 0,1-1 1 0 0,0 1-1 0 0,0 0 1 0 0,0 0-1 0 0,1 0 1 0 0,-1 0-1 0 0,1 0 0 0 0,1-2-24 0 0,1-5 14 0 0,3-9 8 0 0,1 4 32 0 0,4-3-26 0 0,-8 6-2 0 0,-2 10-23 0 0,-1 1 0 0 0,1 0 0 0 0,-1-1 0 0 0,1 1-1 0 0,0-1 1 0 0,0 1 0 0 0,0 0 0 0 0,0 0 0 0 0,0 0 0 0 0,1 0 0 0 0,-1 0 0 0 0,1 0 0 0 0,-1 0-1 0 0,1 0-2 0 0,10-10-1 0 0,2-2 7 0 0,9-9 43 0 0,-6 9-39 0 0,-4 11-22 0 0,-11 3 6 0 0,0 0 0 0 0,0 0 0 0 0,0 0 0 0 0,0 1-1 0 0,0-1 1 0 0,0 0 0 0 0,0 1 0 0 0,-1-1-1 0 0,1 1 1 0 0,0 0 6 0 0,-1 0 1 0 0,0 0-1 0 0,0-1 0 0 0,0 1 1 0 0,0 0-1 0 0,0 0 1 0 0,0 0-1 0 0,0 0 1 0 0,0 0-1 0 0,-1 1 1 0 0,1-1-1 0 0,0 0 1 0 0,-1 0-1 0 0,1 0 1 0 0,-1 1-1 0 0,1 0 0 0 0,4 9-5 0 0,22 38 5 0 0,-26-47 0 0 0,-1 0 0 0 0,1 0 0 0 0,-1 0 0 0 0,1 0 0 0 0,-1 0 0 0 0,0 0 0 0 0,0 0 0 0 0,0 0 0 0 0,0 0 0 0 0,0 0 0 0 0,0 1 0 0 0,-1-1 0 0 0,1 0 0 0 0,0 0 0 0 0,0 0 0 0 0,0 0 0 0 0,0 0 0 0 0,1 0 0 0 0,-1 0 0 0 0,0 0 0 0 0,1-1 0 0 0,-1 1 0 0 0,1 1 0 0 0,2 2 0 0 0,-1-1 0 0 0,0 0 0 0 0,-1 1 0 0 0,1-1 0 0 0,-1 1 0 0 0,0 0 0 0 0,0-1 0 0 0,0 1 0 0 0,-1 0 0 0 0,1 0 0 0 0,-1 0 0 0 0,0-1 0 0 0,-1 2 0 0 0,1-4 1 0 0,0 0-1 0 0,1-1 0 0 0,-1 1 1 0 0,0 0-1 0 0,1 0 0 0 0,-1 0 0 0 0,1-1 1 0 0,0 1-1 0 0,-1 0 0 0 0,1 0 0 0 0,0-1 1 0 0,0 1-1 0 0,0-1 0 0 0,0 1-3 0 0,0 0-1 0 0,0-1 1 0 0,0 1 0 0 0,0 0 0 0 0,0-1-1 0 0,-1 1 1 0 0,1 0 0 0 0,-1 0 0 0 0,1-1 0 0 0,-1 1-1 0 0,0 0 1 0 0,0 0 0 0 0,0 0 3 0 0,0 5-70 0 0,0-6 41 0 0,0 1 0 0 0,0 0 0 0 0,0 0 0 0 0,0-1 0 0 0,0 1 0 0 0,0 0 0 0 0,0-1 0 0 0,1 1 0 0 0,-1 0 0 0 0,0-1 0 0 0,1 1 0 0 0,0 1 29 0 0,2-1-86 0 0,0-1-28 0 0,-2-1 3 0 0,1 1-39 0 0,-1 0-49 0 0,0 0-55 0 0,0 0-64 0 0,0 0-59 0 0,-1 0-51 0 0,1 1-46 0 0,0 1-583 0 0,1-1-104 0 0,2 1-808 0 0,5-3-1116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43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298 541 5312 0 0,'0'0'157'0'0,"-1"-1"-43"0"0,-1-1-11 0 0,-2-2 34 0 0,-3-3 110 0 0,4 5 69 0 0,0 0-107 0 0,1 2-67 0 0,-1 0-61 0 0,0 0-23 0 0,1-1 58 0 0,-3-6 182 0 0,1 2-46 0 0,-7 3-65 0 0,6 2-51 0 0,-10 0 125 0 0,6 0-47 0 0,4 0-47 0 0,-1 0 47 0 0,0 0 58 0 0,1 0 71 0 0,-6 3 55 0 0,0 3-77 0 0,2-1-91 0 0,-1 0 49 0 0,-4 1 14 0 0,0 0-19 0 0,3-1-29 0 0,10-5-226 0 0,0 1 1 0 0,0 0 0 0 0,0 0 0 0 0,1-1 0 0 0,-1 1 0 0 0,0 0 0 0 0,0 0-1 0 0,0 0 1 0 0,1 0 0 0 0,-1 0 0 0 0,0 0 0 0 0,1 0 0 0 0,-1 0-1 0 0,1 0 1 0 0,-1 0 0 0 0,1 1-20 0 0,-7 9 149 0 0,-4-4-58 0 0,10-7-84 0 0,-1 1 0 0 0,1 0 0 0 0,-1 0 0 0 0,1 0 0 0 0,-1 0 0 0 0,1 0 0 0 0,0 0 0 0 0,-1 0 0 0 0,1 0 0 0 0,0 0 0 0 0,0 1 0 0 0,0-1 0 0 0,-1 1-7 0 0,-28 44 96 0 0,30-44-90 0 0,-1-1 0 0 0,1 1 0 0 0,-1-1 1 0 0,1 0-1 0 0,0 1 0 0 0,-1-1 0 0 0,1 1 0 0 0,0-1 1 0 0,0 1-1 0 0,0 0-6 0 0,-2 17 34 0 0,-26 57 99 0 0,27-70-123 0 0,0 0 0 0 0,0 0 0 0 0,0-1 0 0 0,1 1 0 0 0,0 0 0 0 0,0 0 0 0 0,0 0 0 0 0,1 1-10 0 0,0 5 5 0 0,-1 25 64 0 0,0-22-12 0 0,0-14-48 0 0,0 0 1 0 0,0 0-1 0 0,0 0 1 0 0,1 0-1 0 0,-1 0 1 0 0,0 0-1 0 0,1 0 1 0 0,-1 0-1 0 0,1 0 1 0 0,0 0-1 0 0,-1 0 1 0 0,1 0-1 0 0,-1 0 1 0 0,1 0-1 0 0,0 0 1 0 0,0-1-1 0 0,0 1 1 0 0,-1 0-1 0 0,1-1 1 0 0,0 1-1 0 0,0 0 1 0 0,0-1-1 0 0,0 1 1 0 0,0-1-1 0 0,0 0 1 0 0,1 1-10 0 0,10 7 97 0 0,-9-6 22 0 0,1 0-50 0 0,5-3 6 0 0,-6 1-22 0 0,-1 0-19 0 0,22-1 370 0 0,-15 1-263 0 0,-4-1-88 0 0,-2 0-59 0 0,8-10 133 0 0,2 7-71 0 0,-10 4-45 0 0,-1-1 0 0 0,1 0 0 0 0,-1 1 0 0 0,0-1-1 0 0,1 0 1 0 0,-1 0 0 0 0,0 0 0 0 0,0-1 0 0 0,0 1 0 0 0,0 0 0 0 0,0-1 0 0 0,2-1-11 0 0,20-22 110 0 0,-15 14-67 0 0,2 0 0 0 0,-1 1 0 0 0,1 0 0 0 0,9-5-43 0 0,-9 8-23 0 0,7-4-54 0 0,-15 9 54 0 0,-1 0 0 0 0,0 0 1 0 0,1 0-1 0 0,-1 0 1 0 0,0-1-1 0 0,1-2 23 0 0,5-10-77 0 0,-2 3-9 0 0,-2 3-22 0 0,0-1-53 0 0,1 1-69 0 0,1-1-82 0 0,4-12-237 0 0,-9 16 392 0 0,1 0-41 0 0,1 0-53 0 0,0-1-68 0 0,11-9-439 0 0</inkml:trace>
  <inkml:trace contextRef="#ctx0" brushRef="#br0" timeOffset="251.28">232 49 5784 0 0,'0'0'132'0'0,"0"-2"17"0"0,0-20 121 0 0,0 14-221 0 0,0-2-38 0 0,0 6 30 0 0,0 2 43 0 0,0 1 96 0 0,0 1 153 0 0,0 0 10 0 0,0 0 9 0 0,0 0 34 0 0,0 0 20 0 0,0 0 2 0 0,0 0-4 0 0,0 0-18 0 0,0 6-7 0 0,-1 1-105 0 0,1 0-55 0 0,1 15 175 0 0,2-15-170 0 0,1 2-59 0 0,2 2 81 0 0,0 5 63 0 0,-5-13-267 0 0,18 51 578 0 0,-14-42-525 0 0,0-2-38 0 0,-1 0 22 0 0,0-1 0 0 0,-1 1 0 0 0,0 0 0 0 0,0 1-79 0 0,-1-1 84 0 0,1 0-1 0 0,0-1 1 0 0,1 1 0 0 0,0-1-84 0 0,3 7 106 0 0,2 9 145 0 0,1 1-5 0 0,-3-11-154 0 0,13 35 89 0 0,-10-18-106 0 0,-5 1 10 0 0,6 0 88 0 0,-5 0 34 0 0,5-1 8 0 0,5 31 217 0 0,-12-45-254 0 0,-4-5-64 0 0,1 5 26 0 0,6-4 1 0 0,-6-12-119 0 0,0-1-1 0 0,0 0 1 0 0,-1 1 0 0 0,1-1 0 0 0,0 1-1 0 0,-1-1 1 0 0,1 1 0 0 0,-1 0 0 0 0,0-1-1 0 0,1 1 1 0 0,-1 0 0 0 0,0-1 0 0 0,0 1-22 0 0,0 9 159 0 0,0-2-47 0 0,0 11 107 0 0,0-12-119 0 0,0 0 35 0 0,0 0 12 0 0,0 1 39 0 0,0 2 47 0 0,0 1 53 0 0,0-11-251 0 0,0 0-39 0 0,0-1-30 0 0,0 0-34 0 0,0 0-37 0 0,0 0-34 0 0,0 0-117 0 0,0 0-40 0 0,0 0-806 0 0,0 0 646 0 0,0 0 265 0 0,0 0-35 0 0,0 0 6 0 0,0 0-33 0 0,0 0-40 0 0,0 0-43 0 0,0 0-47 0 0,0 0-44 0 0,0 0-38 0 0,0 0-34 0 0,0 0-138 0 0,0 0-33 0 0,0 0-1458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1:51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1 1728 0 0,'0'0'76'0'0,"-3"0"31"0"0,-8 0 65 0 0,8 0 26 0 0,3 0 9 0 0,0 0-68 0 0,0 0-6 0 0,0 0 54 0 0,0 0 167 0 0,-2 2 306 0 0,-9 9 20 0 0,9-9-449 0 0,1-1-43 0 0,0 1-37 0 0,1-1-33 0 0,0 0-15 0 0,0 0-34 0 0,0 1-21 0 0,1-1-19 0 0,0 2 10 0 0,-1 0 66 0 0,-1-1 82 0 0,0 0-49 0 0,-1-1 37 0 0,-9 10 243 0 0,9-8-150 0 0,1 0-97 0 0,0-1-63 0 0,3 1-59 0 0,-1 0-12 0 0,-1-1 49 0 0,-1 1 57 0 0,-2 0 91 0 0,-8 12 116 0 0,8-3-48 0 0,1-6 4 0 0,-9 8 11 0 0,8 2-40 0 0,1-3-36 0 0,-5 3 11 0 0,1-4-79 0 0,2-1-23 0 0,0 0-54 0 0,-1 2 40 0 0,-7 21 207 0 0,8-23-263 0 0,2-1-35 0 0,-1 2 18 0 0,2-8-33 0 0,0 0 1 0 0,0 0 0 0 0,0 0 0 0 0,-1 0 0 0 0,1 0-1 0 0,-1-1 1 0 0,0 1 0 0 0,0 0 0 0 0,-2 1-31 0 0,2-1 31 0 0,0 1 0 0 0,0-1 0 0 0,0 1 0 0 0,0 0 1 0 0,1-1-1 0 0,0 1 0 0 0,0 2-31 0 0,-5 14 134 0 0,-5 1 50 0 0,6 8 0 0 0,0-13-92 0 0,3-10-56 0 0,0-1 1 0 0,0 1 0 0 0,1 0-1 0 0,0 0 1 0 0,1 0 0 0 0,-1 0-37 0 0,1 18 92 0 0,0 68 178 0 0,0-64-206 0 0,-1-7-1 0 0,1 1 0 0 0,1-1 1 0 0,2 7-64 0 0,8 10 66 0 0,-6 4-39 0 0,6-7 26 0 0,-5-3-26 0 0,5-1 26 0 0,-9-19-44 0 0,-1-9 0 0 0,0 0 1 0 0,0 0-1 0 0,0 0 1 0 0,1-1-1 0 0,0 1 0 0 0,-1 0 1 0 0,1-1-1 0 0,0 1 1 0 0,2 1-10 0 0,5 18 23 0 0,1 1 50 0 0,-9-23-74 0 0,-1 0 1 0 0,1 0 0 0 0,0 0 0 0 0,-1-1 0 0 0,1 1 0 0 0,0 0 0 0 0,0 0 0 0 0,0 0 0 0 0,0-1-1 0 0,0 1 1 0 0,0 0 0 0 0,0-1 0 0 0,0 1 0 0 0,0-1 0 0 0,0 1 0 0 0,1-1 0 0 0,9 7-66 0 0,-9-5 74 0 0,0 1-109 0 0,0 0-103 0 0,-1 0-92 0 0,0 0 29 0 0,0-1-41 0 0,0 0-37 0 0,0 0-34 0 0,3 2-467 0 0,0-1-95 0 0,3-1-616 0 0,2-1-888 0 0,-8-1 2378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32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7072 0 0,'0'0'202'0'0,"0"0"54"0"0,0 0 55 0 0,0 0 17 0 0,0 3 7 0 0,0 4-134 0 0,0 9 159 0 0,-1-14-310 0 0,1-1-1 0 0,0 1 0 0 0,0 0 0 0 0,0-1 0 0 0,1 1 1 0 0,-1-1-1 0 0,0 1 0 0 0,1-1 0 0 0,-1 1 0 0 0,1-1 1 0 0,-1 1-1 0 0,1 0-49 0 0,6 2 271 0 0,-7-3-254 0 0,1-1 0 0 0,-1 0 1 0 0,1 0-1 0 0,-1 1 0 0 0,1-1 0 0 0,-1 0 0 0 0,0 1 0 0 0,1-1 1 0 0,-1 0-1 0 0,1 1 0 0 0,-1-1 0 0 0,0 0 0 0 0,0 1 1 0 0,1-1-1 0 0,-1 1 0 0 0,0-1 0 0 0,0 1 0 0 0,1-1 1 0 0,-1 1-1 0 0,0-1 0 0 0,0 1 0 0 0,0-1 0 0 0,0 1 0 0 0,0-1 1 0 0,0 1-1 0 0,0-1 0 0 0,0 1 0 0 0,0-1 0 0 0,0 1 1 0 0,0-1-1 0 0,0 1 0 0 0,0 0-17 0 0,0 6 170 0 0,-1-5-115 0 0,1 1-1 0 0,0-1 0 0 0,0 0 1 0 0,0 0-1 0 0,1 1 0 0 0,-1-1 0 0 0,0 0 1 0 0,1 0-1 0 0,-1 0 0 0 0,2 2-54 0 0,3 4 167 0 0,1 2 66 0 0,-4 4 46 0 0,-2 21 146 0 0,0-1-59 0 0,0 77 667 0 0,0-64-549 0 0,0-36-347 0 0,-2-3-38 0 0,-4 9 66 0 0,-1-1-5 0 0,6-9-66 0 0,1 2 35 0 0,0-1-21 0 0,0-6-73 0 0,0 0-1 0 0,1 0 1 0 0,-2 1-1 0 0,1-1 1 0 0,0 0-1 0 0,0 0 1 0 0,-1 1-1 0 0,1-1 1 0 0,-1 0-1 0 0,0 1-34 0 0,-4 6 105 0 0,4-8-83 0 0,0 0 0 0 0,0 1 0 0 0,0-1 0 0 0,0 1 0 0 0,1-1 0 0 0,-1 1 0 0 0,0 0 0 0 0,1-1 0 0 0,-1 1 0 0 0,1 0 0 0 0,0-1 0 0 0,0 1 0 0 0,-1 0 1 0 0,1 0-23 0 0,0 0 19 0 0,0-1 0 0 0,0 1 1 0 0,0-1-1 0 0,0 1 1 0 0,-1-1-1 0 0,1 1 1 0 0,-1 0-1 0 0,1-1 1 0 0,-1 1-1 0 0,1-1 1 0 0,-1 0-1 0 0,0 1 1 0 0,0-1-1 0 0,0 1 1 0 0,0-1-20 0 0,-2 2 26 0 0,1 0-36 0 0,-1 0 74 0 0,3-3 0 0 0,0 0 0 0 0,0 0 0 0 0,-3 0-1 0 0,-8 0-31 0 0,9 0-135 0 0,2 0-67 0 0,0 0-12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3:53.8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8928 0 0,'0'2'200'0'0,"-1"7"-49"0"0,1 14 196 0 0,3-8-159 0 0,2-7-143 0 0,-4-6-45 0 0,0-1-1 0 0,0 1 1 0 0,0-1 0 0 0,0 1 0 0 0,0-1-1 0 0,-1 1 1 0 0,1-1 0 0 0,-1 1 0 0 0,1 0 0 0 0,-1-1-1 0 0,0 1 1 0 0,1 0 0 0 0,-1 0 0 0 0,0 0 0 0 0,0-1-2 0 0,0 1 1 0 0,0 0 0 0 0,1-1-1 0 0,-1 1 1 0 0,0-1-1 0 0,1 1 1 0 0,-1 0 0 0 0,1-1-1 0 0,0 1 1 0 0,-1-1-1 0 0,1 1 1 0 0,0-1 0 0 0,0 0 1 0 0,2 6 31 0 0,1 0 44 0 0,-3-1-34 0 0,0 1 66 0 0,0 0 56 0 0,0 2 47 0 0,-1 1 92 0 0,0 0 39 0 0,-1 23 766 0 0,1-17-588 0 0,-1-9-297 0 0,1 0-36 0 0,0 2 91 0 0,0-1-43 0 0,0 5 92 0 0,0 19 348 0 0,0-22-424 0 0,0 0 52 0 0,0-9-295 0 0,1-1 0 0 0,-1 1 0 0 0,0-1 0 0 0,0 1 0 0 0,0-1-1 0 0,0 1 1 0 0,0-1 0 0 0,0 1 0 0 0,0-1 0 0 0,0 1 0 0 0,0-1 0 0 0,-1 1 0 0 0,1-1 0 0 0,0 1 0 0 0,0-1 0 0 0,0 1 0 0 0,-1-1 0 0 0,1 1 0 0 0,0-1-1 0 0,0 0 1 0 0,-1 1 0 0 0,1-1 0 0 0,0 1 0 0 0,-1-1 0 0 0,1 0 0 0 0,-1 1 0 0 0,1-1 0 0 0,0 0 0 0 0,-1 1 0 0 0,1-1 0 0 0,-1 0 0 0 0,0 1-7 0 0,-5 3 85 0 0,0 7 43 0 0,2-9-85 0 0,1-1-8 0 0,-6 15 25 0 0,-5 1-6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03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18 7024 0 0,'0'0'157'0'0,"0"0"23"0"0,0 0 12 0 0,-2 0-27 0 0,-12-2-131 0 0,5-5-19 0 0,4 3 39 0 0,2 1 235 0 0,0 2-110 0 0,-1 1-55 0 0,-1 1-42 0 0,4-1-18 0 0,1 0-5 0 0,-3 0 403 0 0,1 0-234 0 0,-1 0-48 0 0,1 0-41 0 0,-1 0-35 0 0,-2 0 16 0 0,-6 0 18 0 0,7 0-9 0 0,-1 3 137 0 0,4-2-231 0 0,-1 0-9 0 0,1 0-1 0 0,0 0 1 0 0,0 0 0 0 0,0 0-1 0 0,-1 0 1 0 0,1 0 0 0 0,0 0-1 0 0,-1 0 1 0 0,0 0-26 0 0,-6 1 156 0 0,3-2-37 0 0,0 0 36 0 0,-4 2-9 0 0,-4 5 20 0 0,11-6-140 0 0,1 0 0 0 0,-1 0 0 0 0,0 0 0 0 0,1-1 0 0 0,-1 1 0 0 0,0 0 0 0 0,0-1 0 0 0,0 1 0 0 0,0-1 0 0 0,0 1 0 0 0,0-1-26 0 0,-3 3 178 0 0,-12 7 21 0 0,-2 0-18 0 0,11 0-125 0 0,5-5-37 0 0,3-5-15 0 0,0 1 1 0 0,0 0-1 0 0,-1-1 0 0 0,1 1 1 0 0,0 0-1 0 0,-1-1 0 0 0,1 1 1 0 0,0-1-1 0 0,-1 1 0 0 0,1 0 1 0 0,-1-1-1 0 0,1 1 0 0 0,-1-1 1 0 0,0 0-1 0 0,1 1 0 0 0,-1-1 1 0 0,1 1-1 0 0,-1-1 0 0 0,0 0 1 0 0,1 1-1 0 0,-1-1 0 0 0,0 0-4 0 0,-4 3 18 0 0,2-1-12 0 0,0 1 0 0 0,0 0 0 0 0,1 0 1 0 0,-1 1-1 0 0,1-1 0 0 0,0 0 0 0 0,0 1 0 0 0,0 0 1 0 0,0-1-1 0 0,-1 4-6 0 0,0 0 2 0 0,-14 26-2 0 0,16-30 0 0 0,1 0 0 0 0,-1 0 0 0 0,0 0 0 0 0,1 0 0 0 0,-1 0 0 0 0,1 0 0 0 0,0 0 0 0 0,0 0 0 0 0,0 0 0 0 0,1 3 0 0 0,0 10 0 0 0,-2-7 0 0 0,1-6 0 0 0,-1 0 0 0 0,1 0 0 0 0,0 0 0 0 0,0 0 0 0 0,0 0 0 0 0,1 0 0 0 0,-1 0 0 0 0,1 1 0 0 0,-1-1 0 0 0,1 0 0 0 0,0 0 0 0 0,16 30-15 0 0,-4-17-29 0 0,-5-8 56 0 0,-5-4 7 0 0,1-1-1 0 0,-1 1 0 0 0,0-1 1 0 0,1 0-1 0 0,0 0 1 0 0,0-1-19 0 0,10 4 64 0 0,-10 1-24 0 0,0-2 4 0 0,10-3 0 0 0,11-2 15 0 0,-4 0 12 0 0,-18-1-58 0 0,-1 1-1 0 0,0 0 1 0 0,1 0-1 0 0,-1-1 1 0 0,0 0-1 0 0,1 1 1 0 0,-1-1-1 0 0,0 0 1 0 0,0 0-1 0 0,1 0 0 0 0,0-1-12 0 0,20-9 101 0 0,-3 0-48 0 0,-16 8-47 0 0,0 0-1 0 0,1 1 0 0 0,0-1 0 0 0,-1 1 1 0 0,3-1-6 0 0,7 0 0 0 0,-12 2 0 0 0,1 1 0 0 0,-1-1 0 0 0,0 1 0 0 0,1-1 0 0 0,-1 0 0 0 0,0 0 0 0 0,0 0 0 0 0,1 0 0 0 0,-1 0 0 0 0,0-1 0 0 0,0 1 0 0 0,0 0 0 0 0,0-1 0 0 0,0 0 0 0 0,63-64 0 0 0,-61 62 0 0 0,-1 0 0 0 0,1-1 0 0 0,-1 1 0 0 0,0-1 0 0 0,-1 0 0 0 0,1 0 0 0 0,-1 0 0 0 0,1-2 0 0 0,6-14 0 0 0,-4 13 0 0 0,-4 6 0 0 0,0 1 0 0 0,0-1 0 0 0,0 1 0 0 0,-1-1 0 0 0,1 1 0 0 0,0-1 0 0 0,-1 0 0 0 0,1 1 0 0 0,-1-1 0 0 0,1 0 0 0 0,-1 1 0 0 0,0-1 0 0 0,0 0 0 0 0,0 0 0 0 0,0-5 0 0 0,0 6 0 0 0,0-1 0 0 0,0 0 0 0 0,0 1 0 0 0,0-1 0 0 0,0 0 0 0 0,0 0 0 0 0,0 1 0 0 0,0-1 0 0 0,1 0 0 0 0,-1 1 0 0 0,1-1 0 0 0,0-1 0 0 0,6 0 1 0 0,-6 3-1 0 0,-1 0 0 0 0,0 0 0 0 0,0 0-1 0 0,0 0 1 0 0,1 0 0 0 0,-1 0 0 0 0,0 0 0 0 0,0 0 0 0 0,0-1 0 0 0,1 1 0 0 0,-1 0 0 0 0,0 0-1 0 0,0 0 1 0 0,0 0 0 0 0,0 0 0 0 0,1 0 0 0 0,-1 0 0 0 0,0 0 0 0 0,0-1 0 0 0,0 1 0 0 0,0 0 0 0 0,0 0-1 0 0,0 0 1 0 0,1 0 0 0 0,-1-1 0 0 0,0 1 0 0 0,0 0 0 0 0,0 0 0 0 0,0 0 0 0 0,0 0 0 0 0,0-1-1 0 0,0 1 1 0 0,0 0 0 0 0,0 0 0 0 0,0 0 0 0 0,0-1 0 0 0,2-26 56 0 0,-2 13-67 0 0,0 11-91 0 0,0 3-6 0 0,0 0 41 0 0,0 0 146 0 0,0 0 19 0 0,0 0-34 0 0,0 0-108 0 0,0 0-48 0 0,0 0-10 0 0,3 3 26 0 0,7 8 117 0 0,-7-6 50 0 0,1 8-28 0 0,9 3 151 0 0,0 2 5 0 0,-4 2-23 0 0,-4-8-120 0 0,1 0-53 0 0,2 0-68 0 0,2 0-84 0 0,-8-10 119 0 0,0 0 1 0 0,0 0-1 0 0,0 1 0 0 0,-1-1 1 0 0,1 1-1 0 0,-1-1 0 0 0,0 1 1 0 0,1-1-1 0 0,-1 3 10 0 0,6 10 16 0 0,3 7 38 0 0,-5-13-23 0 0,-4-8-27 0 0,0 1 0 0 0,0-1 0 0 0,0 1 0 0 0,0-1 0 0 0,0 1 0 0 0,-1 0 0 0 0,1-1 0 0 0,0 1-1 0 0,-1 0 1 0 0,0-1 0 0 0,1 3-4 0 0,-1-4 1 0 0,0 0 0 0 0,0 0-1 0 0,0 0 1 0 0,0 0 0 0 0,0 0 0 0 0,0 0-1 0 0,0 1 1 0 0,0-1 0 0 0,0 0 0 0 0,0 0-1 0 0,0 0 1 0 0,0 0 0 0 0,0 0 0 0 0,0 0-1 0 0,0 0 1 0 0,0 0 0 0 0,0 0 0 0 0,0 0-1 0 0,0 1 1 0 0,0-1 0 0 0,0 0 0 0 0,0 0-1 0 0,0 0 1 0 0,0 0 0 0 0,0 0 0 0 0,0 0-1 0 0,0 0 1 0 0,0 0 0 0 0,0 0 0 0 0,0 0-1 0 0,0 0 1 0 0,0 0 0 0 0,1 1 0 0 0,-1-1-1 0 0,0 0 1 0 0,0 0 0 0 0,0 0 0 0 0,0 0-1 0 0,0 0 1 0 0,0 0 0 0 0,0 0 0 0 0,0 0-1 0 0,0 0 1 0 0,0 0 0 0 0,1 0 0 0 0,-1 0-1 0 0,0 0 1 0 0,0 0 0 0 0,0 0 0 0 0,0 0-1 0 0,0 0 1 0 0,0 0 0 0 0,0 0 0 0 0,0 0-1 0 0,0 0 1 0 0,0 0 0 0 0,1 0-1 0 0,-1 0 1 0 0,1 0 1 0 0,0 0-1 0 0,-1 0 1 0 0,1 0-1 0 0,0 0 0 0 0,0 0 1 0 0,-1 0-1 0 0,1 0 1 0 0,0 0-1 0 0,-1 1 1 0 0,1-1-1 0 0,0 0 0 0 0,-1 1 1 0 0,1-1-1 0 0,0 0-1 0 0,1 4-14 0 0,-2-1-78 0 0,0-1-80 0 0,0-1 43 0 0,0 0-33 0 0,0-1 162 0 0,0 1-199 0 0,0 0-34 0 0,0-1-324 0 0,0 1 71 0 0,0-1-47 0 0,0 0-634 0 0,0 0-504 0 0,0 0-956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09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10824 0 0,'0'0'241'0'0,"0"0"38"0"0,0 0 14 0 0,0 0-21 0 0,0 1-204 0 0,0 1-40 0 0,0 2-19 0 0,0-1-7 0 0,0-1 0 0 0,0 0 1 0 0,0 1-1 0 0,0-1 1 0 0,0 1-1 0 0,1-1 1 0 0,-1 1-1 0 0,1-1 1 0 0,0 2-3 0 0,4 4 40 0 0,-4-6-26 0 0,0-1-1 0 0,0 1 1 0 0,0-1-1 0 0,0 1 1 0 0,0-1-1 0 0,-1 1 1 0 0,1 0-1 0 0,-1-1 1 0 0,1 1-1 0 0,-1 0 1 0 0,0-1-1 0 0,1 1 0 0 0,-1 0 1 0 0,0 0-14 0 0,0-1 14 0 0,0 1 0 0 0,0 0 0 0 0,0-1 0 0 0,1 1 0 0 0,-1 0 0 0 0,1-1 0 0 0,-1 1 0 0 0,1-1 0 0 0,-1 1-1 0 0,1-1 1 0 0,0 1 0 0 0,0-1 0 0 0,0 1-14 0 0,5 11 88 0 0,-4 5-8 0 0,-2-1 4 0 0,4-5 2 0 0,1-4-29 0 0,-4-7-46 0 0,0 1 1 0 0,0-1 0 0 0,0 1-1 0 0,0-1 1 0 0,-1 1 0 0 0,1 0-1 0 0,0-1 1 0 0,-1 1-1 0 0,1 0 1 0 0,-1-1 0 0 0,0 1-1 0 0,0 0 1 0 0,1 0 0 0 0,-1-1-12 0 0,0 1 4 0 0,0 0 0 0 0,0 0 1 0 0,0 0-1 0 0,1 0 0 0 0,-1-1 1 0 0,1 1-1 0 0,-1 0 0 0 0,1 0 1 0 0,0-1-1 0 0,0 1 0 0 0,0 0 1 0 0,0-1-1 0 0,0 1-4 0 0,0-1 3 0 0,0 1 1 0 0,0 0 0 0 0,0-1-1 0 0,-1 1 1 0 0,1 0-1 0 0,0 0 1 0 0,-1-1-1 0 0,1 1 1 0 0,-1 0 0 0 0,0 0-1 0 0,1 0 1 0 0,-1 0-1 0 0,0 0-3 0 0,0 47 64 0 0,0-40-40 0 0,0-1-83 0 0,0-5-11 0 0,0 0-39 0 0,0 0-45 0 0,0 1-52 0 0,0-2-11 0 0,0 1-46 0 0,0-1-50 0 0,0 0-54 0 0,0 0-58 0 0,0 0-63 0 0,0 0-66 0 0,0-1-71 0 0,0 1-939 0 0,0-1-888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11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10656 0 0,'0'0'241'0'0,"0"0"38"0"0,0 0 10 0 0,0 0-33 0 0,0 0-192 0 0,2 0-36 0 0,12 0-17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12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312 131 6448 0 0,'0'0'141'0'0,"0"-3"23"0"0,0 2-152 0 0,0 0 0 0 0,0 1 0 0 0,0-1-1 0 0,0 0 1 0 0,0 1 0 0 0,0-1 0 0 0,0 0 0 0 0,1 1 0 0 0,-1-1-1 0 0,0 0 1 0 0,0 0 0 0 0,1 1 0 0 0,-1-1 0 0 0,0 1-1 0 0,1-1-11 0 0,10-5 158 0 0,-11 6-156 0 0,0-1 0 0 0,1 0 1 0 0,-1 0-1 0 0,0 0 0 0 0,1 1 0 0 0,-1-1 1 0 0,0 0-1 0 0,0 0 0 0 0,0 0 1 0 0,1 0-1 0 0,-1 0 0 0 0,0 0 0 0 0,0 1 1 0 0,-1-2-3 0 0,1-3 29 0 0,0-1 50 0 0,0-1 87 0 0,0-5 281 0 0,0 9-64 0 0,0 0 5 0 0,0 3-371 0 0,0-1 0 0 0,0 1 0 0 0,1 0 0 0 0,-1-1 0 0 0,-1 1 0 0 0,1-1 1 0 0,0 1-1 0 0,0-1 0 0 0,0 1 0 0 0,0 0 0 0 0,0-1 0 0 0,0 1 0 0 0,0-1 0 0 0,-1 1 0 0 0,1 0 1 0 0,0-1-1 0 0,0 1 0 0 0,0-1 0 0 0,-1 1 0 0 0,1 0 0 0 0,0-1 0 0 0,-1 1 0 0 0,1 0 1 0 0,0 0-1 0 0,-1-1 0 0 0,1 1 0 0 0,0 0 0 0 0,-1 0 0 0 0,1-1 0 0 0,-1 1 0 0 0,1 0-17 0 0,-7-5 290 0 0,2-2 0 0 0,5 6-273 0 0,-1 1-1 0 0,1 0 1 0 0,0-1 0 0 0,0 1 0 0 0,0-1 0 0 0,-1 1 0 0 0,1 0-1 0 0,0-1 1 0 0,-1 1 0 0 0,1 0 0 0 0,0 0 0 0 0,-1-1 0 0 0,1 1-1 0 0,0 0 1 0 0,-1 0 0 0 0,1-1 0 0 0,0 1 0 0 0,-1 0 0 0 0,1 0-1 0 0,-1 0 1 0 0,1-1 0 0 0,-1 1 0 0 0,1 0 0 0 0,0 0 0 0 0,-1 0-1 0 0,1 0 1 0 0,-1 0 0 0 0,1 0 0 0 0,-1 0 0 0 0,1 0 0 0 0,-1 0-17 0 0,-4-2 313 0 0,-6-9-32 0 0,7 8-44 0 0,1 2-106 0 0,-1 1-67 0 0,-2 0-36 0 0,4 1 44 0 0,-14-4 120 0 0,2-8 4 0 0,14 11-193 0 0,0 0 1 0 0,0 0-1 0 0,0 0 0 0 0,-1 0 0 0 0,1 0 0 0 0,0-1 0 0 0,0 1 0 0 0,0 0 0 0 0,0 0 0 0 0,0 0 1 0 0,0 0-1 0 0,0 0 0 0 0,0 0 0 0 0,0 0 0 0 0,0 0 0 0 0,-1 0 0 0 0,1 0 0 0 0,0-1 0 0 0,0 1 1 0 0,0 0-1 0 0,0 0 0 0 0,0 0 0 0 0,0 0 0 0 0,0 0 0 0 0,-1 0 0 0 0,1 0 0 0 0,0 0 0 0 0,0 0 1 0 0,0 0-1 0 0,0 0 0 0 0,0 0 0 0 0,0 0 0 0 0,-1 0 0 0 0,1 0 0 0 0,0 0 0 0 0,0 0 0 0 0,0 0 1 0 0,0 0-1 0 0,0 0 0 0 0,0 1 0 0 0,0-1 0 0 0,-1 0 0 0 0,1 0 0 0 0,0 0 0 0 0,0 0 0 0 0,0 0 1 0 0,0 0-1 0 0,0 0 0 0 0,0 0 0 0 0,0 0 0 0 0,0 0 0 0 0,0 1 0 0 0,0-1 0 0 0,-1 0 0 0 0,1 0 1 0 0,0 0-1 0 0,0 0-3 0 0,-13 11 157 0 0,11-10-149 0 0,1-1 1 0 0,-1 1 0 0 0,1-1-1 0 0,-1 0 1 0 0,1 1-1 0 0,-1-1 1 0 0,1 0-1 0 0,-1 0 1 0 0,1 0-1 0 0,-1 0-8 0 0,2 0 0 0 0,-11 2 49 0 0,-2 5-19 0 0,4-2-17 0 0,-11 4 23 0 0,12-6-11 0 0,1 0 1 0 0,0 1-1 0 0,0 0 0 0 0,-4 2-25 0 0,9-4 4 0 0,0 0 0 0 0,0 0-1 0 0,0 0 1 0 0,0 0-1 0 0,0 0 1 0 0,1 0-1 0 0,-1 0 1 0 0,0 0 0 0 0,0 2-4 0 0,-3 7 0 0 0,4-8 0 0 0,0-1 0 0 0,0 0 0 0 0,0 1 0 0 0,-1-1 0 0 0,1 0 0 0 0,-1 0 0 0 0,1 0 0 0 0,-1 0 0 0 0,0 0 0 0 0,-5 5 0 0 0,4-5 0 0 0,1 0 0 0 0,-1 1 0 0 0,1-1 0 0 0,0 0 0 0 0,0 1 0 0 0,0-1 0 0 0,0 1 0 0 0,1 0 0 0 0,-1-1 0 0 0,0 3 0 0 0,-3 22 0 0 0,-12 11 0 0 0,13-27-2 0 0,2-8 3 0 0,1 0 1 0 0,-1 0-1 0 0,1 1 1 0 0,0-1-1 0 0,1 0 1 0 0,-1 0-1 0 0,0 1 1 0 0,1-1-1 0 0,0 1 1 0 0,0 1-2 0 0,0 42 67 0 0,0-45-65 0 0,0 0 1 0 0,0-1 0 0 0,0 1-1 0 0,1 0 1 0 0,-1 0 0 0 0,1 0-1 0 0,0-1 1 0 0,-1 1 0 0 0,1 0-1 0 0,0-1 1 0 0,0 1 0 0 0,0-1 0 0 0,0 1-1 0 0,0-1 1 0 0,0 1 0 0 0,1-1-1 0 0,-1 0 1 0 0,0 1 0 0 0,1-1-3 0 0,12 16 13 0 0,-10-7-10 0 0,-3-8-1 0 0,-1-1 0 0 0,0 0 0 0 0,1 0 1 0 0,-1 0-1 0 0,1 0 0 0 0,-1 0 0 0 0,1 0 0 0 0,-1 0 0 0 0,1 0 1 0 0,0 0-1 0 0,0 0 0 0 0,-1 0 0 0 0,1 0 0 0 0,0 0 0 0 0,0 0 0 0 0,0-1 1 0 0,0 1-1 0 0,0 0 0 0 0,0-1 0 0 0,0 1 0 0 0,0 0 0 0 0,0-1 1 0 0,0 0-1 0 0,0 1 0 0 0,1-1 0 0 0,-1 0 0 0 0,0 1 0 0 0,0-1 1 0 0,0 0-1 0 0,1 0 0 0 0,-1 0 0 0 0,0 0 0 0 0,1 0-2 0 0,-1 0 2 0 0,-1 0-1 0 0,1-1 1 0 0,-1 1 0 0 0,1 0-1 0 0,-1 0 1 0 0,1 0-1 0 0,-1 0 1 0 0,1 0 0 0 0,-1 0-1 0 0,1 0 1 0 0,-1 1-1 0 0,1-1 1 0 0,-1 0 0 0 0,1 0-1 0 0,-1 0 1 0 0,1 0-1 0 0,-1 1 1 0 0,1-1 0 0 0,-1 0-1 0 0,1 0 1 0 0,-1 1-1 0 0,0-1 1 0 0,1 0-1 0 0,-1 1 1 0 0,0-1 0 0 0,1 1-1 0 0,-1-1 1 0 0,0 0-1 0 0,1 1 1 0 0,-1-1 0 0 0,0 1-1 0 0,1 0-1 0 0,3 5 16 0 0,10 0 37 0 0,-7-1-42 0 0,-6-5-8 0 0,-1 1 0 0 0,1 0 0 0 0,0-1 0 0 0,0 1 0 0 0,-1 0 0 0 0,1-1 0 0 0,0 1 0 0 0,0-1 1 0 0,0 1-1 0 0,0-1 0 0 0,0 0 0 0 0,0 1 0 0 0,0-1 0 0 0,0 0 0 0 0,0 0 0 0 0,0 0 0 0 0,0 0 0 0 0,0 0 0 0 0,0 0 0 0 0,0 0 0 0 0,0 0 0 0 0,0 0 0 0 0,0 0 0 0 0,0 0 0 0 0,0 0 1 0 0,0-1-1 0 0,0 1-3 0 0,7-5 14 0 0,-7 4-10 0 0,1 0 1 0 0,-1 0-1 0 0,1 0 0 0 0,-1 0 1 0 0,1 0-1 0 0,0 1 1 0 0,-1-1-1 0 0,1 1 1 0 0,0-1-1 0 0,-1 1 0 0 0,1 0 1 0 0,0-1-1 0 0,-1 1 1 0 0,1 0-5 0 0,6 0 10 0 0,-5 1-8 0 0,0-1-1 0 0,0 0 1 0 0,0 0 0 0 0,0-1-1 0 0,0 1 1 0 0,0-1 0 0 0,0 1 0 0 0,1-2-2 0 0,26-11 48 0 0,-25 11-46 0 0,-1-1 0 0 0,1 1 1 0 0,-1-1-1 0 0,1 0 1 0 0,-1-1-3 0 0,7-9 10 0 0,0 9 13 0 0,-10 4-22 0 0,0 0 0 0 0,0 0 0 0 0,0 0 0 0 0,0-1 1 0 0,0 1-1 0 0,0 0 0 0 0,0-1 0 0 0,-1 1 0 0 0,1-1 1 0 0,0 1-1 0 0,0-1 0 0 0,0 1 0 0 0,-1-1 0 0 0,1 1 1 0 0,0-1-1 0 0,0 0 0 0 0,-1 0 0 0 0,1 1 0 0 0,-1-1 0 0 0,1 0 1 0 0,-1 0-1 0 0,1 0 0 0 0,-1 0 0 0 0,1 1 0 0 0,-1-1 1 0 0,0 0-2 0 0,28-32 10 0 0,-19 15 36 0 0,4-8-29 0 0,-3 4 34 0 0,-9 19-50 0 0,0 0-1 0 0,0 0 1 0 0,0 0 0 0 0,-1 0 0 0 0,1 0 0 0 0,-1 0 0 0 0,0 0 0 0 0,0 0 0 0 0,0-1 0 0 0,-1 1 0 0 0,1 0 0 0 0,-1-1-1 0 0,0 1 3 0 0,1 0 1 0 0,0 0-1 0 0,-1 0 0 0 0,1 0 1 0 0,0 0-1 0 0,1-1 1 0 0,-1 1-1 0 0,0 0 0 0 0,1 0 1 0 0,0 0-1 0 0,0 0 1 0 0,0-1-4 0 0,10-9-60 0 0,-8 9-41 0 0,-2 0 52 0 0,-2-4 2 0 0,0 7 32 0 0,1-1-59 0 0,0 2 152 0 0,0 0 20 0 0,0 2-23 0 0,0-1-74 0 0,0 0-1 0 0,1-1 1 0 0,-1 1 0 0 0,0-1-1 0 0,0 1 1 0 0,0 0 0 0 0,0-1-1 0 0,0 1 1 0 0,1-1 0 0 0,-1 1-1 0 0,0-1 1 0 0,0 1 0 0 0,1-1-1 0 0,-1 1 1 0 0,0-1 0 0 0,1 1-1 0 0,-1-1 1 0 0,1 1 0 0 0,-1-1-1 0 0,0 1 1 0 0,1-1 0 0 0,-1 0-1 0 0,1 1 1 0 0,0-1-1 0 0,0 1 0 0 0,-1-1 0 0 0,1 1 0 0 0,0-1 0 0 0,-1 1 0 0 0,1-1 0 0 0,-1 1 0 0 0,1-1-1 0 0,-1 1 1 0 0,1-1 0 0 0,-1 1 0 0 0,1 0 0 0 0,-1-1 0 0 0,0 1 0 0 0,1 0 0 0 0,-1 0 0 0 0,0-1 0 0 0,0 1 0 0 0,1 0 0 0 0,-1 0 0 0 0,0-1 0 0 0,0 1 0 0 0,0 0 0 0 0,0 0 0 0 0,0-1 0 0 0,0 1 0 0 0,0 1-3 0 0,0 0 0 0 0,0 0 1 0 0,1-1-1 0 0,-1 1 1 0 0,0 0-1 0 0,1-1 0 0 0,-1 1 1 0 0,1 0-1 0 0,0-1 1 0 0,0 1-1 0 0,-1-1 0 0 0,1 1 1 0 0,0-1-1 0 0,0 1 3 0 0,5 6-23 0 0,4 17 8 0 0,1-1-36 0 0,0-5 41 0 0,-5 9 10 0 0,10 7 0 0 0,-2-18 0 0 0,-13-16 0 0 0,1 1 0 0 0,-1-1 0 0 0,0 1 0 0 0,1 0 0 0 0,-1 0 0 0 0,0 0 0 0 0,0-1 0 0 0,-1 1 0 0 0,1 1 0 0 0,9 12 2 0 0,-7-12-13 0 0,0 0 1 0 0,1-1 0 0 0,0 1 0 0 0,0-1 0 0 0,0 0 0 0 0,2 2 10 0 0,8 6 88 0 0,-12-7 27 0 0,-2-3-33 0 0,3 3-106 0 0,-2-3-151 0 0,-1 1 89 0 0,1-1 69 0 0,-1 0 34 0 0,1 1 87 0 0,1 1 169 0 0,-1-2-213 0 0,0 1-40 0 0,0 0-44 0 0,-1-1-47 0 0,1 1-54 0 0,0-1-63 0 0,-1 1-23 0 0,1 0-54 0 0,-1-1-60 0 0,1 1-63 0 0,-1 0-70 0 0,1 0-73 0 0,-1 0-80 0 0,1 0-82 0 0,-1-1-912 0 0,0 0-906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11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198 345 8664 0 0,'0'0'197'0'0,"0"-3"24"0"0,-1 2-206 0 0,1 0-1 0 0,0 0 0 0 0,0 1 0 0 0,-1-1 0 0 0,1 0 0 0 0,0 0 0 0 0,-1 0 0 0 0,1 1 1 0 0,-1-1-1 0 0,1 0 0 0 0,-1 1 0 0 0,1-1 0 0 0,-1 0 0 0 0,0 1 0 0 0,1-1 0 0 0,-1 1 1 0 0,0-1-1 0 0,1 1 0 0 0,-1-1 0 0 0,0 1 0 0 0,0 0 0 0 0,1-1 0 0 0,-1 1 0 0 0,0 0 1 0 0,0 0-1 0 0,0-1 0 0 0,0 1 0 0 0,1 0 0 0 0,-2 0-14 0 0,-4 1 55 0 0,1 3-34 0 0,0 3-21 0 0,5-7 0 0 0,0 1 0 0 0,-1-1 0 0 0,1 1 0 0 0,0-1 0 0 0,-1 0 0 0 0,1 1 0 0 0,0-1 0 0 0,-1 1 0 0 0,1-1 0 0 0,0 0 0 0 0,-1 1 0 0 0,1-1 0 0 0,-1 0 0 0 0,1 0 0 0 0,0 1 0 0 0,-1-1 0 0 0,1 0 0 0 0,-1 0 0 0 0,1 1 0 0 0,-1-1 0 0 0,1 0 0 0 0,-1 0 0 0 0,1 0 0 0 0,-1 0 0 0 0,1 0 0 0 0,-1 0 0 0 0,0 0 0 0 0,1 0 0 0 0,-1 0 0 0 0,1 0 0 0 0,-1 0 0 0 0,0 0 0 0 0,-6 0 21 0 0,0 0 37 0 0,-28 0 383 0 0,35-1-426 0 0,-1 1 0 0 0,0 0 0 0 0,0 0 0 0 0,1 0 0 0 0,-1 1 0 0 0,0-1 1 0 0,1 0-1 0 0,-1 0 0 0 0,0 0 0 0 0,1 0 0 0 0,-1 1 0 0 0,0-1 0 0 0,1 0 1 0 0,-1 1-1 0 0,0-1 0 0 0,1 0 0 0 0,-1 1 0 0 0,1-1 0 0 0,-1 1 0 0 0,1-1 1 0 0,-1 1-1 0 0,1-1 0 0 0,-1 1 0 0 0,1-1 0 0 0,-1 1 0 0 0,1 0-15 0 0,-5 4 176 0 0,-6-2-37 0 0,1-2-31 0 0,-6 7 216 0 0,13-6-282 0 0,-1 1-44 0 0,-3 0 48 0 0,6-3-43 0 0,1 0 0 0 0,-1 0 1 0 0,1 0-1 0 0,0 0 0 0 0,-1 1 0 0 0,1-1 1 0 0,-1 0-1 0 0,1 0 0 0 0,-1 0 0 0 0,1 1 1 0 0,0-1-1 0 0,-1 0 0 0 0,1 1 1 0 0,-1-1-1 0 0,1 0 0 0 0,0 1 0 0 0,-1-1 1 0 0,1 0-1 0 0,0 1 0 0 0,0-1 1 0 0,-1 1-1 0 0,1-1 0 0 0,0 1 0 0 0,0-1 1 0 0,0 1-1 0 0,0-1 0 0 0,-1 1 0 0 0,1-1 1 0 0,0 0-1 0 0,0 1 0 0 0,0-1 1 0 0,0 1-1 0 0,0-1 0 0 0,0 1 0 0 0,0-1 1 0 0,0 1-4 0 0,-2 4 64 0 0,-9 9-11 0 0,8-10-43 0 0,3 2-7 0 0,0 17-5 0 0,0-7 2 0 0,0-14 0 0 0,0-1 0 0 0,0 1 0 0 0,0-1 0 0 0,0 1 0 0 0,0-1 0 0 0,1 1 0 0 0,-1-1 0 0 0,1 1 0 0 0,-1-1 0 0 0,1 1 0 0 0,2 5 2 0 0,-1-3 7 0 0,-1-1 0 0 0,1 1 1 0 0,0 0-1 0 0,0-1 0 0 0,0 0 0 0 0,0 1 0 0 0,1-1 0 0 0,0 0 0 0 0,-1 0 0 0 0,4 2-9 0 0,5 0 56 0 0,-9-4-45 0 0,0 0-1 0 0,1 0 0 0 0,-1 0 1 0 0,0 1-1 0 0,0-1 0 0 0,1 1 1 0 0,-1-1-1 0 0,-1 1 0 0 0,2 0-10 0 0,1 2 2 0 0,0-1 0 0 0,1 1-1 0 0,-1-1 1 0 0,1 0-1 0 0,0-1 1 0 0,0 1 0 0 0,0-1-1 0 0,2 0-1 0 0,14 8 1 0 0,-13-5 0 0 0,3 1 35 0 0,6-4 68 0 0,111-2 523 0 0,-126 0-617 0 0,-1 0 1 0 0,1 0 0 0 0,0 0-1 0 0,0-1 1 0 0,-1 1 0 0 0,1-1-1 0 0,0 1 1 0 0,-1-1 0 0 0,1 1-1 0 0,-1-1 1 0 0,1 0 0 0 0,-1 0-1 0 0,1 0 1 0 0,-1 0 0 0 0,1 0-1 0 0,-1 0 1 0 0,0 0 0 0 0,1-1-11 0 0,2-4 82 0 0,-4 0-63 0 0,1 1-11 0 0,6 1 28 0 0,-6 4-35 0 0,-1-1 0 0 0,1 1 1 0 0,-1 0-1 0 0,1-1 1 0 0,-1 1-1 0 0,0 0 0 0 0,1-1 1 0 0,-1 1-1 0 0,1 0 1 0 0,-1-1-1 0 0,0 1 0 0 0,0 0 1 0 0,1-1-1 0 0,-1 1 0 0 0,0-1 1 0 0,1 1-1 0 0,-1-1 1 0 0,0 1-1 0 0,0-1 0 0 0,0 1 1 0 0,0-1-1 0 0,0 1 0 0 0,1-1 1 0 0,-1 1-1 0 0,0-1 1 0 0,0 1-1 0 0,0-1 0 0 0,0 1 1 0 0,0-1-1 0 0,-1 1 1 0 0,1-1-1 0 0,0 0-1 0 0,0 0 5 0 0,0-1 1 0 0,0 1-1 0 0,0-1 0 0 0,0 1 1 0 0,0-1-1 0 0,-1 1 0 0 0,1-1 1 0 0,0 1-1 0 0,-1-1 0 0 0,0 1-5 0 0,-2-6 11 0 0,2 3-20 0 0,-1 0-1 0 0,0 1 1 0 0,0-1 0 0 0,0 0-1 0 0,0 1 1 0 0,0 0 0 0 0,-1 0-1 0 0,0-1 1 0 0,1 1 0 0 0,-4-2 9 0 0,-4 0-49 0 0,7 4 38 0 0,1 0-1 0 0,-1 0 1 0 0,1 0 0 0 0,0 0-1 0 0,0-1 1 0 0,0 1 0 0 0,0-1-1 0 0,0 0 1 0 0,0 0 11 0 0,-6-6-34 0 0,-7-7-26 0 0,5 8-29 0 0,-1 2-123 0 0,9 4 150 0 0,-1 0-1 0 0,1 0 1 0 0,0 0 0 0 0,-1-1 0 0 0,1 1 0 0 0,0-1 0 0 0,0 1-1 0 0,0-1 1 0 0,0 0 62 0 0,-4-4-192 0 0,2 3-33 0 0,1 0-70 0 0,1 2 100 0 0,1 0-38 0 0,-1 1-40 0 0,0-1-37 0 0,-1 0-406 0 0,-1 1-273 0 0,-2 0-637 0 0</inkml:trace>
  <inkml:trace contextRef="#ctx0" brushRef="#br0" timeOffset="377.8">1017 66 7168 0 0,'-18'-13'177'0'0,"6"10"-2"0"0,6 0 18 0 0,-5-6-45 0 0,9 8-143 0 0,1 0 0 0 0,-1 1 1 0 0,1-1-1 0 0,-1 1 0 0 0,1-1 0 0 0,-1 1 0 0 0,1 0 0 0 0,-1-1 0 0 0,0 1 0 0 0,-1 0-5 0 0,2 0-1 0 0,-1 0 0 0 0,0 0 0 0 0,0-1-1 0 0,0 1 1 0 0,0 0 0 0 0,1-1 0 0 0,-1 0 0 0 0,0 1 0 0 0,0-1 0 0 0,1 0 0 0 0,-1 0 0 0 0,0 0 0 0 0,1 0 1 0 0,-10-5 14 0 0,-3 4 42 0 0,7 2 53 0 0,5 0-56 0 0,-1 0 1 0 0,1 1-1 0 0,0-2 0 0 0,0 1 0 0 0,-1 0 0 0 0,1 0 1 0 0,0-1-1 0 0,0 1 0 0 0,0-1 0 0 0,-1 0-53 0 0,-6-4 176 0 0,-1-1 72 0 0,-4 3 55 0 0,7 3-76 0 0,2 0-35 0 0,-5 0 106 0 0,-2 0-19 0 0,-7 0 53 0 0,9 0-150 0 0,4 3-84 0 0,-4 8 11 0 0,6-8 8 0 0,2-2-39 0 0,-1 0-23 0 0,0-2-22 0 0,0 1-7 0 0,1 2 20 0 0,-3 8 146 0 0,-6-4-19 0 0,5 5-77 0 0,-5-6-40 0 0,6 9-29 0 0,0-6 5 0 0,-1 3 39 0 0,3 3 34 0 0,3-7-47 0 0,1-5-38 0 0,-1 1 0 0 0,0-1 0 0 0,0 0-1 0 0,0 0 1 0 0,0 1 0 0 0,-1-1-1 0 0,1 0 1 0 0,-1 0 0 0 0,1 0 0 0 0,-1 2-20 0 0,-6 9 90 0 0,6-10-69 0 0,0 0-1 0 0,0 0 1 0 0,0 1 0 0 0,0-1-1 0 0,0 0 1 0 0,1 0 0 0 0,-1 3-21 0 0,1 21 157 0 0,0-3-53 0 0,0 42 203 0 0,0-44-230 0 0,0-16-51 0 0,1 0 1 0 0,0 0 0 0 0,0 0 0 0 0,1 0 0 0 0,-1 0-1 0 0,2 0-26 0 0,-2 0 24 0 0,1-1 0 0 0,-1 0-1 0 0,0 0 1 0 0,0 1-1 0 0,0 4-23 0 0,1 9 59 0 0,5 0-15 0 0,-2-8-17 0 0,5 12 32 0 0,-3-7-34 0 0,-5-3 21 0 0,2 2-32 0 0,9 3 99 0 0,0-2-18 0 0,-12-15-276 0 0,-1 0 72 0 0,0 1 61 0 0,1-1 51 0 0,-1 0 51 0 0,0 0 39 0 0,1 4 327 0 0,-1-3-268 0 0,0 1-64 0 0,0-1-126 0 0,0-1-25 0 0,0 0-33 0 0,0 0-38 0 0,0 0-40 0 0,0 0-44 0 0,0 0-48 0 0,0 0-7 0 0,0 0-42 0 0,0 0-43 0 0,0 0-45 0 0,0 0-49 0 0,0 0-50 0 0,0 0-53 0 0,0 0-54 0 0,0-1-1076 0 0,0 0-958 0 0</inkml:trace>
  <inkml:trace contextRef="#ctx0" brushRef="#br0" timeOffset="664.33">525 394 7800 0 0,'0'0'174'0'0,"0"0"29"0"0,0 0 13 0 0,3 0-31 0 0,-1 0-176 0 0,-1-1-1 0 0,1 1 0 0 0,0 0 0 0 0,-1-1 1 0 0,1 1-1 0 0,0-1 0 0 0,-1 0 0 0 0,1 1 0 0 0,-1-1 1 0 0,1 0-1 0 0,-1 0 0 0 0,1 0-8 0 0,-1 0 14 0 0,1 0 1 0 0,0 0-1 0 0,0 0 0 0 0,0 0 0 0 0,-1 0 0 0 0,1 1 1 0 0,0-1-1 0 0,0 1 0 0 0,0-1 0 0 0,0 1 1 0 0,1 0-1 0 0,0-1-14 0 0,13-1 92 0 0,3-5-23 0 0,-8 3-40 0 0,2-1-17 0 0,-5 2-12 0 0,0 0 1 0 0,0 1 0 0 0,0 0 0 0 0,0 0 0 0 0,0 1 0 0 0,1 0 0 0 0,6 1-1 0 0,-5-1-10 0 0,1 0 1 0 0,-1 0-1 0 0,1-1 1 0 0,7-3 9 0 0,1 1-41 0 0,4-1-32 0 0,0 1 23 0 0,-9 1-68 0 0,-2 1-88 0 0,-6 1 53 0 0,1 0-39 0 0,2-1-228 0 0,1 1-105 0 0,1 1-209 0 0,7 0-484 0 0,-17 0 1162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10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360 67 7432 0 0,'0'0'216'0'0,"-2"-3"-11"0"0,2 3-205 0 0,-5-4 34 0 0,-4-3-25 0 0,-5 1-9 0 0,10 0 33 0 0,0 1 74 0 0,-7 3 75 0 0,10 2-162 0 0,1 0-1 0 0,-1 0 0 0 0,0 0 1 0 0,1 0-1 0 0,-1 0 0 0 0,0 0 1 0 0,0 0-1 0 0,1-1 0 0 0,-1 1 1 0 0,0 0-1 0 0,1 0 0 0 0,-1-1 1 0 0,0 1-1 0 0,1 0 0 0 0,-1-1 0 0 0,1 1 1 0 0,-1 0-1 0 0,0-1 0 0 0,1 1 1 0 0,-1-1-1 0 0,1 1 0 0 0,-1-1 1 0 0,1 1-1 0 0,0-1 0 0 0,-1 0 1 0 0,1 1-20 0 0,-1-1 18 0 0,1 0 1 0 0,0 1 0 0 0,-1-1 0 0 0,1 1 0 0 0,-1-1 0 0 0,1 1-1 0 0,-1-1 1 0 0,1 1 0 0 0,-1-1 0 0 0,0 1 0 0 0,1 0 0 0 0,-1-1 0 0 0,1 1-1 0 0,-1 0 1 0 0,0-1 0 0 0,1 1 0 0 0,-1 0 0 0 0,0 0 0 0 0,0 0-1 0 0,1-1 1 0 0,-1 1 0 0 0,0 0 0 0 0,1 0 0 0 0,-1 0 0 0 0,0 0-1 0 0,0 0-18 0 0,-6 1 129 0 0,5-1-92 0 0,0 0 0 0 0,-1 0 1 0 0,1 0-1 0 0,0 0 0 0 0,0 0 1 0 0,-1-1-1 0 0,1 1 0 0 0,0-1 0 0 0,0 1 1 0 0,-1-1-38 0 0,-6-4 111 0 0,8 4-87 0 0,-1 0-1 0 0,1 0 1 0 0,-1 0 0 0 0,1 0 0 0 0,-1 0 0 0 0,1 1 0 0 0,-1-1 0 0 0,0 1 0 0 0,1-1 0 0 0,-1 1-1 0 0,0-1 1 0 0,1 1 0 0 0,-1 0 0 0 0,0 0-24 0 0,-6 0 70 0 0,6 0-54 0 0,0-1 1 0 0,0 1-1 0 0,-1 0 0 0 0,1 1 1 0 0,0-1-1 0 0,0 0 0 0 0,0 1 1 0 0,-1-1-1 0 0,1 1 0 0 0,-1 0-16 0 0,-5 4 44 0 0,6-4-35 0 0,1 0 0 0 0,-1 0 1 0 0,1 0-1 0 0,-1-1 0 0 0,1 1 0 0 0,-1 0 1 0 0,0-1-1 0 0,1 1 0 0 0,-1-1 1 0 0,0 1-1 0 0,1-1 0 0 0,-1 0 0 0 0,0 0 1 0 0,0 0-10 0 0,-5 0 33 0 0,5 0-28 0 0,-1 0 0 0 0,1 0 0 0 0,0 0 0 0 0,0 0 0 0 0,-1 0 0 0 0,1 1 0 0 0,0-1 0 0 0,0 0 1 0 0,0 1-1 0 0,-2 0-5 0 0,-4 3 18 0 0,-22 12 89 0 0,3-3-88 0 0,11-2 3 0 0,8-8 33 0 0,1 1 23 0 0,6 1 6 0 0,0 5 61 0 0,-2 2-51 0 0,-7 3-56 0 0,9-15-38 0 0,1 0 1 0 0,0 0 0 0 0,0 0 0 0 0,0 0 0 0 0,0 0 0 0 0,0 0 0 0 0,0 0-1 0 0,0 1 1 0 0,-1-1 0 0 0,1 0 0 0 0,0 0 0 0 0,0 0 0 0 0,0 0-1 0 0,0 0 1 0 0,0 0 0 0 0,0 0 0 0 0,0 0 0 0 0,0 1 0 0 0,0-1-1 0 0,0 0 1 0 0,0 0 0 0 0,0 0 0 0 0,0 0 0 0 0,0 0 0 0 0,-1 0 0 0 0,1 0-1 0 0,0 1 1 0 0,0-1 0 0 0,0 0 0 0 0,0 0 0 0 0,0 0 0 0 0,0 0-1 0 0,1 0 1 0 0,-1 0 0 0 0,0 1 0 0 0,0-1 0 0 0,0 0 0 0 0,0 0-1 0 0,0 0 1 0 0,0 0 0 0 0,0 0 0 0 0,0 0 0 0 0,0 0 0 0 0,0 1 0 0 0,0-1-1 0 0,0 0 1 0 0,0 0 0 0 0,0 0 0 0 0,1 0 0 0 0,-1 0 0 0 0,0 0-1 0 0,0 0 1 0 0,0 0 0 0 0,0 0 0 0 0,0 0 0 0 0,0 0 0 0 0,1 1-1 0 0,0 0 3 0 0,0 0 1 0 0,0 0 0 0 0,0 1-1 0 0,0-1 1 0 0,0 0-1 0 0,0 1 1 0 0,0-1 0 0 0,0 1-1 0 0,0-1 1 0 0,-1 1 0 0 0,1 0-1 0 0,0-1 1 0 0,-1 1-1 0 0,0 0 1 0 0,1-1 0 0 0,-1 1-1 0 0,0 0 1 0 0,0 1-4 0 0,0-1 1 0 0,1 1 0 0 0,-1-1-1 0 0,1 0 1 0 0,0 1 0 0 0,-1-1 0 0 0,1 0 0 0 0,0 1 0 0 0,1-1-1 0 0,-1 0 1 0 0,0 0 0 0 0,0 0 0 0 0,1 0 0 0 0,0 0 0 0 0,0 1-1 0 0,31 29-2 0 0,-16-17 3 0 0,-4-1-1 0 0,-7-7 3 0 0,1 0-1 0 0,-1-1 1 0 0,1 0-1 0 0,6 4-2 0 0,-2-3 19 0 0,-4-3-10 0 0,-1 0-1 0 0,0 0 1 0 0,0 1 0 0 0,4 3-9 0 0,-8-6 2 0 0,0 0 0 0 0,0-1 0 0 0,0 1 1 0 0,0-1-1 0 0,0 0 0 0 0,0 0 1 0 0,0 1-1 0 0,0-2 0 0 0,1 1 0 0 0,-1 0 1 0 0,0 0-1 0 0,1-1 0 0 0,-1 1 0 0 0,1-1-2 0 0,10 4 43 0 0,2 2 39 0 0,6 5 98 0 0,-5-1-36 0 0,-8-7-64 0 0,-2 0-24 0 0,-4 0 22 0 0,-2 1 46 0 0,1 2 82 0 0,1-6 2 0 0,9 0-3 0 0,-8 0-12 0 0,-3 0-7 0 0,0 0-2 0 0,0 0-15 0 0,-3 3-62 0 0,-8 8-31 0 0,6-9-4 0 0,-8 1-16 0 0,-1 8-30 0 0,7-7 26 0 0,-3-5-49 0 0,8 1 6 0 0,-23 0 28 0 0,8 0-69 0 0,3 0-59 0 0,0 0-82 0 0,2 0-48 0 0,1 0-83 0 0,1 0-96 0 0,1 0-106 0 0,7 0 65 0 0,1 0-106 0 0,1 0 79 0 0,0 0-40 0 0,0 0-594 0 0,0 0-463 0 0,0 0-884 0 0</inkml:trace>
  <inkml:trace contextRef="#ctx0" brushRef="#br0" timeOffset="340.57">737 50 8952 0 0,'0'0'200'0'0,"0"0"33"0"0,0 0 15 0 0,-3 0-36 0 0,-13 1-193 0 0,6 2 58 0 0,6 0 47 0 0,2 1 38 0 0,2-4-146 0 0,0 0 0 0 0,0 1 1 0 0,-1-1-1 0 0,1 1 0 0 0,0-1 0 0 0,0 0 0 0 0,0 1 1 0 0,-1-1-1 0 0,1 0 0 0 0,0 0 0 0 0,-1 1 0 0 0,1-1 0 0 0,0 0 1 0 0,0 0-1 0 0,-1 1 0 0 0,1-1 0 0 0,0 0 0 0 0,-1 0 0 0 0,1 0 1 0 0,-1 0-1 0 0,1 1 0 0 0,0-1 0 0 0,-1 0 0 0 0,1 0 0 0 0,0 0 1 0 0,-1 0-1 0 0,1 0 0 0 0,-1 0 0 0 0,1 0 0 0 0,0 0 0 0 0,-1 0 1 0 0,1 0-1 0 0,-1 0 0 0 0,1 0-16 0 0,-6 2 471 0 0,1 4-242 0 0,-1-1-36 0 0,3-2-51 0 0,1-2-52 0 0,-1 0-35 0 0,0-1-38 0 0,0-1-15 0 0,1 3 35 0 0,-3 11 70 0 0,1-8-85 0 0,-4 3 54 0 0,-2 4 29 0 0,4-4-68 0 0,-10 25 91 0 0,15-32-122 0 0,1 1 1 0 0,-1-1-1 0 0,1 0 1 0 0,0 1-1 0 0,-1-1 1 0 0,1 1-1 0 0,0-1 1 0 0,0 1 0 0 0,0-1-1 0 0,0 2-6 0 0,-3 15 63 0 0,1-11-54 0 0,0-1 10 0 0,0 1-1 0 0,0 0 1 0 0,0 0-1 0 0,1 1 0 0 0,0-1 1 0 0,0 0-1 0 0,1 0-18 0 0,-1 1 21 0 0,1-6-16 0 0,0 0-1 0 0,0 0 0 0 0,0 1 0 0 0,0-1 1 0 0,0 0-1 0 0,1 0 0 0 0,-1 1 1 0 0,1-1-1 0 0,-1 0 0 0 0,1 1-4 0 0,32 63 246 0 0,-30-63-236 0 0,0-1 0 0 0,0 1 1 0 0,0 0-1 0 0,0-1 1 0 0,1 1-1 0 0,-1-1 0 0 0,0 0 1 0 0,1 0-1 0 0,0 0 1 0 0,3 0-11 0 0,0 2 26 0 0,-5-3-19 0 0,0-1 0 0 0,1 1 0 0 0,-1 0 0 0 0,0-1 0 0 0,1 1 0 0 0,-1-1 0 0 0,1 0 0 0 0,0 0-7 0 0,23-1 164 0 0,-9 0-2 0 0,15-2 107 0 0,-7-5-116 0 0,-19 6-127 0 0,21-10 195 0 0,-18 7-154 0 0,-4 3-28 0 0,-5 2-31 0 0,1-1-1 0 0,0 1 1 0 0,-1 0 0 0 0,1-1-1 0 0,0 1 1 0 0,-1 0 0 0 0,1-1-1 0 0,-1 1 1 0 0,1-1 0 0 0,-1 1-1 0 0,1-1 1 0 0,0 1 0 0 0,-1-1-1 0 0,0 1 1 0 0,1-1 0 0 0,-1 1-1 0 0,1-1 1 0 0,-1 0 0 0 0,0 1-1 0 0,1-1 1 0 0,-1 0 0 0 0,0 0-8 0 0,3-4 21 0 0,10-12 55 0 0,-11 16-69 0 0,-1 0 0 0 0,0 0-1 0 0,1-1 1 0 0,-1 1 0 0 0,0-1 0 0 0,0 1 0 0 0,0-1 0 0 0,0 1 0 0 0,0-1 0 0 0,0 1-1 0 0,0-1 1 0 0,-1 0 0 0 0,1 0 0 0 0,-1 1 0 0 0,1-1 0 0 0,-1 0 0 0 0,0 0 0 0 0,1 0 0 0 0,-1 0-7 0 0,0-11 11 0 0,1 9-11 0 0,-1 0 0 0 0,0 0 0 0 0,0 0 0 0 0,0-1 0 0 0,-1 1 0 0 0,0 0 0 0 0,1 0 1 0 0,-2-2-1 0 0,0 1 10 0 0,-2-9-23 0 0,-3-2-41 0 0,6 13 24 0 0,-1-1 0 0 0,0 0 1 0 0,0 1-1 0 0,0 0 0 0 0,0-1 0 0 0,-1 1 0 0 0,0-1 30 0 0,-7-9-113 0 0,4-6-13 0 0,-1-1-35 0 0,-3 7-16 0 0,2 5 47 0 0,5 5 60 0 0,-1 0 0 0 0,1-1 0 0 0,0 1 1 0 0,0-1-1 0 0,0 0 0 0 0,0 0 70 0 0,-2-7-203 0 0,4 9 136 0 0,0-1-1 0 0,0 1 1 0 0,0 0 0 0 0,-1 0-1 0 0,1-1 1 0 0,-1 1-1 0 0,1 0 1 0 0,-1 0-1 0 0,0 0 68 0 0,-2-2-181 0 0,-4-6-74 0 0,7 7 131 0 0,-1 0-61 0 0,2 0 2 0 0,-1 1-51 0 0,1 0-60 0 0,0-1-68 0 0,0 2 82 0 0,0 1-37 0 0,0-1-409 0 0,0 1-271 0 0,0-1-639 0 0</inkml:trace>
  <inkml:trace contextRef="#ctx0" brushRef="#br0" timeOffset="628.29">1049 149 9040 0 0,'2'1'15'0'0,"1"0"9"0"0,0 0 0 0 0,-1 1-1 0 0,1-1 1 0 0,-1 1 0 0 0,1 0-1 0 0,-1-1 1 0 0,2 3-24 0 0,1 3 99 0 0,1 3 54 0 0,5 7 95 0 0,-9-12-185 0 0,3 2 64 0 0,2-3-67 0 0,-2-1-55 0 0,-4-3-5 0 0,0 1 0 0 0,0 0 0 0 0,0 0 0 0 0,0-1 0 0 0,0 1 0 0 0,0 0 0 0 0,-1 0 0 0 0,1 0 0 0 0,0 0 0 0 0,-1 0 0 0 0,1 0 0 0 0,0 0 0 0 0,-1 0 0 0 0,1 0 0 0 0,-1 0 0 0 0,0 1 0 0 0,7 9 0 0 0,-1-8 11 0 0,-1 0 68 0 0,-2 3 146 0 0,0 1 14 0 0,8 7 359 0 0,-9-11 11 0 0,-2-3-24 0 0,0 0-122 0 0,0 2-58 0 0,0 9-11 0 0,0-8-21 0 0,0-3-78 0 0,0 3-37 0 0,0 8-8 0 0,0-9-24 0 0,0-2-88 0 0,-2 0-40 0 0,-2 0-66 0 0,-15 0 252 0 0,16-1-258 0 0,1 0-36 0 0,-3-10 90 0 0,-2 6-6 0 0,6 5-68 0 0,1 0 0 0 0,0-1 0 0 0,-1 1 0 0 0,1 0-1 0 0,-1 0 1 0 0,1-1 0 0 0,-1 1 0 0 0,1 0 0 0 0,0-1 0 0 0,-1 1 0 0 0,1-1-1 0 0,0 1 1 0 0,-1 0 0 0 0,1-1 0 0 0,0 1 0 0 0,0-1 0 0 0,-1 1 0 0 0,1-1-1 0 0,0 1 1 0 0,0-1 0 0 0,0 1 0 0 0,0-1 0 0 0,0 1 0 0 0,0-1 0 0 0,0 1-1 0 0,0-1 1 0 0,0 1 0 0 0,0-1 0 0 0,0 1 0 0 0,0-1 0 0 0,0 1 0 0 0,0-1-6 0 0,-1-16 161 0 0,0-9-40 0 0,1 23-121 0 0,0 1 1 0 0,1 0 0 0 0,-1-1 0 0 0,0 1-1 0 0,1-1 1 0 0,0 1 0 0 0,-1 0 0 0 0,2-2-1 0 0,6-11-4 0 0,6-11 42 0 0,8-15 12 0 0,-20 36-37 0 0,-2 4-11 0 0,0 1 0 0 0,1-1 1 0 0,-1 0-1 0 0,0 1 0 0 0,1-1 0 0 0,-1 0 0 0 0,1 1 1 0 0,-1-1-1 0 0,0 1 0 0 0,1-1 0 0 0,-1 1 0 0 0,1-1 0 0 0,-1 1 1 0 0,1-1-1 0 0,0 1 0 0 0,-1-1 0 0 0,1 1 0 0 0,-1 0 1 0 0,1-1-1 0 0,0 1 0 0 0,-1 0 0 0 0,2 0-2 0 0,3-3-1 0 0,27-24 1 0 0,-20 22 0 0 0,-11 5 0 0 0,0-1 0 0 0,0 1 0 0 0,0-1 0 0 0,1 1 0 0 0,-1-1 0 0 0,0 1 0 0 0,0-1 0 0 0,0 0 0 0 0,0 1 0 0 0,0-1 0 0 0,0 0 0 0 0,0 0 0 0 0,-1 0 0 0 0,1 0 0 0 0,0 0 0 0 0,0 0 0 0 0,-1 0 0 0 0,1 0 0 0 0,6-10 8 0 0,-6 10-4 0 0,0 0 0 0 0,-1 1 0 0 0,1-1-1 0 0,0 1 1 0 0,0-1 0 0 0,0 1 0 0 0,0-1 0 0 0,0 1 0 0 0,0 0 0 0 0,0-1 0 0 0,0 1 0 0 0,0 0 0 0 0,0 0 0 0 0,0 0 0 0 0,0-1 0 0 0,0 1 0 0 0,0 0 0 0 0,0 1 0 0 0,0-1 0 0 0,0 0 0 0 0,1 0-4 0 0,5 0-3 0 0,-5 0 3 0 0,0 0 0 0 0,0 0 0 0 0,0-1 0 0 0,0 1 0 0 0,0-1 0 0 0,0 1 0 0 0,0-1 0 0 0,0 0 0 0 0,0 0 1 0 0,0 0-1 0 0,-1 0 0 0 0,2-1 0 0 0,-2 1-1 0 0,1 0-1 0 0,-1 1 1 0 0,1-1 0 0 0,-1 0 0 0 0,1 0-1 0 0,-1 1 1 0 0,1-1 0 0 0,0 1 0 0 0,-1 0 0 0 0,1-1-1 0 0,0 1 1 0 0,-1 0 1 0 0,2 0-84 0 0,-3 0-85 0 0,0 0-30 0 0,0 0 145 0 0,0 0-13 0 0,0 0-23 0 0,0 0-42 0 0,0 0-19 0 0,0 0-41 0 0,0 0-50 0 0,0 0-55 0 0,0 0-59 0 0,0 0-55 0 0,0 0-49 0 0,0 0-42 0 0,0 0-149 0 0,0 0-43 0 0,0 0-178 0 0,0 0-483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08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346 492 5672 0 0,'0'0'165'0'0,"0"-2"-10"0"0,-1-6-119 0 0,-8 3-37 0 0,3 1-2 0 0,-4-3 24 0 0,3 1 58 0 0,7 6-79 0 0,-7-7 171 0 0,0 2 85 0 0,-1 2 81 0 0,0 1 75 0 0,3 0 280 0 0,3 0-619 0 0,1 1 0 0 0,-1 0 0 0 0,1 0 0 0 0,-1 0-1 0 0,1 0 1 0 0,-1 0 0 0 0,0 0 0 0 0,1 0 0 0 0,-1 1 0 0 0,0-1 0 0 0,0 1 0 0 0,1-1 0 0 0,-2 1-73 0 0,-8-2 275 0 0,-1 2-34 0 0,12 0-227 0 0,-1 0 1 0 0,1 0 0 0 0,-1 0-1 0 0,1-1 1 0 0,-1 1 0 0 0,1 0 0 0 0,-1 0-1 0 0,1 0 1 0 0,-1 1 0 0 0,1-1-1 0 0,-1 0 1 0 0,1 0 0 0 0,-1 0-1 0 0,1 0 1 0 0,-1 0 0 0 0,1 1 0 0 0,-1-1-1 0 0,1 0 1 0 0,-1 0 0 0 0,1 1-1 0 0,-1-1 1 0 0,1 0 0 0 0,0 1-1 0 0,-1-1 1 0 0,1 0 0 0 0,0 1-1 0 0,-1-1 1 0 0,1 1 0 0 0,0-1 0 0 0,-1 0-1 0 0,1 1 1 0 0,0 0-15 0 0,-5 6 200 0 0,-9-2 14 0 0,-11 8 47 0 0,1-1-49 0 0,8-4-133 0 0,10-4-66 0 0,1 0 1 0 0,0 0-1 0 0,0 0 1 0 0,0 1-1 0 0,0 0 1 0 0,1 0-1 0 0,0 0 1 0 0,-4 5-14 0 0,3 1 0 0 0,5-9 0 0 0,-2 1 0 0 0,1-1 0 0 0,0 0 0 0 0,0 1 0 0 0,-1-1 0 0 0,1 0 0 0 0,-1 0 0 0 0,0 0 0 0 0,0 0 0 0 0,-30 31 0 0 0,27-28 0 0 0,1 1 0 0 0,-1 0 0 0 0,2 0 0 0 0,-1 1 0 0 0,1-1 0 0 0,-1 1 0 0 0,2-1 0 0 0,-1-2 0 0 0,2 2 0 0 0,2 17 0 0 0,-2-18 0 0 0,2-3 0 0 0,12 24 0 0 0,-10-17-2 0 0,-3-9 2 0 0,0 0 0 0 0,0 1 0 0 0,0-1 0 0 0,0 0 0 0 0,0 0 0 0 0,0 1 0 0 0,1-1 0 0 0,-1 0 0 0 0,0 0 0 0 0,0 1 0 0 0,0-1 0 0 0,0 0 0 0 0,0 0 0 0 0,0 1 0 0 0,1-1 0 0 0,-1 0 0 0 0,0 0 0 0 0,0 0 0 0 0,0 1 0 0 0,1-1 0 0 0,-1 0 0 0 0,0 0 0 0 0,0 0 0 0 0,1 0 0 0 0,-1 0 0 0 0,0 1 0 0 0,26 12 11 0 0,-23-11-10 0 0,0-1 7 0 0,0-1 0 0 0,1 1 0 0 0,-1 0 0 0 0,0-1-1 0 0,1 1 1 0 0,-1-1 0 0 0,0 0 0 0 0,1 0 0 0 0,-1-1-1 0 0,1 1-7 0 0,8-1 53 0 0,-9 1-42 0 0,-1 0-1 0 0,0 0 1 0 0,1-1-1 0 0,-1 1 1 0 0,0-1-1 0 0,1 0 1 0 0,-1 1-1 0 0,0-1 1 0 0,0 0-1 0 0,1 0 1 0 0,0-2-11 0 0,20-7 68 0 0,-12 7-60 0 0,24-10-5 0 0,-32 12-3 0 0,11-6 0 0 0,0 0 0 0 0,0-1 0 0 0,0-1 0 0 0,-1 0 0 0 0,-1-1 0 0 0,3-2 0 0 0,-6 0-2 0 0,-2-1-36 0 0,-5 10 19 0 0,0-1 0 0 0,0 1 1 0 0,0-1-1 0 0,0 1 0 0 0,1 0 1 0 0,1-1 18 0 0,0-1-26 0 0,0 1 1 0 0,1-1 0 0 0,-1 0 0 0 0,-1 0-1 0 0,1-1 26 0 0,-2 4-4 0 0,-1-1-1 0 0,0 0 1 0 0,0 1-1 0 0,0-1 1 0 0,-1 1-1 0 0,1-1 1 0 0,0 0-1 0 0,-1 0 1 0 0,0 1-1 0 0,0-1 1 0 0,0-1 4 0 0,0 2-6 0 0,0 0 1 0 0,0 1-1 0 0,1-1 1 0 0,-1 0-1 0 0,0 0 1 0 0,1 1-1 0 0,-1-1 1 0 0,1 0-1 0 0,-1 1 1 0 0,1-1-1 0 0,0 1 1 0 0,-1-1-1 0 0,1 0 1 0 0,1 1 5 0 0,4-12-19 0 0,-5 4 9 0 0,1 1 0 0 0,-2 0 0 0 0,1-1 0 0 0,-1 1 0 0 0,0-1 0 0 0,-1 1 0 0 0,0 0 0 0 0,-1-4 10 0 0,-9-21 0 0 0,5 5 0 0 0,-10-29 0 0 0,4 14 0 0 0,1-1 0 0 0,1 3 0 0 0,9 37 0 0 0,0 1 0 0 0,0 0 0 0 0,-1 0 0 0 0,1 0 0 0 0,-1 0 0 0 0,0 0 0 0 0,-1-1 0 0 0,1 1 0 0 0,-1-1 0 0 0,1 0 0 0 0,0 0 0 0 0,0-1 0 0 0,-1-1 0 0 0,2-12 13 0 0,1 16-9 0 0,0 0 0 0 0,0-1 0 0 0,0 1 0 0 0,0-1 0 0 0,0 1 0 0 0,-1-1 0 0 0,1 1 0 0 0,-1-1 0 0 0,0 1 0 0 0,0-3-4 0 0,-4-3 10 0 0,4 7-9 0 0,0-1 0 0 0,0 1 0 0 0,0-1 0 0 0,0 1 1 0 0,0-1-1 0 0,1 0 0 0 0,-1 1 0 0 0,0-1 1 0 0,1 1-1 0 0,0-1 0 0 0,-1 0 0 0 0,1 0 0 0 0,0 1 1 0 0,0-1-2 0 0,0 1 5 0 0,0 0 0 0 0,0 0 0 0 0,0 1 0 0 0,0-1 1 0 0,0 0-1 0 0,0 0 0 0 0,-1 0 0 0 0,1 1 0 0 0,0-1 1 0 0,0 0-1 0 0,-1 1 0 0 0,1-1 0 0 0,0 0 0 0 0,-1 1 1 0 0,1-1-1 0 0,-1 0 0 0 0,1 1 0 0 0,-1-1 0 0 0,1 0 1 0 0,-1 1-1 0 0,1-1 0 0 0,-1 1 0 0 0,1-1 0 0 0,-1 1 1 0 0,0 0-6 0 0,1-1 5 0 0,-1 1 0 0 0,0 0-1 0 0,1-1 1 0 0,0 1 0 0 0,-1-1 0 0 0,1 1 0 0 0,-1 0 0 0 0,1-1 0 0 0,-1 1 0 0 0,1-1 0 0 0,0 1 0 0 0,-1-1 0 0 0,1 1 0 0 0,0-1-1 0 0,0 0 1 0 0,-1 1 0 0 0,1-1 0 0 0,0 1 0 0 0,0-1 0 0 0,0 1 0 0 0,0-1 0 0 0,0 0 0 0 0,0 1 0 0 0,0-1-5 0 0,0-2 86 0 0,0 3 29 0 0,0 0 12 0 0,0 0 1 0 0,0 0-10 0 0,0 0-38 0 0,0 0-14 0 0,0 0-2 0 0,0 0 0 0 0,2 5 3 0 0,2-2-39 0 0,3 1-6 0 0,-1 6 53 0 0,2 8-23 0 0,11 40 160 0 0,-14-25-108 0 0,0-17-54 0 0,7 36 164 0 0,1-13-71 0 0,1 1 42 0 0,-7-8-30 0 0,-5-20-92 0 0,1-1 0 0 0,0 0 0 0 0,1 3-63 0 0,-1-8 44 0 0,0 1 0 0 0,-1-1 0 0 0,0 1 0 0 0,0 0 0 0 0,0 0 0 0 0,-1 0 0 0 0,0 0 0 0 0,0 7-44 0 0,-1-10 25 0 0,0-1 0 0 0,0 1 0 0 0,1 0 0 0 0,0-1 1 0 0,-1 1-1 0 0,1-1 0 0 0,1 1 0 0 0,-1-1 1 0 0,1 1-26 0 0,3 12 109 0 0,1 11 51 0 0,8 1 79 0 0,-12-25-212 0 0,0-1 1 0 0,0 1 0 0 0,-1 0-1 0 0,1 1 1 0 0,-1-1 0 0 0,1 0 0 0 0,-1 0-1 0 0,0 0 1 0 0,-1 1 0 0 0,1-1 0 0 0,0 3-28 0 0,-1-5 7 0 0,0 0 0 0 0,0 0 1 0 0,0 0-1 0 0,0 0 1 0 0,0 0-1 0 0,0 0 1 0 0,0 0-1 0 0,0-1 0 0 0,0 1 1 0 0,1 0-1 0 0,-1 0 1 0 0,0 0-1 0 0,1 0 1 0 0,0 0-8 0 0,9 5 97 0 0,-7 0-68 0 0,-3-2-58 0 0,0-4 29 0 0,0 3-90 0 0,0-3-125 0 0,0 0-229 0 0,0 0 234 0 0,0 0 98 0 0,0 0-35 0 0,0 0-9 0 0,0 0-36 0 0,0 0-41 0 0,0 0-47 0 0,0 0-48 0 0,0 0-47 0 0,0 0-41 0 0,0 0-36 0 0,0 0-130 0 0,0 0-35 0 0,0 0-1359 0 0</inkml:trace>
  <inkml:trace contextRef="#ctx0" brushRef="#br0" timeOffset="270.05">674 312 10016 0 0,'0'0'230'0'0,"0"0"30"0"0,2 3 18 0 0,5 4-120 0 0,-3 0-83 0 0,-2-1-38 0 0,-1 7-27 0 0,-1-13-10 0 0,0 25-16 0 0,0-15 41 0 0,0 1 40 0 0,0-8 2 0 0,0-1 0 0 0,1 0 0 0 0,-1 1 0 0 0,1-1 0 0 0,-1 0 0 0 0,1 1 0 0 0,0-1 0 0 0,0 0 0 0 0,0 0 0 0 0,0 1 0 0 0,1 0-67 0 0,3 7 278 0 0,0 3 65 0 0,-2-2-148 0 0,1 0-15 0 0,-1-2-27 0 0,0-1 12 0 0,1-1 50 0 0,3 7 94 0 0,4 9 233 0 0,-4-7-237 0 0,-4-3-133 0 0,-1 1-111 0 0,-2-11-6 0 0,0 1-1 0 0,0 0 1 0 0,1-1 0 0 0,0 1 0 0 0,0-1 0 0 0,0 1-1 0 0,1 2-54 0 0,1 1 91 0 0,0-1-54 0 0,-2-4-44 0 0,3 7 107 0 0,-4-3-66 0 0,2 1-20 0 0,9 7 13 0 0,-8-10 54 0 0,-2 0-41 0 0,-3 4 2 0 0,2-8-29 0 0,0 3 83 0 0,5-3 2 0 0,-2 0-56 0 0,3 0-34 0 0,-4 0-42 0 0,-1 0-66 0 0,-1 0-117 0 0,0 0 102 0 0,0 0-51 0 0,0 0-73 0 0,0 0 75 0 0,0 0-35 0 0,0 0-37 0 0,0 0-36 0 0,0 0-367 0 0,0 0 90 0 0,0 0-50 0 0,0 0-702 0 0,0 0-552 0 0,0 0-1052 0 0</inkml:trace>
  <inkml:trace contextRef="#ctx0" brushRef="#br0" timeOffset="603.81">1051 361 8032 0 0,'0'0'182'0'0,"0"3"29"0"0,0 17 167 0 0,0 7-309 0 0,0-26-70 0 0,0 1 1 0 0,0 0-1 0 0,0-1 1 0 0,1 1 0 0 0,-1 0-1 0 0,1 0 1 0 0,-1-1-1 0 0,1 1 1 0 0,-1-1-1 0 0,1 1 1 0 0,0-1-1 0 0,0 1 1 0 0,0-1 0 0 0,0 1 0 0 0,4 6 88 0 0,12 25 880 0 0,-17-32-911 0 0,1 1-1 0 0,-1-1 1 0 0,0 1-1 0 0,1-1 1 0 0,-1 1 0 0 0,0-1-1 0 0,0 1 1 0 0,0-1-1 0 0,0 1 1 0 0,0-1-57 0 0,0 1 54 0 0,0-1 1 0 0,0 1 0 0 0,0 0-1 0 0,1-1 1 0 0,-1 1 0 0 0,0-1-1 0 0,0 0 1 0 0,1 1 0 0 0,-1-1-1 0 0,1 1-54 0 0,0 0 19 0 0,1 0 46 0 0,2 2 101 0 0,0 1 53 0 0,7 7 363 0 0,-8-8-438 0 0,-1 0-53 0 0,4 9 302 0 0,1-8-156 0 0,-7-5-224 0 0,1 1 0 0 0,-1-1 0 0 0,1 0 0 0 0,-1 0 1 0 0,0 0-1 0 0,1 1 0 0 0,-1-1 0 0 0,0 0 0 0 0,1 1 1 0 0,-1-1-1 0 0,0 0 0 0 0,1 1 0 0 0,-1-1 0 0 0,0 0 0 0 0,0 1 1 0 0,0-1-1 0 0,1 0 0 0 0,-1 1 0 0 0,0-1 0 0 0,0 1 0 0 0,0-1 1 0 0,0 1-1 0 0,0-1 0 0 0,1 0 0 0 0,-1 1 0 0 0,0-1 1 0 0,0 1-1 0 0,0-1 0 0 0,0 1 0 0 0,0-1 0 0 0,-1 1-13 0 0,4 4 306 0 0,8 6-10 0 0,-8-8-32 0 0,-3-3-10 0 0,0 3-4 0 0,0 2-166 0 0,1 12 229 0 0,-1-17-303 0 0,1 1 0 0 0,-1-1 0 0 0,0 1 0 0 0,0-1 0 0 0,1 1 0 0 0,-1-1 0 0 0,0 0 0 0 0,1 1 0 0 0,-1-1 0 0 0,0 1 0 0 0,1-1-1 0 0,-1 0 1 0 0,0 0 0 0 0,1 1 0 0 0,-1-1 0 0 0,1 0 0 0 0,-1 1 0 0 0,1-1 0 0 0,-1 0 0 0 0,0 0 0 0 0,1 0 0 0 0,-1 0 0 0 0,1 0 0 0 0,-1 1 0 0 0,1-1 0 0 0,-1 0 0 0 0,1 0 0 0 0,-1 0 0 0 0,1 0 0 0 0,0 0-10 0 0,-1 0 3 0 0,0 0 1 0 0,0-1 0 0 0,0 1 0 0 0,0 0 0 0 0,0 0 0 0 0,0 0 0 0 0,0 0 0 0 0,0 0 0 0 0,0 0 0 0 0,0 0 0 0 0,1 0 0 0 0,-1 0 0 0 0,0 0 0 0 0,0 0-1 0 0,0 0 1 0 0,0 0 0 0 0,0 0 0 0 0,0 0 0 0 0,0 0 0 0 0,0 1 0 0 0,0-1 0 0 0,0 0 0 0 0,1 0 0 0 0,-1 0 0 0 0,0 0 0 0 0,0 0 0 0 0,0 0 0 0 0,0 0-1 0 0,0 0 1 0 0,0 0 0 0 0,0 0 0 0 0,0 0 0 0 0,0 0 0 0 0,0 0 0 0 0,0 0 0 0 0,0 0 0 0 0,0 1 0 0 0,0-1 0 0 0,0 0 0 0 0,0 0 0 0 0,0 0 0 0 0,0 0 0 0 0,0 0-1 0 0,0 0 1 0 0,1 0 0 0 0,-1 0 0 0 0,0 0 0 0 0,0 0 0 0 0,-1 1 0 0 0,1-1 0 0 0,0 0 0 0 0,0 0 0 0 0,0 0 0 0 0,0 0 0 0 0,0 0 0 0 0,0 0 0 0 0,0 0-4 0 0,0 5 75 0 0,2 12 374 0 0,2-11-254 0 0,-1-4-133 0 0,2-2-36 0 0,-2 0 156 0 0,-3 0-48 0 0,0 3-26 0 0,0 8-4 0 0,0-8 16 0 0,0-3 68 0 0,0 0 32 0 0,0 0 4 0 0,0 0-102 0 0,0 0-80 0 0,0 0-49 0 0,0 0-59 0 0,0 0-55 0 0,0 0 47 0 0,0 0 158 0 0,0 0 23 0 0,0 0-60 0 0,0 0-54 0 0,0 0-48 0 0,0 0-93 0 0,0 0-161 0 0,0 0-19 0 0,0 0 101 0 0,0 0-6 0 0,0 0-105 0 0,0-3-313 0 0,0-8-574 0 0,0 9 751 0 0,0 2 102 0 0,1-1 1 0 0,0 1-78 0 0,1 0-89 0 0,1 0-80 0 0,0 0-426 0 0,0 0-94 0 0,-1 0-454 0 0,-1 0-872 0 0</inkml:trace>
  <inkml:trace contextRef="#ctx0" brushRef="#br0" timeOffset="880.62">1198 624 7136 0 0,'0'0'208'0'0,"0"0"66"0"0,0 0 156 0 0,0 0 67 0 0,3 0 14 0 0,3-2-223 0 0,-1-2-45 0 0,-1-1-40 0 0,-1-2-34 0 0,6-5 110 0 0,-6 9-61 0 0,0 1-75 0 0,-1 2-45 0 0,1 0-43 0 0,0 0-15 0 0,-1-1 42 0 0,4-13 285 0 0,5-2 17 0 0,-6 2 7 0 0,6 9 15 0 0,-5-9 61 0 0,7-3 27 0 0,0 1 22 0 0,-9 0-66 0 0,-3 8-319 0 0,1 1 51 0 0,12-10 485 0 0,-7 9-387 0 0,-4 3-177 0 0,0 1-35 0 0,-1 0-38 0 0,-1-2-2 0 0,-1-17-44 0 0,0 10-40 0 0,0 10 103 0 0,0 3 20 0 0,0 0-46 0 0,0 0-65 0 0,0 0-69 0 0,0 0-122 0 0,0 0-18 0 0,0 0 72 0 0,0 0-18 0 0,0 0-106 0 0,0 0-292 0 0,0 0-535 0 0,0 0-46 0 0</inkml:trace>
  <inkml:trace contextRef="#ctx0" brushRef="#br0" timeOffset="1164.8">919 148 12496 0 0,'-2'0'281'0'0,"-26"0"383"0"0,26 0-464 0 0,2 0-96 0 0,-1 0-29 0 0,-1 0-43 0 0,1 0-32 0 0,1 0 1 0 0,-1 0 0 0 0,0 0 0 0 0,0 0 0 0 0,1 0-1 0 0,-1 1 1 0 0,0-1 0 0 0,1 0 0 0 0,-1 0 0 0 0,0 0-1 0 0,1 1 1 0 0,-1-1 0 0 0,0 0 0 0 0,1 1 0 0 0,-1-1-1 0 0,1 1 0 0 0,-1-1 0 0 0,1 0 0 0 0,0 1 0 0 0,0-1 0 0 0,0 1 0 0 0,-1-1 0 0 0,1 1 0 0 0,0-1 0 0 0,0 1 0 0 0,0 0 0 0 0,0-1 0 0 0,0 1 0 0 0,0-1 0 0 0,0 1 0 0 0,0-1 0 0 0,0 1 0 0 0,0-1 0 0 0,0 1 0 0 0,0-1 0 0 0,1 1 0 0 0,-1-1 0 0 0,0 1 0 0 0,0-1 0 0 0,0 1 0 0 0,1-1 0 0 0,-1 1 0 0 0,14 15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04.8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17 5072 0 0,'0'0'144'0'0,"0"0"-31"0"0,0 0-3 0 0,0 0 39 0 0,0 0 128 0 0,0 0 236 0 0,0 0 21 0 0,0 0-24 0 0,0 0-104 0 0,0 0-44 0 0,0 0-8 0 0,0 0-2 0 0,0 0-2 0 0,0 0-4 0 0,0 0-2 0 0,0 0 4 0 0,-3-3 17 0 0,-8-8 10 0 0,8 8 1 0 0,3 3-15 0 0,0 0-60 0 0,0 0-21 0 0,0 0-6 0 0,0 0-20 0 0,0 0-71 0 0,-2 0-30 0 0,-2 0-103 0 0,-12 1 220 0 0,11-1-218 0 0,2 2-57 0 0,-2 9 72 0 0,-6-6-3 0 0,5 6-11 0 0,-4-5-32 0 0,4 7 22 0 0,-5 1-22 0 0,8-9 22 0 0,3-3-42 0 0,0 0 1 0 0,0 0-1 0 0,-1 0 0 0 0,1-1 1 0 0,-1 1-1 0 0,0 0 0 0 0,0-1 1 0 0,1 1-1 0 0,-1 0 1 0 0,0-1-1 0 0,0 1 0 0 0,0-1 1 0 0,-1 0-1 0 0,1 1 0 0 0,0-1 1 0 0,0 0-1 0 0,-1 1-1 0 0,-13 16 48 0 0,3 8 116 0 0,-8 27-164 0 0,19-49 5 0 0,0-1 1 0 0,0 1 0 0 0,0 0 0 0 0,1 0 0 0 0,0-1 0 0 0,-1 1 0 0 0,1 0 0 0 0,1 0-1 0 0,-1 1-5 0 0,1 5 17 0 0,-1 39-6 0 0,0-46-9 0 0,0 0 1 0 0,0 0 0 0 0,0 0 0 0 0,-1 0-1 0 0,1-1 1 0 0,-1 1 0 0 0,0 0 0 0 0,0 0 0 0 0,0-1-1 0 0,0 1 1 0 0,0 0 0 0 0,-1 0-3 0 0,1-1 3 0 0,0 0-1 0 0,0 1 1 0 0,0-1-1 0 0,0 0 1 0 0,1 1-1 0 0,-1-1 1 0 0,0 1-1 0 0,1-1 1 0 0,0 1-1 0 0,0-1 1 0 0,-1 1 0 0 0,2 0-3 0 0,-2 10 0 0 0,1-9 0 0 0,-1 0 0 0 0,1 0 0 0 0,0 0 0 0 0,1 0 0 0 0,-1 0 0 0 0,1 0 0 0 0,0 0 0 0 0,0 3 0 0 0,10 20 0 0 0,1 0 0 0 0,-7-19 0 0 0,0 6 10 0 0,6-9 33 0 0,-6 2-33 0 0,-5-6-10 0 0,0-1 0 0 0,0 1 0 0 0,1-1 0 0 0,-1 1 0 0 0,0-1 0 0 0,0 0 0 0 0,1 1 0 0 0,-1-1 0 0 0,0 1 0 0 0,1-1 0 0 0,-1 0 0 0 0,1 0 0 0 0,-1 1 0 0 0,1-1 0 0 0,-1 0 0 0 0,1 1 0 0 0,-1-1 0 0 0,0 0 0 0 0,1 0 0 0 0,-1 0 0 0 0,1 0 0 0 0,-1 0 0 0 0,1 1 0 0 0,0-1 0 0 0,-1 0 0 0 0,1 0 0 0 0,-1 0 1 0 0,1 0-1 0 0,-1 0 0 0 0,1-1 0 0 0,-1 1 0 0 0,1 0 0 0 0,0 0 0 0 0,-1 0 0 0 0,1 0 0 0 0,0 0 0 0 0,0 0 0 0 0,-1 0 0 0 0,1 0 0 0 0,0 0 0 0 0,-1 1 0 0 0,1-1 0 0 0,0 0 0 0 0,-1 0 0 0 0,1 1 0 0 0,0-1 0 0 0,-1 0 0 0 0,1 1 0 0 0,0-1 0 0 0,-1 0 0 0 0,1 1 0 0 0,-1-1 0 0 0,1 1 0 0 0,-1-1 0 0 0,1 1 0 0 0,-1-1 0 0 0,1 1 0 0 0,-1 0 0 0 0,0-1 0 0 0,1 1 0 0 0,-1 0 0 0 0,1-1 0 0 0,-1 1 0 0 0,1-1 0 0 0,-1 1 0 0 0,1-1 0 0 0,-1 1 0 0 0,1-1 0 0 0,-1 1 0 0 0,1-1 0 0 0,-1 0 0 0 0,1 1 0 0 0,0-1 0 0 0,-1 0 0 0 0,1 1 0 0 0,0-1 0 0 0,-1 0 0 0 0,1 0 0 0 0,0 0 0 0 0,-1 0 0 0 0,1 1 0 0 0,0-1 0 0 0,0 0 0 0 0,-1 0 0 0 0,1 0 0 0 0,0 0 0 0 0,6 0-1 0 0,-5 0 0 0 0,1 0 0 0 0,-1 0 0 0 0,0 0 0 0 0,0 0 0 0 0,1 0 0 0 0,-1-1 0 0 0,0 1 0 0 0,0 0 0 0 0,0-1 0 0 0,2 0 1 0 0,4-4-23 0 0,5-2-8 0 0,-2 5-48 0 0,-5 2-87 0 0,-2-1 41 0 0,10-4-168 0 0,-8 2 133 0 0,-2 1-19 0 0,2-1-68 0 0,-1 1-87 0 0,2-1-106 0 0,-2 1-16 0 0,1 0-98 0 0,-2-1 86 0 0,1 1-38 0 0,3-3-585 0 0,0-1-454 0 0,3-4-867 0 0</inkml:trace>
  <inkml:trace contextRef="#ctx0" brushRef="#br0" timeOffset="346.03">591 131 6592 0 0,'0'0'149'0'0,"0"0"23"0"0,0 0 11 0 0,-2-3 29 0 0,-9-7 118 0 0,9 8-111 0 0,0 1-58 0 0,0 0-50 0 0,0 1-38 0 0,-1-1-23 0 0,-1 2 8 0 0,3 0-2 0 0,0-1 2 0 0,1 0-52 0 0,0 0 1 0 0,0 0 0 0 0,0 0-1 0 0,0 0 1 0 0,0 0-1 0 0,0 0 1 0 0,0 0 0 0 0,0 0-1 0 0,0 0 1 0 0,-1 0 0 0 0,1 0-1 0 0,0 0 1 0 0,0 0-1 0 0,0 0 1 0 0,0 0 0 0 0,0 0-1 0 0,0 0 1 0 0,0 0 0 0 0,0 0-1 0 0,0 0 1 0 0,0 0-1 0 0,-1 0 1 0 0,1 0 0 0 0,0 0-1 0 0,0 0 1 0 0,0 0-1 0 0,0 0 1 0 0,0 0 0 0 0,0 0-1 0 0,0 0 1 0 0,0 0 0 0 0,0 0-1 0 0,0 0 1 0 0,0 1-1 0 0,0-1 1 0 0,0 0 0 0 0,0 0-1 0 0,0 0 1 0 0,0 0 0 0 0,0 0-1 0 0,-1 0 1 0 0,1 0-1 0 0,0 0 1 0 0,0 0 0 0 0,0 0-1 0 0,0 1 1 0 0,0-1-1 0 0,0 0 1 0 0,0 0 0 0 0,0 0-1 0 0,0 0 1 0 0,0 0 0 0 0,1 0-1 0 0,-1 0 1 0 0,0 0-1 0 0,0 0 1 0 0,0 1-7 0 0,0 9 283 0 0,0-9-279 0 0,0-1 0 0 0,0 0 0 0 0,0 0 1 0 0,0 0-1 0 0,0 0 0 0 0,0 0 1 0 0,0 0-1 0 0,0 0 0 0 0,0 0 0 0 0,0 0 1 0 0,0 1-1 0 0,0-1 0 0 0,0 0 0 0 0,0 0 1 0 0,0 0-1 0 0,0 0 0 0 0,0 0 0 0 0,0 0 1 0 0,0 0-1 0 0,0 0 0 0 0,0 0 0 0 0,0 0 1 0 0,0 1-1 0 0,0-1 0 0 0,0 0 0 0 0,-1 0 1 0 0,1 0-1 0 0,0 0 0 0 0,0 0 0 0 0,0 0 1 0 0,0 0-1 0 0,0 0 0 0 0,0 0 0 0 0,0 0 1 0 0,0 0-1 0 0,0 0 0 0 0,0 0 1 0 0,0 0-1 0 0,0 0 0 0 0,-1 0 0 0 0,1 0 1 0 0,0 0-1 0 0,0 0 0 0 0,0 0 0 0 0,0 0 1 0 0,0 0-1 0 0,0 0 0 0 0,0 0 0 0 0,0 0 1 0 0,0 0-1 0 0,0 0 0 0 0,-1 0 0 0 0,1 0 1 0 0,0 0-1 0 0,0 0 0 0 0,0 0 0 0 0,0 0-4 0 0,-1 0 27 0 0,-1 0-1 0 0,1 1 1 0 0,-1-1-1 0 0,1 0 0 0 0,0 1 1 0 0,-1-1-1 0 0,1 1 1 0 0,0-1-1 0 0,-1 1 0 0 0,0 0-26 0 0,-9 8 190 0 0,8-6-45 0 0,2 1-65 0 0,1 0-42 0 0,0 1-23 0 0,1-2 29 0 0,-1 4 24 0 0,0-4-46 0 0,1-1 1 0 0,-1 0 0 0 0,0 0-1 0 0,-1 1 1 0 0,1-1-1 0 0,0 0 1 0 0,-1 0 0 0 0,1 0-1 0 0,-1 1 1 0 0,0 0-23 0 0,-5 11 115 0 0,4-11-87 0 0,1 0 0 0 0,0 0 0 0 0,0 0-1 0 0,1 0 1 0 0,-1 0 0 0 0,1 0 0 0 0,-1 3-28 0 0,1 6 86 0 0,0 3 34 0 0,-1-6-77 0 0,1 1 34 0 0,0 46 427 0 0,3-38-376 0 0,4-4-7 0 0,-6-13-108 0 0,0 0 0 0 0,0 1-1 0 0,-1-1 1 0 0,1 1 0 0 0,0-1-1 0 0,-1 1 1 0 0,1 0 0 0 0,-1-1-1 0 0,0 1 1 0 0,1-1 0 0 0,-1 1 0 0 0,0 0-1 0 0,0-1-12 0 0,0 1 9 0 0,0 0 0 0 0,0 0 0 0 0,1 0 0 0 0,-1 0 0 0 0,1-1 0 0 0,-1 1 0 0 0,1 0 0 0 0,0 0 0 0 0,-1-1-1 0 0,1 1 1 0 0,0-1 0 0 0,0 1 0 0 0,0-1 0 0 0,1 1 0 0 0,-1-1 0 0 0,0 1 0 0 0,0-1 0 0 0,1 0 0 0 0,-1 1-9 0 0,13 15 66 0 0,-10-5-50 0 0,-4-12-17 0 0,0 1 1 0 0,0-1 0 0 0,0 1-1 0 0,1-1 1 0 0,-1 1 0 0 0,0-1-1 0 0,0 1 1 0 0,0-1 0 0 0,1 1 0 0 0,-1-1-1 0 0,0 1 1 0 0,0-1 0 0 0,1 0-1 0 0,-1 1 1 0 0,0-1 0 0 0,1 0-1 0 0,-1 1 1 0 0,1-1 0 0 0,-1 1 0 0 0,9 4 22 0 0,8 4 36 0 0,-8-4-16 0 0,-8-4-32 0 0,1 0 0 0 0,-1 0-1 0 0,1 0 1 0 0,-1 0 0 0 0,1-1 0 0 0,-1 1-1 0 0,1 0 1 0 0,0-1 0 0 0,-1 1-1 0 0,1-1 1 0 0,0 0 0 0 0,0 1 0 0 0,-1-1-1 0 0,1 0-9 0 0,28 0 167 0 0,-24-3-59 0 0,8-8 19 0 0,2 8-15 0 0,0 0 3 0 0,-15 2-107 0 0,0 1-1 0 0,0-1 1 0 0,0 1 0 0 0,0-1 0 0 0,0 0 0 0 0,0 0 0 0 0,0 0 0 0 0,0 0 0 0 0,0 1-1 0 0,0-1 1 0 0,-1 0 0 0 0,1 0 0 0 0,0-1 0 0 0,-1 1 0 0 0,1 0 0 0 0,-1 0 0 0 0,1 0-1 0 0,-1 0 1 0 0,1 0 0 0 0,-1-1 0 0 0,0 1 0 0 0,0 0 0 0 0,0 0 0 0 0,1 0 0 0 0,-1-2-8 0 0,2-2 96 0 0,7-6-28 0 0,10-24 12 0 0,-19 34-79 0 0,1-3 5 0 0,0 0 0 0 0,0 0 0 0 0,0 0 0 0 0,-1 0 0 0 0,1 0 0 0 0,-1 0 0 0 0,0 0 0 0 0,0-1 0 0 0,-1 1 0 0 0,0-2-6 0 0,0-15 33 0 0,2 9-11 0 0,0 6-18 0 0,-1 0 0 0 0,0 0 0 0 0,0 1 0 0 0,0-1 0 0 0,-1 0 0 0 0,0 0 0 0 0,0 0 0 0 0,0 0-4 0 0,-4-5 0 0 0,3 7 0 0 0,1 1 0 0 0,0 0 0 0 0,0 0 0 0 0,0 0 0 0 0,0-1 0 0 0,0 1 0 0 0,1-1 0 0 0,-1 1 0 0 0,1-3 0 0 0,-3-8-14 0 0,-3 4-36 0 0,1 1-8 0 0,3 4 25 0 0,2 5 24 0 0,-1-1 0 0 0,1 0 0 0 0,0 1 1 0 0,-1-1-1 0 0,1 0 0 0 0,0 1 0 0 0,-1-1 1 0 0,1 1-1 0 0,-1-1 0 0 0,1 0 0 0 0,-1 1 1 0 0,1-1-1 0 0,-1 1 0 0 0,1-1 0 0 0,-1 1 1 0 0,1 0-1 0 0,-1-1 0 0 0,0 1 0 0 0,1 0 1 0 0,-1-1-1 0 0,0 1 0 0 0,0 0 9 0 0,-4-3-36 0 0,-11-8-116 0 0,2 6-68 0 0,12 2 129 0 0,0-1 18 0 0,-1 0-34 0 0,0 2-55 0 0,0 2-72 0 0,0-1 73 0 0,0 1-34 0 0,0 0-223 0 0,-1 0-105 0 0,2 0 75 0 0,0 0-39 0 0,-3 0-570 0 0,-2 0-449 0 0,-3 0-852 0 0</inkml:trace>
  <inkml:trace contextRef="#ctx0" brushRef="#br0" timeOffset="1036.47">952 197 4928 0 0,'0'3'141'0'0,"0"15"-10"0"0,-1-5-88 0 0,1 9-54 0 0,4-13 78 0 0,1 0 68 0 0,1 1 137 0 0,-4 4 102 0 0,-1-9-252 0 0,-1-1 51 0 0,6 8 536 0 0,-4-8-452 0 0,1 0-107 0 0,-2-2-118 0 0,0 0-34 0 0,3 5 273 0 0,-1 0-34 0 0,6 12 350 0 0,-6-6-70 0 0,0-7-146 0 0,8 5-69 0 0,-8-9-12 0 0,-3-2 7 0 0,2 3 39 0 0,9 8 15 0 0,-8-8 1 0 0,-3-3-28 0 0,0 0-118 0 0,0 0-50 0 0,0 0-10 0 0,0 0 7 0 0,0 0 40 0 0,0 0 21 0 0,0 0 2 0 0,0 0-3 0 0,0 0-10 0 0,0 0-3 0 0,0 0 0 0 0,-3-3-34 0 0,-8-11-132 0 0,11 13-34 0 0,-1 0 0 0 0,1-1 0 0 0,-1 1 0 0 0,1-1 0 0 0,0 1 0 0 0,0-1 0 0 0,-1 1 0 0 0,1-1 0 0 0,0 1 0 0 0,1-1 0 0 0,-1 2 0 0 0,-1-18-3 0 0,0 13 12 0 0,1-1 1 0 0,0 1 0 0 0,0-1-1 0 0,0 1 1 0 0,1-1 0 0 0,-1 1 0 0 0,2 0-1 0 0,-1-2-9 0 0,1 1 11 0 0,0 0-6 0 0,0 0 1 0 0,0-1-1 0 0,1 1 0 0 0,-1 0 1 0 0,2 0-1 0 0,-1 1 0 0 0,0-1 1 0 0,4-3-6 0 0,6-3 3 0 0,0-2-15 0 0,10-9-75 0 0,-6 10 10 0 0,10-1 56 0 0,-21 11 23 0 0,-4 2-2 0 0,1 0 0 0 0,0 0 0 0 0,0 1 0 0 0,0-1 0 0 0,0 1 0 0 0,0 0 0 0 0,0 0 0 0 0,0 0 0 0 0,0 0 0 0 0,0 1 0 0 0,0-1 0 0 0,-1 1 0 0 0,1 0 0 0 0,0-1 0 0 0,0 1 0 0 0,0 1 0 0 0,-1-1 0 0 0,1 0 0 0 0,-1 1 0 0 0,3 1 0 0 0,-1-1 0 0 0,29 14 0 0 0,-19-10 0 0 0,-6 7 0 0 0,1-5 0 0 0,-7-6 0 0 0,0-1 0 0 0,0 1 0 0 0,0 0 0 0 0,0 0 0 0 0,0 0 0 0 0,0 0 0 0 0,-1 0 0 0 0,1 0 0 0 0,-1 0 0 0 0,0 1 0 0 0,1 0 0 0 0,13 15 14 0 0,-3-3 36 0 0,-7-5-7 0 0,-4-7-34 0 0,0-1 1 0 0,0 1-1 0 0,1-1 1 0 0,-1 0-1 0 0,0 0 0 0 0,1 0 1 0 0,0 0-1 0 0,-1 0 1 0 0,1 0-10 0 0,12 15 65 0 0,-9-3 6 0 0,2-10-24 0 0,-6-4-44 0 0,-1 1 0 0 0,1-1 0 0 0,-1 0 0 0 0,0 0 0 0 0,1 1 0 0 0,-1-1 0 0 0,1 0 0 0 0,-1 1 0 0 0,0-1 0 0 0,1 0 0 0 0,-1 1 0 0 0,0-1 0 0 0,1 1 0 0 0,-1-1 0 0 0,0 1 0 0 0,0-1 0 0 0,1 1 0 0 0,-1-1 0 0 0,0 1 0 0 0,0-1 0 0 0,0 1 0 0 0,0-1 0 0 0,0 1 0 0 0,1-1 0 0 0,-1 1 0 0 0,0-1 0 0 0,0 1 0 0 0,0-1 0 0 0,-1 1 1 0 0,1-1-1 0 0,0 1 0 0 0,0 0-3 0 0,0 0 5 0 0,0-1 0 0 0,0 1 0 0 0,0 0 0 0 0,0 0 0 0 0,0 0 0 0 0,0 0 0 0 0,0 0 0 0 0,0 0 0 0 0,1-1 0 0 0,-1 1 0 0 0,0 0 0 0 0,1 0 0 0 0,-1 0 0 0 0,1 0-5 0 0,-1 0 5 0 0,1-1 0 0 0,0 0-1 0 0,-1 1 1 0 0,1-1 0 0 0,0 0-1 0 0,-1 0 1 0 0,1 1 0 0 0,0-1 0 0 0,-1 0-1 0 0,1 0 1 0 0,0 0 0 0 0,0 0-1 0 0,-1 0 1 0 0,1 0 0 0 0,0 0-5 0 0,-1 0 1 0 0,0 0 1 0 0,0 0-1 0 0,0 0 1 0 0,0 0-1 0 0,0 0 1 0 0,0 0-1 0 0,0 0 1 0 0,0 0-1 0 0,1 0 1 0 0,-1 0-1 0 0,0 0 1 0 0,0 0-1 0 0,0 0 1 0 0,0 0-1 0 0,0 0 1 0 0,0 0-1 0 0,0 0 1 0 0,0 0-1 0 0,0 0 1 0 0,0 0-1 0 0,1 0 1 0 0,-1 0-1 0 0,0 0 1 0 0,0 0-1 0 0,0 0 1 0 0,0 0-1 0 0,0 0 1 0 0,0 0-1 0 0,0 0 1 0 0,0 0-1 0 0,0 1 1 0 0,0-1-1 0 0,0 0 1 0 0,0 0-1 0 0,0 0 1 0 0,0 0-1 0 0,0 0 1 0 0,1 0-1 0 0,-1 0 1 0 0,0 0-1 0 0,0 0 1 0 0,0 0-1 0 0,0 0 1 0 0,0 1-1 0 0,0-1 1 0 0,0 0-1 0 0,0 0 1 0 0,0 0-1 0 0,0 0 1 0 0,0 0-1 0 0,0 0 1 0 0,0 0-1 0 0,0 0 1 0 0,0 0-1 0 0,0 1 1 0 0,-1-1-1 0 0,1 0-1 0 0,0 11 74 0 0,0-9 10 0 0,0-2 4 0 0,0 0 0 0 0,0 0-4 0 0,0 0-11 0 0,0 0 12 0 0,0 0-13 0 0,0 0 6 0 0,0-2-1 0 0,0-2-52 0 0,0 2-20 0 0,0 0 0 0 0,0 0-1 0 0,0 1 1 0 0,0-1 0 0 0,0 0-1 0 0,0 0 1 0 0,1 0 0 0 0,-1 0 0 0 0,0 0-1 0 0,1 0 1 0 0,0-1-5 0 0,3 1 15 0 0,3-4 13 0 0,-1-18-17 0 0,-3 16-11 0 0,0 1 0 0 0,0 0 0 0 0,5-7 0 0 0,2-2 0 0 0,-5 5 0 0 0,-4 9 0 0 0,0-1 0 0 0,0 1 0 0 0,0-1 0 0 0,1 1 0 0 0,-1 0 0 0 0,1 0 0 0 0,-1 0 0 0 0,1 0 0 0 0,0 0 0 0 0,31-31 0 0 0,-17 17-12 0 0,1 2-36 0 0,-15 13 47 0 0,0 0 1 0 0,1 1-1 0 0,0-1 1 0 0,-1 1-1 0 0,1-1 1 0 0,-1 1-1 0 0,1 0 1 0 0,0 0-1 0 0,-1 0 1 0 0,1 0-1 0 0,0 0 1 0 0,-1 1-1 0 0,1-1 1 0 0,-1 1-1 0 0,1 0 1 0 0,-1 0-1 0 0,1 0 1 0 0,-1 0-1 0 0,1 0 1 0 0,-1 0-1 0 0,0 1 1 0 0,0-1-1 0 0,0 1 1 0 0,0-1 0 0 0,2 3 0 0 0,12 9 0 0 0,-10-10-2 0 0,-6-3 4 0 0,1 0 0 0 0,0 1 0 0 0,-1-1 0 0 0,1 0 0 0 0,0 1 0 0 0,-1-1 0 0 0,1 0 0 0 0,-1 1 0 0 0,1-1-1 0 0,-1 1 1 0 0,1-1 0 0 0,-1 1 0 0 0,1-1 0 0 0,-1 1 0 0 0,1 0 0 0 0,-1-1 0 0 0,1 1 0 0 0,-1-1 0 0 0,0 1 0 0 0,0 0 0 0 0,1-1 0 0 0,-1 1-2 0 0,3 5 12 0 0,8 7 6 0 0,-9-11-12 0 0,0 0 1 0 0,-1 0-1 0 0,1-1 0 0 0,0 1 0 0 0,-1 0 1 0 0,0 1-1 0 0,1-1 0 0 0,-1 0 1 0 0,1 2-7 0 0,1 9 30 0 0,-2-10-26 0 0,-1-1-1 0 0,1 1 1 0 0,-1-1-1 0 0,1 0 1 0 0,0 1-1 0 0,0-1 1 0 0,0 0-1 0 0,0 0 1 0 0,0 1-1 0 0,1-1 1 0 0,-1 0-1 0 0,0 0 1 0 0,1-1 0 0 0,0 1-4 0 0,0 0 10 0 0,-1 0 0 0 0,1 0 0 0 0,-1-1 0 0 0,1 1 0 0 0,-1 0 0 0 0,0 0 0 0 0,0 0 0 0 0,1 1-10 0 0,-1 0 23 0 0,-1 1 0 0 0,1-1 0 0 0,0 1 0 0 0,-1-1 0 0 0,0 1 0 0 0,1-1 0 0 0,-1 1 0 0 0,-1 0-23 0 0,3 7 49 0 0,2-8 14 0 0,-3-3-61 0 0,-1 0 0 0 0,1 0 1 0 0,-1 0-1 0 0,0 0 0 0 0,1 0 0 0 0,-1 1 1 0 0,0-1-1 0 0,1 0 0 0 0,-1 0 0 0 0,0 0 1 0 0,1 1-1 0 0,-1-1 0 0 0,0 0 0 0 0,0 0 0 0 0,1 1 1 0 0,-1-1-1 0 0,0 0 0 0 0,0 1 0 0 0,1-1 1 0 0,-1 0-1 0 0,0 1 0 0 0,0-1 0 0 0,0 0 1 0 0,0 1-3 0 0,3 10-12 0 0,-2 10-40 0 0,2-8 48 0 0,3-4 2 0 0,-2-4-84 0 0,-4-5 86 0 0,3 2-205 0 0,-3-1-12 0 0,0-1-35 0 0,0 0-699 0 0,0 0-60 0 0,0 0-11 0 0</inkml:trace>
  <inkml:trace contextRef="#ctx0" brushRef="#br0" timeOffset="1864.4">1968 230 8384 0 0,'0'0'242'0'0,"0"0"5"0"0,0 0-182 0 0,0 2-38 0 0,0 1-23 0 0,0 1 1 0 0,0-1-1 0 0,0 0 1 0 0,1 0-1 0 0,-1 0 1 0 0,1 0-1 0 0,0 1 0 0 0,0-1-4 0 0,0-1 14 0 0,0 0-1 0 0,0 0 1 0 0,0 0-1 0 0,1 0 0 0 0,-1 0 1 0 0,1 0-1 0 0,-1 0 1 0 0,1 0-14 0 0,1 1 40 0 0,0 1 0 0 0,0 0 1 0 0,0 1-1 0 0,-1-1 0 0 0,0 0 1 0 0,0 1-1 0 0,0-1 0 0 0,0 2-40 0 0,9 18 154 0 0,3-6 101 0 0,10 6 214 0 0,-6-4-91 0 0,-7-7-172 0 0,-4-2-81 0 0,-2 1-57 0 0,0 1 92 0 0,-4-10-127 0 0,0-1 1 0 0,1 1-1 0 0,-1-1 1 0 0,1 1 0 0 0,-1-1-1 0 0,1 1 1 0 0,0-1-1 0 0,1 1-33 0 0,6 7 167 0 0,1-2 14 0 0,17 36 206 0 0,-24-41-261 0 0,-3-3-4 0 0,0 0-2 0 0,0 0 1 0 0,0 0 7 0 0,0 0 7 0 0,0 0 1 0 0,0 0-2 0 0,0 0-6 0 0,0 0-6 0 0,0-3-2 0 0,-1-15 18 0 0,0 5-74 0 0,2-10-36 0 0,2 14 16 0 0,0 5-43 0 0,-1 0 0 0 0,0 0 0 0 0,-1-1 0 0 0,1 1 0 0 0,-1-1 0 0 0,0 0 0 0 0,0 1 0 0 0,0-1 0 0 0,-1 0 0 0 0,1 0 1 0 0,-1 1-1 0 0,0-1 0 0 0,-1-4-1 0 0,2 3 0 0 0,0-1 1 0 0,0 1 0 0 0,0-1-1 0 0,1 1 1 0 0,1-3-1 0 0,-1 4-3 0 0,-1-1-1 0 0,1 1 1 0 0,-1 0 0 0 0,0-1-1 0 0,-1-2 4 0 0,0 6-4 0 0,0 0-1 0 0,0 0 1 0 0,1 1 0 0 0,-1-1-1 0 0,0 0 1 0 0,1 0-1 0 0,-1 1 1 0 0,1-1-1 0 0,-1 0 1 0 0,1 1 0 0 0,0-1-1 0 0,-1 1 1 0 0,1-1-1 0 0,0 1 1 0 0,1-2 4 0 0,3-5 0 0 0,0-3-4 0 0,-4 9-2 0 0,0 0-1 0 0,0-1 1 0 0,0 1 0 0 0,1 0 0 0 0,-1-1-1 0 0,1 1 1 0 0,-1 0 0 0 0,1 0 0 0 0,0 0 6 0 0,12-14-12 0 0,-12 11 12 0 0,-1 4 0 0 0,-1 0 0 0 0,0 1 0 0 0,0-1 0 0 0,1 0 0 0 0,-1 1 0 0 0,0-1 0 0 0,1 1 0 0 0,-1-1 0 0 0,1 0 0 0 0,-1 1 0 0 0,1-1 0 0 0,-1 1 0 0 0,1-1 0 0 0,-1 1 0 0 0,1 0 0 0 0,0-1 0 0 0,-1 1 0 0 0,1 0 0 0 0,-1-1 0 0 0,1 1 0 0 0,0 0 0 0 0,0-1 0 0 0,4-1 0 0 0,11-9 0 0 0,-15 11 0 0 0,0-1 0 0 0,-1 1 0 0 0,1 0 0 0 0,0-1 0 0 0,0 1 0 0 0,-1 0 0 0 0,1 0 0 0 0,0 0 0 0 0,0 0 0 0 0,-1 0 0 0 0,1 0 0 0 0,0 0 0 0 0,0 0 0 0 0,-1 0 0 0 0,1 0 0 0 0,0 0 0 0 0,0 1 0 0 0,-1-1 0 0 0,1 0 0 0 0,0 0 0 0 0,0 1 0 0 0,5 2-3 0 0,0 0-7 0 0,1 0-1 0 0,-1 1 1 0 0,0-1 0 0 0,0 2 0 0 0,0-1 0 0 0,0 1 10 0 0,8 8-1 0 0,8 9 17 0 0,-12-8 33 0 0,-9-11-40 0 0,1-1 1 0 0,-1 1 0 0 0,1-1 0 0 0,-1 0-1 0 0,1 0 1 0 0,0 1 0 0 0,0-1 0 0 0,0 0-1 0 0,0-1 1 0 0,0 2-10 0 0,1-1 3 0 0,-1-1 0 0 0,0 1 0 0 0,0 0 0 0 0,-1 0 0 0 0,1 1 0 0 0,0-1 0 0 0,-1 0 1 0 0,1 1-1 0 0,-1-1 0 0 0,1 1-3 0 0,25 30-54 0 0,-22-22 43 0 0,-5-9 11 0 0,0-1 0 0 0,1 0 0 0 0,-1 0 0 0 0,1 0 0 0 0,-1 0 0 0 0,1 0 0 0 0,-1 0 0 0 0,1 0 0 0 0,0 0 0 0 0,0 0 0 0 0,-1 0 0 0 0,1 0 0 0 0,0 0 0 0 0,0 0 0 0 0,0 0 0 0 0,0-1 1 0 0,0 1-1 0 0,1 0 0 0 0,3 1 0 0 0,-5-2 0 0 0,1 0 0 0 0,-1 0 0 0 0,1 1 0 0 0,0-1 0 0 0,-1 0 0 0 0,1 0 0 0 0,-1 1 0 0 0,1-1 0 0 0,-1 0 0 0 0,0 1 0 0 0,1-1 0 0 0,-1 0 0 0 0,1 1 0 0 0,-1-1 0 0 0,1 1 0 0 0,-1-1 0 0 0,0 1 0 0 0,1-1 0 0 0,-1 3 0 0 0,1 0 0 0 0,0 0 0 0 0,-1 0 0 0 0,0 0 0 0 0,1 0 0 0 0,-1 0 0 0 0,-1 1 0 0 0,1-2 0 0 0,0-1 1 0 0,0 1 0 0 0,0 0-1 0 0,1-1 1 0 0,-1 1-1 0 0,0-1 1 0 0,1 1 0 0 0,-1 0-1 0 0,1-1 1 0 0,-1 1 0 0 0,1-1-1 0 0,0 1 1 0 0,-1-1 0 0 0,1 1-1 0 0,0-1 1 0 0,0 0 0 0 0,0 1-1 0 0,0-1 1 0 0,0 0 0 0 0,1 1-1 0 0,-1-1 3 0 0,-3 0 97 0 0,-5 2-73 0 0,5-2-4 0 0,2 0-16 0 0,-1-1 0 0 0,1 1-1 0 0,0 0 1 0 0,-1-1 0 0 0,1 1-1 0 0,0 0 1 0 0,0-1 0 0 0,0 1-1 0 0,-1 0 1 0 0,1-1 0 0 0,0 1-1 0 0,0 0 1 0 0,0 0 0 0 0,0-1-1 0 0,0 1-6 0 0,0-1 0 0 0,0 3 118 0 0,0-3 2 0 0,0 0-3 0 0,0 0-10 0 0,0 0-3 0 0,0 0 0 0 0,0 0-7 0 0,-9-1-26 0 0,8 0-71 0 0,1 1 1 0 0,-1 0-1 0 0,1 0 0 0 0,0 0 1 0 0,-1-1-1 0 0,1 1 0 0 0,-1 0 1 0 0,1-1-1 0 0,0 1 1 0 0,-1 0-1 0 0,1-1 0 0 0,0 1 1 0 0,0 0-1 0 0,-1-1 0 0 0,1 1 1 0 0,0-1-1 0 0,0 1 0 0 0,-1 0 1 0 0,1-1-1 0 0,0 1 1 0 0,0-1-1 0 0,0 1 0 0 0,0-1 1 0 0,0 1-1 0 0,0-1 0 0 0,0 1 1 0 0,0-1-1 0 0,0 1 0 0 0,0 0 1 0 0,0-1-1 0 0,0 1 1 0 0,0-1-1 0 0,-3-4 48 0 0,-8-6-26 0 0,11 10-20 0 0,-1 1 0 0 0,1-1 0 0 0,0 0 0 0 0,-1 1 0 0 0,1-1 1 0 0,0 1-1 0 0,-1-1 0 0 0,1 0 0 0 0,0 1 0 0 0,0-1 0 0 0,-1 0 0 0 0,1 1 0 0 0,0-1 0 0 0,0 0 0 0 0,0 0 0 0 0,0 1 0 0 0,0-1 0 0 0,0 0 0 0 0,0 1 0 0 0,0-1 0 0 0,1 0 0 0 0,-1 1 0 0 0,0-1 1 0 0,0 0-3 0 0,1-1 4 0 0,-2-6-4 0 0,1 6 0 0 0,0 0 0 0 0,0-1 0 0 0,0 1 0 0 0,0 0 0 0 0,0 0 0 0 0,1 0 0 0 0,-1-1 0 0 0,1 1 0 0 0,-1 0 0 0 0,1-1 0 0 0,16-30 0 0 0,-16 31 0 0 0,0 1 0 0 0,0-1 0 0 0,0 0 0 0 0,1 1 0 0 0,-1-1 0 0 0,1 1 0 0 0,-1 0 0 0 0,1 0 0 0 0,-1-1 0 0 0,2 1 0 0 0,4-4 0 0 0,-5 4 0 0 0,0 0 0 0 0,0-1 0 0 0,0 1 0 0 0,0-1 0 0 0,0 1 0 0 0,0-1 0 0 0,0 0 0 0 0,-1 0 0 0 0,1 0 0 0 0,-1 0 0 0 0,1 0 0 0 0,-1 0 0 0 0,0 0 0 0 0,1-2 0 0 0,-1 2 0 0 0,0 1 0 0 0,0 0 0 0 0,1-1 0 0 0,-1 1 0 0 0,0 0 0 0 0,1 0 0 0 0,-1 0 0 0 0,1 0 0 0 0,-1 0 0 0 0,1 0 0 0 0,0 0 0 0 0,-1 1 0 0 0,1-1 0 0 0,0 1 0 0 0,-1-1 0 0 0,1 1 0 0 0,0-1 0 0 0,0 1 0 0 0,0 0 0 0 0,-1 0 0 0 0,1 0 0 0 0,0 0 0 0 0,0 0 0 0 0,0 0 0 0 0,18-2 0 0 0,-11-1 0 0 0,-8 2 0 0 0,0 1 0 0 0,0-1 0 0 0,-1 1 0 0 0,1 0 0 0 0,0-1 0 0 0,0 1 0 0 0,0 0 0 0 0,0 0 0 0 0,0 0 0 0 0,0 0 0 0 0,0 0 0 0 0,0 0 0 0 0,0 0 0 0 0,0 0 0 0 0,0 0 0 0 0,0 0 0 0 0,0 1 0 0 0,0-1 0 0 0,0 0 0 0 0,0 1 0 0 0,0-1 0 0 0,0 0 0 0 0,-1 1 0 0 0,1-1 0 0 0,0 1 0 0 0,0 0 0 0 0,0 0 0 0 0,-1-1 0 0 0,2 0 0 0 0,-1 1 0 0 0,1-1 0 0 0,-1 1 0 0 0,0-1 0 0 0,1 0 0 0 0,-1 1 0 0 0,1-1 0 0 0,-1 0 0 0 0,1 0 0 0 0,0 0 0 0 0,17 2 0 0 0,6 13 0 0 0,-4-2 0 0 0,-10-9 9 0 0,-8-3-2 0 0,-1 1 0 0 0,0-1 0 0 0,1 0 0 0 0,-1 0 0 0 0,0 1 0 0 0,0-1 1 0 0,0 1-1 0 0,0 0 0 0 0,0 0-7 0 0,37 37 72 0 0,-12-13-65 0 0,-22-21-4 0 0,-2 0-7 0 0,8 18 58 0 0,-6-15-45 0 0,-4-6-9 0 0,0-1 0 0 0,0 1 0 0 0,0-1 0 0 0,-1 1 1 0 0,1-1-1 0 0,0 1 0 0 0,-1 0 0 0 0,1-1 0 0 0,-1 1 0 0 0,1 0 0 0 0,-1-1 0 0 0,0 1 0 0 0,0 0 1 0 0,0 0-1 0 0,0-2 0 0 0,0 1 0 0 0,0-1 0 0 0,0 1 0 0 0,0-1 0 0 0,0 1 0 0 0,0-1 0 0 0,0 1 0 0 0,0-1 0 0 0,0 1 0 0 0,0-1 0 0 0,0 1 0 0 0,0-1 0 0 0,1 1 0 0 0,-1-1 0 0 0,0 1 0 0 0,0-1 0 0 0,0 1 0 0 0,1-1 0 0 0,-1 1 0 0 0,0-1 0 0 0,0 1 0 0 0,1-1 0 0 0,-1 0 0 0 0,1 1 0 0 0,-1-1 0 0 0,0 0 0 0 0,1 1 0 0 0,-1-1 0 0 0,1 0 0 0 0,-1 1 0 0 0,0-1 0 0 0,1 0 0 0 0,6 5 0 0 0,-2 2-4 0 0,0-2-37 0 0,4-3-46 0 0,3 0-180 0 0,-12-2 246 0 0,1 0-1 0 0,-1 1 1 0 0,0-1 0 0 0,1 0 0 0 0,-1 1-1 0 0,0-1 1 0 0,1 0 0 0 0,-1 1-1 0 0,0-1 1 0 0,1 1 0 0 0,-1-1 0 0 0,0 1-1 0 0,0-1 1 0 0,0 1 0 0 0,0-1-1 0 0,1 1 1 0 0,-1-1 0 0 0,0 1 0 0 0,0-1-1 0 0,0 1 1 0 0,0-1 0 0 0,0 1-1 0 0,0-1 1 0 0,0 1 0 0 0,0-1 21 0 0,0 3-469 0 0</inkml:trace>
  <inkml:trace contextRef="#ctx0" brushRef="#br0" timeOffset="2394.61">3164 295 6592 0 0,'0'0'149'0'0,"0"0"23"0"0,0 0 11 0 0,-3 0-30 0 0,-10-3-122 0 0,4-3-22 0 0,4 1 26 0 0,3 3 36 0 0,1 2 82 0 0,1 0 131 0 0,0 0 4 0 0,0 0-7 0 0,0 0-28 0 0,0 0-11 0 0,0 0-2 0 0,0 0-15 0 0,0 0-62 0 0,0 0-31 0 0,0 0-4 0 0,0 2-11 0 0,0 9-41 0 0,0-8 9 0 0,0-3 59 0 0,0 0 8 0 0,-2-3-6 0 0,-9-8-13 0 0,5 8-48 0 0,-4 4-76 0 0,9-1-2 0 0,-1 0 73 0 0,-1 0 123 0 0,2 0-190 0 0,1 0 0 0 0,-1 0-1 0 0,1 0 1 0 0,-1 0 0 0 0,1 0 0 0 0,-1-1 0 0 0,1 1 0 0 0,-1 0-1 0 0,1 0 1 0 0,-1 0 0 0 0,1 0 0 0 0,-1-1 0 0 0,1 1 0 0 0,-1 0-1 0 0,1 0 1 0 0,-1-1 0 0 0,1 1 0 0 0,-1 0 0 0 0,1-1 0 0 0,0 1-1 0 0,-1-1 1 0 0,1 1 0 0 0,0 0 0 0 0,-1-1 0 0 0,1 1 0 0 0,0-1-13 0 0,-8-7 287 0 0,-5 6 11 0 0,9 2-250 0 0,-28 2 477 0 0,19 2-303 0 0,2 4-93 0 0,8-3 67 0 0,2 4-76 0 0,-5 3 12 0 0,-1 2 7 0 0,5-2-14 0 0,0 2 6 0 0,-4-5-49 0 0,5-7-70 0 0,0 0 0 0 0,0 0 0 0 0,0-1-1 0 0,0 1 1 0 0,1 0 0 0 0,-1 0 0 0 0,0 0-1 0 0,1 0 1 0 0,-1 0 0 0 0,1 0 0 0 0,0 0-1 0 0,0 0 1 0 0,0 2-12 0 0,-1 5 33 0 0,0 13 35 0 0,5-7 5 0 0,6 2-19 0 0,-6-10-19 0 0,0 0 0 0 0,-1 0-1 0 0,4 7-34 0 0,-4 0 35 0 0,-3-12-32 0 0,1 0 1 0 0,-1 1-1 0 0,1-1 0 0 0,0 0 0 0 0,0 1 0 0 0,0-1 1 0 0,0 0-1 0 0,0 0 0 0 0,0 1 0 0 0,0-1 1 0 0,1 0-1 0 0,-1 0 0 0 0,1-1 0 0 0,0 2-3 0 0,11 13 43 0 0,-12-15-41 0 0,-1 0-1 0 0,0 0 1 0 0,1 0 0 0 0,-1-1-1 0 0,1 1 1 0 0,-1 0 0 0 0,1 0-1 0 0,-1 0 1 0 0,1-1 0 0 0,0 1-1 0 0,-1 0 1 0 0,1-1 0 0 0,0 1-1 0 0,0 0 1 0 0,0-1 0 0 0,-1 1-1 0 0,1-1 1 0 0,0 1 0 0 0,0-1-1 0 0,0 0 1 0 0,0 1 0 0 0,0-1-1 0 0,0 0 1 0 0,0 0 0 0 0,0 1 0 0 0,0-1-2 0 0,9 3 20 0 0,1 8-9 0 0,14-6-11 0 0,-12 2 10 0 0,-12-6-7 0 0,1 0 0 0 0,0 0 0 0 0,-1-1 0 0 0,1 1 1 0 0,-1 0-1 0 0,1-1 0 0 0,0 1 0 0 0,-1-1 0 0 0,1 1 0 0 0,0-1 0 0 0,0 0 0 0 0,-1 0 0 0 0,1 0 0 0 0,0 0-3 0 0,11-2 24 0 0,1 0 1 0 0,-1-1-1 0 0,-1 0 1 0 0,1-1-1 0 0,11-5-24 0 0,-4 2 46 0 0,-4 2-2 0 0,-11 4-38 0 0,-1-1 1 0 0,1 1 0 0 0,-1-1 0 0 0,0 0-1 0 0,1 0 1 0 0,-1 0 0 0 0,2-2-7 0 0,10-10 66 0 0,-8 5-30 0 0,-4 4-12 0 0,1 1 1 0 0,0-1-1 0 0,0 1 1 0 0,3-2-25 0 0,-1 1 16 0 0,9-7 32 0 0,-6-4 16 0 0,4-1-25 0 0,-13 16-38 0 0,0 0 0 0 0,1-1 1 0 0,-1 1-1 0 0,0 0 0 0 0,0-1 0 0 0,0 1 1 0 0,0-1-1 0 0,0 1 0 0 0,0-1 1 0 0,0 0-1 0 0,0 1 0 0 0,0-1 1 0 0,-1 0-1 0 0,1 0 0 0 0,-1 1 1 0 0,0-1-1 0 0,1 0 0 0 0,-1 0 1 0 0,0 0-2 0 0,0-4 0 0 0,1 0 0 0 0,-1 0 0 0 0,-1 0 0 0 0,1 0 0 0 0,-1 0 0 0 0,0 0 0 0 0,-1 1 0 0 0,1-1 0 0 0,-1 0 0 0 0,0 1 0 0 0,-1-1 0 0 0,-1-3 0 0 0,-9-13-32 0 0,10 17 12 0 0,1 1 0 0 0,0-1 0 0 0,-1 1 1 0 0,0 0-1 0 0,0 0 0 0 0,0 1 0 0 0,-1-1 1 0 0,1 1-1 0 0,-1-1 0 0 0,0 1 0 0 0,-1-1 20 0 0,-18-5-118 0 0,12 5 33 0 0,-2-2-74 0 0,-4-4-238 0 0,-2-1-75 0 0,17 10 383 0 0,-1-1 1 0 0,1 1-1 0 0,-1 0 0 0 0,1 0 1 0 0,-1 0-1 0 0,0 1 0 0 0,1-1 1 0 0,-1 1-1 0 0,0-1 89 0 0,-3 1-349 0 0,1-1 82 0 0,1 1 70 0 0,1-1 56 0 0,-1-1 26 0 0,-4-4-86 0 0,6 4 76 0 0,1 1 55 0 0,-2-2-426 0 0</inkml:trace>
  <inkml:trace contextRef="#ctx0" brushRef="#br0" timeOffset="2725.63">3607 295 9440 0 0,'13'16'216'0'0,"-7"-2"32"0"0,1-9-81 0 0,-2 0 38 0 0,-4 4-101 0 0,3 7-60 0 0,9 0-35 0 0,0 1-18 0 0,-8-7 41 0 0,-1-2 69 0 0,0 0 72 0 0,0-1 75 0 0,1 7 350 0 0,6-9 11 0 0,-5 9-28 0 0,-6-14-576 0 0,19 35 884 0 0,-11-24-581 0 0,-5-7-50 0 0,-2-2-88 0 0,0 1-53 0 0,-2 0-51 0 0,1 0-20 0 0,2-1 49 0 0,-2-2-70 0 0,1 1 1 0 0,-1-1-1 0 0,1 0 1 0 0,0 0 0 0 0,-1 1-1 0 0,1-1 1 0 0,0 0-1 0 0,-1 0 1 0 0,1 0 0 0 0,0 1-1 0 0,0-1 1 0 0,-1 0-1 0 0,1 0 1 0 0,0 0 0 0 0,-1 0-26 0 0,0 0 0 0 0,1-1 6 0 0,-1 1 1 0 0,0 0 0 0 0,0 0-1 0 0,0 0 1 0 0,0 0 0 0 0,0 0 0 0 0,0 0-1 0 0,0 0 1 0 0,0 0 0 0 0,0 0 0 0 0,0 0-1 0 0,1 0 1 0 0,-1 0 0 0 0,0 0 0 0 0,0 0-1 0 0,0 0 1 0 0,0 0 0 0 0,0 0 0 0 0,0 0-1 0 0,0 0 1 0 0,0 0 0 0 0,0 1-1 0 0,0-1 1 0 0,1 0 0 0 0,-1 0 0 0 0,0 0-1 0 0,0 0 1 0 0,0 0 0 0 0,0 0 0 0 0,0 0-1 0 0,0 0 1 0 0,0 0 0 0 0,0 0 0 0 0,0 0-1 0 0,0 0 1 0 0,0 0 0 0 0,0 0 0 0 0,0 1-1 0 0,0-1 1 0 0,0 0 0 0 0,0 0-1 0 0,0 0 1 0 0,0 0 0 0 0,0 0 0 0 0,0 0-1 0 0,0 0 1 0 0,0 0 0 0 0,0 0 0 0 0,0 1-1 0 0,0-1 1 0 0,0 0 0 0 0,0 0 0 0 0,0 0-1 0 0,0 0 1 0 0,0 0 0 0 0,0 0 0 0 0,0 0-7 0 0,0 0 148 0 0,0 1-81 0 0,1 0-83 0 0,-1 2-135 0 0,0-1 126 0 0,0-1 72 0 0,0 1 109 0 0,0-1 103 0 0,0 0-79 0 0,0-1 38 0 0,0 1 41 0 0,0-1 44 0 0,-1 1 47 0 0,1-1 50 0 0,-2 1-318 0 0,0-1-36 0 0,-7-4 14 0 0,8 3-54 0 0,1 1-1 0 0,-1-1 0 0 0,1 0 0 0 0,0 0 0 0 0,-1 0 0 0 0,1 0 0 0 0,0 1 0 0 0,0-1 0 0 0,0 0 0 0 0,0 0 1 0 0,0 0-1 0 0,0 0 0 0 0,0 0 0 0 0,0 0-5 0 0,0 0 2 0 0,0 0 0 0 0,0 0 0 0 0,0 0 0 0 0,0 0 1 0 0,0 0-1 0 0,0 0 0 0 0,0 0 0 0 0,-1 1 0 0 0,1-1 0 0 0,0 0 0 0 0,0 0 1 0 0,-1 0-1 0 0,1 0 0 0 0,-1 0-2 0 0,-3-1 19 0 0,-3-4 15 0 0,7 4-30 0 0,-1 0-1 0 0,1 0 0 0 0,0 0 1 0 0,0 0-1 0 0,-1-1 1 0 0,2 1-1 0 0,-1 0 1 0 0,0 0-1 0 0,0 0 0 0 0,1 0 1 0 0,-1 0-1 0 0,1 0 1 0 0,-1 0-1 0 0,1 0 1 0 0,0 0-1 0 0,0 1 0 0 0,0-1 1 0 0,0 0-1 0 0,0 0-3 0 0,9-21 28 0 0,-8 14-28 0 0,3-5 0 0 0,0 0 0 0 0,0 0 0 0 0,8-12 0 0 0,-9 20 0 0 0,0 0 0 0 0,1-1 0 0 0,0 2 0 0 0,1-1 0 0 0,-1 0 0 0 0,6-3 0 0 0,14-14 0 0 0,-23 21 0 0 0,0 1 0 0 0,0-1 0 0 0,0 1 0 0 0,0-1 0 0 0,0 1 0 0 0,0 0 0 0 0,0 0 0 0 0,1 0 0 0 0,-1 0 0 0 0,0 0 0 0 0,1 1 0 0 0,-1-1 0 0 0,0 1 0 0 0,1-1 0 0 0,11-2 0 0 0,2-3 4 0 0,-13 5 2 0 0,0-1 1 0 0,1 1-1 0 0,-1 0 0 0 0,1 0 0 0 0,-1 1 0 0 0,1-1 1 0 0,0 1-1 0 0,1-1-6 0 0,-4 1 1 0 0,1 0-1 0 0,0 0 1 0 0,0 1 0 0 0,-1-1 0 0 0,1 0-1 0 0,0 1 1 0 0,0-1 0 0 0,-1 1 0 0 0,1-1 0 0 0,0 1-1 0 0,-1 0 1 0 0,1 0 0 0 0,-1-1 0 0 0,1 2-1 0 0,11 4-1 0 0,0-3 1 0 0,-10-2-4 0 0,-1-1-1 0 0,1 1 1 0 0,-1-1 0 0 0,0 1 0 0 0,1 0-1 0 0,-1 0 1 0 0,0 0 0 0 0,0 0 0 0 0,0 0-1 0 0,0 1 1 0 0,0-1 0 0 0,0 1 0 0 0,0-1-1 0 0,0 1 5 0 0,12 11-11 0 0,-9-9 11 0 0,0 1 0 0 0,0-1 0 0 0,-1 1 0 0 0,1 1 0 0 0,-1-1-1 0 0,1 2 1 0 0,0 4 4 0 0,-4-9 2 0 0,0 1 1 0 0,0-1-1 0 0,0 0 0 0 0,1 1 0 0 0,-1-1 1 0 0,1 0-1 0 0,-1 0 0 0 0,1 0 0 0 0,0 0-6 0 0,-1-1 3 0 0,1 1-3 0 0,-1-1 1 0 0,0 0-1 0 0,0 0 1 0 0,0 0-1 0 0,0 1 1 0 0,0-1-1 0 0,0 0 0 0 0,0 1 1 0 0,0-1-1 0 0,0 1 1 0 0,0-1-1 0 0,-1 1 1 0 0,1-1-1 0 0,-1 1 0 0 0,1 0 1 0 0,-1-1-1 0 0,0 1 1 0 0,0 0-1 0 0,0-1 1 0 0,0 1-1 0 0,0 0 0 0 0,0 0 0 0 0,0 1 0 0 0,1 0 0 0 0,-1 1-1 0 0,0-1 1 0 0,1 0-1 0 0,0 1 1 0 0,0-1-1 0 0,0 0 1 0 0,1 3 0 0 0,1 1-42 0 0,1 0-41 0 0,-2 0-150 0 0,1 0-200 0 0,4-3-149 0 0,-6-4 542 0 0,-1 1 0 0 0,1-1 0 0 0,-1 0-1 0 0,0 0 1 0 0,1 1 0 0 0,-1-1-1 0 0,1 0 1 0 0,-1 1 0 0 0,0-1 0 0 0,1 1-1 0 0,-1-1 1 0 0,0 0 0 0 0,1 1-1 0 0,-1-1 1 0 0,0 1 0 0 0,0-1-1 0 0,1 1 1 0 0,-1-1 0 0 0,0 1 0 0 0,0-1-1 0 0,0 1 1 0 0,0-1 0 0 0,0 1-1 0 0,1-1 1 0 0,-1 1 0 0 0,0-1 0 0 0,0 1-1 0 0,0-1 1 0 0,-1 1 0 0 0,1-1-1 0 0,0 1 1 0 0,0 0 40 0 0,0 15-974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19.7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167 492 5344 0 0,'0'0'157'0'0,"0"-3"-9"0"0,0-4-102 0 0,0 3 16 0 0,0 2 64 0 0,-3 1 144 0 0,3 1-236 0 0,-1 0 0 0 0,0 0 0 0 0,1 0 0 0 0,-1 0 0 0 0,0 0 0 0 0,1 0 0 0 0,-1-1 0 0 0,0 1 0 0 0,1 0 0 0 0,-1-1 0 0 0,0 1 0 0 0,1 0 0 0 0,-1-1 0 0 0,1 1-1 0 0,-1 0 1 0 0,1-1 0 0 0,-1 1 0 0 0,1-1 0 0 0,-1 1 0 0 0,1-1 0 0 0,-1 0 0 0 0,1 1 0 0 0,0-1-34 0 0,-1 1 34 0 0,1-1-1 0 0,-1 0 1 0 0,1 1-1 0 0,0-1 1 0 0,-1 1-1 0 0,1-1 1 0 0,-1 1-1 0 0,1-1 1 0 0,-1 1-1 0 0,1 0 1 0 0,-1-1-1 0 0,0 1 1 0 0,1 0-1 0 0,-1-1 1 0 0,0 1-1 0 0,1 0 1 0 0,-1 0-1 0 0,1-1 1 0 0,-1 1 0 0 0,0 0-1 0 0,0 0 1 0 0,1 0-1 0 0,-1 0-33 0 0,-2 0 377 0 0,0 0-51 0 0,-13 0 56 0 0,5 0-156 0 0,6 3-38 0 0,-9 8-42 0 0,0-6-8 0 0,9 6-2 0 0,-6-6 0 0 0,6 9 0 0 0,-17 27 166 0 0,10-20-192 0 0,2-1-42 0 0,9-16-62 0 0,-1 1 1 0 0,2-1-1 0 0,-1 1 1 0 0,0-1 0 0 0,1 1-1 0 0,0-1 1 0 0,0 1-1 0 0,0-1 1 0 0,1 5-7 0 0,0 8 5 0 0,-1-16-5 0 0,0 1 0 0 0,0-1 0 0 0,0 1 0 0 0,0-1 0 0 0,1 1 0 0 0,-1-1 0 0 0,0 1 0 0 0,1-1 0 0 0,-1 0 0 0 0,1 1 0 0 0,12 14 0 0 0,4-2 0 0 0,-1-9 0 0 0,-10-1 0 0 0,5 1 0 0 0,1-10 0 0 0,-10 4 0 0 0,-1 0 0 0 0,1 1 0 0 0,0-1 0 0 0,-1 0 0 0 0,1 1 0 0 0,0-1 0 0 0,0 1 0 0 0,0-1 0 0 0,-1 1 0 0 0,2 0 0 0 0,-1 0 2 0 0,0 0 0 0 0,0-1 1 0 0,-1 1-1 0 0,1 0 1 0 0,0-1-1 0 0,-1 1 0 0 0,1-1 1 0 0,0 1-1 0 0,-1-1 0 0 0,1 0 1 0 0,-1 0-1 0 0,1 0 1 0 0,-1 0-1 0 0,1 0-2 0 0,6-4 20 0 0,3 0-4 0 0,-9 4-6 0 0,1 0 1 0 0,-1 0 0 0 0,0 0-1 0 0,1-1 1 0 0,-1 1 0 0 0,0-1 0 0 0,0 1-1 0 0,0-1 1 0 0,0 0-11 0 0,1 0 19 0 0,0-1 0 0 0,-1 1 0 0 0,1 0 0 0 0,1 1 0 0 0,-1-1 0 0 0,1 0-19 0 0,-2 1 9 0 0,0 0 1 0 0,0 0-1 0 0,0 0 1 0 0,0 0-1 0 0,0 0 1 0 0,-1 0-1 0 0,1-1 1 0 0,0 1-1 0 0,-1 0 1 0 0,1-1-1 0 0,-1 0 1 0 0,1 1-1 0 0,-1-2-9 0 0,16-30 14 0 0,-16 31-14 0 0,-1 0 0 0 0,1 0 0 0 0,-1 0 0 0 0,1 0 0 0 0,-1 0 0 0 0,0 0 0 0 0,0 0 0 0 0,0 0 0 0 0,0 0 0 0 0,0 0 0 0 0,0-1 0 0 0,0-7 0 0 0,0-67 74 0 0,-1 73-67 0 0,1 0 0 0 0,-1-1 0 0 0,1 1 0 0 0,-1-1-1 0 0,-1 1 1 0 0,1 0 0 0 0,0-1 0 0 0,-1 1 0 0 0,0 0 0 0 0,0 0-1 0 0,-2-2-6 0 0,1 1 12 0 0,1 0 0 0 0,-1 0-1 0 0,1 0 1 0 0,0 0 0 0 0,0-1-12 0 0,-2-12 16 0 0,-3-11 29 0 0,-1 7 14 0 0,5 12-9 0 0,0-1 0 0 0,0 0 1 0 0,0-4-51 0 0,-4-17 145 0 0,0 4-2 0 0,-4-16 10 0 0,6 23-120 0 0,1 2-42 0 0,-2-13 9 0 0,1 15 0 0 0,3 14 0 0 0,1 0 0 0 0,0-1 0 0 0,0 1 0 0 0,0-1 0 0 0,0 1 0 0 0,0-1 0 0 0,1 1 0 0 0,0-3 0 0 0,0 1 1 0 0,-2-31-5 0 0,2 35 6 0 0,-1-1 1 0 0,1 0 0 0 0,0 0-1 0 0,-1 0 1 0 0,0 1 0 0 0,0-1 0 0 0,1 0-1 0 0,-1 0 1 0 0,0 1 0 0 0,0-1-1 0 0,0 1 1 0 0,-1-1 0 0 0,0 0-3 0 0,-1-1 160 0 0,3 3 33 0 0,0 0 6 0 0,0 0-14 0 0,0 0-61 0 0,0 0-27 0 0,0 0-7 0 0,3 3-4 0 0,-2-2-80 0 0,1 0-1 0 0,-1 1 0 0 0,0-1 0 0 0,0 0 1 0 0,0 1-1 0 0,0-1 0 0 0,0 1 0 0 0,0-1 1 0 0,-1 1-1 0 0,1-1 0 0 0,0 1 0 0 0,-1 0 1 0 0,1-1-1 0 0,-1 1 0 0 0,0 0 0 0 0,1 0 1 0 0,-1-1-1 0 0,0 2-5 0 0,1 13 74 0 0,6 0-5 0 0,-1 1 51 0 0,-4 2 44 0 0,1 10 9 0 0,3-1-52 0 0,-1-8-63 0 0,0 15-26 0 0,-4-31-32 0 0,3 9 0 0 0,-1 0 0 0 0,-1 1 0 0 0,0-1 0 0 0,0 9 0 0 0,-2-15 0 0 0,1 0 0 0 0,-1 0 0 0 0,2 0 0 0 0,-1 0 0 0 0,1-1 0 0 0,1 5 0 0 0,2 6 0 0 0,0 15 13 0 0,6 1 40 0 0,-6-3-39 0 0,1-14-7 0 0,-4-12-2 0 0,-1-1 1 0 0,0 1 0 0 0,0-1 0 0 0,0 0 0 0 0,0 1-1 0 0,-1 0 1 0 0,1-1 0 0 0,-1 2-6 0 0,0-3 1 0 0,0 0-1 0 0,0 0 1 0 0,1 0-1 0 0,-1 0 1 0 0,0 0 0 0 0,1 0-1 0 0,-1 0 1 0 0,1 0 0 0 0,0 0-1 0 0,0 0 1 0 0,0 0 0 0 0,0-1-1 0 0,1 3 0 0 0,3 6-63 0 0,-3-4-9 0 0,-1 1-34 0 0,-1 10-189 0 0,0-1-22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35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1 264 5728 0 0,'0'0'132'0'0,"0"0"17"0"0,0 0 10 0 0,3 0-26 0 0,-3 1-131 0 0,1-1 0 0 0,0 0-1 0 0,-1 0 1 0 0,1-1 0 0 0,0 1 0 0 0,0 0 0 0 0,-1 0-1 0 0,1 0 1 0 0,0 0 0 0 0,-1-1 0 0 0,1 1-1 0 0,0 0 1 0 0,-1-1 0 0 0,1 1 0 0 0,-1 0-2 0 0,1-1 0 0 0,-1 0 0 0 0,1 0 0 0 0,-1 1 0 0 0,0-1 0 0 0,1 0 0 0 0,-1 0 0 0 0,0 0 0 0 0,0 0 0 0 0,0 0 0 0 0,0 0 0 0 0,0 1 0 0 0,0-1 0 0 0,0 0 0 0 0,0-1 0 0 0,0-7 58 0 0,1 1 94 0 0,1 1 57 0 0,3-8 343 0 0,1 8-299 0 0,-4 4 16 0 0,0 0-97 0 0,-2 1-63 0 0,-1-1-60 0 0,-1 0-19 0 0,2 0 46 0 0,2 1 55 0 0,0-1 87 0 0,9-8 80 0 0,-8 5-9 0 0,-2 1-220 0 0,1 0 34 0 0,1-2 53 0 0,5-4 124 0 0,8-5 204 0 0,-6 6-227 0 0,-5 5-162 0 0,-1 2-44 0 0,-1 0 3 0 0,0 1 1 0 0,0 0 0 0 0,0 0 0 0 0,0 0 0 0 0,0 1-1 0 0,1-1-54 0 0,13-8 283 0 0,-9 1-134 0 0,-6 4-83 0 0,-2 4-49 0 0,1 0-1 0 0,-1 1 1 0 0,0-1-1 0 0,0 0 1 0 0,1 1-1 0 0,-1-1 1 0 0,1 0-1 0 0,-1 1 1 0 0,0-1-1 0 0,1 1 1 0 0,-1-1-1 0 0,1 1 1 0 0,-1-1-1 0 0,1 1 1 0 0,0-1-1 0 0,-1 1 1 0 0,1 0-1 0 0,0-1 1 0 0,-1 1-1 0 0,1 0 1 0 0,0 0-1 0 0,0-1-16 0 0,4-1 67 0 0,14-9 185 0 0,3 0-78 0 0,19-11 60 0 0,-37 21-212 0 0,0 0 0 0 0,1 0 0 0 0,-1 0 0 0 0,1 0 0 0 0,-1 1 0 0 0,1 0 0 0 0,-1 0 0 0 0,1 0 0 0 0,3 1-22 0 0,9 0 59 0 0,-5-1-48 0 0,-8-1-10 0 0,-1 1 0 0 0,0 0 0 0 0,1 0 0 0 0,-1 0 0 0 0,0 0 0 0 0,1 1 0 0 0,-1-1 0 0 0,0 1 0 0 0,1 0 0 0 0,-1 0-1 0 0,14 10 43 0 0,-4-6-32 0 0,-7 6-11 0 0,5-5 0 0 0,-6 7 0 0 0,9 4-3 0 0,-13-15 4 0 0,1-1 0 0 0,-1 0-1 0 0,0 0 1 0 0,0 1 0 0 0,1-1-1 0 0,-1 1 1 0 0,0-1 0 0 0,0 1-1 0 0,0-1 1 0 0,-1 1 0 0 0,1 0 0 0 0,0 0-1 0 0,-1-1 1 0 0,1 1 0 0 0,-1 0-1 0 0,1 0 1 0 0,-1 0 0 0 0,0-1-1 0 0,0 2 0 0 0,0-2 6 0 0,0 1 1 0 0,1 0-1 0 0,-1-1 0 0 0,0 1 0 0 0,1 0 1 0 0,-1 0-1 0 0,1-1 0 0 0,-1 1 0 0 0,1-1 0 0 0,0 1 1 0 0,0-1-1 0 0,0 1 0 0 0,0-1 0 0 0,0 1-6 0 0,4 6 31 0 0,11 25 97 0 0,-12-21-83 0 0,-5 8-26 0 0,0 1-3 0 0,5-8 28 0 0,1-5-34 0 0,-4-7-6 0 0,0 1-1 0 0,0-1 1 0 0,0 1 0 0 0,-1-1-1 0 0,1 1 1 0 0,0 0 0 0 0,-1-1-1 0 0,1 1 1 0 0,-1 0 0 0 0,1-1-1 0 0,-1 1 1 0 0,0 0 0 0 0,0 0-1 0 0,0-1 1 0 0,0 2-4 0 0,0 90 128 0 0,0-91-124 0 0,0 0 0 0 0,0 0 0 0 0,0 0 0 0 0,0 0 0 0 0,-1 0 0 0 0,1 0 0 0 0,-1 0 0 0 0,0 0 0 0 0,1 0 0 0 0,-1 0 0 0 0,0-1 0 0 0,0 1 0 0 0,-1 1-4 0 0,1-1 5 0 0,0-1 0 0 0,0 1-1 0 0,0-1 1 0 0,0 1 0 0 0,1-1-1 0 0,-1 1 1 0 0,1 0 0 0 0,-1-1-1 0 0,1 1 1 0 0,0 0 0 0 0,-1-1 0 0 0,1 1-1 0 0,0 1-4 0 0,0 3 57 0 0,0 0-1 0 0,-1 0 1 0 0,0 0 0 0 0,-1 5-57 0 0,1-7 19 0 0,0 0 1 0 0,-1-1 0 0 0,1 1 0 0 0,-1 0 0 0 0,0-1 0 0 0,-1 3-20 0 0,-7 8 72 0 0,3-1-39 0 0,2-3-31 0 0,0-1 0 0 0,1 1 1 0 0,-1 5-3 0 0,1-6 2 0 0,0-1 0 0 0,-1 1 0 0 0,0-1 0 0 0,-2 2-2 0 0,-14 25 45 0 0,12-19-36 0 0,4-7-6 0 0,1 0 0 0 0,0 0 0 0 0,0 1 0 0 0,0 3-3 0 0,-1 5 25 0 0,4-10-19 0 0,-1 0 0 0 0,0-1-1 0 0,-1 1 1 0 0,0 0 0 0 0,0 0-6 0 0,-11 18 0 0 0,0-1 0 0 0,-8 9 0 0 0,17-26 0 0 0,0 1 0 0 0,0 0 0 0 0,0 1 0 0 0,1-1 0 0 0,-2 9 0 0 0,2 0 0 0 0,3-10 0 0 0,-1 0 0 0 0,-1 0 0 0 0,1-1 0 0 0,-1 1 0 0 0,-1 0 0 0 0,-5 14-1 0 0,-3 6 18 0 0,0-12 37 0 0,5-9-22 0 0,3-4-15 0 0,0 1-1 0 0,1-1 0 0 0,0 1 0 0 0,0-1 0 0 0,0 1 1 0 0,0 0-17 0 0,-8 21 95 0 0,1 0-62 0 0,9-24-33 0 0,0 0-1 0 0,0 0 1 0 0,0 0 0 0 0,0 0 0 0 0,0 1 0 0 0,0-1 0 0 0,0 0 0 0 0,0-1 0 0 0,0 1 0 0 0,-1 0 0 0 0,1 0 0 0 0,0 0 0 0 0,0-1 0 0 0,-1 1 0 0 0,-8 5 15 0 0,10-6-12 0 0,0 1 0 0 0,-1-1 0 0 0,1 1 0 0 0,0-1 0 0 0,-1 0 0 0 0,1 1 0 0 0,0-1 0 0 0,0 1 0 0 0,-1-1 0 0 0,1 1 0 0 0,0-1 0 0 0,0 1 0 0 0,0 0 0 0 0,0-1 0 0 0,0 1 0 0 0,0-1 0 0 0,0 1 0 0 0,0 0-3 0 0,-3 4 84 0 0,-8 6 4 0 0,8-8 0 0 0,3-3-4 0 0,0 0-11 0 0,-3 0 12 0 0,-8 0-9 0 0,9 0 23 0 0,2 0 12 0 0,0 0 1 0 0,0 0 2 0 0,0 0 13 0 0,0 0 8 0 0,0 0 1 0 0,0 0-6 0 0,0 0-22 0 0,0 0-10 0 0,0 0-2 0 0,0 0-6 0 0,0 0-21 0 0,0 0 1 0 0,0 0 18 0 0,0 0-7 0 0,2 0-8 0 0,-1 0-72 0 0,32-2 180 0 0,-31 2-172 0 0,0-1 0 0 0,0 1 0 0 0,0-1 0 0 0,0 1 0 0 0,0-1 0 0 0,0 0 0 0 0,0 0 0 0 0,0 1 0 0 0,-1-2 0 0 0,1 1 0 0 0,0 0 0 0 0,-1 0 0 0 0,2-1-9 0 0,4-2 68 0 0,2 5-65 0 0,-6-1 9 0 0,13-1 38 0 0,0-6-35 0 0,1 1 8 0 0,-1 4 42 0 0,28 2 181 0 0,1 0-66 0 0,1 0-88 0 0,-1 0-113 0 0,-36-1 32 0 0,0 1-1 0 0,-1-2 0 0 0,1 1 0 0 0,7-4-10 0 0,-8 3 24 0 0,-1 0 0 0 0,1 1 0 0 0,0 0-1 0 0,6 0-23 0 0,29 1 107 0 0,15 0-86 0 0,-55 0-21 0 0,-1 0 0 0 0,1-1 0 0 0,0 1 0 0 0,-1 0 0 0 0,1-1 0 0 0,0 0 0 0 0,-1 1 0 0 0,1-1 0 0 0,-1 0 0 0 0,1 0 0 0 0,1-2 0 0 0,-2 2 5 0 0,1 0 0 0 0,-1 0 0 0 0,1 0-1 0 0,-1 0 1 0 0,1 0 0 0 0,-1 1 0 0 0,1-1 0 0 0,-1 1 0 0 0,1-1 0 0 0,0 1 0 0 0,2 0-5 0 0,0 0 8 0 0,-3 0-16 0 0,3 0 30 0 0,2 0 28 0 0,6 0 38 0 0,1 0-66 0 0,-11 0 37 0 0,0 0-4 0 0,7 0-33 0 0,-7 0 37 0 0,-3 0-16 0 0,0 0-105 0 0,3 0-72 0 0,-3 0-68 0 0,0 0 75 0 0,0 0 65 0 0,1 0 53 0 0,0 0 106 0 0,2-1 333 0 0,-2 1-358 0 0,0 0-79 0 0,0 0-45 0 0,-1 0-45 0 0,1 0-50 0 0,0 0-56 0 0,-1 0-84 0 0,1 0-79 0 0,-1 0-86 0 0,1 0-94 0 0,-1 1-101 0 0,1-1-108 0 0,-1 0-117 0 0,1 0-124 0 0,-1 0-1225 0 0,0 0-1263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0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0 6688 0 0,'0'0'197'0'0,"0"0"26"0"0,0 0 21 0 0,0 0 4 0 0,-3 3 0 0 0,-8 8 17 0 0,11-11-98 0 0,0 1-37 0 0,2 0 38 0 0,1 0-77 0 0,1 1-39 0 0,-3-2-13 0 0,0 0 33 0 0,2 5 92 0 0,-4 2 4 0 0,0-1-48 0 0,2 0 62 0 0,0 0-8 0 0,1 0 55 0 0,0-3-175 0 0,0 1-21 0 0,0 0 1 0 0,1 1 37 0 0,0 2 48 0 0,2 3 77 0 0,0 4-51 0 0,0 2 26 0 0,1-3 42 0 0,5 7 74 0 0,-5 10 1 0 0,10 19 127 0 0,-10-32-315 0 0,2-1-49 0 0,-6-11-23 0 0,1 1-1 0 0,-1 1 1 0 0,0-1-1 0 0,0 0 0 0 0,-1 0 1 0 0,0 1-1 0 0,0-1 1 0 0,0 2-28 0 0,0 33 232 0 0,-1-34-176 0 0,1 0 0 0 0,0 0 1 0 0,0 0-1 0 0,1 0 0 0 0,0 0 0 0 0,0-1-56 0 0,3 11 117 0 0,-1 1 9 0 0,8 27 146 0 0,-8-27-134 0 0,-5 3-21 0 0,1-11-58 0 0,-1 1 18 0 0,1-9-59 0 0,0 0-1 0 0,0 0 1 0 0,0 0 0 0 0,0 0-1 0 0,0 0 1 0 0,1 0-1 0 0,-1 1 1 0 0,0-1-1 0 0,1 0 1 0 0,0 0-1 0 0,-1 0-17 0 0,6 6 55 0 0,-5-6-43 0 0,0-1 1 0 0,-1 1-1 0 0,1-1 0 0 0,0 1 0 0 0,0-1 0 0 0,0 1 0 0 0,-1-1 1 0 0,1 1-1 0 0,-1 0 0 0 0,0-1 0 0 0,1 1 0 0 0,-1 0 0 0 0,0 0 1 0 0,0 0-13 0 0,0 11 109 0 0,0-10-12 0 0,0-3-7 0 0,0 0-2 0 0,0 0-4 0 0,0 0-16 0 0,0 0-4 0 0,0 0 0 0 0,0 0 1 0 0,0 0 6 0 0,0 0 1 0 0,3 0 0 0 0,-3 0-70 0 0,1 0 0 0 0,-1 0 0 0 0,1 0 0 0 0,-1 0 1 0 0,0 0-1 0 0,1 0 0 0 0,-1 0 0 0 0,1 0 0 0 0,-1 0 0 0 0,1 0 1 0 0,-1 0-1 0 0,0 0 0 0 0,1-1 0 0 0,-1 1 0 0 0,1 0 1 0 0,-1 0-1 0 0,0-1 0 0 0,1 1 0 0 0,-1 0 0 0 0,0 0 1 0 0,1-1-1 0 0,-1 1 0 0 0,0 0 0 0 0,1-1 0 0 0,-1 1 1 0 0,0 0-1 0 0,0-1 0 0 0,1 1 0 0 0,-1 0 0 0 0,0-1 1 0 0,0 0-3 0 0,5-6 17 0 0,7 1 32 0 0,-11 5-47 0 0,0 1 0 0 0,0-1 0 0 0,0 1 0 0 0,0-1 0 0 0,0 1 0 0 0,0-1 0 0 0,0 0 0 0 0,0 1-1 0 0,0-1 1 0 0,0 0 0 0 0,0 0 0 0 0,0 0 0 0 0,-1 1 0 0 0,1-1 0 0 0,0 0 0 0 0,0-1-2 0 0,3-7 35 0 0,11-17-3 0 0,-4 2-33 0 0,-10 20 8 0 0,1-1-1 0 0,0 1 1 0 0,0-1 0 0 0,0 1 0 0 0,1 0-1 0 0,0 0 1 0 0,-1 0 0 0 0,2-1-7 0 0,78-77 11 0 0,-80 80-14 0 0,0 1 0 0 0,0-1 0 0 0,0 1 1 0 0,0-1-1 0 0,0 1 0 0 0,0 0 1 0 0,1 0-1 0 0,-1 0 0 0 0,0 0 1 0 0,0 0-1 0 0,1 1 0 0 0,-1-1 1 0 0,1 1-1 0 0,-1-1 3 0 0,12-2-22 0 0,0-4 9 0 0,-12 6 13 0 0,-1 0 0 0 0,0 1 0 0 0,1-1 0 0 0,-1 0 0 0 0,0 0 0 0 0,1 1 0 0 0,-1-1 0 0 0,1 1 0 0 0,-1-1 0 0 0,1 1 0 0 0,-1 0 0 0 0,1 0 0 0 0,0 0 0 0 0,-1 0 0 0 0,1 0 0 0 0,-1 0 0 0 0,1 0 0 0 0,-1 0 0 0 0,1 0 0 0 0,-1 1 0 0 0,1-1 0 0 0,-1 1 0 0 0,1-1 1 0 0,0 1-1 0 0,4 2 0 0 0,0 0-2 0 0,1 0 0 0 0,-1 1 0 0 0,0-1 1 0 0,0 2-1 0 0,0-1 0 0 0,0 1 2 0 0,7 7-15 0 0,11 13-11 0 0,-22-24 25 0 0,-1 1 0 0 0,0 0 0 0 0,0-1 0 0 0,0 1 0 0 0,0 0 1 0 0,0 0-1 0 0,0 0 0 0 0,0 0 0 0 0,-1 0 0 0 0,1 0 0 0 0,-1 0 0 0 0,1 0 0 0 0,-1 0 1 0 0,0 1 0 0 0,0 36 58 0 0,0 20 144 0 0,0-57-182 0 0,0-1 0 0 0,0 1 1 0 0,0-1-1 0 0,-1 1 1 0 0,1 0-1 0 0,0-1 1 0 0,-1 1-1 0 0,1-1 1 0 0,-1 1-1 0 0,0 0-20 0 0,0-1 10 0 0,1 0 0 0 0,-1 0 0 0 0,0 0 0 0 0,0 0 0 0 0,0 0-1 0 0,1 0 1 0 0,-1 0 0 0 0,0 0 0 0 0,0-1 0 0 0,0 1 0 0 0,0 0 0 0 0,0-1 0 0 0,0 1-10 0 0,-4 1 16 0 0,4-1-16 0 0,0-1 1 0 0,0 0-1 0 0,1 0 0 0 0,-1 1 0 0 0,1-1 1 0 0,-1 0-1 0 0,0 1 0 0 0,1-1 0 0 0,-1 1 1 0 0,1-1-1 0 0,-1 1 0 0 0,1-1 1 0 0,-1 1-1 0 0,1-1 0 0 0,-1 1 0 0 0,1 0 1 0 0,0-1-1 0 0,-1 1 0 0 0,1 0 0 0 0,0-1 1 0 0,-1 1-1 0 0,1 0 0 0 0,-2 4-7 0 0,0-3-3 0 0,1 0 0 0 0,0 0 0 0 0,-1 0 0 0 0,1 0 1 0 0,-1 0-1 0 0,0 0 0 0 0,1-1 0 0 0,-1 1 1 0 0,0-1-1 0 0,-2 2 10 0 0,-12 7-36 0 0,2-2 43 0 0,1 2 46 0 0,12-8-49 0 0,-1-1 0 0 0,1 0 0 0 0,0 1 0 0 0,0-1 0 0 0,-1 0-1 0 0,1 0 1 0 0,-1 0 0 0 0,1 0 0 0 0,-1 0 0 0 0,1 0 0 0 0,-1-1 0 0 0,0 1-1 0 0,1 0 1 0 0,-1-1 0 0 0,0 1 0 0 0,0-1 0 0 0,1 0 0 0 0,-1 0 0 0 0,0 1 0 0 0,0-1-4 0 0,0 0 4 0 0,0 0 0 0 0,0 0 1 0 0,1 0-1 0 0,-1 1 0 0 0,0-1 1 0 0,0 1-1 0 0,0-1 1 0 0,1 1-1 0 0,-1 0 0 0 0,0 0 1 0 0,1 0-1 0 0,-1 0 1 0 0,0 0-5 0 0,1 0 1 0 0,-1 0 0 0 0,1 0 0 0 0,-1 0 0 0 0,0-1 0 0 0,1 1 1 0 0,-1 0-1 0 0,0-1 0 0 0,0 1 0 0 0,0-1 0 0 0,1 0 0 0 0,-1 1 0 0 0,0-1 1 0 0,0 0-2 0 0,-23 0 57 0 0,-27 0-44 0 0,41-3 30 0 0,-13-8-32 0 0,16 9-17 0 0,-4-2-3 0 0,6 0-29 0 0,2 0-35 0 0,1-1-51 0 0,2 2-23 0 0,0-1-39 0 0,-1 0-95 0 0,1 2-33 0 0,-5-2-381 0 0,5 4 658 0 0,1 0-1 0 0,-1 0 1 0 0,1 0 0 0 0,0-1 0 0 0,-1 1-1 0 0,1 0 1 0 0,0 0 0 0 0,-1 0 0 0 0,1-1-1 0 0,0 1 1 0 0,-1 0 0 0 0,1 0 0 0 0,0-1 0 0 0,-1 1-1 0 0,1 0 1 0 0,0 0 0 0 0,0-1 0 0 0,-1 1-1 0 0,1 0 1 0 0,0-1 0 0 0,0 1 0 0 0,0-1-1 0 0,0 1 1 0 0,-1 0 0 0 0,1-1 0 0 0,0 1-1 0 0,0 0 1 0 0,0-1 0 0 0,0 1 0 0 0,0-1 0 0 0,0 1-1 0 0,0 0 1 0 0,0-1 0 0 0,0 1 0 0 0,0-1-1 0 0,0 1 1 0 0,0 0 0 0 0,0-1 0 0 0,0 1-1 0 0,1-1 1 0 0,-1 1 0 0 0,0 0 0 0 0,0-1-1 0 0,0 1 1 0 0,1 0 0 0 0,-1-1 0 0 0,0 1 0 0 0,0 0-1 0 0,1-1 38 0 0,12-15-1302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1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6992 0 0,'0'0'157'0'0,"0"0"23"0"0,0 0 12 0 0,0 0-60 0 0,0 0-3 0 0,0 0 54 0 0,0 0 161 0 0,0 0 301 0 0,0 0 25 0 0,0 0-36 0 0,0 0-154 0 0,0 0-61 0 0,0 0-16 0 0,0 0 5 0 0,0 0 32 0 0,0 3 9 0 0,0 3-200 0 0,0 1-42 0 0,0 7 102 0 0,0-1-118 0 0,0 26 147 0 0,0-20-145 0 0,0-6-115 0 0,0 34 281 0 0,0-31-244 0 0,0-2 4 0 0,0-4-33 0 0,0 16 87 0 0,2-7-24 0 0,4-2-49 0 0,1-2-2 0 0,-6 2 41 0 0,-1-1-9 0 0,0 1-100 0 0,0-16-30 0 0,0 1 0 0 0,0-1 0 0 0,0 1 0 0 0,1-1 0 0 0,-1 1 0 0 0,0-1 0 0 0,0 1 0 0 0,1-1 0 0 0,-1 0 0 0 0,1 1 0 0 0,10 14 0 0 0,-8-2-16 0 0,-3-11-89 0 0,0-1 52 0 0,0 1 44 0 0,0 1 108 0 0,0-4-115 0 0,0 1-57 0 0,0 0-57 0 0,0 0-74 0 0,0 1-90 0 0,0 0-104 0 0,0-2 165 0 0,0 0-37 0 0,0 0-367 0 0,0 1 87 0 0,1-1-50 0 0,0 2-707 0 0,3 1-231 0 0,1 2-58 0 0,0 1-58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1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1 5904 0 0,'0'0'169'0'0,"-3"0"2"0"0,-45 0 383 0 0,40 0-393 0 0,-2 0 42 0 0,-2 3 26 0 0,-3 7 36 0 0,12-7-70 0 0,-1-2-92 0 0,0-1-59 0 0,-1 0-38 0 0,2-1 42 0 0,-12 4 75 0 0,0 8 14 0 0,9-9 5 0 0,5-1-113 0 0,-1-1-1 0 0,0 0 1 0 0,0 1-1 0 0,0-1 0 0 0,0 1 1 0 0,0 0-1 0 0,1 0 0 0 0,-1-1 1 0 0,0 1-1 0 0,1 0 1 0 0,-1 1-29 0 0,-11 4 183 0 0,4-4-21 0 0,9-2-158 0 0,0 0 0 0 0,0 0 0 0 0,-1 0 0 0 0,1 0-1 0 0,0 0 1 0 0,0 0 0 0 0,0 0 0 0 0,0 0 0 0 0,0 0 0 0 0,0 0 0 0 0,0 0 0 0 0,0 0 0 0 0,0 0 0 0 0,0 0 0 0 0,-1 0 0 0 0,1 0 0 0 0,0 0 0 0 0,0 0 0 0 0,0 0 0 0 0,0 0 0 0 0,0 0 0 0 0,0 0 0 0 0,0 0 0 0 0,0 0 0 0 0,0 0 0 0 0,0 0-1 0 0,0 0 1 0 0,-1 0 0 0 0,1 0 0 0 0,0 0 0 0 0,0 0 0 0 0,0 0 0 0 0,0 0 0 0 0,0 1 0 0 0,0-1 0 0 0,0 0 0 0 0,0 0 0 0 0,0 0 0 0 0,0 0 0 0 0,0 0 0 0 0,0 0 0 0 0,0 0 0 0 0,0 0 0 0 0,0 0 0 0 0,0 0 0 0 0,0 1 0 0 0,0-1-1 0 0,0 0 1 0 0,0 0 0 0 0,0 0 0 0 0,0 0 0 0 0,0 0 0 0 0,0 0 0 0 0,0 0 0 0 0,0 0 0 0 0,0 0 0 0 0,0 1-4 0 0,0 9 196 0 0,0-7-17 0 0,-3-3-3 0 0,3 0-167 0 0,-1 0 1 0 0,0 0 0 0 0,0 0 0 0 0,1 0 0 0 0,-1 0-1 0 0,0 0 1 0 0,1 1 0 0 0,-1-1 0 0 0,0 0-1 0 0,1 0 1 0 0,-1 1 0 0 0,0-1 0 0 0,1 0 0 0 0,-1 1-1 0 0,0-1-9 0 0,1 1 2 0 0,0 0 1 0 0,-1-1-1 0 0,1 1 0 0 0,0 0 0 0 0,-1 0 0 0 0,1 0 0 0 0,0 0 0 0 0,0-1 0 0 0,0 1 0 0 0,-1 0 0 0 0,1 0 1 0 0,0 0-1 0 0,0 0 0 0 0,1 1-2 0 0,-1-1 0 0 0,-1-1 0 0 0,1 1 0 0 0,0 0 0 0 0,0 0 0 0 0,1 0 0 0 0,-1 0 0 0 0,0 0 0 0 0,0 0 0 0 0,0-1 0 0 0,1 1 0 0 0,-1 0 0 0 0,0 0 0 0 0,1 0 0 0 0,-1 0 0 0 0,11 5 0 0 0,-5 7 0 0 0,5 4 0 0 0,-9-12 1 0 0,-2-4 2 0 0,1-1 0 0 0,-1 1 0 0 0,0 0 0 0 0,1-1 0 0 0,-1 1 0 0 0,0-1-1 0 0,1 1 1 0 0,-1 0 0 0 0,1-1 0 0 0,-1 1 0 0 0,1-1 0 0 0,-1 1 0 0 0,1-1-1 0 0,-1 1 1 0 0,1-1 0 0 0,-1 0 0 0 0,1 1 0 0 0,0-1 0 0 0,-1 1 0 0 0,1-1-1 0 0,0 0 1 0 0,0 0-3 0 0,4 3 20 0 0,28 24 112 0 0,-23-22-92 0 0,-7-4-36 0 0,-1 0 1 0 0,1 0-1 0 0,-1 1 0 0 0,0-1 1 0 0,0 0-1 0 0,0 1 1 0 0,0 0-1 0 0,0-1 1 0 0,0 1-5 0 0,16 17 65 0 0,11 11 33 0 0,-10-16 43 0 0,-14-11-107 0 0,-4-3-25 0 0,-1 0-1 0 0,1 0 1 0 0,0 1 0 0 0,-1-1 0 0 0,1 0 0 0 0,0 1-1 0 0,-1-1 1 0 0,1 1 0 0 0,-1-1 0 0 0,1 1-1 0 0,-1-1 1 0 0,1 1 0 0 0,-1-1 0 0 0,1 1 0 0 0,-1-1-1 0 0,1 1 1 0 0,-1-1 0 0 0,0 1 0 0 0,1 0-1 0 0,-1-1 1 0 0,0 1 0 0 0,1 0-9 0 0,1 4 37 0 0,-1-4-27 0 0,-1 0-1 0 0,1 0 1 0 0,0 0 0 0 0,0 0 0 0 0,-1 0 0 0 0,1 0 0 0 0,0-1-1 0 0,0 1 1 0 0,0 0 0 0 0,0 0 0 0 0,0-1 0 0 0,0 1 0 0 0,0-1-1 0 0,0 1 1 0 0,0-1 0 0 0,1 1-10 0 0,9 5 189 0 0,-5 8 33 0 0,5 0 2 0 0,-9-12-6 0 0,-2-2-20 0 0,0 0-6 0 0,0 0 0 0 0,-2 3 10 0 0,-9 8 46 0 0,8-8 22 0 0,0-3 2 0 0,-5 2-93 0 0,3 3-101 0 0,5-4-77 0 0,0 0 0 0 0,-1-1-1 0 0,1 1 1 0 0,-1-1-1 0 0,1 1 1 0 0,-1 0-1 0 0,1-1 1 0 0,-1 1 0 0 0,0-1-1 0 0,1 0 1 0 0,-1 1-1 0 0,0-1 1 0 0,1 1-1 0 0,-1-1 1 0 0,0 0-1 0 0,0 0 1 0 0,1 1 0 0 0,-1-1-1 0 0,0 0 1 0 0,0 0-1 0 0,1 0 1 0 0,-1 0-1 0 0,0 0 1 0 0,0 0 0 0 0,0 0-1 0 0,-1 0-1 0 0,1 0 1 0 0,-1 1 0 0 0,0-1 0 0 0,0 0 0 0 0,0 1 0 0 0,1-1 0 0 0,-1 1-1 0 0,0 0 1 0 0,0-1 0 0 0,1 1 0 0 0,-1 0 0 0 0,0 0 0 0 0,1 0 0 0 0,-4 2-28 0 0,-1 0-36 0 0,0-1-47 0 0,-2-1-62 0 0,-8-1-276 0 0,-1 0-28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1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17 11200 0 0,'0'0'330'0'0,"-3"-2"-8"0"0,-1-3-252 0 0,-3-1-8 0 0,5 3 51 0 0,2 3 14 0 0,0 0 1 0 0,0 0-10 0 0,0 0-111 0 0,0 0-84 0 0,0 0-75 0 0,0 0-110 0 0,0 0-127 0 0,0 0-114 0 0,0 0 64 0 0,0 0-44 0 0,0 0-575 0 0,0 0-459 0 0,0 0-872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2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363 130 5008 0 0,'0'0'108'0'0,"0"0"17"0"0,0 0 13 0 0,0-2 44 0 0,0-9 142 0 0,0 8 57 0 0,0 0 17 0 0,-1-2-211 0 0,-4-7 349 0 0,2 8-385 0 0,1 1-53 0 0,-1 0-96 0 0,0 0 272 0 0,1 0 0 0 0,-3-1-162 0 0,2 0-18 0 0,-1 0 0 0 0,0 0 0 0 0,0 1 0 0 0,0 0 0 0 0,-3-2-94 0 0,-6 0 296 0 0,7-6-8 0 0,-7 5-35 0 0,4 1-139 0 0,-1-1 43 0 0,-4 4 39 0 0,4 0-54 0 0,-2-4 18 0 0,-3-2 28 0 0,0 10-22 0 0,4 3-80 0 0,-8 2 59 0 0,3-5 37 0 0,2 0-17 0 0,3 4-36 0 0,3-1-36 0 0,-3 0 36 0 0,9-4-101 0 0,-1 0-1 0 0,1 0 0 0 0,0 1 0 0 0,-1-1 0 0 0,1 1 1 0 0,0-1-1 0 0,0 1 0 0 0,0-1 0 0 0,0 1-27 0 0,-6 6 74 0 0,5-4-41 0 0,0-1 0 0 0,0 1 0 0 0,-1-1 0 0 0,0 0 0 0 0,1 0 0 0 0,-2-1-33 0 0,-7 8 116 0 0,8 0-50 0 0,1 1-26 0 0,-8-1-20 0 0,6 15-10 0 0,-2-11 19 0 0,6-13-27 0 0,0 1 0 0 0,1-1 0 0 0,-1 0 0 0 0,0 1-1 0 0,0 0 1 0 0,1-1 0 0 0,-1 1 0 0 0,1-1 0 0 0,0 1 0 0 0,-1 0 0 0 0,1-1 0 0 0,0 1 0 0 0,0 0-2 0 0,0 17 0 0 0,-1-11 0 0 0,1-1 0 0 0,0 1 0 0 0,0-1 0 0 0,1 0 0 0 0,0 1 0 0 0,1 4 0 0 0,5-6 0 0 0,-3-4 0 0 0,1 12-11 0 0,-3-12 6 0 0,-1 1 0 0 0,1-1 0 0 0,-1 1 0 0 0,1-1 0 0 0,0 0 0 0 0,0 0 0 0 0,0 0 0 0 0,1 0 0 0 0,-1 0-1 0 0,0 0 1 0 0,2 0 5 0 0,12 7 21 0 0,2-2 41 0 0,2 3 82 0 0,-11-5-99 0 0,-8-4-41 0 0,1 0 1 0 0,-1 0-1 0 0,1 0 1 0 0,-1-1-1 0 0,1 1 1 0 0,-1 0-1 0 0,1-1 1 0 0,0 1-1 0 0,-1-1 1 0 0,1 1-1 0 0,0-1 1 0 0,0 0-1 0 0,-1 0 1 0 0,1 0-5 0 0,2 1 6 0 0,0-1 1 0 0,-1 1 0 0 0,1 0 0 0 0,0 0 0 0 0,-1 0 0 0 0,1 0-1 0 0,-1 1 1 0 0,1 0-7 0 0,-2-1 4 0 0,1 0-1 0 0,-1 0 1 0 0,0 0-1 0 0,0 0 1 0 0,0-1-1 0 0,1 1 0 0 0,-1 0 1 0 0,0-1-1 0 0,0 0 1 0 0,1 1-1 0 0,-1-1 1 0 0,1 0-1 0 0,-1 0 1 0 0,0 0-1 0 0,1-1 1 0 0,-1 1-1 0 0,0 0 1 0 0,1-1-1 0 0,-1 0 1 0 0,1 0-4 0 0,16-10 0 0 0,11 6 0 0 0,3-6 10 0 0,-19 8 9 0 0,-12 3-16 0 0,1-1 1 0 0,-1 1-1 0 0,1-1 0 0 0,-1 1 1 0 0,0-1-1 0 0,1 0 0 0 0,-1 0 1 0 0,0 0-1 0 0,0 0 1 0 0,0 0-1 0 0,0-1 0 0 0,0 1 1 0 0,0-1-1 0 0,0 1 1 0 0,0-1-4 0 0,12-12 41 0 0,8-7 38 0 0,-9 4-55 0 0,-5 5-17 0 0,-4 6 6 0 0,0-1 0 0 0,0 1 0 0 0,1 0 1 0 0,3-4-14 0 0,-3 5 2 0 0,-1-1 0 0 0,0 0 0 0 0,0 0 0 0 0,0 0 0 0 0,-1-1 0 0 0,0 0-2 0 0,0 1 0 0 0,-2 4 2 0 0,0 0 1 0 0,-1 0 0 0 0,1 1-1 0 0,-1-1 1 0 0,0 0 0 0 0,0 0-1 0 0,1 0 1 0 0,-1 0 0 0 0,0 0-1 0 0,-1 0 1 0 0,1-1-3 0 0,0 1 4 0 0,-1 0 0 0 0,1 0 0 0 0,0 0 0 0 0,0 0 1 0 0,1 0-1 0 0,-1 0 0 0 0,0 0 0 0 0,1 0 0 0 0,-1 0 0 0 0,1 0 0 0 0,0-1-4 0 0,10-11 54 0 0,-11 14-53 0 0,0 0-1 0 0,0 0 1 0 0,0 0 0 0 0,0 0 0 0 0,0 0 0 0 0,0 0 0 0 0,1 0 0 0 0,-1 0 0 0 0,0 0 0 0 0,0 0 0 0 0,0 0 0 0 0,0-1 0 0 0,0 1 0 0 0,0 0 0 0 0,0 0 0 0 0,0 0-1 0 0,0 0 1 0 0,0 0 0 0 0,0 0 0 0 0,0 0 0 0 0,1 0 0 0 0,-1-1 0 0 0,0 1 0 0 0,0 0 0 0 0,0 0 0 0 0,0 0 0 0 0,0 0 0 0 0,0 0 0 0 0,0 0 0 0 0,0-1 0 0 0,0 1 0 0 0,0 0-1 0 0,0 0 1 0 0,0 0 0 0 0,0 0 0 0 0,0 0 0 0 0,-1 0 0 0 0,1-1 0 0 0,0 1 0 0 0,0 0 0 0 0,0 0 0 0 0,0 0 0 0 0,0 0 0 0 0,0 0 0 0 0,0 0 0 0 0,0 0 0 0 0,0 0-1 0 0,0-1 1 0 0,0 1 0 0 0,0 0 0 0 0,-1 0 0 0 0,1 0 0 0 0,0 0 0 0 0,0 0 0 0 0,0 0 0 0 0,0 0 0 0 0,0 0-1 0 0,-3-3 13 0 0,1-1-28 0 0,-1 1 33 0 0,0 1 34 0 0,0 0 51 0 0,3 5-39 0 0,0 17-2 0 0,0-5-7 0 0,-1-8-47 0 0,1-2-8 0 0,-1 1 0 0 0,1-1 1 0 0,0 0-1 0 0,0 1 0 0 0,0-1 1 0 0,1 0-1 0 0,0 0 0 0 0,0 0 1 0 0,1 2-1 0 0,3 1 0 0 0,-4-7 0 0 0,0 1 0 0 0,0-1 0 0 0,0 1 0 0 0,-1-1 0 0 0,1 1 0 0 0,0-1 0 0 0,-1 1 0 0 0,1 0 0 0 0,-1-1 0 0 0,1 1 0 0 0,-1 0 0 0 0,0 0 0 0 0,0-1 0 0 0,0 1 0 0 0,0 0 0 0 0,1 0 0 0 0,-1 0 0 0 0,0-1 0 0 0,0 1 0 0 0,1 0 0 0 0,-1-1 0 0 0,1 1 0 0 0,0 0 1 0 0,-1-1-1 0 0,1 1 0 0 0,0-1 0 0 0,0 1 0 0 0,0-1 0 0 0,0 1 0 0 0,4 6 9 0 0,11 25 45 0 0,-10-19-65 0 0,-3-13-18 0 0,-1 0-40 0 0,0 0-10 0 0,-1-1-35 0 0,1 1-43 0 0,-1 0-50 0 0,0 0-64 0 0,-1 1-55 0 0,1-1-48 0 0,0 1-41 0 0,0 1-446 0 0,0-1-81 0 0,4 0-718 0 0,4-1-945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18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 44 6072 0 0,'0'0'133'0'0,"0"0"23"0"0,0-3 12 0 0,-2-10-23 0 0,-5 4-101 0 0,3 4 16 0 0,2 3 62 0 0,1 1 138 0 0,-2 1 230 0 0,-8 0 20 0 0,11 0-502 0 0,0 1 1 0 0,0-1 0 0 0,0 0-1 0 0,0 0 1 0 0,0 0-1 0 0,0 0 1 0 0,0 0 0 0 0,0 0-1 0 0,0 0 1 0 0,0 0-1 0 0,-1 0 1 0 0,1 0 0 0 0,0 0-1 0 0,0 0 1 0 0,0 0-1 0 0,0 0 1 0 0,0 0 0 0 0,0 0-1 0 0,0 0 1 0 0,0 0 0 0 0,0-1-1 0 0,0 1 1 0 0,-1 0-1 0 0,1 0 1 0 0,0 0 0 0 0,0 0-1 0 0,0 0 1 0 0,0 0-1 0 0,0 0 1 0 0,0 0 0 0 0,0 0-1 0 0,0 0 1 0 0,0 0-1 0 0,0 0 1 0 0,0 0 0 0 0,0 0-1 0 0,0-1 1 0 0,0 1-1 0 0,0 0 1 0 0,0 0 0 0 0,0 0-1 0 0,0 0 1 0 0,-1 0 0 0 0,1 0-1 0 0,0 0 1 0 0,0 0-1 0 0,0 0 1 0 0,0 0 0 0 0,0-1-1 0 0,0 1 1 0 0,1 0-1 0 0,-1 0 1 0 0,0 0 0 0 0,0 0-1 0 0,0 0 1 0 0,0 0-1 0 0,0 0-8 0 0,-1-6 215 0 0,-2 3 206 0 0,1 4-183 0 0,0 1-111 0 0,0 0-53 0 0,0 0-34 0 0,0 0-45 0 0,-1 0 331 0 0,1-2-106 0 0,1 0-213 0 0,1 0 1 0 0,-1 0-1 0 0,1 0 0 0 0,-1 0 0 0 0,1 0 0 0 0,0 0 0 0 0,-1 0 0 0 0,1 0 1 0 0,-1 1-1 0 0,1-1 0 0 0,-1 0 0 0 0,1 0 0 0 0,0 0 0 0 0,-1 0 0 0 0,1 1 1 0 0,-1-1-1 0 0,1 0 0 0 0,0 0 0 0 0,-1 1 0 0 0,1-1 0 0 0,0 0 0 0 0,-1 0 1 0 0,1 1-1 0 0,0-1 0 0 0,0 0 0 0 0,-1 1 0 0 0,1-1 0 0 0,0 1 0 0 0,0-1 1 0 0,-1 0-1 0 0,1 1-7 0 0,-5 6 112 0 0,-8-1 64 0 0,8-4-118 0 0,1 2 47 0 0,-11 10 346 0 0,11-9-319 0 0,2-3-102 0 0,-8 7 232 0 0,1-1-105 0 0,2-1-78 0 0,-11 12 23 0 0,12-10-14 0 0,1 2-1 0 0,4-9-66 0 0,0 0-1 0 0,0 1 1 0 0,0-1-1 0 0,0 0 1 0 0,-1 0-1 0 0,1 1 1 0 0,-1-1-1 0 0,0 0 1 0 0,0 0-21 0 0,-6 5 69 0 0,5-4-32 0 0,-1 1-1 0 0,1-1 0 0 0,0 1 1 0 0,0-1-1 0 0,0 1 1 0 0,0 0-37 0 0,-8 21 108 0 0,0-1-72 0 0,-16 26-36 0 0,24-46 6 0 0,3 1 22 0 0,0 21 4 0 0,0-26-25 0 0,-1 10 4 0 0,5-3 51 0 0,7 6 16 0 0,-8-6-43 0 0,-3-6-30 0 0,0-1-1 0 0,1 1 1 0 0,-1-1 0 0 0,0 1 0 0 0,0-1 0 0 0,0 1 0 0 0,1-1-1 0 0,-1 1 1 0 0,0-1 0 0 0,1 1 0 0 0,-1-1 0 0 0,0 0 0 0 0,1 1-1 0 0,-1-1 1 0 0,0 1 0 0 0,1-1 0 0 0,-1 0 0 0 0,1 0 0 0 0,-1 1-1 0 0,1-1 1 0 0,-1 0 0 0 0,1 0 0 0 0,-1 1 0 0 0,1-1-1 0 0,-1 0 1 0 0,1 0 0 0 0,-1 0 0 0 0,1 0 0 0 0,-1 0 0 0 0,1 0-1 0 0,-1 0 1 0 0,1 0 0 0 0,-1 0 0 0 0,1 0 0 0 0,0 0 0 0 0,-1 0-1 0 0,1 0 1 0 0,-1 0-5 0 0,11 0 132 0 0,3 1 77 0 0,-4-2-99 0 0,-2 0-72 0 0,-2-1-73 0 0,1-1 39 0 0,27-15-8 0 0,-9 6 81 0 0,-18 7-48 0 0,0 0 1 0 0,0 0-1 0 0,-1-1 1 0 0,0 0-1 0 0,0-1 1 0 0,3-3-30 0 0,8-9 18 0 0,-14 16-18 0 0,0 0 0 0 0,-1 0 0 0 0,0 0 0 0 0,0-1 0 0 0,0 1 0 0 0,1-2 0 0 0,-2 1 0 0 0,1 1 0 0 0,0-1 0 0 0,1 1 0 0 0,-1-1 0 0 0,1 1 0 0 0,0-1 0 0 0,10-13 2 0 0,0-11-53 0 0,-3 8 20 0 0,-4 11 31 0 0,-1 0 0 0 0,-3-23 0 0 0,-2 19-12 0 0,0 51-86 0 0,0 3 72 0 0,0-39 23 0 0,0-1 1 0 0,1 1 0 0 0,-1 0-1 0 0,0 0 1 0 0,1-1 0 0 0,-1 1-1 0 0,1 0 1 0 0,-1-1 0 0 0,1 1-1 0 0,0-1 1 0 0,0 1 0 0 0,0-1-1 0 0,0 1 1 0 0,0-1 2 0 0,4 8-21 0 0,0 2 17 0 0,3 3 49 0 0,-5-7-12 0 0,-2-4-25 0 0,0-1 0 0 0,0 0 1 0 0,0 1-1 0 0,-1-1 0 0 0,1 0 1 0 0,-1 1-1 0 0,0-1 1 0 0,0 1-9 0 0,0-2 2 0 0,0 0 1 0 0,0 0-1 0 0,0 0 1 0 0,0 0-1 0 0,1 0 1 0 0,-1 1-1 0 0,0-1 1 0 0,0 0-1 0 0,1 0 1 0 0,-1 0-1 0 0,0 0 1 0 0,1 0-1 0 0,-1 0 1 0 0,1 0-1 0 0,0 0 1 0 0,-1-1-1 0 0,1 1 1 0 0,0 0-1 0 0,-1 0 1 0 0,1 0-1 0 0,0-1 1 0 0,0 1-1 0 0,0 0 1 0 0,0-1-1 0 0,0 1 1 0 0,0 0-3 0 0,5 1 0 0 0,-6-1 0 0 0,1-1 0 0 0,0 0 0 0 0,-1 0 0 0 0,1 1 0 0 0,0-1 0 0 0,-1 0 0 0 0,1 1 0 0 0,-1-1 0 0 0,1 1 0 0 0,-1-1 0 0 0,1 1 0 0 0,-1-1 0 0 0,1 1 0 0 0,-1-1 0 0 0,1 1 0 0 0,-1 0 0 0 0,1-1 0 0 0,-1 1 0 0 0,0 0 0 0 0,0-1 0 0 0,1 1 0 0 0,-1 0 0 0 0,3 4 0 0 0,-1 0 0 0 0,0-1 0 0 0,24 20 0 0 0,-10-11 0 0 0,1-3-3 0 0,-17-10 3 0 0,0 0 0 0 0,0 0 0 0 0,0 1 1 0 0,0-1-1 0 0,0 0 0 0 0,0 0 0 0 0,0 0 0 0 0,0 0 0 0 0,1 0 0 0 0,-1 0 0 0 0,0 0 0 0 0,0 0 0 0 0,0 0 0 0 0,0 1 0 0 0,0-1 0 0 0,0 0 0 0 0,0 0 1 0 0,0 0-1 0 0,0 0 0 0 0,0 0 0 0 0,0 0 0 0 0,0 0 0 0 0,0 1 0 0 0,0-1 0 0 0,0 0 0 0 0,0 0 0 0 0,0 0 0 0 0,0 0 0 0 0,0 0 0 0 0,0 0 1 0 0,0 0-1 0 0,0 1 0 0 0,0-1 0 0 0,0 0 0 0 0,0 0 0 0 0,0 0 0 0 0,0 0 0 0 0,-1 0 0 0 0,1 0 0 0 0,0 0 0 0 0,-1 3 10 0 0,1-3-9 0 0,0 0 0 0 0,0 0-1 0 0,0 0 1 0 0,0 0 0 0 0,0 0 0 0 0,0 0-1 0 0,0 1 1 0 0,0-1 0 0 0,0 0 0 0 0,0 0-1 0 0,0 0 1 0 0,0 0 0 0 0,0 0 0 0 0,0 0-1 0 0,0 0 1 0 0,0 0 0 0 0,0 0 0 0 0,0 0-1 0 0,0 1 1 0 0,0-1 0 0 0,0 0 0 0 0,0 0-1 0 0,0 0 1 0 0,0 0 0 0 0,0 0 0 0 0,1 0-1 0 0,-1 0 1 0 0,0 0 0 0 0,0 0 0 0 0,0 0-1 0 0,0 0 1 0 0,0 0 0 0 0,0 0 0 0 0,0 1-1 0 0,0-1 1 0 0,0 0 0 0 0,0 0 0 0 0,0 0-1 0 0,0 0 1 0 0,1 0 0 0 0,-1 0 0 0 0,0 0-1 0 0,0 0 1 0 0,0 0 0 0 0,0 0 0 0 0,0 0-1 0 0,0 0 1 0 0,0 0 0 0 0,0 0 0 0 0,0 0-1 0 0,1 0 1 0 0,-1 0 0 0 0,0 0 0 0 0,0 0-1 0 0,0 0 1 0 0,0 0 0 0 0,0 0-1 0 0,0 0-158 0 0,1 0 50 0 0,-1 0 45 0 0,1 0 40 0 0,-1 0 56 0 0,1 0 69 0 0,1 0 388 0 0,-1 0-369 0 0,-1 0-115 0 0,1 0-52 0 0,-1 0-59 0 0,1 0-71 0 0,0 0-47 0 0,-1 0-71 0 0,1 0-76 0 0,-1 0-85 0 0,1 0-90 0 0,0 0-98 0 0,0 0-104 0 0,0 0-112 0 0,-1 0-828 0 0,0 0-960 0 0</inkml:trace>
  <inkml:trace contextRef="#ctx0" brushRef="#br0" timeOffset="407.58">575 110 6992 0 0,'0'0'157'0'0,"0"3"23"0"0,0 1-109 0 0,0 11 118 0 0,3-4-92 0 0,2-3-61 0 0,-4-7-36 0 0,0 1 0 0 0,0-1 0 0 0,-1 1 0 0 0,1-1-1 0 0,0 1 1 0 0,0-1 0 0 0,-1 1 0 0 0,1 0 0 0 0,-1-1-1 0 0,1 1 1 0 0,-1 0 0 0 0,0 0 0 0 0,0-1 0 0 0,0 1 0 0 0,1 6 22 0 0,1-1 40 0 0,6 6 159 0 0,0-4 21 0 0,7 5 173 0 0,-3-3-83 0 0,-4-4-138 0 0,-3-1-60 0 0,-1 1-35 0 0,-1-2 37 0 0,-3-4-99 0 0,0 0 0 0 0,0-1 0 0 0,1 1 0 0 0,-1 0 0 0 0,0-1 0 0 0,1 1-1 0 0,-1 0 1 0 0,0-1 0 0 0,1 1 0 0 0,-1-1 0 0 0,1 1 0 0 0,-1-1 0 0 0,1 1 0 0 0,0-1 0 0 0,-1 1 0 0 0,1-1 0 0 0,-1 0 0 0 0,1 1 0 0 0,0-1 0 0 0,-1 0-1 0 0,1 1 1 0 0,0-1-37 0 0,4 2 155 0 0,3 5 129 0 0,-3 2 40 0 0,1 3 165 0 0,1-9-302 0 0,0-1-82 0 0,7 9 87 0 0,-12-8-21 0 0,-2-3 18 0 0,0 0 90 0 0,0 0 38 0 0,0 0 10 0 0,0 0-27 0 0,0 0-119 0 0,0 0-56 0 0,0 0-11 0 0,0 0-10 0 0,0 0-32 0 0,0 0-3 0 0,0 0 18 0 0,-2-3-23 0 0,-9-8-42 0 0,8 6 21 0 0,3 3-42 0 0,-1 0 0 0 0,1 0 0 0 0,0 1 0 0 0,-1-1 0 0 0,1 0 0 0 0,-1 1 0 0 0,0-1-1 0 0,0 0 1 0 0,0 1 0 0 0,1-1 0 0 0,-3-1-1 0 0,-2-5 1 0 0,5 6-1 0 0,-1 1 0 0 0,1-1 0 0 0,-1 1 0 0 0,1-1 0 0 0,0 1 0 0 0,0-1 0 0 0,0 1 0 0 0,-1-1 0 0 0,1 1 0 0 0,1-1 0 0 0,-2-3 0 0 0,1 3 0 0 0,14-24 0 0 0,-8 10 0 0 0,-6 15 0 0 0,1 0 0 0 0,0-1 0 0 0,0 1 0 0 0,0 0 0 0 0,0 0 0 0 0,0 0 0 0 0,0 0 0 0 0,0 0 0 0 0,0 0 0 0 0,0 0 0 0 0,0 1 0 0 0,1-2 0 0 0,0 2 0 0 0,-1-1 0 0 0,1 1 0 0 0,-1 0 0 0 0,1-1 0 0 0,-1 1 0 0 0,1 0 0 0 0,-1 0 0 0 0,1 0 0 0 0,-1 0 0 0 0,1 0 0 0 0,14 0 0 0 0,-14 0 1 0 0,-1 0 0 0 0,1 0 0 0 0,-1 0 0 0 0,1 0 0 0 0,-1 0 0 0 0,1 1 0 0 0,-1-1 0 0 0,1 0 0 0 0,-1 1 0 0 0,0-1-1 0 0,16 11 43 0 0,-3-5-32 0 0,-9 5-11 0 0,7-4 10 0 0,-11-7-8 0 0,0 0 1 0 0,0 1 0 0 0,0-1-1 0 0,0 1 1 0 0,0-1 0 0 0,0 1 0 0 0,0 0-1 0 0,0-1 1 0 0,0 1 0 0 0,0 0-1 0 0,0 0 1 0 0,-1 0 0 0 0,1 0-1 0 0,0 0 1 0 0,-1 0 0 0 0,1 0-3 0 0,5 13 11 0 0,5-9-11 0 0,-6 6 10 0 0,9-6 33 0 0,-13-4-42 0 0,0 0 0 0 0,0 0 0 0 0,1-1-1 0 0,-1 1 1 0 0,0 0 0 0 0,0 0 0 0 0,0 0 0 0 0,0 0 0 0 0,0 1 0 0 0,-1-1 0 0 0,1 0 0 0 0,0 1-1 0 0,5 12 0 0 0,5-9 0 0 0,-7 2 9 0 0,2-1-16 0 0,3-5-47 0 0,-3-1-31 0 0,2 0-98 0 0,-6 0-172 0 0,-2 0 181 0 0,1 0 75 0 0,-1 0-37 0 0,0 1-11 0 0,1-1-36 0 0,-1 1-41 0 0,1 0-46 0 0,0-1-51 0 0,0 1-46 0 0,0 1-41 0 0,1-1-37 0 0,-1 1-128 0 0,1-1-36 0 0,4 5-1344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2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295 34 7584 0 0,'0'0'222'0'0,"0"-3"-15"0"0,0-1-173 0 0,-3-3-25 0 0,3 6-9 0 0,-1 1 0 0 0,0 0 0 0 0,0-1 0 0 0,0 1 0 0 0,1 0 0 0 0,-1-1 0 0 0,0 1 0 0 0,0 0 0 0 0,0 0 0 0 0,0 0 0 0 0,0 0 0 0 0,0 0 0 0 0,0 0 0 0 0,0 0 0 0 0,-5 0 35 0 0,2-1 62 0 0,0-2 139 0 0,2-1 73 0 0,-6-2 417 0 0,3 4-524 0 0,-2 2-46 0 0,2 0 151 0 0,0 0-113 0 0,-8 0 199 0 0,5 0-69 0 0,3 0-131 0 0,1 0 41 0 0,0 0 47 0 0,-1 0 56 0 0,-1 0-100 0 0,1 2-53 0 0,0 1-45 0 0,0 0-35 0 0,-4 2 22 0 0,-9 4 115 0 0,-4 2 7 0 0,0 1-40 0 0,18-9-175 0 0,1-1 0 0 0,0 1 0 0 0,0 0-1 0 0,0 0 1 0 0,0 0 0 0 0,0 0 0 0 0,0 0 0 0 0,1 0 0 0 0,-1 1 0 0 0,-1 3-33 0 0,0 3 94 0 0,3-7-77 0 0,0-1-1 0 0,-1 1 0 0 0,1-1 0 0 0,0 0 0 0 0,-1 0 0 0 0,1 0 0 0 0,-1 0 0 0 0,0 0 1 0 0,0 0-17 0 0,-1 2 25 0 0,1-1 0 0 0,-1 1 0 0 0,1 0 1 0 0,-1 0-1 0 0,1 0 0 0 0,0 0 1 0 0,-1 4-26 0 0,-5 15 74 0 0,6-18-68 0 0,1-1-4 0 0,0-1 0 0 0,1 0 1 0 0,-1 1-1 0 0,1-1 0 0 0,-1 1 1 0 0,1-1-1 0 0,0 0 0 0 0,0 1-2 0 0,-1 14-3 0 0,-5-1 9 0 0,4-14 0 0 0,1 0 0 0 0,0 1 0 0 0,0-1 0 0 0,0 1-1 0 0,0-1 1 0 0,1 1 0 0 0,-1-1 0 0 0,1 3-6 0 0,0-5 1 0 0,0 1 0 0 0,0 0-1 0 0,0 0 1 0 0,1-1 0 0 0,-1 1 0 0 0,0 0 0 0 0,1 0-1 0 0,-1-1 1 0 0,1 1 0 0 0,0-1 0 0 0,-1 1 0 0 0,1 0 0 0 0,0-1-1 0 0,0 1 1 0 0,1 0-1 0 0,3 6-1 0 0,3 10 2 0 0,-2-6 0 0 0,0 1 0 0 0,6 6-1 0 0,-10-15-2 0 0,1-1 0 0 0,-1 0 0 0 0,1 1 0 0 0,0-1 0 0 0,0 0 0 0 0,0-1 0 0 0,0 1 0 0 0,1-1 1 0 0,-1 1-1 0 0,4 1 2 0 0,26 12-208 0 0,-32-15 195 0 0,1-1 0 0 0,-1 1 0 0 0,1-1 1 0 0,-1 0-1 0 0,1 1 0 0 0,-1-1 1 0 0,1 0-1 0 0,-1 0 0 0 0,1 0 0 0 0,-1 0 13 0 0,7 0-77 0 0,1 3-34 0 0,-5-1-19 0 0,1 0 0 0 0,0 0 1 0 0,0 0-1 0 0,0 0 0 0 0,3 0 130 0 0,6-1-253 0 0,5-1-257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3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33 6000 0 0,'0'0'174'0'0,"-3"0"-7"0"0,-22 0-131 0 0,12 0-28 0 0,8 3 64 0 0,0 4 171 0 0,5-7-221 0 0,0 1 1 0 0,-1-1-1 0 0,1 1 0 0 0,0-1 0 0 0,-1 1 0 0 0,1-1 0 0 0,0 0 1 0 0,-1 1-1 0 0,1-1 0 0 0,0 0 0 0 0,-1 1 0 0 0,1-1 1 0 0,-1 0-1 0 0,1 1 0 0 0,-1-1 0 0 0,1 0 0 0 0,0 0 1 0 0,-1 0-1 0 0,1 1 0 0 0,-1-1 0 0 0,1 0 0 0 0,-1 0 1 0 0,1 0-1 0 0,-1 0 0 0 0,0 0 0 0 0,1 0 0 0 0,-1 0 1 0 0,1 0-1 0 0,-1 0 0 0 0,1 0 0 0 0,-1 0 0 0 0,0 0-22 0 0,1 0 24 0 0,-1-1-1 0 0,1 1 1 0 0,-1 0-1 0 0,1 0 1 0 0,-1 0-1 0 0,1 0 1 0 0,-1 0-1 0 0,1 0 1 0 0,-1 0-1 0 0,1 0 1 0 0,-1 0-1 0 0,1 1 1 0 0,-1-1-1 0 0,1 0 1 0 0,-1 0-1 0 0,1 0 1 0 0,-1 1-1 0 0,1-1 1 0 0,-1 0-1 0 0,1 0 1 0 0,0 1-1 0 0,-1-1 0 0 0,1 0 1 0 0,-1 1-1 0 0,1-1 1 0 0,0 0-1 0 0,-1 1 1 0 0,1-1-1 0 0,0 1 1 0 0,0-1-1 0 0,-1 1 1 0 0,1 0-24 0 0,-5 5 347 0 0,-6 0 117 0 0,6 7-31 0 0,1-6-262 0 0,-4 0 10 0 0,1-1-14 0 0,2-1-5 0 0,0 1 23 0 0,1 2 57 0 0,-1 6-102 0 0,-1 2 10 0 0,1-3 22 0 0,-1 0-25 0 0,4-9-117 0 0,1-1 1 0 0,0 1-1 0 0,0-1 1 0 0,0 1-1 0 0,0 0 1 0 0,1-1 0 0 0,0 1-1 0 0,-1 0-30 0 0,1 16 159 0 0,-2-4-23 0 0,-5 3-35 0 0,2-8-58 0 0,5-9-41 0 0,0-1-1 0 0,-1 0 0 0 0,1 0 1 0 0,0 1-1 0 0,0-1 0 0 0,0 0 1 0 0,0 1-1 0 0,0-1 1 0 0,0 0-1 0 0,0 1 0 0 0,0-1 1 0 0,0 0-1 0 0,1 1 0 0 0,-1-1 1 0 0,0 0-1 0 0,1 0 0 0 0,-1 1 1 0 0,1-1-1 0 0,0 0 1 0 0,-1 0-1 0 0,1 0 0 0 0,0 0 1 0 0,0 1-2 0 0,0-1-1 0 0,0 0 1 0 0,0 1-1 0 0,0-1 1 0 0,-1 1-1 0 0,1-1 1 0 0,0 1-1 0 0,-1-1 1 0 0,1 1-1 0 0,-1-1 1 0 0,0 1 0 0 0,1-1-1 0 0,-1 1 1 0 0,0 0 0 0 0,0-1 0 0 0,0-1 0 0 0,0 1 0 0 0,0-1 0 0 0,0 1 0 0 0,0-1 0 0 0,0 1 0 0 0,0-1 0 0 0,0 1 0 0 0,0-1 0 0 0,0 1 0 0 0,0-1 0 0 0,0 1 0 0 0,0-1 0 0 0,0 1 0 0 0,1-1 0 0 0,-1 1 0 0 0,0-1 0 0 0,0 1 0 0 0,1-1 0 0 0,-1 1 0 0 0,0-1 0 0 0,0 0 0 0 0,1 1 0 0 0,-1-1 0 0 0,1 1 0 0 0,-1-1 0 0 0,0 0 0 0 0,1 1 0 0 0,-1-1 0 0 0,1 0 0 0 0,-1 0 0 0 0,1 1 0 0 0,6 3 0 0 0,-2 7 13 0 0,9-5 40 0 0,-5-1-44 0 0,6 3 48 0 0,10 6 51 0 0,-22-13-96 0 0,0 0 1 0 0,0-1 0 0 0,-1 1 0 0 0,1-1 0 0 0,0 1-1 0 0,0-1 1 0 0,0 0 0 0 0,0 0 0 0 0,0-1-1 0 0,0 1 1 0 0,0 0 0 0 0,0-1 0 0 0,0 0-1 0 0,0 0 1 0 0,-1 0 0 0 0,1 0 0 0 0,0 0 0 0 0,-1 0-1 0 0,1-1 1 0 0,2-1-13 0 0,-1 1 17 0 0,10-5 42 0 0,14-7 40 0 0,-21 10-80 0 0,-1-1 1 0 0,1 1-1 0 0,-1-1 1 0 0,0 0 0 0 0,2-3-20 0 0,0 1 32 0 0,-5 4-24 0 0,1-1 0 0 0,-1 1 0 0 0,0-1 0 0 0,0 1 0 0 0,0-1 0 0 0,0-1-8 0 0,13-27 10 0 0,-12 17 28 0 0,-5-8-23 0 0,1 14-14 0 0,0-11-1 0 0,-1-15 0 0 0,1 33 0 0 0,-1-1 0 0 0,0 1 0 0 0,1 0 0 0 0,-1 0 0 0 0,0 0 0 0 0,0-1 0 0 0,0 1 0 0 0,-1 0 0 0 0,1 0 0 0 0,0 1 0 0 0,-1-1 0 0 0,1 0 0 0 0,-2 0 0 0 0,0-2 0 0 0,1 1 1 0 0,-1 0-1 0 0,1-1 1 0 0,0 0-1 0 0,0 0 1 0 0,-1-1-1 0 0,1 2-7 0 0,1 0-1 0 0,-1-1 1 0 0,-1 1-1 0 0,1 0 1 0 0,0 0-1 0 0,-1-1 8 0 0,-11-8-165 0 0,9 7 71 0 0,0 1 1 0 0,0-1-1 0 0,1 0 1 0 0,-1 0-1 0 0,1 0 1 0 0,-1-3 93 0 0,2 1-116 0 0,-2 0-120 0 0,-6 5-40 0 0,10 2 259 0 0,1 0 0 0 0,-1 0 1 0 0,1 0-1 0 0,-1 1 1 0 0,1-1-1 0 0,-1 0 0 0 0,1 0 1 0 0,-1 0-1 0 0,1 0 1 0 0,-1 0-1 0 0,1-1 0 0 0,-1 1 1 0 0,1 0-1 0 0,-1 0 1 0 0,1 0-1 0 0,-1 0 0 0 0,1-1 1 0 0,-1 1-1 0 0,1 0 0 0 0,-1 0 1 0 0,1-1-1 0 0,-1 1 1 0 0,1 0-1 0 0,-1-1 0 0 0,1 1 1 0 0,0 0-1 0 0,-1-1 1 0 0,1 1-1 0 0,0-1 0 0 0,-1 1 1 0 0,1-1-1 0 0,0 1 1 0 0,0-1-1 0 0,-1 1 0 0 0,1-1 1 0 0,0 1-1 0 0,0-1 1 0 0,0 1-1 0 0,0-1 0 0 0,0 1 1 0 0,-1-1-1 0 0,1 1 0 0 0,0-1 1 0 0,0 1-1 0 0,1-1 1 0 0,-1 0 16 0 0,0-1-384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4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1 166 7368 0 0,'0'0'165'0'0,"2"2"22"0"0,9 9 10 0 0,-7-2-62 0 0,-5-1-62 0 0,1-6-62 0 0,0 15-11 0 0,0-7 18 0 0,3-4 49 0 0,-2-4 101 0 0,0 0-72 0 0,0 0-54 0 0,1 0-79 0 0,1 2-74 0 0,-2-1 124 0 0,0-1 38 0 0,0-1 35 0 0,-1 1 41 0 0,1-1 49 0 0,-1 1 11 0 0,0-1 41 0 0,1 1 45 0 0,-1-1 49 0 0,0 1 51 0 0,0 0 55 0 0,0 0 59 0 0,0 1 63 0 0,0-1-537 0 0,0-1 57 0 0,1 1 48 0 0,-1-1 41 0 0,0 0 75 0 0,0 0 35 0 0,0-1 620 0 0,0 0-479 0 0,0-2-81 0 0,0 1-177 0 0,-1 0-68 0 0,1-1-76 0 0,-1 1-65 0 0,0-1-70 0 0,1 0-80 0 0,-11-12 271 0 0,10 14-62 0 0,1 0 0 0 0,0 0 0 0 0,0-1 0 0 0,-1 1 0 0 0,1 0 0 0 0,0 0 0 0 0,0-1 0 0 0,0 1 0 0 0,-1 0 0 0 0,1-1 0 0 0,0 1 0 0 0,0 0 0 0 0,0-1 0 0 0,0 1 0 0 0,0 0 0 0 0,0-1 0 0 0,0 1 1 0 0,0 0-1 0 0,0-1 0 0 0,0 1 0 0 0,0 0 0 0 0,0-1 0 0 0,0 1 0 0 0,0 0 0 0 0,0-1 0 0 0,0 1-2 0 0,-1-7 6 0 0,0-25-8 0 0,1 29-7 0 0,1 1 1 0 0,-1 0-1 0 0,0-1 1 0 0,1 1-1 0 0,-1-1 0 0 0,1 1 1 0 0,1-2 8 0 0,25-45-13 0 0,-26 47 13 0 0,-1 1 0 0 0,0 0 0 0 0,1-1 0 0 0,-1 1 0 0 0,0-1 0 0 0,1 1 0 0 0,-1-1 0 0 0,0 1 0 0 0,0-1 0 0 0,0 0 0 0 0,0 1 0 0 0,0-1 0 0 0,0 1 0 0 0,0-1 0 0 0,0 1 0 0 0,0-1 0 0 0,0 1 0 0 0,1-1 0 0 0,-1 1 0 0 0,1 0 0 0 0,-1-1 0 0 0,11-12 8 0 0,-6 8-26 0 0,0 1 0 0 0,0 0 1 0 0,1 0-1 0 0,0 0 1 0 0,3-1 17 0 0,-8 5 0 0 0,1 0 0 0 0,-1 1 0 0 0,1 0 0 0 0,-1-1 0 0 0,1 1 0 0 0,-1 0 0 0 0,1 0 0 0 0,-1 0 0 0 0,1 0 0 0 0,-1 0 0 0 0,-1 0 0 0 0,7 0 0 0 0,-5-1 0 0 0,-1 1 0 0 0,1 0 0 0 0,0 0 0 0 0,-1 0 0 0 0,1 0 0 0 0,0 0 0 0 0,0 1 0 0 0,-1-1 0 0 0,1 0 0 0 0,0 1 0 0 0,-1-1 0 0 0,2 2 0 0 0,2 4 0 0 0,-5-5 0 0 0,0-1 0 0 0,1 1 0 0 0,-1-1 0 0 0,0 1 0 0 0,0-1 0 0 0,1 0 0 0 0,-1 1 0 0 0,0-1 0 0 0,1 1 0 0 0,-1-1 0 0 0,1 0 0 0 0,-1 1 0 0 0,0-1 0 0 0,1 0 0 0 0,-1 0 0 0 0,1 1 0 0 0,-1-1 0 0 0,1 0 0 0 0,-1 0 0 0 0,1 0 0 0 0,-1 0 0 0 0,1 1 0 0 0,-1-1 0 0 0,1 0 0 0 0,-1 0 0 0 0,1 0 0 0 0,-1 0 0 0 0,1 0 0 0 0,-1 0 0 0 0,1 0 0 0 0,-1-1 0 0 0,1 1 0 0 0,0 0 0 0 0,0 0 0 0 0,0 1 0 0 0,0-1 0 0 0,0 0 0 0 0,0 0 0 0 0,0 1 0 0 0,0-1 0 0 0,0 0 0 0 0,0 1 0 0 0,0-1 0 0 0,0 1 0 0 0,0-1 0 0 0,0 1 0 0 0,-1 0 0 0 0,1-1 0 0 0,0 1 0 0 0,0 0 0 0 0,-1 0 0 0 0,1-1 0 0 0,0 1 0 0 0,-1 0 0 0 0,1 0 0 0 0,-1 0 0 0 0,1 0 0 0 0,-1 0 0 0 0,0 0 0 0 0,1 0 0 0 0,10 15 0 0 0,-8-13 0 0 0,-1 0 0 0 0,1 0 1 0 0,-1 1-1 0 0,0-1 1 0 0,0 1-1 0 0,1 1 0 0 0,-2-2 12 0 0,1 1 1 0 0,0-1-1 0 0,1 1 0 0 0,-1-1 0 0 0,0 0 1 0 0,2 1-13 0 0,4 6 61 0 0,0 5 78 0 0,-6-12-101 0 0,0 1 0 0 0,0-1 0 0 0,0 1 0 0 0,1-1 0 0 0,-1 0 0 0 0,2 1-38 0 0,0 2 58 0 0,1 0 0 0 0,-1 0 0 0 0,0 0 1 0 0,-1 0-1 0 0,1 0 0 0 0,-1 2-58 0 0,0-3 35 0 0,2 9 77 0 0,2-9-37 0 0,-6-5-72 0 0,-1 0 0 0 0,1 1 0 0 0,-1-1 1 0 0,0 0-1 0 0,1 0 0 0 0,-1 1 0 0 0,0-1 1 0 0,1 0-1 0 0,-1 0 0 0 0,0 1 0 0 0,1-1 1 0 0,-1 0-1 0 0,0 1 0 0 0,0-1 1 0 0,1 0-1 0 0,-1 1 0 0 0,0-1 0 0 0,0 1 1 0 0,0-1-1 0 0,1 0 0 0 0,-1 1 0 0 0,0-1 1 0 0,0 1-1 0 0,0-1 0 0 0,0 1 0 0 0,0-1 1 0 0,0 1-1 0 0,0-1 0 0 0,0 0 0 0 0,0 1 1 0 0,0 0-4 0 0,0-1 1 0 0,0 0 0 0 0,0 0 0 0 0,0 0 0 0 0,0 0 1 0 0,0 0-1 0 0,0 0 0 0 0,0 0 0 0 0,0 0 0 0 0,0 0 1 0 0,0 0-1 0 0,0 1 0 0 0,0-1 0 0 0,0 0 1 0 0,0 0-1 0 0,0 0 0 0 0,0 0 0 0 0,0 0 0 0 0,0 0 1 0 0,0 0-1 0 0,0 0 0 0 0,0 0 0 0 0,0 0 1 0 0,0 1-1 0 0,0-1 0 0 0,0 0 0 0 0,0 0 0 0 0,0 0 1 0 0,0 0-1 0 0,0 0 0 0 0,0 0 0 0 0,0 0 0 0 0,0 0 1 0 0,1 0-1 0 0,-1 0 0 0 0,0 0 0 0 0,0 0 1 0 0,0 0-1 0 0,0 0 0 0 0,0 0 0 0 0,0 0 0 0 0,0 0 1 0 0,0 0-1 0 0,0 0 0 0 0,0 0 0 0 0,1 1 0 0 0,-1-1 1 0 0,0 0-1 0 0,0 0 0 0 0,0-1 0 0 0,0 1 1 0 0,0 0-1 0 0,0 0 0 0 0,0 0 0 0 0,0 0 0 0 0,0 0 1 0 0,0 0-1 0 0,1 0-1 0 0,0 0 62 0 0,1 0-78 0 0,1 0-43 0 0,-2-1 79 0 0,0 1 40 0 0,0 1 29 0 0,0-1 44 0 0,1 0 50 0 0,-1 0 57 0 0,-1-2-165 0 0,0 0-70 0 0,1 0 0 0 0,-1 0 0 0 0,0 1 0 0 0,1-1 0 0 0,-1 1 0 0 0,1-1 0 0 0,-1 0 0 0 0,1 1 0 0 0,0-1 0 0 0,0 1 0 0 0,0 0 0 0 0,0-1-5 0 0,0 0 4 0 0,0 1 1 0 0,0-1-1 0 0,0 0 0 0 0,0 0 1 0 0,0 0-1 0 0,-1 0 0 0 0,1 0 0 0 0,-1 0 1 0 0,1 0-1 0 0,-1 0 0 0 0,0 0 1 0 0,1-1-5 0 0,-1-5 0 0 0,0 0 0 0 0,1 0 1 0 0,1 0-1 0 0,-1 0 1 0 0,1 1-1 0 0,0-1 1 0 0,4-7-1 0 0,-1 0 7 0 0,-2 5 13 0 0,-1 1-14 0 0,1 0-1 0 0,1 0 1 0 0,-1 0-1 0 0,1 0 1 0 0,1 1 0 0 0,1-2-6 0 0,7-1 0 0 0,-9-1-1 0 0,-4 10 1 0 0,0 1-1 0 0,0-1 0 0 0,0 1 0 0 0,1-1 1 0 0,-1 1-1 0 0,0-1 0 0 0,1 1 0 0 0,0-1 1 0 0,-1 1-1 0 0,1-1 0 0 0,0 1 1 0 0,0 0-1 0 0,0-1 0 0 0,0 1 0 0 0,0 0 1 0 0,0 0-1 0 0,0 0 0 0 0,0 0 1 0 0,0 0-1 0 0,2-1 1 0 0,22-11-76 0 0,-18 9 68 0 0,-4 3 0 0 0,0 1 1 0 0,0-1-1 0 0,0 0 0 0 0,0 1 1 0 0,0 0-1 0 0,1 0 1 0 0,-1 0-1 0 0,0 0 0 0 0,0 0 1 0 0,0 0-1 0 0,0 1 0 0 0,0-1 1 0 0,0 1-1 0 0,1 0 8 0 0,1 10-10 0 0,6-5-2 0 0,-5 7-36 0 0,21 20 36 0 0,-10 10 63 0 0,-1-4 46 0 0,-16-37-91 0 0,1 0 1 0 0,0 0-1 0 0,-1 0 1 0 0,1-1-1 0 0,-1 1 1 0 0,0 0-1 0 0,0 0 1 0 0,0 0-1 0 0,0 0 1 0 0,0 0-1 0 0,0 2-6 0 0,0-1 10 0 0,-1 0-1 0 0,1 0 1 0 0,0-1-1 0 0,1 1 1 0 0,-1 0-1 0 0,0 0 1 0 0,1 0 0 0 0,0 1-10 0 0,-1-3-1 0 0,3 7 18 0 0,0 1-1 0 0,0-1 1 0 0,1 0-1 0 0,0 0 1 0 0,0 0-1 0 0,3 2-16 0 0,-4-3 6 0 0,-3 3-58 0 0,-1-8 25 0 0,2 4-51 0 0,1 1 36 0 0,0-5-8 0 0,0-1-49 0 0,-1-1-14 0 0,1 0-41 0 0,0 1-50 0 0,0-1-55 0 0,-1 0 18 0 0,-1 0-39 0 0,1 0-379 0 0,-1 0 90 0 0,1 1-52 0 0,-1 0-731 0 0,0 4-577 0 0,0 4-1094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7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7136 0 0,'0'3'165'0'0,"0"1"-102"0"0,0-2-34 0 0,0 0 0 0 0,0-1 0 0 0,0 1 0 0 0,0 0-1 0 0,0 0 1 0 0,0 0 0 0 0,1 0 0 0 0,-1 0 0 0 0,0 0-1 0 0,1-1 1 0 0,0 2-29 0 0,10 3 165 0 0,-5 8-131 0 0,1 0-18 0 0,3 1 33 0 0,5 11 100 0 0,-4-2 91 0 0,-6-11 91 0 0,5 12 380 0 0,-4-13-331 0 0,-5-10-323 0 0,1 1-17 0 0,1 1 36 0 0,3 3 158 0 0,18 17 738 0 0,-18-18-741 0 0,0-1-71 0 0,10 9 215 0 0,-2-9-20 0 0,-9 2-110 0 0,-5-6-230 0 0,0-1 0 0 0,0 0-1 0 0,0 1 1 0 0,1-1 0 0 0,-1 0 0 0 0,0 1 0 0 0,0-1 0 0 0,1 0-1 0 0,-1 1 1 0 0,0-1 0 0 0,1 0 0 0 0,-1 1 0 0 0,0-1 0 0 0,1 0-1 0 0,-1 0 1 0 0,0 1 0 0 0,1-1 0 0 0,-1 0 0 0 0,1 0 0 0 0,-1 0 0 0 0,0 0-1 0 0,1 1 1 0 0,-1-1 0 0 0,1 0 0 0 0,-1 0 0 0 0,1 0 0 0 0,-1 0-1 0 0,0 0 1 0 0,1 0 0 0 0,-1 0 0 0 0,1 0-15 0 0,4 2 359 0 0,6 9 1 0 0,-9-9-158 0 0,0-1-53 0 0,1 0-46 0 0,-1-1-37 0 0,0 0-22 0 0,3-1 0 0 0,-4 1 1 0 0,-1 0 4 0 0,5 0 174 0 0,-2 0-97 0 0,0 0-64 0 0,0 0-18 0 0,-1 0 13 0 0,4-3 177 0 0,5-8-13 0 0,-9 9-44 0 0,-2-1-17 0 0,1 1-138 0 0,-1 0-1 0 0,0 0 1 0 0,1 0 0 0 0,0 0-1 0 0,-1 1 1 0 0,1-1-1 0 0,0 0 1 0 0,0 0 0 0 0,0 1-1 0 0,0-1 1 0 0,0 1-1 0 0,0-1 1 0 0,1 1 0 0 0,-1-1-1 0 0,1 1 1 0 0,0-1-22 0 0,5-6 99 0 0,-1-2-38 0 0,-5 7-25 0 0,0-1 0 0 0,0 0 0 0 0,0 0 1 0 0,-1 1-1 0 0,0-1 0 0 0,0 0 0 0 0,0 0 1 0 0,-1-4-37 0 0,1-3 19 0 0,0 4-5 0 0,1-12 91 0 0,1 13-103 0 0,7-13 90 0 0,-4 8-54 0 0,-4 1-18 0 0,-3-2 50 0 0,2 11-68 0 0,0 0 0 0 0,0 1-1 0 0,0-1 1 0 0,0 0 0 0 0,1 0 0 0 0,-1 1 0 0 0,0-1-1 0 0,0 0 1 0 0,0 1 0 0 0,0-1 0 0 0,1 0-1 0 0,-1 1 1 0 0,0-1 0 0 0,1 0 0 0 0,-1 1-2 0 0,11-6 53 0 0,-10 5-52 0 0,-1 1 0 0 0,0-1 0 0 0,1 0 0 0 0,-1 0 0 0 0,0 0 0 0 0,0 1 0 0 0,1-1 0 0 0,-1 0 0 0 0,0 0 0 0 0,0 0 0 0 0,0 0 0 0 0,0 0 0 0 0,0 0-1 0 0,0 0 0 0 0,0 0-1 0 0,0 0 0 0 0,0 0 0 0 0,0 0 0 0 0,0 0 0 0 0,0 0 0 0 0,0 0-1 0 0,0 1 1 0 0,0-1 0 0 0,0 0 0 0 0,1 0 0 0 0,-1 0 0 0 0,0 0 0 0 0,1 0-1 0 0,0 0 2 0 0,6-4-50 0 0,-7 5 47 0 0,0 0-1 0 0,1-1 1 0 0,-1 1-1 0 0,1 0 1 0 0,-1 0-1 0 0,0 0 1 0 0,1-1-1 0 0,-1 1 1 0 0,0 0-1 0 0,1-1 1 0 0,-1 1-1 0 0,0 0 1 0 0,0-1-1 0 0,1 1 1 0 0,-1 0-1 0 0,0-1 1 0 0,0 1-1 0 0,1-1 1 0 0,-1 1-1 0 0,0 0 1 0 0,0-1-1 0 0,0 1 1 0 0,0-1-1 0 0,0 1 1 0 0,0-1-1 0 0,0 1 1 0 0,0 0-1 0 0,0-1 1 0 0,0 1-1 0 0,0-1 1 0 0,0 1 3 0 0,1-4-58 0 0,1 2-19 0 0,2-2-52 0 0,6-3-132 0 0,-4 4 30 0 0,0 0-7 0 0,-4 2 128 0 0,-1-1-36 0 0,-1 1-11 0 0,1-1-41 0 0,-1 0-46 0 0,0 0-54 0 0,0 1 48 0 0,0 0-33 0 0,0 1-371 0 0,0-1 97 0 0,1 1-45 0 0,1 0-700 0 0,2 0-545 0 0,5 0-1040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3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6296 0 0,'0'0'184'0'0,"2"-3"-6"0"0,6-4-116 0 0,-5 4-12 0 0,-1 0 72 0 0,-1 3 139 0 0,-1 0 235 0 0,0 0 15 0 0,0 0-9 0 0,0 0-38 0 0,0 0-14 0 0,0 0-2 0 0,0 0-16 0 0,0 0-70 0 0,0 0-36 0 0,0 0-6 0 0,0 0-15 0 0,0 0-61 0 0,0 0-27 0 0,0 0-7 0 0,0 0 0 0 0,0 3 12 0 0,0 7 2 0 0,0-7 0 0 0,0-3 1 0 0,0 3 7 0 0,3 9-9 0 0,8 3 33 0 0,-9-11-72 0 0,-1-1-87 0 0,0 1-58 0 0,-2 2-38 0 0,0-4 40 0 0,1 2-22 0 0,2 30 192 0 0,2-20-84 0 0,4-3 39 0 0,-8-11-156 0 0,1 1-1 0 0,-1-1 1 0 0,0 0-1 0 0,0 0 1 0 0,0 1 0 0 0,1-1-1 0 0,-1 0 1 0 0,0 0 0 0 0,0 1-1 0 0,0-1 1 0 0,0 0 0 0 0,1 1-1 0 0,-1-1 1 0 0,0 0-1 0 0,0 1 1 0 0,0-1 0 0 0,0 0-1 0 0,0 1 1 0 0,0-1 0 0 0,0 0-1 0 0,0 1 1 0 0,0-1 0 0 0,0 0-1 0 0,0 1 1 0 0,0-1 0 0 0,0 0-10 0 0,0 8 80 0 0,0 28 313 0 0,0-20-264 0 0,0-14-124 0 0,0 0 0 0 0,0-1 1 0 0,0 1-1 0 0,1 0 0 0 0,-1-1 0 0 0,1 1 0 0 0,-1-1 0 0 0,1 1 1 0 0,-1-1-1 0 0,1 1 0 0 0,0-1 0 0 0,0 1 0 0 0,0-1-5 0 0,5 13 19 0 0,0 16 45 0 0,-1-14-54 0 0,-3-9 1 0 0,0-1 1 0 0,-1 1 0 0 0,0-1-1 0 0,0 1 1 0 0,0 0 0 0 0,0 5-12 0 0,0 4 0 0 0,3-1 43 0 0,2 0 48 0 0,2 2 54 0 0,-2-3-55 0 0,-5-11-69 0 0,1 0-1 0 0,-1 0 1 0 0,0 0-1 0 0,-1 0 1 0 0,1 1 0 0 0,-1-1-1 0 0,1 3-20 0 0,-1 20 141 0 0,1-20-109 0 0,-1-1 1 0 0,1 1-1 0 0,0-1 0 0 0,1 0 1 0 0,1 5-33 0 0,-1-4 30 0 0,0 0 1 0 0,-1 0 0 0 0,1 0-1 0 0,-1 0 1 0 0,-1 0-1 0 0,1 1-30 0 0,-2 19 125 0 0,0-14-54 0 0,1-1 0 0 0,0 0 0 0 0,1 0 0 0 0,0 0 0 0 0,1 5-71 0 0,3 1 85 0 0,-3-10-40 0 0,0-1-1 0 0,0 1 1 0 0,-1 0-1 0 0,0 0 1 0 0,0 0-1 0 0,-1 0-44 0 0,0 30 269 0 0,0-1-54 0 0,0 7-8 0 0,0 22 46 0 0,0-58-203 0 0,-1 1 0 0 0,0-1 0 0 0,-1 1 0 0 0,1-1 0 0 0,-1 0 0 0 0,-3 6-50 0 0,3-7 39 0 0,1-2 41 0 0,0 1-1 0 0,0 0 0 0 0,0 0 1 0 0,1 0-1 0 0,-1 0 1 0 0,1 3-80 0 0,2 16 260 0 0,-2-12-169 0 0,1-1-34 0 0,-1 3 39 0 0,0-11 0 0 0,0-3-1 0 0,0 0-6 0 0,0 2-1 0 0,0 3 37 0 0,0-8 25 0 0,0-3-70 0 0,0 2-96 0 0,0 1-54 0 0,0 0-25 0 0,0 2-43 0 0,0 0-49 0 0,0 1-52 0 0,0-2-240 0 0,0 1 41 0 0,0 0 38 0 0,0 0 34 0 0,0-1-270 0 0,0 0 109 0 0,0 1 8 0 0,0 0 91 0 0,0-2-676 0 0,0 3 799 0 0,0-1-43 0 0,0 0-57 0 0,0 1-71 0 0,0-3-1864 0 0,0 3-1306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9.0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0 9256 0 0,'0'0'266'0'0,"-2"0"1"0"0,-15 0-174 0 0,-13 0-79 0 0,14 0-14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1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 18 3800 0 0,'0'0'83'0'0,"0"0"11"0"0,0 0 10 0 0,-3 0-12 0 0,2 0-181 0 0,0 0 58 0 0,-2 0 91 0 0,-1 0 109 0 0,0 0 69 0 0,-7-1 399 0 0,8 0-468 0 0,0 0-35 0 0,-11-10 566 0 0,13 10-375 0 0,-1 0-77 0 0,0 0-65 0 0,0 0-56 0 0,0 1-34 0 0,0 0-46 0 0,-3 1-5 0 0,3-1 9 0 0,1 0 59 0 0,-29 0 880 0 0,25 3-541 0 0,4-2-421 0 0,-1 1 1 0 0,1-1-1 0 0,0 0 0 0 0,-1 0 0 0 0,1 0 0 0 0,0 0 1 0 0,-1 0-1 0 0,0 0 0 0 0,1-1 0 0 0,-1 1 1 0 0,1 0-1 0 0,-1-1 0 0 0,0 1 0 0 0,1-1 0 0 0,-1 0 1 0 0,0 1-1 0 0,0-1 0 0 0,0 0-28 0 0,1 0 15 0 0,0 0 1 0 0,0 0-1 0 0,0 0 0 0 0,0 1 1 0 0,0-1-1 0 0,0 0 0 0 0,0 1 1 0 0,0-1-1 0 0,0 0 0 0 0,0 1 1 0 0,0-1-1 0 0,0 1 0 0 0,1 0 1 0 0,-1-1-1 0 0,0 1 0 0 0,0 0 1 0 0,0-1-1 0 0,1 1 0 0 0,-1 0 1 0 0,1 0-1 0 0,-1 0 0 0 0,0-1 1 0 0,1 1-1 0 0,0 0 0 0 0,-1 0 1 0 0,1 0-1 0 0,-1 0-15 0 0,-10 16 155 0 0,2-8-47 0 0,-7 16 206 0 0,13-19-266 0 0,1 0-51 0 0,1-3 18 0 0,-3 10 36 0 0,3-11-47 0 0,0 0-1 0 0,0 0 1 0 0,0 0 0 0 0,0-1-1 0 0,-1 1 1 0 0,1 0 0 0 0,0 0-1 0 0,-1-1 1 0 0,1 1 0 0 0,-1 0-4 0 0,-2 3 21 0 0,0 0 1 0 0,1 1 0 0 0,-1 0 0 0 0,1-1 0 0 0,1 1-1 0 0,-1 0 1 0 0,1 1 0 0 0,-1 4-22 0 0,1-6 30 0 0,-2 13 59 0 0,4-5-36 0 0,-2 5 9 0 0,-4-1 3 0 0,5-14-55 0 0,0 0 1 0 0,-1 1-1 0 0,1-1 1 0 0,1 1-1 0 0,-1-1 1 0 0,0 1-1 0 0,1-1 1 0 0,0 3-11 0 0,0 95 189 0 0,1-92-155 0 0,6 3-28 0 0,-3-7 44 0 0,0 1 74 0 0,-1-6-60 0 0,-3 0-60 0 0,1 0 0 0 0,0 1 1 0 0,-1-1-1 0 0,1 0 1 0 0,-1 0-1 0 0,1 0 0 0 0,0 0 1 0 0,-1 0-1 0 0,1 1 0 0 0,-1-1 1 0 0,1 0-1 0 0,-1 0 1 0 0,1 1-1 0 0,-1-1 0 0 0,1 0 1 0 0,-1 1-1 0 0,1-1 1 0 0,-1 1-1 0 0,1-1 0 0 0,-1 0 1 0 0,0 1-1 0 0,1-1 0 0 0,-1 1 1 0 0,1 0-5 0 0,-1 0 6 0 0,1-1 0 0 0,-1 1 0 0 0,0 0 0 0 0,1-1 0 0 0,0 1 0 0 0,-1-1 0 0 0,1 1 0 0 0,-1-1 0 0 0,1 1 0 0 0,0-1 0 0 0,-1 1 0 0 0,1-1 0 0 0,0 0 0 0 0,-1 1 0 0 0,1-1 0 0 0,0 0 0 0 0,-1 0 0 0 0,1 1 0 0 0,0-1 0 0 0,0 0 1 0 0,0 0-1 0 0,-1 0 0 0 0,1 0 0 0 0,0 0 0 0 0,0 0-6 0 0,0 0 5 0 0,-1 0 1 0 0,1 0-1 0 0,0 0 1 0 0,-1 0 0 0 0,1 0-1 0 0,0 0 1 0 0,0 0-1 0 0,-1-1 1 0 0,1 1-1 0 0,0 0 1 0 0,-1 0 0 0 0,1-1-1 0 0,0 1 1 0 0,-1 0-1 0 0,1-1 1 0 0,-1 1 0 0 0,1 0-1 0 0,-1-1 1 0 0,1 1-1 0 0,0-1 1 0 0,-1 1-1 0 0,1-1 1 0 0,-1 1 0 0 0,0-1-1 0 0,1 0 1 0 0,-1 1-6 0 0,1-1 6 0 0,-1 0 1 0 0,0 1 0 0 0,1-1 0 0 0,-1 1-1 0 0,1-1 1 0 0,-1 1 0 0 0,1-1 0 0 0,-1 1-1 0 0,1-1 1 0 0,0 1 0 0 0,-1 0-1 0 0,1-1 1 0 0,-1 1 0 0 0,1 0 0 0 0,0-1-1 0 0,-1 1 1 0 0,1 0 0 0 0,0 0 0 0 0,-1 0-1 0 0,1 0 1 0 0,0-1 0 0 0,0 1-1 0 0,-1 0 1 0 0,1 0 0 0 0,0 0 0 0 0,0 0-7 0 0,1 0 21 0 0,0 0 0 0 0,0 0 1 0 0,0-1-1 0 0,0 1 0 0 0,0-1 0 0 0,0 1 1 0 0,0-1-1 0 0,0 0 0 0 0,0 0 1 0 0,0 0-1 0 0,-1 0 0 0 0,1 0 0 0 0,0-1 1 0 0,0 0-22 0 0,14-12 179 0 0,-7 4-87 0 0,2-3-29 0 0,-6 8-20 0 0,0-1 0 0 0,-1 0 0 0 0,1 0 0 0 0,2-5-43 0 0,0-1 33 0 0,-4 7-29 0 0,0 0 0 0 0,-1-1 0 0 0,1 1 0 0 0,-1 0 0 0 0,0-1 0 0 0,0 0 0 0 0,-1-1-4 0 0,0 2 6 0 0,1 0 0 0 0,-1 1 1 0 0,1-1-1 0 0,0 0 0 0 0,0 1 1 0 0,0 0-1 0 0,1-1-6 0 0,-1 1 1 0 0,0 1 1 0 0,0-1-1 0 0,0 0 0 0 0,0 0 0 0 0,-1 0 1 0 0,1 0-1 0 0,-1 0 0 0 0,0-1-1 0 0,3-8 1 0 0,2 0-1 0 0,-5 11 0 0 0,0 1 0 0 0,0-1 0 0 0,0 1 0 0 0,-1-1 0 0 0,1 0 0 0 0,0 1 0 0 0,-1-1 0 0 0,1 0 0 0 0,-1 1 0 0 0,0-1 0 0 0,0 0 0 0 0,1 0 0 0 0,-1 1 0 0 0,-1-1 0 0 0,2-2 2 0 0,-1 1 0 0 0,0 0 0 0 0,1 0 0 0 0,-1-1 1 0 0,1 1-1 0 0,0 0 0 0 0,1-2-2 0 0,6-14 55 0 0,-7 16-45 0 0,0 0 0 0 0,0 0-1 0 0,-1 0 1 0 0,1 0-1 0 0,-1 0 1 0 0,1 0 0 0 0,-1 0-1 0 0,0 0 1 0 0,-1 0 0 0 0,1 0-1 0 0,-1-1-9 0 0,1-5 24 0 0,-3-9 25 0 0,2 16-46 0 0,1 1 0 0 0,-1-1 0 0 0,0 1-1 0 0,0-1 1 0 0,0 1 0 0 0,0 0 0 0 0,0 0 0 0 0,0-1 0 0 0,-1 1-3 0 0,1 0 2 0 0,-3-6 63 0 0,5-3-61 0 0,-1 8 7 0 0,0-12 54 0 0,0 11 7 0 0,0 10-9 0 0,0 19-60 0 0,0 9-3 0 0,-2-18 0 0 0,2 0 0 0 0,1 0 0 0 0,0 0 0 0 0,2 11 0 0 0,8 5 0 0 0,-5 0 0 0 0,5 0 0 0 0,-6-1 0 0 0,6 1 0 0 0,-6 0 0 0 0,0-16 0 0 0,-3-10 0 0 0,0 0 0 0 0,0-1 0 0 0,-1 1 0 0 0,0 0 0 0 0,0 0 0 0 0,-1 0 0 0 0,0-1 5 0 0,1-1 0 0 0,-1 1 0 0 0,1-1 0 0 0,0 0 1 0 0,1 3-6 0 0,9 23 75 0 0,-8-24-51 0 0,0 0-1 0 0,0 0 0 0 0,-1 0 0 0 0,0 0 1 0 0,-1 0-1 0 0,0 0 0 0 0,0 1 1 0 0,0 1-24 0 0,-1-6 18 0 0,0 1 1 0 0,0 0-1 0 0,1-1 1 0 0,0 1 0 0 0,0 0-1 0 0,0-1 1 0 0,0 1-1 0 0,0-1 1 0 0,1 1-19 0 0,3 11 97 0 0,1 16 47 0 0,13 24 78 0 0,-11-31-175 0 0,-4-13-7 0 0,1 0 1 0 0,0 0-1 0 0,4 6-40 0 0,1 1 46 0 0,-7-13-41 0 0,-3-4-3 0 0,0 0 0 0 0,0-1 0 0 0,1 1 0 0 0,-1-1 1 0 0,0 1-1 0 0,1 0 0 0 0,-1-1 0 0 0,0 1 0 0 0,1-1 0 0 0,-1 1 0 0 0,1 0 1 0 0,-1-1-1 0 0,1 0 0 0 0,0 1 0 0 0,-1-1 0 0 0,1 1 0 0 0,-1-1 1 0 0,1 0-1 0 0,0 1 0 0 0,-1-1 0 0 0,1 0 0 0 0,0 1-2 0 0,4 1 13 0 0,12 9-2 0 0,-16-10-10 0 0,0-1 0 0 0,1 1 0 0 0,-1-1 0 0 0,1 0 0 0 0,-1 1 0 0 0,1-1 0 0 0,-1 0 0 0 0,1 0 0 0 0,-1 0 0 0 0,1 0-1 0 0,10 0 27 0 0,4 1-80 0 0,-14-1 32 0 0,0 0 1 0 0,0 0-1 0 0,0 0 0 0 0,0-1 1 0 0,0 1-1 0 0,0-1 0 0 0,1 1 1 0 0,-1-1-1 0 0,0 0 21 0 0,3-2-32 0 0,-2 1-58 0 0,0 0-44 0 0,-1 1-73 0 0,1-1-90 0 0,0 1-106 0 0,0 0-120 0 0,-2 1 210 0 0,1-1-36 0 0,0 1-38 0 0,0 0-40 0 0,0-1-43 0 0,0 1-44 0 0,4 0-1232 0 0,4 0-992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2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9728 0 0,'0'0'222'0'0,"0"0"30"0"0,0 3 18 0 0,1 1-120 0 0,-1-4-109 0 0,-4 5 19 0 0,-7 16-39 0 0,11-20-22 0 0,-1-1 0 0 0,1 1 1 0 0,0 0-1 0 0,0 0 0 0 0,0 0 1 0 0,-1 0-1 0 0,1-1 0 0 0,0 1 1 0 0,0 0-1 0 0,0 0 1 0 0,0 0-1 0 0,0 0 0 0 0,1-1 1 0 0,-1 1-1 0 0,0 0 0 0 0,0 0 1 0 0,0 0-1 0 0,1-1 0 0 0,-1 1 1 0 0,0 0-1 0 0,1 0 0 0 0,-1-1 1 0 0,1 1-1 0 0,0 0 1 0 0,6 8 57 0 0,-6-8-33 0 0,2 2 217 0 0,-2-1-92 0 0,-1 1-57 0 0,-1 0-47 0 0,0 0 15 0 0,1-1 58 0 0,1 1 62 0 0,2 0 102 0 0,2 2-75 0 0,21 21 602 0 0,-18-18-630 0 0,-4-5-136 0 0,-1-2-37 0 0,8 5 124 0 0,5 2 15 0 0,-10-5-88 0 0,7 0 103 0 0,-9-3-76 0 0,-2 2-60 0 0,3 3-112 0 0,8 1 82 0 0,-8-5-56 0 0,1 0-79 0 0,-2 0-25 0 0,0-1-64 0 0,0 0-77 0 0,1 0-87 0 0,-3 0 91 0 0,0 0-46 0 0,-1 0-41 0 0,1 0-36 0 0,0 0-126 0 0,0 0-34 0 0,4 0-1298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2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82 8536 0 0,'0'0'249'0'0,"0"0"-1"0"0,0 0-183 0 0,0 3-38 0 0,0 4-36 0 0,0 1 40 0 0,-1 6 89 0 0,1-9-59 0 0,0 0-1 0 0,0-1 1 0 0,1 1 0 0 0,-1-1 0 0 0,1 1 0 0 0,1 3-61 0 0,1 0 32 0 0,1 3 60 0 0,-1 2 70 0 0,0 2 90 0 0,-2 4 107 0 0,2 4-25 0 0,7 0 77 0 0,-6-11-211 0 0,-3 5-36 0 0,0 1-26 0 0,6-5 9 0 0,-7-11-125 0 0,1-1 1 0 0,0 1 0 0 0,0-1-1 0 0,0 1 1 0 0,-1-1 0 0 0,1 1-1 0 0,-1-1 1 0 0,1 1-1 0 0,-1 0 1 0 0,0-1 0 0 0,0 1-1 0 0,0-1 1 0 0,1 1-23 0 0,-2 6 90 0 0,1-6-63 0 0,0 0 0 0 0,0 0-1 0 0,0 1 1 0 0,0-1 0 0 0,0 0 0 0 0,1 0 0 0 0,-1 0 0 0 0,1 1 0 0 0,-1-1 0 0 0,1 1-27 0 0,4 6 85 0 0,-3-8-62 0 0,-1 1 0 0 0,-1-1-1 0 0,1 1 1 0 0,0-1 0 0 0,0 1 0 0 0,0 0 0 0 0,-1-1 0 0 0,1 1 0 0 0,-1 0 0 0 0,0-1 0 0 0,1 3-23 0 0,-1-1 175 0 0,0-3 1 0 0,0 0 0 0 0,0 0 4 0 0,0 0 17 0 0,0 0 10 0 0,0 0 1 0 0,0 0 5 0 0,0 0 23 0 0,0 0 11 0 0,0 0 1 0 0,0 0-15 0 0,0 0-62 0 0,0 0-31 0 0,0 0-4 0 0,-3-3-11 0 0,-8-8-44 0 0,7 4-17 0 0,5-2-59 0 0,0 6 8 0 0,-3-14 44 0 0,-5 1-34 0 0,1 0-8 0 0,4-1 30 0 0,2-31 28 0 0,0 12-70 0 0,2 26-3 0 0,-1 1 0 0 0,2 0 0 0 0,-1 0 0 0 0,1 0 0 0 0,1 0 0 0 0,0 0 0 0 0,0 1 0 0 0,3-5 0 0 0,-1 2 0 0 0,21-22 0 0 0,-22 17 0 0 0,9 0 0 0 0,2 2 0 0 0,-2 8 0 0 0,-9 0 0 0 0,-5 5 0 0 0,0 1 0 0 0,0-1 0 0 0,1 1 0 0 0,-1-1 0 0 0,0 1 0 0 0,1 0 0 0 0,-1-1 0 0 0,0 1 0 0 0,1-1 0 0 0,-1 1 0 0 0,0 0 0 0 0,1-1 0 0 0,-1 1 0 0 0,1 0 0 0 0,-1 0 0 0 0,1-1 0 0 0,-1 1 0 0 0,1 0 0 0 0,-1 0 0 0 0,1 0 0 0 0,-1 0 0 0 0,1-1 0 0 0,-1 1 0 0 0,1 0 0 0 0,-1 0 0 0 0,1 0 0 0 0,-1 0 0 0 0,1 0 0 0 0,-1 0 0 0 0,1 0 0 0 0,-1 1 0 0 0,1-1 0 0 0,5 1-2 0 0,-4-2 6 0 0,4-3-18 0 0,13-6-34 0 0,-16 9-112 0 0,-1 0 49 0 0,0 0 40 0 0,1 1 35 0 0,1-1 43 0 0,8 2 218 0 0,-7 0-194 0 0,-1-1-98 0 0,0 1-115 0 0,-2-1 39 0 0,0 0-41 0 0,1 0-45 0 0,-1 0-48 0 0,0 0-53 0 0,0 0-56 0 0,0 0-61 0 0,0-1-64 0 0,1 0-69 0 0,-1 1-72 0 0,0-1-77 0 0,1 0-79 0 0,3-4-983 0 0,4-4-1005 0 0,-10 9 2787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3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7976 0 0,'0'0'174'0'0,"3"0"29"0"0,-3-1-193 0 0,1 1-1 0 0,-1 0 0 0 0,1 0 1 0 0,-1 0-1 0 0,1 0 1 0 0,-1 0-1 0 0,1 0 1 0 0,-1 1-1 0 0,1-1 1 0 0,-1 0-1 0 0,0 0 1 0 0,1 0-1 0 0,-1 0 0 0 0,1 1 1 0 0,-1-1-1 0 0,1 0 1 0 0,-1 0-1 0 0,0 1 1 0 0,1-1-1 0 0,-1 0 1 0 0,1 1-1 0 0,-1-1 0 0 0,0 0 1 0 0,1 1-1 0 0,-1-1 1 0 0,0 0-1 0 0,0 1 1 0 0,1-1-1 0 0,-1 1 1 0 0,0-1-1 0 0,0 1 1 0 0,0-1-1 0 0,1 1 0 0 0,-1-1 1 0 0,0 0-1 0 0,0 1-9 0 0,3 6 68 0 0,9 21-28 0 0,-11-19-41 0 0,-1-5 19 0 0,3 4 41 0 0,3 1 109 0 0,-1 1 143 0 0,-2 1 109 0 0,0-5 93 0 0,4 2-195 0 0,-2 8 58 0 0,-4 4 18 0 0,-1-4-42 0 0,0-11-215 0 0,4 8-43 0 0,6 1-68 0 0,-8-11-514 0 0,0 0 75 0 0,-2-1 74 0 0,0 5-512 0 0,-1-5 461 0 0,1-1 30 0 0,0 1-56 0 0,0 4-1043 0 0,0 4-835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4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 1 8208 0 0,'0'0'234'0'0,"0"0"6"0"0,0 0-176 0 0,-3 0-37 0 0,-4 1-3 0 0,1 1 25 0 0,-1 2 53 0 0,0 3 120 0 0,4-5 209 0 0,3 0-220 0 0,0 0-46 0 0,0-1-40 0 0,0 0-34 0 0,0 1 21 0 0,0 2-14 0 0,0-2 7 0 0,-3 3 372 0 0,-3 4-209 0 0,0 7 278 0 0,5 4 38 0 0,1-5-246 0 0,0-9-247 0 0,0 6 64 0 0,-1-5-49 0 0,1 0 0 0 0,0 1-1 0 0,1-1 1 0 0,-1 0 0 0 0,3 5-106 0 0,7 10 320 0 0,-4 8-67 0 0,5 3-28 0 0,-7-14-99 0 0,-3-14-88 0 0,0 0 1 0 0,0 0-1 0 0,0 0 0 0 0,1-1 0 0 0,0 1 0 0 0,0 0 0 0 0,0-1 0 0 0,1 2-38 0 0,9 17 208 0 0,-6-1-54 0 0,-5-17-120 0 0,1-1 0 0 0,-1 1 1 0 0,1 0-1 0 0,0-1 1 0 0,0 0-1 0 0,0 1 1 0 0,1-1-35 0 0,7 12 135 0 0,-6-12-84 0 0,-1 1 0 0 0,0 0 0 0 0,0 1 0 0 0,0-1 0 0 0,1 4-51 0 0,0 2 179 0 0,1 0 0 0 0,0 0 0 0 0,4 6-179 0 0,1 1 208 0 0,-5-4-16 0 0,2-9-58 0 0,-6-5-126 0 0,-1 0 1 0 0,0 0-1 0 0,1 0 0 0 0,-1 1 0 0 0,1-1 1 0 0,-1 0-1 0 0,0 0 0 0 0,1 1 0 0 0,-1-1 1 0 0,0 0-1 0 0,0 1 0 0 0,1-1 0 0 0,-1 0 1 0 0,0 1-1 0 0,0-1 0 0 0,1 0 0 0 0,-1 1 1 0 0,0-1-1 0 0,0 1 0 0 0,0-1 0 0 0,1 0 1 0 0,-1 1-1 0 0,0-1 0 0 0,0 1 0 0 0,0-1 1 0 0,0 1-1 0 0,0-1 0 0 0,0 0 0 0 0,0 1 1 0 0,0-1-1 0 0,0 1-8 0 0,0 2 218 0 0,0-3 8 0 0,0 0 4 0 0,0 0-15 0 0,0 0-75 0 0,0 0-39 0 0,0 0-5 0 0,0 0 0 0 0,0-3 0 0 0,0 2-90 0 0,0 1 0 0 0,0-1 0 0 0,0 1-1 0 0,0-1 1 0 0,-1 0 0 0 0,1 1-1 0 0,0-1 1 0 0,0 1 0 0 0,0-1-1 0 0,-1 0 1 0 0,1 1 0 0 0,0-1-1 0 0,0 1 1 0 0,-1-1 0 0 0,1 1 0 0 0,-1-1-1 0 0,1 1 1 0 0,0 0 0 0 0,-1-1-1 0 0,1 1 1 0 0,-1-1 0 0 0,1 1-1 0 0,-1 0 1 0 0,0-1-6 0 0,1 1 6 0 0,-1-1-1 0 0,0 1 0 0 0,1-1 1 0 0,-1 1-1 0 0,1-1 1 0 0,-1 1-1 0 0,0-1 0 0 0,1 1 1 0 0,0-1-1 0 0,-1 0 1 0 0,1 1-1 0 0,-1-1 0 0 0,1 0 1 0 0,0 0-1 0 0,-1 1 1 0 0,1-1-1 0 0,0 0 1 0 0,0 1-1 0 0,0-1 0 0 0,-1 0 1 0 0,1 0-1 0 0,0 0 1 0 0,0 1-1 0 0,0-1 0 0 0,0 0-5 0 0,0 0 2 0 0,1 1-1 0 0,-1-1 0 0 0,0 1 1 0 0,0-1-1 0 0,0 1 0 0 0,0-1 0 0 0,0 1 1 0 0,0-1-1 0 0,0 1 0 0 0,0-1 1 0 0,0 1-1 0 0,0-1 0 0 0,-1 1 0 0 0,1-1 1 0 0,0 1-1 0 0,0-1 0 0 0,0 1 1 0 0,-1 0-1 0 0,1-1 0 0 0,0 1 0 0 0,0-1 1 0 0,-1 1-1 0 0,1-1 0 0 0,0 1 1 0 0,-1 0-1 0 0,1-1 0 0 0,-1 1 0 0 0,1 0 1 0 0,0-1-1 0 0,-1 1 0 0 0,1 0 1 0 0,-1 0-2 0 0,-9-8 34 0 0,8 6-31 0 0,1 0-1 0 0,-1 0 0 0 0,1 0 1 0 0,-1 0-1 0 0,1 0 1 0 0,0 0-1 0 0,0-1 0 0 0,0 1 1 0 0,0 0-1 0 0,0-1 0 0 0,1 0-2 0 0,-2-14 40 0 0,2 16-39 0 0,-1-1-1 0 0,1 0 1 0 0,0 1 0 0 0,0-1 0 0 0,-1 1 0 0 0,1-1 0 0 0,-1 0-1 0 0,1 1 1 0 0,-1-1 0 0 0,0 1 0 0 0,0-1 0 0 0,1 1 0 0 0,-1 0-1 0 0,-6-13-1 0 0,6 9 1 0 0,1-1 0 0 0,-1 1 0 0 0,1 0 0 0 0,0 0 0 0 0,1 0 0 0 0,-1-1 0 0 0,1 1 0 0 0,0 0 0 0 0,0 0 0 0 0,1 0 0 0 0,-1 0 0 0 0,3-4 0 0 0,-2 3 0 0 0,3-9-10 0 0,1-1-1 0 0,4-7 11 0 0,21-26-131 0 0,-25 37 105 0 0,-4 9 16 0 0,0-1 1 0 0,0 1 0 0 0,0 0 0 0 0,0 0 0 0 0,0 0-1 0 0,1 0 1 0 0,0 0 0 0 0,-1 0 0 0 0,1 1 0 0 0,0 0-1 0 0,0-1 10 0 0,20-12-35 0 0,17-11-59 0 0,0 0 1 0 0,-17 11 59 0 0,-15 9 0 0 0,-7 5 22 0 0,1 0 0 0 0,-1 0-1 0 0,1 0 1 0 0,-1 0 0 0 0,1 0 0 0 0,-1 1-1 0 0,1-1 1 0 0,-1 0 0 0 0,1 1-1 0 0,0-1 1 0 0,-1 1 0 0 0,1 0 0 0 0,0-1-1 0 0,-1 1 1 0 0,1 0 0 0 0,0 0 12 0 0,0 0-11 0 0,0 0 0 0 0,-1 0 0 0 0,1-1 0 0 0,0 1 0 0 0,-1 0 0 0 0,1-1 0 0 0,-1 1 0 0 0,1-1 0 0 0,-1 0 0 0 0,1 1 0 0 0,-1-1 0 0 0,1 0 0 0 0,-1 0 11 0 0,13-6-124 0 0,-12 7-27 0 0,1-1 43 0 0,2 0-5 0 0,0 0 95 0 0,10 1 64 0 0,-10-1-78 0 0,-1 2-50 0 0,1-1-74 0 0,0 0-90 0 0,0 0-109 0 0,-3 0 131 0 0,1 0-34 0 0,-1 0-81 0 0,1 0-50 0 0,0 0-55 0 0,-1 0-58 0 0,1 0-61 0 0,-1 0-65 0 0,1 0-67 0 0,-1 0-72 0 0,5 0-1221 0 0,2 0-1118 0 0</inkml:trace>
  <inkml:trace contextRef="#ctx0" brushRef="#br0" timeOffset="262.52">723 214 6824 0 0,'0'0'149'0'0,"0"0"23"0"0,3 0 13 0 0,0 0-115 0 0,10 0 37 0 0,-2-3-86 0 0,-6-4-21 0 0,-5 7 0 0 0,0 0 0 0 0,0-1 0 0 0,0 1 0 0 0,1-1 0 0 0,-1 1 0 0 0,0-1 0 0 0,1 1 0 0 0,-1 0 0 0 0,0-1 0 0 0,1 1 0 0 0,-1 0 0 0 0,1-1 0 0 0,-1 1 0 0 0,1 0 0 0 0,-1-1 0 0 0,0 1 0 0 0,1 0 0 0 0,-1 0 0 0 0,1 0 0 0 0,-1-1 0 0 0,1 1 0 0 0,-1 0 0 0 0,1 0 0 0 0,-1 0 0 0 0,1 0 0 0 0,0 0 0 0 0,-1 0 0 0 0,1 0 0 0 0,-1 0 0 0 0,1 0 0 0 0,-1 0 0 0 0,1 1 0 0 0,5-1-11 0 0,0 0 47 0 0,2 1 54 0 0,0-1 40 0 0,-6 0-73 0 0,0 0-1 0 0,0 0 1 0 0,0-1-1 0 0,0 1 0 0 0,1 0 1 0 0,-1-1-1 0 0,0 1 1 0 0,0-1-1 0 0,0 0-56 0 0,7-4 190 0 0,1-1 82 0 0,4 3 33 0 0,-1 3-145 0 0,-2 0-55 0 0,-7-1-78 0 0,-1 1-1 0 0,1-1 0 0 0,-1 0 1 0 0,1 1-1 0 0,-1-1 1 0 0,0-1-1 0 0,1 1-26 0 0,10-5 118 0 0,-12 4-210 0 0,0 2 44 0 0,3-2 58 0 0,1 1 98 0 0,7 1 251 0 0,-9 0-290 0 0,0 0-49 0 0,2 0-86 0 0,-4 1-11 0 0,1-1-35 0 0,0 0-42 0 0,-1 0-45 0 0,1 0-47 0 0,-1 0-52 0 0,1 1-56 0 0,0-1-60 0 0,-1 0-63 0 0,1 0-68 0 0,1 0-637 0 0,5 0-680 0 0</inkml:trace>
  <inkml:trace contextRef="#ctx0" brushRef="#br0" timeOffset="609.57">821 411 9152 0 0,'0'0'208'0'0,"0"0"33"0"0,0 0 14 0 0,3 2-42 0 0,1 2-274 0 0,1-1 82 0 0,3 0 131 0 0,0-1 99 0 0,12 0 347 0 0,-12-2-425 0 0,0 0-39 0 0,-6 0-106 0 0,60 0 371 0 0,-49 0-354 0 0,0 0-37 0 0,2 0-53 0 0,0 0-72 0 0,1 0-85 0 0,0 0-99 0 0,-2 0 53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3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361 50 8032 0 0,'-3'0'182'0'0,"-15"0"-55"0"0,-31 0 286 0 0,35 0-328 0 0,2 0-52 0 0,11 0-34 0 0,-1 0 1 0 0,0 0 0 0 0,0 0 0 0 0,1 0 0 0 0,-1 1-1 0 0,0-1 1 0 0,0 1 0 0 0,1-1 0 0 0,-1 1-1 0 0,0-1 1 0 0,1 1 0 0 0,-1 0 0 0 0,1 0-1 0 0,-1 0 1 0 0,0 1 0 0 0,-6 3 61 0 0,-16 5 375 0 0,3-4-87 0 0,3 0-103 0 0,7-1-37 0 0,1 3-38 0 0,-9 12 93 0 0,7-7-110 0 0,-13 12 134 0 0,13-13-172 0 0,0 0-44 0 0,10-10-64 0 0,0 0 0 0 0,1 0 0 0 0,-1 0 0 0 0,1 1 0 0 0,-1-1 0 0 0,1 0 0 0 0,0 1 0 0 0,0-1 0 0 0,0 1 0 0 0,0-1 0 0 0,0 1 0 0 0,1 0 0 0 0,-1 0-8 0 0,1-1 7 0 0,-1 1 0 0 0,1-1 1 0 0,-1 1-1 0 0,0-1 0 0 0,0 1 0 0 0,0-1 0 0 0,0 0 1 0 0,-1 0-1 0 0,1 1 0 0 0,-1-1 0 0 0,1 0 0 0 0,-1 0 1 0 0,0 0-8 0 0,0-1 7 0 0,1 1 0 0 0,-1 0-1 0 0,1 0 1 0 0,0 0 0 0 0,-1 0 0 0 0,1 1 0 0 0,0-1 0 0 0,0 0 0 0 0,0 0 0 0 0,0 1 0 0 0,1-1 0 0 0,-1 0 0 0 0,1 1 0 0 0,-1 0-7 0 0,-2 10 31 0 0,-3 0 9 0 0,5-11-35 0 0,0-1 1 0 0,0 1-1 0 0,0-1 1 0 0,0 1-1 0 0,1-1 1 0 0,-1 1-1 0 0,1 0 1 0 0,-1 0-1 0 0,1-1 1 0 0,0 1-1 0 0,-1 0 1 0 0,1 0-1 0 0,0-1 1 0 0,0 1-6 0 0,0 61 85 0 0,0-62-83 0 0,0 0 0 0 0,0-1 0 0 0,0 1 0 0 0,0 0 0 0 0,0-1 0 0 0,0 1 0 0 0,1 0 0 0 0,-1 0 0 0 0,0-1 0 0 0,0 1 0 0 0,0 0 0 0 0,1-1 0 0 0,-1 1 0 0 0,0-1 0 0 0,1 1 0 0 0,-1 0 0 0 0,1-1 0 0 0,-1 1 0 0 0,1-1 0 0 0,-1 1 0 0 0,1-1 0 0 0,-1 1 0 0 0,1-1 0 0 0,-1 1 0 0 0,1-1 0 0 0,0 1-2 0 0,-1-1-1 0 0,1 0 1 0 0,-1 1-1 0 0,1-1 1 0 0,-1 1-1 0 0,1-1 1 0 0,-1 1-1 0 0,1-1 0 0 0,-1 1 1 0 0,1-1-1 0 0,-1 1 1 0 0,1-1-1 0 0,-1 1 1 0 0,0 0-1 0 0,1-1 1 0 0,-1 1-1 0 0,0 0 1 0 0,0-1-1 0 0,0 1 0 0 0,1 0 1 0 0,-1 0-1 0 0,0-1 1 0 0,0 1-1 0 0,0 0 1 0 0,0-1-1 0 0,0 1 1 0 0,0 0 0 0 0,0 0-3 0 0,0-1 0 0 0,0 1 0 0 0,0 0 0 0 0,0-1 0 0 0,0 1 0 0 0,0 0 0 0 0,0-1 1 0 0,0 1-1 0 0,0 0 0 0 0,0-1 0 0 0,0 1 0 0 0,1 0 0 0 0,-1-1 0 0 0,0 1 0 0 0,1 0 1 0 0,-1-1-1 0 0,0 1 0 0 0,1-1 0 0 0,-1 1 0 0 0,1-1 3 0 0,9 2-16 0 0,-10-2 19 0 0,1 0 1 0 0,0-1-1 0 0,0 1 1 0 0,0 0-1 0 0,-1 0 0 0 0,1 1 1 0 0,0-1-1 0 0,0 0 1 0 0,0 0-1 0 0,0 0 0 0 0,-1 0 1 0 0,1 1-1 0 0,0-1 1 0 0,0 0-1 0 0,-1 1 1 0 0,1-1-1 0 0,0 0 0 0 0,-1 1 1 0 0,1-1-1 0 0,0 1-3 0 0,3 6 75 0 0,-3-7-69 0 0,-1 1 0 0 0,0-1 0 0 0,0 1 0 0 0,1-1 0 0 0,-1 1 0 0 0,0-1 0 0 0,1 0 0 0 0,-1 1 1 0 0,0-1-1 0 0,1 0 0 0 0,-1 1 0 0 0,1-1 0 0 0,-1 0 0 0 0,0 1 0 0 0,1-1 0 0 0,-1 0 0 0 0,1 0 0 0 0,-1 1 0 0 0,1-1 1 0 0,-1 0-1 0 0,1 0 0 0 0,-1 0 0 0 0,1 0 0 0 0,-1 0 0 0 0,1 0 0 0 0,-1 0 0 0 0,1 0 0 0 0,-1 0 0 0 0,1 0 0 0 0,-1 0 1 0 0,1 0-1 0 0,0 0-6 0 0,29 0 254 0 0,-25-3-156 0 0,-3 2-88 0 0,-1-1 1 0 0,0 1 0 0 0,0 0 0 0 0,1 0-1 0 0,-1 0 1 0 0,1 0 0 0 0,-1 0 0 0 0,1 0-1 0 0,-1 1 1 0 0,1-1 0 0 0,0 0 0 0 0,-1 1-1 0 0,1-1 1 0 0,0 1 0 0 0,-1 0-1 0 0,1 0 1 0 0,0-1 0 0 0,0 1-11 0 0,1 0 14 0 0,0 0 1 0 0,-1-1-1 0 0,1 0 1 0 0,-1 1-1 0 0,1-1 0 0 0,-1 0 1 0 0,0 0-1 0 0,1-1 1 0 0,-1 1-1 0 0,0 0 1 0 0,0-1-1 0 0,0 1 0 0 0,0-1 1 0 0,0 0-1 0 0,0 0 1 0 0,0 0-1 0 0,0 0 0 0 0,-1 0 1 0 0,1 0-15 0 0,2-3 33 0 0,0 1 1 0 0,1 0-1 0 0,0 0 1 0 0,2-2-34 0 0,17-10 60 0 0,-13-1-35 0 0,-1 10 0 0 0,-9 6-21 0 0,1 0 0 0 0,0 0 0 0 0,-1 0 0 0 0,0-1 0 0 0,1 1-1 0 0,-1 0 1 0 0,0-1 0 0 0,1 1 0 0 0,-1-1 0 0 0,0 1 0 0 0,0-1 0 0 0,0 0-1 0 0,-1 1 1 0 0,1-1 0 0 0,0 0 0 0 0,-1 0 0 0 0,1-1-4 0 0,11-17 60 0 0,-10 17-47 0 0,0 0 1 0 0,0 0-1 0 0,0 0 1 0 0,0 0 0 0 0,-1-1-1 0 0,1 1 1 0 0,-1 0-1 0 0,0-1 1 0 0,0 1-1 0 0,0-1 1 0 0,0 1 0 0 0,-1-1-14 0 0,0 2 8 0 0,1 0 0 0 0,-1 0 1 0 0,0 1-1 0 0,1-1 1 0 0,-1 0-1 0 0,1 0 0 0 0,-1 0 1 0 0,1 1-1 0 0,0-1 0 0 0,0 0 1 0 0,-1 1-1 0 0,1-1 1 0 0,1 0-9 0 0,-1 1 10 0 0,0-1 0 0 0,0 1 0 0 0,-1-1 0 0 0,1 0 0 0 0,0 1 0 0 0,0-1 0 0 0,-1 0 0 0 0,1 0 0 0 0,-1 0 0 0 0,0 1 0 0 0,1-1 1 0 0,-1 0-1 0 0,0 0-10 0 0,0-77 392 0 0,0 76-322 0 0,0 3-4 0 0,2 3-13 0 0,0-2-53 0 0,-1 0 1 0 0,0 0 0 0 0,0 1-1 0 0,0-1 1 0 0,0 1-1 0 0,0-1 1 0 0,0 1 0 0 0,0-1-1 0 0,0 1 1 0 0,-1-1-1 0 0,1 1 1 0 0,0 0 0 0 0,-1-1-1 0 0,0 1 1 0 0,1 0-1 0 0,-1-1 1 0 0,0 1 0 0 0,0 1-1 0 0,0-2 0 0 0,0 1 0 0 0,0 0 0 0 0,1 0 0 0 0,-1-1 0 0 0,0 1 0 0 0,1 0 0 0 0,-1-1 0 0 0,1 1 0 0 0,0-1 0 0 0,-1 1 0 0 0,1-1 0 0 0,0 1 0 0 0,1 0 0 0 0,-1 0 0 0 0,0 0 0 0 0,0-1 0 0 0,0 1 0 0 0,0 0 0 0 0,0 0 0 0 0,-1 0 0 0 0,1 0 0 0 0,-1 0 0 0 0,1 0 0 0 0,-1 0 0 0 0,0 0 0 0 0,0 0 0 0 0,1 2 0 0 0,-1-1 0 0 0,0 1 0 0 0,0-1 0 0 0,1 1 0 0 0,0 0 0 0 0,0-1 0 0 0,0 0 0 0 0,0 1 0 0 0,1 1 0 0 0,4 11 0 0 0,0 11 0 0 0,5-5 0 0 0,-6 8 0 0 0,-4-26 0 0 0,1 5 0 0 0,0-1 0 0 0,1 0 0 0 0,0 1 0 0 0,2 2 0 0 0,23 38 0 0 0,-23-35-20 0 0,6-9-91 0 0,-8-2 36 0 0,-1 2 36 0 0,0-2-37 0 0,1-1-79 0 0,-1-1-82 0 0,0-1 71 0 0,0 0-35 0 0,0 0-255 0 0,-1 0-116 0 0,-1 1 78 0 0,0-1-43 0 0,0 2-632 0 0,0 2-497 0 0,0 5-944 0 0</inkml:trace>
  <inkml:trace contextRef="#ctx0" brushRef="#br0" timeOffset="364.24">902 17 8208 0 0,'0'0'234'0'0,"-3"0"6"0"0,-5-2-162 0 0,5-2-55 0 0,-2-3-22 0 0,-3 4 12 0 0,2 3 35 0 0,-4 0 123 0 0,0 0 53 0 0,-17 0 568 0 0,22 3-362 0 0,-10 7-50 0 0,0-7-78 0 0,4-1-102 0 0,3 1-35 0 0,-5 9 84 0 0,-4 1-35 0 0,6-5-72 0 0,5 3-31 0 0,1 1-15 0 0,-6-4 20 0 0,8-7-102 0 0,2-1-12 0 0,1 0 1 0 0,-1 1 0 0 0,1-1 0 0 0,-1 0 0 0 0,0 1-1 0 0,1-1 1 0 0,-1 0 0 0 0,1 1 0 0 0,-1-1 0 0 0,1 1-1 0 0,-1-1 1 0 0,1 1 0 0 0,-1-1 0 0 0,1 1-1 0 0,-1-1 1 0 0,1 1 0 0 0,0 0 0 0 0,-1-1 0 0 0,1 1-1 0 0,0 0-2 0 0,-1 4 5 0 0,0 0-1 0 0,0 0 0 0 0,1 0 0 0 0,-1 0 1 0 0,2 5-5 0 0,-1-9 2 0 0,0 1 0 0 0,0-1 0 0 0,0 0 0 0 0,0 1 0 0 0,0-1 0 0 0,0 0 1 0 0,1 1-1 0 0,-1-1 0 0 0,0 0 0 0 0,1 1 0 0 0,-1-1 0 0 0,1 0 0 0 0,0 0 0 0 0,-1 0 1 0 0,1 0-1 0 0,0 1 0 0 0,0-1 0 0 0,0 0 0 0 0,0 0 0 0 0,0-1 0 0 0,0 1 1 0 0,0 0-1 0 0,0 0 0 0 0,0 0 0 0 0,1 0-2 0 0,3 2 6 0 0,-4-3-6 0 0,0 0 0 0 0,-1 0 0 0 0,1 1 1 0 0,0-1-1 0 0,-1 0 0 0 0,1 1 0 0 0,-1-1 0 0 0,1 0 1 0 0,-1 1-1 0 0,1-1 0 0 0,0 1 0 0 0,-1-1 0 0 0,0 1 1 0 0,1 0-1 0 0,-1-1 0 0 0,1 1 0 0 0,-1-1 0 0 0,0 1 1 0 0,1 0-1 0 0,-1-1 0 0 0,0 1 0 0 0,1 0 0 0 0,1 4 1 0 0,1-2-1 0 0,0 0 0 0 0,0 0 0 0 0,0-1 0 0 0,0 1 0 0 0,0-1 0 0 0,1 0 0 0 0,-1 0 0 0 0,1 0 0 0 0,0 0 0 0 0,3 1 0 0 0,0 0 0 0 0,17 7 0 0 0,-2-1 0 0 0,0 4-1 0 0,-17-11-8 0 0,-1 1 1 0 0,0-1-1 0 0,0 1 0 0 0,0 0 0 0 0,0 0 0 0 0,1 1 9 0 0,13 15-10 0 0,-13-12 13 0 0,1-1-1 0 0,0 0 1 0 0,0 0-1 0 0,1 0 1 0 0,0-1 0 0 0,3 3-3 0 0,-2-5 29 0 0,-8-3-25 0 0,1 0-1 0 0,-1 0 1 0 0,1 1 0 0 0,-1-1-1 0 0,1 0 1 0 0,-1 0-1 0 0,1 1 1 0 0,-1-1 0 0 0,0 0-1 0 0,1 1 1 0 0,-1-1-1 0 0,1 0 1 0 0,-1 1 0 0 0,0-1-1 0 0,1 0 1 0 0,-1 1-1 0 0,0-1 1 0 0,1 1 0 0 0,-1-1-1 0 0,0 1 1 0 0,0-1 0 0 0,1 1-1 0 0,-1-1 1 0 0,0 1-1 0 0,0-1 1 0 0,0 1 0 0 0,0-1-1 0 0,0 1 1 0 0,0-1-1 0 0,0 1 1 0 0,0-1 0 0 0,0 1-1 0 0,0-1 1 0 0,0 1-1 0 0,0-1 1 0 0,0 1 0 0 0,0-1-1 0 0,0 1-3 0 0,0 11 91 0 0,-1-4-4 0 0,1-3 19 0 0,1-1 27 0 0,-1 0 53 0 0,-3-1 53 0 0,-1 1-145 0 0,0 0-13 0 0,0 0-1 0 0,1 0 1 0 0,-2-1-1 0 0,1 0 1 0 0,-2 2-81 0 0,-5 0 191 0 0,8-4-143 0 0,1 0 0 0 0,0 0 0 0 0,-1 0 0 0 0,1 1 0 0 0,0-1 0 0 0,0 1 0 0 0,-1 0-48 0 0,3-2 9 0 0,0 1 0 0 0,-1-1 0 0 0,1 0 0 0 0,0 0 0 0 0,0 1 0 0 0,-1-1 0 0 0,1 0 0 0 0,0 0 0 0 0,-1 0 0 0 0,1 1 0 0 0,0-1 0 0 0,0 0 0 0 0,-1 0 0 0 0,1 0 0 0 0,0 0 0 0 0,-1 0 0 0 0,1 0 0 0 0,0 0 0 0 0,-1 0 0 0 0,1 0 0 0 0,0 0 0 0 0,-1 0 0 0 0,1 0 0 0 0,0 0 0 0 0,-1 0 0 0 0,1 0-9 0 0,-16 2 84 0 0,-12 10-37 0 0,26-11-39 0 0,0-1 0 0 0,-1 1 0 0 0,1 0 0 0 0,-1-1 0 0 0,1 1 0 0 0,0-1 0 0 0,-1 0 0 0 0,-1 0-8 0 0,-22-1-10 0 0,10 0-57 0 0,-5 1-36 0 0,12 0 10 0 0,0 0-107 0 0,5 0 48 0 0,0 0-44 0 0,-1-2-455 0 0,-6-9-28 0 0,8 8-7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9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328 264 8176 0 0,'0'0'182'0'0,"-3"0"29"0"0,-8 2-26 0 0,1 4-37 0 0,1-1-65 0 0,8-4-79 0 0,-1-1 0 0 0,1 1 0 0 0,0-1 0 0 0,-1 0-1 0 0,1 1 1 0 0,-1-1 0 0 0,1 0 0 0 0,-1 0 0 0 0,1 0 0 0 0,-1 0-4 0 0,2 0 0 0 0,-2 0-1 0 0,1 0 0 0 0,-1 0 0 0 0,0 1 0 0 0,1-1 0 0 0,-1 0 0 0 0,0 1 0 0 0,1-1 0 0 0,-1 1 1 0 0,1 0-1 0 0,-1-1 0 0 0,1 1 0 0 0,0 0 0 0 0,-1 0 1 0 0,-12 6 69 0 0,1-4 47 0 0,-3 1 112 0 0,14-3-190 0 0,0 0 0 0 0,0 0 0 0 0,0 0 0 0 0,0 1 0 0 0,0-1 0 0 0,1 0 0 0 0,-1 1 0 0 0,0 0-38 0 0,-11 8 258 0 0,-7-4 34 0 0,1 1-5 0 0,5 3-37 0 0,3 1-22 0 0,1-1-77 0 0,-17 17 205 0 0,19-19-229 0 0,-1 1 47 0 0,0 0-35 0 0,2 1-34 0 0,4-6-62 0 0,1 0-1 0 0,-1 0 1 0 0,1 1 0 0 0,0-1 0 0 0,0 2-43 0 0,-7 14 226 0 0,0-4-91 0 0,7-13-121 0 0,0 0 0 0 0,0 0 0 0 0,0 1 0 0 0,0-1 0 0 0,1 0 0 0 0,-1 1 0 0 0,1-1 0 0 0,0 1 0 0 0,0 0 0 0 0,1-1 0 0 0,-1 1 0 0 0,1 0 0 0 0,-1 0-14 0 0,2 14 31 0 0,-1-16-21 0 0,0 0 0 0 0,1 0 0 0 0,-1 0 0 0 0,1 0 0 0 0,-1 0 1 0 0,1 0-1 0 0,0 0 0 0 0,0-1 0 0 0,0 1 0 0 0,0 0 0 0 0,0 0 1 0 0,0-1-1 0 0,0 1 0 0 0,1-1 0 0 0,-1 1 0 0 0,2 0-10 0 0,-1 1 19 0 0,1 0-1 0 0,0 0 0 0 0,0 0 0 0 0,0-1 1 0 0,0 0-1 0 0,0 1 0 0 0,0-1 1 0 0,1 0-1 0 0,-1-1 0 0 0,1 1 1 0 0,-1-1-1 0 0,1 1 0 0 0,0-1 0 0 0,0 0 1 0 0,0 0-1 0 0,-1-1 0 0 0,1 1 1 0 0,4-1-19 0 0,-4 0 17 0 0,0 0 1 0 0,0 0-1 0 0,0 1 1 0 0,0-1 0 0 0,3 2-18 0 0,2 2 33 0 0,4 0 22 0 0,12-9 9 0 0,-18 4-54 0 0,0-1 0 0 0,-1 1 0 0 0,1 0 0 0 0,4 0-10 0 0,-7 1 8 0 0,-1 0 0 0 0,1-1 1 0 0,0 1-1 0 0,-1-1 1 0 0,1 0-1 0 0,-1 0 1 0 0,1 0-1 0 0,-1 0 1 0 0,1-1-9 0 0,12-4 20 0 0,6 1 29 0 0,-14 3-37 0 0,-1 0-1 0 0,1-1 1 0 0,-1 1 0 0 0,4-3-12 0 0,15-8 57 0 0,0-2 0 0 0,-1-1 0 0 0,1-2-57 0 0,5-7 13 0 0,-1-2-37 0 0,-26 21-14 0 0,1 0 1 0 0,-1 0-1 0 0,0 0 1 0 0,-1 0-1 0 0,0-1 1 0 0,1 0 37 0 0,-1 1-23 0 0,-3 5 14 0 0,1 0 0 0 0,-1 0 0 0 0,1-1 0 0 0,-1 1 0 0 0,0 0 0 0 0,1 0 0 0 0,-1-1 0 0 0,0 1 0 0 0,0-1 0 0 0,0 1 0 0 0,0 0 0 0 0,0-1 0 0 0,0 1 9 0 0,-1-2-35 0 0,1 1 0 0 0,-1-1 1 0 0,0 1-1 0 0,0-1 0 0 0,0 1 0 0 0,0 0 0 0 0,-1-1 0 0 0,0 0 35 0 0,-2-5-100 0 0,-1-2-52 0 0,4 7 116 0 0,0 1 1 0 0,0-1-1 0 0,-1 1 1 0 0,1 0-1 0 0,-1 0 0 0 0,1 0 1 0 0,-1 0-1 0 0,1 0 1 0 0,-1 0 35 0 0,-6-6-159 0 0,5 4 61 0 0,-1 1 0 0 0,1-1 1 0 0,0 1-1 0 0,-1 0 0 0 0,0 0 0 0 0,0 0 98 0 0,1 2-46 0 0,1 0-37 0 0,-1 0-34 0 0,1 0-33 0 0,-3-2-243 0 0,1 1-108 0 0,0 0-9 0 0,1 0-61 0 0,-1 1-52 0 0,1-1-41 0 0,-4 0-749 0 0,-2 1-794 0 0</inkml:trace>
  <inkml:trace contextRef="#ctx0" brushRef="#br0" timeOffset="739.77">1164 83 5848 0 0,'0'0'168'0'0,"-3"-2"-3"0"0,-4-5-110 0 0,0 3 30 0 0,0 1 107 0 0,1 0 156 0 0,0-8 355 0 0,-5 6 29 0 0,7-2-266 0 0,0 2-69 0 0,-7 3-94 0 0,0 0-26 0 0,-2-4 26 0 0,0-1-17 0 0,1 6-40 0 0,-3-2 17 0 0,0-8 2 0 0,12 9-56 0 0,-1 0-93 0 0,0 2-59 0 0,-1 1-31 0 0,2-1 40 0 0,-4 0-8 0 0,-1 0 40 0 0,-31 0 474 0 0,33 1-493 0 0,0 1-42 0 0,-2 3-1 0 0,6-4-28 0 0,1 0 1 0 0,-1 0 0 0 0,1 0-1 0 0,-1 0 1 0 0,0 0 0 0 0,1-1 0 0 0,-1 1-1 0 0,0-1 1 0 0,1 1 0 0 0,-1-1 0 0 0,-2 1-9 0 0,-1 2 53 0 0,3-1-60 0 0,-3 2 33 0 0,1 0 0 0 0,-1 0 0 0 0,2 1 0 0 0,-1 0 0 0 0,0 1-26 0 0,-2 7 64 0 0,-1-8-49 0 0,7-5-15 0 0,-1 0 0 0 0,1 0 0 0 0,-1 1 0 0 0,1-1 0 0 0,0 0 0 0 0,-1 1 0 0 0,1-1 0 0 0,-1 0 0 0 0,1 1 0 0 0,0-1 0 0 0,-1 1 0 0 0,1-1 0 0 0,0 0 0 0 0,0 1 0 0 0,-1-1 0 0 0,1 1 0 0 0,0-1 0 0 0,0 1 0 0 0,-1-1 0 0 0,1 1 0 0 0,0-1 0 0 0,0 1 0 0 0,0-1 0 0 0,0 1 0 0 0,0-1 0 0 0,0 1 1 0 0,0-1-1 0 0,0 1 0 0 0,0-1 0 0 0,0 1 0 0 0,0-1 0 0 0,0 1 0 0 0,0 29 38 0 0,-1 24 37 0 0,5-26-52 0 0,2-12-20 0 0,-5-13 2 0 0,1 1 1 0 0,-1-1 0 0 0,0 1-1 0 0,0 0 1 0 0,0-1-1 0 0,-1 1 1 0 0,1-1-1 0 0,-1 1 1 0 0,0 0-6 0 0,0 3 2 0 0,1 0 0 0 0,0 0 0 0 0,0 0 0 0 0,1 0 0 0 0,-1 0 0 0 0,2 0-2 0 0,1 10-1 0 0,2 16 11 0 0,5-1 33 0 0,5 31-22 0 0,-15-60-14 0 0,0 1-1 0 0,0-1 0 0 0,0 1 1 0 0,-1-1-1 0 0,0 1 0 0 0,0-1 1 0 0,0 1-1 0 0,0 0-6 0 0,2 16 13 0 0,-1-16-8 0 0,1 5 7 0 0,0-1 0 0 0,1 0 0 0 0,0 1 1 0 0,2 2-13 0 0,0-2 0 0 0,-4-8 4 0 0,0 0 0 0 0,0 1-1 0 0,0-1 1 0 0,0 1 0 0 0,-1-1 0 0 0,1 1-1 0 0,0 0 1 0 0,-1-1 0 0 0,1 1 0 0 0,-1 0 0 0 0,0 0-1 0 0,1-1 1 0 0,-1 1 0 0 0,0 0-4 0 0,0 24 18 0 0,0 11 52 0 0,0-35-80 0 0,0-2-77 0 0,0 0-79 0 0,0 0 41 0 0,0 0-32 0 0,0 0-37 0 0,0 0-33 0 0,0 0-317 0 0,0 0 70 0 0,0 0-46 0 0,0 0-617 0 0,0 0-488 0 0,0 0-922 0 0</inkml:trace>
  <inkml:trace contextRef="#ctx0" brushRef="#br0" timeOffset="1049.72">656 296 7912 0 0,'0'0'232'0'0,"3"0"-14"0"0,1 0-187 0 0,8 0 84 0 0,-5 1-13 0 0,0 1 41 0 0,1 3 25 0 0,2 1 72 0 0,4-3 63 0 0,3-3 4 0 0,0 1-56 0 0,-5 0-60 0 0,0-1-1 0 0,1 0 1 0 0,-1-1 0 0 0,0 0 0 0 0,8-2-191 0 0,-3-2 192 0 0,-10 3-115 0 0,0 0-1 0 0,0 1 1 0 0,-1-1 0 0 0,1 1 0 0 0,0 1 0 0 0,1-1-77 0 0,8 2 127 0 0,-7-1-32 0 0,1 0 0 0 0,-1 0 0 0 0,1-1 0 0 0,4-1-95 0 0,5-3 106 0 0,-9 3-40 0 0,1-1 0 0 0,-1 2 0 0 0,1-1 0 0 0,7 1-66 0 0,-2 1 51 0 0,-8 1-21 0 0,0-1-1 0 0,0-1 0 0 0,0 1 0 0 0,0-1 1 0 0,2-1-30 0 0,7-3 44 0 0,-11 3-35 0 0,1 0-1 0 0,0 1 1 0 0,0 0-1 0 0,0 0 1 0 0,0 0 0 0 0,0 1-9 0 0,19 0-35 0 0,-1 0-56 0 0,55 0-329 0 0,-63 0 70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7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8656 0 0,'0'0'250'0'0,"0"2"4"0"0,1 19-169 0 0,-1-19-82 0 0,1-1 0 0 0,-1 1 1 0 0,0 0-1 0 0,1 0 0 0 0,-1-1 0 0 0,1 1 1 0 0,0 0-1 0 0,0-1 0 0 0,0 1 0 0 0,0-1 1 0 0,0 1-1 0 0,0-1-3 0 0,3 7 88 0 0,-2-2 13 0 0,-2 1 52 0 0,0 3 44 0 0,0-2-40 0 0,1 3 44 0 0,5 10 179 0 0,-3-13-224 0 0,1 0 47 0 0,-4-7-148 0 0,1 1 0 0 0,-1-1 1 0 0,1 1-1 0 0,-1-1 0 0 0,0 1 1 0 0,0-1-1 0 0,1 1 0 0 0,-1-1 1 0 0,0 1-1 0 0,0-1-55 0 0,-1 1 60 0 0,1-1 0 0 0,0 1 0 0 0,1-1 0 0 0,-1 1 0 0 0,0-1 0 0 0,0 1 0 0 0,1-1 0 0 0,-1 1 0 0 0,1-1 0 0 0,-1 1-60 0 0,6 8 351 0 0,1 1-65 0 0,2 2 10 0 0,-3-1-57 0 0,-2 1 28 0 0,1-4-80 0 0,2 7 63 0 0,-4-2-106 0 0,-2-12-113 0 0,-1 1 0 0 0,1-1 0 0 0,-1 0 0 0 0,1 1 0 0 0,0-1 0 0 0,0 0 0 0 0,0 0 0 0 0,0 1 0 0 0,0-1 0 0 0,1 0 0 0 0,-1 0 0 0 0,1 0 1 0 0,-1 0-1 0 0,1 0-31 0 0,3 3 86 0 0,-1 1 1 0 0,0 0 0 0 0,0 0-1 0 0,0 0 1 0 0,-1 1 0 0 0,0 0-87 0 0,0-1 56 0 0,3 8 90 0 0,-2-13-125 0 0,-1 0-13 0 0,6 16-18 0 0,-2-8-45 0 0,-3-5-66 0 0,-4-4 121 0 0,2 2-226 0 0,-1-1-251 0 0,-1-1-453 0 0,0 0-42 0 0</inkml:trace>
  <inkml:trace contextRef="#ctx0" brushRef="#br0" timeOffset="461.84">607 66 5328 0 0,'0'0'116'0'0,"0"0"17"0"0,0 0 12 0 0,0 0-42 0 0,0 0-6 0 0,0 0 75 0 0,0 0 40 0 0,-3 0 258 0 0,-5 0-160 0 0,-14 0 477 0 0,14 0-537 0 0,2 0-74 0 0,0 0-39 0 0,1 0-50 0 0,0 0-60 0 0,0 3 216 0 0,-13 8 14 0 0,9-6-148 0 0,0 0 36 0 0,-4 6 141 0 0,3 6-167 0 0,9-14-109 0 0,0-1 0 0 0,0 0 0 0 0,-1 0 1 0 0,1 1-1 0 0,0-1 0 0 0,-1 0 0 0 0,1 0 1 0 0,-1 0-1 0 0,0-1 0 0 0,0 1 0 0 0,0 0 1 0 0,0 0-11 0 0,-7 1 35 0 0,9-3-34 0 0,-1 0-1 0 0,1 0 1 0 0,0 0 0 0 0,0 0-1 0 0,-1 0 1 0 0,1 0-1 0 0,0 0 1 0 0,0 0-1 0 0,-1 0 1 0 0,1 0 0 0 0,0 0-1 0 0,0 0 1 0 0,-1 0-1 0 0,1 0 1 0 0,0 0-1 0 0,0 1 1 0 0,0-1 0 0 0,0 0-1 0 0,-1 0 1 0 0,1 0-1 0 0,0 0 1 0 0,0 1 0 0 0,0-1-1 0 0,0 0 1 0 0,-1 0-1 0 0,1 0 1 0 0,0 1-1 0 0,0-1 1 0 0,0 0 0 0 0,0 0-1 0 0,0 0 1 0 0,0 1-1 0 0,0-1 1 0 0,0 0-1 0 0,-2 29 73 0 0,2-19-36 0 0,1 21-7 0 0,0-30-31 0 0,-1 0 0 0 0,0 1 0 0 0,1-1 1 0 0,-1 0-1 0 0,0 0 0 0 0,1 0 0 0 0,0 1 0 0 0,-1-1 0 0 0,1 0 0 0 0,0 0 0 0 0,-1 0 0 0 0,1 0 0 0 0,0 0 0 0 0,0 0 1 0 0,0-1-1 0 0,0 1 0 0 0,0 0 0 0 0,0 0 0 0 0,0-1 0 0 0,1 1 1 0 0,3 2-12 0 0,-5-3 9 0 0,1 0 0 0 0,0 1 1 0 0,-1-1-1 0 0,1 0 0 0 0,0 1 1 0 0,-1-1-1 0 0,1 0 0 0 0,0 1 1 0 0,-1-1-1 0 0,1 1 0 0 0,-1-1 1 0 0,1 1-1 0 0,-1-1 0 0 0,1 1 1 0 0,-1 0-1 0 0,0-1 0 0 0,1 1 1 0 0,-1-1-1 0 0,0 1 0 0 0,1 0 1 0 0,-1-1-1 0 0,0 1 3 0 0,3 5-2 0 0,0-2 2 0 0,0 0 0 0 0,1 0 0 0 0,-1 0 0 0 0,1 0 0 0 0,0-1 0 0 0,0 1 0 0 0,0-1 0 0 0,1 0 0 0 0,-1 0 0 0 0,1 0 0 0 0,0-1 0 0 0,0 0 0 0 0,2 1 0 0 0,2 0 0 0 0,0 1 0 0 0,0 0 0 0 0,-1 1 0 0 0,1 0 0 0 0,5 5 0 0 0,-7-5 0 0 0,32 27 0 0 0,-25-22 0 0 0,0 0 0 0 0,0 1 0 0 0,6 7 0 0 0,-12-10 0 0 0,-5-4 0 0 0,0-1 0 0 0,1 1 0 0 0,-1-1 0 0 0,1 0 0 0 0,0 0 0 0 0,0 0 0 0 0,8 2-4 0 0,-10-4 8 0 0,0 0-1 0 0,1 0 1 0 0,-1 0-1 0 0,0 1 1 0 0,0-1-1 0 0,0 0 1 0 0,1 2-4 0 0,0 0 104 0 0,-3-3 11 0 0,0 0-3 0 0,0 0 21 0 0,0 0 90 0 0,0 0 38 0 0,-1 6 39 0 0,-2-1-99 0 0,-2 0-60 0 0,-4 1-46 0 0,1-2-39 0 0,4 0 12 0 0,0-2 58 0 0,1 0-57 0 0,-7-3-28 0 0,8 0-11 0 0,-35 1-81 0 0,14 0-15 0 0,4 0-38 0 0,-1 0-63 0 0,14 1 14 0 0,1 0 100 0 0,-4 3-10 0 0,6-2 9 0 0,1-1-38 0 0,-1 1-39 0 0,1-1-55 0 0,-1 0-65 0 0,1 1-75 0 0,-1-2-85 0 0,1 1-96 0 0,-1 0-106 0 0,0-1-117 0 0,1 0-624 0 0,1 0-766 0 0</inkml:trace>
  <inkml:trace contextRef="#ctx0" brushRef="#br0" timeOffset="1388.77">230 0 9384 0 0,'0'0'208'0'0,"0"0"33"0"0,0 0 16 0 0,0 0-109 0 0,0 0-88 0 0,0 0-55 0 0,0 0-30 0 0,0 0-100 0 0,-1 0-89 0 0,0 0 59 0 0,0 0-36 0 0,1 0-39 0 0,-1 0-37 0 0,-2 0-358 0 0,0 0-250 0 0,-3 0-577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8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 0 7920 0 0,'0'0'174'0'0,"0"0"29"0"0,-3 3 13 0 0,-11 8-31 0 0,1-6-147 0 0,7 6-38 0 0,-5-4-20 0 0,0-1 42 0 0,6 0 61 0 0,0 5 186 0 0,-2 2 189 0 0,0-4-182 0 0,-2 3 77 0 0,4-1-52 0 0,3 1-46 0 0,1-1-39 0 0,0 4 94 0 0,-8 0-7 0 0,3-6-179 0 0,-8 15 141 0 0,11-17-185 0 0,0 1 0 0 0,0-1 0 0 0,1 1 0 0 0,0-1 0 0 0,0 1 1 0 0,1 0-1 0 0,0 1-80 0 0,-1 17 232 0 0,2-16-119 0 0,-2-1-32 0 0,-7 11 62 0 0,7-16-103 0 0,-1 5 124 0 0,3-1-65 0 0,3 0-38 0 0,3 0-18 0 0,-1-2 21 0 0,-2 1-5 0 0,-3-7-53 0 0,0 1-1 0 0,0-1 1 0 0,0 1 0 0 0,1-1-1 0 0,-1 1 1 0 0,0-1-1 0 0,0 1 1 0 0,1-1-1 0 0,-1 1 1 0 0,0-1 0 0 0,1 1-1 0 0,-1-1 1 0 0,0 0-1 0 0,1 1 1 0 0,-1-1 0 0 0,1 0-1 0 0,-1 1 1 0 0,0-1-1 0 0,1 0 1 0 0,-1 0 0 0 0,1 1-1 0 0,-1-1 1 0 0,1 0-1 0 0,-1 0 1 0 0,1 0 0 0 0,-1 0-1 0 0,1 1 1 0 0,-1-1-1 0 0,1 0 1 0 0,0 0-1 0 0,-1 0 1 0 0,1 0 0 0 0,-1 0-1 0 0,1 0 1 0 0,-1-1-1 0 0,1 1 1 0 0,-1 0 0 0 0,1 0-6 0 0,1 0 21 0 0,0 1 1 0 0,1-1 0 0 0,-1 1-1 0 0,0-1 1 0 0,0 1 0 0 0,1 0-1 0 0,-1 0 1 0 0,0 0 0 0 0,0 0 0 0 0,2 1-22 0 0,-3-1 12 0 0,0 0-1 0 0,1 0 1 0 0,-1 0 0 0 0,1-1 0 0 0,-1 1 0 0 0,1 0 0 0 0,-1-1 0 0 0,1 1 0 0 0,-1-1 0 0 0,1 1 0 0 0,0-1 0 0 0,-1 0 0 0 0,1 0 0 0 0,0 0 0 0 0,-1 0 0 0 0,1 0 0 0 0,0 0 0 0 0,-1 0 0 0 0,1-1 0 0 0,-1 1 0 0 0,1 0 0 0 0,0-1 0 0 0,-1 1 0 0 0,1-1-12 0 0,7-4 46 0 0,-8 4-37 0 0,0 0 1 0 0,1 0 0 0 0,-1 0 0 0 0,1 0 0 0 0,0 0 0 0 0,-1 1 0 0 0,1-1-1 0 0,-1 1 1 0 0,1-1 0 0 0,0 1 0 0 0,0-1 0 0 0,-1 1 0 0 0,1 0 0 0 0,0 0-10 0 0,0 0 7 0 0,-1 0 0 0 0,1 0 1 0 0,-1 0-1 0 0,1 0 0 0 0,-1 0 1 0 0,1-1-1 0 0,-1 1 0 0 0,0-1 1 0 0,1 1-1 0 0,-1-1-7 0 0,16-12 15 0 0,-9 5-16 0 0,-5 5-3 0 0,1 0 1 0 0,-1-1 0 0 0,0 1-1 0 0,0-1 1 0 0,0 0-1 0 0,0 0 4 0 0,4-12-133 0 0,12-30-350 0 0,-12 29 318 0 0,-4-1-195 0 0,-3-3-17 0 0,-1 8 162 0 0,1-40-830 0 0,0 17 275 0 0,0 7 34 0 0,0 15 326 0 0,0 1-34 0 0,0 8 68 0 0,1 1-68 0 0,-1-2-320 0 0,2-1-80 0 0,3-4-344 0 0,4-8-660 0 0</inkml:trace>
  <inkml:trace contextRef="#ctx0" brushRef="#br0" timeOffset="307.92">329 66 6392 0 0,'0'2'141'0'0,"0"3"-81"0"0,-1-3-28 0 0,1 0-1 0 0,0 1 0 0 0,0-1 0 0 0,0 1 0 0 0,1-1 0 0 0,-1 1 0 0 0,1-1 0 0 0,-1 0 0 0 0,1 2-31 0 0,4 6 94 0 0,0-1-38 0 0,2 4-23 0 0,9 24-33 0 0,-11-26 9 0 0,-1 0 9 0 0,-1-3 60 0 0,-2-1 55 0 0,0 2 85 0 0,0 3 95 0 0,1-2-86 0 0,2-2-73 0 0,6 7 138 0 0,-4-5-86 0 0,1 1 90 0 0,-2 0-16 0 0,-1-2-75 0 0,-4-8-186 0 0,1 0 0 0 0,-1-1 0 0 0,1 1 0 0 0,-1 0 1 0 0,1 0-1 0 0,0-1 0 0 0,-1 1 0 0 0,1 0 0 0 0,0-1 1 0 0,0 1-1 0 0,0-1 0 0 0,0 1 0 0 0,0 0-19 0 0,6 2 142 0 0,-7-3-128 0 0,1 0 1 0 0,-1 0-1 0 0,1 0 1 0 0,-1 1-1 0 0,1-1 1 0 0,-1 0-1 0 0,1 0 1 0 0,-1 0-1 0 0,0 1 0 0 0,1-1 1 0 0,-1 0-1 0 0,1 0 1 0 0,-1 1-1 0 0,0-1 1 0 0,1 0-1 0 0,-1 1 1 0 0,0-1-1 0 0,1 1 1 0 0,-1-1-1 0 0,0 0 1 0 0,0 1-1 0 0,1-1 1 0 0,-1 1-1 0 0,0-1 1 0 0,0 1-1 0 0,0-1 1 0 0,0 1-1 0 0,0-1 1 0 0,0 1-1 0 0,1-1 1 0 0,-1 1-1 0 0,0-1 1 0 0,0 1-1 0 0,0-1 1 0 0,-1 1-1 0 0,1-1-14 0 0,0 3 280 0 0,0-3-21 0 0,6 3-3 0 0,1 0-149 0 0,15 4 44 0 0,-13-5-41 0 0,1-1 94 0 0,-5-1-59 0 0,-1 0 35 0 0,-15 0 147 0 0,9 0-17 0 0,-1 0-74 0 0,-9-3-90 0 0,9 2-93 0 0,1-1-1 0 0,-1 1 0 0 0,0-1 1 0 0,0 0-1 0 0,1 0 1 0 0,-1 0-1 0 0,1-1 1 0 0,0 1-1 0 0,-1-1-52 0 0,-3-7 88 0 0,-3-8 36 0 0,2 4-36 0 0,6 12-76 0 0,0 0 1 0 0,0-1-1 0 0,1 1 1 0 0,-1 0 0 0 0,1 0-1 0 0,-1 0 1 0 0,1 0 0 0 0,0-1-1 0 0,0 1 1 0 0,0 0 0 0 0,0 0-1 0 0,0-1 1 0 0,1 1-1 0 0,-1 0 1 0 0,1-1-13 0 0,0 0 12 0 0,0 0-1 0 0,0 1 0 0 0,0-1 1 0 0,0 0-1 0 0,0 1 1 0 0,1-1-1 0 0,-1 1 1 0 0,1-1-1 0 0,0 1 1 0 0,1-2-12 0 0,22-17 69 0 0,6 0-30 0 0,-24 17-30 0 0,5-3 5 0 0,-10 7-13 0 0,0-1 1 0 0,-1 0-1 0 0,1 0 0 0 0,0 0 0 0 0,-1 0 0 0 0,1 0 0 0 0,0-1 1 0 0,-1 1-1 0 0,0 0 0 0 0,1-1 0 0 0,-1 0-1 0 0,3-5 49 0 0,-3-4 47 0 0,-1 10-89 0 0,0-1 0 0 0,0 1 0 0 0,1 0-1 0 0,-1-1 1 0 0,1 1 0 0 0,-1-1 0 0 0,1 1 0 0 0,-1 0 0 0 0,1-1 0 0 0,0 1-1 0 0,0 0 1 0 0,0-1 0 0 0,0 1 0 0 0,0 0 0 0 0,0 0 0 0 0,0 0 0 0 0,0 0 0 0 0,0 0-1 0 0,0 0 1 0 0,1 0 0 0 0,-1 0 0 0 0,0 1 0 0 0,1-1 0 0 0,-1 0 0 0 0,1 1-7 0 0,6-4 25 0 0,0 1 1 0 0,0 1-1 0 0,0-1 1 0 0,1 1-26 0 0,-8 2 1 0 0,5-1 2 0 0,0 0 0 0 0,-1 0 0 0 0,1 1 0 0 0,4 0-3 0 0,20 0 0 0 0,-28 0 0 0 0,0 0 0 0 0,-1 0 0 0 0,1 0 0 0 0,0 0 0 0 0,0 0 0 0 0,-1 1 0 0 0,1-1 0 0 0,0 1 0 0 0,-1-1 0 0 0,1 1 0 0 0,12 10-14 0 0,-12-9-35 0 0,-2-2-76 0 0,1 0-80 0 0,-1 0 58 0 0,0 0-35 0 0,0 0-37 0 0,0 0-35 0 0,0 1-349 0 0,0-1 80 0 0,1 0-47 0 0,0 2-675 0 0,4 3-597 0 0,4 4-884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38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11256 0 0,'0'0'256'0'0,"0"0"34"0"0,0 0 21 0 0,0 0-35 0 0,0 0-95 0 0,0 0-33 0 0,0 0 158 0 0,0 0 290 0 0,0 0 32 0 0,0 0-261 0 0,0 0-156 0 0,0 0-45 0 0,0 0 23 0 0,0 0 67 0 0,0 0-21 0 0,0 0-187 0 0,0 0-118 0 0,0 0-103 0 0,0 0 35 0 0,0 0-40 0 0,0 0-43 0 0,0 0-42 0 0,0 0-36 0 0,0 0-35 0 0,0 0-221 0 0,0 0-57 0 0,0 0-729 0 0,0 0-582 0 0,0 0-1098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6.3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312 377 5640 0 0,'-3'0'124'0'0,"2"0"-118"0"0,1 0 0 0 0,0 0 0 0 0,-1 0 0 0 0,1 0 0 0 0,-1 0 0 0 0,1 0 0 0 0,-1 0 0 0 0,1 0 0 0 0,0 0 0 0 0,-1 0 0 0 0,1 0 0 0 0,-1 0 0 0 0,1 0 0 0 0,-1-1 0 0 0,1 1 0 0 0,0 0 0 0 0,-1 0 0 0 0,1-1 0 0 0,0 1 0 0 0,-1 0 0 0 0,1 0 0 0 0,0-1 0 0 0,-1 1 0 0 0,1 0 0 0 0,0-1 0 0 0,0 1 0 0 0,-1 0 0 0 0,1-1 0 0 0,0 1 0 0 0,0-1 0 0 0,-1 1-6 0 0,-3-7 108 0 0,-10 1 30 0 0,6 2-110 0 0,-17-8-28 0 0,15 5 17 0 0,4 0 47 0 0,6 7-64 0 0,-7-6 133 0 0,-1 2 58 0 0,1 1 49 0 0,-2 1 40 0 0,-4 0 227 0 0,-9 2 316 0 0,6 1-278 0 0,2 1-303 0 0,3 4-52 0 0,3-1-61 0 0,3-2-61 0 0,4-3-52 0 0,1 0 0 0 0,-1 1 0 0 0,0-1 0 0 0,1 0-1 0 0,-1 1 1 0 0,0-1 0 0 0,1 0 0 0 0,-1 1 0 0 0,1-1-1 0 0,-1 1 1 0 0,1-1 0 0 0,-1 1 0 0 0,1-1 0 0 0,-1 1-1 0 0,1-1 1 0 0,-1 1 0 0 0,1 0 0 0 0,0-1 0 0 0,-1 1 0 0 0,1 0-1 0 0,0-1 1 0 0,-1 1-16 0 0,-1 5 63 0 0,0-3-6 0 0,-1 1 0 0 0,0-1 1 0 0,1 0-1 0 0,-1 0 0 0 0,0 0 1 0 0,-3 2-58 0 0,-7 7 135 0 0,4 1-58 0 0,3 2-13 0 0,1 2-19 0 0,4-12-31 0 0,0 0 0 0 0,0-1 0 0 0,0 1 0 0 0,-1-1 0 0 0,0 0 0 0 0,-1 2-14 0 0,-8 13 24 0 0,6 9 29 0 0,-1-12-35 0 0,5-13-9 0 0,-1 1 0 0 0,1-1 0 0 0,0 0 0 0 0,0 1 1 0 0,1-1-1 0 0,-1 1 0 0 0,1 0 0 0 0,-1 1-9 0 0,1 96 240 0 0,5-85-215 0 0,5 0 90 0 0,16 9 189 0 0,-20-19-225 0 0,-3-4 27 0 0,1 0-49 0 0,5-3-20 0 0,-6 0-5 0 0,8 2 24 0 0,17-1 203 0 0,-18-3-209 0 0,-4 0-40 0 0,0 0 5 0 0,1 0 0 0 0,-1-1 0 0 0,0 0-1 0 0,0 0 1 0 0,0 0 0 0 0,0-1-15 0 0,2-3 0 0 0,-5 4 0 0 0,0 1 0 0 0,1-1 0 0 0,-1 1 0 0 0,1 0 0 0 0,0 0 0 0 0,0 1 0 0 0,7-3 2 0 0,-10 4-3 0 0,1 1 0 0 0,-1-1 0 0 0,1 1 0 0 0,-1-1 0 0 0,1 0 0 0 0,-1 0 0 0 0,0 0 0 0 0,1 0 0 0 0,-1 0 0 0 0,0 0 0 0 0,0 0 0 0 0,0 0 0 0 0,1-1 0 0 0,-1 1 0 0 0,-1 0 0 0 0,2-1 1 0 0,5-9-23 0 0,5-7-43 0 0,-1 0-65 0 0,8-17-205 0 0,-11 18 221 0 0,-1-11-197 0 0,-6-3-48 0 0,-1 9 162 0 0,0 5 101 0 0,0-43-163 0 0,0 57 247 0 0,0-1 1 0 0,0 1-1 0 0,-1-1 1 0 0,1 1-1 0 0,-1 0 1 0 0,0-1-1 0 0,0 1 0 0 0,0 0 1 0 0,-2-3 12 0 0,-2-10-15 0 0,-1-17 15 0 0,1 16 0 0 0,3 11 0 0 0,0-1 0 0 0,1 0 0 0 0,-1 0 0 0 0,2 0 0 0 0,-1 0 0 0 0,0 0 0 0 0,0-5 0 0 0,0 0 0 0 0,-1 0 0 0 0,-1 1 0 0 0,-2-7 0 0 0,1-16 0 0 0,5 19 0 0 0,0 9 0 0 0,-1 0 0 0 0,0 1 0 0 0,0-1 0 0 0,0 0 0 0 0,-1 1 0 0 0,0-1 0 0 0,0 1 0 0 0,-1-3 0 0 0,-9-19 13 0 0,10 20 24 0 0,-1-6-26 0 0,2 6 60 0 0,1 3 23 0 0,-1-1 56 0 0,2 5-84 0 0,-1 1-65 0 0,0-1-1 0 0,0 0 0 0 0,0 0 1 0 0,0 0-1 0 0,-1 1 0 0 0,1-1 1 0 0,0 1-1 0 0,0-1 0 0 0,0 0 1 0 0,-1 1-1 0 0,1-1 0 0 0,0 1 1 0 0,-1 0-1 0 0,1-1 0 0 0,-1 1 1 0 0,1-1-1 0 0,0 1 0 0 0,-1 0 1 0 0,1 0-1 0 0,-1-1 0 0 0,11 20-42 0 0,-9-17 39 0 0,7 21 131 0 0,1-1-2 0 0,3-5 24 0 0,0 1-26 0 0,-10-14-96 0 0,0 1 0 0 0,0-1 1 0 0,-1 0-1 0 0,1 1 0 0 0,-1-1 1 0 0,-1 1-1 0 0,1 0 0 0 0,-1 0-28 0 0,1 9 51 0 0,4 14 44 0 0,9-6-7 0 0,-5-8-32 0 0,7 19 60 0 0,5 24 129 0 0,-9-24-102 0 0,8 10 89 0 0,-15-35-150 0 0,-1 1 0 0 0,-1 0 0 0 0,1 0 0 0 0,0 8-82 0 0,1 14 192 0 0,5 1 0 0 0,-6-3 5 0 0,2-17-63 0 0,-2-3 9 0 0,-3 5 39 0 0,-2-12-148 0 0,0 0 0 0 0,0 0 0 0 0,0 0 1 0 0,0 0-1 0 0,1 0 0 0 0,0 0 1 0 0,0 1-35 0 0,6 4 189 0 0,-6-8-182 0 0,-1 1 0 0 0,1-1 1 0 0,-1 0-1 0 0,0 1 0 0 0,1-1 0 0 0,-1 0 0 0 0,1 1 1 0 0,-1-1-1 0 0,0 1 0 0 0,1-1 0 0 0,-1 0 1 0 0,0 1-1 0 0,0-1 0 0 0,1 1 0 0 0,-1-1 0 0 0,0 1 1 0 0,0-1-1 0 0,0 1 0 0 0,0-1 0 0 0,1 1 0 0 0,-1-1 1 0 0,0 1-1 0 0,0 0 0 0 0,0-1 0 0 0,0 1 1 0 0,0-1-1 0 0,0 1 0 0 0,-1-1 0 0 0,1 1-7 0 0,0 4 52 0 0,0-2-31 0 0,0 0 22 0 0,0 0 26 0 0,0 2 44 0 0,0-5-113 0 0,0 7 72 0 0,-2-3-64 0 0,1-3-129 0 0,0-1 97 0 0,0 1 63 0 0,-1-1 118 0 0,1 1-145 0 0,0-1-67 0 0,-1 0-57 0 0,1 0-68 0 0,-1 0-81 0 0,1 0 38 0 0,0 0-45 0 0,0 0-48 0 0,-1 0-51 0 0,1 0 40 0 0,0 0-49 0 0,0 0-42 0 0,0 0-38 0 0,-1 0-133 0 0,0 0-38 0 0,-3 0-1381 0 0</inkml:trace>
  <inkml:trace contextRef="#ctx0" brushRef="#br0" timeOffset="267.66">705 312 10104 0 0,'0'0'230'0'0,"0"2"30"0"0,0 7-114 0 0,-1 14 180 0 0,2-15-258 0 0,2-1-42 0 0,2 1-26 0 0,-4-6 0 0 0,0-1 0 0 0,0 1 0 0 0,0-1 0 0 0,-1 1 0 0 0,1-1 0 0 0,0 1 0 0 0,-1-1 0 0 0,1 1 0 0 0,-1 0 0 0 0,1 0 0 0 0,-1-1 0 0 0,0 1 0 0 0,0 0 0 0 0,0 0 0 0 0,0 6 54 0 0,-1 2 90 0 0,1 0 83 0 0,0 14 387 0 0,2-16-455 0 0,0 0-37 0 0,0-2-29 0 0,1 1 20 0 0,-1 0 1 0 0,0 0-1 0 0,-1 0 1 0 0,1 0-1 0 0,-1 0 1 0 0,-1 0 0 0 0,1 1-114 0 0,-1-7 21 0 0,0 1 1 0 0,0 0-1 0 0,0-1 1 0 0,0 1-1 0 0,1 0 1 0 0,-1-1 0 0 0,1 1-1 0 0,-1-1 1 0 0,1 1-1 0 0,0 0-21 0 0,8 10 141 0 0,-6-7-68 0 0,-1 4-81 0 0,4 3 74 0 0,-3-6-49 0 0,1 2-54 0 0,-3-3-34 0 0,-1 2-48 0 0,1-7 39 0 0,-1 0-53 0 0,1 0-69 0 0,0 0-110 0 0,1 0-130 0 0,0 0-117 0 0,0 0 77 0 0,0 0-44 0 0,1 0-621 0 0,-1 0-489 0 0,-1 0-930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24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6880 0 0,'0'0'157'0'0,"0"0"23"0"0,0 3 11 0 0,0 10-47 0 0,0 4-96 0 0,3 2-48 0 0,-1-13 27 0 0,0 1 55 0 0,1 0 41 0 0,-1-1 28 0 0,-1 0-1 0 0,0 1 1 0 0,0-1 0 0 0,0 0 0 0 0,0 6-151 0 0,-2-5 244 0 0,2 9 250 0 0,1-7-193 0 0,3 0-106 0 0,2 3 86 0 0,-5 0-64 0 0,-2 18 389 0 0,3-24-324 0 0,-2-5-217 0 0,1 1 17 0 0,4 6-49 0 0,-4-5 26 0 0,-1 1 64 0 0,-1-1 16 0 0,1 1 54 0 0,-1-1 61 0 0,0 1 70 0 0,0 7-226 0 0,0-8-2 0 0,0-3 0 0 0,0 0 9 0 0,0 0 39 0 0,0 0 15 0 0,0 0 1 0 0,0 0-7 0 0,0 0-28 0 0,0 0-11 0 0,3-3-2 0 0,8-10-19 0 0,-10 11-91 0 0,-1 1 1 0 0,1 0-1 0 0,-1-1 0 0 0,0 1 1 0 0,1-1-1 0 0,-1 1 0 0 0,0-1 1 0 0,0 1-1 0 0,0-1 0 0 0,0 0-2 0 0,2-17-4 0 0,2 9 12 0 0,9-26 57 0 0,-10 30-52 0 0,0-1 3 0 0,0 1 1 0 0,1 0-1 0 0,-1-1 0 0 0,1 1 0 0 0,1 1 1 0 0,0-1-17 0 0,3-2 0 0 0,-5 4 0 0 0,0 1 0 0 0,0-1 0 0 0,1 1 0 0 0,0 0 0 0 0,-1 0 0 0 0,2 1 0 0 0,5-3-10 0 0,-7 4 2 0 0,-1 0 0 0 0,1-1 0 0 0,-1 1 1 0 0,0 0-1 0 0,0-1 0 0 0,0 1 0 0 0,0-1 0 0 0,0 0 1 0 0,0 0 7 0 0,15-11-16 0 0,-16 12 16 0 0,1 1 0 0 0,0-1 0 0 0,0 1 0 0 0,-1-1 0 0 0,1 1 0 0 0,0 0 0 0 0,0 0 0 0 0,-1 0 0 0 0,1 0 0 0 0,0 0 0 0 0,28 3 0 0 0,-27-3 0 0 0,-1 1 0 0 0,1 0 0 0 0,0 0 0 0 0,-1 0 0 0 0,1 1 0 0 0,-1-1 0 0 0,1 0 0 0 0,-1 1 0 0 0,0 0 0 0 0,0-1 0 0 0,7 13 0 0 0,4-8 0 0 0,-6-2 7 0 0,0 2-1 0 0,0-1 1 0 0,-1 1 0 0 0,1 0 0 0 0,-1 0 0 0 0,2 4-7 0 0,10 9 25 0 0,-5-6-11 0 0,-8-9-13 0 0,0 1 1 0 0,0 0 0 0 0,0 0 0 0 0,-1 0-1 0 0,0 0 1 0 0,1 2-2 0 0,-1 1 25 0 0,-3-5-22 0 0,0 0 0 0 0,0-1-1 0 0,1 1 1 0 0,-1 0 0 0 0,1 0-1 0 0,0-1 1 0 0,0 1 0 0 0,0-1-1 0 0,0 1 1 0 0,0-1 0 0 0,1 0 0 0 0,-1 0-1 0 0,1 0 1 0 0,-1 0 0 0 0,2 0-3 0 0,3 1 21 0 0,-7-3-19 0 0,0 0-1 0 0,1 0 1 0 0,-1 1-1 0 0,1-1 1 0 0,-1 0-1 0 0,1 0 1 0 0,-1 0-1 0 0,1 1 1 0 0,-1-1-1 0 0,0 0 0 0 0,1 0 1 0 0,-1 1-1 0 0,1-1 1 0 0,-1 0-1 0 0,0 1 1 0 0,1-1-1 0 0,-1 0 1 0 0,0 1-1 0 0,0-1 1 0 0,1 1-1 0 0,-1-1 1 0 0,0 1-1 0 0,0-1 1 0 0,1 0-1 0 0,-1 1 1 0 0,0-1-1 0 0,0 1 0 0 0,0-1 1 0 0,0 1-1 0 0,0-1 1 0 0,0 1-1 0 0,0-1 1 0 0,0 1-1 0 0,0-1 1 0 0,0 1-1 0 0,0-1-1 0 0,0 3 70 0 0,0-3-2 0 0,0 0-4 0 0,0 0 5 0 0,0 0 22 0 0,0 0 5 0 0,0 0 0 0 0,0 0 21 0 0,0 0 90 0 0,0 0 38 0 0,0 0 10 0 0,0-3-42 0 0,0-17-185 0 0,0-1-46 0 0,0-48-173 0 0,0 39 134 0 0,0 12 55 0 0,0 2 34 0 0,0 14-35 0 0,0 0-1 0 0,0 0 1 0 0,0 1 0 0 0,0-1-1 0 0,1 0 1 0 0,-1 1 0 0 0,0-1-1 0 0,1 0 1 0 0,-1 1 0 0 0,1-1-1 0 0,0 1 1 0 0,-1-1 0 0 0,1 1-1 0 0,0-1 1 0 0,0 1 0 0 0,0-1-1 0 0,1 0 4 0 0,4-7-7 0 0,11-18-46 0 0,-4 10 15 0 0,-8 12 8 0 0,-1 0-1 0 0,1 0 0 0 0,0 1 1 0 0,0-1-1 0 0,0 1 0 0 0,2 0 31 0 0,-6 3 0 0 0,0 1-1 0 0,0 0 1 0 0,0 0 0 0 0,0-1-1 0 0,0 1 1 0 0,0 0 0 0 0,0 0-1 0 0,0 0 1 0 0,0 0-1 0 0,0 0 1 0 0,0 0 0 0 0,0 1-1 0 0,0-1 1 0 0,0 0 0 0 0,0 0-1 0 0,0 1 1 0 0,0-1-1 0 0,0 0 1 0 0,-1 1 0 0 0,1-1-1 0 0,0 1 1 0 0,0 0-1 0 0,0-1 1 0 0,0 1 0 0 0,-1-1-1 0 0,1 1 1 0 0,0 0 0 0 0,6 4 0 0 0,4 0 0 0 0,-9-4 0 0 0,0 0 0 0 0,1 0 0 0 0,-1 0 0 0 0,0 0 0 0 0,0 1 0 0 0,0-1 0 0 0,1 1 0 0 0,-2 0 0 0 0,2 0 0 0 0,13 17 0 0 0,-9-7 0 0 0,-3-6 0 0 0,0 0 0 0 0,0 1 0 0 0,1-1 0 0 0,4 3 0 0 0,-8-7-1 0 0,1 0 1 0 0,0 0 0 0 0,-1 1 0 0 0,1-1 0 0 0,-1 0 0 0 0,0 0 0 0 0,0 1 0 0 0,1-1 0 0 0,-2 1 0 0 0,1-1 0 0 0,0 1 0 0 0,0-1 0 0 0,-1 1 0 0 0,1 0 1 0 0,-1-1-1 0 0,1 1 1 0 0,0-1 0 0 0,0 1 0 0 0,0-1 0 0 0,0 1 0 0 0,0-1 0 0 0,0 0 0 0 0,1 1 0 0 0,-1-1-1 0 0,1 0 1 0 0,-1 0 0 0 0,1 0-1 0 0,0 0 4 0 0,0 0 0 0 0,0 0 0 0 0,-1 0 0 0 0,1 0 0 0 0,-1 1 0 0 0,0-1 0 0 0,0 0-1 0 0,0 1 1 0 0,0-1 0 0 0,0 1 0 0 0,0-1 0 0 0,-1 1 0 0 0,1 0-4 0 0,-1-1 1 0 0,1 1 0 0 0,0-1 0 0 0,-1 1 0 0 0,1-1 0 0 0,0 1 0 0 0,0-1 0 0 0,1 1 0 0 0,-1-1 0 0 0,0 0 0 0 0,1 0 0 0 0,0 0 0 0 0,-1 0 0 0 0,1 0-1 0 0,0 0 6 0 0,0 0-1 0 0,-1 0 1 0 0,1 0-1 0 0,-1 1 1 0 0,1-1 0 0 0,-1 0-1 0 0,0 0 1 0 0,0 1-1 0 0,0 0-5 0 0,4 7 4 0 0,9 7-4 0 0,0-1 10 0 0,-11-9 8 0 0,2 1 14 0 0,3-7-43 0 0,-8-1 9 0 0,0 0 1 0 0,0 0 0 0 0,0 0-1 0 0,0 0 1 0 0,1 0 0 0 0,-1 0-1 0 0,0 0 1 0 0,0 0-1 0 0,0 0 1 0 0,0 0 0 0 0,0 0-1 0 0,0 0 1 0 0,0 0 0 0 0,0 0-1 0 0,0 0 1 0 0,0 0-1 0 0,1 0 1 0 0,-1 0 0 0 0,0 0-1 0 0,0 0 1 0 0,0 0 0 0 0,0 0-1 0 0,0 0 1 0 0,0 1-1 0 0,0-1 1 0 0,0 0 0 0 0,0 0-1 0 0,0 0 1 0 0,0 0-1 0 0,1 0 1 0 0,-1 0 0 0 0,0 0-1 0 0,0 0 1 0 0,0 0 0 0 0,0 0-1 0 0,0 0 1 0 0,0 0-1 0 0,0 0 1 0 0,0 1 0 0 0,0-1-1 0 0,0 0 1 0 0,0 0 0 0 0,0 0-1 0 0,0 0 1 0 0,0 0-1 0 0,0 0 1 0 0,0 0 0 0 0,0 0-1 0 0,0 0 1 0 0,0 0-1 0 0,0 1 1 0 0,0-1 0 0 0,0 0-1 0 0,0 0 1 0 0,0 0 0 0 0,0 0-1 0 0,0 0 2 0 0,0 1-188 0 0,0-1 68 0 0,0 1 61 0 0,0 0 51 0 0,0 1 100 0 0,2 3 333 0 0,-1-4-343 0 0,0 0-67 0 0,0 0-49 0 0,-1 0-40 0 0,1-1-43 0 0,0 1-51 0 0,0-1-73 0 0,0 0-71 0 0,0 0-77 0 0,0 0-84 0 0,0 0-91 0 0,0 0-97 0 0,1-1-105 0 0,-1 1-111 0 0,-1 0-960 0 0,0 0-1043 0 0</inkml:trace>
  <inkml:trace contextRef="#ctx0" brushRef="#br0" timeOffset="345.95">1262 1 6592 0 0,'0'0'149'0'0,"0"0"23"0"0,-3 0 11 0 0,-10 0-33 0 0,-4 0-116 0 0,16 0-34 0 0,-1 0 0 0 0,1 0 0 0 0,-1 0 0 0 0,1 0 0 0 0,-1 0 0 0 0,1 1 0 0 0,-1-1 0 0 0,1 1 0 0 0,-1-1 0 0 0,1 1 0 0 0,-8 4 4 0 0,-1 1 83 0 0,4-4 15 0 0,-2-2 54 0 0,-6 3 157 0 0,4 3-56 0 0,1-1-72 0 0,-1 0 68 0 0,1-1-66 0 0,-4 6 10 0 0,-4 6 47 0 0,8-8-72 0 0,1 0-1 0 0,0 0 0 0 0,-2 5-171 0 0,7-9 72 0 0,0 0-1 0 0,1 1 0 0 0,-1-1 1 0 0,1 1-1 0 0,0-1 1 0 0,0 2-72 0 0,-1 4 95 0 0,-3 11 74 0 0,-1-6 33 0 0,2-7-116 0 0,4-6-70 0 0,0-1 0 0 0,0 1 0 0 0,0-1 0 0 0,0 1 0 0 0,0-1 0 0 0,1 1-1 0 0,-1 0 1 0 0,1-1 0 0 0,-1 1 0 0 0,1 0 0 0 0,0 0 0 0 0,-1-1 0 0 0,1 1-1 0 0,0 0 1 0 0,0 1-16 0 0,0-1 10 0 0,0 26 148 0 0,0 4 116 0 0,0-31-268 0 0,0-1 0 0 0,0 1 1 0 0,0 0-1 0 0,0-1 1 0 0,0 1-1 0 0,0-1 0 0 0,0 1 1 0 0,0-1-1 0 0,0 1 1 0 0,0-1-1 0 0,0 1 0 0 0,0-1 1 0 0,0 1-1 0 0,0-1 1 0 0,1 1-1 0 0,-1-1 1 0 0,0 1-1 0 0,0-1 0 0 0,1 0 1 0 0,-1 1-1 0 0,0-1 1 0 0,1 1-1 0 0,-1-1 0 0 0,0 0 1 0 0,1 1-1 0 0,-1-1 1 0 0,0 0-1 0 0,1 1 0 0 0,-1-1 1 0 0,1 0-1 0 0,-1 1 1 0 0,1-1-7 0 0,6 5 99 0 0,0 6 46 0 0,-7-10-134 0 0,0 0-1 0 0,1 0 0 0 0,-1 1 1 0 0,1-1-1 0 0,-1 0 1 0 0,1 0-1 0 0,0 0 0 0 0,0 0 1 0 0,-1-1-1 0 0,1 1 1 0 0,0 0-1 0 0,0 0 0 0 0,0 0 1 0 0,0-1-1 0 0,0 1 1 0 0,0 0-11 0 0,3 0 44 0 0,0 0 1 0 0,0 0 0 0 0,0 0 0 0 0,0-1-1 0 0,0 1 1 0 0,1-1 0 0 0,-1 0 0 0 0,0 0-1 0 0,0 0 1 0 0,2-1-45 0 0,15 0 135 0 0,-12 1-99 0 0,14 1 38 0 0,-8-5 10 0 0,6-9-3 0 0,4-1-56 0 0,-20 12-16 0 0,-1 0 0 0 0,1 0 0 0 0,0 0 0 0 0,-1-1 0 0 0,0 0 0 0 0,1 0-9 0 0,4-4-1 0 0,-1-1-1 0 0,0 1 1 0 0,4-6 1 0 0,4-4 4 0 0,-13 14-7 0 0,0-1 0 0 0,0 0 1 0 0,0 0-1 0 0,0-1 1 0 0,0 0 2 0 0,2-4-39 0 0,-1 0-32 0 0,-1 3-8 0 0,-1 1-15 0 0,-1-6-30 0 0,-1 7 39 0 0,0 0-59 0 0,1-1-82 0 0,0 1-106 0 0,1 1-51 0 0,0 0-91 0 0,0 0 16 0 0,0 0-43 0 0,1-4-594 0 0,-1-4-396 0 0,-1-8-844 0 0</inkml:trace>
  <inkml:trace contextRef="#ctx0" brushRef="#br0" timeOffset="701.28">1508 214 6768 0 0,'2'2'34'0'0,"0"1"0"0"0,1 0 0 0 0,-1 0 0 0 0,-1 0 1 0 0,1 0-1 0 0,1 3-34 0 0,5 7 171 0 0,-3-5-45 0 0,2 0 36 0 0,-2-4-135 0 0,-1 0-26 0 0,0-1 0 0 0,-1 1 0 0 0,1 0 0 0 0,-1 1 0 0 0,2 1-1 0 0,-3-1-4 0 0,3 3-11 0 0,2-5 62 0 0,-2 0 5 0 0,-1 0 30 0 0,1 0 105 0 0,9 11 691 0 0,-11-11-725 0 0,-1-1-40 0 0,-1-1-58 0 0,0 0-51 0 0,2 2 508 0 0,-3-3-134 0 0,0 0-52 0 0,0 0-8 0 0,0 0-3 0 0,0 0 5 0 0,0 0 7 0 0,0 0 1 0 0,0 0-15 0 0,0 0-61 0 0,0 0-27 0 0,-3-3-7 0 0,-8-8-13 0 0,8 8-69 0 0,2-1-62 0 0,2-5-27 0 0,-1 6-5 0 0,0 1-26 0 0,0 1 1 0 0,-1-1-1 0 0,1 0 1 0 0,-1 0-1 0 0,1 0 0 0 0,-1 1 1 0 0,0-1-1 0 0,0 0 1 0 0,1 1-1 0 0,-1-1 1 0 0,-1-1-17 0 0,-5-10 70 0 0,7 12-68 0 0,0 1 0 0 0,0-1 0 0 0,0 0 0 0 0,-1 0 0 0 0,1 1 0 0 0,0-1 0 0 0,0 0 0 0 0,0 0 0 0 0,1 0 0 0 0,-1 0 0 0 0,0 1 0 0 0,0-1 0 0 0,0 0 0 0 0,0 0 0 0 0,1 1 0 0 0,-1-1 0 0 0,0 0-2 0 0,9-18 49 0 0,-8 16-45 0 0,0 0 0 0 0,0 0 0 0 0,0 0 0 0 0,-1 0 0 0 0,1-1 0 0 0,-1 1 0 0 0,0-2-4 0 0,0 2 4 0 0,0 1 0 0 0,1 0 0 0 0,-1 0 0 0 0,1-1 0 0 0,-1 1 0 0 0,1 0 0 0 0,-1 0 0 0 0,1 0 0 0 0,0 0 0 0 0,0 0-1 0 0,0 0 1 0 0,1 0 0 0 0,-1 0 0 0 0,1 0-4 0 0,22-22-4 0 0,-11 11 7 0 0,-1 0-3 0 0,13-11 0 0 0,-24 23 0 0 0,1-1 0 0 0,0 1 0 0 0,0 0 0 0 0,-1 0 0 0 0,1 0 0 0 0,0 0 0 0 0,0 0 0 0 0,0 1 0 0 0,0-1 0 0 0,0 1 0 0 0,0-1 0 0 0,0 1 0 0 0,0-1 0 0 0,1 1 0 0 0,9 0 8 0 0,4-1 65 0 0,-14 1-54 0 0,0 0-1 0 0,0 0 1 0 0,0 0-1 0 0,0 1 1 0 0,0-1-1 0 0,0 1 1 0 0,0-1-1 0 0,1 1 1 0 0,-1 0-19 0 0,4 2 40 0 0,0 0 20 0 0,1 0 0 0 0,-1 1 0 0 0,0-1 1 0 0,0 2-1 0 0,0-1 0 0 0,0 1-60 0 0,60 61 615 0 0,-64-65-591 0 0,-1 1 0 0 0,1 0 1 0 0,0 0-1 0 0,-1 0 0 0 0,1 0 1 0 0,-1 0-1 0 0,1 2-24 0 0,1 11 150 0 0,-1 2-28 0 0,5 2-85 0 0,-2-8-26 0 0,-5-10-8 0 0,0 0 0 0 0,0 0-1 0 0,0 0 1 0 0,1 0 0 0 0,-1 0-1 0 0,0 0 1 0 0,1-1 0 0 0,-1 1-1 0 0,1 0 1 0 0,-1 0 0 0 0,1 0-1 0 0,-1 0 1 0 0,1-1 0 0 0,0 1-1 0 0,-1 0 1 0 0,1 0 0 0 0,0-1-1 0 0,0 1 1 0 0,0 0-3 0 0,5 4 3 0 0,-5-3-6 0 0,0 1 1 0 0,0 0 0 0 0,-1 0 0 0 0,1 0-1 0 0,-1 0 1 0 0,0 0 0 0 0,0 0 0 0 0,0 0 0 0 0,0-1-1 0 0,0 1 1 0 0,-1 1 2 0 0,1 7-49 0 0,0-9 84 0 0,0 0-38 0 0,0 0-37 0 0,0 0-40 0 0,0 0-39 0 0,0 0-40 0 0,0 0-41 0 0,0 1-42 0 0,0-1-42 0 0,0 0-44 0 0,0-1-44 0 0,0 1-45 0 0,0 0-45 0 0,0-1-47 0 0,0 1-47 0 0,0-1-48 0 0,0 1-1262 0 0,0-1-1062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6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412 182 5960 0 0,'0'0'132'0'0,"0"0"17"0"0,0 0 12 0 0,0-3-17 0 0,0 0-140 0 0,0 1 0 0 0,0-1-1 0 0,0 0 1 0 0,-1 0-1 0 0,1 0 1 0 0,-1 0 0 0 0,0-2-4 0 0,0 4 2 0 0,1 1 0 0 0,0-1 0 0 0,0 1 0 0 0,0 0 0 0 0,-1-1 1 0 0,1 1-1 0 0,0-1 0 0 0,-1 1 0 0 0,1 0 0 0 0,0-1 0 0 0,-1 1 0 0 0,1 0 1 0 0,0 0-1 0 0,-1-1 0 0 0,1 1 0 0 0,-1 0 0 0 0,1 0 0 0 0,-1 0 0 0 0,1-1-2 0 0,-5-2 127 0 0,4-1-11 0 0,0-3 45 0 0,2 6-134 0 0,-1 1 1 0 0,0-1 0 0 0,0 0-1 0 0,0 0 1 0 0,-1 1 0 0 0,1-1 0 0 0,0 0-1 0 0,0 1 1 0 0,0-1 0 0 0,0 0-1 0 0,-1 1 1 0 0,1-1 0 0 0,0 0-1 0 0,-1 1 1 0 0,1-1 0 0 0,0 0-1 0 0,-1 1 1 0 0,1-1 0 0 0,-1 1-1 0 0,1-1 1 0 0,-1 1 0 0 0,1-1-1 0 0,-1 1 1 0 0,1-1 0 0 0,-1 1-1 0 0,0 0-27 0 0,1-1 29 0 0,-1 1 0 0 0,0-1 0 0 0,1 1-1 0 0,-1 0 1 0 0,1-1 0 0 0,-1 1 0 0 0,1-1-1 0 0,-1 0 1 0 0,1 1 0 0 0,0-1-1 0 0,-1 1 1 0 0,1-1 0 0 0,0 0 0 0 0,-1 1-1 0 0,1-1 1 0 0,0 0 0 0 0,0 1 0 0 0,-1-1-1 0 0,1 0 1 0 0,0 1 0 0 0,0-1-1 0 0,0 0 1 0 0,0 0 0 0 0,0 1 0 0 0,0-1-1 0 0,0 0-28 0 0,0 0 34 0 0,0 1-1 0 0,0-1 0 0 0,0 0 0 0 0,0 0 1 0 0,0 0-1 0 0,-1 0 0 0 0,1 1 0 0 0,0-1 0 0 0,0 0 1 0 0,-1 0-1 0 0,1 1 0 0 0,-1-1 0 0 0,1 0 0 0 0,0 0 1 0 0,-1 1-1 0 0,1-1 0 0 0,-1 1 0 0 0,0-1 1 0 0,1 0-1 0 0,-1 1 0 0 0,0-1 0 0 0,1 1 0 0 0,-1-1 1 0 0,0 1-1 0 0,1 0 0 0 0,-1-1 0 0 0,0 1 1 0 0,0 0-1 0 0,0-1-33 0 0,-8-4 321 0 0,2-4-56 0 0,2-2 88 0 0,1 2-113 0 0,4 8-222 0 0,-1 1 1 0 0,1-1-1 0 0,-1 0 0 0 0,1 0 1 0 0,-1 0-1 0 0,0 1 0 0 0,0-1 1 0 0,1 0-1 0 0,-1 1 1 0 0,0-1-1 0 0,0 1 0 0 0,0-1 1 0 0,0 0-19 0 0,-13-4 278 0 0,9-6-12 0 0,-9 6-8 0 0,0-6-22 0 0,11 8-41 0 0,-1 2-86 0 0,0 1-55 0 0,-1 0-27 0 0,2 1 38 0 0,-9-2 102 0 0,-3 1-29 0 0,12 0-122 0 0,1 0 0 0 0,0 0 0 0 0,0 0 0 0 0,0 0-1 0 0,0 1 1 0 0,0-1 0 0 0,0 1 0 0 0,0 0 0 0 0,-1 0-16 0 0,-5 4 45 0 0,6-4-35 0 0,1 0-1 0 0,0 0 0 0 0,-1-1 1 0 0,0 1-1 0 0,1 0 0 0 0,-1 0 0 0 0,1-1 1 0 0,-1 1-1 0 0,0-1 0 0 0,1 1 1 0 0,-1-1-1 0 0,0 0 0 0 0,0 0 1 0 0,0 0-10 0 0,1 0 0 0 0,0 0 1 0 0,-1 0 0 0 0,1 0-1 0 0,0 0 1 0 0,-1 1-1 0 0,1-1 1 0 0,0 0 0 0 0,-1 1-1 0 0,1-1 1 0 0,0 1 0 0 0,0-1-1 0 0,-1 1 1 0 0,1-1 0 0 0,0 1-1 0 0,0 0 1 0 0,0 0-1 0 0,0-1 1 0 0,0 1 0 0 0,0 0-1 0 0,0 0 1 0 0,0 0 0 0 0,0 0-1 0 0,0 0 1 0 0,1 0 0 0 0,-2 2-1 0 0,0 2 1 0 0,2-5-3 0 0,-1 1 0 0 0,1 0-1 0 0,0-1 1 0 0,0 1-1 0 0,-1 0 1 0 0,1-1-1 0 0,-1 1 1 0 0,1 0 0 0 0,-1-1-1 0 0,1 1 1 0 0,0-1-1 0 0,-1 1 1 0 0,0-1-1 0 0,1 1 1 0 0,-1-1 0 0 0,1 0-1 0 0,-1 1 1 0 0,0-1-1 0 0,1 0 1 0 0,-1 1 0 0 0,0-1-1 0 0,0 0 3 0 0,-4 3-15 0 0,0 1 13 0 0,-1 0 0 0 0,1 0-1 0 0,0 0 1 0 0,0 1 0 0 0,1 0 0 0 0,-2 2 2 0 0,-7 6-11 0 0,10-10 4 0 0,1 0 0 0 0,-1 1 0 0 0,1-1 0 0 0,0 0 0 0 0,0 1 0 0 0,0 1 7 0 0,-5 7 31 0 0,-3 0 49 0 0,9-10-69 0 0,-1 0-1 0 0,1 0 0 0 0,-1 0 1 0 0,1 0-1 0 0,-1 0 0 0 0,1 0 1 0 0,0 0-1 0 0,0 1 0 0 0,0-1 1 0 0,1 0-1 0 0,-1 1 0 0 0,0-1 1 0 0,1 1-1 0 0,0-1-10 0 0,-4 12 30 0 0,-2 0-16 0 0,5-13-13 0 0,0 0 0 0 0,0 1 0 0 0,0-1 0 0 0,1 1 0 0 0,-1-1 0 0 0,0 1 0 0 0,1-1 0 0 0,-1 1 0 0 0,1 0 0 0 0,0-1 0 0 0,0 1 0 0 0,0 0 0 0 0,0-1-1 0 0,0 1 3 0 0,-1 0 1 0 0,1-1-1 0 0,0 1 1 0 0,0 0 0 0 0,-1-1-1 0 0,1 1 1 0 0,-1-1-1 0 0,1 1 1 0 0,-1-1-1 0 0,0 1 1 0 0,0-1 0 0 0,1 1-1 0 0,-1-1-3 0 0,-6 13 14 0 0,6-9-14 0 0,0 0 0 0 0,0 0 0 0 0,0 0 0 0 0,1 0 0 0 0,0 0 0 0 0,0 0 0 0 0,0 0 0 0 0,0 0 0 0 0,1 0 0 0 0,0 0 0 0 0,1 3 0 0 0,3 0 0 0 0,-4-7 0 0 0,0 1 0 0 0,0-1 0 0 0,0 1 0 0 0,0-1 0 0 0,-1 1 0 0 0,1 0 0 0 0,0-1 0 0 0,-1 1 0 0 0,0 0 0 0 0,1-1 0 0 0,-1 1 0 0 0,0 0 0 0 0,0-1 0 0 0,1 1 0 0 0,-1 0 0 0 0,0 0 0 0 0,0 0 0 0 0,0-1 0 0 0,1 1 0 0 0,-1 0 0 0 0,1-1 0 0 0,-1 1 0 0 0,1 0 0 0 0,-1-1 0 0 0,1 1 0 0 0,0-1 0 0 0,0 1 0 0 0,0-1 0 0 0,0 1 0 0 0,4 6 0 0 0,-2-3 2 0 0,1 3 36 0 0,3-4 41 0 0,-2-2-38 0 0,9 9 119 0 0,-9-8 0 0 0,6-1-46 0 0,-1 3-72 0 0,-8-3-42 0 0,-1-1 1 0 0,1 0-1 0 0,0 0 0 0 0,0 0 1 0 0,0-1-1 0 0,0 1 0 0 0,0 0 0 0 0,0-1 1 0 0,0 1-1 0 0,0-1 0 0 0,0 0 1 0 0,1 0-1 0 0,10 1-2 0 0,-9-1 9 0 0,0 1 0 0 0,0-1 0 0 0,0-1 0 0 0,0 1-1 0 0,1 0 1 0 0,-1-1 0 0 0,0 0 0 0 0,2 0-7 0 0,70-27 108 0 0,-50 16 25 0 0,-2-7-40 0 0,-18 14-74 0 0,0-1-1 0 0,-1 0 0 0 0,0 0 0 0 0,0 0 1 0 0,0-1-1 0 0,-1 1 0 0 0,0-1 0 0 0,-1 0 1 0 0,3-4-19 0 0,-5 8 3 0 0,-1 0 4 0 0,1 1 0 0 0,0-1 0 0 0,0 1 0 0 0,0-1 0 0 0,0 1 1 0 0,0-1-1 0 0,0 1 0 0 0,1 0 0 0 0,-1 0 0 0 0,1 0 0 0 0,0 0 0 0 0,-1 0 1 0 0,2-1-8 0 0,-2 2 0 0 0,0 0 1 0 0,1 0 0 0 0,-1 0 0 0 0,0-1 0 0 0,0 1-1 0 0,0 0 1 0 0,0-1 0 0 0,0 1 0 0 0,0-1 0 0 0,0 0-1 0 0,0 1 1 0 0,-1-1 0 0 0,1 0 0 0 0,0 1 0 0 0,-1-1-1 0 0,0 0 1 0 0,1 0 0 0 0,-1 1 0 0 0,0-1 0 0 0,0 0-1 0 0,0-2 4 0 0,0 1 0 0 0,1-1 0 0 0,0 1 0 0 0,-1 0 0 0 0,1-1 0 0 0,0 1 0 0 0,0 0 0 0 0,1 0 0 0 0,0-3-4 0 0,3-5 17 0 0,4-13-6 0 0,-7 21-11 0 0,-1-1 0 0 0,1 0 0 0 0,-1 0 0 0 0,0 0 0 0 0,0 0 0 0 0,0-1 0 0 0,-1 1 0 0 0,1 0 0 0 0,-1-4 0 0 0,0-15 27 0 0,0-17 63 0 0,0 42-89 0 0,0 0 0 0 0,1-1 0 0 0,-1 1 0 0 0,1 0 0 0 0,-1 0 0 0 0,1-1 0 0 0,0 1-1 0 0,-1-1 1 0 0,1 1 0 0 0,0-1 0 0 0,1 2-1 0 0,3 6 1 0 0,12 24-1 0 0,-17-32 0 0 0,1 1 0 0 0,-1-1 0 0 0,1 1 0 0 0,-1-1 0 0 0,0 1 0 0 0,1-1 0 0 0,-1 1 0 0 0,0-1 0 0 0,0 1 0 0 0,0-1 0 0 0,0 1 0 0 0,0-1 0 0 0,0 1 0 0 0,0-1 0 0 0,0 1 0 0 0,0-1 0 0 0,0 1 0 0 0,1-1 0 0 0,-1 1 0 0 0,1-1 0 0 0,-1 1 0 0 0,28 47 0 0 0,-28-48 0 0 0,1 1 0 0 0,-1-1 0 0 0,1 1 0 0 0,-1-1 0 0 0,0 1 0 0 0,0-1 0 0 0,0 1 0 0 0,0-1 0 0 0,0 1 0 0 0,0-1 0 0 0,0 1 0 0 0,0-1 0 0 0,0 1 0 0 0,0-1 0 0 0,1 1 0 0 0,-1-1 0 0 0,0 1 0 0 0,1-1 0 0 0,-1 1 0 0 0,1-1 0 0 0,-1 1 0 0 0,5 6 1 0 0,1 2 25 0 0,-3 4 47 0 0,-1 6 10 0 0,7 0-27 0 0,-7-16-39 0 0,3 10 97 0 0,-6 2-55 0 0,0-8-16 0 0,1 9 33 0 0,0-12-155 0 0,0 0 48 0 0,0-1 41 0 0,0 1 33 0 0,1 1 98 0 0,-1 7 308 0 0,1-10-339 0 0,-1 0-34 0 0,0-1-46 0 0,0 1-59 0 0,0-2-29 0 0,0 1-35 0 0,0-1-40 0 0,0 1-44 0 0,0-1-5 0 0,0 0-36 0 0,0 1-36 0 0,-1-1-39 0 0,1 0-42 0 0,0 0-44 0 0,0 1-45 0 0,-1-1-48 0 0,1-1 139 0 0,0 0-46 0 0,0 0-39 0 0,0 0-35 0 0,0 0-130 0 0,0 0-34 0 0,0 0-1354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7.0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8720 0 0,'0'0'256'0'0,"0"0"-7"0"0,0 0-184 0 0,2 0-38 0 0,-1 0-26 0 0,-1 0-1 0 0,1 0 1 0 0,0 0 0 0 0,-1 0-1 0 0,1 0 1 0 0,-1 1 0 0 0,1-1-1 0 0,0 0 1 0 0,-1 0 0 0 0,1 0-1 0 0,-1 1 1 0 0,1-1-1 0 0,-1 0 1 0 0,1 1 0 0 0,-1-1-1 0 0,1 0 1 0 0,-1 1 0 0 0,1-1-1 0 0,-1 1 1 0 0,1-1 0 0 0,-1 1-1 0 0,0-1 1 0 0,1 1 0 0 0,-1 0-1 0 0,6 5 52 0 0,5-3 96 0 0,2-3 28 0 0,-10 1-121 0 0,0-1 0 0 0,1 0-1 0 0,-1 0 1 0 0,0 0 0 0 0,1 0 0 0 0,-1-1 0 0 0,0 1-1 0 0,0-1 1 0 0,1 0 0 0 0,-1 0-55 0 0,6-4 151 0 0,1-1 82 0 0,4 3 71 0 0,-5 3-120 0 0,-1-2-43 0 0,2-1 6 0 0,-1-1-50 0 0,2-1 7 0 0,7 0-44 0 0,-14 4-59 0 0,0-1-1 0 0,0 1 0 0 0,0-1 0 0 0,0 1 0 0 0,0-1 1 0 0,3-3-1 0 0,14-7-22 0 0,-12 8-33 0 0,-1 0-1 0 0,1 1 0 0 0,1 0 1 0 0,1-1 55 0 0,3 1-73 0 0,4-1-55 0 0,-16 3 107 0 0,0 0 1 0 0,0 0-1 0 0,0 0 1 0 0,0 0 0 0 0,-1 0-1 0 0,1-1 1 0 0,0 1 0 0 0,0-2 20 0 0,15-13-184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0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33 5840 0 0,'0'0'132'0'0,"0"0"17"0"0,0 0 11 0 0,3 0-21 0 0,3 0-97 0 0,-1 0 16 0 0,-3 0 59 0 0,-2 0 134 0 0,0 0 223 0 0,0 0 20 0 0,0 0-18 0 0,3-3-84 0 0,8-8-38 0 0,-8 9-8 0 0,-3 2-14 0 0,0 0-51 0 0,0 0-22 0 0,0 0-3 0 0,0 0-6 0 0,0 0-23 0 0,0 0-16 0 0,0 0-3 0 0,0 0-8 0 0,0 0-32 0 0,0-3-10 0 0,-2-5-74 0 0,-3 4 45 0 0,-4 2 45 0 0,-3 2 43 0 0,4 0-83 0 0,-38 0 290 0 0,29 0-336 0 0,1 0-72 0 0,4 2 32 0 0,-1 5-16 0 0,12-6-26 0 0,-1 0 0 0 0,1 0 0 0 0,-1-1 0 0 0,0 1 0 0 0,1 0 1 0 0,-1-1-1 0 0,0 1 0 0 0,0 0 0 0 0,0-1 0 0 0,1 0 0 0 0,-1 0 0 0 0,0 1 1 0 0,0-1-7 0 0,-1 0 4 0 0,-31 1 10 0 0,20 3 3 0 0,2 4 33 0 0,12-7-47 0 0,0-1 1 0 0,-1 0 0 0 0,1 0-1 0 0,0 1 1 0 0,0-1-1 0 0,-1 0 1 0 0,1 0-1 0 0,0 0 1 0 0,-1 0-1 0 0,1 1 1 0 0,0-1-1 0 0,0 0 1 0 0,-1 0-1 0 0,1 0 1 0 0,0 0 0 0 0,-1 0-1 0 0,1 0 1 0 0,0 0-1 0 0,-1 0 1 0 0,1 0-1 0 0,0 0 1 0 0,-1 0-1 0 0,1 0 1 0 0,0 0-1 0 0,-1 0 1 0 0,1 0-4 0 0,-22 0 103 0 0,22 0-99 0 0,-1 0 0 0 0,1 0 0 0 0,0 0 0 0 0,-1 0 0 0 0,1 0 0 0 0,0 0 0 0 0,-1 0 0 0 0,1 0 0 0 0,0 0 0 0 0,-1 0 0 0 0,1 0 0 0 0,0 0 0 0 0,-1 0 0 0 0,1 0 0 0 0,0 0 0 0 0,-1 1 0 0 0,1-1 0 0 0,0 0 0 0 0,0 0 0 0 0,-1 0 0 0 0,1 1 0 0 0,0-1 0 0 0,0 0 0 0 0,-1 0 0 0 0,1 0 0 0 0,0 1-4 0 0,-2 0 7 0 0,1 0 0 0 0,0 0 0 0 0,-1 0 0 0 0,1 0 0 0 0,-1 0 0 0 0,1 0 0 0 0,-1 0 0 0 0,0 0 0 0 0,1-1 0 0 0,-1 1 1 0 0,0 0-8 0 0,-26 1 26 0 0,27-2-26 0 0,-1 0 0 0 0,1 0 0 0 0,-1 1 0 0 0,1-1 0 0 0,-1 0 0 0 0,1 0 0 0 0,-1 1 0 0 0,1-1 0 0 0,0 1 0 0 0,-1-1 0 0 0,-12 11-24 0 0,12-8-91 0 0,2-3-1 0 0,0 0 48 0 0,0 0 147 0 0,0 0 19 0 0,2 3-23 0 0,28 27-60 0 0,-28-29-15 0 0,0 1 0 0 0,0-1 0 0 0,0 1 0 0 0,0-1 0 0 0,0 0 0 0 0,0 1 0 0 0,0-1 0 0 0,1 0 0 0 0,-1 0 0 0 0,0-1 0 0 0,1 1 0 0 0,-1 0 0 0 0,1-1 0 0 0,-1 0 0 0 0,12 4 0 0 0,-10-3 3 0 0,0 1 0 0 0,0 0 1 0 0,1 1-1 0 0,-2-1 1 0 0,3 2-4 0 0,-3-2 2 0 0,0 0 1 0 0,0 0 0 0 0,0-1 0 0 0,0 1 0 0 0,0-1 0 0 0,1 1 0 0 0,0-1-3 0 0,14 3-31 0 0,-10-2-2 0 0,0 0-1 0 0,0 0 1 0 0,-1 1 0 0 0,1-1 0 0 0,0 2 33 0 0,8 4-62 0 0,14 7-56 0 0,-10-8 70 0 0,-2-3 62 0 0,-10-2 17 0 0,0 0 1 0 0,0 0-1 0 0,-1 1 1 0 0,1 0 0 0 0,0 0-32 0 0,8 6 62 0 0,-7-4-17 0 0,0-1-1 0 0,1 0 1 0 0,-1 0 0 0 0,4 0-45 0 0,5 1 20 0 0,-10-4-23 0 0,0 1 1 0 0,0 0 0 0 0,-1 1-1 0 0,1 0 1 0 0,0 0 2 0 0,21 11-51 0 0,6 3 27 0 0,-3 2 44 0 0,-15-10 53 0 0,4 3 52 0 0,-9-3-80 0 0,5 3 15 0 0,1-2 43 0 0,-16-9-87 0 0,1 1 0 0 0,0 0 1 0 0,-1-1-1 0 0,0 1 1 0 0,1 1-1 0 0,-1-1 1 0 0,0 0-1 0 0,0 0 1 0 0,0 1-1 0 0,0 0 0 0 0,-1-1 1 0 0,1 1-17 0 0,2 12 124 0 0,-1-9 27 0 0,8 8 21 0 0,-8-1-16 0 0,-6-8 13 0 0,1-2-152 0 0,-3 2 85 0 0,-12 11 237 0 0,11-12-270 0 0,-8 1 96 0 0,9 2-84 0 0,5-7-74 0 0,-1 1 0 0 0,1 0 1 0 0,-1 0-1 0 0,0-1 0 0 0,1 1 0 0 0,-1 0 1 0 0,0-1-1 0 0,0 1 0 0 0,0-1 0 0 0,0 1 1 0 0,1-1-1 0 0,-1 1 0 0 0,0-1 0 0 0,0 1 1 0 0,0-1-1 0 0,0 0 0 0 0,0 0 0 0 0,0 0 1 0 0,0 1-8 0 0,-19 10 71 0 0,16-8-50 0 0,-1 0 0 0 0,1-1 0 0 0,-1 1 0 0 0,0-1 0 0 0,-2 1-21 0 0,-20 2 16 0 0,5 6-16 0 0,-5-5-14 0 0,5 5-39 0 0,-8-6 40 0 0,-49 22 13 0 0,75-25 0 0 0,1-2 0 0 0,0 1 0 0 0,-1 0 0 0 0,1-1 0 0 0,-1 1 0 0 0,1-1 0 0 0,-1 0 0 0 0,0-1 0 0 0,-16 3 0 0 0,4 3-4 0 0,0-1 14 0 0,4-1-35 0 0,2-2-35 0 0,-2 0-52 0 0,0-1-24 0 0,-22 0-99 0 0,27 0 140 0 0,-2 0-52 0 0,6-1-25 0 0,0-1-151 0 0,-8-9-278 0 0,9 9 338 0 0,2 1 135 0 0,0 1-33 0 0,0-1-6 0 0,-1 1-35 0 0,1-1-38 0 0,0 0-45 0 0,0 1-47 0 0,0-1-44 0 0,0-1-40 0 0,0 1-33 0 0,0-1-129 0 0,0 1-34 0 0,0-5-1343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1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8408 0 0,'0'0'190'0'0,"0"0"28"0"0,0 0 8 0 0,0 3 4 0 0,-1 9-39 0 0,1-7-130 0 0,-1 0 0 0 0,1 0 1 0 0,0 0-1 0 0,0 0 0 0 0,1 0 1 0 0,-1 0-1 0 0,1 0 0 0 0,0 0 0 0 0,1 1-61 0 0,11 10 253 0 0,1 0 32 0 0,-8-3-67 0 0,-3-2-81 0 0,7 12 81 0 0,1-3 15 0 0,-6-4-48 0 0,-2-3-56 0 0,-2-11-102 0 0,0 0 0 0 0,0 0 0 0 0,0 0 1 0 0,0-1-1 0 0,1 1 0 0 0,-1 0 0 0 0,0-1 1 0 0,1 1-1 0 0,-1 0 0 0 0,1-1-27 0 0,0 1 27 0 0,-1-1 0 0 0,1 1-1 0 0,-1-1 1 0 0,0 1 0 0 0,1 0 0 0 0,-1-1-1 0 0,0 1 1 0 0,0 0 0 0 0,0 0 0 0 0,0 0-27 0 0,2 12 122 0 0,1 2 44 0 0,-3-14-140 0 0,0 0-1 0 0,0 0 1 0 0,0 0-1 0 0,1-1 0 0 0,-1 1 1 0 0,0 0-1 0 0,1 0 1 0 0,0 0-26 0 0,11 11 198 0 0,8 10 103 0 0,-6-13-131 0 0,-4-5-49 0 0,-9-4-95 0 0,0 0 0 0 0,1 0 0 0 0,-1 0 0 0 0,0 1 0 0 0,1-1 0 0 0,-1 1 0 0 0,0-1 0 0 0,0 1 0 0 0,0 0-26 0 0,8 6 105 0 0,3-1 49 0 0,-11-7-120 0 0,0 1 0 0 0,0 0 0 0 0,0-1 0 0 0,1 1 1 0 0,-1-1-1 0 0,0 0 0 0 0,1 1 0 0 0,-1-1 0 0 0,0 0 0 0 0,1-1 1 0 0,-1 1-1 0 0,0 0 0 0 0,1-1 0 0 0,-1 1 0 0 0,0-1 0 0 0,0 0 1 0 0,2 0-35 0 0,5-3 117 0 0,16-10 168 0 0,-16 7-145 0 0,0-1 54 0 0,0-1-79 0 0,11-9 5 0 0,-5-1-54 0 0,1-14 25 0 0,-14 28-80 0 0,-1 1 0 0 0,0 0 0 0 0,-1-1 1 0 0,1 1-1 0 0,-1-1 0 0 0,0 1 0 0 0,0-1 1 0 0,0 0-1 0 0,-1-3-11 0 0,0-9 40 0 0,1-46-29 0 0,-3 46-63 0 0,0 11-22 0 0,0 1-33 0 0,0 0-25 0 0,1 0-33 0 0,0-1-34 0 0,2-1-38 0 0,0 2 138 0 0,0 1-126 0 0,0 2 65 0 0,0 0-34 0 0,0 0-34 0 0,0 0-34 0 0,0 0-36 0 0,0 0-35 0 0,0 0-36 0 0,0 0-36 0 0,0 0-39 0 0,0 0-37 0 0,0 0-39 0 0,0 0-39 0 0,0-5-1178 0 0,0-3-975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2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33 7424 0 0,'0'0'166'0'0,"0"0"29"0"0,0 0 12 0 0,-2 0-34 0 0,-28 0-138 0 0,24 0-55 0 0,1 0 57 0 0,0 0 47 0 0,0 0 39 0 0,-2 0 80 0 0,-11 0 470 0 0,11 0-416 0 0,0 0-85 0 0,1 0-77 0 0,-8 3 290 0 0,4 2-65 0 0,1 1-89 0 0,-4-1 249 0 0,10 0-251 0 0,0 1-32 0 0,-4-3-60 0 0,0-1-71 0 0,5 0-50 0 0,-1 0-1 0 0,1 0 1 0 0,-1 0-1 0 0,1 0 1 0 0,-1 0 0 0 0,1 0-1 0 0,0 1 1 0 0,0-1 0 0 0,0 1-1 0 0,1-1 1 0 0,-1 1-1 0 0,1 0 1 0 0,-1 0 0 0 0,1 0-1 0 0,-1 1-15 0 0,-1 3 51 0 0,-8 12 125 0 0,6 8 31 0 0,-2-14-74 0 0,6-11-112 0 0,0-1 0 0 0,0 1 1 0 0,1-1-1 0 0,-1 1 1 0 0,0 0-1 0 0,1-1 0 0 0,-1 1 1 0 0,1 0-1 0 0,-1-1 0 0 0,1 1 1 0 0,0 0-1 0 0,0 0 1 0 0,0-1-1 0 0,0 1-21 0 0,0 3 26 0 0,0 16 158 0 0,0 33 463 0 0,2-43-611 0 0,5 2-38 0 0,-2-5-13 0 0,-3-2-26 0 0,7 10-35 0 0,0-2 62 0 0,5-4 72 0 0,-13-9-42 0 0,1-1-1 0 0,0 1 1 0 0,-1-1 0 0 0,1 1-1 0 0,0-1 1 0 0,0 0 0 0 0,0 0-1 0 0,-1 1 1 0 0,1-1-16 0 0,0 0 17 0 0,0 0-1 0 0,0 0 1 0 0,-1 0-1 0 0,1 1 1 0 0,0-1 0 0 0,-1 1-1 0 0,1 0 1 0 0,-1-1 0 0 0,1 1-1 0 0,0 0-16 0 0,0 0 11 0 0,-1 0 0 0 0,1 0 0 0 0,-1-1 0 0 0,0 1 0 0 0,1-1 0 0 0,-1 1 0 0 0,1-1 0 0 0,-1 0 0 0 0,1 0 0 0 0,0 1-11 0 0,15-6 59 0 0,-14 4-47 0 0,0 0 0 0 0,1 0 0 0 0,-1 0 0 0 0,0 0 0 0 0,0 1 0 0 0,0-1 0 0 0,1 1 0 0 0,-1 0-12 0 0,1-1 11 0 0,-1 1 0 0 0,1 0 1 0 0,-1-1-1 0 0,0 0 0 0 0,1 1 1 0 0,-1-1-1 0 0,0-1 0 0 0,1 1 1 0 0,1-1-12 0 0,6-3 30 0 0,5 0 33 0 0,-12 4-47 0 0,0 0-1 0 0,0-1 0 0 0,0 1 0 0 0,0-1 0 0 0,0 0 0 0 0,0 0 0 0 0,-1 0 0 0 0,1 0 0 0 0,-1-1 0 0 0,1 0 0 0 0,-1 1 0 0 0,0-1 1 0 0,1-2-16 0 0,10-9 66 0 0,7-7-42 0 0,-3 3-9 0 0,-5 6 28 0 0,-12 11-42 0 0,0 0 0 0 0,1-1 0 0 0,-1 1 0 0 0,0 0 0 0 0,0-1 0 0 0,0 1 0 0 0,0-1 1 0 0,0 1-1 0 0,0-1 0 0 0,0 1 0 0 0,0-1 0 0 0,-1 0 0 0 0,1 1 0 0 0,0-1 1 0 0,-1 0-1 0 0,0 1 0 0 0,1-1 0 0 0,-1 0 0 0 0,0 0 0 0 0,0 0-1 0 0,0 0 5 0 0,1 0-1 0 0,-1 1 1 0 0,0-1-1 0 0,1 0 1 0 0,-1 0-1 0 0,1 1 1 0 0,0-1-1 0 0,0 0 1 0 0,0 0-1 0 0,0 1 1 0 0,0-2-5 0 0,0 2 0 0 0,0 1 0 0 0,0-1 0 0 0,-1 0 0 0 0,1 0 1 0 0,-1 0-1 0 0,1 0 0 0 0,-1 0 0 0 0,1-1 0 0 0,-1 1 0 0 0,0 0 1 0 0,1 0-1 0 0,-1 0 0 0 0,0 0 0 0 0,0 0 0 0 0,0 0 0 0 0,0-1 0 0 0,0 1 1 0 0,0 0-1 0 0,0 0 0 0 0,0 0 0 0 0,0 0 0 0 0,0 0 0 0 0,-1-1 1 0 0,1 1-1 0 0,-5-7 0 0 0,4 6 0 0 0,0 1 0 0 0,0-1 0 0 0,0 1 0 0 0,0-1 0 0 0,0 1 0 0 0,1-1 0 0 0,-1 0 0 0 0,1 1 0 0 0,-1-1 0 0 0,1 0 0 0 0,-1 1 0 0 0,1-1 0 0 0,0 0 0 0 0,0 0 0 0 0,0 1-1 0 0,0-1 1 0 0,0 1 0 0 0,0-1 0 0 0,-1 1 0 0 0,1-1 0 0 0,0 1 0 0 0,-1-1-1 0 0,1 1 1 0 0,-1-1 0 0 0,0 1 0 0 0,1 0 0 0 0,-1-1 0 0 0,0 1 0 0 0,0-1 0 0 0,-8-8-52 0 0,1 2-42 0 0,2-1-65 0 0,1-2-64 0 0,5 10 199 0 0,0-1 1 0 0,-1 1-1 0 0,1 0 1 0 0,-1 0-1 0 0,1 0 1 0 0,-1 0 0 0 0,0 0-1 0 0,1 0 1 0 0,-1 0-1 0 0,0 0 1 0 0,0 0-1 0 0,0 0 1 0 0,1 0-1 0 0,-1 0 1 0 0,0 0-1 0 0,0 1 1 0 0,0-1 0 0 0,-1 0 23 0 0,-9-4-242 0 0,9 5 210 0 0,1 0-1 0 0,0-1 0 0 0,0 1 1 0 0,0-1-1 0 0,0 1 0 0 0,0-1 1 0 0,-1 0-1 0 0,1 1 0 0 0,0-1 1 0 0,1 0-1 0 0,-1 0 0 0 0,0 0 1 0 0,0 1-1 0 0,0-1 0 0 0,0 0 1 0 0,1 0-1 0 0,-1 0 0 0 0,0-1 33 0 0,-5-15-524 0 0,-7 1-10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3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51 6392 0 0,'0'0'141'0'0,"0"0"23"0"0,0 0 12 0 0,0-3-24 0 0,0-4-103 0 0,0 3 25 0 0,0 2 75 0 0,0 1 175 0 0,0 1 296 0 0,-2-2 20 0 0,-5-5-264 0 0,3 3-159 0 0,2 2-44 0 0,1 1 25 0 0,-6 0 63 0 0,3-1-72 0 0,1 0-55 0 0,1-1-41 0 0,1 2-82 0 0,1 1 1 0 0,0-1-1 0 0,-1 1 1 0 0,1-1-1 0 0,-1 0 1 0 0,1 1-1 0 0,-1 0 1 0 0,1-1-1 0 0,-1 1 1 0 0,1-1-1 0 0,-1 1 1 0 0,1 0-1 0 0,-1-1 1 0 0,0 1-1 0 0,1 0 1 0 0,-1 0-12 0 0,-7-1 107 0 0,2 0-29 0 0,4 1-55 0 0,0 0 0 0 0,0 0 0 0 0,1 0 0 0 0,-1 0 0 0 0,0 0 0 0 0,1 0 0 0 0,-1 0 0 0 0,0 1 0 0 0,0-1 0 0 0,1 1 1 0 0,-1-1-1 0 0,-1 1-23 0 0,-1 6 111 0 0,3-6-106 0 0,1-1 0 0 0,0 0 0 0 0,0 1 0 0 0,-1-1 0 0 0,1 1 0 0 0,0-1 0 0 0,-1 1 0 0 0,1-1 0 0 0,0 0 0 0 0,-1 1 0 0 0,1-1 0 0 0,-1 0 0 0 0,1 1 0 0 0,0-1 0 0 0,-1 0 0 0 0,1 0 0 0 0,-1 1-1 0 0,1-1 1 0 0,-1 0 0 0 0,1 0 0 0 0,-1 0 0 0 0,1 0 0 0 0,-1 0 0 0 0,1 0 0 0 0,-1 0 0 0 0,1 0 0 0 0,-1 0 0 0 0,1 0 0 0 0,-1 0 0 0 0,1 0 0 0 0,-1 0 0 0 0,0 0-5 0 0,-6 0 42 0 0,5-1-29 0 0,-1 1-1 0 0,1 0 1 0 0,0 0 0 0 0,0 0 0 0 0,-1 1 0 0 0,1-1-1 0 0,0 0 1 0 0,0 1 0 0 0,-1 0 0 0 0,0 0-13 0 0,-5 4 37 0 0,7-4-34 0 0,-1 0 0 0 0,1 0 0 0 0,-1 0 0 0 0,1-1 0 0 0,-1 1 0 0 0,0 0 0 0 0,1-1 0 0 0,-1 1 0 0 0,0-1 1 0 0,1 1-1 0 0,-1-1 0 0 0,0 0 0 0 0,1 0 0 0 0,-1 0-3 0 0,0 0 0 0 0,0 0 1 0 0,0 1-1 0 0,1-1 1 0 0,-1 0 0 0 0,0 1-1 0 0,1-1 1 0 0,-1 1-1 0 0,0-1 1 0 0,1 1 0 0 0,-1 0-1 0 0,1 0 1 0 0,-1 0-1 0 0,1 0 1 0 0,-1 0 0 0 0,1 0-1 0 0,0 0 1 0 0,-1 0-1 0 0,1 1 0 0 0,-5 2 45 0 0,0-4-35 0 0,1 1-11 0 0,0 10 11 0 0,-6-5 33 0 0,10-6-42 0 0,1 1 1 0 0,0 0-1 0 0,-1-1 1 0 0,1 1-1 0 0,0 0 1 0 0,0-1-1 0 0,-1 1 0 0 0,1 0 1 0 0,0-1-1 0 0,0 1 1 0 0,0 0-1 0 0,0 0 0 0 0,0-1 1 0 0,0 1-1 0 0,0 0-1 0 0,0-1 0 0 0,3 5 43 0 0,8 9-47 0 0,-9-9-12 0 0,-2-4 11 0 0,1-1 1 0 0,-1 1-1 0 0,0 0 0 0 0,1-1 0 0 0,-1 1 0 0 0,0 0 1 0 0,1-1-1 0 0,-1 1 0 0 0,1-1 0 0 0,-1 1 0 0 0,1-1 1 0 0,-1 1-1 0 0,1-1 0 0 0,-1 1 0 0 0,1-1 1 0 0,-1 1-1 0 0,1-1 0 0 0,0 0 0 0 0,-1 1 0 0 0,1-1 1 0 0,0 0-1 0 0,0 0 5 0 0,4 3-16 0 0,-4-2 12 0 0,0-1 1 0 0,0 1-1 0 0,0 0 1 0 0,0 0 0 0 0,-1-1-1 0 0,1 1 1 0 0,0 0 0 0 0,0 0-1 0 0,-1 0 1 0 0,1 0-1 0 0,0 0 1 0 0,-1 0 0 0 0,1 0-1 0 0,-1 0 1 0 0,1 0 0 0 0,-1 1 3 0 0,7 9-10 0 0,7-5 10 0 0,18 21 53 0 0,-9-18-41 0 0,-21-9-12 0 0,0 1-1 0 0,0-1 1 0 0,-1 1 0 0 0,1 0 0 0 0,0-1 0 0 0,0 1 0 0 0,-1 0 0 0 0,1 0 0 0 0,0 0 0 0 0,-1 1 0 0 0,1-1 0 0 0,9 16 0 0 0,5-6 4 0 0,-12-9 6 0 0,-1 0 1 0 0,0 0-1 0 0,1 0 1 0 0,-1 0-1 0 0,0 1 1 0 0,-1-1 0 0 0,1 1-1 0 0,0 0 1 0 0,-1 0-1 0 0,1 0 1 0 0,-1 0-1 0 0,0 0 1 0 0,0 0 0 0 0,0 1-11 0 0,1 9 29 0 0,-3-11-24 0 0,0-1 0 0 0,0 1 0 0 0,1 0 0 0 0,-1-1 0 0 0,0 1 0 0 0,1-1 0 0 0,-1 1-1 0 0,1-1 1 0 0,-1 1 0 0 0,1-1 0 0 0,0 1 0 0 0,0-1 0 0 0,0 0 0 0 0,-1 1-1 0 0,1-1 1 0 0,0 0 0 0 0,1 0 0 0 0,-1 0 0 0 0,0 1 0 0 0,0-1 0 0 0,1 0-5 0 0,9 4 55 0 0,-10-5-49 0 0,0 0 0 0 0,0 1 0 0 0,0-1 0 0 0,1 1 1 0 0,-1-1-1 0 0,0 1 0 0 0,0-1 0 0 0,0 1 0 0 0,0 0 1 0 0,0-1-1 0 0,0 1 0 0 0,0 0 0 0 0,-1 0 1 0 0,1 0-1 0 0,0 0 0 0 0,0-1 0 0 0,0 1 0 0 0,-1 0 1 0 0,1 0-1 0 0,-1 1 0 0 0,1-1 0 0 0,-1 0 0 0 0,1 0 1 0 0,-1 0-1 0 0,1 0 0 0 0,-1 0 0 0 0,0 1 1 0 0,0-1-1 0 0,0 0 0 0 0,0 0 0 0 0,0 0 0 0 0,0 1 1 0 0,0 0-7 0 0,0 0 13 0 0,1 0 1 0 0,-1 0 0 0 0,0 0 0 0 0,1 0 0 0 0,-1 0 0 0 0,1 0-1 0 0,0 0 1 0 0,-1 0 0 0 0,1 0 0 0 0,0-1 0 0 0,0 1-1 0 0,1 1-13 0 0,3 6 89 0 0,-2 2 33 0 0,-6-5 30 0 0,-2-1-72 0 0,-12 11 223 0 0,14-12-244 0 0,1-2-45 0 0,-4 3 138 0 0,-11 11-81 0 0,5-7-50 0 0,-4 0-82 0 0,15-8 44 0 0,-1-1 0 0 0,0 1 0 0 0,1 0 0 0 0,-1 0 1 0 0,1 0-1 0 0,0 0 0 0 0,-1 0 0 0 0,1 0 1 0 0,-1 1 16 0 0,0 0-250 0 0,0-1 62 0 0,0 0 53 0 0,0-1 41 0 0,-1 0 23 0 0,-2-2-30 0 0,3 1 31 0 0,1 0-25 0 0,-16-13-501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3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2 133 5208 0 0,'0'0'116'0'0,"0"0"17"0"0,0 0 11 0 0,0 3-19 0 0,-1-1-106 0 0,1-2-19 0 0,0 0 0 0 0,0 0 0 0 0,0 0 0 0 0,0 1 0 0 0,0-1 0 0 0,0 0 0 0 0,0 0 0 0 0,0 0 0 0 0,0 0 0 0 0,0 0 0 0 0,0 0 0 0 0,0 0 0 0 0,-1 1 0 0 0,1-1 0 0 0,0 0 0 0 0,0 0 0 0 0,0 0 0 0 0,0 0 0 0 0,0 0 0 0 0,0 0 0 0 0,1 0-1 0 0,-1 1 1 0 0,0-1 0 0 0,0 0 0 0 0,0 0 0 0 0,0 0 0 0 0,0 0 0 0 0,0 0 0 0 0,0 0 0 0 0,0 0 0 0 0,0 1 0 0 0,0-1 0 0 0,0 0 0 0 0,0 0 0 0 0,0 0 0 0 0,0 0 0 0 0,0 0 0 0 0,1 0 0 0 0,-1 0 0 0 0,0 0 0 0 0,5 4 22 0 0,6 2 40 0 0,-4-2 61 0 0,0 3 144 0 0,-7-7-267 0 0,3 3 512 0 0,-1-3-219 0 0,1 0-57 0 0,-1 0-49 0 0,1 0-43 0 0,2 0 37 0 0,6 0 67 0 0,-7 0-71 0 0,-1 0 201 0 0,-1 0-8 0 0,29 0 427 0 0,-17 0-491 0 0,-5 0-147 0 0,0 0-72 0 0,1-2 35 0 0,-4-4 0 0 0,1-1 62 0 0,6 5 47 0 0,-11 2-214 0 0,0 0 1 0 0,0-1-1 0 0,0 1 1 0 0,0-1 0 0 0,-1 0-1 0 0,1 1 1 0 0,0-1 0 0 0,0 0-1 0 0,0 0 1 0 0,-1 0-1 0 0,1-1 1 0 0,0 1 0 0 0,-1 0-1 0 0,1-1-17 0 0,25-24 325 0 0,-16 13-152 0 0,-7 10-142 0 0,-3 1-11 0 0,2-5 19 0 0,6-11 51 0 0,2 5-5 0 0,-9 9-17 0 0,-1-1-39 0 0,-4-4-26 0 0,3 8 8 0 0,-11-13 71 0 0,8 11 22 0 0,0 1-20 0 0,-8-9-10 0 0,4 7 35 0 0,-2 4-70 0 0,6 1-10 0 0,1-1-7 0 0,-1 1-1 0 0,0-1 1 0 0,1 1 0 0 0,-1 0-1 0 0,1 0 1 0 0,-1 0 0 0 0,1 0-1 0 0,0 0 1 0 0,-1 1 0 0 0,1-1 0 0 0,0 1-1 0 0,0-1 1 0 0,0 1 0 0 0,0 0-1 0 0,0 0 1 0 0,0 0 0 0 0,1 0-1 0 0,-2 2-21 0 0,-8 7 88 0 0,0-3-47 0 0,5-4-12 0 0,0 1 1 0 0,1-1 0 0 0,0 1 0 0 0,0 0 0 0 0,1 0-1 0 0,-1 0 1 0 0,1 1 0 0 0,0 0 0 0 0,1 0 0 0 0,-4 6-30 0 0,-5 7 78 0 0,9-14-44 0 0,0 1 0 0 0,0-1 0 0 0,0 1 0 0 0,0 3-34 0 0,-6 20 65 0 0,3-7-46 0 0,1-7 24 0 0,1 1 1 0 0,-3 12-44 0 0,6-12 18 0 0,-1-1 1 0 0,2 13-19 0 0,-1-12 8 0 0,1-14-4 0 0,0 1 0 0 0,0-1 0 0 0,0 0 0 0 0,0 1 1 0 0,0-1-1 0 0,0 0 0 0 0,1 0 0 0 0,-1 1-4 0 0,1-2 2 0 0,0 0-1 0 0,-1 0 0 0 0,1 0 1 0 0,0 0-1 0 0,-1 0 1 0 0,1 0-1 0 0,0 0 0 0 0,0 0 1 0 0,0 0-1 0 0,0-1 1 0 0,0 1-1 0 0,0 0 0 0 0,0-1 1 0 0,0 1-1 0 0,0 0 1 0 0,1 0-2 0 0,-1-1 0 0 0,0 1 0 0 0,0-1 0 0 0,0 1 0 0 0,0 0 0 0 0,0 0 0 0 0,0 0 0 0 0,-1 0 0 0 0,1 0 0 0 0,0-1 0 0 0,0 1 0 0 0,-1 0 0 0 0,1 1 0 0 0,-1-1 0 0 0,1 0 0 0 0,-1 0 0 0 0,1 0 0 0 0,5 11 0 0 0,8-7 0 0 0,-6 0 0 0 0,-6-4 0 0 0,-1 0 0 0 0,1 0 0 0 0,-1 0 0 0 0,1 0 0 0 0,-1 0 0 0 0,1-1 0 0 0,0 1 0 0 0,-1-1 0 0 0,1 1 0 0 0,0-1 0 0 0,-1 1 0 0 0,1-1 0 0 0,0 0 0 0 0,0 0 0 0 0,4 0-4 0 0,1 0 0 0 0,-1 0 0 0 0,1 1 0 0 0,-1 0-1 0 0,3 0 5 0 0,2 3-65 0 0,2 3-71 0 0,-4-5-29 0 0,-7-2 138 0 0,-1 0 1 0 0,1 0-1 0 0,0-1 1 0 0,0 1-1 0 0,0 0 0 0 0,0-1 1 0 0,-1 1-1 0 0,1-1 1 0 0,1 0 26 0 0,3-2-126 0 0,-1 0-64 0 0,-1 1-97 0 0,0 1-119 0 0,-2 0 103 0 0,0 0-45 0 0,0 1-39 0 0,0 0-36 0 0,1-1-122 0 0,-1 1-35 0 0,4 0-1279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5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6504 0 0,'0'0'190'0'0,"0"0"-51"0"0,0 0-12 0 0,0 0 40 0 0,0 0 138 0 0,0 0 249 0 0,0 0 20 0 0,0 0-20 0 0,0 0-90 0 0,0 0-42 0 0,0 0-6 0 0,0 0-14 0 0,0 0-55 0 0,0 0-26 0 0,0 0-7 0 0,0 0-12 0 0,0 0-36 0 0,0 0-12 0 0,0 0-4 0 0,0 3-1 0 0,1 4-84 0 0,4 4 220 0 0,-2-7-245 0 0,0 0-56 0 0,-1 0-75 0 0,-1-2 34 0 0,-1 0 0 0 0,1 0 0 0 0,-1 0 1 0 0,0 0-1 0 0,1 1 0 0 0,-1-1 0 0 0,0 0 1 0 0,0 0-1 0 0,0 0 0 0 0,-1 1-43 0 0,1 10 168 0 0,1-7-120 0 0,1 0-32 0 0,3 2 41 0 0,-4-6-42 0 0,0-1-1 0 0,0 1 0 0 0,0-1 0 0 0,0 1 1 0 0,0-1-1 0 0,-1 1 0 0 0,1 0 0 0 0,-1-1 1 0 0,1 1-1 0 0,-1 0 0 0 0,0-1 0 0 0,1 1 1 0 0,-1 0-1 0 0,0 0-14 0 0,0 18 151 0 0,0 4-27 0 0,0-9-35 0 0,0-6-25 0 0,0-1-17 0 0,1 0 0 0 0,0-1 1 0 0,1 1-1 0 0,2 6-47 0 0,-2-6 49 0 0,0 1 1 0 0,0-1-1 0 0,-1 1 1 0 0,0 8-50 0 0,-2 20 146 0 0,0-22-81 0 0,0-1 0 0 0,2 1 0 0 0,-1-1 0 0 0,2 1 1 0 0,1 6-66 0 0,2-4 57 0 0,-3-10-24 0 0,0 0 1 0 0,0 0-1 0 0,-1 0 0 0 0,0 1 0 0 0,0 2-32 0 0,-1 13 119 0 0,0 3-17 0 0,0-24-89 0 0,0 0-1 0 0,0 0 0 0 0,0 0 0 0 0,1 0 0 0 0,-1 0 0 0 0,0 0 0 0 0,1 0 0 0 0,0 0 0 0 0,-1-1 0 0 0,1 1 0 0 0,0 0 0 0 0,0 0 0 0 0,1 1-13 0 0,-1-2 11 0 0,0 1 1 0 0,0-1 0 0 0,0 1-1 0 0,0-1 1 0 0,-1 1-1 0 0,1 0 1 0 0,-1-1 0 0 0,1 1-1 0 0,-1 0 1 0 0,1-1-1 0 0,-1 1 1 0 0,0 0-1 0 0,0 1-11 0 0,0-1 14 0 0,0 0 0 0 0,1 0-1 0 0,-1 0 1 0 0,1 0-1 0 0,-1 0 1 0 0,1 0 0 0 0,0 0-1 0 0,-1 0 1 0 0,1-1-1 0 0,0 1 1 0 0,0 0-1 0 0,1 1-13 0 0,-1-2 12 0 0,0 0 0 0 0,0 1 0 0 0,-1-1-1 0 0,1 1 1 0 0,0-1 0 0 0,-1 1 0 0 0,1 0-1 0 0,-1-1 1 0 0,1 1 0 0 0,-1 0 0 0 0,0-1-1 0 0,0 1-11 0 0,0 1 96 0 0,0-3 0 0 0,3 3-16 0 0,8 7-52 0 0,-8-7 31 0 0,-3-3-18 0 0,0 0-67 0 0,0 0-66 0 0,0 0-42 0 0,0-3-134 0 0,0 1 150 0 0,0 0 34 0 0,4-4-190 0 0,-2 5 78 0 0,0 0-6 0 0,0 0-77 0 0,0 0-91 0 0,-1-1-108 0 0,0 1 100 0 0,0 0-53 0 0,-1 0-49 0 0,1 0-41 0 0,-1-1-151 0 0,0 0-41 0 0,0 0-182 0 0,0-2-493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1:37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1 541 5328 0 0,'0'0'116'0'0,"0"0"17"0"0,0-3 12 0 0,0-11-14 0 0,0 5-89 0 0,0 5 21 0 0,0 1 65 0 0,2 0 148 0 0,-1 2-200 0 0,2-1 55 0 0,3-6 77 0 0,-5 4-82 0 0,0 1 31 0 0,0-1 65 0 0,0-1 79 0 0,-1-1 94 0 0,0 6-364 0 0,0-1 0 0 0,0 1-1 0 0,0-1 1 0 0,0 0 0 0 0,0 1-1 0 0,1-1 1 0 0,-1 1 0 0 0,0-1 0 0 0,0 1-1 0 0,0-1 1 0 0,1 0 0 0 0,-1 1-1 0 0,0-1 1 0 0,1 1 0 0 0,-1-1-1 0 0,0 1 1 0 0,1-1 0 0 0,-1 1-1 0 0,1 0 1 0 0,-1-1 0 0 0,1 1-1 0 0,-1-1 1 0 0,1 1 0 0 0,0 0-31 0 0,-1-1 32 0 0,1 1 1 0 0,-1-1-1 0 0,1 1 1 0 0,0-1-1 0 0,-1 1 1 0 0,1-1-1 0 0,-1 1 1 0 0,1-1-1 0 0,-1 0 1 0 0,1 1-1 0 0,-1-1 1 0 0,0 0-1 0 0,1 1 1 0 0,-1-1-1 0 0,0 0 1 0 0,1 1 0 0 0,-1-1-1 0 0,0 0 1 0 0,0 0-1 0 0,0 1 1 0 0,0-1-1 0 0,0 0 1 0 0,0 0-1 0 0,0 0 1 0 0,0 0-33 0 0,0 0 69 0 0,1-1 1 0 0,-1 1 0 0 0,0-1 0 0 0,0 0-1 0 0,1 1 1 0 0,-1-1 0 0 0,1 1 0 0 0,-1-1-1 0 0,1 1 1 0 0,-1-1 0 0 0,2 0-70 0 0,1-4 252 0 0,0 2-173 0 0,-1 1-91 0 0,1-4 132 0 0,-1 2-47 0 0,1-2 24 0 0,0 2 8 0 0,2 0 42 0 0,1-2 81 0 0,-3 4-193 0 0,2-1 42 0 0,3-4 103 0 0,12-13 315 0 0,-15 16-380 0 0,-2 0-44 0 0,0-2 20 0 0,-1 2-36 0 0,1-2 18 0 0,0 2 6 0 0,1 0 30 0 0,2-2 60 0 0,8-4 8 0 0,-9 9-131 0 0,-4 2-35 0 0,0-1 1 0 0,-1 1-1 0 0,1 0 0 0 0,0-1 0 0 0,-1 1 0 0 0,1 0 0 0 0,-1-1 1 0 0,1 1-1 0 0,0-1 0 0 0,-1 1 0 0 0,1-1 0 0 0,-1 1 1 0 0,1-1-1 0 0,-1 1 0 0 0,0-1 0 0 0,1 1 0 0 0,-1-1 1 0 0,1 0-1 0 0,-1 1 0 0 0,0-1 0 0 0,0 0 0 0 0,1 0-11 0 0,1-4 46 0 0,1 2-9 0 0,0 0 0 0 0,0 1 0 0 0,0-1 0 0 0,0 0 0 0 0,1 1 0 0 0,-1 0 1 0 0,0 0-1 0 0,1 0 0 0 0,0 0 0 0 0,3 0-37 0 0,0-2 51 0 0,6-1 71 0 0,-10 1-78 0 0,3-3 25 0 0,15 1 16 0 0,-13-1-24 0 0,-7 6-58 0 0,-1 1 0 0 0,0-1 0 0 0,1 1 0 0 0,-1-1-1 0 0,0 1 1 0 0,1 0 0 0 0,-1-1 0 0 0,1 1 0 0 0,-1 0 0 0 0,0-1 0 0 0,1 1 0 0 0,-1 0 0 0 0,1 0 0 0 0,-1-1 0 0 0,1 1 0 0 0,-1 0 0 0 0,1 0-1 0 0,-1 0 1 0 0,1 0 0 0 0,-1-1 0 0 0,1 1 0 0 0,-1 0 0 0 0,1 0 0 0 0,-1 0 0 0 0,1 0 0 0 0,0 0 0 0 0,-1 0 0 0 0,1 0 0 0 0,-1 1-3 0 0,8-1 33 0 0,-6 0-28 0 0,0 0 0 0 0,0 0 0 0 0,1 0 0 0 0,-1 0-1 0 0,0 0 1 0 0,0 0 0 0 0,0-1 0 0 0,1 1 0 0 0,-1-1 0 0 0,1 0-5 0 0,5-4 21 0 0,-6 4-18 0 0,-1 0 1 0 0,1 0-1 0 0,-1 0 0 0 0,1 0 0 0 0,-1 1 0 0 0,1-1 0 0 0,0 0 0 0 0,-1 1 0 0 0,1-1 0 0 0,0 1 0 0 0,-1 0 0 0 0,1-1 0 0 0,0 1 0 0 0,0 0-3 0 0,8 0 28 0 0,4 0-3 0 0,16 0 29 0 0,-5 3-43 0 0,-6 8-11 0 0,-8-6 0 0 0,-9-4 0 0 0,1 0 0 0 0,-1 0 0 0 0,0 0 0 0 0,1 1 0 0 0,-1-1 0 0 0,0 1 0 0 0,0-1 0 0 0,0 1 0 0 0,0 0 0 0 0,12 14 0 0 0,18 50 0 0 0,-28-53 13 0 0,-4 23 122 0 0,-1-19-113 0 0,1-9-2 0 0,-1-1 0 0 0,0 1 1 0 0,0 0-1 0 0,0 0 0 0 0,-1 0 0 0 0,-1 0 0 0 0,-2 6-20 0 0,0 1 65 0 0,-22 62 209 0 0,21-59-147 0 0,1-1-34 0 0,0 0 11 0 0,-1 2 42 0 0,-7 9-14 0 0,-14 16-95 0 0,20-34-38 0 0,3-2 1 0 0,0 0 0 0 0,0 0 0 0 0,1 1 0 0 0,0 1 0 0 0,-11 26 0 0 0,-3 5 5 0 0,1 0 43 0 0,1-14-48 0 0,8-15-37 0 0,1 0-1 0 0,0 1 1 0 0,1 0 0 0 0,-3 8 37 0 0,6-10-21 0 0,-4 11-12 0 0,-5-6 24 0 0,8-13 9 0 0,1 0-1 0 0,0 1 1 0 0,0-1 0 0 0,0 1 0 0 0,0-1 0 0 0,0 1 0 0 0,1-1 0 0 0,-1 1 0 0 0,1 1 0 0 0,-2 3 8 0 0,-1 1 0 0 0,0-1 0 0 0,0 0 1 0 0,-6 8-9 0 0,3-5 30 0 0,-1-1 0 0 0,-1 1 1 0 0,-5 3-31 0 0,10-10 8 0 0,1 0 1 0 0,-1 0 0 0 0,1 1-1 0 0,0-1 1 0 0,0 1 0 0 0,0 0 0 0 0,1 0-1 0 0,0-1 1 0 0,-1 3-9 0 0,2-4 3 0 0,1-1 4 0 0,-1 1 0 0 0,0 0 0 0 0,0-1 0 0 0,0 0 0 0 0,0 1 0 0 0,0-1 0 0 0,0 1 0 0 0,-1-1 0 0 0,1 0 0 0 0,-1 0 0 0 0,0 0 0 0 0,0 0 0 0 0,0 0-7 0 0,-11 16 37 0 0,10-6 32 0 0,0-6 1 0 0,-1-2-45 0 0,0 0-5 0 0,0-1 1 0 0,0 1-1 0 0,0 0 1 0 0,1 1 0 0 0,-1 1-21 0 0,-2 7 68 0 0,-1-8-11 0 0,7-4-53 0 0,-1-1-1 0 0,1 0 1 0 0,0 0 0 0 0,-1 0-1 0 0,1 1 1 0 0,-1-1 0 0 0,1 0-1 0 0,0 0 1 0 0,-1 1 0 0 0,1-1 0 0 0,0 0-1 0 0,0 1 1 0 0,-1-1 0 0 0,1 0-1 0 0,0 1 1 0 0,0-1 0 0 0,-1 1-1 0 0,1-1 1 0 0,0 0 0 0 0,0 1 0 0 0,0-1-1 0 0,0 1 1 0 0,0-1 0 0 0,-1 1-1 0 0,1-1 1 0 0,0 0 0 0 0,0 1-1 0 0,0-1 1 0 0,0 1 0 0 0,0-1-1 0 0,1 1-2 0 0,-4 4 86 0 0,-8 6 0 0 0,8-8-6 0 0,3-3-1 0 0,0 0 0 0 0,0 6 26 0 0,0 2-52 0 0,0-6 26 0 0,0-2 0 0 0,0 0-2 0 0,0 0-12 0 0,0 0-2 0 0,0 0 0 0 0,0 0 2 0 0,0 0 4 0 0,0 0 2 0 0,0 0 0 0 0,0 0 4 0 0,0 0 16 0 0,0 0-1 0 0,0 0-16 0 0,0 0 10 0 0,0 0-10 0 0,3 0-1 0 0,1 0-66 0 0,14 0 143 0 0,-13-2-131 0 0,0-5-3 0 0,-5 6-15 0 0,0 1 0 0 0,1-1-1 0 0,-1 1 1 0 0,0 0 0 0 0,0-1 0 0 0,1 1 0 0 0,-1-1 0 0 0,0 1 0 0 0,1 0 0 0 0,-1-1 0 0 0,1 1 0 0 0,-1 0 0 0 0,0-1 0 0 0,1 1 0 0 0,-1 0 0 0 0,1 0 0 0 0,-1-1 0 0 0,1 1 0 0 0,-1 0 0 0 0,1 0 0 0 0,-1 0 0 0 0,1 0 0 0 0,-1 0 0 0 0,1-1 0 0 0,-1 1 0 0 0,1 0 0 0 0,-1 0 0 0 0,1 0 0 0 0,-1 1 0 0 0,1-1 0 0 0,-1 0 0 0 0,1 0-2 0 0,10 0 18 0 0,-8 1-8 0 0,0-1 0 0 0,0 0 0 0 0,0 1-1 0 0,0-2 1 0 0,0 1 0 0 0,-1 0 0 0 0,1 0-1 0 0,0-1 1 0 0,0 0 0 0 0,0 1-1 0 0,1-2-9 0 0,-2-2 23 0 0,4-3 18 0 0,-4 7-39 0 0,0-1 0 0 0,0 1 0 0 0,0-1-1 0 0,0 1 1 0 0,0 0 0 0 0,1 0 0 0 0,-1 0 0 0 0,0 0-1 0 0,1 1-1 0 0,2-1 2 0 0,-1 0-1 0 0,1 0 1 0 0,0 0-1 0 0,-1-1 1 0 0,1 1 0 0 0,-1-1-1 0 0,5-1-1 0 0,-4 0 9 0 0,2-1 0 0 0,0 1 0 0 0,1 0 0 0 0,-1 1 1 0 0,0-1-1 0 0,1 1 0 0 0,6 0-9 0 0,68 1 100 0 0,-1 0-83 0 0,-72 0-16 0 0,-1-1-1 0 0,0 0 1 0 0,0-1-1 0 0,0 0 0 0 0,1 0 0 0 0,-1 0 13 0 0,0 0-1 0 0,0 0 1 0 0,0 1-1 0 0,0 0 0 0 0,1 1-12 0 0,6 0 31 0 0,-8 1-14 0 0,0-1-1 0 0,0 0 0 0 0,-1-1 0 0 0,1 0 0 0 0,0 0 0 0 0,0 0-16 0 0,9-5 41 0 0,-13 5-38 0 0,0-1 0 0 0,1 1 0 0 0,-1 0 0 0 0,1 0 0 0 0,-1 1 0 0 0,1-1 0 0 0,0 1-1 0 0,1-1-2 0 0,22 1 2 0 0,-2 0 71 0 0,0 0 77 0 0,4 0 81 0 0,-29 0-231 0 0,3 1 17 0 0,0-1-1 0 0,-1-1 0 0 0,1 1 0 0 0,-1 0 0 0 0,1-1 1 0 0,0 1-1 0 0,0-1-16 0 0,8-10 8 0 0,-2 8-24 0 0,13 3-109 0 0,4 0 59 0 0,-23 0 125 0 0,-3 0 26 0 0,0 0-16 0 0,0 0-40 0 0,0 0-39 0 0,0 0-38 0 0,0 0-75 0 0,0 0-127 0 0,0 0 116 0 0,0 0 49 0 0,0 0-33 0 0,0 0-13 0 0,0 0-34 0 0,0 0-39 0 0,0 0-45 0 0,0 0-46 0 0,0 0-46 0 0,0 0-41 0 0,0 0-37 0 0,0 0-271 0 0,0 0-62 0 0,0 0-48 0 0,0 0-35 0 0,0 0-1495 0 0,0 0-1321 0 0</inkml:trace>
  <inkml:trace contextRef="#ctx0" brushRef="#br0" timeOffset="699.06">1164 0 6880 0 0,'0'0'157'0'0,"0"0"23"0"0,0 0 11 0 0,0 0-67 0 0,0 0-12 0 0,0 0 36 0 0,0 0 125 0 0,0 0 232 0 0,0 0 21 0 0,0 0-40 0 0,0 0-342 0 0,0 0 24 0 0,0 0 66 0 0,0 0-12 0 0,0 0 4 0 0,3 3 32 0 0,8 8 20 0 0,-8-9 2 0 0,2-2-1 0 0,0 0-101 0 0,0 0-59 0 0,6 0 55 0 0,-7 0-68 0 0,-4 0-101 0 0,0 0 0 0 0,0 0 0 0 0,0 0 0 0 0,0 0 0 0 0,0 0 0 0 0,0 0 0 0 0,0 0 0 0 0,0 0 0 0 0,0 0 0 0 0,0 0 0 0 0,1 0 0 0 0,-1 0 0 0 0,0 0 0 0 0,0 0 0 0 0,0 0 0 0 0,0 0 1 0 0,0 0-1 0 0,0 0 0 0 0,0 0 0 0 0,0 0 0 0 0,0 0 0 0 0,0 0 0 0 0,1 0 0 0 0,-1 0 0 0 0,0 1 0 0 0,0-1 0 0 0,0 0 0 0 0,0 0 0 0 0,0 0 0 0 0,0 0 0 0 0,0 0 0 0 0,0 0 0 0 0,0 0 0 0 0,0 0 0 0 0,0 0 1 0 0,0 0-1 0 0,0 0 0 0 0,0 0 0 0 0,0 1 0 0 0,0-1 0 0 0,0 0 0 0 0,0 0 0 0 0,1 0 0 0 0,-1 0 0 0 0,0 0 0 0 0,0 0 0 0 0,0 0 0 0 0,0 0 0 0 0,0 0 0 0 0,0 0 0 0 0,-1 1 0 0 0,1-1 0 0 0,0 0 0 0 0,0 0 1 0 0,0 0-1 0 0,0 0 0 0 0,0 0-5 0 0,0 1 12 0 0,0-1-1 0 0,0 1 1 0 0,0-1 0 0 0,0 1 0 0 0,0-1 0 0 0,1 1 0 0 0,-1-1 0 0 0,0 1 0 0 0,0-1 0 0 0,0 0 0 0 0,0 1 0 0 0,1-1 0 0 0,-1 1 0 0 0,0-1 0 0 0,0 1 0 0 0,1-1 0 0 0,-1 0 0 0 0,0 1-1 0 0,1-1 1 0 0,-1 0-12 0 0,1 1 20 0 0,1 0 0 0 0,-1-1 0 0 0,0 1 0 0 0,0-1 0 0 0,1 1 0 0 0,-1-1-1 0 0,0 1 1 0 0,1-1 0 0 0,-1 0 0 0 0,1 0-20 0 0,9 3 107 0 0,4 3 73 0 0,6 5 153 0 0,-5-1-94 0 0,-5-5-122 0 0,-9-4-96 0 0,1 0 0 0 0,-1 0-1 0 0,1 0 1 0 0,-1 1 0 0 0,0-1-1 0 0,1 1 1 0 0,-1 0 0 0 0,0 0 0 0 0,2 2-21 0 0,3 3 41 0 0,0 1 1 0 0,0 1-1 0 0,0-1 1 0 0,-1 1-1 0 0,-1 0 1 0 0,2 3-42 0 0,-2-2 37 0 0,1-1-1 0 0,0 0 1 0 0,3 3-37 0 0,12 17 57 0 0,-13-13-22 0 0,-1 0 0 0 0,0 1 1 0 0,-2 0-1 0 0,2 7-35 0 0,10 28 116 0 0,16 32 123 0 0,-11-32-109 0 0,-18-44-99 0 0,0 0 1 0 0,0 1 0 0 0,-1 0 0 0 0,0-1 0 0 0,0 1-1 0 0,-1 0 1 0 0,0 0 0 0 0,-1 1 0 0 0,0 7-32 0 0,0-1 79 0 0,1 1 1 0 0,0-1-1 0 0,2 2-79 0 0,-1-3 97 0 0,-1 0 0 0 0,0 0 0 0 0,-1 1-97 0 0,-1 18 201 0 0,-1 42 192 0 0,0-65-331 0 0,0-1-1 0 0,-1 0 1 0 0,-1 1 0 0 0,1-1-1 0 0,-5 9-61 0 0,-4 16 175 0 0,9-26-125 0 0,1-1 1 0 0,0 0-1 0 0,0 1 0 0 0,1 3-50 0 0,-1-2 54 0 0,0-1 0 0 0,0 1-1 0 0,-1-1 1 0 0,-1 0-1 0 0,1 0 1 0 0,-2 0-1 0 0,1 0 1 0 0,-1 0-1 0 0,0-1 1 0 0,-1 1 0 0 0,0 0-54 0 0,-9 16 146 0 0,2-3-15 0 0,-20 28 242 0 0,27-42-325 0 0,-8 14 159 0 0,2-4 5 0 0,2-7-112 0 0,1-3-29 0 0,5-4-35 0 0,0-1 1 0 0,-1 1-1 0 0,1-1 1 0 0,-1 0-1 0 0,0 0 0 0 0,0-1-36 0 0,-3 2 64 0 0,6-4-58 0 0,1 0 0 0 0,-1 0 1 0 0,1 0-1 0 0,-1 0 0 0 0,1 1 1 0 0,-1-1-1 0 0,1 0 0 0 0,0 0 1 0 0,-1 1-1 0 0,1-1 0 0 0,-1 0 1 0 0,1 1-1 0 0,0-1 0 0 0,-1 1 1 0 0,1-1-1 0 0,-1 0 0 0 0,1 1 1 0 0,0-1-1 0 0,0 1 0 0 0,-1-1 1 0 0,1 1-1 0 0,0-1 0 0 0,0 1 1 0 0,0-1-1 0 0,-1 1 0 0 0,1-1 1 0 0,0 1-1 0 0,0-1 0 0 0,0 1 1 0 0,0-1-1 0 0,0 1 0 0 0,0-1 1 0 0,0 1-1 0 0,0-1 0 0 0,0 1 1 0 0,0 0-1 0 0,1-1 0 0 0,-1 1-6 0 0,0-1 7 0 0,0 1-1 0 0,0-1 0 0 0,0 1 0 0 0,0-1 0 0 0,0 1 0 0 0,1-1 0 0 0,-1 1 0 0 0,0-1 0 0 0,-1 1 1 0 0,1-1-1 0 0,0 1 0 0 0,0-1 0 0 0,0 1 0 0 0,0-1 0 0 0,0 1 0 0 0,0-1 0 0 0,-1 1 0 0 0,1-1 1 0 0,0 0-1 0 0,0 1 0 0 0,-1-1 0 0 0,1 1 0 0 0,0-1 0 0 0,0 1 0 0 0,-1-1 0 0 0,1 0 1 0 0,-1 1-1 0 0,1-1 0 0 0,0 0 0 0 0,-1 1 0 0 0,1-1 0 0 0,-1 0 0 0 0,1 0 0 0 0,-1 1 0 0 0,1-1 1 0 0,-1 0-1 0 0,1 0 0 0 0,-1 0 0 0 0,1 0 0 0 0,-1 0 0 0 0,1 0 0 0 0,-1 0 0 0 0,1 0 0 0 0,-1 0 1 0 0,1 0-1 0 0,-1 0 0 0 0,1 0 0 0 0,-1 0 0 0 0,1 0-6 0 0,-2 0 17 0 0,0 0-1 0 0,0 0 1 0 0,1 0 0 0 0,-1 1 0 0 0,0-1-1 0 0,1 0 1 0 0,-1 1 0 0 0,0-1-1 0 0,1 1 1 0 0,-1 0-17 0 0,-7 4 52 0 0,8-4-42 0 0,-1 0-1 0 0,1 0 1 0 0,-1 0-1 0 0,1 0 1 0 0,-1-1-1 0 0,0 1 1 0 0,1 0 0 0 0,-1-1-1 0 0,0 1 1 0 0,0-1-1 0 0,-1 0-9 0 0,0 0 64 0 0,0 0 0 0 0,-1 0-25 0 0,-11 0-17 0 0,9 0 34 0 0,1 0 51 0 0,5-2-53 0 0,0-9-33 0 0,0 5 34 0 0,0-5-10 0 0,3 6-86 0 0,8-6 14 0 0,-8 8-38 0 0,-3 3-73 0 0,0 0-115 0 0,0 0-280 0 0,0 0-502 0 0,0 0-48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7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345 67 7256 0 0,'0'0'165'0'0,"-3"0"22"0"0,-29 0 151 0 0,18 0-276 0 0,4-1-50 0 0,3-1 34 0 0,-1-3 70 0 0,-2-1 120 0 0,-7 4 83 0 0,-9 2 37 0 0,16 0-187 0 0,-1 0 62 0 0,0 1 2 0 0,-2 6 17 0 0,0-1-10 0 0,1-4-24 0 0,5-2-77 0 0,-6 0 68 0 0,0 3-37 0 0,-11 10 123 0 0,8-4-109 0 0,7-4-89 0 0,4-3-52 0 0,4-1-34 0 0,1-1 0 0 0,-1 0 1 0 0,0 1-1 0 0,1-1 0 0 0,-1 0 0 0 0,0 1 0 0 0,1-1 0 0 0,-1 0 1 0 0,1 1-1 0 0,-1-1 0 0 0,1 1 0 0 0,-1-1 0 0 0,1 1 1 0 0,-1-1-1 0 0,1 1 0 0 0,-1 0 0 0 0,1-1 0 0 0,0 1 1 0 0,-1 0-1 0 0,1-1 0 0 0,0 1 0 0 0,-1 0-9 0 0,-1 4 35 0 0,-12 12 94 0 0,13-16-117 0 0,0 0 0 0 0,-1 1 0 0 0,1-1-1 0 0,0 0 1 0 0,0 1 0 0 0,0-1-1 0 0,0 1 1 0 0,0 0 0 0 0,0-1-1 0 0,0 1 1 0 0,0-1 0 0 0,0 1-1 0 0,1 0 1 0 0,-1 0 0 0 0,1 0 0 0 0,0-1-1 0 0,-1 1 1 0 0,1 0 0 0 0,0 0-12 0 0,0 1 14 0 0,-1-1 1 0 0,1 1 0 0 0,-1-1 0 0 0,0 1-1 0 0,1-1 1 0 0,-1 1 0 0 0,0-1-1 0 0,0 1 1 0 0,-1-1 0 0 0,1 0 0 0 0,0 0-1 0 0,-1 1-14 0 0,1-2 10 0 0,0 1 0 0 0,1-1 0 0 0,-1 1 0 0 0,1-1-1 0 0,-1 1 1 0 0,1-1 0 0 0,0 1 0 0 0,0 0-1 0 0,0-1 1 0 0,0 1-10 0 0,-1 2 31 0 0,2 0-1 0 0,-1 0 0 0 0,0 0 0 0 0,1 0 1 0 0,-1 0-1 0 0,1 0 0 0 0,1 0-30 0 0,7 11 114 0 0,-5-9 19 0 0,-3-1-73 0 0,0 0-12 0 0,10 1 87 0 0,-7 0-47 0 0,-4-5-82 0 0,1-1 0 0 0,-1 1-1 0 0,0-1 1 0 0,0 1 0 0 0,1-1 0 0 0,-1 1-1 0 0,0-1 1 0 0,1 0 0 0 0,-1 1 0 0 0,1-1-1 0 0,-1 0 1 0 0,0 1 0 0 0,1-1-1 0 0,-1 0 1 0 0,1 1 0 0 0,-1-1 0 0 0,1 0-1 0 0,-1 0 1 0 0,1 0 0 0 0,-1 0 0 0 0,1 1-1 0 0,-1-1 1 0 0,1 0 0 0 0,-1 0-1 0 0,1 0 1 0 0,-1 0 0 0 0,1 0 0 0 0,-1 0-1 0 0,1 0 1 0 0,-1 0 0 0 0,1 0 0 0 0,0-1-6 0 0,16 2 145 0 0,-13 0-104 0 0,1-1 1 0 0,-1 1 0 0 0,1-1 0 0 0,-1-1 0 0 0,1 1-1 0 0,-1 0 1 0 0,1-1 0 0 0,-1 0 0 0 0,4-1-42 0 0,1-3 20 0 0,-8 4-16 0 0,0 0 0 0 0,1 0 0 0 0,-1 0 0 0 0,1 0 0 0 0,0 0 0 0 0,-1 1 0 0 0,1-1 0 0 0,-1 0 0 0 0,1 1 0 0 0,0 0 0 0 0,0-1 0 0 0,-1 1 0 0 0,1 0 0 0 0,0 0-4 0 0,1 0 1 0 0,1 0 1 0 0,-1-1-1 0 0,1 1 1 0 0,-1-1-1 0 0,0 0 1 0 0,1 0-1 0 0,-1 0 0 0 0,0-1 1 0 0,2 0-2 0 0,6-3 11 0 0,-5 3 3 0 0,-1 0 1 0 0,0-1-1 0 0,1 1 1 0 0,-1-1-1 0 0,-1 0 1 0 0,1-1-1 0 0,4-3-14 0 0,27-29 34 0 0,-15 14-38 0 0,-19 19 4 0 0,1-1 0 0 0,-1 1 0 0 0,1 0 0 0 0,-1-1 0 0 0,0 1 0 0 0,0-2 0 0 0,0 1 0 0 0,0 1 0 0 0,0-1 0 0 0,0 1 0 0 0,0 0 0 0 0,1-1 0 0 0,0 0 0 0 0,-1 3 0 0 0,-1 0 0 0 0,0 0 0 0 0,1 0 0 0 0,-1-1 0 0 0,0 1 0 0 0,0 0 0 0 0,0-1 0 0 0,0 1 0 0 0,0-1 0 0 0,0 0 0 0 0,-1 1 0 0 0,1-1 0 0 0,0 0 0 0 0,-1 1 0 0 0,1-1 0 0 0,-1 0 0 0 0,0 0 0 0 0,0 1 0 0 0,1-1 0 0 0,-1 0 0 0 0,0 0 0 0 0,0 0 1 0 0,0 0-1 0 0,0 1 1 0 0,1-1 0 0 0,-1 0-1 0 0,1 1 1 0 0,-1-1-1 0 0,1 0 1 0 0,-1 1-1 0 0,1-1 1 0 0,0 1 0 0 0,0-1-1 0 0,0 1 1 0 0,0-1-1 0 0,0 1 1 0 0,0 0 0 0 0,0-1-1 0 0,1 1 0 0 0,1-5 43 0 0,-3 5-42 0 0,0-1 0 0 0,1 0 0 0 0,-1 1 0 0 0,1-1 0 0 0,-1 0 0 0 0,1 1 0 0 0,-1-1 0 0 0,1 1 0 0 0,0-1 0 0 0,0 1 0 0 0,0-1 0 0 0,0 1-1 0 0,0-1-1 0 0,0 0 1 0 0,0 0 0 0 0,0 1 0 0 0,0-1 0 0 0,-1 0 0 0 0,1 0 0 0 0,0 0 0 0 0,-1 0 0 0 0,1 0 0 0 0,-1 0 0 0 0,0 0 0 0 0,0-1 0 0 0,0-11-19 0 0,0 11-68 0 0,0 3 10 0 0,8 0-27 0 0,0 0 46 0 0,-7 0 54 0 0,0 0-1 0 0,0 0 1 0 0,0 0 0 0 0,0 0-1 0 0,0 0 1 0 0,0 0 0 0 0,0 0-1 0 0,0 1 1 0 0,-1-1 0 0 0,1 0-1 0 0,0 0 1 0 0,0 1 0 0 0,0-1-1 0 0,0 1 5 0 0,5 10-26 0 0,5-5-38 0 0,-6 7 32 0 0,-2-7 5 0 0,9 17-24 0 0,3-3 49 0 0,-13-18 2 0 0,0 0 0 0 0,-1 0 0 0 0,1 0 0 0 0,-1 0 0 0 0,0 0 0 0 0,0 0 0 0 0,0 0 0 0 0,0 1 0 0 0,0-1 0 0 0,0 0 0 0 0,0 1 0 0 0,-1-1 0 0 0,1 1 0 0 0,-1-1 0 0 0,4 12 0 0 0,12 24 0 0 0,-2-13 10 0 0,-1-4 33 0 0,20 45 128 0 0,-31-62-89 0 0,-1-1-89 0 0,2 3-106 0 0,-2-5 126 0 0,1 0 63 0 0,0 0 53 0 0,0-1 74 0 0,1 0 86 0 0,0 0 101 0 0,-3-2-316 0 0,0-5-23 0 0,1-18 65 0 0,-5 10-73 0 0,-1 7-36 0 0,4 6-3 0 0,0 0 0 0 0,0 1 0 0 0,0-1 0 0 0,0 0 0 0 0,1 1 0 0 0,-1-1 0 0 0,0 0 0 0 0,1 0 0 0 0,-1 0-1 0 0,1 1 1 0 0,0-1 0 0 0,-1 0 0 0 0,1 0 0 0 0,0 0 0 0 0,0 0 0 0 0,0 0 0 0 0,1 0 0 0 0,-1 0 0 0 0,0 0 0 0 0,1 1 0 0 0,-1-1 0 0 0,1-2-4 0 0,2-2 0 0 0,-1-1 0 0 0,0 0 0 0 0,0 0 0 0 0,0 0 0 0 0,-1 0 0 0 0,0 0 0 0 0,0 0 0 0 0,-1-1 0 0 0,1 6 0 0 0,-1-1 0 0 0,1 0 0 0 0,0 0 0 0 0,0 0 0 0 0,0 0 0 0 0,0 1 0 0 0,0-1 0 0 0,0 0 0 0 0,1 1 0 0 0,0-1 0 0 0,-1 1 0 0 0,1 0 0 0 0,0-1 0 0 0,0 1 0 0 0,0 0 0 0 0,0 0 0 0 0,1 0 0 0 0,-1 1 0 0 0,2-2 0 0 0,6-4 0 0 0,2 0 0 0 0,-1 0 0 0 0,6-2 0 0 0,-16 9 0 0 0,1-1 0 0 0,-1 1 0 0 0,1-1 0 0 0,-1 1 0 0 0,1 0 0 0 0,-1 0 0 0 0,1 0 0 0 0,-1-1 0 0 0,1 1 0 0 0,-1 1 0 0 0,1-1-1 0 0,-1 0-1 0 0,1 0 1 0 0,-1-1-1 0 0,1 1 1 0 0,-1 0-1 0 0,1 0 0 0 0,-1-1 1 0 0,1 1-1 0 0,-1-1 1 0 0,1 1 1 0 0,-1-1-3 0 0,0 1 0 0 0,0-1 1 0 0,-1 0-1 0 0,1 1 0 0 0,0-1 1 0 0,0 1-1 0 0,0-1 1 0 0,0 1-1 0 0,0 0 0 0 0,0-1 1 0 0,0 1-1 0 0,0 0 1 0 0,0 0-1 0 0,0 0 0 0 0,0 0 1 0 0,0 0-1 0 0,0 0 1 0 0,0 0-1 0 0,0 0 0 0 0,0 0 1 0 0,0 0-1 0 0,0 0 1 0 0,0 0-1 0 0,0 1 1 0 0,0-1-1 0 0,0 0 0 0 0,-1 1 1 0 0,1-1-1 0 0,0 1 1 0 0,0-1-1 0 0,0 1 0 0 0,0 0 3 0 0,1 0 0 0 0,-1-1-4 0 0,0 1 0 0 0,1-1 0 0 0,-1 1 0 0 0,1-1-1 0 0,-1 0 1 0 0,1 0 0 0 0,-1 1 0 0 0,1-1 0 0 0,-1 0 0 0 0,1 0 4 0 0,-1-1-2 0 0,1 1-1 0 0,0 0 1 0 0,-1 1 0 0 0,1-1-1 0 0,-1 0 1 0 0,0 0 0 0 0,1 1 0 0 0,-1-1-1 0 0,1 1 1 0 0,-1-1 2 0 0,6 4-20 0 0,-3-3 11 0 0,0 1 0 0 0,0-1 1 0 0,-1 1-1 0 0,1 0 0 0 0,-1 1 1 0 0,0-1-1 0 0,1 1 0 0 0,-1-1 1 0 0,0 1-1 0 0,2 2 9 0 0,0 6-11 0 0,-4-8 11 0 0,0-1 0 0 0,0 0 0 0 0,0 1 0 0 0,1-1 0 0 0,-1 0 0 0 0,1 0 0 0 0,-1 0 0 0 0,1 0 1 0 0,0 0-1 0 0,8 10 0 0 0,-7-4 0 0 0,1 0 0 0 0,1 0 0 0 0,-1-1 0 0 0,3 2 0 0 0,9 16 0 0 0,-2-17 0 0 0,-9 5 0 0 0,6 4 0 0 0,-8-12 0 0 0,-3-4 0 0 0,0-1 0 0 0,0 1-1 0 0,1 0 1 0 0,-1-1 0 0 0,0 1 0 0 0,1 0 0 0 0,-1-1 0 0 0,1 1-1 0 0,-1-1 1 0 0,0 1 0 0 0,1-1 0 0 0,0 1 0 0 0,-1-1-1 0 0,1 1 1 0 0,-1-1 0 0 0,1 1 0 0 0,-1-1 0 0 0,1 0-1 0 0,0 1 1 0 0,-1-1 0 0 0,1 0 0 0 0,0 0 0 0 0,4 3-7 0 0,12 10-197 0 0,-11-7 49 0 0,2 0-96 0 0,-4-4 78 0 0,0 0-38 0 0,1-1-43 0 0,0-1-47 0 0,-1 0-174 0 0,-1 0-117 0 0,-1 0 86 0 0,0 0-44 0 0,1 0-643 0 0,-1 0-505 0 0,-1 0-960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7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214 361 5400 0 0,'0'0'158'0'0,"-3"0"-4"0"0,-13-1-147 0 0,7-2 78 0 0,4 0 65 0 0,3 0 52 0 0,0-1 91 0 0,1 4-260 0 0,1-1 0 0 0,-1 1 0 0 0,0 0 0 0 0,0-1 1 0 0,1 1-1 0 0,-1 0 0 0 0,0 0 0 0 0,0-1 0 0 0,1 1 0 0 0,-1 0 0 0 0,0 0 0 0 0,0 0 0 0 0,1 0 0 0 0,-1 0 0 0 0,0 0-33 0 0,-9 1 427 0 0,-4 1 406 0 0,8-1-500 0 0,0 1-11 0 0,3 0-198 0 0,0 0-44 0 0,1 0-51 0 0,-1 0-58 0 0,2-1 216 0 0,-1 1-43 0 0,-2-1 39 0 0,0-1-92 0 0,-1-1-49 0 0,3 1-6 0 0,1 0 34 0 0,0 0-42 0 0,0 0-1 0 0,-1 0 1 0 0,1 0-1 0 0,0 0 1 0 0,-1 0 0 0 0,1 1-1 0 0,0-1 1 0 0,0 0-1 0 0,-1 1 1 0 0,1-1 0 0 0,0 1-1 0 0,0-1 1 0 0,-1 1-1 0 0,1 0 1 0 0,0 0 0 0 0,0-1-1 0 0,0 2-27 0 0,-11 16 428 0 0,10-14-359 0 0,1-1 0 0 0,-1 0 0 0 0,0 0 1 0 0,0 0-1 0 0,0 0 0 0 0,-2 1-69 0 0,0 0 79 0 0,1 1 1 0 0,0-1-1 0 0,0 1 0 0 0,0 0 1 0 0,0 0-1 0 0,1 0 1 0 0,-1 0-1 0 0,1 2-79 0 0,-7 13 266 0 0,2-4-132 0 0,5-13-104 0 0,1 1 1 0 0,0 0 0 0 0,0 0 0 0 0,0-1-1 0 0,1 1 1 0 0,-1 0 0 0 0,1 3-31 0 0,0 10 133 0 0,0-10-64 0 0,-1-4-51 0 0,1-1 0 0 0,0 0 0 0 0,0 0 0 0 0,0 1-1 0 0,1-1 1 0 0,-1 0 0 0 0,0 0 0 0 0,1 0 0 0 0,0 1 0 0 0,0 0-18 0 0,15 30 184 0 0,-2-17-95 0 0,-12-14-79 0 0,0-1 0 0 0,0 1-1 0 0,0-1 1 0 0,0 1 0 0 0,1-1 0 0 0,-1 0 0 0 0,0 1 0 0 0,1-1-1 0 0,-1-1 1 0 0,1 1 0 0 0,-1 0 0 0 0,1-1 0 0 0,-1 1-1 0 0,1-1-9 0 0,7 1 58 0 0,0 0 0 0 0,0-1 0 0 0,2-1-58 0 0,9 0 96 0 0,-5-2-41 0 0,0-10-25 0 0,1-1 10 0 0,-6 9-27 0 0,-9 4-7 0 0,1 0 0 0 0,-1 0-1 0 0,0 0 1 0 0,1-1-1 0 0,-1 1 1 0 0,0-1 0 0 0,0 1-1 0 0,0-1 1 0 0,0 0-6 0 0,11-11-15 0 0,-6 7 24 0 0,0-1 1 0 0,-1 0-1 0 0,0 0 0 0 0,0 0 0 0 0,0-2-9 0 0,0-4-21 0 0,-1-1-35 0 0,-2-2-47 0 0,-2-2-57 0 0,-1 4 85 0 0,0-32-245 0 0,0 29 211 0 0,-1-2-45 0 0,0 4 40 0 0,-1 2 22 0 0,0 0 0 0 0,-1 1 0 0 0,-1-1 0 0 0,-3-6 92 0 0,7 19 0 0 0,-10-30-68 0 0,4 0 4 0 0,0 15 21 0 0,5 11 34 0 0,-1 1-1 0 0,1-1 1 0 0,0 1-1 0 0,0-1 1 0 0,1 0-1 0 0,-1 0 1 0 0,1 1-1 0 0,-1-1 1 0 0,1-2 9 0 0,0-5-22 0 0,-1 0 1 0 0,0 0 0 0 0,-1 0-1 0 0,-1 1 1 0 0,0-1 0 0 0,0-1 21 0 0,-1-6-48 0 0,4-3 33 0 0,1 11 14 0 0,-1-39 11 0 0,0 46 49 0 0,0 3 33 0 0,0 0 11 0 0,0 0-5 0 0,0 3-22 0 0,0 28 48 0 0,0-2-54 0 0,0-26-60 0 0,0 1 0 0 0,0-1 0 0 0,1 0 0 0 0,-1 1 0 0 0,1-1 1 0 0,0 0-1 0 0,0 1 0 0 0,0-1 0 0 0,0 0 0 0 0,2 2-10 0 0,2 6 27 0 0,13 54 141 0 0,-7-24-40 0 0,-2-10 8 0 0,-1-3-43 0 0,-6-18-69 0 0,0-1 1 0 0,1 1-1 0 0,0-1 1 0 0,0 0-1 0 0,1 0 1 0 0,1 0-25 0 0,-2-4 21 0 0,0 0 0 0 0,0 1 0 0 0,0-1 0 0 0,0 4-21 0 0,6 20 39 0 0,-3-6-34 0 0,0-5-5 0 0,-5-14 1 0 0,0 0 1 0 0,1 0 0 0 0,-1 0 0 0 0,1 0-1 0 0,0 0 1 0 0,2 3-2 0 0,3 4 30 0 0,-1 0-43 0 0,-4-7-18 0 0,0 1-1 0 0,1-1 1 0 0,0 0 0 0 0,0 0 0 0 0,0 0 0 0 0,1 1 31 0 0,12 11-128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8.8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7520 0 0,'0'0'217'0'0,"0"0"58"0"0,0 0 91 0 0,2 2 33 0 0,9 9 8 0 0,-8-5 13 0 0,-1 3-107 0 0,4 2 51 0 0,1 3 45 0 0,-6-2-43 0 0,-1-4-139 0 0,0 5 131 0 0,3-1-35 0 0,2-4-136 0 0,1 3 80 0 0,-3 5 67 0 0,-3-11-267 0 0,0-1 1 0 0,1 0-1 0 0,0 0 0 0 0,0 0 1 0 0,0 0-1 0 0,0 0 1 0 0,1 0-1 0 0,-1 0 1 0 0,1-1-1 0 0,1 4-67 0 0,1 8 229 0 0,-4 7-34 0 0,-1-13-101 0 0,1 6 79 0 0,1-3-49 0 0,-1-9-85 0 0,0 1 1 0 0,1-1-1 0 0,-1 0 1 0 0,1 0 0 0 0,0 0-1 0 0,0 1 1 0 0,1 1-40 0 0,5 9 170 0 0,-3 0 34 0 0,-4 1-76 0 0,1 2 12 0 0,5-1 0 0 0,-4-12-110 0 0,-1-1-1 0 0,0 0 0 0 0,0 1 1 0 0,0-1-1 0 0,0 1 1 0 0,-1-1-1 0 0,1 1 1 0 0,-1 1-30 0 0,2 13 146 0 0,4 0-28 0 0,0-2-36 0 0,-1 14 66 0 0,1-14-52 0 0,-5-12-74 0 0,1-1 1 0 0,-1 0-1 0 0,0 1 0 0 0,0-1 0 0 0,0 1 0 0 0,-1 0 0 0 0,0-1 1 0 0,1 2-23 0 0,-1 21 152 0 0,1-21-115 0 0,-1 0 0 0 0,1 0 1 0 0,0 0-1 0 0,0-1 0 0 0,1 1 0 0 0,-1 0 1 0 0,3 3-38 0 0,4 9 154 0 0,-3-9-85 0 0,-4-6-55 0 0,0-1-1 0 0,0 1 0 0 0,0-1 0 0 0,0 1 1 0 0,-1-1-1 0 0,1 1 0 0 0,-1 0 1 0 0,1-1-1 0 0,-1 1 0 0 0,1 0 0 0 0,-1-1 1 0 0,0 1-1 0 0,0 0 0 0 0,1 0-13 0 0,-1 2 49 0 0,0 2-26 0 0,1 2 1 0 0,-1-2 40 0 0,-1-2 45 0 0,1 1 73 0 0,0-5-252 0 0,2 0-23 0 0,3-1-64 0 0,-1 0-42 0 0,-3 0 167 0 0,-1 1-1 0 0,1-1 0 0 0,-1 1 1 0 0,0-1-1 0 0,1 0 0 0 0,-1 1 1 0 0,0-1-1 0 0,1 1 0 0 0,-1-1 1 0 0,0 0-1 0 0,0 1 0 0 0,1-1 1 0 0,-1 0-1 0 0,0 1 0 0 0,0-1 1 0 0,0 0-1 0 0,0 1 0 0 0,0-1 1 0 0,0 0-1 0 0,0 1 0 0 0,0-1 1 0 0,0 0 31 0 0,0-2-144 0 0,0 0 19 0 0,0 2-11 0 0,0-1-40 0 0,1 1-8 0 0,-1-1-39 0 0,1 1-46 0 0,0 0-52 0 0,0 1-55 0 0,0-1-51 0 0,0 1-46 0 0,0-1-39 0 0,1 1-148 0 0,0 0-40 0 0,0 0-178 0 0,1 0-481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51.5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17 180 6056 0 0,'14'13'176'0'0,"-11"-9"-40"0"0,-2-1-70 0 0,-1 2-50 0 0,-1 0-39 0 0,1-2 36 0 0,-1 4-13 0 0,1-5 0 0 0,0 0 0 0 0,0 1 0 0 0,0-1 0 0 0,0 0 0 0 0,0 0 0 0 0,1 1 0 0 0,-1-1 0 0 0,1 0 0 0 0,-1 0 0 0 0,1 1 0 0 0,3 4 3 0 0,3 5 64 0 0,-4 2 84 0 0,0 0 60 0 0,3-1 91 0 0,-1-3-14 0 0,-3 2 66 0 0,-2 4 106 0 0,0 1-57 0 0,0 29 662 0 0,0-43-788 0 0,0-3-28 0 0,0 3-7 0 0,0-3-165 0 0,1 1-35 0 0,-1 0-28 0 0,0 0-40 0 0,0 1-43 0 0,0-1 57 0 0,0 0 53 0 0,0 0 70 0 0,0 0 49 0 0,0 1 75 0 0,0-1 87 0 0,-1 1 99 0 0,-1-2-289 0 0,-9 0-4 0 0,8 0 5 0 0,0-3 22 0 0,-8-11 5 0 0,6 1 0 0 0,1 10-100 0 0,-3-3 50 0 0,2-18 105 0 0,-2 10-64 0 0,2 5-8 0 0,3-4 34 0 0,2-23 131 0 0,0-2-96 0 0,0 0-88 0 0,0 5-80 0 0,0 32-44 0 0,0-1 0 0 0,0 0 0 0 0,0 1 0 0 0,0-1 0 0 0,1 0 0 0 0,-1 1 0 0 0,1-1 0 0 0,-1 0 0 0 0,1 1 0 0 0,-1-1 0 0 0,1 1 0 0 0,0-1 0 0 0,0 1 0 0 0,0-1 0 0 0,0 1 0 0 0,0-1 0 0 0,0 1 0 0 0,0 0 0 0 0,0 0 0 0 0,2-2 0 0 0,-1 2 0 0 0,-1-1 0 0 0,1 1 0 0 0,-1-1 0 0 0,1 0 0 0 0,-1 1 0 0 0,0-1 0 0 0,0 0 0 0 0,0 0 0 0 0,0 0 0 0 0,0 0 0 0 0,0 0 0 0 0,3-10 0 0 0,-4 9 0 0 0,1 0 0 0 0,-1 0 0 0 0,1 1 0 0 0,0-1 0 0 0,0 0 0 0 0,0 1 0 0 0,0-1 0 0 0,1 1 0 0 0,-1-1 0 0 0,1 1 0 0 0,0-1 0 0 0,-1 1 0 0 0,1 0 0 0 0,0 0 0 0 0,0 0 0 0 0,0 0 0 0 0,1 0 0 0 0,-1 1 0 0 0,2-2 0 0 0,8-2 0 0 0,-11 5 0 0 0,0-1 0 0 0,0 1 0 0 0,0-1 0 0 0,1 1 0 0 0,-1-1 0 0 0,0 1 0 0 0,0-1 0 0 0,0 0 0 0 0,0 1 0 0 0,0-1 0 0 0,0 0 0 0 0,0 0 0 0 0,-1 0 0 0 0,1 0 0 0 0,0 0 0 0 0,0 0 0 0 0,-1 0 0 0 0,1 0 0 0 0,2-8 0 0 0,-3 9 0 0 0,0-1 0 0 0,0 1 0 0 0,0 0 0 0 0,0 0 0 0 0,0-1 0 0 0,0 1 0 0 0,0 0 0 0 0,0 0 0 0 0,0-1 0 0 0,0 1 0 0 0,0 0 0 0 0,0 0 0 0 0,1 0 0 0 0,-1-1 0 0 0,0 1 0 0 0,0 0 0 0 0,0 0 0 0 0,0 0 0 0 0,0-1 0 0 0,1 1 0 0 0,-1 0 0 0 0,0 0 0 0 0,0 0 0 0 0,0 0 0 0 0,0-1 0 0 0,1 1 0 0 0,-1 0 0 0 0,0 0 0 0 0,0 0 0 0 0,1 0 0 0 0,-1 0 0 0 0,0 0 0 0 0,0 0 0 0 0,1 0 0 0 0,27-2 0 0 0,-27 2-1 0 0,1 0 1 0 0,-1 0-1 0 0,0 0 0 0 0,1 0 1 0 0,-1 1-1 0 0,0-1 1 0 0,1 0-1 0 0,-1 1 1 0 0,0-1-1 0 0,1 1 1 0 0,-1-1-1 0 0,0 1 1 0 0,0-1-1 0 0,0 1 1 0 0,0 0-1 0 0,1 0 1 0 0,-1-1-1 0 0,0 1 0 0 0,0 0 1 0 0,0 0-1 0 0,-1 0 1 0 0,1 0-1 0 0,0 0 1 0 0,0 0-1 0 0,0 2 1 0 0,2 2-15 0 0,-3-5 12 0 0,0 1 0 0 0,0 0 1 0 0,1-1-1 0 0,-1 1 0 0 0,0 0 1 0 0,1-1-1 0 0,-1 1 1 0 0,0 0-1 0 0,1-1 0 0 0,-1 1 1 0 0,1-1-1 0 0,-1 1 1 0 0,1-1-1 0 0,0 1 0 0 0,-1-1 1 0 0,1 0-1 0 0,-1 1 1 0 0,1-1-1 0 0,0 0 0 0 0,-1 1 1 0 0,1-1-1 0 0,0 0 3 0 0,4 3-4 0 0,-4-3 1 0 0,0 1 1 0 0,0 0-1 0 0,0-1 0 0 0,0 1 1 0 0,0 0-1 0 0,0 0 0 0 0,-1 0 1 0 0,1 0-1 0 0,0 0 0 0 0,-1 0 1 0 0,1 0-1 0 0,0 0 0 0 0,-1 0 1 0 0,1 0-1 0 0,-1 0 0 0 0,1 1 3 0 0,5 9-21 0 0,5-5-22 0 0,-5 7 33 0 0,0-5 8 0 0,-1 2 7 0 0,-3 21-62 0 0,-2-25 49 0 0,0 1 14 0 0,0 13 64 0 0,0-19-68 0 0,1-1 1 0 0,-1 1-1 0 0,0-1 0 0 0,0 1 0 0 0,0-1 0 0 0,0 1 1 0 0,0-1-1 0 0,0 1 0 0 0,0-1 0 0 0,0 1 0 0 0,0-1 1 0 0,-1 1-1 0 0,1-1 0 0 0,0 1 0 0 0,0-1 0 0 0,0 1 1 0 0,-1-1-1 0 0,1 1 0 0 0,0-1 0 0 0,0 1 0 0 0,-1-1 1 0 0,1 0-1 0 0,0 1 0 0 0,-1-1 0 0 0,1 0 0 0 0,0 1 1 0 0,-1-1-1 0 0,1 0 0 0 0,-1 1 0 0 0,1-1 1 0 0,-1 0-1 0 0,0 1-2 0 0,-5 3 13 0 0,4 0 1 0 0,1 0 1 0 0,-15 5 10 0 0,10-6-25 0 0,-2 0-10 0 0,-11 7-88 0 0,10-5-17 0 0,-1 1-71 0 0,-1-3-53 0 0,9-3 109 0 0,1 0-31 0 0,1 0-59 0 0,0 0-104 0 0,0 0-124 0 0,0 0-110 0 0,0-1 80 0 0,-1 1-41 0 0,-1-2-609 0 0,-2-2-475 0 0,-5-6-908 0 0</inkml:trace>
  <inkml:trace contextRef="#ctx0" brushRef="#br0" timeOffset="439.63">460 131 8984 0 0,'0'2'200'0'0,"0"0"-187"0"0,-1 3 104 0 0,2 10 306 0 0,0-11-328 0 0,0 0-50 0 0,5 5 1 0 0,-5-8-46 0 0,0 1-1 0 0,-1-1 1 0 0,1 1 0 0 0,0-1 0 0 0,0 1 0 0 0,0-1-1 0 0,-1 1 1 0 0,1 0 0 0 0,-1-1 0 0 0,0 1-1 0 0,1 0 1 0 0,-1-1 0 0 0,0 1 0 0 0,0 0 0 0 0,1 15 21 0 0,2-3 42 0 0,1 0 45 0 0,0-2 45 0 0,-2-6-45 0 0,-1-3-20 0 0,-1 0 1 0 0,1-1-1 0 0,-1 1 1 0 0,0 0-1 0 0,1 0 1 0 0,-1 0-1 0 0,0 0 1 0 0,-1 1-89 0 0,1-2 66 0 0,0 0 0 0 0,0 0 0 0 0,0 0 0 0 0,0 0 0 0 0,0 0 0 0 0,0 0 0 0 0,0 0 0 0 0,1 0 0 0 0,-1-1 1 0 0,1 1-1 0 0,0 2-66 0 0,10 15 329 0 0,-5 8-60 0 0,1-12-84 0 0,-6-14-156 0 0,-1 1 0 0 0,1-1 0 0 0,0 0 0 0 0,0 1 0 0 0,-1-1 0 0 0,1 1 0 0 0,-1-1 0 0 0,0 1 0 0 0,1-1 0 0 0,-1 1 0 0 0,0 0-29 0 0,3 4 208 0 0,5 4-68 0 0,-7-7-95 0 0,0 1 0 0 0,0-1 1 0 0,0 0-1 0 0,-1 0 0 0 0,1 0 0 0 0,-1 1 0 0 0,1-1 1 0 0,-1 0-1 0 0,0 1-45 0 0,0-4 2 0 0,0 0 0 0 0,0 0 0 0 0,0 1-1 0 0,0-1 1 0 0,-1 0 0 0 0,1 0 0 0 0,0 0 0 0 0,0 0 0 0 0,0 0 0 0 0,0 0-1 0 0,0 0 1 0 0,0 0 0 0 0,0 0 0 0 0,0 0 0 0 0,0 1 0 0 0,0-1 0 0 0,1 0 0 0 0,-1 0-1 0 0,0 0 1 0 0,0 0 0 0 0,0 0 0 0 0,0 0 0 0 0,0 0 0 0 0,0 0 0 0 0,0 0 0 0 0,0 0-1 0 0,0 1 1 0 0,0-1 0 0 0,0 0 0 0 0,0 0 0 0 0,0 0 0 0 0,0 0 0 0 0,0 0 0 0 0,0 0-1 0 0,0 0 1 0 0,1 0 0 0 0,-1 0 0 0 0,0 0 0 0 0,0 0 0 0 0,0 0 0 0 0,0 0 0 0 0,0 0-1 0 0,0 0 1 0 0,0 0 0 0 0,0 0 0 0 0,0 0 0 0 0,0 0 0 0 0,1 0 0 0 0,-1 0-1 0 0,0 0 1 0 0,0 0 0 0 0,0 0 0 0 0,0 0 0 0 0,0 0 0 0 0,0 0 0 0 0,0 0 0 0 0,0 0-2 0 0,4 0 8 0 0,-2 0 94 0 0,0 0 105 0 0,-1 0 181 0 0,-2 0-49 0 0,-1 0-218 0 0,0 0-124 0 0,0 0-42 0 0,0 0-35 0 0,-3-3 199 0 0,-1-2-56 0 0,3 2-27 0 0,1 1 0 0 0,-1-1 1 0 0,1 1-1 0 0,0-1 1 0 0,-1 0-1 0 0,1 0 1 0 0,0 0-37 0 0,-2-7 62 0 0,3-2-34 0 0,0 7-6 0 0,1-1 0 0 0,-1 1 0 0 0,0 0 0 0 0,-1-1 0 0 0,-1-3-22 0 0,-3-12 47 0 0,4-1-34 0 0,1-5 23 0 0,0 16-22 0 0,1 0 0 0 0,0-1 0 0 0,1 1 1 0 0,0 0-1 0 0,1-4-14 0 0,9-18 11 0 0,-5 3-25 0 0,5 8-39 0 0,-5-1 33 0 0,2-4-38 0 0,-6 23 43 0 0,0 0 1 0 0,0 0-1 0 0,1 1 0 0 0,-1 0 1 0 0,1-1-1 0 0,0 1 1 0 0,1-1 14 0 0,4-4-32 0 0,-5 4 18 0 0,0 1-1 0 0,1-1 1 0 0,-1 1-1 0 0,1 0 1 0 0,0 0-1 0 0,0 1 15 0 0,12-4-10 0 0,3-5 10 0 0,-17 11-1 0 0,-1-1 0 0 0,1 1 0 0 0,0 0 0 0 0,-1-1 0 0 0,1 1 0 0 0,0 0 0 0 0,-1 0 0 0 0,1 0 0 0 0,0 0 0 0 0,-1 1 0 0 0,1-1 0 0 0,-1 0 0 0 0,1 1 0 0 0,0-1 1 0 0,4 7-34 0 0,-4-3 15 0 0,12 2-10 0 0,2 5-35 0 0,-11-9 57 0 0,-4-2 4 0 0,0 0 0 0 0,-1 1 0 0 0,1-1 0 0 0,0 0 0 0 0,-1 1 0 0 0,1-1 0 0 0,-1 1 0 0 0,1-1 0 0 0,0 0 0 0 0,-1 1 0 0 0,1-1 0 0 0,-1 1 0 0 0,1-1 0 0 0,-1 1 0 0 0,0 0 0 0 0,1-1 0 0 0,-1 1 1 0 0,1-1-1 0 0,-1 1 0 0 0,0 0 0 0 0,0-1 0 0 0,1 2 3 0 0,1 3-18 0 0,9 14-10 0 0,-5 8-25 0 0,8 1 11 0 0,-12-25 38 0 0,0-1 0 0 0,0 1 0 0 0,-1 0 0 0 0,1 0 0 0 0,-1 1 0 0 0,0-1 0 0 0,0 0 0 0 0,0 0 0 0 0,0 1 0 0 0,0-1 1 0 0,0 3 3 0 0,-1 7 0 0 0,1-10 0 0 0,-1 0 0 0 0,0 1 0 0 0,0-1 0 0 0,0 0 0 0 0,0 1 0 0 0,-1-1 0 0 0,1 0 0 0 0,-1 0 0 0 0,0 1 0 0 0,0 0 0 0 0,-15 28-12 0 0,2-15-50 0 0,0-1-3 0 0,9-2 16 0 0,-6-9-130 0 0,10-4 32 0 0,1 0 38 0 0,-2 0-6 0 0,2 1 117 0 0,-1-1 52 0 0,1 0 70 0 0,-1 1 109 0 0,0-1-158 0 0,0 0-117 0 0,0 0-27 0 0,1-1-38 0 0,-1 0-88 0 0,0 1-76 0 0,-1-1-86 0 0,1 0-94 0 0,-1 1-104 0 0,0-1-114 0 0,0 0-121 0 0,0 0 346 0 0,1 0-34 0 0,-3 0-1222 0 0,-6 0-962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14.5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7920 0 0,'0'0'174'0'0,"0"0"29"0"0,0 0 13 0 0,0-2-31 0 0,0-9-93 0 0,0 8-3 0 0,0 3 100 0 0,0 0 159 0 0,0 0 4 0 0,0 0-16 0 0,0 0-68 0 0,0 0-32 0 0,0 3-42 0 0,0 0-83 0 0,0-1-53 0 0,0 2-8 0 0,0-2 3 0 0,2 3 193 0 0,6 6-67 0 0,-7-8-119 0 0,1 0 0 0 0,-1 1 0 0 0,-1-1 1 0 0,1 0-1 0 0,0 1 0 0 0,-1-1 0 0 0,0 1 1 0 0,0-1-1 0 0,0 2-60 0 0,2 7 98 0 0,5 1-17 0 0,-2-5-39 0 0,11 25 128 0 0,-15-31-153 0 0,0 1 1 0 0,0-1-1 0 0,-1 0 1 0 0,1 1 0 0 0,-1-1-1 0 0,0 1 1 0 0,1-1-1 0 0,-1 1 1 0 0,0-1 0 0 0,-1 3-18 0 0,3 12 88 0 0,8 5 56 0 0,-4 8 10 0 0,-1-13-58 0 0,-3-10-42 0 0,0 0 1 0 0,-1 0-1 0 0,1 0 0 0 0,-1 0 0 0 0,-1 0 1 0 0,1 0-55 0 0,-1 0 55 0 0,1 0 0 0 0,0 0 1 0 0,0 0-1 0 0,0 0 1 0 0,1 0-1 0 0,0-1-55 0 0,3 11 96 0 0,1 16 25 0 0,-1-16-75 0 0,-3-10-25 0 0,0 0 0 0 0,-1 0 0 0 0,0 0-1 0 0,0 0 1 0 0,0 0 0 0 0,-1 0-21 0 0,0 6 34 0 0,-1 8 37 0 0,5-3 34 0 0,1-7-48 0 0,2 8 43 0 0,-5 0 29 0 0,-2-6 20 0 0,0 38 16 0 0,0-33-25 0 0,0-11-29 0 0,0-2 33 0 0,0-1 41 0 0,0-2 46 0 0,0-3 51 0 0,0-3 57 0 0,0 3-335 0 0,0-1-1 0 0,0 0 1 0 0,1 0-1 0 0,-1 0 1 0 0,0 0-1 0 0,1 1 1 0 0,0-1-1 0 0,-1 0 1 0 0,1 0-1 0 0,0 1 1 0 0,0-1-1 0 0,0 0 1 0 0,0 1-4 0 0,0-1 3 0 0,0 1 0 0 0,0-1 1 0 0,0 0-1 0 0,0 1 0 0 0,-1-1 0 0 0,1 0 1 0 0,0 0-1 0 0,-1 1 0 0 0,0-1 0 0 0,1 0 1 0 0,-1 0-1 0 0,0 0 0 0 0,0 0-3 0 0,0 0 4 0 0,0 1 0 0 0,1-1 0 0 0,-1 0-1 0 0,0 1 1 0 0,1-1 0 0 0,-1 0 0 0 0,1 1-1 0 0,-1-1 1 0 0,1 0 0 0 0,0 1 0 0 0,0-1-1 0 0,0 1 1 0 0,0-1 0 0 0,0 1-4 0 0,4-8 0 0 0,0-1 0 0 0,-4 7 0 0 0,0 1 0 0 0,0 0 0 0 0,0-1 0 0 0,1 1 1 0 0,-1 0-1 0 0,1 0 0 0 0,-1 0 0 0 0,1 0 0 0 0,0 0 0 0 0,12-15-1 0 0,-12 12 1 0 0,-2 4 0 0 0,1 1 0 0 0,-1-1 0 0 0,0 0 0 0 0,0 1 0 0 0,1-1 0 0 0,-1 1 0 0 0,1-1 0 0 0,-1 0 0 0 0,0 1 0 0 0,1-1 0 0 0,-1 1 0 0 0,1-1 0 0 0,0 1 0 0 0,-1-1 0 0 0,1 1 0 0 0,-1 0 0 0 0,1-1 0 0 0,0 1 0 0 0,-1 0 0 0 0,1-1 0 0 0,0 1 0 0 0,0 0 1 0 0,4-3-2 0 0,27-24 1 0 0,1 10 0 0 0,-28 16-1 0 0,-1 0 0 0 0,0 0 0 0 0,1 0 0 0 0,-1 1 0 0 0,1 0-1 0 0,0-1 1 0 0,-1 2 0 0 0,1-1 0 0 0,3 1 1 0 0,9 0-50 0 0,-15-1 49 0 0,-1 0 0 0 0,1 0 0 0 0,0 1-1 0 0,0-1 1 0 0,0 1 0 0 0,-1-1 0 0 0,1 1-1 0 0,0 0 1 0 0,0-1 0 0 0,-1 1-1 0 0,1 0 1 0 0,-1 0 0 0 0,1 0 0 0 0,-1 0-1 0 0,1 1 1 0 0,-1-1 0 0 0,0 0-1 0 0,1 1 1 0 0,-1-1 1 0 0,16 13-41 0 0,-12-12 35 0 0,-4-1 6 0 0,-1-1 0 0 0,1 0 0 0 0,0 0-1 0 0,-1 1 1 0 0,1-1 0 0 0,0 0 0 0 0,-1 1 0 0 0,1-1 0 0 0,-1 1-1 0 0,1-1 1 0 0,-1 1 0 0 0,1-1 0 0 0,-1 1 0 0 0,1-1-1 0 0,-1 1 1 0 0,1-1 0 0 0,-1 1 0 0 0,0 0 0 0 0,1-1-1 0 0,-1 1 1 0 0,0 0 0 0 0,1 0 0 0 0,1 4 0 0 0,9 14-11 0 0,-6 8-32 0 0,-2-19 40 0 0,1-1-1 0 0,-1 0 0 0 0,5 7 4 0 0,2 2 1 0 0,-9-13-1 0 0,0 0 0 0 0,-1 0 0 0 0,1 0 0 0 0,0 0 0 0 0,-1 0 0 0 0,0 0 0 0 0,0 0-1 0 0,0 1 1 0 0,0-1 0 0 0,0 0 0 0 0,-1 1 0 0 0,1 5 1 0 0,0-7-1 0 0,-1 0 0 0 0,1 0 0 0 0,0 0 0 0 0,0 0 0 0 0,-1 0 0 0 0,1 0 0 0 0,-1 0 0 0 0,0 0 0 0 0,1-1 0 0 0,-1 1 0 0 0,0 0 0 0 0,0 0 0 0 0,-1 1 0 0 0,1-2 0 0 0,0 1 0 0 0,0-1 0 0 0,0 1 0 0 0,1-1 0 0 0,-1 1 0 0 0,0 0 0 0 0,1-1 0 0 0,-1 1 0 0 0,1-1 0 0 0,0 1 0 0 0,-1 0 0 0 0,1 0 0 0 0,0 1 0 0 0,0-3 0 0 0,0 1 0 0 0,0 0 0 0 0,0 0 0 0 0,0-1 0 0 0,0 1 0 0 0,0 0 0 0 0,0 0 1 0 0,-1-1-1 0 0,1 1 0 0 0,0 0 0 0 0,0 0 0 0 0,-1-1 0 0 0,1 1 0 0 0,-1 0 1 0 0,1-1-1 0 0,0 1 0 0 0,-1 0 0 0 0,1-1 0 0 0,-1 1 0 0 0,0-1 0 0 0,1 1 0 0 0,-1-1 1 0 0,1 1-1 0 0,-1-1 0 0 0,0 1 0 0 0,1-1 3 0 0,-1 0 0 0 0,1 1 0 0 0,-1-1 0 0 0,1 0 0 0 0,-1 1 0 0 0,1-1 0 0 0,-1 1 0 0 0,1-1 0 0 0,0 1 0 0 0,-1-1 0 0 0,1 1 0 0 0,0-1 0 0 0,-1 1 0 0 0,1-1 0 0 0,0 1 0 0 0,0-1 0 0 0,-1 1 0 0 0,1-1 0 0 0,0 1 0 0 0,0 0 0 0 0,0-1 0 0 0,0 1 0 0 0,0-1 0 0 0,0 2-3 0 0,-3 3 92 0 0,-11 6 4 0 0,1-6 0 0 0,8 2-30 0 0,5-6-61 0 0,0-1 1 0 0,-1 1 0 0 0,1-1 0 0 0,0 1-1 0 0,0-1 1 0 0,-1 0 0 0 0,1 1 0 0 0,0-1-1 0 0,-1 0 1 0 0,1 1 0 0 0,-1-1 0 0 0,1 0-1 0 0,0 1 1 0 0,-1-1 0 0 0,1 0 0 0 0,-1 0 0 0 0,1 1-1 0 0,-1-1 1 0 0,1 0 0 0 0,-1 0 0 0 0,1 0-1 0 0,-1 0 1 0 0,1 1 0 0 0,-1-1 0 0 0,1 0-1 0 0,-1 0 1 0 0,1 0 0 0 0,-1 0 0 0 0,1 0-1 0 0,-1-1 1 0 0,1 1 0 0 0,-1 0-6 0 0,-45 0 493 0 0,13 0-216 0 0,6 0-131 0 0,14 0-115 0 0,0 0-33 0 0,2-1 15 0 0,-1-6 85 0 0,6 4-68 0 0,-2 0-56 0 0,1 1-38 0 0,0 2-48 0 0,6 0-86 0 0,1 0 71 0 0,-1 0 63 0 0,1 0 51 0 0,-1 0 99 0 0,-1 0 309 0 0,1 0-331 0 0,1 0-75 0 0,-1 0-43 0 0,1 0-42 0 0,-1 0-48 0 0,1 0-54 0 0,-1 0-81 0 0,1 0-76 0 0,-1 0-82 0 0,0 0-91 0 0,0 0-97 0 0,1 0-104 0 0,-1 0-113 0 0,0 0-118 0 0,1 0-1166 0 0,0 0-1206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13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460 443 5784 0 0,'0'0'132'0'0,"0"0"17"0"0,0 0 10 0 0,-3 0-26 0 0,-1 0-123 0 0,-2 0 146 0 0,-5 0 238 0 0,7-1-253 0 0,1 0-54 0 0,1-2 55 0 0,0-1-16 0 0,0 0-9 0 0,0 3 10 0 0,0 0-9 0 0,-1 0 40 0 0,0 1 47 0 0,-2 0 58 0 0,-5 0 34 0 0,-1 0 62 0 0,-29 0 957 0 0,23 0-827 0 0,8 0-288 0 0,0 0-45 0 0,1 0-52 0 0,0 0-61 0 0,-13 1 215 0 0,10 2-122 0 0,2 2-57 0 0,0 2-41 0 0,6-4-18 0 0,0 0 0 0 0,0-1 0 0 0,0 0-1 0 0,-1 0 1 0 0,1 0 0 0 0,-2 1-20 0 0,1-2 16 0 0,1 1 0 0 0,-1 0 0 0 0,1 1 0 0 0,0-1 0 0 0,-1 1 0 0 0,0 0-16 0 0,-15 14 12 0 0,-11 2-12 0 0,4 4 0 0 0,0 1 0 0 0,-5 9 0 0 0,-1-1 0 0 0,31-31 3 0 0,-1 1 1 0 0,1 0-1 0 0,-1 0 0 0 0,1 1 1 0 0,0-1-1 0 0,-1 0 1 0 0,1 0-1 0 0,0 1 1 0 0,1-1-1 0 0,-1 0 1 0 0,0 1-1 0 0,0 2-3 0 0,-3 7 32 0 0,-3-4-14 0 0,6-7-18 0 0,1-1 0 0 0,-1 0 0 0 0,1 1-1 0 0,0-1 1 0 0,-1 0 0 0 0,1 1 0 0 0,-1-1 0 0 0,1 0 0 0 0,0 1 0 0 0,-1-1 0 0 0,1 1 0 0 0,0-1-1 0 0,0 1 1 0 0,-1-1 0 0 0,1 1 0 0 0,0-1 0 0 0,0 1 0 0 0,0-1 0 0 0,0 1 0 0 0,-1-1 0 0 0,1 1-1 0 0,0-1 1 0 0,0 1 0 0 0,0-1 0 0 0,0 1 0 0 0,0-1 0 0 0,0 1 0 0 0,1 0 0 0 0,-1-1 0 0 0,0 17 0 0 0,0-16 0 0 0,0 1 0 0 0,0-1 0 0 0,0 1 0 0 0,0-1 0 0 0,0 1 0 0 0,0-1 0 0 0,1 1 0 0 0,-1-1 0 0 0,1 0 0 0 0,-1 1 0 0 0,2 1 0 0 0,-2-2 0 0 0,0-1 0 0 0,1 1 0 0 0,-1-1 0 0 0,0 1 0 0 0,1 0 0 0 0,-1-1 0 0 0,0 1 0 0 0,1-1 0 0 0,-1 1 0 0 0,1-1 0 0 0,-1 1 0 0 0,1-1 0 0 0,-1 1 0 0 0,1-1 0 0 0,-1 1 0 0 0,1-1 0 0 0,-1 0 0 0 0,1 1 0 0 0,0-1 0 0 0,-1 0 0 0 0,5 1 0 0 0,0 0 0 0 0,1 0 0 0 0,-1-1 0 0 0,0 1 0 0 0,5-2 0 0 0,85 1 53 0 0,-93 0-52 0 0,0 0 0 0 0,0 0-1 0 0,-1 0 1 0 0,1 0 0 0 0,0 0 0 0 0,0-1 0 0 0,-1 1-1 0 0,1-1 1 0 0,0 1 0 0 0,-1-1 0 0 0,1 0 0 0 0,-1 0 0 0 0,1 0-1 0 0,-1 0 1 0 0,2 0-1 0 0,5-4-1 0 0,16-6-19 0 0,-1 3-40 0 0,2 0-57 0 0,1-4-58 0 0,-23 11 67 0 0,1-1 18 0 0,5-2-47 0 0,-6 2 47 0 0,0 1-46 0 0,0-1-24 0 0,-1 1-50 0 0,1-1-58 0 0,0 1-68 0 0,-1 0 72 0 0,-1 0-36 0 0,3-1-392 0 0,0-2-263 0 0,1-2-615 0 0</inkml:trace>
  <inkml:trace contextRef="#ctx0" brushRef="#br0" timeOffset="432.65">460 1 4928 0 0,'0'0'141'0'0,"0"0"-32"0"0,0 0 6 0 0,0 0 52 0 0,0 0 153 0 0,0 0 277 0 0,0 0 19 0 0,-3 0-21 0 0,-8 0-117 0 0,11 0-470 0 0,0 0-1 0 0,0 0 1 0 0,0 0-1 0 0,-1 0 1 0 0,1 0-1 0 0,0 0 1 0 0,0 0-1 0 0,0 0 1 0 0,0 0 0 0 0,0 0-1 0 0,0 0 1 0 0,0 0-1 0 0,0 0 1 0 0,0 0-1 0 0,0 0 1 0 0,-1 0-1 0 0,1 0 1 0 0,0 0-1 0 0,0 0 1 0 0,0 0-1 0 0,0 0 1 0 0,0 0-1 0 0,0 0 1 0 0,0 0-1 0 0,0 0 1 0 0,0 0-1 0 0,0 0 1 0 0,0 0-1 0 0,-1 0 1 0 0,1 0-1 0 0,0 0 1 0 0,0 0-1 0 0,0 1 1 0 0,0-1-1 0 0,0 0 1 0 0,0 0-1 0 0,0 0 1 0 0,0 0-1 0 0,0 0 1 0 0,0 0-1 0 0,0 0 1 0 0,0 0-1 0 0,0 0 1 0 0,0 0-1 0 0,0 1 1 0 0,0-1-1 0 0,0 0 1 0 0,0 0-1 0 0,0 0 1 0 0,0 0-1 0 0,0 0 1 0 0,0 0-1 0 0,0 0 1 0 0,0 0-1 0 0,0 0 1 0 0,0 0-1 0 0,0 1-7 0 0,0 0 37 0 0,0 1 39 0 0,-1 2 169 0 0,0-1 82 0 0,-3 4 531 0 0,3-4-630 0 0,-1-1-44 0 0,1 0-60 0 0,0 0-70 0 0,-1 0-83 0 0,1 0-97 0 0,-1 4 272 0 0,1 1 86 0 0,1 18 664 0 0,1-18-672 0 0,-1 0-45 0 0,0 45 515 0 0,0-27-420 0 0,0 2-36 0 0,0-6-108 0 0,1-3 4 0 0,6 0-29 0 0,-2-2-29 0 0,-3-3 15 0 0,0 1 0 0 0,-1-1 0 0 0,-1 0 1 0 0,0 4-92 0 0,-1 14 126 0 0,0-6-65 0 0,1 12 88 0 0,0 0-49 0 0,0 121 125 0 0,0-156-220 0 0,0 0-1 0 0,0 0 1 0 0,1 0 0 0 0,-1 0-1 0 0,0 0 1 0 0,1 0-1 0 0,-1 0 1 0 0,1 0 0 0 0,0 0-1 0 0,0-1 1 0 0,0 1-1 0 0,0 0 1 0 0,1 1-5 0 0,3 7 61 0 0,-2 4 40 0 0,-3 32 301 0 0,0-43-252 0 0,2 0 2 0 0,9 8 0 0 0,-8-9-8 0 0,-3-2-34 0 0,0 0-12 0 0,0 0-2 0 0,0 0-4 0 0,0 0-18 0 0,0 0-9 0 0,0 0-1 0 0,0 0 0 0 0,0 0-38 0 0,0 0-48 0 0,0 0-50 0 0,0 0-105 0 0,0 0-187 0 0,0 0 272 0 0,0 0 1 0 0,0 0-19 0 0,0 0-40 0 0,0 0-15 0 0,0 0-41 0 0,0 0-47 0 0,0 0-54 0 0,0 0-58 0 0,0 0-54 0 0,0 0-46 0 0,0 0-43 0 0,0 0-148 0 0,0 0-41 0 0,0 0-179 0 0,0 0-482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23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1 5152 0 0,'0'0'116'0'0,"0"0"17"0"0,0 0 10 0 0,-3 0-23 0 0,-15 0 118 0 0,12 0 14 0 0,3 0-112 0 0,0 0 530 0 0,3 0 30 0 0,0 0-31 0 0,0 0-145 0 0,0 0-63 0 0,0 0-11 0 0,0 0-18 0 0,-2 0-70 0 0,-9 0-36 0 0,11 0-321 0 0,0 0 1 0 0,-1 0 0 0 0,1 0-1 0 0,0 0 1 0 0,0 0-1 0 0,0 0 1 0 0,0 0 0 0 0,0 0-1 0 0,0 0 1 0 0,0 0-1 0 0,0 0 1 0 0,0 0 0 0 0,0 0-1 0 0,-1 0 1 0 0,1 0-1 0 0,0 0 1 0 0,0 0 0 0 0,0 0-1 0 0,0 0 1 0 0,0 0 0 0 0,0 0-1 0 0,0 0 1 0 0,0 0-1 0 0,0 0 1 0 0,0 0 0 0 0,0 0-1 0 0,-1 0 1 0 0,1 0-1 0 0,0 0 1 0 0,0 0 0 0 0,0 0-1 0 0,0 1 1 0 0,0-1 0 0 0,0 0-1 0 0,0 0 1 0 0,0 0-1 0 0,0 0 1 0 0,0 0 0 0 0,0 0-1 0 0,0 0 1 0 0,0 0-1 0 0,0 0 1 0 0,0 0 0 0 0,0 0-1 0 0,0 1 1 0 0,0-1 0 0 0,0 0-1 0 0,0 0 1 0 0,0 0-1 0 0,0 0 1 0 0,0 0 0 0 0,0 0-1 0 0,0 0 1 0 0,0 0-1 0 0,0 0 1 0 0,0 1 0 0 0,0-1-6 0 0,0 4 122 0 0,0-2-67 0 0,-1 1-1 0 0,1-1 1 0 0,0 1 0 0 0,1-1-1 0 0,-1 0 1 0 0,0 1 0 0 0,1-1 0 0 0,-1 1-1 0 0,2 1-54 0 0,3 4 140 0 0,1 3 55 0 0,-4 2 48 0 0,1 1-9 0 0,3-3-74 0 0,-1-3-61 0 0,3 11 128 0 0,1 7-13 0 0,-4-8-86 0 0,1-2 22 0 0,-5-12-113 0 0,1-1-1 0 0,-1 0 1 0 0,0 1-1 0 0,0-1 1 0 0,-1 1 0 0 0,1-1-1 0 0,-1 1 1 0 0,1 1-37 0 0,-2-3 23 0 0,2 0-1 0 0,-1 0 1 0 0,0-1 0 0 0,0 1 0 0 0,0 0-1 0 0,1-1 1 0 0,-1 1 0 0 0,1 0-1 0 0,-1-1 1 0 0,1 1 0 0 0,0 0 0 0 0,0-1-1 0 0,0 1 1 0 0,0-1-23 0 0,5 12 135 0 0,-5 5-19 0 0,0-1-2 0 0,3-5 2 0 0,1-4-40 0 0,-4-6-58 0 0,0-1-1 0 0,0 1 1 0 0,0-1-1 0 0,-1 1 1 0 0,1-1-1 0 0,0 1 1 0 0,-1-1-1 0 0,1 1 1 0 0,-1 0-1 0 0,1 0 1 0 0,-1-1-1 0 0,0 1 0 0 0,0 0 1 0 0,0 0-18 0 0,0 5 76 0 0,0-5-50 0 0,0 1 0 0 0,0-1 0 0 0,0 0-1 0 0,0 0 1 0 0,0 1 0 0 0,0-1 0 0 0,1 0 0 0 0,-1 0 0 0 0,1 0 0 0 0,0 1-26 0 0,0-1 121 0 0,0 0-57 0 0,1 1-50 0 0,-1-1-66 0 0,2 2-80 0 0,-1-1 101 0 0,-1 0 93 0 0,-1-2 11 0 0,1 1 35 0 0,0 0 158 0 0,-1-1-85 0 0,0 1 33 0 0,0-1 39 0 0,1 1 38 0 0,-1 0 44 0 0,0-1 44 0 0,-3-4-271 0 0,2 2-97 0 0,-1 0 1 0 0,1-1-1 0 0,0 0 1 0 0,0 1-1 0 0,0-1 0 0 0,0 0 1 0 0,0 0-1 0 0,1 1 0 0 0,-1-1 1 0 0,0 0-1 0 0,1 0 0 0 0,-1 0 1 0 0,1-1-12 0 0,-2-17 86 0 0,2 6-56 0 0,0 11-29 0 0,0 1 5 0 0,0 0 1 0 0,0 1-1 0 0,0-1 0 0 0,-1 0 0 0 0,1 1 0 0 0,0-1 0 0 0,-1 0 0 0 0,0 1 0 0 0,1-1 0 0 0,-1 1 0 0 0,0-1 0 0 0,0 1 0 0 0,0-2-6 0 0,-6-11 32 0 0,5 0 17 0 0,2-101 31 0 0,0 85-80 0 0,0 26 0 0 0,0-1 0 0 0,0 1 0 0 0,0-1 0 0 0,1 1 0 0 0,1-4 0 0 0,9-11 0 0 0,-11 17 0 0 0,1 1 0 0 0,-1 0 0 0 0,0-1 0 0 0,1 1 0 0 0,-1-1 0 0 0,0 1 0 0 0,0-1 0 0 0,0 1 0 0 0,0-1 0 0 0,0 0 0 0 0,0 2 0 0 0,0-1 1 0 0,0 0-1 0 0,0 0 0 0 0,0 1 0 0 0,1-1 0 0 0,-1 0 0 0 0,0 0 0 0 0,0 1 0 0 0,0-1 0 0 0,1 0 0 0 0,-1 0 0 0 0,0 1 0 0 0,1-1 0 0 0,-1 0 0 0 0,0 1 0 0 0,1-1 0 0 0,-1 0 0 0 0,1 1 0 0 0,-1-1 0 0 0,1 1 0 0 0,0-1 0 0 0,-1 1 1 0 0,1-1-1 0 0,-1 1 0 0 0,1-1 0 0 0,0 1-1 0 0,-1 0 0 0 0,1-1 1 0 0,-1 1-1 0 0,1 0 1 0 0,-1-1-1 0 0,1 1 0 0 0,-1-1 1 0 0,0 1-1 0 0,1-1 1 0 0,-1 1-1 0 0,1-1 0 0 0,-1 1 1 0 0,0-1-1 0 0,0 1 1 0 0,1-1-1 0 0,-1 1 0 0 0,0-1 1 0 0,0 1-1 0 0,0-1 1 0 0,1 0-1 0 0,-1 1 0 0 0,0-1 1 0 0,0 1-1 0 0,0-2 1 0 0,0 2-1 0 0,0 0 0 0 0,0 0 0 0 0,0 0 0 0 0,0 0 0 0 0,0 0 1 0 0,0 0-1 0 0,-1 0 0 0 0,1 0 0 0 0,0 0 0 0 0,0 0 0 0 0,0-1 0 0 0,0 1 0 0 0,0 0 0 0 0,0 0 0 0 0,1 0 0 0 0,-1 0 0 0 0,0 0 0 0 0,0 0 0 0 0,0 0 0 0 0,0 0 0 0 0,0 0 1 0 0,0 0-1 0 0,0-1 0 0 0,0 1 0 0 0,0 0 0 0 0,0 0 0 0 0,0 0 0 0 0,0 0 0 0 0,0 0 0 0 0,0 0 0 0 0,0 0 0 0 0,0 0 0 0 0,0 0 0 0 0,0 0 0 0 0,1 0 0 0 0,-1 0 1 0 0,0 0-1 0 0,0 0 0 0 0,0 0 0 0 0,0 0 0 0 0,0 0 0 0 0,0 0 0 0 0,0-1 0 0 0,0 1 0 0 0,0 0 0 0 0,0 0 0 0 0,1 0 0 0 0,-1 0 0 0 0,0 0 0 0 0,0 0 0 0 0,0 1 0 0 0,0-1 1 0 0,0 0-1 0 0,0 0 0 0 0,0 0 0 0 0,0 0 0 0 0,0 0 1 0 0,4 1-10 0 0,-4-1 11 0 0,8-5-17 0 0,10-5-33 0 0,-15 9 48 0 0,-1 1 0 0 0,0-1-1 0 0,0 1 1 0 0,0 0-1 0 0,0-1 1 0 0,1 1-1 0 0,-1 0 1 0 0,0 0-1 0 0,0 0 1 0 0,1 1 1 0 0,-2-1-4 0 0,0 0 0 0 0,1 0 0 0 0,-1 1 0 0 0,0-1 0 0 0,1 0 0 0 0,-1 0 0 0 0,0-1 0 0 0,1 1 0 0 0,-1 0 0 0 0,0 0 0 0 0,1-1 0 0 0,-1 1 0 0 0,0-1 0 0 0,0 1 0 0 0,1-1 0 0 0,-1 1 4 0 0,4-7-50 0 0,-5 6 47 0 0,0 1-1 0 0,0-1 1 0 0,0 1 0 0 0,1 0-1 0 0,-1-1 1 0 0,0 1 0 0 0,1-1-1 0 0,-1 1 1 0 0,0 0 0 0 0,1-1-1 0 0,-1 1 1 0 0,1 0-1 0 0,-1-1 1 0 0,1 1 0 0 0,-1 0-1 0 0,0 0 1 0 0,1-1 0 0 0,-1 1-1 0 0,1 0 1 0 0,-1 0 0 0 0,1 0-1 0 0,-1 0 1 0 0,1 0-1 0 0,-1-1 1 0 0,1 1 0 0 0,0 0-1 0 0,-1 0 1 0 0,1 0 0 0 0,-1 1-1 0 0,1-1 1 0 0,-1 0-1 0 0,1 0 4 0 0,29 0-191 0 0,-21 0 61 0 0,1 0-82 0 0,-2 0-46 0 0,1 0-94 0 0,-1 0-110 0 0,-4 0 185 0 0,0 0-34 0 0,-2 0 49 0 0,-1 0-37 0 0,3 0-393 0 0,-2 0 102 0 0,0 1-49 0 0,3 1-744 0 0,2 2-568 0 0,3 5-1101 0 0,-10-9 3018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23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8328 0 0,'0'0'241'0'0,"0"0"0"0"0,0 0-145 0 0,0 0 11 0 0,0 0 84 0 0,0 0 209 0 0,0 0 376 0 0,0 0 37 0 0,0 0-32 0 0,0 0-518 0 0,0 0 82 0 0,0 0 183 0 0,0 0-14 0 0,0 0-218 0 0,0 0-128 0 0,0 0-42 0 0,0 0 9 0 0,0 0 33 0 0,0 0-21 0 0,0 0-17 0 0,0 0-47 0 0,0 0-43 0 0,0 0-49 0 0,0 0-73 0 0,0 0-59 0 0,0 0-219 0 0,0 0-29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22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313 525 6072 0 0,'0'0'133'0'0,"0"0"23"0"0,0 0 12 0 0,-3 0-23 0 0,-3 0-94 0 0,1 0 36 0 0,1 0 389 0 0,0 0-45 0 0,0 0-43 0 0,0 0-40 0 0,0 0-37 0 0,1 0-34 0 0,-5 0 185 0 0,0 0-65 0 0,0 0-95 0 0,0 0-67 0 0,-11 0 248 0 0,7 0-101 0 0,5 0-78 0 0,-1 0 80 0 0,-3 3-84 0 0,6 2-85 0 0,5-4-203 0 0,-1 0-1 0 0,1-1 0 0 0,-1 1 0 0 0,1-1 0 0 0,-1 1 0 0 0,1-1 1 0 0,-1 1-1 0 0,1-1 0 0 0,-1 1 0 0 0,1-1 0 0 0,-1 1 1 0 0,0-1-1 0 0,1 0 0 0 0,-1 0 0 0 0,0 1 0 0 0,1-1 1 0 0,-1 0-1 0 0,0 0 0 0 0,1 1 0 0 0,-1-1 0 0 0,0 0 1 0 0,1 0-1 0 0,-1 0 0 0 0,0 0 0 0 0,0 0 0 0 0,0 0-11 0 0,0 0 18 0 0,-1 0 1 0 0,0 0-1 0 0,1 0 0 0 0,-1 1 0 0 0,0-1 0 0 0,1 1 1 0 0,-1-1-1 0 0,0 1 0 0 0,1 0 0 0 0,-1-1 0 0 0,1 1 1 0 0,-1 0-1 0 0,1 0 0 0 0,-1 0-18 0 0,-6 4 71 0 0,3-2-39 0 0,4-3-26 0 0,0 0 1 0 0,1 1-1 0 0,-1-1 0 0 0,0 0 1 0 0,1 1-1 0 0,-1-1 0 0 0,0 0 1 0 0,1 1-1 0 0,-1-1 0 0 0,1 1 0 0 0,-1-1 1 0 0,1 1-1 0 0,-1-1 0 0 0,1 1 1 0 0,-1-1-1 0 0,1 1 0 0 0,0 0 1 0 0,-1-1-1 0 0,1 1 0 0 0,0 0 1 0 0,-1-1-1 0 0,1 1-6 0 0,-2 4 23 0 0,0-3-14 0 0,1 0 0 0 0,0 0 0 0 0,-1-1-1 0 0,1 1 1 0 0,-1-1 0 0 0,0 0 0 0 0,1 1-1 0 0,-1-1 1 0 0,0 0 0 0 0,0 0 0 0 0,0 0-1 0 0,0 0 1 0 0,-1 0-9 0 0,0 1 8 0 0,0-1 0 0 0,0 1 0 0 0,0 0 0 0 0,0 0 0 0 0,0 0 0 0 0,-1 1-8 0 0,1 0 0 0 0,1 0 0 0 0,0 1 0 0 0,-1-1 0 0 0,1 0 0 0 0,0 1 0 0 0,0 1 0 0 0,0-2 0 0 0,0 1 0 0 0,0-1 0 0 0,0 1 0 0 0,-1-1 0 0 0,1 0 0 0 0,-2 1 0 0 0,3-3 0 0 0,0 1 0 0 0,-1-1 0 0 0,1 0 0 0 0,0 0 0 0 0,0 1 0 0 0,0-1 0 0 0,0 1 0 0 0,0-1 0 0 0,0 1 0 0 0,0-1 0 0 0,0 1 0 0 0,1 0 0 0 0,-1-1 0 0 0,1 1 0 0 0,-1 0 0 0 0,1 0 0 0 0,-1-1 0 0 0,1 1 0 0 0,0 0 0 0 0,0 0 0 0 0,0-1 0 0 0,0 1 0 0 0,0-1 0 0 0,0 0 0 0 0,0 0 0 0 0,0 0 0 0 0,0 0 0 0 0,-1 1 0 0 0,1-1 0 0 0,0 0 0 0 0,-1 0 0 0 0,1 0 0 0 0,-1 0 0 0 0,1 0 0 0 0,-1 0 0 0 0,1 0 0 0 0,-1 0 0 0 0,0 1 0 0 0,-6 10 0 0 0,6-7 0 0 0,0 0 0 0 0,0 0 0 0 0,1 0 0 0 0,0 0 0 0 0,0 3 0 0 0,-1 2 19 0 0,1-7-3 0 0,-1 0-1 0 0,1 0 1 0 0,0 0 0 0 0,0 0-1 0 0,0 0 1 0 0,1 0-1 0 0,-1 0 1 0 0,1 0-1 0 0,-1-1 1 0 0,1 1-1 0 0,0 1-15 0 0,10 2 82 0 0,-4 5-9 0 0,-7-10-69 0 0,1 0 0 0 0,-1 0-1 0 0,1 0 1 0 0,-1 1 0 0 0,1-1 0 0 0,0 0-1 0 0,-1 0 1 0 0,1-1 0 0 0,0 1 0 0 0,-1 0-1 0 0,1 0 1 0 0,0 0 0 0 0,0 0-1 0 0,0-1 1 0 0,0 1 0 0 0,0 0-4 0 0,32 15 101 0 0,-15-11-18 0 0,13-6-15 0 0,-14 0 5 0 0,-3-2-20 0 0,-4-3-37 0 0,-2 1-15 0 0,3 0-1 0 0,-8 4 0 0 0,-1 0 0 0 0,0 0 0 0 0,1 0 0 0 0,-1 0 0 0 0,0-1 0 0 0,0 1 0 0 0,0-1 0 0 0,0 0 0 0 0,0 0 0 0 0,14-13-70 0 0,-1-1-60 0 0,1 1-61 0 0,-1-1-63 0 0,3-2-126 0 0,1 0-91 0 0,-3-1-84 0 0,0-11-18 0 0</inkml:trace>
  <inkml:trace contextRef="#ctx0" brushRef="#br0" timeOffset="384.17">313 1 6880 0 0,'0'0'157'0'0,"0"0"23"0"0,0 0 11 0 0,0 3-31 0 0,0 29 997 0 0,0 2-85 0 0,0-17-579 0 0,0 0-33 0 0,0 0-37 0 0,0 1-44 0 0,0 5 55 0 0,0-1-93 0 0,0 0-102 0 0,0 0-112 0 0,2-8-7 0 0,4-1 15 0 0,1 0-3 0 0,-6 1-16 0 0,-1 5-14 0 0,0 37 261 0 0,3-38-274 0 0,3-2-1 0 0,-5-13-70 0 0,1 1 0 0 0,-1-1 0 0 0,0 1 0 0 0,0-1 0 0 0,-1 1 0 0 0,1 0 0 0 0,-1-1 0 0 0,1 1 0 0 0,-1 0-18 0 0,-1 15 76 0 0,1 20 96 0 0,3-15-116 0 0,2-7-24 0 0,-2-10-23 0 0,-2 0 1 0 0,1 0 0 0 0,-1 1-1 0 0,0-1 1 0 0,0 3-10 0 0,1 9 81 0 0,4-3-9 0 0,1 1 30 0 0,-5 2 35 0 0,-2-16-111 0 0,0 1 0 0 0,0-1 0 0 0,1 1 0 0 0,0 0 0 0 0,0-1 0 0 0,0 1 0 0 0,0-1 0 0 0,1 2-26 0 0,4 11 112 0 0,0 11 49 0 0,0-13-52 0 0,-5-13-92 0 0,0 1 1 0 0,0-1-1 0 0,0 1 0 0 0,-1-1 1 0 0,1 1-1 0 0,-1-1 0 0 0,1 1 1 0 0,-1-1-1 0 0,1 1 0 0 0,-1 0 1 0 0,0-1-1 0 0,0 1 1 0 0,0 0-18 0 0,0-2 9 0 0,0 1 0 0 0,0 0 1 0 0,0 0-1 0 0,0-1 0 0 0,0 1 1 0 0,0 0-1 0 0,1-1 0 0 0,-1 1 1 0 0,0 0-1 0 0,0-1 0 0 0,0 1 1 0 0,1 0-1 0 0,-1-1 0 0 0,0 1 1 0 0,1 0-1 0 0,-1-1 1 0 0,1 1-1 0 0,-1-1 0 0 0,0 1 1 0 0,1-1-1 0 0,-1 1 0 0 0,1-1 1 0 0,0 1-1 0 0,-1-1 0 0 0,1 1 1 0 0,-1-1-10 0 0,1 0 8 0 0,0 1 1 0 0,-1-1-1 0 0,1 1 1 0 0,-1-1-1 0 0,1 1 1 0 0,-1-1-1 0 0,1 1 1 0 0,-1-1-1 0 0,1 1 1 0 0,-1-1-1 0 0,1 1 1 0 0,-1 0-1 0 0,0-1 1 0 0,1 1-1 0 0,-1 0 1 0 0,0-1-1 0 0,0 1 1 0 0,0 0-1 0 0,1-1 1 0 0,-1 1-1 0 0,0 0 1 0 0,0-1-1 0 0,0 1 1 0 0,0 0-1 0 0,0 0 1 0 0,0-1-9 0 0,0 1 6 0 0,-1-1 0 0 0,1 1 0 0 0,0 0 0 0 0,0-1 0 0 0,0 1 0 0 0,0-1 0 0 0,0 1 0 0 0,0-1 0 0 0,0 1 0 0 0,0-1 0 0 0,0 1 1 0 0,0-1-1 0 0,0 1 0 0 0,1-1 0 0 0,-1 1 0 0 0,0-1 0 0 0,0 1 0 0 0,0-1 0 0 0,1 1 0 0 0,-1-1 0 0 0,0 1 0 0 0,1-1 1 0 0,-1 1-1 0 0,0-1 0 0 0,1 0 0 0 0,-1 1 0 0 0,0-1 0 0 0,1 0 0 0 0,-1 1 0 0 0,1-1 0 0 0,-1 0 0 0 0,1 1 0 0 0,-1-1 0 0 0,1 0 1 0 0,-1 0-1 0 0,1 0 0 0 0,-1 1 0 0 0,1-1 0 0 0,-1 0 0 0 0,1 0 0 0 0,-1 0 0 0 0,1 0 0 0 0,-1 0 0 0 0,1 0 0 0 0,0 0 1 0 0,-1 0-7 0 0,3 0 103 0 0,-3 0-8 0 0,0 0-6 0 0,0 0-3 0 0,0 0-12 0 0,0 0-2 0 0,0 0 0 0 0,0 0 0 0 0,0 0-40 0 0,0 0-46 0 0,0 0-68 0 0,0 0-54 0 0,0 0-201 0 0,0 0 250 0 0,0 0-2 0 0,0 0-19 0 0,1-1-43 0 0,-1 1-14 0 0,0-1-44 0 0,1 1-48 0 0,0-1-55 0 0,-1 0 29 0 0,1 1-33 0 0,1-2-406 0 0,0 0 113 0 0,-1 1-47 0 0,3-3-761 0 0,-1 0-40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26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0 132 7080 0 0,'0'0'157'0'0,"0"0"23"0"0,3 0 13 0 0,-1-1-180 0 0,-1 1-1 0 0,1 0 0 0 0,0 0 0 0 0,-1-1 1 0 0,1 1-1 0 0,0-1 0 0 0,-1 0 0 0 0,1 1 0 0 0,-1-1 1 0 0,1 0-1 0 0,-1 0 0 0 0,0 0-12 0 0,1 0 5 0 0,0 0 0 0 0,0 0 0 0 0,0 0 0 0 0,-1 0 0 0 0,1 0-1 0 0,0 1 1 0 0,0-1 0 0 0,0 0 0 0 0,0 1 0 0 0,0 0 0 0 0,0-1 0 0 0,1 1-5 0 0,10 0 43 0 0,-1 1 74 0 0,8 0 165 0 0,10-2 251 0 0,-14-2-226 0 0,-7 0-134 0 0,-2-1-61 0 0,-2 0-37 0 0,-1 1 160 0 0,-1 2-109 0 0,2 1-70 0 0,0 0-39 0 0,-2 1 49 0 0,17-2 192 0 0,-9-2-122 0 0,-3-1-58 0 0,-1-2-42 0 0,0 2 56 0 0,2 5-69 0 0,-6-1-4 0 0,11 0 45 0 0,-12 0 0 0 0,-2-2 0 0 0,0-6-22 0 0,0-1 13 0 0,0-7 48 0 0,0 14-89 0 0,0 1 1 0 0,0-1-1 0 0,0 1 1 0 0,-1-1-1 0 0,1 1 1 0 0,-1-1-1 0 0,1 1 1 0 0,-1-1 0 0 0,0 1-1 0 0,0-1 1 0 0,1 1-1 0 0,-1 0 1 0 0,-1-1-15 0 0,-3-4 31 0 0,-1 2 76 0 0,0 3-62 0 0,1 0-9 0 0,5 1-30 0 0,0-1 0 0 0,-1 0 1 0 0,1 1-1 0 0,0-1 1 0 0,-1 0-1 0 0,1 1 0 0 0,0-1 1 0 0,0 0-1 0 0,0 1 1 0 0,0-1-1 0 0,0 0 0 0 0,0 0 1 0 0,0 1-1 0 0,0-1 1 0 0,0 0-7 0 0,0 1 1 0 0,0 0 1 0 0,0 0 0 0 0,0 0-1 0 0,0 0 1 0 0,0 0 0 0 0,0 0-1 0 0,0 0 1 0 0,0 0 0 0 0,0-1-1 0 0,0 1 1 0 0,0 0 0 0 0,0 0 0 0 0,0 0-1 0 0,0 0 1 0 0,0 0 0 0 0,0 0-1 0 0,0 0 1 0 0,0 0 0 0 0,0 0-1 0 0,0 0 1 0 0,0-1 0 0 0,0 1-1 0 0,0 0 1 0 0,0 0 0 0 0,0 0-1 0 0,-1 0 1 0 0,1 0 0 0 0,0 0-1 0 0,0 0 1 0 0,0 0 0 0 0,0 0 0 0 0,0 0-1 0 0,0 0 1 0 0,0 0 0 0 0,0 0-1 0 0,0 0 1 0 0,0-1 0 0 0,0 1-1 0 0,0 0 1 0 0,-1 0 0 0 0,1 0-1 0 0,0 0 1 0 0,0 0 0 0 0,0 0-1 0 0,0 0 1 0 0,0 0 0 0 0,0 0 0 0 0,0 0-1 0 0,0 0 1 0 0,0 0 0 0 0,0 0-1 0 0,-1 0 1 0 0,1 0 0 0 0,0 0-1 0 0,0 0 1 0 0,0 0 0 0 0,0 1-2 0 0,-12-2 144 0 0,-4 1 34 0 0,13 1-159 0 0,1-1 0 0 0,-1 0 0 0 0,1 1-1 0 0,0 0 1 0 0,0 0 0 0 0,-1-1 0 0 0,1 1 0 0 0,0 0 0 0 0,0 1 0 0 0,0-1-1 0 0,0 0 1 0 0,0 1 0 0 0,0-1 0 0 0,0 1 0 0 0,0-1 0 0 0,-1 3-19 0 0,-18 10 143 0 0,17-13-117 0 0,1 1 0 0 0,0 0 0 0 0,0 0 0 0 0,-1 0 0 0 0,2 0 1 0 0,-1 1-1 0 0,0-1 0 0 0,0 1 0 0 0,1-1 0 0 0,-1 1 0 0 0,1 0 0 0 0,-2 2-26 0 0,-14 36 278 0 0,4-3-116 0 0,10-20-76 0 0,4 3-20 0 0,1-11-36 0 0,-2 7 32 0 0,1-14-47 0 0,-1 0-1 0 0,1 0 0 0 0,0 0 1 0 0,0 0-1 0 0,0 0 0 0 0,1 0 1 0 0,-1 0-1 0 0,1 0 0 0 0,0 0 1 0 0,1 2-15 0 0,0 0 6 0 0,16 28 0 0 0,-6-18 9 0 0,2-5 34 0 0,19 7 79 0 0,-16-13-52 0 0,2-5-37 0 0,14-10-24 0 0,-23 8-17 0 0,14-6-25 0 0,-17 6-25 0 0,2-1-86 0 0,-4 1 25 0 0,0 1-36 0 0,-3 1 96 0 0,14-13-441 0 0,1-2-16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5:56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1294 755 7312 0 0,'0'0'165'0'0,"0"0"22"0"0,0 0 9 0 0,0 0-61 0 0,0 0-13 0 0,0 0 38 0 0,0 0 132 0 0,0 0 245 0 0,0 0 21 0 0,0 0-30 0 0,0 0-135 0 0,0 0-60 0 0,0 0-11 0 0,0 3-12 0 0,3 9-55 0 0,8 3 18 0 0,-8-9-23 0 0,-2 2-84 0 0,5 4 19 0 0,1 2 14 0 0,-5-2-21 0 0,-2-10-154 0 0,0-1 1 0 0,0 1 0 0 0,1 0 0 0 0,-1-1 0 0 0,0 1-1 0 0,1-1 1 0 0,-1 1 0 0 0,1 0 0 0 0,0-1 0 0 0,-1 1-1 0 0,1-1 1 0 0,0 0 0 0 0,0 1-25 0 0,6 12 158 0 0,-2 13 82 0 0,-1-18-93 0 0,0 0 0 0 0,1 0 0 0 0,0-1 0 0 0,1 1-147 0 0,6 11 225 0 0,-4-2-96 0 0,-7-15-98 0 0,5 13 155 0 0,-5-14-159 0 0,0 0 0 0 0,0 0 0 0 0,0 0 0 0 0,1-1 0 0 0,-1 1 0 0 0,0 0 0 0 0,1-1 1 0 0,0 1-28 0 0,1 2 59 0 0,1 0 0 0 0,-2 0 1 0 0,1 0-1 0 0,0 0 1 0 0,-1 0-1 0 0,1 2-59 0 0,10 16 178 0 0,0 5-24 0 0,-12-24-143 0 0,-1-3-3 0 0,0 1-1 0 0,0 0 1 0 0,0 0-1 0 0,1-1 1 0 0,-1 1-1 0 0,0 0 1 0 0,0 0-1 0 0,0-1 1 0 0,1 1-1 0 0,-1 0 0 0 0,0-1 1 0 0,1 1-1 0 0,-1 0 1 0 0,1-1-1 0 0,-1 1 1 0 0,0-1-1 0 0,1 1 1 0 0,-1-1-1 0 0,1 1 1 0 0,0-1-1 0 0,-1 1 0 0 0,1-1 1 0 0,-1 1-1 0 0,1-1 1 0 0,0 0-1 0 0,-1 1 1 0 0,1-1-8 0 0,7 3 41 0 0,-7-2-30 0 0,1 1 0 0 0,-1-1 0 0 0,0 0-1 0 0,1 0 1 0 0,-1 1 0 0 0,0-1 0 0 0,0 0-1 0 0,0 1 1 0 0,0 0 0 0 0,0-1 0 0 0,0 1 0 0 0,0-1-1 0 0,-1 1 1 0 0,1 1-11 0 0,0-1 10 0 0,0-1 0 0 0,-1 1 0 0 0,1-1 0 0 0,0 1 0 0 0,0-1-1 0 0,0 1 1 0 0,0-1 0 0 0,0 0 0 0 0,0 1 0 0 0,0-1 0 0 0,0 0 0 0 0,1 0 0 0 0,-1 0 0 0 0,1 1-10 0 0,12 4 94 0 0,-8 4-5 0 0,7-4-1 0 0,1 5 2 0 0,-11-8 6 0 0,-3-3 6 0 0,1-1-14 0 0,2 0-39 0 0,6 3 21 0 0,-6-2 27 0 0,0 0-1 0 0,0 0-63 0 0,-1 0-20 0 0,0 0 0 0 0,0 0 0 0 0,0 0 0 0 0,0 0 0 0 0,0 0 0 0 0,0 0 0 0 0,-1-1 0 0 0,1 1 0 0 0,0 0 0 0 0,0-1 0 0 0,1 0-13 0 0,2-10 31 0 0,6 5 28 0 0,-5-4-31 0 0,5 4 36 0 0,-6-5-8 0 0,6 6-30 0 0,-5-9 49 0 0,7-12-10 0 0,-5 13-59 0 0,-2 3-8 0 0,10-23 22 0 0,-15 32-10 0 0,-1-1-1 0 0,1 1 1 0 0,-1-1-1 0 0,1 1 1 0 0,-1-1-1 0 0,0 1 1 0 0,0-1-1 0 0,0 1 0 0 0,0-1 1 0 0,0 1-10 0 0,0-1 10 0 0,0 1 0 0 0,0-1 0 0 0,0 1 0 0 0,0-1 1 0 0,1 1-1 0 0,-1-1 0 0 0,0 1 0 0 0,1-1 0 0 0,-1 1 0 0 0,1-1-10 0 0,7-16 66 0 0,-7 15-73 0 0,0-1 0 0 0,0 1 0 0 0,0 0 0 0 0,0 0 0 0 0,-1 0 1 0 0,0-1-1 0 0,0-1 7 0 0,0 3-11 0 0,0 0 0 0 0,0 1 0 0 0,1-1 1 0 0,-1 0-1 0 0,0 0 0 0 0,1 1 0 0 0,-1-1 0 0 0,1 0 1 0 0,-1 1-1 0 0,1-1 0 0 0,0 0 0 0 0,0 1 1 0 0,0-1-1 0 0,0 1 11 0 0,5-12-75 0 0,-5-5 6 0 0,-1 16 63 0 0,0-1-1 0 0,0 1 1 0 0,0-1-1 0 0,0 1 0 0 0,1-1 1 0 0,-1 1-1 0 0,0-1 1 0 0,1 1-1 0 0,0 0 1 0 0,1-3 6 0 0,3-3-29 0 0,-4 6 25 0 0,0 1-1 0 0,0 0 1 0 0,-1-1 0 0 0,1 0 0 0 0,0 1 0 0 0,0-1 0 0 0,-1 1 0 0 0,1-1 0 0 0,-1 0 0 0 0,0 1-1 0 0,1-1 1 0 0,-1 0 0 0 0,0 0 0 0 0,0 0 4 0 0,3-12-39 0 0,2 4 46 0 0,-4 8 2 0 0,0 1 0 0 0,0-1 1 0 0,0 0-1 0 0,0 1 0 0 0,0-1 0 0 0,-1 0 0 0 0,1 0 0 0 0,-1 1 0 0 0,1-1 0 0 0,-1 0 1 0 0,0 0-1 0 0,1 0 0 0 0,-1 0-9 0 0,0 1 10 0 0,0-1 0 0 0,0 0 0 0 0,0 0 0 0 0,1 1 1 0 0,-1-1-1 0 0,1 0 0 0 0,-1 1 0 0 0,1-1 0 0 0,-1 0 0 0 0,1 1 1 0 0,0-1-1 0 0,0 1 0 0 0,0-1 0 0 0,0 1-10 0 0,4-8 32 0 0,-4 8-30 0 0,-1 0 0 0 0,1-1-1 0 0,-1 1 1 0 0,0-1-1 0 0,1 1 1 0 0,-1-1 0 0 0,0 1-1 0 0,0-1 1 0 0,0 1-1 0 0,0-1-1 0 0,0 2 0 0 0,0-1 0 0 0,0 0 0 0 0,0 0 0 0 0,0 1 0 0 0,0-1 0 0 0,0 0 0 0 0,0 0 0 0 0,0 0 0 0 0,0 0 0 0 0,1 0 0 0 0,-1 0 0 0 0,0 1 0 0 0,0-1 0 0 0,1 0 0 0 0,0-1 0 0 0,10-3 0 0 0,-9-2 11 0 0,-2 3 25 0 0,1 9 209 0 0,1-2-41 0 0,3 2 101 0 0,0-1-113 0 0,-5-3-177 0 0,1 0 0 0 0,-1-1 0 0 0,1 1 0 0 0,-1 0 0 0 0,0-1 0 0 0,1 1-1 0 0,-1 0 1 0 0,0 0 0 0 0,0 0 0 0 0,0-1 0 0 0,1 1 0 0 0,-1 0 0 0 0,0 0 0 0 0,0 0-1 0 0,0 0-14 0 0,2 13-214 0 0,4-3-65 0 0,0-1-73 0 0,-4 4-92 0 0,-1-7 233 0 0,0-1 49 0 0,1-2 42 0 0,1 1 34 0 0,4 9-24 0 0,-2 13 19 0 0,6-5 24 0 0,-5 5 25 0 0,5-5 88 0 0,-6 5 40 0 0,2-10-11 0 0,2 5 48 0 0,-5-12-71 0 0,2 11 51 0 0,1-6 38 0 0,4 4 19 0 0,-8-5-84 0 0,2 2-9 0 0,-5-14-65 0 0,1 0 0 0 0,0 0 1 0 0,1 0-1 0 0,-1-1 0 0 0,0 1 0 0 0,0 0 0 0 0,1 0 0 0 0,0 0-2 0 0,4 3-3 0 0,-5-3 3 0 0,1-1 0 0 0,-1 1 0 0 0,0-1 0 0 0,0 1-1 0 0,0 0 1 0 0,0-1 0 0 0,0 1 0 0 0,0 0 0 0 0,0 0-1 0 0,0 1 1 0 0,11 21-33 0 0,-7-13 91 0 0,-4-8-39 0 0,0-1 0 0 0,0 0-1 0 0,1 0 1 0 0,-1 1 0 0 0,0-1-1 0 0,1 0 1 0 0,0 1-19 0 0,1 0 88 0 0,-3-3-7 0 0,0 0-1 0 0,3 2 0 0 0,8 9 0 0 0,-9-8 0 0 0,-2-3-52 0 0,0 0-69 0 0,0 0-79 0 0,0 0-164 0 0,0 0-287 0 0,0 0-33 0 0</inkml:trace>
  <inkml:trace contextRef="#ctx0" brushRef="#br0" timeOffset="1452.74">3900 853 7744 0 0,'0'0'174'0'0,"0"0"29"0"0,0 3 12 0 0,-1 10-123 0 0,0 13 1 0 0,1-23-89 0 0,0-1-1 0 0,1 1 1 0 0,-1-1 0 0 0,0 1 0 0 0,1-1 0 0 0,0 1 0 0 0,-1-1 0 0 0,2 2-4 0 0,3 4 46 0 0,-2-3 34 0 0,0 1 43 0 0,-1 1 45 0 0,-2 2 45 0 0,0 2 17 0 0,0 0 108 0 0,0 0 10 0 0,0 0 43 0 0,0 27 995 0 0,0-22-835 0 0,0 0-78 0 0,0-8-284 0 0,0-1-40 0 0,2 4 114 0 0,4 2 17 0 0,1 0-8 0 0,-5-1-28 0 0,-2-5-73 0 0,0 6 200 0 0,0-9-238 0 0,0 0-49 0 0,0-2-77 0 0,0-2-3 0 0,0 0-1 0 0,0 0 1 0 0,0 0-1 0 0,0 0 1 0 0,-1 1-1 0 0,1-1 1 0 0,0 0-1 0 0,0 0 1 0 0,0 0 0 0 0,0 0-1 0 0,0 0 1 0 0,0 0-1 0 0,0 0 1 0 0,0 0-1 0 0,0 0 1 0 0,0 0-1 0 0,1 1 1 0 0,-1-1-1 0 0,0 0 1 0 0,0 0-1 0 0,0 0 1 0 0,0 0-1 0 0,0 0 1 0 0,0 0 0 0 0,0 0-1 0 0,0 0 1 0 0,0 0-1 0 0,0 0 1 0 0,0 0-1 0 0,0 1 1 0 0,0-1-1 0 0,0 0 1 0 0,0 0-1 0 0,0 0 1 0 0,0 0-1 0 0,1 0 1 0 0,-1 0-1 0 0,0 0 1 0 0,0 0-1 0 0,0 0 1 0 0,0 0 0 0 0,0 0-1 0 0,0 0 1 0 0,0 0-1 0 0,0 0 1 0 0,0 0-1 0 0,0 0 1 0 0,1 0-1 0 0,-1 0 1 0 0,0 0-1 0 0,0 0 1 0 0,0 0-1 0 0,0 0 1 0 0,0 0-1 0 0,0 0 1 0 0,0 0 0 0 0,0 0-4 0 0,11 0 192 0 0,-8 0-35 0 0,-3 0-18 0 0,0 3-33 0 0,0-1-41 0 0,0 0-28 0 0,0 1-23 0 0,0 0 24 0 0,0 0 39 0 0,0-3-86 0 0,0 0-97 0 0,0 0-96 0 0,0 0 52 0 0,0 0-40 0 0,0 0-43 0 0,0 0-40 0 0,0 0-36 0 0,0 0-33 0 0,0 0-227 0 0,0 0-55 0 0,0 0-741 0 0,0 0-590 0 0,0 0-1119 0 0</inkml:trace>
  <inkml:trace contextRef="#ctx0" brushRef="#br0" timeOffset="1636.23">3867 493 7016 0 0,'0'0'201'0'0,"0"0"26"0"0,0 0-42 0 0,0 0-22 0 0,0 0-3 0 0,0 0-8 0 0,0 0-35 0 0,0 0-18 0 0,0 0-3 0 0</inkml:trace>
  <inkml:trace contextRef="#ctx0" brushRef="#br0" timeOffset="2175.29">4949 788 7080 0 0,'0'0'157'0'0,"0"0"23"0"0,0 0 13 0 0,-3 0-22 0 0,2 0-169 0 0,1 0 0 0 0,-1 0-1 0 0,1 0 1 0 0,-1 0 0 0 0,1 0-1 0 0,-1 0 1 0 0,1 0 0 0 0,-1 0 0 0 0,1 0-1 0 0,-1-1 1 0 0,1 1 0 0 0,-1 0-1 0 0,1 0 1 0 0,-1 0 0 0 0,1-1 0 0 0,0 1-1 0 0,-1 0 1 0 0,1 0 0 0 0,-1-1-1 0 0,1 1 1 0 0,0 0 0 0 0,-1-1 0 0 0,1 1-1 0 0,0-1 1 0 0,-1 1 0 0 0,1 0-1 0 0,0-1 1 0 0,-1 1 0 0 0,1-1 0 0 0,0 1-1 0 0,0-1 1 0 0,0 1 0 0 0,0-1-1 0 0,-1 1 1 0 0,1-1 0 0 0,0 1 0 0 0,0-1-1 0 0,0 1 1 0 0,0-1 0 0 0,0 1-1 0 0,0-1 1 0 0,0 0-2 0 0,0 1 3 0 0,0 0 1 0 0,0 0-1 0 0,0 0 0 0 0,0 0 1 0 0,0 0-1 0 0,0 0 0 0 0,1 0 0 0 0,-1-1 1 0 0,0 1-1 0 0,0 0 0 0 0,0 0 1 0 0,0 0-1 0 0,0 0 0 0 0,0 0 1 0 0,-1 0-1 0 0,1 0 0 0 0,0 0 0 0 0,0 0 1 0 0,0 0-1 0 0,0-1 0 0 0,0 1 1 0 0,0 0-1 0 0,0 0 0 0 0,0 0 1 0 0,0 0-1 0 0,0 0 0 0 0,0 0 0 0 0,0 0 1 0 0,0 0-1 0 0,0 0 0 0 0,0 0 1 0 0,0 0-1 0 0,0 0 0 0 0,0 0 1 0 0,-1-1-1 0 0,1 1 0 0 0,0 0 0 0 0,0 0 1 0 0,0 0-1 0 0,0 0 0 0 0,0 0 1 0 0,0 0-1 0 0,0 0 0 0 0,0 0 1 0 0,0 0-1 0 0,0 0 0 0 0,-1 0 0 0 0,1 0 1 0 0,0 0-1 0 0,0 0 0 0 0,0 0 1 0 0,0 0-1 0 0,0 0 0 0 0,0 0 0 0 0,0 0 1 0 0,0 0-1 0 0,0 0-3 0 0,-3 0 29 0 0,-1 0 34 0 0,-8 0 183 0 0,9 0-153 0 0,0 0 0 0 0,0 0 1 0 0,0 0-1 0 0,0 0 0 0 0,0 1 0 0 0,0-1 0 0 0,0 1 0 0 0,-1 0-93 0 0,-4 4 193 0 0,-3 1 84 0 0,-3-3 73 0 0,7-3-159 0 0,5-1-133 0 0,0 1 0 0 0,-1 0 1 0 0,1 0-1 0 0,0 0 0 0 0,0 1 1 0 0,-1-1-1 0 0,1 0 1 0 0,0 1-1 0 0,0 0 0 0 0,-1 0-58 0 0,-11 5 265 0 0,-17 10 418 0 0,20-11-511 0 0,1 0-40 0 0,3 0-54 0 0,0 0 0 0 0,0 1 0 0 0,1 0 0 0 0,0 0-1 0 0,0 0 1 0 0,-3 4-78 0 0,-9 9 169 0 0,6-5-62 0 0,-1 6-4 0 0,1-1-1 0 0,0-6 5 0 0,7-8-32 0 0,1 1 0 0 0,-1 0 1 0 0,1 0-1 0 0,-3 5-75 0 0,0 1 90 0 0,0-2 49 0 0,2 0-33 0 0,-6 10 22 0 0,0 4-79 0 0,-2 10-55 0 0,8-9 13 0 0,6 12-65 0 0,0-14 13 0 0,-1-22 45 0 0,0-1 0 0 0,0 1 0 0 0,0-1 0 0 0,0 1 0 0 0,0-1 0 0 0,0 1 0 0 0,0-1 0 0 0,0 1 0 0 0,0-1 0 0 0,0 1 0 0 0,0-1 0 0 0,0 1 0 0 0,0-1 0 0 0,1 1 0 0 0,-1-1 0 0 0,0 1 0 0 0,0-1 0 0 0,1 1 0 0 0,-1-1 0 0 0,0 1 0 0 0,0-1 0 0 0,1 0 0 0 0,-1 1 0 0 0,0-1 0 0 0,1 1 0 0 0,-1-1 0 0 0,1 0 0 0 0,-1 0 0 0 0,0 1 0 0 0,1-1 0 0 0,-1 0 0 0 0,1 1 0 0 0,6 3 16 0 0,-1 7 58 0 0,7-5-15 0 0,-5-2-50 0 0,-6-2-11 0 0,1-1 0 0 0,-1 0 1 0 0,0 0-1 0 0,1 1 1 0 0,-1-2-1 0 0,1 1 1 0 0,-1 0-1 0 0,2 0 2 0 0,-3-1-5 0 0,1 0 0 0 0,-1 0 0 0 0,0 0 0 0 0,1 0 0 0 0,-1 0 0 0 0,0 0 0 0 0,1-1 0 0 0,-1 1 0 0 0,0 0 0 0 0,1-1 0 0 0,-1 1 0 0 0,0-1 0 0 0,0 1 5 0 0,8-5-17 0 0,18-7 18 0 0,-18 9 3 0 0,41-15 45 0 0,-33 9-58 0 0,-2-1-90 0 0,-11 7 56 0 0,-1 0 1 0 0,1 1-1 0 0,0 0 1 0 0,0-1-1 0 0,0 1 1 0 0,0 1-1 0 0,0-1 1 0 0,2 0 42 0 0,-1 1-5 0 0,0 0-39 0 0,0 0-41 0 0,-1 0-38 0 0,2 0-105 0 0,0-1-67 0 0,0 1-69 0 0,-1 0-65 0 0,1-1-66 0 0,-1 0-64 0 0,0-1-62 0 0,0 0-62 0 0,4-4-907 0 0,1-2-901 0 0,-10 9 2490 0 0</inkml:trace>
  <inkml:trace contextRef="#ctx0" brushRef="#br0" timeOffset="2609.27">4981 329 5672 0 0,'0'0'165'0'0,"0"0"-44"0"0,0 0-5 0 0,0 0 44 0 0,0 0 135 0 0,0 0 250 0 0,0 0 21 0 0,0 0-24 0 0,0 0-106 0 0,0 0-48 0 0,0 0-10 0 0,0 0-10 0 0,0 0-34 0 0,0 3-12 0 0,2 4-116 0 0,3 4 266 0 0,-3-7-303 0 0,1 0-67 0 0,-1 0-93 0 0,-1-2 45 0 0,0 1 0 0 0,0-1 0 0 0,-1 1-1 0 0,1-1 1 0 0,-1 1 0 0 0,0-1 0 0 0,0 1 0 0 0,0-1-1 0 0,0 1 1 0 0,0-1 0 0 0,0 1 0 0 0,-1 0-54 0 0,1 14 284 0 0,3 1-46 0 0,1-7-145 0 0,3 8 62 0 0,-5 0 39 0 0,-1-11-115 0 0,0 0 1 0 0,0-1-1 0 0,0 1 1 0 0,3 6-80 0 0,-2-6 86 0 0,0 1 1 0 0,0-1-1 0 0,-1 1 1 0 0,1 8-87 0 0,-3 10 186 0 0,0-14-72 0 0,1 0-1 0 0,0 0 0 0 0,1 0 1 0 0,2 9-114 0 0,2-3 83 0 0,2 15 74 0 0,-5-8-13 0 0,-2-1-5 0 0,0 36 133 0 0,0-29-115 0 0,0-23-94 0 0,1 0 0 0 0,0 0 1 0 0,2 8-64 0 0,5 14 157 0 0,-7-27-136 0 0,2 19 134 0 0,-3 40 276 0 0,-1-37-282 0 0,1-9 109 0 0,0 0-98 0 0,0-1-65 0 0,0 24 63 0 0,0-17 26 0 0,0-8 3 0 0,0-1 81 0 0,0 0 132 0 0,0-6-150 0 0,0-1 38 0 0,0 0 40 0 0,0 0 43 0 0,0 0 47 0 0,0 0 49 0 0,3-10-413 0 0,8-8-33 0 0,-8 9 8 0 0,-3 2-52 0 0,0 0-46 0 0,-1-3-142 0 0,1 0 80 0 0,0 1 50 0 0,1-1 35 0 0,-1 1 5 0 0,0 1-21 0 0,0 1 57 0 0,0 0-1 0 0,0 0 1 0 0,0 0 0 0 0,0 0-1 0 0,0 0 1 0 0,0-1-1 0 0,0 1 1 0 0,0 0-1 0 0,0 0 1 0 0,0 0-1 0 0,0 0 1 0 0,0 0-1 0 0,0 0 1 0 0,0 0-1 0 0,0 0 1 0 0,0 0-1 0 0,0 0 1 0 0,0-1-1 0 0,0 1 1 0 0,0 0-1 0 0,0 0 1 0 0,0 0-1 0 0,0 0 1 0 0,0 0 0 0 0,0 0-1 0 0,0 0 1 0 0,0 0-1 0 0,0 0 1 0 0,0 0-1 0 0,0 0 1 0 0,0 0-1 0 0,0-1 1 0 0,0 1-1 0 0,0 0 1 0 0,1 0-1 0 0,-1 0 1 0 0,0 0-1 0 0,0 0 1 0 0,0 0-1 0 0,0 0 1 0 0,0 0-1 0 0,0 0 1 0 0,0 0 0 0 0,0 0-1 0 0,0 0 1 0 0,0 0-1 0 0,1 0 1 0 0,-1 0-1 0 0,0 0 1 0 0,0 0-1 0 0,0 0 1 0 0,0 0-1 0 0,0 0 1 0 0,0 0-1 0 0,0 0 1 0 0,0 0-1 0 0,1 0 6 0 0,5 0-218 0 0,-2 0-18 0 0,-1 0-121 0 0,-3-1 25 0 0,0 0-34 0 0,0-10-954 0 0,0 8-50 0 0</inkml:trace>
  <inkml:trace contextRef="#ctx0" brushRef="#br0" timeOffset="669.45">2818 804 6592 0 0,'0'0'149'0'0,"0"0"23"0"0,0 0 11 0 0,0 0-62 0 0,0 0-8 0 0,0 0 44 0 0,0 0 134 0 0,0 0 253 0 0,-2 0 22 0 0,-3 0-311 0 0,-14 0 610 0 0,11 0-545 0 0,1 0-120 0 0,4 0-143 0 0,1 0-34 0 0,2 0-17 0 0,0 0 0 0 0,0 0 0 0 0,0 0 1 0 0,0 0-1 0 0,-1 0 0 0 0,1 0 1 0 0,0 0-1 0 0,0 0 0 0 0,0 0 0 0 0,0 0 1 0 0,0 0-1 0 0,0 0 0 0 0,0 0 0 0 0,0 0 1 0 0,0 0-1 0 0,-1 0 0 0 0,1 0 1 0 0,0 0-1 0 0,0 0 0 0 0,0 0 0 0 0,0 0 1 0 0,0 0-1 0 0,0 0 0 0 0,0 0 0 0 0,0 0 1 0 0,0 0-1 0 0,0 1 0 0 0,0-1 0 0 0,0 0 1 0 0,-1 0-1 0 0,1 0 0 0 0,0 0 1 0 0,0 0-1 0 0,0 0 0 0 0,0 0 0 0 0,0 0 1 0 0,0 0-1 0 0,0 0 0 0 0,0 0 0 0 0,0 0 1 0 0,0 1-1 0 0,0-1 0 0 0,0 0 1 0 0,0 0-1 0 0,0 0 0 0 0,0 0 0 0 0,0 0 1 0 0,0 0-1 0 0,0 0 0 0 0,0 0 0 0 0,0 0 1 0 0,0 1-1 0 0,0-1 0 0 0,0 0 0 0 0,0 0 1 0 0,0 0-1 0 0,0 0-6 0 0,0 1 22 0 0,0 0 0 0 0,-1-1 0 0 0,1 1-1 0 0,0 0 1 0 0,-1 0 0 0 0,1-1 0 0 0,0 1 0 0 0,-1 0 0 0 0,1-1 0 0 0,-1 1 0 0 0,0 0-1 0 0,1-1 1 0 0,-1 1 0 0 0,1-1 0 0 0,-1 1 0 0 0,0-1 0 0 0,1 1 0 0 0,-1-1 0 0 0,0 1-1 0 0,0-1 1 0 0,1 0 0 0 0,-1 1 0 0 0,0-1 0 0 0,0 0 0 0 0,0 0 0 0 0,1 0 0 0 0,-1 1-1 0 0,0-1 1 0 0,0 0 0 0 0,0 0 0 0 0,0 0 0 0 0,1 0 0 0 0,-1-1-22 0 0,-41 1 637 0 0,23 0-379 0 0,19 0-249 0 0,-1-1-1 0 0,1 1 1 0 0,-1 0-1 0 0,1 0 1 0 0,-1 0-1 0 0,1 0 1 0 0,-1 0-1 0 0,0 0 1 0 0,1 0-1 0 0,-1 1 1 0 0,1-1-1 0 0,-1 0 1 0 0,1 0-1 0 0,-1 0 1 0 0,1 1-1 0 0,-1-1 1 0 0,1 0-1 0 0,0 0 1 0 0,-1 1-1 0 0,1-1 1 0 0,-1 0-1 0 0,1 1 1 0 0,-1-1-1 0 0,1 0 1 0 0,0 1-1 0 0,-1-1 0 0 0,1 1 1 0 0,0-1-1 0 0,0 1-8 0 0,-9 6 170 0 0,7-6-141 0 0,-1 0 0 0 0,1-1 0 0 0,-1 1-1 0 0,1-1 1 0 0,-1 0 0 0 0,0 0 0 0 0,0 0-29 0 0,-8 3 200 0 0,-11 8 0 0 0,15-8-65 0 0,3 0-48 0 0,1-1-30 0 0,1 1-29 0 0,-1 0-12 0 0,0-1 27 0 0,-8 3 67 0 0,9-4-87 0 0,-1 0 1 0 0,1 0-1 0 0,0 0 1 0 0,-1 1-1 0 0,1-1 1 0 0,0 1-1 0 0,0-1 1 0 0,0 1 0 0 0,0 0-24 0 0,-6 6 76 0 0,5-5-46 0 0,-1 0-1 0 0,1 1 0 0 0,0-1 0 0 0,0 1 0 0 0,0 0 1 0 0,0 0-30 0 0,-2 7 52 0 0,4-9-41 0 0,0 1-1 0 0,0-1 1 0 0,0 0-1 0 0,-1 0 1 0 0,1 1 0 0 0,-1-1-1 0 0,1 0 1 0 0,-1 0 0 0 0,0 0-11 0 0,-6 5 34 0 0,4-4-15 0 0,1 1-1 0 0,0-1 0 0 0,0 1 0 0 0,0-1 0 0 0,0 1 1 0 0,0 1-19 0 0,-17 35 174 0 0,7-15-119 0 0,13-24-50 0 0,-1 1 0 0 0,1-1 0 0 0,-1 1 0 0 0,1-1 0 0 0,0 1 0 0 0,0-1 0 0 0,-1 1 0 0 0,1-1 1 0 0,0 1-1 0 0,0-1-5 0 0,1 1 3 0 0,-1-1-1 0 0,0 1 1 0 0,-1-1 0 0 0,1 1 0 0 0,0-1 0 0 0,0 1 0 0 0,-1-1 0 0 0,1 1 0 0 0,-1-1 0 0 0,1 1-3 0 0,-5 6 28 0 0,-1 3 44 0 0,3 3 56 0 0,3-2 0 0 0,-1 11 106 0 0,5-9-107 0 0,9 10-96 0 0,1 1-22 0 0,-11-20 2 0 0,-3-4-6 0 0,0-1 0 0 0,0 1-1 0 0,1 0 1 0 0,-1-1-1 0 0,0 1 1 0 0,1 0 0 0 0,-1-1-1 0 0,1 1 1 0 0,-1-1-1 0 0,0 1 1 0 0,1-1 0 0 0,-1 1-1 0 0,1-1 1 0 0,0 1 0 0 0,-1-1-1 0 0,1 1 1 0 0,-1-1-1 0 0,1 0 1 0 0,0 1 0 0 0,-1-1-1 0 0,1 0 1 0 0,0 1-5 0 0,4 1 22 0 0,1 3 9 0 0,-1 0 10 0 0,6 1 61 0 0,-1-1-90 0 0,2-2 67 0 0,-4-1 8 0 0,-1 0 0 0 0,0-1 0 0 0,1 0 0 0 0,-1-1 1 0 0,6 0-88 0 0,5-3 129 0 0,4-8 65 0 0,8 6-28 0 0,3-6-7 0 0,0 6-6 0 0,-1-6-14 0 0,-13 6-87 0 0,-11 4-35 0 0,0-1 1 0 0,-1 0-1 0 0,1-1 0 0 0,0 0 1 0 0,0 0-18 0 0,8-6 10 0 0,31-12 70 0 0,-36 16-115 0 0,1 0 0 0 0,-1-1-1 0 0,10-6 36 0 0,1 0-78 0 0,-1 2-35 0 0,-18 9 62 0 0,0 1-25 0 0,-1-1 1 0 0,1 0-1 0 0,-1 0 1 0 0,1 0-1 0 0,-1 0 1 0 0,1 0-1 0 0,-1 0 1 0 0,0-1-1 0 0,0 1 0 0 0,0-1 1 0 0,0 0-1 0 0,0 1 1 0 0,1-2 75 0 0,0 0-140 0 0,0 0 17 0 0,-2 2-11 0 0,1-1-42 0 0,0 1-8 0 0,0 0-42 0 0,-1-1-46 0 0,1 2-53 0 0,0-1-57 0 0,-1 0-52 0 0,1 1-47 0 0,0-1-40 0 0,0 1-151 0 0,-1 0-41 0 0,2 0-181 0 0,0 0-490 0 0</inkml:trace>
  <inkml:trace contextRef="#ctx0" brushRef="#br0" timeOffset="1155.83">3277 395 6120 0 0,'0'0'176'0'0,"0"0"-43"0"0,0 0-6 0 0,0 0 44 0 0,0 0 144 0 0,0 0 269 0 0,0 0 22 0 0,0 0 16 0 0,0 0 62 0 0,0 0 27 0 0,0 0 8 0 0,0 0-30 0 0,3 2-129 0 0,7 13-26 0 0,-6-2-77 0 0,-2-8-9 0 0,0-4-416 0 0,-1 1 0 0 0,0-1 0 0 0,0 1 0 0 0,1-1 0 0 0,-1 1 0 0 0,0-1 0 0 0,-1 1 0 0 0,1 0 0 0 0,0 0 0 0 0,0-1 0 0 0,-1 1 0 0 0,1 0 0 0 0,-1 0 0 0 0,1 0 0 0 0,-1 0-32 0 0,3 4 190 0 0,-3-5-180 0 0,7 6 106 0 0,-3 0-10 0 0,-2 1 11 0 0,-2 2 36 0 0,0 0-27 0 0,-1 2 10 0 0,1-3-17 0 0,2-1 10 0 0,0 2 37 0 0,6 11 88 0 0,0 1-72 0 0,-1 0-40 0 0,-5-14-106 0 0,0 0 0 0 0,-1 0 0 0 0,0 0 0 0 0,0 0 0 0 0,-1 2-36 0 0,0 7 52 0 0,-1 20 67 0 0,5-12 10 0 0,13 44 254 0 0,-7-29-191 0 0,-6-20-25 0 0,-4 1-15 0 0,-1-7-65 0 0,1 1 14 0 0,-1-7-39 0 0,1 0-1 0 0,0 1 1 0 0,1-1-1 0 0,0 0 0 0 0,1 1-61 0 0,3 7 89 0 0,2 2 19 0 0,-6-3 22 0 0,1 2 5 0 0,4-1-40 0 0,1 0-2 0 0,-5 1 41 0 0,-3-10-64 0 0,1-5-46 0 0,0 1-1 0 0,0-1 1 0 0,0 0-1 0 0,0 0 0 0 0,0 1 1 0 0,1-1-1 0 0,-1 0 1 0 0,1 0-1 0 0,-1 0 0 0 0,1 2-23 0 0,4 4 73 0 0,-3-7-59 0 0,-2 1 0 0 0,1-1 1 0 0,0 1-1 0 0,0-1 0 0 0,0 1 0 0 0,-1 0 0 0 0,1-1 0 0 0,0 1 0 0 0,-1 0 1 0 0,0-1-1 0 0,1 1 0 0 0,-1 0 0 0 0,0-1 0 0 0,0 1-14 0 0,0 5 40 0 0,1 12 203 0 0,4-14-144 0 0,3-3-73 0 0,-6-2 39 0 0,-2 0-1 0 0,0 3 0 0 0,0 8 0 0 0,0-9-38 0 0,0-1-48 0 0,0-1-50 0 0,0 0-105 0 0,0 0-187 0 0,1 0 190 0 0,-1 0 78 0 0,0 0-34 0 0,0 0-8 0 0,1 0-34 0 0,-1 0-38 0 0,1 0-42 0 0,-1 0 252 0 0,1 0-298 0 0,0 0-44 0 0,0-1-40 0 0,0 1-35 0 0,1 0-268 0 0,0 0-60 0 0,0-1-47 0 0,-1 0-33 0 0,1-4-1475 0 0,-1-4-1300 0 0</inkml:trace>
  <inkml:trace contextRef="#ctx0" brushRef="#br0" timeOffset="-1319.2">459 18 6824 0 0,'0'0'149'0'0,"0"0"23"0"0,0 0 13 0 0,2 0-21 0 0,6-1-110 0 0,-2-1 28 0 0,0-2 85 0 0,2-3 194 0 0,-6 4 330 0 0,-2 3 21 0 0,0 0-29 0 0,0 0-454 0 0,0 0 74 0 0,0 0 159 0 0,3 0-12 0 0,-1 0-472 0 0,0 0 114 0 0,-1 0 99 0 0,0 0 85 0 0,1 0 145 0 0,-2 0 76 0 0,1-1 1185 0 0,-2 1-890 0 0,1 0-447 0 0,-1 0-47 0 0,0 1 6 0 0,0-1-200 0 0,0 0-35 0 0,0 1-41 0 0,-1-1-124 0 0,1 1-3 0 0,0-1-35 0 0,0 1-39 0 0,0-1-40 0 0,-7 5 306 0 0,7-4-73 0 0,-1 0-1 0 0,1 0 0 0 0,-1 0 1 0 0,1 0-1 0 0,-1-1 1 0 0,0 1-1 0 0,1 0 1 0 0,-1-1-1 0 0,0 1 1 0 0,1-1-1 0 0,-1 0 1 0 0,0 0-1 0 0,1 1 1 0 0,-1-1-20 0 0,-6-1 80 0 0,6 1-54 0 0,0 0-1 0 0,0 0 0 0 0,-1 0 1 0 0,1 0-1 0 0,0 0 1 0 0,0 1-1 0 0,-1-1 0 0 0,1 1 1 0 0,0-1-1 0 0,-1 1-25 0 0,-5 4 71 0 0,-20 7 163 0 0,18-9-172 0 0,-11 3 51 0 0,6 1 50 0 0,-4 4 27 0 0,-9-5 2 0 0,19-3-100 0 0,0 2-35 0 0,-8 4-28 0 0,1 1-93 0 0,13-9 54 0 0,1 0 0 0 0,0-1 0 0 0,-1 1 0 0 0,1 0-1 0 0,-1-1 1 0 0,1 0 0 0 0,-1 0 0 0 0,1 0 0 0 0,-1 0 0 0 0,-1 0 10 0 0,-14 1-33 0 0,10 3 24 0 0,5-2 10 0 0,0 0 0 0 0,0 0 0 0 0,0-1 0 0 0,0 0 0 0 0,0 1 0 0 0,-1-1 0 0 0,1 0 0 0 0,-2 0-1 0 0,-22 10 43 0 0,8-9-33 0 0,18-2-9 0 0,0 0 0 0 0,0 0 0 0 0,0 0-1 0 0,1 0 1 0 0,-1 0 0 0 0,0 0-1 0 0,0 0 1 0 0,0 0 0 0 0,0 1 0 0 0,0-1-1 0 0,1 0 1 0 0,-1 1 0 0 0,0-1-1 0 0,0 0 1 0 0,0 1-1 0 0,-4 6 29 0 0,5-7-29 0 0,0 1 1 0 0,0-1 0 0 0,-1 1 0 0 0,1-1 0 0 0,0 1-1 0 0,-1-1 1 0 0,1 0 0 0 0,0 1 0 0 0,-1-1-1 0 0,1 0 1 0 0,-1 1 0 0 0,1-1 0 0 0,0 0 0 0 0,-1 1-1 0 0,1-1 1 0 0,-1 0 0 0 0,1 0 0 0 0,-1 1-1 0 0,1-1 1 0 0,-1 0 0 0 0,1 0 0 0 0,-1 0-1 0 0,1 0 1 0 0,-1 0 0 0 0,1 0 0 0 0,-1 0 0 0 0,1 0-1 0 0,-1 0 1 0 0,1 0 0 0 0,-1 0 0 0 0,1 0-1 0 0,-1 0 0 0 0,0 0 1 0 0,1-1-1 0 0,-1 1 0 0 0,1 0 0 0 0,-1 0 1 0 0,1 0-1 0 0,-1 0 0 0 0,0 0 0 0 0,1 0 1 0 0,-1 0-1 0 0,1 0 0 0 0,-1 0 0 0 0,1 0 0 0 0,-1 1 1 0 0,1-1-1 0 0,-1 0 0 0 0,1 0 0 0 0,-1 0 1 0 0,1 0-1 0 0,-1 1 0 0 0,1-1 0 0 0,-1 0 1 0 0,1 1-1 0 0,0-1 0 0 0,-1 0 0 0 0,1 1 1 0 0,-1-1-1 0 0,1 1 0 0 0,0-1 0 0 0,-1 0 0 0 0,1 1 1 0 0,0-1-1 0 0,0 1 0 0 0,-1-1 0 0 0,1 1 1 0 0,0-1-1 0 0,0 1 0 0 0,0-1 0 0 0,-1 1 1 0 0,1-1-1 0 0,0 1 0 0 0,0-1 0 0 0,0 1 0 0 0,0 0 1 0 0,0-1-1 0 0,0 1 0 0 0,0-1 0 0 0,0 1 1 0 0,0-1 0 0 0,0 0-1 0 0,0 0 1 0 0,0 0 0 0 0,1 0 0 0 0,-1 0-1 0 0,0 0 1 0 0,0 0 0 0 0,0 0 0 0 0,0 0-1 0 0,0 0 1 0 0,0 1 0 0 0,0-1 0 0 0,0 0-1 0 0,0 0 1 0 0,0 0 0 0 0,-1 0 0 0 0,1 0-1 0 0,0 0 1 0 0,0 0 0 0 0,0 0 0 0 0,0 0-1 0 0,0 0 1 0 0,0 1 0 0 0,0-1 0 0 0,0 0-1 0 0,0 0 1 0 0,0 0 0 0 0,0 0 0 0 0,0 0-1 0 0,0 0 1 0 0,0 0 0 0 0,0 0 0 0 0,0 0-1 0 0,0 0 1 0 0,-1 0 0 0 0,1 0 0 0 0,0 0-1 0 0,0 0 1 0 0,0 0 0 0 0,0 0 0 0 0,0 0-1 0 0,0 0 1 0 0,0 0 0 0 0,0 0 0 0 0,0 0-1 0 0,0 0 1 0 0,-1 0 0 0 0,1 0 0 0 0,0 0-1 0 0,0 0 1 0 0,0 0 0 0 0,0 0 0 0 0,0 0-1 0 0,0 0 1 0 0,0 0 0 0 0,0 0-1 0 0,-14 3 10 0 0,-2 11-10 0 0,2-1 11 0 0,10-6 41 0 0,5 3-48 0 0,-1-8 5 0 0,0 12 55 0 0,-3-1 70 0 0,-4-6-76 0 0,7-7-57 0 0,-1 0 0 0 0,1 0 0 0 0,0 0 0 0 0,-1 1 0 0 0,1-1 0 0 0,0 0 0 0 0,-1 1 0 0 0,1-1 0 0 0,0 0 0 0 0,-1 1 0 0 0,1-1 0 0 0,0 0 0 0 0,0 1 0 0 0,-1-1 0 0 0,1 1 0 0 0,0-1 0 0 0,0 0 0 0 0,0 1 0 0 0,0-1 0 0 0,-1 1 0 0 0,1-1 0 0 0,0 1 0 0 0,0-1 0 0 0,0 1 0 0 0,0-1-1 0 0,0 0 1 0 0,0 1 0 0 0,0-1 0 0 0,0 1 0 0 0,0-1 0 0 0,1 1 0 0 0,-1-1 0 0 0,0 1 0 0 0,0-1 0 0 0,0 0 0 0 0,0 1 0 0 0,1-1 0 0 0,-1 1 0 0 0,0-1 0 0 0,1 0-1 0 0,12 30 57 0 0,-12-20-63 0 0,-2 0 8 0 0,1 20 9 0 0,3-25 32 0 0,-2-4-42 0 0,0 0 0 0 0,0 0-1 0 0,0 0 1 0 0,0 1-1 0 0,0-1 1 0 0,0 0-1 0 0,0 1 1 0 0,0-1-1 0 0,0 1 0 0 0,-1-1 1 0 0,1 1-1 0 0,0-1 1 0 0,-1 1-1 0 0,1-1 1 0 0,-1 1-1 0 0,0 0 1 0 0,0-1-1 0 0,1 1 1 0 0,-1 0-1 0 0,0-1 0 0 0,0 2 0 0 0,-1 9 0 0 0,0-6 0 0 0,1 0 0 0 0,0 0 0 0 0,0 0 0 0 0,0-1 0 0 0,1 1 0 0 0,0 0 0 0 0,0 0 0 0 0,0 0 0 0 0,2 3 10 0 0,0 0-1 0 0,-1 0 0 0 0,0 0 0 0 0,0 1 0 0 0,-1-1 0 0 0,0 0 0 0 0,-1 9-9 0 0,0 92 102 0 0,2-82-58 0 0,4 5-22 0 0,1-2 11 0 0,-6-6 26 0 0,-1 67 159 0 0,0-12 29 0 0,0-2 87 0 0,0-38-124 0 0,0-1 34 0 0,0 0 38 0 0,0 0 42 0 0,0-36-235 0 0,1 16 285 0 0,-1-12-276 0 0,-1-3-107 0 0,1-1 80 0 0,0-3 14 0 0,0 2-10 0 0,0 9 15 0 0,0-8 2 0 0,3 0-28 0 0,11 8-41 0 0,-13-11-19 0 0,1 1 1 0 0,-1-1-1 0 0,0 0 0 0 0,1 1 0 0 0,-1-1 1 0 0,1 0-1 0 0,-1 0 0 0 0,1 0 0 0 0,-1 0 1 0 0,1 0-5 0 0,-2 0 0 0 0,6 0 8 0 0,1 0 0 0 0,13 0 40 0 0,-13 1-40 0 0,-5-1-8 0 0,1 0 1 0 0,-1 0-1 0 0,0 0 0 0 0,0 0 0 0 0,1 0 1 0 0,-1-1-1 0 0,0 1 0 0 0,0-1 0 0 0,0 1 0 0 0,2-1 0 0 0,4-4 0 0 0,-7 3 0 0 0,1 1 0 0 0,-1 1 0 0 0,1-1 0 0 0,-1 0 0 0 0,1 0 0 0 0,-1 0 0 0 0,1 1 0 0 0,0-1 0 0 0,0 1 0 0 0,-1 0 0 0 0,1-1 0 0 0,0 1 0 0 0,-1 0 0 0 0,1 0 0 0 0,1 0 0 0 0,7 1 0 0 0,-6-1 0 0 0,0 0 0 0 0,0 0 0 0 0,-1 0 0 0 0,1 0 0 0 0,0 0 0 0 0,0-1 0 0 0,-1 1 0 0 0,1-1 0 0 0,1-1 0 0 0,1 0 1 0 0,1 0 2 0 0,0 0-1 0 0,0 0 1 0 0,1 0-1 0 0,-1 1 1 0 0,0 0-1 0 0,7 0-2 0 0,-6 0 23 0 0,0 0 0 0 0,1 0 0 0 0,-1 0 0 0 0,0-1 0 0 0,1-1-23 0 0,-2 1 22 0 0,1 0 0 0 0,0 1 0 0 0,0-1-1 0 0,0 2 1 0 0,1-1-22 0 0,22-1 54 0 0,-6-4-36 0 0,-15 4-18 0 0,-1 0 0 0 0,1 0 0 0 0,0 1 0 0 0,0 0 0 0 0,0 1 0 0 0,6 0 0 0 0,-8 1 0 0 0,0-1 0 0 0,0-1 0 0 0,0 1 0 0 0,0-1 0 0 0,2-1 0 0 0,7-3 0 0 0,-10 3-3 0 0,0 0 0 0 0,0 0 0 0 0,0 1-1 0 0,1 0 1 0 0,2 0 3 0 0,18 2-72 0 0,5 0 1 0 0,-13-5-46 0 0,-7-3 15 0 0,-11 6 86 0 0,-1 0 1 0 0,1 0 0 0 0,0 1 0 0 0,-1-1-1 0 0,1 0 1 0 0,0 1 0 0 0,-1-1 0 0 0,1 1-1 0 0,0 0 1 0 0,-1-1 0 0 0,1 1 0 0 0,0 0 0 0 0,0 0-1 0 0,0 0 16 0 0,7 1-62 0 0,4 0-20 0 0,-4-2-40 0 0,-1 0-55 0 0,-1-2-90 0 0,-3 1 87 0 0,0-1 39 0 0,0 0 47 0 0,-1 2-1 0 0,0-1-28 0 0,0 1-60 0 0,0 1-25 0 0,1-1-63 0 0,-1 1-72 0 0,2 0-81 0 0,-4 0 243 0 0,1-1 0 0 0,-1 1-1 0 0,1 0 1 0 0,-1-1-1 0 0,1 1 1 0 0,-1-1-1 0 0,0 1 1 0 0,1-1-1 0 0,-1 1 1 0 0,0-1 0 0 0,2-1 181 0 0,2-1-626 0 0,-1-1 45 0 0,-1 1-1220 0 0</inkml:trace>
  <inkml:trace contextRef="#ctx0" brushRef="#br0" timeOffset="-810.35">147 903 6968 0 0,'0'0'157'0'0,"0"0"23"0"0,0 0 11 0 0,3 0-31 0 0,12 0 63 0 0,-4 0 78 0 0,0 0 99 0 0,7 0 604 0 0,-13 0-685 0 0,-1 0-109 0 0,1 0-40 0 0,0 0-48 0 0,0 0-57 0 0,7-2 290 0 0,1-5 45 0 0,0 1-11 0 0,-2 4-54 0 0,-2 2-137 0 0,-1-1-54 0 0,-1-2-26 0 0,1-1-5 0 0,1 0-6 0 0,-1 2 0 0 0,1 0 25 0 0,2 2 56 0 0,19-5 181 0 0,-7-2-172 0 0,3 0-45 0 0,7-4 10 0 0,-14 7-73 0 0,4-2-4 0 0,-3-3-46 0 0,-14 5-32 0 0,-1 1 1 0 0,1 0-1 0 0,0 1 1 0 0,0 0-1 0 0,-1-1 0 0 0,1 2 1 0 0,3-1-8 0 0,-2 0 7 0 0,1 0 1 0 0,-1-1 0 0 0,7-3-8 0 0,20-7 95 0 0,-19 9-84 0 0,-2 1-66 0 0,-1 0-87 0 0,0-2-115 0 0,-6 3 77 0 0,0-1-39 0 0,-2 1 9 0 0,-1 1-34 0 0,4-2-335 0 0,-3 1 77 0 0,1 0-46 0 0,5-2-649 0 0,3 2-500 0 0,7 2-965 0 0,-20 0 2632 0 0</inkml:trace>
  <inkml:trace contextRef="#ctx0" brushRef="#br0" timeOffset="9935.71">11290 837 8928 0 0,'0'0'200'0'0,"0"0"33"0"0,0 0 14 0 0,3-3-41 0 0,0 0-176 0 0,5-5 70 0 0,-6 6 42 0 0,-1 2 165 0 0,-1-3 270 0 0,0 2-440 0 0,0 0-64 0 0,0 0-50 0 0,0-1-83 0 0,0 1 66 0 0,0 0 58 0 0,0 0 86 0 0,0 0 78 0 0,0 0 111 0 0,0 0-123 0 0,0 0 36 0 0,0 0 36 0 0,0 0 40 0 0,-3 1 74 0 0,-8 0-44 0 0,9 0-265 0 0,1-2-2 0 0,-1-7-37 0 0,-3 5 42 0 0,-14 3 121 0 0,13 1-173 0 0,4 0-30 0 0,0 0-1 0 0,1 0 1 0 0,-1 1 0 0 0,0-1 0 0 0,0 0 0 0 0,1 1-1 0 0,-1-1 1 0 0,0 1 0 0 0,1 0 0 0 0,-1 0 0 0 0,1-1-1 0 0,-1 1 1 0 0,1 0 0 0 0,-1 0-14 0 0,-6 5 62 0 0,-6-1 66 0 0,9 6 0 0 0,-9-6 0 0 0,8-2-88 0 0,0 0 17 0 0,-1 1 0 0 0,1-1 1 0 0,0 1-1 0 0,0 0 0 0 0,0 0 1 0 0,0 1-58 0 0,-3 4 66 0 0,6-7-38 0 0,0 1 0 0 0,1 0 0 0 0,-1 0-1 0 0,0 0 1 0 0,1 0 0 0 0,-1 1-28 0 0,2-2 14 0 0,1-1 1 0 0,-1 1 0 0 0,0 0 0 0 0,1-1-1 0 0,-1 1 1 0 0,1-1 0 0 0,0 1-1 0 0,-1 0 1 0 0,1-1 0 0 0,0 3-15 0 0,0-2 12 0 0,0 0 1 0 0,0 0-1 0 0,-1-1 1 0 0,1 1-1 0 0,-1 0 1 0 0,0 0 0 0 0,1 0-1 0 0,-1 0 1 0 0,0 0-1 0 0,0-1 1 0 0,0 1-1 0 0,0 0 1 0 0,0-1 0 0 0,-1 1-1 0 0,1-1 1 0 0,0 1-1 0 0,-2 0-12 0 0,1 0 11 0 0,1-1 1 0 0,0 0-1 0 0,-1 1 0 0 0,1 0 0 0 0,0-1 0 0 0,0 1 0 0 0,0 0 0 0 0,0-1 0 0 0,0 1 0 0 0,0 0 1 0 0,0 0-1 0 0,1 0 0 0 0,-1 0 0 0 0,1-1 0 0 0,-1 1 0 0 0,1 0 0 0 0,-1 2-11 0 0,1 59 30 0 0,3-58 28 0 0,22 19 10 0 0,-16-19-72 0 0,4-1 16 0 0,-5 1 9 0 0,-7-4-19 0 0,1 0 1 0 0,-1 0-1 0 0,1 0 0 0 0,-1 0 1 0 0,1 0-1 0 0,0-1 0 0 0,-1 1 1 0 0,1-1-1 0 0,0 1 0 0 0,-1-1 1 0 0,1 0-1 0 0,0 1 0 0 0,-1-1 1 0 0,1 0-3 0 0,64 0 74 0 0,-64 0-69 0 0,1 0 0 0 0,-1-1-1 0 0,1 1 1 0 0,-1-1 0 0 0,0 1 0 0 0,1-1-1 0 0,-1 0 1 0 0,0 0 0 0 0,0 0 0 0 0,0 0-1 0 0,2-1-4 0 0,19-8 13 0 0,-18 8 1 0 0,35-14 29 0 0,-38 15-39 0 0,1 0 0 0 0,0-1 1 0 0,-1 0-1 0 0,1 0 1 0 0,-1 0-1 0 0,1 0 0 0 0,-1 0 1 0 0,0 0-1 0 0,0 0 1 0 0,0-1-1 0 0,0 1 0 0 0,-1-1 1 0 0,1 0-5 0 0,3-7 10 0 0,-4 7-10 0 0,0 1 0 0 0,0-1 0 0 0,1 1 0 0 0,-1 0 0 0 0,1 0 0 0 0,-1 0 0 0 0,1 0 0 0 0,-1 0 0 0 0,1 0 1 0 0,7-7-3 0 0,-7 8 6 0 0,0-1-1 0 0,0 1 1 0 0,0-1-1 0 0,-1 1 0 0 0,1-1 1 0 0,-1 0-1 0 0,1 0 1 0 0,-1 0-1 0 0,0 0 1 0 0,1 0-1 0 0,-1 0 0 0 0,0 0 1 0 0,0 0-1 0 0,-1-1 1 0 0,1 1-1 0 0,0 0 1 0 0,-1-1-1 0 0,1 1 1 0 0,-1-2-5 0 0,-1-1 1 0 0,2 3 0 0 0,13-23 0 0 0,-13 20 0 0 0,0 1 0 0 0,0-1 0 0 0,0 1 0 0 0,-1-1 0 0 0,1 1 0 0 0,-1-1 0 0 0,0 1 0 0 0,-1-1 0 0 0,0-3 0 0 0,1-9 0 0 0,0-7 67 0 0,0 15-70 0 0,0-7 3 0 0,0 2-10 0 0,0 11-44 0 0,0 6-10 0 0,2 11 11 0 0,26 35 42 0 0,-28-47 11 0 0,1 0 0 0 0,0 0 0 0 0,-1 0 0 0 0,0 0 0 0 0,1 0 0 0 0,-1 0 0 0 0,0 0 0 0 0,0 0 0 0 0,0 0 0 0 0,0 0 0 0 0,-1 1 0 0 0,1-1 0 0 0,0 0 0 0 0,0 0 0 0 0,0 0 0 0 0,0 0 0 0 0,0 0 0 0 0,0 0 0 0 0,1 0 0 0 0,-1-1 0 0 0,0 1 0 0 0,1 0 0 0 0,0 1 1 0 0,12 18-2 0 0,1 5 1 0 0,-3 10 2 0 0,1 11-2 0 0,0 3 48 0 0,5 2 77 0 0,-11-34-57 0 0,-1 0-1 0 0,2 14-67 0 0,8 29 130 0 0,-3-13-31 0 0,-5-14 4 0 0,4-2 41 0 0,-5 1 16 0 0,4 0 6 0 0,-4 0 1 0 0,-1-16-83 0 0,-3-10-37 0 0,0 0 1 0 0,0 0-1 0 0,-1 0 1 0 0,0 1-1 0 0,0 2-47 0 0,-3 20 208 0 0,1-21-128 0 0,-1 1 1 0 0,0-1-1 0 0,0 0 1 0 0,-3 5-81 0 0,1 6 189 0 0,3-6-65 0 0,1-12-105 0 0,0 0-1 0 0,0 0 1 0 0,0-1-1 0 0,0 1 1 0 0,0 0-1 0 0,-1 0 1 0 0,1 0-1 0 0,-1 0 1 0 0,0 1-19 0 0,-10 12 157 0 0,-3 1 12 0 0,8-5-67 0 0,1-4-35 0 0,4-6-58 0 0,0 0-1 0 0,0-1 1 0 0,0 1-1 0 0,0 0 1 0 0,0 0-1 0 0,0-1 1 0 0,0 1-1 0 0,-1-1 1 0 0,1 1-1 0 0,0-1 1 0 0,0 1-1 0 0,-1-1 1 0 0,1 0-9 0 0,-10 4 64 0 0,-3 2 46 0 0,-5 5-14 0 0,-8-6-22 0 0,11 1-25 0 0,13-5-40 0 0,-1 1 1 0 0,1-1-1 0 0,-1 0 0 0 0,1 0 0 0 0,-1-1 1 0 0,0 1-1 0 0,1-1 0 0 0,-1 1 0 0 0,0-1-9 0 0,-2-1 11 0 0,0 1 0 0 0,0-1-1 0 0,0-1 1 0 0,0 1-1 0 0,0-1 1 0 0,-1 0-11 0 0,2 0 12 0 0,0 1 0 0 0,0-1 0 0 0,-1 1 0 0 0,1 0 0 0 0,-5 0-12 0 0,8 1 6 0 0,0 0-1 0 0,0 0 0 0 0,1 0 1 0 0,-1 0-1 0 0,0 0 0 0 0,1-1 0 0 0,-1 1 1 0 0,0-1-1 0 0,1 1 0 0 0,-1-1 1 0 0,0 0-1 0 0,1 0 0 0 0,-1 0 1 0 0,1 0-1 0 0,-2 0-5 0 0,-5-4 0 0 0,-13-5-5 0 0,14 7 4 0 0,0 0-1 0 0,0 0 1 0 0,0-1 0 0 0,-4-3 1 0 0,0-3-50 0 0,3-2-46 0 0,-5-14-131 0 0,10 19 113 0 0,0 0-115 0 0,3 6 181 0 0,-1 0 0 0 0,1-1 0 0 0,0 1 0 0 0,0 0 0 0 0,0-1 0 0 0,0 1 0 0 0,0 0 0 0 0,0-1 0 0 0,1 1 0 0 0,-1 0 0 0 0,1-2 48 0 0,1-3-258 0 0,1 0-33 0 0,0 1-82 0 0,-1 1-7 0 0,1 0-86 0 0,-2 2 32 0 0,-1-1-75 0 0,1 1-65 0 0,0-1-56 0 0,0-1-442 0 0,0-1-77 0 0,3-6-1056 0 0,6-8-1239 0 0</inkml:trace>
  <inkml:trace contextRef="#ctx0" brushRef="#br0" timeOffset="10371.03">12323 821 6880 0 0,'0'0'157'0'0,"0"0"23"0"0,-3 0 11 0 0,-22 0-79 0 0,10 0 96 0 0,5 0 100 0 0,-3 0 104 0 0,13 0-393 0 0,-1-1 0 0 0,1 1 0 0 0,-1 0 0 0 0,1 0 0 0 0,-1 0 0 0 0,1 0-1 0 0,-1 0 1 0 0,1 0 0 0 0,-1 0 0 0 0,1 0 0 0 0,-1 0 0 0 0,1 1 0 0 0,-1-1 0 0 0,1 0 0 0 0,-1 0 0 0 0,1 0 0 0 0,-1 1 0 0 0,1-1 0 0 0,-1 0 0 0 0,1 0 0 0 0,-1 1 0 0 0,1-1 0 0 0,0 0 0 0 0,-1 1 0 0 0,1-1 0 0 0,0 0 0 0 0,-1 1 0 0 0,1-1 0 0 0,0 1 0 0 0,-1-1 0 0 0,1 1-1 0 0,0 0-18 0 0,-5 5 291 0 0,-8 0 129 0 0,-20 21 383 0 0,21-22-526 0 0,4-1-70 0 0,7-4-189 0 0,0 1 1 0 0,0-1 0 0 0,0 1-1 0 0,0 0 1 0 0,1-1 0 0 0,-1 1-1 0 0,0 0 1 0 0,1-1 0 0 0,-1 1-1 0 0,1 0 1 0 0,-1 0 0 0 0,0 0-1 0 0,1 0-18 0 0,-5 10 218 0 0,1-2-34 0 0,-6 4 48 0 0,2-4-65 0 0,3 0-39 0 0,0 3-13 0 0,-1 6 6 0 0,-6 16 84 0 0,10-30-162 0 0,0 1 0 0 0,0 0 0 0 0,0 0 0 0 0,0 0 0 0 0,1 0-43 0 0,-1 7 120 0 0,2-1 8 0 0,-1 2 50 0 0,3 4 93 0 0,0-2-82 0 0,2-2-71 0 0,0-1-62 0 0,-2-6-49 0 0,9 18 90 0 0,-10-23-90 0 0,0 0 0 0 0,0 0-1 0 0,0 0 1 0 0,1 0 0 0 0,-1 0-1 0 0,0 0 1 0 0,1 0 0 0 0,-1-1 0 0 0,1 1-1 0 0,-1 0-6 0 0,10 4 31 0 0,6 8-1 0 0,-16-12-25 0 0,0 1 0 0 0,0-1 0 0 0,1 0 0 0 0,-1 1 0 0 0,0-1-1 0 0,1 0 1 0 0,-1 0 0 0 0,1 0 0 0 0,0 0 0 0 0,-1 0 0 0 0,1-1 0 0 0,0 1-1 0 0,-1 0 1 0 0,1-1 0 0 0,0 1 0 0 0,0-1 0 0 0,0 0 0 0 0,0 0 0 0 0,0 1-5 0 0,14-1 79 0 0,11 0 51 0 0,-17 0-60 0 0,2 0 35 0 0,5-2 36 0 0,2-6-29 0 0,-8 4-45 0 0,8-3 79 0 0,1 1-32 0 0,-10 3-54 0 0,13-7 141 0 0,-19 7-163 0 0,0 0-1 0 0,-1 0 0 0 0,1 0 1 0 0,-1 0-1 0 0,2-2-37 0 0,1-1 34 0 0,18-13 79 0 0,-7 5-35 0 0,-6-2 18 0 0,2-5-11 0 0,1-5-15 0 0,-4 5 17 0 0,-9 18-82 0 0,0 1 1 0 0,1 0 0 0 0,-1 0-1 0 0,0-1 1 0 0,-1 1-1 0 0,1 0 1 0 0,0-1 0 0 0,-1 1-1 0 0,1-1 1 0 0,-1 1 0 0 0,0-1-1 0 0,0-1-5 0 0,1-5 15 0 0,-1 6-10 0 0,1 0-1 0 0,-1 0 1 0 0,0-1-1 0 0,0 1 1 0 0,0 0-1 0 0,-1 0 0 0 0,1 0 1 0 0,-1 0-1 0 0,1 0 1 0 0,-1 0-1 0 0,-1-1-4 0 0,0-1 18 0 0,-1-2-12 0 0,-1 1 0 0 0,1-1 0 0 0,-1 1 0 0 0,0 0 0 0 0,-1 0 0 0 0,0 0-7 0 0,-12-13 10 0 0,5 6-67 0 0,0 1-53 0 0,0 1-56 0 0,0 3-57 0 0,8 7 190 0 0,1-1-96 0 0,0 0-90 0 0,0 1-84 0 0,0 0-27 0 0,0-1-56 0 0,1 1-49 0 0,-1 0-46 0 0,1 0-41 0 0,0-1-35 0 0,-3 0-649 0 0,-2 0-683 0 0,-2 1-1072 0 0</inkml:trace>
  <inkml:trace contextRef="#ctx0" brushRef="#br0" timeOffset="11044.98">12913 788 9136 0 0,'0'0'266'0'0,"0"0"1"0"0,0 0-127 0 0,0 3 99 0 0,0 1-126 0 0,-1-2-56 0 0,1 1-1 0 0,0-1 1 0 0,0 1 0 0 0,0-1 0 0 0,1 0-1 0 0,-1 1 1 0 0,1-1 0 0 0,-1 1 0 0 0,2 1-57 0 0,3 7 225 0 0,24 46 952 0 0,-16-33-709 0 0,-5-10-244 0 0,0-1-35 0 0,0 0-45 0 0,0-1-51 0 0,2 8 138 0 0,-5-4-43 0 0,-1-2-55 0 0,3 2 92 0 0,2 6 110 0 0,-7-17-288 0 0,4 12 125 0 0,-5-12-108 0 0,1 0-1 0 0,0-1 0 0 0,0 1 1 0 0,1-1-1 0 0,-1 0 0 0 0,1 0 1 0 0,0 0-1 0 0,1 2-63 0 0,-2-5 28 0 0,0 1-1 0 0,-1 0 1 0 0,1 0-1 0 0,-1 0 0 0 0,0-1 1 0 0,0 2-1 0 0,1-1 1 0 0,-1 0-28 0 0,0 2 55 0 0,0-1-1 0 0,-1 0 1 0 0,1 1 0 0 0,-1-1-1 0 0,1 1 1 0 0,-1-1 0 0 0,0 1 0 0 0,0 0-55 0 0,3 11 209 0 0,7 0 30 0 0,-7-12-18 0 0,-3-3-11 0 0,0 2-2 0 0,0 0-207 0 0,0 0 33 0 0,-1 0 120 0 0,1 0 144 0 0,-2-1 268 0 0,-1-2-23 0 0,1-1-284 0 0,0 0-152 0 0,1 1-102 0 0,0 0-37 0 0,0 0-46 0 0,0 0-51 0 0,-1-1 291 0 0,-1-1-30 0 0,-8-11-18 0 0,6 1-2 0 0,-2 8-39 0 0,6 5-69 0 0,1-1 0 0 0,-1 1 0 0 0,1 0 1 0 0,-1 0-1 0 0,1-1 0 0 0,0 1 0 0 0,-1 0 0 0 0,1-1 0 0 0,0 1 1 0 0,-1 0-1 0 0,1-1 0 0 0,0 1 0 0 0,-1-1 0 0 0,1 1 1 0 0,0-1-1 0 0,0 1 0 0 0,-1-1 0 0 0,1 1 0 0 0,0-1 1 0 0,0 1-1 0 0,0-1 0 0 0,0 1 0 0 0,-1-1 0 0 0,1 1 1 0 0,0-1-1 0 0,0 1 0 0 0,0-1 0 0 0,0 1 0 0 0,0-1 1 0 0,1 1-1 0 0,-1-1 0 0 0,0 0-4 0 0,0 0 9 0 0,0-1 0 0 0,0 0 1 0 0,-1 1-1 0 0,1-1 0 0 0,0 1 0 0 0,-1-1 0 0 0,1 0 1 0 0,-1 1-1 0 0,0-1 0 0 0,1 1 0 0 0,-1-1 1 0 0,0 1-1 0 0,0 0-9 0 0,-6-13 57 0 0,5-1-21 0 0,1 0 0 0 0,0-1-1 0 0,1 1 1 0 0,1-11-36 0 0,0 4 17 0 0,-2 5-9 0 0,0 14-3 0 0,1 0 1 0 0,0 0 0 0 0,0 0-1 0 0,0 0 1 0 0,0 0 0 0 0,1 0-1 0 0,-1 0 1 0 0,1 0 0 0 0,-1 0-1 0 0,2-2-5 0 0,3-3 0 0 0,-4 6 0 0 0,0 1 0 0 0,0-1 0 0 0,0 1 0 0 0,0-1 0 0 0,0 1 0 0 0,-1-1 0 0 0,1 0 0 0 0,-1 1 0 0 0,1-1 0 0 0,-1 0 0 0 0,1 0 0 0 0,-1 1 0 0 0,0-1 0 0 0,0 0 0 0 0,0-1 0 0 0,0 1 1 0 0,0-1 0 0 0,0 1-1 0 0,0-1 1 0 0,0 1-1 0 0,0-1 1 0 0,1 1-1 0 0,-1-1 1 0 0,1 1-1 0 0,0 0 1 0 0,0-1 0 0 0,-1 1-1 0 0,2 0 1 0 0,-1 0-1 0 0,0-1 1 0 0,0 1-1 0 0,1 0 1 0 0,-1 0-1 0 0,1 0 1 0 0,0 0-1 0 0,1-1 9 0 0,0 0 0 0 0,-1-1 0 0 0,0 1 0 0 0,0 0-1 0 0,0-1 1 0 0,1-1-9 0 0,-2 2 9 0 0,1-1 0 0 0,0 1 0 0 0,1-1 0 0 0,-1 1 0 0 0,1 0 0 0 0,0-1-9 0 0,-1 1 6 0 0,1 0-1 0 0,-1 0 1 0 0,0 0 0 0 0,-1 0 0 0 0,1 0 0 0 0,0-1-6 0 0,-1 2 3 0 0,0 0 0 0 0,0 0 0 0 0,0 0 0 0 0,0 0 0 0 0,0 0 0 0 0,0 0 0 0 0,1 1 0 0 0,-1-1 0 0 0,0 0 0 0 0,1 1 0 0 0,0-1 0 0 0,-1 1 0 0 0,2-1-3 0 0,8-3-3 0 0,-10 5 0 0 0,1 0 0 0 0,-1-1 0 0 0,0 1 1 0 0,0-1-1 0 0,0 1 0 0 0,0-1 0 0 0,0 1 1 0 0,0-1-1 0 0,0 0 0 0 0,0 0 0 0 0,0 1 1 0 0,0-1-1 0 0,0 0 0 0 0,0 0 0 0 0,-1 0 1 0 0,1 0-1 0 0,0 0 0 0 0,0-1 3 0 0,4-12-11 0 0,-4 14 11 0 0,0 0 0 0 0,0-1 0 0 0,0 1 0 0 0,-1 0 0 0 0,1-1 0 0 0,0 1 0 0 0,0 0 0 0 0,0 0 0 0 0,0 0 0 0 0,0 0 0 0 0,0-1 0 0 0,-1 1 0 0 0,1 1 0 0 0,1-1 0 0 0,11-2-21 0 0,0-6-111 0 0,-9 4 100 0 0,-1 1-95 0 0,0 6-1 0 0,-1-1 212 0 0,1 0-69 0 0,-1 0-59 0 0,1 0-52 0 0,4 0-189 0 0,-2-1-29 0 0,9 1-491 0 0,-9-1 586 0 0,0-1 34 0 0,11 3-554 0 0,-7 2 166 0 0,-4-2 146 0 0,0 0-74 0 0,1-2-90 0 0,2 0-108 0 0,8-1-857 0 0</inkml:trace>
  <inkml:trace contextRef="#ctx0" brushRef="#br0" timeOffset="11336.35">13716 853 6448 0 0,'0'0'141'0'0,"0"0"23"0"0,0 0 13 0 0,0 3-19 0 0,0 1-131 0 0,-1-1-27 0 0,1-1 1 0 0,0 1-1 0 0,0-1 1 0 0,0 1 0 0 0,1-1-1 0 0,-1 0 1 0 0,1 1-1 0 0,-1-1 1 0 0,2 2-1 0 0,3 5-17 0 0,1 3 26 0 0,-4-6 34 0 0,-2 0 34 0 0,1 2 172 0 0,-1-6-171 0 0,1 0 1 0 0,-1-1-1 0 0,1 1 0 0 0,0-1 1 0 0,-1 1-1 0 0,1-1 0 0 0,0 1 1 0 0,0-1-1 0 0,0 0 0 0 0,0 1-78 0 0,4 3 308 0 0,-4-3 64 0 0,0-1-81 0 0,0 1-70 0 0,0 0-60 0 0,-1 0-32 0 0,0 0-53 0 0,-1 4 12 0 0,1-3-15 0 0,0-1 90 0 0,0 22 528 0 0,-1-23-666 0 0,1-1 1 0 0,0 0-1 0 0,0 1 0 0 0,0-1 0 0 0,0 0 1 0 0,0 1-1 0 0,0-1 0 0 0,0 0 1 0 0,0 1-1 0 0,0-1 0 0 0,1 0 0 0 0,-1 1 1 0 0,0-1-1 0 0,0 0 0 0 0,0 1 1 0 0,0-1-1 0 0,0 0 0 0 0,0 1 0 0 0,1-1 1 0 0,-1 0-1 0 0,0 0 0 0 0,0 1 0 0 0,0-1 1 0 0,1 0-1 0 0,-1 0 0 0 0,0 1-25 0 0,1-1 35 0 0,8 11 518 0 0,-6-2-232 0 0,-2 3 40 0 0,-1-9-290 0 0,0 0 1 0 0,0 0 0 0 0,0 0 0 0 0,0 0 0 0 0,1 0-1 0 0,0 0 1 0 0,0 1-72 0 0,6 4 375 0 0,-6-8-357 0 0,-1 1 0 0 0,1-1 0 0 0,-1 0 0 0 0,0 1 0 0 0,1-1 0 0 0,-1 0 0 0 0,1 1 1 0 0,-1-1-1 0 0,0 1 0 0 0,1-1 0 0 0,-1 0 0 0 0,0 1 0 0 0,0-1 0 0 0,1 1 0 0 0,-1-1 1 0 0,0 1-1 0 0,0-1 0 0 0,0 1 0 0 0,0-1 0 0 0,1 1 0 0 0,-1-1 0 0 0,0 1 0 0 0,0 0 1 0 0,0-1-1 0 0,0 1 0 0 0,0-1 0 0 0,0 1 0 0 0,-1-1 0 0 0,1 1-18 0 0,0 9 264 0 0,0 0-40 0 0,0 19 312 0 0,0-29-525 0 0,0 1-1 0 0,0-1 0 0 0,0 1 1 0 0,0-1-1 0 0,0 1 1 0 0,0-1-1 0 0,0 1 0 0 0,0-1 1 0 0,0 1-1 0 0,0-1 0 0 0,0 1 1 0 0,0-1-1 0 0,0 1 1 0 0,0-1-1 0 0,0 1 0 0 0,1-1 1 0 0,-1 1-1 0 0,0-1 1 0 0,0 1-1 0 0,1-1 0 0 0,-1 0 1 0 0,0 1-1 0 0,0-1 0 0 0,1 1 1 0 0,-1-1-1 0 0,0 0 1 0 0,1 1-1 0 0,-1-1 0 0 0,1 0 1 0 0,-1 1-1 0 0,0-1 1 0 0,1 0-1 0 0,0 0-10 0 0,-1 1 10 0 0,1-1 1 0 0,-1 0-1 0 0,0 0 0 0 0,1 0 1 0 0,-1 1-1 0 0,1-1 1 0 0,-1 0-1 0 0,0 0 0 0 0,1 1 1 0 0,-1-1-1 0 0,0 0 1 0 0,1 1-1 0 0,-1-1 0 0 0,0 0 1 0 0,1 1-1 0 0,-1-1 0 0 0,0 1 1 0 0,0-1-1 0 0,0 1-10 0 0,1 1 33 0 0,0 1 1 0 0,0 0-1 0 0,-1 0 0 0 0,1 0 0 0 0,-1 0 0 0 0,0 0 0 0 0,0 2-33 0 0,0-2 75 0 0,0-3-36 0 0,0 0-126 0 0,0 0-73 0 0,0 0 64 0 0,0 0-60 0 0,0 0-79 0 0,0 0 72 0 0,0 0-36 0 0,0 0-40 0 0,0 0-36 0 0,0 0-373 0 0,-1 0 89 0 0,1 0-51 0 0,-2 0-718 0 0,-2 0-566 0 0,-6 0-1077 0 0</inkml:trace>
  <inkml:trace contextRef="#ctx0" brushRef="#br0" timeOffset="11538.34">13683 558 9216 0 0,'0'-19'254'0'0,"0"-8"196"0"0,0 27-447 0 0,0 0 1 0 0,0 0 0 0 0,0 0 0 0 0,0 0-1 0 0,0 0 1 0 0,0-1 0 0 0,0 1 0 0 0,0 0-1 0 0,0 0 1 0 0,0 0 0 0 0,0 0 0 0 0,0 0-1 0 0,0 0 1 0 0,0 0 0 0 0,0 0 0 0 0,0 0-1 0 0,0-1 1 0 0,0 1 0 0 0,0 0 0 0 0,0 0-1 0 0,0 0 1 0 0,0 0 0 0 0,0 0 0 0 0,0 0-1 0 0,0 0 1 0 0,0 0 0 0 0,0 0 0 0 0,0 0-1 0 0,0 0 1 0 0,0 0 0 0 0,-1-1-1 0 0,1 1 1 0 0,0 0 0 0 0,0 0 0 0 0,0 0-1 0 0,0 0 1 0 0,0 0 0 0 0,0 0 0 0 0,0 0-1 0 0,0 0 1 0 0,0 0 0 0 0,0 0 0 0 0,0 0-1 0 0,-1 0 1 0 0,1 0 0 0 0,0 0 0 0 0,0 0-1 0 0,0 0 1 0 0,0 0 0 0 0,0 0 0 0 0,0 0-1 0 0,0 0 1 0 0,0 0 0 0 0,0 0 0 0 0,0 0-1 0 0,-1 0 1 0 0,1 0-4 0 0,0 0 0 0 0,0 0 3 0 0,-1 0 0 0 0,0 0 0 0 0,0 0-1 0 0,1 0 1 0 0,-1 0 0 0 0,0 0 0 0 0,1 0 0 0 0,-1 0 0 0 0,0-1-1 0 0,1 1 1 0 0,-1 0 0 0 0,0 0 0 0 0,1-1 0 0 0,-1 1 0 0 0,0 0-3 0 0,-1-7 17 0 0,2 3 47 0 0,0 1 68 0 0,0 3 152 0 0,0 0 251 0 0,0 0 10 0 0,0 0-33 0 0,0 0-354 0 0,0 0 36 0 0,0 0 90 0 0,0 0-17 0 0,0 0-33 0 0,0 0-118 0 0,0 0-115 0 0,0 0-86 0 0,0 0-81 0 0,0 0 41 0 0,0 0-34 0 0,0 0-36 0 0,0 0-34 0 0,0 0-319 0 0,0 0 70 0 0,0 0-47 0 0,0 0-624 0 0,0 0-498 0 0,0 0-942 0 0</inkml:trace>
  <inkml:trace contextRef="#ctx0" brushRef="#br0" timeOffset="13797.59">16223 837 9560 0 0,'0'0'216'0'0,"0"0"32"0"0,0 0 10 0 0,1 1-107 0 0,1 1-78 0 0,2 2-37 0 0,3 5-26 0 0,-2 5-10 0 0,1-11 9 0 0,-1 0 54 0 0,-2 2 90 0 0,0 0 59 0 0,3 0 86 0 0,-5-5-278 0 0,-1 0-1 0 0,1 1 1 0 0,-1-1 0 0 0,1 0 0 0 0,-1 1-1 0 0,0-1 1 0 0,1 0 0 0 0,-1 1 0 0 0,1-1 0 0 0,-1 0-1 0 0,0 1 1 0 0,1-1 0 0 0,-1 1 0 0 0,0-1-1 0 0,0 1 1 0 0,1-1 0 0 0,-1 0 0 0 0,0 1 0 0 0,0-1-1 0 0,0 1 1 0 0,0-1 0 0 0,0 1 0 0 0,1 0-1 0 0,-1-1 1 0 0,0 1 0 0 0,0-1 0 0 0,0 1 0 0 0,0-1-1 0 0,0 1 1 0 0,0-1 0 0 0,-1 1 0 0 0,1 0-20 0 0,2 10 328 0 0,4 2 19 0 0,1 0-29 0 0,-5-1-39 0 0,-2-3-79 0 0,1-2-54 0 0,2 1-26 0 0,1 1 2 0 0,0-1-1 0 0,-2 0 0 0 0,-1-1 24 0 0,0 2 56 0 0,-1 5 65 0 0,1-4-74 0 0,-1-6-129 0 0,0 0 0 0 0,1-1 0 0 0,0 1 0 0 0,0-1 0 0 0,0 0 0 0 0,0 1 0 0 0,0-1-63 0 0,6 11 273 0 0,-7-12-224 0 0,1 0 1 0 0,0 0 0 0 0,-1 0-1 0 0,0 0 1 0 0,1 0-1 0 0,-1 0 1 0 0,0 0 0 0 0,0 0-1 0 0,0 0 1 0 0,0 0 0 0 0,0 1-50 0 0,-1 7 186 0 0,5 14 127 0 0,6-1 75 0 0,-9-21-343 0 0,-1 0 0 0 0,1 1 0 0 0,-1-1-1 0 0,1 1 1 0 0,-1-1 0 0 0,0 1 0 0 0,0-1 0 0 0,0 0 0 0 0,0 3-45 0 0,0-1 85 0 0,2 1 132 0 0,9 10 12 0 0,-8-2-34 0 0,-3-11 13 0 0,0-2 0 0 0,0 0-9 0 0,0 0-40 0 0,0 0-21 0 0,0 0-2 0 0,0 0-2 0 0,0 0-13 0 0,0 0-8 0 0,3-2-1 0 0,2-3-61 0 0,-2 2-13 0 0,0 0-1 0 0,1-1 1 0 0,-2 1 0 0 0,1-1-1 0 0,1-1-37 0 0,-3 3 7 0 0,0 1 0 0 0,-1-1-1 0 0,1 1 1 0 0,0-1 0 0 0,-1 1-1 0 0,1-1 1 0 0,-1 0-1 0 0,0 1 1 0 0,1-1 0 0 0,-1 0-1 0 0,0 0-6 0 0,2-11 47 0 0,5-3-24 0 0,3-7 25 0 0,2-11 31 0 0,6-10-79 0 0,-2 13-5 0 0,-5 16 8 0 0,-8 12 4 0 0,-1-1-1 0 0,1 0 0 0 0,-1 0 1 0 0,0 0-1 0 0,0 0 0 0 0,0 0 0 0 0,0 0 1 0 0,-1-2-7 0 0,1-4 7 0 0,-1 8-7 0 0,-1 0 1 0 0,1-1-1 0 0,-1 1 1 0 0,1 0-1 0 0,-1 0 1 0 0,1 0-1 0 0,0 0 0 0 0,1-1 0 0 0,9-9 0 0 0,-9 11 0 0 0,-1 0 0 0 0,1 0 0 0 0,-1-1 0 0 0,1 1 0 0 0,-1 0 0 0 0,0-1 0 0 0,1 0 0 0 0,-1 1 0 0 0,0-1 0 0 0,0 0 0 0 0,0 1 0 0 0,-1-1 0 0 0,1 0 0 0 0,0 0 0 0 0,0-1 0 0 0,0-1 0 0 0,0 1-1 0 0,0 0 0 0 0,1-1 0 0 0,-1 1 0 0 0,1 0 0 0 0,0 0 0 0 0,0 0 1 0 0,0 0-1 0 0,0 1 0 0 0,1-1 0 0 0,-1 0 0 0 0,1 1 0 0 0,0 0 0 0 0,0-1 1 0 0,8-2-33 0 0,-9 4 30 0 0,0 0 0 0 0,1 0 0 0 0,-1 0 0 0 0,0-1 0 0 0,0 1 0 0 0,0-1 0 0 0,1 1 0 0 0,-2-1 0 0 0,2 0 3 0 0,-2 0-3 0 0,1 0 0 0 0,0 1-1 0 0,1-1 1 0 0,-1 1 0 0 0,0-1-1 0 0,0 1 1 0 0,1 0 0 0 0,-1 0-1 0 0,0 0 1 0 0,1 0-1 0 0,-1 0 1 0 0,1 1 0 0 0,0-1-1 0 0,-1 1 1 0 0,1-1 0 0 0,-1 1-1 0 0,1 0 1 0 0,0 0 0 0 0,-1 0-1 0 0,1 0 1 0 0,0 1-1 0 0,-1-1 1 0 0,1 1 0 0 0,-1 0-1 0 0,3 0 4 0 0,11 13-48 0 0,-2-1 36 0 0,-9-9 21 0 0,0 1 0 0 0,0-1 0 0 0,-1 1 0 0 0,1 1 0 0 0,-1-1 0 0 0,1 2-9 0 0,0 4 3 0 0,-4-9-16 0 0,0 1 0 0 0,0-1 1 0 0,0 0-1 0 0,1 1 0 0 0,-1-1 0 0 0,1 0 0 0 0,-1 0 1 0 0,1 0-1 0 0,0 0 13 0 0,0 0-11 0 0,-1 0 0 0 0,1 0 1 0 0,-1 0-1 0 0,1 0 1 0 0,-1 0-1 0 0,0 0 0 0 0,0 0 1 0 0,0 0-1 0 0,0 1 0 0 0,0-1 1 0 0,-1 0-1 0 0,1 1 1 0 0,-1-1-1 0 0,1 1 11 0 0,2 10-33 0 0,-1-8 30 0 0,0 0 0 0 0,1 0-1 0 0,-1-1 1 0 0,1 1-1 0 0,1 1 4 0 0,7 14 1 0 0,5 19 5 0 0,13 15 113 0 0,-18-34-95 0 0,-1 0-37 0 0,-8-16 14 0 0,-1 3-2 0 0,-1 15 12 0 0,0-2 63 0 0,0-11 48 0 0,0-17 176 0 0,0-5-141 0 0,0 0-62 0 0,0 6-84 0 0,0 3-56 0 0,-1-18 101 0 0,0 12-44 0 0,1 1 1 0 0,1 0 0 0 0,0-5-13 0 0,-1 12 4 0 0,0-1 0 0 0,1 1 1 0 0,0-1-1 0 0,0 1 0 0 0,-1-1 0 0 0,1 1 1 0 0,1-1-1 0 0,-1 1 0 0 0,0 0 0 0 0,0 0 1 0 0,1-1-1 0 0,0 1 0 0 0,-1 0 0 0 0,1 0-4 0 0,0 0 1 0 0,0 0 0 0 0,-1 0 0 0 0,1 0 0 0 0,-1 0 0 0 0,1 0 0 0 0,-1-1 0 0 0,0 1 0 0 0,0-1 0 0 0,0 1 0 0 0,0-1 0 0 0,-1 1 0 0 0,1-1 0 0 0,0 0-1 0 0,-1 1 0 0 0,1-1 0 0 0,-1 1 0 0 0,1-1 0 0 0,0 1 0 0 0,0-1 0 0 0,0 1 0 0 0,0 0 0 0 0,1-1 0 0 0,-1 1 0 0 0,1 0 0 0 0,-1 0-1 0 0,1 0 1 0 0,0 0 0 0 0,49-49 2 0 0,-20 20-57 0 0,-27 27 54 0 0,0 1 0 0 0,0-1-1 0 0,0 1 1 0 0,1 0 0 0 0,-1 0 0 0 0,1 0 0 0 0,0 1 0 0 0,0-1-1 0 0,1 1 2 0 0,34-14-2 0 0,-34 13-6 0 0,1 0-1 0 0,0 0 1 0 0,1 1 0 0 0,-1-1 0 0 0,0 2 0 0 0,1-1 0 0 0,-1 1 0 0 0,1 0-1 0 0,5 0 9 0 0,11 2-53 0 0,-20-1 52 0 0,0 1 1 0 0,0 0-1 0 0,1 0 0 0 0,-1 0 0 0 0,0 0 1 0 0,0 1-1 0 0,0 0 0 0 0,-1-1 0 0 0,2 2 1 0 0,19 6-21 0 0,-1 1-18 0 0,-1 3 27 0 0,-19-11 12 0 0,1-1 0 0 0,0 1 0 0 0,-1 0 0 0 0,1 1 0 0 0,-1-1 0 0 0,0 1 0 0 0,0-1 0 0 0,0 1 0 0 0,0 0 0 0 0,0 0 0 0 0,-1 0 0 0 0,1 0 0 0 0,-1 1 0 0 0,8 20 0 0 0,-1-1 0 0 0,21 29 0 0 0,-29-51 0 0 0,-1 0 0 0 0,1 1 0 0 0,-1-1 0 0 0,1 1 0 0 0,-1-1 0 0 0,0 1 0 0 0,0-1 0 0 0,0 1 0 0 0,0-1 0 0 0,0 1 0 0 0,3 17 14 0 0,-1-13-5 0 0,6 20 59 0 0,-5 5 67 0 0,-2-19-68 0 0,-1-8-47 0 0,1-1-1 0 0,-1 0 1 0 0,0 1 0 0 0,0-1 0 0 0,0 0 0 0 0,-1 1 0 0 0,1-1-1 0 0,-1 0 1 0 0,0 0 0 0 0,0 1-20 0 0,-4 6 62 0 0,4-7-46 0 0,-1 0 1 0 0,1 0-1 0 0,0 0 0 0 0,0 1 0 0 0,0-1 1 0 0,1 0-1 0 0,-1 1 0 0 0,1 2-16 0 0,-1 5 97 0 0,1 4 65 0 0,0 13 218 0 0,0-28-377 0 0,0 0 1 0 0,0 0 0 0 0,0 0-1 0 0,0 0 1 0 0,0 0-1 0 0,0 0 1 0 0,0 0 0 0 0,0 1-1 0 0,0-1 1 0 0,0 0 0 0 0,0 0-1 0 0,0 0 1 0 0,0 0-1 0 0,0 0 1 0 0,0 0 0 0 0,0 0-1 0 0,0 0 1 0 0,0 0 0 0 0,0 0-1 0 0,0 1 1 0 0,0-1-1 0 0,0 0 1 0 0,0 0 0 0 0,0 0-1 0 0,0 0 1 0 0,0 0 0 0 0,0 0-1 0 0,0 0 1 0 0,0 0-1 0 0,0 0 1 0 0,0 0 0 0 0,0 0-1 0 0,-1 0 1 0 0,1 0 0 0 0,0 0-1 0 0,0 1 1 0 0,0-1-1 0 0,0 0 1 0 0,0 0 0 0 0,0 0-1 0 0,0 0 1 0 0,0 0 0 0 0,0 0-1 0 0,0 0 1 0 0,-1 0-1 0 0,1 0 1 0 0,0 0 0 0 0,0 0-1 0 0,0 0 1 0 0,0 0 0 0 0,0 0-1 0 0,0 0 1 0 0,0 0-1 0 0,0 0 1 0 0,0 0 0 0 0,0 0-1 0 0,-1-1-3 0 0,-2 2-5 0 0,-1 0 40 0 0,1 2 79 0 0,1 0 47 0 0,1 7 193 0 0,1-2-185 0 0,0-3-125 0 0,-3 0 92 0 0,-8 6 0 0 0,8-8-9 0 0,3-3-40 0 0,0 0-21 0 0,0 0-2 0 0,-2 0-10 0 0,-9 0-33 0 0,8 0 34 0 0,0 0 3 0 0,-8 0-63 0 0,6-3-83 0 0,-6-8-23 0 0,8 8-1 0 0,3 3 21 0 0,0 0-39 0 0,0 0-93 0 0,0 0-235 0 0,0 0-428 0 0,0 0 675 0 0,0 0 33 0 0,0 0-12 0 0,0 0-51 0 0,0-1-9 0 0,0 1-52 0 0,0-1-60 0 0,0 1-66 0 0,0-1-73 0 0,0 0-66 0 0,0-1-59 0 0,0 1-53 0 0,0-1-194 0 0,0 1-51 0 0,0-2-234 0 0,0 0-635 0 0</inkml:trace>
  <inkml:trace contextRef="#ctx0" brushRef="#br0" timeOffset="12054.46">14355 345 9040 0 0,'0'0'200'0'0,"0"0"33"0"0,0 0 15 0 0,0 0 44 0 0,0 3 156 0 0,0 24 587 0 0,0-24-531 0 0,3 0-102 0 0,3 6-199 0 0,0 7 197 0 0,-5 4 18 0 0,-1-5-181 0 0,0-12-195 0 0,0 20 289 0 0,0 0-66 0 0,0 5-10 0 0,0 12 64 0 0,2-13-154 0 0,5 5-1 0 0,-1-1 2 0 0,-4-6 4 0 0,-2 5 32 0 0,0 31 140 0 0,0-34-166 0 0,0-1-34 0 0,0 3 44 0 0,0 60 478 0 0,0-80-564 0 0,1 0-1 0 0,0-1 1 0 0,1 1 0 0 0,2 7-100 0 0,-2-8 96 0 0,0-1 0 0 0,0 1 0 0 0,-1 0-1 0 0,0 6-95 0 0,-1-7 87 0 0,0 4 39 0 0,0-3-43 0 0,0 15 83 0 0,0-8-41 0 0,0-8-57 0 0,-1 2-1 0 0,1 13 75 0 0,4-7 4 0 0,1-6-88 0 0,-4-8-48 0 0,0 1 0 0 0,0-1 0 0 0,0 1 0 0 0,-1-1 0 0 0,1 1 0 0 0,0-1 0 0 0,-1 1 0 0 0,1 0 0 0 0,-1-1-1 0 0,1 1 1 0 0,-1 0 0 0 0,0-1 0 0 0,0 1 0 0 0,0 0-10 0 0,0-1-165 0 0,0 1 83 0 0,0 1 72 0 0,0 0 59 0 0,0 3 143 0 0,0 11 406 0 0,0-12-486 0 0,0-1-75 0 0,0-2-100 0 0,0-1-14 0 0,0 0-35 0 0,0-1-37 0 0,0 0-41 0 0,0 0-45 0 0,0-1-46 0 0,0 0-51 0 0,0-1-53 0 0,0 0-56 0 0,0-1-61 0 0,0 2 212 0 0,0 0-41 0 0,0 0-434 0 0,0 1 113 0 0,0-1-55 0 0,0-1-822 0 0,0-2-643 0 0,0-5-1224 0 0</inkml:trace>
  <inkml:trace contextRef="#ctx0" brushRef="#br0" timeOffset="12350.38">14109 821 9168 0 0,'0'0'266'0'0,"0"0"1"0"0,0 0-128 0 0,3 0 93 0 0,7 0-40 0 0,1 0 46 0 0,43 0 913 0 0,-43-1-945 0 0,-2-1-40 0 0,8-3 106 0 0,-10 3-141 0 0,0 0 1 0 0,0 1-1 0 0,0-1 0 0 0,0 1 1 0 0,0 1-1 0 0,0-1-131 0 0,-2 1 72 0 0,1 0 0 0 0,-1-1 0 0 0,0 0 0 0 0,0 0 0 0 0,0 0 0 0 0,1-1 0 0 0,-1 1-72 0 0,32-17 421 0 0,-28 13-290 0 0,1 1-1 0 0,0 0 1 0 0,0 0 0 0 0,3 0-131 0 0,5 0 127 0 0,-5 1-6 0 0,0-1 0 0 0,11-4-121 0 0,-5 0 62 0 0,-2 1 40 0 0,0 0 0 0 0,10-1-102 0 0,-9 3 21 0 0,-10 4-18 0 0,0-1-1 0 0,-1 0 1 0 0,1-1 0 0 0,0 0-1 0 0,0 0-2 0 0,16-8 39 0 0,2 1-58 0 0,-10 5-41 0 0,0 1-49 0 0,14-2-138 0 0,-23 3 144 0 0,-3 1-39 0 0,-1 0-2 0 0,-1 1-54 0 0,1-1-67 0 0,0 1-76 0 0,-1 0 9 0 0,1 1-50 0 0,0-1-44 0 0,0 1-39 0 0,0 0-137 0 0,1 0-38 0 0,1-1-166 0 0,2 1-444 0 0,-7 0 1236 0 0</inkml:trace>
  <inkml:trace contextRef="#ctx0" brushRef="#br0" timeOffset="12913.55">14994 444 8840 0 0,'0'0'197'0'0,"0"0"24"0"0,0 0 19 0 0,3 0-29 0 0,1 0-178 0 0,3 2-23 0 0,-5 4 20 0 0,-1 2 61 0 0,-1 1 54 0 0,2-1 59 0 0,9 5 295 0 0,-11-13-479 0 0,1 1-1 0 0,-1-1 1 0 0,0 0 0 0 0,0 0-1 0 0,0 1 1 0 0,1-1-1 0 0,-1 0 1 0 0,0 0 0 0 0,0 1-1 0 0,0-1 1 0 0,0 0 0 0 0,1 1-1 0 0,-1-1 1 0 0,0 0 0 0 0,0 1-1 0 0,0-1 1 0 0,0 0 0 0 0,0 1-1 0 0,0-1 1 0 0,0 0-1 0 0,0 1 1 0 0,0-1 0 0 0,0 0-1 0 0,0 1 1 0 0,0-1 0 0 0,0 0-20 0 0,1 9 159 0 0,1 1 52 0 0,10 24 566 0 0,-7-22-516 0 0,0 1-40 0 0,-2-5-107 0 0,-1-1-33 0 0,-1-1 23 0 0,0-1 0 0 0,-1 1 1 0 0,1 0-1 0 0,-1 3-104 0 0,-1-3 101 0 0,2 0 1 0 0,-1 0-1 0 0,1 0 0 0 0,0 4-101 0 0,10 25 386 0 0,-5 9-2 0 0,0-19-134 0 0,-4-19-156 0 0,-1 0-1 0 0,1 1 0 0 0,-1-1 1 0 0,0 1-1 0 0,-1 4-93 0 0,0 5 158 0 0,0-6-37 0 0,0-1 0 0 0,0 1 0 0 0,1-1 1 0 0,1 6-122 0 0,2 4 140 0 0,4 15 100 0 0,-6-11-46 0 0,-1-5 12 0 0,6 0-41 0 0,-2-2-47 0 0,-1 8 48 0 0,-4 38 335 0 0,-1-36-296 0 0,3-12-55 0 0,5 0 5 0 0,-6-12-136 0 0,0-1 0 0 0,0 1 0 0 0,-1-1 0 0 0,1 1 0 0 0,0-1 0 0 0,-1 1 0 0 0,1-1 0 0 0,-1 1 0 0 0,1 0 0 0 0,-1-1 0 0 0,0 1 0 0 0,0 0 0 0 0,0 1-19 0 0,0 9 129 0 0,1 14 123 0 0,-1-26-246 0 0,0 1-1 0 0,0-1 1 0 0,0 1 0 0 0,0-1 0 0 0,1 1 0 0 0,-1-1 0 0 0,0 1 0 0 0,0-1 0 0 0,1 1 0 0 0,-1-1 0 0 0,0 1 0 0 0,1-1 0 0 0,-1 1 0 0 0,0-1 0 0 0,1 0 0 0 0,-1 1-1 0 0,1-1 1 0 0,-1 1 0 0 0,0-1 0 0 0,1 0 0 0 0,-1 0 0 0 0,1 1 0 0 0,-1-1 0 0 0,1 0 0 0 0,-1 0 0 0 0,1 0 0 0 0,-1 1 0 0 0,1-1 0 0 0,0 0 0 0 0,-1 0 0 0 0,1 0 0 0 0,-1 0-1 0 0,1 0-5 0 0,-1 0 2 0 0,0 0 0 0 0,0 0 0 0 0,0 0 0 0 0,1 0 0 0 0,-1 0 0 0 0,0 0 0 0 0,0 0 0 0 0,0 0 0 0 0,0 0 0 0 0,0 0 0 0 0,0 0 0 0 0,0 0 0 0 0,0 0 0 0 0,0 0 0 0 0,0 0 0 0 0,1 0 0 0 0,-1 0 0 0 0,0 0 0 0 0,0 0 0 0 0,0 0 0 0 0,0 0 0 0 0,0 0 0 0 0,0 0 0 0 0,0 0 0 0 0,0 0 0 0 0,0 0-1 0 0,0 0 1 0 0,0 0 0 0 0,1 0 0 0 0,-1 0 0 0 0,0 0 0 0 0,0 1 0 0 0,0-1 0 0 0,0 0 0 0 0,0 0 0 0 0,0 0 0 0 0,0 0 0 0 0,0 0 0 0 0,0 0 0 0 0,0 0 0 0 0,0 0 0 0 0,0 0 0 0 0,0 0 0 0 0,0 0 0 0 0,0 1 0 0 0,0-1 0 0 0,0 0 0 0 0,0 0 0 0 0,0 0 0 0 0,0 0 0 0 0,0 0 0 0 0,0 0 0 0 0,0 0 0 0 0,0 0-1 0 0,0 0 1 0 0,0 1 0 0 0,0-1-2 0 0,0 1 63 0 0,0 1-73 0 0,1 1-39 0 0,-1-2 70 0 0,0 0 37 0 0,0 0 28 0 0,-1 1 40 0 0,1-1 48 0 0,0 0 53 0 0,3-1-163 0 0,-2 0-58 0 0,0 0-1 0 0,0 0 1 0 0,1 0-1 0 0,-1 0 1 0 0,0-1-1 0 0,1 1 1 0 0,-1 0-1 0 0,0-1 1 0 0,0 1-1 0 0,0-1 1 0 0,1 0-1 0 0,-1 1 1 0 0,0-1-1 0 0,0 0 1 0 0,0 0-1 0 0,0 0 1 0 0,0 1-1 0 0,0-1 1 0 0,0 0-1 0 0,-1 0 1 0 0,1 0-1 0 0,0-1 1 0 0,0 1-1 0 0,-1 0 1 0 0,1 0-1 0 0,-1 0 1 0 0,1 0-1 0 0,-1-1 0 0 0,1 1 1 0 0,-1 0-1 0 0,0 0 1 0 0,0-1-1 0 0,0 1 1 0 0,1 0-1 0 0,-1-1-5 0 0,2-3 54 0 0,5-4-33 0 0,-2 0 0 0 0,1 0 1 0 0,-1 0-1 0 0,0-1-21 0 0,-5 9 0 0 0,2-3 9 0 0,0 0 0 0 0,-1-1 0 0 0,1 1 0 0 0,-1-1 0 0 0,0 1 0 0 0,1-2-9 0 0,-2 1 0 0 0,2 0 0 0 0,-1 1 0 0 0,0-1 0 0 0,1 1-1 0 0,0 0 1 0 0,1-2 0 0 0,8-13 10 0 0,-9 16-4 0 0,1-1 1 0 0,-1 1-1 0 0,0-1 0 0 0,0 0 0 0 0,0 0 0 0 0,-1 0 1 0 0,1 0-7 0 0,1-10 8 0 0,-3 11-8 0 0,0 1 0 0 0,1 0 1 0 0,-1-1-1 0 0,1 1 0 0 0,0 0 0 0 0,0-1 0 0 0,0 1 0 0 0,0 0 1 0 0,0 0-1 0 0,0 0 0 0 0,0-1 0 0 0,1 1 0 0 0,-1 1 0 0 0,1-1 0 0 0,0 0 0 0 0,16-18 0 0 0,-10 11 0 0 0,1 0 0 0 0,-1 1 0 0 0,1 0 0 0 0,7-4 0 0 0,-4 5 0 0 0,-6 3 0 0 0,1 0 0 0 0,-1-1 0 0 0,0 1 0 0 0,4-5 0 0 0,-8 6 0 0 0,0 1 0 0 0,1-1 0 0 0,-1 0 0 0 0,1 1 0 0 0,0 0 0 0 0,0 0 0 0 0,0 0 0 0 0,0 0 0 0 0,0 0 0 0 0,1 0 0 0 0,-1 1 0 0 0,0-1 0 0 0,1 1 0 0 0,-1 0 0 0 0,1 0 0 0 0,-1 1 0 0 0,1-1 0 0 0,-1 1 0 0 0,1-1 0 0 0,2 1 0 0 0,18-2-9 0 0,10-8-56 0 0,-32 9 59 0 0,0 0 3 0 0,0 1-1 0 0,0-1 1 0 0,0 1-1 0 0,0 0 0 0 0,0 0 1 0 0,0 0-1 0 0,0 0 0 0 0,0 0 1 0 0,0 0-1 0 0,0 1 1 0 0,0-1-1 0 0,0 0 0 0 0,0 1 1 0 0,0 0-1 0 0,0-1 1 0 0,-1 1-1 0 0,1 0 0 0 0,0 0 1 0 0,0 0 3 0 0,11 5-28 0 0,17-1 12 0 0,8 12 16 0 0,-13-5 52 0 0,1 9-51 0 0,4 9-51 0 0,-26-25 30 0 0,1 0-1 0 0,-2 1 1 0 0,1-1 0 0 0,0 1-1 0 0,-1 0 1 0 0,0 0-1 0 0,-1 1 21 0 0,14 32-12 0 0,-12-32 12 0 0,-1 0 0 0 0,-1 0 0 0 0,1 0 0 0 0,-1 0 0 0 0,0 1 0 0 0,-1-1 0 0 0,0 1 0 0 0,0-1 0 0 0,0 6 0 0 0,-1 55-1 0 0,0-47 42 0 0,0 8 43 0 0,-3-16-61 0 0,-3-3-8 0 0,1-6-41 0 0,3-2-52 0 0,2-1-110 0 0,0-1-187 0 0,0 0-314 0 0,1 0 96 0 0,0 1 82 0 0,1-1 68 0 0,-1 0 61 0 0,0 0 38 0 0,4-1-681 0 0,-4 1 549 0 0,0 0-88 0 0,-1 0 240 0 0,0 0-34 0 0,2 0-1962 0 0,-1 0-1313 0 0</inkml:trace>
  <inkml:trace contextRef="#ctx0" brushRef="#br0" timeOffset="8299.33">9488 231 5192 0 0,'0'0'151'0'0,"0"0"-37"0"0,0 0-2 0 0,0 0 42 0 0,0 0 133 0 0,0 0 249 0 0,0 0 22 0 0,0 0-13 0 0,-3 0-62 0 0,-8 0-31 0 0,9 0-4 0 0,-1 0-19 0 0,2 0-379 0 0,-1 0 0 0 0,1 0-1 0 0,0 0 1 0 0,0 0 0 0 0,0 0-1 0 0,0 1 1 0 0,-1-1 0 0 0,1 0 0 0 0,0 1-1 0 0,0-1 1 0 0,0 1 0 0 0,-1 0-50 0 0,-15 14 670 0 0,6-1-405 0 0,-3 15 182 0 0,2-5-123 0 0,3-9-144 0 0,0-1-86 0 0,1 2 36 0 0,1-1 58 0 0,1 0 0 0 0,0 0 1 0 0,1 1-1 0 0,-1 7-188 0 0,1 21 287 0 0,-6-6 1 0 0,5 9-3 0 0,-5 2-10 0 0,7-23-133 0 0,1-2 59 0 0,-2-1 0 0 0,-2 5-201 0 0,3-11 97 0 0,0 0 0 0 0,1 1 0 0 0,0-1 0 0 0,2 1 0 0 0,0 7-97 0 0,1-14 57 0 0,-1 0 1 0 0,0 1-1 0 0,0-1 1 0 0,-1 0-1 0 0,-1 0 1 0 0,0 0 0 0 0,-3 7-58 0 0,4-12 46 0 0,-1 1 1 0 0,0-1 0 0 0,1 1 0 0 0,1 0 0 0 0,-1 0 0 0 0,1 0-1 0 0,0 0 1 0 0,0 7-47 0 0,1-5 66 0 0,-1-1-1 0 0,-1 1 0 0 0,1-1 1 0 0,-3 9-66 0 0,1-10 60 0 0,2 1 0 0 0,-1 0 0 0 0,1-1-1 0 0,0 7-59 0 0,-1 1 109 0 0,-5-1 6 0 0,6-13-100 0 0,0 1 0 0 0,0-1 0 0 0,0 1 0 0 0,1-1 0 0 0,-1 1 1 0 0,0-1-1 0 0,1 1 0 0 0,-1 0 0 0 0,1-1 0 0 0,0 1 0 0 0,0 0 0 0 0,-1-1 1 0 0,1 2-17 0 0,0 17 150 0 0,0 7-2 0 0,0-24-75 0 0,0-3-1 0 0,0 0 0 0 0,0 0 14 0 0,0-3-14 0 0,1-4-39 0 0,1 0-39 0 0,3-2-60 0 0,1-2-59 0 0,0 1-51 0 0,0-1-40 0 0,7-11-303 0 0,6-13-420 0 0,-14 21 567 0 0,-1 3-172 0 0,-2 3 60 0 0,1-1-41 0 0,-1-1-209 0 0,0 1-27 0 0,0 3 193 0 0,0 1 33 0 0,0-2-74 0 0,5-9-1128 0 0,3-4-970 0 0</inkml:trace>
  <inkml:trace contextRef="#ctx0" brushRef="#br0" timeOffset="8693.71">9504 214 7312 0 0,'0'-2'165'0'0,"0"-1"-101"0"0,0 1-74 0 0,0-1 78 0 0,0 0 3 0 0,0-1 34 0 0,0-2 41 0 0,0-1 46 0 0,0 5-38 0 0,0 2 123 0 0,0 0 229 0 0,0 0 20 0 0,0 0-34 0 0,0 0-340 0 0,0 0 36 0 0,0 0 82 0 0,0 0-12 0 0,0 0-8 0 0,3 2-23 0 0,12 9-2 0 0,-3-8-31 0 0,-6 0 18 0 0,2 6-50 0 0,-3-3-53 0 0,1-1 0 0 0,-1 1 0 0 0,1-1 1 0 0,0 0-1 0 0,4 2-109 0 0,1-2 165 0 0,-9-4-124 0 0,1 0 1 0 0,-1 0-1 0 0,0 1 1 0 0,1-1-1 0 0,-1 1 1 0 0,0-1-1 0 0,0 1 1 0 0,0 0-1 0 0,0-1-41 0 0,6 7 142 0 0,6-1 123 0 0,3 3 77 0 0,-7-2-159 0 0,18 24 351 0 0,-17-16-319 0 0,-1-1-50 0 0,9 9 186 0 0,1-5-109 0 0,-7-6-122 0 0,-2-1-33 0 0,2 5 41 0 0,23 35 222 0 0,-14-9-117 0 0,5-4-1 0 0,-11-5-47 0 0,-11-22-93 0 0,0 0 0 0 0,1 0 1 0 0,1 0-93 0 0,6 9 105 0 0,14 23 133 0 0,-23-37-165 0 0,0 1 0 0 0,0 1 0 0 0,-1-1-1 0 0,2 6-72 0 0,-1 5 116 0 0,-2-11-62 0 0,-1 0-1 0 0,2-1 0 0 0,-1 1 1 0 0,1 0-1 0 0,1 0-53 0 0,2 4 65 0 0,23 48 236 0 0,-21-38-173 0 0,1 1 42 0 0,2-2-52 0 0,2-1 15 0 0,-12-18-111 0 0,0 0 1 0 0,0 0 0 0 0,-1 0-1 0 0,1 0 1 0 0,0 0 0 0 0,-1 1-1 0 0,0-1 1 0 0,1 0 0 0 0,-1 1-23 0 0,2 9 116 0 0,4 1-45 0 0,-2-7-15 0 0,-1 1 52 0 0,-2-2 10 0 0,-1 1 45 0 0,3-3-89 0 0,8 8-2 0 0,-8-8-12 0 0,-2 0-40 0 0,-3 3-49 0 0,1-4 42 0 0,1 0 34 0 0,0-1 47 0 0,2 1 61 0 0,-6-3-97 0 0,0 1-71 0 0,-2-2-73 0 0,5 0 6 0 0,1-1 60 0 0,0 0-38 0 0,0 1-69 0 0,-2-1-67 0 0,-1 0-103 0 0,-7-8-151 0 0,7 8 162 0 0,3 1 55 0 0,-3-9-403 0 0,-3 1 45 0 0,1 1 128 0 0,4 6 310 0 0,-1 0-55 0 0,1 0-53 0 0,0 1-48 0 0,-1-1-47 0 0,1 0-43 0 0,0 1-39 0 0,0 0-37 0 0,-1-1-187 0 0,1 0-50 0 0,-1 0-41 0 0,1 0-37 0 0,-1-4-1183 0 0,1-2-1099 0 0</inkml:trace>
  <inkml:trace contextRef="#ctx0" brushRef="#br0" timeOffset="8997.33">9340 755 9280 0 0,'-13'0'268'0'0,"10"0"4"0"0,3 0-148 0 0,0 0 24 0 0,3 0 32 0 0,6-1-54 0 0,2-5 11 0 0,-4 2-49 0 0,0 1 36 0 0,5 1 135 0 0,-3 1-63 0 0,-1 0-51 0 0,-1-1-22 0 0,1-2 2 0 0,1-1 3 0 0,-1 3-4 0 0,1 1 24 0 0,1 0 58 0 0,15-1 70 0 0,12-6 80 0 0,0-1-37 0 0,-26 7-242 0 0,30-6 158 0 0,0 5-46 0 0,-35 2-147 0 0,1 1-1 0 0,0-1 1 0 0,-1 0 0 0 0,1 0-1 0 0,-1-1 1 0 0,2 0-42 0 0,16-4 113 0 0,4 3-2 0 0,6 3-58 0 0,-22 1-50 0 0,0-1 0 0 0,0-1 0 0 0,0 0 0 0 0,1-1-3 0 0,14-8 0 0 0,-7 7-9 0 0,1 0-40 0 0,-1-3-88 0 0,-6 1-41 0 0,-5 3 34 0 0,2 1-53 0 0,20 1-177 0 0</inkml:trace>
  <inkml:trace contextRef="#ctx0" brushRef="#br0" timeOffset="9239.13">10389 280 9440 0 0,'0'0'216'0'0,"0"0"32"0"0,0 0 9 0 0,0 0 38 0 0,0 3 135 0 0,0 0-299 0 0,1 1 53 0 0,4 6 555 0 0,-2-5-474 0 0,0-1-109 0 0,-2-2-131 0 0,0 0-42 0 0,0 0 74 0 0,-1 0 0 0 0,1 0 0 0 0,-1 0 0 0 0,1 0 0 0 0,-1 0 0 0 0,0 0 0 0 0,0 0 0 0 0,0 0 1 0 0,0 0-1 0 0,0 0 0 0 0,0 1-57 0 0,0 7 209 0 0,2 7 34 0 0,3-1 36 0 0,1 0-13 0 0,0 12 64 0 0,-1-13-126 0 0,-3-11-161 0 0,-1-1 1 0 0,0 1-1 0 0,1-1 1 0 0,-2 1-1 0 0,1-1 1 0 0,0 1-1 0 0,-1 0 1 0 0,0-1 0 0 0,0 2-44 0 0,0 0 62 0 0,1 1 1 0 0,-1 0-1 0 0,1 0 1 0 0,0 0-1 0 0,1-1 1 0 0,-1 1-1 0 0,1 0 1 0 0,0-1-1 0 0,0 0 1 0 0,3 4-63 0 0,-2-3 76 0 0,-1 0 1 0 0,0 0-1 0 0,0 0 0 0 0,1 3-76 0 0,-2-1 92 0 0,1 1-1 0 0,-2 0 0 0 0,1 0 1 0 0,-1 2-92 0 0,2 13 216 0 0,5 6 66 0 0,-5-23-194 0 0,0 0-1 0 0,-1 1 1 0 0,0 0-1 0 0,0-1 0 0 0,0 3-87 0 0,-1-2 89 0 0,1 1 0 0 0,0-1 0 0 0,0 0-1 0 0,1-1 1 0 0,1 2-89 0 0,-1-1 84 0 0,0 0 0 0 0,-1 0-1 0 0,1 0 1 0 0,-2 0 0 0 0,1 2-84 0 0,-2 2 106 0 0,1 10 93 0 0,4-7 25 0 0,2-2-50 0 0,-5-10-138 0 0,0 1 0 0 0,1-1 1 0 0,-1 1-1 0 0,-1 0 0 0 0,1-1 1 0 0,-1 1-1 0 0,1 0 0 0 0,-1-1-36 0 0,0 17 191 0 0,0-12-105 0 0,0-6-59 0 0,0 0 1 0 0,0 0 0 0 0,0 1 0 0 0,0-1 0 0 0,0 0 0 0 0,0 0 0 0 0,1 1-1 0 0,-1-1 1 0 0,1 0 0 0 0,0 1-28 0 0,4 6 78 0 0,-4-8-62 0 0,0 0 0 0 0,0 1 0 0 0,0-1 0 0 0,0 1 0 0 0,-1-1 0 0 0,1 1-1 0 0,0 0 1 0 0,-1-1 0 0 0,1 1 0 0 0,-1 0 0 0 0,0-1 0 0 0,0 1 0 0 0,1 0 0 0 0,-1 0-16 0 0,0-1 15 0 0,0 1-1 0 0,0-1 1 0 0,0 1-1 0 0,0-1 0 0 0,0 1 1 0 0,0-1-1 0 0,1 1 1 0 0,-1-1-1 0 0,1 1 0 0 0,-1-1-14 0 0,11 13 131 0 0,-5-9-64 0 0,0 2-68 0 0,-1-3-36 0 0,-3-1-67 0 0,-2-3-48 0 0,3-3-217 0 0,0 1 245 0 0,-1 0-24 0 0,0 0-48 0 0,-1 0-91 0 0,1 1-82 0 0,-1-1-116 0 0,0 2 45 0 0,-1-1-66 0 0,1 1-59 0 0,-1-1-50 0 0,1 1-181 0 0,-1 0-51 0 0,0 0-218 0 0,0 0-586 0 0</inkml:trace>
  <inkml:trace contextRef="#ctx0" brushRef="#br0" timeOffset="6485.84">5686 1050 7248 0 0,'0'0'209'0'0,"1"0"-55"0"0,1 0-19 0 0,16 0 468 0 0,0 0 42 0 0,47 0 1568 0 0,-38 0-1315 0 0,-18 0-720 0 0,-1-2-48 0 0,-1 0-25 0 0,1-2-9 0 0,9-3 69 0 0,-8 6-61 0 0,1 1 45 0 0,-4-1-79 0 0,-1 1-1 0 0,1-1 1 0 0,-1 0 0 0 0,0-1 0 0 0,5-1-70 0 0,11-3 170 0 0,1 3-43 0 0,-14 3-74 0 0,0-1 0 0 0,0 0 0 0 0,0-1-1 0 0,0 1 1 0 0,1-2-53 0 0,15-3 95 0 0,1 4-47 0 0,-12 3-39 0 0,-9-1-3 0 0,0 0 0 0 0,-1 0 0 0 0,1 0 0 0 0,0 0 0 0 0,0 0 1 0 0,-1-1-1 0 0,1 1 0 0 0,0-1 0 0 0,1-1-6 0 0,6-2 11 0 0,-8 2-11 0 0,0 1 0 0 0,0-1 0 0 0,0 1 0 0 0,0 0 0 0 0,1 0 0 0 0,-1 1 0 0 0,0-1 0 0 0,1 1 0 0 0,-1 0 0 0 0,3 0 0 0 0,-2-1-2 0 0,0 1 1 0 0,0-1 0 0 0,1 1 0 0 0,-1-1 0 0 0,0 0 0 0 0,0-1 0 0 0,-1 1 0 0 0,1-1 0 0 0,0 0 0 0 0,2-1 1 0 0,-4 2-5 0 0,0 1 1 0 0,0-1-1 0 0,0 1 0 0 0,0-1 1 0 0,0 1-1 0 0,0 0 0 0 0,0 0 1 0 0,0 0-1 0 0,0 0 0 0 0,0 0 1 0 0,1 0 4 0 0,-1 0 1 0 0,0 1-1 0 0,0-1 1 0 0,0 0 0 0 0,0 0 0 0 0,0 0-1 0 0,0-1 1 0 0,0 1 0 0 0,0 0 0 0 0,0-1-1 0 0,0 0 1 0 0,1 0-1 0 0,13-10 43 0 0,-2 9-20 0 0,-12 2 41 0 0,-2-3 28 0 0,0-8 2 0 0,-2 6-19 0 0,-9-6-47 0 0,5 8 25 0 0,-7 0-39 0 0,4-2-14 0 0,8 4 0 0 0,-1 0 0 0 0,1 0 0 0 0,-1 0 0 0 0,1 1 0 0 0,-1-1 0 0 0,1 0 0 0 0,-1 1 0 0 0,0-1 0 0 0,1 1 0 0 0,-1-1 0 0 0,0 1 0 0 0,1 0 0 0 0,-1 0 0 0 0,0 0 0 0 0,0 0 0 0 0,1 0 0 0 0,-1 0 0 0 0,1 0 0 0 0,-1-1 0 0 0,1 1 0 0 0,-1 0 0 0 0,1-1 0 0 0,-1 1 0 0 0,1-1 0 0 0,-1 1 0 0 0,-6-5 0 0 0,7 4 1 0 0,-1 0-1 0 0,1 0 1 0 0,-1 0 0 0 0,1 0 0 0 0,-1 0-1 0 0,1 1 1 0 0,-1-1 0 0 0,0 1 0 0 0,1-1-1 0 0,-1 1 1 0 0,0 0 0 0 0,0-1-1 0 0,1 1 1 0 0,-1 0-1 0 0,0 0 3 0 0,0 0-1 0 0,1 0 1 0 0,-1 0-1 0 0,0-1 1 0 0,1 1 0 0 0,-1-1-1 0 0,0 1 1 0 0,1-1-1 0 0,-1 1 1 0 0,1-1-1 0 0,-1 0 1 0 0,1 0 0 0 0,-2 0-3 0 0,2-1 1 0 0,-1 1 1 0 0,0 0-1 0 0,0 0 1 0 0,0 1-1 0 0,1-1 1 0 0,-1 0-1 0 0,0 1 1 0 0,0-1-1 0 0,0 1 1 0 0,0-1-1 0 0,0 1 1 0 0,0 0 0 0 0,-2 0-2 0 0,-3-1 0 0 0,1 0 0 0 0,-1-1 0 0 0,1 1 0 0 0,0-1 0 0 0,0 0 0 0 0,-1-1 0 0 0,2 0 0 0 0,-1 0 0 0 0,-4-2 0 0 0,-3-2 0 0 0,11 6 2 0 0,0 0 1 0 0,0 1 0 0 0,0-1 0 0 0,0 1 0 0 0,0 0 0 0 0,0 0 0 0 0,0-1 0 0 0,0 1 0 0 0,0 0-1 0 0,0 1 1 0 0,-1-1-3 0 0,1 0 3 0 0,0 1 0 0 0,0-1 0 0 0,0 0 0 0 0,0 0 0 0 0,0-1 0 0 0,0 1 0 0 0,0 0 0 0 0,0-1 0 0 0,0 1 0 0 0,0-1 0 0 0,-1 0-3 0 0,-5-4 0 0 0,7 4 0 0 0,-1 0 0 0 0,1 0 0 0 0,-1 0 0 0 0,1 1 0 0 0,-1-1 0 0 0,1 0 0 0 0,-1 1 0 0 0,0-1 0 0 0,1 1 0 0 0,-1-1 0 0 0,0 1 0 0 0,0 0 0 0 0,1 0 0 0 0,-1 0 0 0 0,-1 0 0 0 0,0-1 0 0 0,0 1 0 0 0,0 1 0 0 0,0-1 0 0 0,0 0 0 0 0,0 1 0 0 0,0-1 0 0 0,-1 1 0 0 0,-7 10 0 0 0,-4-9 0 0 0,13-3 0 0 0,-1 1 0 0 0,1 0 0 0 0,0 0 0 0 0,-1 0 0 0 0,1 1 0 0 0,0-1 0 0 0,-1 1 0 0 0,1-1 0 0 0,0 1 0 0 0,0 0 0 0 0,-1 0 0 0 0,-21 10 0 0 0,9-4 0 0 0,1 0 0 0 0,-1 1 0 0 0,2 0 0 0 0,-1 1 0 0 0,1 1 0 0 0,-10 9 0 0 0,19-15 0 0 0,0-1 0 0 0,0 1 0 0 0,-1-1 0 0 0,1 0 0 0 0,-1 0 0 0 0,0 0 0 0 0,0-1 0 0 0,0 1 0 0 0,-1-1 0 0 0,1 0 3 0 0,1-1 0 0 0,-1 1 1 0 0,1 0-1 0 0,-1 1 0 0 0,1-1 1 0 0,0 1-1 0 0,0 0 0 0 0,0 0 1 0 0,0 0-1 0 0,0 1 0 0 0,1-1 1 0 0,0 1-1 0 0,-1 0 0 0 0,1 0 1 0 0,1 0-1 0 0,-1 1-3 0 0,-14 28 11 0 0,17-31-11 0 0,-1 0 0 0 0,0 0 0 0 0,1 0 0 0 0,-1 0 0 0 0,1 0 0 0 0,0 0 0 0 0,0 0 0 0 0,0 0 0 0 0,0 0 0 0 0,0 0 0 0 0,0 1 0 0 0,1 7 0 0 0,-1 37 0 0 0,0-46 2 0 0,0 1 1 0 0,0 0 0 0 0,0 0 0 0 0,1 0 0 0 0,-1 0-1 0 0,1 0 1 0 0,-1-1 0 0 0,1 1 0 0 0,0 0 0 0 0,0-1 0 0 0,0 1-1 0 0,0 0 1 0 0,0-1 0 0 0,0 1 0 0 0,0-1 0 0 0,0 0 0 0 0,1 1-1 0 0,-1-1 1 0 0,2 1-3 0 0,12 17 11 0 0,-7-8-15 0 0,-5-5 14 0 0,1 0 0 0 0,-1-1 1 0 0,1 0-1 0 0,0 0 0 0 0,1 0 0 0 0,-1 0 0 0 0,1 0 0 0 0,0-1 1 0 0,2 1-11 0 0,30 20 79 0 0,25 16 71 0 0,-58-39-144 0 0,1 1 1 0 0,-1-1 0 0 0,1 0-1 0 0,0-1 1 0 0,0 1 0 0 0,0-1-1 0 0,0 0 1 0 0,0 0-7 0 0,14 3 48 0 0,-3 0-14 0 0,-10-2-25 0 0,1 0 0 0 0,-1 0 1 0 0,1-1-1 0 0,0 0 0 0 0,0 0 1 0 0,-1-1-1 0 0,1 1 0 0 0,0-1 1 0 0,0-1-1 0 0,-1 0 0 0 0,4 0-9 0 0,22-10 27 0 0,1 6 42 0 0,36-12 121 0 0,-58 14-150 0 0,1 0 0 0 0,-1-1 0 0 0,9-4-40 0 0,5-4 13 0 0,-16 8-126 0 0,0 1 46 0 0,31-6-27 0 0,-27 6-21 0 0,-6 2 9 0 0,0-1-41 0 0,0 0-49 0 0,0 0-57 0 0,1-1-63 0 0,-1-1-72 0 0,-2 2-51 0 0,-1 0-79 0 0,0 0-66 0 0,0 0-56 0 0,2-1-472 0 0,4-2-669 0 0</inkml:trace>
  <inkml:trace contextRef="#ctx0" brushRef="#br0" timeOffset="7052.53">6899 690 6704 0 0,'0'0'149'0'0,"-3"0"23"0"0,-8 0 12 0 0,11 0-181 0 0,0 0 0 0 0,0 0-1 0 0,0 0 1 0 0,0 0 0 0 0,0 0 0 0 0,0 0 0 0 0,-1 0-1 0 0,1 0 1 0 0,0 0 0 0 0,0 0 0 0 0,0 0 0 0 0,0 0-1 0 0,0 0 1 0 0,0 0 0 0 0,0 0 0 0 0,0 0-1 0 0,0 0 1 0 0,-1 0 0 0 0,1 0 0 0 0,0 0 0 0 0,0 0-1 0 0,0 0 1 0 0,0 0 0 0 0,0-1 0 0 0,0 1-1 0 0,0 0 1 0 0,0 0 0 0 0,0 0 0 0 0,0 0 0 0 0,0 0-1 0 0,0 0 1 0 0,-1 0 0 0 0,1 0 0 0 0,0 0 0 0 0,0 0-1 0 0,0 0 1 0 0,0 0 0 0 0,0 0 0 0 0,0-1-1 0 0,0 1 1 0 0,0 0 0 0 0,0 0 0 0 0,0 0 0 0 0,0 0-1 0 0,0 0 1 0 0,0 0 0 0 0,0 0 0 0 0,0 0 0 0 0,0 0-1 0 0,0-1 1 0 0,0 1 0 0 0,0 0 0 0 0,0 0-1 0 0,0 0 1 0 0,0 0 0 0 0,0 0 0 0 0,0 0-3 0 0,0-1 2 0 0,0 0 0 0 0,0 1 0 0 0,0-1 0 0 0,0 0 0 0 0,0 1 1 0 0,0-1-1 0 0,0 0 0 0 0,0 0 0 0 0,0 1 0 0 0,-1-1 0 0 0,1 0 0 0 0,0 1 1 0 0,-1-1-1 0 0,1 1 0 0 0,0-1-2 0 0,-8-2 16 0 0,2 3 44 0 0,1 0 27 0 0,1-1 70 0 0,0 0 44 0 0,-4-3 326 0 0,4 1-255 0 0,0 1-121 0 0,2 1-125 0 0,0 0-42 0 0,-4-1 234 0 0,1 2-41 0 0,-2 2-8 0 0,-2 3 35 0 0,-4 1 49 0 0,4-4-37 0 0,-12-1 201 0 0,10 2-167 0 0,3 2-70 0 0,-1 3-35 0 0,-1 0 28 0 0,-6 1 152 0 0,2-1-46 0 0,5-1-144 0 0,-14 19 110 0 0,-3 11-40 0 0,-7 1 33 0 0,11-2-111 0 0,7-10-31 0 0,3-6-3 0 0,9-15-71 0 0,1-1-1 0 0,0 0 1 0 0,0 1 0 0 0,0 0-1 0 0,1-1 1 0 0,-1 1-1 0 0,1 0 1 0 0,1 0-1 0 0,-1 0 1 0 0,0-1 0 0 0,1 5-22 0 0,-1 10 106 0 0,-6-2-33 0 0,1-1 4 0 0,4 3 36 0 0,1-10-64 0 0,1 14 54 0 0,4-8 16 0 0,1-7-55 0 0,-4-6-55 0 0,0-1 0 0 0,0 1 0 0 0,-1-1 0 0 0,1 1-1 0 0,0-1 1 0 0,0 1 0 0 0,-1-1 0 0 0,1 1 0 0 0,-1 0 0 0 0,1-1 0 0 0,-1 1 0 0 0,0 0 0 0 0,0 0 0 0 0,0 0-9 0 0,1-1 5 0 0,-1 1 0 0 0,1-1 0 0 0,-1 1-1 0 0,1-1 1 0 0,-1 0 0 0 0,1 1 0 0 0,0-1 0 0 0,0 1 0 0 0,0-1 0 0 0,0 0 0 0 0,0 0 0 0 0,0 0 0 0 0,0 0-1 0 0,0 0 1 0 0,1 0 0 0 0,-1 0 0 0 0,0 0 0 0 0,0 0 0 0 0,1 0 0 0 0,-1 0 0 0 0,1-1 0 0 0,-1 1 0 0 0,1-1-1 0 0,1 1-4 0 0,2 2 0 0 0,13 1 46 0 0,13-5-39 0 0,-14 0 4 0 0,-10 2 10 0 0,-5-1-16 0 0,0 0 0 0 0,1 0 0 0 0,-1 0 0 0 0,0 0-1 0 0,0 0 1 0 0,1-1 0 0 0,-1 1 0 0 0,0-1 0 0 0,0 1 0 0 0,1-1-5 0 0,16-10 64 0 0,-5 7-50 0 0,-12 4-9 0 0,1 0 1 0 0,-1-1-1 0 0,1 0 0 0 0,-1 1 1 0 0,0-1-1 0 0,0 0 0 0 0,1 0 1 0 0,-1 0-1 0 0,0-1 0 0 0,0 1 1 0 0,0 0-1 0 0,0-1 1 0 0,0 1-1 0 0,0-1-5 0 0,2-2 9 0 0,0 1 0 0 0,0 0 0 0 0,0 0 0 0 0,1 0 0 0 0,3-2-9 0 0,-5 3 6 0 0,1 0-1 0 0,-1 0 1 0 0,1 0 0 0 0,-1 0-1 0 0,0-1 1 0 0,0 1-1 0 0,0-1 1 0 0,-1 0-1 0 0,1 0 1 0 0,-1 0 0 0 0,1-1-6 0 0,14-21 48 0 0,-1 14-26 0 0,1-11 21 0 0,-4 11-32 0 0,-9-1-10 0 0,-3 9 3 0 0,-1 1 1 0 0,1-1-1 0 0,0 1 0 0 0,-1 0 1 0 0,1-1-1 0 0,0 1 0 0 0,1 0 1 0 0,-1 0-1 0 0,0-1 0 0 0,1 1 1 0 0,-1 0-1 0 0,2-1-4 0 0,-1 1 1 0 0,0 0 0 0 0,-1 0-1 0 0,1 0 1 0 0,-1 0 0 0 0,0 0 0 0 0,0 0 0 0 0,0 0 0 0 0,0-1 0 0 0,0 1-1 0 0,0 0 1 0 0,0-1 0 0 0,-1 1 0 0 0,1 0 0 0 0,-1-1-1 0 0,3-11 9 0 0,4 1 18 0 0,-6 11-25 0 0,0 1 0 0 0,0-1 0 0 0,-1 1 0 0 0,1-1 0 0 0,0 1 0 0 0,-1-1 0 0 0,1 1 0 0 0,-1-1 0 0 0,1 0 0 0 0,-1 1 1 0 0,0-1-1 0 0,0 0 0 0 0,0 1-2 0 0,0-7 4 0 0,0 6 1 0 0,-1 0 0 0 0,1 0 0 0 0,0-1 0 0 0,1 1-1 0 0,-1 0 1 0 0,0 0 0 0 0,1 0 0 0 0,-1-1 0 0 0,1 1 0 0 0,0-1-5 0 0,4-5 9 0 0,-4 6-9 0 0,0 1 0 0 0,0-1 0 0 0,0 1 0 0 0,0-1 1 0 0,-1 1-1 0 0,1-1 0 0 0,-1 0 0 0 0,1 1 0 0 0,-1-1 0 0 0,1 0 0 0 0,-1 1 0 0 0,0-1 0 0 0,0 0 1 0 0,1 0-1 0 0,-1-47 0 0 0,0 40 26 0 0,0 24-44 0 0,0 28-9 0 0,2-17-24 0 0,7 5 51 0 0,-7-25-2 0 0,7 19 2 0 0,-7-21 0 0 0,0 0 0 0 0,-1 0 0 0 0,1 0 0 0 0,-1 0 0 0 0,0 0 0 0 0,-1 1 0 0 0,1-1 0 0 0,-1 4 0 0 0,0-7 0 0 0,0 1 0 0 0,0 0 0 0 0,0-1 0 0 0,1 1 0 0 0,-1 0 0 0 0,0 0 0 0 0,1-1 0 0 0,-1 1 0 0 0,1-1 0 0 0,-1 1 0 0 0,1 0 0 0 0,0-1 0 0 0,0 1 0 0 0,-1-1 0 0 0,1 0 0 0 0,0 1 0 0 0,1 0 0 0 0,5 7 0 0 0,2 13 0 0 0,1 2 0 0 0,12 21 74 0 0,-12-25-75 0 0,-9-19 0 0 0,-1 0 1 0 0,1 0 1 0 0,0 0 0 0 0,-1 0 0 0 0,1 0 0 0 0,0-1 0 0 0,0 1 0 0 0,0 0-1 0 0,0 0 1 0 0,0-1 0 0 0,0 1 0 0 0,0 0 0 0 0,0-1 0 0 0,0 1 0 0 0,0-1-1 0 0,0 1 1 0 0,0-1-1 0 0,11 7 40 0 0,-7 4-19 0 0,2-6 9 0 0,-6-5-28 0 0,-1 0-1 0 0,1 0 0 0 0,-1 1 0 0 0,0-1 0 0 0,1 0 0 0 0,-1 0 0 0 0,0 1 0 0 0,1-1 0 0 0,-1 0 0 0 0,0 0 0 0 0,1 1 1 0 0,-1-1-1 0 0,0 0 0 0 0,1 1 0 0 0,-1-1 0 0 0,0 1 0 0 0,0-1 0 0 0,0 0 0 0 0,1 1 0 0 0,-1-1 0 0 0,0 1 0 0 0,0-1 0 0 0,0 1 1 0 0,0-1-1 0 0,0 0 0 0 0,0 1 0 0 0,0-1 0 0 0,0 1 0 0 0,0-1 0 0 0,0 1 0 0 0,0-1-1 0 0,0 0 1 0 0,0 0 0 0 0,0 1-1 0 0,0-1 1 0 0,0 0 0 0 0,0 0 0 0 0,0 0-1 0 0,0 0 1 0 0,0 0 0 0 0,0 0 0 0 0,0 0-1 0 0,0 0 1 0 0,0 0 0 0 0,0 0 0 0 0,0 1-1 0 0,0-1 1 0 0,0 0 0 0 0,0 0 0 0 0,0 0-1 0 0,0 0 1 0 0,0 0 0 0 0,0 0 0 0 0,0 0-1 0 0,0 0 1 0 0,0 0 0 0 0,0 0 0 0 0,0 0-1 0 0,0 1 1 0 0,0-1 0 0 0,0 0 0 0 0,0 0-1 0 0,1 0 1 0 0,-1 0 0 0 0,0 0 0 0 0,0 0-1 0 0,0 0 1 0 0,0 0 0 0 0,0 0 0 0 0,0 0-1 0 0,0 0 1 0 0,0 0 0 0 0,0 0 0 0 0,0 0-1 0 0,0 0 1 0 0,1 0 0 0 0,-1 0 0 0 0,0 0-1 0 0,0 0 1 0 0,0 0 0 0 0,0 0 0 0 0,0 0-1 0 0,0 0 1 0 0,0 0 0 0 0,0 0 0 0 0,0 0-1 0 0,0 0 1 0 0,1 0 0 0 0,-1 0-1 0 0,16 0 36 0 0,-5 0-47 0 0,-6 0-45 0 0,-1 0-45 0 0,3 0-124 0 0,-4 0-274 0 0,-3 0-26 0 0</inkml:trace>
  <inkml:trace contextRef="#ctx0" brushRef="#br0" timeOffset="7566.66">7341 755 7512 0 0,'0'0'166'0'0,"0"3"29"0"0,0 0-125 0 0,0 13 139 0 0,3-8-101 0 0,8-2-72 0 0,-6 7-36 0 0,-2-7-8 0 0,5 10 26 0 0,-1-5 80 0 0,-1-2 72 0 0,0-2 108 0 0,2 3 35 0 0,1 5 299 0 0,-1 0-3 0 0,0-5-295 0 0,0-1-25 0 0,1 6 212 0 0,-1 0-29 0 0,0-5-218 0 0,3 6 129 0 0,-7-1-91 0 0,0-3-50 0 0,7-1 177 0 0,-6 14-3 0 0,0-14-203 0 0,8 13 364 0 0,-8-15-376 0 0,0-1-40 0 0,0 5 199 0 0,2-8-123 0 0,-2-1-81 0 0,-3 4-71 0 0,1-3-5 0 0,7 6-14 0 0,-6-5 39 0 0,-5 4-24 0 0,1-9-65 0 0,0 1 133 0 0,0-2 3 0 0,0 0 20 0 0,0 0 84 0 0,0 0 38 0 0,0-2 8 0 0,-3-10-41 0 0,0 7-181 0 0,0 0-36 0 0,-1-3-61 0 0,3 6 17 0 0,0 0 0 0 0,1 1 0 0 0,0-1 0 0 0,-1 0 0 0 0,1 0 0 0 0,0 1 0 0 0,0-1 0 0 0,0 0 0 0 0,0 0 0 0 0,0 0 0 0 0,0-7 1 0 0,1-13 14 0 0,-5 7 23 0 0,4 15-38 0 0,-1-1 2 0 0,1 0 0 0 0,-1 0-1 0 0,0 0 1 0 0,1 1 0 0 0,0-1 0 0 0,-1 0 0 0 0,1 0-1 0 0,-1 0 1 0 0,1 0 0 0 0,0 0 0 0 0,0 0-1 0 0,-1 0 1 0 0,1 0 0 0 0,0 0 0 0 0,0 0 0 0 0,0 0-1 0 0,0 0 1 0 0,0 0 0 0 0,0 0 0 0 0,1 0-1 0 0,-1 0 1 0 0,0 0 0 0 0,0 0 0 0 0,1 0 0 0 0,-1 1-1 0 0,0-1 1 0 0,1-1-2 0 0,2-6 16 0 0,-2 2-8 0 0,0 0 1 0 0,0 1-1 0 0,-1-1 0 0 0,0 0 1 0 0,0-3-9 0 0,0 3 9 0 0,-1 0-1 0 0,2 0 1 0 0,-1 0-1 0 0,1 0 1 0 0,1-3-9 0 0,-1 7 6 0 0,0-1-1 0 0,0 1 1 0 0,0-1-1 0 0,1 1 1 0 0,-1 0-1 0 0,1 0 1 0 0,0 0-1 0 0,0-1-5 0 0,18-16-12 0 0,-7 7-33 0 0,-3 1-12 0 0,0 0 0 0 0,7-11 57 0 0,-5 3-4 0 0,-9 15-2 0 0,0-1 0 0 0,0 1 0 0 0,1 0-1 0 0,-1 0 1 0 0,1 0 0 0 0,0 0-1 0 0,0 1 1 0 0,0 0 0 0 0,0 0-1 0 0,1 0 1 0 0,-1 0 0 0 0,1 0-1 0 0,0 1 1 0 0,0 0 0 0 0,3-1 6 0 0,-1 1-16 0 0,-1-1 0 0 0,1 1 1 0 0,0 0-1 0 0,0 0 0 0 0,1 1 0 0 0,-1 0 0 0 0,0 0 0 0 0,0 1 16 0 0,16-1-11 0 0,-16 0 11 0 0,0 1 0 0 0,0 0 0 0 0,-1 0 0 0 0,1 0 0 0 0,0 1 0 0 0,0 0 0 0 0,0 0 0 0 0,0 1 0 0 0,-2 0 0 0 0,2-1 0 0 0,-1 1 0 0 0,0 1 0 0 0,0-1 0 0 0,0 1 0 0 0,0 0 0 0 0,0 0 0 0 0,-1 1 0 0 0,5 3 0 0 0,6 7 0 0 0,-11-12 2 0 0,-4-2-4 0 0,0 0 0 0 0,-1 1 0 0 0,1-1 0 0 0,0 0 0 0 0,-1 1 0 0 0,1-1 0 0 0,-1 1 0 0 0,1-1 0 0 0,0 0 1 0 0,-1 1-1 0 0,1-1 0 0 0,-1 1 0 0 0,1-1 0 0 0,-1 1 0 0 0,0 0 0 0 0,1-1 0 0 0,-1 1 0 0 0,1-1 0 0 0,-1 1 0 0 0,0 0 0 0 0,0-1 0 0 0,1 2 2 0 0,1 3-12 0 0,1-2 10 0 0,-1 1 0 0 0,1-1 0 0 0,0 0 0 0 0,-1 0 1 0 0,2 0-1 0 0,1 2 2 0 0,-2-2 0 0 0,1 0 0 0 0,-1 0 0 0 0,-1 0 0 0 0,1 0 0 0 0,0 1 0 0 0,1 2 0 0 0,12 27 11 0 0,-14-29 6 0 0,-1 0 0 0 0,0 0 1 0 0,-1 0-1 0 0,1 0 0 0 0,-1 0 0 0 0,0 0 0 0 0,0 0 0 0 0,0 1 0 0 0,0-1 0 0 0,-1 2-17 0 0,0 15 90 0 0,1-3-34 0 0,0-1 98 0 0,0 1 71 0 0,0 57 618 0 0,0-61-757 0 0,0-11-10 0 0,0-3-38 0 0,0 0-148 0 0,0 0-67 0 0,0 0 124 0 0,0 0-20 0 0,0 0-29 0 0,0 0-52 0 0,0 0-23 0 0,0 0-52 0 0,0 0-59 0 0,0 0-68 0 0,0 0-71 0 0,0 0-68 0 0,0 0-59 0 0,0 0-53 0 0,0 0-179 0 0,0 0-51 0 0,0 0-218 0 0,0 0-582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26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6160 0 0,'0'3'133'0'0,"0"11"-149"0"0,0 0 42 0 0,0 1 41 0 0,0 0 39 0 0,0 0 41 0 0,0 1 40 0 0,0-1 38 0 0,0 1 39 0 0,0 0 39 0 0,0 0 37 0 0,0-1 37 0 0,0 1 38 0 0,0-1 35 0 0,0 0 37 0 0,0 0 35 0 0,0 0 35 0 0,0-14-526 0 0,0-1-1 0 0,0 1 0 0 0,0 0 0 0 0,0 0 0 0 0,0-1 1 0 0,1 1-1 0 0,-1 0 0 0 0,0 0 0 0 0,0-1 1 0 0,0 1-1 0 0,1 0 0 0 0,-1 0 0 0 0,0-1 1 0 0,1 1-1 0 0,-1 0 0 0 0,1-1 0 0 0,-1 1 1 0 0,1-1-1 0 0,-1 1 0 0 0,1 0 0 0 0,-1-1 0 0 0,1 1 1 0 0,0-1-1 0 0,-1 0 0 0 0,1 1-30 0 0,4 4 292 0 0,-2 3-64 0 0,-3-5 66 0 0,0-3-8 0 0,0 0-10 0 0,0 0-24 0 0,0 0-10 0 0,0 0-2 0 0,0 0-11 0 0,0 0-45 0 0,0-3-21 0 0,-1-6 35 0 0,1 0-73 0 0,-1-4-35 0 0,1 9-81 0 0,0 0 1 0 0,0 0-1 0 0,0 0 1 0 0,1 0-1 0 0,0 0 1 0 0,-1 0 0 0 0,2-3-10 0 0,3-4 25 0 0,-4 8-17 0 0,1 0-1 0 0,-1 0 0 0 0,0 0 1 0 0,0-1-1 0 0,0 1 0 0 0,0 0 1 0 0,-1-1-1 0 0,1 1 1 0 0,-1-3-8 0 0,4-12 49 0 0,10-7-18 0 0,-2 5 2 0 0,-11 16-27 0 0,1 0 1 0 0,0 0-1 0 0,0 0 0 0 0,0 0 1 0 0,0 0-1 0 0,1 0 1 0 0,0 1-1 0 0,-1-1 0 0 0,1 1 1 0 0,0 0-1 0 0,1 0 1 0 0,-1 0-1 0 0,0 0 0 0 0,1 1 1 0 0,0-1-1 0 0,0 1 1 0 0,-1 0-1 0 0,1 0 0 0 0,0 0 1 0 0,4 0-7 0 0,-5 0 2 0 0,-1 2-2 0 0,1-1-1 0 0,-1 0 1 0 0,1 0-1 0 0,-1 0 0 0 0,1 0 1 0 0,-1 0-1 0 0,0 0 1 0 0,1-1-1 0 0,-1 1 0 0 0,0-1 1 0 0,0 1-1 0 0,0-1 1 0 0,0-1 0 0 0,0 2-10 0 0,0-1 1 0 0,-1 0-1 0 0,1 0 1 0 0,0 1 0 0 0,1-1-1 0 0,-1 1 1 0 0,1-1 9 0 0,13-1-14 0 0,-13 3 13 0 0,-1 0 1 0 0,1 0 0 0 0,-1-1 0 0 0,1 1 0 0 0,0-1 0 0 0,-1 1 0 0 0,1-1 0 0 0,-1 0-1 0 0,1 0 1 0 0,-1 0 0 0 0,3-1 0 0 0,-3 1 2 0 0,0-1-1 0 0,1 1 1 0 0,-1 0-1 0 0,1 0 1 0 0,-1 1 0 0 0,1-1-1 0 0,0 1 1 0 0,-1-1-1 0 0,1 1 1 0 0,0 0 0 0 0,1 0-2 0 0,62 0 80 0 0,-64 0-77 0 0,1 0 1 0 0,-1 0 0 0 0,1 1-1 0 0,-1-1 1 0 0,0 1 0 0 0,1-1 0 0 0,-1 1-1 0 0,0 0 1 0 0,0 0 0 0 0,0 0 0 0 0,2 2-4 0 0,19 7 68 0 0,-18-8-51 0 0,18 6 70 0 0,-18-7-61 0 0,-1 1-1 0 0,0 0 1 0 0,0 0-1 0 0,0 0 1 0 0,-1 1-1 0 0,1-1 1 0 0,3 4-26 0 0,-3-2 31 0 0,0-1 0 0 0,0 1 0 0 0,0-1 0 0 0,1 0 0 0 0,-1 0 0 0 0,1 0 0 0 0,0-1 0 0 0,0 0 1 0 0,1 1-32 0 0,18 8 216 0 0,-18-7-153 0 0,0 0 1 0 0,-1 0-1 0 0,0 1 1 0 0,4 4-64 0 0,4 4 141 0 0,-4-3-11 0 0,1 1 38 0 0,0 4-28 0 0,-9-12-101 0 0,0 1-1 0 0,0-1 1 0 0,-1 1 0 0 0,1-1-1 0 0,-1 1 1 0 0,0 0-1 0 0,0 0-38 0 0,3 1 136 0 0,7 10 9 0 0,-6-3-18 0 0,-4-12-124 0 0,0 0-1 0 0,0 1 1 0 0,0-1-1 0 0,0 0 0 0 0,0 0 1 0 0,0 0-1 0 0,0 0 1 0 0,0 0-1 0 0,0 0 0 0 0,0 0 1 0 0,0 0-1 0 0,0 0 0 0 0,0 0 1 0 0,0 1-1 0 0,0-1 1 0 0,0 0-1 0 0,0 0 0 0 0,0 0 1 0 0,0 0-1 0 0,0 0 1 0 0,0 0-1 0 0,0 0 0 0 0,-1 0 1 0 0,1 0-1 0 0,0 0 1 0 0,0 1-1 0 0,0-1 0 0 0,0 0 1 0 0,0 0-1 0 0,0 0 0 0 0,0 0 1 0 0,0 0-1 0 0,0 0 1 0 0,0 0-1 0 0,0 0 0 0 0,0 0 1 0 0,0 0-1 0 0,-1 0 1 0 0,1 0-1 0 0,0 0 0 0 0,0 0 1 0 0,0 0-1 0 0,0 0 0 0 0,0 0 1 0 0,0 0-1 0 0,0 0 1 0 0,0 0-1 0 0,0 0 0 0 0,0 0 1 0 0,-1 0-1 0 0,1 0 1 0 0,0 0-1 0 0,0 0 0 0 0,0 0 1 0 0,0 0-1 0 0,0 0 1 0 0,0 0-4 0 0,-11 0 131 0 0,11 0-128 0 0,0 0-1 0 0,0 0 1 0 0,0 0 0 0 0,-1 0 0 0 0,1 0-1 0 0,0 0 1 0 0,0 0 0 0 0,0 0 0 0 0,0 0-1 0 0,0 0 1 0 0,0 0 0 0 0,0 0 0 0 0,0 0-1 0 0,0 0 1 0 0,0 0 0 0 0,-1 0 0 0 0,1 0-1 0 0,0 0 1 0 0,0 0 0 0 0,0 0 0 0 0,0 0-1 0 0,0 0 1 0 0,0 0 0 0 0,0 0 0 0 0,0 0-1 0 0,0 0 1 0 0,0 0 0 0 0,0 0 0 0 0,-1 0-1 0 0,1 0 1 0 0,0 1 0 0 0,0-1 0 0 0,0 0-1 0 0,0 0 1 0 0,0 0 0 0 0,0 0 0 0 0,0 0-1 0 0,0 0 1 0 0,0 0 0 0 0,0 0 0 0 0,0 0-1 0 0,0 0 1 0 0,0 0 0 0 0,0 1 0 0 0,0-1-1 0 0,0 0 1 0 0,0 0 0 0 0,0 0 0 0 0,0 0-1 0 0,0 0 1 0 0,0 0 0 0 0,0 0 0 0 0,0 0 0 0 0,0 0-1 0 0,0 1 1 0 0,0-1 0 0 0,0 0-2 0 0,0 0 12 0 0,1 10 37 0 0,-5-4 52 0 0,-7 5-22 0 0,9-5-18 0 0,2-6-61 0 0,0 0 1 0 0,0 1 0 0 0,0 0 0 0 0,0-1 0 0 0,0 1-1 0 0,0 0 1 0 0,0 0 0 0 0,-1-1 0 0 0,1 1 0 0 0,0 0-1 0 0,0-1 1 0 0,-1 1 0 0 0,1 0 0 0 0,0-1 0 0 0,-1 1-1 0 0,1-1 0 0 0,-7 3-11 0 0,3-3-28 0 0,2 0-44 0 0,1 0-96 0 0,1 0-165 0 0,0 0 185 0 0,0 0-46 0 0,0 0-75 0 0,0 0 91 0 0,0 0-39 0 0,0 0-41 0 0,0 0-38 0 0,0 0-413 0 0,0 0 103 0 0,0 0-53 0 0,0 0-785 0 0,0 0-615 0 0,0 0-1168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25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279 164 5528 0 0,'0'0'124'0'0,"0"0"17"0"0,0 0 11 0 0,0 0-43 0 0,0 0 5 0 0,0 0 54 0 0,0 0 158 0 0,0 3 293 0 0,0 6-206 0 0,0 1 106 0 0,0 24 1438 0 0,0-27-1575 0 0,0 0-43 0 0,0 1-51 0 0,0-1-72 0 0,0 0-87 0 0,0-1-101 0 0,2 6 271 0 0,5 1 38 0 0,-1 0-7 0 0,-4-1-42 0 0,-2 2 123 0 0,0 1-77 0 0,0-1-64 0 0,0 1-52 0 0,0 12 81 0 0,0 18 97 0 0,0-25-198 0 0,0-14-153 0 0,1 0 1 0 0,0 0 0 0 0,1-1 0 0 0,-1 1 0 0 0,2 3-46 0 0,-1-3 38 0 0,0 0 0 0 0,-1-1 0 0 0,0 1 0 0 0,0 0 1 0 0,0 3-39 0 0,-1 20 146 0 0,0 9-17 0 0,0-20-44 0 0,2-6-40 0 0,5 0-18 0 0,-2-3-17 0 0,-2 4 44 0 0,-3-7-1 0 0,0 5-30 0 0,0-8 11 0 0,0-3-87 0 0,0 0-20 0 0,0 0 3 0 0,0 0-52 0 0,0 0-103 0 0,0 0-245 0 0,0-3-441 0 0,0-11-43 0 0</inkml:trace>
  <inkml:trace contextRef="#ctx0" brushRef="#br0" timeOffset="647.04">17 99 7312 0 0,'-13'0'209'0'0,"10"0"-55"0"0,3 0-20 0 0,0 0 36 0 0,0 0 129 0 0,0 0 241 0 0,3 2 18 0 0,-2 0-499 0 0,0-1 1 0 0,1 0-1 0 0,-1 0 1 0 0,1 0-1 0 0,0 0 1 0 0,-1 0-1 0 0,1 0 1 0 0,0 0-1 0 0,0-1 1 0 0,-1 1-1 0 0,1-1 1 0 0,0 1-1 0 0,1-1-59 0 0,13 2 340 0 0,4-2-37 0 0,-15 0-231 0 0,20 1 193 0 0,30 0 161 0 0,-26-6-245 0 0,-7-6-13 0 0,8 6-68 0 0,3-6-32 0 0,0 5-4 0 0,0-4-11 0 0,-15 5-44 0 0,-10 4-8 0 0,0-1-1 0 0,0 0 0 0 0,-1-1 0 0 0,1 0 1 0 0,0-1-1 0 0,1 0-1 0 0,1 0 1 0 0,0 1-1 0 0,8-3 1 0 0,3 1-43 0 0,-9 3-16 0 0,0-1-34 0 0,0-1-42 0 0,2 0-48 0 0,-4 0 58 0 0,15-2-81 0 0,-9 4 12 0 0,-3 1-34 0 0,2 0-110 0 0,26 1-942 0 0,-3 0-74 0 0,-35 0 802 0 0,-3 0 233 0 0,0 0 144 0 0,0 0 50 0 0,2 0 4 0 0,9 0-18 0 0,-11 0 137 0 0,1 0 0 0 0,-1 0 0 0 0,0 0 0 0 0,0 0 0 0 0,0 0 0 0 0,0 0-1 0 0,0 0 1 0 0,0 0 0 0 0,0 0 0 0 0,0 0 0 0 0,0 0 0 0 0,1 0 0 0 0,-1 0 0 0 0,0 0 0 0 0,0 0-1 0 0,0 0 1 0 0,0 0 0 0 0,0 0 0 0 0,0 0 0 0 0,0 0 0 0 0,0 0 0 0 0,0 0 0 0 0,0 0 0 0 0,0 0 0 0 0,1 0-1 0 0,-1 0 1 0 0,0 1 0 0 0,0-1 0 0 0,0 0 0 0 0,0 0 0 0 0,0 0 0 0 0,0 0 0 0 0,0 0 0 0 0,0 0-1 0 0,0 0 1 0 0,0 0 0 0 0,0 0 0 0 0,0 0 0 0 0,0 0 0 0 0,0 0 0 0 0,0 1 0 0 0,0-1 0 0 0,0 0-1 0 0,0 0 1 0 0,0 0 0 0 0,0 0 0 0 0,0 0 0 0 0,0 0 0 0 0,0 0 0 0 0,0 0 0 0 0,0 0 0 0 0,0 1 0 0 0,0-1-1 0 0,0 0 1 0 0,0 0 0 0 0,0 0 0 0 0,0 0 2 0 0,3 14-95 0 0,8-1 89 0 0,-8-7 61 0 0,-3 4-20 0 0,0-9-23 0 0,0 4 154 0 0,0 0-39 0 0,2 2 39 0 0,-1-5-140 0 0,-1-1 0 0 0,1 1 0 0 0,0-1-1 0 0,0 0 1 0 0,0 1 0 0 0,0-1 0 0 0,0 0-1 0 0,0 0 1 0 0,1 1-26 0 0,-1-1 35 0 0,2 5 226 0 0,0 6 5 0 0,8 3 55 0 0,-10-13-172 0 0,0 0-35 0 0,0 1 32 0 0,0 1-72 0 0,-2 2-37 0 0,0-4 52 0 0,3 11 167 0 0,5 4 32 0 0,-1-5-78 0 0,-2-2-29 0 0,1 1-51 0 0,0 0-16 0 0,-3-3-9 0 0,0 0 16 0 0,-2 1 42 0 0,1-1 2 0 0,0 0-41 0 0,2 0-14 0 0,1 3 9 0 0,1 0 18 0 0,-1 3 80 0 0,0-3-78 0 0,4 13 110 0 0,-2 15 282 0 0,-4-32-469 0 0,2 5 52 0 0,0 1 35 0 0,-2 2 37 0 0,-1 3 39 0 0,-1-12-233 0 0,0 1 54 0 0,0 1 47 0 0,0 0 36 0 0,0 4 113 0 0,0 15 386 0 0,0-18-438 0 0,0-7 90 0 0,0-2-34 0 0,0 0-12 0 0,0 0-2 0 0,0 0-19 0 0,0 0-78 0 0,0 0-37 0 0,-4-1 7 0 0,0 1-69 0 0,-1-1-3 0 0,4 0-28 0 0,1 0 0 0 0,-1 0 0 0 0,1 0 0 0 0,0 0 1 0 0,-1 1-1 0 0,1-1 0 0 0,0 0 0 0 0,0 0 1 0 0,0 0-1 0 0,0 0 0 0 0,0 0 0 0 0,0 0 1 0 0,0 1-1 0 0,0-2-5 0 0,1-27 124 0 0,3 4-66 0 0,-3 21-52 0 0,1 0 0 0 0,-1 0 0 0 0,1 0 0 0 0,0 0 0 0 0,1 0 0 0 0,-1 1 0 0 0,0-1 0 0 0,1 1 0 0 0,0-1 0 0 0,0 1 0 0 0,1 0-6 0 0,9-11 46 0 0,-7 7-41 0 0,0 0 0 0 0,1 1 0 0 0,0 0 1 0 0,6-4-6 0 0,-2 3 0 0 0,-4 3 0 0 0,-1 0 0 0 0,0 0 0 0 0,0-1 0 0 0,4-3 0 0 0,-5 3 0 0 0,1 0 0 0 0,0 0 0 0 0,0 1 0 0 0,6-3 0 0 0,-1 0 0 0 0,-5 3 0 0 0,-1 0 0 0 0,1 1 0 0 0,0-1 0 0 0,-1 1 0 0 0,1 0 0 0 0,1 1 0 0 0,-1 0 0 0 0,0 0 0 0 0,1 0 0 0 0,-1 1 0 0 0,1 0 0 0 0,-1 0 0 0 0,1 0 0 0 0,0 1 0 0 0,1 0 0 0 0,6 0-8 0 0,5 0-44 0 0,-17 0 50 0 0,-1 0 1 0 0,1 0 0 0 0,-1 0 0 0 0,1 0 0 0 0,-1 1-1 0 0,1-1 1 0 0,-1 0 0 0 0,1 1 0 0 0,-1-1 0 0 0,1 1 1 0 0,14 10 0 0 0,-11-9 0 0 0,-4-2 0 0 0,-1 1 0 0 0,1-1 0 0 0,0 0 0 0 0,-1 1 0 0 0,1-1 0 0 0,0 0 0 0 0,-1 1 0 0 0,1-1 0 0 0,-1 1 0 0 0,1-1 0 0 0,-1 1 0 0 0,1-1 0 0 0,-1 1 0 0 0,1-1 0 0 0,-1 1 0 0 0,1-1 0 0 0,-1 1 0 0 0,0 0 0 0 0,1-1 0 0 0,-1 1 0 0 0,0 0 0 0 0,1 0 0 0 0,1 4 0 0 0,12 11 0 0 0,-1 1 0 0 0,-12-16 0 0 0,-1 0 0 0 0,1 1 0 0 0,-1-1 0 0 0,1 1 0 0 0,-1-1 0 0 0,0 1 0 0 0,0-1 0 0 0,0 1 0 0 0,0-1 0 0 0,0 1 0 0 0,0-2 0 0 0,0 7 0 0 0,0-6 0 0 0,-1 1 0 0 0,1 0 0 0 0,0 0 0 0 0,0-1 0 0 0,0 1 0 0 0,1 0 0 0 0,-1-1 0 0 0,0 1 0 0 0,1 0 0 0 0,-1-1 0 0 0,1 1 0 0 0,0 1 0 0 0,10 3 0 0 0,-11-6-2 0 0,1 1 1 0 0,-1 0 0 0 0,0 0 0 0 0,1 0 0 0 0,-1-1 0 0 0,0 1 0 0 0,0 0-1 0 0,1 0 1 0 0,-1 0 0 0 0,0 0 0 0 0,0 0 0 0 0,0 0 0 0 0,0-1 0 0 0,0 2 1 0 0,0 13-124 0 0,0-9 11 0 0,0-3-1 0 0,0 0-52 0 0,0-1-61 0 0,0-1-73 0 0,0 0 64 0 0,0 0-36 0 0,0-1-369 0 0,0 1 86 0 0,0-1-50 0 0,2 0-713 0 0,3 0-564 0 0,4 0-1069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28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247 557 6016 0 0,'0'0'133'0'0,"0"0"23"0"0,0 0 11 0 0,0 0-51 0 0,0 0 8 0 0,0 0 60 0 0,0 0 173 0 0,0 0 314 0 0,0 0 29 0 0,0 0-26 0 0,0 0-122 0 0,0 0-52 0 0,0 0-10 0 0,0-2-17 0 0,0-9-61 0 0,0 11-405 0 0,0-1-1 0 0,0 1 1 0 0,1 0 0 0 0,-1 0 0 0 0,0 0 0 0 0,0 0-1 0 0,0 0 1 0 0,0 0 0 0 0,0 0 0 0 0,0 0-1 0 0,0 0 1 0 0,0 0 0 0 0,0-1 0 0 0,0 1-1 0 0,0 0 1 0 0,0 0 0 0 0,0 0 0 0 0,0 0-1 0 0,-1 0 1 0 0,1 0 0 0 0,0 0 0 0 0,0 0-1 0 0,0 0 1 0 0,0 0 0 0 0,0-1 0 0 0,0 1-1 0 0,0 0 1 0 0,0 0 0 0 0,0 0 0 0 0,0 0 0 0 0,0 0-1 0 0,0 0 1 0 0,0 0 0 0 0,0 0 0 0 0,0 0-1 0 0,0 0 1 0 0,-1 0 0 0 0,1 0 0 0 0,0 0-1 0 0,0 0 1 0 0,0 0 0 0 0,0 0 0 0 0,0 0-1 0 0,0 0 1 0 0,0 0 0 0 0,0 0 0 0 0,0 0-1 0 0,-1 0 1 0 0,1 0 0 0 0,0 0 0 0 0,0 0-1 0 0,0 0 1 0 0,0 0 0 0 0,0 0 0 0 0,0 0 0 0 0,0 0-1 0 0,0 0-6 0 0,-11 0 378 0 0,11 0-372 0 0,0 0 0 0 0,-1 0 0 0 0,1 0 1 0 0,0 0-1 0 0,0 0 0 0 0,0 0 0 0 0,0 0 1 0 0,0 0-1 0 0,0 0 0 0 0,0 0 1 0 0,0 0-1 0 0,0 0 0 0 0,0 0 0 0 0,-1 0 1 0 0,1 0-1 0 0,0 0 0 0 0,0 0 0 0 0,0 0 1 0 0,0 0-1 0 0,0 0 0 0 0,0 0 1 0 0,0 0-1 0 0,0 0 0 0 0,0 0 0 0 0,0 0 1 0 0,0 0-1 0 0,-1 0 0 0 0,1 0 0 0 0,0 0 1 0 0,0-1-1 0 0,0 1 0 0 0,0 0 0 0 0,0 0 1 0 0,0 0-1 0 0,0 0 0 0 0,0 0 1 0 0,0 0-1 0 0,0 0 0 0 0,0 0 0 0 0,0 0 1 0 0,0 0-1 0 0,0 0 0 0 0,0-1 0 0 0,0 1 1 0 0,0 0-1 0 0,0 0 0 0 0,0 0 0 0 0,0 0 1 0 0,0 0-1 0 0,0 0 0 0 0,0 0 1 0 0,0 0-1 0 0,0 0 0 0 0,0-1 0 0 0,0 1 1 0 0,0 0-1 0 0,0 0-6 0 0,0-1-21 0 0,0-1 81 0 0,0-1 56 0 0,0-10 426 0 0,-1 9-346 0 0,0 1-119 0 0,0 2-44 0 0,-10-5 167 0 0,7-1-75 0 0,0 3-10 0 0,-1 2 2 0 0,-4 2 76 0 0,2 0-114 0 0,-23 0 372 0 0,7 0-342 0 0,18 2-12 0 0,0 4-55 0 0,-7 6 176 0 0,0-1-23 0 0,5-3-117 0 0,1-3-73 0 0,2 0-76 0 0,0-1 26 0 0,0 1 0 0 0,1-1 0 0 0,0 1 0 0 0,0 0 0 0 0,1 0-1 0 0,-1 0 1 0 0,0 3 45 0 0,-7 14-106 0 0,3-12 90 0 0,-1-1 34 0 0,7-8-21 0 0,0 0 1 0 0,-1 0-1 0 0,1 1 0 0 0,0-1 1 0 0,0 0-1 0 0,0 1 0 0 0,0-1 1 0 0,0 1-1 0 0,0-1 0 0 0,0 1 1 0 0,0 0-1 0 0,1-1 0 0 0,-1 1 1 0 0,0 0-1 0 0,1-1 0 0 0,0 1 1 0 0,-1 0-1 0 0,1 0 0 0 0,0 0 1 0 0,0 0 2 0 0,0-1 0 0 0,0 1 0 0 0,0 0 0 0 0,-1 0 0 0 0,1 0 0 0 0,-1 0 0 0 0,1-1 0 0 0,-1 1 0 0 0,0 0 0 0 0,1 0 0 0 0,-1-1 0 0 0,0 1 0 0 0,0 0 0 0 0,0-1 0 0 0,0 1 0 0 0,0-1 0 0 0,0 1 0 0 0,0 0 0 0 0,0-1 0 0 0,0 1 0 0 0,1 0 0 0 0,-1 0 0 0 0,1-1 0 0 0,-1 1 0 0 0,1 0 0 0 0,0 0 0 0 0,0 0 0 0 0,0 0 0 0 0,-1 10 1 0 0,1-9-2 0 0,-1 1 0 0 0,1-1-1 0 0,0 0 1 0 0,0 1 0 0 0,1-1 0 0 0,-1 0-1 0 0,1 1 1 0 0,-1-1 0 0 0,1 0 0 0 0,0 1 1 0 0,16 29-53 0 0,-4-17 53 0 0,4-2-11 0 0,0-10-35 0 0,15-5 39 0 0,-16 0-4 0 0,-15 2 9 0 0,-1-1 1 0 0,1 0-1 0 0,-1 0 1 0 0,1 0-1 0 0,-1 0 0 0 0,1 0 1 0 0,-1 0-1 0 0,1 0 1 0 0,-1 0-1 0 0,1 0 1 0 0,-1 0-1 0 0,1 0 0 0 0,-1-1 1 0 0,1 1-1 0 0,-1 0 1 0 0,1 0-1 0 0,-1 0 1 0 0,1-1-1 0 0,-1 1 0 0 0,1 0 1 0 0,-1-1-1 0 0,1 1 1 0 0,-1 0-1 0 0,0-1 1 0 0,1 1-1 0 0,-1 0 0 0 0,0-1 1 0 0,1 1-1 0 0,-1-1 1 0 0,0 1-1 0 0,0 0 1 0 0,1-1 0 0 0,3-6-1 0 0,10 1 2 0 0,-8 4 9 0 0,7-5-63 0 0,-8 4 5 0 0,0 1 1 0 0,-1-1-1 0 0,1 0 0 0 0,-1-1 1 0 0,3-2 48 0 0,11-13-141 0 0,-6 6 5 0 0,0 1-45 0 0,0 1-48 0 0,0 4-54 0 0,-1 2 14 0 0,-10 4 241 0 0,0 1 0 0 0,1 0 0 0 0,-1-1 0 0 0,0 1-1 0 0,0-1 1 0 0,0 1 0 0 0,0-1 0 0 0,0 0 0 0 0,0 0 0 0 0,0 1-1 0 0,0-1 1 0 0,0 0 0 0 0,0 0 0 0 0,0 0 0 0 0,-1 0 0 0 0,1 0-1 0 0,0 0 1 0 0,0-1 28 0 0,32-63-1825 0 0,-28 51 1189 0 0,-1 12 379 0 0,3-4-183 0 0,-6 3 339 0 0,0 0 1 0 0,-1-1-1 0 0,1 1 0 0 0,-1 0 1 0 0,0-1-1 0 0,0 1 1 0 0,0-1 100 0 0</inkml:trace>
  <inkml:trace contextRef="#ctx0" brushRef="#br0" timeOffset="329.21">297 0 6448 0 0,'0'0'141'0'0,"0"0"23"0"0,0 0 13 0 0,0 0-51 0 0,0 0-5 0 0,0 0 49 0 0,0 0 151 0 0,0 0 276 0 0,0 0 19 0 0,0 0-21 0 0,0 0-117 0 0,0 0-50 0 0,0 0-10 0 0,0 0-29 0 0,0 0-113 0 0,0 3-55 0 0,-1 5-79 0 0,1 16 122 0 0,3-10-168 0 0,2-5-62 0 0,-4-8-31 0 0,0 0 1 0 0,0 1-1 0 0,0-1 1 0 0,0 1-1 0 0,0 0 1 0 0,-1-1 0 0 0,1 1-1 0 0,-1 0 1 0 0,1-1-1 0 0,-1 1 1 0 0,1 0-1 0 0,-1-1 1 0 0,0 1 0 0 0,0 0-4 0 0,2 14 77 0 0,4 0-12 0 0,1 1 27 0 0,-6 2 34 0 0,-1-6-61 0 0,0-5-8 0 0,0 1 1 0 0,0-1 0 0 0,1 1 0 0 0,1 7-58 0 0,3 1 90 0 0,-3-10-40 0 0,0 0 0 0 0,-1 0 1 0 0,1 0-1 0 0,-1 0 0 0 0,-1 0 1 0 0,1 0-51 0 0,-1 27 199 0 0,0 11 15 0 0,0-38-166 0 0,0 0 1 0 0,1 0-1 0 0,0 0 1 0 0,1-1-1 0 0,-1 1 1 0 0,3 3-49 0 0,0 7 96 0 0,2 16 96 0 0,-1-16-95 0 0,-3-10-41 0 0,0 0 0 0 0,-1-1 0 0 0,0 1 0 0 0,0 0 0 0 0,0 0 0 0 0,-1 1-56 0 0,0 54 495 0 0,1-51-378 0 0,0-2-33 0 0,2-2-19 0 0,1 3-13 0 0,2 5 8 0 0,-4 2 34 0 0,0-1-10 0 0,4 0-24 0 0,1 1-1 0 0,-6-1 26 0 0,-1-14-74 0 0,0 0 0 0 0,1 0 0 0 0,-1 0 0 0 0,0-1 0 0 0,1 1 0 0 0,-1 0 0 0 0,1 0 0 0 0,0 0 0 0 0,0-1 0 0 0,-1 1 0 0 0,1-1 1 0 0,0 1-1 0 0,0 0-11 0 0,1-1 11 0 0,-1 1 0 0 0,-1-1 0 0 0,1 1-1 0 0,0 0 1 0 0,0 0 0 0 0,-1-1 0 0 0,1 1 0 0 0,-1 0 0 0 0,1 0 0 0 0,-1 0 0 0 0,0-1 0 0 0,1 1 0 0 0,-1 0-11 0 0,0 0 10 0 0,0 0-1 0 0,0 0 0 0 0,0-1 1 0 0,1 1-1 0 0,-1 0 1 0 0,1-1-1 0 0,-1 1 0 0 0,1 0 1 0 0,-1-1-1 0 0,1 1 1 0 0,0-1-1 0 0,0 1 0 0 0,0-1 1 0 0,0 1-1 0 0,0-1 1 0 0,0 0-1 0 0,0 1 1 0 0,1-1-10 0 0,1 3 78 0 0,-2 1-41 0 0,-2 3-6 0 0,1-8-20 0 0,0 2 61 0 0,0-2 13 0 0,0 0-13 0 0,0 0 5 0 0,0 0 2 0 0,0 0-6 0 0,0 0-1 0 0,0 0 0 0 0,1 0-38 0 0,1-2-42 0 0,2-2-39 0 0,3-3-77 0 0,-5 4-57 0 0,-1 1 54 0 0,-1-7-165 0 0,0 6 100 0 0,0 2 7 0 0,-1 0-67 0 0,1-1-32 0 0,0 0-45 0 0,0 0-41 0 0,0 1-37 0 0,0-1-162 0 0,0 0-43 0 0,0-1-709 0 0,0 1-682 0 0,0 1-1135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31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6192 0 0,'0'0'133'0'0,"0"0"23"0"0,0 0 13 0 0,0 0 50 0 0,0 0-85 0 0,0 0 109 0 0,0 0 201 0 0,0 0 18 0 0,0 0-12 0 0,0 0-56 0 0,0 0-30 0 0,0 0-4 0 0,0 0-14 0 0,0 0-56 0 0,0 0-30 0 0,0 0-4 0 0,0 0-8 0 0,2 0-35 0 0,9 0-18 0 0,-11-1-192 0 0,1 1 0 0 0,-1 0 1 0 0,0 0-1 0 0,0 0 0 0 0,0 0 1 0 0,0 0-1 0 0,0 0 1 0 0,0 0-1 0 0,0 0 0 0 0,0 0 1 0 0,0 0-1 0 0,0 0 0 0 0,1 0 1 0 0,-1 0-1 0 0,0 0 1 0 0,0 0-1 0 0,0 0 0 0 0,0 0 1 0 0,0 0-1 0 0,0 0 0 0 0,0 0 1 0 0,0 1-1 0 0,0-1 0 0 0,0 0 1 0 0,1 0-1 0 0,-1 0 1 0 0,0 0-1 0 0,0 0 0 0 0,0 0 1 0 0,0 0-1 0 0,0 0 0 0 0,0 0 1 0 0,0 0-1 0 0,0 0 1 0 0,0 0-1 0 0,0 0 0 0 0,0 0 1 0 0,0 1-1 0 0,0-1 0 0 0,0 0 1 0 0,0 0-1 0 0,0 0 0 0 0,0 0 1 0 0,0 0-1 0 0,0 0 1 0 0,0 0-1 0 0,0 0 0 0 0,0 0 1 0 0,0 1-1 0 0,0-1 0 0 0,0 0 1 0 0,0 0-1 0 0,0 0 1 0 0,0 0-1 0 0,0 0 0 0 0,0 0 1 0 0,0 0-4 0 0,0 1 7 0 0,0-1 1 0 0,0 1-1 0 0,0-1 1 0 0,0 0 0 0 0,0 1-1 0 0,0-1 1 0 0,0 1-1 0 0,0-1 1 0 0,0 1 0 0 0,0-1-1 0 0,1 0 1 0 0,-1 1-1 0 0,0-1 1 0 0,0 1 0 0 0,0-1-1 0 0,0 0 1 0 0,1 1-1 0 0,-1-1 1 0 0,0 1 0 0 0,1-1-1 0 0,-1 0 1 0 0,0 0-1 0 0,0 1 1 0 0,1-1 0 0 0,-1 0-1 0 0,0 1 1 0 0,1-1 0 0 0,-1 0-1 0 0,1 0 1 0 0,-1 0-1 0 0,1 1-7 0 0,6 4 106 0 0,-2 6 33 0 0,2-7-51 0 0,-6-4-82 0 0,-1 1-1 0 0,0-1 1 0 0,1 0-1 0 0,-1 0 0 0 0,1 1 1 0 0,-1-1-1 0 0,1 0 1 0 0,-1 1-1 0 0,0-1 1 0 0,1 1-1 0 0,-1-1 1 0 0,0 0-1 0 0,1 1 0 0 0,-1-1 1 0 0,0 1-1 0 0,0-1 1 0 0,1 1-1 0 0,-1-1 1 0 0,0 1-1 0 0,0-1 0 0 0,0 1 1 0 0,0-1-1 0 0,0 1 1 0 0,0-1-1 0 0,0 1 1 0 0,0-1-1 0 0,0 1 1 0 0,0-1-1 0 0,0 1 0 0 0,0-1 1 0 0,0 1-1 0 0,0 0-5 0 0,0-1 4 0 0,0 1-1 0 0,0-1 1 0 0,-1 1-1 0 0,1-1 1 0 0,0 1-1 0 0,0-1 1 0 0,0 1-1 0 0,0-1 0 0 0,0 1 1 0 0,1-1-1 0 0,-1 1 1 0 0,0-1-1 0 0,0 1 1 0 0,0-1-1 0 0,0 1 1 0 0,1-1-1 0 0,-1 1 1 0 0,0-1-1 0 0,0 1 1 0 0,1-1-1 0 0,-1 1 0 0 0,0-1 1 0 0,1 0-1 0 0,-1 1 1 0 0,0-1-1 0 0,1 0 1 0 0,-1 1-1 0 0,1-1 1 0 0,-1 0-1 0 0,0 1 1 0 0,1-1-1 0 0,0 0-3 0 0,6 5 43 0 0,-2 8 21 0 0,0-4-33 0 0,-4-8-21 0 0,0 1 0 0 0,0-1-1 0 0,0 1 1 0 0,0-1 0 0 0,-1 1 0 0 0,1-1 0 0 0,0 1 0 0 0,-1 0 0 0 0,1-1-1 0 0,-1 1 1 0 0,0 0 0 0 0,0 0 0 0 0,1-1 0 0 0,-1 1-10 0 0,3 14 104 0 0,9 0 7 0 0,-10-14-92 0 0,0 0-1 0 0,0 0 1 0 0,0 0 0 0 0,-1 1 0 0 0,1-1 0 0 0,-1 0 0 0 0,1 1-19 0 0,1 16 141 0 0,-2-12-94 0 0,0 0 1 0 0,0 0-1 0 0,1 0 0 0 0,-1 0 0 0 0,2 3-47 0 0,2 7 83 0 0,1 16 50 0 0,-2-16-105 0 0,-1-10-29 0 0,-2 0 1 0 0,1 0 0 0 0,-1 0 0 0 0,0-1 0 0 0,0 2 0 0 0,-1-1 0 0 0,1 3-1 0 0,0 1 1 0 0,0-1 0 0 0,1 1 0 0 0,2 7 0 0 0,1 1 17 0 0,0 16 60 0 0,6 1 6 0 0,-5 8-3 0 0,8 4 7 0 0,-10-39-76 0 0,-2 0 0 0 0,1 0 0 0 0,-1 0 1 0 0,0 0-1 0 0,0 0 0 0 0,-1 3-11 0 0,-1 4 40 0 0,-1-12-21 0 0,1 0-1 0 0,0 0 0 0 0,0 0 0 0 0,1 0 0 0 0,0 1 0 0 0,-1-1 0 0 0,2 0-18 0 0,3 12 80 0 0,-3-12-63 0 0,-1-1 1 0 0,0 0 0 0 0,0 1-1 0 0,0 0 1 0 0,0-1 0 0 0,-1 1-1 0 0,1 0 1 0 0,-1-1 0 0 0,0 1-18 0 0,0 0 19 0 0,0 0 1 0 0,1 0-1 0 0,-1 0 1 0 0,1 0-1 0 0,0 0 1 0 0,0 0-1 0 0,1 0 1 0 0,-1 0-1 0 0,1 0 1 0 0,-1-1-1 0 0,3 3-19 0 0,-3-4 12 0 0,-1 0 0 0 0,1 0 0 0 0,-1 0 0 0 0,1 0 0 0 0,-1 1 0 0 0,0-1 0 0 0,0 0 0 0 0,0 0 0 0 0,0 0 0 0 0,0 0 0 0 0,0 0-12 0 0,0 9 46 0 0,-1-2-14 0 0,0 13 37 0 0,5-7 14 0 0,1-6-37 0 0,-4-8-36 0 0,0 1 1 0 0,0-1-1 0 0,0 1 0 0 0,0-1 1 0 0,0 1-1 0 0,-1-1 1 0 0,1 1-1 0 0,-1 0 0 0 0,1-1 1 0 0,-1 1-1 0 0,1 0 1 0 0,-1-1-1 0 0,0 1 1 0 0,0 0-11 0 0,0 10 41 0 0,0 1 61 0 0,0 26 384 0 0,0-24-341 0 0,0-12-31 0 0,0-3-2 0 0,0 0-3 0 0,0 0-11 0 0,0 0-2 0 0,0 0 0 0 0,0 0-4 0 0,0 0-17 0 0,0 0-10 0 0,0 0-1 0 0,0 0 0 0 0,0 0 0 0 0,0 0-32 0 0,0 0-122 0 0,0 0 17 0 0,0 0-77 0 0,0 0-90 0 0,0 0 69 0 0,0 0-40 0 0,0 0-44 0 0,0 0-41 0 0,0 0-37 0 0,0 0-34 0 0,-1 0-239 0 0,1-1-57 0 0,-2-1-783 0 0,-2-2-619 0 0,-5-5-1176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42.2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4056 0 0,'0'0'117'0'0,"0"0"-23"0"0,0 0 7 0 0,0 0 48 0 0,0 0 138 0 0,0 0 256 0 0,0 0 22 0 0,0 0 15 0 0,0 0 52 0 0,0 0 28 0 0,0 0 4 0 0,0 0-277 0 0,0 0-162 0 0,0 0-44 0 0,0 0 31 0 0,0 0 84 0 0,0 0-21 0 0,0 0-17 0 0,0 0-54 0 0,0 0-20 0 0,3 3-6 0 0,-2-2-162 0 0,0 0 1 0 0,0 0 0 0 0,1 1 0 0 0,-1-1-1 0 0,0 1 1 0 0,0-1 0 0 0,-1 1 0 0 0,1-1-1 0 0,0 1 1 0 0,0-1 0 0 0,-1 1 0 0 0,1 0-1 0 0,-1-1 1 0 0,1 1 0 0 0,-1 0 0 0 0,0-1-1 0 0,0 1 1 0 0,0 1-17 0 0,0-1 13 0 0,1 0 0 0 0,-1-1 0 0 0,0 1 1 0 0,1 0-1 0 0,-1 0 0 0 0,1 0 0 0 0,-1-1 0 0 0,1 1 0 0 0,0 0 0 0 0,0 0 1 0 0,-1-1-1 0 0,1 1 0 0 0,1-1-13 0 0,-1 1 13 0 0,0 0 0 0 0,0-1 0 0 0,-1 1 0 0 0,1 0-1 0 0,0-1 1 0 0,0 1 0 0 0,-1 0 0 0 0,1 0 0 0 0,-1-1 0 0 0,0 1 0 0 0,1 0 0 0 0,-1 0 0 0 0,0 0-13 0 0,0 0 11 0 0,0-1 1 0 0,0 1-1 0 0,0 0 1 0 0,1-1 0 0 0,-1 1-1 0 0,1-1 1 0 0,-1 1-1 0 0,1 0 1 0 0,-1-1-1 0 0,1 1 1 0 0,0-1 0 0 0,0 0-1 0 0,0 1-11 0 0,5 12 74 0 0,-4-7-42 0 0,-1 1 0 0 0,0-1-1 0 0,0 1 1 0 0,-1-1 0 0 0,0 1 0 0 0,0 0 0 0 0,-1 3-32 0 0,0-2 34 0 0,0 0 0 0 0,1 1-1 0 0,1-1 1 0 0,-1 0 0 0 0,3 9-34 0 0,24 94 248 0 0,-24-77-162 0 0,-3-29-63 0 0,0-1-1 0 0,0 1 0 0 0,1 0 1 0 0,1 4-23 0 0,1 0 33 0 0,1 0 1 0 0,0-1-1 0 0,0 0 1 0 0,1 0 0 0 0,5 7-34 0 0,-8-14 10 0 0,0 1 1 0 0,-1 0 0 0 0,1 0-1 0 0,-1-1 1 0 0,1 1 0 0 0,-1 0-1 0 0,0 0 1 0 0,0 0 0 0 0,0 0-1 0 0,0 1 1 0 0,-1-1 0 0 0,1 0-1 0 0,-1 0 1 0 0,0 0 0 0 0,0 2-11 0 0,0-3 7 0 0,0 0 0 0 0,0-1 1 0 0,0 1-1 0 0,1 0 0 0 0,-1 0 1 0 0,0-1-1 0 0,1 1 1 0 0,-1 0-1 0 0,1-1 0 0 0,0 1 1 0 0,-1 0-1 0 0,1-1 0 0 0,0 1 1 0 0,0-1-8 0 0,6 12 30 0 0,-2 15-3 0 0,-3-23-5 0 0,0 1 1 0 0,1-1 0 0 0,-1 0 0 0 0,1 1 0 0 0,0-1 0 0 0,1 1-23 0 0,10 10 87 0 0,-3-5-55 0 0,-11-10 49 0 0,-2 0-37 0 0,-7 0 2 0 0,9-1-24 0 0,-3 0 97 0 0,3 0 1 0 0,0 0 2 0 0,0 0 13 0 0,0 0 8 0 0,0 0 1 0 0,0 0-3 0 0,0 0-12 0 0,0 0-7 0 0,0 0-2 0 0,3 0-20 0 0,-2 0-98 0 0,-1 0 0 0 0,1 0 0 0 0,0 0 1 0 0,0 0-1 0 0,-1 0 0 0 0,1 0 1 0 0,0 0-1 0 0,-1-1 0 0 0,1 1 1 0 0,0 0-1 0 0,-1 0 0 0 0,1-1 1 0 0,0 1-1 0 0,-1 0 0 0 0,1-1-2 0 0,-1 0 5 0 0,1 1 0 0 0,-1-1 1 0 0,1 0-1 0 0,-1 0 0 0 0,0 0 0 0 0,0 0 0 0 0,1 1 0 0 0,-1-1 0 0 0,0 0 1 0 0,0 0-1 0 0,0 0 0 0 0,0 0 0 0 0,0 0 0 0 0,0 0-5 0 0,-1-7 38 0 0,1 6-34 0 0,0 0 0 0 0,0-1 1 0 0,0 1-1 0 0,0 0 1 0 0,0 0-1 0 0,1-1 0 0 0,-1 1 1 0 0,1 0-1 0 0,-1 0 1 0 0,1-1-5 0 0,4-6 0 0 0,-3 8 1 0 0,-1 0-1 0 0,-1-1 1 0 0,1 1 0 0 0,0-1 0 0 0,0 0-1 0 0,-1 1 1 0 0,1-1 0 0 0,0 1 0 0 0,-1-1-1 0 0,0 0 1 0 0,1 0 0 0 0,-1 1-1 0 0,0-1 1 0 0,0 0-1 0 0,0 0 4 0 0,0 1 0 0 0,0-1 0 0 0,1 0-1 0 0,-1 0 1 0 0,1 1 0 0 0,-1-1 0 0 0,1 0-1 0 0,-1 1 1 0 0,1-1 0 0 0,0 1 0 0 0,0-1 0 0 0,-1 1-1 0 0,1-1 1 0 0,1 1-4 0 0,3-8 1 0 0,0-2-1 0 0,-4 9 0 0 0,0 0 0 0 0,0-1 0 0 0,0 1 0 0 0,0 0 0 0 0,1 0 0 0 0,-1 0 0 0 0,1-1 0 0 0,0 2 0 0 0,0-2 0 0 0,6-4 0 0 0,-5 4 0 0 0,1-1 0 0 0,-1 1 0 0 0,0-1 0 0 0,0 1 0 0 0,0-1 0 0 0,0 0 0 0 0,2-7-4 0 0,-4 8-2 0 0,0 1-1 0 0,0 0 1 0 0,0-1 0 0 0,1 1 0 0 0,-1 0-1 0 0,1 0 1 0 0,-1 0 0 0 0,1 0 0 0 0,0 0 6 0 0,6-6-12 0 0,-5 4 12 0 0,0 1 0 0 0,0 0 0 0 0,1 0 0 0 0,0 0 0 0 0,0 0 0 0 0,0 0 0 0 0,9-3-11 0 0,-8 0-18 0 0,-5 5 29 0 0,0 1-1 0 0,1-1 0 0 0,-1 1 0 0 0,0-1 0 0 0,1 1 1 0 0,-1 0-1 0 0,0-1 0 0 0,1 1 0 0 0,-1-1 1 0 0,0 1-1 0 0,1 0 0 0 0,-1-1 0 0 0,1 1 0 0 0,-1 0 1 0 0,1 0-1 0 0,-1-1 0 0 0,0 1 0 0 0,1 0 1 0 0,-1 0-1 0 0,1 0 0 0 0,-1 0 0 0 0,1-1 1 0 0,-1 1-1 0 0,1 0 0 0 0,0 0 0 0 0,-1 0 0 0 0,1 0 1 0 0,-1 0-1 0 0,1 0 0 0 0,-1 0 0 0 0,1 0 1 0 0,0 1 0 0 0,40-1-51 0 0,-1 0-29 0 0,-38 0 77 0 0,0 0 1 0 0,-1 0 0 0 0,1 0-1 0 0,-1 0 1 0 0,1 0-1 0 0,-1 1 1 0 0,0-1 0 0 0,1 0-1 0 0,-1 1 1 0 0,1-1 2 0 0,14 14-43 0 0,-10-8 35 0 0,1 1 0 0 0,13 13-40 0 0,-4-4 38 0 0,-2 1 10 0 0,2 15 0 0 0,-13-28 0 0 0,-2 3 0 0 0,-2 15 0 0 0,0 6 3 0 0,1-28-2 0 0,0 0 0 0 0,0 1-1 0 0,0-1 1 0 0,0 0 0 0 0,0 0-1 0 0,-1 0 1 0 0,1 1-1 0 0,0-1 1 0 0,0 0 0 0 0,0 0-1 0 0,0 0 1 0 0,0 0 0 0 0,0 1-1 0 0,0-1 1 0 0,0 0-1 0 0,-1 0 1 0 0,1 0 0 0 0,0 0-1 0 0,0 0 1 0 0,0 1 0 0 0,0-1-1 0 0,0 0 1 0 0,-1 0-1 0 0,1 0 1 0 0,0 0 0 0 0,0 0-1 0 0,0 0 1 0 0,0 0 0 0 0,-1 0-1 0 0,1 0 1 0 0,0 0-1 0 0,0 0 1 0 0,0 0 0 0 0,-1 0-1 0 0,1 0 1 0 0,0 0-1 0 0,-7 4 27 0 0,1 7-6 0 0,-5-6 22 0 0,6 6-22 0 0,-9-5 22 0 0,10-3-41 0 0,-1 0 1 0 0,1 0 0 0 0,0 1-1 0 0,0 0 1 0 0,-1 1-3 0 0,1 0 8 0 0,4-5-6 0 0,0 0-1 0 0,-1 1 1 0 0,1-1 0 0 0,0 0-1 0 0,0 0 1 0 0,-1 0 0 0 0,1 1-1 0 0,0-1 1 0 0,-1 0 0 0 0,1 0-1 0 0,0 0 1 0 0,0 0 0 0 0,-1 0-1 0 0,1 1 1 0 0,0-1-1 0 0,-1 0 1 0 0,1 0 0 0 0,0 0-1 0 0,-1 0 1 0 0,1 0 0 0 0,0 0-1 0 0,-1 0 1 0 0,1 0 0 0 0,0 0-1 0 0,-1 0 1 0 0,1 0-2 0 0,-3-1 3 0 0,1 1 1 0 0,-1 1 0 0 0,1-1-1 0 0,-1 0 1 0 0,1 1-1 0 0,0-1 1 0 0,-1 1-1 0 0,1-1 1 0 0,0 1-1 0 0,-1 0 1 0 0,1 0 0 0 0,0 0-1 0 0,0 1 1 0 0,0-1-1 0 0,0 0 1 0 0,0 1-1 0 0,0-1 1 0 0,-1 2-4 0 0,2-2 3 0 0,0 1 0 0 0,0-1 0 0 0,-1 0 1 0 0,1 0-1 0 0,0 1 0 0 0,-1-1 0 0 0,1 0 0 0 0,-1 0 1 0 0,1 0-1 0 0,-1-1 0 0 0,0 1 0 0 0,1 0 0 0 0,-1-1 1 0 0,0 1-1 0 0,1-1 0 0 0,-1 1 0 0 0,0-1 0 0 0,0 0 1 0 0,0 0-1 0 0,0 0-3 0 0,1 0 1 0 0,-1 0 0 0 0,1 0 0 0 0,-1 0 0 0 0,1 1 0 0 0,-1-1 0 0 0,1 0 0 0 0,-1 0 0 0 0,1 1 0 0 0,-1-1 1 0 0,1 1-2 0 0,-7 4 0 0 0,6-4 0 0 0,1 0 0 0 0,-1 0 0 0 0,1 0 0 0 0,-1 0 0 0 0,1-1 0 0 0,-1 1 0 0 0,0 0 0 0 0,1-1 0 0 0,-1 1 0 0 0,0-1 0 0 0,1 0 0 0 0,-1 1 0 0 0,0-1 0 0 0,0 0 0 0 0,-2 0-105 0 0,0 0 60 0 0,-2 0 46 0 0,-2 0 42 0 0,3 0-32 0 0,0 0-50 0 0,2 0-28 0 0,0 0-43 0 0,0 0-21 0 0,1 0-41 0 0,-1 0-47 0 0,1 0-51 0 0,0 0 3 0 0,0 0-43 0 0,0 0-44 0 0,0 0-48 0 0,0 0-51 0 0,0 0-53 0 0,1 0-57 0 0,-1 0-59 0 0,0 0-1140 0 0,2 0-1000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44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82 6296 0 0,'0'0'184'0'0,"0"0"42"0"0,0 0 56 0 0,0 3 26 0 0,0 0-199 0 0,0-1-61 0 0,-1 0 1 0 0,1 0-1 0 0,0 0 0 0 0,0 0 0 0 0,1 0 1 0 0,-1 0-1 0 0,0 0 0 0 0,1-1 0 0 0,-1 1 1 0 0,1 0-1 0 0,0 1-48 0 0,6 2 251 0 0,-7-5-233 0 0,0 0 0 0 0,1 0-1 0 0,-1 1 1 0 0,1-1 0 0 0,-1 0-1 0 0,1 1 1 0 0,-1-1 0 0 0,0 0-1 0 0,1 1 1 0 0,-1-1 0 0 0,0 0-1 0 0,1 1 1 0 0,-1-1 0 0 0,0 1-1 0 0,1-1 1 0 0,-1 1 0 0 0,0-1 0 0 0,0 1-1 0 0,0-1 1 0 0,1 1 0 0 0,-1-1-1 0 0,0 1 1 0 0,0-1 0 0 0,0 1-1 0 0,0-1 1 0 0,0 1 0 0 0,0-1-1 0 0,0 1 1 0 0,0-1 0 0 0,0 1-1 0 0,0-1 1 0 0,-1 1-18 0 0,1 11 335 0 0,-1 2-1 0 0,2-4-141 0 0,0-3-65 0 0,1-1-37 0 0,5 5 29 0 0,-1-2-42 0 0,-4-6-55 0 0,0 0-1 0 0,0-1 0 0 0,0 1 1 0 0,-1 0-1 0 0,1 0 0 0 0,-1 0 1 0 0,1 1-23 0 0,0 7 84 0 0,-1 3 39 0 0,2 9 81 0 0,-1-19-146 0 0,-1 0-1 0 0,1 0 1 0 0,0 0 0 0 0,1 0 0 0 0,1 2-58 0 0,5 16 202 0 0,-5-11-79 0 0,2 2 68 0 0,7 12 116 0 0,1-1-27 0 0,-13-22-262 0 0,-1-1 0 0 0,1 1 1 0 0,-1-1-1 0 0,0 1 1 0 0,0-1-1 0 0,1 1 0 0 0,-1-1 1 0 0,0 1-1 0 0,0-1 0 0 0,0 1-18 0 0,0-1 19 0 0,0 1-1 0 0,0-1 1 0 0,0 1-1 0 0,0-1 1 0 0,0 1-1 0 0,1-1 0 0 0,-1 1 1 0 0,0-1-1 0 0,1 1 1 0 0,-1-1-19 0 0,11 13 184 0 0,-8-10-5 0 0,-2 0-92 0 0,-2 4-11 0 0,1-8-49 0 0,0 4 3 0 0,0-1 60 0 0,0-1 50 0 0,0 0 44 0 0,1 0 83 0 0,-1-1 36 0 0,0 0 691 0 0,0-2-535 0 0,0-1-89 0 0,-1 1-195 0 0,1 0-73 0 0,-1 0-84 0 0,1 0-68 0 0,-1 0-77 0 0,0 0-85 0 0,-5-4 318 0 0,5 5-100 0 0,1 0-1 0 0,-1-1 0 0 0,1 1 1 0 0,-1 0-1 0 0,1 0 0 0 0,0-1 1 0 0,-1 1-1 0 0,1 0 0 0 0,-1-1 1 0 0,1 1-1 0 0,0-1 0 0 0,-1 1 1 0 0,1 0-1 0 0,0-1 0 0 0,0 1 1 0 0,-1-1-1 0 0,1 1 0 0 0,0-1 1 0 0,0 1-1 0 0,0-1 0 0 0,0 1 1 0 0,-1-1-1 0 0,1 1 0 0 0,0-1 1 0 0,0 1-1 0 0,0-1 0 0 0,0 1 1 0 0,0-1-1 0 0,0 1 0 0 0,0-1 1 0 0,0 1-1 0 0,1-1-5 0 0,-1 0 6 0 0,0 0 0 0 0,0 0 0 0 0,0 0-1 0 0,0 0 1 0 0,0 0 0 0 0,0 0 0 0 0,0 0 0 0 0,-1 0 0 0 0,1 0 0 0 0,0 0 0 0 0,-1 0 0 0 0,1 0 0 0 0,0 0 0 0 0,-1 0-1 0 0,1 1 1 0 0,-1-1 0 0 0,1 0 0 0 0,-1 0 0 0 0,0 0 0 0 0,0 0-6 0 0,-4-6 54 0 0,-2-5 49 0 0,4 8-94 0 0,-6-16 10 0 0,7-2 29 0 0,2 17-40 0 0,-1-1 0 0 0,0 1 1 0 0,0 0-1 0 0,-1-1 1 0 0,-1-4-9 0 0,1 5 6 0 0,0-1-1 0 0,1 0 1 0 0,0 0-1 0 0,0 0 1 0 0,0-1 0 0 0,1 1-6 0 0,0 0 0 0 0,1 0 0 0 0,-1 1 0 0 0,1-1 0 0 0,1 0 0 0 0,-1 1 0 0 0,2-3 0 0 0,-1 3 0 0 0,-1 0 0 0 0,1-1 0 0 0,-1 1 0 0 0,0-1 0 0 0,-1 0 0 0 0,1-1 0 0 0,-1 1 0 0 0,-1 0 0 0 0,2-1 0 0 0,-1 1 0 0 0,1 0 0 0 0,0 0 0 0 0,0 0 0 0 0,0 0 0 0 0,1 0 0 0 0,0 0 0 0 0,0 1 0 0 0,1-1 0 0 0,0-1 0 0 0,10-15-2 0 0,-10 17 8 0 0,-1 1 0 0 0,0 0 0 0 0,1-1 0 0 0,0 1 0 0 0,0 0 0 0 0,0 1 0 0 0,1-1 0 0 0,-1 1 0 0 0,1-1 0 0 0,0 1 0 0 0,1-1-7 0 0,18-5 2 0 0,1-1-2 0 0,-16 5 2 0 0,-7 4-1 0 0,1 0 0 0 0,-1 0 0 0 0,1 0 0 0 0,-1 0 0 0 0,1 1 0 0 0,0-1 0 0 0,-1 1 0 0 0,1-1 0 0 0,0 1 0 0 0,-1-1 0 0 0,1 1 0 0 0,0 0 0 0 0,0 0 0 0 0,-1-1 0 0 0,2 2-1 0 0,3-2 2 0 0,0 0-1 0 0,0 0 0 0 0,0 0 0 0 0,0-1 0 0 0,3-1 0 0 0,-4 1-2 0 0,1 1-1 0 0,0-1 1 0 0,-1 1-1 0 0,1 0 1 0 0,4 0 2 0 0,12 4-49 0 0,-8 3 37 0 0,-12-5 12 0 0,1 0 0 0 0,-1 0 0 0 0,0 0 0 0 0,1 0 0 0 0,-1 0 0 0 0,0-1 0 0 0,1 1 0 0 0,-1-1 0 0 0,1 0 0 0 0,-1 1 0 0 0,1-1 1 0 0,0 0-1 0 0,2-1 0 0 0,0 1 0 0 0,-1 0 0 0 0,1 0 0 0 0,0 1 0 0 0,0-1 0 0 0,-1 1 0 0 0,1 0 0 0 0,0 1 0 0 0,-1-1 0 0 0,1 1 0 0 0,-1 0 0 0 0,1 0 0 0 0,-1 0 0 0 0,-2-1 0 0 0,-1-1 0 0 0,1 1 0 0 0,-1-1 0 0 0,1 0 0 0 0,-1 1 0 0 0,1-1 0 0 0,-1 0 0 0 0,1 0 0 0 0,-1 0 0 0 0,1 0 0 0 0,-1 0-1 0 0,1 0 0 0 0,-1 0 0 0 0,1 0 0 0 0,-1 0-1 0 0,1 0 1 0 0,-1 1 0 0 0,1-1 0 0 0,-1 1 0 0 0,1-1 0 0 0,-1 1 1 0 0,8 4-23 0 0,3 2-7 0 0,0-6-32 0 0,-6-1-39 0 0,1 0-34 0 0,10 0-351 0 0,-15 0 386 0 0,-2 0 6 0 0,1 1-17 0 0,-1-1-38 0 0,1 0-12 0 0,-1 1-41 0 0,1-1-44 0 0,0 1-51 0 0,0 0-212 0 0,0 1-96 0 0,1 0-79 0 0,0 0-66 0 0,1 0-254 0 0,1 3-580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44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66 8480 0 0,'0'0'248'0'0,"0"0"-6"0"0,0 0-118 0 0,0 0 59 0 0,0 0 45 0 0,0 0 11 0 0,0 0 9 0 0,3-2 34 0 0,8-9 20 0 0,-5 8 2 0 0,6 0-28 0 0,3-8 5 0 0,-12 9-71 0 0,1 1-94 0 0,0 0-58 0 0,1 2-29 0 0,-2 0 41 0 0,12-4 134 0 0,-8-1-133 0 0,1-3-6 0 0,-1 3 44 0 0,3 5-84 0 0,-8-1-3 0 0,9 1 8 0 0,-8-1-26 0 0,0 1-1 0 0,0-1 1 0 0,-1 0 0 0 0,1 0 0 0 0,0 0 0 0 0,0-1-1 0 0,0 1 1 0 0,0-1 0 0 0,0 1 0 0 0,0-1 0 0 0,1 0-4 0 0,0-6 11 0 0,-4 6-10 0 0,1 1 0 0 0,-1-1 0 0 0,0 1-1 0 0,0 0 1 0 0,1-1 0 0 0,-1 1 0 0 0,0-1 0 0 0,1 1-1 0 0,-1 0 1 0 0,1-1 0 0 0,-1 1 0 0 0,0 0 0 0 0,1-1-1 0 0,-1 1 1 0 0,1 0 0 0 0,-1 0 0 0 0,1-1 0 0 0,-1 1 0 0 0,1 0-1 0 0,-1 0 1 0 0,1 0 0 0 0,-1 0 0 0 0,1 0 0 0 0,-1-1-1 0 0,1 1 1 0 0,-1 0 0 0 0,1 0 0 0 0,-1 0 0 0 0,1 1-1 0 0,-1-1 1 0 0,1 0 0 0 0,0 0-1 0 0,3 0-50 0 0,7 0-4 0 0,-5 0-56 0 0,-3 0-14 0 0,0 0-62 0 0,0 0-77 0 0,-1 0-90 0 0,0 0 78 0 0,0 0-42 0 0,-1 0-38 0 0,1 0-33 0 0,0 0-115 0 0,0 0-33 0 0,4 0-1187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45.1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7312 0 0,'0'0'165'0'0,"0"0"22"0"0,0 3 9 0 0,0-2-185 0 0,0 0 1 0 0,0-1 0 0 0,0 1 0 0 0,0 0-1 0 0,0-1 1 0 0,0 1 0 0 0,0 0 0 0 0,-1-1-1 0 0,1 1 1 0 0,0 0 0 0 0,0-1 0 0 0,-1 1-1 0 0,1 0 1 0 0,0-1 0 0 0,-1 1-12 0 0,-10 4 36 0 0,9 2-22 0 0,2-3 38 0 0,0-4-52 0 0,0 3 109 0 0,0-3 122 0 0,0 0 204 0 0,0 3 12 0 0,1 5-161 0 0,4-5-35 0 0,2 2-26 0 0,-2 2-32 0 0,-5-6-181 0 0,0-1 1 0 0,1 0-1 0 0,-1 1 0 0 0,0-1 0 0 0,0 1 0 0 0,1-1 0 0 0,-1 1 0 0 0,0-1 0 0 0,1 0 1 0 0,-1 1-1 0 0,1-1 0 0 0,-1 0 0 0 0,0 1 0 0 0,1-1 0 0 0,-1 0 0 0 0,1 0 1 0 0,-1 1-1 0 0,1-1 0 0 0,-1 0 0 0 0,1 0 0 0 0,-1 0 0 0 0,1 0 0 0 0,-1 0 1 0 0,1 0-1 0 0,-1 0 0 0 0,1 0 0 0 0,-1 0 0 0 0,1 0 0 0 0,-1 0 0 0 0,1 0 1 0 0,-1 0-1 0 0,1 0-12 0 0,14 0 355 0 0,0 1-91 0 0,4-1-64 0 0,-1 1-67 0 0,2-2-32 0 0,5-3 4 0 0,-11-2-45 0 0,-13 5-53 0 0,1 0 0 0 0,-1 0 0 0 0,1 0 0 0 0,-1 0 0 0 0,1 1 1 0 0,-1-1-1 0 0,1 1 0 0 0,0-1 0 0 0,-1 1 0 0 0,1 0 0 0 0,0 0 0 0 0,-1 0 0 0 0,1 0-7 0 0,1 0-7 0 0,-1-1 0 0 0,1 1-1 0 0,-1 0 1 0 0,1 0 0 0 0,0-1 0 0 0,-1 0-1 0 0,1 1 1 0 0,-1-1 0 0 0,1 0-1 0 0,-1 0 1 0 0,2-1 7 0 0,12-5-68 0 0,1 5-22 0 0,0 2-14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43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233 131 4952 0 0,'0'0'108'0'0,"0"0"17"0"0,0 0 11 0 0,0-2-17 0 0,0-17 26 0 0,0 10 76 0 0,0 7 150 0 0,0 2 12 0 0,-3 0 3 0 0,-8 0 13 0 0,8 0 8 0 0,3 0 1 0 0,0-3-15 0 0,0-8-62 0 0,0 11-326 0 0,0 0 0 0 0,0 0 1 0 0,0 0-1 0 0,0 0 0 0 0,0-1 0 0 0,0 1 1 0 0,0 0-1 0 0,0 0 0 0 0,0 0 0 0 0,0 0 1 0 0,0 0-1 0 0,0 0 0 0 0,0 0 0 0 0,0 0 1 0 0,0 0-1 0 0,0-1 0 0 0,0 1 0 0 0,0 0 1 0 0,0 0-1 0 0,0 0 0 0 0,0 0 1 0 0,0 0-1 0 0,0 0 0 0 0,0 0 0 0 0,0 0 1 0 0,0 0-1 0 0,0 0 0 0 0,0 0 0 0 0,0 0 1 0 0,0-1-1 0 0,0 1 0 0 0,0 0 0 0 0,0 0 1 0 0,-1 0-1 0 0,1 0 0 0 0,0 0 0 0 0,0 0 1 0 0,0 0-1 0 0,0 0 0 0 0,0 0 0 0 0,0 0 1 0 0,0 0-1 0 0,0 0 0 0 0,0 0 1 0 0,0 0-1 0 0,-1 0 0 0 0,1 0 0 0 0,0 0 1 0 0,0 0-1 0 0,0 0 0 0 0,0 0 0 0 0,0 0 1 0 0,0 0-1 0 0,0 0 0 0 0,0 0 0 0 0,0 0 1 0 0,-1 0-6 0 0,1 0-20 0 0,-2 0 39 0 0,0 0 45 0 0,0 0 34 0 0,-13 0 503 0 0,10 1-480 0 0,1 1-86 0 0,-5 4 43 0 0,7-3-34 0 0,-6 4 110 0 0,-12 13-36 0 0,8-7-76 0 0,4-6-14 0 0,-1 2 38 0 0,5-4-56 0 0,0-2 7 0 0,0 1 0 0 0,0 0 1 0 0,1 0-1 0 0,-1 0 0 0 0,0 3-17 0 0,3-5 5 0 0,-1 1 1 0 0,1-1 0 0 0,-1 0-1 0 0,1 1 1 0 0,-1-1 0 0 0,0 0-1 0 0,0 0 1 0 0,0 0-1 0 0,0 0 1 0 0,0 0-6 0 0,0 0 5 0 0,-1 0 0 0 0,1 0 0 0 0,1 0 0 0 0,-1 0 0 0 0,0 0 0 0 0,0 0 0 0 0,1 1 0 0 0,-1-1 0 0 0,1 1 0 0 0,0 0-5 0 0,-27 29 64 0 0,12 1 0 0 0,15-28-53 0 0,-1-1 0 0 0,2 0 1 0 0,-1 1-1 0 0,0-1 0 0 0,1 1 0 0 0,0 0 0 0 0,0-1 0 0 0,0 1 0 0 0,1 3-11 0 0,0 9 28 0 0,-1-10-7 0 0,0-5-16 0 0,0 1-1 0 0,-1-1 0 0 0,2 0 0 0 0,-1 0 1 0 0,0 1-1 0 0,0-1 0 0 0,1 0 1 0 0,-1 0-1 0 0,1 0 0 0 0,0 2-4 0 0,10 12 43 0 0,-6-2-22 0 0,6-9 22 0 0,-4 7-22 0 0,-7-11-18 0 0,1 0 0 0 0,-1 0-1 0 0,1 0 1 0 0,-1 0 0 0 0,1 0-1 0 0,-1 0 1 0 0,1 0 0 0 0,0 0-1 0 0,0 0 1 0 0,-1 0 0 0 0,1 0-1 0 0,0-1 1 0 0,0 1 0 0 0,0 0-1 0 0,0 0 1 0 0,0-1-3 0 0,13 6 21 0 0,-10 1 10 0 0,0-2-19 0 0,1-4 42 0 0,4-1 60 0 0,35 0 333 0 0,-39-2-242 0 0,2-3-101 0 0,5-3 97 0 0,5-1 46 0 0,-7 1-115 0 0,4-5 48 0 0,-9 9-104 0 0,0-1 0 0 0,0 0-1 0 0,-1 0 1 0 0,1 0 0 0 0,-1 0 0 0 0,1-2-76 0 0,3-7 163 0 0,3 3-67 0 0,0 0-50 0 0,-3-3 31 0 0,-6 11-61 0 0,1-1-1 0 0,-1 1 1 0 0,1 0 0 0 0,0 0-1 0 0,0 0 1 0 0,0 0 0 0 0,0 0-16 0 0,2-1 11 0 0,0-1 1 0 0,-1 0 0 0 0,0 0-1 0 0,3-3-11 0 0,-1-5 31 0 0,0 0-1 0 0,0-1 1 0 0,3-13-31 0 0,-6 18 15 0 0,13-40-4 0 0,-14 30 0 0 0,-2 17-7 0 0,0 1 0 0 0,0 0 1 0 0,1-1-1 0 0,-1 1 0 0 0,0-1 0 0 0,0 1 0 0 0,1-1 1 0 0,-1 1-1 0 0,1-1 0 0 0,-1 0-4 0 0,5-6 11 0 0,-3 7-11 0 0,-1-1 0 0 0,-1 1 0 0 0,1-1 0 0 0,0 1 0 0 0,0-1 0 0 0,-1 0 0 0 0,1 1 0 0 0,0-1 0 0 0,-1 0 0 0 0,0 1 0 0 0,1-1 0 0 0,-1 0 0 0 0,0 1 0 0 0,0-1 0 0 0,0-5 0 0 0,0 5 0 0 0,-1 1 0 0 0,1-1 0 0 0,0 0 0 0 0,0 0 0 0 0,0 1 0 0 0,1-1 0 0 0,-1 0 0 0 0,0 0 0 0 0,1 1 0 0 0,-1-1 0 0 0,1 1 0 0 0,0-2 0 0 0,-1 2 0 0 0,1 1 1 0 0,0-1 0 0 0,-1 1 0 0 0,1 0 0 0 0,0 0 0 0 0,-1-1 0 0 0,1 1 0 0 0,0 0 0 0 0,-1 0-1 0 0,1 0 1 0 0,0 0 0 0 0,0 0 0 0 0,-1 0 0 0 0,1 0 0 0 0,0 0-1 0 0,1 0 69 0 0,-2 0 19 0 0,-2 0-29 0 0,1 0-59 0 0,0 0 1 0 0,0 0-1 0 0,1 1 0 0 0,-1-1 1 0 0,0 0-1 0 0,0 1 0 0 0,1-1 1 0 0,-1 1-1 0 0,0-1 0 0 0,1 1 1 0 0,-1-1-1 0 0,1 1 0 0 0,-1-1 1 0 0,1 1-1 0 0,-1 0 1 0 0,1-1-1 0 0,-1 1 0 0 0,1 0 1 0 0,-1-1-1 0 0,1 1 0 0 0,0 0 1 0 0,-1-1-1 0 0,1 1 0 0 0,0 0 1 0 0,0 0-1 0 0,-1 0 0 0 0,1-1 1 0 0,0 1-1 0 0,0 0 0 0 0,0 0 1 0 0,0 0-1 0 0,0-1 1 0 0,0 2-1 0 0,0 40-2 0 0,1-21 3 0 0,-1 118-6 0 0,0-44 41 0 0,0-17 41 0 0,0-2 63 0 0,2-58-46 0 0,4 0-8 0 0,0-2-28 0 0,-5-10-27 0 0,0 0-1 0 0,-1 0 1 0 0,1 0 0 0 0,-1 0-1 0 0,0 2-30 0 0,-1 3 81 0 0,2-9-63 0 0,-1 0 1 0 0,0 0-1 0 0,0 0 1 0 0,1 0-1 0 0,-1-1 1 0 0,1 1-1 0 0,-1 0 1 0 0,1 0-1 0 0,0-1 1 0 0,0 1-1 0 0,0 0 1 0 0,0-1-1 0 0,0 1-18 0 0,5 11 141 0 0,-4-1-18 0 0,-2-11-109 0 0,0 1 1 0 0,0-1 0 0 0,0 1-1 0 0,0-1 1 0 0,0 1 0 0 0,1-1-1 0 0,-1 0 1 0 0,0 1 0 0 0,1-1-1 0 0,0 1-14 0 0,-1-1 3 0 0,1 0-1 0 0,0 1 1 0 0,0-1-1 0 0,0 0 0 0 0,0 0 1 0 0,0 0-1 0 0,0 0 1 0 0,0 0-1 0 0,0 0 1 0 0,0 0-1 0 0,0-1 1 0 0,1 2-3 0 0,15 3 10 0 0,-12-2 4 0 0,6 2 15 0 0,1-9-26 0 0,-10 3-9 0 0,0 0-1 0 0,-1 0 0 0 0,1 0 1 0 0,0 1-1 0 0,-1-1 1 0 0,1 1-1 0 0,0-1 0 0 0,0 1 1 0 0,0 0-1 0 0,1-1 7 0 0,-1 1-1 0 0,0 0 1 0 0,-1 0-1 0 0,1 0 0 0 0,0-1 0 0 0,0 1 1 0 0,0-1-1 0 0,-1 0 0 0 0,1 1 0 0 0,0-1 0 0 0,0 0 1 0 0,-1 0-1 0 0,1 0 0 0 0,-1 0 0 0 0,1 0 1 0 0,-1 0-1 0 0,1-1 0 0 0,-1 1 0 0 0,0 0 0 0 0,1-2 1 0 0,17-12 1 0 0,-8 7-4 0 0,10-5 30 0 0,-7 1-50 0 0,-8 7-126 0 0,-1 0 1 0 0,1 0-1 0 0,0 1 1 0 0,6-3 148 0 0,0 0-211 0 0,7-9-297 0 0</inkml:trace>
  <inkml:trace contextRef="#ctx0" brushRef="#br0" timeOffset="336.21">872 213 5904 0 0,'0'0'169'0'0,"2"3"66"0"0,4 2-97 0 0,0-1 34 0 0,2-1 40 0 0,0-1 47 0 0,-6-2 172 0 0,1 2 15 0 0,-2-1-393 0 0,11 9 368 0 0,-4-8-158 0 0,1-4 50 0 0,0-3-53 0 0,1-1 110 0 0,4 4 45 0 0,6 2-22 0 0,-3 1-173 0 0,-1-1-49 0 0,-2-1-46 0 0,-2-2-39 0 0,4-3 16 0 0,-12 5-85 0 0,-1-1 1 0 0,0 1-1 0 0,1 0 0 0 0,-1 0 0 0 0,1 1 0 0 0,0-1 0 0 0,-1 1 1 0 0,2-1-18 0 0,29-2 165 0 0,-10-5-71 0 0,-16 6-75 0 0,-3 0-10 0 0,7 0 87 0 0,-5 2-119 0 0,-3 0-60 0 0,0 0-69 0 0,-1 0-85 0 0,1 0-101 0 0,-1 1-71 0 0,0-1-109 0 0,1 0-121 0 0,-3 0 271 0 0,1 0-35 0 0,4 0-1017 0 0,4 0-813 0 0</inkml:trace>
  <inkml:trace contextRef="#ctx0" brushRef="#br0" timeOffset="696.03">1019 0 6592 0 0,'0'0'149'0'0,"0"0"23"0"0,0 0 11 0 0,0 0 34 0 0,0 0 142 0 0,-3 3 66 0 0,-7 8 14 0 0,8-9-235 0 0,1-1-47 0 0,0 1-42 0 0,1 0-34 0 0,-1 2 9 0 0,2 1-61 0 0,0-3 4 0 0,-1-1 38 0 0,0 4-15 0 0,-1 1 64 0 0,1 3 108 0 0,1 10 366 0 0,0-13-460 0 0,1-2-50 0 0,4 10 83 0 0,-5-11-130 0 0,0 1 0 0 0,1-1 1 0 0,-2 0-1 0 0,1 1 0 0 0,0-1 1 0 0,-1 1-1 0 0,1 0-37 0 0,-1 6 114 0 0,0 4 46 0 0,2 2 57 0 0,5 3-43 0 0,-2-8-71 0 0,0 2 71 0 0,0-3-38 0 0,2 6 82 0 0,-5-3-44 0 0,1 1-4 0 0,3-4-35 0 0,-1-1-38 0 0,5 12 152 0 0,-8-14-147 0 0,2-1 0 0 0,-1 0 1 0 0,1 1-1 0 0,0-1 0 0 0,3 3-102 0 0,13 14 244 0 0,-9-10-215 0 0,-8 1 52 0 0,-3-14-79 0 0,0 0-1 0 0,0 0 0 0 0,0 0 1 0 0,0 0-1 0 0,0 0 0 0 0,0 0 1 0 0,0 0-1 0 0,0 1 0 0 0,0-1 1 0 0,0 0-1 0 0,0 0 0 0 0,0 0 1 0 0,0 0-1 0 0,0 0 0 0 0,0 0 1 0 0,0 0-1 0 0,0 0 0 0 0,0 0 1 0 0,0 1-1 0 0,0-1 0 0 0,0 0 1 0 0,0 0-1 0 0,0 0 0 0 0,0 0 1 0 0,0 0-1 0 0,0 0 0 0 0,0 0 1 0 0,0 0-1 0 0,0 0 0 0 0,0 0 1 0 0,0 0-1 0 0,0 0 0 0 0,1 0 1 0 0,-1 1-1 0 0,0-1 0 0 0,0 0 1 0 0,0 0-1 0 0,0 0 0 0 0,0 0 1 0 0,0 0-1 0 0,0 0 0 0 0,0 0 1 0 0,0 0-1 0 0,0 0 0 0 0,1 0 1 0 0,-1 0-1 0 0,0 0 0 0 0,0 0 1 0 0,0 0-1 0 0,0 0 0 0 0,0 0 1 0 0,0 0-1 0 0,0 0 0 0 0,0 0 1 0 0,0 0-1 0 0,0 0 0 0 0,1 0-1 0 0,2 0-5 0 0,0 0-87 0 0,0 0-83 0 0,-2 0 44 0 0,0 0-35 0 0,-1 0-37 0 0,1 0-34 0 0,0 0-331 0 0,-1 0 72 0 0,0 0-47 0 0,0 0-647 0 0,0 0-515 0 0,0 0-974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5:46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361 148 5208 0 0,'0'0'116'0'0,"0"0"17"0"0,0 0 11 0 0,0 0-40 0 0,0 0 8 0 0,0 0 55 0 0,0 0 157 0 0,0-3 284 0 0,0 3-578 0 0,0-1-1 0 0,0 1 1 0 0,0-1 0 0 0,0 1 0 0 0,0-1-1 0 0,0 1 1 0 0,0-1 0 0 0,0 1-1 0 0,0-1 1 0 0,0 1 0 0 0,1-1 0 0 0,-1 1-1 0 0,0-1 1 0 0,0 1 0 0 0,0-1 0 0 0,1 1-1 0 0,-1 0 1 0 0,0-1 0 0 0,1 1 0 0 0,-1-1-1 0 0,0 1 1 0 0,1 0 0 0 0,-1-1 0 0 0,1 1-1 0 0,-1 0 1 0 0,0-1 0 0 0,1 1 0 0 0,-1 0-1 0 0,1 0 1 0 0,-1-1 0 0 0,1 1 0 0 0,-1 0-1 0 0,1 0 1 0 0,-1 0 0 0 0,1 0 0 0 0,-1 0-1 0 0,1 0 1 0 0,-1 0 0 0 0,1 0 0 0 0,-1 0-1 0 0,1 0 1 0 0,0 0-30 0 0,1-1 263 0 0,-4-1-25 0 0,-9-9 214 0 0,8 8-10 0 0,3 1-32 0 0,-1-4-264 0 0,-4-6 259 0 0,3 8-291 0 0,-1 1-37 0 0,0 0-69 0 0,1 0 147 0 0,0 1-52 0 0,2-1-34 0 0,0 0-30 0 0,0 0-13 0 0,-1 1 30 0 0,-10-4 168 0 0,6-1-68 0 0,5 7-147 0 0,0 0 1 0 0,0-1-1 0 0,-1 1 0 0 0,1-1 1 0 0,0 1-1 0 0,0 0 1 0 0,-1-1-1 0 0,1 1 0 0 0,0 0 1 0 0,-1-1-1 0 0,1 1 1 0 0,0 0-1 0 0,-1-1 1 0 0,1 1-1 0 0,0 0 0 0 0,-1 0 1 0 0,1 0-1 0 0,-1-1 1 0 0,1 1-1 0 0,0 0 0 0 0,-1 0 1 0 0,1 0-1 0 0,-1 0 1 0 0,1 0-1 0 0,-1 0 1 0 0,1 0-1 0 0,0 0 0 0 0,-1 0 1 0 0,1 0-1 0 0,-1 0 1 0 0,1 0-10 0 0,-6-3 222 0 0,-16-11 103 0 0,0 1 9 0 0,17 10-69 0 0,-4 1-77 0 0,-2-3 37 0 0,9 3-191 0 0,0 1-1 0 0,0 0 0 0 0,0 0 1 0 0,1 0-1 0 0,-1 1 0 0 0,0-1 1 0 0,0 0-1 0 0,0 1 0 0 0,0-1 1 0 0,0 1-1 0 0,0 0 1 0 0,-1 0-34 0 0,-8 0 44 0 0,-28 0-40 0 0,23 0 13 0 0,0 0 56 0 0,14 0-66 0 0,1 0 0 0 0,-1 0 0 0 0,1 0 1 0 0,-1 0-1 0 0,1 0 0 0 0,-1 0 0 0 0,1 1 0 0 0,-1-1 0 0 0,1 1 0 0 0,-1-1-7 0 0,-14 14 59 0 0,8-6-49 0 0,4-5 0 0 0,1 0 0 0 0,0 0 1 0 0,-1 1-1 0 0,1 0 0 0 0,1 0 1 0 0,-1 0-11 0 0,-2 7 11 0 0,4-9-13 0 0,0 0 0 0 0,0 1 1 0 0,-1-1-1 0 0,1 0 0 0 0,0 0 1 0 0,-1 1-1 0 0,0-1 0 0 0,1 0 1 0 0,-1 0 1 0 0,-2 2-18 0 0,1 0 1 0 0,-1 1-1 0 0,1-1 1 0 0,0 1-1 0 0,1 0 1 0 0,-1 0-1 0 0,1 0 1 0 0,-1 2 17 0 0,-6 14-52 0 0,4-13 22 0 0,4-6 26 0 0,0-1 0 0 0,0 1 1 0 0,0-1-1 0 0,1 1 1 0 0,-1-1-1 0 0,0 1 1 0 0,1 0-1 0 0,-1-1 0 0 0,1 1 1 0 0,-1 0-1 0 0,1-1 1 0 0,0 1-1 0 0,0 0 1 0 0,0 0 3 0 0,0 113 0 0 0,0-114 0 0 0,0 1 0 0 0,0 0 0 0 0,0 0 0 0 0,1-1 0 0 0,-1 1 0 0 0,0 0 0 0 0,1-1 0 0 0,0 1 0 0 0,-1-1 0 0 0,1 1 0 0 0,0-1 0 0 0,0 1 0 0 0,0-1 0 0 0,0 1 0 0 0,4 6 0 0 0,17 42 0 0 0,-21-49 0 0 0,-1 0 0 0 0,1-1 0 0 0,0 1 0 0 0,0 0 0 0 0,-1 0 0 0 0,1 0 0 0 0,0 0 0 0 0,0-1 0 0 0,0 1 0 0 0,0 0 0 0 0,0-1 0 0 0,0 1 0 0 0,0-1 0 0 0,0 1 0 0 0,0-1 0 0 0,1 1 0 0 0,9 6 0 0 0,-5 4-12 0 0,7-6-36 0 0,-4 0 38 0 0,-8-4 11 0 0,1 0 1 0 0,-1 0-1 0 0,1 0 0 0 0,-1 0 1 0 0,1-1-1 0 0,-1 1 0 0 0,1 0 1 0 0,0-1-1 0 0,-1 1 0 0 0,1-1 1 0 0,0 0-1 0 0,0 0 1 0 0,-1 1-1 0 0,1-1-1 0 0,97 0 467 0 0,-97 0-457 0 0,0-1 0 0 0,1 1 1 0 0,-1 0-1 0 0,0-1 1 0 0,1 1-1 0 0,-1-1 1 0 0,0 0-1 0 0,1 0 1 0 0,-1 0-1 0 0,0 0 1 0 0,2-1-11 0 0,18-8 126 0 0,-18 8-104 0 0,0 0 1 0 0,0 0-1 0 0,0 0 1 0 0,0 0 0 0 0,2-2-23 0 0,4-4 118 0 0,0-1 0 0 0,7-7-118 0 0,0 2 74 0 0,-10 11-47 0 0,-7 3-26 0 0,1 0 1 0 0,0-1 0 0 0,0 1 0 0 0,-1 0 0 0 0,1-1 0 0 0,-1 1 0 0 0,1-1 0 0 0,0 1-1 0 0,-1-1 1 0 0,1 1 0 0 0,-1-1 0 0 0,1 1 0 0 0,-1-1 0 0 0,0 0 0 0 0,1 1 0 0 0,-1-1-1 0 0,0 0 1 0 0,1 1 0 0 0,-1-1 0 0 0,0 0 0 0 0,0 1 0 0 0,1-1 0 0 0,-1 0 0 0 0,0 0-1 0 0,0 1 1 0 0,0-1 0 0 0,0 0-2 0 0,1-1 3 0 0,1-3 7 0 0,0 0 0 0 0,0 0 0 0 0,1 0 0 0 0,0 0 0 0 0,0 1 0 0 0,0-1 0 0 0,1 1 0 0 0,-1 0 0 0 0,2-1-10 0 0,-4 4 3 0 0,1 0 0 0 0,-1 0-1 0 0,0-1 1 0 0,0 1 0 0 0,0 0-1 0 0,1-1 1 0 0,-1 1 0 0 0,-1-1-1 0 0,1 1 1 0 0,0-1 0 0 0,0 0-1 0 0,0 1 1 0 0,-1-1 0 0 0,1 0-1 0 0,-1 1 1 0 0,1-1 0 0 0,-1 0-1 0 0,0 0 1 0 0,0 1 0 0 0,0-2-3 0 0,0 2 2 0 0,0-1 1 0 0,1 0 0 0 0,-1 0-1 0 0,0 0 1 0 0,1 0 0 0 0,-1 1 0 0 0,1-1-1 0 0,0 0 1 0 0,0 0 0 0 0,-1 1 0 0 0,1-1-1 0 0,0 0 1 0 0,0 1-3 0 0,1-1 4 0 0,-1 1-1 0 0,-1-1 1 0 0,1 0 0 0 0,0 1-1 0 0,0-1 1 0 0,-1 0-1 0 0,1 0 1 0 0,-1 1 0 0 0,1-1-1 0 0,-1 0 1 0 0,0 0 0 0 0,1 0-1 0 0,-1 0-3 0 0,0-112 118 0 0,0 102-117 0 0,0-9-74 0 0,2 24 1 0 0,9 10-4 0 0,-7-5 32 0 0,9 17-20 0 0,-9-10 8 0 0,-4-1 35 0 0,1 3 18 0 0,6-4 3 0 0,-7-11 0 0 0,1-1 0 0 0,0 1 0 0 0,0 0 0 0 0,0-1 0 0 0,-1 1 0 0 0,1-1 0 0 0,-1 1 0 0 0,1 0 0 0 0,-1 0 0 0 0,0-1 0 0 0,1 1 0 0 0,-1 0 0 0 0,0 0 0 0 0,0 0 0 0 0,-1 8 0 0 0,1-7 0 0 0,-1 1 0 0 0,1 0 0 0 0,0 0 0 0 0,0 0 0 0 0,1-1 0 0 0,-1 1 0 0 0,1 0 0 0 0,0-1 0 0 0,0 3 0 0 0,10 24 10 0 0,-5 0 33 0 0,0-17-29 0 0,-1-3 16 0 0,-2 5 39 0 0,-4-6-33 0 0,0 13 36 0 0,5-6 6 0 0,7 0 11 0 0,-5-2 7 0 0,5-9 7 0 0,-6 2-31 0 0,-5-6-68 0 0,0-1 1 0 0,0 0-1 0 0,0 1 1 0 0,0-1-1 0 0,1 0 1 0 0,-1 1-1 0 0,0-1 1 0 0,1 1-1 0 0,-1-1 1 0 0,0 0-1 0 0,0 0 0 0 0,1 1 1 0 0,-1-1-1 0 0,1 0 1 0 0,-1 0-1 0 0,0 1 1 0 0,1-1-1 0 0,-1 0 1 0 0,0 0-1 0 0,1 0 1 0 0,-1 0-1 0 0,1 1 1 0 0,-1-1-1 0 0,1 0 0 0 0,-1 0 1 0 0,1 0-1 0 0,-1 0 1 0 0,0 0-1 0 0,1 0 1 0 0,-1 0-1 0 0,1 0-4 0 0,4 2 118 0 0,6 9 2 0 0,-7-8-16 0 0,-1-2-47 0 0,7-1-15 0 0,-8-1-9 0 0,5 1-17 0 0,0 0 51 0 0,12-1 227 0 0,-12 0-199 0 0,-1 0-70 0 0,-3 0-52 0 0,0-1-34 0 0,0 1-38 0 0,0-1-43 0 0,0 0-48 0 0,-1-1-52 0 0,-1 3-2 0 0,0-1-41 0 0,-1 1-36 0 0,0-1-35 0 0,1 1-234 0 0,-1 0-56 0 0,0 0-45 0 0,0 0-32 0 0,0 0-1305 0 0,0 0-1164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6:30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 8984 0 0,'0'0'200'0'0,"0"0"33"0"0,0 0 15 0 0,3-3-36 0 0,-3 3-212 0 0,14-11 43 0 0,0 8 29 0 0,12 3 150 0 0,-17 0-154 0 0,5 0 197 0 0,0 0-34 0 0,15 0 139 0 0,0 0-105 0 0,1 0-89 0 0,-1 0-70 0 0,0 0-49 0 0,68 0 4 0 0,-56 0 14 0 0,0 0 104 0 0,-21 0-35 0 0,0 0 45 0 0,-18 0-176 0 0,0 0 1 0 0,-1 0 0 0 0,1 0 0 0 0,0-1 0 0 0,-1 1-1 0 0,1-1 1 0 0,-1 1 0 0 0,1-1 0 0 0,-1 1 0 0 0,1-1 0 0 0,-1 0-1 0 0,1 0 1 0 0,-1 0-14 0 0,13-5 83 0 0,1 3-13 0 0,31 3 156 0 0,-31 0-154 0 0,4-2 64 0 0,-2-4-39 0 0,-1-1 5 0 0,3 6 45 0 0,-11 0-91 0 0,0 0 0 0 0,0 0 0 0 0,-1-1 0 0 0,7-1-56 0 0,-6 0 50 0 0,1 1-1 0 0,-1 1 1 0 0,1-1-1 0 0,8 1-49 0 0,48 1 232 0 0,1 0-70 0 0,-58 0-142 0 0,0-1 1 0 0,-1 0 0 0 0,1 0 0 0 0,0-1 0 0 0,0-1-21 0 0,0 1 20 0 0,1 0 1 0 0,-1 0 0 0 0,0 1 0 0 0,1 0 0 0 0,0 1-21 0 0,24 0 92 0 0,0 0-33 0 0,114 0 54 0 0,-139-1-107 0 0,0 1 0 0 0,0-2 0 0 0,0 1 0 0 0,0-1 0 0 0,1 0-6 0 0,-1-1 7 0 0,0 2 0 0 0,0-1-1 0 0,0 1 1 0 0,0 0 0 0 0,2 0-7 0 0,317 1 74 0 0,-253 0 2 0 0,0 0-34 0 0,-66 1-42 0 0,0 0 0 0 0,0 0 0 0 0,0 0 0 0 0,0 1 0 0 0,1 1 0 0 0,-1-1 0 0 0,0 0 0 0 0,0-1 0 0 0,0 0 0 0 0,0 0 0 0 0,1 0 0 0 0,7-2 0 0 0,-8 1 0 0 0,0 0 0 0 0,0 0 0 0 0,0 1 0 0 0,0 0 0 0 0,2 0 0 0 0,7 4 0 0 0,-10-3 0 0 0,-1 0 0 0 0,1 0 0 0 0,0-1 0 0 0,0 0 0 0 0,0 0 0 0 0,0-1 0 0 0,136 0 36 0 0,1 0 54 0 0,325 0 347 0 0,-267 0-291 0 0,-83 0-103 0 0,1 0-43 0 0,-114 0 0 0 0,1 1 0 0 0,-1 0 0 0 0,1 0 0 0 0,-1 0 0 0 0,5 3 0 0 0,14 2 0 0 0,-13-4 0 0 0,0-1 0 0 0,1-1 0 0 0,-1 1 0 0 0,0-2 0 0 0,1 0 0 0 0,6-1 0 0 0,5-4 0 0 0,-18 4 0 0 0,1 0 0 0 0,-1 1 0 0 0,1 0 0 0 0,-1 0 0 0 0,1 0 0 0 0,1 1 0 0 0,238 0 0 0 0,-233-1 0 0 0,1 0 0 0 0,-1-1 0 0 0,0-1 0 0 0,9-3 0 0 0,-18 5 0 0 0,5 0 7 0 0,0 0 0 0 0,1 0 0 0 0,-1 0 0 0 0,0 1 0 0 0,6 1-7 0 0,3 0 18 0 0,-11-1-16 0 0,-1 0-1 0 0,1 1 1 0 0,0 0 0 0 0,-1 1 0 0 0,1-1 0 0 0,0 1-2 0 0,17 4 0 0 0,-2-3 7 0 0,1-2 0 0 0,-1 0 1 0 0,7-2-8 0 0,1 0 31 0 0,704 1 240 0 0,-246 0-125 0 0,-82 0-67 0 0,0 0-52 0 0,-387 1-27 0 0,0 1-1 0 0,17 3 2 0 0,-17-1-1 0 0,-1-2 0 0 0,19 1 0 0 0,162-3 10 0 0,-168-2 40 0 0,26-5-50 0 0,-27 3 3 0 0,27 0-3 0 0,388 4 0 0 0,-426-1 0 0 0,0 0 0 0 0,17-5 0 0 0,-18 3 1 0 0,1 0-1 0 0,18 1 0 0 0,-19 1 0 0 0,1-1-1 0 0,18-3 1 0 0,-19 1 0 0 0,1 2 0 0 0,17-1 0 0 0,1458 3 293 0 0,-995 0-266 0 0,2 0-90 0 0,-455 3 62 0 0,-28 1 1 0 0,11 0 0 0 0,9-9 0 0 0,8 10 11 0 0,-7-9 23 0 0,-31 2-31 0 0,-1 1 0 0 0,0 0 0 0 0,0 0-1 0 0,0 1 1 0 0,1 0 0 0 0,-1 0-1 0 0,2 1-2 0 0,16 4 0 0 0,-9-2 0 0 0,0 0 0 0 0,0-2 0 0 0,9 1 0 0 0,16-3 0 0 0,-20 0 0 0 0,0 1 0 0 0,1 0 0 0 0,18 4 0 0 0,-17 2 0 0 0,-12-4 0 0 0,0 0 0 0 0,0 0 0 0 0,0-1 0 0 0,6 0 0 0 0,1786-1 0 0 0,-1784-1 2 0 0,-1 0-1 0 0,19-5-1 0 0,-19 3 26 0 0,1 0-1 0 0,17 1-25 0 0,1125 2 10 0 0,-1140-1-10 0 0,0 0 0 0 0,0-2 0 0 0,1 0 0 0 0,-1-1 0 0 0,0 2 0 0 0,0 0 0 0 0,0 1 0 0 0,681 1 0 0 0,-671-1 0 0 0,30-6 0 0 0,-32 3 0 0 0,28 0 0 0 0,43 4 6 0 0,-31 0 42 0 0,2023 0-38 0 0,-2089 0-10 0 0,0 0 0 0 0,-1 0 0 0 0,1 0 0 0 0,0 1 0 0 0,0-1 0 0 0,-1 1 0 0 0,1-1 0 0 0,0 1 0 0 0,-1 0 0 0 0,1 0 0 0 0,-1 0-1 0 0,2 1 1 0 0,-2-1 2 0 0,1 1-1 0 0,-1-1 0 0 0,1 0 0 0 0,-1 0 0 0 0,1-1 0 0 0,0 1 0 0 0,-1 0 0 0 0,1-1 0 0 0,0 0 0 0 0,-1 0 0 0 0,1 1 0 0 0,1-2-1 0 0,38 1 56 0 0,28 0-52 0 0,-57 0 1 0 0,36 0-13 0 0,4 0 65 0 0,-37 0-47 0 0,-6 1-21 0 0,-3 1-32 0 0,-5-1-56 0 0,-1 0 42 0 0,1 0 31 0 0,1 1 44 0 0,1 1 34 0 0,-1-1-70 0 0,0-1-70 0 0,0 0-96 0 0,-1 0-63 0 0,1-1-101 0 0,0 1-118 0 0,-1-1 184 0 0,0 0-36 0 0,-2 0-53 0 0,0 0-54 0 0,0 0-48 0 0,0 0-42 0 0,0 0-151 0 0,0 0-42 0 0,0 0-181 0 0,0 0-490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6:01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5008 0 0,'0'0'144'0'0,"0"0"-27"0"0,0 0 7 0 0,0 0 56 0 0,0 0 163 0 0,0 0 297 0 0,0 0 28 0 0,0 0-12 0 0,3 0-66 0 0,8 0-22 0 0,-8 0-6 0 0,-3 0-30 0 0,0 0-118 0 0,0 0-50 0 0,0 0-10 0 0,0 0-18 0 0,0 0-67 0 0,0 0-28 0 0,2 0-7 0 0,9 0-4 0 0,-8 0-6 0 0,-3 0-6 0 0,0 3-2 0 0,3 9-28 0 0,8 3-36 0 0,-9-11-59 0 0,-1-1-42 0 0,-1 7-14 0 0,-1-8-6 0 0,1 10 40 0 0,-1-8-60 0 0,1-1-1 0 0,0 0 1 0 0,0 1-1 0 0,0-1 1 0 0,0 0 0 0 0,1 1-1 0 0,-1-1 1 0 0,1 0-1 0 0,0 1 1 0 0,0-1-11 0 0,4 6 13 0 0,2 4 18 0 0,-5-2 17 0 0,-3 2-1 0 0,1 9-4 0 0,3-5 24 0 0,2-6-37 0 0,-3-8-24 0 0,-1 0-1 0 0,0 0 1 0 0,0 0-1 0 0,0 1 1 0 0,0-1-1 0 0,0 0 1 0 0,-1 0-1 0 0,1 1 1 0 0,-1-1 0 0 0,0 3-6 0 0,0 9 37 0 0,-1-5-13 0 0,1 0 1 0 0,0 0-1 0 0,1 0 1 0 0,0 0 0 0 0,1 2-25 0 0,4 4 17 0 0,-5-13-17 0 0,1 0-1 0 0,-1 1 1 0 0,0-1 0 0 0,0 1 0 0 0,-1-1 0 0 0,1 1 0 0 0,-1 0 0 0 0,1 1 0 0 0,-2-3 2 0 0,1-1 0 0 0,1 1-1 0 0,-1 0 1 0 0,0 0 0 0 0,0-1 0 0 0,1 1 0 0 0,-1 0 0 0 0,1-1 0 0 0,-1 1 0 0 0,1 0 0 0 0,0-1 0 0 0,0 1 0 0 0,0-1 0 0 0,0 1-2 0 0,5 11 26 0 0,-5 4-16 0 0,-1-14-9 0 0,0-1 0 0 0,0 1 0 0 0,0-1 1 0 0,0 1-1 0 0,1-1 0 0 0,-1 1 1 0 0,1-1-1 0 0,-1 1 0 0 0,1-1 1 0 0,1 2-2 0 0,3 5 22 0 0,-4-8-19 0 0,0 1-1 0 0,0-1 1 0 0,0 1 0 0 0,-1-1-1 0 0,1 1 1 0 0,0-1 0 0 0,-1 1-1 0 0,1 0 1 0 0,-1-1 0 0 0,1 1 0 0 0,-1 0-1 0 0,0 0 1 0 0,0-1 0 0 0,0 1-3 0 0,0 10 10 0 0,-1-8-5 0 0,1-1 1 0 0,0 0-1 0 0,0 1 1 0 0,0-1-1 0 0,0 0 0 0 0,1 1 1 0 0,-1-1-1 0 0,1 0 0 0 0,0 1 1 0 0,0-1-6 0 0,5 6 2 0 0,-1 0-9 0 0,-2 20 76 0 0,-3-26-5 0 0,0-3 2 0 0,0 0 18 0 0,0 0 26 0 0,0 0-12 0 0,0 0-8 0 0,0-3-4 0 0,0-27 21 0 0,0-3-52 0 0,0 31-55 0 0,0 0 0 0 0,0 0 0 0 0,0 1 0 0 0,1-1 0 0 0,-1 0 0 0 0,1 0 0 0 0,-1 0 0 0 0,1 1 1 0 0,0-1-1 0 0,0 0 0 0 0,0 1 0 0 0,0-1 0 0 0,0 1 0 0 0,0-1 4 0 0,0 0 0 0 0,0 1 0 0 0,0-1 0 0 0,-1 0 0 0 0,1 1 0 0 0,0-1 0 0 0,-1 0 0 0 0,1 0 0 0 0,-1 0 0 0 0,1 1 0 0 0,-1-1 0 0 0,0 0 0 0 0,0 0-4 0 0,0-1 0 0 0,-1 1 1 0 0,1 0-1 0 0,0-1 1 0 0,0 1-1 0 0,1-1 1 0 0,-1 1-1 0 0,0-1 1 0 0,1 1-1 0 0,-1 0 1 0 0,1-1-1 0 0,0 1 1 0 0,0 0-1 0 0,0 0 1 0 0,0-1-1 0 0,0 1 1 0 0,0 0-1 0 0,1 0 1 0 0,-1 0 0 0 0,1 0-1 0 0,-1 1 1 0 0,1-1-1 0 0,12-15 0 0 0,-11 12 1 0 0,-3 4-3 0 0,0 1 0 0 0,0-1 0 0 0,1 0-1 0 0,-1 1 1 0 0,0-1 0 0 0,1 1 0 0 0,-1-1 0 0 0,1 0 0 0 0,-1 1-1 0 0,0-1 1 0 0,1 1 0 0 0,0-1 0 0 0,-1 1 0 0 0,1-1-1 0 0,-1 1 1 0 0,1 0 0 0 0,-1-1 0 0 0,1 1 0 0 0,0 0 0 0 0,-1-1-1 0 0,1 1 1 0 0,0 0 2 0 0,4-3-13 0 0,-4 3 12 0 0,0-1 0 0 0,0 0 0 0 0,0 0 1 0 0,0 1-1 0 0,0-1 0 0 0,0 0 1 0 0,-1 0-1 0 0,1 0 0 0 0,0 0 0 0 0,-1 0 1 0 0,1 0-1 0 0,0 0 0 0 0,-1 0 0 0 0,1 0 1 0 0,-1 0-1 0 0,1-1 1 0 0,5-9-14 0 0,8 5-39 0 0,0-1 29 0 0,24-11-32 0 0,-34 17 55 0 0,-1 0-1 0 0,1 0 1 0 0,0 1 0 0 0,-1-1-1 0 0,1 1 1 0 0,1-1 1 0 0,30 1-54 0 0,-2 0 55 0 0,-31 0-2 0 0,0 1 1 0 0,0-1 0 0 0,0 0 0 0 0,0 1 0 0 0,0-1 0 0 0,-1 1 0 0 0,1-1 0 0 0,0 1-1 0 0,0 0 1 0 0,-1 0 0 0 0,1-1 0 0 0,-1 1 0 0 0,1 1 0 0 0,0-1-4 0 0,-1 0 0 0 0,1 0 0 0 0,0-1 0 0 0,-1 1 0 0 0,1 0 0 0 0,0 0 0 0 0,-1-1 0 0 0,1 1 0 0 0,0-1 0 0 0,0 0 0 0 0,0 1 0 0 0,0-1 0 0 0,0 0 4 0 0,-1 0 0 0 0,1 0-1 0 0,0 0 0 0 0,0 0 1 0 0,-1 1-1 0 0,1-1 0 0 0,0 1 1 0 0,-1-1-1 0 0,1 1 1 0 0,-1 0-1 0 0,1-1 0 0 0,0 1 1 0 0,-1 0-1 0 0,0 0 0 0 0,1 0 1 0 0,6 4 9 0 0,-2-2 3 0 0,-6-3-10 0 0,1 0 0 0 0,0 1 0 0 0,-1-1 0 0 0,1 0 0 0 0,0 1 0 0 0,-1-1 0 0 0,1 0 0 0 0,-1 1 0 0 0,1-1 0 0 0,-1 1 0 0 0,1-1 0 0 0,-1 1 0 0 0,1-1-1 0 0,-1 1 1 0 0,1-1 0 0 0,-1 1 0 0 0,1 0 0 0 0,-1-1 0 0 0,0 1 0 0 0,0 0 0 0 0,1-1 0 0 0,-1 1-2 0 0,3 5-1 0 0,10 10 1 0 0,-7-11 0 0 0,-5-4 0 0 0,0-1 0 0 0,-1 1 0 0 0,1-1 0 0 0,0 1 0 0 0,-1-1 0 0 0,1 1 0 0 0,-1-1 0 0 0,1 1 0 0 0,-1 0 0 0 0,0-1 0 0 0,1 1 0 0 0,-1 0 0 0 0,0-1 0 0 0,1 1 0 0 0,-1 0 0 0 0,0 0 0 0 0,3 32 0 0 0,-3 16 0 0 0,0-47 0 0 0,0-1 0 0 0,0 1 0 0 0,0-1 0 0 0,-1 1 0 0 0,1-1 0 0 0,0 1 0 0 0,-1-1 0 0 0,1 1 0 0 0,-1-1 0 0 0,1 1 0 0 0,-17 30 0 0 0,17-31 0 0 0,-1 0 0 0 0,0 0 0 0 0,1 0 0 0 0,-1 0 0 0 0,0 0 0 0 0,0 0 0 0 0,0 0 0 0 0,0-1 0 0 0,0 1 0 0 0,1 0 0 0 0,-2-1 0 0 0,1 1 0 0 0,0-1 0 0 0,0 1 0 0 0,0-1 0 0 0,0 1 0 0 0,-11 6 0 0 0,7 3 10 0 0,-9-4 33 0 0,6-1-34 0 0,6-4-5 0 0,1 0 0 0 0,-1 0 0 0 0,1 0 0 0 0,-1 0 0 0 0,1-1 0 0 0,-1 1 0 0 0,0 0 0 0 0,1-1-1 0 0,-1 0 1 0 0,0 1 0 0 0,1-1 0 0 0,-1 0 0 0 0,0 0 0 0 0,0 1-4 0 0,-5-2 8 0 0,5 1-7 0 0,-1 0-1 0 0,1 0 0 0 0,0 0 0 0 0,0 0 1 0 0,-1 0-1 0 0,1 1 0 0 0,0-1 0 0 0,0 1 0 0 0,0-1 1 0 0,-2 1-1 0 0,-4 4 0 0 0,7-4 4 0 0,-1 0 0 0 0,1 0-1 0 0,-1 0 1 0 0,1 0 0 0 0,-1 0 0 0 0,1-1-1 0 0,-1 1 1 0 0,0-1 0 0 0,1 1 0 0 0,-1-1 0 0 0,0 1-1 0 0,0-1 1 0 0,1 0 0 0 0,-1 0-4 0 0,0 0 1 0 0,0 0 0 0 0,0 0 0 0 0,0 1-1 0 0,0-1 1 0 0,1 1 0 0 0,-1-1 0 0 0,0 1 0 0 0,0-1 0 0 0,1 1 0 0 0,-1 0 0 0 0,0 0 0 0 0,1 0-1 0 0,-1 0 0 0 0,1 0 0 0 0,-1 0 0 0 0,0 0 0 0 0,1 0 0 0 0,-1 0 0 0 0,0-1 0 0 0,1 1 0 0 0,-1 0 0 0 0,0-1 0 0 0,0 1 0 0 0,0-1 0 0 0,0 0 0 0 0,1 0 0 0 0,-1 0 0 0 0,-19 0 10 0 0,0 0-99 0 0,11 0-1 0 0,0 0-37 0 0,1 0-39 0 0,0 0-43 0 0,7 0-179 0 0,2 0 217 0 0,0 0-22 0 0,0 0-56 0 0,0 0-107 0 0,0 0-128 0 0,0 0-114 0 0,0 0 88 0 0,0 0-43 0 0,0 0-644 0 0,0 0-503 0 0,0 0-958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4:38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656 165 10912 0 0,'0'0'248'0'0,"0"0"34"0"0,0 0 20 0 0,0 0-38 0 0,0 0-199 0 0,2 3-37 0 0,5 3 2 0 0,-3-1 41 0 0,-2-3 77 0 0,-1-2 174 0 0,-1 3 304 0 0,0-1-490 0 0,0 1 76 0 0,0 1 45 0 0,0 4 402 0 0,0-3-312 0 0,0-3-214 0 0,0-1-41 0 0,0 1-51 0 0,0-2-59 0 0,0 3 547 0 0,0-3-7 0 0,0 0-224 0 0,0 0-138 0 0,0 0-52 0 0,0 3-16 0 0,0 8-8 0 0,0-9-95 0 0,0-2-103 0 0,0 0-99 0 0,0 1 54 0 0,0-1-41 0 0,0 0-45 0 0,0 0-42 0 0,0 0-38 0 0,0 0-35 0 0,0 0-238 0 0,0 0-57 0 0,0 0-47 0 0,0 0-33 0 0,0 0-1324 0 0,0 0-1180 0 0</inkml:trace>
  <inkml:trace contextRef="#ctx0" brushRef="#br0" timeOffset="83599.89">213 17 5696 0 0,'0'0'166'0'0,"0"0"-43"0"0,0-2-11 0 0,0-2 36 0 0,0-3 120 0 0,0 7-259 0 0,0 0 0 0 0,0 0-1 0 0,0 0 1 0 0,0-1 0 0 0,0 1-1 0 0,0 0 1 0 0,0 0 0 0 0,0 0-1 0 0,0 0 1 0 0,0 0 0 0 0,0 0 0 0 0,0 0-1 0 0,0 0 1 0 0,0 0 0 0 0,0-1-1 0 0,0 1 1 0 0,0 0 0 0 0,0 0-1 0 0,0 0 1 0 0,0 0 0 0 0,0 0 0 0 0,0 0-1 0 0,0 0 1 0 0,0 0 0 0 0,0 0-1 0 0,0 0 1 0 0,0 0 0 0 0,0-1-1 0 0,0 1 1 0 0,0 0 0 0 0,0 0 0 0 0,0 0-1 0 0,0 0 1 0 0,-1 0 0 0 0,1 0-1 0 0,0 0 1 0 0,0 0 0 0 0,0 0-1 0 0,0 0 1 0 0,0 0 0 0 0,0 0 0 0 0,0 0-1 0 0,0 0 1 0 0,0 0 0 0 0,0 0-1 0 0,-1 0 1 0 0,1 0 0 0 0,0 0 0 0 0,0 0-1 0 0,0 0 1 0 0,0 0 0 0 0,0 0-1 0 0,0 0 1 0 0,0 0 0 0 0,0 0-1 0 0,0 0 1 0 0,-1 0-9 0 0,1 0-59 0 0,-2 0 80 0 0,0 0 115 0 0,-1 0 92 0 0,0 0 56 0 0,-6 0 437 0 0,4 1-368 0 0,2 0-220 0 0,0 0-79 0 0,-3 3 126 0 0,-9 10 442 0 0,12-10-483 0 0,0-1-70 0 0,1-2-73 0 0,1 0-44 0 0,-1 2 88 0 0,-4 3 30 0 0,2-3-54 0 0,0 1 16 0 0,-1 2 33 0 0,0-2-31 0 0,1 0-3 0 0,0 0-1 0 0,0 0 1 0 0,1 0-1 0 0,0 0 1 0 0,-2 2-31 0 0,-5 16 124 0 0,-1 1-56 0 0,-17 44 14 0 0,19-43-32 0 0,7-20-43 0 0,0 1 0 0 0,1-1 0 0 0,0 0 0 0 0,0 0 1 0 0,0 0-1 0 0,0 1 0 0 0,0-1 0 0 0,1 4-7 0 0,0-7 3 0 0,0 1 1 0 0,0 0-1 0 0,0 0 0 0 0,-1 0 1 0 0,1 0-1 0 0,0 0 0 0 0,-1-1 0 0 0,0 1 1 0 0,1 0-1 0 0,-1 0 0 0 0,0-1 1 0 0,0 1-1 0 0,0 0 0 0 0,0 0-3 0 0,0-1 4 0 0,0 1 0 0 0,0 0-1 0 0,0-1 1 0 0,0 1 0 0 0,0 0 0 0 0,1 0-1 0 0,-1-1 1 0 0,1 1 0 0 0,-1 0 0 0 0,1 0-1 0 0,0 0 1 0 0,0 0 0 0 0,0 0 0 0 0,0 0-4 0 0,0 7 25 0 0,1-6-20 0 0,-1 0 0 0 0,0 0 0 0 0,0 1 0 0 0,0-1 0 0 0,0 0 0 0 0,0 0 0 0 0,-1 0 0 0 0,1 0 0 0 0,-1 0 0 0 0,0 0 0 0 0,0 1-5 0 0,-10 12 0 0 0,11-15 0 0 0,-1-1 0 0 0,1 1 0 0 0,0 0 0 0 0,-1 0 0 0 0,1-1 0 0 0,0 1 0 0 0,0 0 0 0 0,0 0 0 0 0,0-1 0 0 0,0 1 0 0 0,0 0 0 0 0,0 0 0 0 0,0-1 0 0 0,0 1 0 0 0,0 0 0 0 0,0 0 0 0 0,1-1 0 0 0,-1 1 0 0 0,0 0 0 0 0,0-1 0 0 0,1 1 0 0 0,0 1 1 0 0,-1-1 1 0 0,1 0 0 0 0,0 0-1 0 0,0 0 1 0 0,0 0 0 0 0,0 0-1 0 0,0 0 1 0 0,0 0 0 0 0,0 0-1 0 0,0 0 1 0 0,1 0 0 0 0,0 0-2 0 0,2 0 40 0 0,0 0 0 0 0,0 0-1 0 0,1-1 1 0 0,-1 1 0 0 0,0-1 0 0 0,1 0 0 0 0,-1 0 0 0 0,1-1-40 0 0,2 1 33 0 0,-2-3 68 0 0,0-1-58 0 0,-1 0-7 0 0,0 0 0 0 0,0 0 0 0 0,-1 0 0 0 0,0 0 0 0 0,2-2-36 0 0,0-5 75 0 0,-4 9-58 0 0,0-1-1 0 0,0 1 1 0 0,0 0-1 0 0,1 0 1 0 0,-1-1-1 0 0,1 1 1 0 0,-1 0-1 0 0,1 0 1 0 0,0 0-17 0 0,11-9 86 0 0,-10 8-62 0 0,1 0 0 0 0,0-1 0 0 0,-1 1 1 0 0,0 0-1 0 0,0-1 0 0 0,0 0 0 0 0,0 0 0 0 0,-1 0 0 0 0,1 0 1 0 0,-1-1-25 0 0,2-8 37 0 0,-4 10-34 0 0,0 1 1 0 0,1 0-1 0 0,0-1 1 0 0,-1 1 0 0 0,1 0-1 0 0,0-1 1 0 0,0 1-1 0 0,0 0 1 0 0,1 0-1 0 0,-1 0 1 0 0,0 0-1 0 0,1 0 1 0 0,0 0-1 0 0,-1 0-3 0 0,1 0 6 0 0,0 0 0 0 0,0 0-1 0 0,-1 0 1 0 0,1-1-1 0 0,-1 1 1 0 0,0 0 0 0 0,0-1-1 0 0,0 1 1 0 0,0 0-1 0 0,0-1 1 0 0,0 0 0 0 0,-1 1-1 0 0,1-1-5 0 0,-1 0 5 0 0,1 1 0 0 0,0-1-1 0 0,-1 1 1 0 0,1-1 0 0 0,0 1-1 0 0,0 0 1 0 0,1-1-1 0 0,-1 1 1 0 0,0 0 0 0 0,1 0-1 0 0,0-1 1 0 0,-1 1 0 0 0,1 0-5 0 0,1-1 4 0 0,0 0 0 0 0,-1-1 0 0 0,1 1 0 0 0,-1-1 1 0 0,0 0-1 0 0,0 0 0 0 0,-1 0 0 0 0,1 0 1 0 0,-1 0-1 0 0,0 0 0 0 0,1-3-4 0 0,10-27 48 0 0,1 18 6 0 0,-11 15-50 0 0,-1 0 1 0 0,1-1 0 0 0,-1 1-1 0 0,0-1 1 0 0,0 1 0 0 0,0-1 0 0 0,0 1-1 0 0,0-1 1 0 0,0 0 0 0 0,0 1-1 0 0,0-1 1 0 0,0 0 0 0 0,-1 0 0 0 0,1 0-1 0 0,-1 0 1 0 0,0 1 0 0 0,1-2-5 0 0,1-2 80 0 0,9-6 10 0 0,-8 8-20 0 0,-3 3-6 0 0,0 0 0 0 0,0 0 0 0 0,0 0 0 0 0,0 0 0 0 0,0 0 0 0 0,0 0-23 0 0,0 0-96 0 0,-3 3-26 0 0,-8 10 64 0 0,10-9 17 0 0,0 0 0 0 0,0 0 0 0 0,0 1 0 0 0,1-1 0 0 0,-1 0 0 0 0,1 0 0 0 0,0 0 0 0 0,0 1 0 0 0,1-1 0 0 0,-1 1 0 0 0,1-1 0 0 0,-1 0 0 0 0,0 0 0 0 0,0 1 0 0 0,0-1 0 0 0,-1 0 0 0 0,0 3 0 0 0,-5 7 0 0 0,5-13 0 0 0,0 0 0 0 0,0 1 0 0 0,0 0 0 0 0,0-1 0 0 0,1 1 0 0 0,-1 0 0 0 0,1-1 0 0 0,-1 1 0 0 0,1 0 0 0 0,0-1 0 0 0,-1 1 0 0 0,1 0 0 0 0,0 0 0 0 0,0 0 0 0 0,0 19 11 0 0,0 34 208 0 0,0 24 237 0 0,0 0 96 0 0,0-40-232 0 0,0 0 32 0 0,0 0 36 0 0,0 0 39 0 0,3-23-269 0 0,8-2-1 0 0,-8-8-13 0 0,-3-4-123 0 0,0 0 0 0 0,1-1 1 0 0,-1 1-1 0 0,1 0 1 0 0,-1 0-1 0 0,1 0 0 0 0,0-1 1 0 0,0 1-1 0 0,0 0 1 0 0,0-1-1 0 0,0 1 1 0 0,0-1-1 0 0,0 1 0 0 0,0-1 1 0 0,1 1-22 0 0,1 1 182 0 0,4-3 15 0 0,-2 2-73 0 0,0-1-56 0 0,5 6 28 0 0,-7-4-29 0 0,1 0 93 0 0,-1-2-72 0 0,1 0-43 0 0,2-2-23 0 0,-4 0 31 0 0,13-2 101 0 0,-4-3-70 0 0,-9 5-74 0 0,-1 0-1 0 0,1 1 1 0 0,-1-1-1 0 0,1 0 1 0 0,-1 0-1 0 0,1 1 1 0 0,-1-1-1 0 0,1 1 1 0 0,0-1-1 0 0,-1 1 1 0 0,1 0-1 0 0,0 0-9 0 0,3-3 72 0 0,9-8-1 0 0,-1 6-16 0 0,-7-6-29 0 0,8 5 49 0 0,-9 3-110 0 0,7-7 40 0 0,-8 6-26 0 0,0 0-36 0 0,0 1-50 0 0,0 1-64 0 0,-1 0 14 0 0,0 1-39 0 0,1 0-43 0 0,-1 1-48 0 0,-2 0 15 0 0,-1 0-41 0 0,1 0-38 0 0,-1 0-35 0 0,1 0-250 0 0,0-1-57 0 0,1 0-816 0 0,0-2 87 0 0,2-1-46 0 0,3-3-1163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6:10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17 11672 0 0,'0'0'341'0'0,"0"0"-121"0"0,0 0-100 0 0,0 0-34 0 0,0-2-51 0 0,0 1-34 0 0,0 0 0 0 0,0 0 0 0 0,0 1 0 0 0,0-1 0 0 0,0 0 0 0 0,0 1 0 0 0,0-1-1 0 0,-1 0 1 0 0,1 1 0 0 0,0-1 0 0 0,0 0 0 0 0,-1 1 0 0 0,1-1 0 0 0,0 0 0 0 0,-1 1-1 0 0,1-1-3 0 0,-1 1 0 0 0,0 0 0 0 0,1-1 1 0 0,-1 1-1 0 0,1 0 0 0 0,-1 0 0 0 0,0-1 1 0 0,0 1-1 0 0,1 0 0 0 0,-1 0 0 0 0,0 0 1 0 0,1 0-1 0 0,-1 0 0 0 0,0 0 0 0 0,0 0 3 0 0,-1 0-89 0 0,2 0-39 0 0,0 0-175 0 0,0 0-15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6:50.6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525 263 5072 0 0,'0'0'144'0'0,"-3"0"1"0"0,-2 0-114 0 0,-3 0 50 0 0,0 0 63 0 0,2 0 79 0 0,1 3 259 0 0,-6 8 20 0 0,9-10-321 0 0,1 0-33 0 0,-2 0 60 0 0,1 0-77 0 0,-1-3-71 0 0,0 1-12 0 0,0 1 63 0 0,1 1 72 0 0,-1 2 115 0 0,-4 2-74 0 0,-8 4 185 0 0,0-1-29 0 0,8-3-205 0 0,2-2 149 0 0,-6-1-66 0 0,1 4-58 0 0,9-5-167 0 0,-1 0 1 0 0,0 0-1 0 0,0 0 0 0 0,0 0 1 0 0,0-1-1 0 0,0 1 0 0 0,0 0 1 0 0,0-1-1 0 0,0 1 1 0 0,0-1-1 0 0,0 0 0 0 0,-1 0-33 0 0,-12 4 154 0 0,-2 9 192 0 0,9-5-188 0 0,-1-3-44 0 0,8-4-95 0 0,-1 0-1 0 0,1-1 1 0 0,-1 0-1 0 0,1 1 1 0 0,-1-1-1 0 0,1 0 1 0 0,-1 0 0 0 0,1 0-1 0 0,-1 0 1 0 0,1 0-19 0 0,-1 0 18 0 0,1 0 0 0 0,-1 0 1 0 0,1 0-1 0 0,-1 0 1 0 0,1 1-1 0 0,-1-1 0 0 0,1 0 1 0 0,-1 1-1 0 0,1-1 1 0 0,-1 1-19 0 0,-16 7 156 0 0,12-6-130 0 0,1-1-1 0 0,0 0 1 0 0,-1 0 0 0 0,1 0-1 0 0,-1-1 1 0 0,1 0 0 0 0,-4 0-26 0 0,-8 1 55 0 0,1 6-14 0 0,14-6-37 0 0,-1 0 0 0 0,1 0 1 0 0,-1 0-1 0 0,1 0 1 0 0,-1 0-1 0 0,1 0 0 0 0,-1-1 1 0 0,0 0-1 0 0,1 1 0 0 0,-1-1 1 0 0,-2 0-5 0 0,-26 0 105 0 0,-40 0 61 0 0,49 0-76 0 0,2 0 45 0 0,17 0-66 0 0,3 0 23 0 0,0-4-10 0 0,0 2-37 0 0,0-7 25 0 0,0-9 54 0 0,0 16-120 0 0,0 1 0 0 0,0-1 0 0 0,0 0-1 0 0,1 1 1 0 0,-1-1 0 0 0,1 0 0 0 0,-1 1-1 0 0,1-1 1 0 0,0 0 0 0 0,-1 1 0 0 0,1-1 0 0 0,0 1-1 0 0,0-1 1 0 0,0 1-4 0 0,4-8 1 0 0,1-4-1 0 0,5 7 0 0 0,-6-7 0 0 0,7-1 8 0 0,-10 12-1 0 0,-1 0 0 0 0,1 1 0 0 0,0-1 0 0 0,-1 0 0 0 0,1 0-1 0 0,-1 0 1 0 0,0-1 0 0 0,1 1 0 0 0,0-2-7 0 0,1-9 32 0 0,-3 10-25 0 0,1 1 0 0 0,-1-1 0 0 0,1 1 0 0 0,0 0 0 0 0,0-1 0 0 0,-1 1 0 0 0,2 0 0 0 0,-1 0 0 0 0,0 0 0 0 0,0 0 0 0 0,1 0 0 0 0,-1 0 0 0 0,1 0 0 0 0,0 0-7 0 0,11-11 54 0 0,-8 9-39 0 0,0-1 0 0 0,0 0 0 0 0,0 0 0 0 0,-1 0 0 0 0,0 0 0 0 0,1-2-15 0 0,0-4 48 0 0,-4 8-39 0 0,0 1 1 0 0,0 0-1 0 0,1-1 1 0 0,-1 1-1 0 0,0 0 0 0 0,1 0 1 0 0,0 0-1 0 0,-1 0 1 0 0,1 0-10 0 0,11-12 11 0 0,-9 9-10 0 0,1 0 1 0 0,0 0 0 0 0,0 1 0 0 0,0 0-1 0 0,0-1 1 0 0,2 0-2 0 0,7 0 54 0 0,-8-6-1 0 0,4 5-26 0 0,-4-4 47 0 0,5 4-4 0 0,-6-1-26 0 0,-5 7-41 0 0,0-1 0 0 0,0 1-1 0 0,1-1 1 0 0,-1 1 0 0 0,0 0-1 0 0,0-1 1 0 0,1 1 0 0 0,-1 0-1 0 0,0-1 1 0 0,0 1 0 0 0,1 0-1 0 0,-1-1 1 0 0,0 1 0 0 0,1 0 0 0 0,-1 0-1 0 0,1-1 1 0 0,-1 1 0 0 0,0 0-1 0 0,1 0 1 0 0,-1 0 0 0 0,1 0-1 0 0,-1 0 1 0 0,0-1 0 0 0,1 1-1 0 0,-1 0 1 0 0,1 0 0 0 0,-1 0-1 0 0,1 0 1 0 0,-1 0 0 0 0,1 0 0 0 0,-1 0-3 0 0,0 0 1 0 0,0 1 0 0 0,0-1 0 0 0,1 0 0 0 0,-1 0 0 0 0,0 0 0 0 0,0 0 0 0 0,0 0 1 0 0,0 0-1 0 0,0 0 0 0 0,0 0 0 0 0,0 0 0 0 0,0 0 0 0 0,0 0 0 0 0,1 0 0 0 0,-1 0 1 0 0,0 0-1 0 0,0 0 0 0 0,0 0 0 0 0,0 0 0 0 0,0 0 0 0 0,0-1 0 0 0,0 1 0 0 0,0 0 1 0 0,0 0-1 0 0,0 0 0 0 0,0 0 0 0 0,1 0 0 0 0,-1 0 0 0 0,0 0 0 0 0,0 0 0 0 0,0 0 1 0 0,0 0-1 0 0,0 0 0 0 0,0 0 0 0 0,0 0 0 0 0,0 0 0 0 0,0 0 0 0 0,0-1 0 0 0,0 1 0 0 0,0 0 1 0 0,0 0-1 0 0,0 0 0 0 0,0 0 0 0 0,0 0 0 0 0,0 0 0 0 0,0 0 0 0 0,0 0 0 0 0,0 0 1 0 0,0-1-1 0 0,0 1 0 0 0,0 0 0 0 0,0 0 0 0 0,0 0 0 0 0,0 0 0 0 0,0 0 0 0 0,0 0 1 0 0,0 0-2 0 0,0-2 27 0 0,0-2-41 0 0,0 2 42 0 0,0-2 53 0 0,0-1 77 0 0,0 5-154 0 0,0-1 0 0 0,0 0 0 0 0,0 0 0 0 0,0 1 0 0 0,0-1 0 0 0,0 0 0 0 0,0 1 0 0 0,1-1 0 0 0,-1 0 0 0 0,0 1 0 0 0,0-1 0 0 0,1 0 0 0 0,-1 1 0 0 0,0-1 0 0 0,1 0-4 0 0,-1 1 1 0 0,1 0 1 0 0,0-1-1 0 0,-1 1 1 0 0,1 0-1 0 0,0-1 1 0 0,-1 1-1 0 0,1 0 1 0 0,0 0-1 0 0,-1 0 1 0 0,1 0-1 0 0,0 0 1 0 0,-1 0-1 0 0,1 0 1 0 0,0 0-1 0 0,0 0-1 0 0,-1 0 0 0 0,2 0 54 0 0,-2 0 10 0 0,6 0-3 0 0,2 0-46 0 0,-8 0-15 0 0,0 0 1 0 0,0 0 0 0 0,0 0 0 0 0,0 0 0 0 0,1-1 0 0 0,-1 1-1 0 0,0 0 1 0 0,0 0 0 0 0,0 0 0 0 0,0 0 0 0 0,0 0 0 0 0,0 0 0 0 0,0 0-1 0 0,0 0 1 0 0,0 0 0 0 0,0 0 0 0 0,1 1 0 0 0,-1-1 0 0 0,0 0-1 0 0,0 0 1 0 0,0 0 0 0 0,0 0 0 0 0,0 0 0 0 0,0 0 0 0 0,0 0-1 0 0,0 0 1 0 0,0 0 0 0 0,0 0 0 0 0,0 0 0 0 0,0 0 0 0 0,1 0-1 0 0,-1 0 1 0 0,0 0 0 0 0,0 0 0 0 0,0 0 0 0 0,0 1 0 0 0,0-1 0 0 0,0 0-1 0 0,0 0 1 0 0,0 0 0 0 0,0 0 0 0 0,0 0 0 0 0,0 0 0 0 0,0 0-1 0 0,0 0 1 0 0,0 0 0 0 0,0 0 0 0 0,0 1 0 0 0,0-1 0 0 0,0 0-1 0 0,0 0 1 0 0,0 0 0 0 0,0 0 0 0 0,0 0 0 0 0,0 0 0 0 0,0 0 0 0 0,0 0-1 0 0,0 2 1 0 0,0 0 0 0 0,1 0 0 0 0,-1-1 0 0 0,1 1 1 0 0,-1 0-1 0 0,1-1 0 0 0,0 1 0 0 0,-1 0 0 0 0,1-1 1 0 0,0 1-1 0 0,1 1-1 0 0,3 5 11 0 0,-4-6-7 0 0,-1-1 1 0 0,1 1 0 0 0,-1-1 0 0 0,1 1 0 0 0,-1-1-1 0 0,0 1 1 0 0,0-1 0 0 0,0 1 0 0 0,0-1 0 0 0,0 1-5 0 0,0-2 0 0 0,0 104 127 0 0,0-63-4 0 0,0-40-117 0 0,0 1 0 0 0,0 0 0 0 0,0 0 0 0 0,1 0-1 0 0,-1 0 1 0 0,1 0 0 0 0,-1-1 0 0 0,1 1 0 0 0,-1 0 0 0 0,1 0-1 0 0,0-1 1 0 0,0 1 0 0 0,0 0 0 0 0,0 0-6 0 0,0-1 3 0 0,0 1 1 0 0,0 0-1 0 0,0-1 0 0 0,0 1 1 0 0,0 0-1 0 0,-1 0 1 0 0,1-1-1 0 0,-1 1 1 0 0,1 0-1 0 0,-1 0 0 0 0,0 0 1 0 0,0 0-1 0 0,1 0 1 0 0,-1 0-4 0 0,0 18 16 0 0,0 14 62 0 0,0 45 171 0 0,0-53-200 0 0,2-21 23 0 0,0-4-64 0 0,-1 1 1 0 0,0-1-1 0 0,0 1 1 0 0,0-1-1 0 0,0 1 1 0 0,0 0 0 0 0,0-1-1 0 0,0 1 1 0 0,-1 0-1 0 0,1-1 1 0 0,-1 1 0 0 0,1 0-1 0 0,-1 1-8 0 0,2 11 81 0 0,-2 4 49 0 0,0-11-68 0 0,0-1-30 0 0,1 13 78 0 0,-1-18-107 0 0,1-1 1 0 0,-1 0-1 0 0,0 1 0 0 0,0-1 0 0 0,1 1 0 0 0,-1-1 0 0 0,0 1 0 0 0,1-1 0 0 0,-1 0 0 0 0,0 1 0 0 0,1-1 0 0 0,-1 0 0 0 0,0 1 0 0 0,1-1 0 0 0,-1 0 0 0 0,1 0 0 0 0,-1 1 0 0 0,0-1 1 0 0,1 0-1 0 0,-1 0 0 0 0,1 0 0 0 0,-1 0 0 0 0,1 1 0 0 0,-1-1 0 0 0,1 0 0 0 0,-1 0 0 0 0,1 0 0 0 0,-1 0 0 0 0,1 0 0 0 0,0 0-3 0 0,-1 0 1 0 0,0 0 0 0 0,0 0 0 0 0,0 0 0 0 0,0 0 0 0 0,0-1 0 0 0,0 1 0 0 0,0 0 0 0 0,0 0 0 0 0,0 0 0 0 0,0 0 0 0 0,1 0 1 0 0,-1 0-1 0 0,0 0 0 0 0,0 0 0 0 0,0 0 0 0 0,0 0 0 0 0,0 1 0 0 0,0-1 0 0 0,0 0 0 0 0,0 0 0 0 0,0 0 0 0 0,0 0 0 0 0,1 0 0 0 0,-1 0 0 0 0,0 0 0 0 0,0 0 0 0 0,0 0 0 0 0,0 0 0 0 0,0 0 0 0 0,0 0 0 0 0,0 0 0 0 0,0 0 0 0 0,0 0 0 0 0,0 0 0 0 0,0 0 0 0 0,0 1 0 0 0,0-1 0 0 0,0 0 0 0 0,0 0 0 0 0,0 0 0 0 0,0 0 0 0 0,1 0 0 0 0,-1 0 0 0 0,0 0 0 0 0,0 0 1 0 0,0 0-1 0 0,0 0 0 0 0,0 1 0 0 0,0-1 0 0 0,0 0 0 0 0,0 0 0 0 0,-1 0 0 0 0,1 0 0 0 0,0 0 0 0 0,0 0 0 0 0,0 0 0 0 0,0 0-1 0 0,0 3 9 0 0,0 0 35 0 0,0 8 191 0 0,0-6-165 0 0,0-1-67 0 0,0-2-104 0 0,1 0 38 0 0,1-2-20 0 0,0 0 20 0 0,0 0 0 0 0,0-1 0 0 0,-1 1 0 0 0,1-1 0 0 0,0 1 0 0 0,0-1 0 0 0,0 0 0 0 0,-1 0 0 0 0,1 1 0 0 0,-1-2 0 0 0,1 1 0 0 0,0 0 0 0 0,-1 0 0 0 0,0 0 0 0 0,1-1 63 0 0,1-1-552 0 0,-3 3-6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6:50.9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8264 0 0,'0'0'182'0'0,"0"0"29"0"0,0 0 14 0 0,0 0-70 0 0,0 0-11 0 0,0 0 52 0 0,0 0 168 0 0,0 0 313 0 0,0 0 25 0 0,0 0-293 0 0,0 0-174 0 0,0 0-51 0 0,0 0 24 0 0,0 0 73 0 0,0 0-22 0 0,0 0-19 0 0,0 0-70 0 0,0 0-36 0 0,0 0-6 0 0,0 0-62 0 0,0 0-51 0 0,0 0-40 0 0,0 0-65 0 0,0 0-111 0 0,0 0 84 0 0,0 0 37 0 0,0 0-34 0 0,0 0-13 0 0,0 0-35 0 0,0 0-40 0 0,0 0-44 0 0,0 0-48 0 0,0 0-45 0 0,0 0-40 0 0,0 0-34 0 0,0 0-122 0 0,0 0-35 0 0,0 0-1257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6:51.3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6624 0 0,'0'0'192'0'0,"0"0"-51"0"0,0 0-14 0 0,0 0 37 0 0,0 0 132 0 0,0 0 242 0 0,0 0 20 0 0,0 3-22 0 0,0 1-487 0 0,0 1 102 0 0,0 0 37 0 0,0 1 40 0 0,0 14 634 0 0,0-12-525 0 0,0-1-70 0 0,0-4-176 0 0,0-1-34 0 0,3 3 249 0 0,1 1-253 0 0,0-1 82 0 0,-3-2-42 0 0,0 0 0 0 0,0 0 0 0 0,-1 0 0 0 0,1 0 0 0 0,0 0 0 0 0,-1 0 0 0 0,0 0-93 0 0,1 9 201 0 0,0-1-33 0 0,6 2 15 0 0,-1 1-5 0 0,-4-3-19 0 0,-3 1 14 0 0,1-8-127 0 0,0-1-1 0 0,0 0 1 0 0,0 1 0 0 0,0-1-1 0 0,0 0 1 0 0,0 1-1 0 0,1-1 1 0 0,0 0-1 0 0,0 0 1 0 0,0 1-46 0 0,4 4 81 0 0,-4-6-64 0 0,0-1 0 0 0,0 1 0 0 0,0-1 1 0 0,-1 1-1 0 0,1-1 0 0 0,0 1 0 0 0,-1 0 0 0 0,1-1 0 0 0,-1 1 1 0 0,1 0-1 0 0,-1 0 0 0 0,0-1 0 0 0,0 1 0 0 0,0 0 1 0 0,0 1-18 0 0,0 12 93 0 0,0 25 140 0 0,3-19-127 0 0,3-5-20 0 0,-5-13-68 0 0,1 1 0 0 0,-1-1 0 0 0,0 1 0 0 0,0-1 1 0 0,0 1-1 0 0,-1 0 0 0 0,1-1 0 0 0,-1 1 0 0 0,0 0-18 0 0,1 23 84 0 0,-1 38 168 0 0,-4-45-181 0 0,-3-6-8 0 0,6-13-54 0 0,1 1 1 0 0,-1-1 0 0 0,0 1 0 0 0,0-1 0 0 0,1 1 0 0 0,-1-1 0 0 0,1 1 0 0 0,-1-1 0 0 0,1 1 0 0 0,0 0 0 0 0,0-1 0 0 0,-1 1 0 0 0,1 0-10 0 0,0 18 181 0 0,0 11 171 0 0,0-29-339 0 0,0 0 0 0 0,-1 0 0 0 0,1 0 0 0 0,-1 0 0 0 0,1-1 0 0 0,-1 1 0 0 0,0 0 0 0 0,0 0 0 0 0,0-1 0 0 0,0 1 0 0 0,0-1 0 0 0,0 1 0 0 0,0-1 0 0 0,0 1 0 0 0,-1 0-13 0 0,-1 1 95 0 0,3-3-1 0 0,0 2-13 0 0,0 2-55 0 0,0-3-23 0 0,0 3 28 0 0,0 3 27 0 0,0 5 43 0 0,0-10-23 0 0,0-2 1 0 0,0 0-7 0 0,0 0-33 0 0,0 0-68 0 0,0 0-46 0 0,0 0-203 0 0,0 0-66 0 0,0 0-9 0 0,0 0 113 0 0,0 0 6 0 0,3 0-373 0 0,1 0 109 0 0,-2-1 96 0 0,1 1 81 0 0,0-1 84 0 0,-1 0 47 0 0,1-1-50 0 0,4-3-208 0 0,-6 3 264 0 0,1 1-55 0 0,1-2-991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56.554"/>
    </inkml:context>
    <inkml:brush xml:id="br0">
      <inkml:brushProperty name="width" value="0.1" units="cm"/>
      <inkml:brushProperty name="height" value="0.1" units="cm"/>
      <inkml:brushProperty name="color" value="#F6630D"/>
    </inkml:brush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543 1 8840 0 0,'0'0'197'0'0,"0"0"24"0"0,-3 3 19 0 0,-17 18-84 0 0,15-17-70 0 0,0-2-74 0 0,0 0-16 0 0,-3 4-12 0 0,5 0 65 0 0,0-1 7 0 0,-3 3 129 0 0,-1 1 61 0 0,-7 7 304 0 0,11-9-312 0 0,0-1-48 0 0,0 5 80 0 0,-7 11 114 0 0,1-8-175 0 0,3 0-64 0 0,1 3-27 0 0,-2 8 14 0 0,4-10-38 0 0,-3 10 45 0 0,-1 11 5 0 0,3-18-73 0 0,0 17 85 0 0,4 10 14 0 0,2-5-7 0 0,-2-26-126 0 0,1 61 77 0 0,0-67-99 0 0,0 1 0 0 0,0-1-1 0 0,1 0 1 0 0,-1 0 0 0 0,2 0 0 0 0,-1 0 0 0 0,2 2-15 0 0,9 13 87 0 0,4 1-1 0 0,2 3 29 0 0,-13-17-79 0 0,-5-7-32 0 0,0-1 0 0 0,0 0 0 0 0,0 1-1 0 0,1-1 1 0 0,-1 0 0 0 0,1 0-1 0 0,-1 0 1 0 0,1 0 0 0 0,0 0-1 0 0,0 0 1 0 0,0 0 0 0 0,0-1-1 0 0,0 1 1 0 0,0-1 0 0 0,0 1 0 0 0,2-1-4 0 0,17 5 0 0 0,-16-5 0 0 0,0 0 0 0 0,-1 0 0 0 0,1 1 0 0 0,0-1 0 0 0,-1 1 0 0 0,1 0 0 0 0,1 2 0 0 0,8 4-15 0 0,0-2-45 0 0,2 0-55 0 0,9 0-98 0 0,-10-2 88 0 0,-3-2-18 0 0,-7-2 54 0 0,-1 0-34 0 0,-1 0-13 0 0,1 0-35 0 0,0 0-41 0 0,0 0-45 0 0,0 0-49 0 0,0 0-46 0 0,1 0-40 0 0,0 0-35 0 0,0 0-125 0 0,1 0-36 0 0,11 0-1296 0 0</inkml:trace>
  <inkml:trace contextRef="#ctx0" brushRef="#br0" timeOffset="527.05">1543 312 9760 0 0,'0'0'222'0'0,"-3"0"30"0"0,-1 0-154 0 0,-12 0 243 0 0,10-1-267 0 0,2 0-45 0 0,-7-5-8 0 0,3 2 39 0 0,-2 0 151 0 0,5 2 22 0 0,0 3 167 0 0,-8 0 95 0 0,9-1-209 0 0,-12 0 459 0 0,6 3-328 0 0,4-1-279 0 0,-2 3 19 0 0,-2 0-35 0 0,6-3-72 0 0,0 1 0 0 0,0-1 0 0 0,0 1-1 0 0,0 0 1 0 0,-1 2-50 0 0,-20 20 212 0 0,-1 1-54 0 0,-2 2-38 0 0,13-12-35 0 0,1 5-2 0 0,11-16-53 0 0,0 0 1 0 0,-1 1-1 0 0,0-1 0 0 0,0-1 1 0 0,-1 2-31 0 0,3-4 11 0 0,1 0 0 0 0,-1 0 0 0 0,1 0 0 0 0,-1 0 0 0 0,1 0 0 0 0,0 0 0 0 0,0 0 0 0 0,0 1 1 0 0,0-1-1 0 0,0 0 0 0 0,0 1 0 0 0,1-1 0 0 0,-1 0 0 0 0,1 1-11 0 0,-3 11 35 0 0,-4-1-14 0 0,6-11-17 0 0,0-1 0 0 0,0 1 1 0 0,1-1-1 0 0,-1 1 1 0 0,0-1-1 0 0,1 1 0 0 0,-1-1 1 0 0,1 1-1 0 0,0-1 0 0 0,-1 1 1 0 0,1 0-1 0 0,0-1 1 0 0,0 1-5 0 0,0 6-48 0 0,-1 0 58 0 0,0 6 94 0 0,2 5 146 0 0,3-10-110 0 0,0-4-74 0 0,5-2-40 0 0,27-3-13 0 0,-12-4 44 0 0,-19 3-27 0 0,0-1 1 0 0,0 0 0 0 0,0 0-1 0 0,0 0 1 0 0,0 0 0 0 0,0-1 0 0 0,0 0-1 0 0,-1 0 1 0 0,0 0 0 0 0,3-3-31 0 0,7-6 48 0 0,5-1-24 0 0,0 1 0 0 0,-5 0 24 0 0,-10 8-38 0 0,0 1 0 0 0,0 0 1 0 0,0 0-1 0 0,0 0 0 0 0,5-2-10 0 0,-6 3 11 0 0,1 0 1 0 0,-1 0-1 0 0,0 0 0 0 0,1 0 0 0 0,-1-1 0 0 0,0 1 1 0 0,-1-1-1 0 0,1 0 0 0 0,0 0 0 0 0,-1 0 0 0 0,1-1-11 0 0,16-23 54 0 0,6 7-28 0 0,-14 1 38 0 0,-2 7-49 0 0,2-4 3 0 0,-1-2 45 0 0,4 1-28 0 0,-1 1 37 0 0,-7 2-3 0 0,1 9-28 0 0,-2 1-12 0 0,-4-3 89 0 0,0 9-116 0 0,-1 0 0 0 0,0 0-1 0 0,1-1 1 0 0,-1 1-1 0 0,1 0 1 0 0,0 0 0 0 0,-1 0-1 0 0,1-1 1 0 0,0 1-1 0 0,0-1 1 0 0,0 1 0 0 0,1 0-1 0 0,-1-1 1 0 0,0 0-1 0 0,1 1-1 0 0,2 5 59 0 0,-5 3-55 0 0,1-8 7 0 0,0 10 26 0 0,0-7-30 0 0,0-1 0 0 0,0 1 0 0 0,0 0 0 0 0,-1-1 1 0 0,0 1-1 0 0,0 2-7 0 0,-5 9 45 0 0,5-13-27 0 0,-1 1 0 0 0,1-1 0 0 0,0 1 0 0 0,0-1-1 0 0,1 1 1 0 0,-1-1 0 0 0,1 1 0 0 0,-1 1-18 0 0,2 10 91 0 0,-1-9-59 0 0,0-1 1 0 0,0 0 0 0 0,-1 1 0 0 0,0-1-1 0 0,0 5-32 0 0,-4 7 63 0 0,-1 6-8 0 0,3 2-61 0 0,3 54-174 0 0,0-53 169 0 0,0 1 72 0 0,-1-21-28 0 0,1 1 1 0 0,-1 0-1 0 0,-1 0 1 0 0,0 3-34 0 0,-3 15 108 0 0,9-11-30 0 0,0-6-36 0 0,-3-4-30 0 0,0-1 0 0 0,-1 1 0 0 0,1-1 0 0 0,-1 1 0 0 0,0-1 0 0 0,0 1 0 0 0,0 0 0 0 0,-1 2-12 0 0,0-2 16 0 0,1 1-1 0 0,0 0 0 0 0,0 0 0 0 0,0-1 0 0 0,1 1 0 0 0,-1 0 0 0 0,1-1 0 0 0,0 1 0 0 0,1 0-15 0 0,1 6 29 0 0,10 25 78 0 0,-10-31-87 0 0,0 2 7 0 0,0-1 0 0 0,1 1 0 0 0,0-1 0 0 0,0 0 0 0 0,0 0 0 0 0,1 0-27 0 0,1 0 12 0 0,-4-3-4 0 0,0-1 0 0 0,0 0 0 0 0,0 0 0 0 0,0 0 0 0 0,0 0 0 0 0,0 0-1 0 0,1-1 1 0 0,-1 1 0 0 0,0-1 0 0 0,1 1 0 0 0,0-1 0 0 0,-1 0 0 0 0,1 0 0 0 0,0 0 0 0 0,-1 0-1 0 0,2 0-7 0 0,1 1 54 0 0,-4-1-52 0 0,0 1 2 0 0,0-1-1 0 0,1 0 1 0 0,-1 0-1 0 0,1 0 1 0 0,-1 0-1 0 0,1 0 1 0 0,-1 0 0 0 0,1 0-1 0 0,0 0-3 0 0,-2-1 4 0 0,1 0 0 0 0,0 1-1 0 0,0-1 1 0 0,-1 0 0 0 0,1 0 0 0 0,0 0-1 0 0,0 0 1 0 0,-1 0 0 0 0,1 0-1 0 0,0 0 1 0 0,0 0 0 0 0,-1 0 0 0 0,1 0-1 0 0,0-1 1 0 0,0 1 0 0 0,-1 0-1 0 0,1 0 1 0 0,0-1-4 0 0,8-4 31 0 0,-4 2-44 0 0,0 0-36 0 0,0 1-49 0 0,1 2-61 0 0,0-3-256 0 0,-6 3 415 0 0,2-2-106 0 0,-1 0 2 0 0,1 1-22 0 0,0-1-46 0 0,-1 1-15 0 0,1 0-48 0 0,0 0-54 0 0,-1 0-61 0 0,1 0-65 0 0,-1 1-61 0 0,1-1-53 0 0,0 1-49 0 0,0-1-167 0 0,0 1-47 0 0,0 0-204 0 0,2 0-547 0 0</inkml:trace>
  <inkml:trace contextRef="#ctx0" brushRef="#br0" timeOffset="886.48">2428 673 9760 0 0,'0'0'222'0'0,"0"0"30"0"0,0 0 18 0 0,0 0-117 0 0,0 3-80 0 0,0 1-129 0 0,0 0 73 0 0,0 1 64 0 0,0-1 56 0 0,0 6 234 0 0,0-3 21 0 0,0 11 601 0 0,0-13-719 0 0,0 0-36 0 0,0 2 90 0 0,2-3-42 0 0,4 2 188 0 0,-1-2-165 0 0,-5-4-283 0 0,0 1 1 0 0,1 0 0 0 0,-1-1-1 0 0,1 1 1 0 0,-1 0-1 0 0,0 0 1 0 0,0-1 0 0 0,1 1-1 0 0,-1 0 1 0 0,0 0-1 0 0,0-1 1 0 0,0 1 0 0 0,0 0-1 0 0,0 0 1 0 0,0 0-27 0 0,0 2-120 0 0,0 0 78 0 0,0-1 68 0 0,0 1 57 0 0,0-1 42 0 0,0 0 34 0 0,0 10 728 0 0,0-8-674 0 0,0 0-80 0 0,0-2-104 0 0,0 1-45 0 0,0 0-51 0 0,0 0-59 0 0,0 1-79 0 0,0-1-82 0 0,0 1-89 0 0,0 1-96 0 0,0-1-106 0 0,0 1-111 0 0,0 0-121 0 0,0-2 358 0 0,0 0-34 0 0,0-3-1505 0 0,0 0-1136 0 0</inkml:trace>
  <inkml:trace contextRef="#ctx0" brushRef="#br0" timeOffset="1426.67">3067 296 8208 0 0,'0'0'234'0'0,"0"0"6"0"0,0 0-176 0 0,0 3-37 0 0,0 0-128 0 0,0 1 81 0 0,-1-1 56 0 0,1 1 39 0 0,0 5 177 0 0,0 1 186 0 0,4 3 370 0 0,6 6 19 0 0,-7-5-418 0 0,0-1-30 0 0,3 1 13 0 0,0-2 19 0 0,-4 1-90 0 0,1 10 125 0 0,7 0 82 0 0,-6-11-311 0 0,-3-3-118 0 0,-2-1-33 0 0,3 10 63 0 0,4-5 4 0 0,-1-3-11 0 0,-3 2 42 0 0,-2-1 33 0 0,-1-8-132 0 0,1 0 1 0 0,0-1 0 0 0,0 1-1 0 0,0 0 1 0 0,0 0 0 0 0,0 0 0 0 0,1 0-1 0 0,-1 0 1 0 0,1 0 0 0 0,0 0 0 0 0,0 1-66 0 0,6 0 201 0 0,-2 0-39 0 0,-3 7-51 0 0,-2-7-106 0 0,0-1 59 0 0,0 0 51 0 0,0-2 42 0 0,0-1 155 0 0,0-3 223 0 0,0-2-163 0 0,0 1-158 0 0,0 1-69 0 0,0 0-39 0 0,0 0-54 0 0,0 0-37 0 0,0 0-43 0 0,0 0-47 0 0,0-14 265 0 0,0 1-49 0 0,0-39 181 0 0,0 28-156 0 0,0 23-164 0 0,-1 0 0 0 0,1-1 0 0 0,-1 1 1 0 0,0 0-1 0 0,0 0 0 0 0,-1 0 0 0 0,1 0 0 0 0,-1 1 0 0 0,1-1 0 0 0,-3-3-2 0 0,4 6 0 0 0,-1-1 0 0 0,1 0 0 0 0,0 0 0 0 0,-1 0 0 0 0,1 0 0 0 0,0 0 0 0 0,1 0 0 0 0,-1 0 0 0 0,0 0 0 0 0,0 0 0 0 0,1 0 0 0 0,-1 0 0 0 0,1 1 0 0 0,0-1 0 0 0,-1 0 0 0 0,1 0 0 0 0,0 1 0 0 0,0-1 0 0 0,1-1 0 0 0,2-5 0 0 0,-3 5 0 0 0,-1 0 0 0 0,1 1 0 0 0,-1-1 0 0 0,1 0 0 0 0,-1 0 0 0 0,0 0 0 0 0,0 0 0 0 0,-1-1 0 0 0,1 2 0 0 0,0 0 0 0 0,0 0 0 0 0,0 0 0 0 0,0 0 0 0 0,0 0 0 0 0,0 0 0 0 0,1 0 0 0 0,-1 0 0 0 0,0 1 0 0 0,1-1 0 0 0,0-2 0 0 0,3-3 2 0 0,10-20-19 0 0,-13 26 11 0 0,0-1 1 0 0,0 1-1 0 0,0 0 1 0 0,0 0-1 0 0,0-1 1 0 0,0 1-1 0 0,1 0 1 0 0,-1 0-1 0 0,0 0 1 0 0,0 1 5 0 0,5-3-18 0 0,-6 3 14 0 0,1 0 0 0 0,0-1 0 0 0,-1 1 0 0 0,1 0 0 0 0,0-1 0 0 0,-1 1 0 0 0,1 0 0 0 0,-1-1 0 0 0,1 1-1 0 0,-1-1 1 0 0,1 1 0 0 0,-1-1 0 0 0,1 1 0 0 0,-1-1 0 0 0,1 1 0 0 0,-1-1 0 0 0,1 0 0 0 0,-1 1 0 0 0,0-1 0 0 0,1 0-1 0 0,-1 1 1 0 0,0-1 4 0 0,3-4-11 0 0,-3 4 11 0 0,1 0-1 0 0,-1 0 1 0 0,1 0-1 0 0,-1 0 1 0 0,1 0 0 0 0,0 0-1 0 0,0 0 1 0 0,-1 1-1 0 0,1-1 1 0 0,0 0-1 0 0,0 1 1 0 0,0-1 0 0 0,0 1-1 0 0,0-1 1 0 0,0 1-1 0 0,0-1 1 0 0,0 1-1 0 0,0-1 1 0 0,0 1 0 0 0,0 0-1 0 0,0 0 1 0 0,0 0-1 0 0,0-1 1 0 0,0 1 0 0 0,0 0-1 0 0,2 0 1 0 0,-1 0 0 0 0,0 0 0 0 0,1 0 0 0 0,-1-1 0 0 0,1 1 0 0 0,-1-1 0 0 0,0 0 0 0 0,1 0 0 0 0,-1 0 0 0 0,6-4 0 0 0,-6 4-1 0 0,-1 0 1 0 0,1 0-1 0 0,-1 1 0 0 0,1-1 0 0 0,-1 0 1 0 0,1 0-1 0 0,0 1 0 0 0,-1-1 0 0 0,1 1 1 0 0,0-1-1 0 0,-1 1 0 0 0,1 0 0 0 0,0 0 1 0 0,0 0 0 0 0,14-2-39 0 0,1-4 24 0 0,-1-1 1 0 0,0 5-25 0 0,-8 2-20 0 0,-1 0 36 0 0,27 0 55 0 0,-24 0-90 0 0,0 0-88 0 0,-4 0 15 0 0,0 0-43 0 0,-1 0-49 0 0,1 0-53 0 0,0 0-60 0 0,0 0-65 0 0,-1 0-70 0 0,1 0-76 0 0,-4 0 144 0 0,-1 0-57 0 0,1 0-51 0 0,0 0-43 0 0,0 0-161 0 0,0 0-44 0 0,0 0-193 0 0,1 0-523 0 0</inkml:trace>
  <inkml:trace contextRef="#ctx0" brushRef="#br0" timeOffset="1863.16">4034 34 8288 0 0,'0'0'190'0'0,"2"0"28"0"0,2-1-142 0 0,-4 1-63 0 0,2 1 20 0 0,4 3 45 0 0,1 0 11 0 0,4 1 39 0 0,-9-4-123 0 0,-1-1 0 0 0,1 1 0 0 0,-1-1-1 0 0,0 1 1 0 0,1-1 0 0 0,-1 0 0 0 0,1 0 0 0 0,-1 0 0 0 0,1 0-1 0 0,0 0-4 0 0,17 3-9 0 0,-14-1 30 0 0,3 0 54 0 0,1 1 40 0 0,-4-1-25 0 0,0 0 0 0 0,-1 0 0 0 0,1 0 0 0 0,-1 0 0 0 0,0 1 0 0 0,0 0-1 0 0,1 0 1 0 0,0 1-90 0 0,2 2 200 0 0,-1 0-33 0 0,2-1-2 0 0,3 2 43 0 0,9 6 141 0 0,-7-1-26 0 0,0-1-40 0 0,-1-3-64 0 0,10 9 105 0 0,-13-6-145 0 0,-3-4 14 0 0,-1 1 1 0 0,0 0-1 0 0,3 6-193 0 0,-1 3 225 0 0,-1-2-68 0 0,-3-3-58 0 0,-1 1 40 0 0,5 16 221 0 0,3-2-47 0 0,-7-19-229 0 0,0 0 0 0 0,0 0 1 0 0,-1 1-1 0 0,0-1 1 0 0,0 1-1 0 0,-1 0 0 0 0,1 7-84 0 0,-2 17 575 0 0,-1 15-575 0 0,0-10 255 0 0,1-31-185 0 0,0-1 0 0 0,-1 1 0 0 0,0 0 0 0 0,-1 0 0 0 0,1 0 0 0 0,-2 3-70 0 0,-2 7 140 0 0,0 3 24 0 0,-9 29 259 0 0,-3-17-67 0 0,10-20-255 0 0,0 0-29 0 0,0-4 7 0 0,1 0 28 0 0,-2 1 54 0 0,3-5-104 0 0,1 0-13 0 0,0 0 0 0 0,1 0 0 0 0,-1 0 0 0 0,1 0-1 0 0,-2 2-43 0 0,0 8 83 0 0,4-14-78 0 0,0 1 0 0 0,1-1 0 0 0,-1 0 0 0 0,0 1 0 0 0,0-1 0 0 0,0 0 0 0 0,0 0 0 0 0,0 1 1 0 0,1-1-1 0 0,-1 0 0 0 0,0 0 0 0 0,0 0 0 0 0,0 0 0 0 0,-1 0-5 0 0,-14 0 48 0 0,8 0-77 0 0,2 0-45 0 0,3 0-109 0 0,3 0 79 0 0,0 0-72 0 0,0 0-88 0 0,0 0 79 0 0,0 0-42 0 0,0 0-43 0 0,0 0-43 0 0,0 0-38 0 0,0 0-36 0 0,0 0-249 0 0,0 0-59 0 0,0 0-45 0 0,0 0-33 0 0,0 0-1385 0 0,0 0-1226 0 0</inkml:trace>
  <inkml:trace contextRef="#ctx0" brushRef="#br0" timeOffset="2148.94">4787 640 14624 0 0,'0'0'332'0'0,"0"0"50"0"0,0 0 24 0 0,0 0-173 0 0,0 0-113 0 0,0 0 48 0 0,0 0 85 0 0,0 0 60 0 0,0 0 9 0 0,0 0-142 0 0,0 0-106 0 0,0 0-60 0 0,0 0-74 0 0,0 0-122 0 0,0 0 127 0 0,0 0-16 0 0,0 0-24 0 0,0 0-47 0 0,0 0-19 0 0,0 0-47 0 0,0 0-52 0 0,0 0-59 0 0,0 0-65 0 0,0 0-59 0 0,0 0-53 0 0,0 0-45 0 0,0 0-161 0 0,0 0-46 0 0,0 0-193 0 0,0 0-520 0 0</inkml:trace>
  <inkml:trace contextRef="#ctx0" brushRef="#br1" timeOffset="55421.42">248 2328 5328 0 0,'0'-3'116'0'0,"0"3"-110"0"0,0-1 1 0 0,0 1 0 0 0,0-1-1 0 0,0 1 1 0 0,0-1 0 0 0,0 1-1 0 0,0-1 1 0 0,0 1 0 0 0,0-1-1 0 0,0 1 1 0 0,0-1-1 0 0,-1 1 1 0 0,1-1 0 0 0,0 1-1 0 0,0-1 1 0 0,-1 1 0 0 0,1-1-1 0 0,0 1 1 0 0,0 0 0 0 0,-1-1-1 0 0,1 1 1 0 0,-1-1-1 0 0,1 1 1 0 0,0 0 0 0 0,-1-1-1 0 0,1 1 1 0 0,-1 0 0 0 0,1 0-1 0 0,-1-1 1 0 0,1 1 0 0 0,0 0-1 0 0,-1 0 1 0 0,1 0-1 0 0,-1 0 1 0 0,1 0 0 0 0,-1-1-1 0 0,1 1 1 0 0,-1 0 0 0 0,0 0-1 0 0,1 0 1 0 0,-1 0-1 0 0,1 1-6 0 0,-6-4 131 0 0,-1-4-86 0 0,3 3 29 0 0,2 2 168 0 0,1 1-53 0 0,-1 0-45 0 0,0 1-37 0 0,-2 0 36 0 0,-1 1-40 0 0,3-1-38 0 0,1 0 43 0 0,-11-2 368 0 0,5-1-188 0 0,0-1-36 0 0,-5-2 172 0 0,4 5-112 0 0,2 3 111 0 0,-1 4-223 0 0,5-5-128 0 0,-1 0 0 0 0,1 0 0 0 0,0 0 0 0 0,0 0 0 0 0,-1 0 0 0 0,1-1 0 0 0,0 1 0 0 0,-2-1-72 0 0,-3 1 148 0 0,-1-1-39 0 0,3 3 72 0 0,-3 5-32 0 0,-13 12 214 0 0,13-11-234 0 0,1-2-48 0 0,2 1 111 0 0,0 6-82 0 0,-1 3-1 0 0,0-5-2 0 0,1-3-44 0 0,4-8-49 0 0,0 1 0 0 0,0-1 0 0 0,1 1 0 0 0,-1-1-1 0 0,0 1 1 0 0,0-1 0 0 0,1 1 0 0 0,-1 0 0 0 0,1-1 0 0 0,-1 1 0 0 0,1 0 0 0 0,0 0 0 0 0,0-1 0 0 0,0 1-14 0 0,0 12 75 0 0,-1-4-34 0 0,1-5-40 0 0,-1-1 0 0 0,0 0 1 0 0,0 0-1 0 0,0 0 0 0 0,0 0 1 0 0,-1 0-1 0 0,1 0 0 0 0,-1 0 1 0 0,-1 1-2 0 0,2-2 0 0 0,0 0 0 0 0,0 0 0 0 0,1 1 0 0 0,-1-1 0 0 0,1 0 0 0 0,0 1 0 0 0,0-1 0 0 0,0 0 0 0 0,0 1 0 0 0,1 0 0 0 0,-1 8 0 0 0,1-10 4 0 0,-1 0 0 0 0,0 0 0 0 0,0 0 0 0 0,1 0 0 0 0,-1 0 1 0 0,1 0-1 0 0,0 0 0 0 0,0 0 0 0 0,0 0 0 0 0,0 0 0 0 0,0-1 1 0 0,0 2-5 0 0,0-2 6 0 0,0 1 0 0 0,0-1 1 0 0,0 1-1 0 0,0-1 1 0 0,-1 1-1 0 0,1-1 0 0 0,-1 1 1 0 0,1 0-1 0 0,-1-1 1 0 0,0 1-1 0 0,1 0 0 0 0,-1-1-6 0 0,0 2 150 0 0,3 0 14 0 0,7 8-4 0 0,-7-9 13 0 0,0-2 56 0 0,5 1-60 0 0,-4-1-105 0 0,-1 1 0 0 0,1-1 0 0 0,0 0 0 0 0,0 0 0 0 0,-1-1 0 0 0,1 1 0 0 0,0-1 0 0 0,-1 0 1 0 0,2 0-65 0 0,14-9 164 0 0,-9 4-55 0 0,1 1 0 0 0,0 0 1 0 0,7-2-110 0 0,-16 6 4 0 0,-1 1 0 0 0,1-1 0 0 0,0 0 0 0 0,0 0 0 0 0,0 1 0 0 0,0-1 0 0 0,-1-1 1 0 0,1 1-1 0 0,0 0 0 0 0,-1 0 0 0 0,1-1 0 0 0,-1 1 0 0 0,0-1 0 0 0,1 1 0 0 0,-1-1 1 0 0,0 1-1 0 0,0-1 0 0 0,0 0 0 0 0,0 0 0 0 0,0 0 0 0 0,0-1-4 0 0,2-1 13 0 0,0 0 0 0 0,0 0 0 0 0,0 0-1 0 0,1 1 1 0 0,-1-1 0 0 0,1 1 0 0 0,2-2-13 0 0,17-18 38 0 0,-21 22-37 0 0,-1-1 0 0 0,0 0-1 0 0,0 1 1 0 0,0-1 0 0 0,0 0-1 0 0,0 0 1 0 0,-1 1 0 0 0,1-1-1 0 0,0 0 1 0 0,-1 0 0 0 0,0 0-1 0 0,1 0 1 0 0,-1 0 0 0 0,0-1-1 0 0,0 1 2 0 0,0 0 0 0 0,1 0 1 0 0,-1 1-1 0 0,0-1 1 0 0,1 0-1 0 0,-1 0 1 0 0,1 0-1 0 0,0 1 1 0 0,-1-1-1 0 0,1 0 1 0 0,0 1-1 0 0,0-1 1 0 0,0 0-3 0 0,0 1 2 0 0,0-1 0 0 0,0 1 1 0 0,0-1-1 0 0,0 0 1 0 0,0 1-1 0 0,-1-1 1 0 0,1 0-1 0 0,-1 0 1 0 0,1 0-1 0 0,-1 1 1 0 0,0-1-1 0 0,1 0 1 0 0,-1 0-3 0 0,0 0 0 0 0,0 0 0 0 0,0 0 0 0 0,0 0 0 0 0,1 1 0 0 0,-1-1 0 0 0,1 0 0 0 0,-1 0 0 0 0,1 1 0 0 0,0-1 0 0 0,0 0 0 0 0,0 1 0 0 0,0-1 0 0 0,0 0 0 0 0,0 1 0 0 0,0-1 0 0 0,0 1 0 0 0,0-1 0 0 0,-1 0 0 0 0,1 0 0 0 0,0 1 0 0 0,-1-1 0 0 0,1 0 0 0 0,-1 0 0 0 0,0 0 0 0 0,1 1 0 0 0,-1-1 0 0 0,0 0 0 0 0,0-31 0 0 0,0 17 0 0 0,0 2 13 0 0,0 11 51 0 0,0 3 3 0 0,0 0-3 0 0,0 3-11 0 0,0-1-52 0 0,0-1 0 0 0,1 1 0 0 0,-1 0 0 0 0,1 0 0 0 0,-1-1 0 0 0,1 1 0 0 0,0 0-1 0 0,0-1 1 0 0,-1 1 0 0 0,1-1 0 0 0,1 2-1 0 0,4 6 1 0 0,-1 5-1 0 0,-1-12-1 0 0,3 4-13 0 0,-6-3 7 0 0,-1 0 0 0 0,1 0 0 0 0,-1 0 0 0 0,1 0 0 0 0,-1 0 0 0 0,0 0 0 0 0,-1 0 0 0 0,1 0 1 0 0,0 1 6 0 0,-1 0-2 0 0,1 0 1 0 0,-1 0 0 0 0,1 0 0 0 0,1 0 0 0 0,-1 0 0 0 0,0 0 0 0 0,1 0 0 0 0,0 0 0 0 0,0 0 0 0 0,0 1 1 0 0,5 4 0 0 0,-5-8 0 0 0,0 0 0 0 0,-1 1 0 0 0,1-1 0 0 0,0 1 0 0 0,0 0 0 0 0,0-1 0 0 0,-1 1 0 0 0,1-1 0 0 0,-1 1 0 0 0,0 0 0 0 0,1 0 0 0 0,-1-1 0 0 0,0 1 0 0 0,0 0 0 0 0,0 5 0 0 0,0-4 0 0 0,-1-1 0 0 0,1 0 0 0 0,0 0 0 0 0,1 1 0 0 0,-1-1 0 0 0,0 0 0 0 0,1 0 0 0 0,-1 0 0 0 0,1 1 0 0 0,0 0 0 0 0,13 21 5 0 0,-1 1 74 0 0,-10-13-13 0 0,-1-3-20 0 0,10 19-26 0 0,4 5-20 0 0,-13-19-11 0 0,-3-12-44 0 0,0-2-15 0 0,0 0 13 0 0,0 0-70 0 0,0 0-79 0 0,0 0 58 0 0,0 0-34 0 0,0 0-39 0 0,0 0-35 0 0,0 0-352 0 0,0 0 82 0 0,0 0-49 0 0,0 0-681 0 0,0 0-537 0 0,0 0-1020 0 0</inkml:trace>
  <inkml:trace contextRef="#ctx0" brushRef="#br1" timeOffset="55671.56">756 2377 11072 0 0,'0'0'324'0'0,"0"0"-3"0"0,3 0-172 0 0,-1 0-126 0 0,-1 0-1 0 0,1-1 1 0 0,0 1-1 0 0,-1 0 0 0 0,1-1 1 0 0,-1 0-1 0 0,1 1 1 0 0,0-1-1 0 0,-1 0 0 0 0,1 1 1 0 0,-1-1-1 0 0,0 0-22 0 0,13-6 189 0 0,-2 5-25 0 0,-4 2-60 0 0,5 0 155 0 0,-1-3 115 0 0,-4-2-120 0 0,3-1 130 0 0,6 3 105 0 0,-8 4-285 0 0,9 0 94 0 0,-16-1-265 0 0,0 0 0 0 0,0-1-1 0 0,0 1 1 0 0,0 0 0 0 0,0-1-1 0 0,0 1 1 0 0,0-1 0 0 0,1 0-33 0 0,16-8 131 0 0,-16 8-113 0 0,0 0 0 0 0,0 0 0 0 0,0 0 0 0 0,0 1 1 0 0,1-1-1 0 0,-1 1 0 0 0,2 0-18 0 0,-3 0 11 0 0,0 0 0 0 0,0 0 1 0 0,0 0-1 0 0,-1-1 0 0 0,1 1 0 0 0,0 0 0 0 0,-1-1 0 0 0,1 1 0 0 0,0-1 1 0 0,-1 0-1 0 0,1 1 0 0 0,-1-1 0 0 0,1 0 0 0 0,0 0-11 0 0,11-6 70 0 0,-5 5-70 0 0,17 1 150 0 0,-18 1-174 0 0,1 0-80 0 0,-2 0-95 0 0,-3 0 56 0 0,0 1-33 0 0,-1-1-50 0 0,0-1-40 0 0,1 1-36 0 0,-1 0-32 0 0,0 0-222 0 0,1 0-55 0 0,2-2-726 0 0,1-3-579 0 0,4-4-1096 0 0</inkml:trace>
  <inkml:trace contextRef="#ctx0" brushRef="#br1" timeOffset="56471.75">2002 2262 6016 0 0,'0'0'133'0'0,"0"0"23"0"0,0 0 11 0 0,-3-2-27 0 0,-11-9-112 0 0,4 8-11 0 0,4 3 46 0 0,-2-1 136 0 0,8 1-176 0 0,-1 0 0 0 0,1-1 0 0 0,-1 1 0 0 0,0 0 0 0 0,1 0 0 0 0,-1-1 0 0 0,1 1 0 0 0,0 0 0 0 0,-1-1 0 0 0,1 1 0 0 0,-1-1 0 0 0,1 1 0 0 0,0 0 0 0 0,-1-1 0 0 0,1 1 0 0 0,0-1 0 0 0,-1 0-23 0 0,-1-2 211 0 0,-2 0 80 0 0,-1 1 110 0 0,1 2-149 0 0,-1 0 39 0 0,-16 0 275 0 0,9 0-232 0 0,-1 0 48 0 0,-4 0 219 0 0,8 0-254 0 0,-1 0 35 0 0,4 0-198 0 0,0 3-49 0 0,-2 2-3 0 0,1 0-55 0 0,2-2 41 0 0,3-3-109 0 0,1 0 0 0 0,0 0 0 0 0,-1 1 0 0 0,1-1 0 0 0,0 0 0 0 0,-1 1 0 0 0,1-1 0 0 0,0 1 0 0 0,0 0 0 0 0,0-1 0 0 0,-1 1 0 0 0,1 0-9 0 0,-23 20 208 0 0,21-17-171 0 0,0-1-1 0 0,0 0 0 0 0,-1 0 0 0 0,1-1 1 0 0,-3 2-37 0 0,1-1 27 0 0,4-3-24 0 0,0 0 0 0 0,1 1 0 0 0,-1-1 0 0 0,0 0 1 0 0,1 1-1 0 0,-1-1 0 0 0,1 0 0 0 0,-1 1 0 0 0,0-1 1 0 0,1 1-1 0 0,-1-1 0 0 0,1 1 0 0 0,-1-1 0 0 0,1 1 1 0 0,-1-1-1 0 0,1 1 0 0 0,0 0 0 0 0,-1-1 0 0 0,1 1 1 0 0,0 0-1 0 0,0-1 0 0 0,-1 1-3 0 0,-1 5-1 0 0,-20 35 13 0 0,10-20 43 0 0,2-2 46 0 0,9-16-89 0 0,0 0 0 0 0,0 0 1 0 0,1 0-1 0 0,-1 0 0 0 0,1 1 1 0 0,0-1-1 0 0,0 0 0 0 0,0 0 1 0 0,0 0-1 0 0,0 0 0 0 0,1 1-12 0 0,-1 5 43 0 0,0-9-41 0 0,0 15 136 0 0,0 22 352 0 0,0-21-312 0 0,1-8-147 0 0,1 1-36 0 0,12 7-31 0 0,-1-2 96 0 0,-9-12 59 0 0,-1-1-51 0 0,7-1-8 0 0,-8-1-15 0 0,15 2 120 0 0,-12 0-125 0 0,-1-1 0 0 0,1 1 1 0 0,-1-1-1 0 0,1-1 0 0 0,-1 1 1 0 0,1 0-1 0 0,-1-1 0 0 0,1 0 1 0 0,3-1-41 0 0,-2-1 40 0 0,21-12 119 0 0,-11 3-86 0 0,-12 8-52 0 0,0 1 1 0 0,0 0-1 0 0,0 0 1 0 0,1 1 0 0 0,1-2-22 0 0,-3 3 6 0 0,0-1 1 0 0,0 1 0 0 0,0-1 0 0 0,0 0 0 0 0,-1 0 0 0 0,1 0 0 0 0,0 0 0 0 0,-1-1-1 0 0,0 1 1 0 0,0-1 0 0 0,1 1 0 0 0,-1-1 0 0 0,0-1-7 0 0,3-6 13 0 0,-4 7-7 0 0,0 1-1 0 0,0-1 1 0 0,0 1 0 0 0,1 0-1 0 0,-1 0 1 0 0,1 0 0 0 0,-1 0-1 0 0,1 0 1 0 0,0 0-6 0 0,2-3 7 0 0,-1 1-1 0 0,1-1 1 0 0,-1 1 0 0 0,-1-1 0 0 0,1 0 0 0 0,0 0-1 0 0,-1 0 1 0 0,0-2-7 0 0,8-14 29 0 0,22-44 45 0 0,-15 32-20 0 0,-6 19-65 0 0,-9 11-42 0 0,-2 6-1 0 0,3 11 44 0 0,2-6 10 0 0,-4-6 0 0 0,0-1 0 0 0,0 0 0 0 0,0 1 0 0 0,0-1 0 0 0,0 1 0 0 0,-1 0 0 0 0,1-1 0 0 0,-1 1 0 0 0,1 0 0 0 0,-1-1 0 0 0,0 1 0 0 0,1 0 0 0 0,-1 0 0 0 0,0 0 0 0 0,0 5 0 0 0,0-5 0 0 0,0 0 0 0 0,0 1 0 0 0,0-1 0 0 0,0 0 0 0 0,0 0 0 0 0,0 1 0 0 0,-1-1 0 0 0,1 0 0 0 0,-1 0 0 0 0,0 1 0 0 0,-4 5 0 0 0,-1 3 20 0 0,3 6 37 0 0,3 38 40 0 0,0-34-29 0 0,1-5 10 0 0,-1-11-49 0 0,0 0 0 0 0,0 1-1 0 0,-1-1 1 0 0,1 0 0 0 0,-2 5-29 0 0,-3 8 57 0 0,3-12-23 0 0,0 2 0 0 0,0-1 0 0 0,1 0 0 0 0,0 0 1 0 0,0 3-35 0 0,-1 15 131 0 0,-4 3-25 0 0,-1-2-20 0 0,6-4 10 0 0,1 32 157 0 0,0 2 64 0 0,0-20-53 0 0,0-2 54 0 0,2-20-128 0 0,4-3-45 0 0,-1-3-69 0 0,1 8-39 0 0,7 1-37 0 0,4-5 19 0 0,10 3 103 0 0,-21-12-103 0 0,-1-2 8 0 0,1 0 0 0 0,0 0-1 0 0,0 0 1 0 0,0-1-1 0 0,0 0 1 0 0,0 0-1 0 0,3-1-26 0 0,6 1 17 0 0,-3 0 18 0 0,-8 1-33 0 0,-1-1 0 0 0,0 0 0 0 0,1 0-1 0 0,-1 0 1 0 0,0 0 0 0 0,1-1 0 0 0,-1 1 0 0 0,0-1 0 0 0,0 0-1 0 0,1 0-1 0 0,5-4-5 0 0,-2 1 7 0 0,-1 2-36 0 0,0-1-36 0 0,2 0-52 0 0,-3 2-1 0 0,3-2-77 0 0,1 0-84 0 0,0-1-113 0 0,-4 2 147 0 0,0 0-38 0 0,1-1-163 0 0,0-1-85 0 0,-1 1-91 0 0,0-2-102 0 0,-4 4 340 0 0,1-1-45 0 0,0 1-40 0 0,-1-1-35 0 0,1 0-142 0 0,0 0-34 0 0,4-4-1490 0 0</inkml:trace>
  <inkml:trace contextRef="#ctx0" brushRef="#br1" timeOffset="57102.63">2592 1935 7800 0 0,'0'0'174'0'0,"0"0"29"0"0,0 0 13 0 0,0 2-31 0 0,0 7-149 0 0,0 12 12 0 0,0 14 504 0 0,0 21 452 0 0,0-32-598 0 0,0-15-260 0 0,1-1-41 0 0,2-1-16 0 0,1 2 2 0 0,0 0 5 0 0,-2-2 0 0 0,-1 0 19 0 0,0 3 43 0 0,-1-3-14 0 0,-1-5-95 0 0,1 0 1 0 0,0 1-1 0 0,0-1 0 0 0,0 0 1 0 0,1 0-1 0 0,-1 1 1 0 0,0-1-1 0 0,1 0 1 0 0,0 0-1 0 0,0 1-49 0 0,5 11 271 0 0,-5-11-205 0 0,1 0 0 0 0,-1 0 0 0 0,0 0 0 0 0,-1 1-1 0 0,1-1 1 0 0,-1 0 0 0 0,1 3-66 0 0,-1 6 207 0 0,0 3 80 0 0,0 6 25 0 0,0 5-75 0 0,0-10-140 0 0,0-3-63 0 0,2 5 44 0 0,4 0-15 0 0,0-2-15 0 0,-5-10-16 0 0,0 0 0 0 0,0 0 0 0 0,-1 0-1 0 0,0-1 1 0 0,0 4-32 0 0,0 2 84 0 0,0-9-71 0 0,0 0 0 0 0,0-1 0 0 0,0 1 0 0 0,1-1 1 0 0,-1 1-1 0 0,1 0 0 0 0,-1-1 0 0 0,1 1 1 0 0,-1-1-1 0 0,1 1 0 0 0,0-1 0 0 0,0 1 1 0 0,0-1-14 0 0,5 13 82 0 0,-4-8-25 0 0,0 7-46 0 0,-2-7 37 0 0,-1 1 55 0 0,1-1 13 0 0,0 1 42 0 0,0 1 51 0 0,0 2 57 0 0,3-10-192 0 0,-1-1-62 0 0,1 1 1 0 0,-1-1 0 0 0,0 0-1 0 0,0 0 1 0 0,1 0 0 0 0,-1 0-1 0 0,0 0 1 0 0,0 0 0 0 0,0 0 0 0 0,0-1-1 0 0,0 1 1 0 0,0-1 0 0 0,0 1-1 0 0,-1-1 1 0 0,2-1-13 0 0,7-10 39 0 0,16-41 94 0 0,-3 9-119 0 0,-21 40-14 0 0,-2 5 0 0 0,1-1 0 0 0,-1 0 0 0 0,0 1 0 0 0,1-1 0 0 0,-1 0 0 0 0,0 1 0 0 0,1-1 0 0 0,-1 1 0 0 0,1-1 0 0 0,-1 0 0 0 0,1 1 0 0 0,-1-1 0 0 0,1 1 0 0 0,-1 0 0 0 0,1-1 0 0 0,-1 1 0 0 0,1-1 0 0 0,0 1 0 0 0,-1 0 0 0 0,1-1 0 0 0,0 1 0 0 0,0 0 0 0 0,4-3 0 0 0,11-10 0 0 0,1-1 0 0 0,-16 13 0 0 0,0 1 0 0 0,0-1 0 0 0,0 1 0 0 0,0-1 0 0 0,0 1 0 0 0,0 0 0 0 0,0-1 0 0 0,0 1 0 0 0,0 0 0 0 0,0 0 0 0 0,0 0 0 0 0,1 0 0 0 0,-1 0 1 0 0,0 0-1 0 0,0 0 0 0 0,1 0 0 0 0,28 1-16 0 0,-24-1-11 0 0,-4 0 22 0 0,0 0 0 0 0,0 0 1 0 0,-1-1-1 0 0,1 2 0 0 0,0-1 0 0 0,-1 0 1 0 0,1 0-1 0 0,0 0 0 0 0,0 1 0 0 0,-1-1 1 0 0,1 1-1 0 0,1 0 5 0 0,2 10-43 0 0,7-4 32 0 0,-11-7 10 0 0,0 0 1 0 0,0 1-1 0 0,0-1 0 0 0,0 1 0 0 0,0 0 0 0 0,0-1 0 0 0,0 1 1 0 0,0 0-1 0 0,0-1 0 0 0,0 1 0 0 0,0 0 0 0 0,0 0 1 0 0,-1 0-1 0 0,1 0 0 0 0,0 0 0 0 0,0 0 1 0 0,4 13-53 0 0,6-9 40 0 0,-6 9 13 0 0,23 19 0 0 0,-23-20 0 0 0,6-7 0 0 0,-5 7 0 0 0,-1-4 0 0 0,-4-8 0 0 0,0 1 0 0 0,0-1 0 0 0,-1 1 0 0 0,1-1 0 0 0,0 1 0 0 0,0-1 0 0 0,-1 1 0 0 0,1 0 0 0 0,-1-1 0 0 0,1 1 0 0 0,-1 0 0 0 0,0-1 0 0 0,0 1 0 0 0,0 0 0 0 0,0-1 0 0 0,0 0 0 0 0,0 0 0 0 0,0 0 0 0 0,0 0 0 0 0,0 0 0 0 0,0-1 0 0 0,0 1 0 0 0,1 0 0 0 0,-1 0 0 0 0,0 0 0 0 0,0 0 0 0 0,1 0 0 0 0,-1-1 0 0 0,1 2 0 0 0,10 3 0 0 0,-11-4 0 0 0,1 0 1 0 0,-1-1 0 0 0,0 1-1 0 0,1-1 1 0 0,-1 1 0 0 0,0 0-1 0 0,0-1 1 0 0,0 1 0 0 0,1 0 0 0 0,-1 0-1 0 0,0-1 1 0 0,0 1 0 0 0,0 0-1 0 0,0-1 1 0 0,0 1-1 0 0,0 5 54 0 0,0-5-49 0 0,0 0 0 0 0,0-1 0 0 0,0 1 0 0 0,0 0 0 0 0,0 0 0 0 0,0 0 0 0 0,-1 0 0 0 0,1 0 0 0 0,0 0 0 0 0,0-1 0 0 0,-1 1 0 0 0,1 0 0 0 0,0 0 0 0 0,-1 0-5 0 0,0 1 6 0 0,0-1 0 0 0,1 0 0 0 0,-1 0 0 0 0,0 0 0 0 0,0 0 0 0 0,0 0-1 0 0,0 0 1 0 0,0 0 0 0 0,0 0 0 0 0,-1 0 0 0 0,1 0 0 0 0,-1 0-6 0 0,-15 8 95 0 0,1-2-46 0 0,-1-2-41 0 0,-14-6 46 0 0,14 0-34 0 0,-47 1-26 0 0,20 0-88 0 0,8 0-89 0 0,19 0 46 0 0,0 0-37 0 0,12-3-57 0 0,2 1 199 0 0,2 0-22 0 0,-1 1-24 0 0,0 0-39 0 0,0 0-18 0 0,1 0-38 0 0,-1 0-44 0 0,0 0-50 0 0,1 0 4 0 0,-1 1-40 0 0,1-1-44 0 0,-1 1-47 0 0,0-1-49 0 0,1 1-53 0 0,-1 0-55 0 0,1 0-59 0 0,-2 0-1243 0 0,3 0-1052 0 0</inkml:trace>
  <inkml:trace contextRef="#ctx0" brushRef="#br1" timeOffset="57825.96">3280 1705 8928 0 0,'0'0'200'0'0,"0"0"33"0"0,0 0 14 0 0,3 0-41 0 0,5 0-279 0 0,0 0 61 0 0,-2 0 52 0 0,0 0 45 0 0,-1 0 53 0 0,0 0 35 0 0,12 0 756 0 0,-10 0-695 0 0,2 0 20 0 0,7 0 184 0 0,-1 2-73 0 0,-2 3-65 0 0,0 5-57 0 0,0-1-9 0 0,5-3 4 0 0,3 2-20 0 0,-5 4-30 0 0,8 16 39 0 0,-1 4 40 0 0,-12-16-106 0 0,6 1-13 0 0,4 5-13 0 0,3 12 362 0 0,17 33-497 0 0,-27-43 69 0 0,5 12 53 0 0,0 11 9 0 0,-5-9-8 0 0,-7-15-48 0 0,2 16 92 0 0,0 1 8 0 0,-1-17-86 0 0,-5-14-43 0 0,0 0 1 0 0,0 0 0 0 0,-1 0 0 0 0,0 1 0 0 0,0-1 0 0 0,-1 1 0 0 0,0-1 0 0 0,-1 1 0 0 0,0-1 0 0 0,-1 1-47 0 0,1 7 91 0 0,0-9-57 0 0,0 74 300 0 0,0-40-127 0 0,-5 1-15 0 0,-11 26 195 0 0,7-37-198 0 0,5-13-81 0 0,2-11-53 0 0,0-1 1 0 0,0 1-1 0 0,-1 0 0 0 0,1-1 0 0 0,-2 2-55 0 0,-5 12 124 0 0,7-16-73 0 0,1 0-1 0 0,-1 0 1 0 0,-1 0-1 0 0,1-1 1 0 0,-1 1-1 0 0,0-1 1 0 0,0 1-1 0 0,-2 1-50 0 0,2-3 42 0 0,1 1 0 0 0,-1-1 0 0 0,1 0-1 0 0,0 1 1 0 0,0-1 0 0 0,0 2-42 0 0,-7 10 154 0 0,1-5-80 0 0,1-3-1 0 0,-10 10 198 0 0,14-14-221 0 0,0 0-41 0 0,-3 1 106 0 0,3-5-93 0 0,3 0-21 0 0,0 1-1 0 0,0 0 0 0 0,0 0 1 0 0,0 0-1 0 0,0 0 1 0 0,0 0-1 0 0,0 0 1 0 0,-1-1-1 0 0,1 1 1 0 0,0 0-1 0 0,0 0 0 0 0,0 0 1 0 0,0 0-1 0 0,0 0 1 0 0,0 0-1 0 0,-1 0 1 0 0,1 0-1 0 0,0 0 0 0 0,0 0 1 0 0,0-1-1 0 0,0 1 1 0 0,0 0-1 0 0,-1 0 1 0 0,1 0-1 0 0,0 0 0 0 0,0 0 1 0 0,0 0-1 0 0,0 0 1 0 0,-1 0-1 0 0,1 0 1 0 0,0 0-1 0 0,0 0 1 0 0,0 1-1 0 0,0-1 0 0 0,-1 0 1 0 0,1 0-1 0 0,0 0 1 0 0,0 0-1 0 0,-7 4 60 0 0,-4 7 71 0 0,8-8-38 0 0,-9-3 20 0 0,-6 0-47 0 0,15 0-13 0 0,3 0-15 0 0,0 0-108 0 0,0 0-31 0 0,0 0-22 0 0,0 0-6 0 0,0 0-6 0 0,0 0-15 0 0,0 0-61 0 0,0 0-21 0 0,0 0-7 0 0,0 0 5 0 0,0 0 22 0 0,0 0 10 0 0,0 0 2 0 0,0 0-13 0 0,0 0-55 0 0,0 0-20 0 0,0 0-7 0 0,0 0 108 0 0,0 0 32 0 0,0 0-39 0 0,0 0-149 0 0,0 0-276 0 0,0 0-18 0 0</inkml:trace>
  <inkml:trace contextRef="#ctx0" brushRef="#br1" timeOffset="172349">4329 2901 9616 0 0,'0'0'216'0'0,"0"0"32"0"0,0 0 12 0 0,-1 0-106 0 0,-1 0-79 0 0,-9 0 6 0 0,8 0 90 0 0,3 0 24 0 0,0 0-3 0 0,0 0 8 0 0,0 0 33 0 0,0 0 14 0 0,0 0 1 0 0,0 0-30 0 0,0 0-118 0 0,0 0-102 0 0,0 0-78 0 0,0 0-73 0 0,0 0-109 0 0,0 0-127 0 0,0 0-113 0 0,0 0 63 0 0,0 0-42 0 0,0 0-575 0 0,0 0-458 0 0,0 0-870 0 0</inkml:trace>
  <inkml:trace contextRef="#ctx0" brushRef="#br1" timeOffset="174434.14">6459 2606 6048 0 0,'0'0'133'0'0,"0"0"23"0"0,0 0 11 0 0,3 0-27 0 0,-3 1-139 0 0,0-1-1 0 0,0 0 1 0 0,1 0 0 0 0,-1 0 0 0 0,0 0 0 0 0,1 0-1 0 0,-1 0 1 0 0,0 0 0 0 0,0 0 0 0 0,1 0 0 0 0,-1 0-1 0 0,0 0 1 0 0,1 0 0 0 0,-1 0 0 0 0,0 0 0 0 0,0 0-1 0 0,1 0 1 0 0,-1 0 0 0 0,0 0 0 0 0,0-1 0 0 0,1 1-1 0 0,-1 0 1 0 0,0 0 0 0 0,0 0 0 0 0,1 0 0 0 0,-1 0-1 0 0,0-1 1 0 0,0 1 0 0 0,0 0 0 0 0,1 0 0 0 0,-1-1-1 0 0,0 1 1 0 0,0 0-1 0 0,7-8 6 0 0,8-1 31 0 0,-12 7-46 0 0,1-1 69 0 0,0 0 42 0 0,7-9 270 0 0,-6 8-240 0 0,-2 1-62 0 0,0 0 83 0 0,-1 2-57 0 0,1 0-39 0 0,0 2-47 0 0,0-1-24 0 0,-1-1 42 0 0,-1-4-19 0 0,-1-1 5 0 0,5 0 43 0 0,5-7 23 0 0,-9 11-72 0 0,0 1 0 0 0,-1-1 0 0 0,0 1-1 0 0,1-1 1 0 0,-1 1 0 0 0,0-1 0 0 0,0 1-1 0 0,0-1 1 0 0,0 1 0 0 0,0-1-8 0 0,0 2 0 0 0,1-1 1 0 0,-1 1-1 0 0,0 0 1 0 0,0-1-1 0 0,0 1 1 0 0,0-1 0 0 0,0 1-1 0 0,0 0 1 0 0,0-1-1 0 0,0 1 1 0 0,0-1-1 0 0,0 1 1 0 0,0 0-1 0 0,0-1 1 0 0,0 1-1 0 0,0-1 1 0 0,0 1-1 0 0,-1 0 1 0 0,1-1 0 0 0,0 1-1 0 0,0-1 1 0 0,0 1-1 0 0,-1 0 1 0 0,1-1-1 0 0,0 1 1 0 0,0 0-1 0 0,-1 0 1 0 0,1-1-1 0 0,0 1 1 0 0,0 0-1 0 0,-1-1 0 0 0,0 0 0 0 0,-1 0 0 0 0,1 0 0 0 0,0 0 0 0 0,0 0 0 0 0,-1 0 0 0 0,1-1 0 0 0,0 1 0 0 0,0 0 0 0 0,0-1 0 0 0,0 1 0 0 0,1-1 0 0 0,-1 1 0 0 0,0-1 0 0 0,0-1 0 0 0,0 2 1 0 0,1 0 0 0 0,-1 0 0 0 0,0 0 0 0 0,0-1 0 0 0,0 1 0 0 0,0 0 0 0 0,0 0 0 0 0,0 0 0 0 0,0 1 0 0 0,0-1 0 0 0,0 0 0 0 0,-2 0-1 0 0,-10-5 48 0 0,8-1-36 0 0,2 2-14 0 0,-11 4 57 0 0,9 1-75 0 0,-2 0 52 0 0,-21 0 273 0 0,24 0-251 0 0,-1 2 88 0 0,-9 9 96 0 0,9-8-165 0 0,4-3-55 0 0,1 0 1 0 0,-1 0 0 0 0,0 1 0 0 0,1-1 0 0 0,-1 0-1 0 0,0 1 1 0 0,1-1 0 0 0,-1 1 0 0 0,1-1 0 0 0,-1 1 0 0 0,1-1-1 0 0,-1 1 1 0 0,1-1 0 0 0,-1 1 0 0 0,1-1 0 0 0,-1 1-1 0 0,1 0 1 0 0,0-1 0 0 0,-1 1 0 0 0,1 0 0 0 0,0-1-1 0 0,0 1-18 0 0,-3 4 78 0 0,-1 4 52 0 0,-2 1 24 0 0,0 7-44 0 0,2-7-74 0 0,-2 11 20 0 0,-1-6 10 0 0,5-11-37 0 0,0 0-1 0 0,0 0 1 0 0,1 0 0 0 0,-1 0 0 0 0,1 0 0 0 0,0 0-1 0 0,0 3-28 0 0,0 7 133 0 0,1 6 78 0 0,-1-10-114 0 0,0 11 97 0 0,5-3 18 0 0,1-7-121 0 0,2 8 55 0 0,-5 0 33 0 0,2 4-5 0 0,6 0 36 0 0,-8-18-173 0 0,-2-4-31 0 0,1 0 1 0 0,-1 0 0 0 0,0-1-1 0 0,0 1 1 0 0,1-1 0 0 0,-1 1-1 0 0,1 0 1 0 0,-1-1-1 0 0,1 1 1 0 0,-1-1 0 0 0,0 1-1 0 0,1-1 1 0 0,0 1 0 0 0,-1-1-1 0 0,1 1 1 0 0,-1-1 0 0 0,1 0-1 0 0,0 1 1 0 0,-1-1 0 0 0,1 0-1 0 0,0 1 1 0 0,0-1-7 0 0,4 2 23 0 0,28 26 125 0 0,-1-12-54 0 0,-30-15-91 0 0,-1-1 1 0 0,0 1-1 0 0,1-1 1 0 0,-1 0 0 0 0,1 1-1 0 0,-1-1 1 0 0,1 0-1 0 0,-1 0 1 0 0,1 0 0 0 0,0 0-4 0 0,17 3 60 0 0,-14-1-97 0 0,4 1 50 0 0,15 3 119 0 0,-15-4-127 0 0,-1-2-45 0 0,-1 0-57 0 0,0-1-69 0 0,0 0-83 0 0,-4-1 17 0 0,0 1-47 0 0,0 0-41 0 0,-1-1-37 0 0,3-1-443 0 0,1 1-85 0 0,5-1-631 0 0,8 3-872 0 0</inkml:trace>
  <inkml:trace contextRef="#ctx0" brushRef="#br1" timeOffset="176551.78">9081 2443 8432 0 0,'0'0'190'0'0,"0"2"28"0"0,-1 7-97 0 0,1 14 151 0 0,1-15-215 0 0,2-1-35 0 0,2 1-22 0 0,-4-6 0 0 0,0-1 0 0 0,0 0 0 0 0,-1 1 0 0 0,1 0 0 0 0,0-1 0 0 0,0 1 0 0 0,-1-1 0 0 0,1 1 0 0 0,-1 0 0 0 0,1-1 0 0 0,-1 1 0 0 0,0 0 0 0 0,0 0 0 0 0,0 0 0 0 0,0 5 33 0 0,0-1 49 0 0,0 1 51 0 0,1-1 54 0 0,1 0 55 0 0,3 3 105 0 0,1 1 159 0 0,-4-4-204 0 0,-1 2 42 0 0,-1-2 94 0 0,0-1-81 0 0,0 1-73 0 0,0-1-62 0 0,0-1-60 0 0,0 0-36 0 0,0 3 30 0 0,0 9 143 0 0,0-11-165 0 0,0 0 46 0 0,0-2 150 0 0,0-1-12 0 0,0 9-4 0 0,0-8-32 0 0,0-3-122 0 0,0 0-52 0 0,0 0-10 0 0,0 0 0 0 0,0 0 12 0 0,0 0 2 0 0,-7 0-10 0 0,-3 0 58 0 0,1-1-44 0 0,9 0-111 0 0,0 1-1 0 0,-1 0 0 0 0,1 0 1 0 0,-1 0-1 0 0,1-1 1 0 0,-1 1-1 0 0,1 0 1 0 0,0-1-1 0 0,-1 1 1 0 0,1 0-1 0 0,0-1 0 0 0,-1 1 1 0 0,1 0-1 0 0,0-1 1 0 0,-1 1-1 0 0,1-1 1 0 0,0 1-1 0 0,0 0 1 0 0,0-1-1 0 0,-1 1 0 0 0,1-1 1 0 0,0 1-1 0 0,0-1 1 0 0,0 1-1 0 0,0-1 1 0 0,0 1-1 0 0,0-1 1 0 0,0 1-1 0 0,0-1 1 0 0,0 0-6 0 0,-3-4 95 0 0,2 3-84 0 0,0 1 0 0 0,-1-1 1 0 0,1 1-1 0 0,0-1 0 0 0,0 0 1 0 0,0 1-1 0 0,0-1 0 0 0,1 0 1 0 0,-1 0-1 0 0,1 0 0 0 0,-1 0 1 0 0,1 0-1 0 0,-1-1-10 0 0,-1-31 143 0 0,2 31-134 0 0,0 1-7 0 0,1 1-1 0 0,-1-1 0 0 0,0 0 0 0 0,0 1 0 0 0,1-1 0 0 0,-1 0 0 0 0,1 1 0 0 0,-1-1 0 0 0,1 1 1 0 0,0-1-1 0 0,0 1 0 0 0,-1-1 0 0 0,2 0-1 0 0,-1 0 4 0 0,0 0 1 0 0,0 0-1 0 0,0 1 1 0 0,0-1-1 0 0,0 0 0 0 0,0 0 1 0 0,-1 0-1 0 0,1 0 1 0 0,-1 0-1 0 0,0 0 1 0 0,1 0-1 0 0,-1 0 0 0 0,0-2-4 0 0,0 2 1 0 0,0-1 0 0 0,0 1-1 0 0,0-1 1 0 0,0 1 0 0 0,0-1-1 0 0,1 1 1 0 0,-1-1 0 0 0,1 1-1 0 0,0 0 1 0 0,-1-1-1 0 0,1 1 1 0 0,0 0 0 0 0,1 0-1 0 0,-1-1 1 0 0,0 1 0 0 0,1 0-1 0 0,-1 0 1 0 0,1 0-1 0 0,0 0 0 0 0,3-3 0 0 0,-1 0 0 0 0,0-1 0 0 0,-1 1 0 0 0,1-1 0 0 0,1-5 0 0 0,-3 7 0 0 0,0 1 0 0 0,0-1 0 0 0,0 0 0 0 0,0 1 0 0 0,1-1 0 0 0,-1 1 0 0 0,1 0 0 0 0,0 0 0 0 0,0 0 0 0 0,0 0 0 0 0,0 0 0 0 0,1 1 0 0 0,3-3 0 0 0,-3 2 0 0 0,1 0 0 0 0,-1 0 0 0 0,0-1 0 0 0,0 1 0 0 0,-1-1 0 0 0,1 0 0 0 0,0-2 0 0 0,0 2 0 0 0,-1 0 0 0 0,1 0 0 0 0,0 0 0 0 0,0 1 0 0 0,0-1 0 0 0,0 1 0 0 0,2-1 0 0 0,-1 2 1 0 0,-1 0-1 0 0,0 0 0 0 0,1 1 0 0 0,-1-1 0 0 0,1 1 0 0 0,1 0 0 0 0,-1 0-2 0 0,-1 0 1 0 0,1 0-1 0 0,-1-1 0 0 0,1 1 0 0 0,-1-1 0 0 0,2-1 2 0 0,13-8-43 0 0,8 6 16 0 0,-14-2-21 0 0,-3 2-40 0 0,6 3-59 0 0,9 2-58 0 0,-15 0 102 0 0,1 0-41 0 0,6 4-177 0 0,-8 1 38 0 0,-4-2 87 0 0,0-1-35 0 0,0 0-40 0 0,0-1-45 0 0,1 1-428 0 0,8 12-6 0 0</inkml:trace>
  <inkml:trace contextRef="#ctx0" brushRef="#br1" timeOffset="176971.08">9605 2557 6120 0 0,'0'0'176'0'0,"0"0"34"0"0,0 0 21 0 0,3 0 8 0 0,10-3-15 0 0,1-7 38 0 0,-12 8-106 0 0,0 1-42 0 0,2 0 18 0 0,4 2-14 0 0,-7-1-76 0 0,1 0 246 0 0,2-2-71 0 0,-2 1-93 0 0,0-1-57 0 0,0-1-39 0 0,0 0 19 0 0,0 1 34 0 0,1-1 34 0 0,0 0 54 0 0,7-8 111 0 0,-6 8-79 0 0,-2 2-68 0 0,1 0-40 0 0,0 2-38 0 0,0-1-13 0 0,-1-2 36 0 0,-2 2-55 0 0,1-1-1 0 0,-1 1 0 0 0,0-1 0 0 0,0 0 0 0 0,1 1 1 0 0,-1-1-1 0 0,0 0 0 0 0,0 1 0 0 0,0-1 1 0 0,1 0-1 0 0,-1 0 0 0 0,0 1 0 0 0,0-1 0 0 0,0 0 1 0 0,0 1-23 0 0,0 0 0 0 0,0-3 336 0 0,2 0-14 0 0,9-8-56 0 0,-9 9-134 0 0,0 1-35 0 0,2 0 14 0 0,4 2-18 0 0,-7-1-58 0 0,-1 0-32 0 0,0 0 1 0 0,0 1 0 0 0,0-1 0 0 0,0 0-1 0 0,0 0 1 0 0,0 0 0 0 0,0 0 0 0 0,0 0 0 0 0,0 0-1 0 0,1 0 1 0 0,-1 0 0 0 0,0 0 0 0 0,0 0-1 0 0,0 0 1 0 0,0 0 0 0 0,0 0 0 0 0,0 0-1 0 0,0 0 1 0 0,0 0 0 0 0,0-1 0 0 0,0 1-1 0 0,1 0 1 0 0,-1 0 0 0 0,0 0 0 0 0,0 0 0 0 0,0 0-1 0 0,0 0 1 0 0,0 0 0 0 0,0 0 0 0 0,0 0-1 0 0,0 0 1 0 0,0 0 0 0 0,0 0 0 0 0,0 0-1 0 0,0 0 1 0 0,0 0 0 0 0,0-1 0 0 0,0 1 0 0 0,0 0-1 0 0,0 0 1 0 0,1 0 0 0 0,-1 0 0 0 0,0 0-1 0 0,0 0 1 0 0,0 0 0 0 0,0 0 0 0 0,0 0-1 0 0,0-1 1 0 0,0 1 0 0 0,0 0 0 0 0,0 0-1 0 0,0 0 1 0 0,-1 0 0 0 0,1 0 0 0 0,0 0 0 0 0,0 0-1 0 0,0 0-3 0 0,0-2 23 0 0,1 1-1 0 0,-1-1 0 0 0,0 1 1 0 0,0-1-1 0 0,1 1 0 0 0,-1-1 1 0 0,1 1-1 0 0,0 0 0 0 0,-1-1 1 0 0,1 1-1 0 0,0 0 0 0 0,0-1-22 0 0,3-3 58 0 0,-1 1-46 0 0,0 2 78 0 0,-3-3-34 0 0,0 4-35 0 0,0 0-50 0 0,0-3 49 0 0,0-4 70 0 0,0-9 108 0 0,0 17-192 0 0,0-1-1 0 0,0 1 1 0 0,0-1 0 0 0,0 1-1 0 0,0-1 1 0 0,0 1-1 0 0,0-1 1 0 0,0 1 0 0 0,-1-1-1 0 0,1 1 1 0 0,0-1-1 0 0,0 1 1 0 0,0 0 0 0 0,0-1-1 0 0,-1 1 1 0 0,1-1-1 0 0,0 1 1 0 0,0-1 0 0 0,-1 1-1 0 0,1 0 1 0 0,0-1 0 0 0,-1 1-1 0 0,1 0 1 0 0,-1-1-1 0 0,1 1 1 0 0,0 0 0 0 0,-1 0-1 0 0,1-1 1 0 0,-1 1-1 0 0,1 0-5 0 0,-9-2 130 0 0,-3 2 48 0 0,4 0-59 0 0,5 0-84 0 0,1 0-10 0 0,0 0-1 0 0,0 0 0 0 0,-1 0 1 0 0,1 0-1 0 0,0 1 0 0 0,0-1 1 0 0,0 1-1 0 0,-1-1 0 0 0,1 1 1 0 0,0 0-1 0 0,0-1 0 0 0,0 1 1 0 0,-1 1-25 0 0,-12 11 221 0 0,6-5-140 0 0,3-3-30 0 0,0 0 0 0 0,1 1 0 0 0,0 0 0 0 0,0 0 0 0 0,-3 4-51 0 0,-12 30 263 0 0,8-14-126 0 0,11-25-134 0 0,1 0 1 0 0,-1 1-1 0 0,1-1 0 0 0,-1 1 0 0 0,1-1 0 0 0,0 1 0 0 0,0-1 0 0 0,0 1 1 0 0,0-1-1 0 0,0 1-3 0 0,0-1 4 0 0,0 1 1 0 0,0-1 0 0 0,0 1-1 0 0,0-1 1 0 0,-1 1-1 0 0,1-1 1 0 0,0 1-1 0 0,-1-1 1 0 0,1 1 0 0 0,-1-1-5 0 0,-4 8 10 0 0,4-8-6 0 0,0 1 0 0 0,0-1 0 0 0,0 1 0 0 0,0-1 0 0 0,1 1 0 0 0,-1-1 0 0 0,0 1-1 0 0,1 0 1 0 0,0-1 0 0 0,-1 1 0 0 0,1 0 0 0 0,0-1 0 0 0,0 1 0 0 0,-1 0-4 0 0,2 5 9 0 0,-1-4-8 0 0,0-1 1 0 0,0 0-1 0 0,0 0 0 0 0,0 1 1 0 0,0-1-1 0 0,-1 0 0 0 0,1 0 1 0 0,-1 1-1 0 0,1-1 1 0 0,-1 1-2 0 0,-4 4 21 0 0,4-6-19 0 0,1-1 0 0 0,-1 1-1 0 0,0 0 1 0 0,1 0 0 0 0,-1-1 0 0 0,0 1 0 0 0,1 0 0 0 0,0 0-1 0 0,-1 0 1 0 0,1 0 0 0 0,-1 0 0 0 0,1 0 0 0 0,0 0 0 0 0,0 0-1 0 0,-1 0 1 0 0,1 0 0 0 0,0 0 0 0 0,0 0 0 0 0,0 0-1 0 0,0 0 1 0 0,0 0 0 0 0,0 0 0 0 0,1 0 0 0 0,-1 0 0 0 0,0 0-1 0 0,0 0 1 0 0,1 0-2 0 0,4 7 21 0 0,-4-7-18 0 0,0 1 0 0 0,0-1 1 0 0,0 1-1 0 0,-1-1 0 0 0,1 1 0 0 0,0 0 0 0 0,-1-1 0 0 0,1 1 0 0 0,-1 0 0 0 0,1-1 0 0 0,-1 1 0 0 0,0 0 0 0 0,0-1 0 0 0,0 1-3 0 0,0 0 6 0 0,0-1-1 0 0,0 1 0 0 0,1-1 1 0 0,-1 1-1 0 0,0-1 0 0 0,0 1 1 0 0,1-1-1 0 0,-1 1 0 0 0,1-1 1 0 0,-1 1-6 0 0,3 2 13 0 0,1 1 0 0 0,-1-1 1 0 0,1 0-1 0 0,-1 0 1 0 0,3 1-14 0 0,-2-1 7 0 0,2-1 36 0 0,-4-3-42 0 0,-1 0 0 0 0,1 0 0 0 0,-1 1 1 0 0,1-1-1 0 0,-1 1 0 0 0,1-1 0 0 0,-1 1 0 0 0,0-1 1 0 0,1 1-1 0 0,-1 0 0 0 0,1 0-1 0 0,13 6-2 0 0,2-6-1 0 0,-14-1 4 0 0,-1 0 1 0 0,1 0-1 0 0,-1 0 0 0 0,1 0 1 0 0,-1 1-1 0 0,1-1 0 0 0,-1 1 1 0 0,0-1-1 0 0,1 1 0 0 0,1 1-1 0 0,0 0 4 0 0,1 0 0 0 0,-1 0 1 0 0,0 0-1 0 0,1-1 0 0 0,0 1 0 0 0,-1-1 0 0 0,1 0 0 0 0,0-1 0 0 0,-1 1 0 0 0,1-1 0 0 0,0 0 0 0 0,0 0 1 0 0,3-1-5 0 0,39 1-30 0 0,-31 0-16 0 0,1 0-34 0 0,3 0-78 0 0,1 0-82 0 0,-2 0-100 0 0,0 0-116 0 0,-17 0 231 0 0,0 0-34 0 0,3 0-348 0 0,-2 0 86 0 0,0-1-46 0 0,4 0-664 0 0,4-4-522 0 0,8-4-990 0 0</inkml:trace>
  <inkml:trace contextRef="#ctx0" brushRef="#br1" timeOffset="175658.55">8360 2164 7200 0 0,'0'0'165'0'0,"-3"0"22"0"0,0 0-122 0 0,-13 0 129 0 0,8-3-95 0 0,4-4-65 0 0,4 7-34 0 0,0 0-1 0 0,0-1 1 0 0,0 1 0 0 0,0 0 0 0 0,0 0 0 0 0,0 0 0 0 0,0-1 0 0 0,0 1-1 0 0,0 0 1 0 0,0 0 0 0 0,0 0 0 0 0,0 0 0 0 0,0-1 0 0 0,0 1 0 0 0,0 0-1 0 0,-1 0 1 0 0,1 0 0 0 0,0 0 0 0 0,0-1 0 0 0,0 1 0 0 0,0 0 0 0 0,0 0-1 0 0,0 0 1 0 0,-1 0 0 0 0,1 0 0 0 0,0 0 0 0 0,0 0 0 0 0,0-1 0 0 0,-1 1-1 0 0,1 0 1 0 0,0 0 0 0 0,0 0 0 0 0,0 0 0 0 0,0 0 0 0 0,-1 0 0 0 0,1 0 0 0 0,-9-1 23 0 0,-10 1 43 0 0,18 0-12 0 0,-1-1 1 0 0,0 1 0 0 0,0 0-1 0 0,1 0 1 0 0,-1-1-1 0 0,0 1 1 0 0,1-1-1 0 0,-1 1 1 0 0,0-1 0 0 0,1 0-1 0 0,-1 0 1 0 0,1 0-1 0 0,-1 0 1 0 0,1 0 0 0 0,0 0-1 0 0,-1 0 1 0 0,1 0-1 0 0,-1-1-54 0 0,0 0 281 0 0,1 1-64 0 0,-1 1-56 0 0,0-1-47 0 0,0 1-27 0 0,0 0-38 0 0,-3 1 8 0 0,3-1-7 0 0,1 0 49 0 0,-7 0 107 0 0,-5-6 379 0 0,9 3-424 0 0,0 1-69 0 0,0 0-85 0 0,0 0 90 0 0,-2 1 46 0 0,-21 0 461 0 0,15 2-373 0 0,2 0-74 0 0,7 0-121 0 0,0 0-36 0 0,-11 10 100 0 0,9-9-4 0 0,-9 1-4 0 0,0 8-18 0 0,5-1 93 0 0,-8 6 284 0 0,13-12-358 0 0,2-1-58 0 0,-1 2 175 0 0,4-1-168 0 0,-1-4-32 0 0,-15 26 32 0 0,14-22-42 0 0,0 0 0 0 0,0 0 0 0 0,0 0 0 0 0,1 1 0 0 0,-1-1 0 0 0,1 0 0 0 0,0 0 0 0 0,0 0 0 0 0,1 0 0 0 0,-1 3 0 0 0,1 13 0 0 0,-1 0 1 0 0,0 28-16 0 0,3-20-25 0 0,2-11 29 0 0,-3-10 11 0 0,0 0 0 0 0,0 1 0 0 0,-1-1 0 0 0,0 0 1 0 0,0 3-1 0 0,-1 5 4 0 0,-1-9 6 0 0,1-1 0 0 0,1 0 0 0 0,-1 1-1 0 0,1-1 1 0 0,1 5-10 0 0,2 7 11 0 0,2 6 29 0 0,-3 0 42 0 0,-3 11 73 0 0,0 0-70 0 0,0 61 22 0 0,0-93-103 0 0,0 0 0 0 0,0 0 0 0 0,0-1 1 0 0,1 1-1 0 0,-1 0 0 0 0,0 0 0 0 0,1-1 0 0 0,-1 1 0 0 0,1 0 0 0 0,0-1 1 0 0,-1 1-1 0 0,1-1 0 0 0,0 1 0 0 0,0-1 0 0 0,1 2-4 0 0,3 5 45 0 0,-5-8-43 0 0,0 1 1 0 0,1-1 0 0 0,-1 0 0 0 0,0 1 0 0 0,0-1-1 0 0,1 0 1 0 0,-1 1 0 0 0,0-1 0 0 0,0 0-1 0 0,0 1 1 0 0,0-1 0 0 0,0 0 0 0 0,0 1 0 0 0,1-1-1 0 0,-1 1 1 0 0,0-1 0 0 0,0 0 0 0 0,0 1 0 0 0,0-1-1 0 0,0 1 1 0 0,-1-1 0 0 0,1 0 0 0 0,0 1-1 0 0,0-1 1 0 0,0 1 0 0 0,0-1 0 0 0,0 0 0 0 0,0 1-1 0 0,-1-1 1 0 0,1 0 0 0 0,0 1 0 0 0,0-1 0 0 0,-1 0-1 0 0,1 1 1 0 0,0-1 0 0 0,0 0 0 0 0,-1 0 0 0 0,1 1-1 0 0,0-1 1 0 0,-1 0 0 0 0,1 0 0 0 0,0 1-1 0 0,-1-1 1 0 0,1 0 0 0 0,0 0 0 0 0,-1 0 0 0 0,1 0-1 0 0,-1 0 1 0 0,1 0-3 0 0,-6 4 56 0 0,6-3-51 0 0,-1 0 1 0 0,1-1 0 0 0,-1 1-1 0 0,1 0 1 0 0,0 0 0 0 0,0 0 0 0 0,-1 0-1 0 0,1 0 1 0 0,0-1 0 0 0,0 1-1 0 0,0 0 1 0 0,0 0 0 0 0,0 0 0 0 0,0 1-6 0 0,0 6 8 0 0,0-3-43 0 0,0-2-58 0 0,0-3-43 0 0,0 0-203 0 0,0 0 168 0 0,0 0 72 0 0,0 0-35 0 0,0-1-13 0 0,0 1-35 0 0,0-1-42 0 0,0 0-46 0 0,0 1-50 0 0,0-2-47 0 0,0 1-41 0 0,0 0-36 0 0,0-1-129 0 0,0 1-37 0 0,0-5-1342 0 0</inkml:trace>
  <inkml:trace contextRef="#ctx0" brushRef="#br1" timeOffset="175906.78">7819 2377 6272 0 0,'0'0'182'0'0,"0"0"56"0"0,3 0 123 0 0,0 0-243 0 0,1 0-1 0 0,0 0 1 0 0,-1 1 0 0 0,1 0-1 0 0,-1-1 1 0 0,1 1-1 0 0,-1 0-117 0 0,5 3 234 0 0,-1 2-36 0 0,-6-6-181 0 0,-1 0 0 0 0,0 0 0 0 0,0 1 0 0 0,1-1 0 0 0,-1 0 0 0 0,0 0 0 0 0,0 1 0 0 0,1-1 0 0 0,-1 0 1 0 0,0 0-1 0 0,1 0 0 0 0,-1 0 0 0 0,0 0 0 0 0,1 0 0 0 0,-1 1 0 0 0,0-1 0 0 0,1 0 0 0 0,-1 0 0 0 0,0 0 0 0 0,1 0 0 0 0,-1 0 0 0 0,0 0 1 0 0,1 0-1 0 0,-1 0 0 0 0,0 0 0 0 0,1-1-17 0 0,10 1 210 0 0,35 0 653 0 0,-37 2-727 0 0,-2-1-49 0 0,9 5 63 0 0,-6-2-85 0 0,-7-3-53 0 0,0 0 1 0 0,1-1 0 0 0,-1 1 0 0 0,0-1-1 0 0,0 1 1 0 0,1-1 0 0 0,-1 0-13 0 0,35 1 109 0 0,-24 0-65 0 0,1 0 0 0 0,-1-1-1 0 0,1-1 1 0 0,-1-1 0 0 0,7-1-44 0 0,-4-2 35 0 0,-10 3-19 0 0,0 0 0 0 0,-1 1 0 0 0,1-1 0 0 0,0 2 1 0 0,0-1-1 0 0,4 0-16 0 0,15 2 12 0 0,-12 0-12 0 0,0 0 0 0 0,0-2 0 0 0,0 1 0 0 0,-1-2 0 0 0,4 0 0 0 0,0-3-5 0 0,-11 3-7 0 0,1 0 1 0 0,0 0-1 0 0,0 1 1 0 0,0 0 0 0 0,0 0-1 0 0,0 1 12 0 0,2 0-32 0 0,11 0 21 0 0,-8 0-52 0 0,-3 0-55 0 0,0 0-90 0 0,-4 0 45 0 0,0 0-40 0 0,0 0-44 0 0,0 0-48 0 0,0 0-53 0 0,0 0-57 0 0,0 0-61 0 0,0 0-65 0 0,8 0-754 0 0,6 0-730 0 0</inkml:trace>
  <inkml:trace contextRef="#ctx0" brushRef="#br1" timeOffset="176208.91">8704 2344 7856 0 0,'0'0'174'0'0,"0"0"29"0"0,0 0 13 0 0,0 0 25 0 0,0 0 79 0 0,0 0 31 0 0,-3 3 8 0 0,2-2-317 0 0,0 1 1 0 0,-1-1-1 0 0,1 0 0 0 0,-1 0 1 0 0,0 0-1 0 0,1 0 0 0 0,-1 0 1 0 0,0 0-1 0 0,1 0 1 0 0,-1-1-1 0 0,0 1 0 0 0,0 0 1 0 0,1-1-1 0 0,-1 0 1 0 0,-1 1-43 0 0,-3 1 260 0 0,-7 9-4 0 0,-1-5-6 0 0,9 5-23 0 0,-7-5-27 0 0,11-5-186 0 0,0-1 0 0 0,0 1-1 0 0,0-1 1 0 0,0 1 0 0 0,0-1-1 0 0,0 1 1 0 0,0 0 0 0 0,0-1-1 0 0,0 1 1 0 0,0 0-1 0 0,0 0 1 0 0,0 0 0 0 0,1 0-1 0 0,-1 0 1 0 0,0-1 0 0 0,0 2-14 0 0,-4 11 151 0 0,1-2-69 0 0,-6 11 17 0 0,5-13-30 0 0,0-1 0 0 0,1 1 0 0 0,-1 4-69 0 0,-9 14 102 0 0,2-6-45 0 0,11-18-53 0 0,0 0-1 0 0,1 1 1 0 0,-1-1-1 0 0,1 0 1 0 0,-1 0-1 0 0,1 1 1 0 0,0-1-1 0 0,0 2-3 0 0,0 1 13 0 0,-1 0-1 0 0,0 0 1 0 0,0 0-1 0 0,-1 0 1 0 0,1 0-1 0 0,-2 0-12 0 0,2 0 13 0 0,-1-1 0 0 0,1 0 0 0 0,0 0 0 0 0,0 1 0 0 0,0 4-13 0 0,0 0 12 0 0,1-7-7 0 0,0-1 0 0 0,0 0 0 0 0,0 0 0 0 0,0 0 0 0 0,0 0 0 0 0,0 0 0 0 0,1 0 0 0 0,-1 0 0 0 0,1 0 0 0 0,0 0 0 0 0,-1 0-5 0 0,4 5 10 0 0,-1 1 8 0 0,1-1 0 0 0,1 1 0 0 0,-1-1-1 0 0,2 1-17 0 0,10 7 74 0 0,-14-14-64 0 0,-1 0 1 0 0,1-1 0 0 0,0 1 0 0 0,-1 0 0 0 0,1-1-1 0 0,-1 1 1 0 0,1-1 0 0 0,0 0 0 0 0,0 1-1 0 0,-1-1 1 0 0,2 0-11 0 0,9 1 100 0 0,-8-1-74 0 0,-1 0 1 0 0,0 0 0 0 0,1 0-1 0 0,-1 0 1 0 0,0 0-1 0 0,1 0 1 0 0,-1-1-1 0 0,0 0 1 0 0,1 0 0 0 0,-1 0-27 0 0,3-2 33 0 0,1 0 7 0 0,-1 0 1 0 0,1 0-1 0 0,-1-1 1 0 0,0 0-1 0 0,-1-1 1 0 0,2 0-41 0 0,6-8 70 0 0,-6 7-33 0 0,0-1-1 0 0,-1 1 0 0 0,0-1 1 0 0,4-6-37 0 0,-6 6 14 0 0,2-1 11 0 0,-1 0 1 0 0,0 0-1 0 0,0-1 0 0 0,-1 1 1 0 0,2-9-26 0 0,-1 6 22 0 0,-4 8-16 0 0,1 0 0 0 0,-1-1 1 0 0,0 1-1 0 0,0 0 1 0 0,0-1-1 0 0,0 1 1 0 0,-1 0-1 0 0,1-1 1 0 0,-1-2-7 0 0,2-13 52 0 0,4 6-37 0 0,-5 11-15 0 0,0-1 0 0 0,0 1 0 0 0,1-1 0 0 0,-2 0 0 0 0,1 1 0 0 0,0-1 0 0 0,-1 0 0 0 0,1 0 0 0 0,-1 0 0 0 0,0 0 0 0 0,0 1 0 0 0,0-2 0 0 0,0-21-12 0 0,0 4-62 0 0,-1 9 15 0 0,-5 0 19 0 0,-1-2-41 0 0,5 0-55 0 0,0 5-19 0 0,1 8 141 0 0,1 1 1 0 0,0 0 0 0 0,-1-1-1 0 0,1 1 1 0 0,-1 0 0 0 0,1-1 0 0 0,0 1-1 0 0,-1 0 1 0 0,1-1 0 0 0,-1 1-1 0 0,1 0 1 0 0,-1 0 0 0 0,1 0 0 0 0,-1-1-1 0 0,0 1 1 0 0,1 0 0 0 0,-1 0-1 0 0,1 0 1 0 0,-1 0 0 0 0,1 0 0 0 0,-1 0-1 0 0,0 0 14 0 0,-1 0-116 0 0,2 0-37 0 0,0 0-58 0 0,-1 0-105 0 0,1 0-121 0 0,0 0-110 0 0,0 0 78 0 0,0-1-41 0 0,0-1-599 0 0,0-2-469 0 0,0-5-894 0 0</inkml:trace>
  <inkml:trace contextRef="#ctx0" brushRef="#br1" timeOffset="174768.08">6901 2475 7256 0 0,'0'18'287'0'0,"0"0"-112"0"0,0-1-75 0 0,0 24 50 0 0,0-29-76 0 0,0 0 36 0 0,0 3 83 0 0,0 0 90 0 0,2-4 185 0 0,5 2 86 0 0,-1 0-3 0 0,-4-1-88 0 0,-2-6-315 0 0,0 0 34 0 0,0 7 280 0 0,0 0 129 0 0,0-2 128 0 0,-3-8-365 0 0,-8 8-2 0 0,8-8-22 0 0,3-3-90 0 0,0 0-44 0 0,0 0-10 0 0,0 0-8 0 0,0 0-22 0 0,0 0-10 0 0,0 0-2 0 0,0-3-3 0 0,0 2-133 0 0,0 1-1 0 0,0-1 1 0 0,0 0-1 0 0,0 1 1 0 0,0-1 0 0 0,0 1-1 0 0,0-1 1 0 0,0 0 0 0 0,-1 1-1 0 0,1-1 1 0 0,0 1 0 0 0,-1-1-1 0 0,1 1 1 0 0,0-1 0 0 0,-1 1-1 0 0,1-1 1 0 0,0 1 0 0 0,-1-1-1 0 0,1 1 1 0 0,-1 0 0 0 0,1-1-1 0 0,-1 1 1 0 0,1 0-1 0 0,-1-1-7 0 0,0 1 9 0 0,1-1-1 0 0,-1 1 0 0 0,0-1 0 0 0,1 1 0 0 0,-1-1 0 0 0,1 1 0 0 0,-1-1 0 0 0,1 0 1 0 0,-1 1-1 0 0,1-1 0 0 0,-1 0 0 0 0,1 1 0 0 0,0-1 0 0 0,-1 0 0 0 0,1 1 0 0 0,0-1 1 0 0,0 0-1 0 0,-1 0 0 0 0,1 1 0 0 0,0-1 0 0 0,0 0 0 0 0,0 0 0 0 0,0 1 0 0 0,0-1 1 0 0,0 0-9 0 0,-1-11 96 0 0,1 8-74 0 0,0 1 1 0 0,0 0-1 0 0,0-1 0 0 0,0 1 0 0 0,0 0 0 0 0,0-1 1 0 0,1 1-1 0 0,0 0 0 0 0,0-1 0 0 0,0 1-22 0 0,2-3 30 0 0,11-21 100 0 0,-1 10-112 0 0,0 1-18 0 0,-11 14 3 0 0,-1-1 0 0 0,1 1 0 0 0,-1-1 0 0 0,1 1 0 0 0,0 0 0 0 0,0 0 0 0 0,0 0 0 0 0,0 0 0 0 0,0 0-3 0 0,10-11 26 0 0,-5-5-16 0 0,-7 17-10 0 0,0-1 0 0 0,1 0 0 0 0,-1 0 0 0 0,1 1 0 0 0,-1-1 0 0 0,1 1 0 0 0,0-1 0 0 0,0 0 0 0 0,-1 1 0 0 0,1-1 0 0 0,0 1 0 0 0,0 0 0 0 0,1-1 0 0 0,-1 1 0 0 0,0 0 0 0 0,0 0 0 0 0,1 0 0 0 0,-1-1 1 0 0,1 1-1 0 0,10-6-1 0 0,-6 3-1 0 0,1 0-1 0 0,-1 0 0 0 0,0-1 1 0 0,3-4 2 0 0,-7 8-4 0 0,0-1 0 0 0,0 0-1 0 0,1 1 1 0 0,-1-1 0 0 0,0 1 0 0 0,0 0 0 0 0,1 0 0 0 0,-1 0 0 0 0,1 0 0 0 0,-1 0-1 0 0,1 0 1 0 0,-1 1 0 0 0,1-1 4 0 0,0 1-5 0 0,-1-1 0 0 0,1 0 0 0 0,-1 0 0 0 0,1 1 0 0 0,-1-1 0 0 0,1-1-1 0 0,-1 1 1 0 0,0 0 0 0 0,1-1 0 0 0,-1 1 0 0 0,0-1 0 0 0,0 1 0 0 0,0-1 5 0 0,1-1-180 0 0,-1 1 61 0 0,1-1 53 0 0,0 1 44 0 0,3-2 71 0 0,10-4 207 0 0,-11 5-236 0 0,0 2-71 0 0,-2 0-23 0 0,0 0-38 0 0,0 0-45 0 0,0 0-48 0 0,1 0-76 0 0,-1 1-68 0 0,1-1-76 0 0,0 1-81 0 0,-1-1-87 0 0,1 1-95 0 0,0 0-100 0 0,0 0-106 0 0,0 0-923 0 0,5 0-1026 0 0</inkml:trace>
  <inkml:trace contextRef="#ctx0" brushRef="#br1" timeOffset="175123.55">7377 2623 6688 0 0,'0'0'197'0'0,"2"0"-16"0"0,-1 0-178 0 0,0 0-1 0 0,-1 0 1 0 0,1 0-1 0 0,0 0 1 0 0,0 0-1 0 0,-1 0 1 0 0,1 0-1 0 0,0 0 1 0 0,-1 1-1 0 0,1-1 1 0 0,0 0-1 0 0,-1 1 1 0 0,1-1-1 0 0,0 0 1 0 0,-1 1-3 0 0,5 5 39 0 0,-1-1 86 0 0,6-3 91 0 0,-5-2-108 0 0,0-1 45 0 0,6-4 455 0 0,-6 2-396 0 0,-2 1-99 0 0,1 0-111 0 0,10-1 322 0 0,-9 0-32 0 0,-3 1-243 0 0,2-1 42 0 0,2-4 105 0 0,12-11 342 0 0,-12 13-387 0 0,0 0-51 0 0,-1 1-89 0 0,2 1 63 0 0,0-1 12 0 0,-5-5-58 0 0,1 4 20 0 0,8-9-11 0 0,-8 5 26 0 0,-3-1 103 0 0,-1-20 90 0 0,1-3-165 0 0,-1 23-26 0 0,-6 4-25 0 0,4 3 2 0 0,0-1 45 0 0,2 0 6 0 0,0-2 37 0 0,-2 6 28 0 0,1 0-116 0 0,-4-1 47 0 0,4 1-63 0 0,1-1 0 0 0,-1 1 0 0 0,1 0 0 0 0,-1 0 0 0 0,1 0 0 0 0,0 0-1 0 0,-1 1 1 0 0,1-1 0 0 0,-1 0 0 0 0,1 0 0 0 0,-1 1 0 0 0,1-1 0 0 0,-1 1 0 0 0,1 0 0 0 0,-1 0-26 0 0,-1 2 25 0 0,-17 17 219 0 0,15-13-192 0 0,0 4 39 0 0,4-9-71 0 0,0 1 0 0 0,0-1 0 0 0,0 0 0 0 0,-1 0 0 0 0,1 1 0 0 0,-1-1 0 0 0,1 0 0 0 0,-1 0 0 0 0,0 0-20 0 0,1-1 10 0 0,-1 0 0 0 0,1 0 0 0 0,0 1 0 0 0,0-1 1 0 0,0 0-1 0 0,0 0 0 0 0,0 1 0 0 0,0-1 0 0 0,0 1 0 0 0,0-1 0 0 0,0 1 0 0 0,1-1 0 0 0,-1 1 0 0 0,0-1 0 0 0,1 1 0 0 0,0-1 0 0 0,-1 1 0 0 0,1 0 0 0 0,0-1 0 0 0,0 1 0 0 0,0 0 1 0 0,0 0-1 0 0,0-1-10 0 0,0 3 18 0 0,-1 1 0 0 0,1-1 1 0 0,-1 0-1 0 0,0 0 1 0 0,0 0-1 0 0,-1 0 0 0 0,1 0 1 0 0,-1 0-1 0 0,1-1 1 0 0,-3 4-19 0 0,3-5 7 0 0,1 0 1 0 0,-1 0 0 0 0,1 0 0 0 0,-1 0 0 0 0,1 0 0 0 0,0 0 0 0 0,0 0 0 0 0,0 0 0 0 0,0 0-1 0 0,0 0 1 0 0,0 1-8 0 0,0 7 2 0 0,0 9-10 0 0,-1-6 26 0 0,1-1 0 0 0,0 0 0 0 0,1 1 0 0 0,2 11-18 0 0,13 12 10 0 0,-2-20 44 0 0,-6-8-24 0 0,-5-5-22 0 0,0 1-1 0 0,1-1 0 0 0,-1 0 1 0 0,1 0-1 0 0,0 0 0 0 0,0 0-7 0 0,5 2 21 0 0,0-1-40 0 0,6 3-113 0 0,-11-5 59 0 0,6 0-27 0 0,-6-2 40 0 0,-1 0-36 0 0,1 0-66 0 0,0 0-76 0 0,0 0-91 0 0,0 0-109 0 0,-1-1-44 0 0,0 1-106 0 0,0 0-116 0 0,-2 0 305 0 0,1 0-34 0 0,4 0-1158 0 0,4 0-900 0 0</inkml:trace>
  <inkml:trace contextRef="#ctx0" brushRef="#br1" timeOffset="173259.76">5263 2213 6992 0 0,'0'0'157'0'0,"0"0"23"0"0,0 0 12 0 0,0 0 28 0 0,0 0 91 0 0,0 0 38 0 0,0 0 10 0 0,0 0-13 0 0,0 0-56 0 0,0 0-30 0 0,0 0-4 0 0,0 0-16 0 0,0 0-70 0 0,0 0-36 0 0,0 0-6 0 0,0 0-4 0 0,0 0-18 0 0,0 0-8 0 0,0 0-2 0 0,0 0 10 0 0,0 0 46 0 0,-3 0 22 0 0,2 0-164 0 0,1 0 0 0 0,-1 0 0 0 0,1 1 0 0 0,-1-1 0 0 0,1 0 1 0 0,-1 0-1 0 0,1 0 0 0 0,0 0 0 0 0,-1 1 0 0 0,1-1 0 0 0,-1 0 0 0 0,1 1 1 0 0,-1-1-1 0 0,1 0 0 0 0,0 1 0 0 0,-1-1 0 0 0,1 0 0 0 0,0 1 1 0 0,-1-1-1 0 0,1 0 0 0 0,0 1 0 0 0,-1-1 0 0 0,1 1 0 0 0,0-1 1 0 0,0 1-1 0 0,0 0-10 0 0,-5 19 255 0 0,5 7-29 0 0,1-2-53 0 0,-1-10-82 0 0,0 1 102 0 0,-1 0-41 0 0,1 5 17 0 0,-1-13-104 0 0,2 0 0 0 0,-1 0 0 0 0,1-1 0 0 0,0 1 0 0 0,1 1-65 0 0,4 7 110 0 0,0 2 42 0 0,-4 0 34 0 0,-2 99 502 0 0,0-40-306 0 0,2-58-292 0 0,4-6-46 0 0,-5-10-38 0 0,0-1-1 0 0,0 1 0 0 0,0-1 1 0 0,0 1-1 0 0,0-1 1 0 0,0 1-1 0 0,-1-1 0 0 0,1 1 1 0 0,-1 0-1 0 0,0-1 1 0 0,0 3-6 0 0,0 1 34 0 0,0 11 7 0 0,0-6 24 0 0,0 7 57 0 0,0-18-309 0 0,0 1 60 0 0,0-1 55 0 0,0 1 47 0 0,0-1 71 0 0,0 1 84 0 0,0 1 485 0 0,0-2-517 0 0,0 1-37 0 0,0-1-47 0 0,0 1-62 0 0,0-1-71 0 0,0 1-84 0 0,0-1-59 0 0,0 1-84 0 0,0 0-92 0 0,0-1-101 0 0,0 1-109 0 0,0 0-118 0 0,0 0-124 0 0,0-1 395 0 0,0 1-34 0 0,0-1-1243 0 0,0 0-996 0 0</inkml:trace>
  <inkml:trace contextRef="#ctx0" brushRef="#br1" timeOffset="173620.63">4886 2279 5152 0 0,'0'0'116'0'0,"0"0"17"0"0,0 0 10 0 0,2 0-23 0 0,7 0-126 0 0,0 0 36 0 0,10 0 121 0 0,3 0 119 0 0,30 0 478 0 0,-34 0-540 0 0,-10-1-57 0 0,-1 0-35 0 0,0-1-10 0 0,4-2 7 0 0,5-2 41 0 0,-10 5-91 0 0,-1 0 0 0 0,1 1 1 0 0,0-1-1 0 0,4 1-63 0 0,-4 0 56 0 0,-1 0 0 0 0,1 0 0 0 0,0-1 0 0 0,4 0-56 0 0,10-6 145 0 0,15-5 159 0 0,-22 7-197 0 0,-2 1-39 0 0,10-2 113 0 0,5 0-17 0 0,9-4 30 0 0,-13 0-85 0 0,5 4-21 0 0,-5-5-6 0 0,5 6-16 0 0,-14-2-50 0 0,-11 6-16 0 0,-1 0 0 0 0,1 1 0 0 0,-1-1-1 0 0,1 0 1 0 0,-1 0 0 0 0,1 1 0 0 0,0-1 0 0 0,-1 1 0 0 0,1 0-1 0 0,0-1 1 0 0,0 1 0 0 0,-1 0 0 0 0,1 0 0 0 0,0 0 0 0 0,7 1-3 0 0,10 0-24 0 0,-17-2 17 0 0,0 1 0 0 0,0 0 0 0 0,0 0 0 0 0,0-1 0 0 0,0 1 0 0 0,0-1 0 0 0,-1 1 0 0 0,3-2 10 0 0,4-3-85 0 0,2-1-64 0 0,4 4-53 0 0,3 2-44 0 0</inkml:trace>
  <inkml:trace contextRef="#ctx0" brushRef="#br1" timeOffset="174041.01">5721 2197 6824 0 0,'0'0'149'0'0,"0"0"23"0"0,3 0 13 0 0,-2 0-174 0 0,0 0 0 0 0,-1 0 0 0 0,1 0 0 0 0,0 0 0 0 0,0 0 0 0 0,-1 0 0 0 0,1 0 0 0 0,0 0 0 0 0,-1 1 0 0 0,1-1 0 0 0,0 0 0 0 0,-1 0 0 0 0,1 1 0 0 0,0-1-1 0 0,-1 1-10 0 0,1-1 3 0 0,-1 1-1 0 0,0 0 0 0 0,1 0 1 0 0,-1 0-1 0 0,0-1 0 0 0,1 1 1 0 0,-1 0-1 0 0,0 0 0 0 0,0 0 1 0 0,0 0-1 0 0,0 0 0 0 0,0-1 1 0 0,0 1-1 0 0,0 0 0 0 0,0 0-2 0 0,3 16-1 0 0,-1-13-11 0 0,1 0 44 0 0,4 3 137 0 0,-5-5-101 0 0,0 0 0 0 0,-1-1 0 0 0,1 1 0 0 0,-1 0 0 0 0,1 0 0 0 0,-1 0 0 0 0,0 0-1 0 0,0 0 1 0 0,0 0 0 0 0,1 1-68 0 0,0 11 220 0 0,-3-5-82 0 0,0 4 17 0 0,1-3-18 0 0,2-2 14 0 0,0-1 45 0 0,7 12 184 0 0,-8-16-318 0 0,0 0 0 0 0,0 1 0 0 0,0-1 0 0 0,-1 1 0 0 0,1-1 1 0 0,-1 1-1 0 0,0 2-62 0 0,0 29 446 0 0,0 1-55 0 0,0 79 720 0 0,0-66-606 0 0,0-20-165 0 0,0-1 40 0 0,3-22-252 0 0,8 5-21 0 0,-8-7-6 0 0,-2 0-52 0 0,-3 4-8 0 0,2-8-26 0 0,0 3 81 0 0,0-3-6 0 0,0 0-2 0 0,0 0-4 0 0,0 0-11 0 0,0 0 12 0 0,0 0-15 0 0,0-3-1 0 0,0 0-40 0 0,0 1-18 0 0,0 0-1 0 0,0 0 1 0 0,0 0-1 0 0,0 0 0 0 0,0 0 1 0 0,0 0-1 0 0,1 0 1 0 0,-1 0-1 0 0,0 1 0 0 0,1-1 1 0 0,0-1-11 0 0,10-3 23 0 0,-10 6-20 0 0,0-1 0 0 0,0 1 0 0 0,0-1 0 0 0,0 1 0 0 0,-1 0 0 0 0,1-1 0 0 0,0 0 0 0 0,0 1 0 0 0,0-1 0 0 0,0 1 1 0 0,-1-1-1 0 0,1 0 0 0 0,0 0 0 0 0,-1 1 0 0 0,1-1 0 0 0,0 0 0 0 0,-1 0 0 0 0,1 0 0 0 0,-1 0 0 0 0,1 0 0 0 0,-1 0 1 0 0,0 0-4 0 0,6-26 32 0 0,6-1 41 0 0,6 4-66 0 0,-4 11-1 0 0,-9 9 4 0 0,0-1-1 0 0,-1 0 1 0 0,1 0-1 0 0,-1 0 1 0 0,0 0 0 0 0,1-2-10 0 0,-1-1 0 0 0,-3 5 0 0 0,0 0 0 0 0,1 1 0 0 0,-1-1 0 0 0,1 0 0 0 0,-1 0 0 0 0,1 1 0 0 0,0-1 0 0 0,0 1 0 0 0,0-1 0 0 0,1 1 0 0 0,-1 0 0 0 0,0 0 0 0 0,1 0 0 0 0,-1 0 0 0 0,2 0 0 0 0,10-3 0 0 0,-9-6-12 0 0,-5 10 10 0 0,1 1 0 0 0,-1 0 0 0 0,1 0 0 0 0,-1-1 0 0 0,1 1 0 0 0,-1 0 1 0 0,1 0-1 0 0,-1 0 0 0 0,1 0 0 0 0,-1 0 0 0 0,1 0 0 0 0,0 0 1 0 0,-1 0-1 0 0,1 0 0 0 0,-1 0 0 0 0,1 0 0 0 0,-1 0 0 0 0,1 0 0 0 0,-1 0 1 0 0,1 0-1 0 0,-1 0 0 0 0,1 1 0 0 0,-1-1 0 0 0,1 0 0 0 0,-1 0 1 0 0,1 1 1 0 0,2 1-10 0 0,1 1 1 0 0,-1-1-1 0 0,0 1 1 0 0,0 0-1 0 0,0 0 1 0 0,0 1-1 0 0,0-1 1 0 0,2 4 9 0 0,11 26-54 0 0,-15-32 53 0 0,-1 0 0 0 0,1 1 0 0 0,-1-1 0 0 0,0 1 0 0 0,1-1 0 0 0,-1 1-1 0 0,0-1 1 0 0,0 1 0 0 0,0-1 0 0 0,0 1 1 0 0,0-1 0 0 0,0 1 0 0 0,0 0 0 0 0,0-1 0 0 0,0 1 0 0 0,0-1 0 0 0,1 0 0 0 0,-1 1 0 0 0,0-1 1 0 0,1 1-1 0 0,0-1 0 0 0,4 8 0 0 0,-4-8 0 0 0,0 1 0 0 0,0-1 0 0 0,-1 1 0 0 0,1-1 0 0 0,0 1 0 0 0,0-1 0 0 0,-1 1 0 0 0,1 0 0 0 0,-1-1 0 0 0,1 1 0 0 0,-1 0 0 0 0,0-1 0 0 0,0 1 0 0 0,0 0 0 0 0,0 5 0 0 0,0-4 0 0 0,0-1 0 0 0,0 0 0 0 0,0 0 0 0 0,0 1 0 0 0,0-1 0 0 0,0 0 0 0 0,1 0 0 0 0,-1 1 0 0 0,1-1 0 0 0,0 1 0 0 0,5 5 0 0 0,-1 2 0 0 0,-2 21 0 0 0,-3-28-206 0 0,0 0 91 0 0,1 0 78 0 0,-1-1 61 0 0,2 2 132 0 0,1 2 217 0 0,-2-3-244 0 0,0-2-76 0 0,0 1-32 0 0,0-1-41 0 0,0 1-49 0 0,0 0-56 0 0,0 0-63 0 0,-1 0-72 0 0,1 0-80 0 0,0-1 66 0 0,-1 1-41 0 0,0-1-44 0 0,1 1-45 0 0,-1 0-48 0 0,0 0-51 0 0,0 0-51 0 0,0 0-56 0 0,0 2-1169 0 0,0 6-1007 0 0</inkml:trace>
  <inkml:trace contextRef="#ctx0" brushRef="#br2" timeOffset="-85857.23">3755 1787 5520 0 0,'0'0'158'0'0,"0"0"38"0"0,0 0 50 0 0,0 0 11 0 0,0 0 6 0 0,0 0 2 0 0,0 0 6 0 0,0 0 1 0 0,0 0 0 0 0,3 0-8 0 0,0 0-202 0 0,1 1 72 0 0,6 4 508 0 0,-6-3-414 0 0,-2 0-154 0 0,-1-1-40 0 0,1 1-49 0 0,-1-1-56 0 0,2 2 271 0 0,-3-3 0 0 0,0 0-3 0 0,0 0-12 0 0,3 0-7 0 0,4-1-51 0 0,3-4 217 0 0,-6 2-225 0 0,-1 0-59 0 0,0 1-94 0 0,0-1 162 0 0,-3 3 0 0 0,2 0 0 0 0,9 0 0 0 0,-8 0 0 0 0,0-3 2 0 0,8-8 12 0 0,-9 9 2 0 0,4 2 17 0 0,0 0-52 0 0,2 0-28 0 0,2 0 0 0 0,-4-3-17 0 0,5-8 4 0 0,-6 7 26 0 0,1 5-61 0 0,-1 0 2 0 0,1-4 63 0 0,-4 1-84 0 0,0 0 1 0 0,0 1-1 0 0,0 0 1 0 0,0-1 0 0 0,1 1-1 0 0,-1 0 1 0 0,1 0-1 0 0,-1 0 1 0 0,1 1-1 0 0,-1-1 1 0 0,1 1 0 0 0,-1-1-1 0 0,1 1 1 0 0,-1 0-1 0 0,1 0 1 0 0,0 0 0 0 0,-1 0-15 0 0,4-3 80 0 0,15-11-21 0 0,4 1-38 0 0,-25 13-21 0 0,2-1 1 0 0,-1 1 1 0 0,0-1 0 0 0,1 1 0 0 0,-1 0 0 0 0,1-1 0 0 0,-1 1 0 0 0,1 0 0 0 0,-1 0-1 0 0,1 0 1 0 0,0 0-2 0 0,-1 0 4 0 0,1 0-1 0 0,-1 0 1 0 0,1 0-1 0 0,-1 0 1 0 0,1 0-1 0 0,-1-1 1 0 0,1 1-1 0 0,-1 0 0 0 0,0-1 1 0 0,1 0-4 0 0,6-4 10 0 0,-6 4-6 0 0,-1 0 1 0 0,1 0 0 0 0,-1 1 0 0 0,1-1 0 0 0,-1 0 0 0 0,1 0-1 0 0,0 1 1 0 0,-1-1 0 0 0,1 1 0 0 0,0 0 0 0 0,-1-1 0 0 0,1 1-1 0 0,0 0 1 0 0,0 0-5 0 0,0 0 5 0 0,0 0-1 0 0,-1-1 0 0 0,1 1 0 0 0,0 0 1 0 0,0-1-1 0 0,0 1 0 0 0,-1-1 1 0 0,1 0-1 0 0,0 1 0 0 0,-1-1 1 0 0,1 0-1 0 0,0 0 0 0 0,-1 0-4 0 0,10-5 68 0 0,3 3 55 0 0,-12 3-106 0 0,-1 0-1 0 0,1 0 1 0 0,0 0 0 0 0,-1-1-1 0 0,1 1 1 0 0,-1 0 0 0 0,1-1-1 0 0,-1 0 1 0 0,1 1 0 0 0,-1-1-1 0 0,1 0 1 0 0,-1 0 0 0 0,1 0-17 0 0,11-5 110 0 0,8 3 0 0 0,5 3-36 0 0,-19 0-65 0 0,0 1 1 0 0,0-2-1 0 0,0 1 1 0 0,0-1 0 0 0,4-1-10 0 0,2-4 0 0 0,-11 5-2 0 0,-1 0 0 0 0,1 0 1 0 0,-1 0-1 0 0,1 1 0 0 0,0-1 0 0 0,-1 0 1 0 0,1 1-1 0 0,0 0 0 0 0,-1-1 1 0 0,1 1-1 0 0,0 0 0 0 0,0 0 0 0 0,-1 0 1 0 0,2 0 1 0 0,0 0-11 0 0,21 0-93 0 0,-5 0-20 0 0,-7-2 53 0 0,-2-3 59 0 0,3-2 52 0 0,-8 6-17 0 0,0 0 0 0 0,-1 0-1 0 0,1 1 1 0 0,0 0 0 0 0,-1 0 0 0 0,3 0-23 0 0,5 0 73 0 0,-10 0-67 0 0,0 0 0 0 0,-1 0 1 0 0,1 0-1 0 0,0-1 1 0 0,0 1-1 0 0,0-1 1 0 0,0 0-1 0 0,-1 1 1 0 0,1-1-1 0 0,0 0 1 0 0,-1 0-1 0 0,1 0 1 0 0,-1 0-7 0 0,1 0 2 0 0,0 0 0 0 0,-1 0 0 0 0,1 0 0 0 0,0 0 0 0 0,-1 1 0 0 0,1-1 1 0 0,0 1-1 0 0,0-1 0 0 0,-1 1 0 0 0,1-1 0 0 0,0 1 0 0 0,0 0 1 0 0,0 0-3 0 0,6 0 0 0 0,-5 0 0 0 0,0 0 0 0 0,0 0 0 0 0,0 0 0 0 0,0 0 0 0 0,0 0 0 0 0,-1-1 0 0 0,1 0 0 0 0,2 0 0 0 0,25-10 0 0 0,0 6 0 0 0,-17-2 0 0 0,-11 6 0 0 0,-1 0 0 0 0,1 0 0 0 0,-1 1 0 0 0,1-1 0 0 0,-1 0 0 0 0,1 1 0 0 0,-1-1 0 0 0,1 1 0 0 0,0 0 0 0 0,-1-1 0 0 0,1 1 0 0 0,-1 0 0 0 0,1 0 0 0 0,0 0 0 0 0,0 0 0 0 0,-1 0 0 0 0,1-1 0 0 0,0 1 0 0 0,-1 0 0 0 0,1-1 0 0 0,0 1 0 0 0,-1-1 0 0 0,1 0 0 0 0,0 0 0 0 0,-1 1 0 0 0,1-1 0 0 0,-1 0 0 0 0,1-1 0 0 0,6-3 0 0 0,-3 2 0 0 0,1 1 0 0 0,-1-1 0 0 0,1 1 0 0 0,-1 0 0 0 0,1 0 0 0 0,0 1 0 0 0,0 0 0 0 0,0 0 0 0 0,0 0 0 0 0,0 0 0 0 0,-3 1 0 0 0,1 0 0 0 0,-1 0 0 0 0,0-1 0 0 0,1 1 0 0 0,-1-1 0 0 0,0 0 0 0 0,0 0 0 0 0,1 0 0 0 0,-1 0 0 0 0,2-2 0 0 0,6-1 0 0 0,71-18 0 0 0,-66 16 0 0 0,-13 5 0 0 0,0-1 0 0 0,1 1 0 0 0,-1 0 0 0 0,1 0 0 0 0,0 0 0 0 0,-1 1 0 0 0,1-1 0 0 0,0 1 0 0 0,0 0 0 0 0,4 0-1 0 0,0-1 1 0 0,0 0-1 0 0,0-1 0 0 0,0 1 1 0 0,1-2 0 0 0,-1 1 3 0 0,-1 0-1 0 0,2 0 1 0 0,-1 1 0 0 0,0 0-1 0 0,1 1-2 0 0,-2-1 9 0 0,0 1 1 0 0,0-1-1 0 0,0 0 0 0 0,0-1 0 0 0,0 0 0 0 0,0 0-9 0 0,10-3 13 0 0,15 0 46 0 0,-15 0-46 0 0,-10 3 1 0 0,0 0-1 0 0,0 0 1 0 0,0 1-1 0 0,0 0 1 0 0,0 0 0 0 0,0 1-14 0 0,-3 0 5 0 0,-1 0 1 0 0,1-1 0 0 0,0 1-1 0 0,-1-1 1 0 0,1 0 0 0 0,-1 0-1 0 0,1 0 1 0 0,-1 0 0 0 0,1-1-6 0 0,12-4 45 0 0,14 1-12 0 0,-13 0 32 0 0,-1 0 1 0 0,0-1-1 0 0,1-1-65 0 0,-4 0 27 0 0,12-6 28 0 0,10 2-47 0 0,-13 5-7 0 0,60-16-1 0 0,-60 11 0 0 0,8 6 0 0 0,3-6 0 0 0,-1 5 0 0 0,1-5 0 0 0,0 6 0 0 0,0-6 0 0 0,-1 5 0 0 0,1-5 0 0 0,0 6 0 0 0,0-6 0 0 0,-3 6 0 0 0,-8-6 0 0 0,8 5 0 0 0,-26 5 0 0 0,4-1 0 0 0,1 0 0 0 0,-1-1 0 0 0,0 0 0 0 0,4-2 0 0 0,29-17-4 0 0,-20 10 20 0 0,-1 2 52 0 0,-4 8-35 0 0,-15 2-29 0 0,0 0 0 0 0,0 0 0 0 0,0 0 1 0 0,-1 0-1 0 0,1 0 0 0 0,0 0 0 0 0,0-1 0 0 0,0 1 1 0 0,0 0-1 0 0,0 0 0 0 0,-1-1 0 0 0,1 1 0 0 0,0 0 0 0 0,0-1 1 0 0,0 1-5 0 0,4-11 16 0 0,9 5-16 0 0,2-7 0 0 0,-2-1 10 0 0,-8 11 33 0 0,-1 3-38 0 0,0 0-35 0 0,-2 0-48 0 0,-3 0-34 0 0,0 0-153 0 0,0 0 136 0 0,0 0-38 0 0,0 0-62 0 0,0 0-113 0 0,0 0-130 0 0,0 0-118 0 0,0 0 85 0 0,0 0-45 0 0,0 0-643 0 0,0 0-505 0 0,0 0-960 0 0</inkml:trace>
  <inkml:trace contextRef="#ctx0" brushRef="#br2" timeOffset="-85236.44">5967 951 5456 0 0,'0'0'158'0'0,"0"0"62"0"0,0 0 152 0 0,0 0 63 0 0,0 0 12 0 0,0 0-10 0 0,0 0-42 0 0,0 0-13 0 0,0 0-4 0 0,0 0-9 0 0,0 0-28 0 0,0 0-11 0 0,3 3-2 0 0,8 8-22 0 0,-9-9-186 0 0,0-1-33 0 0,2 0 9 0 0,4-2-31 0 0,-8 1-37 0 0,3 0 142 0 0,0 3-4 0 0,8 7-4 0 0,-9-7-2 0 0,5-2 11 0 0,-1 0-66 0 0,0 2-32 0 0,5 6 23 0 0,-7-7 3 0 0,0 0-44 0 0,5-3-15 0 0,-6 1-7 0 0,10 0 71 0 0,-13 0-103 0 0,0-1 0 0 0,1 1 0 0 0,-1 0 1 0 0,0 0-1 0 0,0 0 0 0 0,0 0 0 0 0,0 0 1 0 0,0 0-1 0 0,0 0 0 0 0,0 0 1 0 0,0 0-1 0 0,0 0 0 0 0,0 0 0 0 0,1 0 1 0 0,-1 0-1 0 0,0 0 0 0 0,0 0 0 0 0,0 0 1 0 0,0 0-1 0 0,0 0 0 0 0,0 1 0 0 0,0-1 1 0 0,0 0-1 0 0,0 0 0 0 0,0 0 0 0 0,0 0 1 0 0,1 0-1 0 0,-1 0 0 0 0,0 0 1 0 0,0 0-1 0 0,0 0 0 0 0,0 0 0 0 0,0 0 1 0 0,0 0-1 0 0,0 0 0 0 0,0 0 0 0 0,0 1 1 0 0,0-1-1 0 0,0 0 0 0 0,0 0 0 0 0,0 0 1 0 0,0 0-1 0 0,0 0 0 0 0,0 0 0 0 0,0 0 1 0 0,0 0-1 0 0,0 0 0 0 0,0 0 0 0 0,0 1 1 0 0,0-1-1 0 0,0 0 0 0 0,0 0 1 0 0,0 0-1 0 0,0 0 0 0 0,0 0 0 0 0,0 0 1 0 0,0 0-2 0 0,0 1 2 0 0,0-1 0 0 0,0 1 0 0 0,0-1 0 0 0,0 1 0 0 0,0-1 0 0 0,0 1 0 0 0,0-1 0 0 0,0 1 0 0 0,0-1 0 0 0,0 1 0 0 0,1-1 0 0 0,-1 0 0 0 0,0 1 0 0 0,0-1 0 0 0,1 1 0 0 0,-1-1 0 0 0,0 1 0 0 0,0-1 0 0 0,1 0 0 0 0,-1 1 0 0 0,0-1 0 0 0,1 0 0 0 0,-1 1 0 0 0,0-1 0 0 0,1 0 0 0 0,-1 1 0 0 0,1-1 0 0 0,-1 0 0 0 0,1 0 0 0 0,-1 1-2 0 0,19 0 61 0 0,-12-1-28 0 0,-6 0-25 0 0,1 0-1 0 0,-1 0 0 0 0,1 0 1 0 0,-1 0-1 0 0,1 0 0 0 0,-1 1 1 0 0,1-1-1 0 0,-1 1 0 0 0,1-1 1 0 0,-1 1-8 0 0,8 4 40 0 0,-8-4-35 0 0,1 0 0 0 0,-1 0 0 0 0,1 0 0 0 0,0 0 1 0 0,-1-1-1 0 0,1 1 0 0 0,0 0 0 0 0,-1-1 1 0 0,1 0-1 0 0,0 1 0 0 0,1-1-5 0 0,3 3 53 0 0,5 8-29 0 0,-6-7 40 0 0,1-4-36 0 0,-1 1-13 0 0,-4 4-8 0 0,-1 1 5 0 0,4 0 33 0 0,7 5-24 0 0,-5-7 24 0 0,0-4-35 0 0,-1 1-11 0 0,-5 0 1 0 0,1 0 0 0 0,-1 0 0 0 0,0-1 0 0 0,1 1 0 0 0,-1 0 0 0 0,0 0 0 0 0,0 0 0 0 0,0 0 0 0 0,1 0 0 0 0,-1-1 0 0 0,0 1 0 0 0,0 0 0 0 0,0 0 0 0 0,-1 1 0 0 0,2 0 5 0 0,-1 0 0 0 0,0-1 0 0 0,0 1 0 0 0,1 0 0 0 0,-1 0 0 0 0,1-1 0 0 0,-1 1 0 0 0,1 0 0 0 0,0-1 0 0 0,0 1 0 0 0,-1 0 0 0 0,1-1 0 0 0,0 1 0 0 0,1-1-5 0 0,2 7-6 0 0,-3-7 7 0 0,-1 0 0 0 0,1 1 0 0 0,-1-1 0 0 0,0 1 0 0 0,1-1 0 0 0,-1 1 0 0 0,0-1 0 0 0,0 1 0 0 0,0-1 0 0 0,0 1-1 0 0,0-2 0 0 0,0 2 4 0 0,0 0-1 0 0,0-1 1 0 0,0 1-1 0 0,1 0 1 0 0,-1-1 0 0 0,1 1-1 0 0,-1 0 1 0 0,1-1-1 0 0,0 1 1 0 0,-1-1-1 0 0,1 1 1 0 0,0 0-1 0 0,0-1 1 0 0,0 0 0 0 0,0 1-1 0 0,0-1 1 0 0,1 0-1 0 0,0 1-3 0 0,1 5 52 0 0,-3 3-49 0 0,-1-8 6 0 0,2 6 12 0 0,-1-6-16 0 0,0 0 0 0 0,0 0 0 0 0,0 1 0 0 0,0-1-1 0 0,0 0 1 0 0,-1 0 0 0 0,1 0 0 0 0,-1 1 0 0 0,1-1 0 0 0,-1 1-5 0 0,-5 5 31 0 0,5-6-26 0 0,0-1 0 0 0,1 1-1 0 0,-1-1 1 0 0,0 1-1 0 0,0-1 1 0 0,0 1-1 0 0,1 0 1 0 0,-1-1 0 0 0,1 1-1 0 0,0 0 1 0 0,-1-1-1 0 0,1 1 1 0 0,0 0 0 0 0,0 0-5 0 0,0 20 76 0 0,0 5 8 0 0,-3 0 39 0 0,3-25-115 0 0,-1 0 0 0 0,1-1-1 0 0,-1 1 1 0 0,0 0 0 0 0,0-1-1 0 0,0 1 1 0 0,0-1 0 0 0,0 1-1 0 0,0-1 1 0 0,0 1 0 0 0,-1-1-8 0 0,-1 5 64 0 0,3 5 5 0 0,0-4 6 0 0,0 0-52 0 0,0 1 50 0 0,1-8-72 0 0,-1 1 1 0 0,0 0 0 0 0,0-1 0 0 0,-1 1 0 0 0,1 0 0 0 0,0 0 0 0 0,0-1 0 0 0,0 1-1 0 0,0 0 1 0 0,-1-1 0 0 0,1 1 0 0 0,0 0 0 0 0,0-1 0 0 0,-1 1 0 0 0,1-1-2 0 0,-11 6 58 0 0,10-5-55 0 0,1-1 0 0 0,0 1 0 0 0,-1-1-1 0 0,1 1 1 0 0,0 0 0 0 0,0-1 0 0 0,0 1-1 0 0,-1 0 1 0 0,1 0 0 0 0,0-1 0 0 0,0 1-1 0 0,0 0 1 0 0,0-1 0 0 0,0 1 0 0 0,0 0-3 0 0,0-1 0 0 0,0 3-55 0 0,0-3 0 0 0,0 0-66 0 0,0 0-74 0 0,0 0 56 0 0,0 0-34 0 0,0 0-35 0 0,0 0-33 0 0,0 0-331 0 0,0 0 77 0 0,0 0-47 0 0,0 0-640 0 0,0 0-505 0 0,0 0-960 0 0</inkml:trace>
  <inkml:trace contextRef="#ctx0" brushRef="#br2" timeOffset="-84363.19">7049 624 5208 0 0,'0'0'116'0'0,"0"0"17"0"0,0 0 11 0 0,-3 0-19 0 0,3 0-124 0 0,-1 0 0 0 0,1 0 0 0 0,-1 0 0 0 0,1 0 0 0 0,-1 0 0 0 0,1 0 0 0 0,0 0 0 0 0,-1 0 0 0 0,1 0 0 0 0,-1-1 0 0 0,1 1 0 0 0,-1 0 0 0 0,1 0 0 0 0,0 0 0 0 0,-1 0 0 0 0,1-1 0 0 0,0 1 0 0 0,-1 0 0 0 0,1 0 0 0 0,-1-1 0 0 0,1 1 0 0 0,0 0 0 0 0,0-1 0 0 0,-1 1 0 0 0,1 0 0 0 0,0-1 0 0 0,0 1 0 0 0,-1 0 0 0 0,1-1 0 0 0,0 1 0 0 0,0-1-1 0 0,-5-6-5 0 0,4 7 7 0 0,0-1 1 0 0,0 1 0 0 0,1-1-1 0 0,-1 1 1 0 0,0 0 0 0 0,0 0-1 0 0,0-1 1 0 0,0 1 0 0 0,0 0-1 0 0,0 0 1 0 0,1 0 0 0 0,-1 0-1 0 0,0 0 1 0 0,-1 0-3 0 0,-7-1 112 0 0,-6-6 343 0 0,12 4-372 0 0,0 1-74 0 0,0-1 209 0 0,-1 2-95 0 0,0 1-57 0 0,-1 0-25 0 0,2 1 39 0 0,-4-1 43 0 0,6 0-84 0 0,-1 1-1 0 0,0-1 0 0 0,0 0 1 0 0,1 0-1 0 0,-1 0 1 0 0,0-1-1 0 0,1 1 0 0 0,-1 0 1 0 0,0-1-1 0 0,0 1 0 0 0,1-1 1 0 0,-2 0-39 0 0,-2-6 188 0 0,5 7-179 0 0,0-1 1 0 0,0 1-1 0 0,-1 0 0 0 0,1-1 0 0 0,0 1 1 0 0,-1-1-1 0 0,1 1 0 0 0,0-1 1 0 0,-1 1-1 0 0,1 0 0 0 0,0-1 0 0 0,-1 1 1 0 0,1 0-1 0 0,-1 0 0 0 0,1-1 1 0 0,-1 1-1 0 0,1 0 0 0 0,-1 0 0 0 0,1 0 1 0 0,-1-1-1 0 0,1 1 0 0 0,-1 0 1 0 0,1 0-1 0 0,-1 0 0 0 0,1 0 0 0 0,-1 0 1 0 0,1 0-1 0 0,-1 0 0 0 0,1 0 1 0 0,-1 0-1 0 0,1 0 0 0 0,-1 0-9 0 0,-6 1 71 0 0,5-1-28 0 0,0 1 1 0 0,0 0-1 0 0,1-1 1 0 0,-1 1-1 0 0,0 0 0 0 0,0 0 1 0 0,0 0-1 0 0,1 0 0 0 0,-2 1-43 0 0,0 0 47 0 0,-1 0-47 0 0,-1 0 29 0 0,-4-2 87 0 0,-2 1 37 0 0,3 2-92 0 0,-5 8 43 0 0,8-6-23 0 0,5 1-52 0 0,-1-1-14 0 0,0-5-13 0 0,1 1 0 0 0,-1-1-1 0 0,1 0 1 0 0,-1 1 0 0 0,0-1 0 0 0,1 0 0 0 0,-1 0-1 0 0,0 0 1 0 0,0 1 0 0 0,1-1 0 0 0,-1 0-1 0 0,0 0 1 0 0,1 0 0 0 0,-1 0 0 0 0,0 0-2 0 0,1 0 1 0 0,0 0 0 0 0,0 0 0 0 0,0 0 0 0 0,0-1 0 0 0,0 1 0 0 0,0 0 1 0 0,-1 0-1 0 0,1 0 0 0 0,0 0 0 0 0,0 0 0 0 0,0 0 0 0 0,0 0 0 0 0,0 0 0 0 0,0 0 1 0 0,0 0-1 0 0,0 0 0 0 0,0 0 0 0 0,0 1 0 0 0,-1-1 0 0 0,1 0 0 0 0,0 0 0 0 0,0 0 1 0 0,0 0-1 0 0,0 0 0 0 0,0 0 0 0 0,0 0 0 0 0,0 0 0 0 0,0 0 0 0 0,0 0 0 0 0,0 0 1 0 0,0 0-1 0 0,0 0 0 0 0,0 0 0 0 0,-1 0 0 0 0,1 0 0 0 0,0 1 0 0 0,0-1 0 0 0,0 0 1 0 0,0 0-1 0 0,0 0 0 0 0,0 0 0 0 0,0 0 0 0 0,0 0 0 0 0,0 0 0 0 0,0 0 0 0 0,0 0 1 0 0,0 0-1 0 0,0 1 0 0 0,0-1 0 0 0,0 0 0 0 0,0 0 0 0 0,0 0 0 0 0,0 0 0 0 0,0 0 0 0 0,0 0 1 0 0,0 0-1 0 0,0 0-1 0 0,-2 14 16 0 0,-9 2-16 0 0,10-14 0 0 0,1-1 0 0 0,-1 1 0 0 0,1-1 0 0 0,0 1 0 0 0,-1-1 0 0 0,1 1 0 0 0,0-1 0 0 0,0 1 0 0 0,0-1 0 0 0,0 1 0 0 0,0-2 0 0 0,0 1 0 0 0,0-1 0 0 0,0 1 0 0 0,0-1 0 0 0,0 1 0 0 0,0-1 0 0 0,0 1 0 0 0,0-1 0 0 0,0 1 0 0 0,0-1 0 0 0,0 1 0 0 0,0-1 0 0 0,0 1 0 0 0,0-1 0 0 0,0 1 0 0 0,1-1 0 0 0,-1 1 0 0 0,0-1 0 0 0,0 1 0 0 0,1-1 0 0 0,-1 1 0 0 0,0-1 0 0 0,1 0 0 0 0,-1 1 0 0 0,0-1 0 0 0,1 0 0 0 0,-1 1 0 0 0,1-1 0 0 0,-1 0 0 0 0,1 1 0 0 0,-1-1 0 0 0,1 0 0 0 0,6 5 0 0 0,-2 6 0 0 0,-1-10 0 0 0,-1 1 0 0 0,7 14 0 0 0,-8-13-6 0 0,1 0 0 0 0,0 0 0 0 0,0-1 0 0 0,0 1 0 0 0,1-1 0 0 0,-1 0 0 0 0,1 0 0 0 0,-1 0 0 0 0,1 0 0 0 0,3 1 6 0 0,0 0-4 0 0,-2 0 4 0 0,-4-3 0 0 0,-1 0 0 0 0,1 0 0 0 0,0 1 0 0 0,-1-1 0 0 0,1 0 0 0 0,0 1 0 0 0,-1-1 0 0 0,1 0 0 0 0,-1 1 0 0 0,1-1 0 0 0,-1 1 0 0 0,1-1 0 0 0,-1 1 0 0 0,1 0 0 0 0,-1-1 0 0 0,1 1 0 0 0,-1-1 0 0 0,0 1 0 0 0,1 0 0 0 0,-1-1 0 0 0,0 1 0 0 0,1 0 0 0 0,1 4 0 0 0,-1-4 3 0 0,0 1 0 0 0,0-1 1 0 0,0 0-1 0 0,0 0 0 0 0,0 0 1 0 0,0 1-1 0 0,0-1 0 0 0,1-1 1 0 0,-1 1-1 0 0,0 0-3 0 0,26 14 124 0 0,-19-12-81 0 0,3 2 47 0 0,-10-5-80 0 0,0 1 0 0 0,0-1-1 0 0,1 0 1 0 0,-1 1-1 0 0,0 0 1 0 0,0-1 0 0 0,0 1-1 0 0,0-1 1 0 0,0 1 0 0 0,0 0-1 0 0,0 0 1 0 0,0 0 0 0 0,0 0-1 0 0,-1-1 1 0 0,1 1-1 0 0,0 0 1 0 0,0 0 0 0 0,0 1-10 0 0,3 10 93 0 0,-3-11-85 0 0,-1 0 1 0 0,0 0-1 0 0,1 0 0 0 0,-1 0 0 0 0,1 1 0 0 0,0-1 0 0 0,-1 0 0 0 0,1 0 0 0 0,0 0 0 0 0,-1 0 0 0 0,1 0 0 0 0,0-1 0 0 0,0 1 0 0 0,0 0 0 0 0,0 0 0 0 0,0 0 0 0 0,0-1 0 0 0,1 1-8 0 0,5 3 43 0 0,-7-4-39 0 0,1 0 0 0 0,-1 0 0 0 0,1 0 0 0 0,-1 0 0 0 0,1 1 0 0 0,-1-1 0 0 0,1 0 0 0 0,-1 0 0 0 0,1 1 0 0 0,-1-1 0 0 0,1 0 0 0 0,-1 1 0 0 0,0-1 0 0 0,1 0 0 0 0,-1 1 0 0 0,0-1 0 0 0,1 1 0 0 0,-1-1 0 0 0,0 1 0 0 0,0-1-1 0 0,1 1 1 0 0,-1-1 0 0 0,0 1 0 0 0,0-1 0 0 0,0 1 0 0 0,0-1 0 0 0,1 1 0 0 0,-1-1 0 0 0,0 1 0 0 0,0-1 0 0 0,0 1 0 0 0,0-1 0 0 0,0 1 0 0 0,0-1 0 0 0,-1 1 0 0 0,1-1 0 0 0,0 1 0 0 0,0-1-4 0 0,0 1 5 0 0,0 0 1 0 0,0-1-1 0 0,0 1 1 0 0,0 0-1 0 0,0-1 1 0 0,0 1-1 0 0,0 0 1 0 0,0-1-1 0 0,0 1 1 0 0,1 0-1 0 0,-1-1 1 0 0,0 1-1 0 0,0-1 1 0 0,1 1-1 0 0,-1 0 1 0 0,0-1-1 0 0,1 1 1 0 0,-1-1 0 0 0,0 1-1 0 0,1-1 1 0 0,-1 1-1 0 0,1-1 1 0 0,-1 1-1 0 0,1-1 1 0 0,-1 0-1 0 0,1 1 1 0 0,0-1-6 0 0,5 6 130 0 0,-4-1-19 0 0,-2 4 43 0 0,1-8-165 0 0,-1 2 58 0 0,0 1 43 0 0,-1 11 309 0 0,-1-11-284 0 0,-5 1 63 0 0,6-5-168 0 0,1 1 0 0 0,-1-1 0 0 0,1 0 0 0 0,0 0 0 0 0,-1 0 0 0 0,1 1-1 0 0,0-1 1 0 0,-1 0 0 0 0,1 1 0 0 0,0-1 0 0 0,-1 0 0 0 0,1 1 0 0 0,0-1 0 0 0,0 0 0 0 0,-1 1 0 0 0,1-1-1 0 0,0 0 1 0 0,0 1 0 0 0,0-1 0 0 0,-1 1 0 0 0,1-1 0 0 0,0 0 0 0 0,0 1 0 0 0,0-1 0 0 0,0 1-1 0 0,0-1 1 0 0,0 1 0 0 0,0-1 0 0 0,0 1 0 0 0,0-1 0 0 0,0 1-10 0 0,-3 4 117 0 0,2-4-111 0 0,0 1 0 0 0,-1-1-1 0 0,1 0 1 0 0,-1 0 0 0 0,1 0-1 0 0,-1 0 1 0 0,0 0 0 0 0,1 0 0 0 0,-1 0-1 0 0,0-1 1 0 0,0 1 0 0 0,0 0-1 0 0,1-1 1 0 0,-1 0 0 0 0,-1 1-6 0 0,-2 2 64 0 0,-9 7-48 0 0,10-7-16 0 0,-2-2 0 0 0,-17-2 0 0 0,7 1 0 0 0,14 0-1 0 0,1 0-1 0 0,-1 0 1 0 0,1 0 0 0 0,-1 0 0 0 0,1 0 0 0 0,-1-1 0 0 0,1 1 0 0 0,-1 0 0 0 0,1-1 0 0 0,-1 0 1 0 0,-3-2-40 0 0,1-1-62 0 0,2 1-67 0 0,0 0-101 0 0,0 0-120 0 0,2-1-105 0 0,-1 2 66 0 0,1 0-40 0 0,0-1-551 0 0,0 3 1020 0 0,0-2-1452 0 0,0 1-821 0 0</inkml:trace>
  <inkml:trace contextRef="#ctx0" brushRef="#br2" timeOffset="-83894.02">7278 706 5208 0 0,'0'0'116'0'0,"0"0"17"0"0,0 0 11 0 0,3 0-19 0 0,21 0-72 0 0,-21 0 0 0 0,-1 0 77 0 0,-1 0 150 0 0,2 0 255 0 0,1 0-339 0 0,2-1 105 0 0,6 3 478 0 0,-9 0-542 0 0,0 0-56 0 0,-2 2-76 0 0,0 0-99 0 0,-1-4 0 0 0,0 0 0 0 0,0 0-1 0 0,0 1 1 0 0,0-1 0 0 0,0 0-1 0 0,0 0 1 0 0,0 0 0 0 0,0 0-1 0 0,0 0 1 0 0,0 0-1 0 0,0 0 1 0 0,0 0 0 0 0,0 0-1 0 0,0 1 1 0 0,0-1 0 0 0,0 0-1 0 0,0 0 1 0 0,0 0 0 0 0,0 0-1 0 0,0 0 1 0 0,0 0-1 0 0,0 0 1 0 0,0 0 0 0 0,0 0-1 0 0,0 0 1 0 0,0 0 0 0 0,0 1-1 0 0,0-1 1 0 0,0 0 0 0 0,0 0-1 0 0,0 0 1 0 0,0 0-1 0 0,0 0 1 0 0,1 0 0 0 0,-1 0-1 0 0,0 0 1 0 0,0 0 0 0 0,0 0-1 0 0,0 0 1 0 0,0 0 0 0 0,0 0-1 0 0,0 0 1 0 0,0 0-1 0 0,0 0 1 0 0,0 0 0 0 0,1 0-1 0 0,-1 0 1 0 0,0 0 0 0 0,0 0-1 0 0,0 0 1 0 0,0 0 0 0 0,0 0-1 0 0,0 0 1 0 0,0 0-1 0 0,0 0 1 0 0,0 0 0 0 0,1 0-6 0 0,-1 0 3 0 0,7 0 135 0 0,-1 0 39 0 0,14-2 435 0 0,-11 0-349 0 0,-1-1-94 0 0,-3 0-132 0 0,0-1-79 0 0,-3 2 173 0 0,-2 2-3 0 0,3 0-22 0 0,5 0-81 0 0,0 0 49 0 0,-7 0-70 0 0,0 0-1 0 0,0 0 1 0 0,-1 0 0 0 0,1 0 0 0 0,0-1-1 0 0,-1 1 1 0 0,1 0 0 0 0,0 0 0 0 0,0 0-1 0 0,-1 0 1 0 0,1-1 0 0 0,0 1 0 0 0,-1 0-1 0 0,1-1 1 0 0,-1 1-4 0 0,1-1 1 0 0,-1 1 1 0 0,0-1-1 0 0,1 0 1 0 0,-1 1-1 0 0,0-1 1 0 0,1 0-1 0 0,-1 1 0 0 0,0-1 1 0 0,0 0-1 0 0,0 1 1 0 0,0-1-1 0 0,0 0 0 0 0,0 0 1 0 0,0 1-1 0 0,0-1-1 0 0,0 1 1 0 0,0 0 0 0 0,0 0 0 0 0,0 0-1 0 0,0 0 1 0 0,0-1 0 0 0,0 1 0 0 0,0 0-1 0 0,0 0 1 0 0,0 0 0 0 0,0 0 0 0 0,0 0-1 0 0,0 0 1 0 0,0 0 0 0 0,0 0 0 0 0,0 0-1 0 0,0-1 1 0 0,0 1 0 0 0,0 0 0 0 0,0 0-1 0 0,0 0 1 0 0,0 0 0 0 0,0 0 0 0 0,0 0-1 0 0,0 0 1 0 0,0 0 0 0 0,0 0 0 0 0,0 0-1 0 0,0 0 1 0 0,1 0 0 0 0,-1-1 0 0 0,0 1-1 0 0,0 0 1 0 0,0 0 0 0 0,0 0 0 0 0,0 0-1 0 0,0 0 1 0 0,0 0 0 0 0,0 0 0 0 0,0 0-1 0 0,0 0 1 0 0,0 0 0 0 0,1 0 0 0 0,-1 0-1 0 0,0 0 1 0 0,0 0 0 0 0,0 0 0 0 0,0 0-1 0 0,0 0 1 0 0,0 0 0 0 0,0 0 0 0 0,0 0-1 0 0,0 0 1 0 0,0 0 0 0 0,1 0 0 0 0,-1 0-1 0 0,0 0 1 0 0,0 0-1 0 0,0 0 1 0 0,1 0-1 0 0,-1 0 1 0 0,1 0-1 0 0,-1 0 1 0 0,1 0-1 0 0,-1 0 1 0 0,1 0-1 0 0,-1 0 1 0 0,1 0-1 0 0,-1 0 1 0 0,1 0-1 0 0,-1-1 1 0 0,1 1-1 0 0,-1 0 1 0 0,1 0-1 0 0,-1-1 1 0 0,1 1-1 0 0,-1 0 1 0 0,1 0-1 0 0,-1-1 1 0 0,0 1-1 0 0,1-1 1 0 0,-1 1-1 0 0,0 0 1 0 0,1-1-1 0 0,-1 1 1 0 0,0-1-1 0 0,0 1 1 0 0,1-1-1 0 0,-1 1 1 0 0,0 0-1 0 0,0-1 1 0 0,0 1-1 0 0,0-1 1 0 0,1 1-1 0 0,-1-1 1 0 0,0 1-1 0 0,0-1 1 0 0,0 0-1 0 0,0 1 1 0 0,0-1-1 0 0,0 1 0 0 0,0-3 54 0 0,0 3 10 0 0,0 0 0 0 0,-3 0-27 0 0,-1 0 18 0 0,-3-3-30 0 0,1-8-14 0 0,6 11-11 0 0,-1-1 0 0 0,0 1 0 0 0,0 0 0 0 0,0-1 0 0 0,1 1 0 0 0,-1 0 0 0 0,0 0 0 0 0,0-1 0 0 0,0 1 0 0 0,0 0 0 0 0,0 0 0 0 0,0 0 0 0 0,0 0 0 0 0,0 0 0 0 0,0 0 0 0 0,0 0 0 0 0,0 0 0 0 0,0 0 0 0 0,0 0 0 0 0,0 0 0 0 0,1 0 0 0 0,-1 1 0 0 0,0-1 0 0 0,0 0 0 0 0,0 0 0 0 0,0 1 0 0 0,0-1 0 0 0,1 0 0 0 0,-2 1 0 0 0,1 3 2 0 0,-1-1-3 0 0,-14 7-12 0 0,0 3-35 0 0,2 4 48 0 0,8-4 48 0 0,-4-7-36 0 0,9-6-12 0 0,1 1 0 0 0,-1 0 0 0 0,1 0 0 0 0,0 0 0 0 0,-1 0 0 0 0,1-1 0 0 0,0 1 0 0 0,0 0 0 0 0,0 0 0 0 0,0 0 0 0 0,0 0 0 0 0,0 0 0 0 0,0 0 0 0 0,0 0 0 0 0,0 49 16 0 0,0-20 128 0 0,3-25-80 0 0,7 9-11 0 0,1 10-44 0 0,-9-21 0 0 0,7 5 80 0 0,2 3 7 0 0,-8-5 0 0 0,-3-6-96 0 0,0 0 5 0 0,0 1 0 0 0,0 0 1 0 0,0-1-1 0 0,0 1 0 0 0,0 0 1 0 0,0 0-1 0 0,0-1 0 0 0,1 1 1 0 0,-1 0-1 0 0,0-1 0 0 0,0 1 1 0 0,1 0-1 0 0,-1-1 0 0 0,0 1 1 0 0,1-1-6 0 0,12 6 16 0 0,3 2-127 0 0,-2-2 101 0 0,-8-5-10 0 0,-4-1-28 0 0,-1 0-35 0 0,2-1-39 0 0,-1 1-49 0 0,2 0-56 0 0,0 0-65 0 0,-2 0-87 0 0,1 0-94 0 0,-1 0 67 0 0,0 0-35 0 0,3 0-516 0 0,1 0-405 0 0,4 0-768 0 0</inkml:trace>
  <inkml:trace contextRef="#ctx0" brushRef="#br2" timeOffset="-78464.21">7950 689 5840 0 0,'0'0'132'0'0,"0"0"17"0"0,0 0 11 0 0,0 0 36 0 0,0 0 124 0 0,0 0 52 0 0,0 0 11 0 0,0 0-11 0 0,0 0-51 0 0,0 0-22 0 0,0 0-3 0 0,0 0 4 0 0,0 0 16 0 0,0 0 4 0 0,0 0 0 0 0,0 0-6 0 0,0 0-20 0 0,0 0-6 0 0,0 0 0 0 0,0 0-10 0 0,0 0-38 0 0,0 0-16 0 0,0 0-6 0 0,0 0-22 0 0,0 0-86 0 0,0 0-40 0 0,-3-3-6 0 0,-8-7 0 0 0,3 6 28 0 0,0 5-66 0 0,8-1-16 0 0,0 0-9 0 0,0 0 0 0 0,0 0 0 0 0,0 0 0 0 0,0 0 0 0 0,0 0 0 0 0,0 0 0 0 0,-1 0 1 0 0,1 0-1 0 0,0 0 0 0 0,0 0 0 0 0,0 0 0 0 0,0 0 0 0 0,0 0 0 0 0,0 0 0 0 0,0 0 1 0 0,0 0-1 0 0,0 0 0 0 0,-1 0 0 0 0,1 0 0 0 0,0 0 0 0 0,0 0 0 0 0,0 0 0 0 0,0 0 1 0 0,0 0-1 0 0,0 0 0 0 0,0 0 0 0 0,0 0 0 0 0,0 0 0 0 0,0 0 0 0 0,0 0 0 0 0,0 0 1 0 0,0 0-1 0 0,-1 0 0 0 0,1 1 0 0 0,0-1 0 0 0,0 0 0 0 0,0 0 0 0 0,0 0 0 0 0,0 0 1 0 0,0 0-1 0 0,0 0 0 0 0,0 0 0 0 0,0 0 0 0 0,0 0 0 0 0,0 0 0 0 0,0 1 0 0 0,0-1 1 0 0,0 0-1 0 0,0 0 0 0 0,0 0 0 0 0,0 0 0 0 0,0 0 0 0 0,0 0 0 0 0,0 0 0 0 0,0 0 0 0 0,0 0 1 0 0,0 1-2 0 0,0-1 3 0 0,0 0-1 0 0,1 1 1 0 0,-1-1 0 0 0,-1 1 0 0 0,1-1 0 0 0,0 1 0 0 0,0-1 0 0 0,0 1 0 0 0,0-1 0 0 0,0 1 0 0 0,0-1 0 0 0,0 1 0 0 0,-1-1 0 0 0,1 1 0 0 0,0-1 0 0 0,0 0 0 0 0,-1 1 0 0 0,1-1 0 0 0,0 1 0 0 0,0-1-1 0 0,-1 0 1 0 0,1 1 0 0 0,-1-1 0 0 0,1 0 0 0 0,0 0 0 0 0,-1 1 0 0 0,1-1 0 0 0,-1 0 0 0 0,1 0 0 0 0,-1 1-3 0 0,-19 0 178 0 0,12-1-111 0 0,6 0-65 0 0,-2 0 51 0 0,-12 0 258 0 0,11 0-226 0 0,4 0-83 0 0,1 0 0 0 0,0 0 1 0 0,0 0-1 0 0,0 0 0 0 0,0 0 1 0 0,0 0-1 0 0,0 0 0 0 0,0 0 1 0 0,0 0-1 0 0,0 0 0 0 0,0 0 1 0 0,-1 0-1 0 0,1 0 0 0 0,0 0 1 0 0,0 0-1 0 0,0 0 0 0 0,0 0 1 0 0,0 0-1 0 0,0 0 0 0 0,0 0 1 0 0,0 0-1 0 0,0 0 0 0 0,0 0 1 0 0,-1 0-1 0 0,1 0 0 0 0,0 0 1 0 0,0 0-1 0 0,0 1 0 0 0,0-1 1 0 0,0 0-1 0 0,0 0 0 0 0,0 0 1 0 0,0 0-1 0 0,0 0 0 0 0,0 0 1 0 0,0 0-1 0 0,0 0 0 0 0,0 0 1 0 0,0 0-1 0 0,0 0 0 0 0,0 0 1 0 0,0 1-1 0 0,0-1 0 0 0,0 0 1 0 0,0 0-1 0 0,0 0 1 0 0,0 0-1 0 0,0 0 0 0 0,0 0 1 0 0,0 0-1 0 0,0 0 0 0 0,0 0 1 0 0,0 1-1 0 0,0-1 0 0 0,0 0 1 0 0,0 0-1 0 0,0 0-2 0 0,0 1 2 0 0,0-1-1 0 0,0 1 1 0 0,0 0 0 0 0,0 0 0 0 0,0-1 0 0 0,0 1-1 0 0,-1 0 1 0 0,1-1 0 0 0,0 1 0 0 0,0 0-1 0 0,-1-1 1 0 0,1 1 0 0 0,0 0 0 0 0,-1-1 0 0 0,1 1-2 0 0,-1-1-1 0 0,1 1 0 0 0,-1-1 0 0 0,1 0 0 0 0,-1 1 0 0 0,0-1 0 0 0,1 0 0 0 0,-1 0 0 0 0,0 0 1 0 0,0 0-1 0 0,1 1 0 0 0,-1-1 0 0 0,0 0 0 0 0,1 0 0 0 0,-1 0 0 0 0,0 0 1 0 0,1 0-1 0 0,0 0 0 0 0,0-1-1 0 0,0 1 1 0 0,0 0 0 0 0,0 0-1 0 0,0 0 1 0 0,-1 0 0 0 0,1 0-1 0 0,0 0 1 0 0,0 0 0 0 0,0 0 0 0 0,0 0-1 0 0,0 0 1 0 0,0 0 0 0 0,0 0-1 0 0,0 0 1 0 0,0 0 0 0 0,0 0-1 0 0,-1 0 1 0 0,1 1 0 0 0,0-1-1 0 0,0 0 1 0 0,0 0 0 0 0,0 0 0 0 0,0 0-1 0 0,0 0 1 0 0,0 0 0 0 0,0 0-1 0 0,0 0 1 0 0,0 0 0 0 0,0 0-1 0 0,0 0 1 0 0,0 0 0 0 0,-1 0-1 0 0,1 0 1 0 0,0 0 0 0 0,0 1-1 0 0,0-1 1 0 0,0 0 0 0 0,0 0 0 0 0,0 0-1 0 0,0 0 1 0 0,0 0 0 0 0,0 0-1 0 0,0 0 1 0 0,0 0 0 0 0,0 0-1 0 0,0 0 1 0 0,0 1 0 0 0,0-1-1 0 0,0 0 1 0 0,0 0 0 0 0,0 0 0 0 0,0 0-1 0 0,0 0 1 0 0,0 0 0 0 0,0 0 1 0 0,1 1-6 0 0,-1-1 0 0 0,0 1 0 0 0,0-1 0 0 0,0 1 0 0 0,0-1 0 0 0,-1 1 0 0 0,1-1 0 0 0,0 1 0 0 0,0-1 0 0 0,0 1 0 0 0,0-1 0 0 0,0 1 0 0 0,-1-1 0 0 0,1 1 1 0 0,0-1-1 0 0,0 1 0 0 0,-1-1 0 0 0,1 1 0 0 0,0-1 0 0 0,-1 0 0 0 0,1 1 0 0 0,0-1 0 0 0,-1 0 0 0 0,1 1 0 0 0,0-1 0 0 0,-1 0 0 0 0,1 1 0 0 0,-1-1 0 0 0,1 0 0 0 0,-1 0 1 0 0,1 0-1 0 0,-1 1 0 0 0,1-1 0 0 0,-1 0 0 0 0,1 0 0 0 0,-1 0 0 0 0,1 0 0 0 0,-1 0 0 0 0,1 0 0 0 0,-1 0 0 0 0,1 0 0 0 0,-1 0 6 0 0,1 0-2 0 0,0 0 0 0 0,0 0 0 0 0,-1 0 0 0 0,1 0 0 0 0,0 0 0 0 0,0 0 0 0 0,0 0 1 0 0,0 0-1 0 0,0 0 0 0 0,0 0 0 0 0,0 0 0 0 0,0 0 0 0 0,0 0 0 0 0,-1 0 0 0 0,1 0 0 0 0,0 0 0 0 0,0 0 0 0 0,0 0 0 0 0,0 0 0 0 0,0 0 0 0 0,0 0 0 0 0,0 0 0 0 0,0 0 0 0 0,0 0 0 0 0,0 0 0 0 0,0 0 0 0 0,-1 0 0 0 0,1 0 0 0 0,0 0 0 0 0,0 0 0 0 0,0 0 0 0 0,0 1 0 0 0,0-1 0 0 0,0 0 0 0 0,0 0 1 0 0,0 0-1 0 0,0 0 0 0 0,0 0 0 0 0,0 0 0 0 0,0 0 0 0 0,0 0 0 0 0,0 0 0 0 0,0 0 0 0 0,0 1 0 0 0,0-1 0 0 0,0 0 0 0 0,0 0 0 0 0,0 0 0 0 0,0 0 0 0 0,0 0 0 0 0,0 0 0 0 0,0 0 0 0 0,0 0 0 0 0,0 0 0 0 0,0 0 0 0 0,0 1 0 0 0,0-1 2 0 0,0 0-1 0 0,0 1-1 0 0,0 0 1 0 0,0 0-1 0 0,0-1 1 0 0,0 1-1 0 0,0 0 1 0 0,0-1-1 0 0,-1 1 1 0 0,1 0-1 0 0,0-1 1 0 0,0 1-1 0 0,-1 0 1 0 0,1-1-1 0 0,0 1 1 0 0,-1 0 1 0 0,-6 3 12 0 0,2 0 28 0 0,4 9 28 0 0,1-10-32 0 0,0-2-30 0 0,0 3 32 0 0,0 4 52 0 0,0 7 80 0 0,0 17-150 0 0,0-31-20 0 0,-1 0 0 0 0,1 0 0 0 0,0 0 0 0 0,0 0 0 0 0,1 0 0 0 0,-1 0 0 0 0,0-1 0 0 0,0 1 0 0 0,0 0 0 0 0,1 0 0 0 0,-1 0 0 0 0,0 0 0 0 0,1-1 0 0 0,-1 2 0 0 0,11 3 0 0 0,-5 6 0 0 0,5-5 0 0 0,-7 1 0 0 0,-3-7 0 0 0,-1 1 0 0 0,0-1 0 0 0,0 0 0 0 0,1 1 0 0 0,-1-1 0 0 0,0 1 0 0 0,1-1 0 0 0,-1 0 0 0 0,0 1 0 0 0,1-1 0 0 0,-1 0 0 0 0,0 1 0 0 0,1-1 0 0 0,-1 0 0 0 0,1 1 0 0 0,-1-1 0 0 0,1 0 0 0 0,-1 0 0 0 0,1 0 0 0 0,-1 1 0 0 0,1-1 0 0 0,-1 0 0 0 0,1 0 0 0 0,-1 0 0 0 0,1 0 0 0 0,-1 0 0 0 0,1 0 0 0 0,-1 0 0 0 0,1 0 0 0 0,-1 0 0 0 0,1 0 0 0 0,0-1 0 0 0,5 1 0 0 0,-4 0 0 0 0,0 0 0 0 0,0 0 0 0 0,-1 0 0 0 0,1 0 0 0 0,0 0 0 0 0,-1 0 0 0 0,1 0 0 0 0,0 1 0 0 0,0-1 0 0 0,-1 0 0 0 0,1 1 0 0 0,1 0 0 0 0,1 6-2 0 0,-3-7 2 0 0,-1 1 0 0 0,0-1 1 0 0,0 1-1 0 0,1-1 1 0 0,-1 1-1 0 0,0-1 0 0 0,1 0 1 0 0,-1 1-1 0 0,0-1 1 0 0,1 1-1 0 0,-1-1 0 0 0,1 0 1 0 0,-1 0-1 0 0,0 1 1 0 0,1-1-1 0 0,-1 0 0 0 0,1 0 1 0 0,-1 1-1 0 0,1-1 1 0 0,-1 0-1 0 0,1 0 0 0 0,-1 0 1 0 0,1 0-1 0 0,-1 0 0 0 0,1 0 1 0 0,-1 0-1 0 0,1 0 1 0 0,-1 0-1 0 0,1 0 0 0 0,0 0 1 0 0,-1 0-1 0 0,1 0 0 0 0,67 0 155 0 0,-38-3-91 0 0,0-8-8 0 0,-27 10-51 0 0,0 1 1 0 0,0-1-1 0 0,0 1 1 0 0,-1 0 0 0 0,1-1-1 0 0,0 1 1 0 0,0 0-1 0 0,1 1-5 0 0,-2-1 3 0 0,0 0 0 0 0,0 0-1 0 0,0 0 1 0 0,0 0 0 0 0,0 0 0 0 0,0 0-1 0 0,0 0 1 0 0,0-1 0 0 0,0 1 0 0 0,0-1 0 0 0,1 0-3 0 0,6-4 3 0 0,-8 4-5 0 0,0 0 0 0 0,1 0 0 0 0,-1 0 1 0 0,1 0-1 0 0,0 0 0 0 0,-1 1 0 0 0,1-1 0 0 0,-1 1 0 0 0,1-1 0 0 0,0 1 0 0 0,0-1 1 0 0,-1 1-1 0 0,1 0 0 0 0,0 0 2 0 0,0 0 58 0 0,0 0-50 0 0,1 0-46 0 0,-1 0-47 0 0,0 0-44 0 0,0 0-44 0 0,0 0-40 0 0,1 0-41 0 0,-1 0-37 0 0,0 0-38 0 0,0 0-34 0 0,0 0-34 0 0,2 0-492 0 0,-1 0-116 0 0,3 0-691 0 0,4 0-965 0 0</inkml:trace>
  <inkml:trace contextRef="#ctx0" brushRef="#br2" timeOffset="-78014.66">8376 525 6384 0 0,'0'0'184'0'0,"0"0"-41"0"0,0 0 3 0 0,0 0 63 0 0,0 0 186 0 0,0 0 340 0 0,0 0 29 0 0,0 0-35 0 0,0 0-485 0 0,0 0 79 0 0,0 0 171 0 0,0 0-12 0 0,0 0-41 0 0,0 0-284 0 0,0 0-37 0 0,0 0 82 0 0,0 0-12 0 0,0 0-14 0 0,0 0-38 0 0,0 0-12 0 0,0 0-4 0 0,0 0-10 0 0,0 0-34 0 0,0 3-12 0 0,0-1-54 0 0,1 0 0 0 0,-1 0 1 0 0,1-1-1 0 0,-1 1 1 0 0,1 0-1 0 0,0 0 1 0 0,-1-1-1 0 0,1 1 1 0 0,0 0-1 0 0,0-1 1 0 0,1 2-14 0 0,3 5 3 0 0,-4-6 3 0 0,-1 0 0 0 0,1 0 0 0 0,-1 0 0 0 0,1 0-1 0 0,-1 0 1 0 0,0 0 0 0 0,0 0 0 0 0,0 0 0 0 0,0-1 0 0 0,0 1-1 0 0,0 2-4 0 0,-1-2 5 0 0,1 0 0 0 0,0 0 0 0 0,0 0 0 0 0,0 0 0 0 0,0 0 0 0 0,0 0-1 0 0,1-1 1 0 0,-1 1 0 0 0,1 0 0 0 0,-1 0 0 0 0,1 1-5 0 0,4 5 9 0 0,-4-6-4 0 0,0-1-1 0 0,0 1 1 0 0,0-1-1 0 0,0 1 1 0 0,0-1-1 0 0,-1 1 1 0 0,1 0 0 0 0,0-1-1 0 0,-1 1 1 0 0,0 0-1 0 0,1 0 1 0 0,-1-1-1 0 0,0 1 1 0 0,0 0-1 0 0,0 1-4 0 0,0 27 33 0 0,0-14 28 0 0,0-14-52 0 0,0 0 0 0 0,0 0 0 0 0,1 0 1 0 0,-1-1-1 0 0,1 1 0 0 0,-1 0 0 0 0,1 0 0 0 0,-1 0 1 0 0,1-1-1 0 0,0 1 0 0 0,0 0 0 0 0,0-1 1 0 0,0 1-10 0 0,0-1 9 0 0,0 1 0 0 0,0 0 0 0 0,0-1 1 0 0,0 1-1 0 0,0 0 0 0 0,-1-1 0 0 0,1 1 0 0 0,-1 0 1 0 0,1 0-1 0 0,-1 0 0 0 0,0-1 0 0 0,0 1 1 0 0,0 0-10 0 0,0 10 51 0 0,0-9-39 0 0,0 1-1 0 0,0 0 1 0 0,0-1 0 0 0,0 1-1 0 0,1 0 1 0 0,-1-1 0 0 0,2 4-12 0 0,6 1 21 0 0,-8-8-18 0 0,1 1-1 0 0,-1-1 1 0 0,0 0 0 0 0,1 1 0 0 0,-1-1 0 0 0,1 0-1 0 0,-1 1 1 0 0,0-1 0 0 0,1 1 0 0 0,-1-1-1 0 0,0 1 1 0 0,1-1 0 0 0,-1 0 0 0 0,0 1-1 0 0,0-1 1 0 0,0 1 0 0 0,1-1 0 0 0,-1 1 0 0 0,0-1-1 0 0,0 1 1 0 0,0 0 0 0 0,0-1 0 0 0,0 1-1 0 0,0-1 1 0 0,0 1 0 0 0,0-1 0 0 0,0 1-1 0 0,0-1 1 0 0,0 1-3 0 0,-1 16 80 0 0,0-13-52 0 0,1 1 0 0 0,0-1 0 0 0,0 1 1 0 0,0-1-1 0 0,0 1 0 0 0,1-1 0 0 0,-1 1 0 0 0,1-1 1 0 0,1 4-29 0 0,4 1 44 0 0,0 4 21 0 0,-4 1 58 0 0,-2-11-152 0 0,0-2 138 0 0,0 3-131 0 0,0-1-29 0 0,0 1-34 0 0,0 3-39 0 0,0 1-46 0 0,0-8-274 0 0</inkml:trace>
  <inkml:trace contextRef="#ctx0" brushRef="#br2" timeOffset="-77366.72">8245 771 8264 0 0,'0'0'182'0'0,"0"0"29"0"0,0 0 14 0 0,3 0-27 0 0,4 0-143 0 0,0 0 46 0 0,1 0 39 0 0,0 0 34 0 0,1 0 74 0 0,1 0 35 0 0,20 0 684 0 0,-16-2-668 0 0,-3-4-71 0 0,-10 5-198 0 0,1 0 1 0 0,-1 0-1 0 0,1 0 1 0 0,0 0 0 0 0,-1 1-1 0 0,1-1 1 0 0,0 0 0 0 0,0 1-1 0 0,0 0 1 0 0,-1-1 0 0 0,1 1-1 0 0,0 0 1 0 0,0 0-31 0 0,38 0 491 0 0,-14 0-211 0 0,-15-2-169 0 0,2-4 15 0 0,-11 4-110 0 0,-1 1 1 0 0,1 1-1 0 0,0-1 1 0 0,-1 0-1 0 0,1 0 1 0 0,0 1-1 0 0,0-1 1 0 0,-1 1-1 0 0,1-1 1 0 0,0 1 0 0 0,0 0-1 0 0,0-1 1 0 0,0 1-17 0 0,92 0 237 0 0,-60 0-190 0 0,-31 0-47 0 0,0 0 0 0 0,0 0 0 0 0,0 0 0 0 0,0 0 0 0 0,-1-1 0 0 0,1 0 0 0 0,0 1 0 0 0,0-1 0 0 0,-1 0 0 0 0,1 0 0 0 0,0-1 0 0 0,0 1 0 0 0,-1 0 0 0 0,0-1 0 0 0,0 1 0 0 0,1 1 0 0 0,-1-1 0 0 0,1 0 0 0 0,-1 0 0 0 0,0 1 0 0 0,1-1 0 0 0,-1 1 0 0 0,1 0 0 0 0,-1 0 0 0 0,2 0 0 0 0,12 1 0 0 0,-11-1 0 0 0,-1 1 0 0 0,1-1 0 0 0,-1 0 0 0 0,1 0 0 0 0,0 0 0 0 0,-1-1 0 0 0,0 0 0 0 0,1 0 0 0 0,3-1 0 0 0,0-3 0 0 0,-6 4 0 0 0,-1 0 0 0 0,1 0 0 0 0,-1 0 0 0 0,1 1 0 0 0,-1-1 0 0 0,1 0 0 0 0,0 1 0 0 0,-1-1 0 0 0,1 1 0 0 0,0-1 0 0 0,-1 1 0 0 0,1 0 0 0 0,0 0 0 0 0,0 0 0 0 0,8 0-72 0 0,6 0-182 0 0,-9 0 178 0 0,-5 2-42 0 0,9 9-2 0 0,-8-8 0 0 0,0-3 8 0 0,10 3 33 0 0,-11-3 74 0 0,-1 1 1 0 0,0 0-1 0 0,0 0 1 0 0,0 0-1 0 0,0 0 1 0 0,0 0-1 0 0,0 0 1 0 0,0 0-1 0 0,0 0 0 0 0,0 0 1 0 0,0 0-1 0 0,0 1 5 0 0,0-1-1 0 0,-1 0 1 0 0,1 0-1 0 0,-1 0 0 0 0,1 0 0 0 0,-1 1 0 0 0,0-1 1 0 0,1 0-1 0 0,-1 0 0 0 0,0 0 0 0 0,0 0 0 0 0,0 0 1 0 0,0 0-1 0 0,0 1 0 0 0,0-1 0 0 0,0 0 0 0 0,0 1 1 0 0,-1 28 3 0 0,1-30-3 0 0,0 1-1 0 0,0 0 1 0 0,0-1 0 0 0,0 1 0 0 0,0 0 0 0 0,0-1 0 0 0,0 1 0 0 0,0 0 0 0 0,0 0 0 0 0,1-1-1 0 0,-1 1 1 0 0,0 0 0 0 0,1-1 0 0 0,-1 1 0 0 0,0-1 0 0 0,1 1 0 0 0,-1 0 0 0 0,1-1 0 0 0,-1 1 0 0 0,0-1-1 0 0,1 1 1 0 0,0-1 0 0 0,-1 1 0 0 0,1-1 0 0 0,-1 0 0 0 0,1 1 0 0 0,0-1 0 0 0,-1 1 1 0 0,1-1-1 0 0,-1 1 1 0 0,1-1 0 0 0,-1 0-1 0 0,1 1 1 0 0,-1 0-1 0 0,1-1 1 0 0,-1 1-1 0 0,1-1 1 0 0,-1 1-1 0 0,0-1 1 0 0,1 1-1 0 0,-1 0 1 0 0,0-1-1 0 0,1 1 1 0 0,-1 0-1 0 0,0-1 1 0 0,0 1-1 0 0,0 0 1 0 0,0 0-1 0 0,0-1 1 0 0,0 1-1 0 0,0 0 1 0 0,0-1-1 0 0,0 1 0 0 0,0 1-138 0 0,0-1 47 0 0,0 1 42 0 0,0-1 37 0 0,0 2 62 0 0,0 0 67 0 0,0 7 441 0 0,0-5-382 0 0,0-3-132 0 0,0 0-44 0 0,0 0-51 0 0,0 1-60 0 0,0-1-46 0 0,0 0-61 0 0,0-1-67 0 0,0 1-73 0 0,0 0-79 0 0,0-1-86 0 0,0 1-91 0 0,0-1-99 0 0,0-1-900 0 0,0 0-924 0 0</inkml:trace>
  <inkml:trace contextRef="#ctx0" brushRef="#br2" timeOffset="-77115.86">8851 542 8696 0 0,'0'0'197'0'0,"0"0"24"0"0,0 0 18 0 0,0 0 9 0 0,0 0 7 0 0,0 0 1 0 0,3 0 0 0 0,8 0-32 0 0,-11 0-223 0 0,0 0 1 0 0,0 0-1 0 0,0 0 1 0 0,0 0-1 0 0,1 0 1 0 0,-1 0-1 0 0,0-1 1 0 0,0 1-1 0 0,0 0 1 0 0,0 0-1 0 0,0 0 1 0 0,0 0-1 0 0,0 0 1 0 0,0 0-1 0 0,0 1 1 0 0,1-1-1 0 0,-1 0 1 0 0,0 0-1 0 0,0 0 1 0 0,0 0-1 0 0,0 0 1 0 0,0 0-1 0 0,0 0 1 0 0,0 0-1 0 0,0 0 1 0 0,0 0-1 0 0,0 0 1 0 0,0 0-1 0 0,0 0 1 0 0,1 0-1 0 0,-1 0 1 0 0,0 0-1 0 0,0 0 1 0 0,0 0-1 0 0,0 1 1 0 0,0-1-1 0 0,0 0 1 0 0,0 0-1 0 0,0 0 1 0 0,0 0-1 0 0,0 0 1 0 0,0 0-1 0 0,0 0 1 0 0,0 0-1 0 0,0 0 1 0 0,0 0-1 0 0,0 1 1 0 0,0-1-1 0 0,0 0 1 0 0,0 0-1 0 0,0 0 1 0 0,0 0-1 0 0,0 0 1 0 0,0 0-1 0 0,0 0 1 0 0,0 0-1 0 0,0 0-1 0 0,0 4-14 0 0,0-1-64 0 0,0-1-60 0 0,0 0-92 0 0,0 0-106 0 0,0-1-95 0 0,0-1 56 0 0,1 0-36 0 0,1 0-489 0 0,2 0-391 0 0,5 0-742 0 0</inkml:trace>
  <inkml:trace contextRef="#ctx0" brushRef="#br2" timeOffset="-76744.06">9589 706 5520 0 0,'-3'0'158'0'0,"2"0"-147"0"0,1 0-1 0 0,-1 0 0 0 0,0 0 0 0 0,1 0 1 0 0,-1-1-1 0 0,0 1 0 0 0,0 0 0 0 0,1 0 0 0 0,-1 0 1 0 0,0 0-1 0 0,1-1 0 0 0,-1 1 0 0 0,0 0 1 0 0,1-1-1 0 0,-1 1-10 0 0,-3-7 36 0 0,3 7-36 0 0,1-1 0 0 0,0 1 0 0 0,0-1 0 0 0,-1 1 0 0 0,1-1-1 0 0,0 1 1 0 0,-1 0 0 0 0,1-1 0 0 0,0 1 0 0 0,-1-1 0 0 0,1 1 0 0 0,-1 0-1 0 0,1 0 1 0 0,0-1 0 0 0,-1 1 0 0 0,1 0 0 0 0,-1 0 0 0 0,1-1 0 0 0,-1 1-1 0 0,1 0 1 0 0,-1 0 0 0 0,1 0 0 0 0,-1 0 0 0 0,1 0 0 0 0,-1 0 0 0 0,1 0 0 0 0,-1 0-1 0 0,1 0 1 0 0,-1 0 0 0 0,1 0 0 0 0,-1 0 0 0 0,0 0 0 0 0,-6 0 62 0 0,0 0 101 0 0,-1 0 61 0 0,-9 0 365 0 0,12 0-438 0 0,0 0-35 0 0,-7-2 200 0 0,-1-4 14 0 0,0 0-28 0 0,2 4-37 0 0,-1 1 22 0 0,-12 1 180 0 0,11 4-222 0 0,4 1-124 0 0,-1 1 45 0 0,-4-4 38 0 0,0 1-14 0 0,3 3-76 0 0,3-1-53 0 0,-4 0 24 0 0,0 1 0 0 0,1 5 50 0 0,-3 0-107 0 0,7-8-13 0 0,6-3-14 0 0,1 0 0 0 0,-1 0 0 0 0,1 0 0 0 0,-1 1 0 0 0,1-1 0 0 0,-1 0 0 0 0,1 0 1 0 0,-1 1-1 0 0,1-1 0 0 0,-1 0 0 0 0,1 1 0 0 0,0-1 0 0 0,-1 0 0 0 0,1 1 0 0 0,0-1 0 0 0,-1 1 0 0 0,1-1 0 0 0,0 0 0 0 0,-1 1 0 0 0,1-1 0 0 0,0 1 0 0 0,0-1 0 0 0,-1 1 0 0 0,1-1 0 0 0,0 1 0 0 0,0-1 0 0 0,0 1 0 0 0,0-1 0 0 0,0 1 0 0 0,0 0 0 0 0,0-1 0 0 0,0 1 0 0 0,0-1 0 0 0,0 1 0 0 0,0-1 0 0 0,0 1 0 0 0,0-1 0 0 0,0 1-1 0 0,1-1 0 0 0,-1 1 0 0 0,0-1 0 0 0,0 1 0 0 0,0-1 0 0 0,0 1 0 0 0,0-1 0 0 0,0 1 0 0 0,0-1 0 0 0,0 1 0 0 0,0-1 0 0 0,0 1 0 0 0,0-1 0 0 0,-1 1 0 0 0,1-1 0 0 0,0 1 0 0 0,0-1 0 0 0,0 1 0 0 0,-1-1 0 0 0,1 1 0 0 0,0-1 0 0 0,-1 1 0 0 0,1-1 0 0 0,0 0 0 0 0,-1 1 0 0 0,1-1 0 0 0,0 0 0 0 0,-1 1 0 0 0,1-1 0 0 0,-1 0 0 0 0,1 1 0 0 0,0-1 0 0 0,-1 0 0 0 0,-6 5 0 0 0,6-4 1 0 0,1-1 0 0 0,0 1 0 0 0,-1 0 0 0 0,1 0 0 0 0,0 0 1 0 0,-1 0-1 0 0,1-1 0 0 0,0 1 0 0 0,0 0 0 0 0,0 0 0 0 0,0 0 0 0 0,0 0 1 0 0,0 0-1 0 0,0 1-1 0 0,0-1 8 0 0,0 1 0 0 0,0 0 1 0 0,1-1-1 0 0,-1 1 1 0 0,0 0-1 0 0,1 0 0 0 0,0-1 1 0 0,-1 1-1 0 0,1-1 0 0 0,0 1 1 0 0,-1 0-1 0 0,1-1 0 0 0,0 0 1 0 0,0 1-1 0 0,0-1 1 0 0,1 1-1 0 0,-1-1 0 0 0,1 1-8 0 0,0 0 66 0 0,1 1-2 0 0,-1-2-56 0 0,-1 1 1 0 0,0-1-1 0 0,1 0 1 0 0,-1 0-1 0 0,1 0 1 0 0,0 0-1 0 0,-1 0 1 0 0,1 0-1 0 0,0 0 1 0 0,-1-1 0 0 0,1 1-1 0 0,0 0 1 0 0,0-1-1 0 0,0 0 1 0 0,1 1-9 0 0,5 1 64 0 0,16 8 11 0 0,2-5 46 0 0,-22-5-98 0 0,-1 0-1 0 0,0 0 0 0 0,1 0 0 0 0,-1-1 0 0 0,1 1 0 0 0,-1-1 1 0 0,2-1-23 0 0,1 0 18 0 0,19-5 81 0 0,7 3 80 0 0,-31 4-168 0 0,1-1 0 0 0,0 1 0 0 0,0 0 0 0 0,-1 0 0 0 0,1-1 0 0 0,0 1 0 0 0,-1-1 1 0 0,1 1-1 0 0,0-1 0 0 0,-1 0 0 0 0,1 0 0 0 0,-1 0 0 0 0,1 0 0 0 0,-1 0-11 0 0,8-4 35 0 0,1 0-15 0 0,-7 4-14 0 0,-1 0-1 0 0,0 0 1 0 0,1 0 0 0 0,-1-1-1 0 0,0 1 1 0 0,0-1 0 0 0,0 1-1 0 0,0-1 1 0 0,0 0-6 0 0,3-3 6 0 0,0 2-3 0 0,18-8 9 0 0,-22 10-8 0 0,1 0-1 0 0,-1 1 1 0 0,0-1 0 0 0,0 0-1 0 0,0 0 1 0 0,0 0-1 0 0,0 0 1 0 0,0 0-1 0 0,0 0 1 0 0,0-1-1 0 0,0 1 1 0 0,0-1-4 0 0,-1 1 0 0 0,1-1 0 0 0,-1 1 0 0 0,1-1 0 0 0,-1 1 0 0 0,0-1 0 0 0,0 1 0 0 0,1-1 0 0 0,-1 1 0 0 0,0-1 0 0 0,-1 1 0 0 0,1-36-239 0 0,0 36 224 0 0,0 1 1 0 0,0-1 0 0 0,0 1-1 0 0,-1-1 1 0 0,1 1-1 0 0,0 0 1 0 0,0-1-1 0 0,0 1 1 0 0,0-1-1 0 0,0 1 1 0 0,-1 0-1 0 0,1-1 1 0 0,0 1 0 0 0,0 0-1 0 0,-1-1 1 0 0,1 1-1 0 0,0 0 1 0 0,0-1-1 0 0,-1 1 1 0 0,1 0-1 0 0,0 0 1 0 0,-1-1-1 0 0,1 1 1 0 0,-1 0 14 0 0,-6-6-246 0 0,5 2 107 0 0,1 1-3 0 0,0 0-67 0 0,-1-1-97 0 0,0 1-75 0 0,0 0-87 0 0,-2-1-360 0 0,1 1-103 0 0,3 3 931 0 0,-2-3-1321 0 0,2 3-743 0 0</inkml:trace>
  <inkml:trace contextRef="#ctx0" brushRef="#br2" timeOffset="-76378.13">9736 820 7200 0 0,'3'0'165'0'0,"10"3"9"0"0,1 8 32 0 0,-11-6-41 0 0,-3-4-162 0 0,0 0-1 0 0,0 0 0 0 0,0-1 0 0 0,0 1 1 0 0,0 0-1 0 0,0-1 0 0 0,0 1 0 0 0,1 0 0 0 0,-1-1 1 0 0,0 1-1 0 0,0 0 0 0 0,1-1 0 0 0,-1 1 1 0 0,0 0-1 0 0,1-1-2 0 0,-1 1 30 0 0,1-1 58 0 0,-1 0 51 0 0,1 1 44 0 0,0-1 209 0 0,0 0 79 0 0,2 1 1263 0 0,-2-1-1081 0 0,0 0-380 0 0,0 0-56 0 0,-1 0-65 0 0,1 0-76 0 0,-12 0 178 0 0,8 0-106 0 0,0 0-48 0 0,3 0-96 0 0,-1 0-1 0 0,1 0 1 0 0,-1 0-1 0 0,1 0 1 0 0,-1 0-1 0 0,1 0 1 0 0,-1 0 0 0 0,1 0-1 0 0,-1 0 1 0 0,0 0-1 0 0,1-1 1 0 0,-1 1-1 0 0,1 0 1 0 0,0 0-1 0 0,-1-1 1 0 0,1 1-1 0 0,-1 0 1 0 0,1 0-1 0 0,-1-1 1 0 0,1 1 0 0 0,0-1-1 0 0,-1 1 1 0 0,1 0-1 0 0,-1-1 1 0 0,1 1-1 0 0,0-1 1 0 0,0 1-1 0 0,-1-1 1 0 0,1 1-1 0 0,0-1 1 0 0,0 1-1 0 0,0-1 1 0 0,-1 1-1 0 0,1-1 1 0 0,0 1 0 0 0,0-1-1 0 0,0 1 1 0 0,0-1-1 0 0,0 1 1 0 0,0-1-1 0 0,0 1 1 0 0,0-1-1 0 0,0 1 1 0 0,0-1-1 0 0,0 0 1 0 0,1 1-4 0 0,-1-1 2 0 0,0 0 0 0 0,0 1-1 0 0,0-1 1 0 0,0 0 0 0 0,0 0 0 0 0,0 1 0 0 0,-1-1-1 0 0,1 0 1 0 0,0 1 0 0 0,0-1 0 0 0,0 0 0 0 0,-1 1-1 0 0,1-1 1 0 0,0 0 0 0 0,-1 1 0 0 0,1-1 0 0 0,-1 1-1 0 0,1-1 1 0 0,0 0 0 0 0,-1 1 0 0 0,1-1 0 0 0,-1 1 0 0 0,0 0-1 0 0,1-1 1 0 0,-1 1 0 0 0,1-1-2 0 0,-1 1 2 0 0,0 0-1 0 0,1-1 1 0 0,-1 1-1 0 0,1-1 1 0 0,-1 1 0 0 0,1-1-1 0 0,-1 1 1 0 0,1-1 0 0 0,-1 1-1 0 0,1-1 1 0 0,-1 0-1 0 0,1 1 1 0 0,0-1 0 0 0,0 0-1 0 0,-1 1 1 0 0,1-1 0 0 0,0 0-1 0 0,0 1 1 0 0,-1-1 0 0 0,1 0-1 0 0,0 1 1 0 0,0-1-1 0 0,0 0 1 0 0,0 0 0 0 0,0 1-1 0 0,0-1-1 0 0,0-6 16 0 0,0 4-12 0 0,0 1 0 0 0,0 0-1 0 0,0 0 1 0 0,0-1 0 0 0,0 1 0 0 0,0 0-1 0 0,1 0 1 0 0,-1-1 0 0 0,1 1 0 0 0,0-1-4 0 0,32-62 0 0 0,-29 58-8 0 0,1 2 1 0 0,-1-1 0 0 0,1 0-1 0 0,1 1 1 0 0,-1 0 0 0 0,1 0-1 0 0,0 1 1 0 0,0 0 0 0 0,0 0-1 0 0,0 0 1 0 0,1 0 0 0 0,3 0 7 0 0,12-6-12 0 0,-20 9 8 0 0,0-1 1 0 0,1 1 0 0 0,-1 0-1 0 0,0 0 1 0 0,1 0-1 0 0,-1 1 1 0 0,1-1-1 0 0,-1 1 1 0 0,0-1-1 0 0,1 1 1 0 0,-1 0-1 0 0,3 0 4 0 0,-5 0 0 0 0,4 0-2 0 0,0 0 0 0 0,0-1 0 0 0,0 1 0 0 0,0-1 0 0 0,3 0 2 0 0,2-2 0 0 0,-8 2 0 0 0,0 1 0 0 0,0 0 0 0 0,0-1 0 0 0,0 1 0 0 0,0 0 0 0 0,0-1 0 0 0,0 1 0 0 0,0 0 0 0 0,0 0 0 0 0,0 0 0 0 0,-1 0 0 0 0,1 0 0 0 0,0 0 0 0 0,0 0 0 0 0,0 0 0 0 0,0 1 0 0 0,0-1 0 0 0,0 0 0 0 0,0 0 0 0 0,0 1 0 0 0,0-1 0 0 0,0 1 0 0 0,0-1 0 0 0,0 1 0 0 0,-1-1 0 0 0,1 1 0 0 0,0 0 0 0 0,0-1 0 0 0,0 0 0 0 0,1 1 0 0 0,-1-1 0 0 0,0 1 0 0 0,1-1 0 0 0,-1 0 0 0 0,1 1 0 0 0,-1-1 0 0 0,1 0 0 0 0,-1 0 0 0 0,1 0 0 0 0,0 0 0 0 0,-1 0 0 0 0,1 0 0 0 0,-1 0 0 0 0,1 0 0 0 0,-1 0 0 0 0,1 0 0 0 0,-1 1 0 0 0,1-1 0 0 0,-1 1 0 0 0,1-1 0 0 0,3 3 2 0 0,2 0 11 0 0,-1 1 0 0 0,1-1 0 0 0,-1 1 0 0 0,0 0 0 0 0,0 0 0 0 0,0 1-13 0 0,-4-2 17 0 0,1-1 0 0 0,0 0 0 0 0,0 0 0 0 0,0 0 0 0 0,0-1 0 0 0,2 1-17 0 0,-3-1 12 0 0,0 0-1 0 0,0 0 0 0 0,0 0 0 0 0,-1 0 0 0 0,1 0 0 0 0,0 1 1 0 0,0-1-1 0 0,-1 0 0 0 0,1 1 0 0 0,-1-1 0 0 0,1 1 0 0 0,-1 0 1 0 0,1 0-12 0 0,14 31 201 0 0,-14-29-166 0 0,-1 0 1 0 0,0 0-1 0 0,0 0 1 0 0,-1 0-1 0 0,0 1 1 0 0,1-1-1 0 0,-1 0 1 0 0,-1 0-1 0 0,1 0 1 0 0,-1 2-36 0 0,0 15 164 0 0,1-7-90 0 0,0 12-19 0 0,0-11 32 0 0,0 7 81 0 0,0-20-111 0 0,0-2-82 0 0,0 0-55 0 0,0 0-98 0 0,0 0 68 0 0,1 0 29 0 0,-1 0-38 0 0,0 0-15 0 0,1 0-38 0 0,-1 0-44 0 0,1 0-49 0 0,0 0-53 0 0,0 0-48 0 0,0 0-44 0 0,0 0-38 0 0,1 0-132 0 0,0 0-38 0 0,4 0-1367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27.56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1 166 7568 0 0,'0'0'166'0'0,"0"0"29"0"0,0 0 14 0 0,0 2-25 0 0,1 4-151 0 0,-1-5-32 0 0,0-1-1 0 0,0 1 1 0 0,0-1 0 0 0,0 0-1 0 0,0 1 1 0 0,1-1 0 0 0,-1 0-1 0 0,0 1 1 0 0,0-1-1 0 0,1 0 1 0 0,-1 1 0 0 0,0-1-1 0 0,1 0 1 0 0,-1 1 0 0 0,0-1-1 0 0,1 0 1 0 0,-1 0 0 0 0,0 1-1 0 0,1-1 1 0 0,-1 0 0 0 0,1 0-1 0 0,-1 0 1 0 0,0 0 0 0 0,1 0-1 0 0,-1 1 0 0 0,5-1 39 0 0,-2 0 43 0 0,-3 3 92 0 0,0 0-82 0 0,0 1 0 0 0,1 0 0 0 0,-1-1-1 0 0,1 1 1 0 0,-1-1 0 0 0,1 1-1 0 0,0-1-91 0 0,3 5 179 0 0,2-1-36 0 0,-3-1 136 0 0,-2 3-105 0 0,5 3 25 0 0,1 1 9 0 0,-5-3-29 0 0,1-5 22 0 0,7 10-5 0 0,-7 0-30 0 0,-3-13-145 0 0,1 0 0 0 0,-1-1-1 0 0,0 1 1 0 0,0 0 0 0 0,1-1 0 0 0,-1 1 0 0 0,1 0 0 0 0,-1-1 0 0 0,1 1 0 0 0,0 0 0 0 0,0-1 0 0 0,0 1 0 0 0,0-1 0 0 0,0 1-21 0 0,4 6 107 0 0,0 3 57 0 0,-4-8-123 0 0,0-1 1 0 0,0 0 0 0 0,1 1-1 0 0,-1-1 1 0 0,0 0 0 0 0,1 0 0 0 0,0 1-42 0 0,1 0 225 0 0,-2 1-27 0 0,0 1-75 0 0,-2 2-40 0 0,1 2-11 0 0,-1-4 27 0 0,1-3 78 0 0,-1 1-262 0 0,0-1 40 0 0,1 0 39 0 0,1 0 33 0 0,0 0 69 0 0,0 0 57 0 0,5 1 269 0 0,7-2 552 0 0,-9-1-718 0 0,0 0-84 0 0,-3 0-122 0 0,0 0-41 0 0,-1 0-6 0 0,0 0 0 0 0,0 0 0 0 0,0 0 0 0 0,1 0 0 0 0,-1 0 0 0 0,0 0 0 0 0,0 0 0 0 0,0 0 0 0 0,0 0 0 0 0,0 0 1 0 0,0 0-1 0 0,0 0 0 0 0,0 0 0 0 0,0 0 0 0 0,1 0 0 0 0,-1 0 0 0 0,0 0 0 0 0,0 0 0 0 0,0 0 0 0 0,0 0 0 0 0,0 0 0 0 0,0 0 1 0 0,0 0-1 0 0,0 0 0 0 0,0 0 0 0 0,0 0 0 0 0,0 0 0 0 0,1 0 0 0 0,-1-1 0 0 0,0 1 0 0 0,0 0 0 0 0,0 0 0 0 0,0 0 1 0 0,0 0-1 0 0,0 0 0 0 0,0 0 0 0 0,0 0 0 0 0,0 0 0 0 0,0 0 0 0 0,0 0 0 0 0,0 0 0 0 0,0-1 0 0 0,0 1 0 0 0,0 0 0 0 0,0 0 1 0 0,0 0-1 0 0,0 0 0 0 0,0 0 0 0 0,0 0 0 0 0,0 0 0 0 0,0 0 0 0 0,0 0 0 0 0,0 0 0 0 0,0-1 0 0 0,0 1 0 0 0,0 0 1 0 0,0 0-4 0 0,0-26 265 0 0,0-2-50 0 0,0-1-46 0 0,0 0-42 0 0,0 27-120 0 0,0 0 0 0 0,0 1 1 0 0,1-1-1 0 0,-1 0 0 0 0,0 0 1 0 0,1 0-1 0 0,0 1 0 0 0,-1-1 1 0 0,1 0-1 0 0,0 0 0 0 0,0 1 1 0 0,0-1-1 0 0,0 1-7 0 0,0-1 2 0 0,0 0 1 0 0,0 1-1 0 0,0-1 1 0 0,0 0-1 0 0,-1 1 1 0 0,1-1-1 0 0,0 0 1 0 0,-1 0-1 0 0,0 1 1 0 0,1-1-1 0 0,-1 0 1 0 0,0 0 0 0 0,0 0-3 0 0,0-7-8 0 0,0 6 12 0 0,-1 0 0 0 0,1 0 0 0 0,0 0-1 0 0,0 0 1 0 0,1 0 0 0 0,-1 1 0 0 0,0-1-1 0 0,1 0 1 0 0,0 0 0 0 0,-1 0 0 0 0,1 0-1 0 0,1 1 1 0 0,-1-1 0 0 0,0 0 0 0 0,0 1-1 0 0,1-1 1 0 0,0 1 0 0 0,-1-1 0 0 0,3-1-4 0 0,0 0-7 0 0,0-1 18 0 0,-1-3-42 0 0,5-7-52 0 0,-1 7-18 0 0,2 3-37 0 0,2-1-105 0 0,-4-6 0 0 0,-7 11 223 0 0,1 0 1 0 0,-1 0-1 0 0,1 0 0 0 0,-1 0 0 0 0,1 0 0 0 0,-1 0 0 0 0,1 0 0 0 0,0 0 1 0 0,0 0-1 0 0,-1 0 0 0 0,1 0 0 0 0,0 0 0 0 0,0 0 0 0 0,0 1 0 0 0,0-1 1 0 0,0 0 19 0 0,6-1-200 0 0,0-1-107 0 0,-2-8-293 0 0,-1 9 372 0 0,-1 1 19 0 0,0 0-79 0 0,1-1-112 0 0,-1 0-85 0 0,1 0-101 0 0,-2 0 92 0 0,0 0-39 0 0,3-3-613 0 0,2-2-475 0 0,3-3-906 0 0</inkml:trace>
  <inkml:trace contextRef="#ctx0" brushRef="#br0" timeOffset="255.08">492 116 8520 0 0,'3'0'190'0'0,"1"0"-106"0"0,-4 0-80 0 0,1 0 0 0 0,-1 0 0 0 0,0 0 0 0 0,0 0 0 0 0,0 0 0 0 0,1 0 0 0 0,-1 0 0 0 0,0 0-1 0 0,0 0 1 0 0,1 0 0 0 0,-1 0 0 0 0,0 0 0 0 0,0 0 0 0 0,1 0 0 0 0,-1 0 0 0 0,0 0 0 0 0,0 0-1 0 0,0 0 1 0 0,1 0 0 0 0,-1 0 0 0 0,0 0 0 0 0,0 0 0 0 0,0 1 0 0 0,1-1 0 0 0,-1 0-1 0 0,0 0 1 0 0,0 0 0 0 0,0 0 0 0 0,0 0 0 0 0,1 1 0 0 0,-1-1 0 0 0,0 0 0 0 0,0 0 0 0 0,0 0-1 0 0,0 1 1 0 0,0-1 0 0 0,0 0 0 0 0,0 0-4 0 0,2 10 146 0 0,-1-1-28 0 0,-1 2 41 0 0,0 0-119 0 0,0 11 41 0 0,0-10 243 0 0,0 1 57 0 0,1 15 423 0 0,-1-10-340 0 0,-1-5-186 0 0,-1-7-191 0 0,1 0-42 0 0,-6 7 225 0 0,3-3-25 0 0,1 2 51 0 0,3 2-3 0 0,0-3-75 0 0,0 31 290 0 0,0-11-229 0 0,0-17-216 0 0,0-11-120 0 0,0-3-3 0 0,0 0-64 0 0,0 0-72 0 0,0 0-116 0 0,0 0 104 0 0,0 0-33 0 0,0 0-329 0 0,0 0 76 0 0,0 0-46 0 0,0 0-638 0 0,0 0-505 0 0,0 0-959 0 0</inkml:trace>
  <inkml:trace contextRef="#ctx0" brushRef="#br0" timeOffset="429.39">574 2 8656 0 0,'0'0'250'0'0,"0"0"4"0"0,0 0-140 0 0,0 0 5 0 0,0 0 17 0 0,0 0 7 0 0,0 0-123 0 0,0 0-100 0 0,0 0-91 0 0,0 0 39 0 0,0 0-37 0 0,0 0-39 0 0,0 0-37 0 0,0 0-337 0 0,0 0-242 0 0,0 0-553 0 0</inkml:trace>
  <inkml:trace contextRef="#ctx0" brushRef="#br0" timeOffset="965.4">1000 149 7568 0 0,'0'0'166'0'0,"0"0"29"0"0,0 0 14 0 0,-2-2-25 0 0,-12-9-146 0 0,5 8-24 0 0,4 3 38 0 0,3 0 57 0 0,2 0 122 0 0,-3-3 204 0 0,-6-4-129 0 0,8 6-257 0 0,-1 0 0 0 0,1 0 0 0 0,0 1 0 0 0,-1-1 1 0 0,1 1-1 0 0,-1-1 0 0 0,1 1 0 0 0,-1-1 0 0 0,1 1 1 0 0,-1 0-1 0 0,0-1-49 0 0,-1 1 101 0 0,3 0-5 0 0,-3 0 11 0 0,-23 0 78 0 0,12 0-80 0 0,-6 0 45 0 0,15 3-97 0 0,-9 8-32 0 0,0-5 22 0 0,9 5-32 0 0,1-10-11 0 0,0 0 0 0 0,-5 16 0 0 0,9-16 0 0 0,-1 0 0 0 0,0 0 0 0 0,0 0 0 0 0,0 1 0 0 0,0-1 0 0 0,0 0 0 0 0,0 0 0 0 0,0 0 0 0 0,0-1 0 0 0,0 1 0 0 0,0 0 0 0 0,-1 0 0 0 0,-12 5 0 0 0,14-5 0 0 0,-1-1 0 0 0,1 1 0 0 0,0 0 0 0 0,-1 0 0 0 0,1 0 0 0 0,0 0 0 0 0,0-1 0 0 0,-1 1 0 0 0,1 0 0 0 0,0 0 0 0 0,0 0 0 0 0,0 0 0 0 0,0 0 0 0 0,0 0 0 0 0,0 0-1 0 0,0-1 0 0 0,0 1 0 0 0,0-1 1 0 0,0 0-1 0 0,0 1 0 0 0,0-1 0 0 0,-1 1 0 0 0,1-1 1 0 0,0 0-1 0 0,0 1 0 0 0,0-1 0 0 0,1 1 1 0 0,-1-1-1 0 0,0 0 0 0 0,0 1 0 0 0,0-1 0 0 0,0 1 1 0 0,0-1-1 0 0,0 0 0 0 0,0 1 0 0 0,1-1 1 0 0,-1 0-1 0 0,0 1 0 0 0,0-1 0 0 0,1 0 1 0 0,-1 1-1 0 0,0-1 0 0 0,0 0 0 0 0,1 1 0 0 0,-1-1 1 0 0,0 0 0 0 0,2 1-4 0 0,-1 0 1 0 0,1 0-1 0 0,-1 0 1 0 0,0 1-1 0 0,0-1 1 0 0,0 0-1 0 0,0 1 0 0 0,0-1 1 0 0,0 0-1 0 0,0 1 1 0 0,0-1-1 0 0,0 1 1 0 0,0 0-1 0 0,-1 0 4 0 0,3 2-4 0 0,0-1-1 0 0,0 1 0 0 0,0-1 0 0 0,0 0 1 0 0,0 1-1 0 0,0-2 0 0 0,1 1 0 0 0,0 0 1 0 0,-1-1-1 0 0,1 0 0 0 0,0 1 0 0 0,0-2 0 0 0,0 1 1 0 0,1 0-1 0 0,1 0 5 0 0,15 7-7 0 0,-19-8 7 0 0,12 6-2 0 0,1 0 0 0 0,-2 1 0 0 0,1 1 1 0 0,-1 0-1 0 0,0 1 0 0 0,1 2 2 0 0,-10-8 1 0 0,0-1 0 0 0,0 1 1 0 0,0-1-1 0 0,1 0 0 0 0,0 0 0 0 0,-1 0 0 0 0,1-1 0 0 0,0 0 1 0 0,1 1-2 0 0,-2-2 1 0 0,0 1 1 0 0,0-1 0 0 0,0 1-1 0 0,0 0 1 0 0,-1 0 0 0 0,1 0-1 0 0,1 1-1 0 0,9 11 49 0 0,-8-8-20 0 0,8 8 167 0 0,-11-11 48 0 0,-3 0 11 0 0,2 8-4 0 0,2-4-113 0 0,0-2-72 0 0,-1-1-67 0 0,-5-2 110 0 0,-5 1-78 0 0,5-3-5 0 0,2 2-11 0 0,-1 0 1 0 0,1 0 0 0 0,-1 0 0 0 0,1-1-1 0 0,-1 1 1 0 0,1 0 0 0 0,0 0 0 0 0,0 0-1 0 0,0 0 1 0 0,0 0 0 0 0,1 1-16 0 0,-1 1 39 0 0,0-4-37 0 0,0 0 0 0 0,0 0 0 0 0,0 0-1 0 0,0 0 1 0 0,0 0 0 0 0,0 0 0 0 0,0 0 0 0 0,0 0 0 0 0,0 0 0 0 0,0 1 0 0 0,0-1 0 0 0,0 0 0 0 0,0 0 0 0 0,0 0 0 0 0,0 0 0 0 0,0 0 0 0 0,0 0 0 0 0,0 0 0 0 0,0 0 0 0 0,0 0 0 0 0,0 1 0 0 0,0-1 0 0 0,0 0 0 0 0,0 0 0 0 0,0 0 0 0 0,0 0 0 0 0,-1 0 0 0 0,1 0 0 0 0,0 0 0 0 0,0 0 0 0 0,0 0 0 0 0,0 0-1 0 0,0 0 1 0 0,0 0 0 0 0,0 0 0 0 0,0 0 0 0 0,0 0 0 0 0,0 1 0 0 0,0-1 0 0 0,0 0 0 0 0,-1 0 0 0 0,1 0 0 0 0,0 0 0 0 0,0 0 0 0 0,0 0 0 0 0,0 0 0 0 0,0 0 0 0 0,0 0 0 0 0,0 0 0 0 0,0 0 0 0 0,0 0 0 0 0,-1 0 0 0 0,1 0 0 0 0,0 0 0 0 0,0 0 0 0 0,0-1 0 0 0,0 1-2 0 0,-4 0 38 0 0,3 0-26 0 0,-1 0-1 0 0,0 0 1 0 0,0 0-1 0 0,0 0 1 0 0,0 0-1 0 0,0 0 1 0 0,0 1-1 0 0,0-1 1 0 0,1 0-1 0 0,-1 1 1 0 0,-1 0-12 0 0,-2 6 14 0 0,5-7-12 0 0,0 1 1 0 0,-1-1-1 0 0,1 1 0 0 0,0-1 0 0 0,0 1 0 0 0,-1-1 0 0 0,1 0 1 0 0,-1 1-1 0 0,1-1 0 0 0,0 0 0 0 0,-1 1 0 0 0,1-1 1 0 0,-1 0-1 0 0,1 1 0 0 0,0-1 0 0 0,-1 0 0 0 0,1 0 0 0 0,-1 1 1 0 0,1-1-1 0 0,-1 0 0 0 0,1 0 0 0 0,-1 0 0 0 0,1 0 1 0 0,-1 0-1 0 0,1 0 0 0 0,-1 0 0 0 0,1 0 0 0 0,-1 0 0 0 0,1 0 1 0 0,-1 0-1 0 0,0 0 0 0 0,1 0-2 0 0,-11 0 23 0 0,7 1-16 0 0,0-1-1 0 0,0 0 0 0 0,1 0 0 0 0,-1 0 0 0 0,0-1 0 0 0,0 1 0 0 0,0-1 0 0 0,1 0 1 0 0,-2 0-7 0 0,-3-4 3 0 0,6 4-5 0 0,1 0 0 0 0,-1 0 0 0 0,1 0 0 0 0,-1 0 0 0 0,0 0 0 0 0,1 1 0 0 0,-1-1 0 0 0,0 1 0 0 0,1-1 0 0 0,-1 1 0 0 0,-2-1 2 0 0,-1-1-91 0 0,-7-7 15 0 0,2 4-11 0 0,-3-2-95 0 0,8 4 49 0 0,1-1-34 0 0,1 2-187 0 0,0 0 115 0 0,1 2 61 0 0,-1 0 23 0 0,1 0 44 0 0,1 0 0 0 0,0 0-18 0 0,0-1-43 0 0,-1-1-230 0 0,2-1-82 0 0,-1-1-364 0 0,1-1-98 0 0,0-1-393 0 0,0-4-750 0 0</inkml:trace>
  <inkml:trace contextRef="#ctx0" brushRef="#br0" timeOffset="1362.96">1426 100 7424 0 0,'0'0'166'0'0,"0"0"29"0"0,0 0 12 0 0,0 0 37 0 0,0 0-102 0 0,0 0 112 0 0,0 0 211 0 0,-2 0 14 0 0,1 0-556 0 0,0 0 88 0 0,-1 0 73 0 0,0 0 59 0 0,-2 0 167 0 0,-5 0 543 0 0,6 0-603 0 0,0 0-70 0 0,1 0-136 0 0,1 0-37 0 0,-1 0 224 0 0,-1 3-37 0 0,-8 8-8 0 0,8-6-12 0 0,3-3-156 0 0,0 0 1 0 0,-1-1-1 0 0,1 1 0 0 0,-1 0 0 0 0,1 0 0 0 0,-1-1 1 0 0,0 1-1 0 0,1-1 0 0 0,-1 1 0 0 0,0 0 0 0 0,-1 0-18 0 0,-3 7 64 0 0,-8 17 129 0 0,9-19-154 0 0,4-5-32 0 0,-1 0 0 0 0,0 0 0 0 0,1 0-1 0 0,-1 0 1 0 0,1 0 0 0 0,0 0 0 0 0,0 0-1 0 0,0 0 1 0 0,0 0 0 0 0,0 0 0 0 0,0 1-7 0 0,1 8 13 0 0,-1 65 121 0 0,0-40-118 0 0,0 13 52 0 0,2-30-68 0 0,12 8 0 0 0,0-8 0 0 0,-12-14 0 0 0,-2-4 0 0 0,1 0 0 0 0,-1-1 0 0 0,0 1 0 0 0,0 0 0 0 0,1-1 0 0 0,-1 1 0 0 0,1 0 0 0 0,-1-1 0 0 0,0 1 0 0 0,1-1 0 0 0,-1 1 0 0 0,1-1 0 0 0,0 1 0 0 0,-1-1 0 0 0,1 1 0 0 0,-1-1 0 0 0,1 0 0 0 0,0 1 0 0 0,-1-1 0 0 0,1 0 0 0 0,0 1 0 0 0,0-1 0 0 0,4 2 0 0 0,8 9 14 0 0,-6-7 80 0 0,3-5-75 0 0,-8 1-5 0 0,10-3 1 0 0,-7-2 36 0 0,0-1 40 0 0,6 4 44 0 0,-10 2-121 0 0,0 0 1 0 0,0-1-1 0 0,0 1 0 0 0,0 0 1 0 0,0 0-1 0 0,0 0 0 0 0,-1-1 1 0 0,1 1-1 0 0,0 0 0 0 0,0-1 1 0 0,0 1-1 0 0,0-1 0 0 0,-1 1 1 0 0,1-1-1 0 0,0 1 0 0 0,0-1 1 0 0,-1 0-1 0 0,1 1 1 0 0,-1-1-1 0 0,1 0 0 0 0,0 1 1 0 0,-1-1-15 0 0,11-22 264 0 0,-4 6-71 0 0,-2 9-107 0 0,-4 7-67 0 0,0-1 0 0 0,0 1 0 0 0,0-1 0 0 0,-1 1 1 0 0,1-1-1 0 0,0 1 0 0 0,-1-1 0 0 0,1 0 0 0 0,-1 1 0 0 0,1-1 0 0 0,-1 0 0 0 0,0 0 0 0 0,0 1 1 0 0,0-1-20 0 0,0-13 148 0 0,0 0-53 0 0,0-33 48 0 0,0 27-53 0 0,0 20-89 0 0,0-1 0 0 0,0 0 0 0 0,0 1 0 0 0,0-1 0 0 0,-1 0 0 0 0,1 1 1 0 0,-1-1-1 0 0,1 0 0 0 0,-1 1 0 0 0,0-1 0 0 0,0 1 0 0 0,0-1 1 0 0,0 0-2 0 0,0 0-1 0 0,-1 0 1 0 0,1 1 0 0 0,1-1 0 0 0,-1 0-1 0 0,0 0 1 0 0,0 0 0 0 0,1 0 0 0 0,-1 0-1 0 0,1 0 1 0 0,-1 0 0 0 0,1 0 0 0 0,0 0 0 0 0,0-2 0 0 0,0-1-5 0 0,-1 0 1 0 0,1 0 0 0 0,-1 0 0 0 0,-1 0-1 0 0,1 0 1 0 0,-1 1 0 0 0,0-3 4 0 0,0 3-10 0 0,0-1 1 0 0,0 1 0 0 0,-1-1-1 0 0,1 1 1 0 0,-1 0-1 0 0,0 0 1 0 0,0 0-1 0 0,-1 0 10 0 0,-5-6-56 0 0,5 3-10 0 0,2 0-22 0 0,1-2-43 0 0,1 9 112 0 0,0-1 1 0 0,0 0-1 0 0,0 0 0 0 0,0 1 1 0 0,0-1-1 0 0,0 0 1 0 0,-1 0-1 0 0,1 1 0 0 0,0-1 1 0 0,0 0-1 0 0,-1 0 0 0 0,1 1 1 0 0,0-1-1 0 0,-1 0 0 0 0,1 1 1 0 0,-1-1-1 0 0,1 0 1 0 0,-1 1-1 0 0,1-1 0 0 0,-1 1 1 0 0,1-1-1 0 0,-1 1 0 0 0,0-1 1 0 0,1 1-1 0 0,-1-1 19 0 0,0 1-19 0 0,1 0 0 0 0,-1-1 0 0 0,1 1 0 0 0,-1 0 0 0 0,1-1 0 0 0,0 1 0 0 0,-1-1 0 0 0,1 1 0 0 0,-1-1 0 0 0,1 1 0 0 0,0-1 0 0 0,-1 1 0 0 0,1-1 0 0 0,0 1 0 0 0,-1-1 0 0 0,1 1 0 0 0,0-1 0 0 0,0 1 1 0 0,0-1-1 0 0,0 0 0 0 0,0 1 0 0 0,-1-1 0 0 0,1 1 0 0 0,0-2 19 0 0,0 2-8 0 0,1 0 1 0 0,-1 0-1 0 0,0 0 1 0 0,0 0-1 0 0,0 0 1 0 0,0 0-1 0 0,0 0 1 0 0,0 0-1 0 0,0 0 1 0 0,0 0-1 0 0,0-1 0 0 0,0 1 1 0 0,0 0-1 0 0,0 0 1 0 0,0 0-1 0 0,0 0 1 0 0,0 0-1 0 0,0 0 1 0 0,0 0-1 0 0,0 0 1 0 0,-1 0-1 0 0,1 0 1 0 0,0-1-1 0 0,0 1 1 0 0,0 0-1 0 0,0 0 1 0 0,0 0-1 0 0,0 0 1 0 0,0 0-1 0 0,0 0 1 0 0,0 0-1 0 0,0 0 1 0 0,0 0-1 0 0,0 0 1 0 0,0 0-1 0 0,0 0 1 0 0,0 0-1 0 0,-1 0 1 0 0,1 0-1 0 0,0 0 1 0 0,0 0-1 0 0,0 0 1 0 0,0-1-1 0 0,0 1 1 0 0,0 0-1 0 0,0 0 1 0 0,0 0-1 0 0,0 0 1 0 0,-1 0-1 0 0,1 0 1 0 0,0 1-1 0 0,0-1 1 0 0,0 0-1 0 0,0 0 1 0 0,0 0-1 0 0,0 0 1 0 0,0 0 7 0 0,0 0-170 0 0,0 0 49 0 0,0 0 43 0 0,-1 0 38 0 0,1 0 44 0 0,-1 0 66 0 0,-2 1 313 0 0,1-1-305 0 0,2 0-92 0 0,-1 0-49 0 0,0 0-57 0 0,0 0-68 0 0,1 0-45 0 0,-1 0-67 0 0,0 0-74 0 0,1-1-81 0 0,-1 1-87 0 0,1 0-94 0 0,-1 0-101 0 0,1 0-107 0 0,0 0-646 0 0,0 0-836 0 0</inkml:trace>
  <inkml:trace contextRef="#ctx0" brushRef="#br0" timeOffset="1730.37">1689 182 7688 0 0,'0'0'166'0'0,"2"0"29"0"0,-1 0-166 0 0,7-1 58 0 0,-4 2 5 0 0,0 2 93 0 0,-4-3-185 0 0,1 0 3 0 0,-1 1-1 0 0,1 0 1 0 0,0 0-1 0 0,-1-1 1 0 0,1 1-1 0 0,0 0 1 0 0,-1 0-1 0 0,1 0 1 0 0,-1 0-1 0 0,0 0 1 0 0,1-1-1 0 0,-1 1 1 0 0,0 0-1 0 0,1 0 1 0 0,-1 0-3 0 0,-4 9 15 0 0,0-6 42 0 0,4-4-57 0 0,-2 2 117 0 0,4 2 132 0 0,4 4 33 0 0,-2-2-65 0 0,-1 7 230 0 0,0-8 17 0 0,1 0-421 0 0,-1-1 71 0 0,0 2 94 0 0,-1 5 194 0 0,-1 0 27 0 0,0-2-173 0 0,-1-2-83 0 0,0 1-54 0 0,0-6-98 0 0,0 5 120 0 0,0 1-22 0 0,0 11 67 0 0,0-13-71 0 0,0 0 32 0 0,0-1 62 0 0,0 1 76 0 0,0 0 92 0 0,0-3-112 0 0,0-3-129 0 0,0 0-59 0 0,0 0-11 0 0,0 0 3 0 0,0 0 22 0 0,0 0 5 0 0,0 0 0 0 0,0 0-6 0 0,0 0-20 0 0,0 0-6 0 0,3 0 0 0 0,-3 0-62 0 0,0 0 0 0 0,0 0 1 0 0,1 0-1 0 0,-1 0 0 0 0,0 0 1 0 0,0 0-1 0 0,1 0 0 0 0,-1 0 1 0 0,0 0-1 0 0,0 0 0 0 0,1 0 1 0 0,-1 0-1 0 0,0 0 0 0 0,1 0 0 0 0,-1 0 1 0 0,0 0-1 0 0,0-1 0 0 0,0 1 1 0 0,1 0-1 0 0,-1 0 0 0 0,0 0 1 0 0,0 0-1 0 0,1 0 0 0 0,-1-1 1 0 0,0 1-1 0 0,0 0 0 0 0,0 0 1 0 0,1 0-1 0 0,-1-1 0 0 0,0 1-2 0 0,-3-8 81 0 0,2 7-60 0 0,0-1-1 0 0,0 0 0 0 0,0 0 0 0 0,0 0 0 0 0,1 0 0 0 0,-1 0 0 0 0,1 1 0 0 0,-1-1 0 0 0,1 0 1 0 0,0-2-21 0 0,0-3 69 0 0,0 4-47 0 0,0 1 0 0 0,1 0 0 0 0,-2 0 0 0 0,1-1 0 0 0,0 1 0 0 0,0 0 0 0 0,-1 0 0 0 0,1-1 0 0 0,-1 1 0 0 0,0-1-22 0 0,-4-5 42 0 0,4 7-39 0 0,0-1 0 0 0,0 1 1 0 0,0-1-1 0 0,0 1 0 0 0,1-1 0 0 0,-1 0 1 0 0,0 1-1 0 0,1-1 0 0 0,-1 0 0 0 0,1 1 1 0 0,0-1-1 0 0,0 0 0 0 0,-1 0 0 0 0,1 1 1 0 0,0-2-4 0 0,0-16 29 0 0,0-30 50 0 0,3 24-63 0 0,3 9-12 0 0,-4 12 3 0 0,-1 1 0 0 0,0-1 0 0 0,0 1 0 0 0,0-1 0 0 0,0 1 0 0 0,-1-1 0 0 0,1 1 0 0 0,-1-2-7 0 0,0 3 3 0 0,0 0 1 0 0,0 0-1 0 0,0 1 1 0 0,0-1-1 0 0,1 0 1 0 0,-1 0-1 0 0,0 1 1 0 0,1-1-1 0 0,0 0 1 0 0,-1 1-1 0 0,1-1 1 0 0,0 1-1 0 0,0-1 1 0 0,0 1-1 0 0,0-2-3 0 0,4-5 26 0 0,0-3-9 0 0,-4 9-10 0 0,0 0 0 0 0,1-1 0 0 0,-1 1 0 0 0,0 0 0 0 0,1-1 0 0 0,-1 1 0 0 0,1 0 0 0 0,0 0 0 0 0,0 0-7 0 0,-1 0 2 0 0,1 0-1 0 0,0 0 1 0 0,-1 0-1 0 0,1 0 1 0 0,-1 0-1 0 0,0 0 0 0 0,1-1 1 0 0,-1 1-1 0 0,0-1-1 0 0,4-7 1 0 0,-5 8-1 0 0,1 1 0 0 0,0 0 0 0 0,0 0 0 0 0,0 0 0 0 0,0 0 0 0 0,0 0 0 0 0,0 0 0 0 0,0 0 0 0 0,0 0 0 0 0,0 0 0 0 0,0 0 0 0 0,1 0 0 0 0,15-5 0 0 0,-4-4-12 0 0,-6 6-46 0 0,3 4 59 0 0,-7 1-4 0 0,-2-1 2 0 0,1 0 1 0 0,-1 0 0 0 0,1 0 0 0 0,0 1 0 0 0,-1-1 0 0 0,1 0 0 0 0,-1 1 0 0 0,1-1 0 0 0,-1 1 0 0 0,1 0 0 0 0,-1-1 0 0 0,2 2 0 0 0,6 5-38 0 0,-7-4-154 0 0,2-3 49 0 0,1 0-85 0 0,-1 0-106 0 0,-2 0 121 0 0,0 0-35 0 0,0 0-35 0 0,0 0-40 0 0,0 0-41 0 0,-1 0-44 0 0,1 0-46 0 0,0 0-50 0 0,-1 0-51 0 0,0 0-53 0 0,1 0-1234 0 0,-1 0-1044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25.3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261 99 5208 0 0,'0'0'116'0'0,"0"0"17"0"0,-2-3 11 0 0,-12-8-19 0 0,-2 9-48 0 0,8 1 24 0 0,2-1 56 0 0,4-1-44 0 0,0-1-9 0 0,0 0-5 0 0,0 3 6 0 0,-3-1 119 0 0,1 2-59 0 0,-1 0 45 0 0,-4 0 36 0 0,0 0 39 0 0,-33 0 1223 0 0,37 3-1212 0 0,3-2-259 0 0,-8 7 163 0 0,3-5-84 0 0,1-2 17 0 0,-2-1 59 0 0,7 0-184 0 0,1 0-1 0 0,-1 0 1 0 0,1 0-1 0 0,0 0 1 0 0,-1 0-1 0 0,1 0 0 0 0,-1 0 1 0 0,1 0-1 0 0,-1 0 1 0 0,1 1-1 0 0,0-1 1 0 0,-1 0-1 0 0,1 0 0 0 0,-1 0 1 0 0,1 0-1 0 0,0 1 1 0 0,-1-1-1 0 0,1 0 1 0 0,-1 0-1 0 0,1 1 0 0 0,0-1 1 0 0,0 0-1 0 0,-1 1 1 0 0,1-1-1 0 0,0 0 1 0 0,-1 1-1 0 0,1-1 1 0 0,0 0-1 0 0,0 1 0 0 0,0-1 1 0 0,-1 1-8 0 0,-4 6 109 0 0,-6-2-1 0 0,6 6-20 0 0,-6-5-6 0 0,6 5-16 0 0,-2-7-48 0 0,6-3-16 0 0,1-1 0 0 0,-1 0 1 0 0,1 0-1 0 0,0 1 0 0 0,-1-1 1 0 0,1 0-1 0 0,-1 1 1 0 0,1-1-1 0 0,0 0 0 0 0,-1 1 1 0 0,1-1-1 0 0,0 1 0 0 0,-1-1 1 0 0,1 0-1 0 0,0 1 1 0 0,0-1-1 0 0,-1 1 0 0 0,1-1 1 0 0,0 1-1 0 0,0-1 0 0 0,0 1 1 0 0,0-1-1 0 0,0 1 1 0 0,-1-1-1 0 0,1 1 0 0 0,0-1 1 0 0,0 1-1 0 0,0-1 1 0 0,1 1-1 0 0,-1-1 0 0 0,0 1 1 0 0,0 0-3 0 0,0 0 2 0 0,0-1 1 0 0,0 1-1 0 0,0 0 1 0 0,0-1-1 0 0,0 1 0 0 0,0 0 1 0 0,0 0-1 0 0,0-1 1 0 0,-1 1-1 0 0,1 0 1 0 0,0-1-1 0 0,0 1 1 0 0,-1 0-1 0 0,1-1 1 0 0,0 1-1 0 0,-1-1 1 0 0,1 1-1 0 0,-1 0 0 0 0,1-1 1 0 0,-1 1-1 0 0,1-1 1 0 0,-1 1-1 0 0,1-1 1 0 0,-1 0-1 0 0,0 1 1 0 0,1-1-3 0 0,-1 1 2 0 0,1-1 1 0 0,-1 0-1 0 0,0 1 1 0 0,1-1-1 0 0,-1 1 0 0 0,1-1 1 0 0,-1 1-1 0 0,1-1 1 0 0,-1 1-1 0 0,1 0 1 0 0,0-1-1 0 0,-1 1 1 0 0,1-1-1 0 0,0 1 1 0 0,-1 0-1 0 0,1-1 1 0 0,0 1-1 0 0,0 0 0 0 0,0 0 1 0 0,0-1-1 0 0,-1 1 1 0 0,1 0-1 0 0,0-1 1 0 0,0 1-1 0 0,0 0 1 0 0,1 0-3 0 0,-1 11 50 0 0,1-9-39 0 0,-1 1 0 0 0,0-1 0 0 0,0 0 0 0 0,0 1 0 0 0,0-1 0 0 0,-1 0 0 0 0,1 1 0 0 0,-1-1 0 0 0,0 0 0 0 0,0 1-11 0 0,-4 3 13 0 0,4-6-11 0 0,1-1 0 0 0,-1 1 0 0 0,0 0 0 0 0,1 0 0 0 0,-1-1 0 0 0,1 1 0 0 0,-1 0 0 0 0,1 0 0 0 0,-1 0 0 0 0,1 0 1 0 0,-1 0-1 0 0,1 0 0 0 0,0 0 0 0 0,0 0 0 0 0,0 0 0 0 0,-1 0 0 0 0,1 0 0 0 0,0 0 0 0 0,0 0 0 0 0,0 0 0 0 0,0 0 1 0 0,1 0-1 0 0,-1 0 0 0 0,0 0 0 0 0,0 0 0 0 0,1 0 0 0 0,-1 0-2 0 0,5 7 10 0 0,-4-7-7 0 0,0 1 1 0 0,0-1 0 0 0,0 1 0 0 0,0-1 0 0 0,-1 1 0 0 0,1 0 0 0 0,0-1 0 0 0,-1 1 0 0 0,0 0-1 0 0,1-1 1 0 0,-1 1 0 0 0,0 0 0 0 0,0-1 0 0 0,1 1-4 0 0,-1 0 5 0 0,0 1 0 0 0,0-1 1 0 0,1 0-1 0 0,-1 0 0 0 0,1 0 0 0 0,-1 0 1 0 0,1-1-1 0 0,0 1 0 0 0,0 0 0 0 0,0 0 1 0 0,0 0-1 0 0,0 0-5 0 0,0 0 5 0 0,0-1 0 0 0,0 1 0 0 0,0-1 0 0 0,0 1 0 0 0,-1-1 0 0 0,1 1 0 0 0,-1-1 0 0 0,1 1 0 0 0,-1 0 0 0 0,1-1 0 0 0,-1 1 0 0 0,0 0-5 0 0,3 3 64 0 0,10 6-32 0 0,1-5 32 0 0,-9 0-45 0 0,-5-5-16 0 0,0-1 0 0 0,0 1 0 0 0,1-1 0 0 0,-1 1 0 0 0,0-1 0 0 0,0 1 0 0 0,1-1 0 0 0,-1 0 0 0 0,1 1 0 0 0,-1-1 0 0 0,0 0 0 0 0,1 1 0 0 0,-1-1 1 0 0,1 0-1 0 0,-1 0 0 0 0,1 1 0 0 0,-1-1 0 0 0,1 0 0 0 0,-1 0 0 0 0,0 0 0 0 0,1 1 0 0 0,0-1 0 0 0,-1 0 0 0 0,1 0 0 0 0,-1 0 0 0 0,1 0 0 0 0,-1 0 0 0 0,1 0 0 0 0,-1 0 0 0 0,1 0 0 0 0,-1 0 0 0 0,1-1-3 0 0,16 2 127 0 0,-13 0-86 0 0,1-1 1 0 0,-1 1 0 0 0,1-1 0 0 0,0-1-1 0 0,-1 1 1 0 0,1 0 0 0 0,-1-1 0 0 0,0 0-1 0 0,5-1-41 0 0,4-9 143 0 0,-7 8 8 0 0,9-2 27 0 0,2-6-43 0 0,14-22 65 0 0,-15 16-89 0 0,-14 15-94 0 0,0 0 0 0 0,0-1 0 0 0,0 1 0 0 0,0-1 1 0 0,-1 0-1 0 0,1 1 0 0 0,0-3-17 0 0,6-21 76 0 0,4-8-24 0 0,-6 26-20 0 0,-5 7-20 0 0,0-1-1 0 0,-1 1 0 0 0,1-1 1 0 0,0 1-1 0 0,0-1 1 0 0,0 1-1 0 0,-1-1 0 0 0,1 0 1 0 0,-1 1-1 0 0,0-1 0 0 0,1 0 1 0 0,-1 0-1 0 0,0 1 1 0 0,0-1-12 0 0,0-34 241 0 0,0 14-150 0 0,0-2-88 0 0,0-9-88 0 0,0 19 100 0 0,0 12-140 0 0,0 4-22 0 0,0 9 43 0 0,0-11 105 0 0,0 0-1 0 0,0 0 1 0 0,0 1-1 0 0,0-1 1 0 0,0 0 0 0 0,0 0-1 0 0,0 0 1 0 0,0 0 0 0 0,0 0-1 0 0,0 0 1 0 0,0 0 0 0 0,0 0-1 0 0,0 0 1 0 0,0 1-1 0 0,0-1 1 0 0,0 0 0 0 0,0 0-1 0 0,0 0 1 0 0,0 0 0 0 0,0 0-1 0 0,0 0 1 0 0,0 0-1 0 0,0 0 1 0 0,0 0 0 0 0,0 0-1 0 0,0 0 1 0 0,0 1 0 0 0,0-1-1 0 0,1 0 1 0 0,-1 0 0 0 0,0 0-1 0 0,0 0 1 0 0,0 0-1 0 0,0 0 1 0 0,0 0 0 0 0,0 0-1 0 0,0 0 1 0 0,0 0 0 0 0,0 0-1 0 0,0 0 1 0 0,0 0-1 0 0,1 0 1 0 0,-1 0 0 0 0,0 0-1 0 0,0 0 1 0 0,0 0 0 0 0,0 0-1 0 0,0 0 1 0 0,0 0 0 0 0,0 0-1 0 0,0 0 1 0 0,0 0-1 0 0,0 0 1 0 0,1 0 0 0 0,-1 0-1 0 0,0 0 1 0 0,0 0-1 0 0,1 0 9 0 0,1 0 1 0 0,-1 1-1 0 0,1-1 1 0 0,-1 0-1 0 0,1 1 1 0 0,-1-1-1 0 0,1 1 1 0 0,-1 0-1 0 0,0-1 1 0 0,1 1-1 0 0,-1 0 1 0 0,0 0-1 0 0,0 0 0 0 0,0 0 1 0 0,1 0-1 0 0,-1 0 1 0 0,0 0-1 0 0,0 0 1 0 0,0 0-1 0 0,-1 1 1 0 0,1-1-1 0 0,0 0 1 0 0,0 0-1 0 0,-1 1 1 0 0,1-1-1 0 0,-1 1 1 0 0,1 0-10 0 0,6 10 14 0 0,1-1-71 0 0,2 2-19 0 0,7 19-185 0 0,-13-22 208 0 0,1 1 33 0 0,6 8 20 0 0,-6 5 0 0 0,9-13 0 0 0,-12-9 0 0 0,-1 1 0 0 0,1-1 0 0 0,-1 0 0 0 0,1 1 0 0 0,-1-1 0 0 0,0 1 0 0 0,0-1 0 0 0,0 1 0 0 0,0 0 0 0 0,-1 0 0 0 0,6 24 0 0 0,1-21 0 0 0,-3-4 0 0 0,1 12 0 0 0,9 2 0 0 0,0-2-14 0 0,-12-12-20 0 0,-2-1-44 0 0,0-1-27 0 0,0 0-104 0 0,0 0-186 0 0,0 0 225 0 0,0 0-10 0 0,0 0-43 0 0,0 0-92 0 0,0 0-107 0 0,0 0-96 0 0,0 0 78 0 0,0 0-35 0 0,0 0-554 0 0,0 0-429 0 0,0 0-821 0 0</inkml:trace>
  <inkml:trace contextRef="#ctx0" brushRef="#br0" timeOffset="401">589 0 7368 0 0,'0'0'165'0'0,"0"0"22"0"0,0 3 10 0 0,3 11-16 0 0,10 2-143 0 0,-4-6-21 0 0,-2 1 37 0 0,-1 1 38 0 0,0-1 40 0 0,-3-6-37 0 0,0 2 81 0 0,-1-1-35 0 0,2 5 60 0 0,6 12 131 0 0,6 4 266 0 0,-7-11-266 0 0,-2-5-166 0 0,-1 0-65 0 0,-1 2 69 0 0,-3-8-90 0 0,0-1 0 0 0,0 1 0 0 0,0-1-1 0 0,0 0 1 0 0,1 0 0 0 0,-1 0-1 0 0,1 0 1 0 0,1 1-80 0 0,-2-3 27 0 0,-1-1 1 0 0,1 1-1 0 0,-1 0 0 0 0,0 0 1 0 0,0-1-1 0 0,0 1 0 0 0,0 0 1 0 0,1 1-28 0 0,2 13 173 0 0,-1-2-50 0 0,0-7 0 0 0,0 1 1 0 0,1-1 0 0 0,0 0 0 0 0,1 2-124 0 0,4 2 161 0 0,-7-8 31 0 0,-2-1-3 0 0,0 9-12 0 0,0-8-7 0 0,0-3-2 0 0,0 0 5 0 0,0 0 23 0 0,0 0 11 0 0,0 0 1 0 0,0 0-19 0 0,0 0-77 0 0,0 0-31 0 0,0-3-7 0 0,0-19 59 0 0,0-2-45 0 0,0-52 30 0 0,0 67-108 0 0,0 5-8 0 0,0 0 0 0 0,1 0 0 0 0,-1 0 0 0 0,1 0 1 0 0,0-3-3 0 0,0 5 0 0 0,0 0 0 0 0,0 0 0 0 0,0 0 0 0 0,0 0 0 0 0,0 1 0 0 0,1-1 0 0 0,-1 0 0 0 0,0 1 0 0 0,1-1 0 0 0,0 1 0 0 0,22-24 0 0 0,-21 22 0 0 0,3 1 0 0 0,-3 1-13 0 0,1 0 1 0 0,0 0 0 0 0,-1 0 0 0 0,1 1 0 0 0,0 0 0 0 0,0 0 0 0 0,-1 0 0 0 0,3 0 12 0 0,5 4 9 0 0,-6 9 1 0 0,-2-9-1 0 0,-1-1-1 0 0,1 1 0 0 0,0-1 1 0 0,-1 0-1 0 0,2 0 0 0 0,1 2-8 0 0,-1-2 1 0 0,-1-1-1 0 0,0 1 1 0 0,0 1 0 0 0,-1-1-1 0 0,1 0 1 0 0,1 3-1 0 0,8 21 0 0 0,9 26 0 0 0,-21-52-2 0 0,0 0 1 0 0,0 0 0 0 0,1 0-1 0 0,-1 0 1 0 0,0-1 0 0 0,1 1-1 0 0,-1 0 1 0 0,0 0 0 0 0,1 0-1 0 0,-1 0 1 0 0,1 0 0 0 0,0 0-1 0 0,-1-1 1 0 0,1 1 0 0 0,-1 0-1 0 0,1-1 1 0 0,0 1 0 0 0,0 0-1 0 0,0 0 2 0 0,5 4-28 0 0,-5-5 29 0 0,-1 1-1 0 0,1 0 1 0 0,-1 0-1 0 0,0-1 1 0 0,1 1-1 0 0,-1 0 1 0 0,0 0-1 0 0,0 0 1 0 0,0 0-1 0 0,0 0 1 0 0,0 0 0 0 0,0-1-1 0 0,0 1 1 0 0,0 0-1 0 0,0 0 0 0 0,3 16 75 0 0,-3-16-68 0 0,1 0-1 0 0,0 0 1 0 0,0 0 0 0 0,0 0 0 0 0,0 1 0 0 0,0-1-1 0 0,0 0 1 0 0,0 0 0 0 0,0-1 0 0 0,0 1-1 0 0,0 0 1 0 0,1 0-7 0 0,12 2 50 0 0,-8 0-86 0 0,4 8 6 0 0,-7-9-12 0 0,0-4-48 0 0,1-3-25 0 0,3-1-108 0 0,-4 3-71 0 0,0 2 94 0 0,-1 0 45 0 0,1 1-5 0 0,-1 1 53 0 0,-1-1-48 0 0,0-1 10 0 0,0 0-45 0 0,0 0-96 0 0,0 0-47 0 0,-1-1-42 0 0,1 1-35 0 0,0-2-495 0 0,1 0-82 0 0,2 1-684 0 0,5 2-940 0 0</inkml:trace>
  <inkml:trace contextRef="#ctx0" brushRef="#br0" timeOffset="793.32">1212 33 6336 0 0,'0'3'141'0'0,"0"1"-84"0"0,0 15 338 0 0,1-15-356 0 0,1-1-45 0 0,3 5 38 0 0,-4-6-32 0 0,0-1 0 0 0,0 1 0 0 0,-1-1-1 0 0,1 1 1 0 0,0-1 0 0 0,0 1 0 0 0,-1 0 0 0 0,1-1 0 0 0,-1 1-1 0 0,0 0 1 0 0,1-1 0 0 0,-1 1 0 0 0,0 0 0 0 0,0 0 0 0 0,3 12 18 0 0,3-2 36 0 0,-5-11-37 0 0,0 1-1 0 0,0-1 0 0 0,0 0 1 0 0,-1 1-1 0 0,1 0 0 0 0,0-1 0 0 0,-1 1 1 0 0,1-1-1 0 0,-1 1 0 0 0,0 0 0 0 0,0-1 1 0 0,1 1-17 0 0,1 4 284 0 0,9 7 4 0 0,-5 1-22 0 0,1-9-134 0 0,-7-5-126 0 0,1 0 0 0 0,-1 0 0 0 0,0 1 1 0 0,1-1-1 0 0,-1 0 0 0 0,1 0 0 0 0,-1 1 1 0 0,0-1-1 0 0,1 0 0 0 0,-1 1 0 0 0,0-1 0 0 0,0 0 1 0 0,1 1-1 0 0,-1-1 0 0 0,0 0 0 0 0,0 1 0 0 0,1-1 1 0 0,-1 0-1 0 0,0 1 0 0 0,0-1 0 0 0,0 1 0 0 0,0-1 1 0 0,0 1-1 0 0,0-1 0 0 0,0 0 0 0 0,1 1 1 0 0,-1-1-1 0 0,0 1 0 0 0,0-1 0 0 0,-1 1 0 0 0,1-1-6 0 0,0 0 3 0 0,0 0-1 0 0,0 1 1 0 0,0-1-1 0 0,0 0 0 0 0,0 0 1 0 0,0 0-1 0 0,0 0 1 0 0,0 0-1 0 0,0 0 1 0 0,0 0-1 0 0,0 0 0 0 0,0 0 1 0 0,0 1-1 0 0,0-1 1 0 0,0 0-1 0 0,0 0 0 0 0,0 0 1 0 0,0 0-1 0 0,0 0 1 0 0,0 0-1 0 0,0 0 0 0 0,0 0 1 0 0,0 0-1 0 0,0 0 1 0 0,0 0-1 0 0,1 1 0 0 0,-1-1 1 0 0,0 0-1 0 0,0 0 1 0 0,0 0-1 0 0,0 0 1 0 0,0 0-1 0 0,0 0 0 0 0,0 0 1 0 0,0 0-1 0 0,0 0 1 0 0,0 0-1 0 0,0 0 0 0 0,0 0 1 0 0,1 0-1 0 0,-1 0 1 0 0,0 0-1 0 0,0 0 0 0 0,0 0 1 0 0,0 0-1 0 0,0 0 1 0 0,0 0-1 0 0,0 0 0 0 0,0 0 1 0 0,0 0-1 0 0,1 0 1 0 0,-1 0-1 0 0,0 0 1 0 0,0 0-1 0 0,0 0 0 0 0,0 0 1 0 0,0 0-3 0 0,7 1 94 0 0,7 6 319 0 0,-10-4-331 0 0,-2 0-63 0 0,1-1 176 0 0,1-1-77 0 0,0 0-42 0 0,2-2 0 0 0,-6 0-39 0 0,5 1 139 0 0,-1 0-37 0 0,1-1 51 0 0,-3-1-98 0 0,-1-1 1 0 0,1-1 4 0 0,1 1 6 0 0,8-3 182 0 0,-6-7-80 0 0,0 6-131 0 0,3-3 87 0 0,6-7 113 0 0,-12 10-221 0 0,-1-1-35 0 0,-1 6-8 0 0,0 0-1 0 0,0 0 1 0 0,1 1-1 0 0,-1-1 0 0 0,0 0 1 0 0,1 0-1 0 0,-1 1 1 0 0,1-1-1 0 0,0 1 0 0 0,0-1 1 0 0,-1 1-1 0 0,1-1 1 0 0,0 1-1 0 0,0-1 0 0 0,0 1 1 0 0,1 0-1 0 0,-1-1 1 0 0,1 0-10 0 0,2-5 101 0 0,-5-2-78 0 0,0 6-3 0 0,1-31 171 0 0,0 22-180 0 0,0 9 43 0 0,0 3 12 0 0,0 0 12 0 0,10 1-2 0 0,-5 5-73 0 0,0 1-2 0 0,5-2-1 0 0,-4 9 0 0 0,-1-6 0 0 0,-4-6 1 0 0,0-1 0 0 0,0 1 0 0 0,0-1 0 0 0,0 1 0 0 0,-1-1 0 0 0,1 1-1 0 0,0 0 1 0 0,-1-1 0 0 0,1 1 0 0 0,-1 0 0 0 0,0-1 0 0 0,0 1 0 0 0,1 0 0 0 0,-1 0-1 0 0,0 1 9 0 0,1 1 0 0 0,0-1 0 0 0,0 1 1 0 0,0-1-1 0 0,0 0 0 0 0,0 1 0 0 0,1-1 0 0 0,0 0 0 0 0,0 0 0 0 0,-1 0 1 0 0,2 0-1 0 0,-1 0-9 0 0,10 18 89 0 0,-9-4 7 0 0,-2-3-39 0 0,0 6 10 0 0,5-4-17 0 0,0 2 27 0 0,-4 3 28 0 0,-2-13-63 0 0,0 0 1 0 0,0 0 0 0 0,3 6-43 0 0,7 11 128 0 0,-8-19-96 0 0,-1 0 1 0 0,0 0 0 0 0,-1 0 0 0 0,0 0-1 0 0,0 0 1 0 0,0 5-33 0 0,-1-3 37 0 0,1-1 1 0 0,0 1 0 0 0,0-1-1 0 0,1 1 1 0 0,1 2-38 0 0,4 6 63 0 0,0 3 23 0 0,-4-2 23 0 0,-2-1-32 0 0,0 29 205 0 0,-3-29-195 0 0,-4 0 34 0 0,-3 6 54 0 0,3-5-96 0 0,-12 8 96 0 0,-20 15 118 0 0,25-26-232 0 0,-9 5 33 0 0,0-3-42 0 0,1-2-38 0 0,-24 16-4 0 0,36-25 8 0 0,-2 1-84 0 0,-2 2-83 0 0,-11 6-147 0 0,23-13 219 0 0,0 0-3 0 0,1-1-17 0 0,1 0-40 0 0,-1 0-13 0 0,1 0-40 0 0,-1 0-44 0 0,0 0-50 0 0,0 0-55 0 0,0 0-50 0 0,0 0-45 0 0,0 0-38 0 0,-1 0-140 0 0,0 0-38 0 0,0 0-167 0 0,-1 0-450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24.12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2 214 6968 0 0,'0'0'157'0'0,"0"2"23"0"0,0 2-116 0 0,0 12 127 0 0,3-8-95 0 0,8-3-64 0 0,-11-4-32 0 0,1 0 0 0 0,-1-1 0 0 0,0 1 0 0 0,1 0 0 0 0,-1 0 0 0 0,0 0 0 0 0,0 0 0 0 0,0 0 0 0 0,1 0 0 0 0,-1-1 0 0 0,0 1 0 0 0,0 0 0 0 0,0 0 0 0 0,-1 1 0 0 0,1 6 20 0 0,0 0 43 0 0,0 0 43 0 0,0-2 45 0 0,0-3 206 0 0,0-1 10 0 0,0 0-160 0 0,0 0-83 0 0,0 1-56 0 0,0 3 33 0 0,0-2 37 0 0,0-1 12 0 0,0-1 70 0 0,0 0 113 0 0,0-1 120 0 0,0 0-175 0 0,0 0 38 0 0,0-1 40 0 0,0 1 42 0 0,-3-14-218 0 0,-7-2 2 0 0,7 12-37 0 0,2-1-64 0 0,1 0-41 0 0,1-1-23 0 0,-1 2 28 0 0,0-9 54 0 0,-1 9-75 0 0,1-1-1 0 0,0 1 1 0 0,0 0 0 0 0,0-1-1 0 0,0 1 1 0 0,0 0 0 0 0,1-1-1 0 0,0 1 1 0 0,0 0 0 0 0,0-1-24 0 0,4-4 49 0 0,-4 6-41 0 0,0 1-1 0 0,0-1 1 0 0,0 1 0 0 0,-1-1-1 0 0,1 1 1 0 0,0-1 0 0 0,-1 0 0 0 0,1 1-1 0 0,-1-1 1 0 0,1 0 0 0 0,-1 1-1 0 0,0-1 1 0 0,0 0 0 0 0,0 0-8 0 0,0-5 8 0 0,0 5 0 0 0,0-1 0 0 0,0 1-1 0 0,0 0 1 0 0,0 0-1 0 0,0-1 1 0 0,1 1-1 0 0,-1 0 1 0 0,0 0-1 0 0,1 0 1 0 0,0-2-8 0 0,22-41 81 0 0,-13 25-83 0 0,4 4 2 0 0,-1-1 0 0 0,-7 3 0 0 0,5 9 0 0 0,-7-2 0 0 0,-4 7 0 0 0,1-1 0 0 0,-1 1 0 0 0,0-1 0 0 0,0 1 0 0 0,1 0 0 0 0,-1-1 0 0 0,0 1 0 0 0,1-1 0 0 0,-1 1 0 0 0,1 0 0 0 0,-1-1 0 0 0,0 1 0 0 0,1 0 0 0 0,-1-1 0 0 0,1 1 0 0 0,-1 0 0 0 0,1 0 0 0 0,-1 0 0 0 0,1-1 0 0 0,-1 1 0 0 0,1 0 0 0 0,-1 0 0 0 0,1 0 0 0 0,-1 0 0 0 0,1 0 0 0 0,-1 0 0 0 0,1 0 0 0 0,-1 0 0 0 0,1 0 0 0 0,-1 0 0 0 0,1 0 0 0 0,0 0 0 0 0,-1 0-1 0 0,1 0 1 0 0,0 0-1 0 0,0 0 1 0 0,-1 0-1 0 0,1 0 1 0 0,0 0-1 0 0,-1 0 1 0 0,1 0-1 0 0,0 0 1 0 0,0 0-1 0 0,-1-1 1 0 0,1 1-1 0 0,-1 0 1 0 0,1-1 0 0 0,0 1-1 0 0,-1 0 1 0 0,1-1-1 0 0,-1 1 1 0 0,1-1-1 0 0,-1 1 1 0 0,1-1-1 0 0,-1 1 1 0 0,1-1-1 0 0,-1 1 1 0 0,1-1-1 0 0,-1 0 1 0 0,5-4-100 0 0,0 3-3 0 0,2 1-45 0 0,2 1 17 0 0,-1-1-101 0 0,-4 1 64 0 0,0-1-44 0 0,-1 0-48 0 0,0 0-54 0 0,1-1-199 0 0,0 0-121 0 0,-2 1 267 0 0,0-1-34 0 0,-1 1-38 0 0,1-1-38 0 0,0 0-990 0 0,-1 2-826 0 0</inkml:trace>
  <inkml:trace contextRef="#ctx0" brushRef="#br0" timeOffset="303.78">412 99 5456 0 0,'2'0'158'0'0,"12"3"-4"0"0,3 10-122 0 0,-10-5 29 0 0,-1-2 48 0 0,0-1 35 0 0,5 6 295 0 0,-10-9-244 0 0,1-1-44 0 0,2 0 40 0 0,0-1-97 0 0,1 0-56 0 0,-3-1-5 0 0,-1 1 34 0 0,10 3 127 0 0,-6 2-37 0 0,-5-4-146 0 0,1-1 0 0 0,-1 1 0 0 0,1 0 0 0 0,-1-1 0 0 0,1 1 0 0 0,-1-1 0 0 0,1 1 0 0 0,-1-1 0 0 0,1 1 0 0 0,-1-1 0 0 0,1 0 0 0 0,0 1 0 0 0,-1-1 0 0 0,1 0 0 0 0,0 1 0 0 0,-1-1 0 0 0,1 0 0 0 0,0 0 0 0 0,-1 0 0 0 0,1 0 0 0 0,0 1 0 0 0,-1-1 0 0 0,1 0-1 0 0,0 0 1 0 0,0 0 0 0 0,-1-1-11 0 0,7 1 125 0 0,12 0 69 0 0,-10 0-52 0 0,-1 0 79 0 0,-3 0-64 0 0,-1 0 38 0 0,-2 0-174 0 0,-1 0-1 0 0,1 0 1 0 0,-1 0 0 0 0,0-1 0 0 0,1 1 0 0 0,-1 0 0 0 0,0-1-1 0 0,1 1 1 0 0,-1-1 0 0 0,1 0-21 0 0,10-8 150 0 0,-10 6-15 0 0,-2 3-20 0 0,0-3-3 0 0,0-8-7 0 0,0 9-28 0 0,0-1-11 0 0,1-1-40 0 0,-2-27 137 0 0,-1 22-150 0 0,-12 4 54 0 0,0-6 66 0 0,12 8 25 0 0,-5 3-42 0 0,-1 0 48 0 0,-27 0 652 0 0,27 1-622 0 0,3 1-110 0 0,-1 12 86 0 0,-21 18 164 0 0,19-16-172 0 0,0 1-10 0 0,4-2-23 0 0,3-1-48 0 0,0 3 1 0 0,-5 0-16 0 0,5-14-55 0 0,-1 0 0 0 0,1 1 1 0 0,0-1-1 0 0,0 1 0 0 0,1-1 0 0 0,-1 1 0 0 0,1-1 1 0 0,0 3-12 0 0,-2 27 90 0 0,2-29-84 0 0,-1 0-1 0 0,0 0 0 0 0,-1 1 1 0 0,1-1-1 0 0,-1 0 0 0 0,0-1 1 0 0,-1 4-6 0 0,2-6 0 0 0,1 0 0 0 0,0 0 0 0 0,0 0 0 0 0,-1 1 0 0 0,1-1 1 0 0,0 0-1 0 0,0 0 0 0 0,0 0 0 0 0,0 0 0 0 0,0 0 0 0 0,1 1 0 0 0,-1-1 1 0 0,0 0-1 0 0,0 0 0 0 0,1 0 0 0 0,-1 0 0 0 0,1 0 0 0 0,-1 0 1 0 0,1 0-1 0 0,-1 0 0 0 0,1 0 0 0 0,-1 0 0 0 0,1 0 0 0 0,0 0 0 0 0,0 1 5 0 0,0-1-1 0 0,0 1 1 0 0,0 0-1 0 0,0-1 1 0 0,0 1-1 0 0,-1 0 1 0 0,1 0-1 0 0,-1-1 1 0 0,1 1-1 0 0,-1 0 1 0 0,1 1-5 0 0,-2 4 8 0 0,1-6-8 0 0,0 1 1 0 0,0 0-1 0 0,0 0 0 0 0,0-1 0 0 0,0 1 0 0 0,0 0 1 0 0,0-1-1 0 0,1 1 0 0 0,-1 0 0 0 0,0 0 0 0 0,1-1 1 0 0,0 2-1 0 0,10 3 0 0 0,-6 0 0 0 0,-5-5 0 0 0,0-1 0 0 0,0 1 0 0 0,1-1 0 0 0,-1 1 0 0 0,0-1 0 0 0,1 1 0 0 0,-1-1 0 0 0,0 0 0 0 0,1 1 0 0 0,-1-1 0 0 0,1 0 0 0 0,-1 1 0 0 0,0-1 0 0 0,1 0 0 0 0,-1 0 0 0 0,1 1 0 0 0,-1-1 0 0 0,1 0 0 0 0,-1 0 0 0 0,1 0 0 0 0,-1 0 0 0 0,1 1 0 0 0,-1-1 0 0 0,1 0 0 0 0,-1 0 0 0 0,1 0 0 0 0,-1 0 0 0 0,1 0 0 0 0,-1 0 0 0 0,1 0 0 0 0,-1 0 0 0 0,1-1 0 0 0,48 1 14 0 0,-32 0-87 0 0,-9 0-2 0 0,0 0-33 0 0,9 0-74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15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6392 0 0,'0'-3'141'0'0,"0"0"-90"0"0,0 2-48 0 0,0-2 50 0 0,0-5 81 0 0,0 1-25 0 0,0-1 33 0 0,0 6-185 0 0,0 0 74 0 0,0 0 63 0 0,0 0 53 0 0,0-3 255 0 0,0-4 749 0 0,0 7-852 0 0,0-1-73 0 0,0 2-138 0 0,0 0-42 0 0,0 1-48 0 0,0-1-53 0 0,0-2 545 0 0,0 3-199 0 0,0 0-48 0 0,0 0 56 0 0,0 0 135 0 0,0 0-18 0 0,0 0-179 0 0,0 0-110 0 0,0 0-37 0 0,0 0-6 0 0,0 0 9 0 0,0 0-91 0 0,1 0-78 0 0,0 0-74 0 0,0 0-107 0 0,1 0-126 0 0,0 0-111 0 0,1 0 62 0 0,-1 0-42 0 0,3 0-563 0 0,1 0-450 0 0,4 0-850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6:52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18 6072 0 0,'0'0'133'0'0,"0"0"23"0"0,0 0 12 0 0,-2 0 36 0 0,-1 1-189 0 0,0-1 57 0 0,-2 0 56 0 0,0 0 40 0 0,-13 0 495 0 0,12-1-407 0 0,2-1-42 0 0,-1-5 51 0 0,5 6-248 0 0,0 1 0 0 0,0 0 0 0 0,-1-1 1 0 0,1 1-1 0 0,0-1 0 0 0,-1 1 0 0 0,1-1 0 0 0,0 1 0 0 0,-1 0 1 0 0,1-1-1 0 0,0 1 0 0 0,-1 0 0 0 0,1-1 0 0 0,-1 1 1 0 0,1 0-1 0 0,-1 0 0 0 0,1-1 0 0 0,-1 1 0 0 0,1 0 1 0 0,-1 0-1 0 0,1 0 0 0 0,-1 0 0 0 0,1 0 0 0 0,-1 0 0 0 0,1 0 1 0 0,-1 0-1 0 0,1 0 0 0 0,-1 0 0 0 0,1 0 0 0 0,-1 0 1 0 0,1 0-1 0 0,-1 0-17 0 0,-7 0 196 0 0,-3-1 153 0 0,-7 0 212 0 0,6 2-241 0 0,2 0-130 0 0,0 2-102 0 0,-14 8 181 0 0,13-9-78 0 0,5-2-140 0 0,-16-1 67 0 0,6 5 13 0 0,-49 29 421 0 0,48-19-426 0 0,1-1-39 0 0,9-9-55 0 0,4-3-22 0 0,0 0 0 0 0,0 0 1 0 0,0 1-1 0 0,0-1 0 0 0,1 1 0 0 0,-1 0 0 0 0,1 0 0 0 0,-1 0 0 0 0,1 0 0 0 0,0 0 0 0 0,0 1 1 0 0,-1-1-1 0 0,2 1 0 0 0,-1-1 0 0 0,0 2-10 0 0,-3 7 11 0 0,4-9-11 0 0,0 0 0 0 0,-1 1 0 0 0,1-1 0 0 0,0 0 0 0 0,-1 0 0 0 0,1 1 0 0 0,-1-1 0 0 0,0-1 0 0 0,0 2 0 0 0,1-2 0 0 0,0 0 0 0 0,-1 0 0 0 0,1 0 0 0 0,0 1 0 0 0,0-1 0 0 0,0 0 0 0 0,0 1 0 0 0,0 0 0 0 0,0-1 0 0 0,0 1 0 0 0,0-1 0 0 0,1 1 0 0 0,-1 0 0 0 0,1-1 0 0 0,-1 1 0 0 0,1 0 0 0 0,-1 0 0 0 0,1-1 0 0 0,0 1 0 0 0,0 0 0 0 0,0 0 0 0 0,0 0 0 0 0,0-1 0 0 0,-1 1 0 0 0,1 0 0 0 0,0-1 0 0 0,-1 1 0 0 0,1-1 0 0 0,-1 1 0 0 0,0-1 0 0 0,1 1 0 0 0,-1-1 0 0 0,0 1 0 0 0,0-1 0 0 0,-6 13 0 0 0,2 13 0 0 0,-2-13 0 0 0,6-13 0 0 0,0 1 0 0 0,1-1 0 0 0,-1 1 0 0 0,0-1 0 0 0,1 1 0 0 0,-1-1 0 0 0,1 1 0 0 0,-1-1 0 0 0,1 1 0 0 0,0 0 0 0 0,-1-1 0 0 0,1 1 0 0 0,0 0 0 0 0,0 5-2 0 0,0-5 4 0 0,0 0-1 0 0,0 1 0 0 0,0-1 0 0 0,0 0 0 0 0,0 0 1 0 0,0 1-1 0 0,1-1 0 0 0,-1 0 0 0 0,1 0 0 0 0,0 1-1 0 0,4 6 23 0 0,1 1 43 0 0,-3 4 60 0 0,-3-12-108 0 0,0 0 1 0 0,0-1-1 0 0,0 1 1 0 0,1 0-1 0 0,-1 0 1 0 0,1-1-1 0 0,-1 1 0 0 0,1-1 1 0 0,0 1-1 0 0,-1 0 1 0 0,1-1-1 0 0,0 1 1 0 0,0-1-1 0 0,0 1-18 0 0,4 6 85 0 0,-2-3-38 0 0,-3-4-36 0 0,0-1 0 0 0,1 1 0 0 0,-1 0 0 0 0,0-1 0 0 0,1 1-1 0 0,-1 0 1 0 0,0-1 0 0 0,1 1 0 0 0,-1-1 0 0 0,1 1 0 0 0,-1-1 0 0 0,1 1 0 0 0,-1-1-1 0 0,1 1 1 0 0,-1-1 0 0 0,1 1 0 0 0,0-1 0 0 0,-1 0 0 0 0,1 1 0 0 0,0-1 0 0 0,-1 0 0 0 0,1 1-11 0 0,4 1 39 0 0,4 3 32 0 0,-8-4-56 0 0,1 0 1 0 0,-1 0 0 0 0,1 0-1 0 0,-1 0 1 0 0,1-1-1 0 0,-1 1 1 0 0,1 0 0 0 0,0-1-1 0 0,-1 1 1 0 0,1-1 0 0 0,0 0-1 0 0,-1 1 1 0 0,1-1 0 0 0,0 0-16 0 0,28 1 246 0 0,24-1 91 0 0,-26-4-216 0 0,-26 3-108 0 0,1 0 0 0 0,-1 0 0 0 0,0-1 1 0 0,0 1-1 0 0,0-1 0 0 0,0 1 0 0 0,0-1 1 0 0,0 0-1 0 0,1-1-13 0 0,11-8 89 0 0,-4 6-21 0 0,-7 4-57 0 0,-1 0 0 0 0,1 0 0 0 0,-1-1 0 0 0,0 1 0 0 0,0-1 0 0 0,0 1 0 0 0,0-1 0 0 0,0 1 1 0 0,0-1-12 0 0,38-38 112 0 0,-14 14 6 0 0,-22 22-94 0 0,-1-1-1 0 0,0 1 0 0 0,0-1 1 0 0,0 0-1 0 0,0 0 0 0 0,-1 0 1 0 0,2-3-24 0 0,8-18 87 0 0,0 11-64 0 0,-10 13-13 0 0,0 0 1 0 0,0-1-1 0 0,-1 1 1 0 0,1-1-1 0 0,-1 1 1 0 0,0-1-1 0 0,1 1 1 0 0,-1-1-1 0 0,0 0 1 0 0,-1 0-1 0 0,1 0 1 0 0,0 1 0 0 0,-1-1-1 0 0,0-1-10 0 0,1-9 52 0 0,0 1 0 0 0,-2-12-52 0 0,0-2 66 0 0,1 0 47 0 0,0 6-69 0 0,0 17 10 0 0,0 3 10 0 0,0 0 0 0 0,2 3 0 0 0,0-2-60 0 0,-1 1 1 0 0,0-1 0 0 0,0 1 0 0 0,0-1 0 0 0,1 1 0 0 0,-2-1 0 0 0,1 1 0 0 0,0 0 0 0 0,0-1 0 0 0,0 1 0 0 0,-1 0 0 0 0,1 0 0 0 0,-1 0 0 0 0,1 0 0 0 0,-1 0-5 0 0,3 4 43 0 0,7 8-6 0 0,-7 2 53 0 0,0 3 11 0 0,6 1-28 0 0,-7-16-51 0 0,1 7 77 0 0,-3-7-79 0 0,0-1-1 0 0,1 0 0 0 0,-1 0 1 0 0,1 0-1 0 0,0 1 0 0 0,1 1-19 0 0,17 35 280 0 0,-13-28-185 0 0,-6-11-75 0 0,1 1-1 0 0,-1-1 1 0 0,1 1-1 0 0,-1-1 1 0 0,0 1-1 0 0,0-1 1 0 0,1 1-1 0 0,-1-1 1 0 0,0 1-1 0 0,-1-1-19 0 0,1 1 22 0 0,0-1 1 0 0,0 1-1 0 0,1-1 1 0 0,-1 1-1 0 0,0-1 0 0 0,0 1 1 0 0,1-1-1 0 0,-1 1 0 0 0,1-1 1 0 0,-1 1-23 0 0,14 22 334 0 0,-7-11-212 0 0,-3-7-101 0 0,-1 0-36 0 0,-3-5 15 0 0,1 0 0 0 0,-1 1 0 0 0,0-1 0 0 0,1 0 0 0 0,-1 0-1 0 0,0 1 1 0 0,1-1 0 0 0,-1 0 0 0 0,0 1 0 0 0,0-1-1 0 0,0 0 1 0 0,0 1 0 0 0,-1 0 0 0 0,1-1 1 0 0,0 1-1 0 0,0-1 1 0 0,0 0 0 0 0,0 0-1 0 0,0 1 1 0 0,0-1 0 0 0,0 0-1 0 0,0 1 1 0 0,1-1 0 0 0,-1 0-1 0 0,0 0 1 0 0,1 1-1 0 0,11 14 65 0 0,-12-16-61 0 0,1 1 1 0 0,-1 0-1 0 0,0-1 1 0 0,1 1-1 0 0,-1 0 0 0 0,0-1 1 0 0,0 1-1 0 0,0 0 0 0 0,1-1 1 0 0,-1 1-1 0 0,0 0 0 0 0,0-1 1 0 0,0 1-1 0 0,0 0 0 0 0,0 0-4 0 0,0 4 64 0 0,0 2-36 0 0,0-3-40 0 0,0-2-60 0 0,0-1-48 0 0,0-1-185 0 0,0 0 154 0 0,0 0-49 0 0,0 0-79 0 0,0 0 89 0 0,0 0-38 0 0,0 0-42 0 0,0 0-40 0 0,0 0-37 0 0,0 0-32 0 0,0-1-244 0 0,1 1-54 0 0,0-2-795 0 0,2-1 12 0 0,1-1-86 0 0,3-3-824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19.8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312 131 6648 0 0,'0'0'149'0'0,"0"0"23"0"0,0 0 12 0 0,0 0 32 0 0,0 3 108 0 0,0-1-303 0 0,0 0 57 0 0,0 0 50 0 0,0 0 40 0 0,0 4 251 0 0,0 9 705 0 0,0-10-829 0 0,0 0-62 0 0,0-3-133 0 0,0 1-35 0 0,0 0-39 0 0,0-1-44 0 0,-2 7 155 0 0,-3 2-16 0 0,0-3-31 0 0,2-1 0 0 0,2-1 18 0 0,0 2 38 0 0,1 17-27 0 0,0 0 53 0 0,0 19 200 0 0,0 59 616 0 0,0-72-737 0 0,0-2-60 0 0,0-27-179 0 0,1 0 0 0 0,-1 0-1 0 0,0 0 1 0 0,0 0 0 0 0,1 0 0 0 0,-1 0-1 0 0,1 0 1 0 0,-1 0 0 0 0,1 0 0 0 0,0 0 0 0 0,0 0-1 0 0,0-1 1 0 0,1 3-12 0 0,-1-3 10 0 0,0 0-1 0 0,0 1 0 0 0,0-1 1 0 0,-1 1-1 0 0,1-1 0 0 0,0 1 1 0 0,-1 0-1 0 0,1-1 0 0 0,-1 1 1 0 0,0 0-1 0 0,1-1 0 0 0,-1 1 1 0 0,0 1-10 0 0,0 25 70 0 0,0 10 41 0 0,0-25-44 0 0,0-10-3 0 0,0-3 0 0 0,0 0-22 0 0,0 0-90 0 0,0 0-44 0 0,0 0 28 0 0,0 0-60 0 0,0 0-71 0 0,0 0-112 0 0,0 0-134 0 0,0 0-118 0 0,0 0 76 0 0,0 0-45 0 0,0 0-623 0 0,0 0-491 0 0,0 0-934 0 0</inkml:trace>
  <inkml:trace contextRef="#ctx0" brushRef="#br0" timeOffset="350.19">0 213 4864 0 0,'0'0'141'0'0,"3"0"-6"0"0,4 0-91 0 0,0-2 25 0 0,-4 0 37 0 0,2-2-17 0 0,-1 2-13 0 0,-1 0 6 0 0,0 1 23 0 0,0 0 46 0 0,0 0 17 0 0,0 0 47 0 0,1 1 53 0 0,0 0 60 0 0,2 0-37 0 0,1 1-48 0 0,3-1 9 0 0,1 1-44 0 0,-8-1-149 0 0,0 0 0 0 0,0 0 0 0 0,0-1 1 0 0,0 1-1 0 0,0 0 0 0 0,0-1 0 0 0,-1 0 1 0 0,1 0-1 0 0,0 0-59 0 0,6-4 138 0 0,1-1 53 0 0,4 4 38 0 0,-7 2-106 0 0,-4 0-82 0 0,-1 0-1 0 0,0 0 1 0 0,0 0 0 0 0,1 0-1 0 0,-1 0 1 0 0,0-1 0 0 0,0 1-1 0 0,0 0 1 0 0,1-1 0 0 0,0 0-41 0 0,5-4 126 0 0,3-1 49 0 0,3 3 34 0 0,-1 3-45 0 0,-2 0-46 0 0,-8-1-79 0 0,1 1-1 0 0,-1-1 0 0 0,1 0 1 0 0,-1 1-1 0 0,1-2 1 0 0,-1 1-1 0 0,0 0-38 0 0,11-6 160 0 0,-2 4-26 0 0,5 2-19 0 0,0 0-17 0 0,5-10 62 0 0,8 6-12 0 0,-14-1-95 0 0,-13 4-41 0 0,0 1 1 0 0,1 0-1 0 0,-1 0 0 0 0,0 0 1 0 0,1 0-1 0 0,-1 1 0 0 0,0-1 0 0 0,1 1 1 0 0,2 0-13 0 0,7 0 28 0 0,-5 1-6 0 0,1-1 0 0 0,-1-1 1 0 0,1 1-1 0 0,7-3-22 0 0,0-2 10 0 0,-13 3-4 0 0,0 1 0 0 0,0 0 0 0 0,1 0 0 0 0,-1 0 0 0 0,0 0 0 0 0,1 0 0 0 0,-1 1 0 0 0,0 0 0 0 0,4 0-6 0 0,53 0 64 0 0,-45-1-102 0 0,-12 0 51 0 0,-1 1 1 0 0,0-1 0 0 0,1 0-1 0 0,-1 1 1 0 0,0-1-1 0 0,0 0 1 0 0,3-2-14 0 0,0 0-4 0 0,3 1-70 0 0,1 0-102 0 0,-3 1 40 0 0,1 1-38 0 0,-2 0-195 0 0,1 0-105 0 0,-2 0 62 0 0,0 0-40 0 0,4 0-539 0 0,1 0-432 0 0,2 0-818 0 0</inkml:trace>
  <inkml:trace contextRef="#ctx0" brushRef="#br0" timeOffset="1311.47">853 131 5696 0 0,'0'0'132'0'0,"0"0"17"0"0,0 0 10 0 0,0 0-53 0 0,0 0-7 0 0,0 0 39 0 0,0 0 120 0 0,0 0 223 0 0,0 3 21 0 0,0 8-29 0 0,0-11-467 0 0,0 0 0 0 0,0 0 0 0 0,-1 0 0 0 0,1 0 0 0 0,0 1 0 0 0,0-1 0 0 0,0 0 1 0 0,0 0-1 0 0,0 0 0 0 0,0 0 0 0 0,0 0 0 0 0,0 0 0 0 0,0 0 0 0 0,0 0 0 0 0,0 0 0 0 0,0 0 0 0 0,0 1 0 0 0,0-1 0 0 0,1 0 0 0 0,-1 0 0 0 0,0 0 0 0 0,0 0 0 0 0,0 0 0 0 0,0 0 1 0 0,0 0-1 0 0,0 0 0 0 0,0 0 0 0 0,0 0 0 0 0,0 0 0 0 0,0 0 0 0 0,0 1 0 0 0,0-1 0 0 0,0 0 0 0 0,0 0 0 0 0,0 0 0 0 0,0 0 0 0 0,1 0 0 0 0,-1 0 0 0 0,0 0 0 0 0,0 0 0 0 0,0 0 1 0 0,0 0-1 0 0,0 0 0 0 0,0 0 0 0 0,0 0 0 0 0,0 0 0 0 0,0 0 0 0 0,1 0 0 0 0,-1 0 0 0 0,0 0 0 0 0,0 0 0 0 0,0 0 0 0 0,0 0 0 0 0,0 0 0 0 0,0 0 0 0 0,0 0 0 0 0,0 0-6 0 0,1 0 13 0 0,-1 0 0 0 0,1 0 0 0 0,-1 0 0 0 0,1 0 0 0 0,-1 0 0 0 0,1 0 0 0 0,-1 0 0 0 0,1 0 0 0 0,-1 0 0 0 0,1 0 0 0 0,-1 1 0 0 0,1-1 0 0 0,-1 0 0 0 0,1 0 0 0 0,-1 0 0 0 0,0 1 0 0 0,1-1 0 0 0,-1 0 0 0 0,1 1 0 0 0,-1-1 0 0 0,0 0 0 0 0,1 1 0 0 0,-1-1 0 0 0,0 1 0 0 0,0-1 0 0 0,1 0 0 0 0,-1 1 0 0 0,0-1 0 0 0,0 1 0 0 0,1-1-13 0 0,0 18 370 0 0,-1-13-284 0 0,3 0 110 0 0,8 6-32 0 0,-9-7-26 0 0,-1-1-61 0 0,-1 7-21 0 0,-1-8-11 0 0,3 10 53 0 0,5 1 7 0 0,-6-12-90 0 0,0 1 0 0 0,0 0 0 0 0,-1-1 0 0 0,1 1-1 0 0,0 0 1 0 0,0-1 0 0 0,-1 1 0 0 0,1 0 0 0 0,-1 0-1 0 0,0 0 1 0 0,1 0 0 0 0,-1-1 0 0 0,0 1-15 0 0,-1 11 96 0 0,1-10-79 0 0,-1 0 1 0 0,1 1-1 0 0,0-1 1 0 0,0 0 0 0 0,1 1-1 0 0,-1-1 1 0 0,1 0-1 0 0,-1 1 1 0 0,1-1 0 0 0,1 1-18 0 0,3 4 30 0 0,-4-7-24 0 0,0 1 1 0 0,0-1-1 0 0,-1 1 1 0 0,1-1-1 0 0,0 1 1 0 0,0-1-1 0 0,-1 1 1 0 0,1 0-1 0 0,-1 0 1 0 0,1-1 0 0 0,-1 1-1 0 0,0 0 1 0 0,0-1-1 0 0,0 1 1 0 0,0 1-7 0 0,0 6 23 0 0,-1-6-13 0 0,1 0-1 0 0,-1 0 1 0 0,1 0-1 0 0,0 1 1 0 0,1-1-1 0 0,-1 0 1 0 0,0 0-1 0 0,1 0 1 0 0,0 0-1 0 0,0 0 1 0 0,0 1-10 0 0,4 4 30 0 0,-4-7-24 0 0,0 1 1 0 0,0-1-1 0 0,0 1 1 0 0,0-1-1 0 0,-1 1 1 0 0,1-1-1 0 0,0 1 1 0 0,-1 0-1 0 0,1-1 1 0 0,-1 1 0 0 0,0 0-1 0 0,0 0 1 0 0,1-1-1 0 0,-1 1 1 0 0,0 1-7 0 0,-1 9 27 0 0,0-6-6 0 0,1 0-1 0 0,0 0 1 0 0,0 0-1 0 0,0 0 1 0 0,1-1 0 0 0,0 1-1 0 0,0 0 1 0 0,0 1-21 0 0,1-1 18 0 0,7 25 28 0 0,-6-6 34 0 0,-3-10-46 0 0,0-4-14 0 0,0-2 26 0 0,0 3 31 0 0,0 4 50 0 0,0-13-31 0 0,0-3-2 0 0,0 0-4 0 0,0 0-2 0 0,0 0 0 0 0,0 0 2 0 0,0 0 13 0 0,0 0 8 0 0,0 0 1 0 0,0 0-2 0 0,0 0-4 0 0,-2-17 108 0 0,3-11-44 0 0,0 7-34 0 0,-1-4 19 0 0,0-32 82 0 0,2 41-159 0 0,5-3-20 0 0,-2 8-33 0 0,11-38-10 0 0,-15 44-15 0 0,1 1 0 0 0,0 0 0 0 0,-1 0 0 0 0,1-1 0 0 0,1 1 0 0 0,-1 0 0 0 0,2-1 0 0 0,-2 2 0 0 0,14-25 0 0 0,15-7-15 0 0,-29 30-2 0 0,-2 4 14 0 0,0 0 0 0 0,1 1 0 0 0,-1-1 0 0 0,0 0 0 0 0,1 1 1 0 0,-1-1-1 0 0,1 1 0 0 0,-1-1 0 0 0,0 0 0 0 0,1 1 0 0 0,-1-1 0 0 0,1 1 1 0 0,-1-1-1 0 0,1 1 0 0 0,0 0 0 0 0,-1-1 0 0 0,1 1 0 0 0,-1-1 0 0 0,1 1 1 0 0,0 0-1 0 0,-1 0 0 0 0,2-1 3 0 0,3-1-4 0 0,1-2-8 0 0,15-6-16 0 0,-21 10 27 0 0,1-1 1 0 0,0 1-1 0 0,0 0 1 0 0,-1 0-1 0 0,1 0 1 0 0,0-1-1 0 0,0 1 1 0 0,0 0-1 0 0,-1 0 0 0 0,1 0 1 0 0,0 0-1 0 0,0 0 1 0 0,0 1-1 0 0,-1-1 1 0 0,1 0-1 0 0,0 0 1 0 0,0 0-1 0 0,-1 1 1 0 0,1-1-1 0 0,0 1 1 0 0,-1-1-1 0 0,1 0 1 0 0,0 1-1 0 0,-1-1 1 0 0,1 1 0 0 0,5 10 0 0 0,7-6 0 0 0,-6-1-5 0 0,-3-3-4 0 0,0 1 0 0 0,-1-1 0 0 0,1 1-1 0 0,0 0 1 0 0,-1 1 0 0 0,0-1 0 0 0,0 0 0 0 0,1 1 0 0 0,-1 0 0 0 0,2 2 9 0 0,0 6-45 0 0,-4-9 41 0 0,0 1 0 0 0,0-1 0 0 0,0 0 0 0 0,0 1 0 0 0,1-1 0 0 0,-1 0 0 0 0,1 0 1 0 0,0 0-1 0 0,0 0 4 0 0,-1 0 0 0 0,1 0 0 0 0,0 0 0 0 0,-1 0 0 0 0,0 0 0 0 0,1 0 0 0 0,-1 0 0 0 0,0 0 0 0 0,0 0 0 0 0,0 1 0 0 0,-1-1 0 0 0,1 0 0 0 0,0 1 0 0 0,-1-1 0 0 0,1 1 0 0 0,2 10 0 0 0,13 26 0 0 0,-14-33 0 0 0,1 1 0 0 0,-1 0 0 0 0,0 0 0 0 0,0 0 0 0 0,-1 0 0 0 0,0 0 0 0 0,0 0 0 0 0,-1 0 0 0 0,-1 6 0 0 0,1-10 1 0 0,0 0 0 0 0,-1 1 1 0 0,1-1-1 0 0,1 0 0 0 0,-1 1 0 0 0,0-1 0 0 0,1 0 0 0 0,0 1 0 0 0,-1-1 1 0 0,2 1-2 0 0,3 4 23 0 0,-4-7-20 0 0,0 1-1 0 0,0-1 1 0 0,0 1 0 0 0,-1-1-1 0 0,1 1 1 0 0,0 0-1 0 0,-1-1 1 0 0,1 1 0 0 0,-1 0-1 0 0,1-1 1 0 0,-1 1-1 0 0,0 0 1 0 0,0-1 0 0 0,0 1-3 0 0,0 0-161 0 0,0-1 52 0 0,0 1 46 0 0,0 0 40 0 0,0 0 61 0 0,0 1 70 0 0,0 7 411 0 0,0-6-385 0 0,0-1-122 0 0,0-1-52 0 0,0 0-61 0 0,0 0-72 0 0,0 0-48 0 0,0 0-73 0 0,0 0-77 0 0,0 0-86 0 0,0-1-93 0 0,0 1-99 0 0,0 0-106 0 0,0 0-113 0 0,0-2-747 0 0,0 0-914 0 0</inkml:trace>
  <inkml:trace contextRef="#ctx0" brushRef="#br0" timeOffset="1749.6">1475 426 4928 0 0,'0'0'141'0'0,"3"3"-6"0"0,5 4-98 0 0,-1-3 15 0 0,-1-2 36 0 0,0-1 56 0 0,-3-1 171 0 0,1 1-17 0 0,0-1-100 0 0,2 0-54 0 0,4-1-19 0 0,-4 1-22 0 0,-3 0 6 0 0,1 0-35 0 0,1 0 71 0 0,1 0 75 0 0,9 0 356 0 0,-10 0-407 0 0,-1 0-72 0 0,-1 0-37 0 0,-1 0-44 0 0,0 0-54 0 0,4-3 164 0 0,5-8-3 0 0,-9 8 4 0 0,1 3 1 0 0,-1 0-111 0 0,0 0 1 0 0,0-1-1 0 0,0 1 1 0 0,-1-1-1 0 0,1 1 1 0 0,0-1-1 0 0,0 0 1 0 0,-1 0-1 0 0,1 0 1 0 0,0 0-1 0 0,-1 0 1 0 0,1 0-1 0 0,-1 0 1 0 0,1 0-1 0 0,-1-1-17 0 0,2-1 116 0 0,-1 0-39 0 0,-2 0-24 0 0,0 0-21 0 0,0 0-9 0 0,1 1 22 0 0,0 2-33 0 0,-1 0 0 0 0,1-1 1 0 0,-1 1-1 0 0,1 0 0 0 0,0-1 0 0 0,-1 1 1 0 0,1 0-1 0 0,0 0 0 0 0,0 0 0 0 0,-1 0 1 0 0,1 0-1 0 0,0-1 0 0 0,-1 1 0 0 0,1 0 1 0 0,0 1-13 0 0,-1-1 3 0 0,0 0 0 0 0,0 0 0 0 0,0 0 0 0 0,0 0 0 0 0,0 0 0 0 0,0 0 0 0 0,1 0 0 0 0,-1 0 0 0 0,0 0 0 0 0,0 0 0 0 0,0 0 0 0 0,0 0 0 0 0,0 0 0 0 0,0 0 0 0 0,0 0 0 0 0,0 0 0 0 0,0 0 0 0 0,0 0 0 0 0,1 0 0 0 0,-1 0 0 0 0,0 0 0 0 0,0 0 0 0 0,0 0 0 0 0,0-1 0 0 0,0 1 0 0 0,0 0 0 0 0,0 0 0 0 0,0 0 0 0 0,0 0 0 0 0,0 0 0 0 0,0 0 0 0 0,0 0 0 0 0,0 0 0 0 0,1 0 0 0 0,-1 0 0 0 0,0 0 0 0 0,0 0 0 0 0,0 0 0 0 0,0-1 0 0 0,0 1 0 0 0,0 0 0 0 0,0 0 0 0 0,0 0 0 0 0,0 0 1 0 0,0 0-1 0 0,0 0 0 0 0,0 0 0 0 0,0 0 0 0 0,0 0 0 0 0,0-1 0 0 0,0 1 0 0 0,0 0 0 0 0,0 0 0 0 0,0 0 0 0 0,0 0 0 0 0,0 0 0 0 0,0 0-3 0 0,3-13 115 0 0,7-1-10 0 0,-7 9-12 0 0,-2 1-47 0 0,-2-4-11 0 0,1 8-21 0 0,0-8 80 0 0,0 3-73 0 0,0-3 53 0 0,0-9 85 0 0,0 12-153 0 0,-1-12 141 0 0,-5 10-53 0 0,-1 6-69 0 0,7 1-24 0 0,0 0 0 0 0,0 0 1 0 0,0 0-1 0 0,0 0 1 0 0,0 0-1 0 0,0 0 1 0 0,0 0-1 0 0,0 0 0 0 0,-1 0 1 0 0,1 0-1 0 0,0 0 1 0 0,0 0-1 0 0,0 0 0 0 0,0 0 1 0 0,0 0-1 0 0,0 0 1 0 0,0 0-1 0 0,0 0 0 0 0,0 0 1 0 0,0 0-1 0 0,-1 0 1 0 0,1 0-1 0 0,0 0 0 0 0,0 0 1 0 0,0 0-1 0 0,0 0 1 0 0,0 0-1 0 0,0 0 0 0 0,0-1 1 0 0,0 1-1 0 0,0 0 1 0 0,0 0-1 0 0,0 0 0 0 0,0 0 1 0 0,0 0-1 0 0,0 0 1 0 0,0 0-1 0 0,-1 0 0 0 0,1 0 1 0 0,0 0-1 0 0,0 0 1 0 0,0-1-1 0 0,0 1 0 0 0,0 0 1 0 0,0 0-1 0 0,0 0 1 0 0,0 0-1 0 0,0 0 0 0 0,0 0 1 0 0,0 0-1 0 0,0 0 1 0 0,0 0-1 0 0,0 0 0 0 0,0-1 1 0 0,0 1-1 0 0,1 0 1 0 0,-1 0-2 0 0,0-1 5 0 0,0 1 0 0 0,0-1 1 0 0,0 1-1 0 0,0-1 1 0 0,-1 0-1 0 0,1 1 0 0 0,0-1 1 0 0,0 1-1 0 0,0-1 1 0 0,0 1-1 0 0,-1-1 0 0 0,1 0 1 0 0,0 1-1 0 0,-1-1 0 0 0,1 1 1 0 0,0-1-1 0 0,-1 1-5 0 0,1-1 8 0 0,-1 1 0 0 0,1 0 0 0 0,-1-1 0 0 0,1 1 0 0 0,-1 0 0 0 0,1 0 0 0 0,-1-1 0 0 0,1 1 0 0 0,-1 0 0 0 0,0 0 0 0 0,1 0 0 0 0,-1 0 0 0 0,1-1-1 0 0,-1 1 1 0 0,0 0 0 0 0,1 0 0 0 0,-1 0-8 0 0,-2 0 158 0 0,3 0 2 0 0,-3-2 0 0 0,3 2-158 0 0,-11-10 136 0 0,10 10-132 0 0,1-1 0 0 0,-1 1 0 0 0,1 0 0 0 0,-1-1 0 0 0,1 1 0 0 0,0 0 0 0 0,-1 0 0 0 0,1-1 0 0 0,-1 1 0 0 0,1 0 0 0 0,-1 0 0 0 0,0 0 0 0 0,1 0 0 0 0,-1 0 0 0 0,1 0 0 0 0,-1 0 0 0 0,1 0 0 0 0,-1 0 0 0 0,1 0 0 0 0,-1 0 0 0 0,1 0 0 0 0,-1 0 0 0 0,1 0 0 0 0,-1 0 0 0 0,1 0 0 0 0,-1 1 0 0 0,1-1 0 0 0,-1 0 0 0 0,1 0 0 0 0,-1 1-6 0 0,-4 6 111 0 0,5-7-104 0 0,0 1-1 0 0,0-1 0 0 0,-1 1 1 0 0,1-1-1 0 0,0 0 0 0 0,0 1 1 0 0,-1-1-1 0 0,1 0 1 0 0,0 1-1 0 0,0-1 0 0 0,-1 0 1 0 0,1 0-1 0 0,0 1 0 0 0,-1-1 1 0 0,1 0-1 0 0,-1 0 1 0 0,1 1-1 0 0,0-1 0 0 0,-1 0 1 0 0,1 0-1 0 0,-1 0 1 0 0,1 0-1 0 0,0 0 0 0 0,-1 1 1 0 0,1-1-1 0 0,-1 0 0 0 0,1 0 1 0 0,-1 0-1 0 0,1 0 1 0 0,-1 0-1 0 0,1-1-6 0 0,-6 4 107 0 0,-5 8-13 0 0,6-7 9 0 0,-1-4-64 0 0,1 2-18 0 0,0 11-6 0 0,-23 36 49 0 0,28-47-64 0 0,-1-1 0 0 0,1 1 0 0 0,-1-1 0 0 0,1 1 0 0 0,0-1 0 0 0,0 1 0 0 0,-1-1 0 0 0,1 1 0 0 0,0-1 0 0 0,0 1 0 0 0,1-1 0 0 0,-1 1 0 0 0,0-1 0 0 0,-1 1 0 0 0,1-1 0 0 0,0 1 0 0 0,0-1 0 0 0,-1 1 0 0 0,1-1 0 0 0,-1 1 0 0 0,1-1 0 0 0,-5 8 0 0 0,4-8 0 0 0,0 0 0 0 0,0 1 0 0 0,0-1 0 0 0,0 1 0 0 0,0-1 0 0 0,1 1 0 0 0,-1 0 0 0 0,1-1 0 0 0,-1 1 0 0 0,1 0 0 0 0,0 0 0 0 0,-1-1 0 0 0,1 1 0 0 0,0 0 0 0 0,0 5 0 0 0,0-4 0 0 0,-1-1 0 0 0,1 0 0 0 0,0 0 0 0 0,1 1 0 0 0,-1-1 0 0 0,0 0 0 0 0,1 0 0 0 0,-1 0 0 0 0,1 1 0 0 0,0 0 0 0 0,4 5 0 0 0,-4-7 0 0 0,0 1 0 0 0,0-1 0 0 0,0 1 0 0 0,-1-1 0 0 0,1 1 0 0 0,0 0 0 0 0,-1-1 0 0 0,1 1 0 0 0,-1 0 0 0 0,1-1 0 0 0,-1 1 0 0 0,0 0 0 0 0,0 0 0 0 0,0-1 0 0 0,1 1-3 0 0,-1 0 0 0 0,0 0 1 0 0,0-1-1 0 0,1 1 0 0 0,-1 0 1 0 0,0-1-1 0 0,1 1 0 0 0,0 0 1 0 0,-1-1-1 0 0,1 1 0 0 0,0-1 0 0 0,0 1 1 0 0,0-1-1 0 0,0 1 3 0 0,4 6-22 0 0,12 25 10 0 0,-15-28 12 0 0,-2-4 0 0 0,0 0 0 0 0,1-1 0 0 0,-1 1 0 0 0,0 0 0 0 0,1-1 0 0 0,-1 1 0 0 0,1-1 0 0 0,-1 1 0 0 0,0-1 0 0 0,1 1 0 0 0,-1 0 0 0 0,1-1 0 0 0,-1 0 0 0 0,1 1 0 0 0,0-1 0 0 0,-1 1 0 0 0,1-1 0 0 0,-1 0 0 0 0,1 1 0 0 0,0-1 0 0 0,-1 0 0 0 0,2 1 0 0 0,3 1 0 0 0,-4-1 0 0 0,0-1 0 0 0,0 1 0 0 0,0 0 0 0 0,-1 0 0 0 0,1-1 0 0 0,0 1 0 0 0,0 0 0 0 0,0 0 0 0 0,-1 0 0 0 0,1 0 0 0 0,0 0 0 0 0,-1 0 0 0 0,1 0 0 0 0,-1 0 0 0 0,1 0 0 0 0,-1 1 0 0 0,7 9 0 0 0,6-5 0 0 0,4 5 0 0 0,-16-11 0 0 0,1 1 0 0 0,-1-1 0 0 0,1 1 0 0 0,-1-1 0 0 0,1 0 0 0 0,-1 1 0 0 0,1-1 0 0 0,-1 0 0 0 0,1 0 0 0 0,-1 0 0 0 0,48 0-16 0 0,-19 0-136 0 0,-26-1 96 0 0,-2-1-19 0 0,2-3-49 0 0,3-4-129 0 0,-2-4-234 0 0,-4 12 451 0 0,0 1-1 0 0,0-1 1 0 0,-1 1-1 0 0,1 0 1 0 0,0-1 0 0 0,0 1-1 0 0,0 0 1 0 0,0 0 0 0 0,0 0-1 0 0,0 0 1 0 0,-1 0-1 0 0,1 0 1 0 0,0 0 0 0 0,1 0 36 0 0</inkml:trace>
  <inkml:trace contextRef="#ctx0" brushRef="#br0" timeOffset="2157.81">1869 181 6272 0 0,'0'0'141'0'0,"0"0"23"0"0,0 0 11 0 0,0 2-29 0 0,0 12 5 0 0,0 4 60 0 0,0-14-67 0 0,0 1 86 0 0,0-1-64 0 0,0 0 42 0 0,1 5 37 0 0,5 3-6 0 0,1 2-32 0 0,-5-2-28 0 0,-2-11-155 0 0,0 1 1 0 0,0 0-1 0 0,1-1 0 0 0,-1 1 0 0 0,0 0 0 0 0,1-1 0 0 0,-1 1 0 0 0,1-1 0 0 0,0 1 0 0 0,-1-1 0 0 0,1 1 0 0 0,0-1 0 0 0,0 1-24 0 0,6 11 147 0 0,-4 11 26 0 0,-3-13-75 0 0,-1 1 29 0 0,3-1 8 0 0,4 2 16 0 0,1 0 5 0 0,-5-1-14 0 0,-2-8-85 0 0,0 0 0 0 0,0 0-1 0 0,0 0 1 0 0,1 0 0 0 0,0 0 0 0 0,0-1 0 0 0,0 2-57 0 0,8 9 190 0 0,-6-10-76 0 0,-2-1-52 0 0,-1 7-27 0 0,-1-8-2 0 0,1 5-23 0 0,0 0 85 0 0,0 19 411 0 0,0-22-433 0 0,0-1-37 0 0,0-3-33 0 0,0 0-1 0 0,0 0 1 0 0,0 0 0 0 0,0 0 0 0 0,0 0 0 0 0,0 0 0 0 0,0 1 0 0 0,0-1 0 0 0,0 0 0 0 0,0 0 0 0 0,0 0 0 0 0,0 0 0 0 0,0 0 0 0 0,0 0-1 0 0,0 0 1 0 0,0 0 0 0 0,0 0 0 0 0,0 1 0 0 0,0-1 0 0 0,0 0 0 0 0,0 0 0 0 0,0 0 0 0 0,0 0 0 0 0,0 0 0 0 0,0 0 0 0 0,0 0 0 0 0,0 0-1 0 0,0 0 1 0 0,0 0 0 0 0,0 0 0 0 0,0 0 0 0 0,0 1 0 0 0,0-1 0 0 0,-1 0 0 0 0,1 0 0 0 0,0 0 0 0 0,0 0 0 0 0,0 0 0 0 0,0 0 0 0 0,0 0 0 0 0,0 0-1 0 0,0 0 1 0 0,0 0 0 0 0,0 0 0 0 0,0 0 0 0 0,-1 0 0 0 0,1 0 0 0 0,0 0 0 0 0,0 0 0 0 0,0 0 0 0 0,0 0 0 0 0,0 0 0 0 0,0 0 0 0 0,0 0-1 0 0,0 0 1 0 0,0 0 0 0 0,-1 0-3 0 0,-9 0 127 0 0,7 0-20 0 0,2 5 23 0 0,2 0-89 0 0,-1-2-10 0 0,0 0 45 0 0,0-3-10 0 0,0 0-2 0 0,0 0 9 0 0,0-3 39 0 0,0 3-106 0 0,0-1 0 0 0,0 1 1 0 0,0-1-1 0 0,0 1 0 0 0,0-1 1 0 0,0 1-1 0 0,-1-1 0 0 0,1 0 0 0 0,0 1 1 0 0,0-1-1 0 0,0 1 0 0 0,-1-1 0 0 0,1 1 1 0 0,0 0-1 0 0,0-1 0 0 0,-1 1 0 0 0,1-1 1 0 0,0 1-1 0 0,-1-1 0 0 0,1 1 0 0 0,-1 0 1 0 0,1-1-1 0 0,0 1 0 0 0,-1 0 1 0 0,1-1-1 0 0,-1 1-6 0 0,-7-8 151 0 0,6-4 46 0 0,2-51 299 0 0,0 60-478 0 0,1 1 0 0 0,-1 0-1 0 0,0-1 1 0 0,1 1 0 0 0,0-1 0 0 0,-1 1 0 0 0,1 0 0 0 0,0 0 0 0 0,0-1 0 0 0,0 1 0 0 0,1-1-18 0 0,9-20 120 0 0,-10 17-111 0 0,1 0-8 0 0,0 0 0 0 0,0-1 1 0 0,1 1-1 0 0,0 0 0 0 0,0 1 0 0 0,0-1 0 0 0,1 0 1 0 0,3-3-2 0 0,-6 7 0 0 0,1 0 0 0 0,0 0 0 0 0,-1 0 0 0 0,1 0 0 0 0,-1 0 0 0 0,0-1 0 0 0,1 1 0 0 0,-1 0 0 0 0,0-1 0 0 0,4-8 0 0 0,8-5 0 0 0,-5 8 0 0 0,-4 5 0 0 0,-1 0 0 0 0,1-1 0 0 0,-1 1 0 0 0,0-1 0 0 0,0 0 0 0 0,-1 0 0 0 0,1-1 1 0 0,-3 4-4 0 0,0 1 0 0 0,1-1-1 0 0,-1 0 1 0 0,0 1-1 0 0,1-1 1 0 0,-1 0 0 0 0,0 1-1 0 0,1-1 1 0 0,-1 1 0 0 0,1-1-1 0 0,-1 1 1 0 0,1-1 0 0 0,-1 1-1 0 0,1-1 1 0 0,-1 1-1 0 0,1-1 1 0 0,0 1 0 0 0,-1 0-1 0 0,1-1 1 0 0,0 1 0 0 0,-1 0-1 0 0,1-1 4 0 0,4-1-26 0 0,12-11-218 0 0,-10 7 66 0 0,0 0-89 0 0,-3 4 91 0 0,0 0-35 0 0,1 1-37 0 0,1 1-41 0 0,-3 0-159 0 0,0 0-105 0 0,0-1 80 0 0,-1 1-40 0 0,3-2-599 0 0,2-2-458 0 0,2-5-886 0 0,-9 9 2429 0 0</inkml:trace>
  <inkml:trace contextRef="#ctx0" brushRef="#br0" timeOffset="2522.07">2344 312 5008 0 0,'0'0'108'0'0,"3"0"17"0"0,1 0-69 0 0,14 1 153 0 0,-13 3-157 0 0,-2 4-66 0 0,-3-5 94 0 0,2-3 14 0 0,26 0 109 0 0,-26 0 17 0 0,-2 0 48 0 0,3-3 11 0 0,8-8-7 0 0,-8 9-34 0 0,-3 2-12 0 0,0 0-2 0 0,3-3-11 0 0,-2 2-189 0 0,0 0-8 0 0,0 0 0 0 0,0 0-1 0 0,0 0 1 0 0,0-1 0 0 0,0 1-1 0 0,-1 0 1 0 0,1 0 0 0 0,0-1-1 0 0,0 1 1 0 0,-1-1 0 0 0,1 1-1 0 0,0-2-15 0 0,0-3 92 0 0,-1-2 47 0 0,0-3-5 0 0,0 8-4 0 0,0 1-2 0 0,0-9 0 0 0,0 11-126 0 0,0 0 0 0 0,0 0 1 0 0,0-1-1 0 0,0 1 0 0 0,0 0 0 0 0,0 0 1 0 0,0 0-1 0 0,0 0 0 0 0,0 0 0 0 0,0 0 1 0 0,0 0-1 0 0,0 0 0 0 0,0 0 0 0 0,0 0 1 0 0,0-1-1 0 0,0 1 0 0 0,0 0 1 0 0,0 0-1 0 0,0 0 0 0 0,0 0 0 0 0,0 0 1 0 0,0 0-1 0 0,0 0 0 0 0,0 0 0 0 0,0 0 1 0 0,0 0-1 0 0,0 0 0 0 0,0-1 1 0 0,0 1-1 0 0,0 0 0 0 0,0 0 0 0 0,0 0 1 0 0,0 0-1 0 0,-1 0 0 0 0,1 0 0 0 0,0 0 1 0 0,0 0-1 0 0,0 0 0 0 0,0 0 0 0 0,0 0 1 0 0,0 0-1 0 0,0 0 0 0 0,0 0 1 0 0,0 0-1 0 0,0 0 0 0 0,-1 0 0 0 0,1 0 1 0 0,0 0-1 0 0,0 0 0 0 0,0 0 0 0 0,0 0 1 0 0,0 0-1 0 0,0 0 0 0 0,0 0 0 0 0,0 0 1 0 0,0 0-1 0 0,-1 0-2 0 0,1 0 7 0 0,-1 0-1 0 0,1 0 0 0 0,-1 0 1 0 0,1 0-1 0 0,-1 0 1 0 0,1 0-1 0 0,-1 0 1 0 0,1 0-1 0 0,-1 0 1 0 0,1 0-1 0 0,-1 0 0 0 0,1-1 1 0 0,-1 1-1 0 0,1 0 1 0 0,-1 0-1 0 0,1-1 1 0 0,0 1-1 0 0,-1 0 0 0 0,1-1 1 0 0,-1 1-1 0 0,1 0 1 0 0,0-1-1 0 0,-1 1 1 0 0,1 0-1 0 0,0-1 1 0 0,-1 1-1 0 0,1-1 0 0 0,0 1 1 0 0,0-1-1 0 0,-1 1 1 0 0,1-1-1 0 0,0 1 1 0 0,0-1-1 0 0,0 1 1 0 0,0-1-1 0 0,0 1 0 0 0,0-1 1 0 0,0 1-1 0 0,0-1 1 0 0,0 1-1 0 0,0-1 1 0 0,0 0-7 0 0,0-1 136 0 0,0 2 4 0 0,0 0 16 0 0,0 0 4 0 0,0 0 0 0 0,0 0-10 0 0,0 0-38 0 0,-3 0-14 0 0,-8 0-2 0 0,8 0 0 0 0,3 2 0 0 0,0-1-92 0 0,1-1 1 0 0,-1 1-1 0 0,0-1 1 0 0,0 1 0 0 0,0-1-1 0 0,-1 1 1 0 0,1 0-1 0 0,0-1 1 0 0,0 1-1 0 0,0-1 1 0 0,0 1 0 0 0,0-1-1 0 0,-1 0 1 0 0,1 1-1 0 0,0-1 1 0 0,0 1-1 0 0,-1-1 1 0 0,1 1 0 0 0,0-1-1 0 0,-1 0 1 0 0,1 1-1 0 0,0-1 1 0 0,-1 1-1 0 0,1-1 1 0 0,-1 0 0 0 0,1 0-1 0 0,0 1 1 0 0,-1-1-1 0 0,1 0 1 0 0,-1 0-1 0 0,1 1 1 0 0,-1-1 0 0 0,1 0-1 0 0,-1 0 1 0 0,1 0-1 0 0,-1 0 1 0 0,1 0-1 0 0,-1 0 1 0 0,1 0 0 0 0,-1 0-1 0 0,1 0 1 0 0,-1 0-5 0 0,-5 3 98 0 0,-3 12 13 0 0,8-12-79 0 0,0 1-1 0 0,0 0 1 0 0,0 0 0 0 0,1 0 0 0 0,0 0 0 0 0,0 0 0 0 0,0 0-32 0 0,-4 12 106 0 0,-9 1 12 0 0,0 0-1 0 0,10-1-10 0 0,3 5-4 0 0,0-2-39 0 0,0 43 40 0 0,0-33-21 0 0,0-28-77 0 0,0 1-1 0 0,0-1 0 0 0,0 1 1 0 0,0-1-1 0 0,0 1 0 0 0,1-1 1 0 0,-1 1-1 0 0,0-1 0 0 0,1 1 1 0 0,0-1-6 0 0,9 16 53 0 0,-4-4-32 0 0,-2-11-7 0 0,-1-1 1 0 0,6 15 20 0 0,-8-14-31 0 0,0-1-1 0 0,0 0 1 0 0,-1 0 0 0 0,1 0-1 0 0,0 0 1 0 0,0 0-1 0 0,0 0 1 0 0,0 0-1 0 0,1 0 1 0 0,-1 0-1 0 0,0 0 1 0 0,1 0-4 0 0,-1 0 1 0 0,1-1 0 0 0,-1 1 0 0 0,1-1 0 0 0,-1 0 0 0 0,1 1 0 0 0,-1-1 0 0 0,1 0 0 0 0,-1 0 1 0 0,1 0-1 0 0,-1 0-1 0 0,8 0 56 0 0,-1 0-67 0 0,0 0-75 0 0,0 0-81 0 0,0 0-88 0 0,1 0-95 0 0,0 0-100 0 0,1 0-109 0 0,20 0-451 0 0</inkml:trace>
  <inkml:trace contextRef="#ctx0" brushRef="#br0" timeOffset="3358.97">3081 33 5528 0 0,'0'0'124'0'0,"-2"0"17"0"0,-9 0 11 0 0,8 0 44 0 0,3 0-35 0 0,0 0 34 0 0,-3 0 237 0 0,-1 0-266 0 0,-2 0 151 0 0,-6-1 597 0 0,9-1-643 0 0,0 0-87 0 0,2 0-135 0 0,1 0-36 0 0,-1 0-38 0 0,1-1-45 0 0,0 1 307 0 0,0 2 10 0 0,-3-3 1 0 0,-8-8-6 0 0,9 8-22 0 0,2 3-10 0 0,-3 0-2 0 0,-24 0 402 0 0,7 0-293 0 0,4 0-154 0 0,8 0-126 0 0,0 0-36 0 0,6 0 9 0 0,0 0-1 0 0,1 1 1 0 0,-1-1 0 0 0,1 0 0 0 0,-1 1 0 0 0,0-1 0 0 0,1 1 0 0 0,-1-1 0 0 0,1 1 0 0 0,-1 0 0 0 0,1-1 0 0 0,-1 1 0 0 0,1 0-10 0 0,-13 6 63 0 0,-16-2 33 0 0,14 0-54 0 0,-7 1 81 0 0,-3-3 104 0 0,24-3-211 0 0,0 0 0 0 0,0 0 1 0 0,1 1-1 0 0,-1-1 0 0 0,0 0 1 0 0,1 1-1 0 0,-1 0 0 0 0,0-1 1 0 0,1 1-1 0 0,-1 0 0 0 0,1 0 1 0 0,-1-1-1 0 0,1 1 0 0 0,-1 1-16 0 0,-6 3 61 0 0,-4 0-4 0 0,10-4-52 0 0,0 0 0 0 0,-1 0 1 0 0,1 0-1 0 0,0 1 1 0 0,0-1-1 0 0,0 1 1 0 0,-1 0-6 0 0,0 1 80 0 0,3-3 16 0 0,0 0-2 0 0,0 0-6 0 0,0 3-20 0 0,3 10-54 0 0,11 4-14 0 0,-1-1 0 0 0,-10-11 0 0 0,-3-4 0 0 0,0-1 0 0 0,0 1 0 0 0,1 0 0 0 0,-1-1 0 0 0,0 1 0 0 0,1 0 0 0 0,-1-1 0 0 0,1 1 0 0 0,-1-1 0 0 0,1 1 0 0 0,-1-1 0 0 0,1 1 0 0 0,-1-1 0 0 0,1 1 0 0 0,-1-1 0 0 0,1 1 0 0 0,-1-1 0 0 0,1 0 0 0 0,0 1 0 0 0,-1-1 0 0 0,1 0 0 0 0,0 1 0 0 0,4 1 0 0 0,-3-1 0 0 0,0 1 1 0 0,-1-1-1 0 0,1 1 1 0 0,-1-1 0 0 0,1 1-1 0 0,-1-1 1 0 0,1 1-1 0 0,-1 0 1 0 0,0 0-1 0 0,0 0 1 0 0,0-1 0 0 0,0 1-1 0 0,0 1 0 0 0,0 1 8 0 0,1-1-1 0 0,0 0 1 0 0,0 0 0 0 0,0 0-1 0 0,0 0 1 0 0,1 1-8 0 0,9 7 11 0 0,-6-6-11 0 0,-1 1 0 0 0,0-1 0 0 0,0 2 1 0 0,1 0-1 0 0,-4-3 10 0 0,1 0 1 0 0,-1 0-1 0 0,0 0 0 0 0,0 1 1 0 0,0 1-11 0 0,0-1 1 0 0,0 0 0 0 0,1 0 0 0 0,-1-1 1 0 0,1 1-1 0 0,0 0 0 0 0,0-1 0 0 0,1 0 0 0 0,-1 0 1 0 0,2 1-2 0 0,-1 0 10 0 0,0 0 0 0 0,-1 0 1 0 0,0 0-1 0 0,0 1 0 0 0,0-1 1 0 0,0 1-1 0 0,-1 0 0 0 0,0 0 1 0 0,0 0-1 0 0,0 2-10 0 0,3 8 22 0 0,-5-14-20 0 0,1 0 0 0 0,0 0 0 0 0,0 0 0 0 0,0 0 1 0 0,1 0-1 0 0,-1-1 0 0 0,0 1 0 0 0,1-1 0 0 0,-1 1 0 0 0,1 0-2 0 0,12 14 54 0 0,-10-7-18 0 0,8 15 2 0 0,-9-11 16 0 0,-3-4 8 0 0,0-4-59 0 0,0-2 6 0 0,0-1 45 0 0,0-2-14 0 0,0 0-102 0 0,0 0-46 0 0,0 0-10 0 0,0 0 35 0 0,0 0-2 0 0,0 0-42 0 0,0 0-116 0 0,0 0-214 0 0,0 0-20 0 0,0 0-35 0 0,0 0-136 0 0,-3 0-66 0 0,-10 0-12 0 0</inkml:trace>
  <inkml:trace contextRef="#ctx0" brushRef="#br0" timeOffset="3925.35">2835 295 5072 0 0,'0'0'144'0'0,"0"0"-26"0"0,0 0 9 0 0,0 0 60 0 0,0 0 170 0 0,0 0 314 0 0,0 0 29 0 0,0 0-292 0 0,0 0-179 0 0,0 0-56 0 0,0 0 11 0 0,3 0 52 0 0,24 0 183 0 0,-21-3-246 0 0,-5 3-164 0 0,0-1 10 0 0,0-1 0 0 0,0 1-1 0 0,0 0 1 0 0,1 0-1 0 0,-1 0 1 0 0,1 0 0 0 0,-1 0-1 0 0,1 1 1 0 0,0-1-19 0 0,16-2 145 0 0,1 3-29 0 0,21 1 8 0 0,-4-5-52 0 0,-19-2-53 0 0,-14 5-20 0 0,0 0 1 0 0,0-1 0 0 0,0 1-1 0 0,1 1 1 0 0,-1-1 0 0 0,0 0-1 0 0,0 1 1 0 0,1 0 0 0 0,-1-1 0 0 0,-1 1 0 0 0,0 0 0 0 0,-1 0 0 0 0,1 0 0 0 0,0 0 0 0 0,-1-1 0 0 0,1 1 0 0 0,-1-1 0 0 0,1 1 0 0 0,0-1 0 0 0,-1 0 0 0 0,0 0 0 0 0,1 0 0 0 0,-1 0 0 0 0,13-5 0 0 0,-4 4 0 0 0,0 1-1 0 0,0 0 1 0 0,0 1 0 0 0,0 0 0 0 0,1 1 0 0 0,4-1-13 0 0,-3-1-27 0 0,4-6 12 0 0,-11 4-7 0 0,0 0-36 0 0,3 1-51 0 0,1 2-67 0 0,11 0-137 0 0,2 0-112 0 0,-4 0 49 0 0,0 0-43 0 0,16 0-526 0 0,-26-1 670 0 0,-2-1 47 0 0,4-3-143 0 0,-9 4 329 0 0,1 0 1 0 0,0 0-1 0 0,0 0 1 0 0,-1 0-1 0 0,1 0 1 0 0,0 1 0 0 0,0-1-1 0 0,0 1 1 0 0,0-1-1 0 0,0 1 1 0 0,0 0 0 0 0,0-1-1 0 0,2 1 55 0 0,23 0-200 0 0,-18 0 172 0 0,-1 0 43 0 0,-6 0 81 0 0,-2 0 3 0 0,0 0 33 0 0,0 0-28 0 0,0 0 101 0 0,0 0 181 0 0,0 3 20 0 0,0 8-10 0 0,0-8-51 0 0,0-3-22 0 0,0 2-3 0 0,0 6-130 0 0,0 1-41 0 0,0 3-10 0 0,0 3 21 0 0,0-12-22 0 0,-2 0 16 0 0,-3 2-144 0 0,2 0 109 0 0,1 2 65 0 0,-2 10 306 0 0,4-11-375 0 0,0 0-41 0 0,1 0-24 0 0,-2-5-43 0 0,-13 25-18 0 0,13-22 11 0 0,0 1 0 0 0,0-1 0 0 0,0 0 0 0 0,1 1 0 0 0,-1 0 0 0 0,1-1 0 0 0,0 1 0 0 0,1-1 0 0 0,0 5 0 0 0,0 7 0 0 0,-2-9 0 0 0,1-5 0 0 0,0-1 0 0 0,0 1 0 0 0,0 0 0 0 0,0 0 0 0 0,0-1 0 0 0,0 1 0 0 0,0 0 0 0 0,1-1 0 0 0,-1 1 0 0 0,1 0 0 0 0,-1-1 0 0 0,1 2 0 0 0,6 2 0 0 0,-6-5 0 0 0,-1 0 0 0 0,1 1 0 0 0,-1-1 0 0 0,0 0 0 0 0,1 1 0 0 0,-1-1 0 0 0,1 0 0 0 0,-1 1 0 0 0,0-1 0 0 0,1 0 0 0 0,-1 1 0 0 0,0-1 0 0 0,1 1 0 0 0,-1-1 0 0 0,0 0 0 0 0,0 1 0 0 0,1-1 0 0 0,-1 1 0 0 0,0-1 0 0 0,0 1 0 0 0,0-1 0 0 0,0 1 0 0 0,0-1 0 0 0,0 1 0 0 0,1-1 0 0 0,-1 1 0 0 0,0-1 0 0 0,-1 1 0 0 0,1 0 0 0 0,0-1 0 0 0,0 1 0 0 0,0-1 0 0 0,0 2 0 0 0,0 0 0 0 0,0-1 0 0 0,0 1 0 0 0,0-1 0 0 0,0 1 0 0 0,1-1 0 0 0,-1 0 0 0 0,1 1 0 0 0,-1-1 0 0 0,1 1 0 0 0,12 14-14 0 0,4-2-39 0 0,-16-14 52 0 0,1 1-1 0 0,-1-1 1 0 0,0 1 0 0 0,1-1-1 0 0,-1 0 1 0 0,1 1 0 0 0,-1-1-1 0 0,1 0 1 0 0,-1 0 0 0 0,1 0 1 0 0,-2 0 0 0 0,33 0 0 0 0,-21-1 51 0 0,-10 0-27 0 0,0 0 0 0 0,-1 0 0 0 0,1 0 0 0 0,0 0 0 0 0,-1 0 0 0 0,1 0 0 0 0,0 0 0 0 0,-1-1 0 0 0,1 1 0 0 0,-1 0 0 0 0,0-1-1 0 0,1 0-23 0 0,0 0 20 0 0,12-9 170 0 0,-9 8-132 0 0,-4 3-44 0 0,0 0 1 0 0,-1-1 0 0 0,1 1 0 0 0,0 0 0 0 0,-1-1 0 0 0,1 1-1 0 0,-1 0 1 0 0,1-1 0 0 0,0 1 0 0 0,-1-1 0 0 0,1 1-1 0 0,-1-1 1 0 0,1 1 0 0 0,-1-1 0 0 0,0 1 0 0 0,1-1 0 0 0,-1 0-1 0 0,1 1 1 0 0,-1-1 0 0 0,0 0 0 0 0,0 1 0 0 0,1-1-15 0 0,1-5 60 0 0,3-2 46 0 0,-4 7-89 0 0,0-1-1 0 0,0 1 1 0 0,0-1 0 0 0,0 1-1 0 0,0-1 1 0 0,-1 1 0 0 0,1-1 0 0 0,-1 0-1 0 0,1 1 1 0 0,-1-1 0 0 0,0 0-1 0 0,1 0 1 0 0,-1 1 0 0 0,0-1-17 0 0,0 0 11 0 0,0 0-1 0 0,0 0 1 0 0,0 1 0 0 0,1-1 0 0 0,-1 0 0 0 0,1 1 0 0 0,-1-1 0 0 0,1 0 0 0 0,0 1 0 0 0,-1-1-1 0 0,1 1 1 0 0,0-1 0 0 0,0 1 0 0 0,0-1 0 0 0,0 1 0 0 0,0 0 0 0 0,1-1 0 0 0,0 1-11 0 0,0-3 76 0 0,-1 1-35 0 0,-1-7-24 0 0,-1 8-2 0 0,2-11 3 0 0,-1 10-9 0 0,1 0 1 0 0,-1-1-1 0 0,0 1 0 0 0,0 0 1 0 0,-1-1-1 0 0,1 1 1 0 0,-1 0-1 0 0,1-1 1 0 0,-1 1-1 0 0,0-1-9 0 0,-19-34 95 0 0,7 11-59 0 0,11 22-34 0 0,-1 1-6 0 0,-22-20 59 0 0,8 10-44 0 0,12 12-11 0 0,5 2 0 0 0,-1-1 0 0 0,0 1 0 0 0,0 0 0 0 0,1 0 0 0 0,-1-1 0 0 0,1 1 0 0 0,-1-1 0 0 0,0 1 0 0 0,1 0 0 0 0,-1-1 0 0 0,1 1 0 0 0,-1-1 0 0 0,1 0 0 0 0,-1 1 0 0 0,1-1 0 0 0,0 1 0 0 0,-1-1 0 0 0,1 0 0 0 0,0 1 0 0 0,-1-1 0 0 0,1 0 0 0 0,0 0 0 0 0,-3-4 0 0 0,2 4-2 0 0,1 0 0 0 0,-1 0 0 0 0,0 0 0 0 0,0 0 1 0 0,0 0-1 0 0,0 0 0 0 0,0 0 0 0 0,0 0 0 0 0,0 0 0 0 0,-1 0 2 0 0,-14-8-53 0 0,0-1-65 0 0,13 6-54 0 0,1 0 90 0 0,4-4 15 0 0,-2 8 42 0 0,0-3-87 0 0,0 3 8 0 0,0 0-42 0 0,0 0-126 0 0,0 0-233 0 0,0 0 291 0 0,0 0-5 0 0,0 0-50 0 0,0 0-106 0 0,0 0-124 0 0,0 0-105 0 0,0 0-225 0 0,0 0-527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26.96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312 312 7800 0 0,'0'0'174'0'0,"0"0"29"0"0,-3 0 13 0 0,-11 0-68 0 0,4 0-68 0 0,-4 0-18 0 0,8 0 12 0 0,1-3 57 0 0,-8-6-19 0 0,2 6-6 0 0,1 2 28 0 0,-3 0 63 0 0,2-1 26 0 0,-2-4 38 0 0,0-1-6 0 0,1 6-37 0 0,9 1-171 0 0,-31 1 462 0 0,20 4-301 0 0,2 2-49 0 0,7-4 10 0 0,3-3-150 0 0,1 1 1 0 0,-1-1-1 0 0,0 0 0 0 0,1 1 0 0 0,-1-1 0 0 0,0 1 1 0 0,1-1-1 0 0,-1 1 0 0 0,1 0 0 0 0,-1 0 0 0 0,0 0-19 0 0,-1 1 21 0 0,1 0 0 0 0,0 0-1 0 0,-1 0 1 0 0,1 0-1 0 0,0 0 1 0 0,0 1 0 0 0,0-1-1 0 0,0 1 1 0 0,0-1 0 0 0,0 2-21 0 0,-3 7 23 0 0,5-10-23 0 0,0 1 1 0 0,-1-1 0 0 0,1 0-1 0 0,-1 0 1 0 0,1 0 0 0 0,-1 0-1 0 0,1 0 1 0 0,-1 0 0 0 0,0 0-1 0 0,0 0 1 0 0,1 0-1 0 0,-1 0 1 0 0,0 0 0 0 0,0 0-1 0 0,0 0 1 0 0,0-1 0 0 0,0 1-1 0 0,-1 0 0 0 0,-5 2 15 0 0,6-3-14 0 0,1 0 0 0 0,-1 1 0 0 0,1-1 0 0 0,-1 0 0 0 0,1 0 0 0 0,-1 0 0 0 0,1 1 0 0 0,0-1 0 0 0,-1 0 0 0 0,1 1 0 0 0,-1-1 0 0 0,1 0 0 0 0,-1 1 0 0 0,1-1 1 0 0,0 1-1 0 0,-1-1 0 0 0,1 0 0 0 0,0 1 0 0 0,0-1 0 0 0,-1 1 0 0 0,1-1 0 0 0,0 1 0 0 0,0-1 0 0 0,0 1 0 0 0,-1-1 0 0 0,1 1 0 0 0,0-1 0 0 0,0 1 0 0 0,0-1 0 0 0,0 1 0 0 0,0-1 0 0 0,0 1 0 0 0,0 0 0 0 0,0-1 0 0 0,0 1 0 0 0,0-1 0 0 0,1 1 0 0 0,-1-1-1 0 0,0 2 0 0 0,-1 0 0 0 0,1 0 0 0 0,0 0 1 0 0,0-1-1 0 0,-1 1 0 0 0,1 0 0 0 0,-1 0 0 0 0,0-1 1 0 0,0 1-1 0 0,1 0 0 0 0,-1-1 0 0 0,0 1 1 0 0,0 0-1 0 0,-1-1-2 0 0,1 1 1 0 0,1-1 0 0 0,-1 1 0 0 0,0 0 0 0 0,0-1 0 0 0,1 1 0 0 0,-1 0-1 0 0,1 0 1 0 0,-1 0 0 0 0,1 0 0 0 0,0-1 0 0 0,-1 1 0 0 0,1 0 1 0 0,0 97-60 0 0,0-98 60 0 0,1 1 0 0 0,-1 0 0 0 0,0 0 0 0 0,0-1 0 0 0,1 1 0 0 0,-1 0 0 0 0,1-1 0 0 0,-1 1 0 0 0,1-1 0 0 0,0 1 0 0 0,0 0 0 0 0,0-1 0 0 0,0 0 0 0 0,0 1 0 0 0,4 6 0 0 0,-2 2-13 0 0,-3-10 12 0 0,0 0-1 0 0,0 1 1 0 0,0-1 0 0 0,0 0 0 0 0,0 0 0 0 0,0 1-1 0 0,0-1 1 0 0,0 0 0 0 0,0 0 0 0 0,0 1 0 0 0,1-1-1 0 0,-1 0 1 0 0,0 0 0 0 0,0 0 0 0 0,0 1-1 0 0,0-1 1 0 0,1 0 0 0 0,-1 0 0 0 0,0 0 0 0 0,0 1-1 0 0,0-1 1 0 0,1 0 0 0 0,-1 0 0 0 0,0 0-1 0 0,0 0 1 0 0,1 1 1 0 0,25 12-19 0 0,-24-12 19 0 0,31 16-54 0 0,-31-17 53 0 0,-1 1 0 0 0,1-1 0 0 0,-1 1 0 0 0,0-1 0 0 0,1 0 0 0 0,-1 0 0 0 0,1 1 0 0 0,-1-1 0 0 0,1 0 0 0 0,0 0 1 0 0,-2 0 0 0 0,16 0 0 0 0,15 1 7 0 0,-13-5 39 0 0,-13 1-47 0 0,28-15 39 0 0,-31 17-33 0 0,1-1 0 0 0,-1 0 0 0 0,1 0-1 0 0,-1 0 1 0 0,0-1 0 0 0,1 1 0 0 0,-1 0 0 0 0,0-1-1 0 0,-1 1 1 0 0,2-3-5 0 0,2-5 30 0 0,-4 7-26 0 0,0 1 0 0 0,0-1 0 0 0,0 1-1 0 0,1 0 1 0 0,-1 0 0 0 0,1 0 0 0 0,-1 0 0 0 0,1 0-1 0 0,0 0-3 0 0,3-4 15 0 0,-1 0 0 0 0,0 0 1 0 0,0 0-1 0 0,0 0 0 0 0,-1-1 0 0 0,0 0-15 0 0,0 1 16 0 0,-2 4-15 0 0,0 0 0 0 0,0-1 0 0 0,-1 1 1 0 0,1 0-1 0 0,-1-1 0 0 0,1 1 0 0 0,-1-1 0 0 0,0 1 0 0 0,0-1 1 0 0,-1-2-2 0 0,3-12 9 0 0,4 3 20 0 0,-5 13-27 0 0,0 0 0 0 0,0-1 0 0 0,0 1 0 0 0,-1-1-1 0 0,1 1 1 0 0,-1-1 0 0 0,1 0 0 0 0,-1 1 0 0 0,1-1 0 0 0,-1 1 0 0 0,0-1 0 0 0,0 0 0 0 0,0 1-2 0 0,0-101 64 0 0,0 99-64 0 0,0-1 0 0 0,-1 1 0 0 0,1-1 0 0 0,-1 1 0 0 0,0-1 0 0 0,0 1 0 0 0,0-1 0 0 0,-1 0 0 0 0,-4-13 0 0 0,0-10 10 0 0,0 14 16 0 0,5 11-24 0 0,0 1 0 0 0,0-1 0 0 0,0 1 0 0 0,1-1 0 0 0,-1 1 0 0 0,0-1 0 0 0,1 0 0 0 0,-1 1 0 0 0,1-1 0 0 0,0 0 0 0 0,0 0 0 0 0,0 1 0 0 0,-1-1 0 0 0,2 0-2 0 0,-2-2 0 0 0,1 1 0 0 0,0-1 0 0 0,-1 0 0 0 0,0 1 0 0 0,0-1 0 0 0,0 1 0 0 0,0 0 0 0 0,-1-2 0 0 0,-4-11 0 0 0,0-12 0 0 0,0 15 0 0 0,5 11 0 0 0,0 1 0 0 0,0-1 0 0 0,0 1 0 0 0,1-1 0 0 0,-1 1 0 0 0,1-1 0 0 0,-1 1 0 0 0,1-1 0 0 0,-1 0 0 0 0,1 1 0 0 0,0-1 0 0 0,0 0 0 0 0,0 1 0 0 0,0-46 53 0 0,0 45-109 0 0,0 2-21 0 0,2 0 10 0 0,2 0 54 0 0,-2-1 6 0 0,0 1 1 0 0,1 0-1 0 0,-1 0 1 0 0,0 0 0 0 0,0 1-1 0 0,0-1 1 0 0,0 0-1 0 0,0 1 1 0 0,1 0 0 0 0,-1-1 6 0 0,5 12 0 0 0,-7-11 0 0 0,0 0 0 0 0,1 0 0 0 0,-1 0 0 0 0,1 0 0 0 0,-1 0 0 0 0,1 0 0 0 0,0 0 0 0 0,-1 0 0 0 0,1 0 0 0 0,0 0 0 0 0,0 0 0 0 0,0 0 0 0 0,0-1 0 0 0,0 1 0 0 0,0 0 0 0 0,0 0 0 0 0,6 2 0 0 0,-6-3 0 0 0,-1 0 0 0 0,1 1 0 0 0,0-1 0 0 0,-1 1 0 0 0,1-1 0 0 0,0 0 0 0 0,-1 1 0 0 0,1-1 0 0 0,-1 1 0 0 0,1-1 0 0 0,-1 1 0 0 0,1 0 0 0 0,-1-1 0 0 0,1 1 0 0 0,-1-1 0 0 0,0 1 0 0 0,1 0 0 0 0,-1-1 0 0 0,0 1 0 0 0,1 0 0 0 0,-1 0 0 0 0,0-1 0 0 0,0 1 0 0 0,0 0 0 0 0,0 0 0 0 0,0-1 0 0 0,0 1 0 0 0,1 2 0 0 0,12 22 41 0 0,-9-18-18 0 0,0 0 1 0 0,0 0 0 0 0,0 1 0 0 0,0 3-24 0 0,7 9 53 0 0,-8-16-34 0 0,0 0 0 0 0,0 1 0 0 0,-1 0 0 0 0,0-1 0 0 0,1 3-19 0 0,-1 1 33 0 0,-1-1-1 0 0,-1 0 1 0 0,1 1 0 0 0,-1-1 0 0 0,0 1 0 0 0,-1 2-33 0 0,0-3 32 0 0,1 1 1 0 0,0-1-1 0 0,0 0 1 0 0,1 1-1 0 0,0-1 1 0 0,1 3-33 0 0,3 7 107 0 0,-3-14-77 0 0,-1 0 0 0 0,0 1 0 0 0,0-1 0 0 0,0 1 0 0 0,0-1 0 0 0,0 1 0 0 0,-1-1 1 0 0,0 3-31 0 0,0 7 119 0 0,0-3-32 0 0,0 16 71 0 0,2-12-94 0 0,5 0-32 0 0,-1-2-6 0 0,-4 0 24 0 0,-2 17 40 0 0,0-9 76 0 0,-3-20-113 0 0,-8 0-56 0 0,8 0-73 0 0,3 0-53 0 0,0 0-20 0 0,0 0 42 0 0,0 0-9 0 0,0 0-60 0 0,0 0-167 0 0,0 0-302 0 0,3 0-26 0 0,11 0-7 0 0</inkml:trace>
  <inkml:trace contextRef="#ctx0" brushRef="#br0" timeOffset="279.81">508 180 6592 0 0,'3'0'149'0'0,"-2"1"-140"0"0,-1-1-1 0 0,1 0 0 0 0,-1 0 1 0 0,1 0-1 0 0,-1 0 1 0 0,1 0-1 0 0,-1-1 1 0 0,1 1-1 0 0,-1 0 1 0 0,1 0-1 0 0,-1 0 0 0 0,1 0 1 0 0,-1 0-1 0 0,1-1 1 0 0,-1 1-1 0 0,0 0 1 0 0,1-1-1 0 0,-1 1 1 0 0,1 0-1 0 0,-1 0 0 0 0,0-1 1 0 0,1 1-1 0 0,-1-1 1 0 0,0 1-1 0 0,1 0 1 0 0,-1-1-1 0 0,0 1 1 0 0,1-1-1 0 0,-1 1 0 0 0,0-1 1 0 0,0 1-1 0 0,0-1 1 0 0,0 1-1 0 0,1-1 1 0 0,-1 1-1 0 0,0-1 1 0 0,0 1-1 0 0,0-1 0 0 0,0 1 1 0 0,0-1-1 0 0,0 1 1 0 0,0-1-9 0 0,0 1 2 0 0,0 0 1 0 0,0 0 0 0 0,0 0 0 0 0,0-1-1 0 0,0 1 1 0 0,0 0 0 0 0,-1 0-1 0 0,1 0 1 0 0,0 0 0 0 0,0 0-1 0 0,0 0 1 0 0,0 0 0 0 0,0 0-1 0 0,0 0 1 0 0,1-1 0 0 0,-1 1 0 0 0,0 0-1 0 0,0 0 1 0 0,0 0 0 0 0,0 0-1 0 0,0 0 1 0 0,0 0 0 0 0,0 0-1 0 0,0 0 1 0 0,0 0 0 0 0,0 0-1 0 0,0 0 1 0 0,0-1 0 0 0,0 1-1 0 0,0 0 1 0 0,0 0 0 0 0,0 0 0 0 0,0 0-1 0 0,0 0 1 0 0,1 0 0 0 0,-1 0-1 0 0,0 0 1 0 0,0 0 0 0 0,0 0-1 0 0,0 0 1 0 0,0 0 0 0 0,0 0-1 0 0,0 0 1 0 0,0 0 0 0 0,0 0 0 0 0,0 0-1 0 0,1 0 1 0 0,-1 0 0 0 0,0 0-1 0 0,0 0 1 0 0,0 0 0 0 0,0 0-1 0 0,0 0 1 0 0,0 0 0 0 0,0 0-1 0 0,0 0 1 0 0,0 0-3 0 0,7 0 49 0 0,-3 0 26 0 0,-1 0 77 0 0,0 3 176 0 0,15 8 446 0 0,-11-7-478 0 0,1 0 49 0 0,0 2 69 0 0,0 2 86 0 0,-4-4-354 0 0,0-1-33 0 0,0 1 0 0 0,0 0 1 0 0,0 0-1 0 0,-1 1 0 0 0,1 1-113 0 0,1 3 214 0 0,0 1-27 0 0,4 6 20 0 0,1 6-10 0 0,-6-10-77 0 0,2 1 69 0 0,-1-5-73 0 0,1 2 48 0 0,-4 7 36 0 0,-2-14-165 0 0,0 1 0 0 0,1-1 1 0 0,-1 0-1 0 0,1 0 0 0 0,0 0 1 0 0,0 1-1 0 0,0 1-35 0 0,8 14 217 0 0,-5-5-31 0 0,-5 4-59 0 0,-1 0-35 0 0,6-3 31 0 0,1-7-58 0 0,-4-6-51 0 0,0-1 0 0 0,0 1 0 0 0,0-1 0 0 0,0 1 0 0 0,0-1 0 0 0,-1 1 0 0 0,1 0 0 0 0,-1-1 0 0 0,1 1 0 0 0,-1 0 0 0 0,1-1 0 0 0,-1 1 0 0 0,0 0 0 0 0,0 0-14 0 0,0 3 32 0 0,0 2 1 0 0,0 11 54 0 0,0-16-54 0 0,0-1-66 0 0,0-1-76 0 0,0 0-145 0 0,0 0-220 0 0,0 0 265 0 0,0 0-36 0 0,0 0-79 0 0,0 0 110 0 0,0 0-42 0 0,0 0-45 0 0,0 0-41 0 0,0 0-448 0 0,0 0-301 0 0,0 0-705 0 0</inkml:trace>
  <inkml:trace contextRef="#ctx0" brushRef="#br0" timeOffset="3057.15">574 0 11104 0 0,'0'0'324'0'0,"-3"0"-3"0"0,-2 0-241 0 0,-1 0-65 0 0,3 0-110 0 0,3 0 30 0 0,0 0-46 0 0,0 0-59 0 0,0 0-96 0 0,0 0-113 0 0,0 0-102 0 0,0 0 65 0 0,0 0-37 0 0,0 0-535 0 0,0 0-422 0 0,0 0-800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57.10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313 1 5904 0 0,'0'0'132'0'0,"-2"0"17"0"0,-20 0 192 0 0,17 0-320 0 0,2 0-56 0 0,-31 2 203 0 0,34-2-160 0 0,-1 1-1 0 0,0-1 1 0 0,1 0 0 0 0,-1 0-1 0 0,0 1 1 0 0,1-1-1 0 0,-1 0 1 0 0,1 1 0 0 0,-1-1-1 0 0,1 1 1 0 0,-1-1 0 0 0,1 0-1 0 0,-1 1 1 0 0,1-1-1 0 0,0 1 1 0 0,-1-1 0 0 0,1 1-8 0 0,-4 3 54 0 0,1-1 98 0 0,-1-2-67 0 0,0 0-44 0 0,-1-2-22 0 0,2 0 28 0 0,-4 1 18 0 0,4 0-47 0 0,1 0 1 0 0,0-1-1 0 0,0 2 0 0 0,-1-1 0 0 0,1 0 1 0 0,0 0-1 0 0,0 1 0 0 0,0-1 0 0 0,-1 1 1 0 0,0 0-19 0 0,-5 4 53 0 0,6-4-42 0 0,1 0 0 0 0,0 0 0 0 0,-1 0 0 0 0,1 0-1 0 0,-1-1 1 0 0,0 1 0 0 0,1 0 0 0 0,-1-1 0 0 0,0 0 0 0 0,1 1 0 0 0,-1-1-1 0 0,0 0 1 0 0,0 0 0 0 0,0 1-11 0 0,-4-2 14 0 0,4 1-15 0 0,0 0 0 0 0,1 0 0 0 0,-1 0 0 0 0,0 0 0 0 0,1 0 0 0 0,-1 0 0 0 0,0 0 0 0 0,0 1 1 0 0,1-1-1 0 0,-1 1 0 0 0,0-1 0 0 0,-1 1 1 0 0,-2 10-64 0 0,-9-5 48 0 0,-2 7 16 0 0,0 1 0 0 0,2-9 0 0 0,8 6 18 0 0,-4-5 70 0 0,4 7-4 0 0,1-4-47 0 0,-2 4-4 0 0,5 1 24 0 0,2-12-52 0 0,0 0 0 0 0,-1 0 0 0 0,1-1 0 0 0,-1 1 0 0 0,1 0 0 0 0,-1 0 0 0 0,0-1 0 0 0,0 1 0 0 0,0 0 0 0 0,0-1 0 0 0,0 1 0 0 0,0-1 0 0 0,0 1 0 0 0,0-1 0 0 0,-1 1-5 0 0,-2 5 86 0 0,5 3-63 0 0,-1-8-4 0 0,0 22 70 0 0,0-1-37 0 0,3-18 15 0 0,8 6 10 0 0,-9-8-10 0 0,1 0-3 0 0,-1-2-55 0 0,-1 0 0 0 0,1 0 0 0 0,-1 1 0 0 0,1-1 0 0 0,0 0 0 0 0,-1 0 1 0 0,1-1-1 0 0,0 1 0 0 0,0 0 0 0 0,0-1 0 0 0,0 1 0 0 0,0-1 0 0 0,1 1-9 0 0,13 0 112 0 0,2-1 43 0 0,-15 0-124 0 0,10 1 97 0 0,19-1 173 0 0,-23-1-236 0 0,-3-1-39 0 0,0-5 39 0 0,-4 3-26 0 0,12-2 75 0 0,-7 3-52 0 0,-3 1-16 0 0,-1 1 0 0 0,1-1 1 0 0,0 0-1 0 0,-1 0 1 0 0,1 0-1 0 0,-1-1 0 0 0,0 1 1 0 0,0-1-1 0 0,0 1 1 0 0,2-4-47 0 0,0-4 117 0 0,0 1-38 0 0,2-5 1 0 0,-5 9-59 0 0,-2 5-16 0 0,1-1 0 0 0,-1 0 0 0 0,0 1 0 0 0,1-1 0 0 0,-1 0-1 0 0,0 1 1 0 0,1-1 0 0 0,-1 1 0 0 0,1-1 0 0 0,-1 0 0 0 0,1 1 0 0 0,-1-1-1 0 0,1 1 1 0 0,-1 0 0 0 0,1-1 0 0 0,-1 1 0 0 0,1-1 0 0 0,0 1 0 0 0,-1 0-1 0 0,1-1 1 0 0,0 1 0 0 0,0 0-5 0 0,4-3 20 0 0,-4 3-15 0 0,0-1 1 0 0,0 0-1 0 0,0 0 0 0 0,0 1 1 0 0,0-1-1 0 0,0 0 1 0 0,0 0-1 0 0,0 0 1 0 0,0 0-1 0 0,0 0 1 0 0,0-1-1 0 0,-1 1 0 0 0,1 0 1 0 0,-1 0-1 0 0,1 0 1 0 0,0-1-1 0 0,-1 1 1 0 0,0 0-1 0 0,1-1 0 0 0,-1 1 1 0 0,0 0-1 0 0,0-1 1 0 0,0 1-1 0 0,0 0 1 0 0,0-2-6 0 0,0 3 2 0 0,0-1 1 0 0,0 1 0 0 0,0-1-1 0 0,0 1 1 0 0,0-1 0 0 0,0 1 0 0 0,0-1-1 0 0,0 1 1 0 0,0-1 0 0 0,0 1-1 0 0,0-1 1 0 0,0 1 0 0 0,0-1-1 0 0,0 1 1 0 0,1-1 0 0 0,-1 1 0 0 0,0-1-1 0 0,0 1 1 0 0,1-1 0 0 0,-1 1-1 0 0,0-1 1 0 0,1 1 0 0 0,-1 0-1 0 0,0-1 1 0 0,1 1 0 0 0,-1 0-1 0 0,0-1 1 0 0,1 1 0 0 0,-1 0 0 0 0,1-1-1 0 0,-1 1 1 0 0,1 0-3 0 0,6-5 42 0 0,-2-6 11 0 0,6 6-42 0 0,-10 4-11 0 0,-1 0 0 0 0,0 0 0 0 0,1 1 0 0 0,-1-1 0 0 0,0 0 0 0 0,1 0 0 0 0,-1 0 0 0 0,0 0 0 0 0,0 0 0 0 0,0 0 0 0 0,0 1 0 0 0,0-1 0 0 0,0 0 0 0 0,0-1 0 0 0,0-6 32 0 0,0 5 51 0 0,0 6 166 0 0,0 5-70 0 0,0-1-92 0 0,0-1-47 0 0,0 0-40 0 0,0-5-11 0 0,0 1-1 0 0,0-1 1 0 0,0 0 0 0 0,1 0-1 0 0,-1 1 1 0 0,0-1-1 0 0,1 0 1 0 0,-1 0 0 0 0,1 0-1 0 0,-1 1 1 0 0,1-1-1 0 0,0 0 12 0 0,9 12-70 0 0,-8-12 64 0 0,0 1 1 0 0,-1-1 0 0 0,0 1-1 0 0,1 0 1 0 0,-1 0 0 0 0,0-1-1 0 0,0 1 1 0 0,0 0 0 0 0,0 0-1 0 0,0 0 1 0 0,0 0-1 0 0,0 0 1 0 0,-1 0 0 0 0,1 0-1 0 0,-1 0 1 0 0,0 0 0 0 0,1 1 5 0 0,-1-2-3 0 0,0 1 0 0 0,0-1 1 0 0,0 0-1 0 0,0 1 1 0 0,0-1-1 0 0,0 0 0 0 0,1 1 1 0 0,-1-1-1 0 0,1 0 1 0 0,-1 1-1 0 0,1-1 0 0 0,-1 0 1 0 0,1 0-1 0 0,-1 0 0 0 0,1 0 1 0 0,0 1-1 0 0,0-1 1 0 0,0 0-1 0 0,0 0 0 0 0,0 0 1 0 0,0-1-1 0 0,0 1 1 0 0,0 0-1 0 0,0 0 0 0 0,1 0 3 0 0,7 2-11 0 0,-8-3 11 0 0,-1 0 0 0 0,0 0 0 0 0,1 0 0 0 0,-1 0 0 0 0,0 0 0 0 0,0 0-1 0 0,1 0 1 0 0,-1 0 0 0 0,0 0 0 0 0,0 1 0 0 0,1-1 0 0 0,-1 0 0 0 0,0 0 0 0 0,0 0 0 0 0,0 0 0 0 0,1 0 0 0 0,-1 1 0 0 0,0-1 0 0 0,0 0 0 0 0,0 0 0 0 0,1 0 0 0 0,-1 1 0 0 0,0-1 0 0 0,0 0 0 0 0,0 0-1 0 0,0 1 1 0 0,14 25 3 0 0,-13-23-3 0 0,4 8 6 0 0,-5-10-3 0 0,1 0 1 0 0,-1 0 0 0 0,0 1-1 0 0,1-1 1 0 0,0 0 0 0 0,-1 0-1 0 0,1 0 1 0 0,-1 0 0 0 0,1 0-1 0 0,0 0 1 0 0,0 0 0 0 0,0 0-1 0 0,0 0 1 0 0,-1-1 0 0 0,1 1-1 0 0,0 0 1 0 0,0 0 0 0 0,1 0-4 0 0,4 0 23 0 0,-2 0-3 0 0,5 16 69 0 0,-8-16-88 0 0,0 0 0 0 0,0 0 0 0 0,0 1 0 0 0,-1-1 0 0 0,1 0 0 0 0,0 0 0 0 0,0 0 0 0 0,1 0 0 0 0,-1 0 0 0 0,0-1 0 0 0,0 1 0 0 0,1 0-1 0 0,-1 0 104 0 0,1-1-33 0 0,1 1-29 0 0,0 0-127 0 0,1-1-123 0 0,-1 0-119 0 0,1 0-114 0 0,-1 0-109 0 0,0 0-104 0 0,-1 0 83 0 0,0 0-56 0 0,0 0-755 0 0,-1 0-782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57.5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7856 0 0,'0'13'174'0'0,"0"-10"29"0"0,0-3 13 0 0,0 3-31 0 0,0 44-134 0 0,0 0 86 0 0,0-10 23 0 0,0 9 71 0 0,0-44-230 0 0,0 0 0 0 0,0 0 1 0 0,1-1-1 0 0,-1 1 0 0 0,0 0 0 0 0,1-1 0 0 0,-1 1 1 0 0,1 0-1 0 0,0-1 0 0 0,0 1 0 0 0,-1-1 0 0 0,1 1 0 0 0,0-1 1 0 0,0 1-1 0 0,0-1 0 0 0,1 0 0 0 0,-1 1 0 0 0,1-1-1 0 0,0 2 28 0 0,-2-3-96 0 0,0 0-48 0 0,0 0-10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55.20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248 328 2992 0 0,'13'14'65'0'0,"-10"-11"7"0"0,-3-3 10 0 0,0 0 30 0 0,0 0 81 0 0,0 0 36 0 0,0 0 10 0 0,0 0 17 0 0,0 0 67 0 0,0 0 27 0 0,0 0 9 0 0,-3-3 10 0 0,1 1-261 0 0,-1-1-57 0 0,2 1 0 0 0,-1 1 25 0 0,1-1 46 0 0,-1 1 58 0 0,0-2 71 0 0,2 3 181 0 0,0 0-22 0 0,-3 0-88 0 0,-1 0-248 0 0,1-1 99 0 0,-1 0 61 0 0,-3-3 387 0 0,3 1-317 0 0,2 2-211 0 0,0 0-49 0 0,0 0-59 0 0,0 0-69 0 0,-12-5 396 0 0,9-1-99 0 0,5 7-202 0 0,0-1 0 0 0,0 1-1 0 0,-1 0 1 0 0,1-1 0 0 0,0 1 0 0 0,0-1 0 0 0,-1 1 0 0 0,1 0-1 0 0,0-1 1 0 0,0 1 0 0 0,-1 0 0 0 0,1 0 0 0 0,0-1 0 0 0,-1 1-1 0 0,1 0 1 0 0,-1 0 0 0 0,1-1 0 0 0,0 1 0 0 0,-1 0 0 0 0,1 0 0 0 0,-1 0-1 0 0,1 0 1 0 0,-1 0 0 0 0,1-1 0 0 0,0 1 0 0 0,-1 0 0 0 0,1 0-1 0 0,-1 0 1 0 0,1 0 0 0 0,-1 0 0 0 0,1 1-11 0 0,-6-4 227 0 0,5 2-200 0 0,-1-1 0 0 0,1 1 0 0 0,-1 0 1 0 0,1 0-1 0 0,-1 0 0 0 0,1 0 0 0 0,-1 0 1 0 0,0 1-1 0 0,0-1 0 0 0,1 0 0 0 0,-1 1 1 0 0,0-1-1 0 0,-1 1-27 0 0,-13-2 230 0 0,6 2-78 0 0,0 0 33 0 0,5 0-74 0 0,3 0-95 0 0,-30 2 378 0 0,18 2-229 0 0,2 4-36 0 0,9-5-22 0 0,1 0-37 0 0,2-1-26 0 0,0 1-26 0 0,-1 2 20 0 0,-10 1 61 0 0,6 5-3 0 0,-2-7-38 0 0,7-4-57 0 0,-1 1 0 0 0,1-1 0 0 0,-1 0 1 0 0,1 0-1 0 0,-1 1 0 0 0,1-1 0 0 0,-1 0 0 0 0,1 1 0 0 0,0-1 1 0 0,-1 1-1 0 0,1-1 0 0 0,0 0 0 0 0,-1 1 0 0 0,1-1 1 0 0,0 1-1 0 0,0-1 0 0 0,0 1 0 0 0,-1-1 0 0 0,1 1 0 0 0,0-1 1 0 0,0 1-1 0 0,0-1 0 0 0,0 1 0 0 0,0-1 0 0 0,0 1 1 0 0,0-1-1 0 0,0 1 0 0 0,0-1 0 0 0,0 1 0 0 0,0-1 0 0 0,0 1 1 0 0,0 0-2 0 0,0-1 0 0 0,0 1 0 0 0,0 0 0 0 0,0 0 0 0 0,0-1 0 0 0,0 1 0 0 0,0 0 0 0 0,0-1 0 0 0,0 1 0 0 0,0 0 0 0 0,-1-1 0 0 0,1 1 0 0 0,0 0 0 0 0,-1-1 0 0 0,1 1 0 0 0,0 0 0 0 0,-1-1 0 0 0,1 1 0 0 0,-1-1 0 0 0,1 1 0 0 0,-1-1 0 0 0,1 1 0 0 0,-1-1 0 0 0,1 1 0 0 0,-1-1 0 0 0,1 1 0 0 0,-1-1 0 0 0,0 0 0 0 0,1 1 0 0 0,-1-1 0 0 0,1 1 0 0 0,-1-1 0 0 0,1 1 0 0 0,-1-1 0 0 0,1 1 0 0 0,-1-1 0 0 0,1 1 0 0 0,-1-1 0 0 0,1 1 0 0 0,0 0 0 0 0,-1-1 0 0 0,1 1 0 0 0,0 0 0 0 0,-1-1 0 0 0,1 1 0 0 0,0 0 0 0 0,0-1 0 0 0,0 1 0 0 0,0 0 0 0 0,0-1 0 0 0,0 1 0 0 0,0 0 0 0 0,0 0 0 0 0,0-1 0 0 0,-1 13 0 0 0,1-10 0 0 0,-1 0 0 0 0,1 1 0 0 0,0-1 0 0 0,0 0 0 0 0,1 1 0 0 0,-1-1 0 0 0,1 0 0 0 0,-1 1 0 0 0,1-1 0 0 0,0 1 0 0 0,5 4 0 0 0,-5-7 0 0 0,0 1 0 0 0,-1-1 0 0 0,1 1 0 0 0,0-1 0 0 0,0 1 0 0 0,0 0 0 0 0,-1-1 0 0 0,1 1 0 0 0,-1 0 0 0 0,0-1 0 0 0,1 1 0 0 0,-1 0 0 0 0,0-1 0 0 0,0 1 0 0 0,0 0 0 0 0,0 0 0 0 0,1 0 0 0 0,-1-1 0 0 0,0 1 0 0 0,1 0 0 0 0,-1-1 0 0 0,1 1 0 0 0,-1 0 0 0 0,1-1 0 0 0,0 1 0 0 0,0-1 0 0 0,0 1 0 0 0,0-1 0 0 0,0 1 0 0 0,4 6 0 0 0,-4-4 0 0 0,1 0 0 0 0,0 0 0 0 0,0 0 0 0 0,0 0 0 0 0,0 0 0 0 0,1-1 0 0 0,0 1 0 0 0,0-1 0 0 0,0 0 0 0 0,0 1 0 0 0,6 4 0 0 0,-5-4 0 0 0,0 0 0 0 0,0-1 0 0 0,1 1 0 0 0,-1-1 0 0 0,1 0 0 0 0,0-1 0 0 0,-1 1 0 0 0,1-1 0 0 0,2 0 0 0 0,4 3 0 0 0,0-1 0 0 0,0 1 0 0 0,6 4 0 0 0,1 1 0 0 0,-14-9-12 0 0,1 1 1 0 0,-1-2 0 0 0,1 1-1 0 0,-1 0 1 0 0,1-1 0 0 0,-1 0-1 0 0,1 0 1 0 0,-1 0 0 0 0,5-1 11 0 0,8 0 6 0 0,-16 1-4 0 0,0 0 0 0 0,1 0 0 0 0,-1 0 0 0 0,0 0 0 0 0,1 0 0 0 0,-1-1 1 0 0,0 1-1 0 0,1 0 0 0 0,-1-1 0 0 0,0 1 0 0 0,0-1 0 0 0,1 1 0 0 0,-1-1 0 0 0,0 0 1 0 0,0 0-1 0 0,0 1 0 0 0,0-1 0 0 0,0 0 0 0 0,0 0 0 0 0,0 0 0 0 0,0 0 1 0 0,0 0-1 0 0,0 0 0 0 0,-1 0 0 0 0,2-1-2 0 0,0-4 3 0 0,2-1 34 0 0,4 3 46 0 0,-3 1-39 0 0,-4 3-36 0 0,0-1 0 0 0,0 1 0 0 0,0-1 1 0 0,0 1-1 0 0,-1-1 0 0 0,1 0 0 0 0,0 0 1 0 0,0 1-1 0 0,0-1 0 0 0,-1 0 0 0 0,1 0 1 0 0,0 0-1 0 0,-1 0 0 0 0,1 0 0 0 0,-1 0 1 0 0,1 0-1 0 0,-1 0 0 0 0,0 0 0 0 0,1 0 1 0 0,-1-1-9 0 0,1-22 209 0 0,-2 21-184 0 0,1 0-1 0 0,0 0 1 0 0,0-1-1 0 0,0 1 1 0 0,0 0-1 0 0,1 0 1 0 0,-1 0-1 0 0,1 0 1 0 0,0 0-1 0 0,0 0 1 0 0,0 0-25 0 0,0 1 12 0 0,0 1 0 0 0,0-1 1 0 0,-1 0-1 0 0,1 0 0 0 0,-1 0 1 0 0,1 0-1 0 0,-1 0 1 0 0,1 0-1 0 0,-1 0 0 0 0,0-1-12 0 0,-5-17 75 0 0,4 16-68 0 0,-2-15 24 0 0,3 17-27 0 0,0 1 0 0 0,0-1 0 0 0,0 1 0 0 0,0-1 0 0 0,0 1 0 0 0,0 0 1 0 0,-1-1-1 0 0,1 1 0 0 0,-1-1 0 0 0,0 0-4 0 0,-10-12 11 0 0,9 13-11 0 0,0-1 0 0 0,1 0 0 0 0,-1 0 0 0 0,0 0 0 0 0,1 0 0 0 0,-1 0 0 0 0,1 0 0 0 0,0 0 0 0 0,-1-2 0 0 0,-2-9 0 0 0,4 10 0 0 0,-1 0 0 0 0,0 0 0 0 0,0 0 0 0 0,0 0 0 0 0,-1 0 0 0 0,1 0 0 0 0,-1 0 0 0 0,1 0 0 0 0,-1 1 0 0 0,0-1 0 0 0,0 1 0 0 0,0-1 0 0 0,0 1 0 0 0,-1 0 0 0 0,1-1 0 0 0,-1 1 0 0 0,1 0 0 0 0,-2 0 0 0 0,-23-14-28 0 0,23 13-4 0 0,0 1 1 0 0,1-1-1 0 0,-1 0 1 0 0,1 0 0 0 0,0 0-1 0 0,0-1 1 0 0,0 1-1 0 0,0-1 1 0 0,0-1 31 0 0,0-3-91 0 0,0 3 51 0 0,1 3-30 0 0,0 1-14 0 0,-1 1-43 0 0,-1-1-53 0 0,-1 1-63 0 0,4 0 218 0 0,0 0 0 0 0,1 0 0 0 0,-1 0 0 0 0,0 0 0 0 0,1 0 0 0 0,-1 0 0 0 0,0 0 0 0 0,1 0 0 0 0,-1 0 1 0 0,0-1-1 0 0,0 1 0 0 0,1 0 0 0 0,-1-1 0 0 0,1 1 0 0 0,-1 0 25 0 0,1-1-27 0 0,-1 0 0 0 0,1 0 0 0 0,-1 0 0 0 0,1 1 0 0 0,0-1 0 0 0,0 0 1 0 0,-1 0-1 0 0,1 0 0 0 0,0 0 0 0 0,0 0 0 0 0,0 0 0 0 0,0 1 0 0 0,0-1 1 0 0,0-1 26 0 0</inkml:trace>
  <inkml:trace contextRef="#ctx0" brushRef="#br0" timeOffset="850.83">854 66 4952 0 0,'0'0'108'0'0,"0"0"17"0"0,0 0 11 0 0,0 0-38 0 0,0 0 4 0 0,0 0 49 0 0,0 0 141 0 0,0 0 258 0 0,-3 0 24 0 0,3 0-576 0 0,-1 0 48 0 0,0 1 41 0 0,-2-1 35 0 0,-3 1 245 0 0,-11-3 635 0 0,12-1-727 0 0,-9-7 67 0 0,1 7-37 0 0,13 3-300 0 0,0 0 1 0 0,0 0-1 0 0,0 0 1 0 0,0 0-1 0 0,0 0 0 0 0,-1 0 1 0 0,1 0-1 0 0,0 0 1 0 0,0 0-1 0 0,0 0 1 0 0,0 0-1 0 0,0 0 1 0 0,0 0-1 0 0,0 0 0 0 0,0 0 1 0 0,0 0-1 0 0,0 0 1 0 0,-1 0-1 0 0,1 0 1 0 0,0 0-1 0 0,0 0 1 0 0,0 0-1 0 0,0 0 1 0 0,0 0-1 0 0,0 0 0 0 0,0 0 1 0 0,0-1-1 0 0,0 1 1 0 0,0 0-1 0 0,0 0 1 0 0,0 0-1 0 0,-1 0 1 0 0,1 0-1 0 0,0 0 0 0 0,0 0 1 0 0,0 0-1 0 0,0 0 1 0 0,0 0-1 0 0,0 0 1 0 0,0 0-1 0 0,0-1 1 0 0,0 1-1 0 0,0 0 1 0 0,0 0-1 0 0,0 0 0 0 0,0 0 1 0 0,0 0-1 0 0,0 0 1 0 0,0 0-1 0 0,0 0 1 0 0,0 0-1 0 0,0 0 1 0 0,0-1-1 0 0,0 1 0 0 0,0 0 1 0 0,0 0-1 0 0,0 0-5 0 0,0-11 236 0 0,0 11-232 0 0,0 0-1 0 0,0 0 1 0 0,0 0-1 0 0,0 0 1 0 0,1 0-1 0 0,-1 0 1 0 0,0-1-1 0 0,0 1 1 0 0,0 0-1 0 0,0 0 0 0 0,0 0 1 0 0,0 0-1 0 0,0 0 1 0 0,0 0-1 0 0,0 0 1 0 0,0 0-1 0 0,-1 0 1 0 0,1-1-1 0 0,0 1 1 0 0,0 0-1 0 0,0 0 1 0 0,0 0-1 0 0,0 0 0 0 0,0 0 1 0 0,0 0-1 0 0,0 0 1 0 0,0 0-1 0 0,0 0 1 0 0,0 0-1 0 0,0 0 1 0 0,0 0-1 0 0,0 0 1 0 0,0-1-1 0 0,0 1 1 0 0,0 0-1 0 0,-1 0 0 0 0,1 0 1 0 0,0 0-1 0 0,0 0 1 0 0,0 0-1 0 0,0 0 1 0 0,0 0-1 0 0,0 0 1 0 0,0 0-1 0 0,0 0 1 0 0,0 0-1 0 0,0 0 1 0 0,-1 0-1 0 0,1 0 0 0 0,0 0 1 0 0,0 0-1 0 0,0 0 1 0 0,0 0-1 0 0,0 0 1 0 0,0 0-1 0 0,0 0 1 0 0,0 0-4 0 0,-13-3 179 0 0,-2-7 36 0 0,10 7 31 0 0,-4 1-76 0 0,-3-4 32 0 0,-2-1 11 0 0,2 6-40 0 0,-1 1-66 0 0,1 0-37 0 0,-26 0 45 0 0,19 0-41 0 0,3 1 8 0 0,0 6-21 0 0,-1-1 4 0 0,1-4 27 0 0,2 1-16 0 0,4 3-50 0 0,1-1-24 0 0,-24 11-2 0 0,17-13 11 0 0,15-4-8 0 0,0 1-1 0 0,1 0 1 0 0,-1 0 0 0 0,0 0 0 0 0,0 0 0 0 0,0 1-1 0 0,0-1 1 0 0,0 0 0 0 0,0 0 0 0 0,1 0 0 0 0,-1 1 0 0 0,0-1-1 0 0,0 0 1 0 0,0 1 0 0 0,0-1-3 0 0,-4 11 25 0 0,1-9-6 0 0,1-1 2 0 0,-7 16 13 0 0,0-1-34 0 0,9-15-2 0 0,0 1 1 0 0,1-1 0 0 0,0 1 0 0 0,-1-1 0 0 0,1 0 0 0 0,0 1 0 0 0,0-1-1 0 0,0 1 1 0 0,0-1 0 0 0,0 1 1 0 0,0-2 0 0 0,0 2-5 0 0,0 0 0 0 0,0 0 1 0 0,1 0-1 0 0,-1-1 1 0 0,0 1-1 0 0,1 0 1 0 0,0 0-1 0 0,-1 0 0 0 0,1-1 1 0 0,0 1-1 0 0,0 0 1 0 0,0-1-1 0 0,0 1 5 0 0,0-1-4 0 0,0 1 0 0 0,0-1 0 0 0,0 1-1 0 0,0 0 1 0 0,-1 0 0 0 0,1-1 0 0 0,-1 1 0 0 0,1 0 0 0 0,-1 0 0 0 0,1 0 0 0 0,-1-1-1 0 0,0 1 1 0 0,0 0 4 0 0,0-1 0 0 0,0 0-1 0 0,0 0 0 0 0,0 0 0 0 0,1 0 1 0 0,-1-1-1 0 0,0 1 0 0 0,0 0 0 0 0,0 0 1 0 0,1 0-1 0 0,-1-1 0 0 0,0 1 0 0 0,1 0 1 0 0,-1 0-1 0 0,1-1 0 0 0,-1 1 0 0 0,1 0 1 0 0,-1-1-1 0 0,1 1 0 0 0,-1-1 0 0 0,1 1 1 0 0,0-1-1 0 0,-1 1 0 0 0,1-1 0 0 0,0 1 1 0 0,0-1-1 0 0,-1 1 0 0 0,1-1 0 0 0,0 0 1 0 0,0 1 0 0 0,1-1-3 0 0,-1 1 0 0 0,0-1 0 0 0,0 1 0 0 0,0 0 1 0 0,0-1-1 0 0,0 1 0 0 0,0 0 0 0 0,0 0 0 0 0,0 0 0 0 0,0 0 1 0 0,0 0-1 0 0,0 0 0 0 0,0 0 0 0 0,-1 0 0 0 0,1 0 3 0 0,4 10-10 0 0,-4-9 10 0 0,0 1 0 0 0,0-1 0 0 0,1 0 0 0 0,-1 1 0 0 0,0-1 0 0 0,1 0 0 0 0,0 0 0 0 0,-1 0 0 0 0,1 0 0 0 0,12 11 0 0 0,-7-7 0 0 0,0 1 0 0 0,-1 0 0 0 0,0 0 0 0 0,4 5 0 0 0,-6-5 0 0 0,-3-5 0 0 0,1 0 0 0 0,-1 0 0 0 0,0 0 0 0 0,1 0 0 0 0,0 0 0 0 0,-1 0 0 0 0,1-1 0 0 0,0 1 0 0 0,0 0 0 0 0,0-1 0 0 0,0 0 0 0 0,0 1 0 0 0,0-1 0 0 0,2 1 0 0 0,-2-1 0 0 0,0 0 0 0 0,-1 1 0 0 0,1-1 0 0 0,-1 1 0 0 0,1-1 0 0 0,-1 1 0 0 0,1 0 0 0 0,-1-1 0 0 0,0 1 0 0 0,0 0 0 0 0,0 0 0 0 0,0 0 0 0 0,0 1 0 0 0,0 0 0 0 0,1 0 0 0 0,0 1 0 0 0,0-1 0 0 0,0 0 0 0 0,0-1 0 0 0,1 2 0 0 0,30 29 0 0 0,-20-17 0 0 0,4 17 53 0 0,-14-29-40 0 0,-3 1-22 0 0,0 4 46 0 0,0 9 61 0 0,0-18-95 0 0,0 1 1 0 0,0 0-1 0 0,0-1 1 0 0,0 1-1 0 0,0 0 1 0 0,-1 0-1 0 0,1-1 1 0 0,0 1 0 0 0,0 0-1 0 0,0-1 1 0 0,-1 1-1 0 0,1 0 1 0 0,0-1-1 0 0,-1 1 1 0 0,1-1-4 0 0,-11 6 0 0 0,8 1-43 0 0,3-3-33 0 0,0-4 76 0 0,0 5-299 0 0,0-1 68 0 0,-1 0-15 0 0,-1-1 85 0 0,-3 0-81 0 0,0-3 5 0 0,2 0-281 0 0</inkml:trace>
  <inkml:trace contextRef="#ctx0" brushRef="#br0" timeOffset="1100.22">346 312 6272 0 0,'0'0'141'0'0,"0"0"23"0"0,0 0 11 0 0,3 0-29 0 0,41 0-82 0 0,-26 0 52 0 0,-3 0 74 0 0,-5 0-53 0 0,1 0 35 0 0,5 0 26 0 0,23 0 294 0 0,-26-1-392 0 0,-2-1-74 0 0,6-3 28 0 0,-10 3-30 0 0,0 0 0 0 0,0 1 0 0 0,0 0 0 0 0,0 0 0 0 0,0 0-1 0 0,0 1-23 0 0,18-3 78 0 0,-3-2 42 0 0,-14 2-47 0 0,1 1 0 0 0,-1 1 0 0 0,0 0 0 0 0,1 0 0 0 0,3 0-73 0 0,34 1 255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58.2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6592 0 0,'0'0'149'0'0,"0"0"23"0"0,0 0 11 0 0,0 0 3 0 0,0 0 13 0 0,0 0 8 0 0,0 0 1 0 0,0 3-11 0 0,0-1-218 0 0,-1 2 120 0 0,2 11 298 0 0,0-10-326 0 0,1-1-65 0 0,11 12 58 0 0,-9-12-56 0 0,-1 1-1 0 0,1-1 1 0 0,-1 1 0 0 0,0 0-1 0 0,-1 0 1 0 0,1 0 0 0 0,-1 0-1 0 0,0 2-7 0 0,8 14 6 0 0,1-2 26 0 0,-8-6 33 0 0,1 4 68 0 0,-3-15-110 0 0,0 0 0 0 0,0-1 1 0 0,0 1-1 0 0,1 0 0 0 0,-1 0 0 0 0,0 0 0 0 0,1-1 1 0 0,0 1-24 0 0,-1 0 23 0 0,1-1 1 0 0,-1 1 0 0 0,0 0-1 0 0,1 0 1 0 0,-1-1 0 0 0,0 1-1 0 0,0 0 1 0 0,0 1-24 0 0,3 13 150 0 0,0-2-47 0 0,4 3 50 0 0,2-2-43 0 0,2 5 9 0 0,-5-5-32 0 0,8 24 181 0 0,-11-27-215 0 0,-1-3-35 0 0,-2-5-23 0 0,5 14 23 0 0,-5-14-11 0 0,0 0 1 0 0,0 0 0 0 0,1 0 0 0 0,0 0-1 0 0,0 0 1 0 0,2 3-8 0 0,-2-3 7 0 0,1-1 0 0 0,-1 1 0 0 0,0 0 1 0 0,-1 0-1 0 0,1 0 0 0 0,-1 0 0 0 0,0 0 0 0 0,0 1-7 0 0,3 8 38 0 0,-3-11-32 0 0,0 0 1 0 0,0 0 0 0 0,0 0 0 0 0,0-1 0 0 0,0 1-1 0 0,1 0 1 0 0,-1 0 0 0 0,1-1 0 0 0,-1 1 0 0 0,1-1-7 0 0,-1 1 6 0 0,1-1 0 0 0,-1 1 1 0 0,1-1-1 0 0,-1 1 1 0 0,0 0-1 0 0,1-1 0 0 0,-1 1 1 0 0,0 0-1 0 0,0 0 1 0 0,-1 0-7 0 0,2 16 43 0 0,-2-4 28 0 0,1-7 1 0 0,2 1 35 0 0,8 5 145 0 0,-9-9-24 0 0,0-1-103 0 0,-2 2-65 0 0,-1 0-44 0 0,1-2 38 0 0,0 3-20 0 0,2 1-24 0 0,-1-6-9 0 0,0-1 0 0 0,-1 0 1 0 0,1 1-1 0 0,-1-1 1 0 0,1 0-1 0 0,0 0 1 0 0,0 1-1 0 0,-1-1 0 0 0,1 0 1 0 0,0 0-1 0 0,-1 0 1 0 0,1 0-1 0 0,0 0 1 0 0,-1 0-1 0 0,1 0-1 0 0,-1 0 0 0 0,3 0 101 0 0,-3 0-1 0 0,0 0-10 0 0,0 0-1 0 0,0 0 7 0 0,-3-12 71 0 0,-2 2-82 0 0,4 9-80 0 0,0 0 0 0 0,0 0-1 0 0,1 0 1 0 0,-1 0-1 0 0,1 0 1 0 0,-1 0 0 0 0,1 0-1 0 0,-1 0 1 0 0,1 0 0 0 0,0 0-1 0 0,-1 0 1 0 0,1 0 0 0 0,0 0-1 0 0,0-1 1 0 0,0 1 0 0 0,0 0-1 0 0,0 0 1 0 0,0 0 0 0 0,0 0-1 0 0,0 0 1 0 0,0-1 0 0 0,0 1-1 0 0,1 0 1 0 0,-1 0-5 0 0,5-8 10 0 0,-4 8-5 0 0,0 0 0 0 0,0-1 1 0 0,0 1-1 0 0,0-1 0 0 0,0 0 1 0 0,-1 1-1 0 0,1-1 0 0 0,-1 1 0 0 0,1-1 1 0 0,-1 0-1 0 0,1 0 0 0 0,-1 1 1 0 0,0-1-1 0 0,0 0-5 0 0,0 0 1 0 0,0 0 1 0 0,0 0-1 0 0,1 1 1 0 0,-1-1-1 0 0,1 0 0 0 0,-1 0 1 0 0,1 0-1 0 0,-1 1 1 0 0,1-1-1 0 0,0 0 0 0 0,0 1 1 0 0,0-1-1 0 0,0 0-1 0 0,0 1 0 0 0,0-1 0 0 0,0 1-1 0 0,0-1 1 0 0,0 0 0 0 0,-1 1 0 0 0,1-1-1 0 0,0 0 1 0 0,-1 0 0 0 0,1 0-1 0 0,-1 1 1 0 0,0-1 0 0 0,0 0 0 0 0,0 0 0 0 0,0 0 0 0 0,1 0 0 0 0,-1 0 0 0 0,0 0 0 0 0,1 1 0 0 0,-1-1 0 0 0,1 0 0 0 0,-1 0 0 0 0,1 1 0 0 0,0-1 0 0 0,0 0 0 0 0,0 1 0 0 0,0-1 0 0 0,0 1 0 0 0,0-1 0 0 0,0 1 0 0 0,0 0 0 0 0,1-1 0 0 0,-1 1 0 0 0,1 0 0 0 0,11-16 0 0 0,-10 12 0 0 0,-3 4 0 0 0,0 0 0 0 0,1 0 0 0 0,-1 1 0 0 0,0-1 0 0 0,1 1 0 0 0,-1-1 0 0 0,0 0 0 0 0,1 1 0 0 0,-1-1 0 0 0,1 1 0 0 0,-1-1 0 0 0,1 1 0 0 0,-1-1 0 0 0,1 1 0 0 0,-1-1 0 0 0,1 1 0 0 0,0 0 0 0 0,-1-1 0 0 0,1 1 0 0 0,0 0 0 0 0,-1-1 0 0 0,1 1 0 0 0,5-2 0 0 0,10-12-34 0 0,-15 13 29 0 0,1-1 0 0 0,-1 1 0 0 0,1 0 0 0 0,-1-1 0 0 0,1 1 0 0 0,-1 0 0 0 0,1 0-1 0 0,0 0 1 0 0,-1 0 0 0 0,1 0 0 0 0,0 1 0 0 0,0-1 0 0 0,0 0 0 0 0,0 1 0 0 0,-1-1 0 0 0,1 1-1 0 0,0 0 1 0 0,1-1 5 0 0,-2 1-2 0 0,1 0 0 0 0,-1 0 0 0 0,1 1 0 0 0,-1-1 0 0 0,1 0-1 0 0,-1 0 1 0 0,1 1 0 0 0,-1-1 0 0 0,1 1 0 0 0,-1-1 2 0 0,32 17-64 0 0,-17-4 21 0 0,-2 4 33 0 0,-14-16 11 0 0,1 0 0 0 0,-1 1 0 0 0,1-1 0 0 0,-1 1 0 0 0,0-1 0 0 0,1 1 0 0 0,-1-1 0 0 0,0 1 0 0 0,0-1 0 0 0,0 1-1 0 0,0 1 10 0 0,0-1 0 0 0,0 1 1 0 0,0-1-1 0 0,0 1 0 0 0,0-1 0 0 0,-1 1 0 0 0,1-1 0 0 0,-1 1 0 0 0,1-1 0 0 0,-1 1 0 0 0,0-1 0 0 0,0 1 0 0 0,0-1 0 0 0,-1 0 0 0 0,1 0 0 0 0,0 1 1 0 0,-1-1-1 0 0,0 0-10 0 0,-4 1 64 0 0,5-3-58 0 0,0 0 0 0 0,-1 1 1 0 0,1-1-1 0 0,0 0 0 0 0,-1 0 1 0 0,1 1-1 0 0,0-1 0 0 0,-1 1 0 0 0,1-1 1 0 0,0 1-1 0 0,0 0 0 0 0,0-1 1 0 0,-1 1-1 0 0,1 0 0 0 0,0 0 1 0 0,0 0-1 0 0,0 0 0 0 0,0 0 1 0 0,0 0-1 0 0,1 0 0 0 0,-1 0 1 0 0,0 0-1 0 0,0 1-6 0 0,-1 3 23 0 0,1-5-17 0 0,1 1-1 0 0,0 0 1 0 0,0-1 0 0 0,-1 1 0 0 0,1 0 0 0 0,0-1 0 0 0,-1 1-1 0 0,1-1 1 0 0,-1 1 0 0 0,1 0 0 0 0,-1-1 0 0 0,1 1 0 0 0,-1-1-1 0 0,1 0 1 0 0,-1 1 0 0 0,0-1 0 0 0,1 1 0 0 0,-1-1 0 0 0,1 0-1 0 0,-1 1 1 0 0,0-1 0 0 0,0 0-6 0 0,-4 3 24 0 0,-11 10 47 0 0,-1 1-44 0 0,16-13-21 0 0,-1-1-1 0 0,0 1 0 0 0,1-1 1 0 0,-1 0-1 0 0,0 1 0 0 0,0-1 1 0 0,1 0-1 0 0,-1 0 0 0 0,0 0 1 0 0,0 0-6 0 0,-23 0 43 0 0,4 0-92 0 0,15 0-60 0 0,1 1 95 0 0,-4 3 49 0 0,7-3-56 0 0,-1 1-37 0 0,1-1-56 0 0,-1 1-68 0 0,0-1-83 0 0,1 1-97 0 0,-1-1-111 0 0,1-1 190 0 0,0 0-34 0 0,0 1-34 0 0,1-1-37 0 0,-1 0-39 0 0,0 0-40 0 0,-5 0-1111 0 0,-3 0-898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59.52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 0 8832 0 0,'0'0'258'0'0,"0"0"2"0"0,-1 0-193 0 0,-1 0-39 0 0,-25 0-3 0 0,24 0 50 0 0,3 0 20 0 0,0 0 1 0 0,0 0-32 0 0,0 0-128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00.11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312 52 6648 0 0,'0'0'149'0'0,"-2"0"23"0"0,-2 0-104 0 0,-12 0 113 0 0,6-3-87 0 0,1-2-60 0 0,8 4-34 0 0,-1 0 0 0 0,1 0 0 0 0,-1 0 0 0 0,1 0-1 0 0,-1 1 1 0 0,1-1 0 0 0,-1 0 0 0 0,0 1 0 0 0,1-1-1 0 0,-1 1 1 0 0,0 0 0 0 0,1 0 0 0 0,-1-1 0 0 0,0 1 0 0 0,-18-2 27 0 0,7-4 56 0 0,0 1 59 0 0,-7 2 62 0 0,9 1 138 0 0,-2-4 62 0 0,0-1-4 0 0,1 6-64 0 0,-9 1 99 0 0,2 0-46 0 0,-1 0-42 0 0,-2 0-42 0 0,18-1-281 0 0,4 1-23 0 0,0-1 0 0 0,0 1-1 0 0,0 0 1 0 0,-1 0 0 0 0,1 0-1 0 0,0 0 1 0 0,0 0 0 0 0,0 0-1 0 0,0 0 1 0 0,-1 0-1 0 0,1 0 1 0 0,0 0 0 0 0,0 0-1 0 0,0 0 1 0 0,0 0 0 0 0,-1 0-1 0 0,1 0 1 0 0,0 0 0 0 0,0 0-1 0 0,0 0 1 0 0,0 0-1 0 0,0 0 1 0 0,-1 0 0 0 0,1 0-1 0 0,0 0 1 0 0,0 1 0 0 0,0-1-1 0 0,0 0 1 0 0,0 0 0 0 0,-1 0-1 0 0,1 0 1 0 0,0 0-1 0 0,0 0 0 0 0,-4 6 34 0 0,-2 5 35 0 0,1-3-54 0 0,4-6-15 0 0,0-1 0 0 0,0 1-1 0 0,0-1 1 0 0,0 1 0 0 0,1-1 0 0 0,-1 1 0 0 0,0 0 0 0 0,1-1 0 0 0,0 1 0 0 0,-1 0 0 0 0,1-1 0 0 0,0 1 0 0 0,0 0 0 0 0,-1 0 0 0 0,2-1 0 0 0,-1 1 0 0 0,0-1 0 0 0,-1 1 0 0 0,1-1 0 0 0,0 1 0 0 0,0-1 0 0 0,-1 1 0 0 0,1-1 0 0 0,-1 1 0 0 0,1-1 0 0 0,-5 7 0 0 0,4-7 0 0 0,0 1 0 0 0,0-1 0 0 0,0 1 0 0 0,0-1 0 0 0,1 1 0 0 0,-1-1 0 0 0,0 1 0 0 0,1 0 0 0 0,-1-1 0 0 0,1 1 0 0 0,-1-1 0 0 0,1 1 0 0 0,0 0 0 0 0,0 0 0 0 0,0-1 0 0 0,0 1 0 0 0,0 0 0 0 0,0-1 0 0 0,0 1 0 0 0,0 0 0 0 0,1 0 0 0 0,-1-1 0 0 0,1 1 0 0 0,0 0 0 0 0,4 7 0 0 0,-4-8 0 0 0,0 1 0 0 0,0-1 0 0 0,0 1 0 0 0,-1-1 0 0 0,1 1 0 0 0,0-1 0 0 0,-1 1 0 0 0,1 0 0 0 0,-1-1 0 0 0,1 1 0 0 0,-1 0 0 0 0,0-1 0 0 0,0 1 0 0 0,0 0 0 0 0,0 0 0 0 0,0-1 0 0 0,0 1 0 0 0,1-1 0 0 0,-1 1 0 0 0,0-1 0 0 0,0 1 0 0 0,1-1 0 0 0,-1 1 0 0 0,1-1 0 0 0,-1 0 0 0 0,5 8 0 0 0,-4-8 0 0 0,0 1 0 0 0,0-1 0 0 0,0 1 0 0 0,0-1 0 0 0,0 1 0 0 0,-1-1 0 0 0,1 1 0 0 0,-1 0 0 0 0,1-1 0 0 0,-1 1 0 0 0,0 0 0 0 0,1 0 0 0 0,-1-1 0 0 0,0 1 0 0 0,0 0 0 0 0,0 0 0 0 0,0 0 0 0 0,0-1 0 0 0,1 1 0 0 0,-1 0 0 0 0,1 0 0 0 0,-1-1 0 0 0,1 1 0 0 0,0 0 0 0 0,0-1 0 0 0,-1 1 0 0 0,1-1 0 0 0,0 1 0 0 0,0-1 0 0 0,0 1 0 0 0,1-1 0 0 0,-1 0 0 0 0,0 1 0 0 0,1-1 0 0 0,-1 0 0 0 0,27 25 0 0 0,-19-21 0 0 0,3 0 0 0 0,-3 0 0 0 0,-8-4 0 0 0,1 0 0 0 0,-1 0 0 0 0,1-1 0 0 0,-1 1 0 0 0,1 0 0 0 0,-1 0 0 0 0,1-1 0 0 0,0 1 0 0 0,-1-1 0 0 0,1 0 0 0 0,0 1 0 0 0,-1-1 0 0 0,1 0 0 0 0,0 0 0 0 0,10 0 23 0 0,1 0 38 0 0,27 0 229 0 0,-23 0-210 0 0,-14 0-65 0 0,-1-1-1 0 0,1 1 0 0 0,-1-1 0 0 0,1 0 1 0 0,-1 0-1 0 0,1 0 0 0 0,-1 0 1 0 0,1 0-1 0 0,-1-1 0 0 0,0 1 0 0 0,0-1 1 0 0,0 1-1 0 0,0-1 0 0 0,0 0 1 0 0,0 0-1 0 0,0 0 0 0 0,0 0 0 0 0,0-2-14 0 0,1 2 18 0 0,-1-1-1 0 0,1 0 0 0 0,0 1 0 0 0,-1-1 0 0 0,1 1 0 0 0,0 0 1 0 0,1 0-18 0 0,7-6 77 0 0,-7-3-8 0 0,0 0-23 0 0,3 5 10 0 0,-3 4-32 0 0,1-12 2 0 0,0 6-2 0 0,2-5 3 0 0,-5-2 42 0 0,-2-1 15 0 0,0-28 238 0 0,0 42-234 0 0,0 2 0 0 0,0 0 1 0 0,0 0 6 0 0,0 0 1 0 0,0 0 0 0 0,0 2-16 0 0,3 12-64 0 0,2-6-16 0 0,-4-6 0 0 0,0-1 0 0 0,0 1 0 0 0,-1-1 0 0 0,1 1 0 0 0,0-1 0 0 0,0 1 0 0 0,-1 0 0 0 0,1-1 0 0 0,-1 1 0 0 0,0 0 0 0 0,1-1 0 0 0,-1 1 0 0 0,0 0 0 0 0,0 0 0 0 0,0 5 0 0 0,0-5 0 0 0,0 1 0 0 0,-1-1 0 0 0,2 0 0 0 0,-1 0 0 0 0,0 1 0 0 0,0-1 0 0 0,1 0 0 0 0,-1 0 0 0 0,1 0 0 0 0,0 1 0 0 0,3 6-1 0 0,8 18-21 0 0,-3-8-55 0 0,-1-3-62 0 0,-3-4 94 0 0,1-2 39 0 0,-5-7 62 0 0,1 0 1 0 0,0 0-1 0 0,-1 0 0 0 0,2-1 0 0 0,-1 1 1 0 0,0-1-1 0 0,1 1-56 0 0,2 2 53 0 0,0-1-100 0 0,-1-2-97 0 0,-2 1-118 0 0,-1-2 77 0 0,0-1-36 0 0,0 1-313 0 0,-1 0 63 0 0,1-1-48 0 0,1 2-623 0 0,0 0 271 0 0,2 3-446 0 0,4 2-719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00.61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231 2 7568 0 0,'0'0'166'0'0,"-3"0"29"0"0,0 0-141 0 0,2 0-26 0 0,-3 0 30 0 0,-4 0 70 0 0,-6 0 104 0 0,7 0-117 0 0,1 0 37 0 0,-11 0 393 0 0,14 0-74 0 0,0 0-19 0 0,-3 0-226 0 0,2-1-148 0 0,1 1 1 0 0,0 0 0 0 0,0 0-1 0 0,-1 0 1 0 0,1 0-1 0 0,0 0 1 0 0,-1 1-1 0 0,1-1 1 0 0,0 1 0 0 0,-1 1-79 0 0,-2 8 300 0 0,-7-4-84 0 0,-4 5-38 0 0,12-9-133 0 0,4-1-34 0 0,1-1 0 0 0,-1 0 0 0 0,0 0 0 0 0,1 1 0 0 0,-1-1 0 0 0,0 0 0 0 0,1 1 0 0 0,-1-1 0 0 0,1 1-1 0 0,-1-1 1 0 0,1 1 0 0 0,-1-1 0 0 0,1 1 0 0 0,-1-1 0 0 0,1 1 0 0 0,-1 0 0 0 0,1-1 0 0 0,0 1 0 0 0,-1-1 0 0 0,1 1-1 0 0,0 0 1 0 0,0 0-11 0 0,-3 4 37 0 0,2-4-33 0 0,1 0 1 0 0,-1 0 0 0 0,0 0 0 0 0,1 0-1 0 0,-1 0 1 0 0,0-1 0 0 0,0 1 0 0 0,0 0 0 0 0,0 0-1 0 0,0-1 1 0 0,0 1 0 0 0,0-1 0 0 0,0 1-1 0 0,0-1 1 0 0,0 1 0 0 0,-1-1-5 0 0,-9 7 28 0 0,7-2-12 0 0,1 0 0 0 0,1 1 0 0 0,-1-1 0 0 0,1 1 0 0 0,-1 0-16 0 0,2-2 0 0 0,0 1 0 0 0,1 0 0 0 0,-1-1 0 0 0,1 1 0 0 0,0 0 0 0 0,0 2 0 0 0,1 4 0 0 0,-1-9 0 0 0,-1 0 0 0 0,1-1 0 0 0,0 1 0 0 0,0 0 0 0 0,-1-1 0 0 0,1 1 0 0 0,-1-1 0 0 0,1 1 0 0 0,-1-1 0 0 0,0 1 0 0 0,0-1 0 0 0,1 1 0 0 0,-1-1 0 0 0,-6 13 0 0 0,5-4 0 0 0,1 0 0 0 0,0 0 0 0 0,1 0 0 0 0,0 0 0 0 0,1 1 0 0 0,-1 4 0 0 0,0-11 0 0 0,0-1 0 0 0,1 0 0 0 0,-1 1 0 0 0,1-1 0 0 0,-1 0 0 0 0,1 1 0 0 0,0-1 0 0 0,0 0 0 0 0,1 0 0 0 0,0 3 0 0 0,3 4 0 0 0,-1 3 0 0 0,1-2 0 0 0,0 1 0 0 0,2 3 0 0 0,-6-14 0 0 0,1 5 1 0 0,1-3 0 0 0,22 21-15 0 0,-24-23 6 0 0,3 3-26 0 0,0 1 0 0 0,1-1 1 0 0,-1 0-1 0 0,1-1 0 0 0,1 1 34 0 0,1 0-113 0 0,2-2-80 0 0,0-1-110 0 0,-4 0 103 0 0,1-1-37 0 0,-2 0-155 0 0,-1 0-98 0 0,-1 0 70 0 0,1 0-36 0 0,2 0-535 0 0,1 0-419 0 0,4 0-796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05.8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182 1 6176 0 0,'0'0'177'0'0,"0"0"-38"0"0,0 0-3 0 0,0 0 51 0 0,0 0 163 0 0,0 0 302 0 0,0 0 20 0 0,0 0-33 0 0,0 0-385 0 0,0 0-38 0 0,0 0 178 0 0,-3 0-12 0 0,-8 0-20 0 0,8 0-70 0 0,1 0-32 0 0,0 0-231 0 0,1 0 0 0 0,-1 0 0 0 0,1 1 0 0 0,0-1 0 0 0,-1 0 0 0 0,1 1 0 0 0,0-1 0 0 0,-1 1 0 0 0,1 0 0 0 0,-1 0-29 0 0,-10 8 196 0 0,9-7-94 0 0,-1-1-49 0 0,-5-1-32 0 0,6-1 3 0 0,2 1-21 0 0,1 0 1 0 0,-1 0-1 0 0,0 0 0 0 0,1 0 0 0 0,-1 0 0 0 0,0 0 0 0 0,0 1 0 0 0,1-1 1 0 0,-1 0-1 0 0,0 0 0 0 0,1 0 0 0 0,-1 1 0 0 0,0-1 0 0 0,1 0 0 0 0,-1 1 1 0 0,1-1-1 0 0,-1 1 0 0 0,0-1 0 0 0,1 1 0 0 0,-1-1 0 0 0,1 1 0 0 0,-1-1 1 0 0,1 1-1 0 0,0-1 0 0 0,-1 1 0 0 0,1 0-3 0 0,-1-1 2 0 0,1 1 0 0 0,0-1-1 0 0,-1 1 1 0 0,1-1 0 0 0,-1 1 0 0 0,1-1 0 0 0,-1 1 0 0 0,1-1-1 0 0,-1 1 1 0 0,0-1 0 0 0,1 1 0 0 0,-1-1 0 0 0,1 0 0 0 0,-1 1-1 0 0,0-1 1 0 0,1 0 0 0 0,-1 0 0 0 0,0 0 0 0 0,0 1 0 0 0,1-1-1 0 0,-1 0 1 0 0,0 0 0 0 0,1 0 0 0 0,-1 0 0 0 0,0 0 0 0 0,0 0-2 0 0,0 0 0 0 0,-1 0 0 0 0,1 0 0 0 0,-1 0 0 0 0,1 0 0 0 0,-1 0 0 0 0,1 1 0 0 0,-1-1 0 0 0,1 0 0 0 0,0 1 0 0 0,-1-1 0 0 0,-14 14 0 0 0,-1 0 10 0 0,16-14-2 0 0,-1 1 0 0 0,1 0 0 0 0,-1 0 0 0 0,1-1-1 0 0,0 1 1 0 0,0 0 0 0 0,-1 0 0 0 0,1 0 0 0 0,0 0-1 0 0,0 1 1 0 0,0-1 0 0 0,-1 1-8 0 0,2-2 1 0 0,0 1 1 0 0,0-1-1 0 0,0 1 0 0 0,-1 0 0 0 0,1-1 0 0 0,0 1 1 0 0,0-1-1 0 0,0 1 0 0 0,0-1 0 0 0,0 1 1 0 0,0 0-1 0 0,0-1 0 0 0,0 1 0 0 0,0-1 0 0 0,1 1 1 0 0,-1 0-2 0 0,0-1-1 0 0,0 1 1 0 0,0-1-1 0 0,0 0 1 0 0,0 1-1 0 0,0-1 1 0 0,1 1-1 0 0,-1-1 1 0 0,0 0-1 0 0,0 1 1 0 0,0-1-1 0 0,-1 0 1 0 0,1 1-1 0 0,0-1 1 0 0,0 1-1 0 0,0-1 1 0 0,0 0-1 0 0,0 1 1 0 0,0-1 0 0 0,0 0-1 0 0,-1 1 1 0 0,1-1-1 0 0,0 0 1 0 0,0 1-1 0 0,0-1 1 0 0,-1 1 0 0 0,0-1-6 0 0,1 0 1 0 0,-1 1 0 0 0,1-1 0 0 0,-1 0 0 0 0,0 0 0 0 0,1 1 0 0 0,-1-1-1 0 0,0 0 1 0 0,0 0 0 0 0,1 0 0 0 0,-1 0 0 0 0,0 0 0 0 0,1 0-1 0 0,-1 0 1 0 0,0 0 5 0 0,1 0 0 0 0,0 0-1 0 0,0 0-1 0 0,0 0 1 0 0,0 0 0 0 0,0 0-1 0 0,0 0 1 0 0,0 0-1 0 0,-1 0 1 0 0,1 0-1 0 0,0 0 1 0 0,0 0 0 0 0,0 0-1 0 0,0 0 1 0 0,0 0-1 0 0,0 0 1 0 0,0 0-1 0 0,0 0 1 0 0,0 0 0 0 0,0 0-1 0 0,-1 0 1 0 0,1 0-1 0 0,0 0 1 0 0,0 0-1 0 0,0 0 1 0 0,0 0 0 0 0,0 0-1 0 0,0 0 1 0 0,0 1-1 0 0,0-1 1 0 0,0 0-1 0 0,0 0 1 0 0,0 0 0 0 0,0 0-1 0 0,0 0 1 0 0,-1 0-1 0 0,1 0 1 0 0,0 0 0 0 0,0 0-1 0 0,0 0 1 0 0,0 0-1 0 0,0 0 1 0 0,0 1-1 0 0,0-1 1 0 0,0 0 0 0 0,0 0-1 0 0,0 0 1 0 0,0 0-1 0 0,0 0 1 0 0,0 0-1 0 0,0 0 1 0 0,0 0 0 0 0,0 0-1 0 0,0 1 1 0 0,0-1-1 0 0,0 0 1 0 0,0 0-1 0 0,0 0 1 0 0,0 0 1 0 0,0 18-61 0 0,0-14 42 0 0,0 0 38 0 0,0 16 35 0 0,0-19-53 0 0,0-1-1 0 0,0 1 1 0 0,0-1-1 0 0,0 1 0 0 0,0 0 1 0 0,0-1-1 0 0,0 1 1 0 0,0-1-1 0 0,0 1 0 0 0,0-1 1 0 0,0 1-1 0 0,0-1 1 0 0,0 1-1 0 0,1-1 1 0 0,-1 1-1 0 0,0-1 0 0 0,0 1 1 0 0,1-1-1 0 0,-1 0 1 0 0,0 1-1 0 0,0-1 0 0 0,1 1 1 0 0,-1-1-1 0 0,0 0 1 0 0,1 1-1 0 0,-1-1 1 0 0,1 0-1 0 0,-1 1 0 0 0,1-1 1 0 0,-1 0-1 0 0,0 1 1 0 0,1-1-1 0 0,6 5 0 0 0,-1 5-14 0 0,7-4-39 0 0,20 21 28 0 0,-22-22-9 0 0,-9-4 31 0 0,1 0 0 0 0,-1 0 0 0 0,0 1 0 0 0,0-1 0 0 0,1 0 0 0 0,-1 1 1 0 0,0 0-1 0 0,0-1 0 0 0,0 1 3 0 0,5 6 0 0 0,-5-6-6 0 0,0 1 0 0 0,0-1 0 0 0,0 0 0 0 0,1 0 0 0 0,-1 1 0 0 0,1-2 0 0 0,-1 1 0 0 0,1 0 0 0 0,0-1 0 0 0,1 1 6 0 0,21 4-12 0 0,-14 8 12 0 0,11 2 0 0 0,-11-2 0 0 0,-1-11 0 0 0,-9-3 0 0 0,0 0 0 0 0,0 0 0 0 0,0 1 0 0 0,0-1 0 0 0,0 0 0 0 0,0 1 0 0 0,0-1 0 0 0,0 0 0 0 0,0 1 0 0 0,-1-1 0 0 0,1 1 0 0 0,0 0 0 0 0,0-1 0 0 0,-1 1 0 0 0,1 0 0 0 0,0-1 0 0 0,-1 1 0 0 0,1 0 0 0 0,0 0 0 0 0,-1-1 0 0 0,1 1 0 0 0,-1 0 0 0 0,1 0 0 0 0,-1 0 0 0 0,0 0 0 0 0,1 0 0 0 0,-1 0 0 0 0,1 0 0 0 0,0 0 0 0 0,-1 0 0 0 0,1-1 0 0 0,0 1 0 0 0,0 0 0 0 0,0 0 0 0 0,0 0 0 0 0,0-1 0 0 0,0 1 0 0 0,0 0 0 0 0,0-1 0 0 0,0 1 0 0 0,0-1 0 0 0,0 1 0 0 0,0-1 0 0 0,11 7 0 0 0,-7 0-1 0 0,-5-7 2 0 0,0 1 0 0 0,0-1 0 0 0,1 1 0 0 0,-1-1 0 0 0,0 0-1 0 0,0 1 1 0 0,1-1 0 0 0,-1 0 0 0 0,0 1 0 0 0,0-1 0 0 0,1 0-1 0 0,-1 1 1 0 0,0-1 0 0 0,1 0 0 0 0,-1 0 0 0 0,1 0-1 0 0,-1 1 1 0 0,0-1 0 0 0,1 0 0 0 0,-1 0 0 0 0,1 0 0 0 0,-1 0-1 0 0,1 0 1 0 0,-1 1 0 0 0,0-1 0 0 0,1 0 0 0 0,-1 0 0 0 0,1 0-1 0 0,-1 0 1 0 0,1 0 0 0 0,-1-1-1 0 0,0 1 2 0 0,0 0 0 0 0,1 0 1 0 0,-1 0-1 0 0,0 0 0 0 0,0 0 0 0 0,0 0 1 0 0,0 0-1 0 0,0 0 0 0 0,0 0 0 0 0,0 0 1 0 0,0 0-1 0 0,0 0 0 0 0,0 0 0 0 0,1 0 1 0 0,-1 0-1 0 0,0 0 0 0 0,0 0 0 0 0,0 0 1 0 0,0 0-1 0 0,0 0 0 0 0,0 0 0 0 0,0 0 1 0 0,0 1-1 0 0,0-1 0 0 0,0 0 0 0 0,0 0 1 0 0,1 0-1 0 0,-1 0 0 0 0,0 0 0 0 0,0 0 1 0 0,0 0-1 0 0,0 0 0 0 0,0 0 0 0 0,0 0 1 0 0,0 0-1 0 0,0 0 0 0 0,0 0 0 0 0,0 1 1 0 0,0-1-1 0 0,0 0 0 0 0,0 0 0 0 0,0 0 1 0 0,0 0-1 0 0,0 0 0 0 0,0 0 0 0 0,0 0 0 0 0,0 0 1 0 0,0 0-1 0 0,0 0 0 0 0,0 1 0 0 0,0-1 1 0 0,0 0-1 0 0,0 0 0 0 0,0 0 0 0 0,0 0 1 0 0,0 0-1 0 0,0 0-2 0 0,0 1-79 0 0,0 0 45 0 0,0 1 67 0 0,0 1 93 0 0,0 0 58 0 0,0 6 322 0 0,-1-4-261 0 0,0-3-165 0 0,0 0-69 0 0,-10 3 57 0 0,7 2-53 0 0,4-7-13 0 0,-1 1 0 0 0,1-1 1 0 0,0 1-1 0 0,0-1 0 0 0,-1 0 1 0 0,1 1-1 0 0,0-1 1 0 0,-1 1-1 0 0,1-1 0 0 0,-1 0 1 0 0,1 1-1 0 0,0-1 0 0 0,-1 0 1 0 0,1 1-1 0 0,-1-1 1 0 0,1 0-1 0 0,-1 0 0 0 0,1 0 1 0 0,-1 1-1 0 0,1-1 0 0 0,-1 0 1 0 0,1 0-1 0 0,-1 0 1 0 0,1 0-1 0 0,-1 0 0 0 0,1 0 1 0 0,-1 0-1 0 0,1 0 0 0 0,-1 0 1 0 0,1 0-1 0 0,-1 0 1 0 0,0 0-3 0 0,1 0 0 0 0,-1 0 1 0 0,0 0 0 0 0,0 0-1 0 0,1 0 1 0 0,-1 0 0 0 0,0 0-1 0 0,1-1 1 0 0,-1 1 0 0 0,0 0-1 0 0,0 0 1 0 0,1 0 0 0 0,-1-1-1 0 0,1 1 1 0 0,-1 0 0 0 0,0-1-1 0 0,1 1 1 0 0,-1-1 0 0 0,1 1-1 0 0,-1-1 1 0 0,1 1 0 0 0,-1-1-1 0 0,1 1 1 0 0,-1-1 0 0 0,1 1-1 0 0,-1-1 1 0 0,1 0-1 0 0,-1 1 0 0 0,1-1 0 0 0,0 1 0 0 0,-1-1 0 0 0,1 1 0 0 0,-1-1 0 0 0,1 1 0 0 0,-1-1 0 0 0,1 1-1 0 0,-1-1 1 0 0,1 1 0 0 0,-1-1 0 0 0,0 1 0 0 0,1 0 0 0 0,-1-1 0 0 0,0 1 0 0 0,1 0 0 0 0,-1 0 0 0 0,0 0 0 0 0,1-1 0 0 0,-1 1 0 0 0,0 0 0 0 0,0 0 0 0 0,1 0 0 0 0,-1 0 0 0 0,0 0 0 0 0,0 0 0 0 0,-9 1 2 0 0,-5-1-19 0 0,5 0-50 0 0,3-1-44 0 0,3-1-68 0 0,-1-9-211 0 0,1 9 238 0 0,1 1-4 0 0,-1 0-75 0 0,1-1-107 0 0,0 0-84 0 0,0 0-96 0 0,0 0 78 0 0,1 0-38 0 0,-1-1-553 0 0,3 3 1031 0 0,-2-2-1464 0 0,2 1-824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6:56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6536 0 0,'0'0'141'0'0,"0"0"23"0"0,0 0 13 0 0,0 2-19 0 0,0 2-137 0 0,0-2-20 0 0,0 0 0 0 0,0 0 0 0 0,0 0 0 0 0,0 0 0 0 0,0-1 0 0 0,0 1 0 0 0,0 0 0 0 0,1 0 0 0 0,-1 0 0 0 0,1 0 0 0 0,0 1-1 0 0,6 1 0 0 0,-2 2 9 0 0,-3 3 62 0 0,-2-7-22 0 0,0-1 0 0 0,0 1 0 0 0,0 0 0 0 0,1 0 0 0 0,-1-1 0 0 0,1 1-1 0 0,-1 0 1 0 0,1-1 0 0 0,0 1 0 0 0,-1-1 0 0 0,1 1 0 0 0,0-1 0 0 0,0 1 0 0 0,0-1-49 0 0,4 8 259 0 0,1 4 286 0 0,1-8-193 0 0,-2-1-25 0 0,-4 6-45 0 0,0-1-80 0 0,2-2-33 0 0,10 10 223 0 0,-5-7-163 0 0,-3-3-47 0 0,-3 1 0 0 0,-1 0 38 0 0,2 6 156 0 0,3-4-74 0 0,-1-1-86 0 0,1 4 150 0 0,0-2-100 0 0,-2-2-85 0 0,-1-2-7 0 0,-1 1-44 0 0,-2-1-18 0 0,-2 4 8 0 0,0-1-5 0 0,2-3-10 0 0,2 0 14 0 0,1 1 41 0 0,2 0-40 0 0,-4-6-100 0 0,0-1 1 0 0,0 1-1 0 0,0-1 1 0 0,-1 1-1 0 0,1-1 1 0 0,0 1-1 0 0,-1 0 0 0 0,1-1 1 0 0,-1 1-1 0 0,1 0 1 0 0,-1-1-1 0 0,0 1 1 0 0,0 0-1 0 0,0 0-20 0 0,0 2 49 0 0,0 0-1 0 0,1 0 0 0 0,-1 0 1 0 0,1 0-1 0 0,-1-1 0 0 0,1 1 1 0 0,1 1-49 0 0,7 9 183 0 0,-6-10-24 0 0,-2-1-70 0 0,-1 2-45 0 0,-1 0-22 0 0,1-3 32 0 0,0 1 121 0 0,0-1-100 0 0,0 0-71 0 0,0 0-40 0 0,0 4-168 0 0,0-3 165 0 0,0-1 90 0 0,0 0 22 0 0,0-1 39 0 0,0 0 25 0 0,0 1 39 0 0,0-1 43 0 0,0 0 47 0 0,0 0 50 0 0,0 1 54 0 0,0-1 59 0 0,0 0 61 0 0,-3-1-403 0 0,3 0-84 0 0,-1 0-1 0 0,0 0 1 0 0,1 0 0 0 0,-1 0 0 0 0,1 0 0 0 0,-1 0 0 0 0,1 0 0 0 0,-1 0-1 0 0,1 0 1 0 0,-1 0 0 0 0,1 0 0 0 0,-1-1 0 0 0,1 1 0 0 0,-1 0-1 0 0,1 0 1 0 0,-1-1 0 0 0,1 1 0 0 0,-1 0 0 0 0,1-1 0 0 0,0 1-1 0 0,-1 0 1 0 0,1-1 0 0 0,-1 1 0 0 0,1-1 0 0 0,0 1 0 0 0,0-1-1 0 0,-1 1 1 0 0,1 0 0 0 0,0-1 0 0 0,0 1 0 0 0,-1-1 0 0 0,1 1-1 0 0,0-1 1 0 0,0 0 0 0 0,0 1 0 0 0,0-1 0 0 0,0 1 0 0 0,0-1 0 0 0,0 1-1 0 0,0-1 1 0 0,0 1 0 0 0,0-1 0 0 0,0 1 0 0 0,0-1 0 0 0,0 1-1 0 0,0-1-2 0 0,0 0 3 0 0,1 0-1 0 0,-1 1 1 0 0,0-1-1 0 0,-1 0 1 0 0,1 1-1 0 0,0-1 1 0 0,0 0-1 0 0,0 0 1 0 0,0 1-1 0 0,0-1 1 0 0,-1 0-1 0 0,1 1 1 0 0,0-1-1 0 0,-1 0 1 0 0,1 1-1 0 0,0-1 1 0 0,-1 1-1 0 0,1-1 1 0 0,-1 1-1 0 0,1-1 1 0 0,-1 1-1 0 0,1-1 1 0 0,-1 1-1 0 0,1-1 1 0 0,-1 1-1 0 0,0-1-2 0 0,1 1 2 0 0,-1 0 0 0 0,0-1 0 0 0,1 1 0 0 0,-1-1 0 0 0,1 1 0 0 0,-1-1 0 0 0,1 1 0 0 0,-1-1 0 0 0,1 1 0 0 0,0-1 1 0 0,-1 0-1 0 0,1 1 0 0 0,0-1 0 0 0,-1 1 0 0 0,1-1 0 0 0,0 0 0 0 0,-1 1 0 0 0,1-1 0 0 0,0 0 0 0 0,0 0 0 0 0,0 1 0 0 0,0-1 0 0 0,0 0 0 0 0,0 1 0 0 0,0-1 0 0 0,0 0-2 0 0,0-24 78 0 0,0-32 36 0 0,0 55-113 0 0,0 0 0 0 0,0 1-1 0 0,1-1 1 0 0,-1 0 0 0 0,1 0 0 0 0,-1 0 0 0 0,1 0 0 0 0,0 1 0 0 0,-1-1 0 0 0,1 0 0 0 0,0 1-1 0 0,0-1 1 0 0,0 1-1 0 0,0-1 0 0 0,0 0 0 0 0,0 1 0 0 0,0-1 0 0 0,0 0 0 0 0,0 1 0 0 0,-1-1 0 0 0,1 0 0 0 0,-1 0 0 0 0,1 1 0 0 0,-1-1 0 0 0,0 0 0 0 0,0 0-1 0 0,0 0 1 0 0,0-5 0 0 0,0 4 0 0 0,0 1 0 0 0,0 0 0 0 0,0 0 0 0 0,0-1 0 0 0,0 1 0 0 0,0 0 0 0 0,1 0 0 0 0,-1-1 0 0 0,1 1 0 0 0,0-1 0 0 0,4-5 0 0 0,-4 6 0 0 0,0 1 0 0 0,0-1 0 0 0,0 1 0 0 0,0-1 0 0 0,0 1 0 0 0,-1-1 0 0 0,1 1 0 0 0,-1-1 0 0 0,1 0 0 0 0,-1 1 0 0 0,0-1 0 0 0,1 0 0 0 0,-1 0 0 0 0,0 0 0 0 0,0 2 0 0 0,0-1 0 0 0,0 0 0 0 0,0 1 0 0 0,0-1 0 0 0,0 0 0 0 0,0 0 0 0 0,0 1 0 0 0,0-1 0 0 0,0 0 0 0 0,1 1 0 0 0,-1-1 0 0 0,0 0 0 0 0,1 1 0 0 0,-1-1 0 0 0,0 0 0 0 0,1 1 0 0 0,-1-1 0 0 0,1 1 0 0 0,-1-1 0 0 0,0 1 0 0 0,1-1 0 0 0,0 1 0 0 0,-1-1 0 0 0,1 1 0 0 0,-1-1 0 0 0,1 1 0 0 0,0 0 0 0 0,-1-1 0 0 0,1 1 0 0 0,-1-1 0 0 0,1 1 0 0 0,-1-1 0 0 0,1 1 0 0 0,-1-1 0 0 0,1 1 0 0 0,-1-1 0 0 0,1 1 0 0 0,-1-1 0 0 0,0 0 0 0 0,1 1 0 0 0,-1-1 0 0 0,0 0 0 0 0,1 1 0 0 0,-1-1 0 0 0,0 0 0 0 0,0 1 0 0 0,0-1 0 0 0,0 0 0 0 0,0 1 0 0 0,0-1 0 0 0,0 0 0 0 0,0 0 0 0 0,0 1 0 0 0,0-1 0 0 0,0 1 0 0 0,0-1 0 0 0,0 1 0 0 0,0-1 0 0 0,0 0 0 0 0,0 1 0 0 0,0-1 0 0 0,0 1 0 0 0,0-1 0 0 0,0 1 0 0 0,0-1 0 0 0,0 1 0 0 0,0-1 0 0 0,0 1 0 0 0,0-1 0 0 0,1 1 0 0 0,-1-1 0 0 0,0 1 0 0 0,0-1 0 0 0,1 1 0 0 0,-1-1 0 0 0,0 1 0 0 0,1 0 0 0 0,-1-1 0 0 0,0 1 0 0 0,1-1 0 0 0,-1 1 0 0 0,1 0 0 0 0,-1 0 0 0 0,0-1 0 0 0,1 1 0 0 0,-1 0 0 0 0,1-1 0 0 0,-1 1 0 0 0,1 0 0 0 0,-1 0 0 0 0,1 0 0 0 0,-1 0 0 0 0,8-4 0 0 0,8-9 0 0 0,-12 9 0 0 0,1 1 0 0 0,-1-1 1 0 0,1 1-1 0 0,0 0 0 0 0,0 1 0 0 0,0-1 0 0 0,0 1 0 0 0,2 0 0 0 0,14-8-13 0 0,-2-1-35 0 0,8 6 36 0 0,-14-1 12 0 0,-12 5 0 0 0,1 0 0 0 0,0 0 0 0 0,-1 0 0 0 0,1 0 0 0 0,-1 1 0 0 0,1-1 0 0 0,0 1 0 0 0,-1-1 0 0 0,1 1 0 0 0,0 0 0 0 0,0-1 0 0 0,-1 1 0 0 0,1 0 0 0 0,0 0 0 0 0,2 0 0 0 0,-1 0 0 0 0,1-1 0 0 0,0 1 0 0 0,-1-1 0 0 0,1 0 0 0 0,-1 0 0 0 0,0 0 0 0 0,2-1 0 0 0,11-4 0 0 0,12 0 0 0 0,-15 0 0 0 0,-11 5 0 0 0,-1 0 0 0 0,1 0 0 0 0,-1 0 0 0 0,1 0 0 0 0,-1 1 0 0 0,1-1 0 0 0,-1 1 0 0 0,1-1 0 0 0,0 1 0 0 0,-1 0 0 0 0,1 0 0 0 0,-1 0 0 0 0,1 0 0 0 0,1 0 0 0 0,-1-1 0 0 0,1 1 0 0 0,0 0 0 0 0,-1 0 0 0 0,1-1 0 0 0,0 0 0 0 0,-1 1 0 0 0,1-1 0 0 0,-1 0 0 0 0,1 0 0 0 0,1-2 0 0 0,-2 2 0 0 0,1 0 0 0 0,-1 0 0 0 0,1 0 0 0 0,-1 0 0 0 0,1 0 0 0 0,-1 1 0 0 0,1-1 0 0 0,0 1 0 0 0,-1-1 0 0 0,1 1 0 0 0,2 0 0 0 0,4 1 0 0 0,1-2 0 0 0,20-13 0 0 0,-30 14 0 0 0,1 0 0 0 0,-1 0 0 0 0,1-1 0 0 0,-1 1 0 0 0,1 0 0 0 0,-1 0 0 0 0,1 0 0 0 0,-1 0 0 0 0,1 0 0 0 0,-1-1 0 0 0,1 1 0 0 0,-1 0 0 0 0,1 0 0 0 0,-1 0 0 0 0,1 0 0 0 0,-1 1 0 0 0,1-1 0 0 0,0 0 0 0 0,-1 0 0 0 0,1 0 0 0 0,-1 0 0 0 0,1 0 0 0 0,-1 1 0 0 0,1-1 0 0 0,-1 0 0 0 0,1 0 0 0 0,-1 1 0 0 0,0 0-1 0 0,1-1 0 0 0,-1 1 0 0 0,0 0 0 0 0,0-1 0 0 0,1 1 0 0 0,-1 0 0 0 0,0-1 0 0 0,0 1 1 0 0,0 0-1 0 0,0 0 0 0 0,0-1 0 0 0,0 1 0 0 0,0 0 0 0 0,0-1 1 0 0,0 0-1 0 0,0 1 0 0 0,0-1 0 0 0,0 0 0 0 0,0 0 0 0 0,0 0 0 0 0,0 0 1 0 0,0 0-1 0 0,0 0 0 0 0,0 0 0 0 0,0 0 0 0 0,0 0 0 0 0,0 0 0 0 0,0 1 0 0 0,0-1 0 0 0,0 0 0 0 0,0 0 0 0 0,0 0 0 0 0,0 0 0 0 0,0 0 0 0 0,0 0 0 0 0,0 0 1 0 0,0 0-1 0 0,0 0 0 0 0,0 0 0 0 0,0 1 0 0 0,0-1 0 0 0,1 0 0 0 0,-1 0 0 0 0,0 0 0 0 0,0 0 0 0 0,0 0 0 0 0,0 0 0 0 0,0 0 0 0 0,0 0 0 0 0,0 0 0 0 0,0 0 0 0 0,0 0 1 0 0,0 0-1 0 0,0 0 0 0 0,0 0 0 0 0,1 0 0 0 0,-1 0 0 0 0,0 0 0 0 0,0 0 0 0 0,0 0 0 0 0,0 0 0 0 0,0 0 0 0 0,0 0 0 0 0,0 0 0 0 0,0 0 0 0 0,0 0 0 0 0,1 0 1 0 0,-1 0-1 0 0,0 0 0 0 0,0 0 0 0 0,0 0 0 0 0,0 0 1 0 0,1 0 50 0 0,1 0-45 0 0,-1 0-45 0 0,1 0-46 0 0,0 0-48 0 0,0 0-49 0 0,0 0-49 0 0,0 0-51 0 0,0 0-51 0 0,0 0-52 0 0,0 0-54 0 0,-1 0-54 0 0,1 0-56 0 0,0 0-56 0 0,-1 0-57 0 0,0 0-58 0 0,1 0-1503 0 0,-1 0-1260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06.4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164 31 7688 0 0,'0'0'166'0'0,"0"0"29"0"0,0 0 14 0 0,0 0 51 0 0,0 0-107 0 0,0 0 120 0 0,0 0 224 0 0,0 0 14 0 0,-3 0-13 0 0,0 0-375 0 0,-1 1 37 0 0,-6 3 455 0 0,6-1-394 0 0,1 0-79 0 0,1-2-116 0 0,1 0-35 0 0,-4 2 403 0 0,-2-2-234 0 0,1 1-33 0 0,5-2-107 0 0,0 1 0 0 0,0 0-1 0 0,-1-1 1 0 0,1 1 0 0 0,0 0 0 0 0,0 0 0 0 0,0 0-1 0 0,0-1 1 0 0,0 1 0 0 0,1 0 0 0 0,-1 0 0 0 0,0 1-1 0 0,0-1 1 0 0,0 0-20 0 0,-1 5 67 0 0,2-6-51 0 0,-1 1 0 0 0,1 0 1 0 0,0-1-1 0 0,-1 1 0 0 0,1 0 0 0 0,0-1 1 0 0,-1 1-1 0 0,1-1 0 0 0,-1 1 0 0 0,1-1 1 0 0,-1 1-1 0 0,1-1 0 0 0,-1 1 0 0 0,1-1 1 0 0,-1 1-1 0 0,1-1 0 0 0,-1 1 0 0 0,0-1 1 0 0,1 0-1 0 0,-1 0 0 0 0,0 1 0 0 0,0-1-16 0 0,-4 3 59 0 0,2-2-31 0 0,1 1 0 0 0,-1 0 0 0 0,1 0 0 0 0,-1 0 0 0 0,1 0-1 0 0,0 1 1 0 0,0-1 0 0 0,0 0 0 0 0,0 1 0 0 0,-1 1-28 0 0,-15 28 256 0 0,16-27-218 0 0,-4 9 49 0 0,-1-9-43 0 0,7-5-41 0 0,0 0 0 0 0,-1 0-1 0 0,1 1 1 0 0,-1-1 0 0 0,1 0-1 0 0,-1 1 1 0 0,1-1 0 0 0,0 0-1 0 0,-1 1 1 0 0,1-1 0 0 0,0 0 0 0 0,-1 1-1 0 0,1-1 1 0 0,0 1 0 0 0,-1-1-1 0 0,1 1 1 0 0,0-1 0 0 0,0 1-1 0 0,0-1 1 0 0,-1 1 0 0 0,1-1 0 0 0,0 1-1 0 0,0-1 1 0 0,0 1 0 0 0,0-1-1 0 0,0 1 1 0 0,0-1 0 0 0,0 1-1 0 0,0-1 1 0 0,0 1 0 0 0,0-1 0 0 0,1 1-3 0 0,-1 1 4 0 0,-1 0 0 0 0,1-1 0 0 0,0 1 0 0 0,0 0 1 0 0,-1-1-1 0 0,1 1 0 0 0,-1 0 0 0 0,0-1 0 0 0,1 1 1 0 0,-1 0-1 0 0,0-1 0 0 0,0 1 0 0 0,0-1 0 0 0,0 1-4 0 0,-4 6 6 0 0,5-7-7 0 0,-1-1 0 0 0,1 1 0 0 0,0 0 1 0 0,0-1-1 0 0,-1 1 0 0 0,1 0 1 0 0,0 0-1 0 0,0-1 0 0 0,0 1 1 0 0,0 0-1 0 0,0 0 0 0 0,0-1 0 0 0,0 1 1 0 0,0 0-1 0 0,0 0 0 0 0,0-1 1 0 0,1 1-1 0 0,-1 0 0 0 0,0 0 1 0 0,0-1-1 0 0,1 1 1 0 0,10 16-59 0 0,-11-16 62 0 0,1 0 1 0 0,0 1-1 0 0,-1-1 0 0 0,1 0 0 0 0,0 0 1 0 0,0 0-1 0 0,0 1 0 0 0,0-1 0 0 0,0 0 1 0 0,0 0-1 0 0,0 0 0 0 0,0 0 0 0 0,0-1 0 0 0,0 1 1 0 0,1 0-4 0 0,-1 0 5 0 0,0-1 0 0 0,0 0 0 0 0,0 0 0 0 0,0 0 1 0 0,0 0-1 0 0,0 0 0 0 0,0 0 0 0 0,-1 0 0 0 0,1 0 1 0 0,0 0-1 0 0,0 0 0 0 0,0 0 0 0 0,1-1-5 0 0,4 0 38 0 0,27 1 115 0 0,-16 0-125 0 0,-1 0-33 0 0,-1-3-7 0 0,2-11 70 0 0,0 1 24 0 0,-12 11-67 0 0,-4 1-11 0 0,0 1 0 0 0,-1 0-1 0 0,1 0 1 0 0,0-1 0 0 0,-1 1 0 0 0,1-1-1 0 0,-1 1 1 0 0,1 0 0 0 0,0-1 0 0 0,-1 1-1 0 0,1-1 1 0 0,-1 1 0 0 0,1-1 0 0 0,-1 1-1 0 0,0-1 1 0 0,1 0 0 0 0,-1 1-1 0 0,0-1 1 0 0,1 0 0 0 0,-1 1 0 0 0,0-1-1 0 0,1 0-3 0 0,1-4 1 0 0,4-4-49 0 0,1 1-57 0 0,-5 7 65 0 0,0-1 0 0 0,0 0 0 0 0,-1 0 0 0 0,1 0 0 0 0,-1-1 0 0 0,1 1 0 0 0,-1 0-1 0 0,1-2 41 0 0,0-8-102 0 0,-2-3-202 0 0,0 0 34 0 0,0-67-1014 0 0,0 64 971 0 0,0 0-46 0 0,3 18 111 0 0,-3 0 221 0 0,10 1-117 0 0,-4-4-13 0 0,5-8 79 0 0,-6 20 15 0 0,-4-7 60 0 0,10 4-12 0 0,-10-5 12 0 0,0-1 0 0 0,1 1 0 0 0,-1-1 1 0 0,0 1-1 0 0,0-1 0 0 0,0 1 0 0 0,0 0 0 0 0,0-1 0 0 0,0 1 1 0 0,-1 0-1 0 0,1 0 0 0 0,0-1 0 0 0,0 1 0 0 0,0 0 1 0 0,-1 0-1 0 0,1 1 3 0 0,0 4-8 0 0,0 0-7 0 0,3 4-41 0 0,6 14 29 0 0,-4-8-26 0 0,-2-13 43 0 0,3 3 7 0 0,-6 9 3 0 0,-1-13 0 0 0,0 1 0 0 0,0-1 0 0 0,0 0 0 0 0,0 1 0 0 0,0-1 0 0 0,1 0 0 0 0,-1 1 0 0 0,1-1 0 0 0,-1 0 0 0 0,1 1 0 0 0,0-1 0 0 0,27 31 0 0 0,-7 16-54 0 0,-4-16 44 0 0,-4-17 24 0 0,-11-14-6 0 0,-1-1 1 0 0,1 0-1 0 0,-1 1 0 0 0,0-1 0 0 0,0 1 0 0 0,1-1 0 0 0,-1 1 0 0 0,0 0 0 0 0,-1-1 0 0 0,1 1 0 0 0,0 0 0 0 0,0 0 0 0 0,-1-1 0 0 0,1 1 1 0 0,-1 0-1 0 0,1 0 0 0 0,-1 1-8 0 0,0-1 80 0 0,0-2 65 0 0,0 0 23 0 0,0 0 7 0 0,0 0 23 0 0,0 0 96 0 0,0 0 39 0 0,0 0 10 0 0,0 0-23 0 0,0 0-100 0 0,0-2-42 0 0,0-9-8 0 0,0 11-168 0 0,0-1 1 0 0,0 1 0 0 0,0 0-1 0 0,0 0 1 0 0,0 0-1 0 0,0 0 1 0 0,0 0 0 0 0,0 0-1 0 0,0 0 1 0 0,0 0 0 0 0,0 0-1 0 0,0 0 1 0 0,0-1 0 0 0,0 1-1 0 0,0 0 1 0 0,0 0 0 0 0,0 0-1 0 0,0 0 1 0 0,0 0-1 0 0,0 0 1 0 0,0 0 0 0 0,0 0-1 0 0,0 0 1 0 0,0 0 0 0 0,0-1-1 0 0,0 1 1 0 0,0 0 0 0 0,0 0-1 0 0,0 0 1 0 0,-1 0 0 0 0,1 0-1 0 0,0 0 1 0 0,0 0-1 0 0,0 0 1 0 0,0 0 0 0 0,0 0-1 0 0,0 0 1 0 0,0 0 0 0 0,0 0-1 0 0,0 0 1 0 0,0 0 0 0 0,0 0-1 0 0,-1 0 1 0 0,1 0 0 0 0,0 0-1 0 0,0 0 1 0 0,0 0-1 0 0,0 0 1 0 0,0 0 0 0 0,0 0-1 0 0,0 0 1 0 0,0 0 0 0 0,0 0-1 0 0,-1 0 1 0 0,1 0 0 0 0,0 0-1 0 0,0 0-2 0 0,0 0 3 0 0,-1 0-1 0 0,1 0 1 0 0,-1 0-1 0 0,1 0 1 0 0,-1 0-1 0 0,1 0 1 0 0,-1 0-1 0 0,1 0 1 0 0,-1 0-1 0 0,1 0 1 0 0,-1-1-1 0 0,1 1 0 0 0,-1 0 1 0 0,1 0-1 0 0,0 0 1 0 0,-1-1-1 0 0,1 1 1 0 0,-1 0-1 0 0,1-1 1 0 0,0 1-1 0 0,-1 0 1 0 0,1-1-1 0 0,-1 1 1 0 0,1 0-1 0 0,0-1 1 0 0,0 1-1 0 0,-1-1 1 0 0,1 1-1 0 0,0 0-2 0 0,-1-16 47 0 0,1 14-42 0 0,0-1 1 0 0,1 1-1 0 0,-1 0 1 0 0,-1 0 0 0 0,1-1-1 0 0,0 1 1 0 0,-1 0-1 0 0,1 0 1 0 0,-1-1 0 0 0,1 1-1 0 0,-1 0-5 0 0,-4-7 38 0 0,4 8-28 0 0,0 0 0 0 0,0-1 0 0 0,0 1 0 0 0,0-1 1 0 0,0 0-1 0 0,1 1 0 0 0,-1-1 0 0 0,1 0 0 0 0,-1 1 1 0 0,1-1-1 0 0,0 0 0 0 0,-1 1 0 0 0,1-1 0 0 0,0 0-10 0 0,0-5 38 0 0,0 4-27 0 0,-1 1 0 0 0,1 0 0 0 0,0 0 0 0 0,1-1 0 0 0,-1 1 0 0 0,0 0 0 0 0,1 0 0 0 0,-1-1 0 0 0,1 1 0 0 0,0-1-11 0 0,4-5 10 0 0,1-3-36 0 0,-4-3-52 0 0,-2 9 47 0 0,0 3 16 0 0,4-5-19 0 0,6-11-45 0 0,-7 4 54 0 0,-3 14 24 0 0,0 0 0 0 0,0 0 0 0 0,0 0 0 0 0,0 0 0 0 0,0-1 1 0 0,0 1-1 0 0,0 0 0 0 0,0 0 0 0 0,0 0 0 0 0,0 0 0 0 0,0 0 0 0 0,0 0 1 0 0,0 0-1 0 0,0 0 0 0 0,0 0 0 0 0,0 0 0 0 0,0-1 0 0 0,0 1 1 0 0,0 0-1 0 0,0 0 0 0 0,0 0 0 0 0,0 0 0 0 0,0 0 0 0 0,0 0 1 0 0,0 0-1 0 0,0 0 0 0 0,0 0 0 0 0,0 0 0 0 0,0 0 0 0 0,0-1 0 0 0,0 1 1 0 0,0 0-1 0 0,1 0 0 0 0,-1 0 0 0 0,0 0 0 0 0,0 0 0 0 0,0 0 1 0 0,0 0-1 0 0,0 0 0 0 0,0 0 0 0 0,0 0 0 0 0,0 0 0 0 0,0 0 1 0 0,0 0-1 0 0,1 0 0 0 0,-1 0 0 0 0,0 0 0 0 0,0 0 0 0 0,0 0 0 0 0,0 0 1 0 0,0 0-1 0 0,0 0 0 0 0,0 0 0 0 0,0 0 0 0 0,0 0 0 0 0,0 0 1 0 0,1 0 0 0 0,2 0-9 0 0,-1 1 7 0 0,0-1 1 0 0,0 0-1 0 0,0 0 0 0 0,0 0 1 0 0,0 0-1 0 0,-1-1 0 0 0,1 1 1 0 0,0 0-1 0 0,0-1 1 0 0,0 1-1 0 0,1-2 2 0 0,2-4-39 0 0,-5 5 37 0 0,0 1 1 0 0,0-1-1 0 0,0 1 1 0 0,1-1 0 0 0,-1 1-1 0 0,0 0 1 0 0,1-1-1 0 0,-1 1 1 0 0,0-1 0 0 0,1 1-1 0 0,-1 0 1 0 0,1-1-1 0 0,-1 1 1 0 0,1 0 0 0 0,-1 0-1 0 0,0-1 1 0 0,1 1-1 0 0,-1 0 1 0 0,1 0 0 0 0,-1 0-1 0 0,1 0 1 0 0,-1 0-1 0 0,1-1 1 0 0,-1 1 0 0 0,1 0-1 0 0,0 0 1 0 0,-1 0 0 0 0,1 0-1 0 0,-1 0 1 0 0,1 0-1 0 0,-1 1 1 0 0,1-1 1 0 0,6 0-21 0 0,-4 0 18 0 0,-1 0 0 0 0,0 1 0 0 0,0-1-1 0 0,1-1 1 0 0,-1 1 0 0 0,0 0-1 0 0,0-1 1 0 0,0 1 0 0 0,1-1 0 0 0,0 0 3 0 0,5-4 0 0 0,-6 4 0 0 0,-1 0 0 0 0,0 0 0 0 0,1 0 0 0 0,0 0 0 0 0,-1 1 0 0 0,1-1 0 0 0,-1 0 0 0 0,1 1 0 0 0,0 0 0 0 0,-1-1 0 0 0,1 1 0 0 0,0 0 0 0 0,0 0 0 0 0,0-1 0 0 0,10 2-7 0 0,3 0-52 0 0,-13-1 44 0 0,1 0 0 0 0,-1 0 0 0 0,0-1 0 0 0,0 1 0 0 0,0 0 0 0 0,0-1 0 0 0,0 0 1 0 0,0 1-1 0 0,1-1 15 0 0,0-1 13 0 0,0 1-42 0 0,0-1-40 0 0,0 1-38 0 0,0 0-36 0 0,-1 0-34 0 0,4-1-271 0 0,-1 0-111 0 0,1 1-96 0 0,0 0-79 0 0,0 1-64 0 0,3 0-780 0 0,1 0-898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03.6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247 362 5208 0 0,'0'0'116'0'0,"0"0"17"0"0,0 0 11 0 0,-3 0-19 0 0,-2-1-107 0 0,1 2 0 0 0,-1-1 0 0 0,0 0 0 0 0,0 1 0 0 0,-2 0-18 0 0,7 0 14 0 0,-1-1 0 0 0,0 0 0 0 0,1 0 0 0 0,-1 1 0 0 0,0-1 0 0 0,1 1 0 0 0,-1-1 0 0 0,0 0 0 0 0,1 1 0 0 0,-1-1 0 0 0,1 1 0 0 0,-1 0 0 0 0,1-1 0 0 0,-1 1 0 0 0,1-1-14 0 0,-3 4 119 0 0,1-2 94 0 0,0-1-49 0 0,0 0-42 0 0,0-1-35 0 0,-2 0 21 0 0,-1-1-52 0 0,4 1-11 0 0,-1 0 39 0 0,-4 0 108 0 0,-8 0 104 0 0,4 3-78 0 0,5 4-51 0 0,5-7-158 0 0,0 1 1 0 0,0-1-1 0 0,0 0 1 0 0,-1 1-1 0 0,1-1 1 0 0,0 1-1 0 0,0-1 1 0 0,-1 0-1 0 0,1 1 1 0 0,0-1-1 0 0,-1 0 1 0 0,1 0-1 0 0,0 1 1 0 0,-1-1 0 0 0,1 0-1 0 0,0 0 1 0 0,-1 1-1 0 0,1-1 1 0 0,-1 0-1 0 0,1 0 1 0 0,0 0-1 0 0,-1 0 1 0 0,1 0-1 0 0,-1 0 1 0 0,1 1-1 0 0,-1-1 1 0 0,1 0-1 0 0,0 0 1 0 0,-1 0-1 0 0,1-1 1 0 0,-1 1-10 0 0,-5 3 209 0 0,-7 8-61 0 0,8-8-114 0 0,4-3-26 0 0,0 0-1 0 0,1 0 1 0 0,-1 1 0 0 0,0-1 0 0 0,1 0-1 0 0,-1 1 1 0 0,1-1 0 0 0,-1 0 0 0 0,0 1 0 0 0,1-1-1 0 0,-1 1 1 0 0,1-1 0 0 0,-1 1 0 0 0,1 0-1 0 0,0-1 1 0 0,-1 1 0 0 0,1-1 0 0 0,-1 1-1 0 0,1 0 1 0 0,0-1 0 0 0,0 1 0 0 0,-1 0-8 0 0,-1 4 30 0 0,-1-1-11 0 0,0 0 0 0 0,0 0 1 0 0,0 0-1 0 0,-1 0 0 0 0,1-1 0 0 0,-1 0 1 0 0,-1 1-20 0 0,1 0 14 0 0,-1-1 1 0 0,1 1-1 0 0,0 0 1 0 0,0 0 0 0 0,1 1-1 0 0,-1-1 1 0 0,0 4-15 0 0,-2 5-2 0 0,1-2-41 0 0,-6 14-100 0 0,0-1 61 0 0,9-14 75 0 0,1 3 61 0 0,1 5 98 0 0,0-8-112 0 0,0 30 2 0 0,0-40-42 0 0,0 1-1 0 0,0-1 1 0 0,0 1 0 0 0,0 0 0 0 0,0-1 0 0 0,0 1 0 0 0,0 0 0 0 0,0-1 0 0 0,0 1 0 0 0,1-1-1 0 0,-1 1 1 0 0,0 0 0 0 0,0-1 0 0 0,1 1 0 0 0,-1-1 0 0 0,0 1 0 0 0,1-1 0 0 0,-1 1 0 0 0,0-1-1 0 0,1 1 1 0 0,-1-1 0 0 0,1 1 0 0 0,-1-1 0 0 0,1 0 0 0 0,-1 1 0 0 0,1-1 0 0 0,-1 1 0 0 0,17 0 7 0 0,-11-1 2 0 0,-6 0-8 0 0,0 0 0 0 0,0 0 0 0 0,0 0 0 0 0,1 0 0 0 0,-1 0 0 0 0,0 0 0 0 0,0 0 0 0 0,0 0-1 0 0,0 0 1 0 0,0 0 0 0 0,0 0 0 0 0,0 0 0 0 0,0 0 0 0 0,0 0 0 0 0,1 0 0 0 0,-1 0 0 0 0,0 0 0 0 0,0 0 0 0 0,0 0 0 0 0,0 0 0 0 0,0 0 0 0 0,0 0 0 0 0,0 0 0 0 0,0 0-1 0 0,0 0 1 0 0,0 0 0 0 0,0 0 0 0 0,1 0 0 0 0,-1 0 0 0 0,0 0 0 0 0,0 0 0 0 0,0 1 0 0 0,0-1 0 0 0,0 0 0 0 0,0 0 0 0 0,0 0 0 0 0,0 0 0 0 0,0 0 0 0 0,0 0-1 0 0,0 0 1 0 0,0 0 0 0 0,0 0 0 0 0,0 0 0 0 0,0 1 0 0 0,0-1 0 0 0,0 0 0 0 0,0 0 0 0 0,0 0 0 0 0,0 0 0 0 0,0 0 0 0 0,0 0 0 0 0,0 0 0 0 0,0 0 0 0 0,0 0 0 0 0,0 0-1 0 0,0 1 1 0 0,0-1-1 0 0,0 0 3 0 0,0 1 0 0 0,0 0 0 0 0,0-1-1 0 0,0 1 1 0 0,0-1 0 0 0,0 1 0 0 0,1 0-1 0 0,-1-1 1 0 0,0 1 0 0 0,0-1 0 0 0,1 1-1 0 0,-1 0 1 0 0,0-1 0 0 0,1 1-1 0 0,-1-1 1 0 0,0 1 0 0 0,1-1 0 0 0,-1 0-1 0 0,1 1 1 0 0,-1-1 0 0 0,1 1 0 0 0,-1-1-1 0 0,1 0 1 0 0,-1 1 0 0 0,1-1 0 0 0,-1 0-1 0 0,1 1 1 0 0,-1-1 0 0 0,1 0 0 0 0,0 0-1 0 0,-1 0 1 0 0,1 0 0 0 0,-1 1-1 0 0,1-1 1 0 0,0 0 0 0 0,-1 0 0 0 0,1 0-1 0 0,0 0 1 0 0,-1 0 0 0 0,1-1 0 0 0,-1 1-1 0 0,1 0 1 0 0,0 0 0 0 0,0 0-3 0 0,5-2 31 0 0,1 1 0 0 0,-1-1-1 0 0,0 0 1 0 0,3-2-31 0 0,0 1 10 0 0,10 0 52 0 0,-18 3-55 0 0,1 0-1 0 0,-1 0 1 0 0,1 0-1 0 0,-1 0 1 0 0,0 0 0 0 0,1-1-1 0 0,-1 1 1 0 0,1 0-1 0 0,-1-1 1 0 0,1 0-7 0 0,4-2 19 0 0,1 0 8 0 0,-1 0 0 0 0,0 0 0 0 0,1-1 0 0 0,-2 0 0 0 0,1-1 0 0 0,0 0-27 0 0,15-15-17 0 0,2-2-74 0 0,-1-1-56 0 0,-18 18 91 0 0,0 0 0 0 0,0 0 0 0 0,0 0 0 0 0,-1-1 0 0 0,1 1 0 0 0,-1-1 0 0 0,1-4 56 0 0,1-2-161 0 0,0 2 34 0 0,2-7-94 0 0,-5 2 37 0 0,-2-2 61 0 0,0-30-274 0 0,0 34 326 0 0,-3-12 40 0 0,-10-3 26 0 0,10 23 8 0 0,0 0-1 0 0,1 0 0 0 0,0-1 1 0 0,0 1-1 0 0,0-1-2 0 0,-2-11 26 0 0,1 4 25 0 0,-1 0-1 0 0,-4-12-50 0 0,0 6 34 0 0,-17-41 91 0 0,22 55-111 0 0,1-1 1 0 0,0 1-1 0 0,0-1 0 0 0,0 1 1 0 0,1-1-1 0 0,-1 0 1 0 0,1 1-1 0 0,1-1 0 0 0,-1 0 1 0 0,1-4-15 0 0,0 8 6 0 0,0-1 1 0 0,0 1-1 0 0,0-1 0 0 0,0 1 1 0 0,0-1-1 0 0,0 1 1 0 0,-1-1-1 0 0,1 1 0 0 0,-1-1 1 0 0,0 1-1 0 0,0 0 1 0 0,0-1-1 0 0,0 1 0 0 0,0 0 1 0 0,0 0-1 0 0,-1-1 1 0 0,1 1-1 0 0,-1 0 0 0 0,0 0 1 0 0,0 0-7 0 0,-7-9 38 0 0,4 0 73 0 0,3-1 62 0 0,2 0 50 0 0,0 12-218 0 0,0 0-1 0 0,0 0 1 0 0,0 0 0 0 0,0-1-1 0 0,0 1 1 0 0,0 0-1 0 0,0 0 1 0 0,0 0 0 0 0,0 0-1 0 0,0 0 1 0 0,0 0-1 0 0,0 0 1 0 0,0 0 0 0 0,0 0-1 0 0,0-1 1 0 0,0 1-1 0 0,0 0 1 0 0,0 0 0 0 0,0 0-1 0 0,0 0 1 0 0,0 0-1 0 0,0 0 1 0 0,0 0 0 0 0,0 0-1 0 0,0 0 1 0 0,0 0-1 0 0,0 0 1 0 0,0-1 0 0 0,0 1-1 0 0,0 0 1 0 0,-1 0 0 0 0,1 0-1 0 0,0 0 1 0 0,0 0-1 0 0,0 0 1 0 0,0 0 0 0 0,0 0-1 0 0,0 0 1 0 0,0 0-1 0 0,0 0 1 0 0,0 0 0 0 0,0 0-1 0 0,0 0 1 0 0,-1 0-1 0 0,1 0 1 0 0,0 0 0 0 0,0 0-1 0 0,0 0 1 0 0,0 0-1 0 0,0 0 1 0 0,0 0 0 0 0,0 0-1 0 0,0 0 1 0 0,0 0 0 0 0,0 0-1 0 0,-1 0 1 0 0,1 0-5 0 0,-1 0 87 0 0,-4 0-91 0 0,4 0 30 0 0,0 0 34 0 0,1 0 30 0 0,-1 0 43 0 0,0 0 50 0 0,0 0 59 0 0,2 0-241 0 0,0 0 0 0 0,0 1-1 0 0,0-1 1 0 0,-1 0 0 0 0,1 0 0 0 0,0 1 0 0 0,0-1 0 0 0,0 1-1 0 0,-1-1 1 0 0,1 0 0 0 0,0 1 0 0 0,-1 0 0 0 0,1-1-1 0 0,0 1 1 0 0,-1-1 0 0 0,1 1 0 0 0,-1 0 0 0 0,1-1-1 0 0,-1 1 1 0 0,1 0 0 0 0,-1-1-1 0 0,13 24 37 0 0,-11-19-18 0 0,0-1 0 0 0,1 1-1 0 0,-1 0 1 0 0,1-1 0 0 0,0 0 0 0 0,1 1-19 0 0,-1-2 20 0 0,0 1 0 0 0,0 0 0 0 0,0 0 0 0 0,0 1 0 0 0,-1-1 0 0 0,1 2-20 0 0,10 16 72 0 0,4 3-31 0 0,24 37 74 0 0,-18-21-79 0 0,-1-2 3 0 0,15 17 113 0 0,-3-5 7 0 0,-15-17-93 0 0,-9-12 58 0 0,1 1 73 0 0,1-5 43 0 0,-9-15-41 0 0,-3-1-33 0 0,0 12-132 0 0,0 0-53 0 0,0-3-189 0 0,0-9 86 0 0,0-1-24 0 0,0 1-70 0 0,0-1-162 0 0,0 0-101 0 0,0 0 65 0 0,-1-1-39 0 0,-1 0-532 0 0,-2 0-422 0 0,-5 0-798 0 0</inkml:trace>
  <inkml:trace contextRef="#ctx0" brushRef="#br0" timeOffset="291.19">673 280 8384 0 0,'0'0'242'0'0,"0"0"5"0"0,0 0-182 0 0,0 2-38 0 0,0 54 769 0 0,0-16 109 0 0,3-26-570 0 0,3-4-65 0 0,-1-1-77 0 0,9 22 514 0 0,-7-13-344 0 0,2 0-38 0 0,0-1-41 0 0,4-3-49 0 0,-11-11-226 0 0,2 0 33 0 0,1 2 65 0 0,8 9 196 0 0,-7-6-198 0 0,-4-3-70 0 0,-2-4-30 0 0,1-1 1 0 0,-1 1 0 0 0,0 0-1 0 0,0-1 1 0 0,1 1-1 0 0,-1 0 1 0 0,1-1 0 0 0,-1 1-1 0 0,0-1 1 0 0,1 1-1 0 0,-1-1 1 0 0,1 1 0 0 0,0-1-1 0 0,-1 1 1 0 0,1-1-1 0 0,-1 1 1 0 0,1-1 0 0 0,0 0-1 0 0,-1 1 1 0 0,1-1-1 0 0,0 0 1 0 0,0 0-6 0 0,4 3 18 0 0,-4-2-13 0 0,0-1 0 0 0,0 1 1 0 0,1 0-1 0 0,-1 0 0 0 0,0 0 1 0 0,0 0-1 0 0,0 0 0 0 0,0 0 1 0 0,0 0-1 0 0,-1 0 0 0 0,1 1 1 0 0,0 0-6 0 0,9 14 39 0 0,-10-16-38 0 0,0 0-1 0 0,1 1 1 0 0,-1-1 0 0 0,0 0-1 0 0,0 0 1 0 0,0 0-1 0 0,0 0 1 0 0,0 0 0 0 0,1 0-1 0 0,-1 0 1 0 0,0 0 0 0 0,0 0-1 0 0,0 1 1 0 0,0-1 0 0 0,0 0-1 0 0,1 0 1 0 0,-1 0-1 0 0,0 0 1 0 0,0 0 0 0 0,0 0-1 0 0,0 0 1 0 0,1 0 0 0 0,-1 0-1 0 0,0 0 1 0 0,0 0 0 0 0,0 0-1 0 0,0 0 1 0 0,1-1-1 0 0,-1 1 1 0 0,0 0 0 0 0,0 0-1 0 0,0 0 1 0 0,0 0-1 0 0,4-1 4 0 0,20 1-67 0 0,-16 0-50 0 0,-3 0-32 0 0,5 0-193 0 0,-7 0-51 0 0</inkml:trace>
  <inkml:trace contextRef="#ctx0" brushRef="#br0" timeOffset="660.41">1017 263 7136 0 0,'0'0'165'0'0,"0"0"22"0"0,0 0 6 0 0,3 3-28 0 0,11 11-131 0 0,-1 2-34 0 0,-10-9 45 0 0,-1-2 78 0 0,1 1 144 0 0,11 12 460 0 0,-3-5-97 0 0,-9-8-458 0 0,3 3 255 0 0,2-4-66 0 0,-2-2-247 0 0,4 7 174 0 0,9 22 498 0 0,-15-24-625 0 0,3 6 191 0 0,4-7-21 0 0,-3 5-19 0 0,-2-2-134 0 0,3-2-38 0 0,-2-4-47 0 0,-5-3-86 0 0,-1 1 0 0 0,1-1 0 0 0,-1 0 0 0 0,1 0 0 0 0,-1 0 0 0 0,1 0 0 0 0,-1 1 0 0 0,1-1 0 0 0,-1 0 0 0 0,0 0 0 0 0,1 1 0 0 0,-1-1 0 0 0,1 0 0 0 0,-1 1 0 0 0,0-1 0 0 0,1 0 0 0 0,-1 1 0 0 0,0-1 0 0 0,0 1 0 0 0,1-1 0 0 0,-1 0 0 0 0,0 1 0 0 0,0-1 0 0 0,1 1 0 0 0,-1-1 0 0 0,0 1-1 0 0,0-1 1 0 0,0 1 0 0 0,0-1 0 0 0,0 1 0 0 0,0-1 0 0 0,0 1 0 0 0,0-1 0 0 0,0 1 0 0 0,0-1 0 0 0,0 1-7 0 0,0 1 138 0 0,0 1 0 0 0,0-1-47 0 0,0 1-44 0 0,1 0-38 0 0,3 5-70 0 0,-3-5 94 0 0,1-1 56 0 0,0 0 54 0 0,0 0 73 0 0,0 1 86 0 0,0-1 99 0 0,0-1-289 0 0,10-1-45 0 0,-9-1 26 0 0,-2-2-43 0 0,-2-1-36 0 0,0-2-4 0 0,5 0 60 0 0,6-5-40 0 0,-6 4 41 0 0,-4-2-67 0 0,-1 6 8 0 0,1 1-7 0 0,0 0 0 0 0,1 0 0 0 0,-1 1 0 0 0,0-1 1 0 0,1 0-1 0 0,-1 0 0 0 0,1 0 0 0 0,0 1 0 0 0,-1-1 0 0 0,1 0 0 0 0,0 1 0 0 0,0-1 1 0 0,0 1-6 0 0,6-13 31 0 0,-5 3 18 0 0,-2 5-37 0 0,0 0 0 0 0,0-15 60 0 0,-1 21-75 0 0,1-1 1 0 0,0 0-1 0 0,0 1 1 0 0,0-1 0 0 0,0 1-1 0 0,0-1 1 0 0,0 1-1 0 0,0-1 1 0 0,0 1 0 0 0,0-1-1 0 0,0 1 1 0 0,0-1 0 0 0,1 1-1 0 0,-1-1 1 0 0,0 1-1 0 0,0-1 1 0 0,0 1 0 0 0,1-1-1 0 0,-1 1 1 0 0,0 0-1 0 0,1-1 1 0 0,-1 1 0 0 0,0-1-1 0 0,1 1 1 0 0,-1 0 0 0 0,0-1-1 0 0,1 1 1 0 0,-1 0-1 0 0,1-1 1 0 0,-1 1 0 0 0,1 0-1 0 0,-1-1 3 0 0,7-3-19 0 0,-1-7-45 0 0,0 6 45 0 0,-5 5 17 0 0,-1 0 0 0 0,1 0 0 0 0,-1-1 0 0 0,1 1 0 0 0,-1 0 0 0 0,1-1 0 0 0,-1 1 0 0 0,0 0 0 0 0,1-1 0 0 0,-1 1 0 0 0,0 0 0 0 0,1-1 0 0 0,-1 1 0 0 0,0-1 0 0 0,0 1 0 0 0,1-1 0 0 0,-1 1 0 0 0,0-1 0 0 0,0 1 0 0 0,0-1 0 0 0,1 1 0 0 0,-1-1 0 0 0,0 1 0 0 0,0-1 0 0 0,0 1 0 0 0,0-1 0 0 0,0 1 0 0 0,0-1 0 0 0,0 1 0 0 0,0-1 0 0 0,0 1 0 0 0,-1-1 2 0 0,4-11-28 0 0,3 7-75 0 0,-5 4 93 0 0,-1 1-1 0 0,1 0 1 0 0,-1-1 0 0 0,1 1-1 0 0,-1 0 1 0 0,1-1-1 0 0,-1 1 1 0 0,0-1-1 0 0,1 1 1 0 0,-1-1-1 0 0,1 1 1 0 0,-1-1 0 0 0,0 1-1 0 0,0-1 1 0 0,1 1-1 0 0,-1-1 1 0 0,0 1-1 0 0,0-1 1 0 0,0 0-1 0 0,1 1 1 0 0,-1-1-1 0 0,0 1 1 0 0,0-1 0 0 0,0 0 10 0 0,0-2-176 0 0,0 3-27 0 0,2-3-112 0 0,9-8-49 0 0,-9 9 189 0 0,-1 2 75 0 0,-1-1-37 0 0,0 1-11 0 0,0-1-37 0 0,0 1-42 0 0,0-1-46 0 0,0 0-51 0 0,0 0-47 0 0,0 0-42 0 0,0 0-36 0 0,0-1-132 0 0,0 0-35 0 0,0-4-1359 0 0</inkml:trace>
  <inkml:trace contextRef="#ctx0" brushRef="#br0" timeOffset="977.55">640 67 9528 0 0,'0'0'216'0'0,"0"0"32"0"0,0 0 10 0 0,0 0-22 0 0,0 0-207 0 0,0 0-86 0 0,0 0-68 0 0,0 0-92 0 0,0 0-109 0 0,0 0-95 0 0,1 0 52 0 0,-1 0-36 0 0,2 0-485 0 0,2 0-389 0 0,6 0-739 0 0</inkml:trace>
  <inkml:trace contextRef="#ctx0" brushRef="#br0" timeOffset="1427.72">1574 214 6744 0 0,'0'0'198'0'0,"0"3"-11"0"0,2 6-146 0 0,5 3-37 0 0,-2-3-10 0 0,0 5 6 0 0,-1-12 18 0 0,-1 0 37 0 0,0 0 42 0 0,-1 0 43 0 0,0 2 46 0 0,-2 3 46 0 0,1 0 119 0 0,1 0-34 0 0,4 3 240 0 0,-1-2-158 0 0,-3-2-111 0 0,1-2-48 0 0,-1 1-41 0 0,0-1-36 0 0,2 3 53 0 0,-1 0-53 0 0,-2-4-94 0 0,0-1-1 0 0,-1 0 1 0 0,1 1-1 0 0,-1-1 1 0 0,0 1-1 0 0,0-1 1 0 0,0 0-1 0 0,0 1 1 0 0,0 1-69 0 0,0 0 138 0 0,3 2 204 0 0,-2-5-314 0 0,0 0 0 0 0,0 0-1 0 0,0 1 1 0 0,0-1-1 0 0,0 1 1 0 0,0-1 0 0 0,0 1-1 0 0,0-1 1 0 0,0 1 0 0 0,-1-1-1 0 0,1 1 1 0 0,0 0-1 0 0,-1-1 1 0 0,0 1 0 0 0,1 0-1 0 0,-1-1 1 0 0,0 1 0 0 0,0 1-28 0 0,0-3 9 0 0,0 1 0 0 0,0-1 0 0 0,0 1 1 0 0,0-1-1 0 0,0 1 0 0 0,0-1 1 0 0,0 1-1 0 0,0 0 0 0 0,0-1 0 0 0,0 1 1 0 0,0-1-1 0 0,0 1 0 0 0,0-1 0 0 0,0 1 1 0 0,0-1-1 0 0,0 1 0 0 0,1-1 1 0 0,-1 1-1 0 0,0-1 0 0 0,0 1 0 0 0,1-1 1 0 0,-1 1-1 0 0,0-1 0 0 0,1 0 1 0 0,-1 1-1 0 0,1-1 0 0 0,-1 0 0 0 0,0 1 1 0 0,1-1-1 0 0,-1 0 0 0 0,1 1 0 0 0,-1-1 1 0 0,1 0-1 0 0,-1 0 0 0 0,1 1 1 0 0,-1-1-1 0 0,1 0 0 0 0,-1 0 0 0 0,1 0 1 0 0,-1 0-1 0 0,1 0 0 0 0,-1 0 0 0 0,1 0 1 0 0,0 0-1 0 0,-1 0 0 0 0,1 0-9 0 0,-1 0 2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1 0 0 0,0-1 0 0 0,0 0 0 0 0,0 0 0 0 0,1 0 0 0 0,-1 0 0 0 0,0 0 0 0 0,0 0 0 0 0,0 0 0 0 0,0 0 0 0 0,0 0 0 0 0,0 0 0 0 0,0 0 0 0 0,0 1 0 0 0,0-1 0 0 0,0 0 0 0 0,0 0 0 0 0,0 0 0 0 0,0 0 0 0 0,0 0 0 0 0,0 0 0 0 0,0 0 0 0 0,0 0 0 0 0,0 0 0 0 0,0 0 0 0 0,0 1 0 0 0,0-1 0 0 0,0 0 0 0 0,0 0-2 0 0,0 1-196 0 0,-1 0 112 0 0,1 0 90 0 0,0 1 67 0 0,0 4 377 0 0,-1-3-305 0 0,1-1-112 0 0,0-1-49 0 0,0 1-59 0 0,0 0-70 0 0,0-1-38 0 0,0 1-62 0 0,0-1-70 0 0,0 0-75 0 0,1 0-82 0 0,-1 0-89 0 0,0 0-94 0 0,1 0-101 0 0,-1-1-832 0 0,0 0-914 0 0</inkml:trace>
  <inkml:trace contextRef="#ctx0" brushRef="#br0" timeOffset="1633.92">1476 83 8576 0 0,'0'0'197'0'0,"0"0"24"0"0,0 0 17 0 0,0-3-38 0 0,0 3-198 0 0,0-1 1 0 0,0 0 0 0 0,0 0-1 0 0,0 1 1 0 0,0-1 0 0 0,0 0-1 0 0,0 1 1 0 0,-1-1 0 0 0,1 0-1 0 0,0 1 1 0 0,0-1 0 0 0,-1 0-1 0 0,1 1 1 0 0,0-1 0 0 0,-1 0-3 0 0,-5-1 11 0 0,1 2 28 0 0,5 0-39 0 0,-2 0 82 0 0,2 0 92 0 0,0 0 144 0 0,0 0 2 0 0,0 0-26 0 0,0 0-104 0 0,0 0-44 0 0,0 0-8 0 0,0 0-41 0 0,0 0-154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00.95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100 34 7224 0 0,'0'0'209'0'0,"-3"0"-5"0"0,-12 0-30 0 0,5 2-33 0 0,8-1-105 0 0,0-1 0 0 0,0 1 0 0 0,1-1-1 0 0,-1 1 1 0 0,1 0 0 0 0,-1-1 0 0 0,0 1 0 0 0,1 0 0 0 0,-2 1-36 0 0,-5 3 237 0 0,-1-4-21 0 0,9-1-210 0 0,0 0 0 0 0,0 0-1 0 0,0 0 1 0 0,0 0 0 0 0,0 0 0 0 0,0 0 0 0 0,-1 0 0 0 0,1 0 0 0 0,0 0 0 0 0,0 0 0 0 0,0 0 0 0 0,0 0 0 0 0,0 0 0 0 0,0 0-1 0 0,0 0 1 0 0,0 0 0 0 0,0 0 0 0 0,0 0 0 0 0,-1 0 0 0 0,1 0 0 0 0,0 0 0 0 0,0 0 0 0 0,0 0 0 0 0,0 0 0 0 0,0 0 0 0 0,0 0 0 0 0,0 0-1 0 0,0 0 1 0 0,0 1 0 0 0,0-1 0 0 0,0 0 0 0 0,0 0 0 0 0,-1 0 0 0 0,1 0 0 0 0,0 0 0 0 0,0 0 0 0 0,0 0 0 0 0,0 0 0 0 0,0 0-1 0 0,0 0 1 0 0,0 0 0 0 0,0 1 0 0 0,0-1 0 0 0,0 0 0 0 0,0 0 0 0 0,0 0 0 0 0,0 0 0 0 0,0 0 0 0 0,0 0 0 0 0,0 0 0 0 0,0 0-1 0 0,0 0 1 0 0,0 0 0 0 0,0 1 0 0 0,0-1 0 0 0,0 0 0 0 0,0 0-6 0 0,0 1 43 0 0,0 1-1 0 0,0 0 1 0 0,-1-1-1 0 0,1 1 1 0 0,0-1 0 0 0,-1 1-1 0 0,0-1 1 0 0,1 1 0 0 0,-1-1-1 0 0,0 1 1 0 0,0-1-1 0 0,1 0 1 0 0,-2 1-43 0 0,-1 1 63 0 0,1 0-57 0 0,-1 3 162 0 0,2 2-96 0 0,-5 3-19 0 0,-1 4 10 0 0,5 0 34 0 0,2 2-106 0 0,0 29-67 0 0,-1-46 76 0 0,1 1 0 0 0,0-1 0 0 0,0 0 0 0 0,0 1 0 0 0,0-1 0 0 0,0 1 0 0 0,0-1 0 0 0,0 1 0 0 0,0-1 0 0 0,0 1 0 0 0,0-1 0 0 0,0 1 0 0 0,0-1 0 0 0,0 1 0 0 0,0-1 0 0 0,1 0 0 0 0,-1 1 0 0 0,0-1 0 0 0,0 1 0 0 0,0-1 0 0 0,1 1 0 0 0,-1-1 0 0 0,0 0 0 0 0,0 1 0 0 0,1-1 0 0 0,-1 0 0 0 0,0 1 0 0 0,1-1 0 0 0,-1 0 0 0 0,1 1 0 0 0,-1-1 0 0 0,0 0 0 0 0,1 0 0 0 0,-1 1 0 0 0,1-1 0 0 0,-1 0 0 0 0,1 0 0 0 0,-1 0 0 0 0,0 0 0 0 0,1 1 0 0 0,-1-1 0 0 0,1 0 0 0 0,-1 0 0 0 0,0 0 0 0 0,1 1 0 0 0,-1-1 0 0 0,0 0 0 0 0,1 1 0 0 0,-1-1 0 0 0,0 0 0 0 0,0 1 0 0 0,1-1 0 0 0,-1 0 0 0 0,0 1 0 0 0,0-1 0 0 0,0 0 0 0 0,1 1 0 0 0,0 3 0 0 0,-1-1 0 0 0,1 0 0 0 0,0 1 0 0 0,-1-1 0 0 0,0 1 0 0 0,0-1 0 0 0,0 2 0 0 0,-1-1-3 0 0,1-4 3 0 0,0 0-1 0 0,0 0 1 0 0,0 0 0 0 0,0 1 0 0 0,0-1 0 0 0,0 0 0 0 0,-1 0 0 0 0,1 0 0 0 0,0 0 0 0 0,0 1 0 0 0,0-1 0 0 0,0 0 0 0 0,0 0 0 0 0,0 0 0 0 0,0 0 0 0 0,0 1-1 0 0,0-1 1 0 0,0 0 0 0 0,0 0 0 0 0,1 0 0 0 0,-1 0 0 0 0,0 1 0 0 0,0-1 0 0 0,0 0 0 0 0,0 0 0 0 0,0 0 0 0 0,0 0 0 0 0,0 0 0 0 0,0 1 0 0 0,0-1-1 0 0,0 0 1 0 0,1 0 0 0 0,-1 0 0 0 0,16 10 32 0 0,-7-5 22 0 0,-8-4-37 0 0,1 0 0 0 0,-1 0 0 0 0,1 0 0 0 0,-1 0 0 0 0,1-1 0 0 0,-1 1 0 0 0,1 0 0 0 0,0-1 0 0 0,-1 1 0 0 0,1-1 0 0 0,0 0 0 0 0,-1 0 0 0 0,1 1 0 0 0,0-1-17 0 0,22 0 319 0 0,-20 0-296 0 0,-2 0-49 0 0,4-3 69 0 0,7-8-32 0 0,-7 10-11 0 0,-2-1 0 0 0,5-14 0 0 0,-3 7 23 0 0,-1-1 62 0 0,-2-1 63 0 0,0 5 108 0 0,-2 5-230 0 0,0 1-10 0 0,0-1 0 0 0,-1 0 0 0 0,1 1 1 0 0,0-1-1 0 0,0 0 0 0 0,0 0 0 0 0,-1 0 1 0 0,1 0-1 0 0,-1 0 0 0 0,1 0 0 0 0,-1 0 0 0 0,1 0 1 0 0,-1 0-1 0 0,1 0 0 0 0,-1 0 0 0 0,0 0 0 0 0,1 0 1 0 0,-1 0-1 0 0,0 0 0 0 0,0 0 0 0 0,0 0 0 0 0,0-1 1 0 0,0 1-1 0 0,0 0 0 0 0,0 0 0 0 0,-1 0 0 0 0,1 0 1 0 0,0-1-17 0 0,-5-6 66 0 0,4 6-64 0 0,0 1 0 0 0,0 0 0 0 0,0-1 0 0 0,0 1 0 0 0,0-1 0 0 0,1 0 1 0 0,-1 1-1 0 0,1-1 0 0 0,-1 0 0 0 0,1 1 0 0 0,0-1 0 0 0,-1 0 0 0 0,1 0 1 0 0,0 0-3 0 0,0-5-24 0 0,0 0-42 0 0,0-8-166 0 0,0 5 28 0 0,0-17-441 0 0,0 16 394 0 0,0 2 71 0 0,0 0 60 0 0,0 7-40 0 0,0 1 1 0 0,0 1-32 0 0,0 0-72 0 0,0 0-84 0 0,0 0-76 0 0,1-1-322 0 0,1-1-88 0 0,1-1-80 0 0,7-7-1195 0 0</inkml:trace>
  <inkml:trace contextRef="#ctx0" brushRef="#br0" timeOffset="475.4">346 214 5584 0 0,'0'1'7'0'0,"-1"-1"0"0"0,1 1 0 0 0,0-1 0 0 0,0 1 0 0 0,0-1 0 0 0,0 1 0 0 0,0-1 1 0 0,0 1-1 0 0,0-1 0 0 0,0 1 0 0 0,1-1 0 0 0,-1 1 0 0 0,0-1 0 0 0,0 1 0 0 0,0-1 0 0 0,0 1 0 0 0,1-1 0 0 0,-1 1 1 0 0,0-1-1 0 0,0 0 0 0 0,1 1 0 0 0,-1-1 0 0 0,0 1 0 0 0,1-1 0 0 0,-1 0 0 0 0,1 1 0 0 0,-1-1 0 0 0,0 0 0 0 0,1 1 1 0 0,-1-1-1 0 0,1 0 0 0 0,0 1-7 0 0,5 3 93 0 0,-5-3-91 0 0,-1 0 0 0 0,1 0 1 0 0,-1-1-1 0 0,0 1 0 0 0,1 0 1 0 0,-1 0-1 0 0,0 0 0 0 0,0 0 0 0 0,0 0 1 0 0,0-1-1 0 0,0 1 0 0 0,0 0 1 0 0,0 0-1 0 0,0 1-2 0 0,3 9 36 0 0,3-5 77 0 0,-1-1 56 0 0,-2 3 70 0 0,-3-5 374 0 0,0-1 25 0 0,0 9-36 0 0,0-9-406 0 0,0-1 54 0 0,0-1 124 0 0,0 0-12 0 0,0 0-21 0 0,0 0-78 0 0,0 0-37 0 0,0 0-8 0 0,0 0 11 0 0,0 0 58 0 0,0-3 29 0 0,0-2-121 0 0,0-1-33 0 0,0-3-33 0 0,0 0-32 0 0,0 0-33 0 0,0 0-34 0 0,0 1-32 0 0,0 0-33 0 0,0 7 31 0 0,0-1 1 0 0,0 0 0 0 0,0 0 0 0 0,1 0-1 0 0,-1 0 1 0 0,1 1 0 0 0,-1-1-1 0 0,1 0 1 0 0,0 0 0 0 0,0 1 0 0 0,0-1-1 0 0,0 1 1 0 0,0-1 3 0 0,0 0-5 0 0,0 1 0 0 0,0-1 1 0 0,0 0-1 0 0,-1 1 0 0 0,1-1 0 0 0,0 0 0 0 0,-1 0 0 0 0,1 1 1 0 0,-1-1-1 0 0,0 0 0 0 0,1 0 0 0 0,-1 0 0 0 0,0 0 5 0 0,0-28-150 0 0,3 25 86 0 0,-2 3 52 0 0,1 0 0 0 0,-1 0 1 0 0,1 0-1 0 0,-1-1 1 0 0,0 1-1 0 0,0 0 0 0 0,1-2 12 0 0,3-7-46 0 0,-4 9 40 0 0,-1 1 0 0 0,1 0 0 0 0,0 0 1 0 0,0 0-1 0 0,0 0 0 0 0,0 0 0 0 0,0 0 0 0 0,0 0 1 0 0,0 0-1 0 0,0 0 0 0 0,1 0 0 0 0,0 0 6 0 0,9-4-58 0 0,-8 4 51 0 0,-1 0 0 0 0,0 0 0 0 0,0-1 0 0 0,1 1 0 0 0,-1 0 1 0 0,0-1-1 0 0,1 0 7 0 0,-3 1-3 0 0,0 1 1 0 0,1 0 0 0 0,-1-1 0 0 0,1 1 0 0 0,-1 0-1 0 0,0 0 1 0 0,1-1 0 0 0,-1 1 0 0 0,1 0-1 0 0,-1 0 1 0 0,1 0 0 0 0,-1-1 0 0 0,1 1 0 0 0,-1 0-1 0 0,1 0 1 0 0,-1 0 0 0 0,1 0 0 0 0,-1 0-1 0 0,1 0 1 0 0,-1 0 0 0 0,0 0 0 0 0,1 0 0 0 0,-1 0-1 0 0,1 1 1 0 0,-1-1 0 0 0,1 0 0 0 0,-1 0-1 0 0,1 0 1 0 0,-1 0 0 0 0,1 1 0 0 0,-1-1 0 0 0,0 0-1 0 0,1 0 1 0 0,-1 1 0 0 0,1-1 0 0 0,-1 1 2 0 0,0-1 0 0 0,6 11-11 0 0,7-6-32 0 0,4 9 53 0 0,-1-1 78 0 0,-11-10-62 0 0,-4-3-20 0 0,0 0 0 0 0,-1 1 0 0 0,1-1 0 0 0,-1 0 0 0 0,1 1-1 0 0,0-1 1 0 0,-1 0 0 0 0,1 1 0 0 0,-1-1 0 0 0,1 1 0 0 0,-1-1 0 0 0,1 1 0 0 0,-1-1-1 0 0,1 1 1 0 0,-1-1 0 0 0,1 1 0 0 0,-1 0 0 0 0,0-1 0 0 0,1 1 0 0 0,-1 0 0 0 0,0-1-1 0 0,1 1-5 0 0,1 4 29 0 0,8 13 126 0 0,-7-14-103 0 0,0 0 0 0 0,-1 0 0 0 0,0 0 0 0 0,0 1 0 0 0,0-1 0 0 0,0 1-1 0 0,-1-1 1 0 0,1 1 0 0 0,-1 1-52 0 0,0 2 91 0 0,0-1-36 0 0,6 6-6 0 0,-2-5-14 0 0,-2 5 29 0 0,-3-4-3 0 0,0-4-57 0 0,0-2 5 0 0,0 0 47 0 0,0-3 22 0 0,0 0 2 0 0,5 0 8 0 0,3 0-36 0 0,9 0 37 0 0,-15 0-4 0 0,1-3-26 0 0,8-8-35 0 0,-7 5 37 0 0,-5-4-49 0 0,1 10-5 0 0,-1-17 18 0 0,1 13-20 0 0,-1 0 0 0 0,1 0-1 0 0,0 0 1 0 0,1 1-1 0 0,-1-1 1 0 0,1 0-1 0 0,-1 0 1 0 0,1 1 0 0 0,0-1-5 0 0,8-21-14 0 0,-12 18-40 0 0,3 2 1 0 0,8-5 6 0 0,0 3 4 0 0,-4 4 22 0 0,-1-1-1 0 0,0 1 0 0 0,0-1 1 0 0,0 1-1 0 0,0-1 1 0 0,0 0 21 0 0,0-1-20 0 0,-3 4 16 0 0,0 0 0 0 0,0 1-1 0 0,1-1 1 0 0,-1 0 0 0 0,0 1-1 0 0,1-1 1 0 0,-1 0 0 0 0,1 1-1 0 0,-1-1 1 0 0,1 1 0 0 0,-1-1-1 0 0,1 1 1 0 0,-1-1 0 0 0,1 1-1 0 0,-1-1 1 0 0,1 1 0 0 0,-1 0-1 0 0,1-1 1 0 0,0 1 0 0 0,-1 0-1 0 0,1-1 1 0 0,0 1 4 0 0,4-2-17 0 0,4-3-14 0 0,-8 3 25 0 0,0 2 0 0 0,1-1 0 0 0,-1 0-1 0 0,1 0 1 0 0,0 0 0 0 0,-1 1 0 0 0,1-1 0 0 0,-1 0-1 0 0,1 1 1 0 0,0 0 0 0 0,0-1 0 0 0,-1 1-1 0 0,1 0 1 0 0,0 0 6 0 0,15-1-28 0 0,-13 0 17 0 0,1 1 0 0 0,-1 0 0 0 0,1 0 0 0 0,-1 0 0 0 0,1 0-1 0 0,-1 1 1 0 0,1-1 0 0 0,-1 1 0 0 0,5 2 11 0 0,-2 0-11 0 0,6 4 40 0 0,-10-6-18 0 0,-1 0 0 0 0,0 0 1 0 0,1 1-1 0 0,-1-1 0 0 0,0 1 0 0 0,0-1 1 0 0,0 1-1 0 0,0 0 0 0 0,0 0 0 0 0,0 0 1 0 0,0 1-12 0 0,3 8 47 0 0,-5-10-41 0 0,0 0 0 0 0,1 1 0 0 0,-1-1 1 0 0,1 0-1 0 0,-1 0 0 0 0,1 0 1 0 0,0 0-1 0 0,-1 0 0 0 0,1 0 0 0 0,0 0 1 0 0,0 0-1 0 0,0 0 0 0 0,-1 0 0 0 0,1 0 1 0 0,0-1-1 0 0,0 1 0 0 0,0 0 1 0 0,1 0-7 0 0,-1-1 7 0 0,0 0 0 0 0,0 1 0 0 0,0-1 0 0 0,0 0 0 0 0,0 1 0 0 0,0-1 0 0 0,-1 1 0 0 0,1-1 0 0 0,0 1 1 0 0,0 0-1 0 0,-1-1 0 0 0,1 1 0 0 0,0 0 0 0 0,-1-1 0 0 0,1 1 0 0 0,0 0 0 0 0,-1 0 0 0 0,1 0 0 0 0,-1 0 1 0 0,1-1-1 0 0,-1 1 0 0 0,0 0 0 0 0,1 0 0 0 0,-1 0 0 0 0,0 0 0 0 0,0 0 0 0 0,0 0 0 0 0,0 0 0 0 0,1 0 1 0 0,-1 0-1 0 0,0 0 0 0 0,-1 0 0 0 0,1 0 0 0 0,0 0 0 0 0,0 0 0 0 0,0 0-7 0 0,0 6 30 0 0,-1-5-24 0 0,1-1 1 0 0,0 0-1 0 0,1 1 1 0 0,-1-1-1 0 0,0 0 1 0 0,0 1-1 0 0,0-1 1 0 0,1 0-1 0 0,-1 1 1 0 0,1-1-1 0 0,-1 0 1 0 0,1 0 0 0 0,0 0-1 0 0,-1 1 1 0 0,1-1-1 0 0,0 0 1 0 0,0 0-1 0 0,0 0 1 0 0,-1 0-1 0 0,1 0 1 0 0,0 0-1 0 0,1 0 1 0 0,-1-1-1 0 0,0 1 1 0 0,1 0-7 0 0,-1 0 6 0 0,0-1 0 0 0,0 0 0 0 0,0 1 0 0 0,0-1 0 0 0,0 1 1 0 0,0-1-1 0 0,-1 1 0 0 0,1 0 0 0 0,0-1 0 0 0,0 1 1 0 0,0 0-1 0 0,-1-1 0 0 0,1 1 0 0 0,0 0 0 0 0,-1 0 0 0 0,1 0 1 0 0,-1 0-1 0 0,1 0 0 0 0,-1 0-6 0 0,1 5 2 0 0,-1 3-43 0 0,0-2-11 0 0,0-6-47 0 0,0 0 91 0 0,-1 5 128 0 0,1-4-127 0 0,0 0-70 0 0,1 0-59 0 0,-1-1-83 0 0,2 1-98 0 0,-1 0-114 0 0,0-1-3 0 0,1 1-86 0 0,0 0-74 0 0,0 0-59 0 0,0 0-199 0 0,3 3-491 0 0</inkml:trace>
  <inkml:trace contextRef="#ctx0" brushRef="#br0" timeOffset="1221.96">1165 50 6648 0 0,'-14'14'149'0'0,"12"-11"23"0"0,2-4-162 0 0,1 1 0 0 0,-1 0 0 0 0,1 0 0 0 0,-1 0 0 0 0,1 0-1 0 0,-1 0 1 0 0,1 0 0 0 0,0 0 0 0 0,-1 0 0 0 0,1 0 0 0 0,-1 0 0 0 0,1 0 0 0 0,-1 0 0 0 0,1 1-1 0 0,-1-1 1 0 0,1 0 0 0 0,-1 0 0 0 0,1 0 0 0 0,-1 1 0 0 0,1-1 0 0 0,-1 0 0 0 0,1 1 0 0 0,-1-1-1 0 0,0 0 1 0 0,1 1 0 0 0,-1-1 0 0 0,1 1 0 0 0,-1-1 0 0 0,0 1 0 0 0,0-1 0 0 0,1 0 0 0 0,-1 1-10 0 0,1 9 58 0 0,-1-9-58 0 0,0 1 0 0 0,0-1 0 0 0,0 1 0 0 0,0-1 0 0 0,1 1 0 0 0,-1-1 0 0 0,0 1 0 0 0,1-1 0 0 0,-1 1 0 0 0,1-1 0 0 0,5 8 40 0 0,1-1 63 0 0,-5-7-72 0 0,-1 0 0 0 0,1 1 0 0 0,-1 0 1 0 0,0-1-1 0 0,1 1 0 0 0,-1 0 0 0 0,0-1 0 0 0,0 1 0 0 0,0 0 0 0 0,0 0 0 0 0,0 1-31 0 0,1 11 107 0 0,-2-11-60 0 0,1 0 0 0 0,0-1 0 0 0,0 1 0 0 0,0-1 0 0 0,0 1 0 0 0,1-1 0 0 0,-1 1 0 0 0,1-1 0 0 0,-1 0 1 0 0,1 1-1 0 0,0-1 0 0 0,0 0 0 0 0,0 0 0 0 0,0 0 0 0 0,0-1 0 0 0,0 1-47 0 0,3 3 144 0 0,-4-3 36 0 0,1-1-42 0 0,-1 3 38 0 0,-1 0-89 0 0,-1 1-48 0 0,1-2 58 0 0,0 3 14 0 0,5 8 306 0 0,-2-10-266 0 0,0-1-69 0 0,-1 0-73 0 0,0-1 107 0 0,-1 0-33 0 0,0 2 4 0 0,-2 4-63 0 0,1-8-2 0 0,0 3 52 0 0,0-3-8 0 0,0 0 3 0 0,0 0 22 0 0,0 0-1 0 0,0 0-15 0 0,0 0 10 0 0,0-3-13 0 0,0-15 32 0 0,-1 10-79 0 0,-1 4-10 0 0,-9-15-1 0 0,10 15-18 0 0,1 0 1 0 0,-1 0 0 0 0,1 0 0 0 0,0 0 0 0 0,0-3 3 0 0,0 7 0 0 0,2-14-51 0 0,-2 12 45 0 0,1-1-1 0 0,0 1 1 0 0,0 0-1 0 0,1-1 1 0 0,-1 1 0 0 0,0 0-1 0 0,1 0 1 0 0,0 0-1 0 0,-1 0 1 0 0,1 0-1 0 0,0 1 1 0 0,0-1-1 0 0,0 0 1 0 0,0 1 0 0 0,0-1-1 0 0,0 1 1 0 0,2-1 6 0 0,10-4-16 0 0,-8-5 16 0 0,7 6 0 0 0,-5 0 0 0 0,-6 4 0 0 0,-1 0 0 0 0,1 0 0 0 0,-1 0 0 0 0,1 0 0 0 0,-1 1 0 0 0,1-1 0 0 0,0 0 0 0 0,-1 1 0 0 0,1-1 0 0 0,0 1 0 0 0,0 0 0 0 0,-1-1 0 0 0,1 1 0 0 0,0 0 0 0 0,1 0 0 0 0,17 0 35 0 0,35 0 162 0 0,-37 3-141 0 0,3 8 8 0 0,4-6 0 0 0,-14 9 6 0 0,-1-7-36 0 0,4-1 34 0 0,-10-5-41 0 0,1 1 1 0 0,-1 0-1 0 0,0 0 1 0 0,0 0-1 0 0,0 0 1 0 0,-1 1-1 0 0,1 0 1 0 0,0 0-28 0 0,-1 0 22 0 0,-1 0 1 0 0,1 0 0 0 0,-1 1 0 0 0,0-1 0 0 0,0 1-1 0 0,0 0-22 0 0,0 0 9 0 0,0 0 0 0 0,0-1 0 0 0,0 1 0 0 0,1-1 0 0 0,-1 0 0 0 0,2 1-9 0 0,3 3 34 0 0,-3-4-25 0 0,-1 0 0 0 0,0 0 0 0 0,0 0 0 0 0,-1 1 0 0 0,1-1 0 0 0,-1 1 0 0 0,1 0-9 0 0,0 8 75 0 0,-3-11-73 0 0,-1-1-1 0 0,1 0 0 0 0,0 0 1 0 0,0 0-1 0 0,0 0 0 0 0,0 0 1 0 0,0 0-1 0 0,0 0 0 0 0,0 0 1 0 0,0 0-1 0 0,0 0 0 0 0,0 1 1 0 0,0-1-1 0 0,0 0 0 0 0,0 0 1 0 0,0 0-1 0 0,0 0 0 0 0,0 0 1 0 0,0 0-1 0 0,0 0 0 0 0,1 0 1 0 0,-1 0-1 0 0,0 0 0 0 0,0 1 1 0 0,0-1-1 0 0,0 0 0 0 0,0 0 1 0 0,0 0-1 0 0,0 0 0 0 0,0 0 1 0 0,0 0-1 0 0,0 0 0 0 0,0 0 1 0 0,0 0-1 0 0,0 0 0 0 0,0 0 1 0 0,1 0-1 0 0,-1 0 0 0 0,0 0 1 0 0,0 0-1 0 0,0 0 0 0 0,0 0 1 0 0,0 0-1 0 0,0 0 0 0 0,0 0 1 0 0,0 0-1 0 0,0 0 0 0 0,0 0 1 0 0,1 0-1 0 0,-1 0 0 0 0,0 0 1 0 0,0 0-1 0 0,0 0 0 0 0,0 0 1 0 0,0 0-1 0 0,0 0 0 0 0,0 0-1 0 0,14 3 66 0 0,0 8-2 0 0,-12-8 0 0 0,1-1 5 0 0,8 9 22 0 0,-8-8 5 0 0,-3-3 0 0 0,0 0 10 0 0,0 0 48 0 0,1-2 5 0 0,-1 0-72 0 0,-4-7-20 0 0,4 8-16 0 0,-14-4 102 0 0,13 4-151 0 0,0 0 1 0 0,0 1 0 0 0,0-1-1 0 0,-1 0 1 0 0,1 0-1 0 0,0 0 1 0 0,0 0-1 0 0,0 0 1 0 0,0 0-1 0 0,1-1 1 0 0,-1 1 0 0 0,0-1-3 0 0,0 1 0 0 0,1-1 0 0 0,-1 1 0 0 0,1-1 0 0 0,-1 1 0 0 0,1 0 0 0 0,0-1 0 0 0,0 1 0 0 0,0-1 0 0 0,0 1 0 0 0,0-1 0 0 0,0 0 0 0 0,0 1 0 0 0,0-1 0 0 0,0 1 0 0 0,0-1 0 0 0,-1 1 0 0 0,1-1 0 0 0,0 1 0 0 0,-1-1 0 0 0,1 1 0 0 0,-1-1 0 0 0,-4-6 0 0 0,4 7 0 0 0,0-1 0 0 0,0 1 0 0 0,0-1 0 0 0,1 1 0 0 0,-1-1 0 0 0,0 0 0 0 0,1 1 0 0 0,-1-1 0 0 0,1 1 0 0 0,-1-1 0 0 0,1 0 0 0 0,0 0 0 0 0,0 1 0 0 0,0-1 0 0 0,0-33-34 0 0,0 7-87 0 0,-1 26 100 0 0,2 0 0 0 0,-1 1 0 0 0,0-1-1 0 0,0 0 1 0 0,0 0 0 0 0,1 1 0 0 0,-1-1 0 0 0,1 0 0 0 0,-1 1 0 0 0,1-1 0 0 0,0 0-1 0 0,0 1 1 0 0,-1-1 0 0 0,1 1 0 0 0,1-2 21 0 0,3-5-104 0 0,1-1-36 0 0,-1 1 58 0 0,4 0 31 0 0,-7 7 46 0 0,0 0 0 0 0,0 0 0 0 0,0 0 1 0 0,0 0-1 0 0,0 0 0 0 0,0 1 1 0 0,0-1-1 0 0,1 1 0 0 0,-1 0 1 0 0,0 0-1 0 0,0-1 0 0 0,2 2 5 0 0,-4-1-1 0 0,1 0-1 0 0,-1 0 1 0 0,0 0 0 0 0,0 0-1 0 0,0 0 1 0 0,0 0-1 0 0,0 0 1 0 0,0 0 0 0 0,0 0-1 0 0,0 0 1 0 0,0 0-1 0 0,0 0 1 0 0,1 0 0 0 0,-1 0-1 0 0,0 0 1 0 0,0 0-1 0 0,0 0 1 0 0,0 0 0 0 0,0 0-1 0 0,0 0 1 0 0,0 0-1 0 0,0 0 1 0 0,0 0 0 0 0,0-1-1 0 0,1 1 1 0 0,-1 0-1 0 0,0 0 1 0 0,0 0 0 0 0,0 0-1 0 0,0 0 1 0 0,0 0-1 0 0,0 0 1 0 0,0 0 0 0 0,0 0-1 0 0,0 0 1 0 0,0 0-1 0 0,0 0 1 0 0,0 0 0 0 0,0-1-1 0 0,0 1 1 0 0,0 0-1 0 0,0 0 1 0 0,0 0 0 0 0,0 0-1 0 0,0 0 1 0 0,0 0-1 0 0,0 0 1 0 0,0 0 0 0 0,0 0-1 0 0,0-1 1 0 0,0 1-1 0 0,0 0 1 0 0,0 0-1 0 0,0 0 1 0 0,0 0 0 0 0,0 0-1 0 0,0 0 2 0 0,0-1-3 0 0,0 1 1 0 0,0-1-1 0 0,0 1 0 0 0,0-1 0 0 0,0 1 1 0 0,0-1-1 0 0,1 1 0 0 0,-1-1 0 0 0,0 1 0 0 0,0-1 1 0 0,0 1-1 0 0,1-1 0 0 0,-1 1 0 0 0,0 0 1 0 0,1-1-1 0 0,-1 1 0 0 0,0-1 0 0 0,1 1 0 0 0,-1 0 1 0 0,0-1-1 0 0,1 1 0 0 0,-1 0 0 0 0,1-1 1 0 0,-1 1-1 0 0,0 0 0 0 0,1 0 0 0 0,-1-1 0 0 0,1 1 1 0 0,-1 0-1 0 0,1 0 3 0 0,15-2-44 0 0,-14 2 37 0 0,-1 0 4 0 0,-1 0 1 0 0,0 0-1 0 0,1 0 1 0 0,-1 0-1 0 0,0 0 1 0 0,1 0-1 0 0,-1 0 1 0 0,0 0-1 0 0,1 0 1 0 0,-1 0 0 0 0,0 0-1 0 0,1 0 1 0 0,-1 0-1 0 0,0 0 1 0 0,1 1-1 0 0,-1-1 1 0 0,0 0-1 0 0,1 0 1 0 0,-1 0-1 0 0,0 0 1 0 0,0 1-1 0 0,1-1 1 0 0,-1 0 0 0 0,0 0-1 0 0,0 1 1 0 0,1-1 2 0 0,18 12-73 0 0,-15-10 62 0 0,0 0 0 0 0,0 1 0 0 0,0 0 0 0 0,0-1 0 0 0,3 4 11 0 0,7 7-2 0 0,-9-9 4 0 0,0 1 0 0 0,-1-1 0 0 0,1 1 0 0 0,-1 0 0 0 0,0 1 0 0 0,1 1-2 0 0,0 4 35 0 0,-4-9-23 0 0,0 1 0 0 0,1-1 0 0 0,-1 0 0 0 0,0 1 0 0 0,1-1 0 0 0,-1 0 0 0 0,1 0 0 0 0,0 0 0 0 0,0 0-12 0 0,-1 0 10 0 0,1 0 0 0 0,-1-1 0 0 0,1 1 1 0 0,-1 1-1 0 0,0-1 0 0 0,1 0 0 0 0,-1 0 0 0 0,0 0 0 0 0,0 1 1 0 0,-1-1-1 0 0,1 0 0 0 0,0 1 0 0 0,-1-1 0 0 0,0 1-10 0 0,4 10 33 0 0,-2-7-31 0 0,0 0 0 0 0,0-1 0 0 0,1 1 0 0 0,0-1 0 0 0,0 0 0 0 0,1 1 0 0 0,-1-1 0 0 0,5 3-2 0 0,-6-6 0 0 0,-1 0-1 0 0,1 0 1 0 0,0 0 0 0 0,-1 0 0 0 0,0 1 0 0 0,1-1 0 0 0,-1 0 0 0 0,0 1 0 0 0,0-1 0 0 0,4 9 11 0 0,-1-5-23 0 0,-1-2-73 0 0,0-1-75 0 0,1 0-111 0 0,-4-3 271 0 0,3 4-402 0 0,0-1-117 0 0,0-1 66 0 0,-1 0-45 0 0,3 1-592 0 0,1-1-474 0 0,4-1-896 0 0</inkml:trace>
  <inkml:trace contextRef="#ctx0" brushRef="#br0" timeOffset="1557.54">2411 1 5840 0 0,'0'0'132'0'0,"0"0"17"0"0,-3 0 11 0 0,-5 0-94 0 0,-12-1 9 0 0,1 5-49 0 0,11 1-37 0 0,-5 2 16 0 0,-1-6 75 0 0,1 0 44 0 0,0 2 91 0 0,-1 2 128 0 0,-6 6 259 0 0,1 4-21 0 0,7-4-276 0 0,1-1-136 0 0,1 0-104 0 0,-7 4 161 0 0,8-8-93 0 0,4-1-48 0 0,5 7-5 0 0,0 2-21 0 0,-5 0 22 0 0,-6 4 0 0 0,10-16-74 0 0,-1 0 0 0 0,1 0 0 0 0,0 0-1 0 0,-1 0 1 0 0,1 0 0 0 0,0 0 0 0 0,0 0 0 0 0,0 1 0 0 0,1-1-1 0 0,-1 0 1 0 0,0 1 0 0 0,1 0-7 0 0,0-2 3 0 0,0 1-1 0 0,0-1 1 0 0,1 1-1 0 0,-1-1 1 0 0,0 1 0 0 0,1-1-1 0 0,0 1 1 0 0,-1-1-1 0 0,1 0 1 0 0,0 1-3 0 0,0 0 7 0 0,0-1 0 0 0,-1 1 0 0 0,1 0 0 0 0,0-1-1 0 0,-1 1 1 0 0,1-1 0 0 0,-1 1 0 0 0,0 0 0 0 0,0 0 0 0 0,1 0-7 0 0,-1 2 6 0 0,1 30 80 0 0,3-20-84 0 0,4-3-68 0 0,-5-8-2 0 0,-3-3 26 0 0,0 0 97 0 0,3 0 45 0 0,-1 0-85 0 0,0 1 0 0 0,-1-1 0 0 0,1 0-1 0 0,0 1 1 0 0,0 0 0 0 0,0-1 0 0 0,-1 1 0 0 0,1 0 0 0 0,0 0-1 0 0,-1 0 1 0 0,1 0 0 0 0,-1 0 0 0 0,1 0 0 0 0,-1 1 0 0 0,1 0-15 0 0,-2-2 4 0 0,1 0 0 0 0,-1 0 1 0 0,0 1-1 0 0,0-1 0 0 0,1 0 1 0 0,-1 0-1 0 0,0 0 0 0 0,0 1 0 0 0,1-1 1 0 0,-1 0-1 0 0,0 0 0 0 0,1 0 1 0 0,-1 0-1 0 0,0 0 0 0 0,1 0 1 0 0,-1 1-1 0 0,0-1 0 0 0,1 0 1 0 0,-1 0-1 0 0,0 0 0 0 0,1 0 0 0 0,-1 0 1 0 0,0 0-1 0 0,1 0 0 0 0,-1-1 1 0 0,0 1-5 0 0,22 0 112 0 0,-11-2 0 0 0,0-2-63 0 0,16-7 61 0 0,-26 11-101 0 0,1-1 0 0 0,0 0-1 0 0,-1 0 1 0 0,1 0 0 0 0,-1 0-1 0 0,1 0 1 0 0,-1 0 0 0 0,1-1 0 0 0,-1 1-1 0 0,0 0 1 0 0,0-1 0 0 0,1 0-9 0 0,1-4 18 0 0,-3 6-13 0 0,0-1 0 0 0,1 0-1 0 0,-1 1 1 0 0,0-1-1 0 0,1 0 1 0 0,-1 1-1 0 0,0-1 1 0 0,1 1 0 0 0,-1-1-1 0 0,1 1 1 0 0,-1-1-1 0 0,1 1 1 0 0,-1-1-1 0 0,1 1 1 0 0,0-1 0 0 0,-1 1-1 0 0,1-1 1 0 0,-1 1-1 0 0,1 0 1 0 0,0 0-1 0 0,-1-1 1 0 0,1 1-5 0 0,5-3 13 0 0,-4 2-12 0 0,0 0 0 0 0,1-1 0 0 0,-1 1 0 0 0,0-1 0 0 0,0 0 0 0 0,0 1 1 0 0,0-1-1 0 0,0 0 0 0 0,-1 0 0 0 0,1-1 0 0 0,-1 1 0 0 0,1 0 0 0 0,-1 0 1 0 0,0-1-1 0 0,0 1 0 0 0,0-1 0 0 0,0 1 0 0 0,0-1 0 0 0,0 0 0 0 0,-1 1-1 0 0,3-6 43 0 0,8-17-32 0 0,-8 6-11 0 0,-6 5-51 0 0,-3 3-76 0 0,5 10 103 0 0,0-1 0 0 0,0 0 0 0 0,1 1 0 0 0,-1-1 0 0 0,0 0 0 0 0,1 1 0 0 0,-1-1-1 0 0,1 0 1 0 0,-1 0 0 0 0,1 0 0 0 0,0 1 0 0 0,-1-1 0 0 0,1 0 24 0 0,0-4-131 0 0,0 2-45 0 0,-1 1-70 0 0,0 1 80 0 0,1 0-35 0 0,-1 1-37 0 0,0-1-33 0 0,-2-1-361 0 0,0-1-243 0 0,-3-2-570 0 0</inkml:trace>
  <inkml:trace contextRef="#ctx0" brushRef="#br0" timeOffset="1930.4">2525 116 6992 0 0,'14'17'169'0'0,"-11"-4"-1"0"0,-1-8 24 0 0,2-2-110 0 0,-3-1-8 0 0,11 23-31 0 0,-11-22-18 0 0,0-1 46 0 0,2 2 181 0 0,-1-2-11 0 0,2 7 539 0 0,-3-5-473 0 0,0 1-86 0 0,-1 2-74 0 0,0-7-50 0 0,0 3-2 0 0,0 3 51 0 0,0-1 40 0 0,-1-1 58 0 0,1-1 104 0 0,0 0 39 0 0,-1-1 102 0 0,1-1 115 0 0,0-1-254 0 0,0 0 33 0 0,-11-14-132 0 0,5 1 5 0 0,-1 8-101 0 0,3 1-68 0 0,2-6-91 0 0,2-8-174 0 0,0 2 96 0 0,0-32 64 0 0,-1 47 18 0 0,1 1 0 0 0,0-1 0 0 0,0 1 0 0 0,0-1 0 0 0,0 1 0 0 0,0-1 0 0 0,0 1 0 0 0,0-1 0 0 0,0 0 0 0 0,0 1 0 0 0,0-1 0 0 0,0 1 0 0 0,0-1 0 0 0,1 1 0 0 0,-1-1 0 0 0,0 1 0 0 0,0-1 0 0 0,0 1 0 0 0,1-1 0 0 0,-1 1 0 0 0,0 0 0 0 0,1-1 0 0 0,-1 1 0 0 0,0-1 0 0 0,1 1 0 0 0,-1 0 0 0 0,1-1 0 0 0,-1 1 0 0 0,0 0 0 0 0,1-1 0 0 0,-1 1 0 0 0,1 0 0 0 0,-1 0 0 0 0,1-1 0 0 0,-1 1 0 0 0,1 0 0 0 0,-1 0 0 0 0,1 0 0 0 0,6-3 0 0 0,9-11-12 0 0,1 0-36 0 0,-4 12 24 0 0,2 2-26 0 0,-6 1 35 0 0,1 7 28 0 0,-5-4-11 0 0,8 2 41 0 0,-7-2-60 0 0,1 3 81 0 0,13 9 162 0 0,-15-14-193 0 0,-4-1-25 0 0,0-1 0 0 0,-1 0 0 0 0,1 1 0 0 0,0-1 0 0 0,-1 0 0 0 0,1 1 0 0 0,-1-1-1 0 0,1 0 1 0 0,0 1 0 0 0,-1-1 0 0 0,1 1 0 0 0,-1-1 0 0 0,1 1 0 0 0,-1-1 0 0 0,0 1 0 0 0,1 0 0 0 0,-1-1 0 0 0,1 1 0 0 0,-1 0 0 0 0,0-1 0 0 0,0 1 0 0 0,1 0-8 0 0,1 4 30 0 0,9 11 68 0 0,-5-2-8 0 0,0-9-33 0 0,-5-5-54 0 0,-1 0 0 0 0,1 0 1 0 0,-1 1-1 0 0,1-1 0 0 0,-1 0 0 0 0,1 1 1 0 0,-1-1-1 0 0,0 0 0 0 0,1 1 0 0 0,-1-1 1 0 0,0 0-1 0 0,1 1 0 0 0,-1-1 0 0 0,0 1 1 0 0,0-1-1 0 0,1 1 0 0 0,-1-1 0 0 0,0 1 1 0 0,0-1-1 0 0,0 1 0 0 0,0-1 0 0 0,1 1 1 0 0,-1-1-1 0 0,0 1 0 0 0,0-1 0 0 0,0 1 1 0 0,0-1-1 0 0,0 1 0 0 0,0-1 0 0 0,0 1 1 0 0,0-1-1 0 0,-1 1-3 0 0,1 6 11 0 0,0-5-4 0 0,0-1 0 0 0,-1 1 0 0 0,1 0 0 0 0,0 0 0 0 0,1-1 0 0 0,-1 1 0 0 0,0 0 0 0 0,0-1 0 0 0,1 1 0 0 0,-1 0 0 0 0,1-1 0 0 0,0 2-7 0 0,2 0-49 0 0,1-2 99 0 0,0 0 43 0 0,-3 2-96 0 0,0 1-54 0 0,-1 2-58 0 0,1 1-71 0 0,-1 4-85 0 0,0-10 57 0 0,0 1-35 0 0,0 1-345 0 0,0-1 78 0 0,0 0-49 0 0,0 1-669 0 0,0 0-527 0 0,0-3-1000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7:58.8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51 17 7976 0 0,'0'0'174'0'0,"0"0"29"0"0,0 0 14 0 0,-3 0-26 0 0,2 0-89 0 0,-1 0-74 0 0,0 0-49 0 0,-4 0-85 0 0,2 0 98 0 0,2 0 58 0 0,0 0 57 0 0,-1 0 88 0 0,0 0 99 0 0,1 0 116 0 0,1 0-155 0 0,-1 0 35 0 0,0 3-31 0 0,-5 6-110 0 0,2 7 133 0 0,3 18 196 0 0,2-30-443 0 0,-1 13 197 0 0,1-11-166 0 0,-1-1 0 0 0,1 1 0 0 0,0-1 0 0 0,1 1 0 0 0,-1-1 0 0 0,1 1 0 0 0,0-1 0 0 0,1 2-66 0 0,2 4 68 0 0,4 8 50 0 0,-7 0 24 0 0,0-15-119 0 0,-1 0 0 0 0,1 0 0 0 0,-1 1 0 0 0,1-1 1 0 0,0 0-1 0 0,1 0 0 0 0,-1-1 0 0 0,1 1 0 0 0,0 0 1 0 0,1 2-24 0 0,-2-4 10 0 0,-1-1 1 0 0,1 1-1 0 0,-1-1 0 0 0,0 1 1 0 0,1-1-1 0 0,-1 1 1 0 0,0-1-1 0 0,0 1 1 0 0,0-1-1 0 0,0 1-10 0 0,0-1 9 0 0,0 1-1 0 0,0-1 1 0 0,0 1 0 0 0,0-1-1 0 0,0 1 1 0 0,1-1-1 0 0,-1 1 1 0 0,0-1 0 0 0,1 1-1 0 0,0-1-8 0 0,42 81 164 0 0,-37-68-121 0 0,1-9-28 0 0,-7-5-15 0 0,1 0 0 0 0,-1 0 1 0 0,0 0-1 0 0,1 1 0 0 0,-1-1 1 0 0,1 0-1 0 0,-1 0 1 0 0,0 1-1 0 0,1-1 0 0 0,-1 0 1 0 0,0 1-1 0 0,0-1 1 0 0,1 0-1 0 0,-1 1 0 0 0,0-1 1 0 0,0 1-1 0 0,1-1 1 0 0,-1 0-1 0 0,0 1 0 0 0,0-1 1 0 0,0 1-1 0 0,0-1 0 0 0,0 0 1 0 0,0 1-1 0 0,1-1 1 0 0,-1 1-1 0 0,0-1 0 0 0,0 1 1 0 0,0-1-1 0 0,-1 0 1 0 0,1 1-1 0 0,1 1-53 0 0,1-1-81 0 0,9-1-146 0 0,-8 0-21 0 0</inkml:trace>
  <inkml:trace contextRef="#ctx0" brushRef="#br0" timeOffset="369.87">445 1 6880 0 0,'0'0'157'0'0,"0"0"23"0"0,0 0 11 0 0,-3 0-31 0 0,-1-1-135 0 0,-15 2-12 0 0,12 1 25 0 0,-2 4 62 0 0,2-2-18 0 0,2-2 46 0 0,-2 0 63 0 0,-1-2 104 0 0,2 1-165 0 0,1 1-36 0 0,-6 3 13 0 0,10-4-100 0 0,-1 0-1 0 0,0 0 0 0 0,1 0 0 0 0,-1 0 0 0 0,0 0 1 0 0,0-1-1 0 0,0 1 0 0 0,1-1 0 0 0,-1 1 1 0 0,0-1-1 0 0,0 0-6 0 0,-4 3 64 0 0,-8 8-48 0 0,1-5-16 0 0,7 4-20 0 0,-7-4-74 0 0,-1 5 32 0 0,10-5 127 0 0,5 4-11 0 0,-1-10-44 0 0,0 6 85 0 0,0 8-23 0 0,0-3-48 0 0,-1-10-28 0 0,1-1 1 0 0,0 1 0 0 0,0 0 0 0 0,0 0 0 0 0,0 0 0 0 0,0 0-1 0 0,0 0 1 0 0,0-1 0 0 0,0 1 0 0 0,0 0 0 0 0,0 0 0 0 0,0 0-1 0 0,0 0 1 0 0,1 0 0 0 0,-1-1 0 0 0,0 1 0 0 0,1 0 0 0 0,-1 0-1 0 0,1-1 1 0 0,-1 1 0 0 0,1 0 3 0 0,10 5-13 0 0,-6 5 1 0 0,9-6-36 0 0,-8-2 40 0 0,0 0 5 0 0,1 0 0 0 0,-1 1 0 0 0,0 0 0 0 0,0 0 0 0 0,0 0 0 0 0,0 1 3 0 0,2 3-21 0 0,-5-4 14 0 0,0-1-1 0 0,1 1 1 0 0,-1-1-1 0 0,1 0 0 0 0,0-1 1 0 0,0 1 7 0 0,7 2 6 0 0,0 1 28 0 0,0 2 43 0 0,-9-5-38 0 0,1-1 0 0 0,0 0 1 0 0,0 0-1 0 0,-1 0 0 0 0,2 0 0 0 0,2 1-39 0 0,7 4 189 0 0,-5-1-57 0 0,0 1 35 0 0,3 4-9 0 0,-9-8-4 0 0,-2 0-38 0 0,0-1-52 0 0,0 6 1 0 0,0-5 18 0 0,0-3-3 0 0,-2 3 0 0 0,-12 8 0 0 0,0-6 0 0 0,13-3-31 0 0,-1 0-45 0 0,1-1-48 0 0,1 1-48 0 0,-1-1-56 0 0,0 1-54 0 0,0-1-56 0 0,0 0-57 0 0,-1 0-58 0 0,0-1-61 0 0,-1 1-60 0 0,-1-1-63 0 0,-2 0-738 0 0,-4 0-738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07.4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35 297 6160 0 0,'0'0'133'0'0,"0"0"23"0"0,0 0 13 0 0,0 2-18 0 0,-3 12-67 0 0,-2-6 25 0 0,-1 3 104 0 0,3 3 77 0 0,4-4 18 0 0,-1 5 88 0 0,0-5-190 0 0,-1-3-113 0 0,-1 0-105 0 0,-3 1 74 0 0,-2 5 41 0 0,5-1-6 0 0,2 0 52 0 0,-1-9-99 0 0,1 0 0 0 0,0 1 0 0 0,0-1 0 0 0,0 1 0 0 0,0-1 0 0 0,0 0 0 0 0,1 0 1 0 0,0 1-1 0 0,0-1 0 0 0,0 1-50 0 0,4 4 110 0 0,-4-6-95 0 0,0-1 0 0 0,0 0 0 0 0,0 1 1 0 0,-1 0-1 0 0,1-1 0 0 0,0 1 1 0 0,-1-1-1 0 0,1 1 0 0 0,-1 0 1 0 0,1-1-1 0 0,-1 1 0 0 0,0 0 0 0 0,0 0 1 0 0,0 0-16 0 0,1-1 7 0 0,-1 1 1 0 0,0 0 0 0 0,0-1 0 0 0,0 1 0 0 0,1 0-1 0 0,-1 0 1 0 0,1-1 0 0 0,0 1 0 0 0,-1-1 0 0 0,1 1-1 0 0,0-1 1 0 0,0 1 0 0 0,0-1 0 0 0,0 1-8 0 0,4 6 31 0 0,0 4 15 0 0,-5-11-41 0 0,1 0 1 0 0,-1 0-1 0 0,0 0 0 0 0,1 0 1 0 0,-1 1-1 0 0,1-1 1 0 0,0 0-1 0 0,-1 0 1 0 0,1 0-1 0 0,0 0 1 0 0,0 0-1 0 0,0-1 0 0 0,0 1 1 0 0,-1 0-1 0 0,1 0 1 0 0,0 0-1 0 0,0-1 1 0 0,1 1-6 0 0,12 5 80 0 0,-9 5 0 0 0,9-6 9 0 0,-6 0-31 0 0,-6-4-43 0 0,-1 0 1 0 0,1 0 0 0 0,-1 0 0 0 0,1 0 0 0 0,-1 0-1 0 0,1-1 1 0 0,0 1 0 0 0,-1-1 0 0 0,1 1 0 0 0,0-1-1 0 0,-1 0 1 0 0,1 1 0 0 0,0-1 0 0 0,0 0-16 0 0,17 0 157 0 0,15 0 241 0 0,-22 0-256 0 0,-1 0-55 0 0,0-3 73 0 0,11-8 0 0 0,-14 7-36 0 0,-3 0-33 0 0,2-3-4 0 0,-2 2-38 0 0,-4 3-37 0 0,0 1-1 0 0,0 0 0 0 0,0-1 1 0 0,0 1-1 0 0,1 0 0 0 0,-1 0 0 0 0,0 0 1 0 0,1 0-1 0 0,0-1-11 0 0,10-2 26 0 0,-11 3-26 0 0,0 1 0 0 0,0 0 0 0 0,0-1 0 0 0,0 1 0 0 0,1-1 0 0 0,-1 0 0 0 0,0 1 0 0 0,0-1 0 0 0,0 0 0 0 0,0 1 0 0 0,0-1 0 0 0,-1 0 0 0 0,1 0 0 0 0,0 0 0 0 0,0 0 1 0 0,0 0-1 0 0,-1 0 0 0 0,1-1 0 0 0,16-30 14 0 0,-15 25-7 0 0,-1 0 40 0 0,-1-18 185 0 0,-1 14-158 0 0,1 10-72 0 0,0-1-1 0 0,0 0 0 0 0,0 0 0 0 0,0 0 1 0 0,-1 1-1 0 0,1-1 0 0 0,-1 0 1 0 0,1 1-1 0 0,-1-1 0 0 0,0 0 1 0 0,0 1-1 0 0,0-1 0 0 0,0 1 0 0 0,0-1 1 0 0,0 1-1 0 0,0-1 0 0 0,0 1 1 0 0,0 0-2 0 0,-4-3-6 0 0,1 1 0 0 0,-1-1 0 0 0,1 1-1 0 0,-1 0 1 0 0,-1 0 6 0 0,-16-10-101 0 0,20 11 79 0 0,1 1-1 0 0,-1-1 1 0 0,0 1-1 0 0,1-1 1 0 0,-1 0-1 0 0,1 1 1 0 0,-1-1-1 0 0,1 0 1 0 0,-1-2 22 0 0,-6-10-154 0 0,7 13 145 0 0,0 0 0 0 0,0 0 0 0 0,0 0 0 0 0,0 0 0 0 0,1 0 0 0 0,-1 1 0 0 0,-1-1 0 0 0,1 0 0 0 0,0 1 0 0 0,0-1 0 0 0,0 0 0 0 0,0 1 0 0 0,0-1 0 0 0,-1 1 0 0 0,1 0 0 0 0,0-1 0 0 0,0 1 9 0 0,-10-3-114 0 0,-3-3-95 0 0,6 1 60 0 0,-2-1-66 0 0,-4 3-55 0 0,7 3 130 0 0,2-1 39 0 0,-7-5-87 0 0,4 1 40 0 0,2 3-14 0 0,0 0-36 0 0,-2 2-73 0 0,-6 0-25 0 0</inkml:trace>
  <inkml:trace contextRef="#ctx0" brushRef="#br0" timeOffset="307.95">805 51 7024 0 0,'0'0'157'0'0,"0"0"23"0"0,0 0 12 0 0,0-3-27 0 0,-1-4-114 0 0,-1 3 22 0 0,-1 1 55 0 0,-1 1 38 0 0,4 2-141 0 0,-1 0 0 0 0,1 0 0 0 0,0-1 0 0 0,-1 1-1 0 0,1 0 1 0 0,-1 0 0 0 0,1-1 0 0 0,0 1 0 0 0,-1 0-1 0 0,1-1 1 0 0,0 1 0 0 0,0 0 0 0 0,-1-1 0 0 0,1 1-1 0 0,0 0 1 0 0,0-1 0 0 0,-1 1 0 0 0,1 0 0 0 0,0-1-1 0 0,0 1 1 0 0,0-1 0 0 0,0 1 0 0 0,0-1-1 0 0,0 1 1 0 0,0 0 0 0 0,-1-1 0 0 0,1 1 0 0 0,0-1-1 0 0,0 1 1 0 0,1-1 0 0 0,-1 1-25 0 0,0 0 11 0 0,0 0 0 0 0,0-1-1 0 0,0 1 1 0 0,0 0 0 0 0,0 0 0 0 0,0 0 0 0 0,0 0 0 0 0,0 0-1 0 0,0 0 1 0 0,0 0 0 0 0,0 0 0 0 0,0 0 0 0 0,0-1-1 0 0,0 1 1 0 0,0 0 0 0 0,0 0 0 0 0,0 0 0 0 0,0 0-1 0 0,0 0 1 0 0,0 0 0 0 0,0 0 0 0 0,0 0 0 0 0,0 0-1 0 0,0 0 1 0 0,0 0 0 0 0,-1-1 0 0 0,1 1 0 0 0,0 0-1 0 0,0 0 1 0 0,0 0 0 0 0,0 0 0 0 0,0 0 0 0 0,0 0-1 0 0,0 0 1 0 0,0 0 0 0 0,0 0 0 0 0,0 0 0 0 0,0 0 0 0 0,0 0-1 0 0,-1 0 1 0 0,1 0 0 0 0,0 0 0 0 0,0 0 0 0 0,0 0-1 0 0,0 0 1 0 0,0 0 0 0 0,0 0 0 0 0,0 0 0 0 0,0 0-1 0 0,0 0 1 0 0,-1 0 0 0 0,1 0 0 0 0,0 0 0 0 0,0 0-1 0 0,0 0 1 0 0,0 0 0 0 0,0 0-11 0 0,-1 0 20 0 0,0 0 43 0 0,-1 0 57 0 0,-1 0 40 0 0,-11 0 754 0 0,9-1-700 0 0,1-1-90 0 0,-10-9 356 0 0,12 10-244 0 0,0-1-67 0 0,0 2-58 0 0,0-1-45 0 0,0 1-31 0 0,-3 1-40 0 0,4-1 34 0 0,1 1 16 0 0,-3-1 122 0 0,0 0-20 0 0,1 0-120 0 0,1 0 1 0 0,-1 1-1 0 0,0-1 0 0 0,0 1 1 0 0,0-1-1 0 0,1 1 1 0 0,-1 0-1 0 0,0 0 1 0 0,1 0-1 0 0,-1 0 1 0 0,0 0-1 0 0,1 0 1 0 0,-1 0-1 0 0,1 0 1 0 0,-1 1-28 0 0,-1 1 199 0 0,0-2-68 0 0,1 0-41 0 0,-1-1-39 0 0,0-1-15 0 0,1 3 37 0 0,0 2 27 0 0,1-1-18 0 0,-5 0-2 0 0,-4 3 47 0 0,-7 8-46 0 0,4 2-9 0 0,12-14-65 0 0,0 0-1 0 0,0 0 0 0 0,1-1 1 0 0,-1 1-1 0 0,1 0 1 0 0,0 0-1 0 0,-1 0 1 0 0,1 0-1 0 0,0 1-6 0 0,2 18 12 0 0,-2-18-13 0 0,1 0 1 0 0,-1 0 0 0 0,0 0-1 0 0,1 0 1 0 0,-2 1 0 0 0,1-1-1 0 0,0 0 1 0 0,0 0 0 0 0,-1 0-1 0 0,0 0 1 0 0,0 0 0 0 0,0 1 0 0 0,-4 4 0 0 0,4-7 0 0 0,0 1 0 0 0,0-1 0 0 0,0 1 0 0 0,1-1 0 0 0,-1 1 0 0 0,0-1 0 0 0,1 1 0 0 0,-1-1 0 0 0,0 1 0 0 0,1 0 0 0 0,0-1 0 0 0,-1 1 0 0 0,1 0 0 0 0,0-1 0 0 0,0 1 0 0 0,0 0 0 0 0,0 0 0 0 0,0-1 0 0 0,0 1 0 0 0,1 0 0 0 0,-1-1 0 0 0,1 1 0 0 0,-1 0 0 0 0,1 0 0 0 0,1 2 0 0 0,0 1 0 0 0,0-1 0 0 0,0 1 0 0 0,0-1 0 0 0,-1 1 0 0 0,0 0 0 0 0,0-1 0 0 0,0 1 0 0 0,-1 0 0 0 0,0 0 0 0 0,0 0 0 0 0,0-1 0 0 0,0 2 0 0 0,0-5 0 0 0,0 1 0 0 0,0 0 0 0 0,0-1 0 0 0,1 1 0 0 0,-1 0 0 0 0,1-1 0 0 0,-1 1 0 0 0,1-1 0 0 0,-1 1 0 0 0,1-1 0 0 0,0 1 0 0 0,0-1 0 0 0,0 1 0 0 0,5 11 0 0 0,-5-8 0 0 0,0-1 0 0 0,0 1 0 0 0,-1 0 0 0 0,1-1 0 0 0,-1 1 0 0 0,-1 2 0 0 0,1 5 0 0 0,0-10 0 0 0,0 0 0 0 0,1 1 0 0 0,-1-1 0 0 0,1 1 0 0 0,-1-1 0 0 0,1 0 0 0 0,0 1 0 0 0,0-1 0 0 0,0 0 0 0 0,0 0 0 0 0,1 2 0 0 0,8 19 0 0 0,1 4 0 0 0,-10-23 0 0 0,0-1 0 0 0,1 1 0 0 0,-1 0 0 0 0,1-1 0 0 0,0 1 0 0 0,0-1 0 0 0,0 0 0 0 0,0 1 0 0 0,2 4 0 0 0,-4 20 0 0 0,0-22-1 0 0,0 1 0 0 0,0 10-51 0 0,0-15-34 0 0,0-1-96 0 0,0-1-144 0 0,0 0 182 0 0,0 0-26 0 0,0 0-56 0 0,0 0-104 0 0,0 0-122 0 0,0 0-109 0 0,0 0 82 0 0,0 0-42 0 0,0 0-608 0 0,0 0-476 0 0,0 0-906 0 0</inkml:trace>
  <inkml:trace contextRef="#ctx0" brushRef="#br0" timeOffset="658.89">526 280 6568 0 0,'0'0'190'0'0,"3"0"-10"0"0,8 2-103 0 0,-1 4 86 0 0,1 0 132 0 0,-4-4-101 0 0,1-1 35 0 0,9-1 297 0 0,0 0-42 0 0,-1 0-42 0 0,1 0-40 0 0,-1 0-40 0 0,0 0-36 0 0,0 0-38 0 0,0 0-33 0 0,16 0 154 0 0,0 0-122 0 0,1 0-111 0 0,1 0-101 0 0,-32-1-71 0 0,0 1 1 0 0,-1 0-1 0 0,1 0 1 0 0,0-1 0 0 0,0 1-1 0 0,0-1 1 0 0,-1 1 0 0 0,1-1-1 0 0,0 0 1 0 0,0 0-1 0 0,-1 0 1 0 0,1 0 0 0 0,-1 0-5 0 0,1 0 1 0 0,0 0 1 0 0,-1 0-1 0 0,1 0 1 0 0,-1 1-1 0 0,1-1 1 0 0,0 0-1 0 0,0 1 1 0 0,0-1-1 0 0,-1 1 1 0 0,1 0 0 0 0,0-1-1 0 0,0 1 1 0 0,0 0-2 0 0,2 0-45 0 0,0 0-94 0 0,0 0-99 0 0,0 0-104 0 0,0 0-110 0 0,1 0-114 0 0,-1 0-121 0 0,0 0-126 0 0,2 0-637 0 0,4 0-834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11.9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182 34 5136 0 0,'0'0'149'0'0,"0"-3"-7"0"0,0 1-4 0 0,0 0-92 0 0,-1 1-65 0 0,0-3-158 0 0,0 3 132 0 0,0 0 56 0 0,0 0 56 0 0,-1 1 71 0 0,0-1 86 0 0,0 1 102 0 0,0 0 118 0 0,0-1-173 0 0,1 1 35 0 0,-1 0 37 0 0,1 0 39 0 0,0 0-365 0 0,1 0-1 0 0,-1 1 0 0 0,1-1 1 0 0,-1 0-1 0 0,0-1 0 0 0,1 1 1 0 0,-1 0-1 0 0,1 0 0 0 0,-1 0 1 0 0,1 0-1 0 0,-1 0 0 0 0,1 0 1 0 0,0-1-1 0 0,-1 1 0 0 0,1 0 0 0 0,-1 0 1 0 0,1-1-1 0 0,-1 1 0 0 0,1 0 1 0 0,0-1-1 0 0,-1 1 0 0 0,1 0 1 0 0,-1-1-1 0 0,1 1 0 0 0,0-1 1 0 0,0 1-1 0 0,-1 0 0 0 0,1-1 1 0 0,0 1-1 0 0,0-1 0 0 0,-1 1 1 0 0,1-1-1 0 0,0 1 0 0 0,0-1 1 0 0,0 1-1 0 0,0-1 0 0 0,0 1 0 0 0,0-1 1 0 0,0 1-1 0 0,0-1 0 0 0,0 1 1 0 0,0-1-17 0 0,0 1 5 0 0,0 0 1 0 0,0-1-1 0 0,0 1 1 0 0,0 0 0 0 0,0 0-1 0 0,0 0 1 0 0,0 0-1 0 0,0 0 1 0 0,0 0-1 0 0,0 0 1 0 0,0 0 0 0 0,0 0-1 0 0,0 0 1 0 0,0-1-1 0 0,0 1 1 0 0,0 0-1 0 0,0 0 1 0 0,0 0 0 0 0,0 0-1 0 0,0 0 1 0 0,0 0-1 0 0,0 0 1 0 0,0 0-1 0 0,0 0 1 0 0,0 0-1 0 0,0-1 1 0 0,0 1 0 0 0,0 0-1 0 0,0 0 1 0 0,-1 0-1 0 0,1 0 1 0 0,0 0-1 0 0,0 0 1 0 0,0 0 0 0 0,0 0-1 0 0,0 0 1 0 0,0 0-1 0 0,0 0 1 0 0,0 0-1 0 0,0 0 1 0 0,0 0 0 0 0,0 0-1 0 0,-1 0 1 0 0,1 0-1 0 0,0 0 1 0 0,0 0-1 0 0,0 0 1 0 0,0 0 0 0 0,0 0-1 0 0,0 0 1 0 0,0 0-1 0 0,0 0 1 0 0,0 0-1 0 0,-1 0 1 0 0,1 0 0 0 0,0 0-1 0 0,0 0-5 0 0,-2 0 54 0 0,-1 0 90 0 0,0 0 55 0 0,-6 0 341 0 0,5 0-274 0 0,2 0-182 0 0,0 0-47 0 0,1 0-59 0 0,0 0-69 0 0,-2 0 267 0 0,0 0 6 0 0,-8 0 29 0 0,9 0 12 0 0,-1 0 1 0 0,2 0-196 0 0,0 0 0 0 0,-1 0-1 0 0,1 0 1 0 0,0 0 0 0 0,0 1 0 0 0,0-1 0 0 0,0 0 0 0 0,0 0 0 0 0,-1 1 0 0 0,1-1 0 0 0,0 1 0 0 0,-1 0-28 0 0,-5 5 124 0 0,-3 3-82 0 0,7-6-36 0 0,-16 17 105 0 0,14-13-105 0 0,-5 13 65 0 0,4-7-62 0 0,0 6-9 0 0,2-7 0 0 0,-3 9 0 0 0,4 25 0 0 0,3-38 0 0 0,0-6 0 0 0,0 0 0 0 0,0 0 0 0 0,0 1 0 0 0,0-1 0 0 0,0 0 0 0 0,0 0 0 0 0,1 1 0 0 0,-1-1 0 0 0,1 0 0 0 0,0 1 0 0 0,4 5 0 0 0,-4-6 0 0 0,0-1 0 0 0,0 1 0 0 0,0-1 0 0 0,0 1 0 0 0,0-1 0 0 0,-1 1 0 0 0,1 0 0 0 0,-1-1 0 0 0,1 1 0 0 0,-1 0 0 0 0,0-1 0 0 0,1 1 0 0 0,-1 0 0 0 0,0 0 0 0 0,-1 3 0 0 0,2-3 0 0 0,12 24 0 0 0,-8-17 2 0 0,5 8 40 0 0,-9-16-37 0 0,-1-1 0 0 0,1 1-1 0 0,0 0 1 0 0,0-1 0 0 0,0 1-1 0 0,0-1 1 0 0,0 1-1 0 0,0-1 1 0 0,0 0 0 0 0,0 1-1 0 0,0-1 1 0 0,0 0 0 0 0,0 0-1 0 0,0 0 1 0 0,0 0-1 0 0,0 0 1 0 0,0 0 0 0 0,0 0-5 0 0,5 3 64 0 0,7 8-11 0 0,-11-10-51 0 0,-1-1 0 0 0,1 1 0 0 0,-1-1 1 0 0,1 0-1 0 0,-1 0 0 0 0,1 1 0 0 0,-1-1 0 0 0,1 0 0 0 0,-1 0 0 0 0,1 0-2 0 0,0 0 4 0 0,-1-1 1 0 0,1 1-1 0 0,0 0 0 0 0,0 0 0 0 0,0-1 0 0 0,0 1 0 0 0,-1-1 0 0 0,1 0 1 0 0,0 0-1 0 0,-1 1 0 0 0,1-1 0 0 0,0 0 0 0 0,-1-1-4 0 0,1 1 5 0 0,-1 0 0 0 0,1 1 0 0 0,0-1 0 0 0,-1 0 1 0 0,1 0-1 0 0,0 1 0 0 0,0-1 0 0 0,0 1 0 0 0,-1-1 0 0 0,1 1 0 0 0,0 0 0 0 0,0-1 0 0 0,0 1-5 0 0,-2 0 2 0 0,1 1-1 0 0,-1-1 0 0 0,1 0 1 0 0,-1 0-1 0 0,1 0 1 0 0,-1 0-1 0 0,1 0 0 0 0,0 0 1 0 0,-1 0-1 0 0,1 0 1 0 0,-1 0-1 0 0,1-1 0 0 0,-1 1 1 0 0,1 0-1 0 0,-1 0 0 0 0,1 0 1 0 0,-1-1-1 0 0,0 1 1 0 0,1 0-1 0 0,-1 0 0 0 0,1-1 1 0 0,-1 1-1 0 0,1 0 1 0 0,-1-1-1 0 0,0 1 0 0 0,1 0 1 0 0,-1-1-1 0 0,0 1 0 0 0,1-1 1 0 0,-1 1-1 0 0,0-1 1 0 0,0 0-2 0 0,5-5 35 0 0,9 0-5 0 0,-11 4-20 0 0,1-1 0 0 0,-1 0 1 0 0,1 0-1 0 0,-1 0 0 0 0,0 0 1 0 0,0-1-1 0 0,0 1 1 0 0,-1-1-1 0 0,1 0 0 0 0,-1 0 1 0 0,0 0-1 0 0,0 0 0 0 0,0 0 1 0 0,-1 0-1 0 0,1-2-10 0 0,8-15 21 0 0,17-28 43 0 0,-27 47-65 0 0,1 1 1 0 0,-1 0 0 0 0,1-1 0 0 0,-1 1-1 0 0,0-1 1 0 0,1 1 0 0 0,-1-1-1 0 0,0 1 1 0 0,0 0 0 0 0,0-2 0 0 0,2-16 13 0 0,9-11 41 0 0,-10 28-50 0 0,-1 0 1 0 0,1-1 0 0 0,-1 1 0 0 0,0-1 0 0 0,0 1 0 0 0,0-1 0 0 0,0 1-1 0 0,0 0 1 0 0,0-1 0 0 0,-1 1 0 0 0,0-2-5 0 0,-2-5 6 0 0,3 8-4 0 0,-1 1 0 0 0,1-1 0 0 0,0 0 0 0 0,-1 0 0 0 0,1 0 0 0 0,0 0 1 0 0,0 0-1 0 0,-1 0 0 0 0,1 0 0 0 0,0 0 0 0 0,0 0 0 0 0,0 0 0 0 0,0 0 0 0 0,1 0 1 0 0,-1 0-1 0 0,0 0 0 0 0,0 0 0 0 0,0 0 0 0 0,1 0 0 0 0,-1 0 0 0 0,1 0 0 0 0,-1 1 1 0 0,0-1-1 0 0,1 0 0 0 0,0 0 0 0 0,-1 0 0 0 0,1 0-2 0 0,-1 1 1 0 0,3-14 20 0 0,-6 9 22 0 0,-8-6-44 0 0,10 12-57 0 0,0 11 40 0 0,1 56-64 0 0,0-2 44 0 0,0 0 49 0 0,0-1 56 0 0,0 0 63 0 0,0-1 71 0 0,0 0 77 0 0,0 0 83 0 0,2-47-216 0 0,4-6-102 0 0,0-1-74 0 0,-4 4-50 0 0,-2-7 37 0 0,0-6 33 0 0,-1 1-1 0 0,1 0 1 0 0,0-1-1 0 0,0 1 1 0 0,0 0 0 0 0,1 0-1 0 0,-1-1 1 0 0,0 1 0 0 0,1 0-1 0 0,-1-1 1 0 0,1 1 0 0 0,0 1 11 0 0,6 2-9 0 0,-7-5 13 0 0,1 0-1 0 0,-1 0 1 0 0,0 1-1 0 0,1-1 1 0 0,-1 0-1 0 0,1 0 1 0 0,-1 1-1 0 0,0-1 1 0 0,1 0-1 0 0,-1 1 1 0 0,0-1-1 0 0,0 0 1 0 0,1 1-1 0 0,-1-1 1 0 0,0 0-1 0 0,0 1 1 0 0,1-1-1 0 0,-1 0 1 0 0,0 1-1 0 0,0-1 1 0 0,0 1-1 0 0,0-1 1 0 0,0 1-1 0 0,0-1 1 0 0,1 0-1 0 0,-1 1 1 0 0,0-1-1 0 0,0 1 1 0 0,0-1-1 0 0,-1 1 1 0 0,1-1-4 0 0,0 0 1 0 0,0 0 1 0 0,0 1 0 0 0,0-1 0 0 0,0 0-1 0 0,0 0 1 0 0,0 0 0 0 0,0 0-1 0 0,0 0 1 0 0,0 0 0 0 0,0 0 0 0 0,0 0-1 0 0,0 0 1 0 0,0 1 0 0 0,0-1 0 0 0,0 0-1 0 0,0 0 1 0 0,0 0 0 0 0,0 0-1 0 0,0 0 1 0 0,0 0 0 0 0,0 0 0 0 0,0 0-1 0 0,0 0 1 0 0,0 0 0 0 0,1 0 0 0 0,-1 1-1 0 0,0-1 1 0 0,0 0 0 0 0,0 0 0 0 0,0 0-1 0 0,0 0 1 0 0,0 0 0 0 0,0 0-1 0 0,0 0 1 0 0,0 0 0 0 0,0 0 0 0 0,0 0-1 0 0,0 0 1 0 0,1 0 0 0 0,-1 0 0 0 0,0 0-1 0 0,0 0 1 0 0,0 0 0 0 0,0 0-1 0 0,0 0 1 0 0,0 0 0 0 0,0 0 0 0 0,0 0-1 0 0,0 0 1 0 0,0 0 0 0 0,1 0 0 0 0,-1 0-1 0 0,0 0 1 0 0,0 0 0 0 0,0 0 0 0 0,0 0-1 0 0,0 0-1 0 0,1 0 5 0 0,0 0 0 0 0,-1 0 0 0 0,1 0 0 0 0,0 0 0 0 0,-1 0 0 0 0,1 0 0 0 0,0 0 0 0 0,0 1 0 0 0,-1-1 0 0 0,1 0 0 0 0,0 0 0 0 0,-1 1 0 0 0,1-1 0 0 0,-1 0 0 0 0,1 1-5 0 0,2 6 14 0 0,-3-7-14 0 0,0 1 0 0 0,0-1 0 0 0,0 0 0 0 0,0 0 0 0 0,0 0 0 0 0,1 0 0 0 0,-1 1 0 0 0,0-1 0 0 0,0 0 0 0 0,0 0 0 0 0,0 0 0 0 0,0 1 0 0 0,0-1 0 0 0,0 0 0 0 0,0 0 0 0 0,0 0 0 0 0,0 0 0 0 0,1 1 0 0 0,-1-1 0 0 0,0 0 0 0 0,0 0 0 0 0,0 0 0 0 0,0 0 0 0 0,0 0 0 0 0,1 0 0 0 0,-1 0 0 0 0,0 1 0 0 0,0-1 0 0 0,0 0 0 0 0,1 0 1 0 0,-1 0-1 0 0,0 0 0 0 0,0 0 0 0 0,0 0 0 0 0,0 0 0 0 0,1 0 0 0 0,27 1 0 0 0,-27-1 0 0 0,1 0 0 0 0,0 0 0 0 0,-1 0 0 0 0,1-1 0 0 0,0 1 0 0 0,0 0 0 0 0,-1-1 0 0 0,1 0 1 0 0,-1 1-1 0 0,1-1 0 0 0,-1 0 0 0 0,1 0 0 0 0,-1 0 0 0 0,1 0 0 0 0,6-4 9 0 0,0 1 12 0 0,6-3-41 0 0,0 1-63 0 0,10 1-87 0 0,-19 1 72 0 0,-4 1-59 0 0,0 1-43 0 0,1 0-97 0 0,-1 1-1 0 0,0 0-59 0 0,1 1-53 0 0,0-1-45 0 0,2 0-327 0 0,-1 0-61 0 0,4-4-782 0 0,3-4-923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12.2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8520 0 0,'0'0'190'0'0,"0"0"28"0"0,0 0 11 0 0,0 3-21 0 0,2 15-159 0 0,1-7 26 0 0,1-3 52 0 0,1-1 87 0 0,-2-2 237 0 0,-1 6-78 0 0,3-1-83 0 0,-4-9-248 0 0,1 1 1 0 0,-1 0 0 0 0,0 0-1 0 0,-1 0 1 0 0,1 0 0 0 0,0 0-1 0 0,-1 0 1 0 0,1 0 0 0 0,-1 0-1 0 0,1 0 1 0 0,-1 0 0 0 0,0 1-43 0 0,0-3 9 0 0,0 1-1 0 0,0-1 1 0 0,0 1 0 0 0,0-1 0 0 0,0 1 0 0 0,0-1 0 0 0,0 1 0 0 0,0-1 0 0 0,0 1 0 0 0,0-1 0 0 0,0 1 0 0 0,0-1 0 0 0,0 1-1 0 0,0-1 1 0 0,1 1 0 0 0,-1-1 0 0 0,0 1 0 0 0,0-1 0 0 0,1 1 0 0 0,-1-1 0 0 0,0 1 0 0 0,0-1 0 0 0,1 0 0 0 0,-1 1-1 0 0,1-1 1 0 0,-1 0 0 0 0,0 1 0 0 0,1-1 0 0 0,-1 0 0 0 0,1 1 0 0 0,-1-1 0 0 0,1 0-9 0 0,6 5 131 0 0,-2 6 51 0 0,2-7-104 0 0,-6-3-75 0 0,-1-1 0 0 0,0 0 0 0 0,1 0 0 0 0,-1 1 1 0 0,1-1-1 0 0,-1 0 0 0 0,1 1 0 0 0,-1-1 0 0 0,0 0 0 0 0,1 1 0 0 0,-1-1 0 0 0,0 1 0 0 0,1-1 1 0 0,-1 0-1 0 0,0 1 0 0 0,0-1 0 0 0,1 1 0 0 0,-1-1 0 0 0,0 1 0 0 0,0-1 0 0 0,0 1 0 0 0,0-1 1 0 0,0 1-1 0 0,0-1 0 0 0,0 1 0 0 0,0-1 0 0 0,0 1 0 0 0,0-1 0 0 0,0 1 0 0 0,0-1 1 0 0,0 1-1 0 0,0 0-3 0 0,0 0 4 0 0,0 0 1 0 0,0 0-1 0 0,0-1 1 0 0,0 1-1 0 0,0 0 1 0 0,0 0 0 0 0,0 0-1 0 0,0 0 1 0 0,1 0-1 0 0,-1 0 1 0 0,0-1-1 0 0,0 1 1 0 0,1 0 0 0 0,0 1-5 0 0,10 3 64 0 0,-11-4-201 0 0,1-1 54 0 0,-1 1 46 0 0,0 0 39 0 0,1 2 108 0 0,0 3 321 0 0,-1-3-363 0 0,0-1-94 0 0,0 0-91 0 0,0 0-111 0 0,0-1 66 0 0,0 0-36 0 0,0 0-27 0 0,-1 0-36 0 0,1 0-41 0 0,0 0-40 0 0,0 0-45 0 0,0-1-46 0 0,0 1-48 0 0,0 0-51 0 0,0-1-971 0 0,0 0-862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12.68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33 67 5840 0 0,'-13'0'132'0'0,"13"0"-130"0"0,0 0 1 0 0,0 0 0 0 0,-1 0-1 0 0,1 0 1 0 0,0 0 0 0 0,0 0-1 0 0,0 0 1 0 0,0 0-1 0 0,0 0 1 0 0,0 0 0 0 0,0 0-1 0 0,0 0 1 0 0,0 0-1 0 0,0 0 1 0 0,-1 0 0 0 0,1 0-1 0 0,0 0 1 0 0,0 0 0 0 0,0 0-1 0 0,0 0 1 0 0,0 0-1 0 0,0 0 1 0 0,0 0 0 0 0,0 0-1 0 0,0 0 1 0 0,0 0 0 0 0,0 0-1 0 0,-1 0 1 0 0,1 1-1 0 0,0-1 1 0 0,0 0 0 0 0,0 0-1 0 0,0 0 1 0 0,0 0 0 0 0,0 0-1 0 0,0 0 1 0 0,0 0-1 0 0,0 0 1 0 0,0 0 0 0 0,0 0-1 0 0,0 0 1 0 0,0 1-1 0 0,0-1 1 0 0,0 0 0 0 0,0 0-1 0 0,0 0 1 0 0,0 0 0 0 0,0 0-1 0 0,0 0 1 0 0,0 0-1 0 0,0 0 1 0 0,0 0 0 0 0,0 0-1 0 0,0 1 1 0 0,0-1 0 0 0,0 0-1 0 0,0 0-2 0 0,0 11 160 0 0,0-11-157 0 0,0 0-1 0 0,0 0 0 0 0,0 0 1 0 0,0 0-1 0 0,0 0 1 0 0,0 0-1 0 0,0 0 1 0 0,0 1-1 0 0,0-1 0 0 0,0 0 1 0 0,0 0-1 0 0,0 0 1 0 0,0 0-1 0 0,0 0 1 0 0,0 0-1 0 0,0 0 0 0 0,0 0 1 0 0,0 0-1 0 0,0 0 1 0 0,0 1-1 0 0,0-1 1 0 0,0 0-1 0 0,0 0 1 0 0,0 0-1 0 0,0 0 0 0 0,0 0 1 0 0,0 0-1 0 0,0 0 1 0 0,0 0-1 0 0,0 0 1 0 0,0 0-1 0 0,-1 0 0 0 0,1 0 1 0 0,0 0-1 0 0,0 1 1 0 0,0-1-1 0 0,0 0 1 0 0,0 0-1 0 0,0 0 0 0 0,0 0 1 0 0,0 0-1 0 0,0 0 1 0 0,0 0-1 0 0,0 0 1 0 0,-1 0-1 0 0,1 0 0 0 0,0 0 1 0 0,0 0-1 0 0,0 0 1 0 0,0 0-1 0 0,0 0 1 0 0,0 0-1 0 0,0 0 1 0 0,0 0-1 0 0,0 0 0 0 0,-1 0 1 0 0,1 0-3 0 0,-9 1 34 0 0,9 0-34 0 0,-1-1-1 0 0,1 1 1 0 0,0-1 0 0 0,-1 1-1 0 0,1 0 1 0 0,-1-1 0 0 0,1 1 0 0 0,0-1-1 0 0,0 1 1 0 0,-1 0 0 0 0,1-1 0 0 0,0 1-1 0 0,0 0 1 0 0,0-1 0 0 0,0 1-1 0 0,-1 0 1 0 0,1-1 0 0 0,0 1 0 0 0,0 0-1 0 0,0 0 1 0 0,1-1 0 0 0,-1 1 0 0 0,0 8 18 0 0,2-4 46 0 0,10 1 330 0 0,-11-5-358 0 0,0-1 1 0 0,0 1-1 0 0,0-1 1 0 0,0 1-1 0 0,0-1 0 0 0,0 1 1 0 0,0 0-1 0 0,0-1 1 0 0,0 1-1 0 0,0 0 0 0 0,0 0 1 0 0,0-1-1 0 0,-1 1 1 0 0,1 0-1 0 0,0 0 0 0 0,0 1-36 0 0,0 2 175 0 0,0 1 49 0 0,-1 10 583 0 0,0-7-421 0 0,1-1-93 0 0,-1-2-179 0 0,2 0-85 0 0,3 4 170 0 0,-3-6 15 0 0,-5 0 34 0 0,-1 1-66 0 0,3-1-100 0 0,1 0 0 0 0,-1-1 1 0 0,0 1-1 0 0,1 0 0 0 0,0 0 0 0 0,0 0 0 0 0,0 0 1 0 0,0 0-1 0 0,0 0 0 0 0,0 0 0 0 0,1-1 0 0 0,-1 1 0 0 0,1 0 1 0 0,0 1-83 0 0,6 0 239 0 0,-2 0-25 0 0,-3 7-41 0 0,-1-2-27 0 0,6 6 301 0 0,-4-12-368 0 0,0 0-65 0 0,-1 0 251 0 0,-2-3 14 0 0,0 0 1 0 0,3 0-14 0 0,3 0-152 0 0,-3 3 111 0 0,-6 2-31 0 0,-1-2-134 0 0,2-1-63 0 0,-1 1 181 0 0,3-3-22 0 0,0 0-10 0 0,0-11 112 0 0,0 0-108 0 0,-2 3-62 0 0,-5 3-47 0 0,6 5-38 0 0,1 0-1 0 0,-1 0 0 0 0,1-1 1 0 0,-1 1-1 0 0,1 0 0 0 0,0-1 1 0 0,-1 1-1 0 0,1 0 1 0 0,-1-1-1 0 0,1 1 0 0 0,0 0 1 0 0,-1-1-1 0 0,1 1 0 0 0,0-1 1 0 0,0 1-1 0 0,-1-1 0 0 0,1 1 1 0 0,0-1-1 0 0,0 1 1 0 0,0-1-1 0 0,0 1 0 0 0,0-1 1 0 0,-1 1-1 0 0,1-1 0 0 0,0 1 1 0 0,0-1-1 0 0,0 1 0 0 0,0-1 1 0 0,0 1-1 0 0,0-1 1 0 0,1 1-1 0 0,-1-1-2 0 0,0-9-2 0 0,0-18 161 0 0,0 17-135 0 0,0 9-20 0 0,0 0 0 0 0,-1 1 0 0 0,1-1 0 0 0,0 0 0 0 0,0 1-1 0 0,-1-1 1 0 0,0 1 0 0 0,1-1 0 0 0,-1 1 0 0 0,0-1 0 0 0,1 1 0 0 0,-1-1 0 0 0,0 1-4 0 0,-6-13 13 0 0,4-7 25 0 0,3-17 100 0 0,0 18-44 0 0,3 5-40 0 0,3 4-39 0 0,0 1-38 0 0,-4-1-35 0 0,1 6-10 0 0,8-9 14 0 0,-6 1 44 0 0,6 7 10 0 0,-6-5 0 0 0,3 9-12 0 0,22 1 74 0 0,-21 2-64 0 0,1-2-60 0 0,11 1-113 0 0,-11 1 28 0 0,-2 1-55 0 0,-4 0 47 0 0,6 3 32 0 0,-8-3 67 0 0,1-1-37 0 0,0 0-51 0 0,0 1-66 0 0,-1-1 28 0 0,0 0-40 0 0,0 0-43 0 0,0 0-47 0 0,-1 0-31 0 0,1 0-49 0 0,0 0-43 0 0,-1 0-39 0 0,1 1-137 0 0,0 0-37 0 0,4 3-1429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12.93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9560 0 0,'-14'14'216'0'0,"12"-12"32"0"0,2-2 10 0 0,0 3 32 0 0,0 8 86 0 0,0-8 37 0 0,0 0 10 0 0,0 3-180 0 0,2-2-114 0 0,3-1-44 0 0,1-3-13 0 0,-4 0-67 0 0,-1 0-82 0 0,-1 0-74 0 0,0 0-109 0 0,0 0-126 0 0,0 0-113 0 0,0 0 63 0 0,0 0-42 0 0,0 0-569 0 0,0 0-453 0 0,0 0-856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8:13.9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132 66 9344 0 0,'0'0'273'0'0,"0"0"-5"0"0,0 1-200 0 0,0 1-40 0 0,0 10-8 0 0,0 0 51 0 0,0 0 43 0 0,0 0 36 0 0,0 13 222 0 0,0 35 630 0 0,0-42-736 0 0,0 0-55 0 0,0 3-56 0 0,0-11-127 0 0,0 0-38 0 0,0-8 32 0 0,0 0 1 0 0,0-1-1 0 0,1 1 1 0 0,-1 0 0 0 0,0-1-1 0 0,1 1 1 0 0,-1-1 0 0 0,1 1-1 0 0,0-1 1 0 0,-1 1-1 0 0,1-1 1 0 0,0 1 0 0 0,0-1-23 0 0,6 13 162 0 0,-6 4-2 0 0,-1-4-29 0 0,4 3 66 0 0,1-6-109 0 0,2 8 52 0 0,-5 0 32 0 0,-2-11-116 0 0,1-1 1 0 0,0 0 0 0 0,1 0 0 0 0,0 0 0 0 0,1 3-57 0 0,1 7 92 0 0,2 13 57 0 0,0-14-57 0 0,-5-12-71 0 0,1-1-1 0 0,-1 0 1 0 0,0 1 0 0 0,0-1 0 0 0,-1 1 0 0 0,1-1 0 0 0,-1 1 0 0 0,1 1-21 0 0,2 20 136 0 0,11 3-29 0 0,-2-1-14 0 0,-9-6 19 0 0,-1-4-25 0 0,5 2-34 0 0,-2-8-25 0 0,0 2 15 0 0,4 9-8 0 0,-2-7 43 0 0,-6-13-65 0 0,1 1-11 0 0,1 1 41 0 0,16 16 332 0 0,-16-17-332 0 0,0 1 74 0 0,-2 0-72 0 0,-2 4-70 0 0,1-8 30 0 0,0 3-85 0 0,0-3 32 0 0,0 0 96 0 0,0 0 22 0 0,0 0 12 0 0,5 0-13 0 0,3 0-50 0 0,9 0 55 0 0,-12-3 3 0 0,9-11-21 0 0,2 1-45 0 0,-4 8-8 0 0,-11 5 0 0 0,0-1 0 0 0,0 1 0 0 0,0-1-1 0 0,1 1 1 0 0,-1-1 0 0 0,0 1 0 0 0,0-1-1 0 0,0 0 1 0 0,0 1 0 0 0,0-1 0 0 0,0 0-1 0 0,0 0 1 0 0,-1 0 0 0 0,1 0 0 0 0,0 0-1 0 0,0 0 1 0 0,-1 0 0 0 0,2 0-3 0 0,0-4 6 0 0,-2 4-6 0 0,0 0 0 0 0,1 0 0 0 0,-1 1 1 0 0,0-1-1 0 0,1 1 0 0 0,-1-1 0 0 0,0 0 0 0 0,1 1 0 0 0,-1-1 1 0 0,1 1-1 0 0,-1-1 0 0 0,1 1 0 0 0,-1-1 0 0 0,1 1 1 0 0,0-1-1 0 0,-1 1 0 0 0,1 0 0 0 0,-1-1 0 0 0,1 1 1 0 0,0 0-1 0 0,-1-1 0 0 0,1 1 0 0 0,5-2 1 0 0,7-10-1 0 0,-11 10 0 0 0,0 0 0 0 0,0 1 0 0 0,0-1 0 0 0,-1 0 0 0 0,2 1-1 0 0,-1 0 1 0 0,0-1 0 0 0,0 1 0 0 0,2-1 0 0 0,23-3 1 0 0,-11-1-1 0 0,-12 4 0 0 0,-1 1 0 0 0,0 0 0 0 0,1 0 0 0 0,0 0 0 0 0,-1 0 0 0 0,1 1 0 0 0,0-1 0 0 0,-1 1 0 0 0,1 0 0 0 0,2 0 0 0 0,0-1 0 0 0,0 0 0 0 0,-1 0 0 0 0,1 0 0 0 0,-1-1 0 0 0,3 0 0 0 0,-3 0 0 0 0,0 0 0 0 0,1 1 0 0 0,0 0 0 0 0,-1 0 0 0 0,1 0-1 0 0,1 1 1 0 0,63 0-4 0 0,-28 0-45 0 0,-39 0 48 0 0,0 0 0 0 0,-1 0 0 0 0,1 0 0 0 0,0 0 0 0 0,0 1 0 0 0,-1-1 0 0 0,1 1 0 0 0,-1 0 0 0 0,1 0 1 0 0,0 0-1 0 0,-1 0 0 0 0,2 1 1 0 0,-2-1 0 0 0,1 0 0 0 0,-1 1 0 0 0,1-1 0 0 0,-1-1 0 0 0,1 1 0 0 0,0 0 0 0 0,-1-1 0 0 0,1 1 0 0 0,0-1 0 0 0,-1 0 0 0 0,1 0 1 0 0,1 0-1 0 0,5-1-1 0 0,-6 1 1 0 0,0 0 0 0 0,0-1 0 0 0,1 1 0 0 0,-1 0 0 0 0,0 1 0 0 0,0-1 0 0 0,0 0 0 0 0,0 1 0 0 0,0 0 0 0 0,0 0 0 0 0,1 0 1 0 0,61 32-1 0 0,-48-22 0 0 0,-4-9 12 0 0,-7-2 36 0 0,7 0-36 0 0,1 0-2 0 0,-11 0 44 0 0,-2-4 7 0 0,-2-5-62 0 0,1 6 5 0 0,1-20 21 0 0,-1 20-18 0 0,-5-2 22 0 0,-5-13 43 0 0,-6-15 86 0 0,15 32-149 0 0,1-1-1 0 0,-1 1 1 0 0,1-1-1 0 0,0 1 0 0 0,-1-1 1 0 0,1 1-1 0 0,0-1 1 0 0,0 1-1 0 0,0-1 0 0 0,0 1-8 0 0,0-1 9 0 0,0 1 0 0 0,0-1 0 0 0,0 1 0 0 0,0-1-1 0 0,0 1 1 0 0,-1-1 0 0 0,1 1 0 0 0,-1-1 0 0 0,1 1-1 0 0,-1-1-8 0 0,-12-18 90 0 0,11 18-84 0 0,1 0 0 0 0,-1-1 1 0 0,0 1-1 0 0,1-1 1 0 0,-1 1-1 0 0,1-1 1 0 0,0 0-1 0 0,0 1 0 0 0,0-1 1 0 0,0 0-1 0 0,1 0 1 0 0,-1 0-1 0 0,1 0 1 0 0,-1 0-1 0 0,1 0 0 0 0,0-2-6 0 0,0 2 7 0 0,0-1-1 0 0,0 1 1 0 0,0 0-1 0 0,-1 0 0 0 0,0 0 1 0 0,1 0-1 0 0,-1 0 1 0 0,0 0-1 0 0,0 0 0 0 0,-1 0 1 0 0,1 0-1 0 0,-1 0 1 0 0,1 0-1 0 0,-1 1 0 0 0,-1-2-6 0 0,-6-13 52 0 0,5-2-33 0 0,2-19-59 0 0,2 28 3 0 0,0 0 0 0 0,0 1-1 0 0,-2-1 1 0 0,0-6 37 0 0,1 13-10 0 0,-8-36-53 0 0,5 2 76 0 0,4-47 248 0 0,0 51-232 0 0,0 28-29 0 0,-1 0 0 0 0,0 0 0 0 0,0 0 0 0 0,0 0 0 0 0,-1 0 0 0 0,0-1 0 0 0,1 3 0 0 0,0 0 0 0 0,0 0 0 0 0,0 0 0 0 0,0 0 0 0 0,0 0 0 0 0,1 0 0 0 0,0 0 0 0 0,-1 0 0 0 0,1 0 0 0 0,0 0 0 0 0,0 0 0 0 0,1 0 0 0 0,-1-1 0 0 0,8-7 0 0 0,-8 11 0 0 0,0-1 0 0 0,1 1 0 0 0,-1 0 0 0 0,0-1 0 0 0,1 1 0 0 0,-1 0 0 0 0,0-1 1 0 0,1 1-1 0 0,-1-1 0 0 0,0 1 0 0 0,0 0 0 0 0,1-1 0 0 0,-1 1 0 0 0,0-1 0 0 0,0 1 0 0 0,0-1 0 0 0,0 1 0 0 0,0-1 0 0 0,0 1 0 0 0,0-1 0 0 0,0 1 0 0 0,0 0 0 0 0,0-1 0 0 0,0 1 0 0 0,-1-5-2 0 0,0 1 0 0 0,0 0 0 0 0,-1 0 0 0 0,1-1 0 0 0,-1 1-1 0 0,-2-1 3 0 0,4 3-4 0 0,-1 1-1 0 0,1-1 0 0 0,0 1 1 0 0,-1 0-1 0 0,1-1 0 0 0,0 1 0 0 0,0-1 1 0 0,0 1-1 0 0,0-1 0 0 0,0 0 5 0 0,0 2-1 0 0,0-13-21 0 0,0 12 21 0 0,0 1 0 0 0,0 0 1 0 0,0 0-1 0 0,0 0 0 0 0,0 0 0 0 0,0 0 1 0 0,0 0-1 0 0,0 0 0 0 0,0 0 0 0 0,0 0 1 0 0,0 0-1 0 0,0-1 0 0 0,0 1 0 0 0,0 0 1 0 0,0 0-1 0 0,0 0 0 0 0,0 0 0 0 0,0 0 1 0 0,0 0-1 0 0,0 0 0 0 0,0 0 0 0 0,0 0 1 0 0,0 0-1 0 0,0-1 0 0 0,0 1 0 0 0,-1 0 1 0 0,1 0-1 0 0,0 0 0 0 0,0 0 0 0 0,0 0 1 0 0,0 0-1 0 0,0 0 0 0 0,0 0 0 0 0,0 0 1 0 0,0 0-1 0 0,0 0 0 0 0,0 0 0 0 0,0 0 1 0 0,0 0-1 0 0,-1 0 0 0 0,1 0 0 0 0,0 0 1 0 0,0 0-1 0 0,0 0 0 0 0,0 0 0 0 0,0 0 1 0 0,0 0-1 0 0,0 0 0 0 0,0 0 0 0 0,0 0 1 0 0,0 0-1 0 0,-1 0 0 0 0,1 0 0 0 0,0 0 1 0 0,0 0-1 0 0,0 0 0 0 0,0 0 1 0 0,-14 0-11 0 0,-18 0 11 0 0,30 0 0 0 0,1 0 0 0 0,-1 0 0 0 0,0 0 0 0 0,1 0 0 0 0,-1 0 0 0 0,1 1 0 0 0,0-1 0 0 0,-1 0 0 0 0,1 1 0 0 0,-1 0 0 0 0,-14 9 0 0 0,14-9 0 0 0,0 0 0 0 0,1-1 0 0 0,-1 1 0 0 0,0-1 0 0 0,1 0 0 0 0,-1 0 0 0 0,0 0 0 0 0,0 0 0 0 0,0 0 0 0 0,1 0 0 0 0,-4 0 0 0 0,1 1 0 0 0,0-1 0 0 0,0 1 0 0 0,0 0 0 0 0,0 0 0 0 0,0 0 0 0 0,0 1 0 0 0,0 0 0 0 0,1-1 0 0 0,-4 3 0 0 0,6-4 0 0 0,-1 1 0 0 0,1-1 0 0 0,0 1 0 0 0,-1-1 0 0 0,1 0 0 0 0,-1 1 0 0 0,1-1 0 0 0,-1 0 0 0 0,1 0 0 0 0,-1 0 0 0 0,-17 2 0 0 0,8 3 0 0 0,8-3 0 0 0,0-1 0 0 0,0 0 0 0 0,-1 0 0 0 0,1 0 0 0 0,0 0 0 0 0,0 0 0 0 0,-1-1 0 0 0,1 1 0 0 0,-1-1 0 0 0,-1 0 0 0 0,-8 0 0 0 0,5-1 0 0 0,-1 1 0 0 0,1 1 0 0 0,-1-1 0 0 0,-7 3 0 0 0,-1 2 0 0 0,10-3 0 0 0,0 0 0 0 0,0-1 0 0 0,0 0 0 0 0,0 0 0 0 0,0 0 0 0 0,0-1 0 0 0,-9 0 0 0 0,8 0 0 0 0,0 0 0 0 0,0 0 0 0 0,0 1 0 0 0,0-1 0 0 0,-1 2 0 0 0,-8 3 0 0 0,10-3 0 0 0,0 0 0 0 0,0 0 0 0 0,0-1 0 0 0,0 0 0 0 0,0-1 0 0 0,0 1 0 0 0,-173-1 0 0 0,172 0 0 0 0,1 1 0 0 0,-1 0 0 0 0,1 0 0 0 0,-1 1 0 0 0,1 0 0 0 0,-6 3 0 0 0,8-4 0 0 0,-12 3-25 0 0,-19-4-140 0 0,23-1 125 0 0,-12 1-99 0 0,18 0 42 0 0,5 0-11 0 0,1 0-103 0 0,1 3-189 0 0,0 8-14 0 0,0-8-2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6:53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7800 0 0,'0'0'174'0'0,"0"0"29"0"0,0 0 13 0 0,0 0 44 0 0,0 0-110 0 0,0 0 117 0 0,0 0 217 0 0,0 0 18 0 0,0 0-18 0 0,0 3-86 0 0,0 0-267 0 0,0 2 53 0 0,0 6 307 0 0,0-7-355 0 0,1-1-47 0 0,0 1-82 0 0,5 4 118 0 0,-5-6-99 0 0,0-1 0 0 0,0 1-1 0 0,0-1 1 0 0,-1 1-1 0 0,1 0 1 0 0,0-1-1 0 0,-1 1 1 0 0,1 0-1 0 0,-1-1 1 0 0,1 1-1 0 0,-1 2-25 0 0,3 4 170 0 0,-1-4-132 0 0,7 16 95 0 0,-7-11-53 0 0,-2 1 38 0 0,1-8-97 0 0,-1 0 1 0 0,0-1-1 0 0,0 1 1 0 0,0 0-1 0 0,1-1 0 0 0,-1 1 1 0 0,1-1-1 0 0,-1 1 0 0 0,1 0 1 0 0,0-1-1 0 0,0 0 1 0 0,0 1-1 0 0,-1-1-21 0 0,7 13 137 0 0,-1 13 81 0 0,5-5 46 0 0,-6 8 22 0 0,0-14-150 0 0,4 10 159 0 0,0-1-36 0 0,-5-10-175 0 0,2 15 108 0 0,5-8-6 0 0,-6 5-9 0 0,6-5-28 0 0,-5 5-11 0 0,0-13-54 0 0,-5-13-71 0 0,0 1 0 0 0,0-1 1 0 0,-1 1-1 0 0,1-1 0 0 0,0 1 0 0 0,-1 0 0 0 0,1-1 1 0 0,-1 1-1 0 0,1 0 0 0 0,-1-1 0 0 0,0 1 0 0 0,0 0 1 0 0,0 0-1 0 0,0 0-13 0 0,0 8 48 0 0,-1 11 41 0 0,5-3 9 0 0,-2-12-80 0 0,4 14 73 0 0,-4-14-54 0 0,-1 0 0 0 0,0-1 0 0 0,0 1 0 0 0,-1 0 0 0 0,1 2-37 0 0,-1 9 57 0 0,0-13-44 0 0,0 0 0 0 0,1 1 0 0 0,-1-1-1 0 0,1 0 1 0 0,0 0 0 0 0,1 0 0 0 0,-1 0 0 0 0,1 0 0 0 0,-1 0 0 0 0,1 0 0 0 0,0-1-13 0 0,-1 0 19 0 0,0 0 1 0 0,0 1 0 0 0,0-1 0 0 0,-1 0-1 0 0,1 0 1 0 0,-1 1 0 0 0,0-1-1 0 0,0 0 1 0 0,0 0 0 0 0,0 2-20 0 0,-1 6 69 0 0,0-1 41 0 0,1 1 52 0 0,0-9-164 0 0,0 0 40 0 0,0-2 130 0 0,0-6 347 0 0,0 2-338 0 0,0 1-38 0 0,0-2-48 0 0,0 2-129 0 0,0 1-29 0 0,0 1-38 0 0,0-23 89 0 0,0-1 34 0 0,0-56 131 0 0,0 48-120 0 0,0 31-29 0 0,0 0 0 0 0,0 0 0 0 0,1 1 0 0 0,-1-1 0 0 0,0 0 0 0 0,1 1 0 0 0,-1-1 0 0 0,1 0 0 0 0,0 1 0 0 0,0-1 0 0 0,-1 1 0 0 0,1-1 0 0 0,0 1 0 0 0,1-1 0 0 0,3-6 0 0 0,0-9 0 0 0,9 1 0 0 0,-1 0-10 0 0,-10 10-2 0 0,-3 6 10 0 0,0-1 0 0 0,1 0 0 0 0,-1 1 0 0 0,0-1 0 0 0,1 1 0 0 0,-1-1 0 0 0,0 0 0 0 0,1 1 0 0 0,-1-1 0 0 0,1 1 0 0 0,-1-1 0 0 0,1 1 0 0 0,-1-1 1 0 0,1 1-1 0 0,-1-1 0 0 0,1 1 0 0 0,0 0 0 0 0,-1-1 0 0 0,1 1 0 0 0,0 0 0 0 0,-1-1 0 0 0,1 1 2 0 0,5-3 1 0 0,10-7-1 0 0,-2 4 0 0 0,-10-1 0 0 0,-4 7 0 0 0,1-1 0 0 0,-1 1 0 0 0,0-1 0 0 0,0 1 0 0 0,1 0 0 0 0,-1-1 0 0 0,0 1 0 0 0,1-1 0 0 0,-1 1 0 0 0,0 0 0 0 0,1-1 0 0 0,-1 1 0 0 0,1 0 0 0 0,-1 0 0 0 0,1-1 0 0 0,-1 1 0 0 0,1 0 0 0 0,-1 0 0 0 0,1-1 0 0 0,-1 1 0 0 0,1 0 0 0 0,-1 0 0 0 0,1 0 0 0 0,-1 0 0 0 0,1 0 0 0 0,-1 0 0 0 0,1 0 0 0 0,-1 0 0 0 0,1 0 0 0 0,-1 0 0 0 0,1 0 0 0 0,0 0 0 0 0,67 0-5 0 0,-45 0-40 0 0,0 0-62 0 0,-20 0 102 0 0,0 0 1 0 0,-1 1-1 0 0,1-1 0 0 0,0 0 1 0 0,-1 1-1 0 0,1 0 0 0 0,-1-1 1 0 0,1 1-1 0 0,-1 0 0 0 0,1 0 1 0 0,1 2 4 0 0,-1-2-4 0 0,-1 0 0 0 0,0 0 1 0 0,1 0-1 0 0,-1 0 1 0 0,1 0-1 0 0,-1-1 1 0 0,1 1-1 0 0,0-1 1 0 0,-1 1-1 0 0,1-1 0 0 0,2 0 4 0 0,-3 0-2 0 0,-1 0-1 0 0,1 0 0 0 0,0 0 1 0 0,0 1-1 0 0,-1-1 0 0 0,1 1 1 0 0,-1-1-1 0 0,1 1 0 0 0,0-1 1 0 0,-1 1-1 0 0,1 0 0 0 0,-1 0 1 0 0,1 0-1 0 0,-1 0 0 0 0,0 0 1 0 0,1 0 2 0 0,6 5-18 0 0,39 24 6 0 0,-40-26 11 0 0,-4-3-3 0 0,0 0-1 0 0,0 0 1 0 0,0 1 0 0 0,-1-1 0 0 0,1 1 0 0 0,0 0 0 0 0,-1 0 0 0 0,1 0-1 0 0,-1 0 1 0 0,0 0 0 0 0,0 1 0 0 0,0-1 0 0 0,0 1 0 0 0,0-1-1 0 0,0 2 5 0 0,1 1 0 0 0,-3-4 0 0 0,0-1 0 0 0,1 1 0 0 0,-1 0 0 0 0,0-1 0 0 0,1 1 0 0 0,-1-1 0 0 0,0 1 0 0 0,1 0 0 0 0,-1-1 0 0 0,1 1 0 0 0,-1-1 0 0 0,1 1 0 0 0,-1-1 0 0 0,1 1 0 0 0,-1-1 0 0 0,1 0 0 0 0,0 1 0 0 0,-1-1 0 0 0,1 1 0 0 0,0-1 0 0 0,-1 0 0 0 0,1 0 0 0 0,4 3 0 0 0,-4-3 1 0 0,0 1-1 0 0,0-1 0 0 0,0 1 0 0 0,0 0 0 0 0,0-1 0 0 0,0 1 0 0 0,0 0 0 0 0,0-1 0 0 0,0 1 0 0 0,-1 0 1 0 0,1 0-1 0 0,0 0 0 0 0,-1 0 0 0 0,1 0 0 0 0,0 0 0 0 0,-1 0 0 0 0,0 0 0 0 0,1 0 0 0 0,-1 0 1 0 0,1 1-1 0 0,0 4-3 0 0,-1 1 0 0 0,1-1 0 0 0,-1 0 0 0 0,-1 4 3 0 0,1 16-44 0 0,0-14 52 0 0,0-8-2 0 0,0-1-1 0 0,0 1 0 0 0,0-1 1 0 0,0 1-1 0 0,-1-1 0 0 0,1 1 1 0 0,-1-1-1 0 0,-1 3-5 0 0,1-4 8 0 0,0 1 0 0 0,0 0-1 0 0,-1-1 1 0 0,0 0 0 0 0,1 1 0 0 0,-1-1 0 0 0,0 0-1 0 0,-1 1-7 0 0,-1 1 10 0 0,-14 14-6 0 0,-7 7 48 0 0,21-22-51 0 0,1 0 0 0 0,-1 0 1 0 0,-1-1-1 0 0,1 1 0 0 0,0-1 1 0 0,-1 0-1 0 0,1 0 0 0 0,-2 0-1 0 0,-18 9 14 0 0,16-5 7 0 0,6-5-18 0 0,1 0 0 0 0,0 0 1 0 0,-1 0-1 0 0,1 0 0 0 0,-1 0 1 0 0,1-1-1 0 0,-1 1 0 0 0,1 0 1 0 0,-1-1-1 0 0,0 1 0 0 0,1-1 0 0 0,-1 1 1 0 0,0-1-1 0 0,1 0 0 0 0,-1 0 1 0 0,0 0-1 0 0,-1 0-3 0 0,-1 0 5 0 0,0 1 1 0 0,0-1-1 0 0,0 1 0 0 0,0 0 1 0 0,0 0-1 0 0,0 0 0 0 0,0 1 1 0 0,0-1-1 0 0,0 1 0 0 0,-2 2-5 0 0,3-3 0 0 0,0 0 0 0 0,0-1 0 0 0,0 1 0 0 0,0-1 0 0 0,0 1 0 0 0,0-1 0 0 0,0 0 0 0 0,-1 0 0 0 0,1 0 0 0 0,0 0 0 0 0,-1-1 0 0 0,-5 0 0 0 0,-33 1 2 0 0,16 0 50 0 0,12-2-59 0 0,4-4-62 0 0,1 1-14 0 0,-2-1-66 0 0,8 5 109 0 0,1 0 0 0 0,0 0-1 0 0,0 0 1 0 0,-1 0 0 0 0,1-1 0 0 0,0 1-1 0 0,-1-2 41 0 0,1 0-207 0 0,0 1 61 0 0,1-1 32 0 0,2 0 18 0 0,-1 0-3 0 0,-1 1-19 0 0,0 1-70 0 0,0 1 43 0 0,1-1 39 0 0,-1 1 36 0 0,0-1 25 0 0,0 1 36 0 0,0-1 36 0 0,0 1 61 0 0,-1-1 82 0 0,1 0-147 0 0,0 0-122 0 0,0 0-4 0 0,1 1-44 0 0,0-1-106 0 0,-1 0-85 0 0,1-1-97 0 0,0 1-107 0 0,-1-1-116 0 0,1 1 281 0 0,0 0-32 0 0,0 0-35 0 0,0 0-36 0 0,0-1-36 0 0,0 1-39 0 0,0-3-1342 0 0,0-6-1062 0 0</inkml:trace>
  <inkml:trace contextRef="#ctx0" brushRef="#br0" timeOffset="742.23">1295 509 7568 0 0,'0'0'166'0'0,"0"0"29"0"0,0 0 14 0 0,0-3-25 0 0,0 0-176 0 0,-1-1 40 0 0,-1-1 95 0 0,-4-6 261 0 0,4 9-331 0 0,0 0-54 0 0,-1-1 324 0 0,3 0 2 0 0,0 3-330 0 0,0-1 1 0 0,0 1-1 0 0,0-1 0 0 0,0 1 0 0 0,0-1 1 0 0,0 0-1 0 0,0 1 0 0 0,0-1 1 0 0,0 1-1 0 0,-1-1 0 0 0,1 1 0 0 0,0-1 1 0 0,0 1-1 0 0,0-1 0 0 0,-1 1 0 0 0,1-1 1 0 0,0 1-1 0 0,-1 0 0 0 0,1-1 1 0 0,0 1-1 0 0,-1-1 0 0 0,1 1 0 0 0,0 0 1 0 0,-1-1-1 0 0,1 1 0 0 0,-1 0 0 0 0,1-1 1 0 0,-1 1-1 0 0,1 0 0 0 0,-1 0 1 0 0,1 0-1 0 0,-1-1 0 0 0,1 1 0 0 0,-1 0 1 0 0,1 0-1 0 0,-1 0 0 0 0,1 0 0 0 0,-1 0 1 0 0,1 0-1 0 0,-1 0 0 0 0,0 0 1 0 0,1 0-1 0 0,-1 0 0 0 0,1 0 0 0 0,-1 0 1 0 0,1 1-16 0 0,-10-3 224 0 0,4-4 33 0 0,3 2-98 0 0,-2 1 51 0 0,0 2-26 0 0,-2 0 46 0 0,6 1-214 0 0,1 0 0 0 0,-1 0 0 0 0,1 0 0 0 0,-1 0-1 0 0,0 0 1 0 0,1 0 0 0 0,-1 0 0 0 0,1-1 0 0 0,-1 1 0 0 0,1 0 0 0 0,-1 0 0 0 0,0-1 0 0 0,1 1 0 0 0,-1 0 0 0 0,1-1 0 0 0,-1 1 0 0 0,1 0 0 0 0,0-1 0 0 0,-1 1 0 0 0,1-1 0 0 0,-1 1 0 0 0,1-1 0 0 0,0 1 0 0 0,-1-1-16 0 0,1 0 15 0 0,-1 0 0 0 0,1 1 1 0 0,-1-1-1 0 0,1 1 0 0 0,-1-1 1 0 0,1 1-1 0 0,-1-1 0 0 0,1 1 0 0 0,-1-1 1 0 0,0 1-1 0 0,1-1 0 0 0,-1 1 1 0 0,0-1-1 0 0,1 1 0 0 0,-1 0 0 0 0,0 0 1 0 0,0-1-1 0 0,1 1 0 0 0,-1 0 1 0 0,0 0-1 0 0,0 0 0 0 0,0 0 0 0 0,1 0 1 0 0,-1 0-1 0 0,0 0-15 0 0,-8 0 156 0 0,-17 0 348 0 0,20 0-410 0 0,1 0-72 0 0,-1 3 117 0 0,5-2-120 0 0,0 0-6 0 0,0 0 1 0 0,0 0-1 0 0,-1 0 1 0 0,1 0-1 0 0,0 0 1 0 0,0 0-1 0 0,-1 0 0 0 0,1-1 1 0 0,-2 2-14 0 0,-5 0 92 0 0,-2-2 76 0 0,9 0-157 0 0,0 0 1 0 0,0 0 0 0 0,-1 1 0 0 0,1-1 0 0 0,0 0-1 0 0,0 1 1 0 0,0-1 0 0 0,0 0 0 0 0,-1 1 0 0 0,1-1-1 0 0,0 1 1 0 0,0 0-12 0 0,-12 10 109 0 0,-5 3 3 0 0,13-11-98 0 0,4-3-13 0 0,0 0-1 0 0,1 0 0 0 0,-1 1 1 0 0,0-1-1 0 0,1 0 0 0 0,-1 1 1 0 0,1-1-1 0 0,-1 1 1 0 0,0-1-1 0 0,1 1 0 0 0,-1-1 1 0 0,1 1-1 0 0,-1-1 0 0 0,1 1 1 0 0,0-1-1 0 0,-1 1 1 0 0,1 0-1 0 0,-1-1 0 0 0,1 1 1 0 0,0 0-1 0 0,0-1 1 0 0,-1 1-1 0 0,-1 4-1 0 0,-9 12 1 0 0,5-4 0 0 0,-7-4 0 0 0,11-7 0 0 0,0 1 0 0 0,0 0 0 0 0,0 1 0 0 0,1-1 0 0 0,-1 0 0 0 0,1 0 0 0 0,0 1 0 0 0,0-1 0 0 0,0 0 0 0 0,0 1 0 0 0,1-1 0 0 0,-1 1 0 0 0,1 3 0 0 0,-1 16 0 0 0,2 19 0 0 0,-1-14 0 0 0,0-27 0 0 0,0 1 0 0 0,0-1 0 0 0,0 1 0 0 0,1-1 0 0 0,-1 1 0 0 0,0-1 0 0 0,0 1 0 0 0,1-1 0 0 0,-1 0 0 0 0,1 1 0 0 0,10 14 0 0 0,-6-2 0 0 0,6-8 13 0 0,-6 0 23 0 0,-5-5-35 0 0,0-1 1 0 0,1 1 0 0 0,-1-1 0 0 0,0 1 0 0 0,1-1 0 0 0,-1 0 0 0 0,0 1-1 0 0,1-1 1 0 0,-1 1 0 0 0,0-1 0 0 0,1 0 0 0 0,-1 1 0 0 0,1-1-1 0 0,-1 0 1 0 0,0 0 0 0 0,1 1 0 0 0,-1-1 0 0 0,1 0 0 0 0,-1 0-1 0 0,1 0 1 0 0,-1 0 0 0 0,1 1 0 0 0,-1-1 0 0 0,1 0 0 0 0,-1 0 0 0 0,1 0-1 0 0,-1 0 1 0 0,1 0 0 0 0,0 0 0 0 0,-1 0 0 0 0,1-1 0 0 0,-1 1-2 0 0,31 0 300 0 0,-26-3-140 0 0,13-9 80 0 0,5 1 99 0 0,-1 2 10 0 0,-16 6-248 0 0,5-3 8 0 0,0 0-68 0 0,0-1-53 0 0,-1-1-37 0 0,-2 0 12 0 0,-5 4 19 0 0,0 1 0 0 0,0-1 0 0 0,1 1 0 0 0,0 0 0 0 0,-1 0 0 0 0,2 1 18 0 0,0-1-8 0 0,-4 3 8 0 0,-1 0 0 0 0,1-1 0 0 0,0 1-1 0 0,-1 0 1 0 0,1-1 0 0 0,-1 1 0 0 0,1 0 0 0 0,0-1-1 0 0,-1 1 1 0 0,1-1 0 0 0,-1 1 0 0 0,1-1-1 0 0,-1 1 1 0 0,1-1 0 0 0,-1 1 0 0 0,0-1-1 0 0,1 0 1 0 0,-1 1 0 0 0,0-1 0 0 0,1 0-1 0 0,-1 1 1 0 0,0-1 0 0 0,3-5 0 0 0,24-26 53 0 0,-21 15-42 0 0,7 1-1 0 0,1 0 33 0 0,-9 2-32 0 0,6 8-11 0 0,-5-7 10 0 0,5-4 33 0 0,-3 4-34 0 0,-2 10 0 0 0,-5 4-7 0 0,-1-1 0 0 0,1 1-1 0 0,-1-1 1 0 0,1 1 0 0 0,-1-1 0 0 0,0 1 0 0 0,1-1 0 0 0,-1 1-1 0 0,0-1 1 0 0,1 1 0 0 0,-1-1 0 0 0,0 1 0 0 0,1 0 0 0 0,-1-1-1 0 0,0 1 1 0 0,0 0 0 0 0,0-1-2 0 0,2 4 26 0 0,4 0 15 0 0,-5-4-38 0 0,-1 1 0 0 0,1-1-1 0 0,-1 0 1 0 0,1 0 0 0 0,-1 1-1 0 0,0-1 1 0 0,1 0 0 0 0,-1 1 0 0 0,1-1-1 0 0,-1 1 1 0 0,0-1 0 0 0,1 0-1 0 0,-1 1 1 0 0,0-1 0 0 0,0 1-1 0 0,1-1 1 0 0,-1 1 0 0 0,0-1-1 0 0,0 1 1 0 0,0-1 0 0 0,0 1 0 0 0,1-1-1 0 0,-1 1 1 0 0,0-1 0 0 0,0 1-1 0 0,0-1 1 0 0,0 1 0 0 0,0-1-1 0 0,0 1 1 0 0,0-1 0 0 0,-1 1-1 0 0,1 0-1 0 0,0 179 790 0 0,0-172-746 0 0,-1-1 0 0 0,0 1-1 0 0,0-1 1 0 0,-1 1-1 0 0,-1 2-44 0 0,1-2 52 0 0,0 0 0 0 0,1 0-1 0 0,-1 1 1 0 0,1-1 0 0 0,1 4-52 0 0,0 25 163 0 0,0 61 286 0 0,0-42-256 0 0,2-37-87 0 0,4-2-30 0 0,1-1-7 0 0,-6 3 25 0 0,-1 7 3 0 0,0-8 14 0 0,3-13-5 0 0,8 9 4 0 0,-8-7-63 0 0,-3-7-42 0 0,0 1 0 0 0,0-1 0 0 0,0 1 0 0 0,1-1 0 0 0,-1 1 0 0 0,0-1 0 0 0,0 1 0 0 0,0-1 0 0 0,1 1 0 0 0,-1-1-1 0 0,0 0 1 0 0,1 1 0 0 0,-1-1 0 0 0,0 0 0 0 0,1 1 0 0 0,-1-1 0 0 0,0 0 0 0 0,1 1 0 0 0,-1-1 0 0 0,1 0 0 0 0,-1 0 0 0 0,0 1-1 0 0,1-1 1 0 0,-1 0 0 0 0,1 0 0 0 0,-1 0 0 0 0,1 0 0 0 0,-1 1 0 0 0,1-1 0 0 0,-1 0 0 0 0,1 0 0 0 0,-1 0 0 0 0,1 0 0 0 0,-1 0 0 0 0,1 0-1 0 0,-1-1-4 0 0,3 1 120 0 0,0 3 35 0 0,11 8 30 0 0,-1-8-21 0 0,-7-6-17 0 0,7-8-106 0 0,-11 11-36 0 0,-1-1 0 0 0,0 1 0 0 0,1-1 0 0 0,-1 1-1 0 0,1 0 1 0 0,-1 0 0 0 0,1-1 0 0 0,-1 1 0 0 0,1 0-1 0 0,0 0-4 0 0,-2 0 0 0 0,1 0 2 0 0,1 0-1 0 0,-1 0 0 0 0,1 0 0 0 0,-1 0 0 0 0,1-1 0 0 0,-1 1 0 0 0,1 0 1 0 0,-1-1-1 0 0,0 1 0 0 0,1-1 0 0 0,-1 0 0 0 0,0 0-1 0 0,13-10-33 0 0,-6 4-21 0 0,1 0-33 0 0,1 2-20 0 0,4-1-44 0 0,-10 3 52 0 0,0-2-46 0 0,1 1-127 0 0,0-1-66 0 0,1-1-136 0 0,2-2-326 0 0,1-1-83 0 0,8-8-763 0 0</inkml:trace>
  <inkml:trace contextRef="#ctx0" brushRef="#br0" timeOffset="1209.37">1918 509 8352 0 0,'0'0'190'0'0,"0"0"28"0"0,0 0 7 0 0,3 0-33 0 0,10 0-188 0 0,-3-1 51 0 0,-2 1 42 0 0,-2-1 33 0 0,10-5 538 0 0,-6 0-366 0 0,-8 5-164 0 0,1 0 0 0 0,0 1 0 0 0,0-1 0 0 0,0 0 0 0 0,0 1 0 0 0,0 0 0 0 0,0 0-1 0 0,0 0 1 0 0,0 0 0 0 0,3 1-138 0 0,10-1 496 0 0,-3 1-257 0 0,-2 0 24 0 0,3-1 61 0 0,0-1 50 0 0,0-2 42 0 0,-8 1-339 0 0,25-7 298 0 0,-5 6-31 0 0,-13 3-192 0 0,-2-1-42 0 0,-7 1-74 0 0,-1 0 0 0 0,1-1 0 0 0,-1 0 0 0 0,0 0 0 0 0,1 0 0 0 0,-1 0 0 0 0,1 0-36 0 0,9-6 158 0 0,3 4 77 0 0,1 4-82 0 0,0 0-81 0 0,-1-5-84 0 0,-8-1 12 0 0,-6 4 0 0 0,-1 0 0 0 0,1 0 0 0 0,-1 0 0 0 0,1 0 0 0 0,-1 0 0 0 0,1 1 0 0 0,-1-1 0 0 0,1 1 0 0 0,0-1 0 0 0,0 1 0 0 0,-1 0 0 0 0,1-1 0 0 0,0 1 0 0 0,0 0 0 0 0,30 0-14 0 0,3 0-231 0 0,-28 0 146 0 0,0 0-43 0 0,1 0-80 0 0,0 0-85 0 0,1 0-101 0 0,-1 0-117 0 0,-7 0 488 0 0,0 0 0 0 0,0 0 1 0 0,-1 0-1 0 0,1 0 0 0 0,0 0 0 0 0,0 0 0 0 0,0 0 0 0 0,-1 0 0 0 0,1-1 0 0 0,0 1 0 0 0,-1 0 1 0 0,1-1-1 0 0,0 1 0 0 0,0 0 0 0 0,-1-1 0 0 0,1 1 0 0 0,-1-1 0 0 0,1 1 0 0 0,0-1 0 0 0,-1 1 0 0 0,1-1 1 0 0,-1 0-1 0 0,1 1 0 0 0,-1-1 0 0 0,1 0 37 0 0,3-4-438 0 0,4 3-36 0 0,-5 2-218 0 0,-3 0 413 0 0,1 0 9 0 0,0 0-49 0 0,0 0-116 0 0,1 0-136 0 0,0 0-117 0 0,2 0-250 0 0,2 0-594 0 0</inkml:trace>
  <inkml:trace contextRef="#ctx0" brushRef="#br0" timeOffset="1625.88">2213 214 8176 0 0,'0'0'182'0'0,"0"0"29"0"0,0 0 13 0 0,0 0 37 0 0,0 0 131 0 0,0 0 59 0 0,0 0 12 0 0,0 0-9 0 0,0 3-39 0 0,0 12 197 0 0,0 0-111 0 0,0 1-94 0 0,0 0-74 0 0,0 4-9 0 0,0 35 408 0 0,0-31-374 0 0,3-9-194 0 0,8 0 24 0 0,-9-12-28 0 0,-1 1-68 0 0,0 0-43 0 0,-2 1-18 0 0,0-2 30 0 0,3 8 95 0 0,5 2 24 0 0,-1 0-6 0 0,-4-1-29 0 0,-2 57 381 0 0,0-40-243 0 0,1-17-164 0 0,6 1 15 0 0,-6-11-115 0 0,0-1-1 0 0,0 1 1 0 0,0 0-1 0 0,0-1 1 0 0,-1 1-1 0 0,1 0 1 0 0,0-1 0 0 0,-1 1-1 0 0,0 0 1 0 0,1 0-1 0 0,-1 0 1 0 0,0 0-1 0 0,0-1-18 0 0,0 12 139 0 0,1 1 147 0 0,0-8-173 0 0,-1 0-61 0 0,0-2-66 0 0,0 0-51 0 0,0 0-33 0 0,-1 1-47 0 0,1 0-52 0 0,-1 0-56 0 0,1-5-13 0 0,0 0-43 0 0,0 0-39 0 0,0 0-36 0 0,1 0-249 0 0,-1 0-58 0 0,1 0-47 0 0,0 0-33 0 0,3 0-1383 0 0,6 0-1225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4:50:28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542 41 5784 0 0,'-13'5'2408'0'0,"9"-5"-1903"0"0,0 0 1 0 0,0-1 0 0 0,1 1-1 0 0,-1-1 1 0 0,0 0-1 0 0,1 0 1 0 0,-1 0 0 0 0,1 0-1 0 0,-2-1-505 0 0,-8-1 1743 0 0,12 3-1703 0 0,0 0-1 0 0,0 0 0 0 0,0-1 0 0 0,0 1 0 0 0,0 0 0 0 0,0-1 0 0 0,0 1 1 0 0,0 0-1 0 0,0-1 0 0 0,0 1 0 0 0,0-1 0 0 0,0 1 0 0 0,0-2-39 0 0,-14-2 910 0 0,8 0-591 0 0,-1 1 1 0 0,0 0-1 0 0,0 0 1 0 0,0 1 0 0 0,0 0-1 0 0,0 1 1 0 0,-3-1-320 0 0,4 1 95 0 0,-1-1 0 0 0,1 2-1 0 0,-1-1 1 0 0,1 1 0 0 0,-1 0 0 0 0,1 1 0 0 0,-1-1 0 0 0,1 2 0 0 0,0-1 0 0 0,-1 1 0 0 0,1 0-1 0 0,-5 2-94 0 0,0 1 30 0 0,0 1 0 0 0,1 0 0 0 0,-1 0 0 0 0,1 1 0 0 0,1 0 0 0 0,0 1 0 0 0,0 1 0 0 0,0-1 0 0 0,1 1 0 0 0,0 1 0 0 0,1 0 0 0 0,-4 6-30 0 0,-26 37 0 0 0,22-33 0 0 0,1 2 0 0 0,1 0 0 0 0,-9 20 0 0 0,12-19 19 0 0,6-15 0 0 0,1 0 0 0 0,1 0-1 0 0,-1 0 1 0 0,2 0 0 0 0,-1 0 0 0 0,1 1 0 0 0,0-1-1 0 0,0 1 1 0 0,1-1 0 0 0,1 2-19 0 0,0-9 4 0 0,0 1 1 0 0,0 0-1 0 0,0-1 1 0 0,0 1-1 0 0,0-1 0 0 0,1 1 1 0 0,-1 0-1 0 0,0-1 1 0 0,1 1-1 0 0,0-1 1 0 0,-1 1-1 0 0,1-1 0 0 0,0 0 1 0 0,0 1-1 0 0,0-1 1 0 0,0 0-1 0 0,0 1 0 0 0,0-1 1 0 0,0 0-1 0 0,0 0 1 0 0,1 1-5 0 0,1-1-20 0 0,-1 1 1 0 0,1-1 0 0 0,0 0-1 0 0,-1 0 1 0 0,1 0 0 0 0,0 0-1 0 0,0 0 1 0 0,-1-1 0 0 0,1 1 0 0 0,0-1-1 0 0,3 0 20 0 0,3 0-38 0 0,1-1-1 0 0,-1 1 0 0 0,0-2 0 0 0,1 0 1 0 0,-1 0-1 0 0,0 0 0 0 0,2-2 39 0 0,-5 1-1 0 0,-1 1-1 0 0,0-1 0 0 0,0 0 0 0 0,-1 0 0 0 0,2-2 2 0 0,14-9-44 0 0,0 2 41 0 0,0-1-1 0 0,-2-1 1 0 0,10-9 3 0 0,7-6-1 0 0,-18 15 1 0 0,-1-1 0 0 0,0 0 0 0 0,-1-1 0 0 0,-1-1 0 0 0,0 0 0 0 0,-2-1 0 0 0,0 0 0 0 0,4-10 0 0 0,3-1 4 0 0,-13 20-33 0 0,0 0 1 0 0,-1 0-1 0 0,3-7 29 0 0,-6 7-94 0 0,-2 7-2 0 0,0 2 27 0 0,0 0 112 0 0,0 0 49 0 0,0 0 10 0 0,0 0 0 0 0,0 0-13 0 0,0 1-21 0 0,0 1-36 0 0,0-2 63 0 0,-3 7 243 0 0,3-5-343 0 0,1 1 0 0 0,-1-1 0 0 0,0 1 0 0 0,0-1 0 0 0,0 1-1 0 0,0-1 1 0 0,0 0 0 0 0,-1 1 0 0 0,1-1 0 0 0,-1 1 0 0 0,1-1-1 0 0,-2 2 6 0 0,-12 32-223 0 0,12-31 204 0 0,-3 10 49 0 0,1 0-1 0 0,0 1 0 0 0,1-1 1 0 0,-1 14-30 0 0,-5 26 89 0 0,-27 153 65 0 0,22-118-71 0 0,8-57-44 0 0,3-19 19 0 0,1-1 0 0 0,0 0 1 0 0,0 13-59 0 0,-2 24 74 0 0,2-42-59 0 0,1 0 0 0 0,0 0 0 0 0,0 0-1 0 0,1 0 1 0 0,0 1 0 0 0,1-1 0 0 0,0 0 0 0 0,0 0 0 0 0,1 1-15 0 0,-1-8 0 0 0,-1 0 1 0 0,1 0 0 0 0,0 0 0 0 0,0 0-1 0 0,0 0 1 0 0,0 0 0 0 0,0 0-1 0 0,0 0 1 0 0,0 0 0 0 0,0-1-1 0 0,0 1 1 0 0,0 0 0 0 0,1-1 0 0 0,-1 1-1 0 0,0-1 1 0 0,0 1 0 0 0,1-1-1 0 0,0 0 0 0 0,0 1-11 0 0,1 0-1 0 0,-1-1 0 0 0,1 1 0 0 0,-1-1 1 0 0,1 1-1 0 0,0-1 0 0 0,-1 0 0 0 0,2 0 12 0 0,8-4-129 0 0,0 0-1 0 0,0-1 1 0 0,0 0-1 0 0,1-2 130 0 0,15-5-358 0 0,1-1 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07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8352 0 0,'-1'0'106'0'0,"0"0"-62"0"0,-1 0-69 0 0,-1 0-110 0 0,2 0 108 0 0,0 0 56 0 0,0 0 85 0 0,0 0 81 0 0,-1 0 108 0 0,1 0-106 0 0,1 0 35 0 0,-1 0 37 0 0,0 0 38 0 0,1 2 84 0 0,3 9-81 0 0,2-1-105 0 0,1-1-78 0 0,-1 5 101 0 0,2-9-86 0 0,-7-5-133 0 0,1 0 0 0 0,-1 0 0 0 0,1 1 0 0 0,-1-1-1 0 0,0 0 1 0 0,1 0 0 0 0,-1 1 0 0 0,1-1 0 0 0,-1 0 0 0 0,0 1-1 0 0,1-1 1 0 0,-1 1 0 0 0,0-1 0 0 0,1 1 0 0 0,-1-1-1 0 0,0 1 1 0 0,0-1 0 0 0,0 0 0 0 0,1 1 0 0 0,-1-1-1 0 0,0 1 1 0 0,0-1 0 0 0,0 1 0 0 0,0 0 0 0 0,0-1-1 0 0,0 1 1 0 0,0-1 0 0 0,0 1 0 0 0,0-1 0 0 0,0 1-1 0 0,0-1 1 0 0,0 1-9 0 0,0 1 18 0 0,0-1-1 0 0,0 1 0 0 0,0 0 0 0 0,1-1 1 0 0,-1 1-1 0 0,0-1 0 0 0,1 1 0 0 0,0 0 1 0 0,-1-1-1 0 0,1 1 0 0 0,0-1 1 0 0,0 0-1 0 0,0 1-17 0 0,5 12 103 0 0,-4 4-3 0 0,-2-2 1 0 0,4-1 8 0 0,0-4-40 0 0,3 8 55 0 0,-5 0 39 0 0,-1-13-108 0 0,0 0 0 0 0,0-1 0 0 0,0 1-1 0 0,1 0 1 0 0,1 3-55 0 0,-2-4 61 0 0,1 1-1 0 0,0 0 1 0 0,-1 0-1 0 0,0 0 1 0 0,0 3-61 0 0,-1 23 306 0 0,0 50 427 0 0,0-45-385 0 0,2-26-227 0 0,5 4 13 0 0,-6-14-115 0 0,0 0 0 0 0,-1 1 0 0 0,1-1 0 0 0,0 1 0 0 0,0-1 0 0 0,-1 1 0 0 0,1 0 0 0 0,-1-1 0 0 0,1 1 0 0 0,-1 0 0 0 0,0-1 1 0 0,0 1-20 0 0,-3 3 156 0 0,1-2-52 0 0,0 0-62 0 0,-4 8-97 0 0,5-5 64 0 0,0-3 40 0 0,1 0 47 0 0,-1 1 70 0 0,1 0 81 0 0,0-1 96 0 0,0 1 107 0 0,0-23-343 0 0,0 0-47 0 0,0-43-12 0 0,0 47-36 0 0,0 12-8 0 0,0 0-1 0 0,0 0 1 0 0,0 0-1 0 0,1 0 1 0 0,0-1-1 0 0,-1 1 1 0 0,1 0 0 0 0,0 0-1 0 0,0 0 1 0 0,1 0-1 0 0,-1 0 1 0 0,1 1-1 0 0,-1-1 1 0 0,1 0-1 0 0,1-1-3 0 0,2-4 0 0 0,-1 0 0 0 0,-1 0 0 0 0,0-1 0 0 0,1-1 0 0 0,10-26 0 0 0,0 1 0 0 0,-11 26 0 0 0,0 0 0 0 0,1 1 0 0 0,-1 0 0 0 0,3-2 0 0 0,-4 7 0 0 0,9-14 0 0 0,0 1 0 0 0,2 0 0 0 0,0 0 0 0 0,2-1 0 0 0,-3 8-3 0 0,6-2-46 0 0,4-2 29 0 0,-19 11 20 0 0,0 1-1 0 0,0-1 0 0 0,0 0 0 0 0,0 1 0 0 0,0-1 0 0 0,0 1 0 0 0,0 0 0 0 0,0 0 0 0 0,0 0 0 0 0,1 0 0 0 0,-1 1 0 0 0,1-1 0 0 0,2 1 1 0 0,13 0-48 0 0,-15 0 46 0 0,0 0 0 0 0,0 0-1 0 0,0 1 1 0 0,0-1-1 0 0,3 2 3 0 0,-2 0 0 0 0,-1 1 0 0 0,1 0 0 0 0,-1 0 0 0 0,0 1 0 0 0,0-1 0 0 0,0 1 0 0 0,0 0 0 0 0,-1 0 0 0 0,1 0 0 0 0,-1 0 0 0 0,2 4 0 0 0,-3-4 0 0 0,1 0 0 0 0,-1 0 0 0 0,1-1 0 0 0,0 1 0 0 0,0-1 0 0 0,0 1 0 0 0,-1-3 0 0 0,-1 1 0 0 0,1-1 0 0 0,-1 1 0 0 0,0-1 0 0 0,0 1 0 0 0,0 0 0 0 0,1-1 0 0 0,-2 1 0 0 0,1 0 0 0 0,0 0 0 0 0,0 0 0 0 0,0 0 0 0 0,-1 0 0 0 0,1 0 0 0 0,-1 0 0 0 0,0 0 0 0 0,1 0 0 0 0,-1 0 0 0 0,0 1 0 0 0,0 0 0 0 0,0 1 0 0 0,0-1 0 0 0,1 1 0 0 0,-1-1 0 0 0,1 0 0 0 0,0 1 0 0 0,0-1 0 0 0,0 0 0 0 0,2 3 0 0 0,2 10 0 0 0,1 14 12 0 0,1-12 28 0 0,-6-16-39 0 0,1 0 0 0 0,-1 1 0 0 0,0-1 0 0 0,-1 1 0 0 0,1-1 0 0 0,0 1 0 0 0,-1-1 0 0 0,1 1 0 0 0,-1-1 0 0 0,0 1 0 0 0,0-1 0 0 0,0 1 0 0 0,0 0 0 0 0,0-1 0 0 0,0 1 0 0 0,-1-1 0 0 0,1 1 0 0 0,-1-1 0 0 0,0 1 0 0 0,0 0-1 0 0,-1 3 3 0 0,-7 25-3 0 0,6-5 51 0 0,3 23 23 0 0,0-19-88 0 0,3-25-58 0 0,0-1 27 0 0,-1-2-44 0 0,0-1-9 0 0,-1 1-43 0 0,1-1-52 0 0,-1 0-61 0 0,-1 0 3 0 0,1 0-41 0 0,0-1-37 0 0,-1 1-34 0 0,0-1-237 0 0,0 0-55 0 0,0 0-775 0 0,0 0-612 0 0,0 0-1161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08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198 689 6824 0 0,'-3'0'149'0'0,"3"0"-145"0"0,0 0 1 0 0,0 0-1 0 0,-1 0 0 0 0,1 0 1 0 0,0 0-1 0 0,0 0 0 0 0,-1 0 1 0 0,1 0-1 0 0,0 0 0 0 0,-1 0 1 0 0,1 0-1 0 0,0 0 0 0 0,0 0 1 0 0,-1 0-1 0 0,1 0 0 0 0,0 0 1 0 0,-1 0-1 0 0,1 0 0 0 0,0 0 0 0 0,0 0 1 0 0,-1 0-1 0 0,1 0 0 0 0,0 1 1 0 0,0-1-1 0 0,-1 0 0 0 0,1 0 1 0 0,0 0-1 0 0,0 1 0 0 0,0-1 1 0 0,-1 0-1 0 0,1 0 0 0 0,0 0 1 0 0,0 1-5 0 0,-2 2 56 0 0,-3 1 39 0 0,-1 0 1 0 0,-3 1 35 0 0,-7 9-96 0 0,0 0-36 0 0,11-12-4 0 0,-3 2 72 0 0,4 4 119 0 0,2-3-86 0 0,-6 9 151 0 0,-5 4 47 0 0,-5 10 128 0 0,12-16-248 0 0,1 0 35 0 0,-6 8-42 0 0,2-6-47 0 0,2 2 35 0 0,2 14 63 0 0,-1-15-114 0 0,0 4 36 0 0,4-1 30 0 0,-2 5 8 0 0,-6 0 34 0 0,10-22-206 0 0,-1 0 0 0 0,1 1-1 0 0,-1-1 1 0 0,1 0 0 0 0,-1 1-1 0 0,1-1 1 0 0,0 0 0 0 0,0 1-1 0 0,0-1 1 0 0,0 0 0 0 0,0 1-1 0 0,0-1 1 0 0,0 0 0 0 0,0 1-1 0 0,0-1 1 0 0,1 1-10 0 0,8 16 98 0 0,-5-10-61 0 0,1 4 21 0 0,2 0-2 0 0,3 0 38 0 0,4-1-30 0 0,-1-6 2 0 0,-9 1-22 0 0,-4-6-42 0 0,0 1 1 0 0,0-1-1 0 0,0 1 0 0 0,1-1 1 0 0,-1 0-1 0 0,0 1 0 0 0,0-1 1 0 0,0 0-1 0 0,0 1 0 0 0,1-1 1 0 0,-1 0-1 0 0,0 1 0 0 0,0-1 0 0 0,1 0 1 0 0,-1 0-1 0 0,0 1 0 0 0,1-1 1 0 0,-1 0-1 0 0,0 0 0 0 0,1 1 1 0 0,-1-1-1 0 0,0 0 0 0 0,1 0 1 0 0,-1 0-1 0 0,1 0 0 0 0,-1 0 1 0 0,0 1-1 0 0,1-1 0 0 0,-1 0 1 0 0,1 0-1 0 0,-1 0 0 0 0,0 0 1 0 0,1 0-1 0 0,-1 0 0 0 0,1 0 1 0 0,-1-1-1 0 0,0 1 0 0 0,1 0 0 0 0,-1 0 1 0 0,0 0-1 0 0,1 0 0 0 0,-1 0 1 0 0,0-1-1 0 0,1 1 0 0 0,-1 0 1 0 0,0 0-1 0 0,1 0 0 0 0,-1-1 1 0 0,0 1-3 0 0,17-9 80 0 0,4-3-4 0 0,-7 6-72 0 0,-2 3-4 0 0,-11 3 0 0 0,0 0 0 0 0,0 0 0 0 0,0-1 0 0 0,0 1 0 0 0,0 0 0 0 0,0-1 0 0 0,0 1 0 0 0,0 0 0 0 0,0-1 0 0 0,0 1 0 0 0,0-1 0 0 0,-1 1 0 0 0,1-1 0 0 0,0 1 0 0 0,0-1 0 0 0,-1 0 0 0 0,1 0 0 0 0,0 1 0 0 0,-1-1 0 0 0,1 0 0 0 0,0 0 0 0 0,-1 0 0 0 0,1 1 0 0 0,-1-1 0 0 0,0 0 0 0 0,1 0 0 0 0,-1 0 0 0 0,3-4-8 0 0,0 0 0 0 0,0 1 1 0 0,1 0-1 0 0,0 0 0 0 0,-1 0 1 0 0,1 0-1 0 0,3-1 8 0 0,-1 0-25 0 0,0 0 1 0 0,-1-1-1 0 0,0 0 1 0 0,5-6 24 0 0,-3 3-13 0 0,8-14-40 0 0,-7 6-52 0 0,-4 4 40 0 0,-3 9 40 0 0,0 0 1 0 0,0-1-1 0 0,1 1 1 0 0,-1 0-1 0 0,1 1 1 0 0,0-1-1 0 0,0 0 1 0 0,1 0 24 0 0,-2 2-13 0 0,1-1-5 0 0,0 0-1 0 0,0 0 0 0 0,0 0 0 0 0,-1 0 0 0 0,1-1 0 0 0,0 0 19 0 0,0-7-75 0 0,-1-2-47 0 0,-1 4 45 0 0,1 1 0 0 0,0 0 1 0 0,1 0-1 0 0,2-5 77 0 0,-2 5-75 0 0,0-1 0 0 0,-1 1 0 0 0,1 0 0 0 0,-1-6 75 0 0,-1-1-98 0 0,0 9 72 0 0,0 1-1 0 0,0 0 1 0 0,0-1-1 0 0,-1 1 1 0 0,-1-5 26 0 0,-3-7-48 0 0,3 10 26 0 0,0 0 1 0 0,1 1 0 0 0,0-1-1 0 0,0 0 1 0 0,0 0 0 0 0,1-1 21 0 0,-1 2-2 0 0,0 0-1 0 0,1 0 1 0 0,-2-1 0 0 0,1 1 0 0 0,-1 0 0 0 0,0 0 0 0 0,0 0-1 0 0,-1 0 1 0 0,0 0 2 0 0,-11-31 4 0 0,8 5-4 0 0,4 21 0 0 0,-1 0 0 0 0,0 0 0 0 0,-2-3 0 0 0,2 4 0 0 0,0 0 0 0 0,0 0 0 0 0,0-1 0 0 0,2 1 0 0 0,-7-26 0 0 0,-14-25 0 0 0,12 14 0 0 0,8 36 0 0 0,0 1 0 0 0,0 1 0 0 0,-1-1 0 0 0,0-1 0 0 0,0 3 0 0 0,0 0 0 0 0,0 0 0 0 0,1-1 0 0 0,0 1 0 0 0,1-1 0 0 0,-1 1 0 0 0,2-1 0 0 0,-1-6 0 0 0,1 9 5 0 0,0-1 0 0 0,-1 1 0 0 0,0 0 1 0 0,-1 0-1 0 0,0-1 0 0 0,-1-2-5 0 0,2 5 8 0 0,-1-1 0 0 0,1 0 0 0 0,0 0 0 0 0,0 0 1 0 0,0 0-1 0 0,1-1-8 0 0,0-4-17 0 0,0-2 88 0 0,0 1 54 0 0,0-12 230 0 0,0 14-209 0 0,0 6 14 0 0,0 3 0 0 0,0 0 0 0 0,0 0-4 0 0,0 3-18 0 0,0 1-88 0 0,0-2-27 0 0,-1 1 0 0 0,1-1 0 0 0,1 1 0 0 0,-1-1 0 0 0,0 0 0 0 0,0 1 1 0 0,1-1-1 0 0,-1 1 0 0 0,2 1-23 0 0,0-1 26 0 0,0 1 0 0 0,-1-1 1 0 0,1 1-1 0 0,-1 0 0 0 0,1 0 0 0 0,-1 0 1 0 0,0 0-1 0 0,-1 0 0 0 0,1 0 1 0 0,-1 0-1 0 0,0 3-26 0 0,1 4 66 0 0,0 0 1 0 0,0-1-1 0 0,1 1 0 0 0,1 0 0 0 0,0 0-66 0 0,6 25 174 0 0,-7-23-127 0 0,16 69 325 0 0,-8-49-241 0 0,-1 0-1 0 0,1 19 136 0 0,-2-14-80 0 0,-3-16-104 0 0,7 24 527 0 0,3 37-609 0 0,-12-62 79 0 0,0 3 56 0 0,-1 0 0 0 0,-2 1 0 0 0,-1 9-135 0 0,0 7 169 0 0,1-19-62 0 0,0 1 40 0 0,0 5 68 0 0,0 13 158 0 0,0-34-291 0 0,-1 0 0 0 0,0 0 0 0 0,0-1 0 0 0,-2 5-82 0 0,-2 14 224 0 0,5-23-206 0 0,0-1 0 0 0,1 0 0 0 0,-1 1 0 0 0,0-1 1 0 0,0 0-1 0 0,1 0 0 0 0,-1 1 0 0 0,1-1 0 0 0,-1 0 1 0 0,1 0-1 0 0,0 1-18 0 0,0-1 27 0 0,0 1 1 0 0,0 0 0 0 0,-1 0-1 0 0,1-1 1 0 0,-1 1-1 0 0,1 0 1 0 0,-1 0 0 0 0,1 0-1 0 0,-1 0 1 0 0,0-1-1 0 0,0 3-27 0 0,0-1 38 0 0,0 0 0 0 0,0 0 0 0 0,-1 1 0 0 0,0-1-1 0 0,1 0 1 0 0,-1 0 0 0 0,-1 2-38 0 0,-7 14 231 0 0,8-16-158 0 0,0-2-57 0 0,0 1-22 0 0,1 0 43 0 0,0 2 28 0 0,1 0 46 0 0,-1 3 58 0 0,0 3 69 0 0,0-2-205 0 0,0-3-47 0 0,0-2-109 0 0,0-3-60 0 0,0 0 131 0 0,0 0-18 0 0,0 0-25 0 0,0 0-48 0 0,0 0-20 0 0,0 0-48 0 0,0 0-54 0 0,0 0-62 0 0,0 0-66 0 0,0 0-60 0 0,0 0-56 0 0,0 0-47 0 0,0 0-164 0 0,0 0-47 0 0,0 0-200 0 0,0 0-533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09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493 129 6160 0 0,'0'0'133'0'0,"0"0"23"0"0,0 0 13 0 0,-3 0-18 0 0,-8 0-54 0 0,8 0 70 0 0,1 0-35 0 0,-2 0 46 0 0,2 0-78 0 0,-2 0 12 0 0,3 0-19 0 0,-5-3 356 0 0,-5-8-16 0 0,9 9-241 0 0,0 1-52 0 0,0 0-45 0 0,0 1-34 0 0,-6 1 56 0 0,8-1-70 0 0,-20 0 341 0 0,1 0-39 0 0,-18 0 246 0 0,10 0-224 0 0,0 0-53 0 0,-29 0 207 0 0,7 0-141 0 0,33 2-330 0 0,7 0 5 0 0,0 1 1 0 0,0 1 0 0 0,0-1-1 0 0,-3 3-59 0 0,-9 4 79 0 0,10-4-58 0 0,-5 7 59 0 0,8-5-35 0 0,-5 5-2 0 0,4-1-35 0 0,4-1-8 0 0,4-9 1 0 0,0 1 0 0 0,0-1 0 0 0,0 0 0 0 0,-1 1 1 0 0,1-1-1 0 0,-1 0 0 0 0,1 0 0 0 0,-1 0 0 0 0,0 0-1 0 0,0-1 5 0 0,1 1-1 0 0,-1-1 0 0 0,1 1 0 0 0,0 0 1 0 0,0-1-1 0 0,-1 1 0 0 0,1 0 0 0 0,0 0 0 0 0,1 0 1 0 0,-1 0-1 0 0,0 0-4 0 0,-2 29 7 0 0,3-25-1 0 0,-1 0 1 0 0,0-1-1 0 0,0 1 1 0 0,-1 0-1 0 0,-1 3-6 0 0,1-3 6 0 0,1-1 1 0 0,-1 1-1 0 0,1 0 0 0 0,0 0 1 0 0,0 3-7 0 0,1 11 5 0 0,1 33 53 0 0,-1-50-53 0 0,1 0 0 0 0,-1-1-1 0 0,1 1 1 0 0,-1 0 0 0 0,1 0-1 0 0,0 0 1 0 0,0-1-1 0 0,0 1 1 0 0,1-1 0 0 0,-1 1-1 0 0,1-1 1 0 0,-1 1 0 0 0,2 1-5 0 0,-2-3 1 0 0,0-1 1 0 0,-1 1-1 0 0,1-1 1 0 0,-1 1-1 0 0,1-1 0 0 0,0 0 1 0 0,-1 1-1 0 0,1-1 1 0 0,0 0-1 0 0,0 1 1 0 0,-1-1-1 0 0,1 0 1 0 0,0 0-1 0 0,0 0 1 0 0,-1 1-1 0 0,1-1 1 0 0,0 0-1 0 0,0 0-1 0 0,-1 0 0 0 0,3 0 70 0 0,0 2-2 0 0,4 7-26 0 0,17 15 67 0 0,-6-13 21 0 0,0-8-35 0 0,12-5 146 0 0,-15-1-134 0 0,-1-1-44 0 0,-6 2-59 0 0,0-1-39 0 0,30-2-161 0 0,-34 3 181 0 0,1 0 1 0 0,-1 0 0 0 0,0-1 0 0 0,0 1 0 0 0,0-1 0 0 0,2-2 14 0 0,26-23-11 0 0,-30 26 16 0 0,1 0 0 0 0,-1 0 0 0 0,1 0 1 0 0,0 1-1 0 0,-1-1 0 0 0,4-1-5 0 0,-3 2 4 0 0,-1 0 0 0 0,0 0 0 0 0,1 0 0 0 0,-1-1 0 0 0,0 1 0 0 0,0-1 0 0 0,0 0 0 0 0,0 0 0 0 0,0 1 0 0 0,0-1 1 0 0,0-1-1 0 0,0 1-4 0 0,2-5 1 0 0,2-1 9 0 0,-1 0 1 0 0,0-1-1 0 0,0 1 1 0 0,-1-1-1 0 0,2-8-10 0 0,-1 6 11 0 0,-3 8-11 0 0,-1 0 0 0 0,0 0 0 0 0,0 0 0 0 0,0 0 0 0 0,0-1 0 0 0,0 1 0 0 0,-1 0 0 0 0,1-1 0 0 0,-1 1 0 0 0,0-3 0 0 0,1 0 6 0 0,-1 0 1 0 0,1 0 0 0 0,1 0-1 0 0,-1 0 1 0 0,3-3-7 0 0,-3 3 6 0 0,1 1 0 0 0,-1-1 0 0 0,1 1 0 0 0,-2-1 1 0 0,1-3-7 0 0,-1-73 64 0 0,0 80-64 0 0,0 0 0 0 0,0 0 0 0 0,0 0 0 0 0,0 0 0 0 0,-1 0 1 0 0,1 0-1 0 0,-1 0 0 0 0,0 0 0 0 0,1 0 0 0 0,-1 0 0 0 0,0 0 1 0 0,0 1-1 0 0,-1-3 0 0 0,1 3 4 0 0,0-1 0 0 0,0 1 0 0 0,0-1-1 0 0,0 1 1 0 0,1-1 0 0 0,-1 1 0 0 0,1-1 0 0 0,-1 0 0 0 0,1 1 0 0 0,-1-1 0 0 0,1 0 0 0 0,0 1 0 0 0,0-2-4 0 0,0-46 11 0 0,0 48-11 0 0,0 1 0 0 0,0-1 0 0 0,0 1 0 0 0,0-1 0 0 0,1 1 0 0 0,-1-1 0 0 0,0 0 0 0 0,-1 1 0 0 0,1-1 0 0 0,0 1 0 0 0,0-1 0 0 0,0 1 0 0 0,0-1 0 0 0,0 1 0 0 0,0-1 0 0 0,-1 1 0 0 0,1-1 0 0 0,0 1 0 0 0,0 0 0 0 0,-1-1 0 0 0,1 1 0 0 0,0-1 0 0 0,-1 1 0 0 0,1 0 0 0 0,0-1 0 0 0,-1 1 0 0 0,1 0 0 0 0,-1-1 0 0 0,1 1 0 0 0,-1 0 0 0 0,1-1 0 0 0,-1 1 0 0 0,-6-5 0 0 0,7 5 0 0 0,-1-1 0 0 0,1 0 0 0 0,0 0 0 0 0,-1 0 0 0 0,1 1 0 0 0,0-1 0 0 0,0 0 0 0 0,0 0 0 0 0,0 0 0 0 0,-1 0 0 0 0,1 0 0 0 0,0 0 0 0 0,0 1 0 0 0,1-2 0 0 0,-1-12-12 0 0,-1 18-35 0 0,1-1 40 0 0,0-1-1 0 0,0 1 1 0 0,0-1-1 0 0,0 1 1 0 0,1-1 0 0 0,-1 0-1 0 0,0 1 1 0 0,1-1-1 0 0,0 2 8 0 0,4 5-9 0 0,-4-8 9 0 0,0 0 0 0 0,0 1 0 0 0,0-1 0 0 0,0 1 0 0 0,0 0-1 0 0,-1-1 1 0 0,1 1 0 0 0,-1-1 0 0 0,1 1 0 0 0,-1 0 0 0 0,1 0 0 0 0,-1-1 0 0 0,0 1 0 0 0,0 0 0 0 0,0 0 0 0 0,0-1 0 0 0,0 1 0 0 0,1 0 0 0 0,-1-1 0 0 0,0 1 0 0 0,1-1 0 0 0,-1 1 0 0 0,1-1 0 0 0,0 1 0 0 0,-1-1 0 0 0,1 1 0 0 0,0-1 0 0 0,0 1 0 0 0,6 11 0 0 0,-6 6 0 0 0,-1-16 0 0 0,0 0 0 0 0,0 1 0 0 0,0-1 0 0 0,1 1 0 0 0,-1-1 0 0 0,1 1 0 0 0,0-1 0 0 0,0 1 0 0 0,12 39 0 0 0,-3 1 0 0 0,0-3 0 0 0,1-5 0 0 0,-6 10 0 0 0,1-15 1 0 0,5 19 68 0 0,0-3 13 0 0,-9-12-12 0 0,-2-29-49 0 0,0 0 0 0 0,1 0-1 0 0,-1-1 1 0 0,2 6-21 0 0,3 6 56 0 0,-3-11-24 0 0,0 1 0 0 0,-1 0 0 0 0,1 0 0 0 0,-1 0 0 0 0,-1 0 0 0 0,1 0-32 0 0,-1 63 277 0 0,0-28-131 0 0,0-35-112 0 0,-1-1 1 0 0,0 1-1 0 0,0 0 1 0 0,0-1-1 0 0,-1 1 1 0 0,0 0-35 0 0,-4 17 97 0 0,5-13-46 0 0,0 0 1 0 0,0 0 0 0 0,1 3-52 0 0,0-3 52 0 0,0 0 0 0 0,-1-1 1 0 0,0 4-53 0 0,-10 24 160 0 0,7-17-86 0 0,3-13-34 0 0,0-1-1 0 0,0 1 1 0 0,-1 0 0 0 0,-1-1 0 0 0,1 0 0 0 0,-3 6-40 0 0,-21 43 205 0 0,16-27-59 0 0,-3-3-43 0 0,11-23-83 0 0,0 1 0 0 0,-1-1 0 0 0,0 1 0 0 0,1-1 0 0 0,-1 0 0 0 0,0 0 0 0 0,-1 0 0 0 0,1-1 0 0 0,0 1 0 0 0,-2 0-20 0 0,-6 2 65 0 0,8-4-52 0 0,1 0-1 0 0,0 0 0 0 0,-1 1 1 0 0,1-1-1 0 0,0 0 0 0 0,0 1 1 0 0,0 0-1 0 0,0-1 1 0 0,0 1-14 0 0,0 0 8 0 0,0 0 0 0 0,0 0 0 0 0,0-1 0 0 0,0 1 0 0 0,-1-1-1 0 0,1 0 1 0 0,0 0 0 0 0,-1 1 0 0 0,1-1 0 0 0,-1-1 0 0 0,1 1-1 0 0,-1 0 1 0 0,1-1 0 0 0,-1 1 0 0 0,1-1 0 0 0,-1 0 0 0 0,0 0-1 0 0,1 0 1 0 0,-1 0 0 0 0,0 0 0 0 0,1-1 0 0 0,-1 1-1 0 0,1-1 1 0 0,-1 1 0 0 0,-2-2-7 0 0,0 0 4 0 0,-27-16 11 0 0,29 16-14 0 0,1 0-1 0 0,-1 0 1 0 0,1 0-1 0 0,-1 0 1 0 0,1 0-1 0 0,0-1 1 0 0,0 1-1 0 0,0-1 1 0 0,0 1-1 0 0,-1-2 0 0 0,-4-13-251 0 0,-10-24-418 0 0,12 30 491 0 0,2 0 32 0 0,0 2-138 0 0,2 1 46 0 0,0-1-3 0 0,2-4-63 0 0,0 0-6 0 0,2-22-455 0 0,10-12-3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09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313 51 6568 0 0,'0'0'190'0'0,"0"-1"-52"0"0,0-1-17 0 0,0 1-141 0 0,0 0 49 0 0,0-1 41 0 0,0 0 35 0 0,0-3 170 0 0,0-6 459 0 0,0 8-564 0 0,0 1-62 0 0,0 2-99 0 0,0-1 0 0 0,0 1 0 0 0,0 0 0 0 0,0 0 0 0 0,0 0-1 0 0,0 0 1 0 0,0 0 0 0 0,0 0 0 0 0,0 0 0 0 0,0 0 0 0 0,0 0 0 0 0,0 0 0 0 0,0-1 0 0 0,0 1 0 0 0,0 0 0 0 0,0 0 0 0 0,0 0 0 0 0,0 0 0 0 0,0 0 0 0 0,0 0 0 0 0,0 0 0 0 0,0 0 0 0 0,0 0 0 0 0,0 0 0 0 0,0-1 0 0 0,0 1 0 0 0,0 0 0 0 0,0 0 0 0 0,0 0 0 0 0,-1 0-1 0 0,1 0 1 0 0,0 0 0 0 0,0 0 0 0 0,0 0 0 0 0,0 0 0 0 0,0 0 0 0 0,0 0 0 0 0,0 0 0 0 0,0 0 0 0 0,0 0 0 0 0,0 0 0 0 0,0 0 0 0 0,-1 0 0 0 0,1 0 0 0 0,0 0 0 0 0,0 0 0 0 0,0 0 0 0 0,0 0 0 0 0,0 0 0 0 0,0 0 0 0 0,0 0 0 0 0,0 0 0 0 0,0 0 0 0 0,-1 0-1 0 0,1 0 1 0 0,0 0 0 0 0,0 0-9 0 0,-3 0 151 0 0,-2 0 67 0 0,-6 0 364 0 0,8-1-417 0 0,0 0-52 0 0,1 0-92 0 0,-3-6 235 0 0,5 7-241 0 0,0-1-1 0 0,0 1 0 0 0,-1 0 0 0 0,1-1 0 0 0,0 1 0 0 0,-1-1 0 0 0,1 1 0 0 0,0 0 0 0 0,-1-1 0 0 0,1 1 1 0 0,0-1-1 0 0,-1 1 0 0 0,1 0 0 0 0,-1 0 0 0 0,1-1 0 0 0,-1 1 0 0 0,1 0 0 0 0,-1 0 0 0 0,1 0 0 0 0,-1-1 1 0 0,1 1-1 0 0,-1 0 0 0 0,1 0 0 0 0,-1 0 0 0 0,1 0 0 0 0,-1 0 0 0 0,1 0 0 0 0,-1 0 0 0 0,1 0 0 0 0,-1 0 1 0 0,1 0-1 0 0,-1 1-14 0 0,-1-1 45 0 0,-17 0 430 0 0,-12 0 383 0 0,20 2-651 0 0,1 4-42 0 0,1-1-38 0 0,2-2-9 0 0,2-1-46 0 0,-2 1 25 0 0,2 1 8 0 0,0 0 42 0 0,-2 2 81 0 0,-2 3-58 0 0,-7 5-88 0 0,13-11-82 0 0,0 1 1 0 0,0-1 0 0 0,0 1 0 0 0,1-1 0 0 0,-2 3-1 0 0,-16 30 13 0 0,11-22 14 0 0,0-1-5 0 0,0 0 0 0 0,1 0 0 0 0,0 1 0 0 0,1 0 0 0 0,1 0 0 0 0,0 3-22 0 0,-11 46 70 0 0,16-60-64 0 0,0 1 0 0 0,0 0 0 0 0,1 0 0 0 0,-1-1 0 0 0,1 1 0 0 0,0 0-1 0 0,0 0 1 0 0,0-1 0 0 0,1 3-6 0 0,0 4 1 0 0,-2 15 28 0 0,1 12 10 0 0,3-17-43 0 0,-2-19 4 0 0,0 1 0 0 0,-1-1 1 0 0,1 0-1 0 0,0 1 0 0 0,0-1 1 0 0,0 0-1 0 0,0 0 0 0 0,0 0 1 0 0,0 0-1 0 0,0 0 0 0 0,0 0 1 0 0,1 0-1 0 0,-1 0 0 0 0,0 0 1 0 0,1 0-1 0 0,-1-1 0 0 0,1 1 1 0 0,-1-1-1 0 0,2 1 0 0 0,-2 0 3 0 0,1-1 0 0 0,-1 1 0 0 0,1 0 0 0 0,-1-1 1 0 0,0 1-1 0 0,1 0 0 0 0,-1 0 0 0 0,0 0 0 0 0,0 0 0 0 0,0 0 0 0 0,1 0 0 0 0,-1 0 1 0 0,0 0-1 0 0,0 0 0 0 0,0 1-3 0 0,1 3 7 0 0,-2-4-6 0 0,0-1 0 0 0,0 1 0 0 0,1-1-1 0 0,-1 1 1 0 0,0-1 0 0 0,0 1 0 0 0,1-1-1 0 0,-1 1 1 0 0,0-1 0 0 0,1 1 0 0 0,-1-1 0 0 0,0 1-1 0 0,1-1 1 0 0,-1 1 0 0 0,1-1 0 0 0,-1 0-1 0 0,1 1 1 0 0,-1-1-1 0 0,9 2 16 0 0,-1-1 0 0 0,1 0 0 0 0,0-1 1 0 0,0 0-1 0 0,7-1-16 0 0,-2 1 13 0 0,-2 0-92 0 0,4 1 57 0 0,5-1 10 0 0,-14 0-30 0 0,-1 0-37 0 0,-1-1-23 0 0,0 1-38 0 0,0-2-46 0 0,0 1-50 0 0,-2 0-35 0 0,0 0-51 0 0,-1-1-47 0 0,1 1-39 0 0,2-2-505 0 0,1 0-92 0 0,5 1-701 0 0,8 1-970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1.3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16 6048 0 0,'0'0'133'0'0,"0"0"23"0"0,-3-3 11 0 0,-10-7-27 0 0,7 8-127 0 0,0 2 101 0 0,5 0-61 0 0,0 0 0 0 0,0 1 0 0 0,0-1 0 0 0,0 1 1 0 0,0-1-1 0 0,0 1 0 0 0,0-1 0 0 0,0 1 0 0 0,0 0 0 0 0,0-1 0 0 0,0 1 1 0 0,0 0-54 0 0,-2 1 106 0 0,2 0-37 0 0,0-1-51 0 0,-2 2 484 0 0,3-3-29 0 0,-13 2-103 0 0,1 3-58 0 0,2 3-51 0 0,2 1-48 0 0,0 3-39 0 0,1 0-36 0 0,-5 11 55 0 0,0 2-45 0 0,0-3 129 0 0,2 8 70 0 0,-1 5-13 0 0,1-3-95 0 0,2 4-42 0 0,1-5-73 0 0,-1-1-52 0 0,3-12-10 0 0,1 1 1 0 0,1 0 0 0 0,1 1 0 0 0,0-1 0 0 0,1 0-1 0 0,2 14-62 0 0,-1-33 1 0 0,-1 21 99 0 0,-1 0 1 0 0,-3 19-101 0 0,-2 7 115 0 0,6-12-4 0 0,-1 15 122 0 0,2 17 67 0 0,4-20-45 0 0,1-22-116 0 0,1 11 20 0 0,-3 1-55 0 0,-3-28-83 0 0,0-1 0 0 0,1 1 0 0 0,0-1 0 0 0,0 1 0 0 0,1-1 0 0 0,0 0 0 0 0,1 1 1 0 0,0-1-1 0 0,0 1-21 0 0,1 1 30 0 0,-1 1 1 0 0,0 0-1 0 0,0 4-30 0 0,3 17 69 0 0,5 1 3 0 0,-5-3 0 0 0,5-8-2 0 0,-8-9-38 0 0,-3-11-29 0 0,1 1 1 0 0,-1-1-1 0 0,1 1 1 0 0,0-1 0 0 0,0 0-1 0 0,0 1 1 0 0,0-1-1 0 0,0 0 1 0 0,0 0-1 0 0,0 0 1 0 0,1 0-1 0 0,-1 0 1 0 0,1 0 0 0 0,0 0-4 0 0,11 14 74 0 0,-10-10-53 0 0,-3-6-19 0 0,0 1 1 0 0,1 0-1 0 0,-1-1 0 0 0,0 1 0 0 0,1 0 1 0 0,-1-1-1 0 0,0 1 0 0 0,1-1 0 0 0,-1 1 0 0 0,1-1 1 0 0,-1 1-1 0 0,1-1 0 0 0,-1 1 0 0 0,1-1 1 0 0,0 1-1 0 0,-1-1 0 0 0,1 1 0 0 0,-1-1 0 0 0,1 0 1 0 0,0 0-1 0 0,-1 1 0 0 0,1-1-2 0 0,5 3 0 0 0,18 10 4 0 0,-11-5-13 0 0,-1-2-41 0 0,1-3-160 0 0,-12-3 168 0 0,1 0-1 0 0,0 0 1 0 0,0 0-1 0 0,-1 0 1 0 0,1 0-1 0 0,0-1 1 0 0,-1 1-1 0 0,1 0 1 0 0,0-1-1 0 0,1 0 43 0 0,13-13-366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2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541 345 6120 0 0,'0'0'176'0'0,"0"0"42"0"0,0 0 53 0 0,0 0 17 0 0,0 0 7 0 0,0 0 13 0 0,0 0 50 0 0,-3 0 24 0 0,-8 0 2 0 0,11 0-378 0 0,0 0 0 0 0,0 0 0 0 0,0 0 1 0 0,0 0-1 0 0,0 0 0 0 0,0 0 0 0 0,0 0 1 0 0,0 0-1 0 0,0 0 0 0 0,-1 0 0 0 0,1 0 1 0 0,0 0-1 0 0,0 0 0 0 0,0 0 0 0 0,0 0 1 0 0,0 0-1 0 0,0 0 0 0 0,0 0 0 0 0,0 0 1 0 0,0 0-1 0 0,-1 0 0 0 0,1 0 0 0 0,0 0 1 0 0,0 0-1 0 0,0 0 0 0 0,0 0 0 0 0,0 0 1 0 0,0 0-1 0 0,0 0 0 0 0,0 0 0 0 0,0 0 1 0 0,0 0-1 0 0,0 1 0 0 0,0-1 0 0 0,0 0 1 0 0,0 0-1 0 0,0 0 0 0 0,0 0 0 0 0,-1 0 1 0 0,1 0-1 0 0,0 0 0 0 0,0 0 0 0 0,0 0 1 0 0,0 0-1 0 0,0 1 0 0 0,0-1 0 0 0,0 0 1 0 0,0 0-1 0 0,0 0 0 0 0,0 0 0 0 0,0 0 1 0 0,0 0-1 0 0,0 0 0 0 0,0 0 0 0 0,1 0 1 0 0,-1 0-1 0 0,0 1-6 0 0,0-1 9 0 0,0 1 1 0 0,0-1-1 0 0,0 1 0 0 0,0-1 1 0 0,0 1-1 0 0,0-1 1 0 0,0 1-1 0 0,0-1 1 0 0,-1 0-1 0 0,1 1 0 0 0,0-1 1 0 0,0 1-1 0 0,0-1 1 0 0,0 1-1 0 0,-1-1 0 0 0,1 1 1 0 0,0-1-1 0 0,-1 0 1 0 0,1 1-1 0 0,0-1 1 0 0,0 1-1 0 0,-1-1 0 0 0,1 0 1 0 0,-1 1-1 0 0,1-1 1 0 0,0 0-1 0 0,-1 0 1 0 0,1 1-1 0 0,-1-1-9 0 0,-14 1 219 0 0,12-2-194 0 0,1 1 1 0 0,0 0 0 0 0,0 0 0 0 0,-1 0 0 0 0,1 1 0 0 0,0-1 0 0 0,-1 0 0 0 0,1 1 0 0 0,0-1 0 0 0,0 1 0 0 0,-1 0-26 0 0,-10 10 161 0 0,9-8-28 0 0,1-2-59 0 0,-7-2-19 0 0,8 1-11 0 0,-12 2 73 0 0,4 3-48 0 0,8-4-60 0 0,1 1-1 0 0,-1-1 0 0 0,0-1 1 0 0,0 1-1 0 0,0 0 1 0 0,1 0-1 0 0,-1-1 1 0 0,0 1-1 0 0,0-1 0 0 0,0 1 1 0 0,0-1-1 0 0,0 0 1 0 0,-2 0-9 0 0,1 0 9 0 0,-1 0 1 0 0,1 1-1 0 0,0-1 1 0 0,0 1-1 0 0,-1-1 1 0 0,1 1-1 0 0,-2 1-9 0 0,-14 7 88 0 0,18-9-67 0 0,0 1 0 0 0,-1-1-1 0 0,1 1 1 0 0,-1-1-1 0 0,1 0 1 0 0,-1 0 0 0 0,1 1-1 0 0,0-1 1 0 0,-1 0-1 0 0,0 0-20 0 0,-17 2 241 0 0,8 1-141 0 0,-9 4 81 0 0,4 0 22 0 0,8-2-136 0 0,7-4-60 0 0,-1 0 0 0 0,1 0 1 0 0,-1-1-1 0 0,1 1 0 0 0,-1 0 1 0 0,1 0-1 0 0,-1-1 0 0 0,0 1 0 0 0,1-1 1 0 0,-1 1-1 0 0,0-1 0 0 0,0 0 0 0 0,1 0 1 0 0,-1 0-1 0 0,-1 0-7 0 0,0 0 5 0 0,-1 0-1 0 0,1 1 1 0 0,0-1-1 0 0,0 1 1 0 0,0 0 0 0 0,-1 0-1 0 0,-1 0-4 0 0,-14 8 59 0 0,18-9-56 0 0,0 1 0 0 0,-1-1 0 0 0,1 1 0 0 0,-1-1 0 0 0,1 0 0 0 0,-1 1 0 0 0,1-1 0 0 0,-1 0 0 0 0,1 0 0 0 0,-1 0-3 0 0,1-1 5 0 0,-1 1-1 0 0,1 1 1 0 0,-1-1-1 0 0,1 0 1 0 0,-1 0-1 0 0,1 0 1 0 0,-1 1-1 0 0,1-1 1 0 0,-1 1 0 0 0,1-1-5 0 0,-8 5 11 0 0,8-4-7 0 0,0 0 1 0 0,-1 0 0 0 0,1 0 0 0 0,-1 0-1 0 0,0 0 1 0 0,1-1 0 0 0,-1 1 0 0 0,0-1-1 0 0,1 1 1 0 0,-1-1 0 0 0,0 1-1 0 0,1-1 1 0 0,-1 0 0 0 0,0 0-5 0 0,-13 0 65 0 0,-15 0 8 0 0,9 0 34 0 0,0 0 54 0 0,-7 0 104 0 0,28-3-212 0 0,0 0-44 0 0,0-4 2 0 0,0-1 38 0 0,0-7 39 0 0,0-2-74 0 0,1-5 23 0 0,0 22-36 0 0,-1-1 1 0 0,0 1-1 0 0,1-1 0 0 0,-1 1 1 0 0,0-1-1 0 0,1 1 1 0 0,-1-1-1 0 0,1 1 0 0 0,-1 0 1 0 0,1-1-1 0 0,-1 1 0 0 0,1 0 1 0 0,0-1-1 0 0,-1 1 1 0 0,1 0-1 0 0,-1-1 0 0 0,1 1 1 0 0,0 0-2 0 0,5-3 2 0 0,-1 0-2 0 0,1-1 0 0 0,-1-1 0 0 0,0 1 0 0 0,0-1 0 0 0,-1 0 0 0 0,1 0 0 0 0,-1 0 0 0 0,3-5 0 0 0,-2-1-12 0 0,-4 9-1 0 0,0-1 0 0 0,0 1 0 0 0,0 0-1 0 0,1-1 1 0 0,-1 1 0 0 0,1 0-1 0 0,-1 0 1 0 0,1 0 0 0 0,0 0 13 0 0,17-16-125 0 0,-6 7 72 0 0,0-1 34 0 0,-3-1 47 0 0,-2 2 60 0 0,-3 0-15 0 0,-4 8-60 0 0,0 1 0 0 0,0 0-1 0 0,0-1 1 0 0,1 1 0 0 0,-1 0-1 0 0,1 0 1 0 0,-1 0 0 0 0,1 0 0 0 0,0 0-13 0 0,2-2 11 0 0,-1-1 0 0 0,0 1 0 0 0,0-1 0 0 0,0 1 0 0 0,-1-1 0 0 0,1 0 0 0 0,0-3-11 0 0,8-14 74 0 0,3 2 65 0 0,-6 12-67 0 0,-4 5-34 0 0,-1 0 0 0 0,1-1 1 0 0,-1 1-1 0 0,0-1 0 0 0,-1 0 1 0 0,1 0-39 0 0,3-7 100 0 0,-1 1-57 0 0,1-2-56 0 0,-1-1-88 0 0,2 8 33 0 0,-7 5 65 0 0,1 0-1 0 0,-1-1 1 0 0,1 1-1 0 0,-1 0 0 0 0,1-1 1 0 0,-1 1-1 0 0,0 0 1 0 0,1-1-1 0 0,-1 1 1 0 0,1 0-1 0 0,-1-1 1 0 0,0 1-1 0 0,0-1 1 0 0,1 1-1 0 0,-1 0 0 0 0,0-1 1 0 0,0 1-1 0 0,1-1 1 0 0,-1 1-1 0 0,0-1 1 0 0,0 1-1 0 0,0-1 1 0 0,0 1-1 0 0,0-1 0 0 0,0 1 1 0 0,0-1-1 0 0,0 1 1 0 0,0-1-1 0 0,0 0 1 0 0,0 1-1 0 0,0-1 1 0 0,0 1 3 0 0,0-2-2 0 0,0 0 0 0 0,0 1 1 0 0,0-1-1 0 0,0 1 1 0 0,0-1-1 0 0,1 1 0 0 0,-1 0 1 0 0,0-1-1 0 0,1 1 1 0 0,0-1 1 0 0,9-12 17 0 0,-7 12 67 0 0,-3 2 5 0 0,0 0-35 0 0,0 0-110 0 0,3 0-12 0 0,8 0 25 0 0,-11 0 43 0 0,0 0 1 0 0,0 0 0 0 0,0 0-1 0 0,0 0 1 0 0,0 0-1 0 0,0 0 1 0 0,1 0-1 0 0,-1 0 1 0 0,0-1 0 0 0,0 1-1 0 0,0 0 1 0 0,0 0-1 0 0,0 1 1 0 0,0-1-1 0 0,0 0 1 0 0,0 0-1 0 0,0 0 1 0 0,0 0 0 0 0,1 0-1 0 0,-1 0 1 0 0,0 0-1 0 0,0 0 1 0 0,0 0-1 0 0,0 0 1 0 0,0 0 0 0 0,0 0-1 0 0,0 0 1 0 0,0 0-1 0 0,0 0 1 0 0,0 0-1 0 0,0 0 1 0 0,0 0-1 0 0,0 0 1 0 0,1 0 0 0 0,-1 1-1 0 0,0-1 1 0 0,0 0-1 0 0,0 0 1 0 0,0 0-1 0 0,0 0 1 0 0,0 0 0 0 0,0 0-1 0 0,0 0 1 0 0,0 0-1 0 0,0 0 1 0 0,0 0-1 0 0,0 1 1 0 0,0-1-1 0 0,0 0 1 0 0,0 0 0 0 0,0 0-1 0 0,0 0 1 0 0,0 0-1 0 0,0 0 1 0 0,0 0-1 0 0,0 0 1 0 0,0 0-1 0 0,2 9 15 0 0,3-5 41 0 0,-4-3-49 0 0,-1-1 0 0 0,1 1 0 0 0,0-1 0 0 0,-1 1 1 0 0,1-1-1 0 0,-1 1 0 0 0,1-1 0 0 0,-1 1 0 0 0,1 0 1 0 0,-1-1-1 0 0,1 1 0 0 0,-1 0 0 0 0,0-1 0 0 0,1 1 1 0 0,-1 0-1 0 0,0-1 0 0 0,0 1 0 0 0,1 0 0 0 0,-1 0 1 0 0,0-1-1 0 0,0 1 0 0 0,0 0 0 0 0,0 0 0 0 0,0 0 1 0 0,0 0-8 0 0,-1 16 128 0 0,0 8-35 0 0,6 1-102 0 0,-1-15-10 0 0,-2-8 15 0 0,-1 0 0 0 0,0 0-1 0 0,1 0 1 0 0,-1 0 0 0 0,-1 1 0 0 0,1-1 0 0 0,0 0 0 0 0,-1 1 0 0 0,0-1 0 0 0,0 3 4 0 0,1-1 0 0 0,-1 1 1 0 0,1-1 0 0 0,0 0 0 0 0,1 1 0 0 0,1 3-1 0 0,-1-3 13 0 0,0 0 0 0 0,-1 0 1 0 0,1 0-1 0 0,-1 0 0 0 0,-1 0 1 0 0,1 1-14 0 0,-2 6 29 0 0,1 9 22 0 0,3-5 10 0 0,-1-12-47 0 0,1 2 10 0 0,-1 1 0 0 0,0-1 0 0 0,0 0 0 0 0,-1 1 0 0 0,0-1 1 0 0,0 7-25 0 0,-1-6 25 0 0,1-1 0 0 0,0 1-1 0 0,1-1 1 0 0,-1 1 0 0 0,2 2-25 0 0,-1-2 30 0 0,0 0-1 0 0,0 0 1 0 0,-1 1-1 0 0,0-1 1 0 0,0 4-30 0 0,-1 38 277 0 0,0 2-57 0 0,0 82 253 0 0,0-76-241 0 0,0 6 102 0 0,0-33-124 0 0,0 1 35 0 0,0-30-141 0 0,-1 1-22 0 0,1-1-33 0 0,0 4-12 0 0,1-3-6 0 0,-1 0 58 0 0,0-3-1 0 0,0 0-2 0 0,2-3-24 0 0,4-3-56 0 0,-1-2-42 0 0,-3 5-70 0 0,-1-1 42 0 0,-1-13-57 0 0,0 11-13 0 0,-1 3 16 0 0,2-1-44 0 0,-1 1-51 0 0,0 0-59 0 0,1 0-68 0 0,1 0-74 0 0,-1 1 36 0 0,0 1-57 0 0,0-1-49 0 0,0 1-45 0 0,1-1-154 0 0,0 0-43 0 0,0-1-188 0 0,1 0-502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2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5960 0 0,'0'0'132'0'0,"0"0"17"0"0,0 0 12 0 0,0 3-17 0 0,0 16 28 0 0,0-11 86 0 0,0-5 175 0 0,0 0 14 0 0,0 11-11 0 0,0-1-40 0 0,0-10-14 0 0,0 0-4 0 0,0 3-249 0 0,0 2 39 0 0,0 5 177 0 0,0 19 534 0 0,0-22-655 0 0,0 0-51 0 0,1-1-3 0 0,6 4 25 0 0,0 3 43 0 0,-9-5-26 0 0,2-10-199 0 0,-1 0 2 0 0,0 0 1 0 0,1 0-1 0 0,-1-1 1 0 0,1 1-1 0 0,-1 0 1 0 0,1 0-1 0 0,0 0 1 0 0,-1 0 0 0 0,1 0-1 0 0,0 0 1 0 0,-1 0-1 0 0,1 0 1 0 0,0 0-1 0 0,0 0 1 0 0,0 0-1 0 0,0 0 1 0 0,0 0 0 0 0,0 0-1 0 0,0 0 1 0 0,0 0-1 0 0,1 0 1 0 0,-1 0-1 0 0,0 0 1 0 0,1 0-1 0 0,-1 0 1 0 0,0 0 0 0 0,1 0-1 0 0,-1-1 1 0 0,1 1-1 0 0,0 0 1 0 0,0 1-16 0 0,-1-1 12 0 0,4 14 204 0 0,-4 7-27 0 0,-1-13-98 0 0,1 10 121 0 0,0 12 78 0 0,0-22-191 0 0,0 3 44 0 0,0 78 602 0 0,0-49-400 0 0,1-32-260 0 0,0-1 0 0 0,0 1 1 0 0,1-1-1 0 0,0 0 0 0 0,4 8-85 0 0,-5-14 20 0 0,2 12 129 0 0,-1-2-35 0 0,-3 10 35 0 0,0-17-124 0 0,1-1 0 0 0,0 1 1 0 0,0 0-1 0 0,0-1 0 0 0,1 1 1 0 0,0 4-26 0 0,4 8 52 0 0,-3-10-23 0 0,0 0 0 0 0,0 1-1 0 0,-1-1 1 0 0,0 0 0 0 0,0 3-29 0 0,-1 39 274 0 0,2-35-135 0 0,5 0 17 0 0,-1-1-7 0 0,-5-2-16 0 0,-1-4-43 0 0,0-6-61 0 0,0 1 0 0 0,-1 0 0 0 0,1-1 0 0 0,0 1-1 0 0,1 0 1 0 0,-1 0 0 0 0,0-1 0 0 0,0 1 0 0 0,1 0 0 0 0,-1-1 0 0 0,1 1-1 0 0,0 1-28 0 0,6 2 146 0 0,-7-5-137 0 0,1 0 0 0 0,-1 0 0 0 0,1 1-1 0 0,-1-1 1 0 0,0 0 0 0 0,1 0 0 0 0,-1 1-1 0 0,1-1 1 0 0,-1 1 0 0 0,0-1 0 0 0,1 0-1 0 0,-1 1 1 0 0,0-1 0 0 0,1 1-1 0 0,-1-1 1 0 0,0 1 0 0 0,0-1 0 0 0,0 0-1 0 0,1 1 1 0 0,-1-1 0 0 0,0 1 0 0 0,0 0-1 0 0,0-1 1 0 0,0 1 0 0 0,0-1-1 0 0,0 1 1 0 0,0-1 0 0 0,0 1 0 0 0,0-1-1 0 0,0 1 1 0 0,0-1 0 0 0,0 1-9 0 0,0 0 7 0 0,-1 0 1 0 0,1 0 0 0 0,0 0-1 0 0,0 0 1 0 0,1-1 0 0 0,-1 1-1 0 0,0 0 1 0 0,0 0-1 0 0,0 0 1 0 0,0 0 0 0 0,1 0-1 0 0,-1-1 1 0 0,1 1-1 0 0,-1 1-7 0 0,1-2 5 0 0,0 1 0 0 0,-1-1 0 0 0,1 0 0 0 0,0 0 0 0 0,-1 1 0 0 0,1-1 0 0 0,0 0 0 0 0,-1 0-1 0 0,1 0 1 0 0,0 0 0 0 0,-1 1 0 0 0,1-1 0 0 0,0 0 0 0 0,0 0 0 0 0,-1-1-5 0 0,0 1 1 0 0,0 0 0 0 0,1 0 1 0 0,-1 0-1 0 0,0 0 0 0 0,0 0 1 0 0,0 0-1 0 0,0 0 0 0 0,0 0 1 0 0,0 0-1 0 0,0 0 0 0 0,0 0 1 0 0,0 0-1 0 0,0 0 0 0 0,1 0 0 0 0,-1 0 1 0 0,0 0-1 0 0,0 0 0 0 0,0 0 1 0 0,0 0-1 0 0,0 0 0 0 0,0 0 1 0 0,0 0-1 0 0,0 1 0 0 0,0-1 1 0 0,0 0-1 0 0,0 0 0 0 0,1 0 0 0 0,-1 0 1 0 0,0 0-1 0 0,0 0 0 0 0,0 0 1 0 0,0 0-1 0 0,0 0 0 0 0,0 0 1 0 0,0 0-1 0 0,0 0 0 0 0,0 0 1 0 0,0 1-1 0 0,0-1 0 0 0,0 0 1 0 0,0 0-1 0 0,0 0 0 0 0,0 0 0 0 0,0 0 1 0 0,0 0-1 0 0,0 0 0 0 0,0 0 1 0 0,0 0-1 0 0,0 0 0 0 0,0 1 1 0 0,0-1-1 0 0,0 0 0 0 0,0 0 1 0 0,0 0-1 0 0,0 0 0 0 0,0 0 0 0 0,0 0-1 0 0,0 1 2 0 0,0 0 0 0 0,0-1 0 0 0,0 1 0 0 0,0 0 0 0 0,0 0 0 0 0,0-1 0 0 0,0 1-1 0 0,1 0 1 0 0,-1-1 0 0 0,0 1 0 0 0,0 0 0 0 0,1-1 0 0 0,-1 1 0 0 0,0 0-1 0 0,1-1-1 0 0,-1 1 4 0 0,1-1 0 0 0,0 0 0 0 0,-1 1 0 0 0,1-1 0 0 0,0 0 0 0 0,-1 0 0 0 0,1 0 0 0 0,0 1 0 0 0,-1-1 0 0 0,1 0-1 0 0,0 0 1 0 0,-1 0 0 0 0,1 0 0 0 0,0 0 0 0 0,0 0-4 0 0,-1 0 1 0 0,0 0 0 0 0,0 0-1 0 0,0 0 1 0 0,0 0 0 0 0,0 0-1 0 0,0 0 1 0 0,0 0 0 0 0,0 0-1 0 0,0 0 1 0 0,1 0 0 0 0,-1 0 0 0 0,0 0-1 0 0,0 0 1 0 0,0 0 0 0 0,0 0-1 0 0,0 0 1 0 0,0 0 0 0 0,0 0-1 0 0,0 0 1 0 0,0 0 0 0 0,1 0 0 0 0,-1 0-1 0 0,0 0 1 0 0,0 0 0 0 0,0 0-1 0 0,0 0 1 0 0,0 0 0 0 0,0 0-1 0 0,0-1 1 0 0,0 1 0 0 0,0 0 0 0 0,0 0-1 0 0,0 0 1 0 0,0 0 0 0 0,0 0-1 0 0,0 0 1 0 0,0 0 0 0 0,0 0-1 0 0,1 0 1 0 0,-1 0 0 0 0,0 0 0 0 0,0-1-1 0 0,0 1 1 0 0,0 0 0 0 0,0 0-1 0 0,0 0 1 0 0,0 0 0 0 0,0 0-1 0 0,0 0 1 0 0,0 0 0 0 0,0 0 0 0 0,0 0-1 0 0,0 0 1 0 0,0-1 0 0 0,-1 1-1 0 0,1 0 1 0 0,0 0-1 0 0,0-4-59 0 0,0-1-55 0 0,0-1-57 0 0,0 0-60 0 0,0-1-63 0 0,0 1-68 0 0,0 0-70 0 0,0 2-73 0 0,0 4 232 0 0,0-1-37 0 0,1 0-408 0 0,-1 1 105 0 0,0 0-51 0 0,2 0-772 0 0,3 0-605 0 0,4 0-1150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0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229 476 6592 0 0,'0'0'149'0'0,"-3"0"23"0"0,-1 0-101 0 0,-12 0 228 0 0,11 1-263 0 0,0 1-75 0 0,-1 1 38 0 0,-2 1 6 0 0,-11 5 71 0 0,14-6-5 0 0,2 1 34 0 0,-2 5 189 0 0,0-1 87 0 0,4-7-349 0 0,1-1-1 0 0,-1 1 1 0 0,1-1-1 0 0,-1 1 1 0 0,1-1-1 0 0,-1 1 1 0 0,0-1-1 0 0,1 0 1 0 0,-1 1-1 0 0,1-1 1 0 0,-1 0-1 0 0,0 0 1 0 0,0 1-1 0 0,1-1 1 0 0,-1 0-1 0 0,0 0 1 0 0,1 0-1 0 0,-1 0 1 0 0,0 0-1 0 0,0 0-31 0 0,-10 1 319 0 0,3 2-81 0 0,7-2-196 0 0,0 0-1 0 0,0 0 1 0 0,0 0-1 0 0,0 1 1 0 0,0-1-1 0 0,0 0 1 0 0,0 0-1 0 0,0 1 0 0 0,0-1 1 0 0,1 1-1 0 0,-1-1 1 0 0,1 1-1 0 0,-1 0-41 0 0,-4 8 261 0 0,-12 20 411 0 0,9-17-452 0 0,0 0-41 0 0,2-1-54 0 0,1-1-65 0 0,-2 9 201 0 0,-2-3-77 0 0,1 2-43 0 0,6-15-109 0 0,0 1 0 0 0,0 0 0 0 0,1 0 0 0 0,0 0 0 0 0,0 0 0 0 0,0 0 0 0 0,0 0 0 0 0,1 4-32 0 0,0 3 53 0 0,0 13 3 0 0,-3-2-33 0 0,-3-11 4 0 0,5-12-25 0 0,0 1 0 0 0,1 0-1 0 0,-1 0 1 0 0,1 0 0 0 0,-1 0 0 0 0,1 0 0 0 0,-1 0-1 0 0,1 0 1 0 0,-1 0 0 0 0,1 0 0 0 0,0 0 0 0 0,0 0-1 0 0,0 0 1 0 0,-1 1 0 0 0,1-1 0 0 0,0 0 0 0 0,0 0-1 0 0,1 0 1 0 0,-1 0 0 0 0,0 0 0 0 0,0 0 0 0 0,0 0-1 0 0,1 0 1 0 0,-1 1-2 0 0,1 1 3 0 0,2 5 7 0 0,0 0 0 0 0,-1 0 1 0 0,0 0-1 0 0,-1 1 0 0 0,1 7-10 0 0,-2-14 0 0 0,0 0 0 0 0,0 0-1 0 0,0-1 1 0 0,0 1 0 0 0,1 0 0 0 0,-1 0 0 0 0,1-1 0 0 0,-1 1 0 0 0,1 0 0 0 0,-1-1 0 0 0,1 1 0 0 0,0-1 0 0 0,0 1 0 0 0,0-1 0 0 0,1 2 0 0 0,3 5 11 0 0,-1 3 20 0 0,-3-10-29 0 0,-1 1 0 0 0,0-1 0 0 0,1 0 0 0 0,-1 0-1 0 0,1 0 1 0 0,0 0 0 0 0,-1 0 0 0 0,1 0 0 0 0,0 0 0 0 0,-1 0-1 0 0,1 0 1 0 0,0 0 0 0 0,0 0 0 0 0,0 0 0 0 0,0-1 0 0 0,0 1-1 0 0,0 0 1 0 0,1 0-2 0 0,11 4 43 0 0,-8 2-30 0 0,-5-6-11 0 0,0-1-1 0 0,1 1 1 0 0,-1-1-1 0 0,0 0 1 0 0,1 1 0 0 0,-1-1-1 0 0,0 1 1 0 0,1-1-1 0 0,-1 0 1 0 0,0 1 0 0 0,1-1-1 0 0,-1 0 1 0 0,1 1-1 0 0,-1-1 1 0 0,0 0 0 0 0,1 0-1 0 0,-1 1 1 0 0,1-1-1 0 0,-1 0 1 0 0,1 0-1 0 0,-1 0 1 0 0,1 0 0 0 0,-1 0-1 0 0,1 1 1 0 0,-1-1-1 0 0,1 0 1 0 0,0 0 0 0 0,-1 0-1 0 0,1-1 1 0 0,-1 1-1 0 0,1 0 1 0 0,0 0-2 0 0,15 0 11 0 0,-15 0-10 0 0,1 0 0 0 0,-1 0 0 0 0,1 0 0 0 0,-1 0 0 0 0,1 0 0 0 0,-1-1 0 0 0,1 1 0 0 0,-1-1 0 0 0,1 1 0 0 0,-1-1-1 0 0,5-2 23 0 0,12-6-34 0 0,-14 7-16 0 0,1-1 0 0 0,-1 1-1 0 0,0-1 1 0 0,0-1 0 0 0,0 0 27 0 0,16-13-124 0 0,5-7-107 0 0,-22 21 164 0 0,0-1 1 0 0,0 1-1 0 0,0-1 1 0 0,-1 0-1 0 0,2-2 67 0 0,1-4-154 0 0,9-16-193 0 0,-6 13 221 0 0,9-34-461 0 0,-12 28 411 0 0,1-11-158 0 0,0 14 35 0 0,-1 0-56 0 0,-2-4 37 0 0,-3 12 164 0 0,1 0 0 0 0,0 0-1 0 0,0 1 1 0 0,1-1 0 0 0,0-1 154 0 0,4-15-447 0 0,-4 11 180 0 0,-1 0-44 0 0,-1-20-454 0 0,0 0-16 0 0</inkml:trace>
  <inkml:trace contextRef="#ctx0" brushRef="#br0" timeOffset="254.51">360 83 5008 0 0,'0'-34'268'0'0,"0"2"-216"0"0,0 19-11 0 0,0 10 167 0 0,0 3 48 0 0,0 0 7 0 0,0 0 5 0 0,0 0 16 0 0,0 0 4 0 0,0 0 0 0 0,0 0-3 0 0,0 0-10 0 0,0 0-3 0 0,0 0 0 0 0,0 0-10 0 0,0 0-39 0 0,0 3-20 0 0,-1 10-2 0 0,1-7-108 0 0,-1 0-1 0 0,1 0 0 0 0,0 0 1 0 0,1 0-1 0 0,0-1 0 0 0,-1 1 1 0 0,3 5-93 0 0,8 25 265 0 0,5 24 176 0 0,-12-37-253 0 0,-4 0-36 0 0,2 13 50 0 0,9 13 59 0 0,-6-3-45 0 0,0-22-96 0 0,-2-13-53 0 0,-1 0-1 0 0,0 0 1 0 0,-1 0 0 0 0,0 6-67 0 0,-1 95 450 0 0,0-39-111 0 0,0-11-11 0 0,0-1 60 0 0,-1-52-308 0 0,1-1 1 0 0,-1 1-1 0 0,-1-1 1 0 0,0 0-1 0 0,-1 4-80 0 0,1-5 61 0 0,0 1 0 0 0,1-1 0 0 0,0 1 0 0 0,0-1 0 0 0,0 4-61 0 0,2 2 69 0 0,-1 8 51 0 0,-3-4 15 0 0,0-9-91 0 0,-3 12 70 0 0,9-5-1 0 0,-3-14-107 0 0,0-1 0 0 0,0 1 0 0 0,1-1 0 0 0,-1 1 0 0 0,0 0 0 0 0,0-1 0 0 0,0 1 0 0 0,0-1 0 0 0,0 1 0 0 0,0 0 0 0 0,0-1-1 0 0,0 1 1 0 0,0-1 0 0 0,0 1 0 0 0,-1 0 0 0 0,1-1 0 0 0,0 1 0 0 0,0-1 0 0 0,0 1 0 0 0,-1-1 0 0 0,1 1 0 0 0,0-1 0 0 0,-1 1 0 0 0,1-1 0 0 0,0 1 0 0 0,-1-1 0 0 0,1 1 0 0 0,-1-1 0 0 0,1 1 0 0 0,-1-1 0 0 0,1 1-6 0 0,-3 3 140 0 0,2 0-73 0 0,2 4-17 0 0,-1-8-31 0 0,0 5 63 0 0,0 6-11 0 0,0-8-18 0 0,0-3-139 0 0,0 0-22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07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17 164 5904 0 0,'0'0'169'0'0,"0"0"-36"0"0,0 0-5 0 0,0 0 48 0 0,0 0 150 0 0,0 0 280 0 0,0 0 24 0 0,0 0-261 0 0,0 0-152 0 0,0 0-38 0 0,0 0 40 0 0,0 3 98 0 0,0 21 326 0 0,0 0-89 0 0,0 0-80 0 0,0 0-67 0 0,0-2-77 0 0,0 0-39 0 0,0 16 135 0 0,0 52 494 0 0,0-62-594 0 0,0 1 50 0 0,-2-18-276 0 0,-4 3 1 0 0,5-13-89 0 0,0 1 0 0 0,0-1 1 0 0,0 1-1 0 0,0 0 0 0 0,0-1 0 0 0,1 1 0 0 0,-1 0 1 0 0,1 0-1 0 0,-1-1 0 0 0,1 1 0 0 0,0 0 0 0 0,0 0 1 0 0,0 0-13 0 0,0 5 66 0 0,0 10 161 0 0,0-13-205 0 0,0-2-51 0 0,0 1 99 0 0,0-3-46 0 0,0 0-60 0 0,0 0-69 0 0,0 0-140 0 0,0 0-240 0 0,0 0-24 0 0</inkml:trace>
  <inkml:trace contextRef="#ctx0" brushRef="#br0" timeOffset="241.87">1 0 7280 0 0,'0'0'209'0'0,"0"0"51"0"0,0 0 65 0 0,0 0 25 0 0,0 0 2 0 0,0 0-38 0 0,0 0-154 0 0,0 0-61 0 0,0 0-88 0 0,0 0-64 0 0,0 0-59 0 0,0 0-82 0 0,0 0-97 0 0,0 0-87 0 0,0 0-316 0 0,2 0-103 0 0,3 0-344 0 0,4 0-655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6:52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7696 0 0,'0'0'225'0'0,"3"0"-8"0"0,1 0-233 0 0,0 0 86 0 0,1 0 74 0 0,0 0 58 0 0,3 0 202 0 0,10 0 670 0 0,-12 0-744 0 0,-1 0-64 0 0,-2 0-179 0 0,-1 0-36 0 0,4-3 491 0 0,3-4-262 0 0,7 2 290 0 0,4 3 11 0 0,-6 2-280 0 0,-11 0-252 0 0,22 0 364 0 0,-4 0-111 0 0,6 0-40 0 0,31 0 32 0 0,-56 0-289 0 0,-1 0 0 0 0,1 0 1 0 0,-1 0-1 0 0,1 1 0 0 0,-1-1 1 0 0,1 0-1 0 0,-1 0 0 0 0,1 1 1 0 0,-1-1-1 0 0,1 1-5 0 0,11 10-3 0 0,-6-7-166 0 0,3-5-20 0 0,-10 1 157 0 0,3 0-308 0 0,-3 0 177 0 0,0 0 68 0 0,0 0-35 0 0,0 0-10 0 0,0 0-36 0 0,0 0-40 0 0,0 0-46 0 0,0 0-48 0 0,0 0-45 0 0,0 0-40 0 0,0 0-35 0 0,0 0-126 0 0,0 0-35 0 0,0 0-1302 0 0</inkml:trace>
  <inkml:trace contextRef="#ctx0" brushRef="#br0" timeOffset="199.37">131 164 8088 0 0,'0'0'182'0'0,"0"0"29"0"0,0 0 12 0 0,0 3-37 0 0,0-2-183 0 0,0-1-1 0 0,0 1 1 0 0,0 0-1 0 0,0-1 1 0 0,0 1-1 0 0,0 0 1 0 0,0 0-1 0 0,0-1 1 0 0,0 1-1 0 0,-1 0 1 0 0,1-1-1 0 0,0 1 1 0 0,-1 0-1 0 0,1-1 1 0 0,0 1-3 0 0,-7 1 20 0 0,3-1 56 0 0,2-1 80 0 0,1 0 180 0 0,1 0 302 0 0,0 2 24 0 0,0 9-2 0 0,0-11-649 0 0,0 0 0 0 0,0 0 1 0 0,0 1-1 0 0,0-1 0 0 0,0 0 0 0 0,0 0 1 0 0,0 0-1 0 0,0 0 0 0 0,0 0 1 0 0,0 0-1 0 0,0 0 0 0 0,0 0 1 0 0,0 0-1 0 0,0 0 0 0 0,0 1 0 0 0,0-1 1 0 0,0 0-1 0 0,0 0 0 0 0,0 0 1 0 0,0 0-1 0 0,0 0 0 0 0,0 0 0 0 0,0 0 1 0 0,0 0-1 0 0,0 0 0 0 0,0 0 1 0 0,0 0-1 0 0,0 1 0 0 0,0-1 1 0 0,0 0-1 0 0,0 0 0 0 0,1 0 0 0 0,-1 0 1 0 0,0 0-1 0 0,0 0 0 0 0,0 0 1 0 0,0 0-1 0 0,0 0 0 0 0,0 0 1 0 0,0 0-1 0 0,0 0 0 0 0,0 0 0 0 0,0 0 1 0 0,1 0-1 0 0,-1 0 0 0 0,0 0 1 0 0,0 0-1 0 0,0 0 0 0 0,0 0 1 0 0,0 0-1 0 0,0 0 0 0 0,0 0 0 0 0,0 0 1 0 0,0 0-1 0 0,0 0 0 0 0,1 0 1 0 0,-1 0-12 0 0,8 0 319 0 0,1 0 42 0 0,5 0 312 0 0,21 0 994 0 0,-25 0-1196 0 0,1 0-48 0 0,-2 0-99 0 0,1 0-62 0 0,-1 0-75 0 0,1 0-86 0 0,0 0-105 0 0,-4 0-48 0 0,-1 0-36 0 0,0 0-39 0 0,1 0-40 0 0,-1 0-42 0 0,0 0-45 0 0,1 0-46 0 0,-1 0-48 0 0,0 0-51 0 0,1 0-52 0 0,-1 0-55 0 0,0 0-56 0 0,1 0-58 0 0,-1 0-61 0 0,2 0-1344 0 0,2 0-1162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05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17 5640 0 0,'0'0'124'0'0,"0"0"17"0"0,0 0 12 0 0,3-3 27 0 0,8-8 66 0 0,-9 8 30 0 0,-2 3 4 0 0,0 0-6 0 0,0 0-22 0 0,0 0-10 0 0,0 0-2 0 0,0 0-19 0 0,0 0-80 0 0,0 0-39 0 0,0 0-6 0 0,0 3 12 0 0,0 1-54 0 0,0-1 48 0 0,0 8 287 0 0,1-7-257 0 0,0-1-73 0 0,0-1-81 0 0,5 2 146 0 0,-6-4-117 0 0,1 0 0 0 0,-1 0-1 0 0,1 0 1 0 0,-1 1 0 0 0,0-1 0 0 0,1 0 0 0 0,-1 0-1 0 0,0 0 1 0 0,1 1 0 0 0,-1-1 0 0 0,0 0 0 0 0,1 0 0 0 0,-1 1-1 0 0,0-1 1 0 0,0 0 0 0 0,1 0 0 0 0,-1 1 0 0 0,0-1-1 0 0,0 0 1 0 0,1 1 0 0 0,-1-1 0 0 0,0 0 0 0 0,0 1-1 0 0,0-1 1 0 0,0 1 0 0 0,0-1 0 0 0,1 0 0 0 0,-1 1-1 0 0,0-1 1 0 0,0 1 0 0 0,0-1 0 0 0,0 0 0 0 0,0 1 0 0 0,0-1-1 0 0,0 1 1 0 0,-1-1 0 0 0,1 0 0 0 0,0 1 0 0 0,0-1-1 0 0,0 0 1 0 0,0 1 0 0 0,0-1 0 0 0,-1 1 0 0 0,1-1-1 0 0,0 0 1 0 0,0 1 0 0 0,0-1 0 0 0,-1 0 0 0 0,1 1-7 0 0,-4 5 100 0 0,-4 6 68 0 0,8-11-160 0 0,0-1 0 0 0,-1 0 0 0 0,1 1 0 0 0,0-1 0 0 0,0 1 0 0 0,0-1 0 0 0,0 0 0 0 0,0 1 0 0 0,0-1 0 0 0,0 1 0 0 0,0-1 0 0 0,0 1 0 0 0,0-1 0 0 0,0 0 0 0 0,0 1 0 0 0,0-1 0 0 0,0 1 0 0 0,0-1 0 0 0,0 0 0 0 0,0 1 0 0 0,0-1 0 0 0,1 1 0 0 0,-1-1 0 0 0,0 0 0 0 0,0 1 0 0 0,1-1 0 0 0,-1 1-8 0 0,4 1 95 0 0,3 4 71 0 0,-4 4-55 0 0,-2 2 45 0 0,-1 2 38 0 0,0 16 235 0 0,-1-11-180 0 0,1-7-113 0 0,0-3-68 0 0,0 26 257 0 0,0 1-51 0 0,0-1-43 0 0,0 0-35 0 0,0 27 96 0 0,0 82 319 0 0,-1-135-547 0 0,0-1 1 0 0,0 1 0 0 0,-1 0-1 0 0,-2 7-64 0 0,2-8 61 0 0,0-1 0 0 0,1 1 0 0 0,0-1 1 0 0,-1 8-62 0 0,3 1 120 0 0,0-2-37 0 0,0-5-32 0 0,1 1 0 0 0,0-1 1 0 0,0 0-1 0 0,3 6-51 0 0,-4-13 18 0 0,0 1 1 0 0,-1 0 0 0 0,1 0-1 0 0,-1-1 1 0 0,1 1 0 0 0,-1 0 0 0 0,0 0-1 0 0,0 0 1 0 0,0 0 0 0 0,-1-1 0 0 0,1 1-1 0 0,-1 0 1 0 0,1 0 0 0 0,-1 0-19 0 0,-9 18 126 0 0,8-16-106 0 0,-2 13 85 0 0,4 13-18 0 0,1-14-37 0 0,-1-4-23 0 0,0-10 37 0 0,0-3-23 0 0,0 0-70 0 0,0 0-66 0 0,0 0-40 0 0,-2 0-138 0 0,-1 0 96 0 0,-8 0-135 0 0,8 0 186 0 0,0 0-41 0 0,0 0 16 0 0,1 0-34 0 0,1 0-39 0 0,-1 0-44 0 0,1 0-229 0 0,0 0-110 0 0,1 0 92 0 0,0 0-40 0 0,0 0-645 0 0,0 0-499 0 0,0 0-956 0 0</inkml:trace>
  <inkml:trace contextRef="#ctx0" brushRef="#br0" timeOffset="410.32">181 148 7312 0 0,'0'0'165'0'0,"3"0"22"0"0,2 0-120 0 0,5 0 184 0 0,0 0-172 0 0,11 0-68 0 0,-7-3 34 0 0,-3-3 113 0 0,-1 1 89 0 0,4 2 88 0 0,-4 2-88 0 0,-2-2-45 0 0,12-7 264 0 0,-9 8-242 0 0,-2 2-76 0 0,-1-2-39 0 0,-1 0-19 0 0,2-2 0 0 0,0 0-2 0 0,-2 1-1 0 0,1 2 17 0 0,1 1 40 0 0,0-1-22 0 0,-2 0-33 0 0,9-5 56 0 0,1-1-8 0 0,-9 6-53 0 0,3 0 35 0 0,-2 2-40 0 0,-6-1-57 0 0,0 1-1 0 0,0-1 0 0 0,0 0 1 0 0,1 0-1 0 0,-1 0 0 0 0,0-1 1 0 0,0 1-1 0 0,0-1 1 0 0,0 1-1 0 0,0-1 0 0 0,1 0-21 0 0,11-7 51 0 0,-11 7-45 0 0,-1 0 0 0 0,1 0 0 0 0,0 0 0 0 0,-1 0 0 0 0,1 1 0 0 0,0-1 0 0 0,3 1-6 0 0,10 0 57 0 0,29 0-41 0 0,-43 0-16 0 0,-1 0 0 0 0,0 0 1 0 0,0-1-1 0 0,0 1 1 0 0,0 0-1 0 0,0-1 0 0 0,-1 1 1 0 0,1-1-1 0 0,0 0 1 0 0,0 0-1 0 0,0 0 1 0 0,0 0-1 0 0,1-1 0 0 0,-2 1-2 0 0,1 0 0 0 0,-1 0 0 0 0,1 1 0 0 0,-1-1 0 0 0,1 0 0 0 0,-1 1 0 0 0,1-1 0 0 0,0 1-1 0 0,-1-1 1 0 0,1 1 0 0 0,0 0 0 0 0,-1 0 0 0 0,2 0 2 0 0,2 0-38 0 0,5 0 14 0 0,-4 0-57 0 0,-1 0-58 0 0,-1 0-100 0 0,-2 0 54 0 0,1 0-44 0 0,-1 0-48 0 0,0 0-53 0 0,0 0-58 0 0,0 0-63 0 0,0 0-66 0 0,0 0-73 0 0,0 0-837 0 0,-1 0-812 0 0</inkml:trace>
  <inkml:trace contextRef="#ctx0" brushRef="#br0" timeOffset="766.76">197 492 6016 0 0,'0'0'133'0'0,"0"0"23"0"0,0 0 11 0 0,0 0 42 0 0,0 0-74 0 0,0 0 114 0 0,0 0 215 0 0,0 0 15 0 0,3 0-11 0 0,-3 0-449 0 0,1 0 0 0 0,-1 0 1 0 0,1 0-1 0 0,-1 0 0 0 0,1 0 1 0 0,-1 0-1 0 0,1 0 0 0 0,0 0 1 0 0,-1 0-1 0 0,0 0 0 0 0,1 1 1 0 0,-1-1-1 0 0,1 0 0 0 0,-1 0 1 0 0,1 0-1 0 0,-1 1 0 0 0,1-1 1 0 0,-1 0-1 0 0,1 1 0 0 0,-1-1 1 0 0,0 0-1 0 0,1 1 0 0 0,-1-1 1 0 0,0 0-1 0 0,1 1 0 0 0,-1-1 1 0 0,0 1-1 0 0,0-1 0 0 0,1 1 1 0 0,-1-1-1 0 0,0 1 0 0 0,0-1 1 0 0,0 1-1 0 0,0-1 0 0 0,1 1 1 0 0,-1-1-1 0 0,0 1 0 0 0,0-1 1 0 0,0 1-1 0 0,0-1 0 0 0,0 1 1 0 0,0 0-20 0 0,0-1 7 0 0,-1 0-1 0 0,1 0 1 0 0,0 0 0 0 0,0 0 0 0 0,0 0 0 0 0,0 0 0 0 0,0 0 0 0 0,0 0 0 0 0,0 0-1 0 0,0 1 1 0 0,0-1 0 0 0,0 0 0 0 0,0 0 0 0 0,0 0 0 0 0,0 0 0 0 0,0 0 0 0 0,0 0-1 0 0,0 0 1 0 0,0 0 0 0 0,0 0 0 0 0,1 1 0 0 0,-1-1 0 0 0,0 0 0 0 0,0 0 0 0 0,0 0 0 0 0,0 0-1 0 0,0 0 1 0 0,0 0 0 0 0,0 0 0 0 0,0 0 0 0 0,0 0 0 0 0,0 0 0 0 0,0 0 0 0 0,0 0-1 0 0,0 0 1 0 0,0 0 0 0 0,1 0 0 0 0,-1 0 0 0 0,0 1 0 0 0,0-1 0 0 0,0 0 0 0 0,0 0-1 0 0,0 0 1 0 0,0 0 0 0 0,0 0 0 0 0,0 0 0 0 0,0 0 0 0 0,0 0 0 0 0,1 0 0 0 0,-1 0-1 0 0,0 0 1 0 0,0 0 0 0 0,0 0 0 0 0,0 0 0 0 0,0-1 0 0 0,0 1 0 0 0,0 0-7 0 0,22 0 743 0 0,0 0-121 0 0,-1 0-112 0 0,0 0-100 0 0,2 0-92 0 0,2 0-80 0 0,2 0-71 0 0,3 0-61 0 0,-28 1-103 0 0,-1-1-1 0 0,1 0 0 0 0,-1 0 1 0 0,0 0-1 0 0,1-1 0 0 0,-1 1 0 0 0,1 0 1 0 0,-1 0-1 0 0,0-1 0 0 0,1 1 1 0 0,-1-1-1 0 0,0 1 0 0 0,0-1 1 0 0,1 0-1 0 0,-1 1 0 0 0,0-1 1 0 0,1 0-3 0 0,10-6 28 0 0,-7 6-24 0 0,0 0 0 0 0,0 1 0 0 0,0-1 0 0 0,0 1 0 0 0,2 0-4 0 0,-6 0 5 0 0,1 0-1 0 0,0 0 1 0 0,-1 0-1 0 0,1-1 1 0 0,-1 1-1 0 0,1-1 1 0 0,0 1-1 0 0,-1-1 1 0 0,1 1-1 0 0,-1-1-4 0 0,13-7-9 0 0,-12 7-3 0 0,-1 0 1 0 0,1 1 0 0 0,-1-1 0 0 0,1 1-1 0 0,-1 0 1 0 0,1-1 0 0 0,0 1-1 0 0,-1 0 1 0 0,1 0 0 0 0,0 0 11 0 0,3 0 48 0 0,1 0-86 0 0,2 0-111 0 0,0 1-84 0 0,0-2-26 0 0,6-2-399 0 0,2-8 62 0 0,-14 10 536 0 0,-1 1 0 0 0,1-1 0 0 0,-1 1 0 0 0,1 0 0 0 0,-1-1 0 0 0,1 1 0 0 0,-1 0 0 0 0,1 0 0 0 0,-1 0 0 0 0,1 0 60 0 0,-2 0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3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607 345 6192 0 0,'0'0'133'0'0,"0"0"23"0"0,0 0 13 0 0,-3 0-18 0 0,-8 0-51 0 0,4 0 246 0 0,2 2-91 0 0,1 0-34 0 0,1 2 14 0 0,0 0 5 0 0,-1-1-11 0 0,-1-2 37 0 0,-2-1 93 0 0,4 0-249 0 0,-1 0 44 0 0,-14 0 458 0 0,11 0-396 0 0,0 0-90 0 0,4 0-113 0 0,1 0-40 0 0,-3 3 137 0 0,4-2-104 0 0,0 0 5 0 0,0 0 0 0 0,-1 0 1 0 0,1 0-1 0 0,0 0 0 0 0,-1 0 0 0 0,1 0 0 0 0,0 0 0 0 0,-1 0 0 0 0,0 0-11 0 0,-16 2 97 0 0,0-3-2 0 0,11 0-20 0 0,-4 0 58 0 0,-7 3-22 0 0,7 1 15 0 0,-1 1 0 0 0,1 0 0 0 0,-1 1-126 0 0,0 1 87 0 0,-3-3 24 0 0,-7-5-10 0 0,13 0-44 0 0,-109 1 1458 0 0,107 1-1406 0 0,2 1-42 0 0,-4 4-22 0 0,11-5-46 0 0,0 0 1 0 0,-1 0-1 0 0,1 0 1 0 0,-1 0-1 0 0,1 0 1 0 0,-1-1-1 0 0,0 1 1 0 0,1-1 0 0 0,-1 1-1 0 0,0-1 1 0 0,-1 0 0 0 0,-26 0 7 0 0,10 0 39 0 0,20 0-46 0 0,-1 0 1 0 0,0 0 0 0 0,1 0-1 0 0,-1 0 1 0 0,0 0-1 0 0,0 0 1 0 0,1 0-1 0 0,-1 0 1 0 0,0 0 0 0 0,1 1-1 0 0,-1-1 1 0 0,0 0-1 0 0,1 1 1 0 0,-1-1-1 0 0,0 0 1 0 0,1 1 0 0 0,-1-1-1 0 0,1 1 1 0 0,-1-1-1 0 0,1 0 1 0 0,-1 1-1 0 0,1 0 1 0 0,-1-1-1 0 0,1 1 1 0 0,-1-1 0 0 0,1 1-1 0 0,0 0 1 0 0,-1-1 1 0 0,1 1 0 0 0,-1-1 0 0 0,1 1 0 0 0,-1-1 0 0 0,1 1 0 0 0,-1-1 0 0 0,1 1 0 0 0,-1-1 0 0 0,1 1-1 0 0,-1-1 1 0 0,0 0 0 0 0,1 1 0 0 0,-1-1 0 0 0,1 0 0 0 0,-1 1 0 0 0,0-1 0 0 0,0 0 0 0 0,1 0 0 0 0,-1 0-1 0 0,0 0 1 0 0,1 0 0 0 0,-1 0 0 0 0,0 0 0 0 0,0 0 0 0 0,1 0-2 0 0,-8 0 16 0 0,-9 0 79 0 0,12 0-83 0 0,-1-3 52 0 0,-5-10-48 0 0,8-1 0 0 0,3 6 60 0 0,0 0-56 0 0,3 2 44 0 0,-2 5-64 0 0,1 0 1 0 0,-1 0 0 0 0,0-1 0 0 0,0 1 0 0 0,0-1 0 0 0,0 1 0 0 0,0-1 0 0 0,0 1 0 0 0,-1-1-1 0 0,1 1 1 0 0,0-1 0 0 0,-1 0 0 0 0,1 1 0 0 0,-1-1 0 0 0,0 0 0 0 0,1 1 0 0 0,-1-1 0 0 0,0-1-1 0 0,0 3 1 0 0,0-1 0 0 0,0 0 0 0 0,0 0 0 0 0,0 1 1 0 0,0-1-1 0 0,0 0 0 0 0,0 1 0 0 0,0-1 1 0 0,0 0-1 0 0,1 1 0 0 0,-1-1 0 0 0,0 0 1 0 0,1 1-1 0 0,-1-1 0 0 0,0 0 0 0 0,1 1 0 0 0,-1-1 1 0 0,1 1-1 0 0,-1-1 0 0 0,0 1 0 0 0,1-1 1 0 0,0 1-1 0 0,-1-1 0 0 0,1 1 0 0 0,-1-1 1 0 0,1 1-2 0 0,0 0 1 0 0,-1-1 0 0 0,1 1 0 0 0,-1-1 0 0 0,1 1 1 0 0,-1-1-1 0 0,1 1 0 0 0,-1-1 0 0 0,1 1 1 0 0,-1-1-1 0 0,1 1 0 0 0,-1-1 0 0 0,0 0 1 0 0,1 1-1 0 0,-1-1 0 0 0,0 0 0 0 0,1 1 0 0 0,-1-1 1 0 0,0 0-1 0 0,0 1 0 0 0,0-1 0 0 0,0 0 1 0 0,0 1-1 0 0,0-1 0 0 0,0 0 0 0 0,0 0 1 0 0,0 0-2 0 0,0 0 0 0 0,0-1 0 0 0,1 0 0 0 0,-1 1 0 0 0,0-1 0 0 0,1 0 0 0 0,-1 1 0 0 0,1-1 0 0 0,-1 0 0 0 0,1 1 0 0 0,0-1 0 0 0,0 1 0 0 0,0-1 0 0 0,0 1 0 0 0,0-1 0 0 0,4-6 0 0 0,0-4-2 0 0,-5 11 3 0 0,0 0-1 0 0,1 0 1 0 0,-1 0 0 0 0,1 0-1 0 0,-1-1 1 0 0,1 1 0 0 0,0 0-1 0 0,-1 0 1 0 0,1 0 0 0 0,0 0-1 0 0,0 0 1 0 0,-1 1 0 0 0,1-1-1 0 0,0 0 1 0 0,0 0 0 0 0,0 0 0 0 0,0 1-1 0 0,1-1 0 0 0,3-2 13 0 0,-4 3-11 0 0,0 0 0 0 0,-1-1 0 0 0,1 1 0 0 0,-1 0 1 0 0,1-1-1 0 0,0 1 0 0 0,-1 0 0 0 0,1-1 0 0 0,-1 1 0 0 0,1-1 0 0 0,0 1 0 0 0,-1-1 1 0 0,0 1-1 0 0,1-1 0 0 0,-1 1 0 0 0,1-1 0 0 0,-1 0 0 0 0,0 1 0 0 0,1-1 0 0 0,-1 0 1 0 0,0 1-1 0 0,1-1-2 0 0,1-4 4 0 0,14-16 42 0 0,-12 17-45 0 0,0 0 1 0 0,0 0-1 0 0,1 0 1 0 0,0 0 0 0 0,4-2-2 0 0,-7 5-5 0 0,0 0 1 0 0,1-1-1 0 0,-1 1 1 0 0,0-1 0 0 0,0 1-1 0 0,0-1 1 0 0,0 0 0 0 0,0 0-1 0 0,-1 0 1 0 0,1 0 0 0 0,0 0 4 0 0,6-8-26 0 0,9-1 12 0 0,-11 3 14 0 0,0-1 0 0 0,0 0 0 0 0,-1 0 0 0 0,0 0 0 0 0,0-2 0 0 0,-3 6 0 0 0,-1 4 0 0 0,-1 0 0 0 0,1 0 0 0 0,0 0 0 0 0,0 0 0 0 0,0 0 0 0 0,-1 1 0 0 0,1-1 0 0 0,0 0 0 0 0,0 0 0 0 0,0 1 0 0 0,0-1 0 0 0,0 1 0 0 0,0-1 0 0 0,0 1 0 0 0,0-1 0 0 0,1 1 0 0 0,10-7 0 0 0,-7-7 0 0 0,6-2 0 0 0,-6 2 0 0 0,2 9-3 0 0,-6 5 4 0 0,-1 0-1 0 0,1 0 1 0 0,-1 0-1 0 0,0-1 1 0 0,1 1-1 0 0,-1 0 0 0 0,1 0 1 0 0,-1-1-1 0 0,0 1 1 0 0,0 0-1 0 0,1-1 0 0 0,-1 1 1 0 0,0 0-1 0 0,1-1 1 0 0,-1 1-1 0 0,0 0 0 0 0,0-1 1 0 0,0 1-1 0 0,1-1 1 0 0,-1 1-1 0 0,0-1 1 0 0,0 1-1 0 0,0 0 0 0 0,0-1 1 0 0,0 1-1 0 0,0-1 1 0 0,0 1-1 0 0,0-1 0 0 0,0 1 1 0 0,0 0-1 0 0,0-1 0 0 0,3-5 43 0 0,8-5-20 0 0,-6 9 25 0 0,6 2-26 0 0,-8 0 34 0 0,-3 0 19 0 0,0 0-8 0 0,0 0-3 0 0,0 0 0 0 0,0 2 0 0 0,0 10-15 0 0,0 20 158 0 0,3-26-154 0 0,-2-5-52 0 0,0 1-1 0 0,0-1 1 0 0,0 1 0 0 0,0-1 0 0 0,0 1 0 0 0,0 0-1 0 0,0 0 1 0 0,0 0 0 0 0,0-1 0 0 0,-1 1 0 0 0,1 0-1 0 0,-1 0 1 0 0,1 1-1 0 0,0 31 12 0 0,-1-31-7 0 0,0-1 4 0 0,0 0 0 0 0,0 0 1 0 0,1-1-1 0 0,-1 1 0 0 0,0 0 1 0 0,1-1-1 0 0,-1 1 0 0 0,1-1 1 0 0,0 1-1 0 0,-1 0 0 0 0,1-1 1 0 0,0 1-1 0 0,1 0-9 0 0,-1 0 12 0 0,0-1-1 0 0,0 1 1 0 0,0 0-1 0 0,0 0 1 0 0,0 0 0 0 0,-1 0-1 0 0,1 0 1 0 0,-1-1-1 0 0,1 1 1 0 0,-1 0-1 0 0,0 0 1 0 0,1 0 0 0 0,-1 2-12 0 0,0 18 78 0 0,0 33 228 0 0,0-31-143 0 0,0 1-48 0 0,0-22-112 0 0,0 1 0 0 0,0-1 0 0 0,0 1-1 0 0,1-1 1 0 0,0 0 0 0 0,0 1 0 0 0,0-1 0 0 0,0 0 0 0 0,2 3-3 0 0,2 10 0 0 0,-1 12-14 0 0,-5 1 56 0 0,0-19-4 0 0,1-1-1 0 0,0 0 1 0 0,1 0-1 0 0,0 0 1 0 0,1 3-38 0 0,3 3 51 0 0,2 4 19 0 0,-6-2 18 0 0,-1-6-46 0 0,-1 10 42 0 0,5-3 12 0 0,-1-8-51 0 0,4 11 34 0 0,-1-6 24 0 0,-3-11-78 0 0,-2-1 1 0 0,1 1-1 0 0,0 0 0 0 0,-1 0 1 0 0,0 0-1 0 0,1 0 0 0 0,-2 0 1 0 0,1 0-1 0 0,0 0 0 0 0,-1 3-25 0 0,0-4 16 0 0,0-1-1 0 0,0 0 0 0 0,1 0 1 0 0,-1 0-1 0 0,0 0 0 0 0,1 0 1 0 0,-1-1-1 0 0,1 1 0 0 0,0 0 0 0 0,0 0 1 0 0,0 0-1 0 0,0 0 0 0 0,1 1-15 0 0,4 9 111 0 0,-4-1-2 0 0,1 5 53 0 0,7-2 25 0 0,-7-8-40 0 0,0 8-118 0 0,10 2-29 0 0,4-2 0 0 0,-8-12-22 0 0,-5-2-58 0 0,-4 0 80 0 0,2 0-167 0 0,-1 0-198 0 0,-1 0-347 0 0,3 0-31 0 0,10 0-7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3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9184 0 0,'0'0'208'0'0,"0"0"33"0"0,0 3 14 0 0,0 7-297 0 0,0 0 34 0 0,0 10 86 0 0,0 1 114 0 0,0 0 98 0 0,0 5 165 0 0,0 0 93 0 0,0 5 194 0 0,0 14 449 0 0,1-35-995 0 0,0-3-51 0 0,1-1-23 0 0,2 3-4 0 0,0 0-9 0 0,-1-1-7 0 0,-2 2 23 0 0,0 2 53 0 0,-1 10-63 0 0,0-21-112 0 0,0-1 1 0 0,-1 0-1 0 0,1 1 1 0 0,0-1 0 0 0,0 0-1 0 0,0 1 1 0 0,0-1-1 0 0,0 0 1 0 0,0 1-1 0 0,1-1 1 0 0,-1 0 0 0 0,0 1-1 0 0,0-1 1 0 0,0 0-1 0 0,0 1 1 0 0,0-1 0 0 0,0 0-1 0 0,1 0 1 0 0,-1 1-1 0 0,0-1 1 0 0,0 0 0 0 0,0 1-1 0 0,1-1 1 0 0,-1 0-1 0 0,0 0 1 0 0,0 0-4 0 0,2 2 4 0 0,-1-1 0 0 0,0 0 0 0 0,0 1 0 0 0,0-1 0 0 0,0 0 0 0 0,0 1 0 0 0,0-1 0 0 0,0 1 0 0 0,0-1 0 0 0,-1 1 0 0 0,1 0 0 0 0,-1-1 0 0 0,1 1 0 0 0,-1 0 0 0 0,1-1 0 0 0,-1 1 0 0 0,0 0 0 0 0,0 1-4 0 0,0-1 38 0 0,0 1-50 0 0,1-1-48 0 0,-1 1-44 0 0,1-1-44 0 0,0 0-40 0 0,0 0-37 0 0,0 0-36 0 0,1 1-357 0 0,0 0-113 0 0,0 0-93 0 0,1 0-72 0 0,-1-1-886 0 0,-2-2-1020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4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1 5792 0 0,'0'0'166'0'0,"3"0"42"0"0,8 0 70 0 0,-9 0 30 0 0,-2 0 4 0 0,0 2-2 0 0,0 4-236 0 0,0 0 90 0 0,0 20 590 0 0,0-22-627 0 0,0 1-36 0 0,-3 10 156 0 0,-7 0 24 0 0,7-12-55 0 0,2 1-96 0 0,1 0-61 0 0,1 1-30 0 0,-1-2 41 0 0,-2 14 131 0 0,-4-1-62 0 0,-1 0-1 0 0,6 1 60 0 0,1-6-53 0 0,0 1-36 0 0,-3 11 59 0 0,-3-7-33 0 0,4-12-103 0 0,1-1-1 0 0,0 0 0 0 0,0 1 1 0 0,0-1-1 0 0,0 1 0 0 0,1-1 0 0 0,-1 1 1 0 0,1 1-32 0 0,0 10 138 0 0,0-3-47 0 0,-3 13 64 0 0,-1-8-59 0 0,2-10-48 0 0,0 0 0 0 0,0 0 0 0 0,1-1 0 0 0,0 1 0 0 0,0 0 0 0 0,1 1-48 0 0,-1 0 75 0 0,0 1 0 0 0,0-1 1 0 0,0 1-1 0 0,-4 8-75 0 0,3-10 73 0 0,0 1-1 0 0,1-1 1 0 0,0 1 0 0 0,-1 6-73 0 0,4 24 313 0 0,-2-21-126 0 0,1 0 0 0 0,-2 5-187 0 0,-3 2 185 0 0,0-9-78 0 0,1-5 5 0 0,0 1 0 0 0,1-1 1 0 0,0 7-113 0 0,2 0 72 0 0,3 1-42 0 0,2-1-18 0 0,-3-10 0 0 0,0 0-1 0 0,-1-1 0 0 0,0 1 1 0 0,0 0-1 0 0,0 0 0 0 0,-1 1-11 0 0,0 5 8 0 0,0 3 42 0 0,-1 46 297 0 0,5-42-242 0 0,7 2 48 0 0,-5 6-29 0 0,-4-23-85 0 0,0 1 0 0 0,0 0-1 0 0,1-1 1 0 0,0 1 0 0 0,0-1 0 0 0,1 0 0 0 0,-1 0 0 0 0,5 4-39 0 0,0-2 42 0 0,-5-4-23 0 0,1 1 0 0 0,-1-1 0 0 0,0 1 0 0 0,0-1 0 0 0,0 1 0 0 0,0 0-19 0 0,-1 1 19 0 0,-2-4-14 0 0,1 0-1 0 0,-1-1 1 0 0,0 1 0 0 0,0 0 0 0 0,1-1 0 0 0,-1 1-1 0 0,1 0 1 0 0,-1-1 0 0 0,1 1 0 0 0,-1-1 0 0 0,0 1-1 0 0,1-1 1 0 0,0 1 0 0 0,-1-1 0 0 0,1 1-1 0 0,-1-1 1 0 0,1 0 0 0 0,0 1 0 0 0,-1-1 0 0 0,1 0-1 0 0,0 1 1 0 0,0-1-5 0 0,4 2 20 0 0,44 26 196 0 0,-31-24-132 0 0,13-5-15 0 0,-15 0 4 0 0,-3 2-24 0 0,-10-1-40 0 0,0 1-1 0 0,1-1 1 0 0,-1 0 0 0 0,0 0-1 0 0,1 0 1 0 0,-1-1 0 0 0,0 1 0 0 0,1-1-1 0 0,-1 0 1 0 0,1 0-9 0 0,1-2 5 0 0,2 0 12 0 0,-1 0 0 0 0,1-1 0 0 0,-1 0 0 0 0,0 0 0 0 0,0 0 0 0 0,0-1-17 0 0,1-3 27 0 0,-3 4-18 0 0,-1 1 0 0 0,0-1 0 0 0,1 1-1 0 0,-1 0 1 0 0,1 1 0 0 0,1-1-9 0 0,8-6 47 0 0,-2-3-27 0 0,-3 3-10 0 0,9-2 33 0 0,-16 9-42 0 0,0 1 1 0 0,0-1-1 0 0,0 0 1 0 0,0 1 0 0 0,0-1-1 0 0,0 0 1 0 0,0 1-1 0 0,0-1 1 0 0,-1 0-1 0 0,1 0 1 0 0,-1 0-2 0 0,9-21 47 0 0,2 7-36 0 0,-6 2-11 0 0,2 9 2 0 0,-7 5 0 0 0,1 0 0 0 0,-1 0-1 0 0,1-1 1 0 0,-1 1-1 0 0,1 0 1 0 0,-1-1-1 0 0,1 1 1 0 0,-1 0 0 0 0,0-1-1 0 0,1 1 1 0 0,-1 0-1 0 0,0-1 1 0 0,1 1-1 0 0,-1-1 1 0 0,0 1 0 0 0,0-1-1 0 0,0 1 1 0 0,1-1-1 0 0,-1 1 1 0 0,0-1 0 0 0,0 1-1 0 0,0-1 1 0 0,0 1-1 0 0,0-1 1 0 0,0 1-1 0 0,0-1 1 0 0,0 1 0 0 0,0-1-1 0 0,0 1 1 0 0,0-1-1 0 0,0 1 1 0 0,0-1-2 0 0,0-11 10 0 0,1 8-10 0 0,-1 1 0 0 0,0 0 0 0 0,0-1 0 0 0,0 1 0 0 0,0 0 0 0 0,-1-1 0 0 0,1 1 0 0 0,-1 0 0 0 0,0-1 1 0 0,0 1-1 0 0,-4-6 0 0 0,4 8 0 0 0,0-1 0 0 0,0 1 0 0 0,0-1 0 0 0,0 1 0 0 0,1-1 0 0 0,-1 1 0 0 0,1-1 0 0 0,-1 0 0 0 0,1 1 0 0 0,-1-1 0 0 0,1 0 0 0 0,0 1 0 0 0,0-1 0 0 0,-1 0 0 0 0,2 0 0 0 0,-1 1 0 0 0,0-1 0 0 0,-1 1 0 0 0,1-1 0 0 0,0 1 0 0 0,0-1 0 0 0,-1 1 0 0 0,1-1 0 0 0,-1 1 0 0 0,1 0 0 0 0,-14-16 0 0 0,-2 3 0 0 0,12 12 0 0 0,-2 1 0 0 0,-17 2 0 0 0,21-1 0 0 0,1 0 0 0 0,-1 0 0 0 0,1 0 0 0 0,-1 0 0 0 0,1 0 0 0 0,-1 1 0 0 0,1-1 0 0 0,0 0 0 0 0,-1 1 0 0 0,1-1 0 0 0,0 1 0 0 0,0 0 0 0 0,0-1 0 0 0,0 1 0 0 0,0 0 0 0 0,0 0 0 0 0,0 0 0 0 0,0 0 0 0 0,1-1 0 0 0,-1 1 0 0 0,0 0 0 0 0,1 0 0 0 0,-1 0 0 0 0,1 1 0 0 0,-1-1 0 0 0,1 0 0 0 0,-1 0 0 0 0,-6 11 0 0 0,-3-7 0 0 0,4 9 0 0 0,1-6 0 0 0,4-6 0 0 0,0-1 0 0 0,0 1 0 0 0,0-1 0 0 0,0 1 0 0 0,1-1 0 0 0,-1 1 0 0 0,0-1 0 0 0,1 1 0 0 0,-1 0 0 0 0,1 0 0 0 0,0-1 0 0 0,0 1 0 0 0,-1 0 0 0 0,1 0 0 0 0,0 0 0 0 0,0-1 0 0 0,0 1 0 0 0,0 0 0 0 0,-1 0 0 0 0,1 0 0 0 0,-1-1 0 0 0,1 1 0 0 0,-1 0 0 0 0,0 0 0 0 0,0-1 0 0 0,0 1 0 0 0,0-1 0 0 0,0 1 0 0 0,0-1 0 0 0,0 1 0 0 0,0 0 0 0 0,0-1 0 0 0,1 1 0 0 0,-1 0 0 0 0,0 0 0 0 0,1-1 0 0 0,-1 1 0 0 0,1 0 0 0 0,0 0 0 0 0,-1 0 0 0 0,1 0 0 0 0,0 0-1 0 0,0 5 1 0 0,-1 0 0 0 0,0 1 0 0 0,0-1 0 0 0,-1 0 0 0 0,0 0 0 0 0,0 0 0 0 0,-1-1 1 0 0,1 1-1 0 0,1-3 0 0 0,0 0 0 0 0,1 0 0 0 0,-1 0 0 0 0,1 0 0 0 0,-1 0 0 0 0,1 0 0 0 0,0 0 0 0 0,1 3 0 0 0,0 6 0 0 0,-1-12 0 0 0,0 1 0 0 0,0 0 0 0 0,0 0 0 0 0,1 0 0 0 0,-1 0 0 0 0,1-1 0 0 0,-1 1 0 0 0,1 0 0 0 0,0-1 0 0 0,0 1 0 0 0,0 0 0 0 0,0-1 0 0 0,0 1 0 0 0,0-1 0 0 0,0 1 0 0 0,0 0 0 0 0,0-1 0 0 0,-1 1 0 0 0,1 0 0 0 0,0 0 0 0 0,-1-1 0 0 0,1 1 0 0 0,-1 0 0 0 0,1 0 0 0 0,-1 0 0 0 0,0 0 0 0 0,0 0-1 0 0,0 4 2 0 0,0-4-1 0 0,-1 0 0 0 0,1-1 0 0 0,0 1 0 0 0,0 0 0 0 0,0 0 0 0 0,1-1 0 0 0,-1 1 0 0 0,0 0 0 0 0,0-1 0 0 0,1 1 0 0 0,0 0 0 0 0,0 1 0 0 0,10 2-12 0 0,-11-4 5 0 0,1 0 1 0 0,-1 0 0 0 0,0-1-1 0 0,1 1 1 0 0,-1 0 0 0 0,0 0 0 0 0,0 0-1 0 0,0 0 1 0 0,0 0 0 0 0,1-1-1 0 0,-1 1 1 0 0,0 0 0 0 0,0 0 0 0 0,-1 1 6 0 0,1 12-215 0 0,0-12-40 0 0,0-2-7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5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0 4384 0 0,'0'0'127'0'0,"-3"0"-1"0"0,-3 0-78 0 0,1 0 38 0 0,3 1 87 0 0,2 1 204 0 0,0 2-130 0 0,0-2-134 0 0,0-1 1 0 0,0 1-1 0 0,0 0 1 0 0,0 0-1 0 0,0 0 1 0 0,0 0-1 0 0,0 0 0 0 0,-1 0 1 0 0,1 0-1 0 0,-1-1 1 0 0,0 2-114 0 0,-4 1 387 0 0,-2-1-77 0 0,0 1-23 0 0,-1 5 50 0 0,7-8-284 0 0,1 0-1 0 0,-1 1 1 0 0,1-1-1 0 0,-1 1 1 0 0,1-1-1 0 0,0 1 1 0 0,0-1-1 0 0,0 1 1 0 0,0-1 0 0 0,0 1-53 0 0,0-1 51 0 0,0 1 0 0 0,0 0 1 0 0,0-1-1 0 0,0 1 0 0 0,-1-1 0 0 0,1 0 1 0 0,0 1-1 0 0,-1-1 0 0 0,1 1 1 0 0,-1-1-52 0 0,-13 24 664 0 0,7-12-392 0 0,1-1-80 0 0,5-11-153 0 0,0 1 1 0 0,1 0 0 0 0,-1 0 0 0 0,1 0 0 0 0,0 0 0 0 0,-1 0-1 0 0,1 0 1 0 0,0 0 0 0 0,0 0 0 0 0,0-1 0 0 0,1 3-40 0 0,-1-1 52 0 0,0 0 0 0 0,0 0 1 0 0,0 0-1 0 0,0 0 1 0 0,0-1-1 0 0,-1 1 1 0 0,1 0-1 0 0,-2 1-52 0 0,-2 7 120 0 0,-3 8 87 0 0,5-10-94 0 0,2 2 38 0 0,0 1-20 0 0,0-5-51 0 0,1 0 1 0 0,-2 0-1 0 0,1 0 1 0 0,-1 0-1 0 0,-1 6-80 0 0,-4 3 159 0 0,5-13-123 0 0,-1 1 1 0 0,1-1-1 0 0,0 0 1 0 0,0 1-1 0 0,1-1 1 0 0,-1 1-1 0 0,1 0 1 0 0,-1 1-37 0 0,1 47 430 0 0,0-2-65 0 0,0-1-90 0 0,0-1-113 0 0,1-41-137 0 0,-1 0 1 0 0,1 0 0 0 0,1 0 0 0 0,-1 0 0 0 0,1 0 0 0 0,0 0-26 0 0,3 10 51 0 0,0 16 45 0 0,0-16-50 0 0,-3-11-24 0 0,0 1 0 0 0,0 0 0 0 0,-1 0 0 0 0,0 0 0 0 0,0 0 0 0 0,-1 0-22 0 0,0 32 115 0 0,0 20 106 0 0,0-56-209 0 0,0-1 0 0 0,0 1 1 0 0,0 0-1 0 0,0-1 0 0 0,0 1 1 0 0,0-1-1 0 0,1 1 0 0 0,-1-1 1 0 0,1 0-1 0 0,0 1 0 0 0,0-1 1 0 0,0 1-1 0 0,0-1 0 0 0,0 0 1 0 0,0 0-1 0 0,1 0 0 0 0,-1 0 1 0 0,1 0-1 0 0,-1 0 0 0 0,1 1-12 0 0,0-2 7 0 0,-1 0 1 0 0,1 0-1 0 0,-1 0 0 0 0,0 1 1 0 0,0-1-1 0 0,0 0 0 0 0,0 1 0 0 0,0 0 1 0 0,0-1-1 0 0,0 1 0 0 0,0-1 0 0 0,-1 1 1 0 0,1 0-1 0 0,-1-1 0 0 0,1 1 0 0 0,-1 0 1 0 0,0 0-1 0 0,1-1 0 0 0,-1 1 1 0 0,0 0-8 0 0,0 0 6 0 0,0 0 0 0 0,0 0 0 0 0,1 0 0 0 0,-1-1 0 0 0,1 1 0 0 0,-1 0 0 0 0,1 0 0 0 0,0-1 0 0 0,-1 1 0 0 0,1 0 0 0 0,0-1 0 0 0,0 1 0 0 0,0-1 0 0 0,0 1 0 0 0,1-1 0 0 0,-1 1 0 0 0,0-1 0 0 0,1 0 0 0 0,-1 1-6 0 0,13 14 30 0 0,-9-4 16 0 0,-5-11-43 0 0,0 0-1 0 0,1 0 1 0 0,-1 1 0 0 0,1-1 0 0 0,-1 0-1 0 0,1 0 1 0 0,0 0 0 0 0,-1 0 0 0 0,1 0-1 0 0,0 0 1 0 0,0 0 0 0 0,-1 0 0 0 0,1 0 0 0 0,0-1-1 0 0,0 1 1 0 0,0 0 0 0 0,0-1 0 0 0,1 2-3 0 0,31 14 152 0 0,-29-15-129 0 0,1 0 0 0 0,-1 0 1 0 0,1 0-1 0 0,-1-1 1 0 0,1 1-1 0 0,-1-1 0 0 0,1 0 1 0 0,-1 0-1 0 0,5-1-23 0 0,7 0 78 0 0,-7 1-44 0 0,-4 0-6 0 0,0 0 0 0 0,0 0 0 0 0,-1-1 0 0 0,1 1 0 0 0,0-1 0 0 0,2-1-28 0 0,-5 2 7 0 0,0-1 1 0 0,0 0-1 0 0,0 0 1 0 0,0 0-1 0 0,0-1 1 0 0,0 1-1 0 0,0 0 0 0 0,0-1 1 0 0,1-1-8 0 0,-1 1 5 0 0,0 1-1 0 0,0-1 1 0 0,0 1 0 0 0,0-1-1 0 0,1 1 1 0 0,-1 0 0 0 0,0-1-1 0 0,1 1 1 0 0,-1 1 0 0 0,1-1-1 0 0,-1 0 1 0 0,1 0 0 0 0,0 1-5 0 0,-1-1 7 0 0,1 1 1 0 0,-1-1 0 0 0,1 0-1 0 0,-1 0 1 0 0,1 0-1 0 0,-1 0 1 0 0,1 0 0 0 0,-1 0-1 0 0,0-1 1 0 0,0 1 0 0 0,0-1-1 0 0,0 0 1 0 0,0 0-8 0 0,6-6 9 0 0,-3 3-9 0 0,0 1 1 0 0,0-1-1 0 0,0 1 1 0 0,3-2-1 0 0,-2 2 0 0 0,-4 3 0 0 0,0-1 0 0 0,0 1 0 0 0,0-1 0 0 0,1 1 0 0 0,-1-1 0 0 0,-1 0 0 0 0,1 0 0 0 0,1 0 0 0 0,7-26 0 0 0,-8 26-1 0 0,0 1 1 0 0,-1-1 0 0 0,1 0 0 0 0,0 1 0 0 0,0-1 0 0 0,0 1 0 0 0,-1 0 0 0 0,3-1 0 0 0,-1 0 1 0 0,0 0 1 0 0,0 0-1 0 0,-1 0 0 0 0,1 0 1 0 0,0-1-1 0 0,-1 1 1 0 0,0-1-1 0 0,1 1 1 0 0,-1-2-2 0 0,1 0 7 0 0,-1-1 0 0 0,0 1 1 0 0,0 0-1 0 0,0-1 0 0 0,-1 0 1 0 0,0 1-1 0 0,1-2-7 0 0,-1 1 1 0 0,0-1 0 0 0,1 0 1 0 0,0 1-1 0 0,1-1 0 0 0,-1 1 0 0 0,1 0 0 0 0,1-2-1 0 0,-2 3 0 0 0,1 0 0 0 0,-1 0 0 0 0,0 0 0 0 0,-1-1 0 0 0,1 1 0 0 0,-1 0 0 0 0,0-1 0 0 0,0 1 0 0 0,0-1 0 0 0,-1 0 0 0 0,1 1 0 0 0,-1-1 0 0 0,-1-3 0 0 0,5-16-10 0 0,6 1-46 0 0,-9 21 55 0 0,-1 1-1 0 0,1-1 1 0 0,-1 0 0 0 0,0 1-1 0 0,1-1 1 0 0,-1 0 0 0 0,0 0-1 0 0,0 1 1 0 0,0-1 0 0 0,0 0 1 0 0,0-44 0 0 0,0 45 0 0 0,0 0 0 0 0,0 0 0 0 0,0 0 0 0 0,0 0 0 0 0,0 0 0 0 0,0 0 0 0 0,0 0 0 0 0,-1 1 0 0 0,1-1 0 0 0,0 0 0 0 0,0 0 0 0 0,-1 0 0 0 0,1 0 0 0 0,-1 0 0 0 0,0 0 0 0 0,0 1 0 0 0,1 0 0 0 0,-1-1 0 0 0,0 1 0 0 0,0 0 0 0 0,0 0 0 0 0,0-1 0 0 0,0 1 0 0 0,1 0 0 0 0,-1 0 0 0 0,0 0 0 0 0,0 0 0 0 0,0 0 0 0 0,-1 0 0 0 0,1 0 0 0 0,0 0 0 0 0,-1 0 0 0 0,1 0 0 0 0,0 0 0 0 0,-1 1 0 0 0,1-1 0 0 0,0 0 0 0 0,-1 1 0 0 0,1-1 0 0 0,0 0 0 0 0,0 1 0 0 0,-1 0 0 0 0,1-1 0 0 0,0 1 0 0 0,0 0 0 0 0,0-1 0 0 0,0 1 0 0 0,0 0 0 0 0,0 0 0 0 0,0 0 0 0 0,0 0 0 0 0,0 0 0 0 0,0 0 0 0 0,1 0 0 0 0,-2 2 0 0 0,0 2 0 0 0,2-5 0 0 0,-1 1 0 0 0,1 0 0 0 0,0-1 0 0 0,-1 1 0 0 0,1 0 0 0 0,0-1 0 0 0,-1 1 0 0 0,1-1 0 0 0,-1 1 0 0 0,1 0 0 0 0,-1-1 0 0 0,1 1 0 0 0,-1-1 0 0 0,1 0 0 0 0,-1 1 0 0 0,1-1 0 0 0,-1 1 0 0 0,0-1 0 0 0,1 0 0 0 0,-1 1 0 0 0,0-1 0 0 0,0 0 0 0 0,-4 3 0 0 0,2-1 0 0 0,0 1 0 0 0,1 0 0 0 0,-1 0 0 0 0,0 1 0 0 0,1-1 0 0 0,0 0 0 0 0,0 1 0 0 0,0 0 0 0 0,0-1 0 0 0,-1 4 0 0 0,0 0 0 0 0,-2 4 0 0 0,4-9 0 0 0,0 1 0 0 0,0-1 0 0 0,0 0 0 0 0,-1 1 0 0 0,1-1 0 0 0,-1 0 0 0 0,1 0 0 0 0,-1 0 0 0 0,0 0 0 0 0,-1 1 0 0 0,0 0 0 0 0,0 1 0 0 0,0-1 0 0 0,1 1 0 0 0,0 0 0 0 0,-1 0 0 0 0,1 0 0 0 0,1 0 0 0 0,-1 0 0 0 0,-1 4 0 0 0,1 0 0 0 0,1 0 0 0 0,0 0 0 0 0,0 0 0 0 0,0 0 0 0 0,1 5 0 0 0,0-10 0 0 0,0 0 0 0 0,0-1 0 0 0,0 1 0 0 0,-1 0 0 0 0,1-1 0 0 0,-1 1 0 0 0,0-1 0 0 0,0 1 0 0 0,0-1 0 0 0,0 1 0 0 0,-1 1 0 0 0,1-2 0 0 0,0 1 0 0 0,-1-1 0 0 0,2 1 0 0 0,-1-1 0 0 0,0 1 0 0 0,0-1 0 0 0,1 1 0 0 0,-1 0 0 0 0,1-1 0 0 0,0 1 0 0 0,0 2 0 0 0,0 52 2 0 0,0-32 49 0 0,0-24-50 0 0,0 1 0 0 0,0 0 1 0 0,0 0-1 0 0,1-1 0 0 0,-1 1 0 0 0,1 0 1 0 0,-1-1-1 0 0,1 1 0 0 0,0 0 0 0 0,-1-1 1 0 0,1 1-1 0 0,0-1 0 0 0,0 1 0 0 0,0-1 1 0 0,0 0-1 0 0,0 1 0 0 0,1-1 0 0 0,-1 1 0 0 0,3 4 54 0 0,-5 4-45 0 0,1-10-5 0 0,0 3 9 0 0,0-3-40 0 0,0 0-54 0 0,0 0-104 0 0,3 0-150 0 0,8 0-2 0 0,-8 0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6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0 262 7568 0 0,'0'0'166'0'0,"0"0"29"0"0,0 0 14 0 0,3-3-25 0 0,8-10-146 0 0,-9 8-38 0 0,-1 4 0 0 0,-1 0 0 0 0,0 1 0 0 0,0-1 0 0 0,1 0 0 0 0,-1 1 0 0 0,1-1 0 0 0,-1 1 0 0 0,0-1 0 0 0,1 0 0 0 0,-1 1 0 0 0,1-1 0 0 0,-1 1 0 0 0,1-1 0 0 0,-1 1 0 0 0,1 0 0 0 0,0-1 0 0 0,-1 1 0 0 0,1-1 0 0 0,0 1 0 0 0,-1 0 0 0 0,1 0 0 0 0,0-1 0 0 0,4-1 0 0 0,4-4 44 0 0,-1 0 77 0 0,1-4 102 0 0,5-6 213 0 0,1 0 51 0 0,-6 6-197 0 0,0 3-96 0 0,0 1-65 0 0,2 1 159 0 0,-2 2-73 0 0,-8 2-194 0 0,0 1-1 0 0,0-1 1 0 0,0 0-1 0 0,-1 1 1 0 0,1-1 0 0 0,0 0-1 0 0,-1 1 1 0 0,1-1-1 0 0,0 0 1 0 0,-1 0-1 0 0,1 0 1 0 0,-1 1-1 0 0,1-2-20 0 0,4-9 242 0 0,0 0 15 0 0,7 0-57 0 0,-3 5-97 0 0,14-10 83 0 0,-6 8-30 0 0,10 3 38 0 0,12-12 132 0 0,-14 3-204 0 0,-4 1 6 0 0,-19 12-109 0 0,1 0 0 0 0,-1 1 1 0 0,1-1-1 0 0,-1 1 0 0 0,0-1 1 0 0,1 1-1 0 0,-1 0 0 0 0,1 0 1 0 0,-1 0-1 0 0,3 0-19 0 0,12-1 112 0 0,-3-6 13 0 0,-12 6-105 0 0,-1 0 1 0 0,0 0-1 0 0,1 1 1 0 0,-1-1-1 0 0,1 0 1 0 0,0 1-1 0 0,-1-1 0 0 0,1 1 1 0 0,-1 0-1 0 0,1-1 1 0 0,0 1-1 0 0,-1 0 1 0 0,1 0-21 0 0,11 0 138 0 0,0 0-76 0 0,3 0-65 0 0,5 0-100 0 0,-16 3 37 0 0,9 8 64 0 0,0-6 45 0 0,-9 6-18 0 0,6-5 34 0 0,-6 7-44 0 0,0-4-15 0 0,-3-8 0 0 0,-1 0 0 0 0,-1 1 0 0 0,1-1 0 0 0,0 1 0 0 0,0 0 0 0 0,-1-1 0 0 0,1 1 0 0 0,0-1 0 0 0,-1 1 0 0 0,0 0 0 0 0,1 0 0 0 0,-1-1 0 0 0,0 1 0 0 0,0 0 0 0 0,0 5 0 0 0,0-4 7 0 0,-1-1 0 0 0,1 0 0 0 0,0 0 1 0 0,1 1-1 0 0,-1-1 0 0 0,0 0 0 0 0,1 0 0 0 0,-1 0 0 0 0,1 1 1 0 0,0 0-8 0 0,1 0 14 0 0,0 1 1 0 0,-1-1 0 0 0,1 1-1 0 0,-1 0 1 0 0,0 0-1 0 0,0 0 1 0 0,0-1 0 0 0,0 1-1 0 0,0 4-14 0 0,-1 19 85 0 0,0-22-65 0 0,-1 1 1 0 0,0-1 0 0 0,0 0-1 0 0,0 1 1 0 0,-2 4-21 0 0,1-5 19 0 0,0 1-1 0 0,0 0 1 0 0,1 0 0 0 0,0 0 0 0 0,1 0 0 0 0,-1 1-19 0 0,2 6 29 0 0,-1-9-19 0 0,1 0 1 0 0,-1-1 0 0 0,0 1-1 0 0,-1 0 1 0 0,1 0 0 0 0,-1-1 0 0 0,1 1-1 0 0,-1 0 1 0 0,-1 1-11 0 0,-9 25 27 0 0,6 0 47 0 0,-6-8-4 0 0,5 0-21 0 0,4-14-29 0 0,0 0-1 0 0,0-1 1 0 0,-1 1 0 0 0,-1 2-20 0 0,1-5 11 0 0,1 0 1 0 0,0 1 0 0 0,0-1-1 0 0,0 1 1 0 0,0 0 0 0 0,1-1 0 0 0,0 1-1 0 0,0 0 1 0 0,1 0 0 0 0,0 3-12 0 0,0-5 1 0 0,0-1-1 0 0,0 0 1 0 0,-1 0 0 0 0,1 0-1 0 0,-1 1 1 0 0,1-1 0 0 0,-1 0-1 0 0,0 0 1 0 0,0 0 0 0 0,0 0-1 0 0,-1 0 1 0 0,1 0 0 0 0,-1-1-1 0 0,1 1 1 0 0,-1 0 0 0 0,-1 0-1 0 0,0 3 0 0 0,0 0 0 0 0,1-1 0 0 0,0 1 0 0 0,0 0 0 0 0,0 0 0 0 0,0 6 0 0 0,1-6 0 0 0,-1 0 0 0 0,0 0 0 0 0,0 0 0 0 0,0 0 0 0 0,0 0 0 0 0,-4 4 0 0 0,3-5-1 0 0,0 0 1 0 0,1 1 0 0 0,-1-1 0 0 0,1 1-1 0 0,0-1 1 0 0,1 1 0 0 0,-1 1 0 0 0,1-2 3 0 0,0 0 1 0 0,-1 0-1 0 0,1-1 1 0 0,-1 1-1 0 0,0-1 1 0 0,-1 0-1 0 0,1 1-3 0 0,-1 0 31 0 0,0-1 1 0 0,1 1-1 0 0,-1 0 0 0 0,1-1 0 0 0,0 1 1 0 0,0 3-32 0 0,1-3 38 0 0,-1 0 0 0 0,0 0 1 0 0,0-1-1 0 0,-1 1 0 0 0,1 0 1 0 0,-2 1-39 0 0,-7 18 124 0 0,9-20-94 0 0,1 1 1 0 0,-1-1-1 0 0,-1 1 1 0 0,1-1-1 0 0,0 0 1 0 0,-1 0-1 0 0,0 0 1 0 0,-1 1-31 0 0,2-3 17 0 0,0 1 1 0 0,1-1 0 0 0,-1 1 0 0 0,0-1-1 0 0,1 1 1 0 0,0 0 0 0 0,0 0 0 0 0,-1-1-1 0 0,2 1 1 0 0,-1 0 0 0 0,0 0 0 0 0,1 0-1 0 0,-1 0 1 0 0,1 0 0 0 0,0 0 0 0 0,0 0-1 0 0,0 0 1 0 0,1 3-18 0 0,-1 1 25 0 0,0-5 39 0 0,0-2 9 0 0,0 0 39 0 0,0 0 15 0 0,0 0 0 0 0,0 0-3 0 0,0 0-16 0 0,0 0-4 0 0,0 0 0 0 0,0 0-33 0 0,0 0-106 0 0,0 0 91 0 0,2 0 79 0 0,14 0 104 0 0,-1 0-57 0 0,1 0-49 0 0,0 0-40 0 0,3 0-26 0 0,1 0-36 0 0,42 0-19 0 0,-58 0 4 0 0,1 0-1 0 0,-1-1 0 0 0,0 1 0 0 0,0-1 0 0 0,0 0 0 0 0,0-1 0 0 0,0 1 0 0 0,0-1 0 0 0,-1 0 0 0 0,4-1-15 0 0,-4 2 9 0 0,0 0 1 0 0,0 0-1 0 0,0 1 1 0 0,0-1-1 0 0,0 1 0 0 0,0-1 1 0 0,0 1-1 0 0,0 0 0 0 0,0 1 1 0 0,0-1-1 0 0,1 0-9 0 0,5 1 16 0 0,-2-1-15 0 0,0 0 1 0 0,-1-1-1 0 0,1 0 0 0 0,0 0 1 0 0,-1-1-1 0 0,1 0 1 0 0,4-2-2 0 0,-3 1 0 0 0,-5 2-2 0 0,0 1 0 0 0,1-1 0 0 0,-1 0 0 0 0,1 1 0 0 0,-1 0 0 0 0,1 0 0 0 0,-1 0 0 0 0,1 0 0 0 0,0 1 2 0 0,-1-1-8 0 0,1 0 0 0 0,-1 1 1 0 0,1-1-1 0 0,-1-1 0 0 0,1 1 0 0 0,-1 0 0 0 0,1-1 0 0 0,-1 0 0 0 0,2 0 8 0 0,1-1-18 0 0,1-1 0 0 0,0 1-1 0 0,0 0 1 0 0,0 1 0 0 0,0-1-1 0 0,0 1 1 0 0,0 1-1 0 0,0-1 19 0 0,-2 1-88 0 0,0 0 59 0 0,10 0 113 0 0,-8 0-81 0 0,-3 0-43 0 0,0 0-44 0 0,-1 0-28 0 0,0 0-45 0 0,1 0-51 0 0,-1 0-58 0 0,1 0-64 0 0,0 0-71 0 0,0 0-76 0 0,0 0-83 0 0,-3 0 173 0 0,0 0-55 0 0,0 0-48 0 0,0 0-43 0 0,1 0-153 0 0,0 0-41 0 0,0 0-187 0 0,1 0-501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6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6968 0 0,'0'14'157'0'0,"0"-11"23"0"0,0-3 11 0 0,3 3-31 0 0,8 10-128 0 0,-9-8-23 0 0,1 0 32 0 0,-1-2 34 0 0,0-2 37 0 0,3 2 38 0 0,0-1-16 0 0,5 6 204 0 0,-6-1-78 0 0,-2 0-10 0 0,-2 1 38 0 0,2 0 34 0 0,1-2-80 0 0,3-2-65 0 0,0 0-49 0 0,10 7 63 0 0,-6 1-62 0 0,-3 1 40 0 0,-6-10-98 0 0,1 1 1 0 0,0-1-1 0 0,1 1 1 0 0,-1-1-1 0 0,0 0 1 0 0,2 1-72 0 0,2 2 118 0 0,-3-3-16 0 0,1 1 0 0 0,-1-1 1 0 0,0 1-1 0 0,0 0 0 0 0,1 1-102 0 0,1 5 203 0 0,0 3 38 0 0,8 12 17 0 0,-3-7-58 0 0,-1 5 89 0 0,-4-10-141 0 0,1-1 1 0 0,0 1 0 0 0,7 9-149 0 0,-9-17 74 0 0,-1 1-1 0 0,0-1 0 0 0,0 1 1 0 0,1 4-74 0 0,0 4 159 0 0,-1 0 1 0 0,2 9-160 0 0,2 11 221 0 0,4-1-13 0 0,-6 0 0 0 0,0-16-104 0 0,-3-10-55 0 0,0-1 0 0 0,0 1 0 0 0,-1 0 0 0 0,0 0 0 0 0,0 0 0 0 0,-1 0-49 0 0,0 73 451 0 0,0-42-172 0 0,-1-30-216 0 0,1-1 1 0 0,-2 1 0 0 0,1 0 0 0 0,-3 5-64 0 0,2-4 69 0 0,0-1 0 0 0,0 1-1 0 0,1-1 1 0 0,0 9-69 0 0,0-10 48 0 0,1 0-1 0 0,-1 0 1 0 0,-1 0-1 0 0,1 0 0 0 0,-1 0 1 0 0,0 0-48 0 0,-3 10 96 0 0,-1 13 96 0 0,-5-8-9 0 0,6 8-39 0 0,1-15-84 0 0,-13 33 192 0 0,8-32-173 0 0,7-13-63 0 0,-3 4 76 0 0,0 1 0 0 0,0 0-1 0 0,1 0 1 0 0,0 1-1 0 0,-1 3-91 0 0,-1 12 134 0 0,-1-18-106 0 0,4-4-19 0 0,-3 12 34 0 0,1-5-34 0 0,4-8-7 0 0,0 1-1 0 0,0-1 1 0 0,0 1-1 0 0,0 0 1 0 0,0-1-1 0 0,1 1 0 0 0,-1-1 1 0 0,1 1-1 0 0,-1 0 1 0 0,1 0-1 0 0,-1 1-1 0 0,1-3 1 0 0,1 0 0 0 0,-1 0 0 0 0,0 0 0 0 0,0 1 0 0 0,0-1 0 0 0,0 0 0 0 0,0 0 0 0 0,0 0 0 0 0,0 0 0 0 0,0 0 0 0 0,0 0 0 0 0,0 0 0 0 0,0 0 1 0 0,0 0-1 0 0,0 1 0 0 0,0-1 0 0 0,0 0 0 0 0,0 0 0 0 0,0 0 0 0 0,0 0 0 0 0,-1 0 0 0 0,1 0 0 0 0,0 0 0 0 0,0 0 0 0 0,0 0 0 0 0,0 0 0 0 0,0 0 0 0 0,0 0 0 0 0,0 1 0 0 0,0-1 0 0 0,0 0 0 0 0,0 0 0 0 0,0 0 0 0 0,0 0 0 0 0,0 0 0 0 0,0 0 0 0 0,-1 0 0 0 0,1 0 0 0 0,0 0 0 0 0,0 0 0 0 0,0 0 0 0 0,0 0 0 0 0,0 0 0 0 0,0 0 0 0 0,0 0 0 0 0,0 0 0 0 0,0 0 1 0 0,0 0-1 0 0,-1 0 0 0 0,1 0 0 0 0,0 0 0 0 0,0 0 0 0 0,0 0 0 0 0,0 0 0 0 0,0 0 0 0 0,0 0 0 0 0,0 0-1 0 0,-1 0 2 0 0,0 0 0 0 0,1 0-1 0 0,-1 0 1 0 0,0 0 0 0 0,0 0 0 0 0,1 0 0 0 0,-1 0 0 0 0,0 0 0 0 0,1 1-1 0 0,-1-1 1 0 0,0 0 0 0 0,1 1 0 0 0,-1-1 0 0 0,0 0 0 0 0,1 1-2 0 0,-1-1 4 0 0,1 1 0 0 0,0-1 1 0 0,-1 1-1 0 0,1 0 0 0 0,0-1 0 0 0,0 1 1 0 0,-1 0-1 0 0,1 0 0 0 0,0-1 0 0 0,0 1 1 0 0,0 0-1 0 0,0-1 0 0 0,0 1 0 0 0,0 0 1 0 0,0 0-5 0 0,0-1 0 0 0,0 2 68 0 0,0-2-27 0 0,0 0-122 0 0,0-3-35 0 0,0-2-78 0 0,0 3 13 0 0,0 0-52 0 0,0 1 74 0 0,0 1-34 0 0,0-1-81 0 0,0 0-44 0 0,0 1-39 0 0,0-1-36 0 0,0 1-256 0 0,0 0-60 0 0,0 0-46 0 0,0 0-34 0 0,0 0-1416 0 0,0 0-1255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9:17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10568 0 0,'0'0'233'0'0,"0"0"39"0"0,0 0 17 0 0,0 0-27 0 0,0 0-151 0 0,0 0-38 0 0,0 0 83 0 0,0 0 169 0 0,0 0 310 0 0,0 0 33 0 0,0 0-23 0 0,0 0-110 0 0,0 0-45 0 0,0 0-8 0 0,0 0-45 0 0,0 0-315 0 0,0 0 15 0 0,0 0 44 0 0,0 0-19 0 0,0 3-28 0 0,0-1-132 0 0,0-1-37 0 0,0 1-35 0 0,0-1-47 0 0,-1 1-26 0 0,1-1-48 0 0,-1 0-55 0 0,0 0-61 0 0,1-1-66 0 0,-2 1-61 0 0,1-1-54 0 0,0 1-48 0 0,-1-1-161 0 0,1 0-46 0 0,-2 0-195 0 0,0 0-519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6:49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7200 0 0,'0'0'165'0'0,"0"0"22"0"0,0 0 6 0 0,0 0 40 0 0,0 0 147 0 0,0 0 62 0 0,0 0 7 0 0,0 0 14 0 0,0 0 34 0 0,0 0 14 0 0,0 2 1 0 0,0 4-260 0 0,0 2-38 0 0,0 0-45 0 0,0-2-46 0 0,0-4 85 0 0,0 1-14 0 0,0 11 24 0 0,0 0 96 0 0,0-12 43 0 0,0 1 10 0 0,0 2-149 0 0,0 1-41 0 0,0 6 74 0 0,0 1-87 0 0,0 18 76 0 0,0-22-89 0 0,3-3 24 0 0,-2-5-153 0 0,1 1 1 0 0,-1-1-1 0 0,0 1 1 0 0,0 0-1 0 0,0 0 1 0 0,0-1-1 0 0,0 1 1 0 0,-1 0-1 0 0,1 0 1 0 0,0 0-1 0 0,-1 0 1 0 0,1-1 0 0 0,-1 2-23 0 0,2 32 282 0 0,-2-32-265 0 0,-1 14 104 0 0,0-13-91 0 0,1 1 0 0 0,0-1 0 0 0,0 1 0 0 0,0-1 0 0 0,0 1 0 0 0,1-1 0 0 0,-1 1 0 0 0,1-1 1 0 0,2 4-31 0 0,2 1 38 0 0,-4-8-29 0 0,0 0 0 0 0,0 1 0 0 0,-1-1 0 0 0,1 1-1 0 0,0 0 1 0 0,0-1 0 0 0,-1 1 0 0 0,1 0 0 0 0,-1-1 0 0 0,0 1 0 0 0,1 0-1 0 0,-1-1 1 0 0,0 1 0 0 0,0 0-9 0 0,0 17 101 0 0,0 13 185 0 0,0-17-196 0 0,0-14-79 0 0,0 1 0 0 0,0 0 0 0 0,-1 0 0 0 0,1 0 0 0 0,0 0 0 0 0,-1-1 0 0 0,0 1 0 0 0,1 0 0 0 0,-1 0 0 0 0,0-1 0 0 0,0 1 0 0 0,0-1 0 0 0,0 1-11 0 0,0 0 12 0 0,0-1-1 0 0,0 1 1 0 0,0-1-1 0 0,0 1 1 0 0,1 0-1 0 0,-1 0 1 0 0,0-1-1 0 0,1 1 1 0 0,0 0-1 0 0,-1 0 1 0 0,1 0-1 0 0,0 0 0 0 0,0 0-11 0 0,0 80 620 0 0,0-81-606 0 0,0 1-1 0 0,0 0 1 0 0,0 0-1 0 0,1-1 1 0 0,-1 1-1 0 0,1-1 0 0 0,-1 1 1 0 0,1 0-1 0 0,-1-1 1 0 0,1 1-1 0 0,0-1 0 0 0,0 1 1 0 0,0 0-14 0 0,1 0 14 0 0,-1 0-1 0 0,0-1 1 0 0,0 1 0 0 0,-1 0 0 0 0,1 0-1 0 0,0 0 1 0 0,-1 0 0 0 0,1 0 0 0 0,-1 0-1 0 0,1 0 1 0 0,-1 0 0 0 0,0 0 0 0 0,0 2-14 0 0,0 24 92 0 0,0 6 46 0 0,0-32-130 0 0,0 0 0 0 0,1 0 0 0 0,-1 0 0 0 0,0 0 0 0 0,1-1-1 0 0,-1 1 1 0 0,1 0 0 0 0,0 0 0 0 0,-1-1 0 0 0,1 1 0 0 0,0 0-1 0 0,0-1 1 0 0,0 1-8 0 0,0 0 4 0 0,0-1 0 0 0,0 1 0 0 0,0-1 0 0 0,0 1 0 0 0,0 0-1 0 0,-1 0 1 0 0,1-1 0 0 0,-1 1 0 0 0,1 0 0 0 0,-1 0 0 0 0,0 0 0 0 0,0 0-1 0 0,1 0-3 0 0,-2 5 31 0 0,1-5-21 0 0,0 0 1 0 0,0 1-1 0 0,0-1 0 0 0,0 0 0 0 0,0 0 1 0 0,1 1-1 0 0,-1-1 0 0 0,1 0 1 0 0,-1 0-1 0 0,1 1-10 0 0,4 6 9 0 0,-3-7-7 0 0,-1-1-1 0 0,-1 1 0 0 0,1-1 0 0 0,0 1 0 0 0,0-1 0 0 0,0 1 1 0 0,-1 0-1 0 0,1-1 0 0 0,-1 1 0 0 0,0 0 0 0 0,1 1-1 0 0,2 3 48 0 0,8 5-25 0 0,-8-5 26 0 0,-4 4-37 0 0,1-10-6 0 0,0 3 68 0 0,0-3 44 0 0,0 0-5 0 0,0 0-8 0 0,0 0-5 0 0,0 0-17 0 0,0 0-10 0 0,0 0-1 0 0,0 0 4 0 0,0 0 16 0 0,0 0 0 0 0,0 0-17 0 0,0 0-10 0 0,3 3-11 0 0,11 8-44 0 0,-1-6-10 0 0,-8 2 0 0 0,-5-7 0 0 0,0 1 0 0 0,1-1 0 0 0,-1 1 0 0 0,0-1 0 0 0,1 1 0 0 0,-1-1 0 0 0,0 0 0 0 0,1 1 0 0 0,-1-1 0 0 0,0 0 0 0 0,1 1 0 0 0,-1-1 0 0 0,1 0 0 0 0,-1 1 0 0 0,0-1 0 0 0,1 0 0 0 0,-1 0 0 0 0,1 0 0 0 0,-1 1 0 0 0,1-1 0 0 0,-1 0 0 0 0,1 0 0 0 0,-1 0 0 0 0,1 0 0 0 0,-1 0 0 0 0,1 0 0 0 0,-1 0 0 0 0,1 0 0 0 0,0 0 0 0 0,-1 0 0 0 0,1 0 0 0 0,-1 0 0 0 0,15 0-268 0 0,-1 0 93 0 0,0 0 81 0 0,0 0 70 0 0,6 0 87 0 0,0 0 85 0 0,44 0 544 0 0,-50 0-573 0 0,0 0-34 0 0,-3 0-48 0 0,1 0-39 0 0,0 0-45 0 0,0 0-52 0 0,-1 0-59 0 0,1 0-65 0 0,0 0-72 0 0,0 0-78 0 0,-1 0-85 0 0,1 0-91 0 0,0 0-98 0 0,0 0-104 0 0,0 0-112 0 0,0 0-117 0 0,-1 0-124 0 0,-5 0 503 0 0,0 0-33 0 0,0 0-1125 0 0,5 0-1912 0 0</inkml:trace>
  <inkml:trace contextRef="#ctx0" brushRef="#br0" timeOffset="671.93">787 541 6016 0 0,'0'0'133'0'0,"0"0"23"0"0,3 0 11 0 0,9 0-30 0 0,22 0-106 0 0,-27 1-29 0 0,0-1 53 0 0,0 0 48 0 0,-1-1 52 0 0,0-1 54 0 0,2-3 61 0 0,3-1 127 0 0,3 3 108 0 0,-10 3-305 0 0,0 1-60 0 0,5 0 85 0 0,-2-1-15 0 0,0-2 60 0 0,-4 1-88 0 0,1-1 37 0 0,18-9 183 0 0,-15 8-106 0 0,0 2-84 0 0,2 1-14 0 0,0 1-95 0 0,4 0 12 0 0,-4-4 33 0 0,5-8 49 0 0,-10 8-52 0 0,0 2-77 0 0,4 2-19 0 0,-8-1-28 0 0,9-1 117 0 0,-3-1-50 0 0,0-4-15 0 0,-6 5-71 0 0,0 1-1 0 0,1-1 0 0 0,-1 1 1 0 0,0 0-1 0 0,1-1 1 0 0,-1 1-1 0 0,0-1 0 0 0,1 1 1 0 0,-1 0-1 0 0,1-1 1 0 0,-1 1-1 0 0,1 0 0 0 0,-1-1 1 0 0,0 1-1 0 0,1 0 1 0 0,-1 0-1 0 0,1 0 0 0 0,-1-1 1 0 0,1 1-1 0 0,0 0 1 0 0,-1 0-1 0 0,1 0 0 0 0,-1 0 1 0 0,1 0-1 0 0,-1 0 1 0 0,1 0-2 0 0,2 0 80 0 0,-3 0 10 0 0,0 0-20 0 0,0 0 3 0 0,0 0 32 0 0,0 0-13 0 0,0 0-10 0 0,0 0 2 0 0,0 0 17 0 0,0 0 10 0 0,0 0 1 0 0,0 0-8 0 0,0-3-32 0 0,0-8-3 0 0,0 10-65 0 0,0 1 1 0 0,0-1-1 0 0,0 0 0 0 0,0 0 1 0 0,0 1-1 0 0,0-1 0 0 0,0 0 1 0 0,0 0-1 0 0,0 0 0 0 0,-1 1 1 0 0,1-1-1 0 0,0 0 0 0 0,0 0 1 0 0,-1 1-1 0 0,1-1 0 0 0,0 0 1 0 0,-1 1-1 0 0,1-1 0 0 0,-1 0 1 0 0,1 1-1 0 0,-1-1 0 0 0,1 1 1 0 0,-1-1-1 0 0,0 0-4 0 0,0 1 3 0 0,-1 0 1 0 0,1-1-1 0 0,0 1 0 0 0,-1 0 1 0 0,1 0-1 0 0,-1-1 0 0 0,1 1 1 0 0,-1 0-1 0 0,1 0 0 0 0,0 1 1 0 0,-1-1-4 0 0,-7 0 14 0 0,9 0-14 0 0,-1 0 0 0 0,1 1 0 0 0,-1-1 0 0 0,1 0 0 0 0,-1 0 0 0 0,1 0 0 0 0,-1 0 0 0 0,1 0 0 0 0,-1 0 0 0 0,1-1 0 0 0,-1 1 0 0 0,0 0 0 0 0,1 0 0 0 0,0 0 0 0 0,-1 0 0 0 0,1 0 0 0 0,-1-1 0 0 0,1 1 0 0 0,-1 0 0 0 0,1-1 0 0 0,-1 1 0 0 0,1 0 0 0 0,0-1 0 0 0,-1 1 0 0 0,1 0 0 0 0,-1-1 0 0 0,1 1 0 0 0,0 0 0 0 0,0-1 0 0 0,-1 1 0 0 0,1-1 0 0 0,0 0 0 0 0,-5-5 0 0 0,4 5 1 0 0,0 1 0 0 0,1-1 0 0 0,-1 1 0 0 0,0 0 0 0 0,0-1 0 0 0,0 1 0 0 0,0 0 0 0 0,1 0 0 0 0,-1 0 0 0 0,0 0 0 0 0,0 0 0 0 0,0 0 0 0 0,0 0 0 0 0,-1 0-1 0 0,-55 0 164 0 0,35 0-68 0 0,17 3-26 0 0,4-2-60 0 0,0 0-6 0 0,0 0 0 0 0,0 0 1 0 0,-1 0-1 0 0,1 0 0 0 0,0 0 0 0 0,0-1 1 0 0,-1 1-1 0 0,1 0 0 0 0,0 0 1 0 0,-1-1-1 0 0,1 1 0 0 0,-2 0-4 0 0,-11 0 83 0 0,10-1-72 0 0,-14 1 100 0 0,13 1-107 0 0,-1 9 55 0 0,-7-6-31 0 0,-1 6 40 0 0,7-4 8 0 0,3-3-67 0 0,0 0 12 0 0,-3 3 58 0 0,5-5-64 0 0,1 0-1 0 0,-1 0 1 0 0,1 0-1 0 0,0 1 1 0 0,0-1-1 0 0,0 0 1 0 0,0 1-1 0 0,0-1 1 0 0,0 1-1 0 0,0-1 1 0 0,1 1-1 0 0,-1-1 1 0 0,1 1-1 0 0,0-1 1 0 0,0 1 0 0 0,0-1-1 0 0,0 1 1 0 0,0 0-15 0 0,0-2 3 0 0,0 0 1 0 0,0 0 0 0 0,0-1 0 0 0,0 1 0 0 0,0 0 0 0 0,0-1 0 0 0,0 1-1 0 0,0 0 1 0 0,0 0 0 0 0,0-1 0 0 0,-1 1 0 0 0,1 0 0 0 0,0-1-1 0 0,-1 1 1 0 0,1-1 0 0 0,0 1 0 0 0,-1 0 0 0 0,1-1 0 0 0,-1 1 0 0 0,1-1-1 0 0,-1 1 1 0 0,1-1 0 0 0,-1 1 0 0 0,1-1 0 0 0,-1 0 0 0 0,0 1-4 0 0,1-1 2 0 0,-1 1 0 0 0,0-1 0 0 0,1 0 0 0 0,-1 1 0 0 0,1-1 0 0 0,-1 1 0 0 0,1-1 0 0 0,-1 1 0 0 0,1 0 0 0 0,-1-1 0 0 0,1 1 0 0 0,0-1 0 0 0,-1 1 0 0 0,1 0 0 0 0,0-1 0 0 0,0 1 0 0 0,-1 0 0 0 0,1-1 0 0 0,0 1 0 0 0,0 0 0 0 0,0 0 0 0 0,0-1 0 0 0,0 1 0 0 0,0 0 0 0 0,0-1 0 0 0,0 1-2 0 0,0 7 31 0 0,-1-6-19 0 0,1 0-1 0 0,0 0 1 0 0,0 1 0 0 0,0-1 0 0 0,1 0 0 0 0,-1 0-1 0 0,0 1 1 0 0,1-1 0 0 0,0 0 0 0 0,0 1-12 0 0,4 5 42 0 0,-4-6-32 0 0,0-1 1 0 0,0 1 0 0 0,0-1 0 0 0,-1 1 0 0 0,1-1 0 0 0,0 1 0 0 0,-1 0 0 0 0,1-1 0 0 0,-1 1 0 0 0,1 0 0 0 0,-1-1 0 0 0,0 1 0 0 0,0 0 0 0 0,0 0-11 0 0,0 1 25 0 0,0 0 1 0 0,0 1-1 0 0,1-1 0 0 0,-1 0 1 0 0,0 0-1 0 0,1 0 1 0 0,0 1-1 0 0,1 1-25 0 0,10 16 91 0 0,1 3-9 0 0,-3-8 42 0 0,6-2-55 0 0,-6-5-14 0 0,-6-6-32 0 0,0 0 1 0 0,0-1 0 0 0,0 1-1 0 0,0-1 1 0 0,0 0 0 0 0,1 0-1 0 0,-1 0 1 0 0,2 0-24 0 0,18 9 76 0 0,-16-4-41 0 0,-6-6-26 0 0,-1 0 0 0 0,0 0 1 0 0,1 0-1 0 0,-1 0 0 0 0,1-1 0 0 0,-1 1 0 0 0,1 0 0 0 0,-1-1 0 0 0,1 1 1 0 0,0-1-1 0 0,-1 1 0 0 0,1-1 0 0 0,0 0 0 0 0,-1 1 0 0 0,1-1 0 0 0,0 0 1 0 0,1 0-10 0 0,1 0 18 0 0,0 0 1 0 0,0 1 0 0 0,0 0-1 0 0,1 0 1 0 0,-1 0 0 0 0,-1 0-1 0 0,1 0 1 0 0,0 1 0 0 0,0 0-1 0 0,2 1-18 0 0,-2-2 10 0 0,-1 0 0 0 0,0 0 0 0 0,0 0-1 0 0,1-1 1 0 0,-1 0 0 0 0,0 1 0 0 0,1-1-1 0 0,-1-1 1 0 0,0 1 0 0 0,1 0-10 0 0,9-1 62 0 0,-2-1-16 0 0,2-4-21 0 0,-11 5-20 0 0,-1 0 0 0 0,1 0 0 0 0,0 0 0 0 0,-1 0 0 0 0,1 1 0 0 0,0-1 0 0 0,-1 0 0 0 0,1 1 0 0 0,0-1 0 0 0,0 1 0 0 0,0 0 0 0 0,0 0 0 0 0,0 0-5 0 0,-1 0 3 0 0,1 0-1 0 0,-1 0 1 0 0,1 0 0 0 0,-1-1-1 0 0,1 1 1 0 0,-1 0 0 0 0,1 0-1 0 0,-1-1 1 0 0,1 1 0 0 0,-1-1-3 0 0,15-13 69 0 0,-12 11-46 0 0,0 0 0 0 0,0 0 0 0 0,1 0 0 0 0,-1 0-1 0 0,2 0-22 0 0,7-4 23 0 0,-2-2-89 0 0,-4 2-52 0 0,-2-1-77 0 0,-2 3 36 0 0,-1-1-20 0 0,2-2-81 0 0,-1 3 2 0 0,0 1-65 0 0,-1 2 112 0 0,0-1-39 0 0,0 2-6 0 0,0-1-34 0 0,1-1-379 0 0,-1 0 100 0 0,1 1-47 0 0,2-3-716 0 0,1-2-558 0 0,4-2-1064 0 0</inkml:trace>
  <inkml:trace contextRef="#ctx0" brushRef="#br0" timeOffset="1244.18">1606 83 8640 0 0,'0'0'197'0'0,"0"0"24"0"0,0 0 17 0 0,0-3-38 0 0,0-5-129 0 0,0 5-9 0 0,0 1 90 0 0,0 1 173 0 0,0 1 291 0 0,0 0 22 0 0,0 0-32 0 0,0 0-139 0 0,0 0-62 0 0,0 0-11 0 0,0 0-25 0 0,0 0-94 0 0,0 0-41 0 0,0 0-8 0 0,0 3-2 0 0,0 4-91 0 0,0-4-81 0 0,-1 0 1 0 0,1 1-1 0 0,0-1 0 0 0,0 0 0 0 0,0 0 1 0 0,1 1-1 0 0,-1-1 0 0 0,1 0 0 0 0,0 1 1 0 0,0 0-53 0 0,6 0 139 0 0,-7-4-132 0 0,1 1 1 0 0,-1-1 0 0 0,1 0 0 0 0,-1 1 0 0 0,1-1 0 0 0,-1 0 0 0 0,0 1-1 0 0,1-1 1 0 0,-1 0 0 0 0,0 1 0 0 0,1-1 0 0 0,-1 0 0 0 0,0 1 0 0 0,1-1-1 0 0,-1 1 1 0 0,0-1 0 0 0,0 1 0 0 0,1-1 0 0 0,-1 1 0 0 0,0-1 0 0 0,0 1 0 0 0,0-1-1 0 0,0 1 1 0 0,0-1 0 0 0,0 1 0 0 0,0-1 0 0 0,0 1 0 0 0,0-1 0 0 0,0 1-1 0 0,0-1 1 0 0,0 1 0 0 0,0 0-8 0 0,0 14 231 0 0,0-4-93 0 0,1-3-64 0 0,5 9 22 0 0,0-3 31 0 0,-5-12-106 0 0,0 0 1 0 0,-1 0-1 0 0,1 0 1 0 0,-1 0 0 0 0,0 0-1 0 0,1 0 1 0 0,-1 0 0 0 0,0 0-1 0 0,0 0 1 0 0,0 0 0 0 0,-1 1-22 0 0,1-1 22 0 0,0 0 0 0 0,0 0 0 0 0,-1 0 0 0 0,2 0 0 0 0,-1 0 0 0 0,0 0 0 0 0,0 0 1 0 0,1 0-1 0 0,-1 0 0 0 0,1 0 0 0 0,0 1-22 0 0,4 5 77 0 0,-4-7-59 0 0,0 1-1 0 0,0-1 0 0 0,0 1 0 0 0,0-1 0 0 0,-1 1 0 0 0,1-1 0 0 0,0 1 0 0 0,-1 0 1 0 0,0-1-1 0 0,1 1 0 0 0,-1 0 0 0 0,0 0 0 0 0,0-1 0 0 0,1 1 0 0 0,-2 1-17 0 0,2 0 26 0 0,-1 1 0 0 0,0-1-1 0 0,1 0 1 0 0,-1 0 0 0 0,1 0-1 0 0,0 1 1 0 0,1 1-26 0 0,6 13 154 0 0,-7-16-134 0 0,-1 0 1 0 0,1 0-1 0 0,-1 0 1 0 0,1 0 0 0 0,-1 0-1 0 0,0 0 1 0 0,0 0-1 0 0,0 0 1 0 0,0 0-1 0 0,0 0 1 0 0,0 1-21 0 0,0-1 20 0 0,-1 0-1 0 0,1 0 1 0 0,0 0 0 0 0,0 0-1 0 0,0 0 1 0 0,1 0 0 0 0,-1 0-1 0 0,0 0 1 0 0,1 0 0 0 0,0 0-1 0 0,0 1-19 0 0,12 21 203 0 0,1 1-30 0 0,-13-23-157 0 0,-1 0-1 0 0,1-1 0 0 0,-1 1 1 0 0,1 0-1 0 0,-1 0 0 0 0,0 0 0 0 0,0 0 1 0 0,0 0-1 0 0,0 0 0 0 0,0 0 0 0 0,0 1-15 0 0,-1-1 14 0 0,1 0 0 0 0,0 0 0 0 0,0 0 0 0 0,0 0 0 0 0,0 0-1 0 0,0 0 1 0 0,1 0 0 0 0,-1 0 0 0 0,1 0 0 0 0,-1 0-1 0 0,1 1-13 0 0,4 5 47 0 0,-4-6-37 0 0,0-1 0 0 0,0 1 1 0 0,0-1-1 0 0,0 1 1 0 0,0-1-1 0 0,-1 1 1 0 0,1 0-1 0 0,0-1 0 0 0,-1 1 1 0 0,0 0-1 0 0,1-1 1 0 0,-1 1-1 0 0,0 0 0 0 0,0 0-10 0 0,0 0 12 0 0,0-1-1 0 0,0 1 0 0 0,1 0 0 0 0,-1 0 0 0 0,1 0 0 0 0,-1 0 0 0 0,1-1 0 0 0,0 1 0 0 0,-1 0 0 0 0,1-1 0 0 0,0 1 0 0 0,0 0 0 0 0,0-1-11 0 0,0 1 11 0 0,0-1-1 0 0,0 1 1 0 0,0 0-1 0 0,0-1 1 0 0,0 1-1 0 0,-1 0 1 0 0,1 0-1 0 0,-1-1 1 0 0,1 1-1 0 0,-1 0 0 0 0,0 0 1 0 0,0 0-1 0 0,0 0-10 0 0,0 0 10 0 0,1-1 0 0 0,-1 1 0 0 0,0 0 0 0 0,0-1-1 0 0,1 1 1 0 0,-1 0 0 0 0,1-1 0 0 0,-1 1 0 0 0,1-1 0 0 0,0 1-1 0 0,0-1 1 0 0,-1 1 0 0 0,2 0-10 0 0,-1 0 11 0 0,0 0 0 0 0,0 0 0 0 0,0-1 0 0 0,0 1 1 0 0,0 0-1 0 0,0 0 0 0 0,-1 0 0 0 0,1 0 0 0 0,-1 0 0 0 0,0 0 0 0 0,1 0 0 0 0,-1 0 0 0 0,0 2-11 0 0,0-2 12 0 0,0 1 0 0 0,0 0 0 0 0,0-1 0 0 0,0 1 0 0 0,1 0 0 0 0,-1-1 0 0 0,1 1 0 0 0,0 0 0 0 0,0-1 0 0 0,-1 1 0 0 0,2-1 0 0 0,-1 0 0 0 0,0 1 0 0 0,1-1 0 0 0,-1 0 0 0 0,1 1-12 0 0,1 1 77 0 0,-2 0-36 0 0,-1 5-19 0 0,-1-6-2 0 0,1-2-12 0 0,0 1-1 0 0,1 0 1 0 0,-1 0-1 0 0,0 0 0 0 0,1 0 1 0 0,-1-1-1 0 0,1 1 1 0 0,0 0-1 0 0,-1 0 0 0 0,1-1 1 0 0,0 1-1 0 0,0-1 1 0 0,0 1-8 0 0,0 0 6 0 0,0-1 1 0 0,0 1-1 0 0,0-1 1 0 0,0 1-1 0 0,0 0 1 0 0,-1 0-1 0 0,1-1 1 0 0,-1 1 0 0 0,1 0-1 0 0,-1 0 1 0 0,0 0-1 0 0,0 0 1 0 0,1 0-7 0 0,-2-1 2 0 0,1 1 0 0 0,1-1 1 0 0,-1 1-1 0 0,0-1 0 0 0,0 1 0 0 0,0-1 1 0 0,1 1-1 0 0,-1-1 0 0 0,1 1 0 0 0,-1-1-2 0 0,11 16 48 0 0,-8-4-24 0 0,-3-7 24 0 0,3 7-24 0 0,10 4 36 0 0,4-4 11 0 0,-1-7-16 0 0,-2 5-33 0 0,-9-9 26 0 0,58-2 28 0 0,-56 1-76 0 0,-6-1-5 0 0,1 0-1 0 0,0 0 1 0 0,0 0-1 0 0,-1 0 1 0 0,1 0-1 0 0,0 0 0 0 0,-1 0 1 0 0,1-1-1 0 0,0 1 1 0 0,0-1-1 0 0,-1 1 1 0 0,2-1 5 0 0,2-6-53 0 0,-5 6 49 0 0,0 1 1 0 0,1-1 0 0 0,-1 1-1 0 0,0 0 1 0 0,0-1-1 0 0,1 1 1 0 0,-1 0 0 0 0,0-1-1 0 0,0 1 1 0 0,1 0 0 0 0,-1-1-1 0 0,0 1 1 0 0,1 0 0 0 0,-1 0-1 0 0,0-1 1 0 0,1 1-1 0 0,-1 0 1 0 0,1 0 0 0 0,-1 0-1 0 0,0-1 1 0 0,1 1 0 0 0,-1 0-1 0 0,1 0 1 0 0,-1 0 0 0 0,1 0-1 0 0,-1 0 1 0 0,0 0-1 0 0,1 0 1 0 0,-1 0 0 0 0,1 0-1 0 0,-1 0 4 0 0,3 0-80 0 0,1-6-62 0 0,3 1 67 0 0,-4 2 15 0 0,-1 2-64 0 0,0 0 34 0 0,2-1-15 0 0,4 4 14 0 0,-8-2 58 0 0,0 0 29 0 0,0 0-1 0 0,1 0 1 0 0,-1 0-1 0 0,0 0 0 0 0,0 0 1 0 0,0 0-1 0 0,0 0 1 0 0,0 0-1 0 0,0 0 1 0 0,0 0-1 0 0,0 0 0 0 0,0 0 1 0 0,0 0-1 0 0,1 0 1 0 0,-1 0-1 0 0,0 0 0 0 0,0 0 1 0 0,0 0-1 0 0,0 0 1 0 0,0 0-1 0 0,0 0 1 0 0,0 0-1 0 0,0 0 0 0 0,0 0 1 0 0,0 0-1 0 0,0-1 1 0 0,1 1-1 0 0,-1 0 0 0 0,0 0 1 0 0,0 0-1 0 0,0 0 1 0 0,0 0-1 0 0,0 0 1 0 0,0 0-1 0 0,0 0 0 0 0,0 0 1 0 0,0 0-1 0 0,0 0 1 0 0,0 0-1 0 0,0-1 0 0 0,0 1 1 0 0,0 0-1 0 0,0 0 1 0 0,0 0-1 0 0,0 0 1 0 0,0 0-1 0 0,0 0 0 0 0,0 0 1 0 0,0 0-1 0 0,0 0 1 0 0,0 0-1 0 0,0-1 0 0 0,0 1 1 0 0,0 0-1 0 0,0 0 1 0 0,0 0-1 0 0,0 0 5 0 0,3-8-303 0 0,2 2-47 0 0,-4 6 317 0 0,-1 0 0 0 0,1-1 1 0 0,-1 1-1 0 0,1-1 1 0 0,0 1-1 0 0,-1-1 1 0 0,0 1-1 0 0,1-1 0 0 0,-1 1 1 0 0,1-1-1 0 0,-1 1 1 0 0,0-1-1 0 0,1 0 1 0 0,-1 1-1 0 0,0-1 0 0 0,1 1 1 0 0,-1-1-1 0 0,0 0 1 0 0,0 1-1 0 0,0-1 1 0 0,0 0-1 0 0,0 1 0 0 0,0-1 33 0 0,0 1-9 0 0,0-1 0 0 0,0 1-1 0 0,0 0 1 0 0,0 0-1 0 0,0 0 1 0 0,0 0-1 0 0,0 0 1 0 0,0 0 0 0 0,0 0-1 0 0,0 0 1 0 0,0 0-1 0 0,0 0 1 0 0,0-1-1 0 0,0 1 1 0 0,0 0 0 0 0,0 0-1 0 0,0 0 1 0 0,0 0-1 0 0,0 0 1 0 0,0 0-1 0 0,0 0 1 0 0,0 0 0 0 0,0 0-1 0 0,0 0 1 0 0,1-1-1 0 0,-1 1 1 0 0,0 0-1 0 0,0 0 1 0 0,0 0 0 0 0,0 0-1 0 0,0 0 1 0 0,0 0-1 0 0,0 0 1 0 0,0 0-1 0 0,0 0 1 0 0,0 0 0 0 0,0 0-1 0 0,0 0 1 0 0,1 0-1 0 0,-1 0 1 0 0,0 0 0 0 0,0 0-1 0 0,0 0 1 0 0,0 0-1 0 0,0 0 1 0 0,0 0-1 0 0,0 0 1 0 0,0 0 0 0 0,0 0-1 0 0,0 0 1 0 0,1 0-1 0 0,-1 0 1 0 0,0 0-1 0 0,0 0 1 0 0,0 0 0 0 0,0 0-1 0 0,0 0 10 0 0,11 0-676 0 0,-11 0 663 0 0,0 0 0 0 0,0 0 1 0 0,0 0-1 0 0,0 0 0 0 0,1 0 0 0 0,-1 0 0 0 0,0 0 0 0 0,0 0 0 0 0,0 0 1 0 0,0 0-1 0 0,0 0 0 0 0,0 0 0 0 0,0 0 0 0 0,0 0 0 0 0,0 0 0 0 0,0 0 0 0 0,1 0 1 0 0,-1 0-1 0 0,0 0 0 0 0,0 0 0 0 0,0 0 0 0 0,0 0 0 0 0,0 0 0 0 0,0 0 1 0 0,0 0-1 0 0,0 0 0 0 0,0 0 0 0 0,0 0 0 0 0,0 0 0 0 0,1-1 0 0 0,-1 1 0 0 0,0 0 1 0 0,0 0-1 0 0,0 0 0 0 0,0 0 0 0 0,0 0 0 0 0,0 0 0 0 0,0 0 0 0 0,0 0 1 0 0,0 0-1 0 0,0 0 0 0 0,0 0 0 0 0,0-1 0 0 0,0 1 0 0 0,0 0 0 0 0,0 0 1 0 0,0 0-1 0 0,0 0 0 0 0,0 0 0 0 0,0 0 0 0 0,0 0 0 0 0,0 0 0 0 0,0 0 0 0 0,0-1 1 0 0,0 1-1 0 0,0 0 0 0 0,0 0 13 0 0,0-3-80 0 0,0 1-53 0 0,1 1-53 0 0,0-1-56 0 0,0 1-57 0 0,0 0-57 0 0,0 0-61 0 0,0 1-59 0 0,1-1-103 0 0,0 0-73 0 0,0-1-74 0 0,-1 1-76 0 0,2-4-1012 0 0,-3-4-1013 0 0</inkml:trace>
  <inkml:trace contextRef="#ctx0" brushRef="#br0" timeOffset="1530.43">1508 476 7920 0 0,'0'0'174'0'0,"0"0"29"0"0,0 0 13 0 0,0 0 44 0 0,0 0-109 0 0,0 0 117 0 0,0 0 221 0 0,0 0 14 0 0,3 0-10 0 0,0 0-333 0 0,-1 0-95 0 0,0 0 0 0 0,0 1 0 0 0,0-1 0 0 0,0 0 0 0 0,0-1 0 0 0,0 1 0 0 0,-1 0 0 0 0,1-1 0 0 0,0 1 0 0 0,0-1 0 0 0,1 0-65 0 0,-1-3 157 0 0,4-3 110 0 0,4 5-99 0 0,2 2 35 0 0,-7 1-118 0 0,0-1 0 0 0,-1 0 0 0 0,1 0 0 0 0,0-1 0 0 0,-1 1 0 0 0,1-1 0 0 0,3-1-85 0 0,3-3 102 0 0,8-2 73 0 0,0 5 22 0 0,9 2-142 0 0,37 0 238 0 0,-45 0-252 0 0,0 0-65 0 0,-5 0-45 0 0,0 0-54 0 0,1 0-62 0 0,-1 0-70 0 0,-12 0 51 0 0,1 0-33 0 0,2 0-329 0 0,-1 0 75 0 0,0-1-47 0 0,5-1-634 0 0,3-2-498 0 0,7-5-945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4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18 7568 0 0,'0'0'166'0'0,"0"0"29"0"0,0 0 14 0 0,-2 0-25 0 0,-2 0-167 0 0,-2 0 148 0 0,-5-1 243 0 0,7 0-263 0 0,1 0-57 0 0,-1-6 182 0 0,4 7-253 0 0,-1-1-1 0 0,1 1 1 0 0,0-1-1 0 0,0 1 1 0 0,-1-1-1 0 0,1 1 1 0 0,0 0-1 0 0,-1-1 1 0 0,1 1-1 0 0,-1 0 1 0 0,1-1-1 0 0,0 1 1 0 0,-1 0-1 0 0,1-1 1 0 0,-1 1-1 0 0,1 0 1 0 0,-1 0-1 0 0,1-1 1 0 0,-1 1-1 0 0,1 0 1 0 0,-1 0-1 0 0,1 0 1 0 0,-1 0 0 0 0,1 0-1 0 0,-1 0 1 0 0,1 0-1 0 0,-1 0 1 0 0,1 0-1 0 0,-1 0 1 0 0,1 0-1 0 0,-1 0 1 0 0,0 0-17 0 0,-10 3 195 0 0,6 2-37 0 0,5-4-147 0 0,-1 0 0 0 0,1-1 0 0 0,-1 1 0 0 0,1-1 0 0 0,-1 1 0 0 0,1-1 0 0 0,-1 1 0 0 0,1-1 0 0 0,-1 1 0 0 0,1-1 0 0 0,-1 0 0 0 0,0 1 0 0 0,1-1 0 0 0,-1 0 0 0 0,0 1 0 0 0,1-1 0 0 0,-1 0 0 0 0,0 0 0 0 0,1 0 0 0 0,-1 1 0 0 0,0-1-1 0 0,1 0 1 0 0,-1 0 0 0 0,0 0 0 0 0,0 0 0 0 0,1 0-11 0 0,-7 0 92 0 0,-13 0 424 0 0,17 1-451 0 0,0 0-47 0 0,-31 16 485 0 0,11-5-223 0 0,14-8-202 0 0,7-3-58 0 0,1 1 0 0 0,-1-1-1 0 0,1 1 1 0 0,-1-1 0 0 0,1 1 0 0 0,-1-1-1 0 0,1 1 1 0 0,0 0 0 0 0,0 0-1 0 0,0 0 1 0 0,0-1 0 0 0,0 1 0 0 0,-1 1-20 0 0,-4 9 89 0 0,-2-1-33 0 0,2-6-24 0 0,3-2-10 0 0,0 0 0 0 0,0 0 0 0 0,1 1-1 0 0,-1-1 1 0 0,1 0 0 0 0,-1 1 0 0 0,0 1-22 0 0,-4 13 89 0 0,4-7-49 0 0,-4 9 34 0 0,1-4 26 0 0,3-13-78 0 0,2 1 1 0 0,-1 0 0 0 0,0 0-1 0 0,1 0 1 0 0,0 0 0 0 0,-1 0-1 0 0,2 0 1 0 0,-1 0 0 0 0,0 0-1 0 0,1 3-22 0 0,0-5 15 0 0,-1 0 0 0 0,1 1 0 0 0,0-1 0 0 0,-1 0 0 0 0,1 0 0 0 0,-1 0 0 0 0,0 0 0 0 0,0-1-1 0 0,0 1 1 0 0,0 0 0 0 0,0 0 0 0 0,0 0-15 0 0,0-1 9 0 0,0 0 0 0 0,1 0-1 0 0,-1 0 1 0 0,1 0 0 0 0,-1-1 0 0 0,1 1-1 0 0,-1 0 1 0 0,1 0 0 0 0,-1 0 0 0 0,1 0-1 0 0,0 0 1 0 0,0 0 0 0 0,0 0 0 0 0,-1 1-1 0 0,1-1 1 0 0,0 0 0 0 0,0 0-1 0 0,0 0 1 0 0,0 0 0 0 0,1 0 0 0 0,-1 0-1 0 0,0 0 1 0 0,0 0 0 0 0,1 0 0 0 0,-1 0-9 0 0,11 16 113 0 0,-5-4-90 0 0,1-8-30 0 0,-7-5 4 0 0,1 1 0 0 0,-1-1 1 0 0,0 0-1 0 0,1 0 0 0 0,-1 0 0 0 0,0 1 0 0 0,1-1 0 0 0,-1 0 0 0 0,0 1 0 0 0,1-1 0 0 0,-1 0 0 0 0,0 0 0 0 0,1 1 0 0 0,-1-1 0 0 0,0 1 0 0 0,0-1 0 0 0,0 0 0 0 0,1 1 1 0 0,-1-1-1 0 0,0 1 0 0 0,0-1 0 0 0,0 0 0 0 0,0 1 0 0 0,0-1 0 0 0,0 1 0 0 0,0-1 0 0 0,0 1 0 0 0,0-1 0 0 0,0 1 0 0 0,0-1 0 0 0,0 1 3 0 0,0-1-1 0 0,0 0 0 0 0,0 0 0 0 0,0 0 0 0 0,0 0 0 0 0,0 0 0 0 0,0 0 0 0 0,0 0 0 0 0,0 0 0 0 0,0 0 0 0 0,0 1 0 0 0,0-1 0 0 0,0 0 0 0 0,0 0 0 0 0,0 0-1 0 0,0 0 1 0 0,0 0 0 0 0,0 0 0 0 0,0 0 0 0 0,0 0 0 0 0,0 0 0 0 0,0 0 0 0 0,0 1 0 0 0,0-1 0 0 0,0 0 0 0 0,0 0 0 0 0,0 0 0 0 0,1 0 0 0 0,-1 0 0 0 0,0 0 0 0 0,0 0 0 0 0,0 0 0 0 0,0 0 0 0 0,0 0-1 0 0,0 0 1 0 0,0 0 0 0 0,0 0 0 0 0,0 0 0 0 0,0 0 0 0 0,0 0 0 0 0,0 1 0 0 0,1-1 0 0 0,-1 0 0 0 0,0 0 0 0 0,0 0 0 0 0,0 0 0 0 0,0 0 0 0 0,0 0 0 0 0,0 0 0 0 0,0 0 0 0 0,0 0 0 0 0,0 0 0 0 0,1 0-1 0 0,-1 0 1 0 0,0-1 0 0 0,0 1 0 0 0,0 0 0 0 0,0 0 1 0 0,12 1 7 0 0,-7 0 15 0 0,0-1 0 0 0,0 0 1 0 0,0 0-1 0 0,0 0 0 0 0,0 0 0 0 0,0-1 0 0 0,0 0 1 0 0,0 0-1 0 0,1 0-22 0 0,0-2 22 0 0,0 0 10 0 0,1-1 0 0 0,-1 1 0 0 0,0-1 0 0 0,0 0 0 0 0,0 0 1 0 0,0-1-33 0 0,8-7 48 0 0,5-1-23 0 0,-13 9-15 0 0,-1 1 0 0 0,1-1 1 0 0,-1 0-1 0 0,0-1 1 0 0,1 0-11 0 0,92-93 75 0 0,-96 96-75 0 0,-1 0 0 0 0,1 0 0 0 0,0 0 0 0 0,-1 0 0 0 0,0 0 0 0 0,1-1 0 0 0,-1 1 0 0 0,0 0 0 0 0,0-1 0 0 0,4-8 0 0 0,9-5 0 0 0,-1 0 0 0 0,-12 14 0 0 0,-1 1 0 0 0,1-1 0 0 0,-1 1 0 0 0,0-1 0 0 0,1 1 0 0 0,-1-1 0 0 0,0 1 0 0 0,0-1 0 0 0,0 1 0 0 0,0-1 0 0 0,0 2 0 0 0,0-1 0 0 0,0 0 0 0 0,0 0 0 0 0,0 1 0 0 0,0-1 0 0 0,0 0 0 0 0,0 0 0 0 0,0 0 0 0 0,0 0 0 0 0,1 0 0 0 0,-1 0 0 0 0,0 1 0 0 0,1-1 0 0 0,-1 0 0 0 0,1 0 0 0 0,-1 0 0 0 0,0 1 0 0 0,1 0 1 0 0,-1 0-1 0 0,0-1 0 0 0,1 1 1 0 0,-1 0-1 0 0,0 0 1 0 0,1 0-1 0 0,-1 0 0 0 0,0 0 1 0 0,1 0-1 0 0,-1 0 1 0 0,0 0-1 0 0,1-1 0 0 0,-1 1 1 0 0,0 0-1 0 0,1 0 1 0 0,-1 1-1 0 0,0-1 0 0 0,1 0 1 0 0,-1 0-1 0 0,1 0 0 0 0,-1 0 1 0 0,0 0-1 0 0,1 0 1 0 0,-1 0-1 0 0,0 0 0 0 0,1 1 1 0 0,-1-1-1 0 0,0 0 1 0 0,1 1-1 0 0,1 5 47 0 0,-1 23 141 0 0,-2-15-142 0 0,1 16 75 0 0,0 6 99 0 0,0-13 9 0 0,0 0 85 0 0,3-9-113 0 0,3-4-45 0 0,-1-2-74 0 0,5 13-42 0 0,13 24-40 0 0,-18-31 0 0 0,6-9 0 0 0,-5 6 0 0 0,5-6 0 0 0,-6 6 0 0 0,-5-10-86 0 0,1-1 37 0 0,0 1 41 0 0,2 0 283 0 0,-2-1-265 0 0,0 0-53 0 0,0 0-72 0 0,0 0-91 0 0,0 0-106 0 0,0 0 111 0 0,0 0-34 0 0,0 0-164 0 0,0 0-80 0 0,-1 0-585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4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9440 0 0,'0'0'216'0'0,"0"0"32"0"0,0 0 9 0 0,0 0-109 0 0,3 2-77 0 0,9 11-35 0 0,-1-1-26 0 0,-6-3-11 0 0,-4-4 33 0 0,2 3 41 0 0,2 0 145 0 0,-1-3-22 0 0,-2 1 44 0 0,0 0 41 0 0,-1 2 40 0 0,0 0 49 0 0,0 0-90 0 0,2 0-35 0 0,1 3 14 0 0,1 0 9 0 0,-2-1-12 0 0,0-1-75 0 0,0-1-37 0 0,0 3-7 0 0,1 0 25 0 0,2 27 580 0 0,-3-27-621 0 0,3 9 72 0 0,1-4 37 0 0,-2-8-110 0 0,-4-6-95 0 0,0-1 0 0 0,0 0 0 0 0,0 1 0 0 0,0 0 0 0 0,-1-1 0 0 0,1 1 0 0 0,0-1 0 0 0,-1 1 0 0 0,0 0 0 0 0,1-1 0 0 0,-1 1 0 0 0,0 0 0 0 0,0 0 0 0 0,1 0-25 0 0,-2 5 59 0 0,1-5-53 0 0,0 0 0 0 0,0 1 1 0 0,0-1-1 0 0,0 0 0 0 0,0 0 0 0 0,1 1 0 0 0,-1-1 0 0 0,1 0 1 0 0,-1 0-1 0 0,1 1-6 0 0,4 6 26 0 0,-4-8-23 0 0,0 1 0 0 0,0-1 0 0 0,0 1 0 0 0,0-1-1 0 0,0 1 1 0 0,-1-1 0 0 0,1 1 0 0 0,-1 0 0 0 0,1-1 0 0 0,-1 1 0 0 0,1 0 0 0 0,-1-1 0 0 0,0 1 0 0 0,0 0-3 0 0,0 0-71 0 0,0 0 47 0 0,0-1 60 0 0,0 2 125 0 0,0-2-171 0 0,0 1-64 0 0,0 1-62 0 0,0 1-82 0 0,0 2-96 0 0,0 0-110 0 0,0-5 71 0 0,0-1-58 0 0,0 1-52 0 0,0-1-44 0 0,0 1-153 0 0,0-1-44 0 0,0 0-184 0 0,0 0-492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5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7248 0 0,'0'0'209'0'0,"0"2"-5"0"0,0 12 259 0 0,0 25 695 0 0,0-24-780 0 0,0-4-100 0 0,0 0-47 0 0,0 0-57 0 0,0-2-69 0 0,0 0 97 0 0,1-1-46 0 0,1 0-16 0 0,3 3 10 0 0,0 4 48 0 0,1 18 145 0 0,5 0-30 0 0,-7-15-141 0 0,-3-10-85 0 0,1 0 0 0 0,1 0 0 0 0,-1 0 0 0 0,1-1 0 0 0,1 2-87 0 0,-2-4 58 0 0,1 0 0 0 0,-1 0 0 0 0,0 1-1 0 0,0 0 1 0 0,-1-1 0 0 0,1 1 0 0 0,-1 0 0 0 0,-1 0 0 0 0,1-1 0 0 0,-1 5-58 0 0,1-3 71 0 0,-1 0 1 0 0,1 0-1 0 0,0 0 1 0 0,1 0-1 0 0,0 0 0 0 0,0 0-71 0 0,3 10 133 0 0,0 15 79 0 0,6 1-27 0 0,-4-5-34 0 0,0 3 24 0 0,-3-19-78 0 0,0 2 35 0 0,-1-5-44 0 0,0 0 0 0 0,-1 0 1 0 0,0 0-1 0 0,0 6-88 0 0,-1-1 114 0 0,0 3 35 0 0,-1-14-123 0 0,0 0 1 0 0,0 1-1 0 0,1-1 0 0 0,-1 0 0 0 0,1 0 1 0 0,0 0-1 0 0,1 3-26 0 0,6 12 151 0 0,-7-16-129 0 0,0 0 0 0 0,-1 0 0 0 0,1 0 0 0 0,-1 0 0 0 0,0 0 0 0 0,1 0 0 0 0,-1 0 1 0 0,0 0-1 0 0,0 0 0 0 0,-1 0 0 0 0,1 1-22 0 0,0-1 15 0 0,0 0-1 0 0,0 0 1 0 0,-1 0-1 0 0,2 0 1 0 0,-1 0 0 0 0,0 0-1 0 0,0 0 1 0 0,1 0-1 0 0,-1 0 1 0 0,1 0 0 0 0,0 0-15 0 0,10 12 68 0 0,-9-11-4 0 0,-2-3 0 0 0,0 0 0 0 0,0 0 0 0 0,0 0 0 0 0,0 0-1 0 0,0 0 1 0 0,0-3 0 0 0,0-6-20 0 0,0-12 30 0 0,1 19-73 0 0,-1-1 1 0 0,0 1-1 0 0,0-1 1 0 0,1 1-1 0 0,0 0 1 0 0,-1-1-1 0 0,1 1 1 0 0,0 0-1 0 0,0 0 1 0 0,0 0-1 0 0,1-2-1 0 0,9-19 48 0 0,-10 18-44 0 0,15-35 3 0 0,-15 37-7 0 0,1 1 0 0 0,-1-1 0 0 0,1 1 0 0 0,0-1 0 0 0,0 1 0 0 0,0-1 0 0 0,0 1 0 0 0,0 0 0 0 0,1 0 0 0 0,-1 0 0 0 0,0 0 0 0 0,1 0-1 0 0,0 1 1 0 0,8-4 0 0 0,-9 4 0 0 0,1 0 0 0 0,-1-1 0 0 0,0 1 0 0 0,0 0 0 0 0,1-1 0 0 0,-1 1 0 0 0,0-1 0 0 0,0 0 0 0 0,0 0 0 0 0,6-6 0 0 0,-7 6 0 0 0,1 0 0 0 0,-1 0 0 0 0,1 0 0 0 0,0 1 0 0 0,-1-1 0 0 0,1 1 0 0 0,0-1 0 0 0,0 1 0 0 0,0-1 0 0 0,0 1 0 0 0,0 0 0 0 0,1 0 0 0 0,-1 0 0 0 0,0 0 0 0 0,0 1 0 0 0,1-1 0 0 0,-1 1 0 0 0,0-1 0 0 0,2 1 0 0 0,-2 0 0 0 0,-1 0 0 0 0,1-1 0 0 0,0 1 0 0 0,-1 0 0 0 0,1-1 0 0 0,-1 1 0 0 0,1-1 0 0 0,-1 1 0 0 0,1-1 0 0 0,-1 0 0 0 0,1 1 0 0 0,-1-1 0 0 0,1 0 0 0 0,11-6 0 0 0,5 6-2 0 0,-16 1-4 0 0,1 0 0 0 0,-1 0 1 0 0,1 0-1 0 0,-1 0 0 0 0,1 0 0 0 0,-1-1 1 0 0,1 1-1 0 0,-1-1 0 0 0,0 0 1 0 0,3 0 4 0 0,-4 0 0 0 0,0 0 1 0 0,0 1-1 0 0,-1-1 1 0 0,1 1 0 0 0,0-1-1 0 0,0 1 1 0 0,0-1 0 0 0,0 1-1 0 0,0 0 1 0 0,0-1 0 0 0,0 1-1 0 0,0 0 1 0 0,0 0 0 0 0,0-1-1 0 0,0 1 1 0 0,0 0 0 0 0,0 0-1 0 0,0 0 1 0 0,0 0 0 0 0,0 1-1 0 0,0-1 1 0 0,0 0 0 0 0,0 0-1 0 0,0 1 1 0 0,0-1 0 0 0,0 0-1 0 0,0 1 1 0 0,-1-1 0 0 0,1 1-1 0 0,0-1 1 0 0,0 1 0 0 0,0 0 0 0 0,1 0-1 0 0,0-1-1 0 0,0 1 0 0 0,0 0 0 0 0,1 0-1 0 0,-1-1 1 0 0,0 1 0 0 0,1-1-1 0 0,-1 0 1 0 0,0 0 0 0 0,1 0-1 0 0,-1 0 1 0 0,1 0 2 0 0,12 1-28 0 0,-9 6 18 0 0,-3-3 9 0 0,10 1 1 0 0,-6-1 3 0 0,16 8-14 0 0,-21-12 6 0 0,-1 1 1 0 0,1 1 0 0 0,0-1-1 0 0,-1 0 1 0 0,0 0-1 0 0,1 0 1 0 0,-1 1-1 0 0,0-1 1 0 0,1 1-1 0 0,0 0 5 0 0,0 2-5 0 0,-1 3 0 0 0,-2 15 4 0 0,1 44 13 0 0,0-65-9 0 0,1 1 0 0 0,-2-1 0 0 0,1 0 0 0 0,0 1 0 0 0,0-1 0 0 0,0 0 0 0 0,-1 1 0 0 0,1-1-1 0 0,0 0 1 0 0,-1 0 0 0 0,1 1 0 0 0,-1-1 0 0 0,0 0 0 0 0,1 0 0 0 0,-1 0 0 0 0,0 0-1 0 0,0 0 1 0 0,0 0 0 0 0,0 0 0 0 0,0 0 0 0 0,0 0 0 0 0,0 0 0 0 0,0 0 0 0 0,0 0 0 0 0,-1 0-4 0 0,-12 4 49 0 0,6 9-22 0 0,4-11-13 0 0,0 0-1 0 0,-1 0 1 0 0,1-1 0 0 0,-1 1 0 0 0,0-1-13 0 0,5-2 0 0 0,-49 19 66 0 0,45-16-60 0 0,0-2 0 0 0,1 1 0 0 0,-1 0 0 0 0,0-1 0 0 0,0 0 0 0 0,0 1 0 0 0,0-2 0 0 0,0 1 0 0 0,0 0 0 0 0,-4-1-6 0 0,6 0 1 0 0,1 0 0 0 0,-1 0 0 0 0,0 0 0 0 0,0 1 0 0 0,1-1 0 0 0,-1 0 0 0 0,0 1-1 0 0,1-1 1 0 0,-1 1 0 0 0,0 0 0 0 0,1-1 0 0 0,-1 1 0 0 0,1 0 0 0 0,-1 0-1 0 0,-11 6-1 0 0,-14-2 12 0 0,13 2 18 0 0,2-1-9 0 0,2-5-34 0 0,3-1-110 0 0,0 0 80 0 0,0 0 53 0 0,-8 0 71 0 0,6 0-97 0 0,4 0-54 0 0,-1 0-65 0 0,0 0-98 0 0,0 0-110 0 0,2 0 125 0 0,1 0-35 0 0,0 0-38 0 0,-1 0-38 0 0,4 0 115 0 0,0-1-7 0 0,0 1-52 0 0,0-2-108 0 0,0 0-129 0 0,0 0-115 0 0,1 0 95 0 0,-1-1-42 0 0,2-1-666 0 0,2-3-517 0 0,6-3-984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5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9416 0 0,'0'0'208'0'0,"0"0"33"0"0,3 3 16 0 0,-2-2-238 0 0,1 0-1 0 0,-1 1 0 0 0,0-1 0 0 0,0 0 1 0 0,0 1-1 0 0,0 0 0 0 0,-1-1 0 0 0,1 1 1 0 0,0 0-1 0 0,-1-1 0 0 0,1 2-18 0 0,1 9 51 0 0,-1 3-33 0 0,1-1 14 0 0,4-3 68 0 0,0-1 69 0 0,-4 4 74 0 0,-2 3 371 0 0,0 0-107 0 0,0-1-116 0 0,0-3-126 0 0,0-5-26 0 0,-2-2-34 0 0,-4 8 297 0 0,-1-2-28 0 0,6 0-55 0 0,1-5-165 0 0,0-1-47 0 0,0 0-43 0 0,0 0-35 0 0,0 7 62 0 0,0 18 80 0 0,0-18-103 0 0,-3-2-8 0 0,-2-6-54 0 0,4-4-101 0 0,0-1 0 0 0,1 0 0 0 0,-1 1-1 0 0,1-1 1 0 0,-1 1 0 0 0,1-1 0 0 0,-1 1-1 0 0,1-1 1 0 0,-1 1 0 0 0,1-1 0 0 0,0 1-1 0 0,-1 0 1 0 0,1-1 0 0 0,0 1 0 0 0,-1 0 0 0 0,1-1-1 0 0,0 1 1 0 0,0 0 0 0 0,0-1 0 0 0,-1 1-1 0 0,1 0 1 0 0,0 0 0 0 0,0-1 0 0 0,0 1-1 0 0,0 0 1 0 0,0 0-5 0 0,0 0-173 0 0,0 0 56 0 0,0 0 49 0 0,0 0 43 0 0,0 0 64 0 0,0-1 77 0 0,0 0 436 0 0,0 0-466 0 0,0 1-33 0 0,0-1-44 0 0,0 1-55 0 0,0 0-67 0 0,0 1-76 0 0,0-1-54 0 0,0 1-77 0 0,0 1-85 0 0,0 0-92 0 0,0 0-99 0 0,0 1-109 0 0,0 0-114 0 0,0 1-122 0 0,0-1-1052 0 0,0 6-1138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6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51 6592 0 0,'0'0'149'0'0,"0"0"23"0"0,0 0 11 0 0,-3 0-30 0 0,-2-1-151 0 0,2-1 55 0 0,0 0 47 0 0,0-1 38 0 0,-1-2 147 0 0,4 5-257 0 0,0-1 0 0 0,-1 1 0 0 0,1 0-1 0 0,-1-1 1 0 0,1 1 0 0 0,-1 0 0 0 0,0 0 0 0 0,1-1 0 0 0,-1 1 0 0 0,1 0 0 0 0,-1 0 0 0 0,1 0-1 0 0,-1 0 1 0 0,1 0 0 0 0,-1 0 0 0 0,0 0-32 0 0,-5-3 576 0 0,-5-8 1 0 0,6 8-21 0 0,-1 2-283 0 0,-1-1-36 0 0,1-2 11 0 0,-2-2 84 0 0,6 4-96 0 0,0 1-58 0 0,0 0-48 0 0,1 1-43 0 0,-2-1-26 0 0,1 1-36 0 0,-3 1-27 0 0,4 0 26 0 0,0-1 43 0 0,-12-1 173 0 0,-7 0 88 0 0,6 2-143 0 0,3 0-82 0 0,3 2-71 0 0,0 2 27 0 0,6-4-45 0 0,1 0 0 0 0,-1 0 0 0 0,1-1-1 0 0,-1 1 1 0 0,1 0 0 0 0,-1 0 0 0 0,0-1 0 0 0,1 1-1 0 0,-1-1 1 0 0,0 1 0 0 0,1-1 0 0 0,-1 0-1 0 0,0 0 1 0 0,0 0-14 0 0,-14 4 165 0 0,0 9 35 0 0,-1 0 1 0 0,6-8-73 0 0,0 1-30 0 0,0 2-58 0 0,3 1-4 0 0,0-1-1 0 0,0 1 0 0 0,-5 9-35 0 0,4 1 16 0 0,8-16-12 0 0,0 0 0 0 0,1-1 0 0 0,-1 1 0 0 0,0-1 1 0 0,0 1-1 0 0,0-1 0 0 0,-1 1 1 0 0,1-1-1 0 0,0 0 0 0 0,-1 0 1 0 0,1 0-1 0 0,-1 0 0 0 0,0 0 1 0 0,0 1-5 0 0,0-2 1 0 0,1 1 1 0 0,-1 0-1 0 0,1-1 1 0 0,-1 1-1 0 0,1 0 1 0 0,0 0 0 0 0,0 0-1 0 0,0 0 1 0 0,0 0-1 0 0,0 0 1 0 0,1 1-2 0 0,-3 20 57 0 0,3-21-48 0 0,0 0 1 0 0,0 0-1 0 0,0 0 0 0 0,0 0 0 0 0,-1-1 1 0 0,1 1-1 0 0,-1 0 0 0 0,1 0 0 0 0,-1 0 0 0 0,0-1 1 0 0,0 1-1 0 0,1 0 0 0 0,-1-1 0 0 0,-1 1-9 0 0,1 0 10 0 0,0 0-1 0 0,0-1 1 0 0,0 1-1 0 0,0 0 1 0 0,1-1-1 0 0,-1 1 0 0 0,1 0 1 0 0,-1 0-1 0 0,1 0 1 0 0,-1-1-1 0 0,1 1 1 0 0,0 0-1 0 0,0 0 1 0 0,0 1-10 0 0,-1 6 31 0 0,1-6-24 0 0,-1 0-1 0 0,1 0 1 0 0,0 0 0 0 0,0 0-1 0 0,0 0 1 0 0,1 0-1 0 0,-1 0 1 0 0,1 0-1 0 0,0 0 1 0 0,-1 0 0 0 0,2 1-7 0 0,9 13 80 0 0,-6-4 0 0 0,6-7-64 0 0,-7 0-16 0 0,-4-6 0 0 0,0 0 0 0 0,0 1 0 0 0,0-1 0 0 0,0 1 0 0 0,0-1 0 0 0,0 0 0 0 0,1 1 0 0 0,-1-1 0 0 0,0 0 0 0 0,0 1 0 0 0,1-1 0 0 0,-1 0 0 0 0,0 1 0 0 0,0-1 0 0 0,1 0 0 0 0,-1 0 0 0 0,0 1 0 0 0,1-1 0 0 0,-1 0 0 0 0,0 0 0 0 0,1 0 0 0 0,-1 1 0 0 0,0-1 0 0 0,1 0 0 0 0,-1 0 0 0 0,1 0 0 0 0,-1 0 0 0 0,0 0 0 0 0,1 0 0 0 0,-1 0 0 0 0,1 0 0 0 0,-1 0 0 0 0,0 0 0 0 0,1 0 0 0 0,-1 0 0 0 0,1 0 0 0 0,-1 0 0 0 0,0 0 0 0 0,1 0 0 0 0,-1 0 0 0 0,0 0 0 0 0,1-1 0 0 0,-1 1 0 0 0,0 0 0 0 0,1 0 0 0 0,-1-1 0 0 0,0 1 0 0 0,1 0 0 0 0,-1 0 0 0 0,8-5 1 0 0,3-1 38 0 0,3 3 70 0 0,2 1 14 0 0,3-5-28 0 0,-8 2-38 0 0,5 0 29 0 0,-3 1-43 0 0,-10 3-40 0 0,0 0 0 0 0,1-1 1 0 0,-1 1-1 0 0,0-1 0 0 0,0 0 0 0 0,0 1 1 0 0,2-3-4 0 0,8-8 37 0 0,0 0-16 0 0,0 1 1 0 0,1 0-1 0 0,8-4-21 0 0,-12 7 4 0 0,-1 1 1 0 0,0-1-1 0 0,0-1 1 0 0,4-5-5 0 0,6-6 46 0 0,-15 15-44 0 0,1-1-1 0 0,-1 0 1 0 0,0 0-1 0 0,-1-1 1 0 0,1 1 0 0 0,-1-1-2 0 0,0 1 1 0 0,-3 4-1 0 0,1-1 0 0 0,0 1 1 0 0,-1-1-1 0 0,1 1 0 0 0,-1 0 1 0 0,0-1-1 0 0,0 1 0 0 0,0-1 1 0 0,0-1-1 0 0,-1 0 7 0 0,4-2 36 0 0,8-7-32 0 0,-8-1-23 0 0,-3 14 11 0 0,0 0 0 0 0,0 0 1 0 0,0 0-1 0 0,0 0 0 0 0,0 0 1 0 0,0 0-1 0 0,0-1 0 0 0,0 1 1 0 0,0 0-1 0 0,0 0 0 0 0,0 0 1 0 0,0 0-1 0 0,0 0 0 0 0,0 0 1 0 0,0 0-1 0 0,0 0 0 0 0,0 0 1 0 0,0 0-1 0 0,0-1 0 0 0,0 1 1 0 0,0 0-1 0 0,0 0 0 0 0,0 0 1 0 0,0 0-1 0 0,0 0 0 0 0,0 0 1 0 0,0 0-1 0 0,0 0 1 0 0,0 0-1 0 0,0 0 0 0 0,0 0 1 0 0,0 0-1 0 0,0-1 0 0 0,1 1 1 0 0,-1 0-1 0 0,0 0 0 0 0,0 0 1 0 0,0 0-1 0 0,0 0 0 0 0,0 0 1 0 0,0 0-1 0 0,0 0 0 0 0,0 0 1 0 0,0 0-1 0 0,0 0 0 0 0,1 0 1 0 0,-1 0-1 0 0,0 0 0 0 0,0 0 1 0 0,0 0-1 0 0,0 0 0 0 0,0 0 1 0 0,0 0-1 0 0,0 0 0 0 0,0 0 1 0 0,0 0-1 0 0,1 0 1 0 0,-1 0 3 0 0,1 0-1 0 0,-1 0 1 0 0,0 1-1 0 0,1-1 1 0 0,-1 0-1 0 0,1 0 1 0 0,-1 0-1 0 0,1 0 1 0 0,-1 0-1 0 0,1 1 1 0 0,-1-1-1 0 0,0 0 1 0 0,1 0-1 0 0,-1 0 1 0 0,0 1 0 0 0,1-1-1 0 0,-1 0 1 0 0,1 1-1 0 0,-1-1-2 0 0,1 2 15 0 0,0-1-1 0 0,-1 0 1 0 0,1 1-1 0 0,0-1 1 0 0,-1 0 0 0 0,1 1-1 0 0,-1-1 1 0 0,0 1-1 0 0,1-1 1 0 0,-1 1-1 0 0,0 0-14 0 0,1 23 137 0 0,-2-8-132 0 0,0-7-60 0 0,1-2-57 0 0,0 70 200 0 0,0 101-58 0 0,0-124 22 0 0,0 0 61 0 0,0-15 16 0 0,0 0 51 0 0,0 0 60 0 0,0 0 66 0 0,4-16-138 0 0,6-1 40 0 0,-10-22-192 0 0,1 1-1 0 0,-1-1 0 0 0,1 1 0 0 0,-1-1 0 0 0,0 1 0 0 0,1-1 0 0 0,-1 1 0 0 0,0-1 0 0 0,0 1 0 0 0,0-1-15 0 0,0 1 14 0 0,0-1 0 0 0,0 1-1 0 0,0-1 1 0 0,0 1 0 0 0,0-1 0 0 0,0 1-1 0 0,1-1 1 0 0,-1 1 0 0 0,1-1-1 0 0,-1 1-13 0 0,11 11 136 0 0,-8-10-25 0 0,-2 0-44 0 0,-1 2-23 0 0,-1 0 1 0 0,1-4-24 0 0,0-1-18 0 0,0 0 0 0 0,0 0-1 0 0,0 0 1 0 0,0 0 0 0 0,0 0-1 0 0,0 0 1 0 0,0 0 0 0 0,0 0-1 0 0,0 1 1 0 0,0-1 0 0 0,0 0-1 0 0,0 0 1 0 0,0 0 0 0 0,0 0-1 0 0,0 0 1 0 0,0 0 0 0 0,0 0-1 0 0,0 0 1 0 0,0 0 0 0 0,0 0-1 0 0,0 1 1 0 0,0-1 0 0 0,0 0-1 0 0,0 0 1 0 0,0 0 0 0 0,0 0-1 0 0,0 0 1 0 0,0 0 0 0 0,0 0-1 0 0,0 0 1 0 0,1 0 0 0 0,-1 0-1 0 0,0 0 1 0 0,0 0 0 0 0,0 0-1 0 0,0 0 1 0 0,0 0 0 0 0,0 1-1 0 0,0-1 1 0 0,0 0 0 0 0,0 0-1 0 0,0 0 1 0 0,0 0 0 0 0,1 0-1 0 0,-1 0 1 0 0,0 0 0 0 0,0 0-1 0 0,0 0 1 0 0,0 0 0 0 0,0 0-1 0 0,0 0 1 0 0,0 0 0 0 0,0 0-1 0 0,0 0 1 0 0,0 0 0 0 0,1-1-1 0 0,-1 1-2 0 0,1 1 18 0 0,1-1-1 0 0,-1 0 0 0 0,0 0 0 0 0,1 0 1 0 0,-1 1-1 0 0,0-1 0 0 0,1 1 0 0 0,-1-1 0 0 0,0 1 1 0 0,1 0-18 0 0,10 8 122 0 0,-8-6-35 0 0,-1-2-41 0 0,7-2-18 0 0,-8 1-4 0 0,-1 0-19 0 0,0 0 0 0 0,-1 0-1 0 0,1 0 1 0 0,0 0-1 0 0,-1 0 1 0 0,1 0-1 0 0,0 0 1 0 0,0-1 0 0 0,-1 1-1 0 0,1 0 1 0 0,0 0-1 0 0,-1-1 1 0 0,1 1-1 0 0,-1 0 1 0 0,1-1-1 0 0,0 1 1 0 0,-1 0 0 0 0,1-1-1 0 0,-1 1 1 0 0,1-1-1 0 0,-1 1 1 0 0,1-1-1 0 0,-1 1 1 0 0,1-1 0 0 0,-1 0-1 0 0,1 1-4 0 0,4-6 35 0 0,6 3-47 0 0,-9 3 2 0 0,-1 0 0 0 0,1 0 0 0 0,0 0 0 0 0,0-1 0 0 0,-1 1 0 0 0,1-1 0 0 0,0 1 0 0 0,-1-1 0 0 0,1 1 0 0 0,-1-1 1 0 0,1 0-1 0 0,-1 0 0 0 0,1 0 0 0 0,-1 0 10 0 0,8-4-41 0 0,-5 3 22 0 0,0-1-41 0 0,0 1-40 0 0,0 0-34 0 0,4-1-224 0 0,-1-1-91 0 0,-6 3 323 0 0,13-4-1187 0 0,-13 4 1215 0 0,-1 0 0 0 0,0 1 0 0 0,1-1 1 0 0,-1 0-1 0 0,0 0 0 0 0,1 0 0 0 0,-1 0 0 0 0,0 0 0 0 0,0 1 0 0 0,0-1 0 0 0,0 0 0 0 0,0 0 0 0 0,0 0 1 0 0,0-1 97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13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6272 0 0,'0'0'141'0'0,"0"0"23"0"0,0 0 11 0 0,0 0-56 0 0,0 0 2 0 0,0 0 53 0 0,0 0 161 0 0,0 0 293 0 0,0 0 20 0 0,0 3-19 0 0,0 2-422 0 0,5 7 586 0 0,-2-8-503 0 0,0-1-132 0 0,-2-1-128 0 0,1-1-42 0 0,0 2 462 0 0,-2 0-56 0 0,3 9-54 0 0,8 3 44 0 0,-10-13-211 0 0,1-1-39 0 0,-1 3 35 0 0,-1 0-86 0 0,-1 1-46 0 0,1-2 61 0 0,-1 27 524 0 0,0 3-45 0 0,1-12-261 0 0,2-6-123 0 0,0-2-83 0 0,4 3 72 0 0,-1-3-33 0 0,-2 10 30 0 0,-4-10-82 0 0,1 8 76 0 0,4-3 23 0 0,-2-11-142 0 0,1-1-1 0 0,-1 1 0 0 0,0 0 0 0 0,-1 0-1 0 0,0 0 1 0 0,0 0 0 0 0,0 0 0 0 0,-1 3-53 0 0,0 17 116 0 0,-1-13-29 0 0,0 0 0 0 0,1 0 1 0 0,1-1-1 0 0,1 1 1 0 0,0 2-88 0 0,4 0 77 0 0,0 2 19 0 0,-4 0 17 0 0,-2-12-72 0 0,1 0 0 0 0,0 0 0 0 0,0 0 0 0 0,1-1 0 0 0,1 5-41 0 0,-1-5 42 0 0,0 1 1 0 0,-1 0-1 0 0,0-1 0 0 0,0 1 0 0 0,0 4-42 0 0,1 9 130 0 0,5-2-40 0 0,-1-1-2 0 0,-4 0 36 0 0,-1-1-6 0 0,5 3-21 0 0,0-2-24 0 0,-4 5 20 0 0,-2-7-17 0 0,4 3 41 0 0,0-4-56 0 0,5 12 73 0 0,0 0-1 0 0,-4-11-75 0 0,-2 5 83 0 0,-1 0 49 0 0,3-8-102 0 0,2 8 62 0 0,-5-3 41 0 0,-3-10-127 0 0,2-4-17 0 0,13 23 58 0 0,-14-24-105 0 0,1 1 0 0 0,-1-1 0 0 0,1 1 0 0 0,-1-1 0 0 0,0 1 0 0 0,0-1 0 0 0,1 1 0 0 0,-1-1 0 0 0,0 1 0 0 0,0-1 0 0 0,-1 0 1 0 0,1 0 0 0 0,0 0 0 0 0,0 0-1 0 0,0 0 1 0 0,0 0 0 0 0,1 0 0 0 0,-1-1-1 0 0,0 1 1 0 0,0 0 0 0 0,0 0 0 0 0,1 0 0 0 0,-1 0-1 0 0,0 0 1 0 0,1 0-1 0 0,0-1 4 0 0,-1 1-1 0 0,1-1 1 0 0,0 0-1 0 0,-1 1 1 0 0,1-1-1 0 0,0 0 1 0 0,-1 0-1 0 0,1 1 1 0 0,0-1 0 0 0,0 0-1 0 0,-1 0 1 0 0,1 0-1 0 0,0 0 1 0 0,-1 0-1 0 0,1 0-3 0 0,-1 0 0 0 0,3 0 70 0 0,-3 0 15 0 0,0 0-38 0 0,0 0-102 0 0,0 0-38 0 0,0 0-77 0 0,0 0 33 0 0,0 0-34 0 0,0 0-134 0 0,0 0-39 0 0,0-3-917 0 0,0-11-60 0 0</inkml:trace>
  <inkml:trace contextRef="#ctx0" brushRef="#br0" timeOffset="511.02">34 164 5904 0 0,'0'0'132'0'0,"0"0"17"0"0,0 0 11 0 0,0 0-47 0 0,0 0 3 0 0,0 0 54 0 0,0 0 152 0 0,0-3 280 0 0,0-8 26 0 0,0 11-618 0 0,0 0 1 0 0,0 0-1 0 0,0 0 1 0 0,-1 0-1 0 0,1 0 1 0 0,0 0-1 0 0,0 0 1 0 0,0 0-1 0 0,0 0 1 0 0,0-1-1 0 0,0 1 1 0 0,0 0-1 0 0,0 0 1 0 0,0 0-1 0 0,0 0 1 0 0,0 0-1 0 0,0 0 1 0 0,1 0-1 0 0,-1 0 1 0 0,0 0-1 0 0,0 0 1 0 0,0-1-1 0 0,0 1 1 0 0,0 0-1 0 0,0 0 1 0 0,0 0-1 0 0,0 0 1 0 0,0 0-1 0 0,0 0 1 0 0,0 0-1 0 0,0 0 1 0 0,0 0-1 0 0,0 0 1 0 0,0 0-1 0 0,0 0 1 0 0,1 0-1 0 0,-1 0 1 0 0,0 0-1 0 0,0 0 1 0 0,0-1-1 0 0,0 1 1 0 0,0 0-1 0 0,0 0 1 0 0,0 0-1 0 0,0 0 1 0 0,0 0-1 0 0,0 0 1 0 0,1 0-1 0 0,-1 0 1 0 0,0 0-1 0 0,0 0 1 0 0,0 0-1 0 0,0 0 1 0 0,0 1-1 0 0,0-1 1 0 0,0 0-1 0 0,0 0-10 0 0,22 0 1050 0 0,-10 0-576 0 0,1 0-41 0 0,0 0-45 0 0,1 0-51 0 0,-1 0-55 0 0,1 0-62 0 0,1 0-73 0 0,2 0 68 0 0,51 0 655 0 0,-39 0-580 0 0,1-5-58 0 0,-3-3-95 0 0,-24 7-128 0 0,11-2 62 0 0,3 2-6 0 0,1 0-3 0 0,4-10 30 0 0,5 5-18 0 0,-11 0-28 0 0,-12 5-35 0 0,-1-1-1 0 0,0 1 0 0 0,1 0 1 0 0,-1 0-1 0 0,1 1 1 0 0,0-1-1 0 0,-1 1 1 0 0,2-1-11 0 0,20 1 56 0 0,21 0-48 0 0,-36 0 26 0 0,2 0-35 0 0,0 0-42 0 0,0 0-46 0 0,1 0-53 0 0,0 0-58 0 0,-1 0-65 0 0,0 0-69 0 0,4 0-50 0 0</inkml:trace>
  <inkml:trace contextRef="#ctx0" brushRef="#br0" timeOffset="1035.59">165 639 6592 0 0,'0'0'149'0'0,"0"0"23"0"0,0 0 11 0 0,0 0-60 0 0,0 0-1 0 0,0 0 52 0 0,0 0 156 0 0,0 0 290 0 0,0 0 20 0 0,0 0-21 0 0,0 0-118 0 0,0 0-56 0 0,0 0-11 0 0,0 0-14 0 0,0 0-50 0 0,0 0-18 0 0,0 0-6 0 0,0 0-6 0 0,0 0-18 0 0,0 0-8 0 0,2 0-2 0 0,8 0-112 0 0,1 0 69 0 0,29 0 809 0 0,-23 0-662 0 0,-8 0-246 0 0,0 0-38 0 0,-1 0-47 0 0,0 0-55 0 0,4-1 91 0 0,1-6 10 0 0,0 1-5 0 0,-1 4-13 0 0,-2 2 17 0 0,-2 0-34 0 0,17 0 136 0 0,-13 0-95 0 0,1 0 74 0 0,3 0 109 0 0,-12 0-311 0 0,1-1 1 0 0,-1 1 0 0 0,0-1-1 0 0,0 0 1 0 0,0 0-1 0 0,0 0 1 0 0,0-1 0 0 0,0 1-1 0 0,-1-1 1 0 0,4-2-10 0 0,-3 3 1 0 0,0 0 0 0 0,1 0 0 0 0,-1 0 0 0 0,1 1 0 0 0,-1-1 1 0 0,1 1-1 0 0,0 0 0 0 0,-1 1 0 0 0,4 0-1 0 0,9-1 0 0 0,-5 0-29 0 0,15 0 21 0 0,-11 0-62 0 0,-4 0-60 0 0,0 0-97 0 0,-6 0 50 0 0,1 0-43 0 0,0 0-46 0 0,-1 0-53 0 0,1 0-55 0 0,-1 0-62 0 0,1 0-64 0 0,-1 0-70 0 0,-4 0 195 0 0,0 0-51 0 0,-1 0-45 0 0,1 0-40 0 0,0 0-146 0 0,0 0-39 0 0,0 0-177 0 0,2 0-479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0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10984 0 0,'0'-13'324'0'0,"0"10"-4"0"0,0 3-186 0 0,0 0-46 0 0,0 0 102 0 0,0 0 204 0 0,0 0 368 0 0,0 0 35 0 0,0 0-16 0 0,0 0-105 0 0,0 0-48 0 0,0 0-11 0 0,0 0-257 0 0,0 0-150 0 0,0 0-40 0 0,0 0 33 0 0,0 0 84 0 0,0 0-21 0 0,0 0-35 0 0,0 0-176 0 0,0 0-62 0 0,0 0-67 0 0,0 0-48 0 0,0 0-178 0 0,0 0-19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9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9184 0 0,'0'0'208'0'0,"0"0"33"0"0,0 0 14 0 0,3 0-42 0 0,4-1-175 0 0,6-5-29 0 0,-6 2 29 0 0,0 1 70 0 0,-1 1 20 0 0,0 2 58 0 0,5 0 182 0 0,1 0-43 0 0,0 0-42 0 0,0 0-35 0 0,2 0 8 0 0,0 0-39 0 0,5 0 52 0 0,-1 0-45 0 0,-8-1-77 0 0,-2 0-34 0 0,0-1-11 0 0,2-2 5 0 0,6-2 32 0 0,-4 5-14 0 0,-1-1-1 0 0,0 2 1 0 0,1-1-1 0 0,6 2-124 0 0,-3 0 104 0 0,0-1 8 0 0,-1 0-53 0 0,-3 1-39 0 0,-4-1-22 0 0,0 0 1 0 0,-1 0 0 0 0,1-1-1 0 0,0 0 1 0 0,4-1 1 0 0,6-3 0 0 0,-10 3 9 0 0,0 0 0 0 0,-1 0-1 0 0,1 1 1 0 0,0 0 0 0 0,0 0 0 0 0,1 1-9 0 0,21 1 10 0 0,-17 0-10 0 0,0 0 0 0 0,1-2 0 0 0,-1 1 1 0 0,0-1-1 0 0,9-3 0 0 0,-4-2 0 0 0,-14 5 0 0 0,0 0 0 0 0,1 0 0 0 0,-1 0 0 0 0,1 0 0 0 0,-1 0 0 0 0,1 0 0 0 0,-1 1 0 0 0,3 0 0 0 0,30 0 1 0 0,-15 0 82 0 0,-6 0-37 0 0,-5 0 6 0 0,6 0 46 0 0,-13 0-34 0 0,-3 2 0 0 0,0-1-62 0 0,0-1-1 0 0,0 1 1 0 0,0-1 0 0 0,0 1 0 0 0,0-1 0 0 0,0 1 0 0 0,0-1 0 0 0,0 0 0 0 0,0 1 0 0 0,-1-1 0 0 0,1 1 0 0 0,0-1 0 0 0,0 1 0 0 0,0-1 0 0 0,0 0 0 0 0,-1 1 0 0 0,1-1 0 0 0,0 0 0 0 0,0 1 0 0 0,-1-1 0 0 0,1 0 0 0 0,0 1-1 0 0,-1-1 1 0 0,1 0 0 0 0,0 1 0 0 0,-1-1 0 0 0,1 0 0 0 0,0 0 0 0 0,-1 0 0 0 0,1 1 0 0 0,-1-1-2 0 0,-6 5 20 0 0,7-4-15 0 0,-1-1 1 0 0,1 1 0 0 0,-1 0-1 0 0,1 0 1 0 0,0 0 0 0 0,0 0 0 0 0,-1-1-1 0 0,1 1 1 0 0,0 0 0 0 0,0 0-1 0 0,0 0 1 0 0,0 0 0 0 0,0 0 0 0 0,0 1-6 0 0,0-2 4 0 0,0 1 1 0 0,0 0-1 0 0,0 0 1 0 0,0-1-1 0 0,0 1 1 0 0,0 0-1 0 0,0 0 1 0 0,-1-1-1 0 0,1 1 1 0 0,0 0-1 0 0,0-1 1 0 0,-1 1-1 0 0,1 0 1 0 0,-1-1-1 0 0,1 1 1 0 0,0 0-1 0 0,-1-1-4 0 0,-9 7 21 0 0,9-7-21 0 0,0 1-1 0 0,0-1 1 0 0,-1 1 0 0 0,1 0 0 0 0,0-1 0 0 0,0 1 0 0 0,0 0 0 0 0,0 0 0 0 0,0 0 0 0 0,0 0 0 0 0,0 0 0 0 0,1 0 0 0 0,-1 0 0 0 0,0 0 0 0 0,0 0 0 0 0,1 1-1 0 0,-1-1 1 0 0,1 1 0 0 0,-1-1 0 0 0,1 1 0 0 0,0-1 0 0 0,0 0 0 0 0,0 1 0 0 0,-1 0 0 0 0,1-1 0 0 0,1 1 0 0 0,-1-1 1 0 0,0 1 1 0 0,0-1-1 0 0,-1 1 1 0 0,1-1 0 0 0,0 1-1 0 0,0-1 1 0 0,-1 1-1 0 0,1-1 1 0 0,-1 1-1 0 0,1-1-1 0 0,-30 48 162 0 0,13-19-74 0 0,5-6-20 0 0,5 7-45 0 0,6-25-24 0 0,0 0 1 0 0,0 0-1 0 0,-1 0 1 0 0,0 0-1 0 0,0 0 1 0 0,-2 4 0 0 0,-23 38 21 0 0,18-32-7 0 0,1 1 1 0 0,0-1 0 0 0,0 1 0 0 0,2 0-15 0 0,-1 5 28 0 0,-7 20 67 0 0,-3 2-95 0 0,8-24 58 0 0,-1-1 1 0 0,-1 1-59 0 0,-14 24 64 0 0,14-9 0 0 0,-11-2 10 0 0,16-11 3 0 0,4-11-34 0 0,-1-1 14 0 0,-1-1 0 0 0,0 1 0 0 0,0-1 0 0 0,-1 0 1 0 0,-5 7-58 0 0,-3 8 162 0 0,2 11 22 0 0,5-12-67 0 0,4-5 40 0 0,2-16-141 0 0,0-1 0 0 0,0 1 0 0 0,0-1 0 0 0,-1 1 0 0 0,1-1 0 0 0,0 1 1 0 0,-1-1-1 0 0,1 1 0 0 0,0-1 0 0 0,-1 1-16 0 0,-4 6 71 0 0,4-6-55 0 0,0-1 0 0 0,0 1-1 0 0,0-1 1 0 0,0 1 0 0 0,0-1-1 0 0,1 1 1 0 0,-1 0 0 0 0,1-1-1 0 0,-1 1 1 0 0,1 0 0 0 0,-1-1-1 0 0,1 1 1 0 0,0 0-1 0 0,0 0-15 0 0,0 3 50 0 0,0 2 11 0 0,0 0 2 0 0,0 4 38 0 0,0-8-21 0 0,0-3-5 0 0,0 0-9 0 0,0 0-2 0 0,0 0-22 0 0,0 0-97 0 0,0 0-45 0 0,-2-12-294 0 0,2 2 44 0 0,1 1-53 0 0,-1 5 150 0 0,1 0-40 0 0,-1-1-250 0 0,0 3 226 0 0,0 1-34 0 0,0 0-26 0 0,0 1-52 0 0,0-1-46 0 0,0 1-40 0 0,0 0-149 0 0,0 0-40 0 0,0-1-179 0 0,0 1-484 0 0</inkml:trace>
  <inkml:trace contextRef="#ctx0" brushRef="#br0" timeOffset="659.02">475 99 6992 0 0,'0'0'157'0'0,"0"0"23"0"0,0 0 12 0 0,0 0 48 0 0,0 0-93 0 0,0 0 122 0 0,0 3 227 0 0,1-2-412 0 0,-1 3 94 0 0,1 4 181 0 0,-3 7 323 0 0,0-10-421 0 0,-9 9-3 0 0,8 2-23 0 0,3-16-217 0 0,0 1-1 0 0,0 0 1 0 0,0-1-1 0 0,0 1 0 0 0,0 0 1 0 0,0 0-1 0 0,0-1 1 0 0,-1 1-1 0 0,1 0 1 0 0,0-1-1 0 0,0 1 0 0 0,0 0 1 0 0,-1-1-1 0 0,1 1 1 0 0,-1 0-1 0 0,1-1 1 0 0,0 1-1 0 0,-1-1 0 0 0,1 1 1 0 0,-1-1-1 0 0,1 1 1 0 0,-1-1-1 0 0,1 1 0 0 0,-1-1 1 0 0,0 1-1 0 0,1-1-17 0 0,-1 0 19 0 0,0 1-1 0 0,1-1 1 0 0,-1 1-1 0 0,1-1 1 0 0,-1 1-1 0 0,1-1 1 0 0,-1 1-1 0 0,1-1 1 0 0,-1 1-1 0 0,1-1 1 0 0,0 1-1 0 0,-1 0 0 0 0,1-1 1 0 0,0 1-1 0 0,-1 0 1 0 0,1-1-1 0 0,0 1 1 0 0,0 0-1 0 0,0-1 1 0 0,0 1-1 0 0,-1 0 1 0 0,1-1-1 0 0,0 1 1 0 0,0 0-1 0 0,0 0 1 0 0,1-1-19 0 0,-2 9 156 0 0,0-1-48 0 0,-2 0-27 0 0,-2 3-17 0 0,1 0 3 0 0,-2 7 55 0 0,1-1-40 0 0,0 0-4 0 0,-1 2 37 0 0,-5 6-1 0 0,7-18-62 0 0,0 1 0 0 0,1 0 1 0 0,-2 7-53 0 0,-1 17 136 0 0,-5 1 4 0 0,7-14-54 0 0,3-11-38 0 0,-1-1-1 0 0,-1 1 1 0 0,1 0-1 0 0,-1-1 1 0 0,-1 2-48 0 0,-4 7 82 0 0,3-7-18 0 0,0 0 0 0 0,1 0-1 0 0,0 1 1 0 0,0 2-64 0 0,0 7 98 0 0,2-11-48 0 0,0-1 1 0 0,0 1-1 0 0,0 0 1 0 0,-1-1 0 0 0,-1 2-51 0 0,-2 4 68 0 0,-2 9 83 0 0,-3 7 52 0 0,3-14-123 0 0,-4 9 69 0 0,6-3-38 0 0,5-16-86 0 0,0 0-1 0 0,-1-1 0 0 0,0 1 1 0 0,1 0-1 0 0,-2-1 0 0 0,1 0 1 0 0,-1 1-25 0 0,1-1 32 0 0,-1 1 1 0 0,0 0-1 0 0,1-1 1 0 0,0 1-1 0 0,0 0 1 0 0,0 2-33 0 0,1-1 32 0 0,-1-1 0 0 0,0-1 0 0 0,0 1 0 0 0,-1 0 0 0 0,1 0 0 0 0,-2 1-32 0 0,-6 16 98 0 0,6-11-38 0 0,-1 2 38 0 0,-23 37 282 0 0,27-47-354 0 0,0 1 0 0 0,1-1 0 0 0,-1 1 0 0 0,1 0 0 0 0,-1-1 0 0 0,1 1 1 0 0,0 0-1 0 0,1 0 0 0 0,-1 1-26 0 0,1 3 65 0 0,-1-5 35 0 0,0-3 15 0 0,0 0 5 0 0,0 0 0 0 0,0 0-1 0 0,0 0-6 0 0,0 0-1 0 0,0 0 0 0 0,0 0-1 0 0,0 0-6 0 0,0 0-1 0 0,10 0 82 0 0,11 1 17 0 0,-3-5-96 0 0,7-9 35 0 0,-12 5-101 0 0,-2 2-26 0 0,-10 5-10 0 0,1 1 0 0 0,-1-1 0 0 0,1 1 0 0 0,-1-1 0 0 0,1 1 0 0 0,-1 0 1 0 0,1 0-1 0 0,-1 0 0 0 0,1 0 0 0 0,-1 0-5 0 0,1 0 2 0 0,-1 0 1 0 0,1 0 0 0 0,-1 0-1 0 0,1 0 1 0 0,-1-1 0 0 0,1 1-1 0 0,-1 0 1 0 0,1-1-1 0 0,-1 1 1 0 0,1-1-3 0 0,6-3 20 0 0,19-8 24 0 0,50-15 63 0 0,-74 25-103 0 0,0 2 1 0 0,1-1-1 0 0,-1 0 1 0 0,1 1-1 0 0,-1 0 1 0 0,1-1-1 0 0,-1 1 1 0 0,1 1-5 0 0,17-3 28 0 0,11-9-18 0 0,1 6-10 0 0,-29 4 0 0 0,9-3 0 0 0,0 1 0 0 0,0 1 0 0 0,1 0 0 0 0,8 0 0 0 0,-13 2 0 0 0,-1-1 0 0 0,1 0 0 0 0,-1-1 0 0 0,0 1 0 0 0,4-2 0 0 0,-5 0 0 0 0,0 2 0 0 0,1-1 0 0 0,0 1 0 0 0,-1 0 0 0 0,3 1 0 0 0,6 0 1 0 0,-9 0 7 0 0,-1 1 1 0 0,1-2 0 0 0,0 1 0 0 0,-1-1 0 0 0,1 0 0 0 0,0 0-9 0 0,6-6 13 0 0,-11 7-10 0 0,-1-1 1 0 0,1 0 0 0 0,-1 0-1 0 0,1 0 1 0 0,0 1-1 0 0,-1-1 1 0 0,1 1 0 0 0,0-1-1 0 0,-1 1 1 0 0,1 0 0 0 0,0-1-1 0 0,0 1 1 0 0,-1 0 0 0 0,1 0-4 0 0,61 0 10 0 0,-54 0-21 0 0,-4 0-32 0 0,-3 0-46 0 0,-1 0-97 0 0,-1 0-149 0 0,0 0-1 0 0,-1 2 158 0 0,0 0 34 0 0,-2 0-55 0 0,1 1 70 0 0,-2 0 33 0 0,2-2 30 0 0,1 0-51 0 0,-2 2-513 0 0,3-3 482 0 0,0 0 21 0 0,0 0-10 0 0,0 0-39 0 0,0 0-7 0 0,0 0-40 0 0,0 0-45 0 0,0 0-50 0 0,0 0-56 0 0,0 0-50 0 0,0 0-45 0 0,0 0-39 0 0,0 0-147 0 0,0 0-38 0 0,0 0-177 0 0,0 0-477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8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510 1 8552 0 0,'0'0'190'0'0,"0"0"28"0"0,0 0 11 0 0,0 0 52 0 0,0 2 135 0 0,0-1-393 0 0,0-1 0 0 0,0 1 0 0 0,0-1-1 0 0,0 1 1 0 0,0-1 0 0 0,0 1-1 0 0,0-1 1 0 0,0 1 0 0 0,0-1 0 0 0,0 1-1 0 0,-1-1 1 0 0,1 1 0 0 0,0-1 0 0 0,0 1-1 0 0,-1-1 1 0 0,1 1 0 0 0,0-1 0 0 0,0 1-1 0 0,-1-1 1 0 0,1 0 0 0 0,0 1-1 0 0,-1-1 1 0 0,1 0 0 0 0,-1 1 0 0 0,1-1-1 0 0,0 0 1 0 0,-1 1 0 0 0,1-1 0 0 0,-1 0-1 0 0,1 0 1 0 0,-1 0 0 0 0,1 1-1 0 0,-1-1 1 0 0,1 0 0 0 0,-1 0 0 0 0,1 0-1 0 0,-1 0 1 0 0,1 0 0 0 0,-1 0 0 0 0,1 0-1 0 0,-1 0 1 0 0,0 0-23 0 0,-1 0 464 0 0,-1 3-95 0 0,-8 8-45 0 0,5-9-10 0 0,-6 2-31 0 0,-3 6-1 0 0,10-7-39 0 0,-4-2-83 0 0,-3 5 23 0 0,10-5-156 0 0,1 1 0 0 0,-1-1 1 0 0,0-1-1 0 0,0 1 0 0 0,0 0 0 0 0,0 0 0 0 0,0-1 0 0 0,0 1 0 0 0,0-1 1 0 0,0 1-1 0 0,0-1 0 0 0,-1 0-27 0 0,-10 2 147 0 0,-3 5 17 0 0,-7 3 52 0 0,-2 5-69 0 0,4-2 6 0 0,-15 6 148 0 0,23-10-199 0 0,-12 6 131 0 0,1 1 13 0 0,10-7-120 0 0,0 1 24 0 0,0 2-59 0 0,-1 3-42 0 0,-6 8-40 0 0,3-4 4 0 0,7-9-13 0 0,9-8 0 0 0,0 0 0 0 0,-1 0 0 0 0,1 0 0 0 0,0 0 0 0 0,0 1 0 0 0,1-1 0 0 0,-1 0 0 0 0,0 1 0 0 0,1-1 0 0 0,0 1 0 0 0,-1 0 0 0 0,-1 11 0 0 0,3-12 0 0 0,-1 1 0 0 0,1-1 0 0 0,-1 0 0 0 0,0 1 0 0 0,0-1 0 0 0,0 0 0 0 0,0 1 0 0 0,0-1 0 0 0,0 0 0 0 0,0 0 0 0 0,-1 0 0 0 0,1 0 0 0 0,-1 0 0 0 0,0 0 0 0 0,-2 2 1 0 0,1 0 1 0 0,-1 0-1 0 0,1 0 1 0 0,0 1 0 0 0,0-1-1 0 0,0 1 1 0 0,1 0 0 0 0,0 0-1 0 0,-1 1-1 0 0,-6 18 96 0 0,1 0 27 0 0,6-4-92 0 0,1-7-30 0 0,1-10 0 0 0,0 0 1 0 0,-1 1 0 0 0,1-1 0 0 0,1 0 0 0 0,-1 1 0 0 0,0-1 0 0 0,1 0 0 0 0,0 1 0 0 0,-1-1 0 0 0,2 1-2 0 0,0 1 27 0 0,1 2 17 0 0,1-1 0 0 0,-1 1 0 0 0,1-1 0 0 0,0 0 0 0 0,1 0 0 0 0,0 0-44 0 0,18 19 156 0 0,-13-14-51 0 0,0 0 0 0 0,1-1-1 0 0,0 0 1 0 0,8 5-105 0 0,-5-6 58 0 0,-6-3-12 0 0,1 0 1 0 0,0 0 0 0 0,0-1-1 0 0,1 0 1 0 0,-1 0-1 0 0,3-1-46 0 0,20 2 118 0 0,-14-2-49 0 0,-11-1-24 0 0,0-1-1 0 0,0-1 0 0 0,0 0 0 0 0,0 0 0 0 0,3 0-44 0 0,8-1 133 0 0,-3 0-50 0 0,53 0 72 0 0,-65 0-151 0 0,0 0 1 0 0,-1 0-1 0 0,1 0 0 0 0,-1-1 0 0 0,1 1 0 0 0,0-1 1 0 0,-1 0-1 0 0,1 0 0 0 0,-1 0 0 0 0,1 0 1 0 0,1-1-5 0 0,-2 1 2 0 0,1 0 1 0 0,-1 0 0 0 0,1 0 0 0 0,-1 0 0 0 0,1 0-1 0 0,-1 0 1 0 0,1 1 0 0 0,0-1 0 0 0,-1 1 0 0 0,1 0-1 0 0,2 0-2 0 0,-2 0 5 0 0,1-1 0 0 0,-1 1-1 0 0,0-1 1 0 0,1 1-1 0 0,-1-1 1 0 0,0 0-1 0 0,1 0 1 0 0,-1-1-1 0 0,2 0-4 0 0,6-3 19 0 0,13-4-3 0 0,-4 2-86 0 0,2 4-80 0 0,-20 3 69 0 0,-2 0-46 0 0,0 0-93 0 0,0 0-238 0 0,0 0-427 0 0,0 0-39 0 0</inkml:trace>
  <inkml:trace contextRef="#ctx0" brushRef="#br0" timeOffset="280.89">18 492 8720 0 0,'0'0'197'0'0,"0"0"24"0"0,0 0 19 0 0,3 0-29 0 0,6-1-172 0 0,2-5-31 0 0,-4 2 14 0 0,1 1 40 0 0,-3 1 13 0 0,1 2 35 0 0,8 0 146 0 0,0 1-54 0 0,8-1 36 0 0,-14 1-122 0 0,0-2 1 0 0,0 1-1 0 0,1-1 0 0 0,7-2-116 0 0,-12 2 37 0 0,27-6 248 0 0,-22 5-169 0 0,0 0 0 0 0,0 1 0 0 0,8 0-116 0 0,2 1 163 0 0,-3-2-41 0 0,12-5 36 0 0,-9 3-79 0 0,6-1 31 0 0,-13 3-41 0 0,0 0 1 0 0,0-2-1 0 0,9-2-69 0 0,12-5 111 0 0,-5 6-72 0 0,-7 2-37 0 0,14-8-2 0 0,-24 9-28 0 0,-4 1-72 0 0,-3 0-4 0 0,1 1-45 0 0,-1-1-55 0 0,1 0-61 0 0,-1 0-14 0 0,0 0-46 0 0,1 0-41 0 0,-1 0-36 0 0,2-1-120 0 0,0 0-35 0 0,11-3-1238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6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1 494 9904 0 0,'0'0'222'0'0,"0"0"30"0"0,0 0 20 0 0,0 1-112 0 0,0 1-82 0 0,0 2-20 0 0,0 22-68 0 0,0-21 29 0 0,0-1 36 0 0,0 6 141 0 0,0 0 73 0 0,0 12 439 0 0,0-16-527 0 0,0 0-41 0 0,3-1 388 0 0,6 10-60 0 0,-8-11-344 0 0,0-1 0 0 0,0 1 0 0 0,-1-1 0 0 0,1 1 0 0 0,-1-1 0 0 0,0 1 0 0 0,0 0-124 0 0,3 1 394 0 0,1 0-282 0 0,3 1 14 0 0,-4-3 42 0 0,-3 0-10 0 0,2 10-16 0 0,9 1-53 0 0,-8-11-60 0 0,-3-3-64 0 0,0 0-59 0 0,0 0-102 0 0,3 0-17 0 0,11 0-3 0 0</inkml:trace>
  <inkml:trace contextRef="#ctx0" brushRef="#br0" timeOffset="926.33">263 68 6056 0 0,'0'0'176'0'0,"0"0"-46"0"0,0 0-15 0 0,0 0 32 0 0,0 3 115 0 0,0-1-195 0 0,0 0 38 0 0,0 2 144 0 0,0 7 435 0 0,1-7-487 0 0,0 0-62 0 0,0-1-108 0 0,2 1 127 0 0,1 1 43 0 0,2 1 81 0 0,5 4 186 0 0,5 5 163 0 0,-7-4-288 0 0,-2-2-146 0 0,-3-1-110 0 0,1 17 286 0 0,9-14-7 0 0,-4 1-135 0 0,-1 0 0 0 0,-1 1-1 0 0,0 1-226 0 0,6 8 216 0 0,-9-14-128 0 0,4 5 57 0 0,4 13 98 0 0,-9-16-141 0 0,1 4 37 0 0,6 6 6 0 0,-8-16-97 0 0,0 1 0 0 0,0-1 1 0 0,-1 1-1 0 0,0 0 1 0 0,1 2-49 0 0,3 20 192 0 0,8 2 114 0 0,-11-26-260 0 0,-2 0 0 0 0,1 0 1 0 0,0 0-1 0 0,-1 0 0 0 0,1 0 1 0 0,-1 0-1 0 0,0 0 0 0 0,0 1 1 0 0,0-1-1 0 0,0 2-46 0 0,-1-2 199 0 0,0-3 1 0 0,0 0 0 0 0,0 0 4 0 0,0 0 17 0 0,0 0 10 0 0,0 0 1 0 0,0 0-2 0 0,0 0-6 0 0,0 0-7 0 0,-1-2-59 0 0,0 0-58 0 0,1-2-16 0 0,0-2-54 0 0,-1 4 16 0 0,-4-7 28 0 0,4 8-61 0 0,0 0 1 0 0,0-1-1 0 0,0 1 0 0 0,0-1 1 0 0,0 0-1 0 0,1 1 0 0 0,-1-1 1 0 0,1 1-1 0 0,-1-1 1 0 0,1 0-1 0 0,0 0 0 0 0,-1 1 1 0 0,1-1-1 0 0,0 0-13 0 0,0 0 13 0 0,0 1-1 0 0,0-1 1 0 0,0 0-1 0 0,-1 0 0 0 0,1 1 1 0 0,-1-1-1 0 0,1 1 1 0 0,-1-1-1 0 0,1 0 1 0 0,-1 1-1 0 0,0-1 1 0 0,0 1-1 0 0,0-2-12 0 0,-1 2 6 0 0,1-1 0 0 0,0 0 0 0 0,0 0 0 0 0,1 1 0 0 0,-1-1 0 0 0,0 0 0 0 0,1 0 0 0 0,-1 0 0 0 0,1 0 0 0 0,-1 0 0 0 0,1 0 0 0 0,0 0 0 0 0,0-2-6 0 0,0 0 9 0 0,-1 0-1 0 0,1 0 1 0 0,-1 0 0 0 0,0 0-1 0 0,0 0 1 0 0,0 0 0 0 0,-1 0-1 0 0,0 0 1 0 0,1 0 0 0 0,-3-2-9 0 0,0-9 47 0 0,5-8-28 0 0,-1 14-19 0 0,1 2 0 0 0,-1 1 0 0 0,1-1 0 0 0,0 0 0 0 0,0 1 0 0 0,1-1 0 0 0,-1 1 0 0 0,3-6 0 0 0,-1 5 0 0 0,-2 4 0 0 0,0 0 0 0 0,-1 0 0 0 0,1 1 0 0 0,0-1 0 0 0,0 1 0 0 0,0 0 0 0 0,0-1 0 0 0,1 1 0 0 0,-1 0 0 0 0,1 0 0 0 0,-1-1 0 0 0,1 1 0 0 0,0 0 0 0 0,0 0 0 0 0,1-1 1 0 0,-1 0 0 0 0,1 0 0 0 0,-1-1-1 0 0,0 1 1 0 0,0-1 0 0 0,1 0-1 0 0,-2 0 12 0 0,1 0 1 0 0,0 1 0 0 0,1 0-1 0 0,-1-1 1 0 0,0 1-1 0 0,2-1-12 0 0,14-15 91 0 0,10-11 37 0 0,-8 16-129 0 0,-10 9-68 0 0,-7 4 53 0 0,-1 0-1 0 0,0 0 1 0 0,1 0-1 0 0,-1-1 1 0 0,0 1 0 0 0,0-1-1 0 0,0 1 1 0 0,0-1 0 0 0,0 0 16 0 0,6-6-47 0 0,5-5 4 0 0,-1 4 35 0 0,54-24 8 0 0,-62 32 0 0 0,0 0 0 0 0,1 0 0 0 0,-1 0 0 0 0,1 1 0 0 0,-1-1 0 0 0,1 1 0 0 0,-1 0 0 0 0,1 1 0 0 0,3 0 0 0 0,9 0 0 0 0,13-1 18 0 0,-27 0 67 0 0,-3 0 12 0 0,3 2-1 0 0,-1 1-70 0 0,7 5-12 0 0,-7-6-66 0 0,-2-1-88 0 0,0-1-140 0 0,0 0 143 0 0,0 0-54 0 0,0 1-80 0 0,0 0 85 0 0,0 0-38 0 0,0 0-42 0 0,0 0-40 0 0,0 0-37 0 0,0 0-32 0 0,0 1-242 0 0,0 0-54 0 0,0 1-789 0 0,0-1-619 0 0,0-2-1178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32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1 180 6536 0 0,'0'0'141'0'0,"0"0"23"0"0,0 0 13 0 0,0 0 30 0 0,0 0 76 0 0,0 0 33 0 0,0 0 4 0 0,0 0 5 0 0,0 3 24 0 0,0 1-222 0 0,-1-3-72 0 0,1 1 0 0 0,0 0 0 0 0,0 0 0 0 0,0 0 1 0 0,0 0-1 0 0,1 0 0 0 0,-1 0 0 0 0,0 0 0 0 0,1-1 1 0 0,-1 1-1 0 0,2 1-55 0 0,5 2 253 0 0,-7-5-240 0 0,0 1 1 0 0,1-1 0 0 0,-1 0 0 0 0,1 0-1 0 0,-1 0 1 0 0,0 1 0 0 0,1-1-1 0 0,-1 0 1 0 0,0 1 0 0 0,1-1-1 0 0,-1 0 1 0 0,0 1 0 0 0,0-1-1 0 0,1 0 1 0 0,-1 1 0 0 0,0-1-1 0 0,0 0 1 0 0,1 1 0 0 0,-1-1-1 0 0,0 1 1 0 0,0-1 0 0 0,0 1 0 0 0,0-1-1 0 0,0 0 1 0 0,0 1 0 0 0,0-1-1 0 0,0 1 1 0 0,0-1 0 0 0,0 1-1 0 0,0-1 1 0 0,0 1-14 0 0,3 4 299 0 0,-2-4-266 0 0,0 1 1 0 0,0-1-1 0 0,0 0 1 0 0,0 1 0 0 0,0-1-1 0 0,0 1 1 0 0,0-1-1 0 0,0 1 1 0 0,-1-1-1 0 0,1 1 1 0 0,0 1-34 0 0,1 10 261 0 0,-2-5-74 0 0,1 1 52 0 0,1 2-54 0 0,4 0-36 0 0,-1-3-34 0 0,4 14 181 0 0,-1 0-58 0 0,-5-11-88 0 0,1 0 0 0 0,0 0 0 0 0,1 1-150 0 0,4 2 179 0 0,1-2 33 0 0,-7-9-157 0 0,-1 0 1 0 0,1 1-1 0 0,-1-1 0 0 0,0 0 1 0 0,0 1-1 0 0,1 1-55 0 0,5 10 178 0 0,0-6-118 0 0,5 5 25 0 0,-9-9-50 0 0,1 0 0 0 0,-1 0 0 0 0,1-1 0 0 0,0 1 0 0 0,1-1 0 0 0,1 1-35 0 0,26 11 207 0 0,-32-15-197 0 0,1-1 0 0 0,-1 1 1 0 0,1-1-1 0 0,-1 0 0 0 0,1 1 1 0 0,-1-1-1 0 0,1 0 0 0 0,-1 0 1 0 0,1 0-1 0 0,-1 0-10 0 0,1 0 11 0 0,-1 0 0 0 0,1 0 0 0 0,-1 0-1 0 0,1 0 1 0 0,-1 0 0 0 0,1 1 0 0 0,-1-1 0 0 0,1 0 0 0 0,-1 1 0 0 0,1 0-11 0 0,5 3 52 0 0,-7-3-45 0 0,1 0 1 0 0,0-1-1 0 0,0 1 0 0 0,-1 0 1 0 0,1-1-1 0 0,0 1 1 0 0,0-1-1 0 0,0 1 0 0 0,0-1 1 0 0,0 1-1 0 0,0-1 1 0 0,0 0-1 0 0,-1 0 0 0 0,1 1 1 0 0,0-1-1 0 0,0 0 1 0 0,0 0-1 0 0,0 0 0 0 0,0 0 1 0 0,0 0-1 0 0,0 0 1 0 0,0 0-1 0 0,0 0 0 0 0,0-1 1 0 0,0 1-1 0 0,0 0 1 0 0,0-1-8 0 0,13-9 128 0 0,-14 9-123 0 0,0 1 0 0 0,1 0 0 0 0,-1 0 0 0 0,0-1 0 0 0,0 1 0 0 0,1 0 0 0 0,-1 0 1 0 0,0 0-1 0 0,1-1 0 0 0,-1 1 0 0 0,0 0 0 0 0,1 0 0 0 0,-1 0 0 0 0,0 0 0 0 0,0 0 1 0 0,1 0-1 0 0,-1 0 0 0 0,0 0 0 0 0,1 0 0 0 0,-1 0 0 0 0,0 0 0 0 0,1 0 0 0 0,-1 0 1 0 0,1 0-1 0 0,-1 0 0 0 0,0 0-5 0 0,4 0 21 0 0,-3 0-11 0 0,0 0 0 0 0,0 0-1 0 0,0 0 1 0 0,0 0 0 0 0,0 0 0 0 0,1 0-1 0 0,-1 0 1 0 0,0-1 0 0 0,0 1-1 0 0,0 0 1 0 0,0-1 0 0 0,0 1-1 0 0,0-1 1 0 0,0 0-10 0 0,9-12 174 0 0,-8 12-152 0 0,-1-1 0 0 0,0 0 1 0 0,1 1-1 0 0,-1-1 0 0 0,1 1 1 0 0,0-1-1 0 0,-1 1 1 0 0,1 0-1 0 0,0 0 0 0 0,0 0 1 0 0,0 0-1 0 0,0 0 1 0 0,1 0-23 0 0,8-5 87 0 0,0-2-60 0 0,-8 3-15 0 0,1 1 0 0 0,-1-1 1 0 0,0 1-1 0 0,0-1 0 0 0,0 0 0 0 0,-1 0 0 0 0,0 0 1 0 0,1-2-13 0 0,6-14 46 0 0,-4 13-37 0 0,-4 6-8 0 0,0 1 0 0 0,0-1 0 0 0,0 1 0 0 0,0-1 0 0 0,0 1 0 0 0,-1-1 0 0 0,1 1 0 0 0,-1-1 0 0 0,1 0 0 0 0,-1 0 0 0 0,0 1 0 0 0,1-1 0 0 0,-1 0 0 0 0,0 0-1 0 0,0 1 4 0 0,0-1 0 0 0,0 0 0 0 0,1 0 1 0 0,-1 1-1 0 0,0-1 0 0 0,1 0 0 0 0,-1 1 1 0 0,1-1-1 0 0,0 1 0 0 0,0-1 0 0 0,-1 0 1 0 0,1 1-1 0 0,0 0 0 0 0,0-1-4 0 0,5-6 1 0 0,-3 1-1 0 0,-3 6 0 0 0,0 1 1 0 0,0-1-1 0 0,0 1 0 0 0,0-1 0 0 0,0 1 1 0 0,1-1-1 0 0,-1 1 0 0 0,0 0 1 0 0,0-1-1 0 0,1 1 0 0 0,-1-1 0 0 0,0 1 1 0 0,1 0-1 0 0,-1-1 0 0 0,0 1 0 0 0,1 0 1 0 0,-1-1-1 0 0,0 1 0 0 0,1 0 1 0 0,-1-1-1 0 0,1 1 0 0 0,-1 0 0 0 0,1 0 1 0 0,-1 0-1 0 0,0-1 0 0 0,1 1 1 0 0,-1 0-1 0 0,1 0 0 0 0,-1 0 0 0 0,1 0 1 0 0,-1 0-1 0 0,1 0 0 0 0,-1 0 1 0 0,1 0-1 0 0,-1 0 0 0 0,1 0 0 0 0,2 0 31 0 0,-2 12-72 0 0,6 1 27 0 0,-1 0 2 0 0,-4-2-24 0 0,-2-10 36 0 0,0-1 0 0 0,0 1-1 0 0,0-1 1 0 0,0 1 0 0 0,0-1-1 0 0,0 1 1 0 0,0-1 0 0 0,0 1-1 0 0,0-1 1 0 0,0 1 0 0 0,0-1-1 0 0,0 1 1 0 0,0-1 0 0 0,0 1-1 0 0,0-1 1 0 0,1 1 0 0 0,-1-1-1 0 0,0 1 1 0 0,0-1 0 0 0,1 1-1 0 0,-1-1 1 0 0,0 1 0 0 0,1-1-1 0 0,-1 0 1 0 0,0 1 0 0 0,1-1-1 0 0,-1 0 1 0 0,1 1 0 0 0,-1-1-1 0 0,1 0 1 0 0,-1 0 0 0 0,1 1 0 0 0,6 3 0 0 0,-2 10 0 0 0,0-6 0 0 0,-4-6 0 0 0,0-1 0 0 0,0 1 0 0 0,0-1 0 0 0,0 1 0 0 0,0-1 0 0 0,-1 1 0 0 0,1 0 0 0 0,-1-1 0 0 0,1 1 0 0 0,-1 0 0 0 0,0-1 0 0 0,1 1 0 0 0,-1 0 0 0 0,0 0 0 0 0,0 0 0 0 0,0-1 0 0 0,0 1 0 0 0,0 0 0 0 0,1 0 0 0 0,-1 0 0 0 0,1-1 0 0 0,-1 1 0 0 0,1 0 0 0 0,0-1 0 0 0,-1 1 0 0 0,1-1 0 0 0,0 1 0 0 0,0-1 0 0 0,0 1 0 0 0,0-1 0 0 0,1 1 0 0 0,-1-1 0 0 0,0 0 0 0 0,1 0 0 0 0,-1 1 0 0 0,23 23 0 0 0,-20-23 0 0 0,1 1 0 0 0,9 2 0 0 0,-10 2 0 0 0,-4-7 0 0 0,1 1 0 0 0,-1-1 0 0 0,0 1 0 0 0,0-1 0 0 0,1 1 0 0 0,-1-1 0 0 0,0 0 0 0 0,1 1 0 0 0,-1-1 0 0 0,1 1 0 0 0,-1-1 0 0 0,0 0 0 0 0,1 0 0 0 0,-1 1 0 0 0,1-1 0 0 0,-1 0 0 0 0,1 0 0 0 0,-1 1 0 0 0,1-1 0 0 0,-1 0 0 0 0,1 0 0 0 0,-1 0 0 0 0,1 0 0 0 0,-1 0 0 0 0,1 0 0 0 0,-1 0 0 0 0,1 0 0 0 0,-1 0 0 0 0,1 0 0 0 0,-1 0 0 0 0,1 0 0 0 0,0 0 0 0 0,6 0 0 0 0,-5 0 0 0 0,1 0 0 0 0,-1 1 0 0 0,0-2 0 0 0,0 1 0 0 0,1 0 0 0 0,-1 0 0 0 0,0-1 0 0 0,0 1 0 0 0,0-1 0 0 0,2 0 0 0 0,4-4 0 0 0,-7 4 4 0 0,1 0 0 0 0,-1 0-1 0 0,1 0 1 0 0,-1 0 0 0 0,1 1 0 0 0,-1-1-1 0 0,1 0 1 0 0,0 1 0 0 0,-1-1 0 0 0,1 1 0 0 0,0 0-1 0 0,0 0 1 0 0,-1-1 0 0 0,1 1-4 0 0,0 0 1 0 0,0 0 0 0 0,-1 0 0 0 0,1 0-1 0 0,0-1 1 0 0,0 1 0 0 0,-1-1 0 0 0,1 1 0 0 0,0-1 0 0 0,-1 1 0 0 0,1-1 0 0 0,-1 0 0 0 0,1 0 0 0 0,-1 0-1 0 0,1 0 0 0 0,6-4 15 0 0,3 0 34 0 0,-9 4-36 0 0,1 0 0 0 0,-1 0 0 0 0,0-1 1 0 0,1 1-1 0 0,-1 0 0 0 0,0-1 0 0 0,0 0 0 0 0,0 1 0 0 0,0-1-13 0 0,17-18 97 0 0,16-14 147 0 0,-24 22-168 0 0,-7 8-54 0 0,-1 1 0 0 0,0-1 0 0 0,0-1 0 0 0,-1 1 0 0 0,1-1-22 0 0,7-13 44 0 0,-8 12-39 0 0,1 2 13 0 0,-2-2 7 0 0,-2-17 79 0 0,1 10-50 0 0,0-7-17 0 0,0 19-32 0 0,0-1 0 0 0,0 1 1 0 0,0-1-1 0 0,0 1 0 0 0,0-1 1 0 0,-1 1-1 0 0,1-1 0 0 0,0 1 1 0 0,-1 0-1 0 0,0-1-5 0 0,-2-4 10 0 0,0-2 1 0 0,-7-11 67 0 0,-1 6 59 0 0,8 10-36 0 0,0 1-35 0 0,1 2-21 0 0,-1 0-20 0 0,-2-1 27 0 0,0-6 31 0 0,1 2-69 0 0,-6 3-80 0 0,9 3 60 0 0,1-1-1 0 0,-1 0 1 0 0,1 0-1 0 0,-1 0 1 0 0,1 0-1 0 0,-1 0 1 0 0,1 0 0 0 0,-1 0-1 0 0,0 0 1 0 0,1 0-1 0 0,-1 0 1 0 0,1 0-1 0 0,-1-1 1 0 0,1 1-1 0 0,-1 0 1 0 0,1 0-1 0 0,0 0 1 0 0,-1-1 0 0 0,1 1-1 0 0,-1 0 1 0 0,1-1-1 0 0,-1 1 1 0 0,1 0-1 0 0,0-1 1 0 0,-1 1-1 0 0,1 0 1 0 0,0-1 0 0 0,-1 1-1 0 0,1-1 1 0 0,0 1-1 0 0,0-1 1 0 0,-1 1 6 0 0,-4-7-106 0 0,-5 1-73 0 0,5-1 23 0 0,4 7 146 0 0,1-1-1 0 0,0 1 0 0 0,0 0 1 0 0,0-1-1 0 0,-1 1 1 0 0,1 0-1 0 0,0-1 1 0 0,0 1-1 0 0,-1 0 0 0 0,1-1 1 0 0,0 1-1 0 0,-1 0 1 0 0,1-1-1 0 0,0 1 1 0 0,-1 0-1 0 0,1 0 0 0 0,-1-1 1 0 0,1 1-1 0 0,0 0 1 0 0,-1 0-1 0 0,1 0 1 0 0,-1 0-1 0 0,1 0 0 0 0,0 0 1 0 0,-1 0-1 0 0,1 0 1 0 0,-1-1-1 0 0,1 2 1 0 0,-1-1-1 0 0,1 0 0 0 0,-1 0 11 0 0,1 0-4 0 0,0 0 0 0 0,0 0-1 0 0,0 0 1 0 0,0 0-1 0 0,0 0 1 0 0,0 0-1 0 0,0 0 1 0 0,-1 0-1 0 0,1 0 1 0 0,0 0-1 0 0,0 0 1 0 0,0 0-1 0 0,0 0 1 0 0,0 0-1 0 0,0 0 1 0 0,0 0-1 0 0,0 0 1 0 0,0 0-1 0 0,-1 0 1 0 0,1 0-1 0 0,0 0 1 0 0,0 0-1 0 0,0 0 1 0 0,0 0-1 0 0,0 0 1 0 0,0-1-1 0 0,0 1 1 0 0,0 0-1 0 0,0 0 1 0 0,0 0-1 0 0,0 0 1 0 0,0 0-1 0 0,0 0 1 0 0,-1 0-1 0 0,1 0 1 0 0,0 0-1 0 0,0 0 1 0 0,0 0-1 0 0,0 0 1 0 0,0-1-1 0 0,0 1 1 0 0,0 0-1 0 0,0 0 1 0 0,0 0-1 0 0,0 0 1 0 0,0 0-1 0 0,0 0 1 0 0,0 0-1 0 0,0 0 1 0 0,0 0-1 0 0,0 0 1 0 0,0-1 0 0 0,0 1-1 0 0,0 0 1 0 0,0 0-1 0 0,0 0 1 0 0,0 0 3 0 0,0 0 189 0 0,0-1-58 0 0,0 0-53 0 0,0 1-51 0 0,0-1-45 0 0,0 0-42 0 0,0 0-39 0 0,0 0-33 0 0,0-1-215 0 0,0-1-87 0 0,0 1-50 0 0,0-4-715 0 0,0 2 533 0 0,0 2 380 0 0,0 0 48 0 0,0 1 60 0 0,0-1 70 0 0,0-14-1169 0 0</inkml:trace>
  <inkml:trace contextRef="#ctx0" brushRef="#br0" timeOffset="491.52">1033 0 6832 0 0,'0'0'200'0'0,"3"0"-8"0"0,8 3-104 0 0,0 2 96 0 0,-1 1 111 0 0,2-4 123 0 0,-7 1 85 0 0,9 8-1 0 0,-1-5-4 0 0,-7 4-2 0 0,8-1 0 0 0,-9-1-341 0 0,2 8 162 0 0,3 7 107 0 0,0-10-186 0 0,-7-9-159 0 0,0-1 0 0 0,0 1 0 0 0,0 1-1 0 0,-1-1 1 0 0,0 0 0 0 0,0 1-1 0 0,0-1 1 0 0,0 2-79 0 0,3 7 146 0 0,1-2-66 0 0,0-3 13 0 0,3 7 135 0 0,-8-3-35 0 0,0-3-60 0 0,0-1-36 0 0,6 8 68 0 0,-3-7-78 0 0,-2-2 0 0 0,-1 0 17 0 0,0 3 39 0 0,-1-1-5 0 0,1-2-36 0 0,2 0-15 0 0,1 1 0 0 0,2 10 75 0 0,-4-10-69 0 0,-2 3 36 0 0,0 30 191 0 0,0 4 97 0 0,0 30 354 0 0,0-29-326 0 0,0-43-302 0 0,0-3-6 0 0,0 0-1 0 0,0 0 0 0 0,0 0 0 0 0,0 0 0 0 0,0 0 0 0 0,0 0 0 0 0,0 0-6 0 0,3-3-28 0 0,-2 2-95 0 0,0 0 1 0 0,0 0-1 0 0,0 0 0 0 0,0 0 0 0 0,0-1 0 0 0,0 1 0 0 0,-1 0 0 0 0,1-1 0 0 0,0 1 0 0 0,-1-1 0 0 0,1 1 0 0 0,-1-1 0 0 0,1 1 0 0 0,-1-1 0 0 0,0 1 0 0 0,0-1 0 0 0,0 0 0 0 0,0 1 0 0 0,0-1 0 0 0,0 0-7 0 0,0-3 20 0 0,0 1-1 0 0,1 0 1 0 0,-1-1-1 0 0,1 1 0 0 0,0-1 1 0 0,1-3-20 0 0,1-1 10 0 0,2-5-5 0 0,0 0 0 0 0,0 0 0 0 0,7-12-5 0 0,13-9 52 0 0,0-1-51 0 0,-22 31-1 0 0,2-1 0 0 0,-1 1 0 0 0,1 0 0 0 0,-1 0 0 0 0,1 0 0 0 0,1 1 0 0 0,-1-1 0 0 0,4-1 0 0 0,7-8 0 0 0,-14 12 0 0 0,-1 0 0 0 0,1 1 0 0 0,0-1 0 0 0,0 1 0 0 0,0-1 0 0 0,0 1 0 0 0,0-1 0 0 0,0 1 0 0 0,0 0 0 0 0,1 0 0 0 0,25-5 0 0 0,-12 1-4 0 0,-13 3-4 0 0,0 1 0 0 0,1 0 1 0 0,-1 0-1 0 0,1 0 0 0 0,-1 0 0 0 0,1 1 1 0 0,0-1-1 0 0,1 1 8 0 0,5 0-12 0 0,-8-1 11 0 0,0 1 0 0 0,0 0-1 0 0,1 0 1 0 0,-1 0 0 0 0,0 0 0 0 0,0 1-1 0 0,0-1 1 0 0,0 0 0 0 0,0 1 0 0 0,0 0-1 0 0,0 0 2 0 0,4 1-17 0 0,1 1-3 0 0,-1 1-1 0 0,0-1 1 0 0,0 1-1 0 0,0 0 1 0 0,0 1-1 0 0,0 0 21 0 0,7 7-26 0 0,12 12-47 0 0,-24-22 72 0 0,0-1 0 0 0,1 1 0 0 0,-1 0 1 0 0,0 0-1 0 0,0-1 0 0 0,0 1 0 0 0,-1 0 0 0 0,1 0 0 0 0,0 0 0 0 0,-1 0 0 0 0,1 0 0 0 0,-1 0 0 0 0,0 0 0 0 0,1 1 1 0 0,-1-1 0 0 0,0-1 0 0 0,0 1 0 0 0,0 0 0 0 0,0-1 0 0 0,1 1 0 0 0,-1 0 0 0 0,1-1 0 0 0,-1 1 0 0 0,1-1 0 0 0,0 1 0 0 0,0-1 0 0 0,0 1 0 0 0,0-1 0 0 0,5 13 0 0 0,-4 1 0 0 0,0 0 0 0 0,-1 0 0 0 0,-1 0 0 0 0,-2 12 0 0 0,2-5 0 0 0,-1 4 0 0 0,2-21 0 0 0,2-1 0 0 0,8 10-29 0 0,-9-11-130 0 0,-2-3-78 0 0,8 0-131 0 0,1 0 15 0 0,-3 0 72 0 0,-1-1-26 0 0,0-1-100 0 0,11-9-914 0 0,-14 11 1183 0 0,-1-1 0 0 0,1 1 1 0 0,-1-1-1 0 0,1 1 0 0 0,-1 0 1 0 0,1-1-1 0 0,-1 1 0 0 0,1 0 0 0 0,-1 0 1 0 0,1 0 137 0 0</inkml:trace>
  <inkml:trace contextRef="#ctx0" brushRef="#br0" timeOffset="958.66">1984 361 5264 0 0,'0'0'116'0'0,"0"0"17"0"0,0 0 12 0 0,2 0-14 0 0,5 0-90 0 0,-3 2 19 0 0,1 5 183 0 0,-5-6-223 0 0,1-1 1 0 0,-1 1-1 0 0,0-1 1 0 0,0 0-1 0 0,0 1 1 0 0,1-1-1 0 0,-1 0 1 0 0,0 1 0 0 0,1-1-1 0 0,-1 0 1 0 0,0 1-1 0 0,1-1 1 0 0,-1 0-1 0 0,0 0 1 0 0,1 1-1 0 0,-1-1 1 0 0,0 0-1 0 0,1 0 1 0 0,-1 0-1 0 0,1 1 1 0 0,-1-1-1 0 0,1 0 1 0 0,-1 0-1 0 0,0 0 1 0 0,1 0-1 0 0,-1 0 1 0 0,1 0 0 0 0,-1 0-1 0 0,1 0 1 0 0,-1 0-1 0 0,1 0-20 0 0,4 3 512 0 0,10 7 29 0 0,-3-7-102 0 0,-6 0 12 0 0,-4-1-452 0 0,1 0 48 0 0,0 0 44 0 0,0 0 35 0 0,4 0 251 0 0,7 1 355 0 0,-8-2-443 0 0,2-1-14 0 0,6 2 173 0 0,-3 4-106 0 0,-10-5-301 0 0,1 0 0 0 0,0 0 1 0 0,-1 0-1 0 0,1 0 0 0 0,0-1 0 0 0,0 1 1 0 0,-1-1-1 0 0,1 1 0 0 0,0-1 1 0 0,0 1-1 0 0,0-1 0 0 0,-1 0 0 0 0,2 0-41 0 0,3 0 185 0 0,4 0 23 0 0,-2 0-57 0 0,0 1-47 0 0,-1 0-35 0 0,-5-1-58 0 0,-1 0 1 0 0,1 1-1 0 0,0-1 0 0 0,0 1 1 0 0,-1 0-1 0 0,1 0 0 0 0,0 0 1 0 0,-1-1-1 0 0,1 1 0 0 0,-1 1 1 0 0,1-1-1 0 0,-1 0 0 0 0,1 1-11 0 0,5 1 101 0 0,-7-3-96 0 0,1 0-1 0 0,0 0 0 0 0,0 0 0 0 0,0 0 0 0 0,-1 0 1 0 0,1 0-1 0 0,0 0 0 0 0,0 0 0 0 0,-1-1 0 0 0,1 1 1 0 0,0 0-1 0 0,0-1 0 0 0,-1 1 0 0 0,1-1-4 0 0,0 1 20 0 0,13-11 159 0 0,-11 8-32 0 0,0 2-53 0 0,-1 1-33 0 0,1 1-30 0 0,0 0-4 0 0,-1-1 25 0 0,1-1 31 0 0,0-2 51 0 0,11-8-96 0 0,-9 9-38 0 0,-5 2 0 0 0,1-1 0 0 0,0 1 0 0 0,-1 0 0 0 0,1 0 0 0 0,0-1 0 0 0,-1 1 0 0 0,1-1 0 0 0,-1 1 0 0 0,1 0 0 0 0,0-1 0 0 0,-1 1 0 0 0,1-1 0 0 0,-1 1 0 0 0,1-1 0 0 0,-1 0 0 0 0,0 1 0 0 0,1-1 0 0 0,-1 0 0 0 0,0 1 0 0 0,1-1 0 0 0,-1 0 0 0 0,0 0 0 0 0,3-4 0 0 0,8-8 20 0 0,-9 10 74 0 0,1 0-2 0 0,8-10-24 0 0,-5-1-54 0 0,1 11-14 0 0,-7 3 0 0 0,0 0 0 0 0,0 0 0 0 0,1 0 0 0 0,-1 0 0 0 0,0-1 0 0 0,0 1 0 0 0,0 0 0 0 0,1 0 0 0 0,-1 0 0 0 0,0 0 0 0 0,0 0 0 0 0,0 0 0 0 0,0 0 0 0 0,1 0 0 0 0,-1 0 0 0 0,0 0 0 0 0,0-1 0 0 0,0 1 0 0 0,0 0 0 0 0,1 0 0 0 0,-1 0 0 0 0,0 0 0 0 0,0 0 0 0 0,0-1 0 0 0,0 1 0 0 0,0 0 0 0 0,0 0 0 0 0,0 0 0 0 0,0 0 0 0 0,0-1 0 0 0,1 1 0 0 0,-1 0 0 0 0,0 0 0 0 0,0 0 0 0 0,0-1 0 0 0,0 1 0 0 0,1-28 0 0 0,-1 12 0 0 0,0 14 0 0 0,0 1 0 0 0,0-1 0 0 0,0 1 0 0 0,0-1 0 0 0,0 1 0 0 0,-1-1 0 0 0,1 1 0 0 0,0 0 0 0 0,-1-1 0 0 0,0 1 0 0 0,-9-13 14 0 0,5 8 48 0 0,5 1-49 0 0,-1 0-14 0 0,0 4 0 0 0,0 1 0 0 0,1-1 0 0 0,-1 1 1 0 0,0 0-1 0 0,0-1 0 0 0,0 1 0 0 0,0 0 0 0 0,1 0 1 0 0,-1 0-1 0 0,0 0 0 0 0,0 0 0 0 0,0 0 1 0 0,0 0-1 0 0,-1 0 1 0 0,-22 0-99 0 0,11 1 55 0 0,13-1 44 0 0,-1 0 0 0 0,1 0 0 0 0,0 0 0 0 0,-1 0 0 0 0,1 0 0 0 0,-1 0-1 0 0,1 0 1 0 0,-1 0 0 0 0,1 1 0 0 0,0-1 0 0 0,-1 0 0 0 0,1 0-1 0 0,0 0 1 0 0,-1 1 0 0 0,1-1 0 0 0,0 0 0 0 0,-1 0 0 0 0,1 1-1 0 0,0-1 1 0 0,-1 0 0 0 0,1 1 0 0 0,0-1 0 0 0,0 1 0 0 0,-1-1 0 0 0,-5 7-3 0 0,-7-1 3 0 0,-4 8 0 0 0,10-7-1 0 0,3-4-2 0 0,0 1 1 0 0,1-1-1 0 0,0 1 1 0 0,0-1-1 0 0,0 1 1 0 0,0 0 2 0 0,-3 10-57 0 0,1-3 36 0 0,-5 14 19 0 0,7-22 7 0 0,2 1 0 0 0,-1 0 1 0 0,0-1-1 0 0,1 1 0 0 0,0 0 1 0 0,0 0-1 0 0,0 0 0 0 0,0 1 1 0 0,0-1-1 0 0,1 3-5 0 0,0-4 1 0 0,0 0 1 0 0,-1 0-1 0 0,1 0 0 0 0,-1 0 1 0 0,0 0-1 0 0,0 0 0 0 0,0 0 1 0 0,0-1-1 0 0,0 1 0 0 0,-1 1-1 0 0,1-2 0 0 0,0-1 0 0 0,0 1 0 0 0,1-1 0 0 0,-1 1 0 0 0,1-1-1 0 0,-1 1 1 0 0,1-1 0 0 0,-1 1 0 0 0,1-1 0 0 0,0 1 0 0 0,0 0 0 0 0,-1-1-1 0 0,1 1 1 0 0,1 0 0 0 0,-1-1 0 0 0,0 1 0 0 0,0-1 0 0 0,1 1 0 0 0,-1 1 0 0 0,2 2 1 0 0,0 1 1 0 0,1 0-1 0 0,0-1 1 0 0,0 0-1 0 0,0 1 1 0 0,0-1-1 0 0,1 0 1 0 0,3 3-2 0 0,10 9 58 0 0,-16-16-53 0 0,1 1-1 0 0,0 0 1 0 0,0-1 0 0 0,0 0-1 0 0,0 1 1 0 0,1-1 0 0 0,-1 0-1 0 0,0 0 1 0 0,0 0-1 0 0,1 0 1 0 0,-1-1 0 0 0,0 1-1 0 0,1-1 1 0 0,0 1-5 0 0,10 2 1 0 0,0 3-2 0 0,-11-5 2 0 0,-1 0 0 0 0,1 0 0 0 0,-1 0 0 0 0,1 0-1 0 0,-1-1 1 0 0,1 1 0 0 0,0-1 0 0 0,0 1-1 0 0,-1-1 1 0 0,1 0 0 0 0,0 0 0 0 0,0 1-1 0 0,-1-1 1 0 0,1 0-1 0 0,10 0 16 0 0,-4 0-9 0 0,-1 0 1 0 0,0 0-1 0 0,0 0 1 0 0,0-1 0 0 0,5-1-8 0 0,5-4 0 0 0,-14 4 0 0 0,0 1 0 0 0,1 0 0 0 0,-1 0 0 0 0,1 0 0 0 0,-1 0 0 0 0,1 1 0 0 0,-1-1 0 0 0,3 1 0 0 0,-3 0 0 0 0,0 0 0 0 0,1 0 0 0 0,-1-1 0 0 0,0 1 0 0 0,1-1 0 0 0,-1 0 0 0 0,0 0 0 0 0,0 0 0 0 0,1 0 0 0 0,1-2 0 0 0,6-1 0 0 0,27-13 0 0 0,-24 14-10 0 0,-1 1-51 0 0,5-6-274 0 0,-10 4 165 0 0,-3 1 8 0 0,0 0-49 0 0,-1 0-30 0 0,0 1-61 0 0,0-1-69 0 0,0 1-80 0 0,-2 2 143 0 0,-1-1-41 0 0,3 0-454 0 0,0 1-303 0 0,2 0-710 0 0</inkml:trace>
  <inkml:trace contextRef="#ctx0" brushRef="#br0" timeOffset="1292.31">2803 377 7568 0 0,'0'3'166'0'0,"0"1"-94"0"0,0-2-35 0 0,-1 1 0 0 0,1-1 0 0 0,0 1 0 0 0,1-1 0 0 0,-1 0 0 0 0,0 1 0 0 0,1-1-1 0 0,-1 1 1 0 0,2 1-37 0 0,4 7 157 0 0,-1 1-90 0 0,14 22-88 0 0,-15-25 33 0 0,1-1 35 0 0,0 1 48 0 0,-1-1 60 0 0,-1-2-10 0 0,0 0 36 0 0,0 0 42 0 0,0-1 44 0 0,-3-3-207 0 0,1-1 0 0 0,-1 1 0 0 0,1-1 0 0 0,-1 1 1 0 0,0-1-1 0 0,0 1 0 0 0,1-1 0 0 0,-1 1 0 0 0,0-1 0 0 0,0 1-60 0 0,-1-1 60 0 0,1 1 1 0 0,1-1 0 0 0,-1 1-1 0 0,0-1 1 0 0,0 1-1 0 0,0-1 1 0 0,1 1 0 0 0,-1-1-1 0 0,1 1 1 0 0,-1-1-61 0 0,10 17 710 0 0,-7-14-497 0 0,0 0 0 0 0,-1 0-1 0 0,0 0 1 0 0,1 0 0 0 0,-2 1 0 0 0,1-1 0 0 0,0 1-1 0 0,-1 0 1 0 0,0 1-213 0 0,-1-4 53 0 0,0 1 37 0 0,0 1 183 0 0,0 0 78 0 0,0 6 563 0 0,0-8-667 0 0,0 0-43 0 0,0 1-35 0 0,0 0-104 0 0,0 0 152 0 0,0-3 7 0 0,0 0 7 0 0,0 0 0 0 0,0-3 9 0 0,0-12 96 0 0,0 1-71 0 0,0-1-63 0 0,0 1-55 0 0,0-4-33 0 0,0 0-55 0 0,0-4-43 0 0,0-12-55 0 0,0 4-5 0 0,1 25 56 0 0,-1 1 0 0 0,1-1-1 0 0,-1 1 1 0 0,1-1-1 0 0,1 1 1 0 0,0-2-12 0 0,22-47 10 0 0,-19 43-10 0 0,-4 8 3 0 0,0 0-1 0 0,1 0 1 0 0,-1 0-1 0 0,1 0 1 0 0,-1 0-1 0 0,1 0 1 0 0,0 0-1 0 0,0 0-2 0 0,27-16 145 0 0,-7 5-70 0 0,25-17-11 0 0,-46 29-64 0 0,1 1 0 0 0,-1-1 0 0 0,0 1 0 0 0,1-1 0 0 0,-1 1 0 0 0,1 0 0 0 0,-1 0 0 0 0,1 0 0 0 0,-1 0 0 0 0,1 0 0 0 0,17-3 0 0 0,-8-1 0 0 0,-8 2-2 0 0,1 1 0 0 0,-1-1 1 0 0,0 1-1 0 0,0 0 0 0 0,1 1 1 0 0,-1-1-1 0 0,0 0 0 0 0,1 1 0 0 0,2 0 2 0 0,10-2-70 0 0,1-5 24 0 0,-1 1-10 0 0,0 4-34 0 0,-12 2-119 0 0,0 0 67 0 0,-1 0 57 0 0,1 0 48 0 0,3 0 67 0 0,8 0 210 0 0,-11 0-224 0 0,1 0-72 0 0,-2 0-23 0 0,-1 0-40 0 0,1 0-46 0 0,0 0-51 0 0,0 0-79 0 0,0 0-72 0 0,0 0-79 0 0,0 0-85 0 0,0 0-93 0 0,1 0-99 0 0,-1 0-105 0 0,0 0-113 0 0,4 0-1135 0 0,3 0-1176 0 0</inkml:trace>
  <inkml:trace contextRef="#ctx0" brushRef="#br0" timeOffset="1693.24">3458 410 5008 0 0,'0'0'108'0'0,"0"0"17"0"0,3 2 13 0 0,11 9-15 0 0,0-3-92 0 0,5 1-36 0 0,-13-7 22 0 0,1-1 34 0 0,0-1 38 0 0,-1 0 38 0 0,-2-1 30 0 0,1 4 324 0 0,1 2-312 0 0,0-2 34 0 0,8 1 285 0 0,20-2 661 0 0,-31-2-1048 0 0,22 0 736 0 0,-1 0-34 0 0,1 0-36 0 0,-1 0-41 0 0,-12-2-513 0 0,1-4-20 0 0,0-1-41 0 0,-2 5-11 0 0,1 0-3 0 0,-7-4-52 0 0,-5 6-84 0 0,1-1 0 0 0,-1 0 1 0 0,0 1-1 0 0,1-1 1 0 0,-1 1-1 0 0,1-1 1 0 0,-1 1-1 0 0,1-1 1 0 0,0 1-1 0 0,-1 0 1 0 0,1-1-1 0 0,-1 1 1 0 0,1 0-1 0 0,0-1 1 0 0,-1 1-1 0 0,1 0 0 0 0,0 0 1 0 0,-1-1-1 0 0,1 1 1 0 0,0 0-1 0 0,0 0 1 0 0,-1 0-1 0 0,1 0 1 0 0,0 0-1 0 0,-1 0 1 0 0,1 0-3 0 0,0 0 3 0 0,0 0 1 0 0,0 0-1 0 0,-1 0 1 0 0,1 0 0 0 0,0 0-1 0 0,0 0 1 0 0,-1 0-1 0 0,1-1 1 0 0,0 1 0 0 0,0 0-1 0 0,-1 0 1 0 0,1-1-1 0 0,0 1 1 0 0,-1-1 0 0 0,1 1-1 0 0,0 0 1 0 0,-1-1 0 0 0,1 1-1 0 0,-1-1 1 0 0,1 0-1 0 0,-1 1 1 0 0,1-1 0 0 0,-1 1-1 0 0,1-1 1 0 0,-1 0-4 0 0,5-4 78 0 0,3 3 90 0 0,-2-1 88 0 0,1-6-81 0 0,-6 8-147 0 0,0-1-1 0 0,-1 1 1 0 0,1 0 0 0 0,0-1 0 0 0,-1 1-1 0 0,1-1 1 0 0,-1 1 0 0 0,1 0-1 0 0,-1-1 1 0 0,0 1 0 0 0,0-2-28 0 0,3-3 85 0 0,8-7-74 0 0,-8-1 10 0 0,-3 9 67 0 0,0 1-38 0 0,0-1-15 0 0,0 3-7 0 0,0-1 62 0 0,0 0-17 0 0,0-8-46 0 0,0 8 37 0 0,-5 4 30 0 0,2-1-58 0 0,-3 2-2 0 0,1 9 38 0 0,-6-5 0 0 0,5 4 0 0 0,-5-3-4 0 0,10-6-63 0 0,0-1-1 0 0,-1 0 1 0 0,1 1 0 0 0,0-1 0 0 0,0 1-1 0 0,0 0 1 0 0,0-1 0 0 0,0 1-1 0 0,0 0 1 0 0,1 0 0 0 0,-1-1 0 0 0,0 1-1 0 0,0 0 1 0 0,0 0 0 0 0,1 0 0 0 0,-1 1-5 0 0,-6 13 89 0 0,3 2-3 0 0,2-9-27 0 0,0 2 33 0 0,-5 5 111 0 0,2-7-89 0 0,4-6-92 0 0,0-1 1 0 0,0 1 0 0 0,0-1-1 0 0,0 1 1 0 0,1-1-1 0 0,-1 1 1 0 0,0 0 0 0 0,1-1-1 0 0,-1 1 1 0 0,1 0 0 0 0,0-1-1 0 0,0 1 1 0 0,-1 0 0 0 0,1 0-1 0 0,0 1-22 0 0,0-3 2 0 0,0 13 23 0 0,0 1-36 0 0,0 54-210 0 0,1-66 227 0 0,-1 0 0 0 0,0-1 0 0 0,0 1 0 0 0,0 0 0 0 0,1 0 1 0 0,-1-1-1 0 0,1 1 0 0 0,0-1 0 0 0,-1 1 0 0 0,1 0 0 0 0,0-1 0 0 0,0 1 0 0 0,0-1 0 0 0,0 1-6 0 0,4 6 43 0 0,0 3 20 0 0,-4-9-50 0 0,0 1-1 0 0,0-1 0 0 0,1 0 1 0 0,-1 0-1 0 0,0 1 0 0 0,1-1 1 0 0,0 0-1 0 0,-1 0 1 0 0,1 0-13 0 0,12 14 16 0 0,-13-14-16 0 0,-1 0 0 0 0,1 0 0 0 0,0 0 0 0 0,0 0 0 0 0,0-1 0 0 0,0 1 0 0 0,0 0 0 0 0,1-1 0 0 0,-1 1 0 0 0,0-1 0 0 0,1 1 0 0 0,-1-1 0 0 0,1 0 0 0 0,-1 1 0 0 0,1-1 0 0 0,0 0 0 0 0,0 0 0 0 0,-1 0 0 0 0,1 0 0 0 0,0-1 0 0 0,0 1 0 0 0,0 0 0 0 0,0-1 0 0 0,0 1 0 0 0,0-1 0 0 0,0 0 0 0 0,0 0 0 0 0,0 0 0 0 0,0 0 0 0 0,0 0 0 0 0,2 0 0 0 0,-3 0-3 0 0,1 0 0 0 0,0 0 0 0 0,-1 1 0 0 0,1-1 0 0 0,0 0 0 0 0,-1 1 0 0 0,1-1 1 0 0,-1 1-1 0 0,1 0 0 0 0,-1-1 0 0 0,1 1 0 0 0,-1 0 0 0 0,1 0 3 0 0,11 6-53 0 0,6-4 33 0 0,-3-3-66 0 0,-2 0-66 0 0,-1 0-100 0 0,-5-1-9 0 0,-1 1-76 0 0,0 0-41 0 0,-1 0 55 0 0,0 0 46 0 0,-1 0 38 0 0,3 0-120 0 0,9 0-380 0 0,2 0-451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3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0 164 6176 0 0,'0'0'177'0'0,"0"0"62"0"0,3 0 110 0 0,-2 0-238 0 0,1 0-38 0 0,0 0-24 0 0,7 0 58 0 0,-6 0-31 0 0,0 0 51 0 0,-1 0 43 0 0,1 0 65 0 0,-1 0 76 0 0,1 0 89 0 0,0 3 49 0 0,8 6-52 0 0,-9-8-349 0 0,-1-1 0 0 0,0 1 0 0 0,1 0 0 0 0,-1-1 0 0 0,0 1-1 0 0,1-1 1 0 0,-1 0 0 0 0,0 0 0 0 0,1 1 0 0 0,0-1-48 0 0,1 0 275 0 0,-1 0-69 0 0,26 0 201 0 0,-26 0-106 0 0,1 0 34 0 0,-1 0-296 0 0,-1 0 0 0 0,0-1-1 0 0,1 1 1 0 0,-1 0 0 0 0,0-1 0 0 0,1 1 0 0 0,-1-1-1 0 0,0 1 1 0 0,1-1 0 0 0,0 0-39 0 0,9-8 287 0 0,-7 7-46 0 0,0 0-109 0 0,0 2-69 0 0,1 1-35 0 0,-2-1 48 0 0,8 0 139 0 0,7-3 261 0 0,-12 0-301 0 0,0 0-55 0 0,-1-1-90 0 0,1 1 218 0 0,6 0-37 0 0,-5-1-136 0 0,1-3-5 0 0,-3 5 20 0 0,-1 2-62 0 0,-4 0-24 0 0,8-4 38 0 0,10-6 48 0 0,-4 4-12 0 0,-9-4-46 0 0,6 4 32 0 0,-10 5-63 0 0,-1 1 0 0 0,1-1 0 0 0,-1 0 0 0 0,0 0 0 0 0,1 0 0 0 0,-1 0 1 0 0,0 0-1 0 0,0 1 0 0 0,0-1 0 0 0,0 0 0 0 0,0 0 0 0 0,0 0 0 0 0,0 0 1 0 0,0-1-2 0 0,0-14 0 0 0,0 0 0 0 0,0 14 0 0 0,0 1 0 0 0,0-1 0 0 0,0 1 0 0 0,0-1 0 0 0,0 1 0 0 0,-1-1 0 0 0,1 1 0 0 0,-1-1 0 0 0,1 1 0 0 0,-1-1 0 0 0,-10-11 10 0 0,11 12-8 0 0,0 1-1 0 0,0 0 1 0 0,-1-1-1 0 0,1 1 1 0 0,0 0-1 0 0,-1-1 1 0 0,1 1-1 0 0,0 0 1 0 0,-1-1-1 0 0,1 1 1 0 0,-1 0-1 0 0,1 0 1 0 0,0 0-1 0 0,-1 0 1 0 0,1-1-1 0 0,-1 1 1 0 0,1 0-1 0 0,-1 0 1 0 0,1 0-1 0 0,-1 0 1 0 0,1 0-1 0 0,0 0 1 0 0,-1 0-1 0 0,1 0 1 0 0,-1 0-1 0 0,1 0 1 0 0,-1 0-2 0 0,-4-1 13 0 0,2-6-16 0 0,3 7 3 0 0,0-1 0 0 0,0 1 0 0 0,0 0 0 0 0,0 0 0 0 0,0 0 0 0 0,0-1 0 0 0,0 1 0 0 0,-1 0 0 0 0,1 0 0 0 0,0 0 0 0 0,0 0 0 0 0,0-1 0 0 0,0 1 0 0 0,0 0 0 0 0,0 0 0 0 0,0 0 0 0 0,0 0 0 0 0,0-1 0 0 0,-1 1 0 0 0,1 0 0 0 0,0 0 0 0 0,0 0 0 0 0,0 0 0 0 0,0 0 0 0 0,-1 0 0 0 0,1 0 0 0 0,0-1 0 0 0,0 1 0 0 0,0 0 0 0 0,0 0 0 0 0,-1 0 0 0 0,1 0 0 0 0,0 0 0 0 0,0 0 0 0 0,0 0 0 0 0,-1 0 0 0 0,-26-1 16 0 0,25 1-12 0 0,0 0 1 0 0,0 0 0 0 0,1 0-1 0 0,-1 0 1 0 0,0 1-1 0 0,1-1 1 0 0,-1 1 0 0 0,0 0-1 0 0,1-1 1 0 0,-1 1-1 0 0,1 0 1 0 0,-1 0 0 0 0,1 0-1 0 0,-1 0 1 0 0,1 0-1 0 0,0 0 1 0 0,-1 0 0 0 0,1 1-5 0 0,-5 1 64 0 0,-8 0-38 0 0,-2 10 17 0 0,-17 20-19 0 0,25-25 8 0 0,6-6-28 0 0,0-1 1 0 0,0 1 0 0 0,0-1-1 0 0,0 1 1 0 0,1 0-1 0 0,-1 0 1 0 0,1-1 0 0 0,-1 1-1 0 0,1 0 1 0 0,0 0 0 0 0,0 1-1 0 0,0-1 1 0 0,0 0 0 0 0,0 0-1 0 0,0 1 1 0 0,1-1 0 0 0,-1 0-1 0 0,1 1 1 0 0,-1 0-5 0 0,1-1 1 0 0,0 0 0 0 0,0-1 0 0 0,0 1-1 0 0,-1 0 1 0 0,1 0 0 0 0,0-1 0 0 0,-1 1 0 0 0,0-1 0 0 0,1 1 0 0 0,-1 0 0 0 0,0-1-1 0 0,0 1 1 0 0,0-1 0 0 0,0 1-1 0 0,-4 6-1 0 0,4-6 4 0 0,1-1 0 0 0,-1 1 0 0 0,1 0 0 0 0,-1-1 0 0 0,1 1 0 0 0,0 0 0 0 0,0 0 0 0 0,0 0 0 0 0,0-1 0 0 0,0 1-3 0 0,0 6 17 0 0,0 0 63 0 0,0 25 362 0 0,0-18-304 0 0,0-7-109 0 0,0-1-53 0 0,0-5 24 0 0,0-1 0 0 0,0 1 0 0 0,0-1 0 0 0,0 1 0 0 0,1-1 0 0 0,-1 1 0 0 0,0-1 0 0 0,1 1 0 0 0,-1-1 0 0 0,1 1 0 0 0,3 5 2 0 0,2-1 37 0 0,-4-3-11 0 0,0-1 0 0 0,0 0 0 0 0,1 0 0 0 0,-1-1 0 0 0,1 1-1 0 0,0 0 1 0 0,-1-1 0 0 0,2 1-28 0 0,6 0 64 0 0,-4 1 33 0 0,-5-1-89 0 0,1-1 0 0 0,0 0 0 0 0,-1 0 0 0 0,1 0 0 0 0,0 0 0 0 0,-1 0 0 0 0,1 0 0 0 0,0 0 0 0 0,0-1 0 0 0,0 1 0 0 0,0-1 0 0 0,-1 1 0 0 0,3-1-8 0 0,30 2 98 0 0,-31-2-86 0 0,38 0 68 0 0,-19 0-61 0 0,-21 0-15 0 0,1 0-1 0 0,0 0 1 0 0,0 0 0 0 0,0-1-1 0 0,0 1 1 0 0,0-1-1 0 0,-1 1 1 0 0,1-1-1 0 0,0 1 1 0 0,0-1 0 0 0,-1 0-1 0 0,1 0 1 0 0,0 0-1 0 0,0 0-3 0 0,9-5-25 0 0,5 3-55 0 0,-4 2 102 0 0,1-2-91 0 0,4-2-107 0 0,8-5-207 0 0,1-1-120 0 0,-22 10 446 0 0,-1 0-46 0 0,0 0-46 0 0,0 0-41 0 0,-1-1-40 0 0,1 1-38 0 0,1-1-370 0 0,0 0-19 0 0,-1 1-80 0 0,2-1-67 0 0,-1 0-55 0 0,7 0-956 0 0,8 1-1020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4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7056 0 0,'0'0'157'0'0,"0"2"23"0"0,-1 2-116 0 0,1-4-53 0 0,1 2 18 0 0,3 4 37 0 0,0 2 11 0 0,1 2 33 0 0,-2 0-60 0 0,-3 13-84 0 0,-1-14 67 0 0,1-1 74 0 0,1 0 104 0 0,0-4-57 0 0,1 0 37 0 0,9 10 549 0 0,-10-13-364 0 0,0 1-86 0 0,0 0-75 0 0,0 0-62 0 0,-1 0-35 0 0,0 0-53 0 0,-1 3 17 0 0,1-3-13 0 0,-1-1 66 0 0,1 12 329 0 0,0 0-41 0 0,0 26 746 0 0,0-38-1143 0 0,0 0 0 0 0,0-1 0 0 0,0 1 0 0 0,0 0 1 0 0,0 0-1 0 0,1-1 0 0 0,-1 1 0 0 0,0 0 0 0 0,0-1 0 0 0,0 1 0 0 0,1 0 0 0 0,-1-1 0 0 0,0 1 1 0 0,0 0-1 0 0,1-1 0 0 0,-1 1 0 0 0,1-1 0 0 0,-1 1 0 0 0,1 0 0 0 0,-1-1 0 0 0,1 1 0 0 0,-1-1 1 0 0,1 0-1 0 0,-1 1 0 0 0,1-1 0 0 0,0 1-26 0 0,-1-1 25 0 0,1 0 1 0 0,-1 1-1 0 0,1-1 1 0 0,0 1-1 0 0,-1-1 1 0 0,1 1 0 0 0,-1-1-1 0 0,0 1 1 0 0,1-1-1 0 0,-1 1 1 0 0,1 0-1 0 0,-1-1 1 0 0,0 1-1 0 0,1 0 1 0 0,-1-1-1 0 0,0 1 1 0 0,0 0-1 0 0,1-1 1 0 0,-1 1-1 0 0,0 0 1 0 0,0-1-1 0 0,0 1 1 0 0,0 0 0 0 0,0 0-1 0 0,0-1 1 0 0,0 1-26 0 0,0 3 69 0 0,0 0 35 0 0,0 2 55 0 0,0 3 122 0 0,0 7 283 0 0,0-12-419 0 0,0 0-43 0 0,0-2 74 0 0,0-2-103 0 0,0 0-59 0 0,0 0-57 0 0,0 0-9 0 0,0 0 128 0 0,0 0 14 0 0,0 0-11 0 0,0-2-7 0 0,0-1-62 0 0,-1 1 17 0 0,1-1 0 0 0,0 0 0 0 0,0 1 0 0 0,0-1-1 0 0,1 0 1 0 0,-1 0 0 0 0,1 1 0 0 0,-1-1 0 0 0,2-1-27 0 0,8-9 103 0 0,-7 9-17 0 0,-2 1-36 0 0,-1-7-18 0 0,-1 5-10 0 0,1 2-19 0 0,0 0-1 0 0,0 0 1 0 0,0 0-1 0 0,1 0 1 0 0,-1 0-1 0 0,1 0 0 0 0,0-1-2 0 0,10-7 0 0 0,-6-10 0 0 0,9 10 0 0 0,-13 9 0 0 0,0 1 0 0 0,1-1 0 0 0,-1 0 0 0 0,0 1 0 0 0,0-1 0 0 0,-1 0 0 0 0,1 1 0 0 0,0-1 0 0 0,-1 0 0 0 0,1 0 0 0 0,0 0 1 0 0,7-21-2 0 0,0 14-1 0 0,8-1-45 0 0,-12 9 40 0 0,-1-1 0 0 0,0 0-1 0 0,0 1 1 0 0,0-2-1 0 0,0 1 1 0 0,1-1 7 0 0,-3 2-4 0 0,0-1 0 0 0,0 1 1 0 0,0 0 0 0 0,0 0-1 0 0,1 0 1 0 0,-1 0-1 0 0,0 0 1 0 0,1 0-1 0 0,-1 0 1 0 0,1 0-1 0 0,-1 0 1 0 0,1 1 0 0 0,-1-1-1 0 0,1 0 1 0 0,0 1-1 0 0,-1 0 1 0 0,1-1-1 0 0,0 1 1 0 0,-1 0-1 0 0,1 0 1 0 0,0 0 0 0 0,-1 0-1 0 0,1 0 4 0 0,4-1-13 0 0,0 1 0 0 0,0-2 0 0 0,-1 1 0 0 0,1 0 0 0 0,3-2 13 0 0,-3 1-11 0 0,0 0 0 0 0,-1 1 0 0 0,1-1 0 0 0,0 1 0 0 0,3 0 11 0 0,-2 2-11 0 0,0-1-1 0 0,0 1 1 0 0,-1 0-1 0 0,1 0 1 0 0,-1 1-1 0 0,1-1 1 0 0,4 3 11 0 0,-3-1 6 0 0,30 3-6 0 0,-32-5 0 0 0,0 1 0 0 0,1 0 0 0 0,-1 0 0 0 0,0 1 0 0 0,0 0 0 0 0,0 0 0 0 0,-1 0 0 0 0,1 1 0 0 0,3 3 0 0 0,-5-4-1 0 0,0 0 1 0 0,0 0 0 0 0,0 0 0 0 0,1-1 0 0 0,1 2 0 0 0,-3-3 1 0 0,0 1 0 0 0,0-1 0 0 0,0 1 0 0 0,0 0-1 0 0,-1 0 1 0 0,1 0 0 0 0,0 0 0 0 0,-1 1 0 0 0,0-1 0 0 0,0 1-1 0 0,1-1 1 0 0,-2 1 0 0 0,2 1-1 0 0,19 41 120 0 0,-11-25-34 0 0,-10-17-74 0 0,0 0 1 0 0,-1 0 0 0 0,1-1 0 0 0,0 1 0 0 0,-1 0 0 0 0,0 0 0 0 0,1 0 0 0 0,-1 0 0 0 0,0 0 0 0 0,-1 0-13 0 0,0 13 98 0 0,1-6 14 0 0,-1 1 52 0 0,1-9-220 0 0,0 2 56 0 0,0 2 89 0 0,0 13 249 0 0,0-12-286 0 0,0-1-64 0 0,0-1-71 0 0,0 0-83 0 0,0-1-99 0 0,0 0-116 0 0,0-4-41 0 0,0 0-56 0 0,0 0-52 0 0,0 0-43 0 0,0 0-165 0 0,0 0-44 0 0,0 0-197 0 0,0 0-538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2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1 7920 0 0,'0'0'174'0'0,"0"0"29"0"0,0 0 13 0 0,3 3-31 0 0,8 10-147 0 0,-9-6-32 0 0,1 0 62 0 0,3-4 121 0 0,-1-1 4 0 0,1 9 296 0 0,1-6-139 0 0,-7-5-329 0 0,0 1 1 0 0,1-1-1 0 0,-1 0 1 0 0,1 0 0 0 0,-1 0-1 0 0,0 1 1 0 0,1-1-1 0 0,-1 0 1 0 0,0 1 0 0 0,1-1-1 0 0,-1 0 1 0 0,0 1-1 0 0,0-1 1 0 0,1 0-1 0 0,-1 1 1 0 0,0-1 0 0 0,0 0-1 0 0,1 1 1 0 0,-1-1-1 0 0,0 1 1 0 0,0-1-1 0 0,0 1 1 0 0,0-1 0 0 0,0 0-1 0 0,0 1 1 0 0,0-1-1 0 0,0 1 1 0 0,0-1 0 0 0,0 1-1 0 0,0-1 1 0 0,0 1-22 0 0,3 7 568 0 0,8 14 28 0 0,-10-19-368 0 0,0-1-39 0 0,1 2 86 0 0,-2-2-166 0 0,0-1-33 0 0,0 1-20 0 0,0 0-16 0 0,0 2 16 0 0,1-2-5 0 0,-1 0 33 0 0,5 9 101 0 0,2 8 85 0 0,-6-10-135 0 0,0 2 44 0 0,-1-4-56 0 0,1 1 0 0 0,1 0 0 0 0,-1-1 0 0 0,3 7-123 0 0,-2-5 133 0 0,0-1 1 0 0,0 0 0 0 0,-1 1 0 0 0,0 8-134 0 0,-1 23 439 0 0,-1 0-40 0 0,1-14-189 0 0,1-6-91 0 0,2-1-68 0 0,3 6 44 0 0,-4-19-60 0 0,0 0 0 0 0,-1 1 0 0 0,0-1 0 0 0,0 1 0 0 0,0 4-35 0 0,-1 57 302 0 0,0 38 218 0 0,0-63-304 0 0,0 5 35 0 0,0-47-300 0 0,0-1 34 0 0,0 1 30 0 0,0 0 52 0 0,0 1 38 0 0,0-1-68 0 0,0 0-50 0 0,0 0-58 0 0,0 0-44 0 0,0 1-62 0 0,0-1-70 0 0,0 1-81 0 0,0-2 63 0 0,0 0-42 0 0,0 0-39 0 0,0 0-33 0 0,-1 0-248 0 0,1 0-57 0 0,-1 0-46 0 0,0 0-32 0 0,-3 0-1367 0 0,-6 0-1212 0 0</inkml:trace>
  <inkml:trace contextRef="#ctx0" brushRef="#br0" timeOffset="351.44">1 148 7920 0 0,'0'0'174'0'0,"0"0"29"0"0,0 0 13 0 0,3 3-31 0 0,10 8-147 0 0,-3-8-23 0 0,-3-3 40 0 0,-1 0 73 0 0,3 0 58 0 0,-8 0-150 0 0,0 0 0 0 0,0 0 0 0 0,0 0 0 0 0,0 0 1 0 0,0 0-1 0 0,0 0 0 0 0,0 0 0 0 0,0 0 0 0 0,0-1 0 0 0,0 1 0 0 0,0 0 0 0 0,0-1 0 0 0,0 1 0 0 0,0-1-36 0 0,1-3 175 0 0,4-3 121 0 0,-2 5-178 0 0,4 1 3 0 0,-3 1 4 0 0,2 0 72 0 0,2 0 111 0 0,-6 0-249 0 0,0 0 0 0 0,0 0 0 0 0,0-1 0 0 0,0 0-1 0 0,0 1 1 0 0,0-1 0 0 0,1-1-59 0 0,14-6 359 0 0,-10 5-179 0 0,-1 2-49 0 0,8 0 31 0 0,5 0-17 0 0,12-10 67 0 0,1 6-10 0 0,-16 0-104 0 0,6-1-13 0 0,3 3-68 0 0,-11 4-18 0 0,-6-1-11 0 0,-1 0 0 0 0,0 0 1 0 0,0-1-1 0 0,0 0 0 0 0,1-1 12 0 0,8-2-13 0 0,-10 2 13 0 0,0 0 0 0 0,0 0 0 0 0,0 1 0 0 0,0 0 1 0 0,0 0-1 0 0,0 1 0 0 0,1 0 34 0 0,11 0 133 0 0,-13 0-153 0 0,0 0-43 0 0,1 0-73 0 0,-1 0-93 0 0,1 0-114 0 0,-4 0 105 0 0,0 0-36 0 0,1 0-45 0 0,-1 0-46 0 0,0 0-41 0 0,0 0-37 0 0,1 0-122 0 0,0 0-35 0 0,8 0-1260 0 0</inkml:trace>
  <inkml:trace contextRef="#ctx0" brushRef="#br0" timeOffset="777.95">804 148 6304 0 0,'0'0'141'0'0,"0"3"23"0"0,0-1-143 0 0,0-1 0 0 0,1 1 0 0 0,-1 0-1 0 0,0-1 1 0 0,1 1 0 0 0,-1 0 0 0 0,1-1 0 0 0,0 1 0 0 0,0-1-1 0 0,-1 1 1 0 0,1-1 0 0 0,0 1-21 0 0,5 9 79 0 0,-3 4-57 0 0,-3-9-22 0 0,1 0 0 0 0,0 0 0 0 0,0 0 0 0 0,0 0 0 0 0,2 6 0 0 0,2 2 44 0 0,-3-8 2 0 0,2 15 423 0 0,-3-10-241 0 0,-2 5 71 0 0,0 6 97 0 0,3-7-94 0 0,-1-11-231 0 0,3 12 209 0 0,0-1-42 0 0,0 7 55 0 0,-3 0-51 0 0,1 2 65 0 0,5 6 112 0 0,-5-23-285 0 0,-1 0 0 0 0,1 1 0 0 0,-1-1 0 0 0,0 1 0 0 0,-1 2-134 0 0,0 3 178 0 0,-1 0-10 0 0,1-4-24 0 0,2-1 9 0 0,0 1 42 0 0,1-1-104 0 0,1 3 94 0 0,-1 2 59 0 0,0 2 49 0 0,-2 4 38 0 0,-1-16-282 0 0,0 0 0 0 0,0 0-1 0 0,1 1 1 0 0,-1-1 0 0 0,1 0-1 0 0,0 0 1 0 0,1 2-49 0 0,6 14 293 0 0,-3-1 54 0 0,-6 13 80 0 0,0-14-177 0 0,1-1-27 0 0,0-2-33 0 0,0-12-19 0 0,0-2-3 0 0,0 0-7 0 0,0 0-29 0 0,0 0-17 0 0,0 0-3 0 0,0 0-8 0 0,0 0-32 0 0,-3 0-3 0 0,3 1-66 0 0,-1-1 0 0 0,1 0 1 0 0,-1 0-1 0 0,1 0 0 0 0,-1 0 0 0 0,1 0 1 0 0,-1 0-1 0 0,1-1 0 0 0,-1 1 0 0 0,1 0 1 0 0,-1 0-1 0 0,1 0 0 0 0,-1 0 0 0 0,1-1 1 0 0,-1 1-1 0 0,1 0 0 0 0,-1 0 0 0 0,1-1 1 0 0,-1 1-1 0 0,1 0 0 0 0,0-1 0 0 0,-1 1 1 0 0,1 0-1 0 0,0-1 0 0 0,-1 1 0 0 0,1-1 1 0 0,0 1-1 0 0,-1-1 0 0 0,1 1 0 0 0,0-1 1 0 0,0 1-1 0 0,0-1 0 0 0,-1 1 0 0 0,1-1 1 0 0,0 1-1 0 0,0-1 0 0 0,0 1 0 0 0,0-1 1 0 0,0 1-1 0 0,0-1 0 0 0,0 1 0 0 0,0-1 0 0 0,0 1 1 0 0,0-1-1 0 0,0 1 0 0 0,0-1 0 0 0,1 1 1 0 0,-1-1-4 0 0,1-4 15 0 0,1 1 0 0 0,-1-1 0 0 0,1 0 0 0 0,0 1 0 0 0,1-2-15 0 0,-1 2 3 0 0,-1 3 4 0 0,0-1-1 0 0,-1 1 0 0 0,0 0 0 0 0,1-1 0 0 0,-1 1 0 0 0,0-1 0 0 0,0 1 1 0 0,0-1-1 0 0,0 1 0 0 0,0-1-6 0 0,0 0 3 0 0,0 1 0 0 0,0-1 0 0 0,0 1 0 0 0,0-1 0 0 0,1 1-1 0 0,-1-1 1 0 0,0 1 0 0 0,1-1 0 0 0,-1 1 0 0 0,1 0-3 0 0,22-35 54 0 0,-16 25-55 0 0,-5 8 1 0 0,1 0 0 0 0,-1 0 0 0 0,1 1 0 0 0,0-1 0 0 0,-1 0 0 0 0,1 1 0 0 0,1 0 0 0 0,-1 0 0 0 0,0 0 0 0 0,0 0 0 0 0,1 0 0 0 0,7-4 0 0 0,41-27-19 0 0,0 0-42 0 0,-39 27 47 0 0,-1 0 0 0 0,1 1-1 0 0,0 0 1 0 0,0 1-1 0 0,2 0 15 0 0,-3 2 0 0 0,-1 1 0 0 0,1 0 0 0 0,-1 1 0 0 0,7 1 0 0 0,-2-1 0 0 0,0 0 0 0 0,-13-1-1 0 0,0 1 0 0 0,0 0 0 0 0,0 0-1 0 0,0 0 1 0 0,0 0 0 0 0,0 0 0 0 0,0 1 0 0 0,0-1 0 0 0,0 1 0 0 0,2 1 0 0 0,12 9-47 0 0,-3-6 36 0 0,-9 6 12 0 0,7-4-10 0 0,-11-7 8 0 0,0 1-1 0 0,0-1 0 0 0,0 1 1 0 0,0-1-1 0 0,0 1 0 0 0,0 0 0 0 0,0-1 1 0 0,0 1-1 0 0,0 0 0 0 0,0 0 1 0 0,-1-1-1 0 0,1 1 0 0 0,0 0 1 0 0,0 0-1 0 0,-1 0 0 0 0,1 0 3 0 0,16 32-11 0 0,-17-32 13 0 0,1 0-1 0 0,-1 0 1 0 0,1 0-1 0 0,-1 0 1 0 0,1 0-1 0 0,-1 1 0 0 0,0-1 1 0 0,1 0-1 0 0,-1 0 1 0 0,0 0-1 0 0,0 0 1 0 0,0 0-1 0 0,0 0 0 0 0,0 1 1 0 0,0-1-1 0 0,-1 1-1 0 0,0 27 49 0 0,1 1-38 0 0,3-24 42 0 0,8 5 11 0 0,-8-6 0 0 0,-3 13-5 0 0,0-12-59 0 0,0-2-9 0 0,0-2-28 0 0,0-2-48 0 0,0 0-28 0 0,0 3-111 0 0,0 8-201 0 0,0-8-20 0 0,0-3-3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7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0 8032 0 0,'0'0'182'0'0,"0"0"29"0"0,0 0 12 0 0,0 0-73 0 0,0 0-2 0 0,0 0 64 0 0,0 0 190 0 0,-3 0 354 0 0,-2 0-492 0 0,-12 2 775 0 0,11 2-577 0 0,4 4-79 0 0,2-8-374 0 0,0 0 0 0 0,0 0 1 0 0,0 0-1 0 0,0 0 1 0 0,0 0-1 0 0,0 0 0 0 0,0 0 1 0 0,0 1-1 0 0,0-1 0 0 0,0 0 1 0 0,0 0-1 0 0,0 0 1 0 0,0 0-1 0 0,0 0 0 0 0,0 0 1 0 0,0 0-1 0 0,0 0 0 0 0,0 0 1 0 0,0 0-1 0 0,0 1 1 0 0,0-1-1 0 0,0 0 0 0 0,0 0 1 0 0,0 0-1 0 0,0 0 0 0 0,0 0 1 0 0,0 0-1 0 0,0 0 1 0 0,0 0-1 0 0,-1 0 0 0 0,1 0 1 0 0,0 0-1 0 0,0 0 1 0 0,0 0-1 0 0,0 1 0 0 0,0-1 1 0 0,0 0-1 0 0,0 0 0 0 0,0 0 1 0 0,0 0-1 0 0,0 0 1 0 0,0 0-1 0 0,-1 0 0 0 0,1 0 1 0 0,0 0-1 0 0,0 0 0 0 0,0 0 1 0 0,0 0-1 0 0,0 0 1 0 0,0 0-1 0 0,0 0 0 0 0,0 0 1 0 0,0 0-1 0 0,0 0 1 0 0,-1 0-1 0 0,1 0 0 0 0,0 0-9 0 0,-14 3 578 0 0,0 7-101 0 0,1 2-120 0 0,7-5-229 0 0,1-2-36 0 0,1 0-42 0 0,0-1-34 0 0,-5 7 257 0 0,2 0-65 0 0,2 0-53 0 0,1-1-38 0 0,-6 12 82 0 0,0-5-37 0 0,3 0-59 0 0,0 4-37 0 0,-1 13-39 0 0,-1 4-13 0 0,0-12 40 0 0,5-14 6 0 0,1 1 0 0 0,0-1 0 0 0,0 0 0 0 0,1 1 0 0 0,1 0 0 0 0,0 3-60 0 0,0 32 413 0 0,2 2-413 0 0,0 5 215 0 0,-1 13 39 0 0,0 90 397 0 0,4-119-470 0 0,9 10-9 0 0,0-6-45 0 0,-10-29-78 0 0,-1 0 4 0 0,1 0-1 0 0,1 0 0 0 0,0 0 1 0 0,1 0-1 0 0,0-1 0 0 0,5 8-52 0 0,-4-11 40 0 0,0 0 0 0 0,1 0-1 0 0,0-1 1 0 0,0 0 0 0 0,3 2-40 0 0,9 9 54 0 0,-7-9 13 0 0,0-1-1 0 0,0 0 0 0 0,1-1 0 0 0,1 1-66 0 0,-11-8 7 0 0,13 12 73 0 0,-14-12-70 0 0,-1-1-1 0 0,1 1 1 0 0,0 0 0 0 0,0-1-1 0 0,0 1 1 0 0,0-1 0 0 0,0 0-1 0 0,0 1 1 0 0,0-1-1 0 0,1 0-9 0 0,15 1 19 0 0,-14-3-11 0 0,-1 1 0 0 0,1 0 0 0 0,-1 1 0 0 0,1-1 0 0 0,-1 1 0 0 0,0-1 0 0 0,1 1 0 0 0,-1 0-8 0 0,4 1-8 0 0,24 7 70 0 0,-19-7-81 0 0,1-1-59 0 0,-10-1 3 0 0,-1 0 39 0 0,9 0 36 0 0,-7 0-67 0 0,-1 0-91 0 0,0 0-31 0 0,-1 0-77 0 0,1 0-90 0 0,-1 0-102 0 0,0 0 27 0 0,-1 0-67 0 0,1 0-61 0 0,0 0-52 0 0,-1 0-181 0 0,1 0-52 0 0,1 0-220 0 0,0 0-587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8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346 49 7512 0 0,'0'0'166'0'0,"0"0"29"0"0,0 0 13 0 0,-3 0-29 0 0,-10-3-74 0 0,4-2 45 0 0,-1-1 126 0 0,-1 3 95 0 0,5 1 91 0 0,-5-9-5 0 0,10 9-248 0 0,-1 1-47 0 0,0 0-43 0 0,0 1-34 0 0,-2 0 17 0 0,-1 0-54 0 0,3 1-6 0 0,1-1 38 0 0,-6-1 130 0 0,-7-5 414 0 0,10 4-466 0 0,0-1-91 0 0,0 1-112 0 0,4 2 52 0 0,-1 0 1 0 0,0-1-1 0 0,1 1 0 0 0,-1 0 0 0 0,0 0 0 0 0,0 0 0 0 0,1-1 0 0 0,-1 1 0 0 0,0 0 1 0 0,0 0-1 0 0,1 0 0 0 0,-1 0 0 0 0,0 0 0 0 0,0 1 0 0 0,1-1 0 0 0,-1 0 0 0 0,0 0 1 0 0,0 0-8 0 0,-1 1 14 0 0,1 0 1 0 0,-1 0-1 0 0,1 0 1 0 0,-1 0-1 0 0,1 0 1 0 0,-1 0-1 0 0,1 1 1 0 0,0-1-1 0 0,-1 0-14 0 0,1 0 15 0 0,-2 2 96 0 0,-1-2-50 0 0,-5-2-15 0 0,6 1-10 0 0,2 0-23 0 0,-1 0 1 0 0,0 0-1 0 0,0 1 0 0 0,1-1 0 0 0,-1 0 0 0 0,0 1 0 0 0,1-1 0 0 0,-1 1 0 0 0,0 0 0 0 0,1 0 1 0 0,-1-1-1 0 0,1 1 0 0 0,-1 0 0 0 0,1 1-13 0 0,-7 3 58 0 0,-25 11 291 0 0,28-14-283 0 0,4-1-49 0 0,0-1 0 0 0,1 0 0 0 0,-1 0-1 0 0,0 1 1 0 0,1-1 0 0 0,-1 1 0 0 0,0-1 0 0 0,1 0 0 0 0,-1 1 0 0 0,1-1 0 0 0,-1 1 0 0 0,1-1 0 0 0,-1 1 0 0 0,1-1 0 0 0,-1 1 0 0 0,1 0 0 0 0,0-1-1 0 0,-1 1 1 0 0,1 0 0 0 0,0-1 0 0 0,-1 1 0 0 0,1 0-17 0 0,-2 4 69 0 0,-8 8 104 0 0,-2-1-93 0 0,4-4-77 0 0,3-4-4 0 0,1 0 1 0 0,0 0 0 0 0,0 0 0 0 0,0 0 0 0 0,1 1 0 0 0,0 0 0 0 0,0 0 0 0 0,0 0 0 0 0,0 1 0 0 0,2-4 1 0 0,0 0 0 0 0,0 0 1 0 0,0 0-1 0 0,0 0 0 0 0,0 0 0 0 0,-1-1 1 0 0,1 1-1 0 0,-1-1 0 0 0,-1 2-1 0 0,2 0 7 0 0,-1-1 0 0 0,0 0 0 0 0,0 1 1 0 0,1-1-1 0 0,-1 1 0 0 0,1-1 0 0 0,0 1 0 0 0,0 0 0 0 0,0-1 0 0 0,0 1 0 0 0,1 0 0 0 0,-1 0 0 0 0,1 0 0 0 0,-1 1-7 0 0,0 8 70 0 0,1 1 0 0 0,1 11-70 0 0,0 1 52 0 0,-1-18-42 0 0,0-4-10 0 0,-1-1 0 0 0,1 0 0 0 0,0 0 0 0 0,1 1 0 0 0,-1-1 0 0 0,0 0 0 0 0,1 0 0 0 0,-1 1 1 0 0,1-1-1 0 0,0 1 0 0 0,2 3 9 0 0,4 9 61 0 0,8 8 106 0 0,-13-21-157 0 0,0 0 1 0 0,0 0-1 0 0,-1 0 0 0 0,1 0 1 0 0,0 0-1 0 0,1-1 0 0 0,-1 1 1 0 0,0-1-1 0 0,1 0-19 0 0,-2 0 7 0 0,1 0 1 0 0,-1-1-1 0 0,1 1 1 0 0,-1-1-1 0 0,1 1 0 0 0,0-1 1 0 0,-1 0-1 0 0,1 0 1 0 0,1 0-8 0 0,-1 1 14 0 0,0-1 1 0 0,1 0 0 0 0,-1 1 0 0 0,0 0 0 0 0,0-1 0 0 0,0 1 0 0 0,1 0 0 0 0,-1 0 0 0 0,0 0-1 0 0,2 1-14 0 0,-2 0 19 0 0,0-1 0 0 0,0 0 0 0 0,0 0 0 0 0,1 0 0 0 0,-1 0 0 0 0,0-1-1 0 0,1 1 1 0 0,1 0-19 0 0,-3-1 19 0 0,0 0 0 0 0,1 0 0 0 0,-1 0 0 0 0,1 0 0 0 0,-1-1 0 0 0,0 1 0 0 0,1 0 0 0 0,-1-1 0 0 0,0 1 0 0 0,1-1 0 0 0,0 0-19 0 0,17-7 221 0 0,-16 6-184 0 0,0 1 1 0 0,0 1-1 0 0,0-1 1 0 0,1 0-1 0 0,-1 1 1 0 0,0 0 0 0 0,3-1-38 0 0,4 1 116 0 0,-3-2-41 0 0,5-6-21 0 0,-3 2-62 0 0,3-2-12 0 0,0-1-35 0 0,1 1 0 0 0,0 0 0 0 0,13-5 55 0 0,-21 11-1 0 0,0 0 0 0 0,-1 0 0 0 0,1 0 1 0 0,-1 0-1 0 0,0-1 0 0 0,1 0 0 0 0,-1 1 1 0 0,0-2-1 0 0,-1 1 0 0 0,1 0 0 0 0,0-1 1 0 0,-1 0-1 0 0,0 1 0 0 0,0-1 0 0 0,0-1 1 0 0,0 1 0 0 0,2-8 0 0 0,-5 11 0 0 0,0 0 0 0 0,1 0 0 0 0,-1 0 0 0 0,1 0 0 0 0,-1-1 0 0 0,1 1 0 0 0,-1 0 0 0 0,1 0 0 0 0,0 0 0 0 0,0 0 0 0 0,-1 0 0 0 0,1 1 0 0 0,0-1 0 0 0,0 0 0 0 0,0 0 0 0 0,0 0 0 0 0,0 1 0 0 0,1-1 0 0 0,3-2-2 0 0,-4 3 4 0 0,-1 0 0 0 0,1-1 0 0 0,0 1 0 0 0,-1 0 0 0 0,1-1 0 0 0,0 1 0 0 0,-1 0 0 0 0,1-1 0 0 0,-1 1-1 0 0,1-1 1 0 0,-1 1 0 0 0,1-1 0 0 0,-1 1 0 0 0,1-1 0 0 0,-1 1 0 0 0,1-1 0 0 0,-1 0 0 0 0,0 1 0 0 0,1-1 0 0 0,-1 0 0 0 0,0 1 0 0 0,1-1-2 0 0,1-4 12 0 0,3-4-3 0 0,-4 8-9 0 0,0-1 0 0 0,0 1 0 0 0,0-1 0 0 0,0 1 1 0 0,-1-1-1 0 0,1 1 0 0 0,0-1 0 0 0,-1 0 0 0 0,1 1 0 0 0,-1-1 0 0 0,0 0 0 0 0,1 0 0 0 0,-1 1 1 0 0,0-1-1 0 0,0-45 69 0 0,0 31-64 0 0,0 13 25 0 0,0 3-86 0 0,0 0-22 0 0,0 0 12 0 0,0 3 12 0 0,-1 5 44 0 0,1-4 8 0 0,0 0 1 0 0,-1-1-1 0 0,1 1 1 0 0,1 0-1 0 0,-1-1 1 0 0,0 1-1 0 0,1 0 1 0 0,0-1-1 0 0,0 2 2 0 0,13 21-64 0 0,-6-13 35 0 0,-2-2 2 0 0,20 41 27 0 0,-14-29 82 0 0,-1 0 106 0 0,-9-7-85 0 0,-1-8-84 0 0,1-2-39 0 0,10 1-92 0 0,-11-7 103 0 0,0 0 1 0 0,0 1 0 0 0,0-1-1 0 0,0 1 1 0 0,0 0 0 0 0,0-1-1 0 0,0 1 1 0 0,0 0 0 0 0,0-1 0 0 0,0 1-1 0 0,0 0 1 0 0,0 0 0 0 0,-1 0-1 0 0,1 0 1 0 0,0 0 0 0 0,0 0 8 0 0,4 15-95 0 0,6 1 77 0 0,-9-11-15 0 0,-1-3-83 0 0,-1 0-88 0 0,0-2 55 0 0,0-1-37 0 0,0 0 186 0 0,0 1-227 0 0,0 0-37 0 0,0 0-366 0 0,0-1 83 0 0,0 0-52 0 0,0 0-709 0 0,0 0-561 0 0,0 0-1063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15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6768 0 0,'0'0'149'0'0,"0"0"23"0"0,0 0 12 0 0,0 0 39 0 0,3 3 134 0 0,-2-2-298 0 0,1 1 45 0 0,4 6 57 0 0,-4-4-64 0 0,-1-1 24 0 0,0 1 50 0 0,-1 1 62 0 0,0 0 73 0 0,0-4-288 0 0,0-1 0 0 0,0 1 0 0 0,0-1 1 0 0,0 1-1 0 0,0-1 0 0 0,0 1 0 0 0,0-1 0 0 0,0 0 0 0 0,0 1 0 0 0,1-1 0 0 0,-1 1 0 0 0,0-1 1 0 0,0 0-1 0 0,0 1 0 0 0,0-1 0 0 0,1 1 0 0 0,-1-1 0 0 0,0 0 0 0 0,0 1 0 0 0,1-1 1 0 0,-1 0-1 0 0,0 1 0 0 0,1-1 0 0 0,-1 0 0 0 0,0 1 0 0 0,1-1 0 0 0,-1 0 0 0 0,0 0 0 0 0,1 0 1 0 0,-1 1-1 0 0,1-1-18 0 0,6 5 301 0 0,-2 8 131 0 0,11 18 306 0 0,3 5 57 0 0,-8-12-339 0 0,-3-4-153 0 0,-2 1-91 0 0,1 6 73 0 0,0 4 39 0 0,-3-19-170 0 0,0 2 43 0 0,-2-9-146 0 0,1 3 35 0 0,-1-1 0 0 0,0 0 0 0 0,0 0 1 0 0,-1 1-1 0 0,0-1 0 0 0,0 7-86 0 0,1 4 153 0 0,5 7 137 0 0,-1-3-22 0 0,-5-8-123 0 0,-1 1 50 0 0,1-3-54 0 0,-1-8-94 0 0,1 0 0 0 0,-1 0-1 0 0,1 0 1 0 0,0 0-1 0 0,1 0 1 0 0,-1-1-1 0 0,1 1 1 0 0,-1 0 0 0 0,3 3-47 0 0,-3-6 16 0 0,-1 0 0 0 0,1 1 0 0 0,-1-1 0 0 0,0 1 0 0 0,0-1 0 0 0,1 1 0 0 0,-1-1 0 0 0,0 1 0 0 0,0-1 1 0 0,0 1-17 0 0,0-1 16 0 0,0 1 0 0 0,0-1 0 0 0,0 1 1 0 0,0-1-1 0 0,0 1 0 0 0,1-1 1 0 0,-1 1-1 0 0,0-1 0 0 0,1 1 1 0 0,-1-1-17 0 0,6 8 77 0 0,-5-8-60 0 0,0 1 1 0 0,-1-1 0 0 0,1 1 0 0 0,0-1 0 0 0,0 1 0 0 0,0-1 0 0 0,-1 1 0 0 0,1 0 0 0 0,-1-1 0 0 0,0 1 0 0 0,1 0 0 0 0,-1-1 0 0 0,0 1 0 0 0,0 0-18 0 0,0 1 340 0 0,0-1-34 0 0,0 1 212 0 0,0-3-115 0 0,0-1-101 0 0,0-3-90 0 0,0-1-74 0 0,0 0-63 0 0,0-2-48 0 0,0-3-43 0 0,0-13-86 0 0,0 17 103 0 0,0 0 56 0 0,0 2 80 0 0,0-81 3 0 0,0 4-119 0 0,1 73-21 0 0,-1 0 0 0 0,1 0 0 0 0,1 1 0 0 0,0-1 0 0 0,0 1 0 0 0,0-1 0 0 0,1 1 0 0 0,0-1 0 0 0,4-6 0 0 0,1-1 0 0 0,0 1 0 0 0,2-3 0 0 0,6-3-37 0 0,25-21-128 0 0,-28 29 148 0 0,-1 1 36 0 0,-10 9-19 0 0,0 0 0 0 0,0 1 0 0 0,0-1 0 0 0,0 1 0 0 0,0 0 0 0 0,0 0 0 0 0,0 0 0 0 0,1 0 0 0 0,-1 0 0 0 0,0 0 0 0 0,1 0 0 0 0,-1 1 0 0 0,0-1 0 0 0,1 1 0 0 0,11-3 0 0 0,-1-4 0 0 0,-11 6 0 0 0,-1 0 0 0 0,1 0 0 0 0,-1 1 0 0 0,1-1 0 0 0,-1 0 0 0 0,1 1 0 0 0,-1-1 0 0 0,1 1 0 0 0,0-1 0 0 0,-1 1 0 0 0,1 0 0 0 0,-1 0 0 0 0,1 0 0 0 0,66 0 11 0 0,-63 0-6 0 0,-1 0 1 0 0,0 1-1 0 0,0 0 0 0 0,0 0 1 0 0,0 0-1 0 0,0 0 0 0 0,0 1 1 0 0,0-1-1 0 0,-1 1 0 0 0,4 2-5 0 0,-6-4 1 0 0,1 1-1 0 0,-1-1 0 0 0,0 0 0 0 0,1 1 0 0 0,-1-1 0 0 0,1 0 0 0 0,-1 0 0 0 0,1 1 0 0 0,-1-1 0 0 0,1-1 0 0 0,17 4-21 0 0,-8 2-12 0 0,8 2-42 0 0,-2-5-13 0 0,-1 1 12 0 0,0 10 55 0 0,1 1 22 0 0,32 8 79 0 0,-46-20-80 0 0,0 1 0 0 0,0 0 0 0 0,-1 0 0 0 0,1 0 0 0 0,-1 1 0 0 0,0-1 0 0 0,0 1 0 0 0,0-1 0 0 0,0 1 0 0 0,1 3 0 0 0,0 0 0 0 0,14 26 0 0 0,-17-31 0 0 0,1 1 0 0 0,0-1 0 0 0,-1 1 0 0 0,1-1 0 0 0,-1 1 0 0 0,0-1 0 0 0,0 1 0 0 0,0-1 0 0 0,0 1 0 0 0,0-1 0 0 0,0 1 0 0 0,-1 0 0 0 0,1-1 0 0 0,-1 1 0 0 0,1-1 0 0 0,0 1 0 0 0,0-1 0 0 0,0 1 0 0 0,0-1 0 0 0,1 1 0 0 0,-1-1 0 0 0,1 1 0 0 0,-1-1 0 0 0,1 1 0 0 0,0-1 0 0 0,4 7 0 0 0,-4-8 0 0 0,0 0 0 0 0,0 1 0 0 0,0-1 0 0 0,0 1 0 0 0,-1 0 0 0 0,1-1 0 0 0,0 1 0 0 0,-1 0 0 0 0,1-1 0 0 0,-1 1 0 0 0,0 0 0 0 0,0-1 0 0 0,1 1 0 0 0,-1 0 0 0 0,0 24 45 0 0,0 7 66 0 0,0-10-75 0 0,0-21-37 0 0,0-1-1 0 0,0 1 1 0 0,0-1 0 0 0,0 1-1 0 0,0-1 1 0 0,0 1-1 0 0,1-1 1 0 0,-1 0-1 0 0,1 1 1 0 0,-1-1 1 0 0,5 8-32 0 0,1 1-65 0 0,-3 4-101 0 0,-3 0-78 0 0,0-12 138 0 0,0-2-61 0 0,0 1-85 0 0,0-1 88 0 0,0 0-40 0 0,0 0-45 0 0,0 0-43 0 0,0 0-38 0 0,0 0-35 0 0,1 0-256 0 0,-1 0-58 0 0,1 1-46 0 0,0 0-33 0 0,3 4-1413 0 0,5 4-1248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9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8032 0 0,'2'11'137'0'0,"4"1"-15"0"0,-3-5-38 0 0,1 0 54 0 0,-3 0-1 0 0,-1 1 47 0 0,0 2-289 0 0,0 1 49 0 0,0 0 48 0 0,0 0 42 0 0,0 0 41 0 0,0 0 36 0 0,0 11 206 0 0,0-2 59 0 0,0 0 63 0 0,0 0 33 0 0,0 27 687 0 0,0-17-493 0 0,0-11-285 0 0,0 0-56 0 0,0-19-325 0 0,1 3 29 0 0,-1 0 0 0 0,-1 0-1 0 0,1 0 1 0 0,0 0 0 0 0,-1 0 0 0 0,1-1 0 0 0,-1 2-29 0 0,0-3 6 0 0,1-1 0 0 0,0 1 0 0 0,0-1 1 0 0,0 0-1 0 0,0 1 0 0 0,-1-1 0 0 0,1 1 0 0 0,0-1 0 0 0,-1 0 0 0 0,1 1 0 0 0,0-1 0 0 0,-1 0 0 0 0,1 0 0 0 0,0 1 0 0 0,-1-1 1 0 0,1 0-1 0 0,0 0 0 0 0,-1 1 0 0 0,1-1 0 0 0,-1 0 0 0 0,1 0 0 0 0,0 0 0 0 0,-1 0-6 0 0,1 0 4 0 0,0 0 0 0 0,-1 0 0 0 0,1 0 0 0 0,0 1 0 0 0,0-1 1 0 0,0 0-1 0 0,-1 0 0 0 0,1 0 0 0 0,0 0 0 0 0,0 0 0 0 0,0 0 0 0 0,-1 0 0 0 0,1 1 0 0 0,0-1 0 0 0,0 0 0 0 0,0 0 0 0 0,0 0 1 0 0,0 0-1 0 0,-1 1 0 0 0,1-1 0 0 0,0 0 0 0 0,0 0 0 0 0,0 0 0 0 0,0 1 0 0 0,0-1 0 0 0,0 0 0 0 0,0 0 0 0 0,0 0 0 0 0,0 1-4 0 0,-2 7 88 0 0,2 8 34 0 0,-3-11-44 0 0,-1-1-95 0 0,2-1-85 0 0,-1-1-80 0 0,2-1 48 0 0,0 0-34 0 0,1 0-36 0 0,-1 0-33 0 0,0 0-329 0 0,1-1 75 0 0,0 0-47 0 0,0 0-634 0 0,0 0-498 0 0,0 0-945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9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6480 0 0,'0'0'141'0'0,"0"0"23"0"0,0 0 13 0 0,0 3-19 0 0,0 5-129 0 0,0 1 77 0 0,0 3 95 0 0,0 5 184 0 0,0-16-370 0 0,0-1 0 0 0,0 1 0 0 0,0-1 0 0 0,0 1 0 0 0,0 0-1 0 0,0-1 1 0 0,0 1 0 0 0,0-1 0 0 0,0 1 0 0 0,0-1 0 0 0,1 1 0 0 0,-1-1 0 0 0,0 1 0 0 0,0-1-1 0 0,0 1 1 0 0,1-1 0 0 0,-1 1 0 0 0,0-1 0 0 0,0 1 0 0 0,1-1 0 0 0,-1 0 0 0 0,0 1 0 0 0,1-1-1 0 0,-1 1 1 0 0,1-1 0 0 0,-1 0 0 0 0,0 1 0 0 0,1-1 0 0 0,-1 0-15 0 0,8 8 300 0 0,-7 8-78 0 0,0 0 15 0 0,3-4 11 0 0,4 7 80 0 0,-7-16-272 0 0,0 0-1 0 0,0 1 1 0 0,0-1-1 0 0,-1 1 1 0 0,1-1-1 0 0,-1 1 1 0 0,0 2-56 0 0,-1 7 168 0 0,1 0 4 0 0,0-4-20 0 0,1-1 12 0 0,2 1 47 0 0,8 18 190 0 0,4 12 104 0 0,-11-9-241 0 0,-1-3-47 0 0,10 10 53 0 0,0 1 31 0 0,-9-9-34 0 0,-4-22-170 0 0,1 1 0 0 0,0 0 0 0 0,1-1 1 0 0,0 1-1 0 0,0-1 0 0 0,1 1 0 0 0,3 6-97 0 0,-3-8 81 0 0,-1 1-1 0 0,1 0 0 0 0,-1 0 1 0 0,0 0-1 0 0,-1 0 0 0 0,0 0 1 0 0,1 6-81 0 0,-1 6 203 0 0,7 0-47 0 0,-4-8-63 0 0,3 11 127 0 0,-1 4-25 0 0,-1-6-62 0 0,-1-6-17 0 0,2 2 34 0 0,-5-12-116 0 0,1-1 0 0 0,-1 0 0 0 0,0 1 0 0 0,0-1 0 0 0,-1 1 0 0 0,1 0 0 0 0,-1-1 0 0 0,1 2-34 0 0,0 9 121 0 0,6 0 8 0 0,-6-13-112 0 0,0 1-1 0 0,0-1 1 0 0,0 1-1 0 0,0 0 1 0 0,-1 0-1 0 0,1-1 1 0 0,-1 1-1 0 0,1 0 1 0 0,-1 0-1 0 0,1 0 1 0 0,-1 0-1 0 0,0-1 1 0 0,0 1 0 0 0,0 1-17 0 0,0 4 47 0 0,-1 17 69 0 0,1-23-107 0 0,0 0 1 0 0,0 0 0 0 0,0 0-1 0 0,0 0 1 0 0,1 0-1 0 0,-1 0 1 0 0,0-1 0 0 0,0 1-1 0 0,1 0 1 0 0,-1 0-1 0 0,1 0 1 0 0,-1-1-1 0 0,1 2-9 0 0,-1-2 10 0 0,1 0-1 0 0,0 1 0 0 0,-1-1 0 0 0,1 0 0 0 0,0 1 0 0 0,-1-1 0 0 0,1 0 0 0 0,0 0 0 0 0,-1 0 0 0 0,1 0 0 0 0,0 0 0 0 0,0 0 0 0 0,-1 0 0 0 0,1 0 0 0 0,0 0-9 0 0,1 0 136 0 0,-2 0-1 0 0,0 0-7 0 0,0 0-7 0 0,0 0-1 0 0,0 0-2 0 0,0 0-12 0 0,0 0-2 0 0,0 0 0 0 0,0-9 10 0 0,0-1-38 0 0,0-36 92 0 0,0 44-167 0 0,1 0-1 0 0,-1 1 1 0 0,0-1 0 0 0,0 0 0 0 0,1 1 0 0 0,-1-1 0 0 0,1 0-1 0 0,-1 1 1 0 0,1-1 0 0 0,0 1 0 0 0,0-1 0 0 0,-1 1 0 0 0,2-2-1 0 0,-1 2 0 0 0,0-1 1 0 0,0 0 0 0 0,0 0 0 0 0,0 0 0 0 0,0 1-1 0 0,0-1 1 0 0,-1 0 0 0 0,1 0 0 0 0,-1 0 0 0 0,0 0-1 0 0,1 0 1 0 0,-1 0 0 0 0,0-2-1 0 0,-1-5 14 0 0,1 6-12 0 0,-1 0 1 0 0,1 0-1 0 0,0 0 1 0 0,0-1-1 0 0,0 1 1 0 0,1 0-1 0 0,-1 0 1 0 0,1 0-1 0 0,-1 0 1 0 0,1 0-1 0 0,1-1-2 0 0,8-12-48 0 0,-7 11 43 0 0,-3 4 2 0 0,0 1-1 0 0,1-1 1 0 0,-1 0-1 0 0,0 1 0 0 0,1-1 1 0 0,-1 0-1 0 0,0 1 1 0 0,1-1-1 0 0,-1 1 0 0 0,1-1 1 0 0,-1 1-1 0 0,1-1 1 0 0,-1 1-1 0 0,1-1 0 0 0,0 1 1 0 0,-1-1-1 0 0,1 1 1 0 0,-1 0-1 0 0,1-1 0 0 0,0 1 1 0 0,-1 0-1 0 0,1-1 4 0 0,5-1-28 0 0,-3 0 11 0 0,0 0 0 0 0,0-1-1 0 0,0 1 1 0 0,0-1 0 0 0,0 0-1 0 0,0 0 1 0 0,-1 0 0 0 0,1 0-1 0 0,1-3 18 0 0,-2 1-18 0 0,-2 4 13 0 0,1 0 1 0 0,-1 1-1 0 0,0-1 0 0 0,1 0 1 0 0,-1 1-1 0 0,0-1 1 0 0,1 1-1 0 0,-1-1 1 0 0,1 0-1 0 0,-1 1 0 0 0,1-1 1 0 0,-1 1-1 0 0,1-1 1 0 0,-1 1-1 0 0,1 0 1 0 0,-1-1-1 0 0,1 1 0 0 0,0 0 1 0 0,-1-1-1 0 0,1 1 1 0 0,0 0-1 0 0,0-1 5 0 0,4-1-13 0 0,11-9-12 0 0,-14 10 18 0 0,-1 1 1 0 0,0-1-1 0 0,1 1 0 0 0,-1 0 1 0 0,1-1-1 0 0,-1 1 0 0 0,1 0 1 0 0,-1 0-1 0 0,1 0 0 0 0,0 0 7 0 0,30 0-80 0 0,-20 0 78 0 0,9 0-49 0 0,-21 0 50 0 0,1 0 1 0 0,-1 0-1 0 0,1 0 0 0 0,-1-1 1 0 0,0 1-1 0 0,1 0 0 0 0,-1 0 0 0 0,1 0 1 0 0,-1 0-1 0 0,0 0 0 0 0,1 0 0 0 0,-1 0 1 0 0,1 0-1 0 0,-1 0 0 0 0,0 1 1 0 0,1-1-1 0 0,-1 0 0 0 0,1 0 0 0 0,-1 0 1 0 0,0 0-1 0 0,1 0 0 0 0,-1 1 0 0 0,0-1 1 0 0,1 0-1 0 0,-1 0 0 0 0,0 1 1 0 0,1-1-1 0 0,-1 0 0 0 0,0 1 0 0 0,1-1 1 0 0,-1 0 0 0 0,1 2-5 0 0,0-1 1 0 0,0 0 0 0 0,0 1-1 0 0,0-1 1 0 0,1 0 0 0 0,-1 0 0 0 0,0 0-1 0 0,1 0 1 0 0,-1 0 0 0 0,1 0-1 0 0,-1 0 1 0 0,1 0 0 0 0,-1-1-1 0 0,2 1 5 0 0,9 8-9 0 0,-5-1-42 0 0,4 3 45 0 0,6 7-9 0 0,-17-18 13 0 0,1 1 0 0 0,-1 0 0 0 0,0 0-1 0 0,1-1 1 0 0,-1 1 0 0 0,0 0 0 0 0,0 0 0 0 0,0-1 0 0 0,0 1 0 0 0,0 0 0 0 0,0 0 0 0 0,0-1 0 0 0,0 1 0 0 0,0 1 2 0 0,0 3-15 0 0,0 18 4 0 0,0-17 12 0 0,3-2-2 0 0,0 1 1 0 0,2 6 0 0 0,-10 0 4 0 0,2-5 3 0 0,2-5-3 0 0,1 0 1 0 0,-1 1-1 0 0,1-1 0 0 0,0 1 0 0 0,-1-1 1 0 0,1 1-1 0 0,0-1 0 0 0,0 1 1 0 0,0-1-1 0 0,0 1-4 0 0,0-2 0 0 0,-1 9 21 0 0,-7 7 139 0 0,3-8-132 0 0,0 5 53 0 0,-6-7-14 0 0,4 5-40 0 0,7-9-24 0 0,-1-1 1 0 0,1 0-1 0 0,0 0 0 0 0,-1 0 0 0 0,0 0 1 0 0,1 0-1 0 0,-1 0 0 0 0,0 0 1 0 0,1 0-1 0 0,-1 0 0 0 0,0-1 1 0 0,0 1-1 0 0,0 0 0 0 0,0 0 1 0 0,0-1-1 0 0,0 1-3 0 0,-32 16 80 0 0,32-17-79 0 0,-1 1 1 0 0,1-1-1 0 0,-1 1 0 0 0,1-1 1 0 0,-1 0-1 0 0,1 0 0 0 0,-1 0 1 0 0,1 0-1 0 0,-1 0 0 0 0,1 0 0 0 0,-1 0 0 0 0,1 0 0 0 0,-1 0 0 0 0,1 0 0 0 0,-1 1 0 0 0,1-1 1 0 0,-1 0-1 0 0,1 1 0 0 0,-1-1 0 0 0,1 0 0 0 0,-1 1-1 0 0,-6 4 24 0 0,7-4-21 0 0,-1 0-1 0 0,1 0 1 0 0,-1 0-1 0 0,1 0 1 0 0,-1-1 0 0 0,0 1-1 0 0,1 0 1 0 0,-1-1-1 0 0,0 1 1 0 0,1-1 0 0 0,-1 0-1 0 0,0 1 1 0 0,1-1-1 0 0,-1 0-2 0 0,-1 0-2 0 0,0 0-1 0 0,1 0 0 0 0,-1 0 0 0 0,0 1 1 0 0,1-1-1 0 0,-1 1 0 0 0,1 0 0 0 0,-1 0 1 0 0,1 0-1 0 0,-1 0 0 0 0,-1 1 3 0 0,1-1-9 0 0,1 0 0 0 0,0 0 0 0 0,-1 0 1 0 0,1 0-1 0 0,-1 0 0 0 0,0 0 0 0 0,1-1 0 0 0,-1 1 0 0 0,1-1 0 0 0,-1 0 0 0 0,-2 0 9 0 0,-3 0-33 0 0,-1 1-38 0 0,-6 0-103 0 0,12-1 117 0 0,-1 0 0 0 0,1 0 0 0 0,0 0 0 0 0,0 0 0 0 0,0-1 0 0 0,0 1 0 0 0,0-1 0 0 0,0 0-1 0 0,-3-1 58 0 0,4 1 16 0 0,0 0-67 0 0,0-1-56 0 0,0 0-47 0 0,-1 0-65 0 0,0-1-37 0 0,-5-5-682 0 0,5 5 564 0 0,1 0 18 0 0,0 2 199 0 0,1 0 83 0 0,-1-2-1247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0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8864 0 0,'0'0'200'0'0,"0"0"33"0"0,0 0 14 0 0,3 0-41 0 0,11 3-164 0 0,-11-1 1 0 0,2 2 72 0 0,2 3 129 0 0,8 10 412 0 0,-10-3-90 0 0,6-9-25 0 0,-5 6-112 0 0,5-4-67 0 0,-10-7-338 0 0,0 1 0 0 0,0-1 1 0 0,1 1-1 0 0,-1-1 0 0 0,0 1 0 0 0,0-1 1 0 0,0 1-1 0 0,0 0 0 0 0,-1 0 0 0 0,1-1 0 0 0,0 1 1 0 0,0 0-1 0 0,0 0 0 0 0,-1 0 0 0 0,1 0 1 0 0,0 0-25 0 0,1 4 99 0 0,-1-4-76 0 0,-1 0 1 0 0,0-1 0 0 0,0 1-1 0 0,1 0 1 0 0,-1-1 0 0 0,1 1-1 0 0,-1 0 1 0 0,0-1 0 0 0,1 1-1 0 0,-1-1 1 0 0,1 1 0 0 0,-1-1-1 0 0,1 1 1 0 0,-1-1-1 0 0,1 1 1 0 0,0-1 0 0 0,-1 0-1 0 0,1 1 1 0 0,0-1 0 0 0,-1 0-1 0 0,1 1 1 0 0,0-1-24 0 0,4 2 91 0 0,-4-1-71 0 0,0-1 0 0 0,0 1 0 0 0,0-1 0 0 0,-1 1-1 0 0,1 0 1 0 0,0-1 0 0 0,0 1 0 0 0,0 0 0 0 0,-1-1-1 0 0,1 1 1 0 0,-1 0 0 0 0,1 0 0 0 0,0 0 0 0 0,-1 0 0 0 0,1 0-20 0 0,4 12 243 0 0,-3-5-110 0 0,4 5 18 0 0,8 8 136 0 0,3 6 67 0 0,-10-9-178 0 0,-3 0-6 0 0,-1-5 49 0 0,1 0 0 0 0,4 12-219 0 0,1 4 270 0 0,-1 0 1 0 0,2 21-271 0 0,-7-33 74 0 0,2 6 46 0 0,6 39 144 0 0,-7-28-126 0 0,-4 55 324 0 0,-1-51-295 0 0,1-31-121 0 0,-1 0 1 0 0,1 0-1 0 0,-1 0 0 0 0,-1 0 1 0 0,0-1-1 0 0,-1 4-46 0 0,-1 7 91 0 0,-2 16 99 0 0,-5 3 22 0 0,8-16-109 0 0,2-12-46 0 0,0 0 0 0 0,-1-1 1 0 0,0 1-1 0 0,0 0 0 0 0,-1-1 0 0 0,-2 6-57 0 0,-9 16 182 0 0,0 0-59 0 0,-2 7-29 0 0,-6 15 3 0 0,8-25-42 0 0,11-22-46 0 0,0 0-1 0 0,1 0 0 0 0,-1 1 0 0 0,1-1 0 0 0,-1 3-8 0 0,0 6 32 0 0,2-8-24 0 0,0-1 0 0 0,-1 0 0 0 0,1 0 0 0 0,-1 0 0 0 0,0 0 0 0 0,0 0 0 0 0,0-1 0 0 0,-1 1-8 0 0,-4 8 28 0 0,3-5-15 0 0,0-1 0 0 0,0 0 0 0 0,-1 0 0 0 0,-3 4-13 0 0,6-9 3 0 0,0 1-1 0 0,1-1 1 0 0,0 1-1 0 0,-1 0 1 0 0,1 0-1 0 0,0-1 1 0 0,0 1-1 0 0,0 0 1 0 0,-1 2-3 0 0,-10 16 47 0 0,-12 6-45 0 0,11-9-2 0 0,10-10 0 0 0,-2 0-69 0 0,-4-5-108 0 0,7-2-130 0 0,2 0 153 0 0,0 0 63 0 0,0 0-32 0 0,0 0-11 0 0,0 0-34 0 0,0 0-38 0 0,0 0-43 0 0,0 0-47 0 0,0 0-44 0 0,0 0-40 0 0,0 0-36 0 0,0 0-269 0 0,0 0-60 0 0,0 0-47 0 0,0 0-35 0 0,0 0-1480 0 0,0 0-1306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1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10 6048 0 0,'0'0'133'0'0,"-3"0"23"0"0,-1 0-95 0 0,-12 0 150 0 0,6-3-148 0 0,1-2-74 0 0,6 4 6 0 0,0 3 36 0 0,-1 2 28 0 0,-4-1 169 0 0,-8-3 255 0 0,13 0-308 0 0,-3 3 338 0 0,5-2-467 0 0,0 0-1 0 0,0 1 1 0 0,-1-1 0 0 0,1 0 0 0 0,0 0-1 0 0,-1 0 1 0 0,1 0 0 0 0,-1-1-1 0 0,0 1 1 0 0,1 0 0 0 0,-1-1 0 0 0,1 1-1 0 0,-1-1 1 0 0,0 1 0 0 0,0-1-1 0 0,1 0 1 0 0,-1 0 0 0 0,-1 1-46 0 0,3-2 11 0 0,-1 1 0 0 0,1 0 1 0 0,-1 0-1 0 0,1 0 0 0 0,-1 0 0 0 0,1 0 1 0 0,-1 0-1 0 0,1 0 0 0 0,-1 0 0 0 0,1 0 1 0 0,-1 0-1 0 0,1 0 0 0 0,-1 1 1 0 0,1-1-1 0 0,-1 0 0 0 0,1 0 0 0 0,-1 0 1 0 0,1 1-1 0 0,-1-1 0 0 0,1 0 0 0 0,0 1 1 0 0,-1-1-1 0 0,1 0 0 0 0,-1 1 1 0 0,1-1-1 0 0,0 0 0 0 0,-1 1 0 0 0,1-1 1 0 0,0 1-1 0 0,0-1 0 0 0,-1 0 0 0 0,1 1-11 0 0,-5 6 168 0 0,-8-1 72 0 0,10-5-214 0 0,0 1-1 0 0,1 0 1 0 0,-1 0 0 0 0,1 0 0 0 0,0 0 0 0 0,-1 1 0 0 0,1-1 0 0 0,0 1 0 0 0,1-1-1 0 0,-1 1 1 0 0,0-1 0 0 0,1 1 0 0 0,-1 0 0 0 0,1 0 0 0 0,0 1-26 0 0,-3 3 68 0 0,3-6-60 0 0,1 0 0 0 0,-1 0 0 0 0,0 0 1 0 0,1 0-1 0 0,-1 0 0 0 0,0-1 0 0 0,0 1 0 0 0,0 0 1 0 0,0 0-1 0 0,0-1 0 0 0,0 1 0 0 0,0 0 1 0 0,0-1-1 0 0,0 1 0 0 0,0-1 0 0 0,-1 0-8 0 0,-9 7 82 0 0,5 7-15 0 0,-21 19 70 0 0,11-1 102 0 0,15-29-216 0 0,0-1 0 0 0,0 0 0 0 0,1 1 0 0 0,-1-1 1 0 0,1 0-1 0 0,-1 1 0 0 0,1-1 0 0 0,0 2-23 0 0,1 22 153 0 0,0-9-67 0 0,-1-15-78 0 0,0-1 0 0 0,0 1 1 0 0,1 0-1 0 0,-1-1 0 0 0,0 1 0 0 0,1-1 1 0 0,-1 1-1 0 0,1-1 0 0 0,0 1 1 0 0,-1-1-1 0 0,1 1 0 0 0,0-1 0 0 0,0 1-8 0 0,6 11 59 0 0,-4 1-2 0 0,-1-3-18 0 0,2-3 19 0 0,1 0 26 0 0,2 1 48 0 0,-1-4-103 0 0,0 3 36 0 0,6 5 93 0 0,8 6 158 0 0,1-5 16 0 0,-6-11-146 0 0,3-4 12 0 0,-1-2-48 0 0,-3-2-42 0 0,-1-2-36 0 0,9-6 118 0 0,-17 11-138 0 0,-1 0 1 0 0,1-1 0 0 0,-1 0-1 0 0,0 1 1 0 0,0-2 0 0 0,0 0-53 0 0,4-4 80 0 0,-5 5-46 0 0,0-1 1 0 0,1 1-1 0 0,-1 0 0 0 0,1 0 0 0 0,0 0 0 0 0,0 0-34 0 0,3 0 52 0 0,-4 2-35 0 0,0-1 0 0 0,0 1 1 0 0,0 0-1 0 0,0-1 0 0 0,-1 0 0 0 0,1 0 0 0 0,-1 1 0 0 0,1-2 0 0 0,-1 1 1 0 0,0 0-1 0 0,1 0 0 0 0,-1-1 0 0 0,0 1 0 0 0,-1-1 0 0 0,2 0-17 0 0,13-30 142 0 0,-14 17-80 0 0,-2 15-58 0 0,0 0-1 0 0,0 0 1 0 0,0 0 0 0 0,0 0-1 0 0,0 0 1 0 0,0 1 0 0 0,1-1-1 0 0,-1 0 1 0 0,0 0 0 0 0,0 0-1 0 0,1 0 1 0 0,-1 1 0 0 0,0-1-1 0 0,1 0 1 0 0,-1 0-4 0 0,6-3 8 0 0,-5 4-9 0 0,-1 0-1 0 0,1 0 1 0 0,-1 0 0 0 0,0 0 0 0 0,1 0 0 0 0,-1-1 0 0 0,0 1-1 0 0,1 0 1 0 0,-1 0 0 0 0,0 0 0 0 0,1-1 0 0 0,-1 1 0 0 0,0 0-1 0 0,1-1 1 0 0,-1 1 0 0 0,0 0 0 0 0,0 0 0 0 0,1-1 0 0 0,-1 1-1 0 0,0 0 1 0 0,0-1 0 0 0,0 1 0 0 0,0-1 0 0 0,1 1 0 0 0,-1 0-1 0 0,0-1 1 0 0,0 1 0 0 0,0 0 0 0 0,0-1 0 0 0,0 1 0 0 0,0-1-1 0 0,0 1 1 0 0,0 0 0 0 0,0-1 0 0 0,0 1 0 0 0,0-1 0 0 0,0 1-1 0 0,0 0 1 0 0,-1-1 0 0 0,1 1 0 0 0,0-1 0 0 0,0 1 0 0 0,0 0-1 0 0,0-1 1 0 0,-1 1 0 0 0,1 0 0 0 0,0-1 0 0 0,0 1 0 0 0,-1 0 1 0 0,-4-9-11 0 0,4 8 4 0 0,0 0 1 0 0,0-1 0 0 0,0 1-1 0 0,1-1 1 0 0,-1 0 0 0 0,0 1 0 0 0,1-1-1 0 0,-1 1 1 0 0,1-1 0 0 0,-1 0 0 0 0,1 0-1 0 0,0 1 1 0 0,0-1 0 0 0,0 0 6 0 0,0-5-14 0 0,0 4 14 0 0,0 1-1 0 0,0 0 1 0 0,0 0 0 0 0,0-1-1 0 0,0 1 1 0 0,0 0 0 0 0,-1 0-1 0 0,1 0 1 0 0,-1-1 0 0 0,0 0 0 0 0,-4-5 0 0 0,4 6 1 0 0,0 1-1 0 0,0 0 1 0 0,0-1 0 0 0,0 0 0 0 0,1 1-1 0 0,-1-1 1 0 0,0 1 0 0 0,1-1 0 0 0,-1 0-1 0 0,1 1 1 0 0,0-1 0 0 0,-1 0-1 0 0,1 0 1 0 0,0 0-1 0 0,0-14 43 0 0,0 15-42 0 0,0-1 0 0 0,0 1 0 0 0,0-1 0 0 0,0 1 0 0 0,0-1 0 0 0,-1 1 0 0 0,1-1 0 0 0,0 1 0 0 0,-1-1 1 0 0,1 1-2 0 0,-11-16 0 0 0,10 16 0 0 0,1-1 0 0 0,-1 1 0 0 0,1 0 0 0 0,-1-1 0 0 0,1 1 0 0 0,0-1 0 0 0,0 1 0 0 0,0-1 0 0 0,0 1 0 0 0,0-1 0 0 0,0-12-22 0 0,0 12-82 0 0,0 2-10 0 0,3 2 20 0 0,8 9 62 0 0,-9-5-21 0 0,-2-5 52 0 0,1 1 0 0 0,-1 0 0 0 0,1 0 0 0 0,-1-1 0 0 0,1 1 0 0 0,-1 0 0 0 0,1 0 0 0 0,0-1 0 0 0,0 1 0 0 0,0-1 0 0 0,0 1 0 0 0,0-1 0 0 0,0 1 0 0 0,0-1 1 0 0,1 0-1 0 0,-1 0 0 0 0,1 1 1 0 0,12 16 3 0 0,-9-7-3 0 0,-4-9 0 0 0,0 1 0 0 0,0-1 0 0 0,1 0 0 0 0,-1 1 0 0 0,1-1 0 0 0,-1 0 0 0 0,1 0 0 0 0,-1 0 0 0 0,1 0 0 0 0,0 0 0 0 0,0-1 0 0 0,-1 1 0 0 0,1 0 0 0 0,-1 0 0 0 0,0 1 0 0 0,0-1 0 0 0,1 0 0 0 0,-2 0 0 0 0,1 1 0 0 0,0-1 0 0 0,0 0 0 0 0,-1 1 0 0 0,1-1 0 0 0,-1 1 0 0 0,4 10 0 0 0,12 26-74 0 0,-5-15 56 0 0,-7-16 19 0 0,0 0 0 0 0,-1 0 1 0 0,2 6-2 0 0,1 19 0 0 0,-5-29 0 0 0,2 9 0 0 0,0 0 0 0 0,0 0 0 0 0,-1 1 0 0 0,-1 8 0 0 0,0-7-13 0 0,0 0 1 0 0,1-1-1 0 0,0 1 1 0 0,1-1 12 0 0,0-2-10 0 0,-1 0 1 0 0,-1 0 0 0 0,1 10 9 0 0,-1 19 68 0 0,0 4 48 0 0,-6-10 3 0 0,0-9-43 0 0,-2 3 104 0 0,-1 7 135 0 0,-5 17 257 0 0,12-49-525 0 0,-1 1 1 0 0,1-1 0 0 0,-1 0 0 0 0,0-1 0 0 0,-1 1 0 0 0,1 0-1 0 0,-1-1 1 0 0,1 1 0 0 0,-1-1 0 0 0,-2 2-48 0 0,-15 21 224 0 0,2-1-78 0 0,9-13-35 0 0,4-6-12 0 0,-1 1 36 0 0,1-1 46 0 0,-1 0 51 0 0,1-1-49 0 0,0-1 72 0 0,-12 8 744 0 0,10-8-658 0 0,4-2-224 0 0,0-1-51 0 0,1 1-62 0 0,0-2-70 0 0,-17 13-279 0 0,10-7 71 0 0,-1-5 26 0 0,0-1 17 0 0,6 0 128 0 0,-2 0 35 0 0,-5 0 36 0 0,-7 0 35 0 0,7-2-12 0 0,7-3-51 0 0,-1-2-55 0 0,-5 1-103 0 0,7 3 111 0 0,3 0-47 0 0,-1 1 37 0 0,1 0-35 0 0,-1 1-41 0 0,0-1-47 0 0,0 0-96 0 0,0 0-61 0 0,-1 0-55 0 0,1 0-48 0 0,-1 0-38 0 0,1 0-33 0 0,-2-3-647 0 0,1-1-853 0 0,1-4-1176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2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6240 0 0,'0'0'182'0'0,"-1"0"-42"0"0,-1 0 6 0 0,0 0-125 0 0,0 0 118 0 0,0 0 101 0 0,0 0 85 0 0,-1 0 60 0 0,0 0 49 0 0,-9 0 1359 0 0,9 0-1366 0 0,-2 0 155 0 0,3 0-335 0 0,0 0-37 0 0,-1 0-17 0 0,0 0-70 0 0,0 0-80 0 0,1 0-89 0 0,1-1 66 0 0,1 1 1 0 0,-1 0-1 0 0,1 0 0 0 0,0 0 1 0 0,-1 0-1 0 0,1 0 1 0 0,-1 0-1 0 0,1 1 1 0 0,-1-1-1 0 0,1 0 0 0 0,0 0 1 0 0,-1 0-1 0 0,1 0 1 0 0,-1 0-1 0 0,1 1 1 0 0,0-1-1 0 0,-1 0 1 0 0,1 0-1 0 0,0 1 0 0 0,-1-1 1 0 0,1 0-1 0 0,0 1 1 0 0,-1-1-1 0 0,1 0 1 0 0,0 1-1 0 0,-1-1 1 0 0,1 0-1 0 0,0 1 0 0 0,0-1 1 0 0,0 0-1 0 0,-1 1-20 0 0,-4 6 333 0 0,-6-1 141 0 0,6 7-37 0 0,0-5-262 0 0,-6 4 165 0 0,4-5-163 0 0,4-4-131 0 0,2 0-39 0 0,-4 8 136 0 0,1-2-42 0 0,-6 4-3 0 0,8-12-88 0 0,1 0 1 0 0,0 0-1 0 0,-1 1 1 0 0,1-1 0 0 0,0 0-1 0 0,0 1 1 0 0,0-1-1 0 0,0 1 1 0 0,0-1 0 0 0,0 1-1 0 0,0 0 1 0 0,1-1-1 0 0,-1 1 1 0 0,1 0 0 0 0,-1-1-1 0 0,1 1 1 0 0,0 0-1 0 0,-1 0 1 0 0,1-1 0 0 0,0 2-11 0 0,-2 10 75 0 0,-5 3-39 0 0,-3 7 30 0 0,8-17-60 0 0,-4 11 11 0 0,3-3 22 0 0,1-2 28 0 0,1 1 45 0 0,1 8 98 0 0,-1-2-52 0 0,2 0-58 0 0,0-8-83 0 0,1-1-50 0 0,0-5-19 0 0,1 1-1 0 0,-1-1 1 0 0,1 0-1 0 0,3 5 53 0 0,3 3-64 0 0,2 0 61 0 0,0-2 107 0 0,-10-10-93 0 0,0 1 0 0 0,0-1 0 0 0,0 0 0 0 0,1 0 0 0 0,-1 0-1 0 0,1 1 1 0 0,-1-1 0 0 0,1-1 0 0 0,-1 1 0 0 0,1 0 0 0 0,-1 0 0 0 0,1 0 0 0 0,0-1 0 0 0,-1 1 0 0 0,1-1 0 0 0,0 1 0 0 0,0-1 0 0 0,-1 0 0 0 0,1 0 0 0 0,0 0-11 0 0,0 0 2 0 0,0 0 0 0 0,-1 1 0 0 0,1-1 0 0 0,0 0 0 0 0,0 1 0 0 0,-1-1 0 0 0,1 1 1 0 0,-1 0-1 0 0,1 0 0 0 0,0 0-2 0 0,0 0 0 0 0,-1-1 0 0 0,0 1-1 0 0,1 0 1 0 0,-1-1 0 0 0,1 1 0 0 0,-1-1 0 0 0,1 0 0 0 0,-1 1 0 0 0,1-1 0 0 0,0 0 0 0 0,14-4 6 0 0,1-1-26 0 0,-1 3-105 0 0,-3 2-138 0 0,4 0-165 0 0,-1-1-93 0 0,-7-1 215 0 0,-1-1-36 0 0,1-1-41 0 0,1-2-45 0 0,20-11-578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3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1 10104 0 0,'0'0'230'0'0,"0"0"30"0"0,0 0 19 0 0,0 0 34 0 0,-3 0 114 0 0,-1-1-272 0 0,-2 1 118 0 0,-6 2 499 0 0,9 0-528 0 0,0 0-56 0 0,2 2-81 0 0,0 0-106 0 0,-2 2 268 0 0,0-3-198 0 0,-12 13 405 0 0,11-12-381 0 0,1 0-38 0 0,1-1-62 0 0,-6 13 176 0 0,0 0-18 0 0,7-14-137 0 0,1-1 0 0 0,-1 1 0 0 0,1-1 0 0 0,-1 0 1 0 0,1 1-1 0 0,0-1 0 0 0,0 1 0 0 0,0-1 1 0 0,0 1-1 0 0,0 0-16 0 0,-3 17 148 0 0,-8 14-2 0 0,6 10-2 0 0,-6-2 2 0 0,6 17 13 0 0,-1-25-56 0 0,3-18-26 0 0,1 1 0 0 0,0-1 1 0 0,1 10-78 0 0,0-4 114 0 0,-1 1 0 0 0,-3 9-114 0 0,1-6 174 0 0,2 1-1 0 0,-1 12-173 0 0,4-25 92 0 0,0 0-1 0 0,2 12-91 0 0,4 13 186 0 0,-5-28-131 0 0,0 4 71 0 0,-1 1 0 0 0,0-1 0 0 0,-2 14-126 0 0,0-14 130 0 0,1 1 0 0 0,1-1 0 0 0,2 14-130 0 0,1-11 122 0 0,2 0-44 0 0,6 13-15 0 0,-4-12-62 0 0,4 9-10 0 0,1 0 0 0 0,2 0 0 0 0,1-1 9 0 0,-3-5 32 0 0,0-2 45 0 0,-11-16-63 0 0,0 1 0 0 0,1-1 1 0 0,0-1-1 0 0,-1 1 1 0 0,1 0-1 0 0,0-1 0 0 0,1 1 1 0 0,-1-1-1 0 0,0 0 0 0 0,1 0 1 0 0,0 1-15 0 0,1-1 19 0 0,-1 1 0 0 0,1-1 1 0 0,-1 1-1 0 0,0 1 0 0 0,3 2-19 0 0,-5-4 7 0 0,0-1 0 0 0,0 1 0 0 0,0-1 0 0 0,0 1 0 0 0,0-1 0 0 0,0 0 0 0 0,0 0 0 0 0,1 0 0 0 0,-1 0 0 0 0,0 0 0 0 0,1-1 0 0 0,-1 1 0 0 0,0-1 0 0 0,1 1-7 0 0,11 2 30 0 0,1 3-4 0 0,2 0-99 0 0,2-4-84 0 0,-13-2 66 0 0,-1-1 33 0 0,19-3-90 0 0,-16 2 4 0 0,-4 1 18 0 0,0-1-46 0 0,-1 1-52 0 0,1 0-61 0 0,-1 0 40 0 0,-1 0-38 0 0,1 0-118 0 0,-1 1-61 0 0,0-1-53 0 0,0 1-47 0 0,0 0-166 0 0,0 0-45 0 0,1-1-200 0 0,0 1-536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4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82 7344 0 0,'0'0'216'0'0,"0"-2"-11"0"0,0-9-79 0 0,0 3 54 0 0,0-7 575 0 0,0 11-463 0 0,0 1-86 0 0,0 2-154 0 0,0-1-43 0 0,0 2 0 0 0,0 0 1 0 0,0 0-1 0 0,0 0 0 0 0,0 0 0 0 0,0-1 1 0 0,0 1-1 0 0,0 0 0 0 0,0 0 0 0 0,0 0 1 0 0,0 0-1 0 0,0 0 0 0 0,0 0 0 0 0,0 0 1 0 0,0 0-1 0 0,0 0 0 0 0,0 0 1 0 0,0-1-1 0 0,0 1 0 0 0,0 0 0 0 0,0 0 1 0 0,0 0-1 0 0,0 0 0 0 0,0 0 0 0 0,0 0 1 0 0,0 0-1 0 0,0 0 0 0 0,0 0 0 0 0,0 0 1 0 0,0 0-1 0 0,0-1 0 0 0,0 1 0 0 0,-1 0 1 0 0,1 0-1 0 0,0 0 0 0 0,0 0 1 0 0,0 0-1 0 0,0 0 0 0 0,0 0 0 0 0,0 0 1 0 0,0 0-1 0 0,0 0 0 0 0,0 0 0 0 0,0 0 1 0 0,0 0-1 0 0,-1 0 0 0 0,1 0 0 0 0,0 0 1 0 0,0 0-1 0 0,0 0 0 0 0,0 0 0 0 0,0 0 1 0 0,0 0-1 0 0,0 0 0 0 0,0 0 0 0 0,0 0 1 0 0,-1 0-1 0 0,1 0-9 0 0,-11 0 433 0 0,11 0-426 0 0,0 0 0 0 0,0 0 0 0 0,0 0 0 0 0,0 0-1 0 0,0 0 1 0 0,0 0 0 0 0,0 0 0 0 0,0 0 0 0 0,0 0-1 0 0,-1 0 1 0 0,1 0 0 0 0,0 0 0 0 0,0 0 0 0 0,0 0-1 0 0,0 0 1 0 0,0 0 0 0 0,0 0 0 0 0,0 0 0 0 0,0 0-1 0 0,0 0 1 0 0,0 0 0 0 0,-1 0 0 0 0,1 0 0 0 0,0 0 0 0 0,0 0-1 0 0,0 0 1 0 0,0 0 0 0 0,0 0 0 0 0,0 0 0 0 0,0 0-1 0 0,0 0 1 0 0,0 0 0 0 0,0 0 0 0 0,0 0 0 0 0,0-1-1 0 0,0 1 1 0 0,0 0 0 0 0,0 0 0 0 0,0 0 0 0 0,0 0-1 0 0,-1 0 1 0 0,1 0 0 0 0,0 0 0 0 0,0 0 0 0 0,0 0-1 0 0,0 0 1 0 0,0-1 0 0 0,0 1 0 0 0,0 0 0 0 0,0 0-1 0 0,0 0 1 0 0,0 0 0 0 0,1 0 0 0 0,-1 0 0 0 0,0 0 0 0 0,0 0-1 0 0,0-1-6 0 0,0 1 16 0 0,0 0 0 0 0,0-1 0 0 0,0 1 0 0 0,0-1 0 0 0,0 1-1 0 0,0-1 1 0 0,0 1 0 0 0,0 0 0 0 0,0-1 0 0 0,-1 1 0 0 0,1-1 0 0 0,0 1-1 0 0,0-1 1 0 0,0 1 0 0 0,0 0 0 0 0,-1-1 0 0 0,1 1 0 0 0,0 0-1 0 0,0-1 1 0 0,-1 1 0 0 0,1 0 0 0 0,0-1 0 0 0,-1 1 0 0 0,1 0 0 0 0,0-1-1 0 0,-1 1 1 0 0,1 0 0 0 0,0 0 0 0 0,-1 0 0 0 0,1-1 0 0 0,-1 1-16 0 0,-6-5 258 0 0,5 2-136 0 0,0-1-9 0 0,0 1-9 0 0,0 1 3 0 0,-3 1 116 0 0,1 1-58 0 0,-1-1 45 0 0,-5 1 37 0 0,-17 0 399 0 0,9 0-305 0 0,7 0-170 0 0,1 0-90 0 0,4 3 71 0 0,2 0-104 0 0,0 0 0 0 0,0-1 0 0 0,0 1 0 0 0,0-1-1 0 0,-1 0 1 0 0,-1 0-48 0 0,-26 14 244 0 0,31-15-231 0 0,-1 0 0 0 0,1 0-1 0 0,0 0 1 0 0,0 0-1 0 0,-1 0 1 0 0,1 0 0 0 0,0 1-1 0 0,0-1 1 0 0,0 0 0 0 0,0 2-13 0 0,-2 2 30 0 0,3-5-26 0 0,0 1 0 0 0,0 0 0 0 0,-1-1 0 0 0,1 1 0 0 0,0 0 0 0 0,-1-1 0 0 0,1 1 0 0 0,-1-1 0 0 0,1 1 0 0 0,-1 0-1 0 0,1-1 1 0 0,-1 1 0 0 0,1-1 0 0 0,-1 1 0 0 0,1-1 0 0 0,-1 0 0 0 0,0 1 0 0 0,1-1 0 0 0,-1 0 0 0 0,0 1 0 0 0,1-1 0 0 0,-1 0-4 0 0,-4 3 3 0 0,-1 0-3 0 0,1 1 0 0 0,0 1 0 0 0,0-1 0 0 0,0 1 0 0 0,0 0 0 0 0,-1 2 0 0 0,-7 6 0 0 0,1 3 30 0 0,-3 12 69 0 0,12-23-76 0 0,3-3-17 0 0,-1-1 0 0 0,1 1 0 0 0,0-1 0 0 0,-1 1 0 0 0,1-1 0 0 0,0 1 0 0 0,0-1 0 0 0,0 1 0 0 0,0-1 0 0 0,0 1-6 0 0,0-1 2 0 0,0 1 0 0 0,0-1 0 0 0,0 1 0 0 0,-1-1 0 0 0,1 1 0 0 0,0-1 0 0 0,0 1 0 0 0,-1-1 0 0 0,1 1 0 0 0,-1-1-2 0 0,-10 15 0 0 0,11-15 0 0 0,-1 0 0 0 0,1 0 0 0 0,0-1 0 0 0,0 1 0 0 0,-1 0 0 0 0,1-1 0 0 0,0 1 0 0 0,0 0 0 0 0,0 0 0 0 0,0 0 0 0 0,0-1 0 0 0,0 1 0 0 0,0 0 0 0 0,0 0 0 0 0,0-1 0 0 0,1 1 0 0 0,-1 0 0 0 0,0-1 0 0 0,0 1 0 0 0,1 0 0 0 0,-1 0 0 0 0,5 7 6 0 0,-4-6-2 0 0,0-1-1 0 0,0 1 0 0 0,0-1 1 0 0,0 1-1 0 0,-1-1 0 0 0,1 1 1 0 0,0-1-1 0 0,-1 1 0 0 0,1 0 1 0 0,-1-1-1 0 0,0 1 0 0 0,1 0 1 0 0,-1 0-1 0 0,0 0-3 0 0,0-1 2 0 0,0-1 0 0 0,-1 1 0 0 0,1 0 0 0 0,1 0 0 0 0,-1 0 0 0 0,0 0 1 0 0,0 0-1 0 0,0 0 0 0 0,0-1 0 0 0,1 1 0 0 0,-1 0 0 0 0,0 0 0 0 0,1 0 0 0 0,-1 0-2 0 0,1 0 6 0 0,0-1 1 0 0,0 1-1 0 0,0-1 0 0 0,-1 0 0 0 0,1 1 0 0 0,0-1 1 0 0,0 0-1 0 0,0 0 0 0 0,0 0 0 0 0,0 0 0 0 0,-1 0 0 0 0,1 0 1 0 0,0 0-1 0 0,0 0 0 0 0,0 0-6 0 0,15 3 95 0 0,-7 1-58 0 0,-9-3-35 0 0,0-1 0 0 0,0 0 0 0 0,0 0 0 0 0,0 0 0 0 0,1 0 0 0 0,-1 0 0 0 0,0 0-1 0 0,0 0 1 0 0,0 0 0 0 0,0 1 0 0 0,0-1 0 0 0,0 0 0 0 0,1 0 0 0 0,-1 0 0 0 0,0 0-1 0 0,0 0 1 0 0,0 0 0 0 0,0 0 0 0 0,0 0 0 0 0,0 0 0 0 0,1 0 0 0 0,-1 0-1 0 0,0 0 1 0 0,0 0 0 0 0,0 0 0 0 0,0 0 0 0 0,0 0 0 0 0,1 0 0 0 0,-1 0 0 0 0,0 0-1 0 0,0 0 1 0 0,0 0 0 0 0,0 0 0 0 0,0-1 0 0 0,0 1 0 0 0,1 0 0 0 0,-1 0-1 0 0,0 0 1 0 0,0 0 0 0 0,0 0 0 0 0,0 0-2 0 0,8-5 70 0 0,8 3 4 0 0,-3 2-2 0 0,2-4 48 0 0,-1-3 16 0 0,2-3-42 0 0,10-5-11 0 0,-3 4-55 0 0,-11 6-11 0 0,-1 0 0 0 0,1-1-1 0 0,-1 0 1 0 0,7-5-17 0 0,19-11 77 0 0,-33 20-75 0 0,-1-1 0 0 0,1 1 0 0 0,-1-1 0 0 0,0 0-1 0 0,0 0 1 0 0,2-3-2 0 0,-2 3 0 0 0,-1 0 0 0 0,1 0 0 0 0,1 0 0 0 0,-1 0 0 0 0,0 1-1 0 0,3-3 2 0 0,0 3-1 0 0,-6 2 0 0 0,1-1 0 0 0,0 1 0 0 0,-1 0 0 0 0,1-1 0 0 0,0 1 0 0 0,-1 0 0 0 0,1-1 0 0 0,-1 1 0 0 0,1-1 0 0 0,-1 1 0 0 0,1-1 0 0 0,-1 1 0 0 0,1-1 0 0 0,-1 1 0 0 0,1-1 0 0 0,-1 1 0 0 0,1-1 0 0 0,-1 0 0 0 0,0 1 0 0 0,0-1 0 0 0,1 0 0 0 0,-1 0-1 0 0,3-4 2 0 0,10-11-1 0 0,-8 11 3 0 0,-2 0-7 0 0,8-18 58 0 0,-10 22-53 0 0,0 0 0 0 0,0-1-1 0 0,-1 1 1 0 0,1 0 0 0 0,0 0 0 0 0,0 0 0 0 0,0 0 0 0 0,0 0 0 0 0,1 0 0 0 0,-1 0 0 0 0,0 1-1 0 0,1-2 1 0 0,12 0-13 0 0,-14 2 11 0 0,0 0 0 0 0,0 0 0 0 0,0-1 0 0 0,0 1 0 0 0,0 0 0 0 0,0 0 1 0 0,0 0-1 0 0,0 0 0 0 0,0 0 0 0 0,1 0 0 0 0,-1 0 0 0 0,0 0 1 0 0,0 0-1 0 0,0 0 0 0 0,0 0 0 0 0,0 0 0 0 0,0 0 0 0 0,0 0 1 0 0,0 1-1 0 0,0-1 0 0 0,1 0 0 0 0,-1 0 0 0 0,0 0 0 0 0,0 0 0 0 0,0 0 1 0 0,0 0-1 0 0,0 0 0 0 0,0 0 0 0 0,0 0 0 0 0,0 0 0 0 0,0 0 1 0 0,0 0-1 0 0,0 0 0 0 0,0 0 0 0 0,0 0 0 0 0,0 0 0 0 0,0 1 1 0 0,0-1-1 0 0,1 0 0 0 0,-1 0 0 0 0,0 0 0 0 0,0 0 0 0 0,0 0 0 0 0,0 0 1 0 0,0 0-1 0 0,0 0 0 0 0,0 0 0 0 0,0 1 0 0 0,0-1 0 0 0,0 0 1 0 0,0 0-1 0 0,0 0 0 0 0,0 0 0 0 0,0 0 0 0 0,-1 0 0 0 0,1 0 1 0 0,0 0 0 0 0,1 7-11 0 0,-1 3 9 0 0,-14 20 3 0 0,-3 3-1 0 0,17-32 0 0 0,-1 1 0 0 0,0 0 0 0 0,1-1 0 0 0,-1 1 0 0 0,1 0 0 0 0,-1 0 0 0 0,1 0 0 0 0,0 0 0 0 0,0-1 0 0 0,0 1 0 0 0,0 0 0 0 0,0 0 0 0 0,0 0 0 0 0,0 0 0 0 0,1-1 0 0 0,-1 1 0 0 0,1 0 0 0 0,-1 0 0 0 0,1 0 0 0 0,-1 0 0 0 0,0 0 0 0 0,0-1 0 0 0,1 1 0 0 0,-1 0 0 0 0,0 0 0 0 0,0 0 0 0 0,-1 0 0 0 0,1 0 0 0 0,0-1 0 0 0,-1 1 0 0 0,1 0 0 0 0,-1 0 0 0 0,1-1 0 0 0,-1 1 0 0 0,0 0 0 0 0,-10 17 0 0 0,5 11 24 0 0,2-13 27 0 0,2-10-14 0 0,0 0 0 0 0,0 0-1 0 0,1 0 1 0 0,0 0 0 0 0,0 0-1 0 0,1 0-36 0 0,0 9 75 0 0,1-8-28 0 0,-1 0 1 0 0,-1 0-1 0 0,1 0 1 0 0,-1 0-1 0 0,-1 1-47 0 0,-3 8 95 0 0,3-10-43 0 0,0 0 0 0 0,1 0 1 0 0,-1 0-1 0 0,1 0 0 0 0,1 0 0 0 0,-1 0-52 0 0,1 59 427 0 0,0-4-46 0 0,2-42-220 0 0,5-3-38 0 0,-6-15-111 0 0,0 0 0 0 0,0 0 0 0 0,0 1 0 0 0,0-1 0 0 0,0 1 0 0 0,-1-1 0 0 0,1 0 0 0 0,-1 1 0 0 0,1-1 0 0 0,-1 1 0 0 0,0-1 0 0 0,0 2-12 0 0,0 3 10 0 0,-1-5-2 0 0,1 0 0 0 0,0 1 1 0 0,0-1-1 0 0,0 0 0 0 0,1 0 0 0 0,-1 1 1 0 0,0-1-1 0 0,1 0 0 0 0,-1 0 0 0 0,2 1-8 0 0,8 14 32 0 0,-4-4 43 0 0,5-7-6 0 0,-6 5-15 0 0,6-6-44 0 0,-6 2-10 0 0,-5-7 0 0 0,0 1 0 0 0,1-1 0 0 0,-1 1 0 0 0,0-1 0 0 0,0 1 0 0 0,1-1 0 0 0,-1 1 0 0 0,0-1 0 0 0,1 0 0 0 0,-1 1 0 0 0,1-1 0 0 0,-1 0 0 0 0,0 1 0 0 0,1-1 0 0 0,-1 0 0 0 0,1 0 0 0 0,-1 0 0 0 0,1 1 0 0 0,-1-1 0 0 0,1 0 0 0 0,-1 0 0 0 0,1 0 0 0 0,-1 0 0 0 0,1 0 0 0 0,-1 0 0 0 0,1 0 0 0 0,-1 0 0 0 0,1 0 0 0 0,-1 0 0 0 0,1 0 0 0 0,-1 0 0 0 0,1 0 0 0 0,12 0-15 0 0,-4 1-60 0 0,1-1-45 0 0,8-4-216 0 0,-6-2 113 0 0,-4 2 18 0 0,0 0-25 0 0,-1 1-70 0 0,-1-1-17 0 0,0 1-70 0 0,0 0-81 0 0,1 0-88 0 0,-2 0-1 0 0,11-10-837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4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9760 0 0,'0'0'222'0'0,"0"0"30"0"0,0 0 18 0 0,0 1-117 0 0,0 1-80 0 0,1 5-28 0 0,5 7-39 0 0,-3-9 39 0 0,0 1 71 0 0,-1 1 102 0 0,-1-3-61 0 0,-1 0 36 0 0,0 4 260 0 0,0 1-46 0 0,0-1-42 0 0,0 1-39 0 0,0-1-35 0 0,0 1-35 0 0,0 7 171 0 0,0-1-128 0 0,0-1-60 0 0,0 6 25 0 0,0 25 281 0 0,1-34-421 0 0,0-3-37 0 0,6 9 46 0 0,-1-1-20 0 0,-5 0 56 0 0,-1-3-43 0 0,0-1-42 0 0,0 26 71 0 0,0-22-57 0 0,3-10-31 0 0,9 12-53 0 0,-10-14-12 0 0,0 0-1 0 0,0 0 1 0 0,1 0 0 0 0,0 0-1 0 0,0 0 1 0 0,3 3-2 0 0,-4-5-85 0 0,1 0 37 0 0,11 5-32 0 0,-10-6-16 0 0,2 0-92 0 0,-2-1-23 0 0,0 0-76 0 0,1 0-89 0 0,-1 0-102 0 0,-2 0 117 0 0,0 0-55 0 0,-1 0-47 0 0,1 0-42 0 0,0 0-148 0 0,0 0-42 0 0,0 0-178 0 0,2 0-482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5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1 197 7688 0 0,'0'0'166'0'0,"0"0"29"0"0,0 0 14 0 0,3 0-25 0 0,2 2-117 0 0,0 1 66 0 0,0 3 58 0 0,-1 1 46 0 0,3 5 215 0 0,-3 5 306 0 0,-2-12-165 0 0,3 0-504 0 0,-2 1 105 0 0,-1 1 61 0 0,2 10 404 0 0,-4-11-490 0 0,0 0-36 0 0,0-6-110 0 0,0 1 1 0 0,0 0 0 0 0,0 0-1 0 0,0-1 1 0 0,0 1 0 0 0,0 0-1 0 0,0-1 1 0 0,1 1 0 0 0,-1 0-1 0 0,0 0 1 0 0,0-1 0 0 0,1 1-1 0 0,-1-1 1 0 0,0 1 0 0 0,1 0-1 0 0,-1-1 1 0 0,0 1 0 0 0,1-1-1 0 0,-1 1 1 0 0,1-1 0 0 0,-1 1-1 0 0,1-1 1 0 0,-1 1 0 0 0,1-1-1 0 0,0 1 1 0 0,-1-1-24 0 0,1 1 25 0 0,0-1 0 0 0,-1 0 0 0 0,1 1-1 0 0,-1-1 1 0 0,1 1 0 0 0,-1-1 0 0 0,1 1-1 0 0,-1-1 1 0 0,1 1 0 0 0,-1-1 0 0 0,0 1 0 0 0,1 0-1 0 0,-1-1 1 0 0,0 1 0 0 0,1 0 0 0 0,-1-1 0 0 0,0 1-1 0 0,0 0 1 0 0,0-1 0 0 0,0 1 0 0 0,1 0-1 0 0,-1 0 1 0 0,0-1 0 0 0,0 1 0 0 0,0 0 0 0 0,0 0-25 0 0,0 1 259 0 0,0 1-74 0 0,0 1-61 0 0,0 1-52 0 0,0 3-32 0 0,0 7-74 0 0,0-9 44 0 0,0-1 46 0 0,0 0 71 0 0,0-2 91 0 0,0-1 115 0 0,0-1-116 0 0,0-1 36 0 0,0-1 41 0 0,0 1 42 0 0,0-2 46 0 0,0 0 48 0 0,0 0 52 0 0,0-1 53 0 0,0-28-557 0 0,0 6 46 0 0,0-47 228 0 0,0 52-210 0 0,0 19-42 0 0,0-1 0 0 0,0 0 0 0 0,0 1 0 0 0,0-1 0 0 0,1 0 0 0 0,-1 1 0 0 0,1-1 0 0 0,-1 1 0 0 0,1-1 0 0 0,0 1 0 0 0,0-1 0 0 0,0 1 0 0 0,-1-1 0 0 0,7-11 0 0 0,-1-17-18 0 0,-5 26 9 0 0,6-22-64 0 0,1 7-9 0 0,3 2 27 0 0,-9 12 49 0 0,-1 4 6 0 0,-1 1 0 0 0,0-1 0 0 0,0 0-1 0 0,1 1 1 0 0,-1-1 0 0 0,1 0 0 0 0,-1 1 0 0 0,0-1-1 0 0,1 1 1 0 0,-1-1 0 0 0,1 1 0 0 0,-1-1 0 0 0,1 1 0 0 0,-1-1-1 0 0,1 1 1 0 0,0-1 0 0 0,-1 1 0 0 0,1 0 0 0 0,0-1-1 0 0,-1 1 1 0 0,1 0 0 0 0,0 0 0 0 0,4-3-1 0 0,12-11 1 0 0,-16 13 0 0 0,0 0 0 0 0,1-1 0 0 0,-1 1 0 0 0,0 0 0 0 0,1 0 0 0 0,-1 0 0 0 0,1 0 0 0 0,-1 0 0 0 0,1 0 0 0 0,0 0 0 0 0,-1 0 0 0 0,1 0 0 0 0,0 1 0 0 0,0-1 0 0 0,0 1 0 0 0,-1 0 0 0 0,1-1 0 0 0,0 1 0 0 0,0 0 0 0 0,0 0 0 0 0,0 0 0 0 0,-1 0 0 0 0,1-1 0 0 0,0 1 0 0 0,0 0 0 0 0,-1-1 0 0 0,1 0 0 0 0,-1 1 0 0 0,1-1 0 0 0,0 0 0 0 0,-1 0 0 0 0,1 1 0 0 0,-1-1 0 0 0,1-1 0 0 0,6-3 0 0 0,25-11 0 0 0,-32 15 0 0 0,1 1 0 0 0,-1-1 0 0 0,1 1 0 0 0,-1 0 0 0 0,0-1 0 0 0,1 1 0 0 0,-1 0 0 0 0,1 0 0 0 0,0 0 0 0 0,-1 0 0 0 0,1 0 0 0 0,-1 0 0 0 0,1 0 0 0 0,-1 0 0 0 0,1 0 0 0 0,-1 0 0 0 0,1-1 0 0 0,-1 1 0 0 0,1 0 0 0 0,-1-1 0 0 0,1 0 0 0 0,14-9 0 0 0,-15 9 0 0 0,1 0 0 0 0,-1 1 0 0 0,1 0 0 0 0,-1-1 0 0 0,1 1 0 0 0,-1 0 0 0 0,1 0 0 0 0,-1 0 0 0 0,1 0 0 0 0,-1 0 0 0 0,6 0-3 0 0,0 0-68 0 0,7 1-167 0 0,-12 1 196 0 0,1 1-40 0 0,-1 0 27 0 0,-1 1 9 0 0,1-3-25 0 0,3 1-109 0 0,-1-2 35 0 0,1 0-46 0 0,-4 0-12 0 0,-1 0 59 0 0,0 0 55 0 0,1 0 47 0 0,-1 0 59 0 0,1 0 83 0 0,1 0 416 0 0,-2 0-441 0 0,1 0-35 0 0,-1 0-49 0 0,1 0-60 0 0,-1 0-72 0 0,1 0-85 0 0,0 0-55 0 0,-1 0-84 0 0,1 0-93 0 0,0 0-100 0 0,-1 0-109 0 0,1 0-117 0 0,0 0-125 0 0,-1 0 405 0 0,1 0-34 0 0,-1 0-1416 0 0,0 0-1104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5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8480 0 0,'0'0'248'0'0,"0"0"-6"0"0,1 0-178 0 0,1 0-37 0 0,12 3-16 0 0,-4 3 12 0 0,-4-1 56 0 0,1-3 109 0 0,0 1 158 0 0,-2 8 372 0 0,9-6 33 0 0,-3 3-287 0 0,-1 3-38 0 0,-2 1-38 0 0,-1 1-35 0 0,6 9 151 0 0,-5-7-269 0 0,3 14 202 0 0,-5-11-192 0 0,2-1-92 0 0,-6-12-97 0 0,1 0-1 0 0,-1 1 1 0 0,0-1-1 0 0,0 1 1 0 0,-1-1-1 0 0,1 1 1 0 0,-1-1-1 0 0,-1 1 1 0 0,1 0-1 0 0,-1 0 1 0 0,0 1-56 0 0,1 4 113 0 0,-1-1 0 0 0,2 1 0 0 0,0 2-113 0 0,9 34 375 0 0,1 4 66 0 0,-10-39-276 0 0,-1 0-1 0 0,0 0 1 0 0,0 3-165 0 0,1 12 313 0 0,4 5 14 0 0,1-1-22 0 0,-6-6-23 0 0,0-9-149 0 0,-1-8-76 0 0,0 0 0 0 0,0 0 0 0 0,-1 0-1 0 0,0 0 1 0 0,0 2-57 0 0,-5 5 80 0 0,0 4 28 0 0,4-1 17 0 0,2-3-56 0 0,0 24 96 0 0,-3-17-87 0 0,-8 0 36 0 0,6 5 72 0 0,-6-5 34 0 0,5 5 4 0 0,-5-5-10 0 0,6 5-46 0 0,-2-13-71 0 0,6-12-82 0 0,1-1 0 0 0,-1 0-1 0 0,0 1 1 0 0,0-1 0 0 0,1 1 0 0 0,-1 0 0 0 0,1-1 0 0 0,-1 1 0 0 0,1-1 0 0 0,0 1 0 0 0,0 0 0 0 0,-1-1-1 0 0,1 1-14 0 0,-3 14 134 0 0,-11 2-13 0 0,13-17-109 0 0,-1 1-1 0 0,1-1 1 0 0,0 0-1 0 0,-1 1 1 0 0,1-1 0 0 0,0 1-1 0 0,0-1 1 0 0,0 1-1 0 0,1 0 1 0 0,-1 0-1 0 0,0-1 1 0 0,0 1 0 0 0,1 0-1 0 0,-1 0 1 0 0,1 0-1 0 0,0 1-11 0 0,-3 2 91 0 0,-8 9-22 0 0,2 0 33 0 0,2-7-61 0 0,4-5-20 0 0,3 8 62 0 0,-3-10-15 0 0,-8 0-44 0 0,6 0 19 0 0,-1 0-38 0 0,1 0-34 0 0,2 0-150 0 0,3 0-57 0 0,0 0 107 0 0,0 0 43 0 0,0 0-37 0 0,0 0-14 0 0,0 0-36 0 0,0 0-43 0 0,0 0-48 0 0,0 0-51 0 0,0 0-48 0 0,0 0-45 0 0,0 0-41 0 0,0-1-289 0 0,-1 1-67 0 0,0-1-52 0 0,0 0-38 0 0,-1-1-338 0 0,0 0-33 0 0,-7-8-2651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16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281 539 6880 0 0,'0'0'157'0'0,"0"0"23"0"0,-3 0 11 0 0,-6 0-85 0 0,2-1-40 0 0,-2-1-25 0 0,8 2-44 0 0,1 0-1 0 0,-1 0 1 0 0,1-1 0 0 0,0 1-1 0 0,-1 0 1 0 0,1 0 0 0 0,0-1 0 0 0,-1 1-1 0 0,1 0 1 0 0,0-1 0 0 0,-1 1-1 0 0,1 0 1 0 0,0-1 0 0 0,0 1-1 0 0,-1 0 1 0 0,1-1 0 0 0,0 1 0 0 0,0-1-1 0 0,-1 1 4 0 0,0-3 11 0 0,-1 1 70 0 0,-3 0 104 0 0,1 2-43 0 0,-1 0 38 0 0,2 0-111 0 0,-1-1 105 0 0,0 1 28 0 0,0 0 37 0 0,-11 0 628 0 0,9 1-545 0 0,0 0-83 0 0,4 0-167 0 0,-1-1-39 0 0,-5 6 117 0 0,-5 0 74 0 0,4-4-44 0 0,4 1 74 0 0,-9 8-39 0 0,9-9-162 0 0,4-2-40 0 0,1 1 0 0 0,-1-1-1 0 0,0 0 1 0 0,1 1 0 0 0,-1-1 0 0 0,1 0 0 0 0,-1 1 0 0 0,0-1-1 0 0,1 1 1 0 0,-1-1 0 0 0,1 1 0 0 0,-1-1 0 0 0,1 1-1 0 0,-1-1 1 0 0,1 1 0 0 0,0-1 0 0 0,-1 1 0 0 0,1 0 0 0 0,-1-1-1 0 0,1 1 1 0 0,0 0 0 0 0,0 0-13 0 0,-3 4 52 0 0,-11 14 156 0 0,-16 10 43 0 0,11-12-94 0 0,18-15-143 0 0,-1 0 0 0 0,1-1 0 0 0,0 1 0 0 0,-1 0 0 0 0,1 0 1 0 0,0 0-1 0 0,0-1 0 0 0,-1 3-14 0 0,-2 14 69 0 0,1-4-38 0 0,-8 18 36 0 0,6 1-3 0 0,0-16-33 0 0,3-10-23 0 0,0 0 0 0 0,0 0-1 0 0,1 0 1 0 0,0 0-1 0 0,0 0 1 0 0,1 0-8 0 0,-1 20 44 0 0,1-16-26 0 0,-1 0 0 0 0,2 0 0 0 0,-1 0-1 0 0,1 1 1 0 0,2 3-18 0 0,0-2 18 0 0,1 1-1 0 0,1-1 1 0 0,0 0 0 0 0,1-1-1 0 0,1 2-17 0 0,5 7 62 0 0,-9-15-32 0 0,0 0 0 0 0,1 0-1 0 0,0 0 1 0 0,3 2-30 0 0,-6-6 7 0 0,0-1-1 0 0,1 0 1 0 0,-1 1-1 0 0,1-1 1 0 0,-1 0 0 0 0,1 0-1 0 0,-1 0 1 0 0,1 0-1 0 0,0 0 1 0 0,-1-1-1 0 0,1 1 1 0 0,0 0-1 0 0,0-1 1 0 0,-1 0-1 0 0,1 1 1 0 0,0-1-1 0 0,0 0 1 0 0,1 0-7 0 0,-1 1 1 0 0,0-1 0 0 0,0 0 0 0 0,0 1 0 0 0,0-1 1 0 0,-1 1-1 0 0,1-1 0 0 0,0 1 0 0 0,0 0 0 0 0,-1-1 0 0 0,2 2-1 0 0,9 2 0 0 0,1-8 5 0 0,-12 3 0 0 0,1 0 0 0 0,-1 0-1 0 0,1 1 1 0 0,0-1 0 0 0,0 0 0 0 0,-1 1 0 0 0,1-1-1 0 0,0 1 1 0 0,0 0 0 0 0,1-1-5 0 0,-1 1 1 0 0,0 0 1 0 0,0 0-1 0 0,-1 0 0 0 0,1-1 1 0 0,0 1-1 0 0,0-1 1 0 0,0 1-1 0 0,-1-1 0 0 0,1 0 1 0 0,0 0-1 0 0,-1 0 1 0 0,1 0-1 0 0,0 0 0 0 0,-1 0 1 0 0,0 0-1 0 0,1 0 0 0 0,-1-1 1 0 0,0 1-1 0 0,2-2-1 0 0,15-12 45 0 0,-6 7-36 0 0,-8 7-9 0 0,0-1 0 0 0,-1 0 1 0 0,1-1-1 0 0,-1 1 0 0 0,1 0 0 0 0,-1-1 0 0 0,0 0 1 0 0,0 0-1 0 0,0 0 0 0 0,0 0 0 0 0,-1-1 0 0 0,1 1 0 0 0,-1-1 1 0 0,2-2-1 0 0,1-15-7 0 0,1 0-29 0 0,2 3-56 0 0,-5 13 19 0 0,-1 1 0 0 0,0-1 1 0 0,0 0-1 0 0,0 0 0 0 0,0 0 0 0 0,-1 0 0 0 0,0 0 1 0 0,0 0-1 0 0,0 0 0 0 0,0-2 73 0 0,0-12-367 0 0,-1 0 1 0 0,-1-4 366 0 0,-1-8-470 0 0,2 7-18 0 0,0-20-6 0 0</inkml:trace>
  <inkml:trace contextRef="#ctx0" brushRef="#br0" timeOffset="287.28">199 47 6296 0 0,'0'-2'184'0'0,"0"-2"-119"0"0,0-9 46 0 0,-3 2-71 0 0,-8 6-40 0 0,11 5 31 0 0,0-1 59 0 0,-1 1 51 0 0,1-1 46 0 0,0 0 214 0 0,0-1 81 0 0,0-2 1300 0 0,0 3-1105 0 0,0 0-391 0 0,1 1-56 0 0,-1 0-65 0 0,0 0-77 0 0,3 3 9 0 0,-1 0 1 0 0,0 0-1 0 0,0 0 1 0 0,0 0-1 0 0,0 0 1 0 0,0 1-98 0 0,6 15 342 0 0,-3-8-187 0 0,0 0-39 0 0,6 8 78 0 0,-6 11 19 0 0,-1-14-77 0 0,9 36 364 0 0,-2-17-229 0 0,-2-13-82 0 0,-2 3 35 0 0,-2 5-8 0 0,-4-18-105 0 0,2 1-1 0 0,-1-1 1 0 0,2 0 0 0 0,0 2-111 0 0,5 12 224 0 0,-2 8 43 0 0,1 0-12 0 0,1-8-51 0 0,-2-2-61 0 0,-4-9 35 0 0,0 1 0 0 0,-2-1 1 0 0,1 12-179 0 0,-2 5 193 0 0,1-20-93 0 0,0 1 0 0 0,0-1 1 0 0,1 1-1 0 0,1-1-100 0 0,4 28 285 0 0,-5-9-17 0 0,-3-12-135 0 0,1-8-39 0 0,-1 0-1 0 0,2 0 1 0 0,0 0-1 0 0,1 8-93 0 0,2-2 65 0 0,4 27 110 0 0,-7-26-74 0 0,0 2 39 0 0,-1-14-322 0 0,0-1 66 0 0,0 1 58 0 0,0-1 53 0 0,0 4 91 0 0,0 0 91 0 0,0 20 606 0 0,0-22-654 0 0,0-1-40 0 0,0 1-52 0 0,0 0-66 0 0,0 1-81 0 0,0 0-91 0 0,0-1-67 0 0,0 0-92 0 0,0 1-102 0 0,0 0-110 0 0,0 0-119 0 0,0-4 297 0 0,0 1-33 0 0,0-1-34 0 0,0 1-35 0 0,0-1-37 0 0,0 1-38 0 0,0-5-579 0 0,0 0-33 0 0,0 0-2484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2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265 623 6120 0 0,'0'0'176'0'0,"0"0"-43"0"0,0 0-9 0 0,0 0 43 0 0,0 0 139 0 0,0 0 262 0 0,0 0 22 0 0,0 0-26 0 0,-3-3-118 0 0,-8-8-50 0 0,8 9-10 0 0,1 2 2 0 0,1 0-364 0 0,0 0-1 0 0,1 0 1 0 0,-1-1 0 0 0,1 1 0 0 0,-1 0 0 0 0,0 0-1 0 0,1 0 1 0 0,-1 0 0 0 0,1 0 0 0 0,-1-1 0 0 0,1 1 0 0 0,-1 0-1 0 0,1-1 1 0 0,-1 1 0 0 0,1 0 0 0 0,-1-1 0 0 0,1 1-1 0 0,-1 0 1 0 0,1-1 0 0 0,-1 1 0 0 0,1-1 0 0 0,0 1 0 0 0,-1-1-1 0 0,1 0-23 0 0,-1 0 26 0 0,1 1 0 0 0,-1-1 0 0 0,1 1 0 0 0,-1-1 0 0 0,1 0 0 0 0,-1 1 0 0 0,1-1 0 0 0,-1 1 0 0 0,1-1 0 0 0,-1 1 0 0 0,0 0 0 0 0,1-1-1 0 0,-1 1 1 0 0,0 0 0 0 0,0-1 0 0 0,1 1 0 0 0,-1 0 0 0 0,0 0 0 0 0,0-1 0 0 0,1 1 0 0 0,-1 0 0 0 0,0 0 0 0 0,0 0 0 0 0,1 0 0 0 0,-1 0-26 0 0,-6 1 161 0 0,-7 4 477 0 0,9-2-411 0 0,2 0-123 0 0,-1-1-98 0 0,2-2 30 0 0,1 1 0 0 0,0-1 0 0 0,-1 1 0 0 0,1-1 0 0 0,-1 0 0 0 0,1 1 0 0 0,-1-1 0 0 0,1 0 0 0 0,-1 0 0 0 0,1 0-36 0 0,-1 0 34 0 0,0 0-1 0 0,1 0 0 0 0,-1 0 1 0 0,1 0-1 0 0,-1 0 1 0 0,1 0-1 0 0,0 1 0 0 0,-1-1 1 0 0,1 1-1 0 0,-1-1-33 0 0,-4 3 83 0 0,-21 12 243 0 0,11-3-157 0 0,0 2-13 0 0,10-11-124 0 0,6-3-26 0 0,-1 0 0 0 0,0 0 0 0 0,1 1 0 0 0,-1-1-1 0 0,0 0 1 0 0,1 1 0 0 0,-1-1 0 0 0,1 0 0 0 0,-1 1-1 0 0,1-1 1 0 0,-1 1 0 0 0,1-1 0 0 0,-1 1 0 0 0,1 0-1 0 0,-1-1 1 0 0,1 1 0 0 0,-1-1 0 0 0,1 1 0 0 0,0 0-1 0 0,0-1 1 0 0,-1 1 0 0 0,1 0-6 0 0,-3 4 20 0 0,1-1-2 0 0,0-1 0 0 0,-1 1 0 0 0,0-1 0 0 0,0 0 0 0 0,0 0 0 0 0,-2 2-18 0 0,1-3 15 0 0,1 1 0 0 0,0 0 0 0 0,0 0-1 0 0,1 1 1 0 0,-1-1 0 0 0,-1 3-15 0 0,-13 27 101 0 0,16-29-94 0 0,0 0-1 0 0,0 0 1 0 0,0 0-1 0 0,1 0 1 0 0,-1 1-1 0 0,1-1 1 0 0,0 0-1 0 0,0 0 1 0 0,1 0-1 0 0,0 2-6 0 0,0 15 5 0 0,-1 7-5 0 0,0-27 0 0 0,-1 1 0 0 0,2 0 1 0 0,-1-1-1 0 0,0 1 1 0 0,0 0-1 0 0,0-1 1 0 0,1 1-1 0 0,-1-1 0 0 0,1 1 1 0 0,-1 0-1 0 0,1-1 1 0 0,0 1-1 0 0,0-1 1 0 0,-1 1-1 0 0,1-1 0 0 0,0 0 1 0 0,0 1-1 0 0,1-1 1 0 0,-1 0-1 0 0,1 1 0 0 0,-2-2 2 0 0,6 3 41 0 0,57-3-32 0 0,-62 0-11 0 0,1 0 0 0 0,0 0 0 0 0,-1 0 0 0 0,1-1 0 0 0,0 1 0 0 0,0-1 0 0 0,-1 1 0 0 0,1-1 0 0 0,-1 0 0 0 0,1 1 0 0 0,-1-1 0 0 0,1 0 0 0 0,-1 0 0 0 0,1 0 0 0 0,6-4 0 0 0,11-4-52 0 0,7 1-143 0 0,-8 3 64 0 0,-15 4 100 0 0,0-1 0 0 0,-1 1 0 0 0,1-1 0 0 0,0 1-1 0 0,-1-1 1 0 0,0 0 0 0 0,1 0 0 0 0,-1 0 0 0 0,1-1 31 0 0,4-5-133 0 0,0 0-49 0 0,-1 1-32 0 0,0 1-62 0 0,-4 5 72 0 0,-1-1 56 0 0,0 1 47 0 0,1-1 41 0 0,-1 1 30 0 0,1-1 34 0 0,3-2 78 0 0,-4 2-75 0 0,1 0-34 0 0,-1 1-50 0 0,1-1-64 0 0,-1 1 4 0 0,1 0-39 0 0,-1-1-44 0 0,0 1-48 0 0,0 0 5 0 0,1 0-39 0 0,-1 0-41 0 0,0-1-44 0 0,0 1-46 0 0,1 0-50 0 0,-1-1-50 0 0,1 1-55 0 0,2-4-845 0 0,5-4-795 0 0</inkml:trace>
  <inkml:trace contextRef="#ctx0" brushRef="#br0" timeOffset="311.2">298 0 9072 0 0,'0'0'200'0'0,"0"0"33"0"0,0 0 15 0 0,0 0 45 0 0,0 0-127 0 0,0 0 126 0 0,0 0 237 0 0,0 0 14 0 0,0 0-30 0 0,0 3-128 0 0,-1 1-256 0 0,1-1-70 0 0,0-1-1 0 0,0 0 0 0 0,0 1 0 0 0,0-1 1 0 0,1 1-1 0 0,-1-1 0 0 0,0 1 0 0 0,1-1 1 0 0,0 2-59 0 0,4 4 152 0 0,-4-6-124 0 0,0-1-1 0 0,0 1 1 0 0,0-1-1 0 0,0 1 1 0 0,0-1 0 0 0,-1 1-1 0 0,1 0 1 0 0,-1-1-1 0 0,1 1 1 0 0,-1 0 0 0 0,1-1-1 0 0,-1 1 1 0 0,0 0-1 0 0,0 0-27 0 0,2 9 134 0 0,4 1 17 0 0,1 2 3 0 0,-6 1-21 0 0,0-8-91 0 0,0 0-1 0 0,0 0 0 0 0,0 1 1 0 0,1-1-1 0 0,1 2-41 0 0,2 9 65 0 0,-1-1 2 0 0,-1-4 26 0 0,1 0 1 0 0,4 12-94 0 0,-4-16 62 0 0,-1 1 1 0 0,0-1 0 0 0,0 7-63 0 0,1 19 208 0 0,-3-9-47 0 0,7 8 16 0 0,-4-15-82 0 0,4 22 138 0 0,1 0-19 0 0,-6-19-93 0 0,-2 0 35 0 0,0 6 67 0 0,-3 11 159 0 0,1-2 47 0 0,1-33-360 0 0,0 52 937 0 0,0-33-610 0 0,0 1-39 0 0,0-12-224 0 0,0 0-38 0 0,0-10 55 0 0,0-2-45 0 0,3 3-17 0 0,8 8-7 0 0,-8-8-2 0 0,-3-3-30 0 0,0 0-106 0 0,0 0-62 0 0,0 0 33 0 0,0 0 16 0 0,0 0-35 0 0,0 0-17 0 0,0 0-35 0 0,0 0-42 0 0,0 0-46 0 0,0 0-49 0 0,0 0-48 0 0,0 0-43 0 0,0 0-39 0 0,0 0-276 0 0,0 0-65 0 0,0 0-51 0 0,0 0-36 0 0,0 0-1529 0 0,0 0-1355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50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9096 0 0,'0'0'200'0'0,"0"0"33"0"0,0 0 16 0 0,3 0-31 0 0,1 0-165 0 0,22 0-62 0 0,-18 0 60 0 0,1 1 88 0 0,2 0 92 0 0,14-2 402 0 0,-18 0-469 0 0,-1-2-38 0 0,2-2 93 0 0,3 0 28 0 0,3 2-57 0 0,-9 3-213 0 0,0 0 63 0 0,12 0 273 0 0,-9 0-213 0 0,-3 0-85 0 0,-1 0-46 0 0,1 0-67 0 0,1 0-80 0 0,-1 0-96 0 0,0 0-108 0 0,-5 0 108 0 0,0 0-44 0 0,0 0-38 0 0,0 0-36 0 0,0 0-115 0 0,0 0-34 0 0,0 0-1201 0 0</inkml:trace>
  <inkml:trace contextRef="#ctx0" brushRef="#br0" timeOffset="196.11">33 165 9728 0 0,'0'0'222'0'0,"0"0"30"0"0,0 0 18 0 0,0 0-117 0 0,0 2-80 0 0,0 22 8 0 0,0-20-10 0 0,0-2 102 0 0,3-2 198 0 0,3 1-27 0 0,0 2-38 0 0,1 1 23 0 0,1 2 114 0 0,-6-4-115 0 0,0-1-77 0 0,0 0-68 0 0,-1-1-57 0 0,1 0-35 0 0,0 0-48 0 0,4-1-15 0 0,-5 1 17 0 0,0 0 61 0 0,14 0 287 0 0,1 0-55 0 0,-1 0-48 0 0,-1 0-44 0 0,4 0-1 0 0,0 0-46 0 0,7 0 31 0 0,-1 0-54 0 0,-9-2-143 0 0,-5-3-33 0 0,3-2-18 0 0,-7 6-7 0 0,-2 0-26 0 0,-1 1-27 0 0,1 0-45 0 0,-1 0-22 0 0,-1 0-44 0 0,1-1-50 0 0,0 1-58 0 0,-1 0-61 0 0,0 0-56 0 0,0 0-51 0 0,0 0-45 0 0,1 0-151 0 0,-1 0-43 0 0,0 0-184 0 0,2 0-490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6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330 558 6296 0 0,'0'0'184'0'0,"0"0"65"0"0,-3-3 150 0 0,-8-8 66 0 0,8 8-132 0 0,1 2-114 0 0,-1 0-69 0 0,0 2-67 0 0,0-1-24 0 0,1-2 65 0 0,2 2-89 0 0,-1-1 0 0 0,1 1 1 0 0,0-1-1 0 0,-1 0 0 0 0,1 1 0 0 0,0-1 0 0 0,0 0 1 0 0,0 1-1 0 0,-1-1 0 0 0,1 0 0 0 0,0 0 0 0 0,0 1 1 0 0,0-1-1 0 0,0 0 0 0 0,0 1-35 0 0,0 0 0 0 0,0-1 10 0 0,0 1-1 0 0,0 0 1 0 0,0 0-1 0 0,0 0 1 0 0,1 0-1 0 0,-1 0 1 0 0,0 0-1 0 0,0 0 1 0 0,0 0-1 0 0,0 0 1 0 0,0-1 0 0 0,0 1-1 0 0,0 0 1 0 0,0 0-1 0 0,0 0 1 0 0,0 0-1 0 0,-1 0 1 0 0,1 0-1 0 0,0 0 1 0 0,0 0-1 0 0,0 0 1 0 0,0 0 0 0 0,0-1-1 0 0,0 1 1 0 0,0 0-1 0 0,0 0 1 0 0,0 0-1 0 0,0 0 1 0 0,0 0-1 0 0,0 0 1 0 0,0 0-1 0 0,0 0 1 0 0,0 0 0 0 0,0 0-1 0 0,0 0 1 0 0,-1 0-1 0 0,1 0 1 0 0,0 0-1 0 0,0 0 1 0 0,0 0-1 0 0,0 0 1 0 0,0 0-1 0 0,0 0 1 0 0,0 0 0 0 0,0 0-1 0 0,0 0 1 0 0,0 0-1 0 0,-1 0 1 0 0,1 0-1 0 0,0 0 1 0 0,0 0-1 0 0,0 0 1 0 0,0 0-1 0 0,0 0 1 0 0,0 0 0 0 0,0 0-1 0 0,0 0-9 0 0,-1 0 32 0 0,0 0 1 0 0,1 0-1 0 0,-1 0 1 0 0,1 0-1 0 0,-1-1 0 0 0,0 1 1 0 0,1 0-1 0 0,-1 0 0 0 0,1 0 1 0 0,-1-1-1 0 0,1 1 1 0 0,-1 0-1 0 0,1 0 0 0 0,-1-1 1 0 0,1 1-1 0 0,-1 0 0 0 0,1-1 1 0 0,-1 1-1 0 0,1-1 1 0 0,-1 1-1 0 0,1-1 0 0 0,0 1 1 0 0,-1-1-1 0 0,1 0-32 0 0,-1 1 34 0 0,1-1-1 0 0,-1 0 1 0 0,1 1-1 0 0,-1-1 1 0 0,1 1-1 0 0,-1-1 1 0 0,1 1-1 0 0,-1-1 1 0 0,0 1-1 0 0,1-1 1 0 0,-1 1-1 0 0,1-1 1 0 0,-1 1-1 0 0,0 0 1 0 0,0-1-1 0 0,1 1 1 0 0,-1 0-1 0 0,0 0 1 0 0,0 0-1 0 0,1-1 1 0 0,-1 1-1 0 0,0 0 1 0 0,0 0-1 0 0,1 0 1 0 0,-1 0-34 0 0,-41 0 1444 0 0,25 0-882 0 0,7 0-301 0 0,0 0-52 0 0,0 0-63 0 0,0 0-74 0 0,8 1-54 0 0,0-1 0 0 0,0 0 0 0 0,0 1-1 0 0,1-1 1 0 0,-1 1 0 0 0,0-1 0 0 0,0 1 0 0 0,0 0-1 0 0,0 0 1 0 0,1 0 0 0 0,-1 0 0 0 0,0 0 0 0 0,1 0-1 0 0,-1 0 1 0 0,1 1 0 0 0,0-1 0 0 0,-1 1 0 0 0,1-1-18 0 0,-16 12 131 0 0,6-8-86 0 0,9-4-40 0 0,-1 0-1 0 0,1 1 0 0 0,0-1 1 0 0,0 0-1 0 0,-1 1 0 0 0,1-1 1 0 0,0 1-1 0 0,0 0 0 0 0,0 0-4 0 0,-11 10 50 0 0,8-7-46 0 0,0-1 0 0 0,0 1 0 0 0,0 0 0 0 0,1 0 0 0 0,0 0 0 0 0,-1 3-4 0 0,2-3 2 0 0,0 0 0 0 0,1 1 1 0 0,-1-1-1 0 0,1 1 1 0 0,1 0-1 0 0,-1 0 0 0 0,1-1 1 0 0,0 1-1 0 0,0 0 1 0 0,1 1-3 0 0,-2 10 94 0 0,-4 2-8 0 0,0-4-28 0 0,4-5-20 0 0,1-1 1 0 0,0 0-1 0 0,1 0 0 0 0,0 0 0 0 0,1 4-38 0 0,2 8 35 0 0,0-14-35 0 0,0 0 0 0 0,1 0 0 0 0,4 7 0 0 0,1 3 0 0 0,8 15 0 0 0,-15-27 0 0 0,-2-4 0 0 0,1 0 0 0 0,-1-1 0 0 0,0 1 0 0 0,1 0 0 0 0,-1-1 0 0 0,0 1 0 0 0,1 0 0 0 0,-1-1 0 0 0,1 1 0 0 0,-1-1 0 0 0,1 1 0 0 0,-1-1 0 0 0,1 1 0 0 0,-1-1 0 0 0,1 1 0 0 0,-1-1 0 0 0,1 0 0 0 0,0 1 0 0 0,-1-1 0 0 0,1 0 0 0 0,0 1 0 0 0,0-1 0 0 0,4 2 0 0 0,3 3-3 0 0,-6-3 5 0 0,-1-2-1 0 0,1 1 0 0 0,-1 0 0 0 0,1 0 0 0 0,-1 0 1 0 0,1-1-1 0 0,-1 1 0 0 0,1 0 0 0 0,0-1 0 0 0,0 0 1 0 0,-1 1-1 0 0,1-1 0 0 0,0 0 0 0 0,0 0-1 0 0,17-1 62 0 0,18-9 23 0 0,-31 7-60 0 0,-1 2-2 0 0,-1-1-1 0 0,0 1 0 0 0,0-1 1 0 0,0 0-1 0 0,3-2-22 0 0,11-13 60 0 0,-12 11-52 0 0,5-2-36 0 0,0 2-39 0 0,-9 5 49 0 0,1 0 0 0 0,-1 0 0 0 0,0-1 0 0 0,1 1 0 0 0,-1-1 0 0 0,0 1 0 0 0,0-1 0 0 0,0 0 0 0 0,0 0 0 0 0,0 0 1 0 0,-1 0-1 0 0,2-1 18 0 0,4-8-59 0 0,-1 0-14 0 0,1 1-55 0 0,-1 3-4 0 0,0 0-47 0 0,5-6-246 0 0,-9 7 269 0 0,1 1 0 0 0,-1 0 1 0 0,0-1-1 0 0,0 1 0 0 0,0-3 156 0 0,3-9-439 0 0,-2 9 160 0 0,1-1-54 0 0,1 1-30 0 0,1-3-176 0 0,-4 4 220 0 0,-2-2-42 0 0,0-22-439 0 0</inkml:trace>
  <inkml:trace contextRef="#ctx0" brushRef="#br0" timeOffset="309.2">265 0 6272 0 0,'0'0'182'0'0,"0"0"-47"0"0,0 0-7 0 0,0 0 45 0 0,0 0 147 0 0,0 0 271 0 0,0 0 17 0 0,0 0-27 0 0,0 0-139 0 0,0 3-68 0 0,0 8-12 0 0,0-11-356 0 0,0 0 0 0 0,0 0 0 0 0,0 0 0 0 0,0 0 0 0 0,0 1 0 0 0,0-1 0 0 0,0 0 0 0 0,0 0 0 0 0,0 0 0 0 0,0 0 0 0 0,0 0 0 0 0,0 0 0 0 0,0 0 0 0 0,0 0 0 0 0,0 0 0 0 0,0 0-1 0 0,0 1 1 0 0,0-1 0 0 0,0 0 0 0 0,0 0 0 0 0,0 0 0 0 0,0 0 0 0 0,0 0 0 0 0,-1 0 0 0 0,1 0 0 0 0,0 0 0 0 0,0 0 0 0 0,0 0 0 0 0,0 0 0 0 0,0 1 0 0 0,0-1 0 0 0,0 0 0 0 0,0 0 0 0 0,0 0 0 0 0,0 0 0 0 0,0 0 0 0 0,0 0 0 0 0,0 0 0 0 0,-1 0 0 0 0,1 0 0 0 0,0 0 0 0 0,0 0 0 0 0,0 0 0 0 0,0 0 0 0 0,0 0 0 0 0,0 0 0 0 0,0 0 0 0 0,0 0 0 0 0,0 0 0 0 0,-1 0 0 0 0,1 0 0 0 0,0 0 0 0 0,0 0 0 0 0,0 0 0 0 0,0 0 0 0 0,0 0 0 0 0,0 0-6 0 0,-10 2 193 0 0,9-2-179 0 0,1 1 1 0 0,0-1 0 0 0,-1 0-1 0 0,1 1 1 0 0,0-1-1 0 0,-1 1 1 0 0,1-1-1 0 0,0 0 1 0 0,0 1-1 0 0,-1-1 1 0 0,1 1-1 0 0,0-1 1 0 0,0 1-1 0 0,0-1 1 0 0,0 0 0 0 0,0 1-1 0 0,0-1 1 0 0,0 1-1 0 0,-1-1 1 0 0,1 1-1 0 0,0-1 1 0 0,1 1-1 0 0,-1-1 1 0 0,0 1-15 0 0,4 14 339 0 0,1-4-164 0 0,-2-4-98 0 0,-1-1-38 0 0,0 5 55 0 0,-3 2 42 0 0,1 7 99 0 0,4 1 67 0 0,0-10-208 0 0,1 2 43 0 0,7 22 230 0 0,-5-15-197 0 0,-2 13 83 0 0,6 0-10 0 0,-6 0-3 0 0,6 0 0 0 0,-5-1-6 0 0,-1-15-124 0 0,-3-10-60 0 0,0 0 1 0 0,-1 0 0 0 0,0 0-1 0 0,0 0 1 0 0,0 0 0 0 0,-1 0-51 0 0,1 0 60 0 0,0 1 1 0 0,0-1 0 0 0,0 1 0 0 0,1-1 0 0 0,0 1 0 0 0,2 4-61 0 0,-2-6 37 0 0,2 12 146 0 0,-5-1-45 0 0,0 1 2 0 0,5 0 45 0 0,-1-9-98 0 0,-1 0 1 0 0,1 0 0 0 0,-1 0-1 0 0,0 6-87 0 0,-1-1 108 0 0,-1 3 33 0 0,0-1-68 0 0,0 3 60 0 0,0 47 455 0 0,0-42-398 0 0,2-10-37 0 0,4 0-33 0 0,-1-7-33 0 0,-3-1 6 0 0,-1 0 18 0 0,0 2 37 0 0,-1-4 18 0 0,0 1-78 0 0,0 1-85 0 0,0-1-87 0 0,0-1-94 0 0,0-2-98 0 0,0-5-103 0 0,0-4-109 0 0,2 2-525 0 0,12-9-9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7:46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52 6296 0 0,'0'0'184'0'0,"0"-1"-46"0"0,0-1-8 0 0,-2-7 252 0 0,2 9-350 0 0,0-1 0 0 0,-1 1 0 0 0,1-1 0 0 0,-1 1-1 0 0,1 0 1 0 0,0-1 0 0 0,-1 1 0 0 0,1 0 0 0 0,-1 0 0 0 0,1-1 0 0 0,-1 1 0 0 0,1 0 0 0 0,-1 0 0 0 0,1 0 0 0 0,-1-1 0 0 0,1 1 0 0 0,-1 0 0 0 0,0 0 0 0 0,1 0 0 0 0,-1 0 0 0 0,1 0 0 0 0,-1 0-32 0 0,-5-3 608 0 0,-8-7 19 0 0,1 7-163 0 0,8 0-6 0 0,-7-5-123 0 0,-2 4 94 0 0,-20 2 516 0 0,31 2-868 0 0,-14 0 402 0 0,-9-1 79 0 0,14 2-327 0 0,1 2-37 0 0,-8 7 131 0 0,-1 0-72 0 0,-3 1-24 0 0,-13 7 48 0 0,3 10-81 0 0,22-23-135 0 0,9-4-50 0 0,0 0 1 0 0,-1 0-1 0 0,1 0 0 0 0,0 0 1 0 0,0 1-1 0 0,-1-1 0 0 0,1 1 1 0 0,0 0-1 0 0,0 0-11 0 0,-11 11 15 0 0,8-9-15 0 0,0 0 0 0 0,0 1 0 0 0,0 0 0 0 0,1 0 0 0 0,0 1 0 0 0,-1 1 0 0 0,-28 58 0 0 0,32-60 0 0 0,0-1 0 0 0,0 1 0 0 0,0-1 0 0 0,1 1 0 0 0,-1-1 0 0 0,1 1 0 0 0,0-1 0 0 0,1 1 0 0 0,0 3 0 0 0,-1 9 0 0 0,0-10-2 0 0,0-4 4 0 0,0-1-1 0 0,0 0 1 0 0,0 0 0 0 0,0 1 0 0 0,0-1-1 0 0,0 0 1 0 0,1 0 0 0 0,-1 0 0 0 0,1 1 0 0 0,0 0-2 0 0,26 46 226 0 0,-24-44-218 0 0,-3-4-7 0 0,0-1-1 0 0,1 1 1 0 0,-1 0-1 0 0,0-1 1 0 0,1 1-1 0 0,-1 0 0 0 0,0-1 1 0 0,1 1-1 0 0,-1-1 1 0 0,1 1-1 0 0,-1-1 1 0 0,1 1-1 0 0,-1-1 1 0 0,1 1-1 0 0,0-1 0 0 0,-1 1 1 0 0,1-1-1 0 0,-1 0 1 0 0,1 1-1 0 0,0-1 1 0 0,-1 0-1 0 0,1 1 0 0 0,5 1 8 0 0,-5-1-5 0 0,0-1 0 0 0,0 1 0 0 0,0 0 0 0 0,0 0 0 0 0,0 0 1 0 0,0 0-1 0 0,0 0 0 0 0,0 0 0 0 0,-1 0 0 0 0,1 0 1 0 0,0 0-1 0 0,0 0 0 0 0,-1 0 0 0 0,1 1 0 0 0,-1-1-3 0 0,0 0 1 0 0,1 0 0 0 0,-1-1 0 0 0,0 1 0 0 0,1 0-1 0 0,-1 0 1 0 0,1-1 0 0 0,-1 1 0 0 0,1 0-1 0 0,-1-1 1 0 0,1 1 0 0 0,-1 0 0 0 0,1-1 0 0 0,-1 1-1 0 0,1-1 1 0 0,0 1 0 0 0,-1-1 0 0 0,1 1 0 0 0,0-1-1 0 0,0 0 1 0 0,-1 1 0 0 0,1-1 0 0 0,0 0-1 0 0,0 0 1 0 0,0 1 0 0 0,-1-1 0 0 0,1 0 0 0 0,0 0-1 0 0,0 0 1 0 0,0 0-1 0 0,68 0 120 0 0,-46 0-38 0 0,0 0 58 0 0,-5-4-66 0 0,7-10-34 0 0,-5 2 0 0 0,-11 9-20 0 0,0-1 0 0 0,0 0-1 0 0,-1-1 1 0 0,1 0-1 0 0,6-5-19 0 0,-9 6-4 0 0,8-6 6 0 0,11-16 60 0 0,-12 12-54 0 0,-10 11-3 0 0,0 0 0 0 0,-1 0 0 0 0,0 0 1 0 0,0-1-1 0 0,0 1 0 0 0,1-2-5 0 0,-2 1 6 0 0,1 1-1 0 0,0-1 0 0 0,1 1 1 0 0,-1-1-1 0 0,1 1 1 0 0,0-1-6 0 0,-1 3 0 0 0,-1 0 1 0 0,0 0-1 0 0,0-1 1 0 0,1 1-1 0 0,-1 0 1 0 0,0-1-1 0 0,0 1 1 0 0,0-1-1 0 0,0 1 1 0 0,-1-1-1 0 0,1 1 1 0 0,0-1-1 0 0,-1 0 1 0 0,1 0 0 0 0,-1 1-1 0 0,1-1 1 0 0,-1 0-1 0 0,0 0 1 0 0,0 1-1 0 0,0-2 0 0 0,0-2 12 0 0,0 3-1 0 0,14-23 20 0 0,-13 20-24 0 0,1 1 1 0 0,-2-1-1 0 0,1 1 1 0 0,0-1 0 0 0,-1 1-1 0 0,0-1 1 0 0,0 1-1 0 0,0-1 1 0 0,-1-3-8 0 0,0-9 10 0 0,1 10 24 0 0,0-10 104 0 0,0 8-108 0 0,-2-20-30 0 0,2 28-3 0 0,0 1 1 0 0,0 0-1 0 0,-1 0 1 0 0,1-1-1 0 0,0 1 1 0 0,0 0-1 0 0,0 0 1 0 0,0 0-1 0 0,-1-1 1 0 0,1 1-1 0 0,0 0 1 0 0,0 0-1 0 0,0 0 1 0 0,-1 0-1 0 0,1-1 1 0 0,0 1-1 0 0,0 0 1 0 0,-1 0-1 0 0,1 0 1 0 0,0 0-1 0 0,0 0 1 0 0,-1 0-1 0 0,1 0 1 0 0,0 0-1 0 0,0 0 1 0 0,-1 0-1 0 0,1 0 1 0 0,0 0-1 0 0,-1 0 1 0 0,1 0-1 0 0,0 0 1 0 0,0 0-1 0 0,-1 0 1 0 0,1 0-1 0 0,0 0 1 0 0,-1 0 2 0 0,-5 1-62 0 0,6-1-2 0 0,0 0 0 0 0,3 0 10 0 0,-2 0 54 0 0,-1-1-1 0 0,1 1 1 0 0,-1 0 0 0 0,0 0-1 0 0,1 0 1 0 0,-1 0 0 0 0,1 1-1 0 0,-1-1 1 0 0,1 0 0 0 0,-1 0-1 0 0,0 0 1 0 0,1 0 0 0 0,-1 0-1 0 0,1 1 1 0 0,-1-1 0 0 0,0 0-1 0 0,1 0 1 0 0,-1 0 0 0 0,0 1-1 0 0,1-1 1 0 0,-1 0 0 0 0,0 1-1 0 0,1-1 1 0 0,-1 0 0 0 0,0 1-1 0 0,1-1 1 0 0,-1 0-1 0 0,0 1 1 0 0,0-1 0 0 0,0 1-1 0 0,1-1 1 0 0,4 7 1 0 0,1-2-1 0 0,-5-5 0 0 0,-1 0 0 0 0,1 1 0 0 0,-1-1 0 0 0,1 0 0 0 0,-1 0 0 0 0,0 1 0 0 0,1-1 0 0 0,-1 0 0 0 0,1 1 0 0 0,-1-1 0 0 0,0 1 0 0 0,1-1 0 0 0,-1 0 0 0 0,0 1 0 0 0,0-1 0 0 0,1 1 0 0 0,-1-1 0 0 0,0 1 0 0 0,0-1 0 0 0,0 1 0 0 0,0-1 0 0 0,1 1 0 0 0,-1-1 0 0 0,0 1 0 0 0,0-1 0 0 0,0 1 0 0 0,0-1 0 0 0,0 1 0 0 0,0-1 0 0 0,0 1 0 0 0,0-1 0 0 0,-1 1 0 0 0,1 1 0 0 0,0-1 0 0 0,0 1 0 0 0,0-1 0 0 0,0 1 0 0 0,1-1 0 0 0,-1 1 0 0 0,0-1 0 0 0,1 1 0 0 0,-1-1 0 0 0,1 1 0 0 0,5 10 5 0 0,21 41 171 0 0,-16-34-165 0 0,-8-5-12 0 0,-2-10-8 0 0,1 0 0 0 0,-1 0 0 0 0,0 0 0 0 0,1 0-1 0 0,0 0 1 0 0,0 0 0 0 0,0 0 0 0 0,1 0 9 0 0,0 2-1 0 0,1 1 0 0 0,-1 0 1 0 0,-1 0-1 0 0,1 0 0 0 0,-1 0 0 0 0,0 6 1 0 0,12 31 85 0 0,-9-29-31 0 0,-1-1 1 0 0,1 8-55 0 0,-1-4 74 0 0,1 0 1 0 0,4 10-75 0 0,-1-9 35 0 0,17 41 89 0 0,-21-52-100 0 0,-1 0-1 0 0,0 0 0 0 0,-1 1 0 0 0,0-1 0 0 0,0 1 1 0 0,-1 3-24 0 0,1-4 22 0 0,-1-1 0 0 0,1 1 0 0 0,0-1 0 0 0,0 0 0 0 0,1 0 0 0 0,1 2-22 0 0,1 1 50 0 0,-1 1-1 0 0,0 0 0 0 0,1 5-49 0 0,3 18 158 0 0,-4-18-42 0 0,0 7 47 0 0,-4 20 246 0 0,0-24-258 0 0,-1-4-64 0 0,1 0-65 0 0,0 0-13 0 0,0-8-9 0 0,1 0 0 0 0,-2-1 1 0 0,1 1-1 0 0,-1 0 0 0 0,0-1 0 0 0,0 1 0 0 0,-10 15 19 0 0,6 6 73 0 0,-6-7 13 0 0,7-7-55 0 0,4-12-39 0 0,0 1 0 0 0,-1-1 0 0 0,0 0 0 0 0,1 1 0 0 0,-1-1 0 0 0,0 0 0 0 0,0 1 0 0 0,0-1 0 0 0,-1 0 0 0 0,1 0 0 0 0,0 0 0 0 0,-1 0 0 0 0,0 0 0 0 0,1 0-11 0 0,-7 5 42 0 0,4-3-23 0 0,1-1 0 0 0,-1 0 0 0 0,1 1 0 0 0,0 0 0 0 0,0-1 0 0 0,0 2-19 0 0,-1 5 48 0 0,3-8-39 0 0,0 0 0 0 0,0-1 0 0 0,1 1 0 0 0,-1 0 0 0 0,0 0-1 0 0,-1-1 1 0 0,1 1 0 0 0,-1 0-9 0 0,1-1 3 0 0,0 0-1 0 0,0 0 1 0 0,0-1-1 0 0,-1 1 0 0 0,1-1 1 0 0,0 1-1 0 0,0-1 1 0 0,0 1-1 0 0,-1-1 0 0 0,1 0 1 0 0,0 0-1 0 0,0 0 1 0 0,-1 1-1 0 0,1-1 0 0 0,0 0 1 0 0,-1-1-3 0 0,-37 1 106 0 0,12 0-66 0 0,25 0-40 0 0,-1 0 0 0 0,1-1 0 0 0,0 1 1 0 0,-1-1-1 0 0,1 0 0 0 0,0 0 0 0 0,-1 0 0 0 0,1 0 0 0 0,0 0 0 0 0,0 0 0 0 0,0-1 0 0 0,0 1 0 0 0,0-1 0 0 0,-1-1 0 0 0,-14-12-64 0 0,2-2-85 0 0,7 8 12 0 0,0 1-44 0 0,-1-1 1 0 0,-3-3-35 0 0,5 3 11 0 0,4-1-56 0 0,2 4 87 0 0,1 0-34 0 0,0 3 35 0 0,0 0 67 0 0,0 0 51 0 0,0-7-17 0 0,0 6 12 0 0,0-2-105 0 0,0 3 29 0 0,0 0-47 0 0,0-1-81 0 0,0 1-76 0 0,0-1-86 0 0,0 1-95 0 0,0-1-105 0 0,0 1-117 0 0,0 0-124 0 0,0 1 382 0 0,0 0-35 0 0,0-4-1385 0 0,0-4-1065 0 0</inkml:trace>
  <inkml:trace contextRef="#ctx0" brushRef="#br0" timeOffset="407.78">1068 68 7248 0 0,'0'0'209'0'0,"0"0"-50"0"0,0 0-7 0 0,0 0 54 0 0,0 0 174 0 0,0 0 318 0 0,0 0 26 0 0,0 0-28 0 0,0 0-135 0 0,-3-3-60 0 0,-8-8-11 0 0,9 10-232 0 0,0-1-71 0 0,0 2-60 0 0,0-1-47 0 0,-1 1-31 0 0,-1 1-16 0 0,3 0 17 0 0,1-1 10 0 0,-7 0 303 0 0,0 0-72 0 0,1 0-61 0 0,1 0-54 0 0,-4 0 45 0 0,-13 0 102 0 0,17 0-220 0 0,0 0 42 0 0,0 2 125 0 0,-10 9-21 0 0,2-8-42 0 0,8 0 11 0 0,-15 9 31 0 0,6-4-137 0 0,1 2-42 0 0,9-6-47 0 0,1-1 18 0 0,-1 1 0 0 0,1-1 0 0 0,0 1 0 0 0,0 0 0 0 0,0 0 0 0 0,-2 3-41 0 0,-2 12 41 0 0,4-12-45 0 0,1 0 20 0 0,0-1 0 0 0,0 1 0 0 0,0-1-1 0 0,1 1 1 0 0,0 0 0 0 0,1-1 0 0 0,-1 6-16 0 0,1 5-1 0 0,0 25 1 0 0,1-39 0 0 0,-1 0 0 0 0,1-1 0 0 0,-1 1 0 0 0,1 0 0 0 0,0-1 0 0 0,0 1 0 0 0,0-1 0 0 0,0 1 0 0 0,1-1 0 0 0,-1 0 0 0 0,0 0 0 0 0,1 1 0 0 0,0-1 0 0 0,0 0 0 0 0,-1 0 0 0 0,1 0 0 0 0,0 0 0 0 0,-1 0 0 0 0,1 0 0 0 0,-1 0 0 0 0,0 1 0 0 0,0-1 0 0 0,0 1 0 0 0,0-1 0 0 0,0 1 0 0 0,0-1 0 0 0,-1 1-1 0 0,1 0 1 0 0,-1-1 1 0 0,1 1 0 0 0,0-1 0 0 0,-1 1 0 0 0,1-1 0 0 0,0 1 0 0 0,1-1 0 0 0,-1 0 0 0 0,0 1 0 0 0,1-1 0 0 0,-1 0 0 0 0,1 0 0 0 0,-1 0 0 0 0,1 0-1 0 0,4 4 16 0 0,30 28 61 0 0,-32-30-71 0 0,0-1 0 0 0,0 0 0 0 0,1 0 0 0 0,0 0 0 0 0,-1-1 0 0 0,1 0 0 0 0,2 1-6 0 0,-7-3 0 0 0,27 9 48 0 0,-19-6-45 0 0,0-1 0 0 0,1 0 0 0 0,0-1 0 0 0,-1 0-1 0 0,2 0-2 0 0,14-1 45 0 0,36 0-51 0 0,-53 0-81 0 0,-1-1-96 0 0,0 1-85 0 0,-2-2-77 0 0,1 1-66 0 0,-1 0-57 0 0,-1-1-46 0 0,1 0-38 0 0,7-2-1309 0 0,-3 1-159 0 0,3 3-1150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10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427 247 6240 0 0,'0'0'182'0'0,"0"0"-48"0"0,-3 0-10 0 0,-4 0 433 0 0,-1 0-61 0 0,1 0-57 0 0,-1 0-53 0 0,0 0-49 0 0,1 0-47 0 0,-1 0-42 0 0,0 0-38 0 0,-7 0 91 0 0,0 0-99 0 0,3 0-90 0 0,-1 0-39 0 0,-29 0 70 0 0,24 0-40 0 0,0 0 86 0 0,9 0-51 0 0,-1 0 38 0 0,2 1-105 0 0,0 0 1 0 0,-1 0-1 0 0,1 1 1 0 0,0 0-1 0 0,-8 4-71 0 0,13-6 15 0 0,-35 6 213 0 0,27-3-191 0 0,-24 10 102 0 0,18-2-123 0 0,12-8-15 0 0,4-3 1 0 0,1 0 0 0 0,-1 0 0 0 0,0 1 0 0 0,1-1 0 0 0,-1 0 0 0 0,1 1 0 0 0,-1-1 0 0 0,0 1 0 0 0,1-1 0 0 0,-1 1 0 0 0,1-1 0 0 0,-1 1-1 0 0,1-1 1 0 0,-1 1 0 0 0,1-1 0 0 0,0 1 0 0 0,-1 0 0 0 0,1-1 0 0 0,0 1 0 0 0,-1-1 0 0 0,1 1 0 0 0,0 0-2 0 0,-3 4 9 0 0,3-4-8 0 0,-1 0-1 0 0,0 0 1 0 0,0 0 0 0 0,1 0-1 0 0,-1 0 1 0 0,0 0 0 0 0,0 0-1 0 0,0-1 1 0 0,0 1 0 0 0,0 0-1 0 0,0-1 1 0 0,0 1 0 0 0,0-1-1 0 0,0 1 1 0 0,0-1 0 0 0,-1 1-1 0 0,-9 5 0 0 0,10-5 0 0 0,1 0 0 0 0,0 0 0 0 0,-1 0 0 0 0,1-1 0 0 0,0 1 0 0 0,-1 0 0 0 0,1 0 0 0 0,0 0 0 0 0,0 0 0 0 0,0 0 0 0 0,0 0 0 0 0,0 0 0 0 0,0-1 0 0 0,0 2 0 0 0,0 14 0 0 0,0-14 0 0 0,0 0 0 0 0,0-1 0 0 0,0 1 0 0 0,0-1 0 0 0,1 1 0 0 0,-1-1 0 0 0,0 0 0 0 0,1 1 0 0 0,-1-1 0 0 0,1 1 0 0 0,12 14 0 0 0,-9-13 1 0 0,-1-1 0 0 0,0 1 1 0 0,0-1-1 0 0,1 0 0 0 0,-1 0 1 0 0,1 0-1 0 0,0 0-1 0 0,26 8 61 0 0,-25-8-39 0 0,14 4 46 0 0,-2-1-20 0 0,0 0 1 0 0,1 1 22 0 0,-12-4-57 0 0,1 1 12 0 0,0-1-1 0 0,0 0 0 0 0,1-1 1 0 0,-1 1-1 0 0,0-1 0 0 0,7 0-25 0 0,-6-1 36 0 0,1 1 0 0 0,-1 0 0 0 0,0 1 0 0 0,0 0 0 0 0,1 0-36 0 0,-1 0 38 0 0,-1 0 0 0 0,1 0 0 0 0,0-1 0 0 0,0 0 0 0 0,1-1-38 0 0,-5 0 21 0 0,1 0 0 0 0,-1 1 0 0 0,0-1 0 0 0,0 1 0 0 0,-1 0 0 0 0,1 0 0 0 0,0 1 0 0 0,0-1 0 0 0,0 1 1 0 0,-1-1-1 0 0,4 3-21 0 0,8 0 93 0 0,8-5-12 0 0,-18 1-47 0 0,-4-1-30 0 0,-1 1 0 0 0,0 0 0 0 0,1 0 0 0 0,-1 0 0 0 0,0 0 1 0 0,1 0-1 0 0,-1 0 0 0 0,0 0 0 0 0,1 0 0 0 0,-1 0 0 0 0,0 1 0 0 0,1-1 1 0 0,-1 0-1 0 0,0 0 0 0 0,1 0 0 0 0,-1 0 0 0 0,0 0 0 0 0,0 0 1 0 0,1 1-1 0 0,-1-1 0 0 0,0 0 0 0 0,1 0 0 0 0,-1 0 0 0 0,0 1 0 0 0,0-1 1 0 0,1 0-5 0 0,10 9 108 0 0,-9-8-93 0 0,-1 0 0 0 0,0-1 0 0 0,0 1 0 0 0,1-1 1 0 0,-1 1-1 0 0,0-1 0 0 0,1 0 0 0 0,-1 1 0 0 0,1-1 1 0 0,0 0-16 0 0,1 0 136 0 0,-3 0-3 0 0,0 0-12 0 0,0 0-7 0 0,0 0-2 0 0,0 0-2 0 0,-3 3-4 0 0,0 0-79 0 0,-17 16 218 0 0,13-14-223 0 0,-42 17 97 0 0,29-11-66 0 0,-10-6-58 0 0,15 1-34 0 0,0-1-14 0 0,-6-2-35 0 0,11-2 73 0 0,0 1-36 0 0,-11 4-128 0 0,16-5 98 0 0,0 1 0 0 0,-1-1 0 0 0,1 1-1 0 0,-1-2 1 0 0,-3 1 81 0 0,-4 1-193 0 0,1 4-44 0 0,-1 0 27 0 0,-12-3-194 0 0,25-3 387 0 0,0 0 0 0 0,-1 0 0 0 0,1 0 0 0 0,0 0 0 0 0,-1 0 0 0 0,1 0 0 0 0,0 0 0 0 0,-1 0 0 0 0,1 0 0 0 0,0 0 0 0 0,-1 0 0 0 0,1 0 0 0 0,0 0 0 0 0,-1-1 0 0 0,1 1 0 0 0,0 0 0 0 0,-1 0 0 0 0,1 0 0 0 0,0 0 0 0 0,0-1 0 0 0,-1 1 0 0 0,1 0 0 0 0,0 0 0 0 0,0 0 0 0 0,-1-1 0 0 0,1 1 17 0 0,-14-14-448 0 0</inkml:trace>
  <inkml:trace contextRef="#ctx0" brushRef="#br0" timeOffset="460.22">673 1 7248 0 0,'0'0'209'0'0,"1"0"-55"0"0,1 0-19 0 0,4 2 167 0 0,2 6 196 0 0,-1 4-23 0 0,-2-4-211 0 0,-4-5-189 0 0,1 4 174 0 0,1-1 34 0 0,3-3-91 0 0,-1 0-38 0 0,1 11 112 0 0,-2-6-149 0 0,2 3 56 0 0,0 5 43 0 0,9 9 34 0 0,-2-4 34 0 0,-10-9-91 0 0,-2 6-9 0 0,0-1-11 0 0,5-4 11 0 0,3 1-6 0 0,-1-2-40 0 0,-4-3-17 0 0,-2 1 17 0 0,-1 3 49 0 0,-1-10-140 0 0,0 0 1 0 0,0 1 0 0 0,1-1 0 0 0,-1 0 0 0 0,1 0-1 0 0,-1 0 1 0 0,2 3-48 0 0,-1-4 34 0 0,0 0 0 0 0,0 0 0 0 0,0 0 0 0 0,1 0 0 0 0,-1 0 0 0 0,0 0 0 0 0,1 0 0 0 0,0 0-34 0 0,7 10 185 0 0,-3 1-35 0 0,-5-8-88 0 0,0 1-1 0 0,-1 0 1 0 0,1 0-1 0 0,-1-1 1 0 0,0 1-1 0 0,-1 0-61 0 0,1 9 146 0 0,2 0 96 0 0,3-5-33 0 0,1 3 4 0 0,-3-4-90 0 0,-2 28 353 0 0,-1-22-313 0 0,-1-7-103 0 0,1-1-41 0 0,0 4 125 0 0,0-1-61 0 0,0 23 4 0 0,0-19-10 0 0,0-6 15 0 0,0-1 49 0 0,0 1 77 0 0,0 0 83 0 0,0 0 99 0 0,0 0 113 0 0,0-10-501 0 0,1 1 0 0 0,-1-1 1 0 0,0 0-1 0 0,1 1 0 0 0,-1-1 1 0 0,1 0-1 0 0,-1 1 0 0 0,1-1 0 0 0,0 1 1 0 0,0-1-1 0 0,0 1 0 0 0,0-1-12 0 0,0 1 14 0 0,0-1-1 0 0,0 0 0 0 0,0 0 1 0 0,0 0-1 0 0,0 1 1 0 0,-1-1-1 0 0,1 0 0 0 0,-1 0 1 0 0,1 0-1 0 0,-1 0 0 0 0,0 0 1 0 0,1-1-14 0 0,1-26 143 0 0,-1 25-129 0 0,0 0-1 0 0,0 0 0 0 0,1 0 1 0 0,-1 0-1 0 0,1 1 1 0 0,0-1-1 0 0,0 0 0 0 0,0 1-13 0 0,12-19 67 0 0,-12 12-57 0 0,4-7-7 0 0,8 4-3 0 0,-6 6 0 0 0,3-9 11 0 0,32-17 42 0 0,-37 29-53 0 0,0-1-1 0 0,0 1 0 0 0,0 0 0 0 0,0 1 1 0 0,0-1-1 0 0,2 1 1 0 0,-3 0-6 0 0,12 1-34 0 0,-16 2 38 0 0,-1 0 0 0 0,1 0 1 0 0,0 0-1 0 0,0 0 0 0 0,0 0 0 0 0,0 0 0 0 0,0 0 1 0 0,0-1-1 0 0,-1 1 0 0 0,1 0 0 0 0,0 0 0 0 0,0-1 1 0 0,0 1-1 0 0,-1-1 0 0 0,2 1 2 0 0,1-6-32 0 0,-3 5 31 0 0,0 1 0 0 0,0 0 0 0 0,1-1 0 0 0,-1 1 0 0 0,0-1 1 0 0,0 1-1 0 0,0 0 0 0 0,0-1 0 0 0,1 1 0 0 0,-1 0 0 0 0,0-1 0 0 0,0 1 0 0 0,1 0 0 0 0,-1 0 0 0 0,0-1 0 0 0,1 1 0 0 0,-1 0 0 0 0,0 0 1 0 0,1-1-1 0 0,-1 1 0 0 0,0 0 0 0 0,1 0 0 0 0,-1 0 0 0 0,0 0 0 0 0,1-1 0 0 0,-1 1 0 0 0,0 0 0 0 0,1 0 0 0 0,-1 0 0 0 0,1 0 0 0 0,-1 0 0 0 0,0 0 1 0 0,1 0-1 0 0,-1 0 0 0 0,1 0 0 0 0,-1 0 0 0 0,0 0 0 0 0,1 1 0 0 0,-1-1 0 0 0,1 0 0 0 0,-1 0 0 0 0,0 0 0 0 0,1 0 0 0 0,-1 1 0 0 0,0-1 1 0 0,1 0-1 0 0,-1 0 0 0 0,0 0 0 0 0,1 1 1 0 0,15 10-43 0 0,-16-11 43 0 0,15 8-31 0 0,-13-6 16 0 0,-3 3 3 0 0,18 15-13 0 0,-15-18 22 0 0,0 1-1 0 0,-1-1 1 0 0,1 0 0 0 0,-1 1-1 0 0,1 0 1 0 0,-1-1-1 0 0,0 1 1 0 0,0 0-1 0 0,0-1 1 0 0,0 1-1 0 0,0 0 1 0 0,-1 0-1 0 0,1 0 1 0 0,-1 1 3 0 0,1 8-10 0 0,-1 0 0 0 0,-1 13 10 0 0,0 0 4 0 0,0-8-4 0 0,1-13 0 0 0,-1 1 0 0 0,1-1 0 0 0,0 1 0 0 0,0-1 0 0 0,0 1 0 0 0,1-1 0 0 0,0 1 0 0 0,0-1 0 0 0,1 5 0 0 0,9 4-26 0 0,-8-10-120 0 0,1-3 26 0 0,0 0-78 0 0,2 0-63 0 0,-1 0-52 0 0,1 0-113 0 0,10 0-878 0 0,-11 0 781 0 0,0-3-809 0 0,9-10-10 0 0</inkml:trace>
  <inkml:trace contextRef="#ctx0" brushRef="#br0" timeOffset="880.29">1755 361 6072 0 0,'0'0'133'0'0,"0"0"23"0"0,0 0 12 0 0,0 0 47 0 0,0 0-41 0 0,0 0 37 0 0,-3 0 253 0 0,-25 0 476 0 0,23 3-556 0 0,-7 5-119 0 0,-2-4 65 0 0,-20-2 408 0 0,31-2-676 0 0,-8 2 184 0 0,-2 4 33 0 0,0 1 1 0 0,1-6-35 0 0,-2 2 30 0 0,4 3-63 0 0,1-1-61 0 0,-2 0 68 0 0,2-1-42 0 0,8-4-160 0 0,0 1 1 0 0,1-1-1 0 0,-1 1 0 0 0,0-1 0 0 0,0 1 0 0 0,1 0 1 0 0,-1-1-1 0 0,0 1 0 0 0,1 0 0 0 0,-1 0 0 0 0,0 0 0 0 0,1 0 1 0 0,-1 0-18 0 0,-3 7 149 0 0,0-2-41 0 0,-1-1-18 0 0,-1 1-1 0 0,0-1 0 0 0,1 1-1 0 0,1-1 19 0 0,0 3 41 0 0,-10 9 123 0 0,1-1-68 0 0,6 0-57 0 0,3 1-46 0 0,-1 0-2 0 0,-1-1 42 0 0,1-9-70 0 0,4-5-55 0 0,0-1 1 0 0,0 1-1 0 0,0-1 1 0 0,0 1-1 0 0,1-1 1 0 0,-1 1-1 0 0,0-1 1 0 0,1 1-1 0 0,-1 0 1 0 0,1-1-1 0 0,-1 1 1 0 0,1 0-1 0 0,0-1 1 0 0,0 1-1 0 0,0 0 1 0 0,0-1-1 0 0,0 1 1 0 0,0 0-1 0 0,0 0 1 0 0,1-1-1 0 0,-1 1 1 0 0,0 0-1 0 0,1-1 1 0 0,0 2-16 0 0,10 13 136 0 0,-8-9-90 0 0,-3-7-42 0 0,0 1 0 0 0,0-1 0 0 0,0 1 1 0 0,1-1-1 0 0,-1 1 0 0 0,0-1 0 0 0,0 1 1 0 0,0-1-1 0 0,1 0 0 0 0,-1 1 0 0 0,0-1 1 0 0,1 1-1 0 0,-1-1 0 0 0,0 0 0 0 0,1 1 1 0 0,-1-1-1 0 0,0 0 0 0 0,1 1 0 0 0,-1-1 0 0 0,1 0 1 0 0,-1 0-1 0 0,0 1 0 0 0,1-1 0 0 0,-1 0 1 0 0,1 0-1 0 0,-1 0 0 0 0,1 0 0 0 0,-1 0 1 0 0,1 1-1 0 0,-1-1 0 0 0,1 0 0 0 0,-1 0 1 0 0,1 0-1 0 0,-1 0 0 0 0,1 0 0 0 0,-1-1-4 0 0,6 4 90 0 0,-5-2-81 0 0,0 1 2 0 0,0-1 1 0 0,1 0 0 0 0,-1 0-1 0 0,0 0 1 0 0,1 0 0 0 0,-1 0-1 0 0,1 0 1 0 0,0 0 0 0 0,-1 0-12 0 0,0-1 7 0 0,0 0 0 0 0,-1 1 0 0 0,1-1 0 0 0,0 0 0 0 0,0 0 0 0 0,0 0 0 0 0,-1 0 0 0 0,1 0 0 0 0,0 0 0 0 0,0 0 0 0 0,-1 0 0 0 0,1 0 1 0 0,0 0-1 0 0,0-1 0 0 0,-1 1 0 0 0,1 0 0 0 0,0 0 0 0 0,0-1-7 0 0,7-4 76 0 0,-7 4-58 0 0,1 0 0 0 0,-1 0-1 0 0,1 0 1 0 0,-1 0 0 0 0,1 1 0 0 0,0-1 0 0 0,-1 0 0 0 0,1 1 0 0 0,0 0 0 0 0,-1-1 0 0 0,1 1 0 0 0,0 0 0 0 0,0 0 0 0 0,-1-1-18 0 0,1 1 17 0 0,0 0 0 0 0,-1 0 1 0 0,1 0-1 0 0,0 0 0 0 0,-1-1 1 0 0,1 1-1 0 0,-1-1 0 0 0,1 0 1 0 0,0 1-1 0 0,-1-1 1 0 0,0 0-1 0 0,1 0 0 0 0,-1 0-17 0 0,13-5 111 0 0,-1 2-32 0 0,-9 3-47 0 0,1 0 0 0 0,-1 0 0 0 0,0-1 0 0 0,0 0 0 0 0,0 1 0 0 0,-1-1 0 0 0,1-1 1 0 0,0 1-34 0 0,8-6 74 0 0,-6 5-28 0 0,1-2 0 0 0,-1 1-1 0 0,0 0 1 0 0,4-5-45 0 0,-7 5 15 0 0,2 0 0 0 0,-1 1-1 0 0,0 0 1 0 0,1 0 0 0 0,-1 0-1 0 0,1 0 1 0 0,0 1 0 0 0,0-1-1 0 0,1 1-14 0 0,11-5 51 0 0,-13 5-48 0 0,1-1 0 0 0,-1 0 1 0 0,1 0-1 0 0,-1 0 1 0 0,0 0-1 0 0,0-1 0 0 0,0 1 1 0 0,0-2-4 0 0,7-11 46 0 0,-6 5-30 0 0,-5 9-10 0 0,2-1 0 0 0,-1 1 1 0 0,0 0-1 0 0,0 0 0 0 0,1-1 0 0 0,-1 1 1 0 0,1 0-1 0 0,0 0 0 0 0,0 0-6 0 0,7-9-11 0 0,-3-5 98 0 0,-4-5-2 0 0,-2 3-99 0 0,-1 5-51 0 0,1-3-57 0 0,0 16 118 0 0,0-1-1 0 0,0 1 1 0 0,0 0-1 0 0,0 0 0 0 0,0 0 1 0 0,0 0-1 0 0,0 0 1 0 0,0 0-1 0 0,0 0 0 0 0,0 0 1 0 0,0 0-1 0 0,0 0 1 0 0,0-1-1 0 0,0 1 0 0 0,0 0 1 0 0,0 0-1 0 0,0 0 1 0 0,0 0-1 0 0,0 0 0 0 0,0 0 1 0 0,0 0-1 0 0,0 0 1 0 0,0 0-1 0 0,0 0 0 0 0,0-1 1 0 0,0 1-1 0 0,0 0 0 0 0,0 0 1 0 0,0 0-1 0 0,0 0 1 0 0,0 0-1 0 0,-1 0 0 0 0,1 0 1 0 0,0 0-1 0 0,0 0 1 0 0,0 0-1 0 0,0 0 0 0 0,0 0 1 0 0,0 0-1 0 0,0 0 1 0 0,0 0-1 0 0,0 0 0 0 0,0 0 1 0 0,0 0-1 0 0,-1 0 1 0 0,1 0-1 0 0,0 0 0 0 0,0 0 1 0 0,0 0-1 0 0,0 0 1 0 0,0 0-1 0 0,0 0 0 0 0,0 0 1 0 0,0 0-1 0 0,0 0 0 0 0,-1 0 1 0 0,1 0 4 0 0,-3 0-67 0 0,-1-1-88 0 0,0 0-90 0 0,-3-4-413 0 0,4 4 463 0 0,1-1 83 0 0,1 1 43 0 0,-1-1 53 0 0,1 1 62 0 0,-1-1-242 0 0,1 2-18 0 0,1 0-56 0 0,0-1-114 0 0,0 1-134 0 0,0 0-119 0 0,0 0 94 0 0,0 0-45 0 0,0 0-684 0 0,0 0-535 0 0,0 0-1018 0 0</inkml:trace>
  <inkml:trace contextRef="#ctx0" brushRef="#br0" timeOffset="1452.54">2033 345 9072 0 0,'0'0'200'0'0,"0"0"33"0"0,0 0 15 0 0,0 3-3 0 0,0 28 256 0 0,0-16-232 0 0,0-6-67 0 0,0-1 52 0 0,0 1 64 0 0,0 1 76 0 0,2-1-128 0 0,4 2-3 0 0,1 3-28 0 0,-6-2-33 0 0,-1-4-80 0 0,0-6-82 0 0,0 0 0 0 0,0 0 0 0 0,0 1 0 0 0,0-1-1 0 0,0 0 1 0 0,1 0 0 0 0,-1 0 0 0 0,0 1-1 0 0,1-1 1 0 0,0 1-40 0 0,32 63 795 0 0,-32-65-782 0 0,-1 0 0 0 0,1-1 0 0 0,0 1 0 0 0,0 0 0 0 0,-1 0 0 0 0,1 0 0 0 0,0 0 0 0 0,0-1 0 0 0,0 1 0 0 0,0 0 0 0 0,0-1 0 0 0,0 1 0 0 0,0-1 0 0 0,0 1 0 0 0,0-1 1 0 0,1 1-14 0 0,9 6 190 0 0,-4 4-1 0 0,-7-10-174 0 0,1 0-1 0 0,-1 0 1 0 0,1 1-1 0 0,-1-1 1 0 0,1 0-1 0 0,0 0 1 0 0,-1 0 0 0 0,1 0-1 0 0,0-1 1 0 0,0 1-1 0 0,-1 0 1 0 0,1 0-1 0 0,0 0 1 0 0,0-1 0 0 0,0 1-1 0 0,0 0-14 0 0,17 3 364 0 0,12-4 255 0 0,-9-1-210 0 0,-18 1-367 0 0,0 0 1 0 0,0 0-1 0 0,1-1 0 0 0,-1 1 0 0 0,0-1 1 0 0,0 0-1 0 0,3 0-42 0 0,-4 0 29 0 0,0 0 0 0 0,0 0 0 0 0,0-1 0 0 0,0 1 0 0 0,0 0 0 0 0,0-1 0 0 0,0 1 0 0 0,0-2-29 0 0,2 0 64 0 0,0 0-1 0 0,0 1 0 0 0,0-1 1 0 0,0 1-1 0 0,1-1 0 0 0,-1 1 1 0 0,0 0-1 0 0,2 0-63 0 0,7-3 114 0 0,-2 0-55 0 0,27-28 326 0 0,-27 25-307 0 0,10-6 42 0 0,-6 6-72 0 0,-8 4-39 0 0,-4 3-4 0 0,0 0 0 0 0,0 0 0 0 0,-1-1 0 0 0,1 0 0 0 0,0 1 0 0 0,-1-1 0 0 0,1 0 0 0 0,-1 0 1 0 0,1 0-1 0 0,-1 0 0 0 0,0-1 0 0 0,0 1 0 0 0,0-1 0 0 0,0 1 0 0 0,0-2-5 0 0,3-7 30 0 0,-4 9-26 0 0,0 0 0 0 0,0-1-1 0 0,0 1 1 0 0,1 0 0 0 0,-1 0 0 0 0,1-1 0 0 0,-1 1-1 0 0,1 0 1 0 0,0 0-4 0 0,12-14 43 0 0,-9 2-22 0 0,2 9 9 0 0,-6 5-29 0 0,-1 0 1 0 0,1 0-1 0 0,-1 0 0 0 0,0-1 0 0 0,1 1 0 0 0,-1 0 0 0 0,0 0 0 0 0,1-1 0 0 0,-1 1 0 0 0,0 0 0 0 0,1-1 0 0 0,-1 1 1 0 0,0 0-1 0 0,0-1 0 0 0,1 1 0 0 0,-1 0 0 0 0,0-1 0 0 0,0 1 0 0 0,0-1 0 0 0,1 1 0 0 0,-1 0 0 0 0,0-1 0 0 0,0 1 0 0 0,0-1 1 0 0,0 1-1 0 0,0-1 0 0 0,0 1 0 0 0,0 0 0 0 0,0-1 0 0 0,0 1 0 0 0,0-1-1 0 0,0-2 24 0 0,0 3-100 0 0,3 3 9 0 0,8 11 55 0 0,-6-1 12 0 0,2-8-3 0 0,-7-5 2 0 0,1 0-1 0 0,-1 1 1 0 0,1-1-1 0 0,-1 0 1 0 0,1 0-1 0 0,-1 1 0 0 0,0-1 1 0 0,1 0-1 0 0,-1 1 1 0 0,0-1-1 0 0,1 1 1 0 0,-1-1-1 0 0,0 0 0 0 0,1 1 1 0 0,-1-1-1 0 0,0 1 1 0 0,0-1-1 0 0,1 1 1 0 0,-1-1-1 0 0,0 1 0 0 0,0-1 1 0 0,0 1-1 0 0,0-1 1 0 0,0 1-1 0 0,0-1 1 0 0,0 1-1 0 0,0-1 0 0 0,0 1 1 0 0,0-1-1 0 0,0 1 1 0 0,0-1-1 0 0,0 1 2 0 0,0 1-3 0 0,0 0 0 0 0,0 0 0 0 0,0-1 0 0 0,1 1 0 0 0,-1 0 0 0 0,1-1 0 0 0,-1 1 0 0 0,1 0 0 0 0,0-1 0 0 0,-1 1-1 0 0,1-1 1 0 0,0 1 0 0 0,0-1 0 0 0,0 1 3 0 0,4 6-21 0 0,12 25 64 0 0,-12-19-33 0 0,6-9-10 0 0,-5 6 0 0 0,5-6-10 0 0,-7 2-19 0 0,-4-6 28 0 0,1-1 1 0 0,-1 1-1 0 0,0-1 0 0 0,0 1 0 0 0,1-1 1 0 0,-1 0-1 0 0,0 1 0 0 0,1-1 0 0 0,-1 0 0 0 0,0 1 1 0 0,1-1-1 0 0,-1 0 0 0 0,1 1 0 0 0,-1-1 1 0 0,1 0-1 0 0,-1 1 0 0 0,1-1 0 0 0,-1 0 1 0 0,1 0-1 0 0,-1 0 0 0 0,1 0 0 0 0,-1 0 0 0 0,1 1 1 0 0,-1-1-1 0 0,1 0 0 0 0,-1 0 0 0 0,1 0 1 0 0,-1 0-1 0 0,1 0 0 0 0,-1-1 0 0 0,1 1 0 0 0,0 0 1 0 0,15 1 20 0 0,15 0 43 0 0,-13-6 53 0 0,-9 0-53 0 0,-8 4-49 0 0,0 0 0 0 0,1 0-1 0 0,-1 1 1 0 0,1-1 0 0 0,0 0 0 0 0,-1 0 0 0 0,1 1 0 0 0,-1-1 0 0 0,1 1 0 0 0,0-1 0 0 0,0 1 0 0 0,-1 0 0 0 0,1 0-1 0 0,0 0-13 0 0,14-4 121 0 0,0-9 12 0 0,1 0-11 0 0,-6 8-40 0 0,-9 4-64 0 0,1 0 1 0 0,-1 0 0 0 0,0-1-1 0 0,1 1 1 0 0,-1-1 0 0 0,0 1-1 0 0,0-1 1 0 0,0 1 0 0 0,0-1-19 0 0,14-12 169 0 0,-11 11-119 0 0,-4 3-37 0 0,0 0 0 0 0,-1 0-1 0 0,1-1 1 0 0,0 1 0 0 0,-1 0-1 0 0,1-1 1 0 0,0 1 0 0 0,-1 0 0 0 0,1-1-1 0 0,-1 1 1 0 0,1-1 0 0 0,-1 1-1 0 0,1-1 1 0 0,-1 0 0 0 0,1 1 0 0 0,-1-1-1 0 0,0 1 1 0 0,1-1 0 0 0,-1 0 0 0 0,0 1-1 0 0,1-1 1 0 0,-1 0-13 0 0,2-4 51 0 0,26-44 525 0 0,-27 45-536 0 0,0 1 1 0 0,-1 0-1 0 0,1 0 0 0 0,-1-1 0 0 0,1 1 0 0 0,-1 0 0 0 0,0-1 0 0 0,0 1 0 0 0,0 0 0 0 0,-1-1-39 0 0,0-9 84 0 0,1 12-75 0 0,0-1 0 0 0,0 0-1 0 0,0 0 1 0 0,-1 0 0 0 0,1 1 0 0 0,-1-1-1 0 0,0 0 1 0 0,1 0 0 0 0,-1 1 0 0 0,0-1-1 0 0,0 0 1 0 0,0 1 0 0 0,0-1 0 0 0,0 1-1 0 0,0 0 1 0 0,-1-1 0 0 0,1 1 0 0 0,0 0-1 0 0,-1-1-9 0 0,-12-15 74 0 0,12 12-66 0 0,2 5-8 0 0,-1-1 0 0 0,1 0 1 0 0,0 0-1 0 0,0 1 0 0 0,-1-1 0 0 0,1 1 1 0 0,-1-1-1 0 0,1 0 0 0 0,0 1 0 0 0,-1-1 1 0 0,1 1-1 0 0,-1-1 0 0 0,0 1 1 0 0,1-1-1 0 0,-1 1 0 0 0,1 0 0 0 0,-1-1 1 0 0,0 1-1 0 0,1 0 0 0 0,-1-1 0 0 0,0 1 1 0 0,0 0-1 0 0,-4-3 0 0 0,-27-24 54 0 0,-34-6-60 0 0,58 31-61 0 0,-3 1-39 0 0,-9 1-189 0 0,13 0 118 0 0,4 0-111 0 0,3 0 10 0 0,0 0-33 0 0,0 0-821 0 0,0 0-54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08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377 0 7744 0 0,'0'0'174'0'0,"0"0"29"0"0,0 0 12 0 0,-2 0-35 0 0,-12 0-144 0 0,-5 0 24 0 0,6 0 97 0 0,5 0 60 0 0,-6 0 354 0 0,9 0-425 0 0,-2 0-33 0 0,-4 2 188 0 0,4 1-143 0 0,1 0-37 0 0,-7 4 88 0 0,1-5-32 0 0,1-1-6 0 0,-3 6 22 0 0,13-6-169 0 0,-1 0 0 0 0,1 0-1 0 0,-1 0 1 0 0,0-1-1 0 0,1 1 1 0 0,-1 0 0 0 0,0-1-1 0 0,0 1 1 0 0,1-1-1 0 0,-1 0 1 0 0,0 1-1 0 0,0-1 1 0 0,0 0-24 0 0,0 0 18 0 0,1 0 1 0 0,-1 0-1 0 0,0 1 1 0 0,1-1-1 0 0,-1 0 0 0 0,1 1 1 0 0,-1-1-1 0 0,1 1 1 0 0,-1 0-1 0 0,1-1 0 0 0,-1 1 1 0 0,1 0-1 0 0,-1 0-18 0 0,-11 6 116 0 0,-15-2 50 0 0,24-4-138 0 0,0 1 1 0 0,0-1-1 0 0,0 1 0 0 0,0 0 0 0 0,0 0 0 0 0,0 0 0 0 0,0 1 0 0 0,1 0 0 0 0,-1-1 0 0 0,1 1 1 0 0,0 0-1 0 0,-1 1-28 0 0,-1 7 72 0 0,4-9-54 0 0,0 1 1 0 0,0-1 0 0 0,0 0 0 0 0,-1 1 0 0 0,1-1 0 0 0,-1 0-1 0 0,1 0 1 0 0,-1 0 0 0 0,0 0-19 0 0,-11 10 110 0 0,-12 12 103 0 0,24-22-202 0 0,0 0 1 0 0,0-1-1 0 0,0 1 1 0 0,0 0-1 0 0,0 0 1 0 0,0 0-1 0 0,0 0 1 0 0,0-1-1 0 0,1 1 1 0 0,-1 0-1 0 0,1 0 1 0 0,-1 0-1 0 0,1 1 1 0 0,0-1-12 0 0,0 1 5 0 0,0 0 0 0 0,0-1 0 0 0,-1 1 1 0 0,1 0-1 0 0,-1-1 0 0 0,1 1 0 0 0,-1-1 0 0 0,0 1 0 0 0,0-1 1 0 0,0 1-1 0 0,-1 1-5 0 0,0-1 7 0 0,1-1 1 0 0,0 0-1 0 0,0 1 0 0 0,0-1 1 0 0,0 1-1 0 0,1 0 1 0 0,-1-1-1 0 0,1 1 1 0 0,0-1-1 0 0,-1 1 1 0 0,1 2-8 0 0,0 11 134 0 0,0 0-22 0 0,0 1 10 0 0,0 0 30 0 0,3 2-6 0 0,8 11-116 0 0,-9-17-30 0 0,-1-12 0 0 0,-1 0 0 0 0,0 0 0 0 0,0 0 0 0 0,0 0 0 0 0,0 0 0 0 0,1 0 0 0 0,-1 0 0 0 0,0 0 0 0 0,1 0 0 0 0,-1 0 0 0 0,0-1 0 0 0,1 1 0 0 0,0 0 0 0 0,-1 0 0 0 0,1 0 0 0 0,-1-1 0 0 0,1 1 0 0 0,0 0 0 0 0,0 0 0 0 0,-1-1 0 0 0,1 1 0 0 0,0-1 0 0 0,0 1 0 0 0,0-1 0 0 0,0 1 0 0 0,0-1 0 0 0,-1 1 0 0 0,2-1 0 0 0,1 2 0 0 0,1 0 0 0 0,-1 1 0 0 0,0-1 0 0 0,-1 1 0 0 0,1-1 0 0 0,0 1 0 0 0,0 1 0 0 0,-2-2 0 0 0,1 0 0 0 0,0 0 0 0 0,-1 0 0 0 0,1 0 0 0 0,0-1 0 0 0,0 1 0 0 0,0 0 0 0 0,0-1 0 0 0,0 0 0 0 0,0 1 0 0 0,0-1 0 0 0,1 0 0 0 0,-1 0 0 0 0,0 0 0 0 0,1 0 0 0 0,-1-1 0 0 0,0 1 0 0 0,1-1 0 0 0,0 1 0 0 0,53-1 0 0 0,-30 0-46 0 0,-11-2-137 0 0,2-4-14 0 0,0 0 37 0 0,-12 5 82 0 0,1 0 0 0 0,0 1-1 0 0,-1-1 1 0 0,5 1 78 0 0,-9 0-5 0 0</inkml:trace>
  <inkml:trace contextRef="#ctx0" brushRef="#br0" timeOffset="522.7">738 66 5640 0 0,'0'0'124'0'0,"0"0"17"0"0,0 0 12 0 0,-3 0-15 0 0,-4-1-90 0 0,0-1 32 0 0,1-2 82 0 0,-1-3 189 0 0,5 5 29 0 0,0 1-101 0 0,0 0-84 0 0,0 1-68 0 0,-1 0-40 0 0,-1 1 17 0 0,3-1-6 0 0,0 0 3 0 0,-1 0 199 0 0,-1 0-53 0 0,0 0-49 0 0,1 0-42 0 0,-1 0-20 0 0,0 0-40 0 0,-1 0 2 0 0,-5 1 40 0 0,7 0-59 0 0,1 0 46 0 0,-4 6 138 0 0,5-7-246 0 0,0 1-1 0 0,-1-1 0 0 0,1 1 1 0 0,0-1-1 0 0,-1 1 0 0 0,1-1 1 0 0,0 0-1 0 0,-1 1 0 0 0,1-1 0 0 0,0 0 1 0 0,-1 1-1 0 0,1-1 0 0 0,-1 0 1 0 0,1 1-1 0 0,0-1 0 0 0,-1 0 1 0 0,1 0-1 0 0,-1 1 0 0 0,1-1 1 0 0,-1 0-1 0 0,1 0 0 0 0,-1 0 1 0 0,1 0-1 0 0,-1 0 0 0 0,1 0 0 0 0,-1 0 1 0 0,0 0-1 0 0,1 0 0 0 0,-1 0 1 0 0,1 0-1 0 0,-1 0 0 0 0,0 0-16 0 0,-5 0 106 0 0,5-1-85 0 0,0 1 0 0 0,0 0 1 0 0,0 0-1 0 0,0 0 0 0 0,0 0 0 0 0,0 0 0 0 0,0 0 0 0 0,0 0 0 0 0,0 0 0 0 0,0 0 0 0 0,0 0 0 0 0,0 1 1 0 0,0-1-1 0 0,0 0 0 0 0,0 0 0 0 0,0 1 0 0 0,0-1 0 0 0,0 1 0 0 0,1-1 0 0 0,-1 1 0 0 0,0-1 0 0 0,0 1 0 0 0,1 0 1 0 0,-1-1-1 0 0,0 1 0 0 0,1 0 0 0 0,-1 0 0 0 0,0-1 0 0 0,1 1 0 0 0,-1 0 0 0 0,1 0 0 0 0,-1 0 0 0 0,1 0 0 0 0,0 0 1 0 0,-1 0-1 0 0,1 0-21 0 0,-13 16 253 0 0,-4-1-82 0 0,12-13-135 0 0,1 1-1 0 0,1 0 0 0 0,-1-1 1 0 0,0 1-1 0 0,1 0 0 0 0,0 1 1 0 0,-1 1-36 0 0,-1 4 80 0 0,4-7-63 0 0,0-1 0 0 0,0 1 0 0 0,-1-1 0 0 0,1 0-1 0 0,0 0 1 0 0,-1 0 0 0 0,0 0 0 0 0,1 0 0 0 0,-1 0-17 0 0,-3 3 37 0 0,1-1 1 0 0,0 1 0 0 0,0 0 0 0 0,0 0 0 0 0,0 1-38 0 0,3-3 13 0 0,0-1 0 0 0,-1 1 0 0 0,1-1 0 0 0,1 1 0 0 0,-1 0 0 0 0,0-1 0 0 0,1 1 1 0 0,-1 0-1 0 0,1 0 0 0 0,0-1 0 0 0,0 2-13 0 0,-2 15 87 0 0,-5-1-29 0 0,1-3-5 0 0,5 2 24 0 0,1 40 208 0 0,0-44-187 0 0,0 1 40 0 0,0-12-122 0 0,0 0 0 0 0,1 0 0 0 0,-1 0 0 0 0,1-1-1 0 0,-1 1 1 0 0,1 0 0 0 0,0 0 0 0 0,0-1 0 0 0,0 1 0 0 0,0 0 0 0 0,0-1 0 0 0,0 1 0 0 0,0-1 0 0 0,0 1 0 0 0,1-1-16 0 0,1 2 110 0 0,12-3-32 0 0,21-1 117 0 0,-33 1-177 0 0,-1-1 1 0 0,0 1-1 0 0,1-1 1 0 0,-1 0-1 0 0,0 0 1 0 0,0 0-1 0 0,0 0 1 0 0,0 0-1 0 0,1 0 1 0 0,-2-1 0 0 0,1 1-1 0 0,0-1 1 0 0,1 0-19 0 0,0-1 37 0 0,0 0 1 0 0,1 1 0 0 0,-1 0 0 0 0,1-1 0 0 0,0 1 0 0 0,1 0-38 0 0,-2 0 33 0 0,1 0 0 0 0,-1 0-1 0 0,0 0 1 0 0,0 0 0 0 0,0-1 0 0 0,1 0-33 0 0,24-29 238 0 0,-7 1-62 0 0,-16 25-91 0 0,0 0-1 0 0,0 0 1 0 0,1 1-1 0 0,5-6-84 0 0,-6 8 50 0 0,-1-1 1 0 0,0 1-1 0 0,-1-1 1 0 0,1 0-1 0 0,-1-1 0 0 0,1 1 1 0 0,0-3-51 0 0,21-43 57 0 0,-13 25-68 0 0,0 2-100 0 0,-8 5 0 0 0,-5-3 109 0 0,1 10 76 0 0,0-13 124 0 0,0 21-190 0 0,0 0-35 0 0,0 1-39 0 0,0 2-34 0 0,0 0-10 0 0,0 0 6 0 0,0 0 25 0 0,3 2-12 0 0,2 4 72 0 0,1-1 0 0 0,-1 1 1 0 0,0 0-1 0 0,2 4 19 0 0,-7-9-5 0 0,1 0 1 0 0,-1 0 0 0 0,1 0 0 0 0,-1 0 0 0 0,0 0-1 0 0,0 0 1 0 0,1 1 0 0 0,-1-1 0 0 0,0 0 0 0 0,0 0-1 0 0,0 0 1 0 0,0 1 0 0 0,0-1 0 0 0,-1 1 4 0 0,1 10-8 0 0,0-10 8 0 0,0 0 0 0 0,0-1 0 0 0,0 1 0 0 0,1 0 0 0 0,-1 0 0 0 0,1-1 0 0 0,-1 1 0 0 0,1-1 0 0 0,0 1 0 0 0,-1 0 0 0 0,1-1 0 0 0,0 1 0 0 0,0-1 0 0 0,0 1 0 0 0,4 6 0 0 0,12 25 0 0 0,-16-31 0 0 0,0 0 0 0 0,-1 1 0 0 0,1-1 0 0 0,0 0 0 0 0,-1 1 0 0 0,0-1 0 0 0,1 1 0 0 0,-1-1 0 0 0,0-1 0 0 0,0 0 0 0 0,0 1 0 0 0,0-1 0 0 0,0 0 0 0 0,0 0 0 0 0,0 0 0 0 0,1 0 0 0 0,-1 0 0 0 0,0 0 0 0 0,1 0 0 0 0,-1 0 0 0 0,0 0 0 0 0,1 0 0 0 0,0 0 0 0 0,-1 0 0 0 0,1 0 0 0 0,-1 0 0 0 0,1-1 0 0 0,0 1 0 0 0,0 0 0 0 0,-1 0 0 0 0,1-1 0 0 0,0 1 0 0 0,0 0 0 0 0,0-1 0 0 0,1 1 0 0 0,5 2 0 0 0,-6-2 0 0 0,-1-1 0 0 0,1 0 0 0 0,-1 0 0 0 0,1 0 0 0 0,-1 0 0 0 0,1 1 0 0 0,-1-1 0 0 0,1 0 0 0 0,-1 1 0 0 0,0-1 0 0 0,1 0 0 0 0,-1 1 0 0 0,1-1 0 0 0,-1 0 0 0 0,0 1 0 0 0,1-1 0 0 0,-1 1 0 0 0,0-1 0 0 0,0 1 0 0 0,1-1 0 0 0,-1 0 0 0 0,0 1 0 0 0,0-1 0 0 0,0 1 0 0 0,1 0 0 0 0,-1-1 0 0 0,0 1 0 0 0,0-1 0 0 0,0 1 0 0 0,0-1 0 0 0,0 1 0 0 0,0-1 0 0 0,0 1 0 0 0,0-1 0 0 0,0 1 0 0 0,0-1 0 0 0,-1 1 0 0 0,1-1 0 0 0,0 6 0 0 0,0-6 0 0 0,0 1 0 0 0,0 0 0 0 0,0-1 0 0 0,0 1 0 0 0,0 0 0 0 0,0-1 0 0 0,0 1 0 0 0,0 0 0 0 0,0-1 0 0 0,0 1 0 0 0,0-1 0 0 0,1 1 0 0 0,-1 0 0 0 0,0-1 0 0 0,0 1 0 0 0,1-1 0 0 0,-1 1 0 0 0,0-1 0 0 0,1 1 0 0 0,-1-1 0 0 0,0 1 0 0 0,1 0 0 0 0,28 15 0 0 0,-13-5 0 0 0,-6-9-21 0 0,-3-1-54 0 0,-1-1-84 0 0,1 0-60 0 0,1 0-96 0 0,4 0-206 0 0,4 0-233 0 0</inkml:trace>
  <inkml:trace contextRef="#ctx0" brushRef="#br0" timeOffset="957.48">1147 33 5136 0 0,'0'0'149'0'0,"3"3"-7"0"0,2 2-248 0 0,-2 1 119 0 0,0 1 102 0 0,-2 0 82 0 0,1 6 247 0 0,-2 9 368 0 0,0-20-738 0 0,0 1-67 0 0,0 0 94 0 0,0 0 30 0 0,-1-1 35 0 0,2 12 755 0 0,0-10-699 0 0,1 0-81 0 0,3 5 138 0 0,1 1 116 0 0,-4 4 82 0 0,0-2-121 0 0,4 1 29 0 0,1 0-16 0 0,-5-2-39 0 0,-2-3-96 0 0,-1 0-39 0 0,1 6 102 0 0,1 7-1 0 0,5-3-41 0 0,1-8-28 0 0,-5-8-73 0 0,-1 0-35 0 0,0 1 27 0 0,-1 2-79 0 0,-1 0-49 0 0,1-2 58 0 0,2 8 92 0 0,5 3 20 0 0,-1-2-21 0 0,-5-3-22 0 0,-1-6 36 0 0,0-3-18 0 0,0 0-3 0 0,0 0 0 0 0,0 0 0 0 0,0 0 0 0 0,0 0 0 0 0,0 0 8 0 0,0 0 33 0 0,0 0 14 0 0,0-3 1 0 0,0-14-50 0 0,0-2-65 0 0,0-10-32 0 0,0-32 18 0 0,3 38-9 0 0,3 8-40 0 0,-1 4-20 0 0,-4 7-17 0 0,1 0-1 0 0,-1 1 1 0 0,1-1 0 0 0,0 0 0 0 0,-1 1 0 0 0,2 0 0 0 0,-1-1-1 0 0,0 1 1 0 0,1 0 0 0 0,-1 0 0 0 0,1 0 0 0 0,3-2-1 0 0,0-1 1 0 0,-4 3-1 0 0,1 0 0 0 0,0-1 0 0 0,-1 0 0 0 0,0 1 0 0 0,2-5 0 0 0,-3 5-1 0 0,0 1 0 0 0,0-1 0 0 0,1 1 0 0 0,-1-1 0 0 0,1 1 0 0 0,-1 0 1 0 0,1 0-1 0 0,0-1 0 0 0,0 1 0 0 0,0 0 0 0 0,0 1 0 0 0,0-1 0 0 0,0 0 0 0 0,1 1 1 0 0,-1-1-1 0 0,1 1 0 0 0,1-2 1 0 0,24-2-59 0 0,-14-2 45 0 0,-13 6 13 0 0,0 1 0 0 0,1-1 0 0 0,-1 0 0 0 0,1 0 0 0 0,-1 1 0 0 0,1-1 0 0 0,-1 1 0 0 0,1-1 0 0 0,0 1 0 0 0,-1 0 0 0 0,1-1 0 0 0,0 1 1 0 0,-1 0 0 0 0,16-1-50 0 0,14 1 29 0 0,-13 4-42 0 0,-12-1 58 0 0,25 14-64 0 0,-19-7 65 0 0,-4-2 4 0 0,-5-4 9 0 0,0-1-1 0 0,0 0 1 0 0,1 0 0 0 0,0 0 0 0 0,0 0 0 0 0,0 0-9 0 0,1 0 5 0 0,-4-3-3 0 0,-1 0 1 0 0,1 0 0 0 0,0 1 0 0 0,-1-1 0 0 0,1 0-1 0 0,-1 1 1 0 0,1-1 0 0 0,0 1 0 0 0,-1-1 0 0 0,1 1-1 0 0,-1-1 1 0 0,1 1 0 0 0,-1-1 0 0 0,1 1 0 0 0,-1-1-1 0 0,0 1 1 0 0,1-1 0 0 0,-1 1 0 0 0,1 0 0 0 0,-1-1-1 0 0,0 1 1 0 0,0 0-3 0 0,3 4 22 0 0,2 3 10 0 0,-4-6-29 0 0,0-1 1 0 0,0 1-1 0 0,0-1 0 0 0,0 1 1 0 0,-1-1-1 0 0,1 1 1 0 0,0 0-1 0 0,-1-1 0 0 0,1 1 1 0 0,-1 0-1 0 0,0 0 0 0 0,0-1 1 0 0,1 1-1 0 0,-1 0 1 0 0,0 1-4 0 0,0 1 15 0 0,0 0 0 0 0,1 0 0 0 0,-1 0 0 0 0,1 0 0 0 0,1 0 0 0 0,-1 0 0 0 0,0 0 0 0 0,1 0 0 0 0,0 0 0 0 0,1 2-15 0 0,-2-1 21 0 0,1-1 0 0 0,-1 0 0 0 0,-1 1 0 0 0,1-1 1 0 0,-1 1-1 0 0,0-1 0 0 0,0 1 0 0 0,0 0 0 0 0,-1 3-21 0 0,0 9 75 0 0,1-16-268 0 0,0 1 77 0 0,0-1 66 0 0,0 1 57 0 0,0-1 55 0 0,0 1 42 0 0,0 2 347 0 0,0-2-297 0 0,0-1-99 0 0,0 1-38 0 0,0-1-41 0 0,0 0-43 0 0,0 0-50 0 0,0 0-55 0 0,0 1-80 0 0,0-1-80 0 0,0 1-85 0 0,0-1-93 0 0,0 1-102 0 0,0 0-108 0 0,0-1-117 0 0,0 1-123 0 0,0 3-1095 0 0,0 4-1176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07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1 100 5248 0 0,'0'0'152'0'0,"0"0"-30"0"0,0 0 6 0 0,0 0 58 0 0,0 0 167 0 0,0 0 310 0 0,0 0 29 0 0,0 0-28 0 0,3 0-135 0 0,7 0-60 0 0,-9 0-461 0 0,-1 0 0 0 0,0 0 0 0 0,0 0 0 0 0,0 0 1 0 0,0 0-1 0 0,0 0 0 0 0,0-1 0 0 0,0 1 0 0 0,0 0 0 0 0,0 0 0 0 0,1 0 0 0 0,-1 0 0 0 0,0 0 0 0 0,0 0 0 0 0,0 1 0 0 0,0-1 0 0 0,0 0 0 0 0,0 0 0 0 0,0 0 0 0 0,0 0 0 0 0,0 0 0 0 0,0 0 0 0 0,1 0 0 0 0,-1 0 0 0 0,0 0 0 0 0,0 0 0 0 0,0 0 0 0 0,0 0 0 0 0,0 0 0 0 0,0 0 0 0 0,0 0 0 0 0,0 0 0 0 0,0 0 0 0 0,0 0 0 0 0,0 1 0 0 0,0-1 0 0 0,0 0 0 0 0,0 0 0 0 0,0 0 0 0 0,0 0 0 0 0,0 0 0 0 0,0 0 0 0 0,0 0 0 0 0,0 0 0 0 0,0 0 0 0 0,0 0 0 0 0,0 1 0 0 0,0-1 1 0 0,0 0-1 0 0,0 0 0 0 0,0 0 0 0 0,0 0 0 0 0,0 0 0 0 0,0 0 0 0 0,0 0 0 0 0,0 0 0 0 0,0 0-8 0 0,0 11 433 0 0,0-11-427 0 0,0 1 0 0 0,0-1 0 0 0,0 0 0 0 0,0 0 0 0 0,0 0 0 0 0,0 0 0 0 0,0 0 0 0 0,0 0-1 0 0,0 0 1 0 0,0 0 0 0 0,0 0 0 0 0,0 0 0 0 0,0 1 0 0 0,0-1 0 0 0,0 0 0 0 0,0 0 0 0 0,0 0 0 0 0,0 0 0 0 0,0 0 0 0 0,0 0 0 0 0,0 0 0 0 0,0 0 0 0 0,0 0 0 0 0,0 0 0 0 0,0 1-1 0 0,0-1 1 0 0,0 0 0 0 0,1 0 0 0 0,-1 0 0 0 0,0 0 0 0 0,0 0 0 0 0,0 0 0 0 0,0 0 0 0 0,0 0 0 0 0,0 0 0 0 0,0 0 0 0 0,0 0 0 0 0,0 0 0 0 0,0 0 0 0 0,0 0 0 0 0,1 0 0 0 0,-1 0-1 0 0,0 0 1 0 0,0 0 0 0 0,0 0 0 0 0,0 0 0 0 0,0 0 0 0 0,0 0 0 0 0,0 0 0 0 0,0 0 0 0 0,0 0 0 0 0,0 0 0 0 0,1 0 0 0 0,-1 0 0 0 0,0 0 0 0 0,0 0 0 0 0,0 0-6 0 0,1 0 44 0 0,0 0-1 0 0,1 0 1 0 0,-1 0 0 0 0,0 0 0 0 0,0 1 0 0 0,0-1 0 0 0,0 0 0 0 0,0 1-1 0 0,1-1 1 0 0,-1 0 0 0 0,0 1 0 0 0,1 0-44 0 0,15 14 606 0 0,-15-13-579 0 0,4 4 121 0 0,9 10 330 0 0,-11-10-386 0 0,-1-1-32 0 0,-3-4-47 0 0,0 0 1 0 0,0-1 0 0 0,1 1-1 0 0,-1 0 1 0 0,0-1 0 0 0,1 1-1 0 0,-1 0 1 0 0,0-1 0 0 0,1 1-1 0 0,-1-1 1 0 0,1 1 0 0 0,-1-1 0 0 0,1 1-1 0 0,0-1 1 0 0,-1 1 0 0 0,1-1-1 0 0,-1 0 1 0 0,1 1 0 0 0,0-1-1 0 0,-1 0 1 0 0,1 1 0 0 0,0-1-14 0 0,4 2 54 0 0,-2 1-5 0 0,0 0 0 0 0,0 0 0 0 0,-1 0 0 0 0,1 0 0 0 0,-1 1 0 0 0,0-1 0 0 0,0 1 0 0 0,0-1 0 0 0,0 1 0 0 0,1 3-49 0 0,0 0 59 0 0,1 0 10 0 0,9 19 137 0 0,-11-21-170 0 0,-2-5-27 0 0,1 1 0 0 0,-1 0-1 0 0,0-1 1 0 0,0 1 0 0 0,1 0 0 0 0,-1-1-1 0 0,1 1 1 0 0,-1-1 0 0 0,0 1 0 0 0,1 0-1 0 0,-1-1 1 0 0,1 1 0 0 0,0-1 0 0 0,-1 0-1 0 0,1 1 1 0 0,-1-1 0 0 0,1 1 0 0 0,0-1-1 0 0,-1 0 1 0 0,1 1 0 0 0,0-1 0 0 0,0 0-9 0 0,4 3 33 0 0,-2-1-1 0 0,0 1-1 0 0,-1 0 0 0 0,1 0 0 0 0,-1 1 1 0 0,1-1-1 0 0,-1 0 0 0 0,0 1 1 0 0,0 0-1 0 0,0-1 0 0 0,0 4-31 0 0,2 0 54 0 0,5 14 138 0 0,4 7 76 0 0,-6-19-139 0 0,2 1 37 0 0,2 5-30 0 0,-8-2-16 0 0,-3-11 8 0 0,0-2 0 0 0,0 0 0 0 0,0 0 0 0 0,2 3-2 0 0,9 8-6 0 0,-8-8-6 0 0,-3-3-2 0 0,0 0-4 0 0,0 0-18 0 0,0 0-8 0 0,1-4 23 0 0,-2-6-51 0 0,1 10-52 0 0,0 0-1 0 0,0 0 1 0 0,0 0-1 0 0,0 0 1 0 0,0 0-1 0 0,0 0 0 0 0,0 0 1 0 0,0-1-1 0 0,0 1 1 0 0,0 0-1 0 0,0 0 0 0 0,0 0 1 0 0,0 0-1 0 0,0 0 1 0 0,0 0-1 0 0,0 0 0 0 0,0 0 1 0 0,0 0-1 0 0,0-1 1 0 0,0 1-1 0 0,0 0 0 0 0,0 0 1 0 0,0 0-1 0 0,0 0 1 0 0,0 0-1 0 0,0 0 0 0 0,0 0 1 0 0,0 0-1 0 0,0 0 1 0 0,0 0-1 0 0,1 0 0 0 0,-1 0 1 0 0,0 0-1 0 0,0-1 1 0 0,0 1-1 0 0,0 0 0 0 0,0 0 1 0 0,0 0-1 0 0,0 0 1 0 0,0 0-1 0 0,0 0 0 0 0,0 0 1 0 0,0 0-1 0 0,1 0 1 0 0,-1 0-1 0 0,0 0 0 0 0,0 0 1 0 0,0 0-1 0 0,0 0 1 0 0,0 0-1 0 0,0 0 1 0 0,0 0-1 0 0,0 0 0 0 0,0 0 1 0 0,1 0-1 0 0,-1 0 1 0 0,0 0-3 0 0,11 0 81 0 0,-11 0-78 0 0,0 1-1 0 0,0-1 1 0 0,0 0-1 0 0,0 0 1 0 0,0 0-1 0 0,0 0 0 0 0,0 0 1 0 0,0 0-1 0 0,1 0 1 0 0,-1 0-1 0 0,0 0 0 0 0,0 0 1 0 0,0 0-1 0 0,0 0 1 0 0,0 0-1 0 0,0 0 0 0 0,0 0 1 0 0,0 0-1 0 0,0 0 1 0 0,0 0-1 0 0,1-1 0 0 0,-1 1 1 0 0,0 0-1 0 0,0 0 1 0 0,0 0-1 0 0,0 0 0 0 0,0 0 1 0 0,0 0-1 0 0,0 0 1 0 0,0 0-1 0 0,0 0 0 0 0,0 0 1 0 0,0 0-1 0 0,0 0 1 0 0,0 0-1 0 0,0 0 0 0 0,0-1 1 0 0,1 1-1 0 0,-1 0 1 0 0,0 0-1 0 0,0 0 0 0 0,0 0 1 0 0,0 0-1 0 0,0 0 1 0 0,0 0-1 0 0,0 0 0 0 0,0 0 1 0 0,0 0-1 0 0,0-1 1 0 0,0 1-1 0 0,0 0 1 0 0,0 0-1 0 0,0 0 0 0 0,0 0 1 0 0,0 0-1 0 0,-1 0 1 0 0,1 0-3 0 0,4-13 64 0 0,6-2-32 0 0,-6 8 33 0 0,-5-2-59 0 0,1 6 6 0 0,-1-15 40 0 0,0 13-35 0 0,1 0 0 0 0,0-1 0 0 0,0 1 0 0 0,0-1 0 0 0,1 1 0 0 0,0-1 0 0 0,0 1-1 0 0,1-2-15 0 0,0 1 16 0 0,0-1-5 0 0,0 0 0 0 0,0 0 0 0 0,0 0 0 0 0,-1 0 0 0 0,0 0 0 0 0,0-1-1 0 0,-1 1-10 0 0,0-5 40 0 0,-1 9-38 0 0,1-1 0 0 0,0 1 0 0 0,0 0 0 0 0,0-1 0 0 0,0 1 0 0 0,1 0 0 0 0,-1-1 0 0 0,1 1 0 0 0,0 0 0 0 0,0-1-2 0 0,4-4 0 0 0,-4 6 0 0 0,0 1 0 0 0,0-1 0 0 0,0 1 0 0 0,0-1 0 0 0,-1 1 0 0 0,1-1 0 0 0,0 0 0 0 0,-1 1 0 0 0,1-1 0 0 0,-1 0 0 0 0,0 1 0 0 0,0-1 0 0 0,1 0 0 0 0,-1 0 0 0 0,-1 2 0 0 0,1 0 0 0 0,0-1 0 0 0,0 1 0 0 0,0-1 0 0 0,0 1 0 0 0,0 0 0 0 0,0-1 0 0 0,0 1 0 0 0,0-1 0 0 0,0 1 0 0 0,0-1 0 0 0,0 1 0 0 0,0 0 0 0 0,0-1 0 0 0,0 1 0 0 0,0-1 0 0 0,0 1 0 0 0,0 0 0 0 0,1-1 0 0 0,-1 1 0 0 0,0 0 0 0 0,0-1 0 0 0,0 1 0 0 0,1 0 0 0 0,-1-1 0 0 0,0 1 0 0 0,0 0 0 0 0,1-1 0 0 0,-1 1 0 0 0,0 0 0 0 0,1 0 0 0 0,0-1 0 0 0,0 0 0 0 0,1-1 0 0 0,-1 1 0 0 0,0 0 0 0 0,0 0 0 0 0,1 0 0 0 0,-1-1 0 0 0,0 1 0 0 0,0-1 0 0 0,-1 1 0 0 0,1-1 0 0 0,0 1 0 0 0,0-1 0 0 0,0-1 0 0 0,10-10-10 0 0,-9 10-44 0 0,1 3-12 0 0,16 0-8 0 0,-11 0 60 0 0,-2 3-29 0 0,14 18 32 0 0,-15-17 12 0 0,0-2-2 0 0,2 1 2 0 0,-6-3-3 0 0,-1 1 1 0 0,1-1 0 0 0,-1 0-1 0 0,1 0 1 0 0,-1 0-1 0 0,1 1 1 0 0,-1-1 0 0 0,1 0-1 0 0,-1 0 1 0 0,0 1-1 0 0,1-1 1 0 0,-1 0-1 0 0,1 1 1 0 0,-1-1 0 0 0,0 1-1 0 0,1-1 1 0 0,-1 1-1 0 0,0-1 1 0 0,0 0 0 0 0,1 1-1 0 0,-1-1 1 0 0,0 1-1 0 0,0-1 1 0 0,0 1 0 0 0,1-1-1 0 0,-1 1 1 0 0,0-1-1 0 0,0 1 1 0 0,0 0-1 0 0,0-1 1 0 0,0 1 0 0 0,0-1-1 0 0,0 1 1 0 0,0-1-1 0 0,0 1 1 0 0,0-1 0 0 0,-1 1-1 0 0,1-1 2 0 0,0 1 0 0 0,0 0-1 0 0,0 0 1 0 0,0 0 0 0 0,1-1-1 0 0,-1 1 1 0 0,0 0-1 0 0,0 0 1 0 0,0 0 0 0 0,1-1-1 0 0,-1 1 1 0 0,1 0-1 0 0,-1 0 1 0 0,0-1 0 0 0,1 1-1 0 0,-1 0 1 0 0,1-1 0 0 0,-1 1-1 0 0,1 0 1 0 0,0-1-1 0 0,-1 1 1 0 0,1-1 0 0 0,0 1-1 0 0,-1-1 1 0 0,1 1-1 0 0,0-1 1 0 0,-1 0 0 0 0,1 1-1 0 0,0-1 1 0 0,0 0 0 0 0,1 1 0 0 0,-1-1 0 0 0,0 1 0 0 0,0 0 0 0 0,0-1 0 0 0,0 1 0 0 0,1 0 0 0 0,-1 0 0 0 0,0 0 0 0 0,-1 0 0 0 0,1 0 0 0 0,0 0 0 0 0,0 0 0 0 0,0 0 0 0 0,0 0 0 0 0,-1 0 0 0 0,5 10 0 0 0,-4-9 0 0 0,0 1 0 0 0,0-1 0 0 0,1 0 0 0 0,-1 0 0 0 0,1 1 0 0 0,-1-1 0 0 0,1 0 0 0 0,-1 0 0 0 0,1 0 0 0 0,1 1 0 0 0,0 0 0 0 0,-1 0 0 0 0,0 0 0 0 0,0 1 0 0 0,0-1 0 0 0,1 2 0 0 0,-2-1 0 0 0,1-1 0 0 0,0 1 0 0 0,1-1 0 0 0,-1 1 0 0 0,1-1 0 0 0,0 1 0 0 0,11 9 0 0 0,-9-9 0 0 0,0 1 0 0 0,0-1 0 0 0,-1 1 0 0 0,1 0 0 0 0,-1 1 0 0 0,1 1 0 0 0,-3-2 0 0 0,-2-4 0 0 0,1 0 0 0 0,-1-1 0 0 0,0 1 0 0 0,1 0 0 0 0,-1-1 0 0 0,0 1 0 0 0,1-1 0 0 0,-1 1 0 0 0,1 0 0 0 0,-1-1 0 0 0,1 1 0 0 0,-1-1 0 0 0,1 1 0 0 0,-1-1 0 0 0,1 0 0 0 0,-1 1 0 0 0,1-1 0 0 0,0 1 0 0 0,-1-1 0 0 0,1 0 0 0 0,0 0 0 0 0,0 1 0 0 0,4 1 0 0 0,-4-1 0 0 0,0 0 0 0 0,0-1 0 0 0,0 1 0 0 0,0 0 0 0 0,-1 0 0 0 0,1-1 0 0 0,0 1 0 0 0,0 0 0 0 0,-1 0 0 0 0,1 0 0 0 0,0 0 0 0 0,-1 0 0 0 0,1 0 0 0 0,-1 0 0 0 0,1 1 0 0 0,-1-1 0 0 0,7 11 0 0 0,4-7 0 0 0,-6 6 0 0 0,-4-11 1 0 0,-1 1 0 0 0,1-1 0 0 0,0 0-1 0 0,-1 1 1 0 0,1-1 0 0 0,0 0-1 0 0,-1 0 1 0 0,1 0 0 0 0,0 1 0 0 0,0-1-1 0 0,-1 0 1 0 0,1 0 0 0 0,0 0-1 0 0,-1 0 1 0 0,1 0-1 0 0,-1 0 0 0 0,3 0 55 0 0,-3 0 17 0 0,3 0 6 0 0,-3 0-74 0 0,1 0-1 0 0,-1 0 1 0 0,0 0-1 0 0,1 0 0 0 0,-1 0 1 0 0,1 0-1 0 0,-1 0 0 0 0,1 0 1 0 0,-1 0-1 0 0,0-1 0 0 0,1 1 1 0 0,-1 0-1 0 0,1 0 1 0 0,-1 0-1 0 0,0 0 0 0 0,1-1 1 0 0,-1 1-1 0 0,1 0 0 0 0,-1 0 1 0 0,0-1-1 0 0,1 1 0 0 0,-1 0 1 0 0,0-1-1 0 0,0 1 1 0 0,1 0-1 0 0,-1-1 0 0 0,0 1 1 0 0,0 0-1 0 0,1-1 0 0 0,-1 1 1 0 0,0-1-4 0 0,5-6 55 0 0,6 2 28 0 0,-6-6 10 0 0,2 6-29 0 0,-2 2-6 0 0,-3-2 3 0 0,-2-4 39 0 0,0 7-92 0 0,0 0 0 0 0,1 1 0 0 0,-1-1 1 0 0,1 0-1 0 0,-1 1 0 0 0,1-1 0 0 0,-1 1 0 0 0,1-1 0 0 0,0 1 0 0 0,0-1 0 0 0,0 1 1 0 0,0-1-9 0 0,0 1 8 0 0,0-1 0 0 0,0 0 1 0 0,0 0-1 0 0,0 0 0 0 0,-1 0 0 0 0,1 0 1 0 0,0 0-1 0 0,-1 0 0 0 0,1 0 1 0 0,-1 0-1 0 0,0 0 0 0 0,0-1-8 0 0,0 2 6 0 0,0-1-1 0 0,0 1 0 0 0,1-1 1 0 0,-1 1-1 0 0,0-1 0 0 0,0 1 1 0 0,1-1-1 0 0,-1 1 0 0 0,1 0 1 0 0,-1-1-6 0 0,5-6 9 0 0,-4 6-4 0 0,0 1-1 0 0,0-1 1 0 0,0 1-1 0 0,0-1 0 0 0,0 1 1 0 0,-1-1-1 0 0,1 0 0 0 0,-1 1 1 0 0,1-1-1 0 0,-1 0 0 0 0,0 1 1 0 0,1-1-1 0 0,-1 0 0 0 0,0 0-4 0 0,-1-15 30 0 0,0 13-19 0 0,1-1 0 0 0,0 1 0 0 0,0-1 0 0 0,0 1 1 0 0,0-1-1 0 0,1 1 0 0 0,-1-1 0 0 0,1 1 0 0 0,2-4-11 0 0,24-42 10 0 0,-22 39-10 0 0,-5 10 0 0 0,0 0 0 0 0,1 0 0 0 0,-1-1 0 0 0,1 1 0 0 0,-1 0 0 0 0,1 0 0 0 0,0 0 0 0 0,-1 0 0 0 0,1 0 0 0 0,0 0 0 0 0,0 0 0 0 0,-1 0 0 0 0,1 0 0 0 0,0 1 0 0 0,0-1 0 0 0,0 0 0 0 0,0 0 0 0 0,1 0 0 0 0,5-2 1 0 0,-6 3-1 0 0,-1 0 0 0 0,1 0 1 0 0,-1 0-1 0 0,1-1 0 0 0,-1 1 0 0 0,1 0 1 0 0,-1 0-1 0 0,1-1 0 0 0,-1 1 1 0 0,0 0-1 0 0,1-1 0 0 0,-1 1 0 0 0,1 0 1 0 0,-1-1-1 0 0,0 1 0 0 0,1 0 0 0 0,-1-1 1 0 0,0 1-1 0 0,1-1 0 0 0,-1 1 1 0 0,0-1-1 0 0,0 1 0 0 0,0-1 0 0 0,1 1 1 0 0,-1-1-1 0 0,0 1 0 0 0,0-1 0 0 0,0 1 1 0 0,0-1-1 0 0,0 1 0 0 0,0-1 0 0 0,0 0 1 0 0,0 1-1 0 0,0-1 0 0 0,0 1 1 0 0,0-1-1 0 0,0 1 0 0 0,-1-1 0 0 0,1 0 2 0 0,0 1 0 0 0,0-1-1 0 0,0 0 1 0 0,0 0 0 0 0,0 0 0 0 0,1 0 0 0 0,-1 1-1 0 0,0-1 1 0 0,0 0 0 0 0,1 0 0 0 0,-1 0 0 0 0,0 1-1 0 0,1-1 1 0 0,-1 0 0 0 0,1 0-2 0 0,-1 1-3 0 0,1-1 0 0 0,-1 1-1 0 0,1 0 1 0 0,-1-1 0 0 0,1 1 0 0 0,-1 0 0 0 0,1 0-1 0 0,-1-1 1 0 0,1 1 0 0 0,-1 0 0 0 0,1 0 0 0 0,0 0-1 0 0,-1 0 1 0 0,1 0 0 0 0,-1 0 0 0 0,1 0 0 0 0,-1 0-1 0 0,1 0 4 0 0,5-3-101 0 0,4-10-10 0 0,-6 6 65 0 0,0-1-127 0 0,5 6-121 0 0,-4-1-147 0 0,6-7-21 0 0,-8 7 172 0 0,0 3 59 0 0,8-3-387 0 0,-1-3 48 0 0,-1 1 125 0 0,-8 5 356 0 0,1-1-1 0 0,-1 1 1 0 0,0-1 0 0 0,1 1-1 0 0,-1 0 1 0 0,1-1 0 0 0,-1 1-1 0 0,1 0 1 0 0,-1 0 0 0 0,1 0 89 0 0</inkml:trace>
  <inkml:trace contextRef="#ctx0" brushRef="#br0" timeOffset="398.86">1148 165 5984 0 0,'0'0'133'0'0,"0"0"23"0"0,3 0 11 0 0,1 0-41 0 0,22 0-84 0 0,-14 0-15 0 0,-3 0 48 0 0,3-2 186 0 0,-11 2-218 0 0,-1-1 1 0 0,1 1-1 0 0,0 0 0 0 0,-1 0 0 0 0,1-1 1 0 0,-1 1-1 0 0,1 0 0 0 0,-1-1 0 0 0,1 1 1 0 0,0 0-1 0 0,-1-1 0 0 0,0 1 1 0 0,1-1-1 0 0,-1 1 0 0 0,1-1 0 0 0,-1 1 1 0 0,1-1-44 0 0,2-3 311 0 0,-1 2-29 0 0,-1 1-52 0 0,1 0-46 0 0,-1 1-40 0 0,0 0-16 0 0,0 0-42 0 0,0 0-22 0 0,1 1-18 0 0,1 0 36 0 0,-2-1-18 0 0,0 0 36 0 0,1 0 15 0 0,-1-1 37 0 0,0 0 41 0 0,1-1 47 0 0,13-8 329 0 0,-9 7-342 0 0,0 2 33 0 0,-6 2-252 0 0,0-1 1 0 0,1 0-1 0 0,-1 0 0 0 0,0 0 1 0 0,0 0-1 0 0,0 0 1 0 0,0 0-1 0 0,0 0 1 0 0,0 0-1 0 0,0 0 1 0 0,0 0-1 0 0,0 0 0 0 0,0 0 1 0 0,1 0-1 0 0,-1 0 1 0 0,0 0-1 0 0,0 0 1 0 0,0 0-1 0 0,0 0 1 0 0,0 0-1 0 0,0 0 0 0 0,0-1 1 0 0,0 1-1 0 0,0 0 1 0 0,0 0-1 0 0,1 0 1 0 0,-1 0-1 0 0,0 0 1 0 0,0 0-1 0 0,0 0 0 0 0,0 0 1 0 0,0 0-1 0 0,0 0 1 0 0,0 0-1 0 0,0 0 1 0 0,0 0-1 0 0,0 0 1 0 0,0-1-1 0 0,0 1 0 0 0,0 0 1 0 0,0 0-1 0 0,0 0 1 0 0,0 0-1 0 0,0 0 1 0 0,0 0-1 0 0,0 0 1 0 0,0 0-1 0 0,0 0 0 0 0,0 0 1 0 0,0-1-1 0 0,0 1 1 0 0,0 0-1 0 0,0 0 1 0 0,0 0-1 0 0,0 0 1 0 0,0 0-1 0 0,0 0-8 0 0,1-7 183 0 0,5 2 34 0 0,1 0-45 0 0,-2-2-8 0 0,-5 7-154 0 0,0-1 0 0 0,0 1 0 0 0,0 0 0 0 0,1-1 0 0 0,-1 1 0 0 0,0 0 0 0 0,0-1 0 0 0,1 1 0 0 0,-1 0 0 0 0,0-1 0 0 0,1 1 0 0 0,-1 0 0 0 0,0-1 0 0 0,1 1 0 0 0,-1 0 0 0 0,0 0 0 0 0,1 0 0 0 0,-1-1 0 0 0,1 1 0 0 0,-1 0 0 0 0,0 0 0 0 0,1 0 0 0 0,-1 0 1 0 0,1 0-1 0 0,-1 0 0 0 0,1 0 0 0 0,-1 0 0 0 0,1 0 0 0 0,-1 0 0 0 0,0 0 0 0 0,1 0-10 0 0,5-3 273 0 0,4-8 14 0 0,-7 8-87 0 0,-1 0-69 0 0,-2 1-43 0 0,0-1-43 0 0,0 0-23 0 0,1 1 37 0 0,0 1-50 0 0,-1 1-1 0 0,1 0 1 0 0,-1-1-1 0 0,1 1 1 0 0,0 0 0 0 0,-1 0-1 0 0,1-1 1 0 0,0 1 0 0 0,0 0-1 0 0,-1 0 1 0 0,1 0-1 0 0,0 0 1 0 0,-1 0 0 0 0,1 0-1 0 0,0 0-8 0 0,-1 0 0 0 0,0 0 2 0 0,0 0-1 0 0,0 0 0 0 0,0 0 1 0 0,0 0-1 0 0,0 0 0 0 0,0 0 1 0 0,1 0-1 0 0,-1 0 0 0 0,0 0 1 0 0,0 0-1 0 0,0 0 0 0 0,0 0 1 0 0,0 0-1 0 0,0 0 0 0 0,0 0 1 0 0,0 0-1 0 0,0 0 0 0 0,0 0 1 0 0,1 0-1 0 0,-1 0 0 0 0,0 0 1 0 0,0 0-1 0 0,0 0 0 0 0,0 0 1 0 0,0 0-1 0 0,0 0 0 0 0,0 0 1 0 0,0 0-1 0 0,0 0 0 0 0,0-1 1 0 0,0 1-1 0 0,0 0 0 0 0,0 0 1 0 0,1 0-1 0 0,-1 0 0 0 0,0 0 1 0 0,0 0-1 0 0,0 0 0 0 0,0 0 1 0 0,0 0-1 0 0,0 0 0 0 0,0 0 1 0 0,0-1-1 0 0,0 1 0 0 0,0 0 1 0 0,0 0-1 0 0,0 0 0 0 0,0 0 1 0 0,0 0-1 0 0,0 0 0 0 0,0 0 1 0 0,0 0-1 0 0,0 0 0 0 0,0 0 1 0 0,0-1-1 0 0,0 1 0 0 0,0 0-1 0 0,0-2 19 0 0,0-3 6 0 0,0-4 50 0 0,-3-5-64 0 0,-11-2-1 0 0,-2 2 33 0 0,2 11-39 0 0,-11 3 53 0 0,15 0-43 0 0,8 0-14 0 0,1 0 0 0 0,-1 0 0 0 0,1 0 0 0 0,-1 1 0 0 0,1-1 0 0 0,-1 0 0 0 0,1 1 0 0 0,-1-1 0 0 0,1 0 0 0 0,-1 1 0 0 0,-14 13 0 0 0,13-12 0 0 0,0 0 0 0 0,0 0 0 0 0,0 0 0 0 0,0 0 0 0 0,0 0 0 0 0,-1 0 0 0 0,2-1 0 0 0,0-1 0 0 0,0 1 0 0 0,0 0 0 0 0,0 1 0 0 0,0-1 0 0 0,1 0 0 0 0,-1 0 0 0 0,0 1 0 0 0,1-1 0 0 0,-1 1 0 0 0,1-1 0 0 0,-1 1 0 0 0,0 1 0 0 0,-3 7 0 0 0,5-7 0 0 0,-2-1 0 0 0,1 0 0 0 0,0 1 0 0 0,0-1 0 0 0,-1 0 0 0 0,1 0 0 0 0,-1 0 0 0 0,0 0 0 0 0,0 0 0 0 0,-2 4 0 0 0,1-1 1 0 0,-1 1 0 0 0,1-1-1 0 0,0 1 1 0 0,0 0 0 0 0,1 0-1 0 0,-1 1 1 0 0,0 4-1 0 0,1-6 5 0 0,-3 33 121 0 0,2-30-109 0 0,-4 16 56 0 0,3 10 62 0 0,3-22-87 0 0,0 13 84 0 0,2-21-91 0 0,-1 1-1 0 0,0-1 1 0 0,1 0-1 0 0,0 0 1 0 0,1 3-41 0 0,1 4 54 0 0,4 9 49 0 0,-1-4 45 0 0,5 0 27 0 0,-2-2-23 0 0,3-3-36 0 0,-3-3-62 0 0,2 6-14 0 0,14-9 3 0 0,13 12-32 0 0,-27-14-71 0 0,26 6 184 0 0,-29-8-133 0 0,0 0-40 0 0,0-1-40 0 0,0-1-53 0 0,0 0-62 0 0,0-1-71 0 0,-4 1-16 0 0,0 0-57 0 0,0 0-52 0 0,0-1-45 0 0,0 1-55 0 0,0-1-35 0 0,4 0-612 0 0,5-1-777 0 0,7 3-1102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05.7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51 4088 0 0,'0'0'117'0'0,"0"0"-24"0"0,0 0 4 0 0,0 0 43 0 0,0 0 128 0 0,0 0 236 0 0,0 0 21 0 0,0 0-17 0 0,0 0-84 0 0,0 0-38 0 0,0 0-8 0 0,0 0 8 0 0,0 0 45 0 0,0 0 17 0 0,0 0 7 0 0,0 0-27 0 0,0 0-118 0 0,0 0-48 0 0,0 0-8 0 0,0 0 28 0 0,3 3 132 0 0,8 8 60 0 0,-8-8 7 0 0,-3-3-22 0 0,0 2-118 0 0,0 3-245 0 0,1 13 280 0 0,-1-18-365 0 0,1 1 0 0 0,-1-1-1 0 0,0 0 1 0 0,0 1 0 0 0,1-1 0 0 0,-1 1 0 0 0,0-1-1 0 0,0 1 1 0 0,1-1 0 0 0,-1 0 0 0 0,1 1 0 0 0,-1-1-1 0 0,0 0 1 0 0,1 0 0 0 0,-1 1 0 0 0,1-1 0 0 0,-1 0-1 0 0,0 0 1 0 0,1 1 0 0 0,-1-1 0 0 0,1 0 0 0 0,-1 0-1 0 0,1 0 1 0 0,-1 0 0 0 0,1 0 0 0 0,-1 0 0 0 0,1 0-1 0 0,-1 0 1 0 0,1 0 0 0 0,-1 0-11 0 0,3 1 61 0 0,-3 1-34 0 0,0 5-17 0 0,-1-4-8 0 0,1 0-1 0 0,0 1 1 0 0,0-1 0 0 0,0 0-1 0 0,0 1 1 0 0,1-1 0 0 0,-1 0-1 0 0,1 0 1 0 0,0 1 0 0 0,0 0-2 0 0,6 0 42 0 0,-7-3-40 0 0,1-1 0 0 0,-1 0-1 0 0,1 0 1 0 0,-1 1 0 0 0,0-1-1 0 0,1 0 1 0 0,-1 1 0 0 0,1-1-1 0 0,-1 0 1 0 0,0 1 0 0 0,1-1-1 0 0,-1 0 1 0 0,0 1 0 0 0,1-1-1 0 0,-1 1 1 0 0,0-1 0 0 0,0 1-1 0 0,0-1 1 0 0,1 1 0 0 0,-1-1-1 0 0,0 1 1 0 0,0-1 0 0 0,0 1-1 0 0,0-1 1 0 0,0 1 0 0 0,0-1-1 0 0,0 1 1 0 0,0-1 0 0 0,0 1-1 0 0,0-1 1 0 0,0 1 0 0 0,0 0-2 0 0,-1 6 31 0 0,1-5-24 0 0,0 1 0 0 0,0-1 0 0 0,0 0 0 0 0,0 0 0 0 0,0 1 0 0 0,1-1 0 0 0,-1 0 0 0 0,1 0 0 0 0,-1 0 0 0 0,1 2-7 0 0,5 4 46 0 0,-5-6-32 0 0,0-1 1 0 0,0 1 0 0 0,-1-1 0 0 0,1 1 0 0 0,0 0 0 0 0,0-1 0 0 0,-1 1 0 0 0,1 0-1 0 0,-1-1 1 0 0,1 1 0 0 0,-1 2-15 0 0,3 1 98 0 0,-3-4-93 0 0,2 0 7 0 0,-1 0 0 0 0,0 0 0 0 0,0 1 0 0 0,0-1 0 0 0,0 0 0 0 0,0 1 0 0 0,0-1 1 0 0,0 1-1 0 0,0 0-12 0 0,1 16 119 0 0,-1-14-90 0 0,-1 1 0 0 0,0-1 0 0 0,1 0 0 0 0,0 1 1 0 0,0-1-1 0 0,0 0 0 0 0,2 2-29 0 0,2 7 100 0 0,2 1 36 0 0,-1-1-2 0 0,-5-9-100 0 0,0-1 0 0 0,1 0-1 0 0,-2 1 1 0 0,1-1 0 0 0,0 1-1 0 0,-1-1 1 0 0,1 1-34 0 0,-1 7 106 0 0,0 2 41 0 0,1-2-41 0 0,1-2-39 0 0,3 3-20 0 0,-4-9-47 0 0,1-1-1 0 0,-1 1 1 0 0,0 0 0 0 0,0-1-1 0 0,-1 1 1 0 0,1 0 0 0 0,0 0-1 0 0,-1-1 1 0 0,0 1-1 0 0,1 0 1 0 0,-1 0 0 0 0,0 1 0 0 0,-1 8 1 0 0,0 18 6 0 0,5-7 69 0 0,-1-15-56 0 0,4 16 91 0 0,-3 10 75 0 0,-4-30-172 0 0,1 0 0 0 0,-1 0 1 0 0,1 0-1 0 0,0 0 0 0 0,0 0 0 0 0,0 0 1 0 0,1 0-1 0 0,-1 0 0 0 0,1 0 0 0 0,2 2-13 0 0,-1 4 16 0 0,-4 20 136 0 0,1-22-150 0 0,-1-2-34 0 0,2 1-46 0 0,-1-2-55 0 0,0-5 69 0 0,0-1-10 0 0,1 1-23 0 0,-1 0-43 0 0,0 0-17 0 0,1-1-44 0 0,-1 1-50 0 0,1-1-56 0 0,0 0-60 0 0,0 0-56 0 0,0 0-50 0 0,0-1-43 0 0,1 1-153 0 0,0-1-42 0 0,0 0-184 0 0,2-2-493 0 0</inkml:trace>
  <inkml:trace contextRef="#ctx0" brushRef="#br0" timeOffset="561.5">754 51 6504 0 0,'0'0'141'0'0,"0"0"23"0"0,0 0 13 0 0,-2 0-19 0 0,-9 0-68 0 0,8 0 6 0 0,3-3 107 0 0,0 3-185 0 0,0-1 1 0 0,0 1-1 0 0,0-1 0 0 0,0 1 1 0 0,0-1-1 0 0,0 1 1 0 0,0-1-1 0 0,0 1 0 0 0,0-1 1 0 0,-1 1-1 0 0,1-1 0 0 0,0 1 1 0 0,0-1-1 0 0,0 1 0 0 0,-1-1 1 0 0,1 1-1 0 0,0 0 0 0 0,0-1 1 0 0,-1 1-1 0 0,1-1 0 0 0,0 1 1 0 0,-1 0-1 0 0,1-1 0 0 0,-1 1 1 0 0,1 0-1 0 0,0-1 1 0 0,-1 1-1 0 0,1 0 0 0 0,-1 0 1 0 0,1-1-1 0 0,-1 1 0 0 0,1 0 1 0 0,-1 0-1 0 0,1 0 0 0 0,-1 0 1 0 0,1 0-1 0 0,-1 0 0 0 0,1 0 1 0 0,-1 0-1 0 0,1 0 0 0 0,-1 0 1 0 0,0 0-19 0 0,1 0 7 0 0,0 0-1 0 0,0 0 1 0 0,0 0 0 0 0,0 0 0 0 0,0 0 0 0 0,0 0-1 0 0,0 0 1 0 0,-1 0 0 0 0,1 0 0 0 0,0 0 0 0 0,0 0-1 0 0,0 0 1 0 0,0 0 0 0 0,0 0 0 0 0,0 0 0 0 0,0 0-1 0 0,0 0 1 0 0,0 0 0 0 0,0 0 0 0 0,-1 0 0 0 0,1 0-1 0 0,0 0 1 0 0,0 0 0 0 0,0 0 0 0 0,0 0 0 0 0,0 0 0 0 0,0-1-1 0 0,0 1 1 0 0,0 0 0 0 0,0 0 0 0 0,0 0 0 0 0,0 0-1 0 0,0 0 1 0 0,0 0 0 0 0,-1 0 0 0 0,1 0 0 0 0,0 0-1 0 0,0 0 1 0 0,0 0 0 0 0,0 0 0 0 0,0-1 0 0 0,0 1-1 0 0,0 0 1 0 0,0 0 0 0 0,0 0 0 0 0,0 0 0 0 0,0 0-1 0 0,0 0 1 0 0,0 0 0 0 0,0 0 0 0 0,0 0 0 0 0,0 0-1 0 0,0-1 1 0 0,0 1 0 0 0,0 0 0 0 0,0 0 0 0 0,0 0-7 0 0,0-11 370 0 0,1 11-363 0 0,-1 0-1 0 0,0 0 0 0 0,0 0 1 0 0,0 0-1 0 0,0 0 0 0 0,0 0 1 0 0,0-1-1 0 0,0 1 0 0 0,0 0 1 0 0,0 0-1 0 0,0 0 0 0 0,0 0 1 0 0,0 0-1 0 0,0 0 0 0 0,0 0 1 0 0,0 0-1 0 0,0 0 0 0 0,0-1 1 0 0,0 1-1 0 0,0 0 1 0 0,0 0-1 0 0,-1 0 0 0 0,1 0 1 0 0,0 0-1 0 0,0 0 0 0 0,0 0 1 0 0,0 0-1 0 0,0 0 0 0 0,0 0 1 0 0,0 0-1 0 0,0 0 0 0 0,0-1 1 0 0,0 1-1 0 0,0 0 0 0 0,0 0 1 0 0,0 0-1 0 0,0 0 0 0 0,-1 0 1 0 0,1 0-1 0 0,0 0 0 0 0,0 0 1 0 0,0 0-1 0 0,0 0 0 0 0,0 0 1 0 0,0 0-1 0 0,0 0 0 0 0,0 0 1 0 0,0 0-1 0 0,0 0 0 0 0,-1 0 1 0 0,1 0-1 0 0,0 0 0 0 0,0 0 1 0 0,0 0-1 0 0,0 0 0 0 0,0 0 1 0 0,0 0-7 0 0,-11 0 360 0 0,11 0-354 0 0,0 0 0 0 0,0 0 0 0 0,0 0 0 0 0,-1 1 0 0 0,1-1 0 0 0,0 0 0 0 0,0 0 0 0 0,0 0 0 0 0,0 0 0 0 0,0 0 0 0 0,0 0 0 0 0,0 0 0 0 0,0 0 1 0 0,0 0-1 0 0,-1 0 0 0 0,1 0 0 0 0,0 0 0 0 0,0-1 0 0 0,0 1 0 0 0,0 0 0 0 0,0 0 0 0 0,0 0 0 0 0,0 0 0 0 0,0 0 0 0 0,0 0 0 0 0,0 0 0 0 0,0 0 0 0 0,-1 0 0 0 0,1 0 0 0 0,0 0 1 0 0,0 0-1 0 0,0 0 0 0 0,0 0 0 0 0,0 0 0 0 0,0 0 0 0 0,0-1 0 0 0,0 1 0 0 0,0 0 0 0 0,0 0 0 0 0,0 0 0 0 0,0 0 0 0 0,0 0 0 0 0,0 0 0 0 0,0 0 0 0 0,0 0 0 0 0,0 0 0 0 0,0 0 1 0 0,0-1-1 0 0,0 1 0 0 0,0 0 0 0 0,0 0 0 0 0,0 0 0 0 0,0 0 0 0 0,0 0 0 0 0,0 0 0 0 0,0 0 0 0 0,0 0-6 0 0,-1-7 102 0 0,-6 1 204 0 0,-3 5 47 0 0,3 1-168 0 0,2 0-112 0 0,2 0 72 0 0,3 0-32 0 0,-2 0-7 0 0,-3 0-54 0 0,-11-2 25 0 0,7 4 34 0 0,9 1-47 0 0,0-3-62 0 0,0 1-1 0 0,0-1 1 0 0,0 1 0 0 0,0-1 0 0 0,0 1 0 0 0,0-1 0 0 0,0 1 0 0 0,0-1 0 0 0,-1 1-1 0 0,1-1 1 0 0,0 0 0 0 0,0 1 0 0 0,0-1 0 0 0,0 1 0 0 0,-1-1 0 0 0,1 1 0 0 0,0-1 0 0 0,0 1-1 0 0,-1-1 1 0 0,1 0 0 0 0,0 1 0 0 0,-1-1 0 0 0,1 0 0 0 0,-1 1 0 0 0,1-1 0 0 0,0 0 0 0 0,-1 0-1 0 0,1 1 1 0 0,-1-1 0 0 0,1 0 0 0 0,-1 0 0 0 0,1 0 0 0 0,0 1 0 0 0,-1-1 0 0 0,1 0 0 0 0,-1 0-2 0 0,-6 3 12 0 0,6-2-6 0 0,0 0 1 0 0,-1-1 0 0 0,1 1-1 0 0,0 0 1 0 0,0 0 0 0 0,0 0-1 0 0,0 0 1 0 0,0 0 0 0 0,0 0-1 0 0,0 0 1 0 0,1 1 0 0 0,-1 0-7 0 0,-5 11 80 0 0,-5-7-64 0 0,6 8-16 0 0,-6 2 0 0 0,5-2 10 0 0,-1-10 19 0 0,7-4-28 0 0,0 1 0 0 0,-1-1 0 0 0,1 0 0 0 0,-1 0 0 0 0,1 1 1 0 0,-1-1-1 0 0,1 0 0 0 0,0 1 0 0 0,-1-1 0 0 0,1 0 0 0 0,0 1 0 0 0,-1-1 0 0 0,1 1 0 0 0,0-1 0 0 0,-1 1 1 0 0,1-1-1 0 0,0 1 0 0 0,0-1 0 0 0,0 1 0 0 0,0-1 0 0 0,-1 1 0 0 0,1-1 0 0 0,0 1 0 0 0,0-1 1 0 0,0 1-1 0 0,0-1 0 0 0,0 1 0 0 0,0-1 0 0 0,0 1 0 0 0,0-1 0 0 0,0 1 0 0 0,1 0-1 0 0,-1 6 21 0 0,0-5-13 0 0,0 1 1 0 0,0-1 0 0 0,0 0-1 0 0,0 0 1 0 0,0 1-1 0 0,0-1 1 0 0,-1 0 0 0 0,1 0-1 0 0,-1 0 1 0 0,0 1-9 0 0,-4 6 12 0 0,-2 4 21 0 0,5 1 82 0 0,2-10-108 0 0,0-1-1 0 0,0-1 0 0 0,0 0 1 0 0,0 1-1 0 0,0-1 1 0 0,0 1-1 0 0,1-1 0 0 0,-1 1 1 0 0,1-1-1 0 0,0 2-6 0 0,4 4 10 0 0,2 5 14 0 0,-5-1 25 0 0,-3 5 65 0 0,0-13-75 0 0,1 1 0 0 0,-1-1 0 0 0,1 1-1 0 0,1-1 1 0 0,-1 1 0 0 0,0-1 0 0 0,1 1 0 0 0,0-1 0 0 0,1 4-39 0 0,3 1 57 0 0,-4-8-44 0 0,0 1 0 0 0,0-1 0 0 0,0 1 0 0 0,0-1 0 0 0,0 1 0 0 0,-1-1 0 0 0,1 1 0 0 0,-1 0 0 0 0,1-1 1 0 0,-1 1-1 0 0,1 0 0 0 0,-1-1 0 0 0,0 1 0 0 0,0 0-13 0 0,0 5 55 0 0,0-4-36 0 0,-1-1 1 0 0,1 0-1 0 0,0 0 0 0 0,0 1 0 0 0,1-1 1 0 0,-1 0-1 0 0,0 0 0 0 0,1 1 0 0 0,0-1 1 0 0,0 1-20 0 0,4 5 72 0 0,1 2 45 0 0,-4 7 38 0 0,2 7 5 0 0,6-1 40 0 0,-6-11-97 0 0,-4 5-13 0 0,2 0-11 0 0,4-4 0 0 0,-5-11-67 0 0,0-1 0 0 0,0 1 0 0 0,-1-1 1 0 0,1 1-1 0 0,0 0 0 0 0,-1-1 0 0 0,1 1 0 0 0,-1 0 0 0 0,1-1 0 0 0,-1 1 0 0 0,0 0 1 0 0,0 0-1 0 0,0-1 0 0 0,0 1-12 0 0,1 5 28 0 0,0-1 0 0 0,0 1 1 0 0,1-1-1 0 0,0 1 0 0 0,0-1 0 0 0,1 0 1 0 0,0 0-1 0 0,0 0 0 0 0,2 3-28 0 0,2 5 57 0 0,-4 2 12 0 0,-3-15-64 0 0,0 0 0 0 0,-1-1 0 0 0,1 1 0 0 0,1 0 0 0 0,-1 0 0 0 0,0 0 0 0 0,0 0 0 0 0,0 0 0 0 0,0 0 0 0 0,1-1 0 0 0,-1 1 0 0 0,0 0 0 0 0,1 0 0 0 0,-1 0 0 0 0,1 0-5 0 0,5 3 46 0 0,-5-3-42 0 0,-1-1-1 0 0,1 0 0 0 0,-1 0 1 0 0,1 1-1 0 0,-1-1 0 0 0,1 0 1 0 0,-1 1-1 0 0,0-1 0 0 0,1 0 1 0 0,-1 1-1 0 0,0-1 0 0 0,1 0 1 0 0,-1 1-1 0 0,0-1 0 0 0,0 1 1 0 0,1-1-1 0 0,-1 1 0 0 0,0-1 1 0 0,0 1-1 0 0,0-1 0 0 0,1 1 1 0 0,-1-1-1 0 0,0 1 0 0 0,0-1 1 0 0,0 1-1 0 0,0-1 0 0 0,0 1 1 0 0,0-1-1 0 0,0 1 0 0 0,0-1 1 0 0,0 1-1 0 0,-1 0-3 0 0,1 0-119 0 0,0 0 43 0 0,0 1 38 0 0,0-1 33 0 0,0 2 59 0 0,0 0 61 0 0,0 8 413 0 0,0-7-360 0 0,0-1-125 0 0,0-1-39 0 0,0 0-48 0 0,0 0-53 0 0,0 0-43 0 0,0 0-56 0 0,0-1-60 0 0,0 1-67 0 0,0-1-72 0 0,0 0-77 0 0,0 0-84 0 0,0 0-88 0 0,0-14-28 0 0</inkml:trace>
  <inkml:trace contextRef="#ctx0" brushRef="#br0" timeOffset="826.43">410 494 6592 0 0,'0'0'149'0'0,"0"0"23"0"0,0 0 11 0 0,3-3-30 0 0,0-1-123 0 0,-2 3-31 0 0,-1 1 1 0 0,0-1-1 0 0,1 1 0 0 0,-1-1 1 0 0,1 1-1 0 0,-1-1 1 0 0,1 1-1 0 0,-1-1 1 0 0,1 1-1 0 0,-1 0 1 0 0,1-1-1 0 0,0 1 1 0 0,-1 0-1 0 0,1-1 1 0 0,-1 1-1 0 0,1 0 1 0 0,0 0 0 0 0,11-2 27 0 0,9 1 68 0 0,-19 1-26 0 0,0 0 0 0 0,-1 0 0 0 0,1 0 0 0 0,0-1-1 0 0,-1 1 1 0 0,1-1 0 0 0,0 1 0 0 0,-1-1 0 0 0,1 1 0 0 0,-1-1 0 0 0,1 0 0 0 0,-1 0 0 0 0,2 0-69 0 0,8-5 532 0 0,-3 4-214 0 0,1 1 49 0 0,7-1 67 0 0,25-13 704 0 0,-31 12-907 0 0,0-1-32 0 0,-1 0-43 0 0,1 2-51 0 0,6-1 117 0 0,1 0-28 0 0,0-1-65 0 0,-11 1-94 0 0,1 1 1 0 0,0 1-1 0 0,0 0 0 0 0,0 0 1 0 0,0 0-1 0 0,0 1-35 0 0,1-1 47 0 0,1 1-97 0 0,-2-1-88 0 0,1 0-78 0 0,-1-1-72 0 0,0 1-62 0 0,0-1-53 0 0,0 0-46 0 0,3 0-285 0 0,-1 0-53 0 0,7 0-742 0 0,4 1-875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4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0 133 5280 0 0,'0'0'152'0'0,"3"0"0"0"0,19 0-187 0 0,-6 0 75 0 0,-2 0 70 0 0,0 0 97 0 0,-2 0 60 0 0,-1 0 101 0 0,1 0 116 0 0,-7 0-193 0 0,1 0 34 0 0,2-1 31 0 0,-1-1-69 0 0,0-2-12 0 0,1-3 47 0 0,-3 5 171 0 0,4 0-171 0 0,3-4 45 0 0,2-1-2 0 0,-2 5-79 0 0,-12 2-271 0 0,1 1 0 0 0,-1-1 0 0 0,1 0 0 0 0,-1 0 0 0 0,1 0 0 0 0,-1 0 0 0 0,1 0 0 0 0,-1 0 0 0 0,1 0 0 0 0,-1 0 0 0 0,1-1 0 0 0,0 1 0 0 0,-1 0 0 0 0,1 0 0 0 0,-1 0 0 0 0,0 0 0 0 0,1-1 0 0 0,-1 1 0 0 0,1 0 0 0 0,-1 0 0 0 0,1-1 0 0 0,-1 1 0 0 0,0 0 0 0 0,1-1 0 0 0,-1 1 0 0 0,1-1 0 0 0,-1 1 0 0 0,0 0 0 0 0,0-1 0 0 0,1 1 0 0 0,-1-1 0 0 0,0 0-15 0 0,5-5 230 0 0,6 0 88 0 0,-6-5-140 0 0,2 6-99 0 0,-6 5-74 0 0,-1 0-1 0 0,1 0 0 0 0,-1 0 0 0 0,0-1 0 0 0,1 1 0 0 0,-1 0 0 0 0,0 0 1 0 0,1-1-1 0 0,-1 1 0 0 0,0 0 0 0 0,1-1 0 0 0,-1 1 0 0 0,0 0 0 0 0,1-1 0 0 0,-1 1 1 0 0,0-1-1 0 0,0 1 0 0 0,0 0 0 0 0,1-1 0 0 0,-1 1 0 0 0,0-1 0 0 0,0 1 1 0 0,0 0-1 0 0,0-1 0 0 0,0 1 0 0 0,0-1 0 0 0,0 1 0 0 0,0-1 0 0 0,0 1 0 0 0,0 0 1 0 0,0-1-5 0 0,0-2 90 0 0,0 0-31 0 0,0-27 40 0 0,-1 24-78 0 0,0 2 38 0 0,-6-2 139 0 0,4 6-127 0 0,0-1-1 0 0,1 1 1 0 0,-1 0-1 0 0,0 0 1 0 0,0 0-1 0 0,0 0 1 0 0,0 0-71 0 0,-14 1 173 0 0,8 0-13 0 0,-3 3 221 0 0,8 0-245 0 0,0-1-53 0 0,0 1-87 0 0,4-4 4 0 0,-3 3 25 0 0,0-1 0 0 0,1 0 0 0 0,-1 0 0 0 0,-1 0 0 0 0,1-1 0 0 0,-1 1-25 0 0,2-1 9 0 0,0 0 0 0 0,0 0 0 0 0,0 0 0 0 0,0 0 0 0 0,0 0 0 0 0,1 0 0 0 0,-1 1 0 0 0,0-1 0 0 0,1 1 0 0 0,-1-1 0 0 0,1 1 0 0 0,0 0 0 0 0,-1 0-9 0 0,-3 9 46 0 0,4-9-31 0 0,0 1 1 0 0,0-1-1 0 0,-1 0 1 0 0,1 1-1 0 0,-1-1 1 0 0,1 0-1 0 0,-1 0 0 0 0,0 0 1 0 0,1 0-16 0 0,-13 14 127 0 0,8-2 1 0 0,-5-9 16 0 0,6 9 69 0 0,0-6-95 0 0,-1 3 54 0 0,3 3 45 0 0,3-4-43 0 0,-1 7-36 0 0,1-15-130 0 0,0-1 1 0 0,0 0-1 0 0,0 1 1 0 0,0-1-1 0 0,0 0 1 0 0,1 1-1 0 0,-1-1 1 0 0,0 0-1 0 0,1 1 1 0 0,-1-1-1 0 0,1 0 1 0 0,-1 1-1 0 0,1-1-8 0 0,10 5 66 0 0,-4 5-16 0 0,-7-10-49 0 0,1 0 0 0 0,-1 1 0 0 0,0-1 0 0 0,1 0 0 0 0,0 0-1 0 0,-1 0 1 0 0,1 0 0 0 0,0 0 0 0 0,-1 0 0 0 0,1-1-1 0 0,0 1 1 0 0,0 0 0 0 0,0 0 0 0 0,0-1 0 0 0,0 1 0 0 0,0 0-1 0 0,1 0 0 0 0,-1-1 0 0 0,0 1 0 0 0,1-1 0 0 0,-1 0 0 0 0,1 0 0 0 0,-1 1 0 0 0,1-1 0 0 0,-1 0 0 0 0,1 0 0 0 0,0 0 0 0 0,-1 0-1 0 0,1 0-1 0 0,-1 0 1 0 0,1 0-1 0 0,-1 0 0 0 0,1 0 1 0 0,-1 1-1 0 0,0-1 1 0 0,1 0-1 0 0,-1 1 1 0 0,1-1 1 0 0,6 6-28 0 0,-7-5 25 0 0,1 0 0 0 0,-1 0 0 0 0,1-1 0 0 0,0 1 0 0 0,-1 0 0 0 0,1 0 0 0 0,-1-1 0 0 0,1 1 0 0 0,0-1 0 0 0,0 0 0 0 0,-1 1 0 0 0,1-1 0 0 0,0 0 0 0 0,0 0 0 0 0,0 0 3 0 0,8 1 0 0 0,-6-1 1 0 0,0 1 0 0 0,0-1 0 0 0,0 0 1 0 0,-1-1-1 0 0,1 1 0 0 0,0-1 0 0 0,0 1 0 0 0,-1-1 0 0 0,3-1-1 0 0,-1 1 17 0 0,8-4-32 0 0,0 2-90 0 0,2 0-113 0 0,-7 2 60 0 0,0 1-37 0 0,-1 0 2 0 0,2 0-33 0 0,9 0-178 0 0,-12 0 223 0 0,0 0-46 0 0,0-1-6 0 0,-1 1-49 0 0,1-1-58 0 0,0 0-64 0 0,-2 0 58 0 0,0 0-43 0 0,1 0-37 0 0,-1 0-34 0 0,8-3-749 0 0,5-2-767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5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1 5584 0 0,'0'0'165'0'0,"-3"0"-10"0"0,-11 0-95 0 0,-3 0-128 0 0,12 0 106 0 0,3 0 22 0 0,-1 0 36 0 0,0 0 43 0 0,-2 0 49 0 0,4 0-153 0 0,1 0-1 0 0,-1 0 0 0 0,0 0 1 0 0,1 0-1 0 0,-1 0 1 0 0,0 1-1 0 0,1-1 1 0 0,-1 0-1 0 0,0 0 1 0 0,1 1-1 0 0,-1-1 0 0 0,1 0 1 0 0,-1 1-1 0 0,1-1 1 0 0,-1 1-1 0 0,1-1 1 0 0,-1 1-1 0 0,1-1 1 0 0,-1 1-1 0 0,1-1 0 0 0,-1 1 1 0 0,1-1-1 0 0,-1 1-34 0 0,1 0 35 0 0,0-1-1 0 0,-1 1 1 0 0,1-1-1 0 0,-1 1 1 0 0,1-1-1 0 0,0 1 1 0 0,-1-1-1 0 0,1 1 1 0 0,-1-1-1 0 0,0 1 1 0 0,1-1-1 0 0,-1 0 1 0 0,1 1-1 0 0,-1-1 1 0 0,0 0-1 0 0,1 0 1 0 0,-1 1-1 0 0,0-1 0 0 0,1 0 1 0 0,-1 0-1 0 0,0 0 1 0 0,1 0-1 0 0,-1 0-34 0 0,-5 3 432 0 0,3 0-327 0 0,0 0 55 0 0,-9 9 396 0 0,8-7-359 0 0,1-1-89 0 0,1-1-94 0 0,0 2 72 0 0,1-4-68 0 0,1 0 0 0 0,0-1 0 0 0,-1 1 0 0 0,1-1 0 0 0,0 1 0 0 0,-1 0 0 0 0,1-1 0 0 0,0 1 0 0 0,-1-1 1 0 0,1 1-1 0 0,-1-1 0 0 0,1 1 0 0 0,-1-1 0 0 0,1 1 0 0 0,-1-1 0 0 0,0 1 0 0 0,1-1 0 0 0,-1 0 1 0 0,0 1-1 0 0,1-1 0 0 0,-1 0 0 0 0,0 1-18 0 0,-4 1 68 0 0,-5 7 75 0 0,9-8-113 0 0,1 0 0 0 0,-1 1-1 0 0,0-1 1 0 0,1 1 0 0 0,0-1 0 0 0,-1 1-1 0 0,1 0 1 0 0,0-1 0 0 0,0 2-30 0 0,0 0 37 0 0,-1-1-1 0 0,1 0 1 0 0,0 1 0 0 0,-1-1-1 0 0,0 0 1 0 0,1 1 0 0 0,-1-1-1 0 0,0 1-36 0 0,-13 21 302 0 0,0 1-5 0 0,14-23-272 0 0,-1-1 0 0 0,1 1 0 0 0,-1 0 0 0 0,1 0 0 0 0,-1 0 0 0 0,1 0 0 0 0,0 0 0 0 0,0 0 0 0 0,0 0 0 0 0,0 0 0 0 0,1 1-25 0 0,-1-1 24 0 0,0 0 0 0 0,0 0 0 0 0,0 0 0 0 0,0 0 0 0 0,0 0 0 0 0,0 0 0 0 0,0 0 0 0 0,-1 0 0 0 0,1 0 0 0 0,-1 0 0 0 0,0 1-24 0 0,-4 5 83 0 0,4-6-69 0 0,0-1-1 0 0,0 1 0 0 0,0-1 1 0 0,0 1-1 0 0,1-1 0 0 0,-1 1 1 0 0,0-1-1 0 0,1 1 1 0 0,-1 0-1 0 0,1-1 0 0 0,0 1 1 0 0,0 0-1 0 0,-1 0 0 0 0,1 0-13 0 0,0 19 94 0 0,0 4-18 0 0,0-23-68 0 0,0 0 1 0 0,1 0 0 0 0,-1 0 0 0 0,0 0 0 0 0,1 0 0 0 0,-1 0 0 0 0,1 0 0 0 0,-1 0-1 0 0,1 0 1 0 0,0 0 0 0 0,0-1 0 0 0,0 1 0 0 0,1 1-9 0 0,-1-1 7 0 0,0-1 0 0 0,0 1 0 0 0,0-1 0 0 0,-1 1 1 0 0,1-1-1 0 0,0 1 0 0 0,-1 0 0 0 0,1-1 0 0 0,-1 1 0 0 0,0 0 0 0 0,0-1 0 0 0,1 1 1 0 0,-1 1-8 0 0,0-1 7 0 0,2 24 97 0 0,-2-25-100 0 0,0 1 0 0 0,1-1 0 0 0,-1 0 1 0 0,1 0-1 0 0,-1 0 0 0 0,1 0 0 0 0,-1 0 1 0 0,1 0-1 0 0,0 0 0 0 0,-1 0 0 0 0,1-1 1 0 0,0 1-1 0 0,0 0 0 0 0,0 0 1 0 0,0 0-1 0 0,-1-1 0 0 0,1 1 0 0 0,0-1 1 0 0,1 1-5 0 0,12 5 64 0 0,-9 5 0 0 0,9-6-11 0 0,-6 0-43 0 0,-6-4-4 0 0,-1 0-1 0 0,1 0 1 0 0,-1 0 0 0 0,1 0 0 0 0,-1 0-1 0 0,1-1 1 0 0,-1 1 0 0 0,1-1 0 0 0,0 1-1 0 0,0-1 1 0 0,-1 0 0 0 0,1 1 0 0 0,0-1 0 0 0,0 0-6 0 0,4 0 11 0 0,0-1 0 0 0,0 1 0 0 0,0-1 0 0 0,0-1 1 0 0,1 1-12 0 0,12-6-63 0 0,-13 5 12 0 0,1 0-46 0 0,-1 1 35 0 0,9-1-38 0 0,-9 2 32 0 0,-1 0-61 0 0,0 0-94 0 0,-3 0 66 0 0,1-1-36 0 0,-1 0-40 0 0,1 0-44 0 0,0 0-167 0 0,1-2-96 0 0,0 0-105 0 0,0-1-115 0 0,2-2-620 0 0,3-3-780 0 0,-8 8 1782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21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67 5904 0 0,'0'0'132'0'0,"-2"-3"17"0"0,-9-8 11 0 0,8 8-71 0 0,0 2-35 0 0,0 0-25 0 0,0 2-30 0 0,-2-2-3 0 0,1-6 4 0 0,4 6 0 0 0,-1 1 0 0 0,1-1 0 0 0,0 1 0 0 0,0-1 0 0 0,-1 1 0 0 0,1 0 0 0 0,0-1 0 0 0,-1 1 0 0 0,1 0 0 0 0,-1-1 0 0 0,1 1 0 0 0,0 0 0 0 0,-1-1 0 0 0,1 1 0 0 0,-1 0 0 0 0,1-1 0 0 0,-1 1 0 0 0,1 0 0 0 0,-1 0 0 0 0,1 0 0 0 0,-1 0 0 0 0,1 0 0 0 0,-1-1 0 0 0,1 1 0 0 0,-1 0 0 0 0,1 0 0 0 0,-1 0 0 0 0,1 0 0 0 0,-1 0 0 0 0,1 1 0 0 0,-1-1 0 0 0,0 0 0 0 0,1 0 6 0 0,-1 0 0 0 0,0 0 0 0 0,0 0 0 0 0,1 0 0 0 0,-1 0 0 0 0,0 0 0 0 0,1 0 0 0 0,-1-1 0 0 0,0 1 0 0 0,1 0 0 0 0,-1 0 0 0 0,0-1 0 0 0,1 1 0 0 0,-1 0 0 0 0,0-1 0 0 0,1 1 0 0 0,-1 0-1 0 0,1-1 1 0 0,-1 1-6 0 0,-2-4 119 0 0,1 1 84 0 0,1 2-56 0 0,-1-1 37 0 0,-1 1 42 0 0,0 0 45 0 0,0 1 50 0 0,-2-1 55 0 0,0 1-128 0 0,1-1-41 0 0,-2-2 41 0 0,0 0-49 0 0,-8-4 194 0 0,2 5-56 0 0,-36 2 1077 0 0,27 0-832 0 0,-2 0 12 0 0,1 0-80 0 0,21 0-501 0 0,0 0 1 0 0,0 0-1 0 0,1 0 1 0 0,-1 0 0 0 0,0 0-1 0 0,1 0 1 0 0,-1 0-1 0 0,0 1 1 0 0,1-1 0 0 0,-1 0-1 0 0,0 0 1 0 0,1 0 0 0 0,-1 1-1 0 0,0-1 1 0 0,1 1-1 0 0,-1-1 1 0 0,1 0 0 0 0,-1 1-1 0 0,0-1 1 0 0,1 1-1 0 0,-1-1 1 0 0,1 1 0 0 0,-1-1-1 0 0,1 1 1 0 0,0 0-1 0 0,-1-1-13 0 0,1 1 12 0 0,-1 0-1 0 0,1-1 0 0 0,0 1 0 0 0,-1-1 1 0 0,1 1-1 0 0,-1-1 0 0 0,1 1 1 0 0,-1-1-1 0 0,0 1 0 0 0,1-1 0 0 0,-1 0 1 0 0,1 1-1 0 0,-1-1 0 0 0,0 0 0 0 0,1 1 1 0 0,-1-1-1 0 0,0 0 0 0 0,1 0 0 0 0,-1 0 1 0 0,0 0-1 0 0,1 1 0 0 0,-1-1 0 0 0,0 0 1 0 0,0 0-1 0 0,1 0 0 0 0,-1-1-11 0 0,0 1 8 0 0,1 0 0 0 0,-1 0 0 0 0,1 0-1 0 0,-1 0 1 0 0,1 0 0 0 0,-1 0 0 0 0,1 0-1 0 0,-1 0 1 0 0,1 0 0 0 0,-1 0 0 0 0,1 0 0 0 0,-1 0-1 0 0,1 1 1 0 0,-1-1 0 0 0,1 0 0 0 0,-1 0-1 0 0,1 0 1 0 0,-1 1 0 0 0,1-1 0 0 0,-1 0-1 0 0,1 0 1 0 0,0 1 0 0 0,-1-1 0 0 0,1 1 0 0 0,-1-1-1 0 0,1 0 1 0 0,0 1 0 0 0,0-1 0 0 0,-1 1-1 0 0,1-1 1 0 0,0 0 0 0 0,-1 1-8 0 0,-3 6 106 0 0,-8 0-3 0 0,11-7-98 0 0,0 1 0 0 0,0-1 0 0 0,0 1 0 0 0,0-1 0 0 0,0 1 0 0 0,0-1 0 0 0,0 1 0 0 0,0 0 0 0 0,0 0 0 0 0,0-1 0 0 0,0 1 0 0 0,0 0 0 0 0,1 0 0 0 0,-1 0 0 0 0,0 0 0 0 0,0 0-5 0 0,-4 13 72 0 0,-6-9-12 0 0,6 9-32 0 0,0-6 3 0 0,3-6-26 0 0,1-1-1 0 0,1 1 1 0 0,-1-1 0 0 0,0 1-1 0 0,0-1 1 0 0,1 1-1 0 0,-1 0 1 0 0,0-1 0 0 0,1 1-1 0 0,0 0 1 0 0,-1-1-1 0 0,1 1 1 0 0,0 0 0 0 0,0 0-5 0 0,-3 14 62 0 0,-3-3-44 0 0,-4 10-18 0 0,5-12 0 0 0,-2 8 14 0 0,5 0 25 0 0,2 57-28 0 0,0-60-10 0 0,0-12-3 0 0,0 0 0 0 0,0 0 0 0 0,0 0 0 0 0,0 0 0 0 0,1 1 0 0 0,0-1 1 0 0,0 0 1 0 0,10 18-48 0 0,-6 8 22 0 0,1-14 0 0 0,-5-13 21 0 0,1 0 1 0 0,-1 1-1 0 0,0-1 1 0 0,0 0-1 0 0,-1 1 1 0 0,1-1-1 0 0,-1 0 1 0 0,1 1 0 0 0,-1 2 4 0 0,0-3 0 0 0,0-1 1 0 0,0 1-1 0 0,0-1 1 0 0,0 1-1 0 0,0-1 1 0 0,1 1-1 0 0,-1-1 1 0 0,1 0 0 0 0,0 1-1 0 0,0-1 1 0 0,-1 0-1 0 0,2 1 1 0 0,-1-1-1 0 0,0 0 1 0 0,0 0 0 0 0,1 0-1 0 0,-1 0 1 0 0,1 0-1 0 0,0 1 0 0 0,0-1 4 0 0,0 0 1 0 0,-1 0-1 0 0,1 0 0 0 0,-1 1 1 0 0,0-1-1 0 0,0 1 0 0 0,0-1 0 0 0,0 1 1 0 0,0-1-1 0 0,0 1 0 0 0,-1-1 0 0 0,1 2-4 0 0,6 17 33 0 0,-6-20-27 0 0,-1 0-1 0 0,1 0 1 0 0,0-1-1 0 0,0 1 1 0 0,0 0-1 0 0,-1 0 0 0 0,1 0 1 0 0,0-1-1 0 0,0 1 1 0 0,0 0-1 0 0,1 0-5 0 0,3 1 20 0 0,-4-2-15 0 0,0 0-1 0 0,-1 1 0 0 0,1-1 1 0 0,0 0-1 0 0,-1 1 0 0 0,1-1 1 0 0,-1 1-1 0 0,1-1 1 0 0,0 0-1 0 0,-1 1 0 0 0,1-1 1 0 0,-1 1-1 0 0,1-1 0 0 0,-1 1 1 0 0,0 0-1 0 0,1-1 0 0 0,-1 1 1 0 0,0-1-1 0 0,1 1 0 0 0,-1 0 1 0 0,0-1-1 0 0,1 2-4 0 0,1 3 18 0 0,-1-4-14 0 0,-1 0 0 0 0,1-1 0 0 0,-1 1 1 0 0,1 0-1 0 0,0 0 0 0 0,-1 0 1 0 0,1 0-1 0 0,0-1 0 0 0,0 1 0 0 0,0 0 1 0 0,0-1-1 0 0,0 1 0 0 0,-1 0 1 0 0,1-1-1 0 0,0 1 0 0 0,0-1 1 0 0,0 0-1 0 0,0 1 0 0 0,1-1 0 0 0,-1 0 1 0 0,0 0-1 0 0,0 1 0 0 0,0-1 1 0 0,0 0-1 0 0,0 0 0 0 0,1 0-4 0 0,1 0 12 0 0,-1 0 0 0 0,0 0 0 0 0,1 1 0 0 0,-1-1 0 0 0,1 1 0 0 0,-1 0 1 0 0,0 0-1 0 0,1 0-12 0 0,3 2 22 0 0,-5-2-13 0 0,1 0 0 0 0,0 0 0 0 0,0 0 0 0 0,0 0 0 0 0,0 0 0 0 0,0 0 0 0 0,0-1 0 0 0,0 1 0 0 0,0-1 0 0 0,0 1 0 0 0,0-1 0 0 0,0 0 0 0 0,0 0 0 0 0,0 0 0 0 0,0 0 0 0 0,0 0 0 0 0,0 0 0 0 0,1-1 0 0 0,-1 1-9 0 0,53-28 384 0 0,-42 25-320 0 0,-10 3-49 0 0,-1-1 1 0 0,0 1-1 0 0,1-1 0 0 0,-1 0 1 0 0,0 0-1 0 0,1 0 0 0 0,-1 0 1 0 0,0 0-1 0 0,0 0 0 0 0,0 0 1 0 0,0-1-1 0 0,0 1 0 0 0,0-1 1 0 0,0 0-16 0 0,18-18 174 0 0,0 1-46 0 0,3-5-24 0 0,-4 3 8 0 0,0-6 3 0 0,-5 4-23 0 0,-12 19-85 0 0,0 0 0 0 0,0-1 0 0 0,0 0 0 0 0,0 1-1 0 0,-1-1 1 0 0,0 0 0 0 0,1-2-7 0 0,3-14 44 0 0,1 6-26 0 0,-5 11-11 0 0,1 1 0 0 0,-1-1 0 0 0,0 1 0 0 0,0-1 0 0 0,-1 1 0 0 0,1-1 0 0 0,-1 0 0 0 0,1 0 0 0 0,-1 0-7 0 0,0-2 3 0 0,1 0-1 0 0,0 0 0 0 0,0 0 1 0 0,0 0-1 0 0,1 0 0 0 0,0 0-2 0 0,0 1 0 0 0,0-1 0 0 0,-1 1 0 0 0,0 0 0 0 0,0 0-1 0 0,0-6 1 0 0,-1 8 3 0 0,0 1 0 0 0,0-1 0 0 0,0 0-1 0 0,-1 0 1 0 0,1 0 0 0 0,-1 0-1 0 0,0 1 1 0 0,0-1 0 0 0,0 0-1 0 0,0 1 1 0 0,0-1 0 0 0,-1 0-3 0 0,1 1 3 0 0,0-1 1 0 0,0 1-1 0 0,0 0 1 0 0,0-1-1 0 0,1 1 1 0 0,-1 0-1 0 0,0-1 1 0 0,1 1 0 0 0,0-1-1 0 0,0 1 1 0 0,0-1-1 0 0,0 0-3 0 0,0-9 35 0 0,1 8-33 0 0,-1 1 0 0 0,0 0 0 0 0,0-1-1 0 0,0 1 1 0 0,0 0 0 0 0,-1-1 0 0 0,1 1 0 0 0,-1 0 0 0 0,0 0-1 0 0,0-1-1 0 0,-5-4 1 0 0,0-2 15 0 0,4-21 31 0 0,2 17-59 0 0,0 11-46 0 0,3 6 3 0 0,-1-1 58 0 0,3 2-19 0 0,-1 0 1 0 0,0 1-1 0 0,0-1 1 0 0,0 1-1 0 0,0 1 16 0 0,1 5 0 0 0,-4-9 0 0 0,0 1 0 0 0,0-1 0 0 0,1 0 0 0 0,-1 0 0 0 0,0 1 0 0 0,1-1 0 0 0,0 0 0 0 0,-1 0 0 0 0,1 0 0 0 0,4 5 0 0 0,0 1 0 0 0,-1 0 0 0 0,0 1 0 0 0,0-1 0 0 0,-1 1 0 0 0,0 0 0 0 0,1 3 0 0 0,5 11 0 0 0,22 45 0 0 0,-10-19 36 0 0,5 19 30 0 0,-19-48-23 0 0,1 0 1 0 0,0-1-1 0 0,12 18-43 0 0,-13-23 37 0 0,-1 0-1 0 0,-1 0 0 0 0,4 12-36 0 0,11 23 86 0 0,-7-22-21 0 0,-7-14-22 0 0,0-1 0 0 0,-1 1 0 0 0,-1 0 0 0 0,2 8-43 0 0,-1 12 90 0 0,-5-30-77 0 0,2 10 53 0 0,0 1 1 0 0,0-1-1 0 0,-1 0 0 0 0,-1 10-66 0 0,0-15 47 0 0,-1 1-1 0 0,1-1 1 0 0,1 0-1 0 0,0 1 1 0 0,1 2-47 0 0,-1-4 35 0 0,0 1-1 0 0,-1-1 1 0 0,0 1 0 0 0,0 0 0 0 0,0 2-35 0 0,-1 6 48 0 0,0-8-19 0 0,1 0 0 0 0,-2 0 0 0 0,1 0 0 0 0,-1 0 0 0 0,-1 1-29 0 0,-3 9 50 0 0,3-11-15 0 0,0 0 0 0 0,0 0 0 0 0,1 0 0 0 0,0 0-1 0 0,0 3-34 0 0,-1 9 114 0 0,-5 0-24 0 0,3-8-38 0 0,-1 5 44 0 0,4-12-76 0 0,-1 1 1 0 0,1-1 0 0 0,-1 0-1 0 0,1 0 1 0 0,-1-1 0 0 0,0 1-1 0 0,-1 0 1 0 0,1 0 0 0 0,-3 2-21 0 0,-5 5 70 0 0,5-6-29 0 0,-39 35 221 0 0,40-37-244 0 0,1 0-1 0 0,-1-1 1 0 0,0 1-1 0 0,-1-1 1 0 0,1 0-1 0 0,-2 0-17 0 0,-7 3 58 0 0,-10 2 18 0 0,17-5-59 0 0,-1 0 1 0 0,1-1 0 0 0,-1 0 0 0 0,0 0 0 0 0,0-1-1 0 0,-2 1-17 0 0,-86-1 182 0 0,91 0-181 0 0,1-1 0 0 0,0 1 0 0 0,-1 0 0 0 0,1-1 0 0 0,0 0 0 0 0,-1 1 0 0 0,1-1 0 0 0,0-1 0 0 0,0 1 0 0 0,-3-2-1 0 0,-4-1 0 0 0,-40-13 0 0 0,45 15-12 0 0,0 0-1 0 0,0 0 0 0 0,0-1 1 0 0,0 0-1 0 0,0 0 0 0 0,0 0 1 0 0,1-1-1 0 0,0 0 0 0 0,-4-2 13 0 0,0-4-68 0 0,-1 1-43 0 0,1 1-37 0 0,0-1-53 0 0,5 6-15 0 0,1 1 66 0 0,0-1 56 0 0,0 1 45 0 0,0-2 35 0 0,-2-5 92 0 0,3 5-86 0 0,1 0-69 0 0,-1 0-94 0 0,1 2 37 0 0,0 0-35 0 0,0 0-41 0 0,0 0-43 0 0,0-1-48 0 0,0 1-51 0 0,0 0-55 0 0,0-1-60 0 0,0 0-169 0 0,0 0-95 0 0,0 0-101 0 0,0 0-108 0 0,0-4-1316 0 0,0-3-1272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5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50 5696 0 0,'0'0'132'0'0,"0"0"17"0"0,0-3 10 0 0,0-3-53 0 0,0 1-7 0 0,0 2 92 0 0,0 1-40 0 0,0-1 50 0 0,0 0-89 0 0,0 0 6 0 0,0 1-14 0 0,0 2-95 0 0,0 0 0 0 0,0 0 0 0 0,0 0 0 0 0,0-1-1 0 0,0 1 1 0 0,0 0 0 0 0,0 0 0 0 0,0 0 0 0 0,0 0-1 0 0,0 0 1 0 0,0 0 0 0 0,0 0 0 0 0,0 0 0 0 0,0 0-1 0 0,0 0 1 0 0,0-1 0 0 0,0 1 0 0 0,0 0 0 0 0,0 0-1 0 0,0 0 1 0 0,0 0 0 0 0,0 0 0 0 0,0 0 0 0 0,0 0-1 0 0,-1 0 1 0 0,1 0 0 0 0,0 0 0 0 0,0 0 0 0 0,0-1-1 0 0,0 1 1 0 0,0 0 0 0 0,0 0 0 0 0,0 0-1 0 0,0 0 1 0 0,0 0 0 0 0,0 0 0 0 0,0 0 0 0 0,0 0-1 0 0,-1 0 1 0 0,1 0 0 0 0,0 0 0 0 0,0 0 0 0 0,0 0-1 0 0,0 0 1 0 0,0 0 0 0 0,0 0 0 0 0,0 0 0 0 0,0 0-1 0 0,0 0 1 0 0,0 0 0 0 0,-1 0 0 0 0,1 0 0 0 0,0 0-1 0 0,0 0 1 0 0,0 0 0 0 0,0 0 0 0 0,0 0-9 0 0,-5 0 295 0 0,-13-1 462 0 0,10 2-458 0 0,0 0-52 0 0,5 0-173 0 0,1 0-42 0 0,-3 13 333 0 0,1-9-247 0 0,-15 17 303 0 0,10-14-266 0 0,1-1-64 0 0,1-3-65 0 0,0-1-3 0 0,6-2-21 0 0,1-1 0 0 0,-1 0 0 0 0,0 1 1 0 0,1-1-1 0 0,-1 0 0 0 0,1 1 0 0 0,-1-1 0 0 0,0 1 0 0 0,1-1 0 0 0,-1 1 1 0 0,1-1-1 0 0,-1 1 0 0 0,1 0 0 0 0,0-1 0 0 0,-1 1 0 0 0,1-1 0 0 0,-1 1 1 0 0,1 0-1 0 0,0-1 0 0 0,0 1 0 0 0,-1 0 0 0 0,1 0 0 0 0,0-1 0 0 0,0 1 0 0 0,0 0 1 0 0,0 0-1 0 0,0 0-2 0 0,-1 1 4 0 0,-3 8 14 0 0,-5 5-33 0 0,3-4 19 0 0,0 0 41 0 0,2-2 20 0 0,0 0 37 0 0,2-1-56 0 0,-6 16 172 0 0,5 10 127 0 0,2-17-257 0 0,0-9-41 0 0,1-1 0 0 0,-1 1 1 0 0,2 0-1 0 0,-1-1 0 0 0,1 1 0 0 0,0-1 1 0 0,1 5-48 0 0,9 12 74 0 0,0-7 31 0 0,5-3-51 0 0,-10-9-7 0 0,-2-2 65 0 0,-1-2-48 0 0,7-2-6 0 0,-8 1-16 0 0,11 0 63 0 0,-10 0-81 0 0,0 0 0 0 0,1 0 1 0 0,-1 0-1 0 0,0 0 0 0 0,0 0 0 0 0,1-1 1 0 0,-1 1-1 0 0,0-1 0 0 0,0 0 1 0 0,3-1-25 0 0,9-10 166 0 0,-7 5-47 0 0,0 1 0 0 0,1-1 0 0 0,0 1 0 0 0,5-2-119 0 0,11-8 193 0 0,-3-2-58 0 0,0-9-7 0 0,25-9 94 0 0,-34 24-204 0 0,11-12-12 0 0,-22 22-6 0 0,-1 0-1 0 0,0 1 1 0 0,0-1 0 0 0,0 0-1 0 0,0 0 1 0 0,0 0 0 0 0,0 1-1 0 0,-1-1 1 0 0,1 0 0 0 0,0 0 0 0 0,-1 0-1 0 0,0 0 1 0 0,1 0 0 0 0,-1-1 0 0 0,0 1 2 0 0,0 0 0 0 0,1 0 1 0 0,-1 0-1 0 0,1 1 0 0 0,-1-1 1 0 0,1 0-1 0 0,0 0 0 0 0,0 1 0 0 0,-1-1 1 0 0,1 0-1 0 0,1 0-2 0 0,-1 1 2 0 0,0 0-1 0 0,-1 0 1 0 0,1 0 0 0 0,0 0-1 0 0,-1 0 1 0 0,1 0-1 0 0,-1 0 1 0 0,1 0 0 0 0,-1 0-1 0 0,0 0 1 0 0,1 0-1 0 0,-1 0 1 0 0,0-1 0 0 0,0 1-1 0 0,0 0 1 0 0,0 0-1 0 0,0 0 1 0 0,0 0 0 0 0,0-1-1 0 0,0 1 1 0 0,0 0-1 0 0,-1 0 1 0 0,1 0 0 0 0,0-1-2 0 0,-6-6-1 0 0,5 6 0 0 0,0 1 0 0 0,0-1 1 0 0,0 1-1 0 0,1-1 0 0 0,-1 0 0 0 0,0 1 0 0 0,1-1 0 0 0,-1 0 0 0 0,1 1 0 0 0,-1-1 0 0 0,1-2 1 0 0,-3-1-55 0 0,-3-1 50 0 0,0 0-51 0 0,-2-2-65 0 0,-5-5-132 0 0,-5-5-162 0 0,9 9 201 0 0,6 6 7 0 0,1 3 36 0 0,0 0 102 0 0,1 0 1 0 0,-1 0 0 0 0,1-1 0 0 0,0 1-1 0 0,-1 0 1 0 0,1-1 0 0 0,0 1 0 0 0,-1-1-1 0 0,1 1 1 0 0,-1-1 68 0 0,-10-8-603 0 0,10 6-99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6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83 8032 0 0,'3'3'182'0'0,"-1"-1"-167"0"0,3 3 92 0 0,9 9 269 0 0,-11-9-293 0 0,0-1-44 0 0,2 7 2 0 0,-5-9-41 0 0,0-1-1 0 0,1 0 1 0 0,-1 0 0 0 0,1 0 0 0 0,-1 0 0 0 0,1 0 0 0 0,0 0-1 0 0,-1 1 1 0 0,1-2 0 0 0,0 1 0 0 0,0 0 0 0 0,-1 0 0 0 0,1 0-1 0 0,0 0 1 0 0,0 0 0 0 0,0-1 0 0 0,0 1 0 0 0,1 0 0 0 0,3 2-5 0 0,3 2-14 0 0,-4 1 77 0 0,-2-1 8 0 0,4 3 147 0 0,-1 1 86 0 0,-2-4-126 0 0,-3-5-128 0 0,0 1 1 0 0,0 0-1 0 0,1-1 0 0 0,-1 1 1 0 0,0 0-1 0 0,1-1 0 0 0,-1 1 0 0 0,0 0 1 0 0,1-1-1 0 0,-1 1 0 0 0,1-1 0 0 0,-1 1 1 0 0,1-1-1 0 0,0 1 0 0 0,-1-1 1 0 0,1 0-1 0 0,-1 1 0 0 0,1-1 0 0 0,0 0 1 0 0,-1 1-1 0 0,1-1 0 0 0,0 0-45 0 0,4 3 187 0 0,0 0-158 0 0,-2 0 112 0 0,0 2 141 0 0,0 4 275 0 0,-1 0 29 0 0,-2-3-254 0 0,1-2-129 0 0,-1 0-95 0 0,2 2 211 0 0,-1-5-189 0 0,0-1-65 0 0,-1 1-55 0 0,2 0-81 0 0,-1 1-55 0 0,0-1 108 0 0,0 0 91 0 0,0 0 113 0 0,1 0 81 0 0,-1 1 120 0 0,0-2-142 0 0,-1 1 37 0 0,1 0 39 0 0,0 0 43 0 0,-3-2-257 0 0,0 1-46 0 0,-8 1 20 0 0,0-2 29 0 0,3-1-54 0 0,5 1-49 0 0,1 1 0 0 0,-1-1 0 0 0,1 0-1 0 0,0 0 1 0 0,-1 0 0 0 0,1 0-1 0 0,0 0 1 0 0,0 0 0 0 0,-1-1-7 0 0,1 1 12 0 0,-2-5 58 0 0,1-2-25 0 0,-3-3-30 0 0,-3-4 27 0 0,6 0 71 0 0,2 7-103 0 0,0 4-9 0 0,-1 1 0 0 0,1-1 1 0 0,0 0-1 0 0,0 1 0 0 0,1-1 0 0 0,-1 0 1 0 0,1 1-1 0 0,0-1 0 0 0,0-1-1 0 0,10-12 43 0 0,-5 4-32 0 0,4 7-11 0 0,-4-5 0 0 0,5 6 0 0 0,-4-7 0 0 0,-7 11 0 0 0,0 0 0 0 0,1 0 0 0 0,-1 0 0 0 0,1 0 0 0 0,-1 0 0 0 0,1 0 0 0 0,0 0 0 0 0,-1 0 0 0 0,1 0 0 0 0,0 0 0 0 0,0 0 0 0 0,0 1 0 0 0,0-1 0 0 0,0 0 0 0 0,0 1 0 0 0,0-1 0 0 0,0 0 0 0 0,1 1 0 0 0,-1-1 0 0 0,1 1 0 0 0,-1-1 0 0 0,1 1 0 0 0,-1 0 0 0 0,1 0 0 0 0,-1 0 0 0 0,1 0 0 0 0,-1 0 0 0 0,65 0 0 0 0,-64 0 0 0 0,-1 0 0 0 0,1 0 0 0 0,0 1 0 0 0,-1-1 0 0 0,1 0 0 0 0,0 1 0 0 0,-1-1 0 0 0,1 1 0 0 0,0 0 0 0 0,-1 0 0 0 0,1-1 0 0 0,-1 1 0 0 0,1 0 0 0 0,-1 1 0 0 0,8 3 0 0 0,23 11-12 0 0,-20-11-23 0 0,-11-5 33 0 0,0 0 1 0 0,0 1 0 0 0,0-1-1 0 0,1 1 1 0 0,-1-1-1 0 0,0 1 1 0 0,0 0 0 0 0,0-1-1 0 0,0 1 1 0 0,0 0-1 0 0,0 0 1 0 0,0-1 0 0 0,-1 1-1 0 0,1 0 1 0 0,0 0-1 0 0,0 0 1 0 0,-1 0 0 0 0,1 1 1 0 0,2 3 0 0 0,-3-4 0 0 0,0 0 0 0 0,1-1 0 0 0,-1 1 0 0 0,0 0 0 0 0,1-1 0 0 0,-1 1 0 0 0,0-1 0 0 0,1 1 0 0 0,-1 0 0 0 0,1-1 0 0 0,-1 1 0 0 0,1-1 0 0 0,-1 1 0 0 0,1-1 0 0 0,0 0 0 0 0,-1 1 0 0 0,1-1 0 0 0,-1 1 0 0 0,1-1 0 0 0,0 0 0 0 0,-1 0 0 0 0,1 1 0 0 0,5 1 0 0 0,10 12 0 0 0,0 2 0 0 0,-2-2 14 0 0,-11-11 58 0 0,-3-3 12 0 0,0 0 9 0 0,0 0 3 0 0,0 0 0 0 0,0 0 2 0 0,0-3 6 0 0,-1-4-28 0 0,2-22 248 0 0,1 18-236 0 0,9-5 70 0 0,-5 2 2 0 0,5 9-26 0 0,-6-9-108 0 0,-1 9-16 0 0,0-1 0 0 0,0 1-1 0 0,1 0 1 0 0,-1 0-1 0 0,1 1 1 0 0,2-2-10 0 0,7-7 6 0 0,-7 7 1 0 0,2 0-43 0 0,18-9-168 0 0,-21 12 167 0 0,6 0-39 0 0,1 3 40 0 0,-3 0 34 0 0,37 0-10 0 0,-40 1-37 0 0,1 2 42 0 0,7 7 82 0 0,11 15 211 0 0,-17-14-208 0 0,-6-9-74 0 0,-1 1 0 0 0,0 0 0 0 0,0 0-1 0 0,0 0 1 0 0,-1 0 0 0 0,1 2-4 0 0,-1-3 0 0 0,0 0 0 0 0,0 0 0 0 0,0 0 0 0 0,0-1 0 0 0,0 1-1 0 0,0 0 1 0 0,1 0 0 0 0,-1-1 0 0 0,1 1 0 0 0,-1-1 0 0 0,1 1 0 0 0,0-1-1 0 0,0 1 1 0 0,5 1 0 0 0,-6-3 0 0 0,-1 0 0 0 0,1 1 0 0 0,-1-1 0 0 0,1 0 0 0 0,-1 0 0 0 0,1 0 0 0 0,-1 1 0 0 0,1-1 0 0 0,-1 0 0 0 0,1 1 0 0 0,-1-1 0 0 0,0 0 0 0 0,1 1 0 0 0,-1-1 0 0 0,0 0 0 0 0,1 1 0 0 0,-1-1 0 0 0,0 1 0 0 0,1-1 0 0 0,-1 1 0 0 0,0-1 0 0 0,0 1 0 0 0,0-1 0 0 0,1 1 0 0 0,-1-1 0 0 0,0 1 0 0 0,0-1 0 0 0,0 1 0 0 0,0-1 0 0 0,0 1 0 0 0,0-1 0 0 0,0 1 0 0 0,0-1 0 0 0,0 1 0 0 0,0 0 0 0 0,0-1 0 0 0,0 1 0 0 0,-1-1 0 0 0,2 2 0 0 0,-1 0 0 0 0,0-1 0 0 0,0 1 0 0 0,1 0 0 0 0,-1-1 0 0 0,0 1 0 0 0,1 0 0 0 0,0-1 0 0 0,-1 1 0 0 0,1-1 0 0 0,0 1 0 0 0,0-1 0 0 0,0 1 0 0 0,0-1 0 0 0,4 8 0 0 0,17 40 0 0 0,-11-35-26 0 0,-8-12-95 0 0,0-1 44 0 0,1 0 21 0 0,2-3-20 0 0,-6 2 48 0 0,3 0-23 0 0,0 0-41 0 0,2 1-189 0 0,-1-1-70 0 0,7-1-800 0 0,-8 1 714 0 0,-1-1 145 0 0,-1 0 194 0 0,0 1 38 0 0,5-11-1232 0 0,-6 10 1199 0 0,1 1 0 0 0,0 0 0 0 0,0-1 0 0 0,0 1 0 0 0,-1 0 0 0 0,1-1 0 0 0,0 1 0 0 0,0 0 0 0 0,0 0 0 0 0,0 0 0 0 0,0 0 0 0 0,0 0 0 0 0,-1 0 0 0 0,2 0 93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8.4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478 410 7568 0 0,'0'0'166'0'0,"0"0"29"0"0,0 0 14 0 0,-3 0-25 0 0,-39 0-120 0 0,37 0-19 0 0,1 0 38 0 0,-2 0 68 0 0,0 0 77 0 0,-1 0 94 0 0,-2 0 111 0 0,2 1-230 0 0,0 1-51 0 0,-3 4 45 0 0,8-5-176 0 0,1 0 1 0 0,-1 0-1 0 0,0-1 1 0 0,1 1-1 0 0,-1 0 0 0 0,0 0 1 0 0,0-1-1 0 0,1 1 1 0 0,-1-1-1 0 0,0 0 1 0 0,0 1-1 0 0,0-1 0 0 0,0 0-21 0 0,-10-1 124 0 0,-11 1 131 0 0,9 4 21 0 0,-5 4 56 0 0,16-7-277 0 0,0 0 1 0 0,0 0 0 0 0,0 0 0 0 0,0-1 0 0 0,-1 1 0 0 0,1-1 0 0 0,-2 0-56 0 0,-6 1 179 0 0,2 0-59 0 0,1 2-35 0 0,-3 1-27 0 0,0 1-3 0 0,-11 4 62 0 0,6-2-51 0 0,-6-1-11 0 0,16-4-47 0 0,1-1-1 0 0,0 1 0 0 0,-1-1 1 0 0,1 2-1 0 0,-2 0-7 0 0,3-1 13 0 0,1 1 1 0 0,-1-1-1 0 0,1 1 1 0 0,-1 0 0 0 0,-1 2-14 0 0,-11 8 32 0 0,-4 2 36 0 0,5 4-51 0 0,-10 25-27 0 0,22-37 15 0 0,1-2-5 0 0,1 0 0 0 0,0 1 1 0 0,1-1-1 0 0,-1 0 0 0 0,1 0 1 0 0,0 1-1 0 0,0-1 0 0 0,1 0 1 0 0,0 1-1 0 0,-1 1 7 0 0,0-6-5 0 0,0-1 0 0 0,0 0-1 0 0,0 1 1 0 0,0-1-1 0 0,0 0 1 0 0,0 1 0 0 0,0-1-1 0 0,0 0 1 0 0,0 1 0 0 0,0-1-1 0 0,0 0 1 0 0,0 1 0 0 0,0-1-1 0 0,0 0 1 0 0,0 0 0 0 0,1 1-1 0 0,-1-1 1 0 0,0 0-1 0 0,0 1 1 0 0,0-1 0 0 0,0 0-1 0 0,1 0 1 0 0,-1 1 0 0 0,0-1-1 0 0,0 0 1 0 0,1 0-2 0 0,9 17 13 0 0,-9-15-13 0 0,0 1-1 0 0,0-1 1 0 0,0 0 0 0 0,0 0 0 0 0,1 1 0 0 0,-1-1 0 0 0,1 0-1 0 0,-1 0 1 0 0,1-1 0 0 0,0 1 0 0 0,0 0 0 0 0,1 0 0 0 0,12 5 26 0 0,-1-2 44 0 0,-7-3-4 0 0,0 0 0 0 0,0-1 0 0 0,0 0 1 0 0,0 0-1 0 0,4-1-66 0 0,15 0 94 0 0,-18-1-47 0 0,1 0-1 0 0,-1 0 1 0 0,0-1-1 0 0,0 0 1 0 0,4-2-47 0 0,14-4 94 0 0,4-3-8 0 0,-28 11-85 0 0,0-1 1 0 0,0 0-1 0 0,0 1 0 0 0,-1-1 0 0 0,1 0 1 0 0,0 0-1 0 0,0 0 0 0 0,-1 0 0 0 0,1-1 1 0 0,-1 1-1 0 0,1 0 0 0 0,-1-1 0 0 0,0 1 1 0 0,1-1-1 0 0,0 0-1 0 0,9-10 9 0 0,19 1 34 0 0,-6-7-26 0 0,3-8 48 0 0,-12 10 0 0 0,-10 11-46 0 0,-1 0 0 0 0,0 0 0 0 0,0-1 1 0 0,0 0-1 0 0,-1 0-19 0 0,8-9-23 0 0,-5 6-31 0 0,2 1-37 0 0,-3 3 8 0 0,8-9-109 0 0,5-7-47 0 0,-16 18 198 0 0,-1 0 0 0 0,1 0-1 0 0,0 0 1 0 0,-1 0 0 0 0,0-1 0 0 0,1-1 41 0 0,0-13-207 0 0,1 2-11 0 0,3 2 52 0 0,0-1 17 0 0,-6 13 141 0 0,0 1-1 0 0,1 0 1 0 0,-1-1-1 0 0,0 1 0 0 0,0-1 1 0 0,0 1-1 0 0,-1 0 1 0 0,1-1-1 0 0,0 1 1 0 0,0 0-1 0 0,-1-1 1 0 0,1 1 8 0 0,-6-15-40 0 0,5 12 33 0 0,-1 1 0 0 0,1 0 0 0 0,0-1-1 0 0,0 1 1 0 0,0-1 0 0 0,1 0 0 0 0,0 1 0 0 0,-1-2 7 0 0,2-24-12 0 0,0 21 2 0 0,-1 1 0 0 0,0-1 0 0 0,-1 0 0 0 0,0 0 0 0 0,0 0 0 0 0,-1-1 10 0 0,2 5-2 0 0,-4-9-17 0 0,1 0-1 0 0,0 0 1 0 0,2-1 0 0 0,-1-8 19 0 0,2 13-3 0 0,-1 1 0 0 0,0 0 0 0 0,-1-1 0 0 0,0 1 1 0 0,-1-4 2 0 0,1 5 0 0 0,0 0 0 0 0,1-1 0 0 0,0 1 0 0 0,0-1 1 0 0,0-2-1 0 0,1-2 41 0 0,0-30-128 0 0,0 26 124 0 0,0 11 24 0 0,0 1 35 0 0,0 1 43 0 0,0 3 48 0 0,0 50 114 0 0,0-21-158 0 0,2-11 12 0 0,4 0-11 0 0,0-2-33 0 0,0 17 113 0 0,-2-16-113 0 0,2 6 17 0 0,-3 2-34 0 0,-3-21-80 0 0,1 0 0 0 0,-1-1 0 0 0,0 1 0 0 0,1 0 0 0 0,0-1 0 0 0,0 1 0 0 0,0-1 1 0 0,0 1-1 0 0,1-1-14 0 0,4 13 60 0 0,-1 14 70 0 0,0-12 11 0 0,0 0 58 0 0,-1 9 157 0 0,-4-17-167 0 0,2-2-42 0 0,0 0-15 0 0,2 2 8 0 0,2 6 35 0 0,-2 2-25 0 0,8 27 147 0 0,-8-27-134 0 0,-5 3-23 0 0,1-11-71 0 0,0-8-54 0 0,0-1 1 0 0,0 1 0 0 0,0 0 0 0 0,0 0 0 0 0,1-1-1 0 0,-1 1 1 0 0,0 0 0 0 0,1-1 0 0 0,0 1 0 0 0,-1 0-1 0 0,1-1 1 0 0,0 1 0 0 0,0-1 0 0 0,0 1-16 0 0,5 11 94 0 0,-5 3-8 0 0,0 3 18 0 0,3-10-2 0 0,3-5-39 0 0,-7-3-60 0 0,1-1 0 0 0,-1 0 0 0 0,1 0 0 0 0,-1 1 0 0 0,0-1 0 0 0,1 0 0 0 0,-1 1 0 0 0,1-1 0 0 0,-1 0-1 0 0,0 1 1 0 0,1-1 0 0 0,-1 1 0 0 0,0-1 0 0 0,0 0 0 0 0,1 1 0 0 0,-1-1 0 0 0,0 1 0 0 0,0-1 0 0 0,1 1 0 0 0,-1-1-1 0 0,0 1 1 0 0,0-1 0 0 0,0 1 0 0 0,0-1 0 0 0,0 1 0 0 0,0-1 0 0 0,0 1 0 0 0,0-1 0 0 0,0 1 0 0 0,0-1 0 0 0,0 1-1 0 0,0 0-2 0 0,-1 5 50 0 0,1-2-68 0 0,0-3-60 0 0,0-1-55 0 0,0-1-49 0 0,0-1-42 0 0,3-3-328 0 0,8-1-709 0 0,-5-7-62 0 0,7-4-11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8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9152 0 0,'0'0'208'0'0,"0"0"33"0"0,0 0 14 0 0,-3 3-42 0 0,-8 11-170 0 0,9-8 7 0 0,2-1 87 0 0,2 1 116 0 0,3 3 234 0 0,2 5 218 0 0,-5-8-513 0 0,-2 0-40 0 0,0-2 114 0 0,0 9 244 0 0,3 0-84 0 0,2-5-190 0 0,1 3 89 0 0,-4 3 78 0 0,-2-11-316 0 0,1 15 375 0 0,0-2-72 0 0,3-2-69 0 0,4-3-67 0 0,-6-9-109 0 0,-1 0-34 0 0,0 1 22 0 0,-1 2-79 0 0,-1 0-55 0 0,1-2 57 0 0,0-3-50 0 0,0 1 0 0 0,-1-1 0 0 0,1 1-1 0 0,0-1 1 0 0,0 1 0 0 0,0-1 0 0 0,0 1 0 0 0,0-1-1 0 0,0 1 1 0 0,1-1 0 0 0,-1 1 0 0 0,0-1 0 0 0,0 1-1 0 0,0-1 1 0 0,0 1 0 0 0,0-1 0 0 0,1 1 0 0 0,-1-1-1 0 0,0 0 1 0 0,1 1 0 0 0,-1-1 0 0 0,0 1-1 0 0,1-1 1 0 0,-1 1 0 0 0,0-1 0 0 0,1 0 0 0 0,-1 1-1 0 0,0-1 1 0 0,1 0 0 0 0,-1 0 0 0 0,1 1 0 0 0,0-1-6 0 0,5 5 84 0 0,-5-5-76 0 0,-1 1 0 0 0,1 0 1 0 0,-1 0-1 0 0,0 0 0 0 0,1 0 1 0 0,-1-1-1 0 0,0 1 1 0 0,0 0-1 0 0,0 0 0 0 0,0 0 1 0 0,0 0-1 0 0,0 0 0 0 0,0 0 1 0 0,0 0-9 0 0,0 9 25 0 0,0-6-84 0 0,0-2-25 0 0,0-2-33 0 0,0 1-187 0 0,0-1-432 0 0,0 0-50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0.0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17 7632 0 0,'0'0'166'0'0,"0"0"29"0"0,0 0 14 0 0,0 0-65 0 0,0 0-13 0 0,0 0 46 0 0,0-2 149 0 0,0-9 280 0 0,0 8 24 0 0,-3 3-33 0 0,-10 0-61 0 0,0 0-81 0 0,0 0-67 0 0,2 0-55 0 0,-11 0 168 0 0,-15 0 215 0 0,18 0-380 0 0,17 0-325 0 0,1 0 0 0 0,-1 0-1 0 0,0 0 1 0 0,0 1 0 0 0,1-1 0 0 0,-1 1-1 0 0,0-1 1 0 0,1 1 0 0 0,-1 0 0 0 0,1-1-1 0 0,-1 1 1 0 0,1 0 0 0 0,-1 0 0 0 0,1 0-1 0 0,-1 0 1 0 0,1 0 0 0 0,0 1 0 0 0,-1 0-11 0 0,-4 0 94 0 0,5-2-82 0 0,-1 1 0 0 0,0-1 0 0 0,0 1 0 0 0,0-1-1 0 0,0 1 1 0 0,1 0 0 0 0,-1-1 0 0 0,0 1 0 0 0,1 0-1 0 0,-1 0 1 0 0,1 0 0 0 0,-1 0 0 0 0,1 1 0 0 0,-1-1 0 0 0,0 1-12 0 0,-1 3 73 0 0,6 9-58 0 0,-2-13-14 0 0,-1 0 1 0 0,1 0 0 0 0,0 0 0 0 0,0 0 0 0 0,0 0 0 0 0,-1-1 0 0 0,1 1 0 0 0,0 0 0 0 0,0 0 0 0 0,0-1 0 0 0,0 1 0 0 0,0-1 0 0 0,0 1 0 0 0,0-1 0 0 0,0 1 0 0 0,1-1-2 0 0,9 7 35 0 0,-5 4-8 0 0,8-5 26 0 0,18 21-55 0 0,-26-25-12 0 0,-6-1 11 0 0,1-1 0 0 0,0 0 0 0 0,-1 0 0 0 0,1 1 0 0 0,-1-1 1 0 0,1 0-1 0 0,0 1 0 0 0,-1-1 0 0 0,1 1 0 0 0,-1-1 0 0 0,1 1 0 0 0,-1-1 0 0 0,1 1 0 0 0,-1-1 0 0 0,1 1 0 0 0,-1 0 1 0 0,0-1-1 0 0,1 1 0 0 0,-1-1 0 0 0,0 1 0 0 0,1 0 0 0 0,-1 0 3 0 0,3 4-2 0 0,-2-3 2 0 0,0-1 0 0 0,0 1 0 0 0,1 0 0 0 0,-1-1 0 0 0,1 1 0 0 0,0-1 0 0 0,-1 0 0 0 0,1 0 0 0 0,0 1 0 0 0,0-1 0 0 0,0 0 0 0 0,0 0 0 0 0,1 0 0 0 0,0 0 0 0 0,0 1 0 0 0,0 0 0 0 0,0-1 0 0 0,0 2 0 0 0,0-1 0 0 0,1 1 0 0 0,11 18 25 0 0,-3 1 46 0 0,-9-16-42 0 0,0 2 3 0 0,-2 1 50 0 0,-2 23 304 0 0,1-18-195 0 0,-3-9-31 0 0,-8 10 12 0 0,8-3-16 0 0,3-11-154 0 0,0-1 1 0 0,0 0 0 0 0,0 0 0 0 0,0 0 0 0 0,1 0 0 0 0,-1 0 0 0 0,0 0 0 0 0,0 0 0 0 0,0 0 0 0 0,0 0 0 0 0,0 1 0 0 0,0-1 0 0 0,0 0 0 0 0,0 0 0 0 0,0 0 0 0 0,0 0 0 0 0,-1 0 0 0 0,1 0 0 0 0,0 0-1 0 0,0 0 1 0 0,0 0 0 0 0,0 0 0 0 0,0 1 0 0 0,0-1 0 0 0,0 0 0 0 0,0 0 0 0 0,0 0 0 0 0,0 0 0 0 0,0 0 0 0 0,0 0 0 0 0,0 0 0 0 0,0 0 0 0 0,0 0 0 0 0,0 0 0 0 0,0 0 0 0 0,-1 0 0 0 0,1 0 0 0 0,0 0-1 0 0,0 0 1 0 0,0 0 0 0 0,0 0 0 0 0,0 0 0 0 0,0 0 0 0 0,0 0 0 0 0,0 0 0 0 0,0 0 0 0 0,0 0 0 0 0,-1 0 0 0 0,1 0 0 0 0,0 0 0 0 0,0 0 0 0 0,0 0 0 0 0,0 0 0 0 0,0 0 0 0 0,0 0 0 0 0,0 0-1 0 0,0 0-1 0 0,-9 2 110 0 0,-2 3-25 0 0,-4 3 10 0 0,0-6 43 0 0,3-2-75 0 0,-25 1-35 0 0,24-5 17 0 0,-4-10-34 0 0,4-2-12 0 0,7 2 0 0 0,-1 10-16 0 0,2 0-101 0 0,3-7-112 0 0,2 7 128 0 0,-4-6-193 0 0,2 9 155 0 0,0 0-62 0 0,1 0-29 0 0,-1-1-70 0 0,1 1-80 0 0,0-1-92 0 0,0 0-103 0 0,0 0-116 0 0,0 1 299 0 0,1-1-33 0 0,0 0-34 0 0,0 0-37 0 0,0-4-1389 0 0,0-4-1064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1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1 9760 0 0,'0'0'222'0'0,"-2"0"30"0"0,1 0-234 0 0,0 0 0 0 0,1 0 0 0 0,-1 0 0 0 0,0 0 0 0 0,0 0 0 0 0,1 0 0 0 0,-1 0 0 0 0,0 0 0 0 0,1 1 0 0 0,-1-1 0 0 0,0 0 0 0 0,1 0 0 0 0,-1 1 0 0 0,0-1 0 0 0,1 1-18 0 0,-3 4 130 0 0,0 0-34 0 0,3-4-88 0 0,-1-1 0 0 0,0 1 0 0 0,1-1-1 0 0,-1 0 1 0 0,0 0 0 0 0,1 1-1 0 0,-1-1 1 0 0,0 0 0 0 0,1 0 0 0 0,-1 0-1 0 0,0 0 1 0 0,1 0 0 0 0,-1 0 0 0 0,0 0-1 0 0,0 0-7 0 0,1 0 0 0 0,-2 0 115 0 0,2 0 129 0 0,-2 1-26 0 0,1-1-49 0 0,0 0-42 0 0,0 0-35 0 0,-2 0 22 0 0,-1 0-57 0 0,3-1-11 0 0,0 1 46 0 0,-2 0 174 0 0,3 0-124 0 0,0 0-48 0 0,0 0-15 0 0,0 0-75 0 0,0 0-83 0 0,0 0-77 0 0,0 0-110 0 0,0 0-130 0 0,0 0-115 0 0,0 0 65 0 0,0 0-44 0 0,0 0-585 0 0,0 0-468 0 0,0 0-888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1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1 10656 0 0,'-3'-1'34'0'0,"0"1"1"0"0,-1 1-1 0 0,1-1 1 0 0,0 0-1 0 0,0 1 1 0 0,-1-1-1 0 0,0 1-34 0 0,-4 7 227 0 0,8-8-215 0 0,-1 1 0 0 0,1-1 0 0 0,0 1-1 0 0,-1-1 1 0 0,1 1 0 0 0,0-1 0 0 0,-1 0-1 0 0,1 1 1 0 0,0-1 0 0 0,-1 0 0 0 0,1 1-1 0 0,-1-1 1 0 0,1 0 0 0 0,-1 0 0 0 0,1 1-1 0 0,-1-1 1 0 0,1 0 0 0 0,-1 0 0 0 0,1 0-1 0 0,-1 0 1 0 0,1 0 0 0 0,-1 0 0 0 0,1 0-1 0 0,-1 0 1 0 0,1 0 0 0 0,-1 0-1 0 0,0 0 1 0 0,1 0 0 0 0,-1 0-12 0 0,-4 0 95 0 0,-1 0 12 0 0,-2 0 39 0 0,4 0-163 0 0,1 1-69 0 0,1-1-69 0 0,0 2-100 0 0,1 0-119 0 0,0 0-106 0 0,1 0 63 0 0,0 0-40 0 0,-1 1-542 0 0,1-3 999 0 0,0 2-1430 0 0,0-2-817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2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0 6648 0 0,'0'0'149'0'0,"0"0"23"0"0,0 0 12 0 0,0 0 41 0 0,-2 0 149 0 0,-11 3 36 0 0,-2 8 69 0 0,14-10-279 0 0,-1 0-49 0 0,0 0-41 0 0,0 0-36 0 0,-2-1 2 0 0,-1-1-73 0 0,3 1 19 0 0,1-1 37 0 0,-6 1 39 0 0,5 0-68 0 0,-1 0 0 0 0,1 0 1 0 0,0 0-1 0 0,0 0 0 0 0,-1 0 0 0 0,1 1 0 0 0,0-1 0 0 0,0 0 1 0 0,0 1-1 0 0,-2 0-30 0 0,-4 4 92 0 0,-2 1 48 0 0,-4-3 53 0 0,6-3-84 0 0,6-1-72 0 0,0 1 0 0 0,0 0 0 0 0,-1 0 0 0 0,1 0 0 0 0,0 1 0 0 0,0-1 0 0 0,-1 0 0 0 0,1 1 0 0 0,0 0 0 0 0,-1 0-37 0 0,-6 4 114 0 0,8-4-91 0 0,0 0-1 0 0,-1 0 1 0 0,1-1-1 0 0,-1 1 1 0 0,1 0-1 0 0,-1 0 1 0 0,0-1-1 0 0,1 1 1 0 0,-1-1-1 0 0,0 1 1 0 0,1-1-1 0 0,-1 0 1 0 0,0 0-1 0 0,0 0-22 0 0,1 0 10 0 0,1 0 0 0 0,-1 0 0 0 0,0 0 0 0 0,1 0 0 0 0,-1 0 0 0 0,0 0 0 0 0,0 0 0 0 0,1 1 0 0 0,-1-1 0 0 0,0 0 0 0 0,1 0 0 0 0,-1 1 0 0 0,0-1 0 0 0,1 0 0 0 0,-1 1 0 0 0,1-1 0 0 0,-1 0 0 0 0,0 1 0 0 0,1-1 0 0 0,-1 1 0 0 0,1-1 0 0 0,-1 1 0 0 0,1-1 0 0 0,0 1 0 0 0,-1 0 0 0 0,1-1-10 0 0,-7 7 177 0 0,-3-5-7 0 0,10 0-94 0 0,3 12-60 0 0,8 2-16 0 0,-9-10 0 0 0,-1-6 0 0 0,-1 1 0 0 0,0 0 0 0 0,1-1 0 0 0,-1 1 0 0 0,0 0 0 0 0,1-1 0 0 0,-1 1 0 0 0,0-1 0 0 0,1 1 0 0 0,-1-1 0 0 0,1 1 0 0 0,-1-1 0 0 0,1 1 0 0 0,-1-1 0 0 0,1 1 0 0 0,0-1 0 0 0,-1 1 0 0 0,1-1 0 0 0,0 0 0 0 0,-1 0 0 0 0,1 1 0 0 0,0-1 0 0 0,4 3 0 0 0,-3-2 0 0 0,13 5 0 0 0,-1 2 0 0 0,0 0 0 0 0,-1 0 0 0 0,0 2 0 0 0,0-1 0 0 0,1 3 0 0 0,33 24 0 0 0,-25-9 0 0 0,24 9 0 0 0,-34-23 0 0 0,-1 0 0 0 0,0 1 0 0 0,4 8 0 0 0,15 14 0 0 0,-24-24 11 0 0,-1-2 35 0 0,1-2 37 0 0,-4-4 54 0 0,0-1-60 0 0,-3 7-15 0 0,0-8-14 0 0,1 2-12 0 0,0 1 48 0 0,0 8 325 0 0,0-8-262 0 0,0-3-95 0 0,0-1-35 0 0,0-1-12 0 0,1 0 1 0 0,-1 0-1 0 0,0 1 0 0 0,0-1 0 0 0,0 0 1 0 0,0 0-1 0 0,0 0 0 0 0,0 0 1 0 0,0 0-1 0 0,0 0 0 0 0,0 0 1 0 0,0 0-1 0 0,0 0 0 0 0,0 0 1 0 0,0 1-1 0 0,0-1 0 0 0,0 0 1 0 0,0 0-1 0 0,0 0 0 0 0,0 0 0 0 0,-1 0 1 0 0,1 0-1 0 0,0 0 0 0 0,0 0 1 0 0,0 0-1 0 0,0 0 0 0 0,0 0 1 0 0,0 1-1 0 0,0-1 0 0 0,0 0 1 0 0,0 0-1 0 0,0 0 0 0 0,0 0 0 0 0,0 0 1 0 0,0 0-1 0 0,0 0 0 0 0,0 0 1 0 0,-1 0-1 0 0,1 0 0 0 0,0 0 1 0 0,0 0-1 0 0,0 0 0 0 0,0 0 1 0 0,0 0-1 0 0,0 0 0 0 0,0 0 0 0 0,0 0 1 0 0,0 0-1 0 0,-1 0 0 0 0,1 0 1 0 0,0 0-1 0 0,0 0 0 0 0,0 0 1 0 0,0 0-1 0 0,0 0 0 0 0,0 0 1 0 0,0 0-6 0 0,-9 1 195 0 0,-1 5-42 0 0,-6 1 13 0 0,9-5-68 0 0,-3-2 42 0 0,-8 0-63 0 0,6 0-32 0 0,3 0-29 0 0,1 0-8 0 0,5 0-2 0 0,0 0 0 0 0,1 0 1 0 0,-1 0-1 0 0,0 0 0 0 0,0-1 0 0 0,0 1 0 0 0,-1-1-6 0 0,-7-10 0 0 0,-11 5-61 0 0,11-5-45 0 0,8 10 28 0 0,-5-1 37 0 0,5 1-49 0 0,1 1-10 0 0,0-1-51 0 0,0 0-150 0 0,1 0 102 0 0,0 0-38 0 0,-1-1-250 0 0,1 1 196 0 0,0 0-34 0 0,0-1-35 0 0,0 1-38 0 0,0-1-39 0 0,0 0-42 0 0,-3-4-1198 0 0,-5-4-952 0 0,8 10 2599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2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 33 6768 0 0,'-3'0'149'0'0,"-6"0"13"0"0,2 0-56 0 0,-18 0 77 0 0,11 0-66 0 0,-3 0 101 0 0,6 0-54 0 0,-2 0 45 0 0,1-1 300 0 0,-15 1 565 0 0,17 4-641 0 0,2 1-172 0 0,-5 1 124 0 0,1-4-85 0 0,12-2-282 0 0,-1 0 0 0 0,1 0 0 0 0,-1 0 0 0 0,1 0 0 0 0,-1 0 0 0 0,1 0-1 0 0,-1 0 1 0 0,1 0 0 0 0,-1 0 0 0 0,1 0 0 0 0,-1 0 0 0 0,1 0 0 0 0,-1 0 0 0 0,1 0 0 0 0,-1 1-1 0 0,1-1 1 0 0,-1 0 0 0 0,1 0 0 0 0,0 1 0 0 0,-1-1 0 0 0,1 0 0 0 0,-1 1 0 0 0,1-1-1 0 0,-1 0 1 0 0,1 1 0 0 0,0-1 0 0 0,-1 0 0 0 0,1 1 0 0 0,0-1 0 0 0,0 1 0 0 0,-1-1-1 0 0,1 1-17 0 0,-5 6 260 0 0,-8-2 72 0 0,8-2-249 0 0,-28 15 488 0 0,19-6-336 0 0,8-6-160 0 0,1 2-39 0 0,-8 17 129 0 0,10-17-124 0 0,-1 7 41 0 0,4 7-13 0 0,1-13-38 0 0,-2 5 34 0 0,1-11-50 0 0,-1 0 0 0 0,1-1 0 0 0,0 1-1 0 0,0 0 1 0 0,0-1 0 0 0,0 1 0 0 0,1-1 0 0 0,-1 1-1 0 0,1-1 1 0 0,-1 1 0 0 0,1 0 0 0 0,1 0-15 0 0,11 3 87 0 0,20 21 89 0 0,0-11 106 0 0,-18-12-102 0 0,7-4-17 0 0,-13-1-84 0 0,4 1 88 0 0,-1-1-41 0 0,-4-1-26 0 0,1 1-1 0 0,-1-1 0 0 0,0-1 1 0 0,4-1-100 0 0,6-2 173 0 0,-10 3-103 0 0,36-12 221 0 0,-20 3-174 0 0,-14 5-33 0 0,-1-1 0 0 0,0 0 0 0 0,-1 0 0 0 0,6-7-84 0 0,4-5 129 0 0,-13 15-81 0 0,-1-1 0 0 0,0 0-1 0 0,0 0 1 0 0,0 0-1 0 0,-1-1 1 0 0,0 0-48 0 0,0 1 25 0 0,-2 5-16 0 0,0-1 0 0 0,-1 1 0 0 0,0-1 0 0 0,1 1 0 0 0,-1-1 0 0 0,0 0 0 0 0,0 1 0 0 0,1-1 0 0 0,-1 1 0 0 0,0-1 0 0 0,-1 1 0 0 0,1-1 0 0 0,0 0 0 0 0,0 1 0 0 0,-1-1 0 0 0,1 1 0 0 0,-1-1-1 0 0,0 0-8 0 0,-10-3 67 0 0,6-9-54 0 0,-3 2-29 0 0,4 9 24 0 0,0 0 0 0 0,0 0 0 0 0,1 0 0 0 0,-1 1 0 0 0,-5-3-8 0 0,-5-3-58 0 0,7 3-15 0 0,1 0-40 0 0,-8-7-174 0 0,6 9 106 0 0,-3 1-36 0 0,-4 1-117 0 0,-9-9-305 0 0,20 8 471 0 0,-5-1-675 0 0,-4 3-19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3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461 49 7920 0 0,'-16'-13'174'0'0,"2"7"29"0"0,13 2-129 0 0,-1 1-13 0 0,-3-1 34 0 0,-6-1 76 0 0,3 0-130 0 0,6 4-42 0 0,1 0 1 0 0,-1 0 0 0 0,1 0 0 0 0,-1 0 0 0 0,1 0-1 0 0,-1 1 1 0 0,0-1 0 0 0,1 1 0 0 0,-1-1 0 0 0,0 1-1 0 0,1 0 1 0 0,-1-1 0 0 0,0 1 0 0 0,0 0 0 0 0,-4 0 19 0 0,0 0 38 0 0,-6 0 151 0 0,3 0 45 0 0,-1 0 52 0 0,-20 0 821 0 0,16 0-699 0 0,7 0-247 0 0,-1 0-35 0 0,1 0-42 0 0,-1 0-49 0 0,4 0-11 0 0,-1 1 0 0 0,1-1 0 0 0,0 1 0 0 0,0 0 0 0 0,0 0 0 0 0,0 0 0 0 0,0 1-1 0 0,0-1 1 0 0,1 1 0 0 0,-4 2-43 0 0,6-4 12 0 0,-1 1-1 0 0,1-1 0 0 0,0 1 1 0 0,-1-1-1 0 0,1 0 1 0 0,-1 0-1 0 0,1 1 0 0 0,-1-1 1 0 0,1 0-1 0 0,-1-1-11 0 0,0 1 8 0 0,1 0-1 0 0,-1 0 0 0 0,1 1 1 0 0,-1-1-1 0 0,1 0 1 0 0,-1 0-1 0 0,1 1 0 0 0,0-1 1 0 0,-1 1-1 0 0,1-1-7 0 0,-3 2 14 0 0,0 0 0 0 0,0 0 0 0 0,1 0 0 0 0,-1-1 0 0 0,0 0-1 0 0,0 0 1 0 0,0 0 0 0 0,0 0 0 0 0,-1-1 0 0 0,-2 1-14 0 0,5-1 12 0 0,0 0 0 0 0,0 0 0 0 0,1 0 0 0 0,-1 1 0 0 0,0-1 0 0 0,0 1 0 0 0,0-1 1 0 0,0 1-1 0 0,1-1 0 0 0,-1 1 0 0 0,0 0 0 0 0,1 0 0 0 0,-1 0 0 0 0,0 0 0 0 0,1 0 0 0 0,-1 0 0 0 0,1 1 0 0 0,0-1 0 0 0,-1 0 0 0 0,0 2-12 0 0,-14 10 126 0 0,9-10-64 0 0,-7 5 36 0 0,12-7-86 0 0,-1 0-1 0 0,1 0 1 0 0,0 1 0 0 0,0-1-1 0 0,1 1 1 0 0,-1 0 0 0 0,0-1-1 0 0,0 1 1 0 0,1 0 0 0 0,-1 0-1 0 0,1 0 1 0 0,0 0 0 0 0,-1 1-12 0 0,-1 3 22 0 0,3-6-16 0 0,0 1 0 0 0,0 0-1 0 0,-1-1 1 0 0,1 1-1 0 0,0 0 1 0 0,-1-1 0 0 0,1 1-1 0 0,-1-1 1 0 0,1 1-1 0 0,-1-1 1 0 0,1 1 0 0 0,-1-1-1 0 0,1 1 1 0 0,-1-1-1 0 0,1 1 1 0 0,-1-1 0 0 0,0 1-1 0 0,1-1 1 0 0,-1 0-1 0 0,1 0 1 0 0,-1 1-1 0 0,0-1-5 0 0,-4 3 16 0 0,3-3-12 0 0,1 1 0 0 0,0 0 0 0 0,0 1 0 0 0,-1-1 0 0 0,1 0 0 0 0,0 0 0 0 0,0 0 0 0 0,0 1 0 0 0,0-1 0 0 0,0 1 0 0 0,1-1 0 0 0,-1 1 0 0 0,0-1 0 0 0,1 1 0 0 0,-1-1 0 0 0,1 1 0 0 0,-1-1 0 0 0,1 1 0 0 0,0 0 0 0 0,0-1 0 0 0,0 2-4 0 0,-1 7 61 0 0,1 1 0 0 0,0 0 0 0 0,0 2-61 0 0,1 6 116 0 0,-1-16-103 0 0,0-1 0 0 0,0 0 0 0 0,0 1 0 0 0,0-1 0 0 0,0 1 0 0 0,0-1 0 0 0,1 0 0 0 0,-1 1 0 0 0,1-1 0 0 0,-1 1 0 0 0,1-1 0 0 0,0 0 0 0 0,0 0 0 0 0,0 0 0 0 0,0 1 0 0 0,1-1 0 0 0,-1 0 0 0 0,1 0 0 0 0,-1-1 0 0 0,1 1 0 0 0,0 0-13 0 0,8 9 89 0 0,19 18 203 0 0,-16-22-209 0 0,-4-5-37 0 0,3-1 34 0 0,54-1 420 0 0,-54 0-436 0 0,-2-1-43 0 0,9 0 78 0 0,0-7-22 0 0,-8 4-35 0 0,8-2 32 0 0,-3 1-26 0 0,1 0-5 0 0,2-1 22 0 0,-3-2-19 0 0,10-10-25 0 0,14-21 0 0 0,-26 25 16 0 0,-12 11-35 0 0,1 0-1 0 0,-1-1 1 0 0,0 1 0 0 0,1 0 0 0 0,-1-1 0 0 0,0-1-2 0 0,0 2 1 0 0,0-1 1 0 0,0 1 0 0 0,0-1 0 0 0,0 1-1 0 0,1 0 1 0 0,0-1-2 0 0,11-13 43 0 0,-9 4-20 0 0,6 7 25 0 0,-10 5-48 0 0,-1 1 0 0 0,0-1 0 0 0,1 1 0 0 0,-1-1 0 0 0,0 0 0 0 0,1 1 0 0 0,-1-1 0 0 0,0 0 0 0 0,0 0 0 0 0,0 1 0 0 0,0-1 1 0 0,0 0-1 0 0,0 1 0 0 0,0-1 0 0 0,0 0 0 0 0,0-1-20 0 0,3 4 12 0 0,8 9 69 0 0,-7-5 32 0 0,-4-1-59 0 0,1 0-26 0 0,6 0-36 0 0,-6-5 23 0 0,-1 0 1 0 0,0 1 0 0 0,1-1-1 0 0,-1 0 1 0 0,1 1 0 0 0,-1-1-1 0 0,1 0 1 0 0,-1 1 0 0 0,0-1-1 0 0,1 0 1 0 0,-1 1 0 0 0,0-1-1 0 0,1 1 1 0 0,-1-1 0 0 0,0 1-1 0 0,0-1 1 0 0,1 0 0 0 0,-1 1-1 0 0,0-1 1 0 0,0 1 0 0 0,0-1-1 0 0,0 1 1 0 0,0 0 0 0 0,0-1-1 0 0,0 1 1 0 0,0-1 0 0 0,0 1 0 0 0,0-1-1 0 0,0 1 1 0 0,0-1 0 0 0,0 1-1 0 0,0 0 5 0 0,0 6-53 0 0,-1-5 36 0 0,1 0 1 0 0,0 1-1 0 0,0-1 1 0 0,0 0-1 0 0,1 0 1 0 0,-1 1-1 0 0,0-1 1 0 0,1 0-1 0 0,0 0 1 0 0,0 1 16 0 0,10 14-20 0 0,-11-16 20 0 0,1 1 0 0 0,-1-1 0 0 0,0 0 0 0 0,1 1 0 0 0,-1-1 0 0 0,0 1 0 0 0,0-1 0 0 0,0 1 0 0 0,0-1 0 0 0,0 1 0 0 0,0 0 0 0 0,0 0 0 0 0,1-1 0 0 0,-1 1 0 0 0,0 0 0 0 0,1 0 0 0 0,-1-1 0 0 0,1 1 0 0 0,0 0 0 0 0,-1-1 0 0 0,1 1 0 0 0,0 0 0 0 0,1 0 0 0 0,-1 0 0 0 0,0 0 0 0 0,0-1 0 0 0,0 1 0 0 0,0 0 0 0 0,-1 0 0 0 0,1-1 0 0 0,0 1 0 0 0,-1 0 0 0 0,1 0 0 0 0,-1 0 0 0 0,0 0 0 0 0,1 0 0 0 0,-1 0 0 0 0,0 0 0 0 0,0 0 0 0 0,0-1 0 0 0,0 1 0 0 0,1 0 0 0 0,-1 0 0 0 0,1-1 0 0 0,-1 1 0 0 0,1 0 0 0 0,0-1 0 0 0,-1 1 0 0 0,1-1 0 0 0,0 1 0 0 0,0-1 0 0 0,0 1 0 0 0,4 6 0 0 0,-4-7 0 0 0,-1 1 0 0 0,1-1 0 0 0,-1 1 0 0 0,1-1 0 0 0,-1 1 0 0 0,0-1 0 0 0,0 1 0 0 0,0-1 0 0 0,0 1 0 0 0,0-1 0 0 0,0 0-166 0 0,0 0 50 0 0,0 0 42 0 0,0 1 40 0 0,0-1 36 0 0,0 0 40 0 0,0 1 48 0 0,0 0 98 0 0,-1 1 64 0 0,1-1-117 0 0,0 0-67 0 0,0-1-57 0 0,0 1-57 0 0,0-1-62 0 0,0 0-70 0 0,0 1-81 0 0,0-1-24 0 0,0 0-68 0 0,0 0-73 0 0,0 0-79 0 0,0 0-85 0 0,1 0-89 0 0,-1 0-95 0 0,0 0-101 0 0,0-1-944 0 0,0 0-1030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22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410 50 7256 0 0,'0'0'165'0'0,"0"0"22"0"0,0 0 7 0 0,0 0 48 0 0,0 0-100 0 0,0 0 112 0 0,0 0 211 0 0,-3-3 14 0 0,-8-8-6 0 0,9 8-28 0 0,2 1-11 0 0,-1-3-231 0 0,-1-1-8 0 0,-1 5-58 0 0,-1-1 82 0 0,0 2-7 0 0,-2 0 67 0 0,6 0-257 0 0,-1 0 0 0 0,1 0-1 0 0,-1 0 1 0 0,0 0 0 0 0,1 0 0 0 0,-1-1 0 0 0,1 1-1 0 0,-1 0 1 0 0,1 0 0 0 0,-1 0 0 0 0,0-1 0 0 0,1 1 0 0 0,-1 0-1 0 0,1-1 1 0 0,-1 1 0 0 0,1 0 0 0 0,-1-1 0 0 0,1 1-1 0 0,0-1 1 0 0,-1 1 0 0 0,1-1 0 0 0,-1 1 0 0 0,1-1-1 0 0,0 0-21 0 0,-1 1 23 0 0,1-1 0 0 0,-1 1 0 0 0,1-1-1 0 0,-1 0 1 0 0,1 1 0 0 0,-1-1 0 0 0,1 1-1 0 0,-1-1 1 0 0,0 1 0 0 0,1-1 0 0 0,-1 1-1 0 0,0 0 1 0 0,1-1 0 0 0,-1 1 0 0 0,0 0-1 0 0,1-1 1 0 0,-1 1 0 0 0,0 0 0 0 0,0 0-1 0 0,0 0 1 0 0,1 0 0 0 0,-1 0-1 0 0,0 0 1 0 0,0 0 0 0 0,0 0-23 0 0,-10 0 270 0 0,-13 0 287 0 0,13 0-351 0 0,1 0-61 0 0,1 0-95 0 0,-3 1 59 0 0,-1 6 9 0 0,12-6-102 0 0,-1 0 1 0 0,1 0-1 0 0,-1 0 0 0 0,0-1 0 0 0,0 1 1 0 0,1 0-1 0 0,-1-1 0 0 0,0 1 0 0 0,0-1 1 0 0,0 0-1 0 0,1 1 0 0 0,-1-1 1 0 0,0 0-17 0 0,-26 2 201 0 0,26-1-188 0 0,0 0 0 0 0,0 0 1 0 0,0 0-1 0 0,1 0 0 0 0,-1 0 1 0 0,0 0-1 0 0,0 0 0 0 0,1 1 1 0 0,-1-1-1 0 0,0 0 1 0 0,1 1-14 0 0,-18 13 120 0 0,0-4-40 0 0,15-10-66 0 0,0 1-1 0 0,1 0 1 0 0,-1 0-1 0 0,0 0 1 0 0,1 1-1 0 0,0 0 1 0 0,0-1-1 0 0,-1 1 1 0 0,1 0-1 0 0,1 0 1 0 0,-1 1-1 0 0,0-1 1 0 0,-1 4-14 0 0,3-5 8 0 0,-1-1 0 0 0,1 1 1 0 0,-1 0-1 0 0,1-1 1 0 0,-1 1-1 0 0,1-1 1 0 0,-1 0-1 0 0,0 0 1 0 0,0 1-1 0 0,0-1 0 0 0,1 0 1 0 0,-1-1-1 0 0,-1 2-8 0 0,-1-1 14 0 0,1 1 0 0 0,0-1-1 0 0,0 1 1 0 0,0 0 0 0 0,0 1 0 0 0,-1 0-14 0 0,1 1 12 0 0,-1 0 1 0 0,1 1 0 0 0,0 0 0 0 0,0-1 0 0 0,0 1 0 0 0,1 0 0 0 0,0 1 0 0 0,-1 0-13 0 0,-6 15 35 0 0,4-12-13 0 0,4-8-16 0 0,0 0 0 0 0,0 1 0 0 0,0-1 0 0 0,0 1 0 0 0,1 0 0 0 0,-1-1 0 0 0,0 1 0 0 0,1-1 0 0 0,-1 1 0 0 0,1 0 1 0 0,0 0-1 0 0,-1-1 0 0 0,1 1 0 0 0,0 0-6 0 0,0 11 19 0 0,0 7 59 0 0,0-1-3 0 0,0-5-63 0 0,2-1 34 0 0,5 3-20 0 0,3 6 46 0 0,-8-17-61 0 0,0 0 0 0 0,0 0 0 0 0,1-1 0 0 0,0 1 0 0 0,1 2-11 0 0,2 1 32 0 0,0-1 0 0 0,1 1 0 0 0,0-1 0 0 0,5 4-32 0 0,13 9 99 0 0,1-1 0 0 0,1-1-99 0 0,-19-13 25 0 0,1 1-1 0 0,0-2 1 0 0,0 1-1 0 0,1-1 1 0 0,7 2-25 0 0,16-1 26 0 0,0 6 49 0 0,0-5-16 0 0,-16-2-49 0 0,-11-1 3 0 0,1-1 1 0 0,0-1-1 0 0,0 0 1 0 0,0 0-1 0 0,0 0 0 0 0,0-1-13 0 0,20 1 27 0 0,-16 0-7 0 0,0-1 0 0 0,1 0 1 0 0,-1-1-1 0 0,0 0 0 0 0,5-1-20 0 0,3-4 56 0 0,0 0 0 0 0,1-2-56 0 0,3-2 18 0 0,-13 5-85 0 0,16-4-33 0 0,-14 4-7 0 0,0 1-94 0 0,-7 1 53 0 0,0 1-39 0 0,0-1-44 0 0,0 1-48 0 0,-3 0 23 0 0,0 1-39 0 0,2-3-398 0 0,-1 2 97 0 0,0-1-54 0 0,2-2-763 0 0,-1 1 167 0 0,1-1-301 0 0,2-2-830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4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9960 0 0,'3'0'222'0'0,"-3"0"-211"0"0,1 0-1 0 0,-1 0 0 0 0,1 0 0 0 0,-1 0 1 0 0,0 0-1 0 0,1 0 0 0 0,-1 0 0 0 0,1 0 0 0 0,-1 0 1 0 0,1 0-1 0 0,-1 0 0 0 0,1 1 0 0 0,-1-1 1 0 0,1 0-1 0 0,-1 0 0 0 0,1 1 0 0 0,-1-1 1 0 0,0 0-1 0 0,1 0 0 0 0,-1 1 0 0 0,1-1 1 0 0,-1 0-1 0 0,0 1 0 0 0,1-1 0 0 0,-1 1 0 0 0,0-1 1 0 0,0 0-1 0 0,1 1 0 0 0,-1-1-10 0 0,1 16 329 0 0,-2-3-158 0 0,5 1-105 0 0,10 11-60 0 0,-6-10 12 0 0,-3-6 43 0 0,-2-2 75 0 0,0 0 114 0 0,8-2 262 0 0,-6 9 28 0 0,1-5-203 0 0,3 1-81 0 0,2 1-81 0 0,-1-2-82 0 0,-2-1-82 0 0,-3-6 37 0 0,-3-2-60 0 0,0 0-26 0 0,-1 0-25 0 0,1 0-37 0 0,-1 0-19 0 0,0 0-39 0 0,0 0-42 0 0,0 0-48 0 0,0 0-51 0 0,0 0-49 0 0,-1 0-43 0 0,0 0-37 0 0,1 0-127 0 0,-1 0-37 0 0,0 0-1313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4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9912 0 0,'0'0'290'0'0,"0"0"-3"0"0,0 0-225 0 0,0 2-24 0 0,0 2-30 0 0,0-2-7 0 0,0 0-1 0 0,1 0 0 0 0,-1 0 0 0 0,-1-1 0 0 0,1 1 1 0 0,0 0-1 0 0,0 0 0 0 0,-1 0 0 0 0,1 0 0 0 0,-1 0 1 0 0,0 1-1 0 0,-3-1 0 0 0,-3 4 0 0 0,7-5 1 0 0,-1 1 1 0 0,1-1 0 0 0,0 0-1 0 0,0 1 1 0 0,-1-1-1 0 0,1 0 1 0 0,0 1 0 0 0,0-1-1 0 0,0 1 1 0 0,1-1 0 0 0,-1 0-1 0 0,0 1 1 0 0,0-1-1 0 0,1 0 1 0 0,-1 1 0 0 0,1-1-1 0 0,-1 0 1 0 0,1 1 0 0 0,0-1-1 0 0,-1 0 1 0 0,2 1-2 0 0,-1 1 4 0 0,1-1 0 0 0,-1 1 0 0 0,0-1 0 0 0,0 1 0 0 0,0 0 0 0 0,-1 0 0 0 0,1-1 0 0 0,-1 1 0 0 0,1 0 0 0 0,-1 0-4 0 0,-1 10 52 0 0,1 2 83 0 0,4 9 148 0 0,-1-14-194 0 0,3 11 68 0 0,1-6 51 0 0,4 4 52 0 0,-6 11 18 0 0,0-14-148 0 0,4 9 156 0 0,0 1-14 0 0,-4-11-170 0 0,-1 4 25 0 0,-3-11-62 0 0,1 0-1 0 0,1-1 1 0 0,-1 1-1 0 0,1 0 1 0 0,1 0-65 0 0,-1-3 44 0 0,-1 1 0 0 0,0 0 0 0 0,0-1 0 0 0,0 1 0 0 0,0 0 0 0 0,-1 0 1 0 0,0 0-1 0 0,0 0 0 0 0,-1 5-44 0 0,2 7 135 0 0,4 0-26 0 0,0-2-30 0 0,-1 14 81 0 0,2-17-55 0 0,-6-11-89 0 0,0-1 1 0 0,0 1-1 0 0,-1-1 1 0 0,1 1-1 0 0,0-1 1 0 0,-1 1-1 0 0,1-1 1 0 0,-1 1-1 0 0,0 0 1 0 0,1-1-1 0 0,-1 1 1 0 0,0 0 0 0 0,0-1-17 0 0,2 11 112 0 0,4 1 16 0 0,1 0-1 0 0,-6-2-14 0 0,-1 3 47 0 0,0-11 0 0 0,0-3-10 0 0,0 0-38 0 0,0 0-16 0 0,0 0-6 0 0,0 0-6 0 0,0 0-16 0 0,0 0-4 0 0,0 0 0 0 0,0-3 0 0 0,0 3-63 0 0,0-1 1 0 0,0 1 0 0 0,0-1 0 0 0,0 1 0 0 0,0-1 0 0 0,0 1 0 0 0,0 0 0 0 0,0-1 0 0 0,0 1 0 0 0,1-1 0 0 0,-1 1 0 0 0,0-1 0 0 0,0 1 0 0 0,0 0 0 0 0,0-1 0 0 0,1 1 0 0 0,-1-1 0 0 0,0 1 0 0 0,0 0 0 0 0,1-1 0 0 0,-1 1-1 0 0,0 0 1 0 0,1 0 0 0 0,-1-1 0 0 0,0 1 0 0 0,1 0 0 0 0,-1-1 0 0 0,0 1 0 0 0,1 0 0 0 0,-1 0 0 0 0,1 0-2 0 0,6-5 20 0 0,-2-9 54 0 0,9-2-16 0 0,0-1-47 0 0,-14 16-10 0 0,1-1-1 0 0,-1 1 0 0 0,1-1 0 0 0,0 1 0 0 0,-1-1 1 0 0,1 1-1 0 0,0 0 0 0 0,0 0 0 0 0,0-1 0 0 0,0 1 1 0 0,0 0-1 0 0,0 0 0 0 0,0 0 0 0 0,1 0 0 0 0,-1 0 1 0 0,0 0-1 0 0,0 0 0 0 0,1 0 0 0 0,-1 1 0 0 0,1-1 1 0 0,-1 0-1 0 0,1 1 0 0 0,-1 0 0 0 0,1-1 0 0 0,23-8 49 0 0,-9-4-38 0 0,-15 11-11 0 0,0 1 0 0 0,1-1 0 0 0,-1 1 0 0 0,1 0 0 0 0,-1 0 0 0 0,1-1 0 0 0,-1 1 0 0 0,1 0 0 0 0,-1 1 0 0 0,1-1 0 0 0,0 0 0 0 0,0 0 0 0 0,-1 1 0 0 0,1-1 0 0 0,0 1 0 0 0,0-1 0 0 0,0 1 0 0 0,0 0 0 0 0,0 0 0 0 0,1 0 0 0 0,92 0-72 0 0,-92 0 68 0 0,0 0 1 0 0,0 0 0 0 0,0 1-1 0 0,0-1 1 0 0,-1 1 0 0 0,1-1 0 0 0,0 1-1 0 0,0 0 1 0 0,-1 1 0 0 0,1-1 0 0 0,0 0-1 0 0,-1 1 1 0 0,0-1 0 0 0,1 1 0 0 0,-1 0-1 0 0,0 0 4 0 0,19 11-11 0 0,-9-9 9 0 0,-11-4 2 0 0,-1 0 0 0 0,1 0 0 0 0,-1 0 1 0 0,0 0-1 0 0,1 1 0 0 0,-1-1 0 0 0,1 0 1 0 0,-1 0-1 0 0,1 0 0 0 0,-1 1 0 0 0,1-1 0 0 0,-1 0 1 0 0,0 1-1 0 0,1-1 0 0 0,-1 0 0 0 0,1 1 0 0 0,-1-1 1 0 0,0 0-1 0 0,1 1 0 0 0,13 25-56 0 0,-5-13 45 0 0,-5-9 11 0 0,-1 0 0 0 0,1 0 0 0 0,-1 1 0 0 0,-1-1 0 0 0,1 1 0 0 0,-1-1 1 0 0,1 2-1 0 0,8 8 14 0 0,-7-7 96 0 0,-5 3-70 0 0,1-8-11 0 0,0-1-22 0 0,0 0 0 0 0,0-1 0 0 0,0 1 0 0 0,0 0 0 0 0,-1 0 1 0 0,1 0-1 0 0,0-1 0 0 0,0 1 0 0 0,0 0 0 0 0,-1 0 0 0 0,1-1 0 0 0,0 1 0 0 0,-1 0 0 0 0,1-1 1 0 0,0 1-1 0 0,-1 0 0 0 0,1-1 0 0 0,-1 1 0 0 0,1-1 0 0 0,-1 1 0 0 0,0-1 0 0 0,1 1 1 0 0,-1-1-1 0 0,1 1 0 0 0,-1-1-7 0 0,0 1 8 0 0,1-1 0 0 0,-1 0 0 0 0,1 1-1 0 0,-1-1 1 0 0,1 0 0 0 0,-1 1 0 0 0,1-1 0 0 0,-1 1 0 0 0,1-1 0 0 0,0 1 0 0 0,-1-1 0 0 0,1 1 0 0 0,0-1 0 0 0,0 1 0 0 0,-1-1 0 0 0,1 1-1 0 0,0-1 1 0 0,0 1 0 0 0,0 0 0 0 0,-1-1 0 0 0,1 1 0 0 0,0-1 0 0 0,0 1 0 0 0,0 0-8 0 0,0-1 2 0 0,0 0 1 0 0,0 0 0 0 0,0 1-1 0 0,0-1 1 0 0,0 0 0 0 0,0 0-1 0 0,0 0 1 0 0,0 0 0 0 0,1 0-1 0 0,-1 0 1 0 0,0 0 0 0 0,0 0-1 0 0,-1 0 1 0 0,1 0-1 0 0,0 1 1 0 0,0-1 0 0 0,0 0-1 0 0,0 0 1 0 0,0 0 0 0 0,0 0-1 0 0,0 0 1 0 0,0 0 0 0 0,0 0-1 0 0,0 0 1 0 0,0 0 0 0 0,0 0-1 0 0,0 0 1 0 0,0 1-1 0 0,0-1 1 0 0,0 0 0 0 0,0 0-1 0 0,0 0 1 0 0,0 0 0 0 0,0 0-1 0 0,-1 0 1 0 0,1 0 0 0 0,0 0-1 0 0,0 0 1 0 0,0 0 0 0 0,0 0-1 0 0,0 0 1 0 0,0 0-1 0 0,0 0 1 0 0,0 0 0 0 0,0 0-1 0 0,0 0 1 0 0,-1 0 0 0 0,1 0-1 0 0,0 0 1 0 0,0 0 0 0 0,0 0-1 0 0,0 0 1 0 0,0 0 0 0 0,0 0-1 0 0,0 0 1 0 0,0 0-1 0 0,0 0-2 0 0,-2 0 18 0 0,0 0 0 0 0,1 1 0 0 0,-1-1-1 0 0,1 0 1 0 0,-1 1 0 0 0,1-1 0 0 0,0 1-1 0 0,-1 0 1 0 0,1-1 0 0 0,-1 1 0 0 0,1 0-18 0 0,-14 7 94 0 0,9-7-78 0 0,1 0 1 0 0,-1-1-1 0 0,0 1 0 0 0,1-1 1 0 0,-6 0-17 0 0,4-1 14 0 0,-1 1 0 0 0,1 1 0 0 0,0-1 0 0 0,-4 2-14 0 0,-7 3 9 0 0,-4 1-35 0 0,-4-3-51 0 0,-53-3-312 0 0,53 0 189 0 0,0 0-87 0 0,10-2 159 0 0,6 0-37 0 0,1 0-72 0 0,5 0 73 0 0,0 1-35 0 0,0 0-81 0 0,-1-1-60 0 0,0 1-67 0 0,1 0-72 0 0,-1 0-79 0 0,1 0-87 0 0,-1 0-92 0 0,1 1-99 0 0,-5 0-1056 0 0,-1 0-1066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6.4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10192 0 0,'0'2'230'0'0,"0"12"-141"0"0,-1 2 40 0 0,0 47 385 0 0,3-45-400 0 0,1-3-70 0 0,3-2 5 0 0,-1-3 80 0 0,-3 5 87 0 0,-1-1 1 0 0,2 0 35 0 0,-2-12-199 0 0,0 1 0 0 0,0-1 1 0 0,1 0-1 0 0,-1 0 0 0 0,0-1 0 0 0,1 1 1 0 0,-1 0-1 0 0,2 1-53 0 0,6 8 285 0 0,-4 5-16 0 0,2 0 18 0 0,-2-12-152 0 0,2 1 38 0 0,25 22 485 0 0,-22-22-444 0 0,-1-1-34 0 0,5 3 82 0 0,-7-4-102 0 0,1-2-35 0 0,2-1-9 0 0,3 0 15 0 0,-4-1-21 0 0,10 1 160 0 0,-5 0-116 0 0,-2 0-33 0 0,8-3 44 0 0,-12 0-39 0 0,-1 0 1 0 0,0-1 0 0 0,6-4-127 0 0,4-1 139 0 0,-5 4-42 0 0,-1 1-34 0 0,-9 4-54 0 0,-1-1 0 0 0,1 1 0 0 0,0-1 0 0 0,0 0 1 0 0,0 1-1 0 0,-1-1 0 0 0,1 0 0 0 0,0 0 0 0 0,-1 0 0 0 0,1-1 0 0 0,0 1-9 0 0,6-13 66 0 0,3 7-44 0 0,-9 7-19 0 0,-1 0 0 0 0,0-1 0 0 0,0 1 0 0 0,0-1 0 0 0,0 0 0 0 0,0 1 0 0 0,0-1 0 0 0,0 0 0 0 0,0 1 0 0 0,0-1 0 0 0,-1 0 0 0 0,1 0 0 0 0,0 0 0 0 0,0 0 0 0 0,-1 0 0 0 0,1 0-3 0 0,0-1 4 0 0,0 0 0 0 0,-1 0 0 0 0,1 0 0 0 0,-1 0 0 0 0,0 0-1 0 0,1 0 1 0 0,-1 0 0 0 0,0 0 0 0 0,0 0 0 0 0,0 0 0 0 0,-1-1-4 0 0,1-8 23 0 0,0-19-13 0 0,1 15-6 0 0,0 2-29 0 0,-1 1-35 0 0,-1-2-46 0 0,-3 0-60 0 0,0 3 72 0 0,-1 0 19 0 0,2 3-6 0 0,2 0-24 0 0,1 0-47 0 0,0 6 95 0 0,-1 0 0 0 0,1 1 0 0 0,0-1 0 0 0,0 1 0 0 0,-1-1 0 0 0,1 1 0 0 0,-1-1 0 0 0,1 0 0 0 0,-1 1 0 0 0,1-1 0 0 0,-1 1 0 0 0,-1-1 57 0 0,-5-7-409 0 0,5 7 149 0 0,2 1 130 0 0,-1 1-38 0 0,1-1-7 0 0,0 1-38 0 0,0-1-43 0 0,0 0-48 0 0,0 0-53 0 0,0 0-49 0 0,0 0-42 0 0,0 0-39 0 0,0-1-139 0 0,0 0-37 0 0,0-3-1458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6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0 8464 0 0,'0'0'190'0'0,"0"0"28"0"0,0 0 10 0 0,-3 0 42 0 0,-8 0 33 0 0,-6 0 217 0 0,12 3-73 0 0,-11 8 4 0 0,-4-2-39 0 0,-3 3-10 0 0,3 2-75 0 0,5 2-147 0 0,2 0-38 0 0,-8 15 56 0 0,5-6 447 0 0,-10 26-645 0 0,21-42 63 0 0,4-7-43 0 0,1 1 0 0 0,-1-1 0 0 0,1 0 0 0 0,-1 1 0 0 0,1-1 0 0 0,0 1 0 0 0,0-1 0 0 0,0 0 0 0 0,0 3-20 0 0,0-1 40 0 0,0-1 64 0 0,0-3 1 0 0,0 2 6 0 0,0-1-108 0 0,0-1 1 0 0,1 1 0 0 0,-1-1 0 0 0,0 1 0 0 0,0-1 0 0 0,0 1 0 0 0,0-1 0 0 0,0 1 0 0 0,0-1 0 0 0,1 1-1 0 0,-1-1 1 0 0,0 1 0 0 0,0-1 0 0 0,1 0 0 0 0,-1 1 0 0 0,0-1 0 0 0,1 1 0 0 0,-1-1 0 0 0,0 0 0 0 0,1 1-4 0 0,11 3 152 0 0,21-3 245 0 0,-17-2-216 0 0,-4-1-68 0 0,-2-3-40 0 0,4-2-14 0 0,-1 4-22 0 0,-11 3-29 0 0,1-1-1 0 0,-1 1 1 0 0,1-1 0 0 0,-1 0 0 0 0,0 0 0 0 0,1 0 0 0 0,-1 0-1 0 0,0 0 1 0 0,0 0 0 0 0,0 0 0 0 0,0-1 0 0 0,0 1 0 0 0,0-1 0 0 0,0 0-8 0 0,17-11 62 0 0,-14 10-51 0 0,-1 1-1 0 0,1 0 0 0 0,-1-1 1 0 0,0 0-1 0 0,0 0 1 0 0,0-1-11 0 0,15-13 24 0 0,-12 11-15 0 0,-1 0-1 0 0,1 0 0 0 0,-2 0 1 0 0,1-1-1 0 0,-1 1 1 0 0,3-5-9 0 0,-3-5 10 0 0,9-1 33 0 0,0 6-47 0 0,-14 12 1 0 0,0-1 0 0 0,1 0 0 0 0,-1 1 0 0 0,0-1 0 0 0,0 0 1 0 0,1 1-1 0 0,-1-1 0 0 0,0 1 0 0 0,0-1 0 0 0,0 0 0 0 0,1 1 0 0 0,-1-1 0 0 0,0 1 0 0 0,0-1 1 0 0,0 1-1 0 0,0-1 0 0 0,0 1 0 0 0,0-1 0 0 0,0 0 0 0 0,0 1 0 0 0,0-1 0 0 0,0 1 0 0 0,0-1 1 0 0,-1 1 2 0 0,1 19-62 0 0,0 26 45 0 0,1-44 13 0 0,-1-1 0 0 0,0 1 0 0 0,0 0 0 0 0,1 0 0 0 0,-1 0 0 0 0,1 0 0 0 0,-1-1 0 0 0,1 1 0 0 0,0 0 0 0 0,0-1 0 0 0,-1 1 0 0 0,1 0 0 0 0,1-1 4 0 0,-1 1 0 0 0,0-1 0 0 0,0 1 0 0 0,-1 0 0 0 0,1-1 0 0 0,0 1-1 0 0,0 0 1 0 0,-1 0 0 0 0,1-1 0 0 0,-1 1 0 0 0,0 0 0 0 0,1 0 0 0 0,-1 0 0 0 0,0 0 0 0 0,0 0 0 0 0,0-1 0 0 0,0 1 0 0 0,1 0 0 0 0,-1-1 0 0 0,0 1 0 0 0,1 0 0 0 0,-1-1 0 0 0,1 1 0 0 0,0 0 0 0 0,0-1 0 0 0,-1 1 0 0 0,1-1 0 0 0,0 1 0 0 0,0-1 0 0 0,4 8 0 0 0,12 23 0 0 0,-12-18 0 0 0,6-8 0 0 0,-8-3-33 0 0,-1 1 65 0 0,0-2-19 0 0,-1-1-34 0 0,0 0-26 0 0,0 0-35 0 0,0-1-17 0 0,1 1-35 0 0,-1-1-37 0 0,2 0-43 0 0,-3 0-13 0 0,1 0-37 0 0,0 0-359 0 0,-1 0 84 0 0,0 0-50 0 0,0 0-696 0 0,0 0-549 0 0,0 0-1041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7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7792 0 0,'0'0'230'0'0,"-2"3"-16"0"0,-6 6-161 0 0,7-8-54 0 0,0 1 1 0 0,1-1-1 0 0,-1 1 0 0 0,0-1 0 0 0,1 1 1 0 0,-1-1-1 0 0,1 1 0 0 0,0-1 0 0 0,-1 1 0 0 0,1-1 1 0 0,0 1-1 0 0,0 1 1 0 0,-3 11 22 0 0,-2-3 47 0 0,-1-1 47 0 0,4 4 47 0 0,2 6 303 0 0,0-1-58 0 0,0-1-51 0 0,0-1-41 0 0,0 13 177 0 0,0 45 535 0 0,0-57-786 0 0,1-1-74 0 0,5 6 147 0 0,1 1 17 0 0,-5-6-147 0 0,-2-2-18 0 0,-1-8-63 0 0,1 0 0 0 0,0 0 0 0 0,1 0 0 0 0,0 0 1 0 0,1 1-105 0 0,3 7 169 0 0,2 2 55 0 0,-6 0 37 0 0,-1 42 349 0 0,1-49-456 0 0,0-2-44 0 0,1-2-20 0 0,3 3-5 0 0,1 5 63 0 0,-5-8-59 0 0,0 3 35 0 0,-1-4-88 0 0,0-1 37 0 0,0 18 431 0 0,0-10-409 0 0,0 5-83 0 0,-3-18-642 0 0,-11 0-44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5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84 182 6240 0 0,'0'0'182'0'0,"0"0"-50"0"0,0 0-17 0 0,0 0 32 0 0,0 0 115 0 0,0 0 214 0 0,0 0 18 0 0,3-3-17 0 0,8-8-80 0 0,-9 10-196 0 0,0-1-54 0 0,0 2-45 0 0,0-1-36 0 0,6 2 76 0 0,-8 0-90 0 0,7-2 242 0 0,-2 0-68 0 0,0-2 16 0 0,-2-1-78 0 0,3-2 76 0 0,4 4-14 0 0,17-1 336 0 0,-17-1-332 0 0,-1-3-46 0 0,-3 5 128 0 0,-1 1-176 0 0,1-1-34 0 0,4-4 27 0 0,-1 1-71 0 0,4 0 27 0 0,-11 1-59 0 0,-1 0-5 0 0,15-5 66 0 0,-2-2-65 0 0,-14 11-20 0 0,1 0-1 0 0,-1-1 1 0 0,0 1-1 0 0,1-1 1 0 0,-1 1-1 0 0,0 0 1 0 0,0-1-1 0 0,1 1 1 0 0,-1-1-1 0 0,0 1 1 0 0,0-1-1 0 0,0 1 1 0 0,0-1-1 0 0,0 1 0 0 0,1-1 1 0 0,-1 1-1 0 0,0 0 1 0 0,0-1-1 0 0,0 1 1 0 0,0-1-1 0 0,0 1 1 0 0,-1-1-1 0 0,1 1 1 0 0,0-1-1 0 0,0 1 1 0 0,0-1-1 0 0,0 1 1 0 0,0-1-1 0 0,-1 1 1 0 0,1-1-1 0 0,0 1 1 0 0,0 0-1 0 0,-1-1 1 0 0,1 1-1 0 0,0-1 1 0 0,-1 1-2 0 0,1 0 0 0 0,-4-2 0 0 0,1 1 0 0 0,-6-15 0 0 0,8 15 0 0 0,0 0 0 0 0,1 0 0 0 0,-1 0 0 0 0,0 0 0 0 0,0 0 0 0 0,0 0 0 0 0,1 1 0 0 0,-1-1 0 0 0,0 0 0 0 0,0 1 0 0 0,0-1 0 0 0,0 0 0 0 0,0 1 0 0 0,0-1 0 0 0,-1 1 0 0 0,1-1 0 0 0,-11-5 0 0 0,7-5 0 0 0,-9 5 0 0 0,-16-8 3 0 0,21 14-6 0 0,-1 1-13 0 0,3-2-8 0 0,5 1 18 0 0,-1 0 1 0 0,1 0-1 0 0,0 0 0 0 0,0 0 1 0 0,-1 0-1 0 0,1 1 0 0 0,0-1 1 0 0,0 1-1 0 0,-1-1 1 0 0,0 1 5 0 0,-13 10 0 0 0,2-5 0 0 0,12-2 0 0 0,-4 3 0 0 0,-5-4-9 0 0,10-3 7 0 0,0 0 1 0 0,0 0-1 0 0,0 1 0 0 0,0-1 1 0 0,1 0-1 0 0,-1 1 0 0 0,0-1 0 0 0,0 1 1 0 0,0-1-1 0 0,0 0 0 0 0,0 1 0 0 0,1 0 1 0 0,-1-1-1 0 0,0 1 0 0 0,0 0 1 0 0,1-1-1 0 0,-1 1 0 0 0,1 0 0 0 0,-1 0 1 0 0,0-1-1 0 0,1 1 0 0 0,0 0 0 0 0,-1 0 1 0 0,1 0-1 0 0,-1 0 0 0 0,1 0 2 0 0,-2 2-2 0 0,-1 1 0 0 0,1-1 0 0 0,-1 0-1 0 0,0 0 1 0 0,0 0 0 0 0,-3 2 2 0 0,3-2 0 0 0,0 0 1 0 0,0 0-1 0 0,0 0 1 0 0,0 0-1 0 0,1 1 1 0 0,-3 2-1 0 0,-7 19 44 0 0,8-17-10 0 0,3-5-21 0 0,0 0-1 0 0,0-1 1 0 0,1 1 0 0 0,-1 0-1 0 0,1 0 1 0 0,0 1-1 0 0,0-1 1 0 0,0 0-1 0 0,0 0 1 0 0,1 2-13 0 0,-1 12 20 0 0,0 29-20 0 0,0-44 1 0 0,1 0 0 0 0,-1 0 1 0 0,0-1-1 0 0,1 1 1 0 0,-1 0-1 0 0,1 0 1 0 0,-1-1-1 0 0,1 1 0 0 0,0 0 1 0 0,0-1-1 0 0,0 1 1 0 0,0 0-1 0 0,0-1 1 0 0,0 1-1 0 0,0-1 0 0 0,0 0 1 0 0,1 1-1 0 0,-1-1 1 0 0,1 0-2 0 0,11 16 26 0 0,-9-10-17 0 0,-3-4-3 0 0,0 0-1 0 0,0 0 0 0 0,1 0 1 0 0,-1 0-1 0 0,1-1 1 0 0,0 1-1 0 0,0 0 1 0 0,0-1-1 0 0,0 0 0 0 0,0 1 1 0 0,1-1-1 0 0,-1 0 1 0 0,1 0-1 0 0,-1-1 1 0 0,2 2-6 0 0,11 3 58 0 0,6 1-34 0 0,-11-4-10 0 0,-10-3-14 0 0,23 8 65 0 0,-14-6-60 0 0,0 1-1 0 0,0-1 1 0 0,-1-1 0 0 0,9 1-5 0 0,12-1 56 0 0,-6 0-45 0 0,-11 0-11 0 0,-1-1 0 0 0,1 0 0 0 0,0-1 0 0 0,0 0 1 0 0,2-2-1 0 0,3-1-2 0 0,10-3-1 0 0,-6 5-51 0 0,0 0-114 0 0,7-5-171 0 0,-11 2 125 0 0,-12 4 103 0 0,1 0 0 0 0,0 1 0 0 0,0-1 0 0 0,3 1 111 0 0</inkml:trace>
  <inkml:trace contextRef="#ctx0" brushRef="#br0" timeOffset="506.41">985 2 7200 0 0,'-2'0'165'0'0,"-3"0"-53"0"0,-9 0 252 0 0,3 0-290 0 0,-6 0-45 0 0,16 0-31 0 0,-1 0 0 0 0,1 0 0 0 0,-1 0 0 0 0,1 0-1 0 0,-1 1 1 0 0,1-1 0 0 0,-1 1 0 0 0,1-1 0 0 0,-1 1 0 0 0,1-1 0 0 0,-1 1 2 0 0,-4 3 16 0 0,-2 1 81 0 0,-4 0 203 0 0,0 1 177 0 0,5 2-191 0 0,5-2-124 0 0,2-6-121 0 0,0 1-1 0 0,-1 0 0 0 0,1-1 1 0 0,0 1-1 0 0,-1 0 1 0 0,1-1-1 0 0,-1 1 0 0 0,1-1 1 0 0,0 1-1 0 0,-1-1 1 0 0,1 1-1 0 0,-1-1 0 0 0,1 1 1 0 0,-1-1-1 0 0,0 1 1 0 0,1-1-1 0 0,-1 1 0 0 0,1-1 1 0 0,-1 0-1 0 0,0 0 1 0 0,1 1-1 0 0,-2-1-40 0 0,-3 3 142 0 0,-14 10 292 0 0,-9 17 76 0 0,10-11-179 0 0,6-7-141 0 0,6-7-71 0 0,1 1 0 0 0,-1-1 0 0 0,1 1 0 0 0,0 1-119 0 0,3-3 78 0 0,-1 1 0 0 0,1-1 0 0 0,0 0 0 0 0,0 1 0 0 0,0 1-78 0 0,0-1 56 0 0,-2 4-4 0 0,2-4 0 0 0,-2 2 40 0 0,0 2 57 0 0,-7 13 37 0 0,8-11-16 0 0,3 11-54 0 0,0-22-112 0 0,0 0 0 0 0,0 1-1 0 0,0-1 1 0 0,0 0 0 0 0,0 1-1 0 0,0-1 1 0 0,0 0 0 0 0,0 1-1 0 0,0-1 1 0 0,0 0 0 0 0,0 1 0 0 0,0-1-1 0 0,0 0 1 0 0,0 1 0 0 0,0-1-1 0 0,0 0 1 0 0,1 1 0 0 0,-1-1-1 0 0,0 0 1 0 0,0 0 0 0 0,0 1-1 0 0,1-1 1 0 0,-1 0 0 0 0,0 0 0 0 0,0 1-1 0 0,1-1-3 0 0,10 14 90 0 0,-6-1-5 0 0,6-7-10 0 0,-6 1-28 0 0,-5-7-44 0 0,0 0 0 0 0,0 1 0 0 0,0-1 0 0 0,1 1 0 0 0,-1-1 0 0 0,0 1 0 0 0,1-1 0 0 0,-1 0 0 0 0,0 1 0 0 0,1-1 0 0 0,-1 0 0 0 0,1 1 0 0 0,-1-1 0 0 0,1 0 0 0 0,-1 1 0 0 0,0-1 0 0 0,1 0 0 0 0,-1 0 0 0 0,1 0 0 0 0,-1 0 0 0 0,1 1 0 0 0,-1-1 0 0 0,1 0 0 0 0,-1 0 0 0 0,1 0 0 0 0,0 0 0 0 0,-1 0 0 0 0,1 0 0 0 0,-1 0 1 0 0,1 0-1 0 0,-1 0 0 0 0,1-1-3 0 0,0 1 4 0 0,0 0 1 0 0,-1 1-1 0 0,1-1 1 0 0,0 0-1 0 0,0 0 1 0 0,0 0-1 0 0,-1 1 1 0 0,1-1 0 0 0,0 0-1 0 0,0 1 1 0 0,-1-1-1 0 0,1 0 1 0 0,0 1-1 0 0,-1-1 1 0 0,1 1-1 0 0,0 0 1 0 0,-1-1 0 0 0,1 1-1 0 0,-1-1 1 0 0,1 1-1 0 0,-1 0 1 0 0,1 0-5 0 0,-1-1 3 0 0,0 0 0 0 0,1 1 0 0 0,-1-1 0 0 0,0 1 0 0 0,1-1 0 0 0,-1 0 0 0 0,0 1 0 0 0,1-1 0 0 0,-1 0-1 0 0,0 1 1 0 0,1-1 0 0 0,-1 0 0 0 0,1 1 0 0 0,-1-1 0 0 0,0 0 0 0 0,1 0 0 0 0,-1 0 0 0 0,1 1 0 0 0,-1-1 0 0 0,1 0 0 0 0,-1 0 0 0 0,1 0 0 0 0,-1 0 0 0 0,1 0 0 0 0,-1 0 0 0 0,1 0 0 0 0,-1 0 0 0 0,1 0 0 0 0,-1 0 0 0 0,1 0 0 0 0,-1 0 0 0 0,1 0 0 0 0,-1-1 0 0 0,1 1 0 0 0,-1 0 0 0 0,0 0 0 0 0,1 0 0 0 0,-1-1 0 0 0,1 1-3 0 0,2-2 14 0 0,1 0 0 0 0,0 0 0 0 0,0 1 1 0 0,0-1-1 0 0,0 1 0 0 0,0 0 0 0 0,0 0 1 0 0,0 0-1 0 0,0 1 0 0 0,3-1-14 0 0,-4 1 10 0 0,-1 0 0 0 0,1 0-1 0 0,-1 0 1 0 0,1-1 0 0 0,-1 1-1 0 0,1-1 1 0 0,-1 0 0 0 0,0 1-1 0 0,1-1 1 0 0,-1 0 0 0 0,0-1-1 0 0,2 0-9 0 0,18-8 78 0 0,-17 8-63 0 0,25-8 27 0 0,-27 8-41 0 0,1 0 0 0 0,0 1 0 0 0,-1-1 0 0 0,0-1 0 0 0,1 1 0 0 0,-1-1 0 0 0,1 0-1 0 0,3-5 0 0 0,-4 5 0 0 0,1-1 0 0 0,-1 1 0 0 0,1 0 0 0 0,-1 0 0 0 0,1 0 0 0 0,0 0 0 0 0,7-2 3 0 0,-8 4 2 0 0,-1 0 1 0 0,0 0 0 0 0,1 0-1 0 0,-1-1 1 0 0,0 1-1 0 0,0-1 1 0 0,0 1-1 0 0,0-1 1 0 0,0 0-6 0 0,11-10 10 0 0,-9 10-8 0 0,-1-1-1 0 0,1-1 0 0 0,-1 1 0 0 0,0-1 0 0 0,1 1 0 0 0,-2-1 0 0 0,1 0 0 0 0,0 0 0 0 0,-1 0 0 0 0,1-1-1 0 0,2-22 43 0 0,-4 25-42 0 0,0 0 0 0 0,0 0 0 0 0,0 0 0 0 0,0 0 0 0 0,0 1 0 0 0,1-1 0 0 0,-1 0 0 0 0,1 1 0 0 0,-1-1 1 0 0,1 1-2 0 0,10-14 8 0 0,-12 14-4 0 0,1 0 0 0 0,0-1 0 0 0,-1 1 0 0 0,1-1 0 0 0,-1 1 0 0 0,0-1 0 0 0,1 1 1 0 0,-1-1-1 0 0,0 1 0 0 0,0-1 0 0 0,0 0-4 0 0,0 0 1 0 0,0 1 0 0 0,0-1 0 0 0,0 1 0 0 0,0-1 0 0 0,1 1 0 0 0,-1-1 0 0 0,0 1 0 0 0,1 0 0 0 0,-1-1 1 0 0,1 1-2 0 0,10-13-12 0 0,-11 15 7 0 0,1-1 1 0 0,-1 1 0 0 0,0 0-1 0 0,1 0 1 0 0,-1 0 0 0 0,0 0 0 0 0,0 0-1 0 0,1-1 1 0 0,-1 1 0 0 0,0 0-1 0 0,0 0 1 0 0,0 0 0 0 0,0 0 0 0 0,0 1 4 0 0,0 60 0 0 0,0-58 0 0 0,-1-1 0 0 0,1 1 0 0 0,0-1 0 0 0,-1 0 0 0 0,0 1 0 0 0,0-1 0 0 0,0 0 0 0 0,0 0 0 0 0,-1 3 0 0 0,-4 10 0 0 0,4-6 12 0 0,1-1 1 0 0,0 1-1 0 0,1 0 1 0 0,0-1-1 0 0,1 10-12 0 0,0-10 21 0 0,-1 1-1 0 0,0-1 1 0 0,0 0-1 0 0,-1 0 1 0 0,-2 9-21 0 0,-3 2 51 0 0,4-15-33 0 0,1 0-1 0 0,-1 0 1 0 0,1 0-1 0 0,0 1 1 0 0,-1 4-18 0 0,2-7 15 0 0,0 1 0 0 0,0-1-1 0 0,1 0 1 0 0,-1 1 0 0 0,1-1 0 0 0,0 0 0 0 0,1 3-15 0 0,2 5 32 0 0,-2-8-21 0 0,-1 0 0 0 0,0 0 1 0 0,0 0-1 0 0,0 1 0 0 0,0-1 0 0 0,0 0 0 0 0,-1 1 0 0 0,1-1 0 0 0,-1 0 1 0 0,0 3-12 0 0,0 3 23 0 0,-1-6-14 0 0,1 0 1 0 0,-1 0-1 0 0,1 1 1 0 0,0-1-1 0 0,1 0 1 0 0,-1 0-1 0 0,0 0 1 0 0,1 0 0 0 0,0 0-1 0 0,0 0 1 0 0,0 1-10 0 0,4 4 31 0 0,-4-7-29 0 0,0 1 1 0 0,0-1-1 0 0,0 1 0 0 0,0-1 1 0 0,-1 1-1 0 0,1 0 0 0 0,0-1 1 0 0,-1 1-1 0 0,0 0 0 0 0,1-1 1 0 0,-1 1-1 0 0,0 0 0 0 0,0-1 1 0 0,1 1-3 0 0,-2-1 1 0 0,1-1 0 0 0,0 1 0 0 0,0-1 0 0 0,0 1 0 0 0,0-1 0 0 0,0 1 0 0 0,0 0 0 0 0,0-1 0 0 0,0 1 0 0 0,0-1 0 0 0,0 1 0 0 0,0-1 0 0 0,1 1 1 0 0,-1-1-1 0 0,0 1 0 0 0,0-1 0 0 0,0 1 0 0 0,1-1 0 0 0,-1 0 0 0 0,0 1 0 0 0,1-1 0 0 0,-1 1 0 0 0,0-1 0 0 0,1 0 0 0 0,-1 1 0 0 0,0-1 1 0 0,1 0-1 0 0,-1 1 0 0 0,1-1 0 0 0,-1 0 0 0 0,1 1 0 0 0,-1-1-1 0 0,7 5 26 0 0,-2 2-15 0 0,-5-7-10 0 0,0 0-1 0 0,1 1 0 0 0,-1-1 1 0 0,0 1-1 0 0,0-1 0 0 0,1 0 1 0 0,-1 1-1 0 0,0-1 0 0 0,0 0 1 0 0,1 1-1 0 0,-1-1 0 0 0,0 0 1 0 0,1 0-1 0 0,-1 1 1 0 0,1-1-1 0 0,-1 0 0 0 0,0 0 1 0 0,1 1-1 0 0,-1-1 0 0 0,1 0 1 0 0,-1 0-1 0 0,0 0 0 0 0,1 0 1 0 0,-1 0-1 0 0,1 0 0 0 0,-1 0 1 0 0,1 0-1 0 0,-1 0 0 0 0,0 0 1 0 0,1 0-1 0 0,0 0 0 0 0,-1 0 1 0 0,0 0 0 0 0,0 0-1 0 0,0 0 1 0 0,0 0 0 0 0,0 0 0 0 0,0 0-1 0 0,0 0 1 0 0,0 0 0 0 0,0 0 0 0 0,1 0-1 0 0,-1 0 1 0 0,0 0 0 0 0,0 0 0 0 0,0 0-1 0 0,0 0 1 0 0,0 0 0 0 0,0 0 0 0 0,0 0-1 0 0,0 0 1 0 0,0 0 0 0 0,0 0 0 0 0,1 0-1 0 0,-1 0 1 0 0,0 0 0 0 0,0 0 0 0 0,0 0-1 0 0,0 0 1 0 0,0 1 0 0 0,0-1 0 0 0,0 0-1 0 0,0 0 1 0 0,0 0 0 0 0,0 0 0 0 0,0 0-1 0 0,0 0 1 0 0,0 0 0 0 0,0 0 0 0 0,0 0-1 0 0,0 0 1 0 0,0 0 0 0 0,1 0 0 0 0,-1 1-1 0 0,0-1 1 0 0,0 0 0 0 0,0 0 0 0 0,0 0-1 0 0,0 0 1 0 0,0 0 0 0 0,0 0 0 0 0,0 0-1 0 0,0 0 1 0 0,0 0 0 0 0,-1 1 0 0 0,1-1-1 0 0,0 0 1 0 0,0 0 0 0 0,0 0-1 0 0,0 0 0 0 0,0 1 1 0 0,0 0-1 0 0,0-1 1 0 0,0 1-1 0 0,0-1 1 0 0,0 1-1 0 0,1-1 1 0 0,-1 1 0 0 0,0-1-1 0 0,0 1 1 0 0,0-1-1 0 0,0 1 1 0 0,1-1-1 0 0,-1 1 1 0 0,0-1-1 0 0,1 1 1 0 0,-1-1-1 0 0,0 1 1 0 0,1-1-1 0 0,-1 0 1 0 0,0 1-1 0 0,1-1 0 0 0,8 3-26 0 0,-6-3-111 0 0,-3 0-70 0 0,0 0 98 0 0,0 0-52 0 0,1 0-72 0 0,0 0 73 0 0,-1 0-34 0 0,1 0-37 0 0,0 0-36 0 0,2 0-358 0 0,-1 0 86 0 0,-1 0-48 0 0,2 0-689 0 0,0 0-544 0 0,-3 0-1032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2.9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476 165 8752 0 0,'0'0'197'0'0,"-3"0"24"0"0,3 0-215 0 0,-1 0 0 0 0,1 0 0 0 0,-1 0 0 0 0,1 0 0 0 0,-1 0 0 0 0,1 0 0 0 0,-1 0 0 0 0,1 0-1 0 0,-1 0 1 0 0,1-1 0 0 0,0 1 0 0 0,-1 0 0 0 0,1 0 0 0 0,-1 0 0 0 0,1-1 0 0 0,-1 1 0 0 0,1 0 0 0 0,-1 0-1 0 0,1-1 1 0 0,0 1 0 0 0,-1 0 0 0 0,1-1 0 0 0,0 1 0 0 0,-1 0 0 0 0,1-1 0 0 0,0 1 0 0 0,0-1 0 0 0,-1 1-1 0 0,1-1-5 0 0,-1-14 187 0 0,1 1-90 0 0,-3 1-58 0 0,-2 2 7 0 0,0 1 78 0 0,0 1 17 0 0,-13-27 509 0 0,15 31-482 0 0,0 0 56 0 0,-4-3 100 0 0,-5-4 236 0 0,9 10-401 0 0,0-1 0 0 0,0 1 1 0 0,0 0-1 0 0,-1 0 0 0 0,1 0 0 0 0,-1 0-159 0 0,-5-1 279 0 0,1 2-40 0 0,5 1-201 0 0,-1 0 42 0 0,-2-1 42 0 0,-17 2 461 0 0,17 0-477 0 0,1 1-55 0 0,-11 9 83 0 0,11-9-101 0 0,4-2-25 0 0,0 1 0 0 0,1-1 0 0 0,-1 0 0 0 0,0 0 0 0 0,1 1 1 0 0,-1-1-1 0 0,1 1 0 0 0,-1-1 0 0 0,0 0 0 0 0,1 1 0 0 0,-1-1 0 0 0,1 1 1 0 0,-1-1-1 0 0,1 1 0 0 0,0 0 0 0 0,-1-1 0 0 0,1 1 0 0 0,-1 0 0 0 0,1-1 0 0 0,0 1 1 0 0,0 0-1 0 0,-1 0-8 0 0,-1 4 22 0 0,-28 30 66 0 0,22-23-77 0 0,5-6 3 0 0,-2 1 0 0 0,1-1 0 0 0,0 0 0 0 0,-5 4-14 0 0,7-9 1 0 0,1 1-1 0 0,-1 0 1 0 0,1 0 0 0 0,-1 0 0 0 0,1 0-1 0 0,0 1 1 0 0,0-1 0 0 0,0 0 0 0 0,0 0-1 0 0,0 1 1 0 0,1-1 0 0 0,-1 0 0 0 0,1 1-1 0 0,-1 0 0 0 0,-2 10 1 0 0,1-8-1 0 0,0 0 0 0 0,-1-1 0 0 0,1 1 0 0 0,-1-1 0 0 0,-1 3 0 0 0,-8 12 0 0 0,3 5 0 0 0,8-20 0 0 0,-1 0 0 0 0,0 0 0 0 0,1 1 0 0 0,0-1 0 0 0,0 0 0 0 0,0 1 0 0 0,1-1 0 0 0,0 0 0 0 0,-1 2 0 0 0,2-1 0 0 0,-2-1 0 0 0,1 1 0 0 0,0-1 0 0 0,-1 1 0 0 0,0 3 0 0 0,-3 0 0 0 0,-1 5 13 0 0,10 14 34 0 0,1 6-14 0 0,-6 17 139 0 0,2-31-75 0 0,5-3-27 0 0,-1 1-1 0 0,-4 2 28 0 0,0-1-31 0 0,16 30 181 0 0,-8-22-149 0 0,-8-7-30 0 0,-2-18-64 0 0,0 0-1 0 0,0 0 1 0 0,0 0 0 0 0,0 0 0 0 0,0-1-1 0 0,0 1 1 0 0,0 0 0 0 0,1 0 0 0 0,-1 0-1 0 0,0 0 1 0 0,0 0 0 0 0,1-1-1 0 0,-1 1 1 0 0,0 0 0 0 0,1 0-4 0 0,10 5 27 0 0,-10-6-23 0 0,-1 1 1 0 0,0 0 0 0 0,1-1 0 0 0,-1 1 0 0 0,0 0 0 0 0,0-1 0 0 0,1 1 0 0 0,-1 0 0 0 0,0-1 0 0 0,0 1 0 0 0,0 0 0 0 0,0-1 0 0 0,0 1 0 0 0,0 0 0 0 0,0 0-5 0 0,0 1 32 0 0,0-2-48 0 0,0 0-67 0 0,0 0-54 0 0,0 0-209 0 0,0 0 255 0 0,0 0 2 0 0,0 0-18 0 0,0 0-39 0 0,0 0-14 0 0,0 0-39 0 0,0 0-47 0 0,0 0-51 0 0,0 0-56 0 0,0 0-51 0 0,0 0-45 0 0,0 0-41 0 0,0 0-143 0 0,0 0-40 0 0,0 0-172 0 0,0 0-465 0 0</inkml:trace>
  <inkml:trace contextRef="#ctx0" brushRef="#br0" timeOffset="291.01">1 361 8776 0 0,'0'0'257'0'0,"0"0"-2"0"0,0 0-190 0 0,3 0-37 0 0,19 0 69 0 0,0 0 101 0 0,1 0 61 0 0,31 0 410 0 0,-37 0-494 0 0,0 0-34 0 0,2 0-34 0 0,1 0-86 0 0,2-2 85 0 0,-1-3-52 0 0,4-1-36 0 0,-4 3 67 0 0,-6 3-79 0 0,-1 0-69 0 0,-1 0-92 0 0,-4 0 5 0 0,-1 0-50 0 0,1 0-54 0 0,-1 0-62 0 0,0 0-67 0 0,0-1-74 0 0,0 0-78 0 0,-1 0-85 0 0,13-3-722 0 0,9-5-770 0 0,-29 9 2054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0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0 6216 0 0,'0'0'133'0'0,"0"0"23"0"0,0 0 15 0 0,0 0-51 0 0,0 0-11 0 0,0 0 35 0 0,0 0 119 0 0,0 0 219 0 0,0 0 20 0 0,0 0-9 0 0,0 0-45 0 0,-2 3-21 0 0,-12 8-3 0 0,9-8-309 0 0,-3 1 176 0 0,4 3-33 0 0,2-2-173 0 0,-5 4 82 0 0,-8-1 138 0 0,0 0-14 0 0,8 0-141 0 0,2 3 26 0 0,4-9-141 0 0,0 1 0 0 0,0-1-1 0 0,0 0 1 0 0,-1 0 0 0 0,1 1 0 0 0,-1-1 0 0 0,1 0 0 0 0,-1 0 0 0 0,0 0-35 0 0,-12 11 192 0 0,-8 8 94 0 0,12-6-134 0 0,5-4-43 0 0,4-9-86 0 0,0 1 0 0 0,-1-1-1 0 0,1 0 1 0 0,0 0 0 0 0,-1 1-1 0 0,1-1 1 0 0,-1 0 0 0 0,0 0 0 0 0,0 0-23 0 0,1-1 17 0 0,-1 1 1 0 0,1-1 0 0 0,0 1 0 0 0,-1-1 0 0 0,1 1 0 0 0,0 0 0 0 0,0 0 0 0 0,0 0-1 0 0,0-1 1 0 0,0 1 0 0 0,0 1-18 0 0,-1 28 244 0 0,2-15-168 0 0,0 3 59 0 0,0 6 83 0 0,0 7 161 0 0,3-26-203 0 0,10 5 0 0 0,1-6 0 0 0,-9 2-62 0 0,-5-6-106 0 0,0-1-1 0 0,0 1 0 0 0,1-1 0 0 0,-1 0 0 0 0,0 1 1 0 0,1-1-1 0 0,-1 1 0 0 0,0-1 0 0 0,1 0 0 0 0,-1 1 1 0 0,0-1-1 0 0,1 0 0 0 0,-1 1 0 0 0,1-1 0 0 0,-1 0 1 0 0,1 0-1 0 0,-1 1 0 0 0,1-1 0 0 0,-1 0 0 0 0,1 0 1 0 0,-1 0-1 0 0,1 0 0 0 0,-1 0 0 0 0,1 0 0 0 0,-1 1 1 0 0,1-1-1 0 0,-1 0 0 0 0,1-1 0 0 0,-1 1 0 0 0,1 0 1 0 0,-1 0-1 0 0,1 0-7 0 0,43 0 371 0 0,-22 0-130 0 0,-21 0-233 0 0,1 0 0 0 0,0 0 0 0 0,0-1 0 0 0,-1 1 0 0 0,1 0 0 0 0,0-1 0 0 0,-1 0 0 0 0,1 1 0 0 0,0-1 0 0 0,-1 0 0 0 0,1 0 0 0 0,-1 1 0 0 0,1-1 0 0 0,-1-1-8 0 0,7-3 35 0 0,3 0 9 0 0,-8 4-39 0 0,-1 0-1 0 0,0 0 1 0 0,1 0-1 0 0,-1 0 1 0 0,0-1-1 0 0,0 1 1 0 0,0-1-1 0 0,0 0 1 0 0,0 0-5 0 0,6-6 27 0 0,-5 5-18 0 0,0-1 0 0 0,1 1 0 0 0,-1 0-1 0 0,1 0 1 0 0,0 0 0 0 0,0 0-9 0 0,1 1 15 0 0,-5 2-13 0 0,1 0 0 0 0,0 0 0 0 0,-1 0 0 0 0,1-1 0 0 0,-1 1 0 0 0,1 0 1 0 0,-1 0-1 0 0,1-1 0 0 0,-1 1 0 0 0,1 0 0 0 0,-1-1 0 0 0,0 1 0 0 0,1-1 1 0 0,-1 1-1 0 0,1 0 0 0 0,-1-1 0 0 0,0 1 0 0 0,1-1-2 0 0,4-26 26 0 0,1 10 4 0 0,3-16-1 0 0,-9 31-29 0 0,1 0 0 0 0,-1-1 0 0 0,0 1 0 0 0,0 0 0 0 0,0 0 0 0 0,0-1 0 0 0,-1 1 0 0 0,1 0 0 0 0,-1-1 0 0 0,1 1 0 0 0,-1 0 0 0 0,0 0 0 0 0,0-1 0 0 0,-4-6-1 0 0,-2-3 1 0 0,5 0-36 0 0,3 5-37 0 0,-1-4-70 0 0,-3-4-115 0 0,-2 7 115 0 0,0 1 20 0 0,3 1 2 0 0,1 1-24 0 0,0-2-53 0 0,1 6 75 0 0,0-1-1 0 0,0 0 1 0 0,-1 1 0 0 0,1-1-1 0 0,0 0 1 0 0,-1 0 0 0 0,1 1-1 0 0,-1-1 1 0 0,0 1-1 0 0,0-1 1 0 0,1 1 0 0 0,-1-1-1 0 0,0 1 1 0 0,-1-1 123 0 0,-3-6-645 0 0,5 6 510 0 0,-1 1 1 0 0,1-1-1 0 0,-1 1 0 0 0,1 0 0 0 0,0-1 0 0 0,0 1 0 0 0,0-1 0 0 0,0 1 1 0 0,0-1-1 0 0,0 1 135 0 0,0 0-22 0 0</inkml:trace>
  <inkml:trace contextRef="#ctx0" brushRef="#br0" timeOffset="298.25">475 132 8536 0 0,'0'2'249'0'0,"0"25"30"0"0,0-17-227 0 0,0 0-32 0 0,3 1 21 0 0,2-6 86 0 0,1 0 96 0 0,-3 7 103 0 0,-3-8 14 0 0,0 1-74 0 0,0 0-35 0 0,0 9 264 0 0,0-8-246 0 0,0 0 46 0 0,0-1 102 0 0,0 0 70 0 0,0-2-186 0 0,0-1 35 0 0,0 1 39 0 0,0-1 41 0 0,0 1 44 0 0,0-1 47 0 0,2 1-125 0 0,9 8-8 0 0,-8-9-18 0 0,-3-2-70 0 0,0 0-36 0 0,0 0-7 0 0,0 0 1 0 0,0 0 0 0 0,3-2 0 0 0,6-10-28 0 0,-9 11-172 0 0,1-1-1 0 0,0 1 1 0 0,-1 0 0 0 0,1 0-1 0 0,-1-1 1 0 0,0 1 0 0 0,1-1-1 0 0,-1 1 1 0 0,0 0-1 0 0,0-2-23 0 0,3-2 142 0 0,-2 4-129 0 0,1-1 1 0 0,-1 1-1 0 0,0 0 1 0 0,0-1-1 0 0,0 1 1 0 0,-1 0-1 0 0,1-1 1 0 0,0 0-1 0 0,0 1 1 0 0,-1-1-1 0 0,1-1-13 0 0,2-27 157 0 0,-3 4-120 0 0,0-44 122 0 0,0 68-155 0 0,0 1 0 0 0,0-1 0 0 0,0 0 0 0 0,1 1 0 0 0,-1-1-1 0 0,1 0 1 0 0,-1 1 0 0 0,1-1 0 0 0,0 0 0 0 0,-1 1 0 0 0,1-1 0 0 0,0 1 0 0 0,0-1 0 0 0,0 1-4 0 0,4-8 9 0 0,1-4 34 0 0,5 7-33 0 0,-6-5-10 0 0,9 6 0 0 0,19-11-12 0 0,-25 10-11 0 0,-7 5 20 0 0,1 0 1 0 0,-1 1-1 0 0,1-1 1 0 0,-1 0-1 0 0,1 0 0 0 0,0 0 1 0 0,-1 1-1 0 0,1-1 0 0 0,0 1 1 0 0,-1 0-1 0 0,1-1 1 0 0,0 1-1 0 0,0 0 0 0 0,-1 0 3 0 0,7 0-192 0 0,-1 0 74 0 0,0 0 66 0 0,1 0 52 0 0,7 0 113 0 0,10 0 200 0 0,-14 0-206 0 0,0 0-57 0 0,0 0-92 0 0,-4 0-38 0 0,-1 0-50 0 0,1 0-57 0 0,-1 0-61 0 0,1 0-95 0 0,0 0-87 0 0,0 0-95 0 0,-1 0-103 0 0,0 0-110 0 0,1 0-120 0 0,-1 0-126 0 0,-3 0 441 0 0,0 0-33 0 0,3 0-1494 0 0,4 0-1168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9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7024 0 0,'0'0'157'0'0,"0"0"23"0"0,2 3 12 0 0,9 11-27 0 0,-8-9-146 0 0,-3-5-18 0 0,0 1-1 0 0,0 0 1 0 0,1-1-1 0 0,-1 1 1 0 0,0 0 0 0 0,1-1-1 0 0,-1 1 1 0 0,1 0-1 0 0,-1-1 1 0 0,1 1 0 0 0,-1-1-1 0 0,1 1 1 0 0,-1-1-1 0 0,1 1 1 0 0,-1-1-1 0 0,1 0 1 0 0,0 1 0 0 0,-1-1-1 0 0,1 0 1 0 0,0 1-1 0 0,-1-1 1 0 0,1 0-1 0 0,4 3 2 0 0,-2-2-108 0 0,0 2 110 0 0,1 0 85 0 0,-1 1 65 0 0,11 8 573 0 0,-8-8-489 0 0,-1-1-78 0 0,-4-3-120 0 0,0 0-1 0 0,-1 0 1 0 0,1 1 0 0 0,0-1 0 0 0,-1 0-1 0 0,1 1 1 0 0,-1-1 0 0 0,1 0 0 0 0,0 1 0 0 0,-1-1-1 0 0,1 1 1 0 0,-1-1 0 0 0,1 1 0 0 0,-1 0 0 0 0,0-1-1 0 0,1 1 1 0 0,-1-1 0 0 0,1 1 0 0 0,-1 0-1 0 0,0-1 1 0 0,0 1 0 0 0,1 0-40 0 0,1 4 159 0 0,3 2 131 0 0,12 13 285 0 0,-8-12-247 0 0,-4-4-128 0 0,-1 0 42 0 0,1 1 51 0 0,-1-1 57 0 0,6 5-39 0 0,-5-4-145 0 0,1 0 0 0 0,0 1 0 0 0,-1-1 0 0 0,0 1 1 0 0,2 5-167 0 0,-3-4 173 0 0,3 7 129 0 0,-6-12-257 0 0,0 0 0 0 0,1 0-1 0 0,-1 0 1 0 0,1 0-1 0 0,-1 0 1 0 0,1 0 0 0 0,0 0-1 0 0,-1-1 1 0 0,1 1 0 0 0,0-1-1 0 0,0 1 1 0 0,0-1 0 0 0,2 1-45 0 0,7 3 247 0 0,0 0-3 0 0,-3 4-53 0 0,-5-2-76 0 0,-3-6-106 0 0,0-1-1 0 0,0 1 1 0 0,0-1 0 0 0,1 1-1 0 0,-1-1 1 0 0,0 1 0 0 0,0-1-1 0 0,1 1 1 0 0,-1-1 0 0 0,0 1-1 0 0,1-1 1 0 0,-1 0 0 0 0,0 1-1 0 0,1-1 1 0 0,-1 0 0 0 0,1 1-1 0 0,-1-1 1 0 0,0 0 0 0 0,1 1-1 0 0,-1-1 1 0 0,1 0 0 0 0,-1 0-1 0 0,1 0 1 0 0,-1 1 0 0 0,1-1-1 0 0,-1 0 1 0 0,1 0 0 0 0,-1 0-1 0 0,1 0 1 0 0,0 0 0 0 0,-1 0-1 0 0,1 0 1 0 0,-1 0 0 0 0,1 0-1 0 0,-1 0 1 0 0,1 0 0 0 0,-1 0-1 0 0,1-1-8 0 0,4 2 109 0 0,-1 0-51 0 0,3 6 10 0 0,-4-4 33 0 0,-1-1-3 0 0,0-1 43 0 0,2 0 128 0 0,2 0 112 0 0,-4 2-133 0 0,9 7 10 0 0,-8-7 4 0 0,-3-3-23 0 0,1-1-134 0 0,-1-2-48 0 0,-1-6-3 0 0,1 6 19 0 0,3 0-13 0 0,8-11-48 0 0,-8 0-18 0 0,-3-10 63 0 0,-1 13-44 0 0,1 1-9 0 0,-1 7 1 0 0,1 0 1 0 0,0 0-1 0 0,0 0 1 0 0,0 0-1 0 0,0 0 1 0 0,0 0-1 0 0,1 0 1 0 0,-1 0-1 0 0,1 1 1 0 0,0-1-1 0 0,0-1-5 0 0,6-1 0 0 0,-7 5 1 0 0,1 0-1 0 0,-1 0 0 0 0,1-1 1 0 0,-1 1-1 0 0,1 0 0 0 0,-1-1 1 0 0,0 1-1 0 0,1 0 0 0 0,-1-1 1 0 0,0 1-1 0 0,1 0 0 0 0,-1-1 1 0 0,0 1-1 0 0,1-1 0 0 0,-1 1 1 0 0,0-1-1 0 0,0 1 0 0 0,1-1 1 0 0,-1 1-1 0 0,0-1 0 0 0,0 1 1 0 0,0-1-1 0 0,0 1 0 0 0,0-1 1 0 0,0 1-1 0 0,0-1 0 0 0,0 1 1 0 0,0-1-1 0 0,0 1 0 0 0,0-1 1 0 0,0 1-1 0 0,0-1 0 0 0,0-48 53 0 0,0 42-53 0 0,-1 5 0 0 0,1 1 0 0 0,0-1 0 0 0,0 0 0 0 0,0 0 0 0 0,0 1 0 0 0,0-1 0 0 0,0 0 0 0 0,1 0 0 0 0,-1 1 0 0 0,1-1 0 0 0,-1 1 0 0 0,1-2 0 0 0,4 1 0 0 0,-2 1 0 0 0,6-16 0 0 0,2 4-14 0 0,-8 7-76 0 0,-3-4-2 0 0,-1 9 67 0 0,2-1-113 0 0,1 2-149 0 0,3-1 85 0 0,0-3-147 0 0,-3 2 158 0 0,-1 0 15 0 0,0 1-50 0 0,0-1-60 0 0,1 0-71 0 0,-1 1 9 0 0,0 0-56 0 0,1 1-49 0 0,-1-1-43 0 0,2 0-601 0 0,0 0-99 0 0,-1-4-826 0 0,-2-4-1136 0 0</inkml:trace>
  <inkml:trace contextRef="#ctx0" brushRef="#br0" timeOffset="271.11">656 0 7312 0 0,'0'0'209'0'0,"0"3"-5"0"0,1 17 237 0 0,1-9-75 0 0,-2-10-324 0 0,0-1 0 0 0,1 1-1 0 0,-1 0 1 0 0,0-1-1 0 0,1 1 1 0 0,-1 0 0 0 0,0-1-1 0 0,1 1 1 0 0,-1 0-1 0 0,1-1 1 0 0,-1 1 0 0 0,1-1-1 0 0,0 1 1 0 0,-1-1-1 0 0,1 1-41 0 0,3 2 256 0 0,-2 2 636 0 0,-1 0-546 0 0,0-1-85 0 0,1 1-34 0 0,1 1 16 0 0,2 2 53 0 0,-2-1 1 0 0,-2 0 67 0 0,0-4-130 0 0,-1 2 42 0 0,1 3 63 0 0,2-2-154 0 0,0 0-38 0 0,4 8 142 0 0,-5-2-43 0 0,-2 0 3 0 0,-1-9-181 0 0,1 1 0 0 0,0-1 0 0 0,0 1-1 0 0,0-1 1 0 0,0 0 0 0 0,1 1 0 0 0,-1-1-1 0 0,1 0 1 0 0,0 0 0 0 0,0 1-68 0 0,4 5 133 0 0,1 1 51 0 0,-3 4 46 0 0,-3-5-99 0 0,0-3-38 0 0,0 44 168 0 0,0-41-358 0 0,0-2 82 0 0,0-3 54 0 0,0 1 121 0 0,0-4-120 0 0,0 0-74 0 0,0-1-62 0 0,0 0-93 0 0,0 2-107 0 0,0-2 102 0 0,0 1-34 0 0,0 1-36 0 0,0-1-38 0 0,0-1-563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6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7920 0 0,'0'0'174'0'0,"0"0"29"0"0,0 0 13 0 0,0 2-31 0 0,0-1-183 0 0,0-1 0 0 0,0 1 1 0 0,0 0-1 0 0,1-1 0 0 0,-1 1 0 0 0,0-1 0 0 0,0 1 0 0 0,0 0 0 0 0,0-1 0 0 0,1 1 0 0 0,-1-1 0 0 0,0 1 0 0 0,1-1 0 0 0,-1 1 0 0 0,0-1 0 0 0,1 1 0 0 0,-1-1 0 0 0,0 1 0 0 0,1-1 0 0 0,-1 1 0 0 0,1-1 0 0 0,-1 0 0 0 0,1 1 0 0 0,0-1-2 0 0,2 3 35 0 0,0 0 34 0 0,-1 2 49 0 0,-1 1 62 0 0,-1-5-151 0 0,0 0-1 0 0,0 0 0 0 0,0 0 1 0 0,0-1-1 0 0,0 1 1 0 0,0 0-1 0 0,1 0 1 0 0,-1 0-1 0 0,0-1 1 0 0,1 1-1 0 0,-1 0 1 0 0,0 0-1 0 0,1-1 1 0 0,-1 1-1 0 0,1 0 1 0 0,-1-1-1 0 0,1 1 0 0 0,-1 0 1 0 0,1-1-1 0 0,0 1 1 0 0,-1-1-1 0 0,1 1 1 0 0,0-1-1 0 0,-1 1 1 0 0,1-1-1 0 0,0 0 1 0 0,0 1-1 0 0,-1-1 1 0 0,2 0-29 0 0,7 5 277 0 0,-2 4-48 0 0,7 23 658 0 0,5 10 275 0 0,0-18-476 0 0,-16-21-608 0 0,0 1 35 0 0,9 8 463 0 0,-7-7-359 0 0,-3-2-129 0 0,0-1-33 0 0,0 0-42 0 0,-1 0-48 0 0,4 10 181 0 0,-4-10-111 0 0,0 0 0 0 0,0 1-1 0 0,0-1 1 0 0,1 0 0 0 0,-1 0 0 0 0,1 0-1 0 0,0 1-34 0 0,0 0 156 0 0,0 0-59 0 0,-2 2-31 0 0,-1 0 11 0 0,1-4-45 0 0,0 1 222 0 0,0-2 2 0 0,0 0-27 0 0,0 0-110 0 0,0 0-45 0 0,0 0-8 0 0,0 0 0 0 0,0 0 12 0 0,0 0 2 0 0,0 0 0 0 0,-3-2-14 0 0,-8-9-37 0 0,7 4 49 0 0,5-3-73 0 0,-1 8 9 0 0,0-25 70 0 0,0-12-14 0 0,1 37-66 0 0,-1-1 1 0 0,1 1-1 0 0,-1-1 0 0 0,1 1 0 0 0,0-1 0 0 0,0 1 1 0 0,0 0-1 0 0,0 0 0 0 0,0-1 0 0 0,0 1 0 0 0,1 0 0 0 0,-1 0 1 0 0,1 0-1 0 0,1-1-4 0 0,29-28-23 0 0,-15 15-33 0 0,-10 9 45 0 0,-5 4 11 0 0,0 1 1 0 0,0-1 0 0 0,1 1 0 0 0,-1 0-1 0 0,1 0 1 0 0,-1 0 0 0 0,1 0 0 0 0,-1 1-1 0 0,1-1 1 0 0,1 0-1 0 0,24-3 43 0 0,-14-2-33 0 0,-13 6-10 0 0,0 0 0 0 0,1 0 0 0 0,-1 1 0 0 0,1-1 0 0 0,-1 0 0 0 0,1 1 0 0 0,-1-1 0 0 0,1 1 0 0 0,0 0 0 0 0,-1-1 0 0 0,1 1 0 0 0,0 0 0 0 0,-1 0 0 0 0,19 0 2 0 0,26 0-68 0 0,-44 0 66 0 0,0 0 0 0 0,-1 0 0 0 0,1 1 0 0 0,0-1 0 0 0,0 1 0 0 0,0-1 0 0 0,-1 1 0 0 0,1 0 0 0 0,0-1 0 0 0,-1 1 0 0 0,1 0 0 0 0,-1 0 0 0 0,1 0 0 0 0,-1 1 0 0 0,1-1 0 0 0,-1 0 0 0 0,0 0 0 0 0,1 1 0 0 0,-1-1 0 0 0,16 13 0 0 0,-12-12 0 0 0,-4-1 0 0 0,0-1 0 0 0,-1 0 0 0 0,1 1 0 0 0,-1-1 0 0 0,1 0 0 0 0,0 1 0 0 0,-1-1 0 0 0,1 0 0 0 0,-1 1 0 0 0,1-1 0 0 0,0 1 0 0 0,-1-1 0 0 0,0 1 0 0 0,1-1 0 0 0,-1 1 0 0 0,1 0 0 0 0,-1-1 0 0 0,0 1 0 0 0,1 0 0 0 0,-1-1 0 0 0,0 1 0 0 0,1 0 0 0 0,1 4 0 0 0,0 0 1 0 0,1-1-3 0 0,22 20 15 0 0,-21-20 7 0 0,-1 0 0 0 0,1 1-1 0 0,-1-1 1 0 0,0 1 0 0 0,-1 0-1 0 0,2 3-19 0 0,3 9 17 0 0,-6-13-8 0 0,0 0-1 0 0,-1 0 1 0 0,1 0-1 0 0,-1 0 1 0 0,0 3-9 0 0,0-7 0 0 0,0 2 1 0 0,0 0 0 0 0,0 0 0 0 0,0 0 0 0 0,1 0 1 0 0,-1 0-1 0 0,1 0 0 0 0,-1 0 0 0 0,1 0 0 0 0,0 0 0 0 0,0 0 1 0 0,0-1-1 0 0,0 1 0 0 0,1 1-1 0 0,3 7 57 0 0,-3-4 9 0 0,-2 2 34 0 0,0 22 392 0 0,0-27-272 0 0,0-3-112 0 0,0 0-16 0 0,0 0 44 0 0,0 0-4 0 0,0 0-4 0 0,0 0-9 0 0,0 0-39 0 0,0-3-25 0 0,0-9-22 0 0,-1 7-17 0 0,1 0 1 0 0,-1 0-1 0 0,1 0 0 0 0,0 0 0 0 0,1 0 1 0 0,0 0-1 0 0,-1 0 0 0 0,1 0 1 0 0,1-1-17 0 0,2-2 12 0 0,8-19 57 0 0,-10 23-64 0 0,-1 1 0 0 0,0-1-1 0 0,1 1 1 0 0,-1-1 0 0 0,1 1 0 0 0,0 0-1 0 0,0 0 1 0 0,1 0 0 0 0,-1 0 0 0 0,1 0-1 0 0,-1 1 1 0 0,1-1 0 0 0,0 1 0 0 0,1-2-5 0 0,8-2 8 0 0,-9 4-3 0 0,0 0 0 0 0,1 0 0 0 0,-1 0 0 0 0,0 0 0 0 0,0 0 1 0 0,0-1-1 0 0,0 0 0 0 0,-1 1 0 0 0,1-1 0 0 0,-1 0 0 0 0,1 0-5 0 0,0-3 5 0 0,-1 4-4 0 0,-1 0 0 0 0,0-1-1 0 0,1 1 1 0 0,0 0-1 0 0,-1 0 1 0 0,1 0 0 0 0,0 0-1 0 0,1 0 0 0 0,15-4-4 0 0,-9 4-8 0 0,-5 1 2 0 0,-1-1 1 0 0,0 1-1 0 0,1-1 0 0 0,-1 0 0 0 0,0 0 0 0 0,0 0 0 0 0,1-1 10 0 0,-2 1-3 0 0,1 0-1 0 0,-1 1 1 0 0,0-1 0 0 0,1 1 0 0 0,-1 0-1 0 0,1 0 1 0 0,1-1 3 0 0,19-1-48 0 0,-14 2 40 0 0,-6 1 7 0 0,0-1 1 0 0,0 1 0 0 0,0 0-1 0 0,1 0 1 0 0,-1 0 0 0 0,0 1 0 0 0,0-1-1 0 0,0 1 1 0 0,0 0 0 0 0,0-1-1 0 0,1 2 1 0 0,15 9 0 0 0,8-6-10 0 0,-21-3-1 0 0,-1 1 0 0 0,1-1 1 0 0,-1 1-1 0 0,0 0 0 0 0,1 0 11 0 0,-1 11 0 0 0,25 22 0 0 0,-20-14-1 0 0,-1 2 17 0 0,-4-16 13 0 0,-4-6-25 0 0,0-1 0 0 0,0 1 0 0 0,0-1 0 0 0,0 1 0 0 0,0-1 0 0 0,-1 1 0 0 0,1 0 0 0 0,0-1 0 0 0,-1 1 0 0 0,0 0 0 0 0,1-1 0 0 0,-1 1 0 0 0,0 0 0 0 0,0 0 0 0 0,0 1-4 0 0,1 3 15 0 0,0 1 0 0 0,0-1 0 0 0,1 0 0 0 0,0 1 0 0 0,0-1 0 0 0,1 0 0 0 0,-1 0 0 0 0,1 0 0 0 0,3 3-15 0 0,1 5 9 0 0,-6-13-8 0 0,-1 1-1 0 0,1-1 0 0 0,-1 0 0 0 0,0 1 0 0 0,1-1 1 0 0,-1 1-1 0 0,0-1 0 0 0,0 1 0 0 0,0-1 0 0 0,0 1 0 0 0,0 0-4 0 0,0-1-1 0 0,0 1 1 0 0,0-1-1 0 0,0 1 1 0 0,0-1 0 0 0,1 1-1 0 0,-1-1 1 0 0,0 1-1 0 0,1-1 1 0 0,0 1 4 0 0,6 8-224 0 0,0-2-24 0 0,-1-3-58 0 0,-2-1-116 0 0,-2-2 180 0 0,-1-1-34 0 0,0-1-9 0 0,-1 1-43 0 0,1-1-37 0 0,-1 1-35 0 0,1-1-256 0 0,-1 0-56 0 0,2 0-835 0 0,3 0-652 0 0,4 0-1244 0 0</inkml:trace>
  <inkml:trace contextRef="#ctx0" brushRef="#br0" timeOffset="388.33">1459 33 8032 0 0,'-12'0'141'0'0,"-23"0"398"0"0,25 0-424 0 0,1 0-70 0 0,-5 3-21 0 0,4 3 51 0 0,-1-1 51 0 0,-3-2 55 0 0,5-3 140 0 0,2 1-56 0 0,1 1-49 0 0,0 0-43 0 0,1 1-13 0 0,0 1-41 0 0,1 2-18 0 0,-3 4 8 0 0,-2 2 31 0 0,2-3 10 0 0,-13 9 67 0 0,-5 5 87 0 0,22-19-232 0 0,0-1 0 0 0,0 0 0 0 0,0 1 0 0 0,1 0 0 0 0,-2 2-72 0 0,0 9 229 0 0,4 8-25 0 0,1-14-98 0 0,-1 9 205 0 0,0 19 471 0 0,0-24-535 0 0,0-12-238 0 0,0 0 1 0 0,0 0-1 0 0,0 0 1 0 0,0-1-1 0 0,1 1 1 0 0,-1 0 0 0 0,0 0-1 0 0,0 0 1 0 0,1 0-1 0 0,-1-1 1 0 0,1 1-1 0 0,-1 0 1 0 0,1 0-1 0 0,-1-1 1 0 0,1 1 0 0 0,-1 0-1 0 0,1-1-9 0 0,1 2 15 0 0,1 0 1 0 0,-1 0-1 0 0,1 0 0 0 0,0 0 0 0 0,0-1 0 0 0,2 2-15 0 0,1-1 16 0 0,-5-1-11 0 0,1-1 1 0 0,-1 1-1 0 0,0-1 1 0 0,1 0-1 0 0,-1 1 1 0 0,1-1-1 0 0,-1 0 1 0 0,1 0-1 0 0,-1 0 1 0 0,1 0-6 0 0,6 0 78 0 0,1 3 38 0 0,-3 0-41 0 0,9 4 103 0 0,-13-6-164 0 0,-1-1 0 0 0,1 0 0 0 0,-1 1 1 0 0,1-1-1 0 0,-1 0 0 0 0,1 0 0 0 0,-1 0 0 0 0,1 0 0 0 0,0 0 1 0 0,-1 0-1 0 0,1 0 0 0 0,-1 0 0 0 0,1-1 0 0 0,-1 1 1 0 0,1 0-15 0 0,11-7 141 0 0,-12 6-123 0 0,1 0-1 0 0,0 0 1 0 0,-1 1 0 0 0,1-1 0 0 0,-1 0 0 0 0,1 1 0 0 0,0-1-1 0 0,-1 1 1 0 0,1-1 0 0 0,0 1 0 0 0,0 0 0 0 0,-1 0-1 0 0,1 0 1 0 0,0 0-18 0 0,3 0 23 0 0,-1 0 1 0 0,0 0-1 0 0,1-1 0 0 0,-1 0 0 0 0,1 1 1 0 0,-1-2-1 0 0,0 1 0 0 0,0 0 0 0 0,0-1 0 0 0,1 0 1 0 0,-2 0-1 0 0,3 0-23 0 0,16-17 159 0 0,-8 7-66 0 0,7-1 1 0 0,-9 5-45 0 0,7-5 63 0 0,-8 5-24 0 0,-10 7-83 0 0,0 0-1 0 0,-1 0 1 0 0,1 1-1 0 0,-1-1 1 0 0,0 0 0 0 0,1 0-1 0 0,-1 0 1 0 0,0 0-1 0 0,1 0 1 0 0,-1 0-1 0 0,0 0 1 0 0,0 0 0 0 0,0 0-5 0 0,3-11 28 0 0,4 0 7 0 0,-2 2-16 0 0,-4-1 16 0 0,0-8 34 0 0,-3 7-12 0 0,-5 0-24 0 0,2 3-20 0 0,0-1 24 0 0,0-2-11 0 0,-4 1-38 0 0,-5-5-66 0 0,9 2-3 0 0,-6 9-26 0 0,5-9-138 0 0,-4 1-62 0 0,7 11 163 0 0,3 1-40 0 0,0 1-67 0 0,0 0 81 0 0,0 0-34 0 0,0 0-37 0 0,0 0-35 0 0,0 0-369 0 0,0 0 92 0 0,0 0-48 0 0,0 0-703 0 0,0 0-552 0 0,0 0-1049 0 0</inkml:trace>
  <inkml:trace contextRef="#ctx0" brushRef="#br0" timeOffset="737.85">1787 115 9296 0 0,'2'0'208'0'0,"-1"0"-197"0"0,-1 0-1 0 0,1 0 1 0 0,-1 0 0 0 0,1 0 0 0 0,-1 0 0 0 0,1 0-1 0 0,0 0 1 0 0,-1 0 0 0 0,1 1 0 0 0,-1-1 0 0 0,1 0-1 0 0,-1 0 1 0 0,1 0 0 0 0,-1 1 0 0 0,1-1 0 0 0,-1 0 0 0 0,0 0-1 0 0,1 1 1 0 0,-1-1 0 0 0,1 0 0 0 0,-1 1 0 0 0,0-1-1 0 0,1 1 1 0 0,-1-1 0 0 0,0 1 0 0 0,1-1 0 0 0,-1 0-1 0 0,0 1 1 0 0,1-1 0 0 0,-1 1 0 0 0,0-1 0 0 0,0 1-1 0 0,0-1 1 0 0,0 1 0 0 0,0 0 0 0 0,1-1 0 0 0,-1 1 0 0 0,0-1-1 0 0,0 1 1 0 0,0-1 0 0 0,0 1 0 0 0,-1-1 0 0 0,1 1-1 0 0,0-1 1 0 0,0 1 0 0 0,0 0-11 0 0,0-1 8 0 0,0 1-1 0 0,0 0 1 0 0,0-1-1 0 0,0 1 1 0 0,0 0-1 0 0,0 0 1 0 0,0-1-1 0 0,0 1 1 0 0,1 0 0 0 0,-1-1-1 0 0,0 1 1 0 0,0 0-1 0 0,1-1 1 0 0,-1 1-1 0 0,0 0 1 0 0,1-1-1 0 0,-1 1 1 0 0,1-1 0 0 0,-1 1-1 0 0,1-1 1 0 0,-1 1-1 0 0,1-1 1 0 0,-1 1-1 0 0,1-1 1 0 0,-1 1-1 0 0,1-1-7 0 0,5 5 50 0 0,-4 6-33 0 0,-2-3-27 0 0,0 7 10 0 0,3-5 100 0 0,2-2 94 0 0,1 1 74 0 0,-1 4 318 0 0,2-8-192 0 0,-1 0 93 0 0,-5 4-194 0 0,1 3 9 0 0,5 2-11 0 0,-1-2-55 0 0,-5-3-19 0 0,2-4 93 0 0,-2-4-268 0 0,0 0-14 0 0,1 0 1 0 0,-1 1-1 0 0,0-1 1 0 0,0 0-1 0 0,0 0 1 0 0,-1 1-1 0 0,1-1 1 0 0,0 1-1 0 0,0 0-28 0 0,1 6 196 0 0,-1-3-42 0 0,-1 0 50 0 0,0 6 58 0 0,0-8-71 0 0,0-3-30 0 0,0 0-7 0 0,0 0-9 0 0,0 0-28 0 0,0 0-11 0 0,0 0-2 0 0,0-3-6 0 0,0 2-93 0 0,0 1-1 0 0,0-1 0 0 0,0 1 0 0 0,0-1 1 0 0,0 0-1 0 0,-1 1 0 0 0,1-1 1 0 0,0 1-1 0 0,0-1 0 0 0,0 0 1 0 0,-1 1-1 0 0,1-1 0 0 0,0 1 1 0 0,-1-1-1 0 0,1 1 0 0 0,0-1 1 0 0,-1 1-1 0 0,1 0 0 0 0,-1-1 1 0 0,1 1-1 0 0,-1-1 0 0 0,1 1 1 0 0,-1 0-1 0 0,0-1-4 0 0,1 1 4 0 0,-1-1 0 0 0,0 1 0 0 0,1-1 0 0 0,-1 1 0 0 0,1-1 0 0 0,-1 1 0 0 0,1-1 0 0 0,-1 0 0 0 0,1 1 1 0 0,-1-1-1 0 0,1 1 0 0 0,-1-1 0 0 0,1 0 0 0 0,0 0 0 0 0,-1 1 0 0 0,1-1 0 0 0,0 0 0 0 0,0 0 0 0 0,0 1 0 0 0,0-1 0 0 0,-1 0 0 0 0,1 0 0 0 0,0 1 0 0 0,0-1 1 0 0,0 0-5 0 0,0-1 8 0 0,0 0 0 0 0,0 0 0 0 0,0 0 0 0 0,-1 0 0 0 0,1 0 0 0 0,-1 0 1 0 0,0 1-1 0 0,1-1 0 0 0,-1 0 0 0 0,0 0 0 0 0,0 1 0 0 0,0-1 0 0 0,-1 0-8 0 0,1 0 9 0 0,1 1-1 0 0,-1-1 1 0 0,0 1-1 0 0,0-1 1 0 0,1 0-1 0 0,-1 1 1 0 0,0-1-1 0 0,1 0 1 0 0,0 1-1 0 0,-1-1 1 0 0,1 0-1 0 0,0-1-7 0 0,0-23 106 0 0,0-30 57 0 0,0 54-157 0 0,0 0-1 0 0,1 0 0 0 0,-1 0 0 0 0,0 1 0 0 0,1-1 0 0 0,-1 0 0 0 0,1 0 0 0 0,0 1 0 0 0,0-1 0 0 0,-1 0 0 0 0,1 1 0 0 0,0-1 0 0 0,1 1 0 0 0,-1-1 0 0 0,0 1 0 0 0,0 0 0 0 0,0-1 1 0 0,1 1-1 0 0,0 0-6 0 0,11-16 26 0 0,-9 9 2 0 0,-3 5-20 0 0,1-1 0 0 0,-1 1 0 0 0,1 0 0 0 0,0 0 1 0 0,0 0-1 0 0,0 0 0 0 0,1 0 0 0 0,-1 0 0 0 0,1 1 0 0 0,0-1 0 0 0,-1 1 0 0 0,1 0 0 0 0,3-3-8 0 0,17-4 21 0 0,1-1 51 0 0,-16 5-57 0 0,5-2 21 0 0,1 6 23 0 0,-5 0-28 0 0,14 0 31 0 0,-8 5 7 0 0,4 7 11 0 0,-6-7-40 0 0,4 0 36 0 0,-15-3-59 0 0,0 0 0 0 0,-1 0 0 0 0,1 0 0 0 0,0 0 0 0 0,0 1 0 0 0,0-1 0 0 0,-1 1 0 0 0,1-1-17 0 0,12 9 133 0 0,5-3 18 0 0,1-1 3 0 0,-7 4-18 0 0,-1 4 13 0 0,0 5 5 0 0,1 0 2 0 0,-1-5-1 0 0,0 3 14 0 0,-8-1-72 0 0,-3-13-86 0 0,0-1 1 0 0,-1 1-1 0 0,1-1 1 0 0,0 1-1 0 0,0-1 1 0 0,0 0-1 0 0,0 1 1 0 0,1-1-1 0 0,-1 0 1 0 0,1 0-1 0 0,-1 0 1 0 0,1 0-1 0 0,0 0-11 0 0,0 1 16 0 0,0-1 1 0 0,0 0-1 0 0,0 1 0 0 0,0 0 0 0 0,-1-1 0 0 0,1 1 1 0 0,0 2-17 0 0,6 20 60 0 0,4 9-57 0 0,-10-30 22 0 0,-1-2-46 0 0,0 0-25 0 0,0 0-33 0 0,0 0-39 0 0,0 0-47 0 0,0 0-52 0 0,0 0-60 0 0,0-1-66 0 0,0 1-72 0 0,0 0 94 0 0,-1-1-37 0 0,1 1-39 0 0,0-1-41 0 0,-1 1-43 0 0,1-1-45 0 0,0 1-47 0 0,0-1-48 0 0,1 2-544 0 0,0 1-33 0 0,7 5-2519 0 0,-9-9 3705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27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 0 7056 0 0,'0'0'157'0'0,"0"0"23"0"0,0 0 12 0 0,-2 3-27 0 0,-12 10-131 0 0,5-3-16 0 0,4-3 46 0 0,3-2 23 0 0,-2 1 171 0 0,-4-1 219 0 0,3-2-331 0 0,-3 4 133 0 0,4 2 37 0 0,-3 2 200 0 0,-4-5-65 0 0,4 4-67 0 0,-2 12 44 0 0,3 3-38 0 0,-5-14-39 0 0,6 16-20 0 0,-6 6-3 0 0,5 0-4 0 0,2-16-168 0 0,1-10-81 0 0,2-1-1 0 0,-1 1 1 0 0,1 0-1 0 0,0 0 1 0 0,0 0 0 0 0,1 0-75 0 0,0 9 144 0 0,0-6-34 0 0,0-1 0 0 0,0 1 0 0 0,-1-1 0 0 0,-1 6-110 0 0,0-4 66 0 0,-2 7 74 0 0,1 1 1 0 0,0-1 0 0 0,1 8-141 0 0,2 2 168 0 0,0 33 157 0 0,0-29-148 0 0,3 9-5 0 0,4 0-33 0 0,-3-14-48 0 0,2 21 75 0 0,2 16-38 0 0,0 7-32 0 0,-3-35-21 0 0,3-1-1 0 0,2 8-74 0 0,13 33 159 0 0,-6-18 24 0 0,-12-37-120 0 0,-3-9 6 0 0,2-1 0 0 0,3 11-69 0 0,-5-17 43 0 0,1 1-1 0 0,0-1 0 0 0,0 0 0 0 0,3 4-42 0 0,9 10 145 0 0,8 11 146 0 0,1 1 19 0 0,-9-13-132 0 0,7 12 142 0 0,5-8-34 0 0,-14-4-116 0 0,-3-3-15 0 0,5-1 50 0 0,0-4-62 0 0,1 1 50 0 0,16 17 295 0 0,-23-20-331 0 0,17 7 272 0 0,-18-11-309 0 0,-2-1-60 0 0,8 0 134 0 0,-9-1-2 0 0,-2 2-119 0 0,7 2 27 0 0,-5-4-20 0 0,1 0 68 0 0,0-2 91 0 0,-6-3-15 0 0,0-8-21 0 0,0 11-201 0 0,0 0 0 0 0,0 0 0 0 0,0 0 0 0 0,0 0 0 0 0,0 0 0 0 0,0 0 0 0 0,0 0 0 0 0,0 0 0 0 0,0 0 0 0 0,0-1 0 0 0,0 1 0 0 0,0 0 0 0 0,0 0 0 0 0,0 0-1 0 0,0 0 1 0 0,0 0 0 0 0,0 0 0 0 0,0 0 0 0 0,0 0 0 0 0,0 0 0 0 0,0-1 0 0 0,0 1 0 0 0,0 0 0 0 0,0 0 0 0 0,0 0 0 0 0,0 0 0 0 0,0 0 0 0 0,1 0 0 0 0,-1 0 0 0 0,0 0 0 0 0,0 0 0 0 0,0 0 0 0 0,0 0 0 0 0,0 0 0 0 0,0 0 0 0 0,0 0 0 0 0,0 0 0 0 0,0 0 0 0 0,0-1 0 0 0,0 1 0 0 0,1 0 0 0 0,-1 0-1 0 0,0 0 1 0 0,0 0 0 0 0,0 0 0 0 0,0 0 0 0 0,0 0 0 0 0,0 0 0 0 0,0 0 0 0 0,0 0 0 0 0,0 0 0 0 0,0 0 0 0 0,1 0 0 0 0,-1 0 0 0 0,0 1 0 0 0,0-1 0 0 0,0 0-2 0 0,4 0 26 0 0,1 0 4 0 0,13 0 85 0 0,-15 0-190 0 0,-3-3-48 0 0,0 2-16 0 0,0 1 72 0 0,0-1 71 0 0,0 0 83 0 0,1-1 115 0 0,-1 1-139 0 0,0 0-118 0 0,0 0-24 0 0,0 0-42 0 0,0 1-16 0 0,0-1-35 0 0,0 1-40 0 0,0-1-42 0 0,-1 0-46 0 0,1 1-49 0 0,0-1-51 0 0,0 0-56 0 0,0 1 132 0 0,0 0-48 0 0,0 0-42 0 0,0 0-39 0 0,0 0-290 0 0,-1 0-64 0 0,0 0-51 0 0,0 0-36 0 0,-1 0-336 0 0,0 0-33 0 0,-7 0-2641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23.5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 0 6056 0 0,'0'0'176'0'0,"0"0"-45"0"0,0 0-10 0 0,1 0 37 0 0,1 0 128 0 0,9 0 236 0 0,-8 0 20 0 0,-3 0-30 0 0,0 0-134 0 0,0 0-52 0 0,0 0-8 0 0,0 0-12 0 0,2 3-36 0 0,5 6-104 0 0,9 19 300 0 0,-11-19-335 0 0,-5-8-128 0 0,1 1 28 0 0,-1 0 0 0 0,1 0 1 0 0,-1 0-1 0 0,1 0 0 0 0,-1 0 0 0 0,0 0 1 0 0,0 0-1 0 0,0 0 0 0 0,0 0 1 0 0,0 0-1 0 0,0 1-31 0 0,0 7 116 0 0,0-1-57 0 0,0 2 40 0 0,0 46 514 0 0,0-38-496 0 0,0 37 261 0 0,0-43-251 0 0,0 2 49 0 0,1 0-42 0 0,6 9 118 0 0,-1-1-6 0 0,-4-8-118 0 0,-2-2 12 0 0,0-2-43 0 0,0 14 97 0 0,2-11-48 0 0,4-1 19 0 0,-5-11-145 0 0,0-1-1 0 0,0 1 0 0 0,0 0 1 0 0,0-1-1 0 0,-1 1 0 0 0,1 0 1 0 0,0 0-1 0 0,-1 0 0 0 0,1-1 1 0 0,-1 1-1 0 0,0 0 1 0 0,0 0-1 0 0,0 0 0 0 0,0 1-19 0 0,0 9 71 0 0,0 4 34 0 0,0 18 193 0 0,2-22-214 0 0,4 1 0 0 0,-4-11-73 0 0,-1-1 0 0 0,-1 1 0 0 0,1-1 0 0 0,0 1 0 0 0,0 0 0 0 0,-1 0 0 0 0,1-1 0 0 0,-1 1 0 0 0,1 0 0 0 0,-1 0 0 0 0,0 0 1 0 0,1 0-1 0 0,-1 0-11 0 0,0-1 9 0 0,0 1 0 0 0,0-1 1 0 0,0 1-1 0 0,0-1 1 0 0,0 1-1 0 0,0-1 1 0 0,1 1-1 0 0,-1-1 1 0 0,1 0-1 0 0,-1 1-9 0 0,6 7 45 0 0,-5-8-40 0 0,0 1 0 0 0,0-1 1 0 0,-1 1-1 0 0,1-1 0 0 0,0 1 0 0 0,0 0 1 0 0,-1-1-1 0 0,1 1 0 0 0,-1 0 1 0 0,1 0-1 0 0,-1 1-5 0 0,0 0 69 0 0,0-3 25 0 0,0 0-48 0 0,0 0-46 0 0,0 0-42 0 0,0 0-76 0 0,0 0-131 0 0,0 0-20 0 0,0 0 92 0 0,0 0 18 0 0,0 0-55 0 0,0 0-178 0 0,0 0-332 0 0,0 0-18 0 0</inkml:trace>
  <inkml:trace contextRef="#ctx0" brushRef="#br0" timeOffset="341.1">0 361 5840 0 0,'3'0'132'0'0,"1"0"-82"0"0,-2 0-26 0 0,0 0-1 0 0,-1 1 1 0 0,1-1-1 0 0,0 0 1 0 0,0-1-1 0 0,0 1 1 0 0,0 0-1 0 0,0-1 1 0 0,0 1 0 0 0,-1-1-1 0 0,3 0-23 0 0,-2-3 60 0 0,4-3 19 0 0,9 4-50 0 0,42 3-24 0 0,-39 1 61 0 0,0-3 228 0 0,0-4 16 0 0,-2 0-72 0 0,-9 5-92 0 0,1 0 0 0 0,-1 0 0 0 0,0 1 0 0 0,1 0-1 0 0,4 0-145 0 0,12 1 303 0 0,-11-2-191 0 0,-1-2-34 0 0,9-3 55 0 0,13-6 127 0 0,-10 3-104 0 0,-6 5-21 0 0,-5 4-51 0 0,5-1 20 0 0,21-16 178 0 0,-28 13-280 0 0,4-2-36 0 0,5 3-82 0 0,-18 3 104 0 0,-1 0-1 0 0,1 0 0 0 0,-1 0 1 0 0,1-1-1 0 0,-1 1 0 0 0,1 0 1 0 0,-1-1-1 0 0,1 1 0 0 0,-1 0 1 0 0,0-1 12 0 0,16-13-128 0 0</inkml:trace>
  <inkml:trace contextRef="#ctx0" brushRef="#br0" timeOffset="790.45">705 132 6160 0 0,'0'0'133'0'0,"0"0"23"0"0,0 0 13 0 0,0 2-18 0 0,1 5-119 0 0,5-2-27 0 0,1 0-11 0 0,-4 1 18 0 0,-1 1 46 0 0,1-2 27 0 0,1-1 67 0 0,1 2 96 0 0,5 3 193 0 0,-1 1 3 0 0,-3-4-207 0 0,-2-1-104 0 0,-1-1-78 0 0,2 6 231 0 0,-1 0-13 0 0,6 6 69 0 0,-3-5-159 0 0,8 10 182 0 0,-7-7-39 0 0,-3-4-74 0 0,0 0-15 0 0,4 6 58 0 0,-1-6-138 0 0,4 8 102 0 0,-2 0 74 0 0,-6-6-124 0 0,-3 5-31 0 0,0 1-28 0 0,10 4 92 0 0,-6 5 0 0 0,2-13-76 0 0,-2-5-12 0 0,-3 3 36 0 0,-2 19 166 0 0,0 42 339 0 0,0-52-443 0 0,0-1 53 0 0,0-17-165 0 0,0-3-18 0 0,0 0-8 0 0,0 0-2 0 0,0 0-3 0 0,0 0-12 0 0,0 0-7 0 0,0 0-2 0 0,-1-3-56 0 0,0-1 0 0 0,1 1 0 0 0,0 0 0 0 0,0 0 0 0 0,0-1 0 0 0,0 1 0 0 0,0-1-32 0 0,7-22 123 0 0,-2 15-86 0 0,1 1 0 0 0,0-1 1 0 0,4-4-38 0 0,-9 14 2 0 0,10-16 34 0 0,2 0 1 0 0,6-5-37 0 0,6-4 1 0 0,21-21-1 0 0,-44 46 0 0 0,0-1 0 0 0,0 1 0 0 0,0-1 0 0 0,0 1 0 0 0,0 0 0 0 0,0-1 0 0 0,0 1 0 0 0,1 0-1 0 0,-1 1 1 0 0,0-1 0 0 0,1 0 0 0 0,-1 1 0 0 0,0-1 0 0 0,1 1 0 0 0,11-4-10 0 0,13-9-45 0 0,0-1 39 0 0,-22 13 10 0 0,0 0 0 0 0,0 0 0 0 0,0 0 1 0 0,0 1-1 0 0,0 0 0 0 0,0 0 0 0 0,0 0 0 0 0,0 0 0 0 0,0 1 1 0 0,0 0-1 0 0,3 1 6 0 0,25 14-53 0 0,-30-13 47 0 0,0-1 0 0 0,1 0 0 0 0,-1 1 0 0 0,-1-1 0 0 0,1 1 0 0 0,0 0 0 0 0,-1 0 0 0 0,1 0 0 0 0,1 3 6 0 0,-2 0-6 0 0,-1-6 6 0 0,-1 1 0 0 0,0 0 0 0 0,0-1-1 0 0,1 1 1 0 0,-1 0 0 0 0,1-1 0 0 0,-1 1 0 0 0,0-1 0 0 0,1 1-1 0 0,-1-1 1 0 0,1 1 0 0 0,-1-1 0 0 0,1 1 0 0 0,-1-1-1 0 0,1 1 1 0 0,0-1 0 0 0,-1 1 0 0 0,1-1 0 0 0,0 0-1 0 0,-1 1 1 0 0,1-1 0 0 0,0 0 0 0 0,4 3 0 0 0,-4-3 0 0 0,0 1 0 0 0,0-1 0 0 0,0 1 0 0 0,0-1 0 0 0,0 1 0 0 0,0 0 0 0 0,-1 0 0 0 0,1-1 0 0 0,0 1 0 0 0,0 0 0 0 0,-1 0 0 0 0,1 0 0 0 0,0 0 0 0 0,-1 0 0 0 0,1 0 0 0 0,-1 0 0 0 0,0 0 0 0 0,1 0 0 0 0,-1 0 0 0 0,1 1 0 0 0,-1 22 0 0 0,0-21 0 0 0,0 0 0 0 0,-1 0 0 0 0,1 1 0 0 0,1-1 0 0 0,-1 0 0 0 0,0 0 0 0 0,1 0 0 0 0,-1 0 0 0 0,1 0 0 0 0,0 0 0 0 0,0 0 0 0 0,10 13 0 0 0,-10-14 0 0 0,-1-1 0 0 0,1 0 0 0 0,-1 1 0 0 0,0-1 0 0 0,1 1 0 0 0,-1-1 0 0 0,0 1 0 0 0,0-1 0 0 0,0 1 0 0 0,0 0 0 0 0,0 3-1 0 0,0 20-24 0 0,0-23-105 0 0,0-2-44 0 0,1 1-353 0 0,0-1 70 0 0,1 0 59 0 0,-1 0 48 0 0,1 0-195 0 0,1 0-255 0 0,-1 0 434 0 0,-1-1-132 0 0,-1 1-101 0 0,3 0-1306 0 0,-3 0-1080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44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246 1 7856 0 0,'0'0'174'0'0,"0"0"29"0"0,0 0 13 0 0,-3 0-31 0 0,-13 1-172 0 0,7 1 61 0 0,4 1 52 0 0,3 1 40 0 0,0-1 71 0 0,1-2-210 0 0,1-1-1 0 0,-1 1 1 0 0,0-1-1 0 0,1 0 1 0 0,-1 0-1 0 0,0 1 1 0 0,0-1-1 0 0,1 0 1 0 0,-1 0-1 0 0,0 0 1 0 0,0 0-1 0 0,0 0 1 0 0,1 0-1 0 0,-1 0 1 0 0,0 0-27 0 0,0 0 21 0 0,1 0 1 0 0,-1 0 0 0 0,1 0-1 0 0,-1 0 1 0 0,1 0-1 0 0,-1 0 1 0 0,1 0 0 0 0,-1 0-1 0 0,1 0 1 0 0,-1 0 0 0 0,1 0-1 0 0,-1 0 1 0 0,1 0 0 0 0,-1 0-1 0 0,1 1 1 0 0,-1-1-1 0 0,1 0 1 0 0,-1 0 0 0 0,1 1-1 0 0,0-1 1 0 0,-1 0 0 0 0,1 0-1 0 0,-1 1 1 0 0,1-1-1 0 0,0 1 1 0 0,-1-1 0 0 0,1 0-1 0 0,0 1 1 0 0,-1-1 0 0 0,1 1-1 0 0,0-1 1 0 0,-1 1-22 0 0,-3 6 314 0 0,-10-2 74 0 0,14-5-385 0 0,-10 5 187 0 0,-15 9 342 0 0,14-5-279 0 0,5-7-29 0 0,-5 1-69 0 0,1 3-36 0 0,1-1-29 0 0,-12 5 140 0 0,15-8-155 0 0,1 0 0 0 0,-1 1 0 0 0,1 0 0 0 0,-1 0 0 0 0,1 0 0 0 0,-4 4-75 0 0,5-4 154 0 0,0-2-82 0 0,-4-2-24 0 0,8 0-26 0 0,-3 1 104 0 0,3 3-4 0 0,0 8-12 0 0,1 1-57 0 0,2-3-45 0 0,-2-8-13 0 0,0 0 1 0 0,-1 0-1 0 0,1 0 1 0 0,0 0-1 0 0,0 0 1 0 0,0 0-1 0 0,0 0 1 0 0,1-1-1 0 0,-1 1 1 0 0,0 0-1 0 0,0-1 1 0 0,0 1-1 0 0,0-1 1 0 0,1 1-1 0 0,0-1 5 0 0,9 5 11 0 0,5 9 47 0 0,-8-6-25 0 0,-3-3-20 0 0,0 0-1 0 0,0-1 1 0 0,0 1 0 0 0,3 1-13 0 0,22 13-15 0 0,0 6-44 0 0,-11-15 45 0 0,-2 15 14 0 0,-3-7 25 0 0,8 4 77 0 0,-12-13-37 0 0,-8-6 37 0 0,0 0-40 0 0,-3 7 19 0 0,1-9-61 0 0,0-1-18 0 0,0 0 1 0 0,0 0-1 0 0,0 0 1 0 0,0 0-1 0 0,0 0 1 0 0,0 0-1 0 0,0 0 1 0 0,0 0-1 0 0,-1 0 1 0 0,1 0-1 0 0,0 1 1 0 0,0-1-1 0 0,1 0 1 0 0,-1 0-1 0 0,0 0 1 0 0,0 0-1 0 0,0 0 1 0 0,0 0-1 0 0,0 0 1 0 0,0 0-1 0 0,0 0 1 0 0,0 0-1 0 0,0 1 1 0 0,0-1-1 0 0,0 0 1 0 0,0 0-1 0 0,0 0 1 0 0,0 0-1 0 0,0 0 1 0 0,0 0-1 0 0,0 0 1 0 0,0 0-1 0 0,0 0 1 0 0,0 0-1 0 0,1 0 1 0 0,-1 0 0 0 0,0 0-1 0 0,0 0 1 0 0,0 0-1 0 0,0 0 1 0 0,0 0-1 0 0,0 1 1 0 0,0-1-1 0 0,0 0 1 0 0,0 0-1 0 0,0 0 1 0 0,1 0-1 0 0,-1 0 1 0 0,0 0-1 0 0,0 0 1 0 0,0 0-1 0 0,0-1 1 0 0,0 1-1 0 0,0 0 1 0 0,0 0-1 0 0,0 0 1 0 0,0 0-3 0 0,7 1 85 0 0,-5 2 158 0 0,-5 1-19 0 0,0 0-174 0 0,0-2-76 0 0,1 1 126 0 0,0 0-34 0 0,2-1-22 0 0,0 1-19 0 0,-1 2 28 0 0,0-4-35 0 0,-1-1 1 0 0,1 1-1 0 0,-1-1 1 0 0,1 1-1 0 0,0-1 1 0 0,-1 0-1 0 0,1 0 1 0 0,-1 1-1 0 0,1-1 1 0 0,-1 0-1 0 0,1 0 1 0 0,-1-1-1 0 0,0 1-18 0 0,-12 0 97 0 0,5 3-58 0 0,5 4 4 0 0,4-7-42 0 0,-1 1 1 0 0,1-1-1 0 0,0 0 0 0 0,-1 1 0 0 0,1-1 0 0 0,0 1 1 0 0,-1-1-1 0 0,1 0 0 0 0,0 1 0 0 0,-1-1 1 0 0,1 0-1 0 0,0 1 0 0 0,-1-1 0 0 0,1 0 0 0 0,-1 1 1 0 0,1-1-1 0 0,-1 0 0 0 0,1 0 0 0 0,-1 0 1 0 0,1 1-1 0 0,-1-1 0 0 0,1 0 0 0 0,-1 0 0 0 0,1 0 1 0 0,-1 0-1 0 0,1 0 0 0 0,-1 0 0 0 0,1 0 1 0 0,-1 0-1 0 0,1 0 0 0 0,-1 0 0 0 0,0-1-1 0 0,-6 2 21 0 0,5-1-17 0 0,-1 0 1 0 0,1 0-1 0 0,0 0 0 0 0,0 0 1 0 0,-1 0-1 0 0,1-1 0 0 0,0 1 1 0 0,0-1-1 0 0,0 1 0 0 0,-2-1-4 0 0,-4-4 19 0 0,-2-1-40 0 0,3 4-28 0 0,0 1-38 0 0,1 1 80 0 0,-1 0-64 0 0,0 0-58 0 0,0 0-50 0 0,-2 0-95 0 0,1 0-53 0 0,-2 0-119 0 0,-2 0-293 0 0,11 0 660 0 0,-1 0 0 0 0,1 0 0 0 0,-1 0 0 0 0,1 0 1 0 0,-1 0-1 0 0,1-1 0 0 0,-1 1 0 0 0,1-1 0 0 0,-1 1 1 0 0,1-1 78 0 0,-16-12-792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45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328 18 8984 0 0,'0'0'200'0'0,"0"0"33"0"0,0 0 15 0 0,-3 0-36 0 0,-1 1-163 0 0,4-1-45 0 0,-26-15-14 0 0,20 13 75 0 0,-2 1 106 0 0,1 1 43 0 0,-10 0 351 0 0,11 0-383 0 0,1 1-43 0 0,-3-1 86 0 0,-5 6 394 0 0,9-3-454 0 0,0-1-76 0 0,0 0-93 0 0,-4 1 293 0 0,1-2-79 0 0,-1-1-62 0 0,2 0-48 0 0,-8 0 40 0 0,9 6-55 0 0,4 1 9 0 0,1-5 39 0 0,0-2-45 0 0,0 0-21 0 0,0 3-3 0 0,0 27 0 0 0,0-28-66 0 0,2 24 51 0 0,-2-24-45 0 0,1-1-1 0 0,-1 0 1 0 0,1 0 0 0 0,-1 0-1 0 0,1 0 1 0 0,-1 0 0 0 0,1 0-1 0 0,-1 0 1 0 0,1 0 0 0 0,0 0 0 0 0,0 0-1 0 0,-1-1 1 0 0,1 1 0 0 0,0 0-1 0 0,0 0 1 0 0,0-1 0 0 0,0 1-1 0 0,0 0 1 0 0,1 0-4 0 0,3 1 4 0 0,-5-2 0 0 0,1 1-1 0 0,0-1 0 0 0,-1 0 0 0 0,1 0 1 0 0,0 1-1 0 0,-1-1 0 0 0,1 1 1 0 0,-1-1-1 0 0,1 0 0 0 0,0 1 0 0 0,-1-1 1 0 0,1 1-1 0 0,-1 0 0 0 0,0-1 1 0 0,1 1-1 0 0,-1-1 0 0 0,1 1 0 0 0,-1 0 1 0 0,0-1-1 0 0,1 1 0 0 0,-1 0 1 0 0,0 0-4 0 0,3 4 24 0 0,24 27 143 0 0,-18-7-40 0 0,1-3-47 0 0,-1-8-7 0 0,-2-1 78 0 0,10 15 209 0 0,-16-27-338 0 0,1 2 13 0 0,0 0 1 0 0,0 0-1 0 0,0 1 1 0 0,-1-1-1 0 0,0 0 1 0 0,1 2-36 0 0,0 5 111 0 0,-1 4 52 0 0,-1-11-128 0 0,0 0-1 0 0,0 0 1 0 0,0 0 0 0 0,1-1-1 0 0,-1 1 1 0 0,1 0 0 0 0,0 1-35 0 0,10 7 240 0 0,-9-3-204 0 0,-1 3 98 0 0,0 0 41 0 0,-2 17 294 0 0,1-19-327 0 0,0-2-35 0 0,-3-2 85 0 0,0-2-140 0 0,-17 17 391 0 0,16-17-388 0 0,1-1-45 0 0,-11 5 140 0 0,2-1-75 0 0,5-3-56 0 0,4-2-12 0 0,0 0-1 0 0,0 0 0 0 0,0-1 1 0 0,0 1-1 0 0,0-1 0 0 0,0 0 1 0 0,0 1-1 0 0,0-1 0 0 0,0-1 1 0 0,0 1-1 0 0,-1-1-6 0 0,-5 1 22 0 0,-32 0-7 0 0,29 0-52 0 0,-6 0-50 0 0,8 0 39 0 0,-12 1-34 0 0,4-5-68 0 0,7 0 12 0 0,1-1-12 0 0,2 2-5 0 0,0 2-29 0 0,-1 0-66 0 0,6 1 130 0 0,0 0 10 0 0,1 0-16 0 0,0 0-42 0 0,1 0-12 0 0,-1-1-43 0 0,0 0-48 0 0,1 1-55 0 0,-1-1-59 0 0,0 0-55 0 0,1 0-48 0 0,-1-1-44 0 0,0 1-153 0 0,0-1-42 0 0,0 0-186 0 0,-2-2-502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44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134 99 7744 0 0,'0'0'174'0'0,"0"0"29"0"0,0 0 12 0 0,2-3-35 0 0,5-4-128 0 0,-3 3 17 0 0,-2 2 70 0 0,-1 1 159 0 0,-1 1 270 0 0,0 0 22 0 0,0 0-17 0 0,0 0-80 0 0,0 0-39 0 0,-3 3-6 0 0,0 0-322 0 0,-14 14 553 0 0,12-13-544 0 0,2-2-111 0 0,1-1-38 0 0,-3 2 75 0 0,4-3-47 0 0,1 0 1 0 0,-1 0 0 0 0,0 1 0 0 0,1-1-1 0 0,-1 0 1 0 0,1 1 0 0 0,-1-1-1 0 0,0 1 1 0 0,1-1 0 0 0,-1 1 0 0 0,1-1-1 0 0,-1 1 1 0 0,1-1 0 0 0,-1 1 0 0 0,1-1-1 0 0,0 1 1 0 0,-1 0 0 0 0,1-1-1 0 0,0 1 1 0 0,-1-1 0 0 0,1 1 0 0 0,0 0-15 0 0,-3 4 54 0 0,-24 28 253 0 0,22-22-215 0 0,4-9-72 0 0,0 1 0 0 0,0-1 0 0 0,-1 0 0 0 0,1 1 0 0 0,0-1 0 0 0,-1 0 0 0 0,0 0 0 0 0,1 0 0 0 0,-1 0-20 0 0,0 0 14 0 0,0 0 1 0 0,1-1 0 0 0,-1 1 0 0 0,1 1-1 0 0,0-1 1 0 0,0 0 0 0 0,0 0 0 0 0,0 0-1 0 0,0 1 1 0 0,0-1 0 0 0,0 0 0 0 0,1 1-1 0 0,-1-1 1 0 0,1 1-15 0 0,-3 10 66 0 0,1-8-35 0 0,0-1 0 0 0,0 0 1 0 0,0 0-1 0 0,-1 0 0 0 0,-1 2-31 0 0,2-3 16 0 0,0 0-1 0 0,1 0 1 0 0,-1 0-1 0 0,0 0 1 0 0,1 0-1 0 0,0 0 1 0 0,-1 1-16 0 0,1 6 51 0 0,-1 0 0 0 0,1 0 0 0 0,1 0 0 0 0,0 7-51 0 0,1 10 111 0 0,0 4 111 0 0,-1-1 200 0 0,2-25-226 0 0,0-3-184 0 0,-1-1 1 0 0,0 0 0 0 0,1 0 0 0 0,-1 1 0 0 0,1-1 0 0 0,0 0 0 0 0,-1 0 0 0 0,1-1 0 0 0,0 1 0 0 0,0 0 0 0 0,-1-1 0 0 0,1 1 0 0 0,0-1 0 0 0,0 1 0 0 0,1-1-13 0 0,2 3 74 0 0,3 3-33 0 0,4-1 57 0 0,-10-4-69 0 0,1 0-1 0 0,-1-1 1 0 0,0 1 0 0 0,1-1 0 0 0,-1 1 0 0 0,1-1-1 0 0,-1 0 1 0 0,1 0 0 0 0,-1 0 0 0 0,1 0 0 0 0,-1 0-1 0 0,0-1 1 0 0,1 1 0 0 0,-1-1 0 0 0,1 0-1 0 0,1 0-27 0 0,4-4 88 0 0,3-1 51 0 0,3 3 64 0 0,-13 3-178 0 0,1 0 1 0 0,0 0 0 0 0,-1-1-1 0 0,1 1 1 0 0,-1 0-1 0 0,1-1 1 0 0,0 1 0 0 0,-1-1-1 0 0,1 0 1 0 0,-1 1-1 0 0,1-1 1 0 0,-1 0 0 0 0,0 0-27 0 0,13-6 172 0 0,-1 5-52 0 0,-1-1-20 0 0,-6-4-59 0 0,-1 0-38 0 0,17-9-16 0 0,-14 2-40 0 0,5 6 39 0 0,4-14 14 0 0,-4 11 0 0 0,-7-11 0 0 0,5 12 0 0 0,-10 2 1 0 0,0 1 0 0 0,0 0 0 0 0,0-1 0 0 0,-1 1 0 0 0,0-1 0 0 0,-1-4-1 0 0,1-8 25 0 0,0 17-43 0 0,-1 0 1 0 0,1 0-1 0 0,0 0 0 0 0,-1 1 1 0 0,1-1-1 0 0,-1 0 0 0 0,0 0 1 0 0,0 1-1 0 0,0-1 0 0 0,-1 0 1 0 0,1 1-1 0 0,0-1 0 0 0,-1 1 0 0 0,0-1 1 0 0,1 1-1 0 0,-1 0 18 0 0,-11-19-196 0 0,6 9 15 0 0,2 1-48 0 0,0 2-18 0 0,3 4 83 0 0,-2-2-93 0 0,2 6 116 0 0,0-1-96 0 0,0 1 73 0 0,0 0-38 0 0,0 0-21 0 0,-1 0-42 0 0,1 0 7 0 0,1 0-34 0 0,-2-2-384 0 0,0 2 102 0 0,1-1-48 0 0,-1-1-723 0 0,3 3 1345 0 0,-2-2-1908 0 0,2 1-1074 0 0</inkml:trace>
  <inkml:trace contextRef="#ctx0" brushRef="#br0" timeOffset="316.08">511 312 11864 0 0,'0'0'266'0'0,"0"2"44"0"0,-1 5-119 0 0,1 8 87 0 0,0-5-132 0 0,1-3-71 0 0,1-2-56 0 0,5 0-7 0 0,-6-5-12 0 0,-1 0 0 0 0,1 0 0 0 0,-1 1 0 0 0,0-1 0 0 0,1 0 0 0 0,-1 0 0 0 0,1 1 0 0 0,-1-1 0 0 0,0 1 0 0 0,1-1 0 0 0,-1 0 0 0 0,0 1-1 0 0,1-1 1 0 0,-1 1 0 0 0,0-1 0 0 0,0 1 0 0 0,1-1 0 0 0,-1 1 0 0 0,0-1 0 0 0,0 1 0 0 0,0-1 0 0 0,0 1 0 0 0,0-1 0 0 0,0 1 0 0 0,0-1 0 0 0,0 1 0 0 0,0-1 0 0 0,0 1 0 0 0,0-1 0 0 0,0 1 0 0 0,0-1 0 0 0,0 1 0 0 0,0 5 42 0 0,2-2 74 0 0,0-1 97 0 0,2 0 200 0 0,0 1 25 0 0,-1-1-179 0 0,-2 1-88 0 0,-1 2-58 0 0,3-3 220 0 0,8 8-49 0 0,-8-9-10 0 0,-3-2-17 0 0,0 0-62 0 0,0 0-31 0 0,0 0-5 0 0,0 0-9 0 0,0 0-45 0 0,0 0-17 0 0,0 0-7 0 0,0 0-3 0 0,0 0-6 0 0,0 0 13 0 0,0 0-14 0 0,0 0-1 0 0,0 0 2 0 0,0 0 0 0 0,-3-2 14 0 0,-8-9 54 0 0,11 10-134 0 0,0 1 0 0 0,-1 0 0 0 0,1 0 0 0 0,0-1 1 0 0,0 1-1 0 0,-1 0 0 0 0,1 0 0 0 0,0-1 0 0 0,0 1 0 0 0,0 0 0 0 0,0-1 1 0 0,0 1-1 0 0,-1 0 0 0 0,1 0 0 0 0,0-1 0 0 0,0 1 0 0 0,0 0 1 0 0,0-1-1 0 0,0 1 0 0 0,0 0 0 0 0,0-1 0 0 0,0 1 0 0 0,0 0 0 0 0,0-1 1 0 0,0 1-1 0 0,0-1-6 0 0,0-19 145 0 0,-1-47 332 0 0,2 46-374 0 0,2 7-79 0 0,0 6-14 0 0,0 1 1 0 0,1 0-1 0 0,4-7-10 0 0,1-2 40 0 0,1-8-29 0 0,0 1-12 0 0,6 4 1 0 0,17-14-24 0 0,1-1-78 0 0,-19 19 36 0 0,-10 10-1 0 0,1 0 0 0 0,0 1-1 0 0,0 0 1 0 0,5-3 67 0 0,1-1-84 0 0,2 0-19 0 0,-6 4-15 0 0,0-1-69 0 0,0 1-93 0 0,-4 1 97 0 0,-1 1-33 0 0,1-1-37 0 0,-1 0-39 0 0,14-11-1081 0 0,-16 13 1230 0 0,0 1-1 0 0,1-1 1 0 0,-1 1 0 0 0,1 0-1 0 0,-1-1 1 0 0,1 1 0 0 0,-1 0-1 0 0,1 0 1 0 0,-1 0 0 0 0,1 0 143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42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394 295 8840 0 0,'-3'-2'197'0'0,"-1"-3"-68"0"0,-11-8 314 0 0,4 6-340 0 0,-5-1-63 0 0,7 3-51 0 0,-4-2 16 0 0,-1 5 71 0 0,-1 2 87 0 0,5 0 1 0 0,0 0 37 0 0,-1 0 82 0 0,-3 3 108 0 0,3 3-84 0 0,3-1-118 0 0,-9 3 66 0 0,0-2-74 0 0,10-3-126 0 0,0-1 0 0 0,0 1-1 0 0,1 0 1 0 0,-1 1-1 0 0,1 0 1 0 0,0 0-1 0 0,0 0 1 0 0,0 1 0 0 0,0 1-55 0 0,-6 5 118 0 0,8-7-71 0 0,-1-1 0 0 0,2 1 1 0 0,-1 0-1 0 0,0 1 0 0 0,1-1 0 0 0,0 1 0 0 0,0-1 0 0 0,0 1 1 0 0,1 0-1 0 0,-1 0 0 0 0,0 4-47 0 0,1-4 22 0 0,-1 0-1 0 0,1 0 1 0 0,-1 0-1 0 0,1-1 1 0 0,-1 1 0 0 0,-1-1-1 0 0,1 0 1 0 0,-1 1 0 0 0,0-1-22 0 0,2-2 11 0 0,0 0 0 0 0,1 0 1 0 0,-1 0-1 0 0,1 0 0 0 0,0 0 1 0 0,0 0-1 0 0,0 0 0 0 0,0 1 1 0 0,0-1-1 0 0,0 0 0 0 0,0 1 1 0 0,1-1-1 0 0,-1 1 0 0 0,1-1-11 0 0,-4 12 58 0 0,-10 13 128 0 0,6-13-83 0 0,4-4-66 0 0,1-2-37 0 0,2 1-37 0 0,1-6 22 0 0,2 31-207 0 0,2-20 173 0 0,0-8 65 0 0,0 0 37 0 0,0 0 108 0 0,-4-1-91 0 0,2 0-13 0 0,11 1 89 0 0,1 5-22 0 0,-11-9-26 0 0,1-1-43 0 0,5-1-15 0 0,-6-1-7 0 0,9 2 57 0 0,-8-1-55 0 0,-1 1 1 0 0,0-1 0 0 0,1 0 0 0 0,-1 0 0 0 0,0-1-1 0 0,1 1 1 0 0,-1-1 0 0 0,0 1 0 0 0,0-1 0 0 0,1 0-36 0 0,24-15 299 0 0,-12 8-32 0 0,0-1 1 0 0,1 2-1 0 0,7-3-267 0 0,-18 8 22 0 0,0 0-1 0 0,-1-1 1 0 0,0 0 0 0 0,1 0 0 0 0,-1-1 0 0 0,2-1-22 0 0,-5 3 6 0 0,1 0 0 0 0,-1-1 0 0 0,1 1 0 0 0,-1-1 0 0 0,0 1 0 0 0,0-1 0 0 0,0 0 0 0 0,0-1-6 0 0,3-7 44 0 0,1 0-13 0 0,2 0-40 0 0,-2 5-12 0 0,-2 3 3 0 0,-1 0-1 0 0,0-1 1 0 0,0 1 0 0 0,0-1-1 0 0,1-1 19 0 0,6-19-97 0 0,-5 13 43 0 0,2-8-60 0 0,-5 0-46 0 0,-1-17-110 0 0,0-32-243 0 0,-3 46 383 0 0,-1 3 47 0 0,-8-13-13 0 0,5 2 28 0 0,-4 8 4 0 0,4-8 10 0 0,-5-3 44 0 0,6 3 10 0 0,-2 16 0 0 0,6 13-1 0 0,0-1-1 0 0,0 1 1 0 0,1 0 0 0 0,-1-1 0 0 0,0 0-1 0 0,1 1 1 0 0,-1-1 0 0 0,1 1 0 0 0,0-1-1 0 0,-1 0 1 0 0,1 1 0 0 0,0-1 0 0 0,0 0 1 0 0,0-8-53 0 0,1 7 39 0 0,-1 0 0 0 0,0 0 0 0 0,1 0 0 0 0,-1 0 0 0 0,-1 0-1 0 0,1 0 1 0 0,0 0 0 0 0,-1 1 0 0 0,0-1 0 0 0,1 0 0 0 0,-2-1 14 0 0,2 4-3 0 0,-1-1 0 0 0,0 1 1 0 0,1 0-1 0 0,-1-1 0 0 0,0 1 1 0 0,1 0-1 0 0,-1 0 0 0 0,0 0 1 0 0,1-1-1 0 0,-1 1 0 0 0,0 0 1 0 0,1 0-1 0 0,-1 0 0 0 0,0 0 1 0 0,0 0 2 0 0,1 0 0 0 0,10 3 51 0 0,-10-3-50 0 0,1 1 0 0 0,-1-1-1 0 0,0 1 1 0 0,1-1 0 0 0,-1 1 0 0 0,0-1-1 0 0,0 1 1 0 0,0 0 0 0 0,1-1 0 0 0,-1 1-1 0 0,0-1 1 0 0,0 1 0 0 0,0 0 0 0 0,0-1-1 0 0,0 1 1 0 0,0 0 0 0 0,0 0-1 0 0,1 10 21 0 0,2-3 22 0 0,10 13 67 0 0,1 4 4 0 0,-3 6 33 0 0,-3-12-71 0 0,1-1-1 0 0,0 0 1 0 0,2 1-76 0 0,9 13 156 0 0,-5-7 40 0 0,6 17 160 0 0,-7-13-110 0 0,-10-20-148 0 0,-1 1 1 0 0,1-1-1 0 0,-2 1 1 0 0,1 0-99 0 0,-1 1 85 0 0,1-1 0 0 0,0 0 0 0 0,1-1 0 0 0,0 1-85 0 0,-1-3 67 0 0,0 1-1 0 0,0-1 1 0 0,-1 1 0 0 0,0 3-67 0 0,4 11 150 0 0,9 5 36 0 0,-13-24-165 0 0,0 0 1 0 0,-1 0-1 0 0,1 0 1 0 0,0 0-1 0 0,-1 0 0 0 0,0 1 1 0 0,0-1-1 0 0,0 0 1 0 0,0 0-1 0 0,0 1 1 0 0,-1 2-22 0 0,0 24 154 0 0,0-27-82 0 0,0-3-1 0 0,0 0-6 0 0,0 0-34 0 0,0 0-128 0 0,0 0-11 0 0,0 0 17 0 0,0 0-65 0 0,0 0-126 0 0,0 0 5 0 0,0 0-37 0 0,0 0-837 0 0,0 0-53 0 0,0 0-10 0 0</inkml:trace>
  <inkml:trace contextRef="#ctx0" brushRef="#br0" timeOffset="282.26">721 197 10680 0 0,'0'0'241'0'0,"0"0"38"0"0,3 3 11 0 0,8 11-19 0 0,-8 2-187 0 0,0 3-73 0 0,1-8 30 0 0,-1-4 30 0 0,0 1 38 0 0,-1 2 40 0 0,-1 0 42 0 0,1 3 272 0 0,3-4-64 0 0,2 5 42 0 0,-2 13 207 0 0,6-5-100 0 0,-7-9-303 0 0,0 4 94 0 0,-3-15-286 0 0,0 0-1 0 0,0 0 0 0 0,0-1 1 0 0,0 1-1 0 0,1 0 1 0 0,-1 0-1 0 0,0-1 1 0 0,1 1-53 0 0,11 15 485 0 0,1 11 144 0 0,-5-7-200 0 0,2-5-127 0 0,-6-2-145 0 0,2-9-88 0 0,-1 0 2 0 0,-5 4 50 0 0,2-6-54 0 0,8 8-40 0 0,-9-9 10 0 0,-2-2-101 0 0,0 0-17 0 0,0 0 23 0 0,0 0-19 0 0,0 0-52 0 0,0 0-133 0 0,0 0-239 0 0,0 0 379 0 0,0 0 10 0 0,0 0-16 0 0,0 0-43 0 0,0 0-12 0 0,0 0-43 0 0,0 0-50 0 0,0 0-55 0 0,0 0-60 0 0,0 0-56 0 0,0 0-49 0 0,0 0-44 0 0,0 0-155 0 0,0 0-44 0 0,0 0-189 0 0,0 0-509 0 0</inkml:trace>
  <inkml:trace contextRef="#ctx0" brushRef="#br0" timeOffset="577.47">1148 262 9728 0 0,'0'0'222'0'0,"0"3"30"0"0,0 0-195 0 0,0-1 7 0 0,0 2-1 0 0,0 4 53 0 0,0 5 80 0 0,1 0-149 0 0,6 3-54 0 0,-1-6 23 0 0,-1 3 52 0 0,-1-2 67 0 0,1 0 23 0 0,-3-3 6 0 0,0 0 28 0 0,-2 1 65 0 0,1-3-68 0 0,-1-1-34 0 0,3 6 76 0 0,-2-9-180 0 0,-1 0 0 0 0,1 0-1 0 0,1 1 1 0 0,-1-1 0 0 0,0 0 0 0 0,0 0 0 0 0,1 0 0 0 0,-1 0 0 0 0,2 0-51 0 0,10 9 527 0 0,-11-3-369 0 0,-1 3 85 0 0,-1-8-159 0 0,0-1 0 0 0,1 1-1 0 0,-1 0 1 0 0,0-1 0 0 0,1 1-1 0 0,-1 0 1 0 0,1-1 0 0 0,0 1-1 0 0,0-1 1 0 0,1 2-84 0 0,7 5 322 0 0,-3-7-206 0 0,-6-2-91 0 0,1 1 1 0 0,0-1-1 0 0,-1 0 0 0 0,1 0 0 0 0,0 1 0 0 0,-1-1 0 0 0,1 1 0 0 0,-1-1 1 0 0,1 0-1 0 0,-1 1 0 0 0,1-1 0 0 0,-1 1 0 0 0,1 0 0 0 0,-1-1 0 0 0,1 1 1 0 0,-1-1-1 0 0,1 1 0 0 0,-1 0 0 0 0,0-1 0 0 0,1 1 0 0 0,-1 0 0 0 0,0 0-25 0 0,3 4 97 0 0,8 8 257 0 0,-8-10-107 0 0,-1-2-84 0 0,1 0-51 0 0,0-1-50 0 0,0-1-17 0 0,-1 3 45 0 0,-2-2-65 0 0,1 1 0 0 0,-1 0-1 0 0,0-1 1 0 0,1 1-1 0 0,-1 0 1 0 0,0-1-1 0 0,0 1 1 0 0,0 0-1 0 0,1-1 1 0 0,-1 1-1 0 0,0 0 1 0 0,0 0-1 0 0,0-1 1 0 0,0 1-1 0 0,0 0-24 0 0,0-1 7 0 0,0 0-1 0 0,0 0 1 0 0,0 0-1 0 0,-1 0 1 0 0,1 0-1 0 0,0 0 1 0 0,0 0-1 0 0,0 0 1 0 0,0 1-1 0 0,0-1 1 0 0,0 0-1 0 0,0 0 0 0 0,0 0 1 0 0,0 0-1 0 0,0 0 1 0 0,0 0-1 0 0,0 0 1 0 0,1 0-1 0 0,-1 0 1 0 0,0 0-1 0 0,0 1 1 0 0,0-1-1 0 0,0 0 0 0 0,0 0 1 0 0,0 0-1 0 0,0 0 1 0 0,0 0-1 0 0,0 0 1 0 0,0 0-1 0 0,0 0 1 0 0,0 0-1 0 0,0 0 1 0 0,0 0-1 0 0,0 0 0 0 0,0 0 1 0 0,1 0-1 0 0,-1 1 1 0 0,0-1-1 0 0,0 0 1 0 0,0 0-1 0 0,0 0 1 0 0,0 0-1 0 0,0 0 1 0 0,0 0-1 0 0,0 0 0 0 0,0 0 1 0 0,0 0-1 0 0,1 0 1 0 0,-1 0-1 0 0,0 0 1 0 0,0 0-1 0 0,0 0 1 0 0,0 0-1 0 0,0 0 1 0 0,0 0-1 0 0,0 0 1 0 0,0-1-8 0 0,14 1 351 0 0,0 0-70 0 0,-12 0-31 0 0,1 0-8 0 0,1 0-160 0 0,12 0 299 0 0,-11-1-301 0 0,-3 0-68 0 0,4-10 134 0 0,5 5-14 0 0,-6-5-64 0 0,-1 10-59 0 0,0-1-5 0 0,5-14 71 0 0,-4 8-35 0 0,-4 7-34 0 0,0-1-1 0 0,0 1 1 0 0,0-1-1 0 0,-1 1 1 0 0,1-1-1 0 0,0 0 0 0 0,-1 1 1 0 0,1-1-1 0 0,-1 0 1 0 0,1 1-1 0 0,-1-1 1 0 0,0 0-1 0 0,0 0 0 0 0,0 1-4 0 0,2-11 48 0 0,4-1-16 0 0,-4 12-28 0 0,-1-1 1 0 0,-1 0 0 0 0,1 1-1 0 0,0-1 1 0 0,0 0 0 0 0,-1 0-1 0 0,1 1 1 0 0,0-1 0 0 0,-1 0-1 0 0,0 0 1 0 0,0 0 0 0 0,1 0-1 0 0,-1 0-4 0 0,0 0 2 0 0,0-1-1 0 0,0 0 0 0 0,0 1 0 0 0,1-1 0 0 0,-1 0 0 0 0,1 1 0 0 0,0-1 0 0 0,0 1 1 0 0,0-1-1 0 0,0 1 0 0 0,1-2-1 0 0,4-13 17 0 0,-4 1 25 0 0,-2 8-32 0 0,0 6-10 0 0,-1 0 1 0 0,1 0-1 0 0,0-1 0 0 0,1 1 0 0 0,-1 0 0 0 0,0 0 1 0 0,1 0-1 0 0,-1-1 0 0 0,1 1 0 0 0,0-1 0 0 0,13-22-13 0 0,-7 13-61 0 0,-1 0-84 0 0,-5 10 135 0 0,-1 1-1 0 0,1 0 1 0 0,-1-1-1 0 0,0 1 1 0 0,1-1-1 0 0,-1 1 1 0 0,0-1-1 0 0,0 1 1 0 0,0-1-1 0 0,0 0 24 0 0,0 1-23 0 0,0-1 0 0 0,0 1 0 0 0,0-1 0 0 0,0 1-1 0 0,0-1 1 0 0,1 1 0 0 0,-1 0 0 0 0,1-1 0 0 0,-1 1-1 0 0,1-1 24 0 0,5-7-166 0 0,-1 4-28 0 0,-3 3-107 0 0,-2-1-295 0 0,1-2 172 0 0,3-6-497 0 0,-2 8 699 0 0,-1 1-33 0 0,1 0-10 0 0,-1 1-43 0 0,1-1-51 0 0,-1 1-59 0 0,0 0 16 0 0,-1 0-46 0 0,1 1-41 0 0,-1 0-37 0 0,0-1-146 0 0,1 1-35 0 0,-1 0-1539 0 0</inkml:trace>
  <inkml:trace contextRef="#ctx0" brushRef="#br0" timeOffset="781.04">1705 230 10592 0 0,'0'2'241'0'0,"0"5"-71"0"0,4 2 182 0 0,0-4-151 0 0,-1-1-96 0 0,5 4-17 0 0,13 13-71 0 0,-17-16 24 0 0,-2-1 10 0 0,1 3 129 0 0,0 0 152 0 0,3-2 110 0 0,-5-5-412 0 0,-1 0 0 0 0,1 0 1 0 0,-1 0-1 0 0,1 1 0 0 0,-1-1 0 0 0,1 0 0 0 0,-1 1 0 0 0,0-1 1 0 0,1 0-1 0 0,-1 1 0 0 0,0-1 0 0 0,1 1 0 0 0,-1-1 0 0 0,0 1 0 0 0,0-1 1 0 0,1 0-1 0 0,-1 1 0 0 0,0-1 0 0 0,0 1 0 0 0,0-1 0 0 0,0 1 0 0 0,1-1 1 0 0,-1 1-1 0 0,0-1 0 0 0,0 1 0 0 0,0 0 0 0 0,0-1 0 0 0,0 1 0 0 0,0-1 1 0 0,0 1-1 0 0,0-1 0 0 0,-1 1-30 0 0,2 7 324 0 0,1-2-55 0 0,1-1-45 0 0,0 0-35 0 0,2 4 70 0 0,0 2 108 0 0,0-2-69 0 0,1 4 65 0 0,-1 4 194 0 0,-6 14 114 0 0,0-14-282 0 0,1-6-136 0 0,0 2 34 0 0,0 29 13 0 0,0-33-313 0 0,0-5-36 0 0,0-2-53 0 0,0-1-116 0 0,0-1-194 0 0,0 0 225 0 0,0 0-36 0 0,0 0-72 0 0,0 0 99 0 0,0 0-39 0 0,0 0-41 0 0,0 0-39 0 0,0 0-418 0 0,0 0 106 0 0,0 0-54 0 0,0 0-795 0 0,0 0-623 0 0,0 0-1187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41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83 7248 0 0,'0'0'209'0'0,"-3"0"-5"0"0,-10 0-161 0 0,11 0-43 0 0,0 0 0 0 0,1 0 0 0 0,-1 0 0 0 0,1 0 0 0 0,-1-1 0 0 0,1 1 0 0 0,0 0 0 0 0,-1-1 0 0 0,1 1 0 0 0,-1-1 0 0 0,-1-1 46 0 0,-2-1-63 0 0,1 0-7 0 0,1 1 45 0 0,0 1 39 0 0,0 0 53 0 0,0 0 32 0 0,0 1 55 0 0,-1-1 62 0 0,0 1 70 0 0,-6 0 92 0 0,6 0-210 0 0,1 0-1 0 0,-1 0 1 0 0,1 0-1 0 0,-1 0 0 0 0,1 1 1 0 0,-1 0-1 0 0,0-1 1 0 0,0 2-214 0 0,-7 4 525 0 0,-1 3-62 0 0,12-9-463 0 0,-6 6 160 0 0,-2-1-36 0 0,3-2-65 0 0,5-3-45 0 0,-1 0-1 0 0,0 1 0 0 0,1-1 0 0 0,-1 0 0 0 0,0 1 1 0 0,1-1-1 0 0,-1 0 0 0 0,1 1 0 0 0,-1-1 0 0 0,0 1 1 0 0,1-1-1 0 0,-1 1 0 0 0,1-1 0 0 0,0 1 0 0 0,-1-1 1 0 0,1 1-1 0 0,-1 0 0 0 0,1-1 0 0 0,0 1 0 0 0,-1 0 1 0 0,1-1-1 0 0,0 1-13 0 0,-3 5 52 0 0,3-5-39 0 0,-1 0 0 0 0,0-1 1 0 0,1 1-1 0 0,-1 0 0 0 0,0 0 0 0 0,0 0 1 0 0,0 0-1 0 0,0-1 0 0 0,0 1 1 0 0,0 0-1 0 0,0-1 0 0 0,0 1 1 0 0,0-1-1 0 0,0 1 0 0 0,0-1 1 0 0,0 1-14 0 0,-11 6 228 0 0,7 6 27 0 0,-9 4 4 0 0,13-16-235 0 0,-1 1 0 0 0,1-1-1 0 0,0 0 1 0 0,-1 1 0 0 0,1-1 0 0 0,0 1-1 0 0,0-1 1 0 0,0 1 0 0 0,0-1 0 0 0,0 1-1 0 0,1 0 1 0 0,-1-1 0 0 0,0 1 0 0 0,1 0-1 0 0,-1 0 1 0 0,1 0 0 0 0,0-1-1 0 0,0 1 1 0 0,-1 0-24 0 0,1 44 549 0 0,0-26-231 0 0,3-6-69 0 0,3-4-45 0 0,-1-1-58 0 0,-2-4-63 0 0,1 2 117 0 0,3-3-39 0 0,-2-1-112 0 0,-1-1-11 0 0,-1 0 1 0 0,0 1-1 0 0,0-1 1 0 0,0 1-1 0 0,0 0 1 0 0,-1 0-1 0 0,1 0 1 0 0,-1 0-1 0 0,2 3-37 0 0,4 5 141 0 0,-7-10-131 0 0,0 0-1 0 0,0-1 1 0 0,-1 1-1 0 0,1-1 1 0 0,0 0-1 0 0,0 1 1 0 0,0-1-1 0 0,0 0 1 0 0,0 1-1 0 0,0-1 1 0 0,0 0-1 0 0,0 0 0 0 0,0 0-10 0 0,11 3 81 0 0,2 4 45 0 0,-13-6-106 0 0,1 0 0 0 0,-1-1 0 0 0,1 1 0 0 0,-1 0 0 0 0,1-1 0 0 0,-1 1-1 0 0,1-1 1 0 0,-1 1 0 0 0,1-1 0 0 0,0 0 0 0 0,-1 1 0 0 0,1-1-1 0 0,0 0-19 0 0,13 0 187 0 0,11 0 57 0 0,-5-3-91 0 0,1-8 47 0 0,-9 7-106 0 0,-8 3-63 0 0,-1 0 0 0 0,0 0 0 0 0,0-1 0 0 0,0 1 0 0 0,0-1 0 0 0,0 0 0 0 0,-1 0 0 0 0,1-1-31 0 0,7-4 55 0 0,25-16 148 0 0,-31 20-167 0 0,-4 3-30 0 0,-1 0 1 0 0,1 0-1 0 0,0-1 1 0 0,-1 1 0 0 0,1 0-1 0 0,0-1 1 0 0,-1 1 0 0 0,1-1-1 0 0,-1 1 1 0 0,1 0-1 0 0,-1-1 1 0 0,1 1 0 0 0,-1-1-1 0 0,1 0 1 0 0,-1 1 0 0 0,1-1-1 0 0,-1 1 1 0 0,0-1-1 0 0,1 0 1 0 0,-1 1 0 0 0,0-1-1 0 0,0 0-6 0 0,3-4 18 0 0,24-44 127 0 0,-26 48-144 0 0,-1 0 0 0 0,0 0-1 0 0,0 0 1 0 0,1 0-1 0 0,-1 0 1 0 0,0 0-1 0 0,0 0 1 0 0,0 0 0 0 0,0 0-1 0 0,0 0 1 0 0,0 0-1 0 0,-1 0 1 0 0,1 0-1 0 0,0 0 1 0 0,0 0 0 0 0,-1 0-1 0 0,1 0 1 0 0,0 0-1 0 0,-1 0 1 0 0,1 0-1 0 0,-1 0 1 0 0,1 1-1 0 0,-1-1 1 0 0,0 0 0 0 0,1 0-1 0 0,-1 1 1 0 0,0-1-1 0 0,-4-6 0 0 0,2-1 45 0 0,-1-1-53 0 0,0 1-44 0 0,1-1-34 0 0,-1-1-155 0 0,0 0-1 0 0,0 1 1 0 0,-5-7 241 0 0,7 13-55 0 0,-7-11-211 0 0,-11-14-299 0 0,13 19 337 0 0,1 1 9 0 0,-1 1-34 0 0,0-1-43 0 0,-1 0-52 0 0,5 5 251 0 0,-1-1-90 0 0,1 1-95 0 0,-1-1-98 0 0,2 2 61 0 0,0-1-49 0 0,-1 1-49 0 0,1 0-50 0 0,0-1-53 0 0,-1 1-51 0 0,1 0-55 0 0,0-1-54 0 0,-5-3-1154 0 0,-3-4-1026 0 0</inkml:trace>
  <inkml:trace contextRef="#ctx0" brushRef="#br0" timeOffset="333.87">427 34 8144 0 0,'11'14'110'0'0,"1"10"106"0"0,1 4-16 0 0,0-12-150 0 0,-8-11-8 0 0,-1 1 76 0 0,0 0 58 0 0,-1 1 44 0 0,7 11 514 0 0,-4-11-444 0 0,6 4 326 0 0,-2-1-109 0 0,-1-1-38 0 0,1 4 54 0 0,1 12 211 0 0,-10-23-694 0 0,0 0 0 0 0,-1 0 0 0 0,1-1 0 0 0,0 1 0 0 0,0 0 0 0 0,0 0 0 0 0,0-1 0 0 0,0 1 0 0 0,0 0 0 0 0,0-1 0 0 0,2 1-40 0 0,4 4 219 0 0,3 0 105 0 0,-1 1-59 0 0,1 10 203 0 0,-2-3-126 0 0,-2-6-157 0 0,-1-3-113 0 0,-1-1 38 0 0,5 5 132 0 0,11 11 394 0 0,-15-15-483 0 0,-1-1-47 0 0,-2-2 182 0 0,-2-2-34 0 0,0 0-20 0 0,0 0-2 0 0,0 0-22 0 0,0 0-97 0 0,0 0-38 0 0,0-2 21 0 0,0-8 76 0 0,-1-1-36 0 0,0 2-17 0 0,1 0 0 0 0,0-1 1 0 0,1-4-120 0 0,3-5 184 0 0,1 8-118 0 0,2-8 46 0 0,-5 2 4 0 0,-2 13-112 0 0,0 0 0 0 0,1 0 0 0 0,-1 0 0 0 0,1 0 1 0 0,0 0-1 0 0,0 0 0 0 0,1 0 0 0 0,-1 0 0 0 0,3-3-4 0 0,21-32 39 0 0,-12 20-25 0 0,-1 0-14 0 0,-9 13 0 0 0,0 0 0 0 0,1 0 0 0 0,0 0 0 0 0,0 0 0 0 0,1 1 0 0 0,-1 0 0 0 0,1 0 0 0 0,0 0 0 0 0,0 1 0 0 0,6-5 0 0 0,8-3-2 0 0,-14 9 3 0 0,0 0 0 0 0,-1 0 0 0 0,1 0 0 0 0,0 1 1 0 0,1-1-2 0 0,-4 3-4 0 0,-1-1 1 0 0,1 1-1 0 0,0-1 1 0 0,-1 1-1 0 0,1 0 1 0 0,0-1-1 0 0,0 1 1 0 0,0 0-1 0 0,-1 0 0 0 0,1 1 1 0 0,0-1-1 0 0,0 0 1 0 0,-1 1-1 0 0,1-1 1 0 0,0 1-1 0 0,-1-1 1 0 0,1 1-1 0 0,0 0 4 0 0,45 29-12 0 0,-38-24 13 0 0,-1 1-1 0 0,0 0 0 0 0,5 6 0 0 0,10 11 34 0 0,0 1 59 0 0,-10-13-41 0 0,-9-10-31 0 0,0 1-1 0 0,-1 1 1 0 0,1-1-1 0 0,-1 0 1 0 0,0 1 0 0 0,0 0-1 0 0,-1 0 1 0 0,1 0-1 0 0,-1 0 1 0 0,1 1-21 0 0,0 7 42 0 0,-3-11-36 0 0,0 0-1 0 0,0 0 0 0 0,0 0 1 0 0,0 0-1 0 0,1 0 1 0 0,-1 0-1 0 0,0 0 1 0 0,1-1-1 0 0,-1 1 1 0 0,1 0-1 0 0,-1 0 0 0 0,1 0 1 0 0,-1 0-1 0 0,1-1 1 0 0,0 1-1 0 0,-1 0 1 0 0,1 0-1 0 0,0-1 1 0 0,0 1-1 0 0,-1-1 0 0 0,1 1 1 0 0,0-1-1 0 0,0 1 1 0 0,0-1-1 0 0,0 1 1 0 0,0-1-1 0 0,0 1-5 0 0,5 2 2 0 0,-1 1 0 0 0,0 1 1 0 0,0-1-1 0 0,0 1 0 0 0,0-1 0 0 0,-1 2 0 0 0,0-1 0 0 0,3 5-2 0 0,-2 1-13 0 0,0 0-68 0 0,5-3-47 0 0,-6-6 30 0 0,2 1 22 0 0,2 1-43 0 0,-5-3 37 0 0,-1 1-40 0 0,1-1-17 0 0,-1 1-41 0 0,0 0-47 0 0,0 0-54 0 0,0 0-14 0 0,0-1-46 0 0,-1 1-40 0 0,1 0-38 0 0,0 0-271 0 0,1 0-61 0 0,-1-1-49 0 0,1 1-35 0 0,3 0-1490 0 0,4-1-1319 0 0,-10-1 3632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9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199 2 8808 0 0,'0'0'197'0'0,"0"0"24"0"0,0 0 19 0 0,-3 0-29 0 0,0 0-177 0 0,1-1-33 0 0,0 1-1 0 0,0 0 1 0 0,0 0 0 0 0,0 0 0 0 0,0 0 0 0 0,0 0-1 0 0,0 1 1 0 0,0-1 0 0 0,1 1 0 0 0,-1-1 0 0 0,-1 1-1 0 0,-2 6-16 0 0,0-1 30 0 0,-2-5 70 0 0,5-1 50 0 0,-1 3 154 0 0,1-1-183 0 0,-1 1 70 0 0,-1 1 74 0 0,-6 5 392 0 0,7-6-447 0 0,1-1-77 0 0,1 0-36 0 0,-1-1-43 0 0,2 0-50 0 0,-5 4 189 0 0,0-1-34 0 0,-1 2 40 0 0,1 0-69 0 0,3-4-83 0 0,0 0 0 0 0,0 1-1 0 0,1-1 1 0 0,-1 1 0 0 0,1-1-1 0 0,0 1 1 0 0,-1 0-31 0 0,-3 11 180 0 0,-8 11-9 0 0,3-7-35 0 0,1 4 61 0 0,-4 4-47 0 0,2-9-17 0 0,2 6 64 0 0,7-17-171 0 0,-5 14 104 0 0,6-14-79 0 0,0-1 1 0 0,0 1 0 0 0,0 0 0 0 0,0 0-1 0 0,1 2-51 0 0,0 4 69 0 0,-1-9-51 0 0,1 0 0 0 0,0 1-1 0 0,0-1 1 0 0,0 1 0 0 0,0-1 0 0 0,1 0-1 0 0,-1 0 1 0 0,1 1 0 0 0,0-1 0 0 0,0 1-18 0 0,2 2 22 0 0,0 0 6 0 0,0 1 1 0 0,1-1 0 0 0,-1 0 0 0 0,1 0 0 0 0,1 0 0 0 0,0 0-29 0 0,2 2 29 0 0,-5-6-22 0 0,-1 0 0 0 0,1 0-1 0 0,0 0 1 0 0,0 0 0 0 0,0-1 0 0 0,0 1-1 0 0,0-1 1 0 0,0 1 0 0 0,0-1-1 0 0,1 1 1 0 0,-1-1 0 0 0,0 0 0 0 0,1 0-1 0 0,-1 0 1 0 0,1-1 0 0 0,-1 1 0 0 0,1 0-7 0 0,6 1 74 0 0,15 8-17 0 0,-18-9-54 0 0,0 0 0 0 0,0 0 0 0 0,1 0 1 0 0,4-1-4 0 0,-4 0-1 0 0,-5 1-1 0 0,0-1 1 0 0,1 0-1 0 0,-1 0 0 0 0,0 0 1 0 0,0-1-1 0 0,1 1 0 0 0,-1 0 1 0 0,0-1-1 0 0,0 0 0 0 0,1 0 2 0 0,6-4-35 0 0,1-1-48 0 0,7 4-56 0 0,-4 1 33 0 0,14-5-11 0 0,-19 3 50 0 0,0-2-45 0 0,-2 2-5 0 0,0-2-38 0 0,-1 0-44 0 0,1 0-49 0 0,4-4-196 0 0,-1 2 70 0 0,3 0-10 0 0,6-3-124 0 0,15-6-370 0 0</inkml:trace>
  <inkml:trace contextRef="#ctx0" brushRef="#br0" timeOffset="316.1">690 84 7080 0 0,'0'0'157'0'0,"0"0"23"0"0,-2-3 13 0 0,-2-1-125 0 0,4 3-62 0 0,-1 1 0 0 0,1-1 0 0 0,0 1 0 0 0,-1-1 0 0 0,1 1 0 0 0,-1-1 0 0 0,1 1 0 0 0,-1-1 0 0 0,1 1 0 0 0,-1 0 0 0 0,1-1 0 0 0,-1 1 0 0 0,0 0 0 0 0,1-1 0 0 0,-1 1 0 0 0,1 0 1 0 0,-1 0-7 0 0,-33-3 35 0 0,27 3-12 0 0,0 0 35 0 0,1 0 35 0 0,-1 1 36 0 0,1 1 40 0 0,-3 3 92 0 0,-6 4 247 0 0,0-1 5 0 0,5-3-242 0 0,5-2-136 0 0,4-3-103 0 0,1 0 1 0 0,-1 0-1 0 0,0 1 0 0 0,1-1 0 0 0,-1 0 1 0 0,1 1-1 0 0,-1-1 0 0 0,0 1 1 0 0,1-1-1 0 0,-1 1 0 0 0,1-1 1 0 0,-1 1-1 0 0,1-1 0 0 0,-1 1 0 0 0,1-1 1 0 0,0 1-1 0 0,-1 0 0 0 0,1-1 1 0 0,0 1-1 0 0,-1 0 0 0 0,1-1 1 0 0,0 1-33 0 0,-3 4 129 0 0,3-4-98 0 0,-1 0 1 0 0,0 0-1 0 0,0 0 1 0 0,1 0 0 0 0,-1 0-1 0 0,0 0 1 0 0,0 0-1 0 0,0-1 1 0 0,0 1 0 0 0,0 0-1 0 0,0-1 1 0 0,0 1 0 0 0,0-1-1 0 0,0 1 1 0 0,0-1-1 0 0,-1 1-31 0 0,-9 5 427 0 0,5 11-94 0 0,-5 3-119 0 0,-2 1 20 0 0,9-11-81 0 0,2 2 35 0 0,1-1-61 0 0,-6 2-2 0 0,6-11-109 0 0,0-1 0 0 0,0 1-1 0 0,0 0 1 0 0,0-1 0 0 0,1 1 0 0 0,-1 0 0 0 0,1 0 0 0 0,-1 0-1 0 0,1-1 1 0 0,-1 1 0 0 0,1 0 0 0 0,0 0 0 0 0,0 0-16 0 0,0 5 62 0 0,-1-5-34 0 0,1 1 0 0 0,0-1-1 0 0,0 0 1 0 0,0 0-1 0 0,1 1 1 0 0,-1-1 0 0 0,0 0-1 0 0,1 0 1 0 0,0 0-1 0 0,0 2-27 0 0,10 12 214 0 0,-9-11-157 0 0,-2-4-42 0 0,1-1-1 0 0,-1 1 0 0 0,0 0 1 0 0,0-1-1 0 0,1 1 0 0 0,-1 0 0 0 0,1-1 1 0 0,-1 1-1 0 0,1-1 0 0 0,-1 1 1 0 0,0-1-1 0 0,1 1 0 0 0,0-1 0 0 0,-1 1 1 0 0,1-1-1 0 0,-1 1 0 0 0,1-1 1 0 0,0 0-1 0 0,-1 1 0 0 0,1-1 1 0 0,0 0-1 0 0,0 1-14 0 0,4 1 56 0 0,-2 0-8 0 0,1 1 0 0 0,-1-1 1 0 0,0 1-1 0 0,0 0 0 0 0,0 0 1 0 0,2 3-49 0 0,-2-3 48 0 0,0 0 0 0 0,0 0 1 0 0,0 0-1 0 0,0 0 0 0 0,1 0 1 0 0,2 1-49 0 0,9 3 168 0 0,6-1-49 0 0,-11-3-54 0 0,8 1 71 0 0,3-4-19 0 0,-11-1-58 0 0,12 1 90 0 0,9 0 39 0 0,-12 0-45 0 0,-11-1-79 0 0,0 0 0 0 0,1 0 0 0 0,-1-1 0 0 0,0 0 1 0 0,8-4-65 0 0,-13 5 15 0 0,20-9 196 0 0,-19 8-164 0 0,-1-1 0 0 0,1 0 0 0 0,0 0 1 0 0,-1-1-1 0 0,2 0-47 0 0,0-2 56 0 0,-2 3-23 0 0,0 1-1 0 0,0 0 0 0 0,0 0 1 0 0,0 0-1 0 0,0 1 0 0 0,2-1-32 0 0,9-6 108 0 0,-4-3-34 0 0,-5-1-3 0 0,-4 10-53 0 0,0 0 0 0 0,0 0 0 0 0,1-1-1 0 0,-1 1 1 0 0,0 0 0 0 0,1 0 0 0 0,0-1-18 0 0,1-1 102 0 0,-2 1-46 0 0,-2-7-12 0 0,1 8-10 0 0,-4-17 106 0 0,-1 9-89 0 0,0 0-74 0 0,0-3-90 0 0,-6-14-112 0 0,4 11 12 0 0,5 14 185 0 0,1 0 0 0 0,-1 0 1 0 0,0 0-1 0 0,0 0 0 0 0,1 1 0 0 0,-1-1 1 0 0,-1 0-1 0 0,1 1 0 0 0,0 0 0 0 0,-1-1 28 0 0,-8-5-171 0 0,5 2 46 0 0,0 0-38 0 0,-2-3-70 0 0,5 5 107 0 0,-1 0-1 0 0,1-1 1 0 0,0 1-1 0 0,0-1 1 0 0,0 0 0 0 0,0 0 126 0 0,-2-7-349 0 0,4 9 258 0 0,0-1 0 0 0,0 1 0 0 0,0 0 1 0 0,-1 0-1 0 0,1-1 0 0 0,-1 1 1 0 0,1 0-1 0 0,-1 0 0 0 0,0 0 91 0 0,-6-6-344 0 0,-1-1 4 0 0,3 3 33 0 0,1 2-56 0 0,3 3 131 0 0,-1-1-39 0 0,0 1-261 0 0,-1 0-115 0 0,0-1-308 0 0,2 1-96 0 0,-1-4-532 0 0,3-4-882 0 0</inkml:trace>
  <inkml:trace contextRef="#ctx0" brushRef="#br0" timeOffset="869.19">969 116 9440 0 0,'0'2'24'0'0,"0"0"0"0"0,0 0 1 0 0,1-1-1 0 0,-1 1 1 0 0,0 0-1 0 0,1-1 0 0 0,-1 1 1 0 0,1 0-1 0 0,0-1 1 0 0,0 1-1 0 0,-1-1 0 0 0,1 1 1 0 0,0-1-1 0 0,1 1-24 0 0,3 6 123 0 0,-2-1-55 0 0,-1-2 19 0 0,1 0-1 0 0,-1-1 0 0 0,1 1 0 0 0,3 3-86 0 0,1-1 77 0 0,2-1-47 0 0,2-2-30 0 0,-9-3 0 0 0,-1-1 0 0 0,0 0 0 0 0,0 1 0 0 0,0-1 0 0 0,0 1 0 0 0,0 0 0 0 0,1-1 0 0 0,-1 1 0 0 0,0 0 0 0 0,-1-1 0 0 0,1 1 0 0 0,0 0 0 0 0,0 0 0 0 0,0 0 0 0 0,0 0 0 0 0,-1 0 0 0 0,1 0 0 0 0,0 1 0 0 0,3 5 31 0 0,-1 0 64 0 0,1 0 50 0 0,-3-5-76 0 0,0 0-1 0 0,1 1 1 0 0,-1-1-1 0 0,1 0 1 0 0,-1-1 0 0 0,1 1-1 0 0,0 0 1 0 0,0 0-1 0 0,-1-1 1 0 0,1 1-1 0 0,0-1 1 0 0,1 0-1 0 0,0 1-68 0 0,8 3 437 0 0,0 0-4 0 0,-3 4-81 0 0,-3 5 148 0 0,6-9-42 0 0,-6 2-144 0 0,-5-6-296 0 0,0-1 1 0 0,1 1-1 0 0,-1-1 1 0 0,0 0-1 0 0,0 1 0 0 0,1-1 1 0 0,-1 0-1 0 0,0 1 1 0 0,0-1-1 0 0,1 0 1 0 0,-1 1-1 0 0,0-1 1 0 0,1 0-1 0 0,-1 1 0 0 0,0-1 1 0 0,1 0-1 0 0,-1 0 1 0 0,1 0-1 0 0,-1 1 1 0 0,0-1-1 0 0,1 0 1 0 0,-1 0-1 0 0,1 0 0 0 0,-1 0 1 0 0,1 0-1 0 0,-1 0 1 0 0,0 0-1 0 0,1 0 1 0 0,-1 0-1 0 0,1 0 1 0 0,-1 0-19 0 0,3 0 384 0 0,-3 0-28 0 0,0 1-144 0 0,-1 0-62 0 0,1 0-53 0 0,0 0-44 0 0,0 1-42 0 0,2 1-142 0 0,-2-2 122 0 0,1-1 46 0 0,-1 0 62 0 0,0-1 81 0 0,-1 0 96 0 0,0-1 114 0 0,1 1-146 0 0,-1-1 35 0 0,0 1 37 0 0,0-1 39 0 0,-5-6-355 0 0,6 7 0 0 0,-1 1 0 0 0,1-1 0 0 0,-1 1 0 0 0,1-1 0 0 0,0 1 0 0 0,-1-1 0 0 0,1 1 0 0 0,0-1 0 0 0,-1 1 0 0 0,1-1 0 0 0,0 0 0 0 0,-1 1 0 0 0,1-1 0 0 0,0 1 0 0 0,0-1 0 0 0,0 0 0 0 0,-2-33 0 0 0,2 30 0 0 0,0 0 0 0 0,1 0 0 0 0,0 0 0 0 0,0 0 0 0 0,0 0 0 0 0,0 0 0 0 0,1 0 0 0 0,-1 0 0 0 0,1 0 0 0 0,1-2 0 0 0,-2 4 0 0 0,0 1 0 0 0,-1 0 0 0 0,0-1 0 0 0,1 1 0 0 0,-1-1 0 0 0,0 1 0 0 0,0-1 0 0 0,0 1 0 0 0,1-1 0 0 0,-2 0 0 0 0,4-17 0 0 0,-2 16 1 0 0,0-1-1 0 0,1 1 1 0 0,-1-1 0 0 0,1 1-1 0 0,-1 0 1 0 0,1 0-1 0 0,2-2 0 0 0,32-33-32 0 0,-23 25 7 0 0,-11 11 21 0 0,0 0 1 0 0,1 1-1 0 0,-1-1 1 0 0,1 0-1 0 0,-1 1 0 0 0,1 0 1 0 0,-1 0-1 0 0,1 0 0 0 0,0 0 1 0 0,0 0-1 0 0,0 0 0 0 0,-1 1 1 0 0,1-1-1 0 0,0 1 0 0 0,0 0 1 0 0,0 0-1 0 0,0 0 0 0 0,0 0 1 0 0,1 0 3 0 0,7 2-2 0 0,-1 0 1 0 0,0 0-1 0 0,1 1 1 0 0,2 2 1 0 0,-11-5 0 0 0,0 1 0 0 0,0-1 0 0 0,0 1 0 0 0,0 0 0 0 0,0 0 0 0 0,0 0 0 0 0,0 0 0 0 0,-1 0 0 0 0,1 0 0 0 0,0 0 0 0 0,-1 0 0 0 0,1 1 0 0 0,0-1 0 0 0,-1 1 0 0 0,0-1 0 0 0,1 1 0 0 0,-1 0 0 0 0,0 0 0 0 0,1 0 0 0 0,-1-1 0 0 0,1 1 0 0 0,0 0 0 0 0,0-1 0 0 0,-1 1 0 0 0,1-1 0 0 0,0 1 0 0 0,0-1 0 0 0,0 0 0 0 0,2 0 0 0 0,1 3 0 0 0,1 0 0 0 0,-1 0 0 0 0,0 1 0 0 0,0-1 0 0 0,-1 1 0 0 0,1 0 0 0 0,-1 1 0 0 0,3 4 0 0 0,-2 1 1 0 0,-4-9 0 0 0,0 0 0 0 0,0 1 0 0 0,0-1 0 0 0,1 0 0 0 0,-1 1 1 0 0,1-1-1 0 0,-1 0 0 0 0,1 0 0 0 0,0 0-1 0 0,6 5 22 0 0,-4-4-15 0 0,-1 1 1 0 0,0-1-1 0 0,1 1 0 0 0,-1-1 0 0 0,-1 1 0 0 0,1 0-7 0 0,2 8 37 0 0,2 0-12 0 0,3 0 27 0 0,1 2-31 0 0,-8-8-2 0 0,-3-5-17 0 0,0-1-1 0 0,0 1 0 0 0,1-1 0 0 0,-1 1 1 0 0,0-1-1 0 0,0 1 0 0 0,0-1 0 0 0,1 1 1 0 0,-1-1-1 0 0,0 0 0 0 0,0 1 0 0 0,1-1 1 0 0,-1 1-1 0 0,0-1 0 0 0,1 0 0 0 0,-1 1 0 0 0,1-1 1 0 0,-1 0-1 0 0,0 0 0 0 0,1 1 0 0 0,-1-1 1 0 0,1 0-1 0 0,-1 0 0 0 0,1 1 0 0 0,-1-1 1 0 0,0 0-1 0 0,1 0 0 0 0,-1 0 0 0 0,1 0 1 0 0,-1 0-1 0 0,1 0 0 0 0,-1 0 0 0 0,1 0 1 0 0,-1 0-1 0 0,1 0 0 0 0,-1 0-1 0 0,3 0 53 0 0,-3 0 11 0 0,0 0 3 0 0,0 0 10 0 0,0 0 3 0 0,0 0 0 0 0,0 0-2 0 0,0 0-12 0 0,0 0-2 0 0,1-10 32 0 0,5 5-67 0 0,1 1-26 0 0,-2-10 9 0 0,5-4 36 0 0,4-10-29 0 0,-5 6 28 0 0,-7 16-42 0 0,0 0-4 0 0,0 0-1 0 0,0 0 1 0 0,0-1 0 0 0,1 1-1 0 0,0 1 1 0 0,1-1 0 0 0,-1 0-1 0 0,4-3 0 0 0,-5 6 0 0 0,1 1 0 0 0,-1-1 0 0 0,0 0 0 0 0,-1 0 0 0 0,1-1 0 0 0,0 0 0 0 0,-1 2 0 0 0,0 0 0 0 0,0 0 0 0 0,0 0 0 0 0,0 0 0 0 0,0 1 0 0 0,0-1 0 0 0,1 0 0 0 0,-1 0 0 0 0,0 1 0 0 0,1-1 0 0 0,0 1 0 0 0,-1 0 0 0 0,2-1 0 0 0,13-4 0 0 0,-10 3 0 0 0,5-2-10 0 0,19 16-54 0 0,-25-8 21 0 0,9 10 22 0 0,2 6-22 0 0,1 9 32 0 0,-1-3 11 0 0,-15-21 0 0 0,1 2 0 0 0,9 11 11 0 0,-6-4 32 0 0,2-8-30 0 0,-7-5-12 0 0,1 0 1 0 0,-1 1 0 0 0,1-1-1 0 0,-1 0 1 0 0,1 0-1 0 0,-1 1 1 0 0,0-1 0 0 0,1 1-1 0 0,-1-1 1 0 0,0 0-1 0 0,1 1 1 0 0,-1-1 0 0 0,0 1-1 0 0,1-1 1 0 0,-1 0-1 0 0,0 1 1 0 0,0-1 0 0 0,1 1-1 0 0,-1-1 1 0 0,0 1-1 0 0,0-1 1 0 0,0 1-1 0 0,0-1 1 0 0,0 1 0 0 0,0-1-1 0 0,0 1 1 0 0,0-1-1 0 0,0 1 1 0 0,0-1 0 0 0,0 1-1 0 0,0 0 1 0 0,0-1-2 0 0,0 6 8 0 0,0-1-1 0 0,0 4 42 0 0,2 4-39 0 0,9 1-30 0 0,-8-11-89 0 0,-3-3-60 0 0,3 0 150 0 0,1 1-80 0 0,1-1-91 0 0,-1 0-99 0 0,1 0-111 0 0,0 0-120 0 0,-2-1 211 0 0,-1 1-34 0 0,1 0-35 0 0,-1 0-37 0 0,2 0-354 0 0,-1 0-110 0 0,1 0-115 0 0,-2 0-121 0 0,5 0-898 0 0,3 0-1132 0 0</inkml:trace>
  <inkml:trace contextRef="#ctx0" brushRef="#br0" timeOffset="1492.29">2132 34 7640 0 0,'0'0'224'0'0,"0"3"-12"0"0,0 1-136 0 0,0-1-83 0 0,0 4-70 0 0,0-4 84 0 0,0 0 36 0 0,0 0 35 0 0,0 1 45 0 0,0 0 55 0 0,0 1 63 0 0,0-3-146 0 0,0 1 0 0 0,0 0-1 0 0,1-1 1 0 0,-1 1 0 0 0,1-1-1 0 0,-1 1 1 0 0,1 1-95 0 0,10 6 680 0 0,-9 0-414 0 0,-2 3 91 0 0,0-4-88 0 0,0 1 32 0 0,4 11 399 0 0,-1-10-464 0 0,0 1-15 0 0,0-4-24 0 0,0 0 22 0 0,1 0 71 0 0,4 7 131 0 0,6 11 286 0 0,0-1-48 0 0,-6-9-322 0 0,-6-3 18 0 0,1-7-3 0 0,8 7-11 0 0,-5 1-47 0 0,1-9-106 0 0,-7-5-177 0 0,0 0 1 0 0,1 1-1 0 0,-1-1 0 0 0,1 0 0 0 0,-1 0 0 0 0,0 0 0 0 0,1 1 0 0 0,-1-1 0 0 0,0 0 0 0 0,1 1 0 0 0,-1-1 1 0 0,0 0-1 0 0,0 1 0 0 0,1-1 0 0 0,-1 0 0 0 0,0 1 0 0 0,0-1 0 0 0,1 1 0 0 0,-1-1 0 0 0,0 0 0 0 0,0 1 1 0 0,0-1-1 0 0,0 1 0 0 0,0-1 0 0 0,0 1 0 0 0,0-1 0 0 0,0 0 0 0 0,0 1 0 0 0,0-1 0 0 0,0 1 0 0 0,0-1-11 0 0,0 3 247 0 0,0-3-75 0 0,0 0-39 0 0,0 0-5 0 0,0 0-5 0 0,0 0-24 0 0,0 0-17 0 0,0 0-2 0 0,0 0 2 0 0,0 0 4 0 0,10-1 57 0 0,-10 1-139 0 0,1 0-1 0 0,-1-1 1 0 0,1 1 0 0 0,-1 0 0 0 0,0 0 0 0 0,1-1 0 0 0,-1 1 0 0 0,0 0-1 0 0,1-1 1 0 0,-1 1 0 0 0,0 0 0 0 0,1-1 0 0 0,-1 1 0 0 0,0 0-1 0 0,0-1 1 0 0,1 1 0 0 0,-1-1 0 0 0,0 1 0 0 0,0 0 0 0 0,0-1-1 0 0,0 1 1 0 0,1-1 0 0 0,-1 1 0 0 0,0-1 0 0 0,0 1 0 0 0,0-1 0 0 0,0 1-1 0 0,0-1 1 0 0,0 1 0 0 0,0-1 0 0 0,0 1 0 0 0,0 0-4 0 0,2-6 94 0 0,0 5-83 0 0,-1 0 0 0 0,0-1-1 0 0,0 1 1 0 0,0 0 0 0 0,0-1-1 0 0,0 1 1 0 0,0-1 0 0 0,0 1-1 0 0,0-1 1 0 0,-1 0 0 0 0,1 1-1 0 0,-1-1 1 0 0,1 0 0 0 0,-1 1-1 0 0,0-1 1 0 0,1 0 0 0 0,-1 1-1 0 0,0-2-10 0 0,2-9 61 0 0,5 0-25 0 0,-2 3-26 0 0,13-37 74 0 0,-12 29-66 0 0,1 0 0 0 0,5-10-18 0 0,-10 23-1 0 0,0 0 1 0 0,1 1 0 0 0,-1-1 0 0 0,1 1 0 0 0,0-1-1 0 0,0 1 1 0 0,0 0 0 0 0,0 0 0 0 0,0 0 0 0 0,1 1 0 0 0,-1-1-1 0 0,4-1 1 0 0,-6 3-1 0 0,1 1 0 0 0,-1-1 0 0 0,0 0 0 0 0,0 0-1 0 0,0 0 1 0 0,0 0 0 0 0,-1 0 0 0 0,1 0-1 0 0,0 0 1 0 0,0 0 0 0 0,0 0 0 0 0,-1 0-1 0 0,1 0 1 0 0,-1-1 0 0 0,1 1 1 0 0,-1 0-2 0 0,0 1 1 0 0,1-1-1 0 0,-1 0 1 0 0,0 0-1 0 0,1 0 1 0 0,-1 1-1 0 0,1-1 0 0 0,-1 0 1 0 0,1 1-1 0 0,-1-1 1 0 0,1 1-1 0 0,-1-1 1 0 0,1 0-1 0 0,0 1 0 0 0,-1-1 1 0 0,1 1-1 0 0,0 0 1 0 0,0-1-1 0 0,-1 1 1 0 0,1-1-1 0 0,0 1 0 0 0,0 0 1 0 0,-1 0-1 0 0,1-1 1 0 0,0 1-1 0 0,0 0 1 0 0,0 0-1 0 0,0 0 0 0 0,0 0 2 0 0,1 0 1 0 0,24 2-56 0 0,-25-2 53 0 0,1 1-1 0 0,-1-1 1 0 0,0 0 0 0 0,0 1-1 0 0,0-1 1 0 0,0 1 0 0 0,0 0-1 0 0,0-1 1 0 0,0 1 0 0 0,0 0-1 0 0,0-1 1 0 0,-1 1 0 0 0,1 0-1 0 0,0 0 1 0 0,0 0 0 0 0,-1 0-1 0 0,1 0 1 0 0,0 0 0 0 0,-1 0 2 0 0,3 4-12 0 0,-3-4 10 0 0,0 0 0 0 0,1 0 0 0 0,-1-1 0 0 0,0 1 0 0 0,1-1 0 0 0,-1 1 0 0 0,0 0 0 0 0,1-1 0 0 0,-1 1 0 0 0,1-1 0 0 0,-1 1 0 0 0,1-1 0 0 0,-1 1 1 0 0,1-1-1 0 0,0 1 0 0 0,-1-1 0 0 0,1 0 0 0 0,-1 1 0 0 0,1-1 0 0 0,0 0 0 0 0,-1 1 0 0 0,1-1 2 0 0,5 2 1 0 0,3 6-2 0 0,0 9-43 0 0,-7-14 40 0 0,-1 0-1 0 0,1 0 1 0 0,0 0-1 0 0,0 0 1 0 0,0 0-1 0 0,1 1 5 0 0,11 12 0 0 0,2 17 0 0 0,-13-21 7 0 0,-3 1 37 0 0,0-11-34 0 0,0 0-1 0 0,0 0 1 0 0,0 0 0 0 0,0 0 0 0 0,0 0 0 0 0,0 0 0 0 0,0-1 0 0 0,1 1 0 0 0,-1 0 0 0 0,1 0 0 0 0,0 1-10 0 0,10 14 54 0 0,-11-16-53 0 0,1 0 0 0 0,-1 1 0 0 0,1-1 0 0 0,-1 1 0 0 0,0-1 0 0 0,0 1 0 0 0,1-1 0 0 0,-1 1 0 0 0,0-1 0 0 0,0 1-1 0 0,0 15 12 0 0,0-4 40 0 0,0-10 12 0 0,0-3 0 0 0,0 0 0 0 0,0 0 0 0 0,0 0 0 0 0,0 0 0 0 0,0 0 0 0 0,0 0 2 0 0,0 0 4 0 0,0 0 2 0 0,0 0 0 0 0,0 0 2 0 0,0 0 4 0 0,0-3 2 0 0,-1 3-76 0 0,1-1-1 0 0,0 1 0 0 0,0-1 1 0 0,0 1-1 0 0,0-1 1 0 0,0 1-1 0 0,0 0 0 0 0,1-1 1 0 0,-1 1-1 0 0,0-1 0 0 0,0 1 1 0 0,0-1-1 0 0,0 1 0 0 0,0 0 1 0 0,1-1-1 0 0,-1 1 0 0 0,0-1 1 0 0,0 1-1 0 0,1 0 0 0 0,-1-1 1 0 0,0 1-1 0 0,1 0 1 0 0,-1 0-1 0 0,0-1 0 0 0,1 1 1 0 0,-1 0-1 0 0,0-1 0 0 0,1 1 1 0 0,-1 0-1 0 0,0 0 0 0 0,1 0-3 0 0,6-5 43 0 0,-1-9-30 0 0,-4 11-13 0 0,0 0 0 0 0,0 1 0 0 0,0-1 0 0 0,0 0 0 0 0,1 1 0 0 0,-1 0 0 0 0,2-1 0 0 0,-2 1 0 0 0,1-1 0 0 0,-1 1 0 0 0,1 0 0 0 0,-1-1 0 0 0,0 1 0 0 0,0-1 0 0 0,0 0 0 0 0,0 1 0 0 0,0-1 0 0 0,0-3 0 0 0,2-6 0 0 0,-3 8 0 0 0,-1 1 0 0 0,1 0 0 0 0,0 0 0 0 0,1 0 0 0 0,-1 0 0 0 0,0 0 0 0 0,1 0 0 0 0,0 1 0 0 0,-1-1 0 0 0,1 0 0 0 0,0 1 0 0 0,1-1 0 0 0,-1 1 0 0 0,0 0 0 0 0,1 0 0 0 0,-1 0 0 0 0,1 0 0 0 0,1-1 0 0 0,10-6 0 0 0,0-2 0 0 0,0 0 0 0 0,6-7 0 0 0,-14 14 0 0 0,0-1 0 0 0,0 1 0 0 0,0 0 0 0 0,0 1 0 0 0,1-1 0 0 0,0 1 0 0 0,-1 0 0 0 0,-4 2 0 0 0,1 0 0 0 0,0 0 0 0 0,0 1 0 0 0,1-1 0 0 0,-1 1 0 0 0,0 0 0 0 0,0 0 0 0 0,0 0 0 0 0,0 0 0 0 0,0 0 0 0 0,1 1 0 0 0,5-1 0 0 0,-7 0 0 0 0,0 0 0 0 0,-1 0 0 0 0,1 0 0 0 0,0 0 0 0 0,0 1 0 0 0,-1-1 0 0 0,1 0 0 0 0,0 1 0 0 0,-1-1 0 0 0,1 1 0 0 0,14 13 0 0 0,-2-1 0 0 0,-9-9 0 0 0,0 0 0 0 0,0 1 0 0 0,-1 0 0 0 0,1 0 0 0 0,-1 1 0 0 0,1 1 0 0 0,11 26 0 0 0,-10-20 0 0 0,5-7 0 0 0,-6 7 0 0 0,6 4 0 0 0,-10-16 0 0 0,-1 1 0 0 0,1-1 0 0 0,-1 1 0 0 0,0-1 0 0 0,1 1 0 0 0,-1-1 0 0 0,0 1 0 0 0,0-1 0 0 0,0 1 0 0 0,0-1 0 0 0,0 1 0 0 0,0-1 0 0 0,0 1 0 0 0,0-1 0 0 0,0 1 0 0 0,0-1 0 0 0,1 1 0 0 0,-1-1 0 0 0,0 1 0 0 0,1-1 0 0 0,0 1 0 0 0,12 14 0 0 0,-11-14-24 0 0,1 2 44 0 0,0 0 2 0 0,0-2-69 0 0,-1 1-62 0 0,2-2-87 0 0,-3 0-17 0 0,1 0 42 0 0,3-1-72 0 0,-1 0 107 0 0,7-1-84 0 0,-6 1 52 0 0,-3-1 43 0 0,0 1-35 0 0,2 0-76 0 0,-1 0-33 0 0,3 0-355 0 0,2 0-227 0 0,4 0-501 0 0,5 0-569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38.3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247 0 7224 0 0,'0'0'209'0'0,"0"3"-5"0"0,0 5-164 0 0,0 14 48 0 0,-1-15 66 0 0,1 1 73 0 0,0-7-182 0 0,0 0-1 0 0,0 0 0 0 0,0 0 1 0 0,0 0-1 0 0,0 0 1 0 0,0 0-1 0 0,1 0 0 0 0,-1 0 1 0 0,0 0-1 0 0,0 0 1 0 0,1 0-1 0 0,-1 0 0 0 0,1 0 1 0 0,-1 0-45 0 0,7 4 376 0 0,-6-5-353 0 0,-1 0 1 0 0,0 0 0 0 0,1 0 0 0 0,-1 1 0 0 0,1-1-1 0 0,-1 0 1 0 0,1 1 0 0 0,-1-1 0 0 0,0 0 0 0 0,1 1-1 0 0,-1-1 1 0 0,0 1 0 0 0,1-1 0 0 0,-1 1 0 0 0,0-1-1 0 0,0 0 1 0 0,1 1 0 0 0,-1-1 0 0 0,0 1 0 0 0,0-1-1 0 0,0 1 1 0 0,0-1 0 0 0,0 1 0 0 0,0-1-1 0 0,0 1 1 0 0,0 0 0 0 0,0-1 0 0 0,0 1 0 0 0,0-1-1 0 0,0 1 1 0 0,0-1 0 0 0,0 1-24 0 0,-1 16 496 0 0,0-13-363 0 0,1 1-1 0 0,0-1 1 0 0,0 1-1 0 0,0-1 1 0 0,0 1 0 0 0,1-1-1 0 0,-1 1 1 0 0,1-1-1 0 0,2 5-132 0 0,1-1 152 0 0,-1-1-36 0 0,2 15 167 0 0,-4-11-131 0 0,-1 9 119 0 0,0-11-159 0 0,-1 13 110 0 0,5-7-7 0 0,1-7-108 0 0,1 3 46 0 0,-3 6 38 0 0,-3-4-89 0 0,0 3 39 0 0,0 34 384 0 0,1-38-406 0 0,6 1-8 0 0,-6-12-99 0 0,0 1 0 0 0,0-1 0 0 0,0 1-1 0 0,0 0 1 0 0,-1-1 0 0 0,1 1 0 0 0,-1 0 0 0 0,1 0-1 0 0,-1 0 1 0 0,1-1 0 0 0,-1 1 0 0 0,0 0 0 0 0,0 0-12 0 0,0 64 262 0 0,0-53-196 0 0,0-10-2 0 0,0-3-27 0 0,0 0-104 0 0,0 0-14 0 0,0 0 19 0 0,0 0-28 0 0,0 0-67 0 0,0 0-166 0 0,0 0-297 0 0,0 0-25 0 0</inkml:trace>
  <inkml:trace contextRef="#ctx0" brushRef="#br0" timeOffset="648.3">1 311 7744 0 0,'0'0'174'0'0,"0"0"29"0"0,0 0 12 0 0,2 0-35 0 0,14 0-164 0 0,-4 0 43 0 0,3-2 150 0 0,-3-4 151 0 0,-6 1-231 0 0,-6 5-114 0 0,0-1 0 0 0,0 1 0 0 0,0 0 0 0 0,1 0 0 0 0,-1-1 0 0 0,0 1 0 0 0,1 0 0 0 0,-1 0 0 0 0,0 0 0 0 0,0 0 0 0 0,1-1 0 0 0,-1 1 0 0 0,0 0 0 0 0,1 0 0 0 0,-1 0 0 0 0,0 0 0 0 0,1 0 1 0 0,-1 0-1 0 0,0 0 0 0 0,1 0 0 0 0,-1 0 0 0 0,0 0 0 0 0,1 0 0 0 0,-1 0 0 0 0,0 0 0 0 0,1 0-15 0 0,2 0 54 0 0,0 0 1 0 0,-1 0 0 0 0,1-1-1 0 0,0 1 1 0 0,0-1 0 0 0,0 1-1 0 0,2-2-54 0 0,-3 1 29 0 0,0 0-1 0 0,0 0 0 0 0,0 0 1 0 0,0-1-1 0 0,0 1 0 0 0,0 0 1 0 0,0-1-1 0 0,0 0-28 0 0,1 0 27 0 0,-1 0 0 0 0,0 0 0 0 0,0 0 0 0 0,1 1 0 0 0,-1-1 1 0 0,0 1-1 0 0,1 0 0 0 0,1-1-27 0 0,21-5 150 0 0,-18 6-110 0 0,-1-1 1 0 0,1 0 0 0 0,-1 0-1 0 0,2-2-40 0 0,-3 2 18 0 0,-1 0 0 0 0,1-1 0 0 0,-1 1 0 0 0,0-1 0 0 0,0 0 0 0 0,0-1-18 0 0,3-4 26 0 0,-6 6-19 0 0,1 0 0 0 0,0 0 0 0 0,-1 1 0 0 0,1-1 0 0 0,0 0 0 0 0,0 1 0 0 0,0-1-1 0 0,0 1 1 0 0,0-1-7 0 0,39-9 82 0 0,-18-3-34 0 0,-8 4-19 0 0,0 2 0 0 0,1 0 1 0 0,4 0-30 0 0,17-8 39 0 0,-16 4 20 0 0,-1 1-6 0 0,-4 6-39 0 0,-2 2-26 0 0,7-8-57 0 0,7 5 1 0 0,-14 0 23 0 0,-5 1-12 0 0,3 3-33 0 0,-10 2 73 0 0,0-1 0 0 0,0 1 0 0 0,0 0 0 0 0,1-1 0 0 0,-2 1 0 0 0,1-1 0 0 0,0 0 0 0 0,0 0 0 0 0,0 0 0 0 0,0 1 0 0 0,0-2 0 0 0,0 1 17 0 0,10-5-108 0 0,-3 4 6 0 0,-9 2 99 0 0,0 0-1 0 0,0 0 1 0 0,0 0-1 0 0,0 0 0 0 0,0 0 1 0 0,0 0-1 0 0,0 0 1 0 0,0 0-1 0 0,1 0 1 0 0,-1 0-1 0 0,0 0 0 0 0,0 0 1 0 0,0 0-1 0 0,0 0 1 0 0,0 0-1 0 0,0 0 0 0 0,0 0 1 0 0,0 0-1 0 0,0 0 1 0 0,0 0-1 0 0,1 0 1 0 0,-1 0-1 0 0,0 0 0 0 0,0 0 1 0 0,0 0-1 0 0,0 0 1 0 0,0 1-1 0 0,0-1 1 0 0,0 0-1 0 0,0 0 0 0 0,0 0 1 0 0,0 0-1 0 0,0 0 1 0 0,0 0-1 0 0,0 0 0 0 0,0 0 1 0 0,1 0-1 0 0,-1 0 1 0 0,0 0-1 0 0,0 0 1 0 0,0 1-1 0 0,0-1 0 0 0,0 0 1 0 0,0 0-1 0 0,0 0 1 0 0,0 0-1 0 0,0 0 1 0 0,0 0-1 0 0,0 0 0 0 0,0 0 1 0 0,0 0-1 0 0,0 1 1 0 0,0-1-1 0 0,0 0 0 0 0,0 0 1 0 0,0 0-1 0 0,-1 0 4 0 0,1 11-224 0 0,0-11 220 0 0,0 0 0 0 0,0 0 0 0 0,0 0 0 0 0,0 0 0 0 0,0 0 0 0 0,0 0 0 0 0,0 1 0 0 0,0-1 0 0 0,0 0 0 0 0,0 0 0 0 0,0 0 0 0 0,0 0 0 0 0,0 0 0 0 0,0 0 0 0 0,0 0 0 0 0,0 0 0 0 0,0 0 0 0 0,0 1-1 0 0,0-1 1 0 0,0 0 0 0 0,0 0 0 0 0,0 0 0 0 0,0 0 0 0 0,1 0 0 0 0,-1 0 0 0 0,0 0 0 0 0,0 0 0 0 0,0 0 0 0 0,0 0 0 0 0,0 0 0 0 0,0 0 0 0 0,0 1 0 0 0,0-1 0 0 0,0 0 0 0 0,0 0 0 0 0,0 0 0 0 0,0 0 0 0 0,0 0 0 0 0,1 0-1 0 0,-1 0 1 0 0,0 0 0 0 0,0 0 0 0 0,0 0 0 0 0,0 0 0 0 0,0 0 0 0 0,0 0 0 0 0,0 0 0 0 0,0 0 0 0 0,0 0 0 0 0,1 0 0 0 0,-1 0 0 0 0,0 0 0 0 0,0 0 0 0 0,0 0 0 0 0,0 0 0 0 0,0 0 0 0 0,0 0 4 0 0,1 0-13 0 0,-1 0 1 0 0,1 0 0 0 0,0 0 0 0 0,-1 0 0 0 0,1 0-1 0 0,-1 0 1 0 0,1 0 0 0 0,0 0 0 0 0,-1 0 0 0 0,1 1-1 0 0,-1-1 1 0 0,1 0 0 0 0,-1 0 0 0 0,1 1 0 0 0,-1-1-1 0 0,1 0 1 0 0,0 1 12 0 0,-1-1-7 0 0,0 1 1 0 0,1-1-1 0 0,-1 1 0 0 0,0-1 0 0 0,1 1 0 0 0,-1 0 0 0 0,0-1 0 0 0,0 1 1 0 0,0-1-1 0 0,1 1 0 0 0,-1 0 0 0 0,0-1 0 0 0,0 1 0 0 0,0-1 0 0 0,0 1 1 0 0,0 0-1 0 0,0-1 7 0 0,3 6-75 0 0,7 7 10 0 0,-9-11 59 0 0,0-1 1 0 0,-1 1 0 0 0,0-1-1 0 0,1 1 1 0 0,-1-1 0 0 0,0 1-1 0 0,0-1 1 0 0,0 1 0 0 0,0-1-1 0 0,0 1 6 0 0,0 5-10 0 0,0-5 10 0 0,0 1 0 0 0,0-1 0 0 0,0 0 0 0 0,0 0 0 0 0,0 1 0 0 0,0-1 0 0 0,1 0 0 0 0,-1 0 0 0 0,1 0 0 0 0,0 2 0 0 0,4 4 6 0 0,-4-7 0 0 0,0 1 1 0 0,0-1-1 0 0,0 1 0 0 0,0-1 0 0 0,-1 1 0 0 0,1 0 1 0 0,0-1-1 0 0,-1 1 0 0 0,1 0 0 0 0,-1-1 0 0 0,0 1 1 0 0,0 0-1 0 0,1-1 0 0 0,-1 1-6 0 0,1 15 103 0 0,6-1-28 0 0,-1 0 5 0 0,-4 1 33 0 0,-2-15-100 0 0,0-1 0 0 0,0 1 0 0 0,1-1 1 0 0,-1 1-1 0 0,0 0 0 0 0,1-1 0 0 0,-1 1 1 0 0,1-1-1 0 0,0 1 0 0 0,-1-1 0 0 0,1 1 0 0 0,0-1 1 0 0,0 1-14 0 0,6 11 84 0 0,-2 15 44 0 0,2-12-22 0 0,3 6 76 0 0,1-2-63 0 0,-8-16-78 0 0,0 0 1 0 0,-1 1 0 0 0,1-1 0 0 0,-1 1 0 0 0,1 2-42 0 0,0 7 81 0 0,2 2 49 0 0,-5-14-106 0 0,1 0 0 0 0,1 0 0 0 0,-1 0 0 0 0,0-1 0 0 0,0 1-1 0 0,1 0 1 0 0,-1 0 0 0 0,1 0-24 0 0,7 7 145 0 0,5 11 39 0 0,-10-13-86 0 0,0 3 57 0 0,0-2-5 0 0,2 6-30 0 0,-1 3 2 0 0,1-4 14 0 0,-4-10-76 0 0,1 2-24 0 0,1 2 4 0 0,-1-1 55 0 0,-2 0 72 0 0,-1 2 112 0 0,0 3 69 0 0,0-8 11 0 0,0-3-22 0 0,0 0-96 0 0,0 0-45 0 0,0 0-10 0 0,0 0 4 0 0,0 0 30 0 0,0 0 18 0 0,0-3 2 0 0,1-5-87 0 0,0-7-71 0 0,-1 12-82 0 0,0 1 1 0 0,-1 0 0 0 0,1-1-1 0 0,0 1 1 0 0,-1 0-1 0 0,1-1 1 0 0,-1 1 0 0 0,0-2-1 0 0,-4-5 0 0 0,4 7 1 0 0,-1 0 0 0 0,1 1 0 0 0,0-1 0 0 0,0-1 1 0 0,1 1-1 0 0,-1 0 0 0 0,0 0 0 0 0,1 0 0 0 0,-1-2-1 0 0,1 2 7 0 0,0 0-1 0 0,0 0 1 0 0,0 0 0 0 0,0 0-1 0 0,1-1 1 0 0,-1 1 0 0 0,0 0-1 0 0,1 0 1 0 0,0 0-7 0 0,3-9 28 0 0,-2 8-17 0 0,-1 0 0 0 0,1 0 1 0 0,-1-1-1 0 0,0 1 0 0 0,0 0 1 0 0,-1-1-1 0 0,1 1 0 0 0,-1-1 1 0 0,0-1-12 0 0,4-18 55 0 0,4 5-51 0 0,5 1-52 0 0,4 1-47 0 0,-9 8 37 0 0,-7 6 58 0 0,1 0-1 0 0,0 1 0 0 0,0-1 1 0 0,0 1-1 0 0,0 0 0 0 0,0 0 1 0 0,0 0-1 0 0,1 0 1 0 0,-1 0-1 0 0,0 0 0 0 0,1 0 1 0 0,-1 1-1 0 0,1-1 1 0 0,34 0-27 0 0,-22 1-32 0 0,-14 0 47 0 0,1 0 1 0 0,0 1 0 0 0,-1-1-1 0 0,1 0 1 0 0,0 1 0 0 0,0-1-1 0 0,-1 1 1 0 0,1-1 0 0 0,-1 1-1 0 0,1 0 1 0 0,-1 0 0 0 0,1 0-1 0 0,-1 0 1 0 0,1 0 11 0 0,6 4-53 0 0,2 0-10 0 0,2 1 45 0 0,2 2 56 0 0,6 3 33 0 0,-5-3 46 0 0,-10-6-101 0 0,-4-1-11 0 0,1-1 0 0 0,-1 1 0 0 0,1 0 0 0 0,-1 0 1 0 0,1 0-1 0 0,-1 0 0 0 0,0 0 0 0 0,0 0 0 0 0,1 0 0 0 0,-1 0 1 0 0,0 1-6 0 0,8 17-57 0 0,-7-15 33 0 0,0 1 1 0 0,0-1-1 0 0,0 1 1 0 0,1-1-1 0 0,1 1 24 0 0,11 14-123 0 0,-4-4 38 0 0,-7-2 49 0 0,-4-12 35 0 0,1 0 1 0 0,-1 1 0 0 0,0-1-1 0 0,1 0 1 0 0,-1 1 0 0 0,1-1-1 0 0,-1 0 1 0 0,1 0 0 0 0,0 0-1 0 0,-1 1 1 0 0,1-1 0 0 0,0 0-1 0 0,0 0 1 0 0,0 0 0 0 0,0 0-1 0 0,0 0 1 0 0,0-1 0 0 0,0 1-1 0 0,0 0 1 0 0,0 0 0 0 0,0-1 0 0 0,1 1 0 0 0,9 9-5 0 0,-3 5-49 0 0,-7-12 30 0 0,1 0 0 0 0,0 0 0 0 0,0 0 0 0 0,0 0 0 0 0,0 0 0 0 0,1 1 24 0 0,13 9-141 0 0,-2-7-3 0 0,-11-3 103 0 0,-1 1-47 0 0,-1-2-56 0 0,1 1-57 0 0,2-2-59 0 0,3-1-62 0 0,-6 1 249 0 0,0-1 1 0 0,0 0-1 0 0,0 0 1 0 0,0 0 0 0 0,0 0-1 0 0,-1-1 1 0 0,1 1 0 0 0,0 0-1 0 0,0 0 1 0 0,0 0-1 0 0,0-1 1 0 0,0 1 0 0 0,-1 0-1 0 0,2-1 73 0 0,-2 0-75 0 0,1 0-1 0 0,-1 0 0 0 0,0 0 1 0 0,1 1-1 0 0,-1-1 1 0 0,0 0-1 0 0,0 0 0 0 0,1 0 1 0 0,-1 0-1 0 0,0 0 0 0 0,0 1 1 0 0,0-1-1 0 0,0 0 1 0 0,0-1 75 0 0</inkml:trace>
  <inkml:trace contextRef="#ctx0" brushRef="#br0" timeOffset="961.2">1508 393 6448 0 0,'0'0'141'0'0,"3"0"23"0"0,6 0-44 0 0,-2 0-41 0 0,7 0 57 0 0,16 0-114 0 0,-21 0 22 0 0,1 0 50 0 0,-2 0 35 0 0,1 0 57 0 0,-1 0 67 0 0,0 0 77 0 0,0 0-52 0 0,-1-3-35 0 0,2-2 71 0 0,-3 0-42 0 0,0 2 232 0 0,2 1-171 0 0,5-4 46 0 0,0-1 3 0 0,-4 6-53 0 0,-3-2 47 0 0,-6 2-412 0 0,1 0 35 0 0,2-1 87 0 0,2-3 163 0 0,4-4 277 0 0,-6 5-332 0 0,1 1-60 0 0,-2 1-94 0 0,1-3 133 0 0,-2 1-91 0 0,-2-4-15 0 0,1 8-41 0 0,0-3 124 0 0,0-2-71 0 0,0-3-66 0 0,0 8-12 0 0,0 0 0 0 0,0 0 0 0 0,0-1-1 0 0,0 1 1 0 0,0 0 0 0 0,0 0-1 0 0,0 0 1 0 0,0 0 0 0 0,0 0 0 0 0,0 0-1 0 0,0 0 1 0 0,0 0 0 0 0,0 0 0 0 0,0 0-1 0 0,0-1 1 0 0,0 1 0 0 0,0 0 0 0 0,0 0-1 0 0,0 0 1 0 0,0 0 0 0 0,0 0 0 0 0,0 0-1 0 0,0 0 1 0 0,0 0 0 0 0,0 0 0 0 0,0 0-1 0 0,0 0 1 0 0,-1-1 0 0 0,1 1 0 0 0,0 0-1 0 0,0 0 1 0 0,0 0 0 0 0,0 0 0 0 0,0 0-1 0 0,0 0 1 0 0,0 0 0 0 0,0 0 0 0 0,0 0-1 0 0,0 0 1 0 0,0 0 0 0 0,-1 0 0 0 0,1 0-1 0 0,0 0 1 0 0,0 0 0 0 0,0 0 0 0 0,0 0-1 0 0,0 0 1 0 0,0 0 0 0 0,0 0 0 0 0,0 0-1 0 0,0 0 1 0 0,0 0 0 0 0,-1 0 0 0 0,1 0-1 0 0,0 0 1 0 0,0 0 0 0 0,0 0-1 0 0,-12 0 91 0 0,1 0 41 0 0,-27 0 357 0 0,36 0-476 0 0,-13 3 145 0 0,13-2-103 0 0,-1 1 0 0 0,1-1 0 0 0,0 1 0 0 0,0-1 0 0 0,-1 1 0 0 0,1 0 0 0 0,-1 1-55 0 0,-5 5 134 0 0,1 0-63 0 0,4-5-41 0 0,1 0-1 0 0,-1 0 0 0 0,1 1 0 0 0,0-1 1 0 0,0 1-1 0 0,0 0-29 0 0,0 0 29 0 0,0 0 1 0 0,0-1-1 0 0,0 0 0 0 0,-1 1 1 0 0,1-1-1 0 0,-2 1-29 0 0,3-2 19 0 0,-1-1 0 0 0,1 1 0 0 0,-1 0 0 0 0,1 0-1 0 0,-1 0 1 0 0,1 0 0 0 0,0 0 0 0 0,0 0 0 0 0,0 1-19 0 0,0 1 52 0 0,0 0-1 0 0,0 0 1 0 0,1 0 0 0 0,0 0-1 0 0,-1 0 1 0 0,1 0-1 0 0,1 2-51 0 0,-1 6 95 0 0,0-10-92 0 0,-1 0 0 0 0,1 1 0 0 0,0-1 0 0 0,0 1 0 0 0,0-1 0 0 0,1 1 0 0 0,-1-1 0 0 0,1 0 0 0 0,-1 1 0 0 0,1-1 0 0 0,0 0 0 0 0,0 1 0 0 0,0-1 0 0 0,0 0 0 0 0,0 0 0 0 0,0 0 0 0 0,1 0 0 0 0,-1 0 0 0 0,1 0 0 0 0,-1 0 1 0 0,1 0-4 0 0,6 5-11 0 0,1 0-33 0 0,-6-4 16 0 0,0-1 0 0 0,0 0 0 0 0,0 0 0 0 0,1-1-1 0 0,-1 1 1 0 0,1-1 0 0 0,-1 1 0 0 0,3 0 28 0 0,11-1-55 0 0,16 0 32 0 0,16 0 28 0 0,-31-2-53 0 0,-1-2-51 0 0,-1 0-116 0 0,-1 0-43 0 0,0 0-83 0 0,2-1-93 0 0,2 0-104 0 0,28-9-528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09:46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215 345 7312 0 0,'-2'0'165'0'0,"-36"0"401"0"0,25 0-479 0 0,7 0-94 0 0,0 0-44 0 0,-2 1-3 0 0,0 2 58 0 0,-1 3 89 0 0,1 1 67 0 0,-8 6 206 0 0,11-10-288 0 0,4-3-59 0 0,0 0 0 0 0,1 1 0 0 0,-1-1 1 0 0,0 0-1 0 0,1 1 0 0 0,-1-1 0 0 0,0 0 1 0 0,1 1-1 0 0,-1-1 0 0 0,1 1 0 0 0,-1-1 1 0 0,1 1-1 0 0,-1-1 0 0 0,1 1 0 0 0,-1-1 1 0 0,1 1-1 0 0,0 0 0 0 0,-1-1 0 0 0,1 1 1 0 0,0 0-1 0 0,-1-1 0 0 0,1 1-19 0 0,-2 4 67 0 0,-12 12 111 0 0,0-1-47 0 0,1 10 63 0 0,0 0-42 0 0,-10 21 58 0 0,20-38-166 0 0,2 18-14 0 0,1-16 20 0 0,1-1 55 0 0,-1 1 76 0 0,1-4-42 0 0,7 7 318 0 0,-6-11-373 0 0,1 0-68 0 0,3 0 278 0 0,6 0 2 0 0,3 7 46 0 0,-13-8-183 0 0,-1-1-36 0 0,3 0 35 0 0,0 0-77 0 0,1-2-36 0 0,-2 0 54 0 0,8 2 149 0 0,-9-1-177 0 0,1 0 0 0 0,0 1 1 0 0,0-1-1 0 0,0 0 1 0 0,0 0-1 0 0,0-1 1 0 0,0 1-1 0 0,0-1 0 0 0,0 1 1 0 0,0-1-1 0 0,0-1-71 0 0,0-1 100 0 0,3-4 43 0 0,-4 6-113 0 0,1 0 0 0 0,-1 1 0 0 0,1-1 0 0 0,-1 1-1 0 0,1 0 1 0 0,0 0 0 0 0,0 0-30 0 0,-2 0 8 0 0,-1 0 0 0 0,0 0-1 0 0,1 0 1 0 0,-1 0 0 0 0,0 0 0 0 0,1 0-1 0 0,-1 0 1 0 0,0 0 0 0 0,1 0 0 0 0,-1 0-1 0 0,0 0 1 0 0,1 0 0 0 0,-1 0 0 0 0,0 0-1 0 0,1-1 1 0 0,-1 1 0 0 0,0 0 0 0 0,1 0-1 0 0,-1 0 1 0 0,0 0 0 0 0,0-1 0 0 0,1 1-1 0 0,-1 0 1 0 0,0 0 0 0 0,0-1 0 0 0,1 1-8 0 0,3-4 79 0 0,-1 0-23 0 0,1 0 0 0 0,0 0 0 0 0,0 1 0 0 0,1-1 1 0 0,1 0-57 0 0,5-1 112 0 0,-10 5-101 0 0,0-1 0 0 0,1 1 0 0 0,-1-1 0 0 0,0 1 0 0 0,0-1 0 0 0,0 1 0 0 0,0-1 1 0 0,0 0-1 0 0,0 1 0 0 0,0-1 0 0 0,0 0 0 0 0,0 0 0 0 0,0 0 0 0 0,-1 0 0 0 0,1 1 0 0 0,0-1 0 0 0,0-1 1 0 0,0 1-12 0 0,4-11 107 0 0,-5 11-96 0 0,0 0 1 0 0,1 0-1 0 0,-1 0 0 0 0,1 0 1 0 0,-1-1-1 0 0,1 1 1 0 0,-1 0-1 0 0,1 0 0 0 0,0 0 1 0 0,0 0-1 0 0,-1 0 0 0 0,1 1 1 0 0,0-1-1 0 0,0 0 0 0 0,0 0 1 0 0,0 0-1 0 0,0 1 1 0 0,1-1-12 0 0,-1 0 13 0 0,0 0 1 0 0,0 0-1 0 0,0 1 1 0 0,1-1 0 0 0,-1 0-1 0 0,0 0 1 0 0,-1 0 0 0 0,1 0-1 0 0,0 0 1 0 0,0 0 0 0 0,0-1-1 0 0,-1 1 1 0 0,1 0-1 0 0,0 0 1 0 0,-1-1 0 0 0,1 1-1 0 0,-1 0 1 0 0,1-1 0 0 0,-1 1-1 0 0,0 0 1 0 0,0-1-14 0 0,2-16 105 0 0,-3-2-90 0 0,0 9-59 0 0,1 0-46 0 0,0 9 75 0 0,0 0 1 0 0,0 1 0 0 0,0-1-1 0 0,-1 0 1 0 0,1 1 0 0 0,-1-1-1 0 0,1 0 1 0 0,-1 1 0 0 0,0-1-1 0 0,1 1 1 0 0,-1-1 0 0 0,0 1 0 0 0,0-1-1 0 0,0 1 15 0 0,-4-8-74 0 0,2 4-47 0 0,0 0 59 0 0,-2-9 3 0 0,2 7-37 0 0,1 3-1 0 0,1 1-45 0 0,-2-2-135 0 0,1-1-118 0 0,1 4 166 0 0,0 1-34 0 0,-2-2-355 0 0,1 0 86 0 0,0 1-47 0 0,-3-1-682 0 0,-1 1-505 0 0,-4 2-1002 0 0,10 0 2692 0 0</inkml:trace>
  <inkml:trace contextRef="#ctx0" brushRef="#br0" timeOffset="284.08">936 83 6120 0 0,'0'0'176'0'0,"-2"-3"-4"0"0,-9-10-136 0 0,8 5-33 0 0,3 8-3 0 0,-1 0 0 0 0,1-1 0 0 0,0 1 0 0 0,0-1 1 0 0,0 1-1 0 0,-1-1 0 0 0,1 1 0 0 0,0-1 0 0 0,0 1 0 0 0,-1-1 0 0 0,1 1 0 0 0,0 0 0 0 0,-1-1 0 0 0,1 1 1 0 0,-1 0-1 0 0,1-1 0 0 0,0 1 0 0 0,-1 0 0 0 0,1-1 0 0 0,-10 0 80 0 0,0 0 122 0 0,5-5 226 0 0,1 0-53 0 0,-7 0 215 0 0,6-1-208 0 0,5 7-359 0 0,0-1 0 0 0,-1 1 0 0 0,1 0-1 0 0,0-1 1 0 0,-1 1 0 0 0,1-1 0 0 0,0 1-1 0 0,-1 0 1 0 0,1-1 0 0 0,0 1 0 0 0,-1-1-1 0 0,1 1 1 0 0,-1 0 0 0 0,1 0 0 0 0,0-1-1 0 0,-1 1 1 0 0,1 0 0 0 0,-1 0 0 0 0,1 0-1 0 0,-1-1 1 0 0,1 1 0 0 0,-1 0 0 0 0,1 0-1 0 0,-1 0 1 0 0,1 0 0 0 0,-1 0 0 0 0,1 0-1 0 0,-1 0 1 0 0,0 0 0 0 0,1 0 0 0 0,-1 0-1 0 0,1 1-22 0 0,-8-1 237 0 0,6 0-159 0 0,0 0 0 0 0,-1 0 0 0 0,1 0 0 0 0,0 0 0 0 0,0 0 0 0 0,-1-1 0 0 0,1 1 1 0 0,0 0-1 0 0,0-1 0 0 0,-1 0-78 0 0,-1-1 128 0 0,-1-1-1 0 0,-2-2 45 0 0,2 3 27 0 0,-2 1 75 0 0,4 0-88 0 0,-2 1 40 0 0,-3 0 37 0 0,-16-1 276 0 0,10 5-208 0 0,5 1-167 0 0,-1 1 63 0 0,-4-3 57 0 0,-1-1 47 0 0,8 2-148 0 0,3 0-96 0 0,0-1-90 0 0,-2 1 124 0 0,1-3-71 0 0,0 0-13 0 0,-1 12 61 0 0,-7 4 38 0 0,0 0 39 0 0,9-2-94 0 0,2 7 54 0 0,-4 6-7 0 0,-1 0-20 0 0,6-7-7 0 0,0-2-2 0 0,2 26 205 0 0,1-27-214 0 0,3-1-11 0 0,-3-11-43 0 0,0 1 1 0 0,0 0 0 0 0,-1 0-1 0 0,0 0 1 0 0,0 0 0 0 0,-1 0-37 0 0,0 9 69 0 0,-1-8-25 0 0,1 0-1 0 0,1 0 0 0 0,-1 0 0 0 0,1 0 0 0 0,1 2-43 0 0,4 11 87 0 0,6 13 88 0 0,-3-10-67 0 0,-3-8-14 0 0,-2-4-34 0 0,3 9 34 0 0,-7-20-84 0 0,0 0-1 0 0,0 0 0 0 0,0 0 0 0 0,1 0 0 0 0,-1 0 1 0 0,0 0-1 0 0,1 0 0 0 0,-1 0 0 0 0,1 0 0 0 0,-1-1 0 0 0,1 1 1 0 0,-1 0-1 0 0,1 0 0 0 0,-1 0 0 0 0,1-1 0 0 0,0 1 0 0 0,0 0 1 0 0,-1-1-1 0 0,2 1-9 0 0,4 4 81 0 0,-1 9 53 0 0,1-5-58 0 0,-5-8-54 0 0,0 0 0 0 0,0 1 0 0 0,-1-1-1 0 0,1 1 1 0 0,0 0 0 0 0,0-1 0 0 0,-1 1-1 0 0,1 0 1 0 0,-1-1 0 0 0,1 1 0 0 0,-1 2-22 0 0,0-2 166 0 0,0-2-78 0 0,0 0-68 0 0,0 0-50 0 0,0 0-81 0 0,0 0-129 0 0,0 0 115 0 0,0 0-60 0 0,0 0-82 0 0,0 0 83 0 0,0 0-39 0 0,0 0-43 0 0,0 0-39 0 0,0 0-38 0 0,0 0-33 0 0,0 0-243 0 0,0 0-54 0 0,0 0-793 0 0,0 0-621 0 0,0 0-1184 0 0</inkml:trace>
  <inkml:trace contextRef="#ctx0" brushRef="#br0" timeOffset="566.19">478 394 9848 0 0,'0'0'222'0'0,"0"0"30"0"0,0 0 19 0 0,0 0-114 0 0,2 0-82 0 0,15 0 99 0 0,-6-2-37 0 0,-2-3 74 0 0,4-1-14 0 0,4 5 15 0 0,-3 0-29 0 0,1-3 74 0 0,4-4-105 0 0,-16 7-137 0 0,0 0 0 0 0,1 0 0 0 0,-1 0 0 0 0,1 0 0 0 0,-1 1 0 0 0,1 0 0 0 0,2 0-15 0 0,1-1 20 0 0,0 1 0 0 0,0-1 0 0 0,0-1 0 0 0,0 1 0 0 0,0-1 0 0 0,0 0-20 0 0,10-3 29 0 0,15 0-15 0 0,4-6-14 0 0,8 5 10 0 0,-6-5-8 0 0,-16 8-82 0 0,0 1-47 0 0,13-9-176 0 0,-29 10 224 0 0,0 0-1 0 0,-1 0 0 0 0,1 1 1 0 0,4 0 79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15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5696 0 0,'0'0'132'0'0,"0"0"17"0"0,0 0 10 0 0,0 0-41 0 0,0 0 28 0 0,0 0 87 0 0,0 0 235 0 0,3 0 427 0 0,-2 0-849 0 0,-1 0 1 0 0,1 0 0 0 0,-1 0-1 0 0,1 0 1 0 0,-1 0 0 0 0,1 0-1 0 0,-1 0 1 0 0,1 0-1 0 0,-1 0 1 0 0,1 1 0 0 0,-1-1-1 0 0,1 0 1 0 0,-1 0 0 0 0,1 0-1 0 0,-1 1 1 0 0,0-1 0 0 0,1 0-1 0 0,-1 0 1 0 0,1 1-1 0 0,-1-1 1 0 0,0 0 0 0 0,1 1-1 0 0,-1-1 1 0 0,0 1 0 0 0,1-1-1 0 0,-1 1 1 0 0,0-1 0 0 0,1 1-47 0 0,0 6 514 0 0,-1-5-228 0 0,2 1 81 0 0,9 8 186 0 0,-9-9-349 0 0,-1-1-36 0 0,1 2 77 0 0,-2-1-80 0 0,0 1-77 0 0,0 0-33 0 0,1-1 72 0 0,6 3 177 0 0,-7-5-286 0 0,1 1 0 0 0,-1-1 1 0 0,1 0-1 0 0,-1 0 0 0 0,0 1 0 0 0,1-1 0 0 0,-1 0 0 0 0,1 1 1 0 0,-1-1-1 0 0,0 0 0 0 0,1 1 0 0 0,-1-1 0 0 0,0 1 0 0 0,0-1 1 0 0,1 1-1 0 0,-1-1 0 0 0,0 1 0 0 0,0-1 0 0 0,0 1 1 0 0,1-1-1 0 0,-1 1 0 0 0,0-1 0 0 0,0 1 0 0 0,0-1 0 0 0,0 1 1 0 0,0-1-1 0 0,0 1 0 0 0,0-1 0 0 0,0 1 0 0 0,0-1 0 0 0,0 1 1 0 0,0 0-19 0 0,1 9 259 0 0,2-2-38 0 0,1-1-38 0 0,1-2-36 0 0,-2-2 45 0 0,-2 1-91 0 0,-1 0-57 0 0,-1 1-36 0 0,1-2 42 0 0,0 3 14 0 0,-1-4-46 0 0,1 0 1 0 0,0 0 0 0 0,0-1-1 0 0,0 1 1 0 0,0 0 0 0 0,0-1-1 0 0,1 1 1 0 0,-1 0 0 0 0,0 0 0 0 0,1-1-1 0 0,-1 1 1 0 0,2 1-19 0 0,4 1 86 0 0,-5-3-81 0 0,-1-1 1 0 0,1 0-1 0 0,-1 0 0 0 0,1 1 1 0 0,-1-1-1 0 0,1 0 1 0 0,-1 1-1 0 0,0-1 0 0 0,1 0 1 0 0,-1 1-1 0 0,0-1 1 0 0,1 1-1 0 0,-1-1 0 0 0,0 0 1 0 0,0 1-1 0 0,1-1 1 0 0,-1 1-1 0 0,0-1 0 0 0,0 1 1 0 0,0-1-1 0 0,1 1 1 0 0,-1-1-1 0 0,0 1 0 0 0,0-1 1 0 0,0 1-1 0 0,0-1 1 0 0,0 1-1 0 0,0-1 0 0 0,0 1 1 0 0,0-1-1 0 0,0 1 1 0 0,-1 0-6 0 0,1 48 392 0 0,0-41-346 0 0,0-2-35 0 0,0-4 154 0 0,0-2 27 0 0,0 0-6 0 0,0 0-93 0 0,0 0-80 0 0,0 0-65 0 0,0 0-105 0 0,0 0-156 0 0,0 0 168 0 0,0 0-36 0 0,0 0-66 0 0,0 0 81 0 0,0 0-34 0 0,0 0-36 0 0,0 0-34 0 0,0 0-360 0 0,0 0 90 0 0,0 0-47 0 0,0 0-687 0 0,0 0-539 0 0,0 0-1026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59:26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445 590 5008 0 0,'0'0'144'0'0,"0"-3"1"0"0,0 0-213 0 0,-1 1 48 0 0,-1 0 44 0 0,1 0 40 0 0,-4-1 166 0 0,-2 1 107 0 0,0 2 53 0 0,-12 0 598 0 0,12 0-666 0 0,-2 1 18 0 0,2-1-110 0 0,-33 0 970 0 0,27 0-836 0 0,0 0-49 0 0,1 1-55 0 0,-1 6 32 0 0,0-1-10 0 0,2-4-41 0 0,3-2-107 0 0,6 0-95 0 0,0-1 0 0 0,0 1 1 0 0,-1 0-1 0 0,1 1 0 0 0,0-1 0 0 0,0 0 1 0 0,0 1-1 0 0,-1-1 0 0 0,1 1 0 0 0,-1 0-39 0 0,-3 2 78 0 0,-25 14 370 0 0,19-7-326 0 0,9-7-80 0 0,-1-1-1 0 0,1 1 1 0 0,0-1 0 0 0,-1 0-1 0 0,0 0 1 0 0,-1 1-42 0 0,-9 5 134 0 0,5 0-78 0 0,-5 5-28 0 0,-25 28 64 0 0,35-37-85 0 0,0 1 0 0 0,1-1 0 0 0,0 1 0 0 0,-1 0 0 0 0,2 0 1 0 0,-1 0-1 0 0,0 3-7 0 0,-30 74 0 0 0,24-58 8 0 0,7-20-3 0 0,0 0 0 0 0,1 0 0 0 0,-1 1 0 0 0,1-1 0 0 0,0 0 0 0 0,1 1 0 0 0,-1-1 0 0 0,1 0 0 0 0,0 2-5 0 0,-1 10 11 0 0,0-10-11 0 0,1 0 0 0 0,0-1 0 0 0,0 1 0 0 0,0-1 0 0 0,1 1 0 0 0,-1 0 0 0 0,1-1 0 0 0,1 3 0 0 0,3 3 10 0 0,-4-8 2 0 0,1 0-1 0 0,-1 0 1 0 0,0 0 0 0 0,0 1 0 0 0,0-1-1 0 0,0 1 1 0 0,-1-1 0 0 0,1 0 0 0 0,-1 3-12 0 0,3 9 76 0 0,-1-12-43 0 0,0 0 0 0 0,0 1 0 0 0,0-1 0 0 0,0-1 0 0 0,1 1 0 0 0,-1 0 0 0 0,1 0 0 0 0,1 0-33 0 0,4 4 56 0 0,-3-2-10 0 0,1-1 0 0 0,0 0 0 0 0,0 0 0 0 0,0 0 0 0 0,1-1 0 0 0,0 1-46 0 0,-1-2 29 0 0,-3-1-16 0 0,0 0-1 0 0,0 0 1 0 0,0 0 0 0 0,0-1 0 0 0,0 0 0 0 0,0 1-1 0 0,0-1 1 0 0,0 0 0 0 0,0 0 0 0 0,3-1-13 0 0,10 0 23 0 0,-6 2 1 0 0,-6-1-11 0 0,-1 1 1 0 0,1-1-1 0 0,0 0 0 0 0,0-1 0 0 0,0 1 1 0 0,-1-1-1 0 0,1 1 0 0 0,0-1 1 0 0,1-1-14 0 0,6-2 25 0 0,-8 2-19 0 0,0 1-1 0 0,0 0 1 0 0,0-1-1 0 0,1 2 0 0 0,-1-1 1 0 0,0 0-1 0 0,0 0 1 0 0,1 1-1 0 0,-1 0 1 0 0,3 0-6 0 0,22-3 58 0 0,16-10-29 0 0,-34 10-26 0 0,12-8 37 0 0,-6 1-44 0 0,-2 1-32 0 0,-1 0-40 0 0,-1 1-64 0 0,-6 3 19 0 0,7-6-63 0 0,-9 7 73 0 0,0 0-61 0 0,1-1-87 0 0,1 1-110 0 0,-3 2 98 0 0,0 0-46 0 0,1 0-41 0 0,-1 0-36 0 0,5-2-479 0 0,-2 0-82 0 0,3-3-661 0 0,1-2-914 0 0</inkml:trace>
  <inkml:trace contextRef="#ctx0" brushRef="#br0" timeOffset="437.39">412 0 6768 0 0,'0'0'149'0'0,"0"0"23"0"0,0 0 12 0 0,0 3-25 0 0,0 36 688 0 0,0-3-81 0 0,0-4-79 0 0,0-1-75 0 0,0-1-74 0 0,0-1-71 0 0,0 1-69 0 0,0 2-65 0 0,1-25-258 0 0,-1-1 1 0 0,1 0 0 0 0,1 0 0 0 0,-1 0-1 0 0,1 0 1 0 0,0 0-76 0 0,3 12 165 0 0,-2 1-50 0 0,-2-2 33 0 0,6 2-29 0 0,-2-4-32 0 0,1 18 89 0 0,1-4-24 0 0,6 23 102 0 0,-6-18-135 0 0,-4-14-52 0 0,-2-12-31 0 0,0 0 1 0 0,0-1-1 0 0,1 1 1 0 0,0-1 0 0 0,1 1-1 0 0,-1-1 1 0 0,2 2-37 0 0,5 13 103 0 0,-7-15-68 0 0,-1-1 0 0 0,0 1 0 0 0,0 0 0 0 0,-1 0 1 0 0,0 3-36 0 0,1 13 137 0 0,3 5 91 0 0,9 11 75 0 0,-5-19-126 0 0,-1 1 35 0 0,-3-3-18 0 0,2 5 24 0 0,3 1-60 0 0,-6-17-98 0 0,0 1 1 0 0,-1-1-1 0 0,0 1 0 0 0,1 3-60 0 0,3 11 149 0 0,0-6-9 0 0,-5-13-96 0 0,1 1 0 0 0,-1-1 0 0 0,0 1 0 0 0,0-1 0 0 0,-1 1 0 0 0,1-1-1 0 0,-1 1 1 0 0,1 1-44 0 0,0 9 228 0 0,6 0 40 0 0,-1-1-32 0 0,-4-2-46 0 0,1 4-55 0 0,8 0-53 0 0,-8-9 0 0 0,-4 4-40 0 0,1-10-31 0 0,0 3 79 0 0,0-3 6 0 0,0 0 0 0 0,0 0-5 0 0,0 0-22 0 0,0 0-5 0 0,0 0 0 0 0,0 0 0 0 0,0 0 0 0 0,0 0-42 0 0,0 0-66 0 0,0 0-70 0 0,0 0-120 0 0,0 0-20 0 0,0 0-2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15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1 115 5528 0 0,'0'0'124'0'0,"0"0"17"0"0,0 0 11 0 0,0 0 43 0 0,0 0 151 0 0,0 0 66 0 0,0 0 18 0 0,2 3-9 0 0,8 12-41 0 0,-9-12-280 0 0,0 1 1 0 0,0-1-1 0 0,-1 1 1 0 0,1-1-1 0 0,-1 1 0 0 0,0-1 1 0 0,0 1-101 0 0,3 2 340 0 0,7 8-35 0 0,-7 2-62 0 0,-2-7-111 0 0,0-2-37 0 0,6 10 61 0 0,-3-8-74 0 0,-2-2 4 0 0,-1 0 18 0 0,0 2 41 0 0,-1-1-13 0 0,-1-6-88 0 0,1 0 1 0 0,0 0-1 0 0,0 1 1 0 0,0-1-1 0 0,1 0 0 0 0,-1 0 1 0 0,0 1-1 0 0,1-1 0 0 0,-1 0 1 0 0,2 1-45 0 0,3 6 138 0 0,1 1 61 0 0,-4 4 57 0 0,-2-13-238 0 0,0-1 0 0 0,0 1 0 0 0,0 0 0 0 0,0-1 0 0 0,0 1 0 0 0,0 0 0 0 0,0 0 0 0 0,1-1 0 0 0,-1 1 0 0 0,0 0 0 0 0,0-1 0 0 0,1 1 0 0 0,-1 0 0 0 0,0-1 0 0 0,1 1-1 0 0,-1-1 1 0 0,0 1 0 0 0,1 0 0 0 0,-1-1 0 0 0,1 1 0 0 0,-1-1 0 0 0,1 1 0 0 0,-1-1 0 0 0,1 0 0 0 0,0 1 0 0 0,-1-1-18 0 0,1 1 18 0 0,0-1 0 0 0,-1 0-1 0 0,1 1 1 0 0,-1-1 0 0 0,1 1-1 0 0,-1-1 1 0 0,1 1 0 0 0,-1-1-1 0 0,1 1 1 0 0,-1 0 0 0 0,0-1-1 0 0,1 1 1 0 0,-1-1 0 0 0,0 1-1 0 0,1 0 1 0 0,-1-1 0 0 0,0 1-1 0 0,0 0 1 0 0,0 0 0 0 0,1-1-1 0 0,-1 1 1 0 0,0 0 0 0 0,0-1-1 0 0,0 1 1 0 0,0 0 0 0 0,0 0-18 0 0,0 12 270 0 0,0-10-12 0 0,0-3-2 0 0,0 3-8 0 0,0 8-35 0 0,0-9-18 0 0,0-2-3 0 0,0 3-2 0 0,0 8-6 0 0,0-8-6 0 0,0-3-2 0 0,0 0 8 0 0,0 0 32 0 0,0 0 9 0 0,0 0 6 0 0,0 0-17 0 0,0 0-71 0 0,0 0-30 0 0,0 0-8 0 0,0 0-6 0 0,0-3-23 0 0,0 3-66 0 0,1-10 29 0 0,-5 4 41 0 0,-7-8-16 0 0,5 0-10 0 0,0 10-41 0 0,5 4-11 0 0,1-1-1 0 0,-1 1 1 0 0,1 0-1 0 0,-1 0 1 0 0,1-1 0 0 0,0 1-1 0 0,-1 0 1 0 0,1-1-1 0 0,-1 1 1 0 0,1-1-1 0 0,0 1 1 0 0,-1 0 0 0 0,1-1-1 0 0,0 1 1 0 0,0-1-1 0 0,-1 1 1 0 0,1-1 0 0 0,0 1-1 0 0,0-1 1 0 0,0 1-1 0 0,0-1 1 0 0,0 1 0 0 0,-1-1-1 0 0,1 1 1 0 0,0-1-1 0 0,0 1 1 0 0,0-1-1 0 0,0 1 1 0 0,0-1 0 0 0,0 1-1 0 0,1-1 1 0 0,-1 0-2 0 0,0-11 9 0 0,1-11 9 0 0,-5 9 25 0 0,-7-5-31 0 0,10 15-12 0 0,0-1 0 0 0,1 1 0 0 0,-1-1 0 0 0,1 1 0 0 0,0-4 0 0 0,-1-1 0 0 0,2-1 0 0 0,13-20 0 0 0,-13 28 1 0 0,-1 1-1 0 0,1 0 0 0 0,-1-1 0 0 0,0 1 0 0 0,1-1 0 0 0,-1 1 0 0 0,0-1 0 0 0,0 1 0 0 0,0-1 0 0 0,0 0 0 0 0,0 1-1 0 0,0-1 0 0 0,0 1 0 0 0,0-1 0 0 0,0 1-1 0 0,0-1 1 0 0,1 1 0 0 0,-1-1 0 0 0,0 1 0 0 0,1 0 0 0 0,0-1 1 0 0,26-31-64 0 0,-22 22 33 0 0,-5 10 30 0 0,0 0-1 0 0,1-1 1 0 0,-1 1 0 0 0,1 0 0 0 0,-1 0-1 0 0,1 0 1 0 0,0 0 0 0 0,-1 0 0 0 0,1 0-1 0 0,0 0 1 0 0,0 0 0 0 0,-1 0 0 0 0,1 0-1 0 0,0 0 1 0 0,0 1 0 0 0,0-1 0 0 0,0 0-1 0 0,1 0 2 0 0,9-4 0 0 0,-9 4 0 0 0,1 0 0 0 0,-1 0 0 0 0,0 0 0 0 0,0-1 0 0 0,1 1 0 0 0,-1-1 0 0 0,0 1 0 0 0,0-1 0 0 0,0 0 0 0 0,3-2-6 0 0,1-1 0 0 0,-1 1-1 0 0,1 1 1 0 0,0-1-1 0 0,0 1 1 0 0,1 0-1 0 0,-1 0 1 0 0,1 1-1 0 0,-1 0 1 0 0,4-1 6 0 0,34-13 0 0 0,-35 11 0 0 0,-8 4 0 0 0,1 0 0 0 0,-1 0 0 0 0,1 0 0 0 0,-1 0 0 0 0,1 1 0 0 0,-1-1 0 0 0,1 1 0 0 0,0-1 0 0 0,-1 1 0 0 0,1-1 0 0 0,0 1 0 0 0,0 0 0 0 0,-1 0 0 0 0,1-1 0 0 0,1 2 0 0 0,9-1 0 0 0,-6 1 0 0 0,0-1 0 0 0,0 1 0 0 0,0-2 0 0 0,-1 1 0 0 0,1-1 0 0 0,0 1 0 0 0,0-2 0 0 0,1 1 0 0 0,-1-1 2 0 0,1-1-1 0 0,-1 1 1 0 0,1 0-1 0 0,1 0 1 0 0,-1 1-1 0 0,0 0 1 0 0,0 1 0 0 0,0-1-3 0 0,52 1 262 0 0,-40 0-135 0 0,-1 0 51 0 0,-15 0-90 0 0,-1 0-19 0 0,9 0-41 0 0,-8 0 39 0 0,-3 0 14 0 0,0 0-60 0 0,0 0-92 0 0,0 0-111 0 0,0 0-240 0 0,0 0-428 0 0,0 0-47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1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9272 0 0,'0'0'208'0'0,"0"0"33"0"0,0 0 14 0 0,3 0-42 0 0,6 4-169 0 0,1 10-47 0 0,-6-8 22 0 0,0 0 38 0 0,-1-3 64 0 0,-3 2 138 0 0,0-3-276 0 0,0 0 44 0 0,0 2 95 0 0,-1 2 72 0 0,2 16 638 0 0,2-14-540 0 0,2 1-103 0 0,2 3 94 0 0,-5 0-61 0 0,-2-3-63 0 0,1-2-43 0 0,2 1-18 0 0,1 1 0 0 0,2 7 84 0 0,-5-9-76 0 0,0 2 39 0 0,-2 8 148 0 0,0 14 177 0 0,6-13-217 0 0,0-10-159 0 0,-4-6-74 0 0,0-1 0 0 0,0 1 0 0 0,0-1 1 0 0,-1 1-1 0 0,1-1 0 0 0,0 1 1 0 0,-1 0-1 0 0,1-1 0 0 0,-1 1 0 0 0,1 0 1 0 0,-1-1-1 0 0,0 1 0 0 0,0 0 1 0 0,0 0-21 0 0,3 25 287 0 0,-2-25-270 0 0,-1 0 1 0 0,1-1-1 0 0,-1 1 1 0 0,1 0-1 0 0,0-1 1 0 0,0 1-1 0 0,0-1 1 0 0,0 1 0 0 0,0-1-1 0 0,0 0 1 0 0,1 1-18 0 0,-2-2 5 0 0,0 1 1 0 0,1-1-1 0 0,-1 0 1 0 0,0 0-1 0 0,0 1 1 0 0,1-1-1 0 0,-1 0 1 0 0,0 0-1 0 0,0 1 1 0 0,0-1-1 0 0,0 0 1 0 0,1 1 0 0 0,-1-1-1 0 0,0 0 1 0 0,0 1-1 0 0,0-1 1 0 0,0 0-1 0 0,0 1 1 0 0,0-1-1 0 0,0 0 1 0 0,0 1-1 0 0,0-1 1 0 0,0 0-1 0 0,0 1 1 0 0,0-1 0 0 0,0 0-6 0 0,0 7 39 0 0,0 21 124 0 0,0-19-145 0 0,0-8-17 0 0,-1-1 1 0 0,1 1 0 0 0,0-1 0 0 0,0 1-1 0 0,0-1 1 0 0,0 1 0 0 0,0-1 0 0 0,0 1 0 0 0,0-1-1 0 0,0 1 1 0 0,0-1 0 0 0,1 1 0 0 0,-1-1 0 0 0,0 1-1 0 0,0-1 1 0 0,0 1 0 0 0,1-1 0 0 0,-1 1-1 0 0,0-1 1 0 0,0 1 0 0 0,1-1 0 0 0,-1 0 0 0 0,0 1-1 0 0,1-1 1 0 0,-1 0 0 0 0,1 1 0 0 0,-1-1 0 0 0,0 0-1 0 0,1 1 1 0 0,-1-1 0 0 0,1 0 0 0 0,0 1-2 0 0,5 3 13 0 0,-5-3-11 0 0,-1-1-1 0 0,0 1 0 0 0,1 0 1 0 0,-1-1-1 0 0,0 1 0 0 0,1 0 1 0 0,-1-1-1 0 0,0 1 0 0 0,0 0 1 0 0,0 0-1 0 0,0-1 0 0 0,0 1 1 0 0,0 0-1 0 0,0-1 0 0 0,0 1-1 0 0,0 2-40 0 0,0-3-36 0 0,0 0-128 0 0,0 0 94 0 0,0 0-55 0 0,0 0-74 0 0,0 0 74 0 0,0 0-36 0 0,0 0-38 0 0,0 0-36 0 0,0 0-371 0 0,0 0 89 0 0,0 0-49 0 0,0 0-713 0 0,0 0-562 0 0,0 0-1066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1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7640 0 0,'0'0'224'0'0,"0"3"-12"0"0,0 5-166 0 0,0 16-51 0 0,1-16 39 0 0,1-1 48 0 0,0-3 17 0 0,1 0 33 0 0,0 1 76 0 0,0 0 48 0 0,-1 2 44 0 0,-1 0 41 0 0,-1 0-56 0 0,0 0-42 0 0,0 4 137 0 0,1-3-99 0 0,5 11 284 0 0,-3-12-346 0 0,0 0 52 0 0,-2-5-180 0 0,0 0-1 0 0,-1 0 1 0 0,1 0-1 0 0,-1 0 1 0 0,1 0-1 0 0,-1 0 1 0 0,0 0 0 0 0,0 0-1 0 0,0 0 1 0 0,0 0-1 0 0,-1 1-90 0 0,1 7 343 0 0,-1-1-106 0 0,1 14 207 0 0,4-8-88 0 0,1-7-193 0 0,2 5 103 0 0,-6-1-46 0 0,-1 7 65 0 0,0 0-37 0 0,0 17 155 0 0,0 0-106 0 0,0 1-80 0 0,1-35-211 0 0,-1 0 0 0 0,0 0 0 0 0,1-1 0 0 0,-1 1 1 0 0,1 0-1 0 0,0 0 0 0 0,-1-1 0 0 0,1 1 0 0 0,0 0 1 0 0,0-1-1 0 0,1 2-6 0 0,-1-2 0 0 0,-1 0 1 0 0,1 0 0 0 0,0 0-1 0 0,-1 0 1 0 0,1 0 0 0 0,-1 0-1 0 0,1 0 1 0 0,-1 0 0 0 0,1 0-1 0 0,-1 0 1 0 0,0 0 0 0 0,0 0-1 0 0,1 0 1 0 0,-1 1 0 0 0,0-1-1 0 0,0 0 1 0 0,0 0 0 0 0,0 0-1 0 0,0 0 1 0 0,-1 0 0 0 0,1 1-1 0 0,0-1 1 0 0,0 0 0 0 0,-1 0-1 0 0,-4 8 22 0 0,-2 3 10 0 0,5 0-48 0 0,2-8-56 0 0,0 7-17 0 0,0-8 31 0 0,0 0-37 0 0,0 0-72 0 0,0 0-79 0 0,0-1-100 0 0,0-1-117 0 0,0 0 104 0 0,0-1-56 0 0,0 1-50 0 0,0-1-42 0 0,0 1-151 0 0,0-1-42 0 0,0 0-182 0 0,0 0-486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1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164 34 11312 0 0,'-13'-14'256'0'0,"7"11"34"0"0,-3 2-173 0 0,1-4 98 0 0,-5-2 35 0 0,0 5-169 0 0,-7 1-50 0 0,18 1-31 0 0,-13 0 30 0 0,-5 1 71 0 0,4 5 9 0 0,7 0-65 0 0,4 0 30 0 0,5 0-44 0 0,-1-1-7 0 0,0-5-20 0 0,1 1 1 0 0,-1-1-1 0 0,0 0 1 0 0,0 1-1 0 0,0-1 1 0 0,0 0 0 0 0,0 0-1 0 0,1 1 1 0 0,-1-1-1 0 0,0 0 1 0 0,0 0-1 0 0,0 0 1 0 0,0 0 0 0 0,-1 0-5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2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8232 0 0,'0'0'182'0'0,"0"0"29"0"0,0 0 14 0 0,2 3-27 0 0,12 8-158 0 0,0-5-40 0 0,-12-1 10 0 0,1 0 65 0 0,4-2 136 0 0,0 0 13 0 0,1 2-21 0 0,-1 2 48 0 0,9 17 620 0 0,-8-10-428 0 0,-3-7-268 0 0,0-1-45 0 0,8 5 136 0 0,-10-8-194 0 0,1 0 1 0 0,0 0 0 0 0,-1 1 0 0 0,0-1-1 0 0,0 1 1 0 0,0 0 0 0 0,0 0 0 0 0,-1 0 0 0 0,1 0-1 0 0,-1 1-72 0 0,2 8 147 0 0,2 7 96 0 0,3-7-43 0 0,6 4 60 0 0,-4 1-73 0 0,-4-7-80 0 0,2 6 23 0 0,-2 2-8 0 0,-4-5-58 0 0,8 8 66 0 0,-5 5 3 0 0,5-5 22 0 0,-6 5 5 0 0,2-14-61 0 0,-6-12-84 0 0,-1 1 0 0 0,1 0 1 0 0,0-1-1 0 0,0 1 0 0 0,-1-1 0 0 0,1 1 0 0 0,-1 0 0 0 0,1-1 1 0 0,-1 1-1 0 0,0 0 0 0 0,1 0 0 0 0,-1-1 0 0 0,0 1 1 0 0,0 0-16 0 0,0 2 22 0 0,0 1 0 0 0,1-1 1 0 0,0 0-1 0 0,0 0 1 0 0,0 0-1 0 0,0 0 0 0 0,0 0 1 0 0,1-1-1 0 0,0 1 1 0 0,1 3-23 0 0,0-1 53 0 0,-2 11 136 0 0,-2-12-152 0 0,1-3-38 0 0,0 0 67 0 0,0 1-2 0 0,0 3-72 0 0,0-3 44 0 0,0-1 136 0 0,-1-4 31 0 0,1-7 143 0 0,0 2-149 0 0,1 0-34 0 0,-1-3-36 0 0,1 4-132 0 0,0 3-44 0 0,0 1-38 0 0,16-32 212 0 0,-1 2-32 0 0,-11 25-91 0 0,0 0 1 0 0,0 0-1 0 0,1 1 0 0 0,0 0 1 0 0,0 0-1 0 0,4-3-2 0 0,9-8-16 0 0,-11 9-16 0 0,-5 4 24 0 0,1 1 0 0 0,-1-1 0 0 0,0 1 0 0 0,1 0 0 0 0,0 0 0 0 0,0 1 8 0 0,29-15-66 0 0,-29 16 63 0 0,1 0 1 0 0,-1 0-1 0 0,1 0 0 0 0,-1 1 1 0 0,1-1-1 0 0,-1 1 1 0 0,1 0-1 0 0,-1 0 0 0 0,5 2 3 0 0,8-2-50 0 0,-10 0 41 0 0,-5 0 9 0 0,0 0-1 0 0,1 0 1 0 0,-1 0 0 0 0,0 0 0 0 0,0 0-1 0 0,1 0 1 0 0,-1 1 0 0 0,0-1 0 0 0,0 1-1 0 0,1 0 1 0 0,47 26-64 0 0,-45-24 64 0 0,-5-3 0 0 0,1 0 0 0 0,0 1 0 0 0,-1-1 0 0 0,1 0 0 0 0,0 1 0 0 0,-1-1 0 0 0,1 0 0 0 0,-1 1 0 0 0,1-1 0 0 0,0 1 0 0 0,-1-1 0 0 0,1 1 0 0 0,-1-1 0 0 0,0 1 0 0 0,1 0 0 0 0,-1-1 0 0 0,1 1 0 0 0,-1-1 0 0 0,0 1 0 0 0,1 0 0 0 0,-1-1 0 0 0,0 1 0 0 0,3 5 0 0 0,-3-5 0 0 0,1 0 0 0 0,0-1 0 0 0,-1 1 0 0 0,1 0 0 0 0,0 0 0 0 0,0 0 0 0 0,0 0 0 0 0,0-1 0 0 0,0 1 0 0 0,0 0 0 0 0,0-1 0 0 0,0 1 0 0 0,0 0 0 0 0,0-1 0 0 0,0 0 0 0 0,0 1 0 0 0,11 6 0 0 0,-7 6 0 0 0,23 20 0 0 0,-27-27 0 0 0,1-2 0 0 0,14 5 0 0 0,-16-9 1 0 0,18 9 0 0 0,-6-2-32 0 0,-2-1-39 0 0,-4 0-57 0 0,-3-4-63 0 0,0-1 57 0 0,5-1-157 0 0,-5 0 105 0 0,-2-1 6 0 0,0 1-67 0 0,1 0-2 0 0,0 0-36 0 0,1 0-383 0 0,-1 0 95 0 0,1 0-51 0 0,2 0-729 0 0,1 0-574 0 0,4 0-1088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3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63 7544 0 0,'0'-2'166'0'0,"0"-2"-106"0"0,-1-15 418 0 0,0 16-429 0 0,0 1-54 0 0,-10-3 41 0 0,9-2-17 0 0,2 3 52 0 0,0 4-71 0 0,0-2 148 0 0,0 1 168 0 0,0 1 283 0 0,0 0 17 0 0,-3-3-36 0 0,-3-3-338 0 0,1 2-81 0 0,5 4-5 0 0,-1 0-35 0 0,0 2 32 0 0,0 1-76 0 0,-1 1-44 0 0,1-3 59 0 0,-12 5 196 0 0,4 0-122 0 0,-18 20 309 0 0,21-18-373 0 0,1-2-49 0 0,0 5 109 0 0,5-8-124 0 0,-2-1 1 0 0,1 0 0 0 0,0 1-1 0 0,0-1 1 0 0,-1 0-1 0 0,1 0 1 0 0,-1 0-1 0 0,0 0 1 0 0,0 0-39 0 0,0 1 58 0 0,0-1 1 0 0,0 1-1 0 0,0 0 1 0 0,0 0-1 0 0,0 0 1 0 0,-1 3-59 0 0,-4 10 185 0 0,2-3-97 0 0,0-2-79 0 0,-23 35 147 0 0,13-16-1 0 0,11-21-86 0 0,3-7-51 0 0,1 0 0 0 0,-1 0 0 0 0,0 1 0 0 0,1-1 0 0 0,0 0 0 0 0,-1 1 0 0 0,1-1 0 0 0,0 2-18 0 0,1 12 64 0 0,-1-8-48 0 0,0-8-15 0 0,0 0 0 0 0,0 0 0 0 0,0 0 0 0 0,0 0 0 0 0,0 1 0 0 0,0-1 0 0 0,0 0 0 0 0,0 0 0 0 0,0 0 1 0 0,0 0-1 0 0,0 0 0 0 0,0 0 0 0 0,0 0 0 0 0,0 0 0 0 0,0 0 0 0 0,0 1 0 0 0,0-1 0 0 0,0 0 0 0 0,0 0 0 0 0,0 0 0 0 0,0 0 0 0 0,0 0 0 0 0,0 0 0 0 0,0 0 0 0 0,0 0 0 0 0,1 0 0 0 0,-1 0 0 0 0,0 0 0 0 0,0 0 0 0 0,0 1 0 0 0,0-1 0 0 0,0 0 0 0 0,0 0 0 0 0,0 0 0 0 0,0 0 0 0 0,0 0 0 0 0,0 0 0 0 0,0 0 0 0 0,0 0 0 0 0,1 0 0 0 0,-1 0 0 0 0,0 0 0 0 0,0 0 1 0 0,0 0-1 0 0,0 0 0 0 0,0 0 0 0 0,0 0 0 0 0,0 0 0 0 0,0 0 0 0 0,0 0 0 0 0,1 0 0 0 0,-1 0 0 0 0,0 0 0 0 0,0 0 0 0 0,0 0 0 0 0,0 0 0 0 0,0 0-1 0 0,7 1 18 0 0,9 7 127 0 0,-12-4-116 0 0,1-1 69 0 0,-1-2-49 0 0,6-4-8 0 0,-9 2-22 0 0,11-5 65 0 0,1 0 37 0 0,3-2 61 0 0,8-4 135 0 0,-14 6-202 0 0,-1-2-49 0 0,3-3-35 0 0,5-8-37 0 0,1 0 8 0 0,-16 16-4 0 0,1 0 1 0 0,-1-1 0 0 0,1 1 0 0 0,-1 0 0 0 0,0-1 0 0 0,0-1 1 0 0,5-7-33 0 0,2 0-37 0 0,4 0-13 0 0,12-13-17 0 0,-24 24 99 0 0,0-1 0 0 0,1 0 0 0 0,-1 0 1 0 0,0 1-1 0 0,0-1 0 0 0,0 0 0 0 0,-1 0 0 0 0,1 0 1 0 0,0 0-1 0 0,-1 0 0 0 0,1 0 0 0 0,-1 0 0 0 0,0 0 1 0 0,1-1 0 0 0,-1 1 0 0 0,0 1 0 0 0,0-1 0 0 0,0 0 0 0 0,1 0 0 0 0,-1 1 0 0 0,0-1 0 0 0,1 0 0 0 0,0 0 0 0 0,-1 1 0 0 0,1-1 0 0 0,0 1 0 0 0,0-1 0 0 0,0 1 0 0 0,0-1 0 0 0,0 1 0 0 0,0-1 0 0 0,1 1 0 0 0,-1 0 0 0 0,0 0 0 0 0,1-1 0 0 0,12-14 0 0 0,-9 0-12 0 0,6 2-52 0 0,-11 14 62 0 0,0 0 0 0 0,0 0 1 0 0,0-1-1 0 0,0 1 1 0 0,0 0-1 0 0,0 0 1 0 0,0 0-1 0 0,0 0 1 0 0,1 0-1 0 0,-1 0 1 0 0,0 0-1 0 0,0 0 1 0 0,0 0-1 0 0,0-1 1 0 0,0 1-1 0 0,0 0 1 0 0,0 0-1 0 0,0 0 1 0 0,1 0-1 0 0,-1 0 1 0 0,0 0-1 0 0,0 0 1 0 0,0 0-1 0 0,0 0 1 0 0,0 0-1 0 0,0 0 0 0 0,1 0 1 0 0,-1 0-1 0 0,0 0 1 0 0,0 0-1 0 0,0 0 1 0 0,0 0-1 0 0,0 0 1 0 0,0 0-1 0 0,1 0 1 0 0,-1 0-1 0 0,0 0 1 0 0,0 0-1 0 0,0 0 1 0 0,0 0-1 0 0,0 0 1 0 0,0 0-1 0 0,0 0 1 0 0,0 1-1 0 0,1-1 1 0 0,-1 0-1 0 0,0 0 1 0 0,0 0-1 0 0,0 0 1 0 0,0 0-1 0 0,0 0 0 0 0,0 0 1 0 0,0 0-1 0 0,0 0 1 0 0,0 1-1 0 0,0-1 1 0 0,0 0 1 0 0,6 5-25 0 0,-3-2 8 0 0,0 0 0 0 0,0 0 0 0 0,0 1 0 0 0,0-1 0 0 0,1 3 17 0 0,-3-5-2 0 0,-1 1 0 0 0,1-1 0 0 0,0 1 0 0 0,-1-1-1 0 0,1 1 1 0 0,-1-1 0 0 0,1 1 0 0 0,-1 0 0 0 0,0-1 0 0 0,0 1 0 0 0,0 0 2 0 0,1 0 0 0 0,-1 0 0 0 0,0 0 0 0 0,0 0 0 0 0,1 0 0 0 0,-1-1 0 0 0,1 1 0 0 0,-1 0 0 0 0,1 0 0 0 0,0-1 0 0 0,0 1 0 0 0,0 0 0 0 0,0-1 0 0 0,0 1 0 0 0,0 0 0 0 0,0-1 0 0 0,0 1 0 0 0,0-1 0 0 0,-1 1 0 0 0,1 0 0 0 0,0 0 0 0 0,-1-1 0 0 0,1 1 0 0 0,-1 0 0 0 0,0 0 0 0 0,1 0 0 0 0,-1 0 0 0 0,0 0 0 0 0,0 0 0 0 0,0 0 0 0 0,0 1 0 0 0,1-1 0 0 0,-1 0 0 0 0,1 1 0 0 0,0-1 0 0 0,0 0 0 0 0,-1 1 0 0 0,1-1 0 0 0,1 0 0 0 0,0 2 0 0 0,8 18 0 0 0,1 3-11 0 0,-3-12-36 0 0,5-1 38 0 0,-12-11 9 0 0,0 0 0 0 0,1 0 1 0 0,-1 0-1 0 0,0 0 0 0 0,0 1 1 0 0,0-1-1 0 0,0 0 0 0 0,0 1 1 0 0,1 0-1 0 0,3 9 0 0 0,-4-9 0 0 0,0 1 0 0 0,0-1 0 0 0,0 0 0 0 0,0 1 0 0 0,1-1 0 0 0,-1 0 0 0 0,1 0 0 0 0,0 0 0 0 0,0 0 0 0 0,6 7-33 0 0,4 3-50 0 0,-2-5-38 0 0,0-4-47 0 0,2-1-79 0 0,-11-2 89 0 0,0 0 101 0 0,0 0 35 0 0,0 0 9 0 0,0 0-30 0 0,0 0-51 0 0,1 0-80 0 0,-1 0-52 0 0,1 0-87 0 0,0 0-104 0 0,1 0-117 0 0,11 0-683 0 0</inkml:trace>
  <inkml:trace contextRef="#ctx0" brushRef="#br0" timeOffset="288.74">706 63 9616 0 0,'0'0'216'0'0,"3"3"32"0"0,2 3-120 0 0,-4-4-102 0 0,0-1 0 0 0,0 0-1 0 0,0 1 1 0 0,0-1 0 0 0,-1 1 0 0 0,1-1-1 0 0,0 1 1 0 0,-1-1 0 0 0,0 1 0 0 0,1 0 0 0 0,-1-1-1 0 0,0 1 1 0 0,0-1 0 0 0,0 2-26 0 0,1 4 37 0 0,1 3-27 0 0,11 18-29 0 0,-11-19 21 0 0,-2-6 38 0 0,2 3 41 0 0,1 2 61 0 0,1-1 63 0 0,0 2 179 0 0,-2 0 102 0 0,1-1 218 0 0,8 14-23 0 0,-9-19-469 0 0,-1 0-37 0 0,2 1 75 0 0,-1 0-85 0 0,1-2-84 0 0,0 0-32 0 0,-1 2 79 0 0,4 9 362 0 0,1-8-155 0 0,-7-5-317 0 0,1 1 1 0 0,-1-1-1 0 0,0 0 0 0 0,1 0 1 0 0,-1 0-1 0 0,0 1 0 0 0,1-1 1 0 0,-1 0-1 0 0,0 1 0 0 0,1-1 0 0 0,-1 0 1 0 0,0 1-1 0 0,1-1 0 0 0,-1 0 1 0 0,0 1-1 0 0,0-1 0 0 0,1 0 0 0 0,-1 1 1 0 0,0-1-1 0 0,0 1 0 0 0,0-1 1 0 0,0 1-1 0 0,0-1 0 0 0,0 0 0 0 0,0 1 1 0 0,0-1-1 0 0,1 1 0 0 0,-1-1 1 0 0,-1 1-1 0 0,1-1 0 0 0,0 1-18 0 0,0-1 7 0 0,0 0 1 0 0,0 0-1 0 0,0 0 0 0 0,0 0 0 0 0,0 0 0 0 0,0 0 0 0 0,0 0 0 0 0,0 0 1 0 0,0 1-1 0 0,0-1 0 0 0,0 0 0 0 0,0 0 0 0 0,0 0 0 0 0,0 0 1 0 0,0 0-1 0 0,0 0 0 0 0,0 0 0 0 0,0 0 0 0 0,0 0 0 0 0,0 0 1 0 0,0 1-1 0 0,0-1 0 0 0,0 0 0 0 0,0 0 0 0 0,0 0 0 0 0,1 0 0 0 0,-1 0 1 0 0,0 0-1 0 0,0 0 0 0 0,0 0 0 0 0,0 0 0 0 0,0 0 0 0 0,0 0 1 0 0,0 0-1 0 0,0 0 0 0 0,0 0 0 0 0,0 0 0 0 0,0 1 0 0 0,0-1 1 0 0,1 0-1 0 0,-1 0 0 0 0,0 0 0 0 0,0 0 0 0 0,0 0 0 0 0,0 0 0 0 0,0 0 1 0 0,0 0-1 0 0,0 0 0 0 0,0 0 0 0 0,0 0 0 0 0,0 0 0 0 0,1 0 1 0 0,-1 0-1 0 0,0 0 0 0 0,0 0 0 0 0,0-1 0 0 0,0 1-7 0 0,6 0 458 0 0,0 1-65 0 0,0-1-29 0 0,-1 0-62 0 0,1 0-53 0 0,-1-1-45 0 0,1 0-7 0 0,0-2-38 0 0,-3 2-94 0 0,-1-1-1 0 0,1 0 0 0 0,-1 1 0 0 0,1-1 1 0 0,-1-1-1 0 0,3-1-64 0 0,8-7 161 0 0,-8 9-117 0 0,3-2 55 0 0,-4-4-38 0 0,-2 3-51 0 0,31-60 134 0 0,-19 48-133 0 0,-13 16-12 0 0,1-1 0 0 0,-1 1 1 0 0,0 0-1 0 0,0-1 0 0 0,0 1 0 0 0,1-1 0 0 0,-1 1 0 0 0,0-1 0 0 0,-1 1 0 0 0,1-1 0 0 0,0 0 0 0 0,0 1 0 0 0,-1-1 0 0 0,1 0 0 0 0,-1 0 0 0 0,1 0 0 0 0,-1 1 0 0 0,0-1 0 0 0,0 0 1 0 0,1-8-86 0 0,0 8 72 0 0,0 0-1 0 0,0-1 1 0 0,0 1-1 0 0,1 0 1 0 0,-1 0-1 0 0,0-1 1 0 0,1 1-1 0 0,0 0 15 0 0,3-5-75 0 0,2 1-50 0 0,0-1-70 0 0,0 1-89 0 0,0 0-129 0 0,-4 2 155 0 0,0 1-38 0 0,11-8-352 0 0,-7 9 350 0 0,-3 1 75 0 0,-2-1-48 0 0,1-2-121 0 0,-1 1-57 0 0,1-1-380 0 0,-3 3 740 0 0,1 1 1 0 0,0 0 0 0 0,-1-1-1 0 0,1 1 1 0 0,0 0-1 0 0,0 0 1 0 0,-1 0 0 0 0,1-1-1 0 0,0 1 1 0 0,-1 0 0 0 0,1 0-1 0 0,0 0 1 0 0,0 0 0 0 0,-1 0-1 0 0,2 0 89 0 0,14 0-1674 0 0</inkml:trace>
  <inkml:trace contextRef="#ctx0" brushRef="#br0" timeOffset="593.74">1378 129 7912 0 0,'0'0'232'0'0,"3"3"-14"0"0,1 0-155 0 0,0 0-46 0 0,12 3-87 0 0,-6-5 60 0 0,0-1 86 0 0,-3 0 48 0 0,2 0 75 0 0,-4 0-23 0 0,-5 0-170 0 0,7 0 252 0 0,0 0 54 0 0,13-1 739 0 0,-11-1-592 0 0,-5 0-279 0 0,0 0-43 0 0,1-1-38 0 0,-1 0-116 0 0,-1 0 371 0 0,-3 3-44 0 0,0 0-224 0 0,3 0-44 0 0,-3 0-40 0 0,1 0-1 0 0,-1 0 1 0 0,0 0 0 0 0,1 0-1 0 0,-1 0 1 0 0,1 0-1 0 0,-1 0 1 0 0,1 0 0 0 0,-1 0-1 0 0,0 0 1 0 0,1 0-1 0 0,-1-1 1 0 0,1 1-1 0 0,-1 0 1 0 0,1 0 0 0 0,-1 0-1 0 0,0-1 1 0 0,1 1-1 0 0,-1 0 1 0 0,0 0 0 0 0,1-1-1 0 0,-1 1 1 0 0,0 0-1 0 0,1-1 1 0 0,-1 1-1 0 0,0 0 1 0 0,0-1 0 0 0,0 1-1 0 0,1-1 1 0 0,-1 1-1 0 0,0-1-1 0 0,5-6 42 0 0,6 2-15 0 0,-11 4-23 0 0,1 0 0 0 0,-1 0 0 0 0,1 1 0 0 0,-1-1 1 0 0,0 0-1 0 0,0 0 0 0 0,1 0 0 0 0,-1 0 0 0 0,0 0 1 0 0,0 1-1 0 0,0-1 0 0 0,0 0 0 0 0,0 0 0 0 0,0-1-4 0 0,0-14 66 0 0,0 14-60 0 0,0 1 0 0 0,0-1 1 0 0,0 1-1 0 0,0-1 1 0 0,-1 1-1 0 0,1-1 0 0 0,0 1 1 0 0,-1-1-1 0 0,1 1 1 0 0,-1-1-7 0 0,0 1 5 0 0,1 0 0 0 0,-1 0 1 0 0,0 0-1 0 0,0-1 0 0 0,0 1 1 0 0,0 0-1 0 0,0 0 0 0 0,0 0 1 0 0,0 1-1 0 0,0-1 0 0 0,-1 0 1 0 0,0 0-6 0 0,1 0 6 0 0,0 1 0 0 0,-1-1 1 0 0,1 1-1 0 0,-1 0 1 0 0,1-1-1 0 0,-1 1 0 0 0,1 0 1 0 0,-1 0-1 0 0,1 0 1 0 0,-1 0-7 0 0,-7 0 11 0 0,-2 0 40 0 0,-18 0 213 0 0,27 0-251 0 0,0 0 0 0 0,1 0 1 0 0,-1 1-1 0 0,0-1 0 0 0,1 0 0 0 0,-1 1 0 0 0,0 0 0 0 0,1-1 0 0 0,-1 1 0 0 0,0 0 1 0 0,1 0-1 0 0,-1-1 0 0 0,1 1 0 0 0,-1 1-13 0 0,-6 3 58 0 0,-3 0 23 0 0,9-4-64 0 0,-1 0 1 0 0,1 0 0 0 0,0 0-1 0 0,0 0 1 0 0,-1 1 0 0 0,1-1-1 0 0,0 1 1 0 0,0 0 0 0 0,0 0-18 0 0,0 0 25 0 0,-1 0 1 0 0,0 0 0 0 0,0 0-1 0 0,0 0 1 0 0,-1 0-1 0 0,0 0-25 0 0,2-1 15 0 0,0-1 0 0 0,0 1-1 0 0,0 0 1 0 0,0 1 0 0 0,1-1-1 0 0,-1 0 1 0 0,0 0-1 0 0,1 1 1 0 0,-1-1 0 0 0,1 1-1 0 0,-1-1 1 0 0,1 1 0 0 0,-1 1-15 0 0,-8 21 128 0 0,1-2-48 0 0,7-20-69 0 0,0 1 0 0 0,0-1 0 0 0,1 1 0 0 0,-1 0 0 0 0,1 0 0 0 0,-1-1 0 0 0,1 1 0 0 0,0 0 0 0 0,0 0 0 0 0,1 0 0 0 0,-1 0 1 0 0,1 0-1 0 0,-1 1 0 0 0,1-1 0 0 0,0 0 0 0 0,0 3-11 0 0,0 6 21 0 0,-1-9-12 0 0,1 1 0 0 0,0-1 0 0 0,0 0 0 0 0,0 1 0 0 0,0-1 0 0 0,1 0 0 0 0,-1 1 0 0 0,1-1 0 0 0,0 0 0 0 0,0 1-9 0 0,2 3 30 0 0,-1-3-17 0 0,-1 0 0 0 0,1-1 0 0 0,0 1 0 0 0,0-1 0 0 0,0 1 0 0 0,1-1 0 0 0,-1 0 0 0 0,1 0 0 0 0,0 0 0 0 0,2 2-13 0 0,44 17 26 0 0,-45-20-18 0 0,0 0-1 0 0,0 0 1 0 0,1 0-1 0 0,-1-1 1 0 0,0 1-1 0 0,1-1 1 0 0,0 0-8 0 0,9 0-23 0 0,3-1-37 0 0,-11 0 26 0 0,1 0 1 0 0,-1 0-1 0 0,1-1 1 0 0,-1 0-1 0 0,3-1 34 0 0,2-2-166 0 0,-5 2 28 0 0,1-2-48 0 0,-5 4 128 0 0,0-1 0 0 0,-1 1 0 0 0,1-1 0 0 0,0 1 0 0 0,0 0-1 0 0,-1 0 1 0 0,1-1 0 0 0,0 1 0 0 0,0 0 0 0 0,-1 1 58 0 0,30-1-605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40.6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6880 0 0,'0'0'157'0'0,"0"0"23"0"0,0 0 11 0 0,0 3-31 0 0,1 4-127 0 0,5-3-28 0 0,1 1-11 0 0,-4 0 18 0 0,-1 1 73 0 0,2-3 42 0 0,-1-1 38 0 0,0-1 77 0 0,-2 0-211 0 0,-1-1 1 0 0,1 1-1 0 0,-1-1 0 0 0,0 1 1 0 0,1 0-1 0 0,-1-1 0 0 0,0 1 1 0 0,0-1-1 0 0,1 1 0 0 0,-1 0 0 0 0,0-1 1 0 0,0 1-1 0 0,0-1 0 0 0,0 1 1 0 0,0 0-1 0 0,0-1 0 0 0,0 1 0 0 0,0 0 1 0 0,0-1-1 0 0,0 1-31 0 0,0 0 29 0 0,0-1-1 0 0,0 1 1 0 0,0-1 0 0 0,-1 1-1 0 0,1-1 1 0 0,0 1 0 0 0,0-1-1 0 0,1 1 1 0 0,-1-1-1 0 0,0 1 1 0 0,0-1 0 0 0,0 1-1 0 0,0-1 1 0 0,0 1 0 0 0,0-1-1 0 0,1 1 1 0 0,-1-1 0 0 0,0 1-1 0 0,0-1 1 0 0,1 0 0 0 0,-1 1-1 0 0,0-1 1 0 0,1 1-1 0 0,-1-1 1 0 0,0 0 0 0 0,1 1-1 0 0,-1-1 1 0 0,1 0 0 0 0,-1 1-1 0 0,0-1 1 0 0,1 0 0 0 0,0 1-29 0 0,6 3 407 0 0,-4 3-127 0 0,-1 0-93 0 0,0-4-81 0 0,1 2-8 0 0,2 2 34 0 0,-3-1 36 0 0,-1 0 74 0 0,0-2-74 0 0,-1 0 38 0 0,2 7 67 0 0,4 0-61 0 0,-1-3-51 0 0,1 4 68 0 0,-1-2-17 0 0,1-2-39 0 0,-4-4 40 0 0,0 0-97 0 0,-2 0-60 0 0,-1 1-32 0 0,1-2 43 0 0,0-2-42 0 0,0 1 0 0 0,0-1 1 0 0,0 1-1 0 0,0 0 0 0 0,1-1 1 0 0,-1 1-1 0 0,1-1 0 0 0,-1 1 1 0 0,1-1-1 0 0,0 2-25 0 0,8 9 185 0 0,-6-10-9 0 0,-3-2-16 0 0,3 3-6 0 0,-2-2-91 0 0,1 1-69 0 0,1 1-17 0 0,-1-1 108 0 0,-1-1-5 0 0,0 1 33 0 0,1-1 39 0 0,-1 1 45 0 0,1-2-103 0 0,0 1-41 0 0,8-2 19 0 0,-1 0 41 0 0,-4 0-46 0 0,-2-4-4 0 0,2-2 6 0 0,2 2 3 0 0,-7 5-68 0 0,1 0 1 0 0,-1 0-1 0 0,1-1 0 0 0,-1 1 1 0 0,0 0-1 0 0,1 0 1 0 0,-1-1-1 0 0,0 1 0 0 0,1 0 1 0 0,-1-1-1 0 0,0 1 0 0 0,0 0 1 0 0,1-1-1 0 0,-1 1 1 0 0,0 0-1 0 0,0-1 0 0 0,1 1 1 0 0,-1 0-1 0 0,0-1 0 0 0,0 1 1 0 0,0-1-1 0 0,0 1 1 0 0,0-1-1 0 0,1 1 0 0 0,-1 0 1 0 0,0-1-1 0 0,0 1 0 0 0,0-1 1 0 0,0 1-1 0 0,0-1 1 0 0,-1 1-5 0 0,4-6 86 0 0,8-5-82 0 0,-7 6-79 0 0,-4-1 43 0 0,2 1 9 0 0,8-1-31 0 0,-5-1 49 0 0,-4 7 8 0 0,-1 0-1 0 0,0-1 1 0 0,0 1-1 0 0,0-1 1 0 0,1 1-1 0 0,-1 0 1 0 0,0-1-1 0 0,0 1 1 0 0,1 0-1 0 0,-1-1 1 0 0,0 1-1 0 0,1 0 1 0 0,-1-1-1 0 0,0 1 1 0 0,1 0 0 0 0,-1 0-1 0 0,1 0 1 0 0,-1-1-1 0 0,0 1 1 0 0,1 0-1 0 0,-1 0 1 0 0,1 0-1 0 0,-1 0 1 0 0,1 0-1 0 0,-1 0 1 0 0,0 0-1 0 0,1 0 1 0 0,-1 0-1 0 0,1 0 1 0 0,-1 0 0 0 0,1 0-3 0 0,-1 0 1 0 0,0 0 0 0 0,0 0 0 0 0,0 0 0 0 0,0 0 0 0 0,0 0 1 0 0,0 0-1 0 0,1 0 0 0 0,-1 0 0 0 0,0 0 0 0 0,0 0 1 0 0,0 0-1 0 0,0 0 0 0 0,0 0 0 0 0,0 0 0 0 0,0 0 1 0 0,0 0-1 0 0,0 0 0 0 0,1 0 0 0 0,-1 0 0 0 0,0 0 1 0 0,0 0-1 0 0,0 0 0 0 0,0 0 0 0 0,0 0 0 0 0,0 0 1 0 0,0 0-1 0 0,0 0 0 0 0,0-1 0 0 0,0 1 0 0 0,0 0 1 0 0,0 0-1 0 0,0 0 0 0 0,1 0 0 0 0,-1 0 0 0 0,0 0 0 0 0,0 0 1 0 0,0 0-1 0 0,0 0 0 0 0,0 0 0 0 0,0 0 0 0 0,0-1 1 0 0,0 1-1 0 0,0 0 0 0 0,0 0 0 0 0,0 0 0 0 0,0 0 1 0 0,0 0-1 0 0,0 0 0 0 0,0 0 0 0 0,0 0 0 0 0,0 0 1 0 0,0 0-1 0 0,0-1 0 0 0,0 1 0 0 0,0 0 0 0 0,0 0 1 0 0,0 0-2 0 0,0-11 30 0 0,0 11-32 0 0,0 0 1 0 0,0 0-1 0 0,-1 0 0 0 0,1 0 1 0 0,0 0-1 0 0,0 0 0 0 0,0-1 1 0 0,0 1-1 0 0,0 0 0 0 0,0 0 0 0 0,0 0 1 0 0,0 0-1 0 0,0 0 0 0 0,0 0 1 0 0,0 0-1 0 0,0 0 0 0 0,0 0 0 0 0,0 0 1 0 0,1-1-1 0 0,-1 1 0 0 0,0 0 1 0 0,0 0-1 0 0,0 0 0 0 0,0 0 0 0 0,0 0 1 0 0,0 0-1 0 0,0 0 0 0 0,0 0 1 0 0,0 0-1 0 0,0 0 0 0 0,0 0 1 0 0,0 0-1 0 0,0-1 0 0 0,0 1 0 0 0,0 0 1 0 0,0 0-1 0 0,1 0 0 0 0,-1 0 1 0 0,0 0-1 0 0,0 0 0 0 0,0 0 0 0 0,0 0 1 0 0,0 0-1 0 0,0 0 0 0 0,0 0 1 0 0,0 0-1 0 0,0 0 0 0 0,1 0 0 0 0,-1 0 1 0 0,0 0-1 0 0,0 0 0 0 0,0 0 1 0 0,0 0-1 0 0,0 0 0 0 0,0 0 1 0 0,0 0-1 0 0,0 0 2 0 0,2 0-13 0 0,-1 0 0 0 0,0 0 0 0 0,0 1 1 0 0,0-1-1 0 0,0 0 0 0 0,1 0 0 0 0,-1 1 1 0 0,0-1-1 0 0,0 0 0 0 0,0 1 0 0 0,0-1 0 0 0,1 1 13 0 0,6 5-6 0 0,-4-2 47 0 0,1 2 41 0 0,9 4-22 0 0,-9-9-52 0 0,0 1-6 0 0,4 15 10 0 0,-7-13-4 0 0,3 0 11 0 0,18 7 8 0 0,10 5-27 0 0,-26-11 0 0 0,-7-4 0 0 0,1-1 0 0 0,0 1 0 0 0,0 0 0 0 0,-1-1 0 0 0,1 1 0 0 0,0-1 0 0 0,0 1 0 0 0,0-1 0 0 0,0 1 0 0 0,0-1 0 0 0,0 0 0 0 0,0 1 0 0 0,0-1 0 0 0,0 0 0 0 0,0 0 0 0 0,0 0 0 0 0,0 1 0 0 0,0-1 0 0 0,0 0 0 0 0,0 0 0 0 0,0-1 0 0 0,0 1 0 0 0,0 0 0 0 0,0 0 0 0 0,0 0 0 0 0,-1-1 0 0 0,1 1 0 0 0,8-5 0 0 0,-8 4 5 0 0,1 0 0 0 0,-1 0-1 0 0,1 0 1 0 0,-1 0 0 0 0,1 1-1 0 0,-1-1 1 0 0,1 0 0 0 0,0 1 0 0 0,-1-1-1 0 0,1 1 1 0 0,0 0 0 0 0,0 0-1 0 0,-1-1 1 0 0,1 1-5 0 0,6 1 11 0 0,-6-1-3 0 0,0 0 0 0 0,0 0 1 0 0,1 0-1 0 0,-1 0 0 0 0,0 0 0 0 0,0-1 1 0 0,1 1-1 0 0,-1-1 0 0 0,0 1 1 0 0,1-1-9 0 0,6-5 16 0 0,3 0 40 0 0,-3 4 36 0 0,-3-1 38 0 0,11-8 16 0 0,1 0 9 0 0,-4 0 25 0 0,-3 1-60 0 0,-7 4 38 0 0,-4 0-80 0 0,1 1-8 0 0,6 2 51 0 0,-6 3-118 0 0,-1 0 1 0 0,0 0-1 0 0,0 0 0 0 0,0 0 1 0 0,1 0-1 0 0,-1 0 0 0 0,0 0 1 0 0,0 0-1 0 0,0-1 0 0 0,1 1 1 0 0,-1 0-1 0 0,0 0 0 0 0,0 0 1 0 0,0 0-1 0 0,0 0 0 0 0,1 0 0 0 0,-1 0 1 0 0,0 0-1 0 0,0-1 0 0 0,0 1 1 0 0,0 0-1 0 0,0 0 0 0 0,0 0 1 0 0,1 0-1 0 0,-1 0 0 0 0,0-1 1 0 0,0 1-1 0 0,0 0 0 0 0,0 0 1 0 0,0 0-1 0 0,0-1 0 0 0,0 1 1 0 0,0 0-1 0 0,0 0 0 0 0,0 0 1 0 0,0-1-4 0 0,1-8 123 0 0,0-9 81 0 0,-4 6-140 0 0,-2 7-40 0 0,4 5-25 0 0,0-1 0 0 0,1 1 0 0 0,-1 0 0 0 0,1-1 0 0 0,-1 1 0 0 0,1-1 0 0 0,-1 1 0 0 0,1-1 0 0 0,-1 0 0 0 0,1 1 0 0 0,-1-1 0 0 0,1 1 0 0 0,0-1 0 0 0,0 0 0 0 0,-1 1 0 0 0,1-1 0 0 0,0 0 0 0 0,0 1 0 0 0,-1-1 0 0 0,1 0 0 0 0,0 1 0 0 0,0-1 0 0 0,0 0 0 0 0,0 0 0 0 0,0 1 0 0 0,0-1 1 0 0,0-5-30 0 0,-1 2-38 0 0,-5-9-256 0 0,3 10 217 0 0,0-1 75 0 0,0 1-191 0 0,2 0 79 0 0,1-1 34 0 0,1-1 13 0 0,-1 4 32 0 0,0 0 9 0 0,0-1-441 0 0,0 2 285 0 0,0-1-16 0 0,0 0-58 0 0,0 1 100 0 0,0-1-34 0 0,0 0-36 0 0,0 0-34 0 0,0-1-381 0 0,0 0 100 0 0,0 0-47 0 0,0-1-720 0 0,0 1-560 0 0,0 1-1070 0 0</inkml:trace>
  <inkml:trace contextRef="#ctx0" brushRef="#br0" timeOffset="261.56">820 1 8696 0 0,'2'2'197'0'0,"9"9"24"0"0,-8-7-13 0 0,-2-1-93 0 0,-1 1-60 0 0,-1 2-38 0 0,1-4 32 0 0,0 4 2 0 0,0 21-60 0 0,1-17 51 0 0,2-1 90 0 0,2-3 94 0 0,0-1 102 0 0,-4-3 63 0 0,0 0-88 0 0,0-1-77 0 0,-1 1-65 0 0,1 0-35 0 0,-1 0-54 0 0,-1 4 35 0 0,0-5-24 0 0,1 0 72 0 0,0 10 459 0 0,0 5 226 0 0,1-6-343 0 0,0-5-232 0 0,2-1-47 0 0,1-2-56 0 0,1-1-66 0 0,-5-1-90 0 0,0 0 0 0 0,0 0 0 0 0,0 0 0 0 0,0 0 0 0 0,0 0 0 0 0,1 0 0 0 0,-1 0 0 0 0,0 0 0 0 0,0 0 0 0 0,0 0 0 0 0,0 0 0 0 0,0 0 0 0 0,0 0 0 0 0,0 0 0 0 0,0 0 0 0 0,0 0 0 0 0,1 0 0 0 0,-1 0 0 0 0,0 0 0 0 0,0 0 0 0 0,0 0 0 0 0,0 0 0 0 0,0 0 0 0 0,0 0 0 0 0,0 1 0 0 0,0-1 1 0 0,0 0-1 0 0,0 0 0 0 0,0 0 0 0 0,0 0 0 0 0,1 0 0 0 0,-1 0 0 0 0,0 0 0 0 0,0 0 0 0 0,0 0 0 0 0,0 0 0 0 0,0 0 0 0 0,0 0 0 0 0,0 1 0 0 0,0-1 0 0 0,0 0 0 0 0,0 0 0 0 0,0 0 0 0 0,0 0 0 0 0,0 0 0 0 0,0 0 0 0 0,0 0 0 0 0,0 0 0 0 0,0 0 0 0 0,0 0 0 0 0,0 1 0 0 0,0-1 0 0 0,0 0 0 0 0,0 0 0 0 0,0 0 1 0 0,0 0-1 0 0,0 0-6 0 0,0 11 306 0 0,0-8-8 0 0,0 0-33 0 0,0 2-182 0 0,0 13 29 0 0,0-11-28 0 0,2-7-31 0 0,9 0-57 0 0,-8 0-65 0 0,-3 0 1 0 0,0 0-5 0 0,0 0-78 0 0,0 0-136 0 0,0 0 2 0 0,0 0-38 0 0,0 0-861 0 0,0 0-57 0 0,0 0-7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39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6296 0 0,'0'0'184'0'0,"0"0"-46"0"0,0 0-8 0 0,0 0 44 0 0,3 2 146 0 0,1 2-116 0 0,-1 0 8 0 0,1-1 37 0 0,7 11 646 0 0,-7-8-555 0 0,-1 0-76 0 0,-2-2-175 0 0,-1-1-36 0 0,3 2 421 0 0,2 2-251 0 0,2 6 179 0 0,3 4 48 0 0,-2-7-255 0 0,-1-1-24 0 0,2 6 138 0 0,0 1-6 0 0,-2-7-141 0 0,0-1-27 0 0,1 6 113 0 0,1 3 81 0 0,0-10-150 0 0,-4-4-99 0 0,3 1 117 0 0,-4 3-39 0 0,-2-1-111 0 0,2-2-20 0 0,3 5 117 0 0,4 2 79 0 0,-5-3-129 0 0,-1 6 80 0 0,6-8 2 0 0,-9-5-76 0 0,-1 1-46 0 0,-1 0-36 0 0,0 0-51 0 0,1 1-43 0 0,0-2 97 0 0,2 0 45 0 0,1-1 102 0 0,-1 1-42 0 0,0-1 34 0 0,1 0 36 0 0,1 0 40 0 0,0 0 43 0 0,1 0 46 0 0,2 0-272 0 0,-2 0 37 0 0,-6-3-25 0 0,0 3-64 0 0,0 0 1 0 0,0 0 0 0 0,0-1-1 0 0,-1 1 1 0 0,1 0 0 0 0,0 0 0 0 0,0-1-1 0 0,0 1 1 0 0,0 0 0 0 0,0-1 0 0 0,0 1-1 0 0,0 0 1 0 0,0 0 0 0 0,0-1-1 0 0,0 1 1 0 0,1 0 0 0 0,-1-1 0 0 0,0 1-1 0 0,0 0 1 0 0,0 0 0 0 0,0-1 0 0 0,0 1-1 0 0,0 0 1 0 0,1 0 0 0 0,-1-1-1 0 0,0 1 1 0 0,0 0 0 0 0,0 0 0 0 0,0 0-1 0 0,1-1 1 0 0,-1 1 0 0 0,0 0 0 0 0,1 0-2 0 0,0-1 4 0 0,0 0 1 0 0,1 0 0 0 0,-1 0-1 0 0,0 0 1 0 0,0 0 0 0 0,0-1 0 0 0,0 1-1 0 0,0 0 1 0 0,0-1 0 0 0,0 1 0 0 0,0 0-1 0 0,0-1 1 0 0,0 1 0 0 0,-1-1-1 0 0,1-1-4 0 0,10-13 1 0 0,-10 15 0 0 0,-1-1 0 0 0,0 1 0 0 0,1-1 0 0 0,-1 1 0 0 0,0-1 0 0 0,1 1 0 0 0,-1-1 0 0 0,0 1 0 0 0,0-1 0 0 0,0 1-1 0 0,-1-10 33 0 0,1 8-31 0 0,-1 0 0 0 0,1 0 0 0 0,0 0-1 0 0,0 0 1 0 0,0 0 0 0 0,1 1 0 0 0,-1-1 0 0 0,1 0 0 0 0,-1 0 0 0 0,1 0 0 0 0,0-1-2 0 0,4 3-1 0 0,-2-1 1 0 0,6-14 0 0 0,-8 15 0 0 0,-1 0 0 0 0,1-1 0 0 0,0 1 0 0 0,0 0 0 0 0,0 0 0 0 0,0 0 0 0 0,0 0 0 0 0,0 0 0 0 0,0 0 0 0 0,0 0 0 0 0,0 1 0 0 0,1-2 0 0 0,7 0 3 0 0,-4 2-26 0 0,1 0-23 0 0,7 2 21 0 0,-4 2-7 0 0,20 13-3 0 0,-15-5-18 0 0,0-1 41 0 0,-9-8 12 0 0,-4-3 0 0 0,-1 0 0 0 0,1 0 0 0 0,0 1 0 0 0,-1-1 0 0 0,1 0 0 0 0,0 1 0 0 0,-1-1 0 0 0,1 1 0 0 0,-1-1 0 0 0,1 0 0 0 0,-1 1 0 0 0,1 0 0 0 0,-1-1 0 0 0,1 1 0 0 0,-1-1 0 0 0,1 1 0 0 0,-1-1 0 0 0,0 1 0 0 0,1 0 0 0 0,-1-1 0 0 0,0 1 0 0 0,0 0 0 0 0,3 4 0 0 0,-2-3 0 0 0,1 0 0 0 0,-1-1 0 0 0,0 1 0 0 0,1-1 0 0 0,0 1-1 0 0,-1-1 1 0 0,1 0 0 0 0,0 1 0 0 0,0-1 0 0 0,-1 0 0 0 0,1 0 0 0 0,0 0 0 0 0,1 0 0 0 0,1 0 0 0 0,-1 1 1 0 0,0 0-1 0 0,0 0 0 0 0,0 0 0 0 0,0 0 0 0 0,0 1 0 0 0,14 11 0 0 0,-12-12-2 0 0,-4-2 4 0 0,-1 1 0 0 0,1-1 0 0 0,0 0 0 0 0,-1 1 0 0 0,1-1 0 0 0,-1 0 0 0 0,1 1 0 0 0,0-1 0 0 0,-1 1-1 0 0,1-1 1 0 0,-1 1 0 0 0,1-1 0 0 0,-1 1 0 0 0,1-1 0 0 0,-1 1 0 0 0,0-1 0 0 0,1 1 0 0 0,-1 0 0 0 0,0-1 0 0 0,1 1 0 0 0,-1 0 0 0 0,0 0-2 0 0,3 4 12 0 0,-2-4-11 0 0,0 1 0 0 0,0-1 0 0 0,1 1 0 0 0,-1-1 0 0 0,0 0 0 0 0,1 1 0 0 0,-1-1 0 0 0,1 0 0 0 0,-1 0 0 0 0,2 1-1 0 0,20 9-39 0 0,-16-7 12 0 0,9-2 13 0 0,-15-2 14 0 0,0 0 0 0 0,0 0 0 0 0,0 0 0 0 0,0 0 0 0 0,0 0 0 0 0,0 0 0 0 0,0 1 0 0 0,-1-1 0 0 0,1 0 0 0 0,0 0 0 0 0,0 1 0 0 0,0-1 0 0 0,0 0 0 0 0,-1 1 1 0 0,1-1-1 0 0,5 11 0 0 0,-2-9-34 0 0,4-1 92 0 0,19-1 306 0 0,-23 0-295 0 0,-1 0 91 0 0,0 0 6 0 0,8 0-2 0 0,-11 0-161 0 0,0 0 0 0 0,0 0-1 0 0,0 0 1 0 0,0 0-1 0 0,0 0 1 0 0,0 0-1 0 0,1 0 1 0 0,-1 0 0 0 0,0 0-1 0 0,0 0 1 0 0,0 0-1 0 0,0 0 1 0 0,0 0-1 0 0,0 0 1 0 0,0 0 0 0 0,0 0-1 0 0,0 0 1 0 0,1 0-1 0 0,-1 0 1 0 0,0 0-1 0 0,0 0 1 0 0,0 0 0 0 0,0 0-1 0 0,0 0 1 0 0,0 0-1 0 0,0 0 1 0 0,0 0-1 0 0,0 0 1 0 0,0 0 0 0 0,0-1-1 0 0,0 1 1 0 0,0 0-1 0 0,1 0 1 0 0,-1 0 0 0 0,0 0-1 0 0,0 0 1 0 0,0 0-1 0 0,0 0 1 0 0,0 0-1 0 0,0 0 1 0 0,0 0 0 0 0,0 0-1 0 0,0-1 1 0 0,0 1-1 0 0,0 0 1 0 0,0 0-1 0 0,0 0 1 0 0,0 0 0 0 0,0 0-1 0 0,0 0 1 0 0,0 0-1 0 0,0 0 1 0 0,0 0-1 0 0,0 0 1 0 0,0-1 0 0 0,0 1-1 0 0,0 0-2 0 0,0 0 6 0 0,-1-1 0 0 0,1 1-1 0 0,0-1 1 0 0,0 1 0 0 0,0 0 0 0 0,1-1-1 0 0,-1 1 1 0 0,0-1 0 0 0,0 1 0 0 0,0-1 0 0 0,0 1-1 0 0,0 0 1 0 0,0-1 0 0 0,1 1 0 0 0,-1-1-1 0 0,0 1 1 0 0,0 0 0 0 0,0-1 0 0 0,1 1-1 0 0,-1 0 1 0 0,0-1 0 0 0,1 1 0 0 0,-1 0-1 0 0,0-1 1 0 0,1 1 0 0 0,-1 0 0 0 0,0 0-1 0 0,1-1 1 0 0,-1 1 0 0 0,1 0 0 0 0,-1 0-6 0 0,7-5 94 0 0,-1-6 34 0 0,1 6-63 0 0,-7 5-62 0 0,0 0 0 0 0,1 0 0 0 0,-1-1 1 0 0,1 1-1 0 0,-1 0 0 0 0,1-1 0 0 0,-1 1 1 0 0,0 0-1 0 0,1-1 0 0 0,-1 1 0 0 0,0 0 1 0 0,1-1-1 0 0,-1 1 0 0 0,0-1 0 0 0,1 1 1 0 0,-1-1-1 0 0,0 1 0 0 0,0-1 0 0 0,0 1 1 0 0,1-1-1 0 0,-1 1 0 0 0,0-1 0 0 0,0 1 1 0 0,0-1-1 0 0,0 1 0 0 0,0-1 0 0 0,0 1 1 0 0,0-1-1 0 0,0 1 0 0 0,0-1 0 0 0,0 1 0 0 0,-1-1-3 0 0,1-1 12 0 0,1 0-1 0 0,-1 0 0 0 0,0 1 0 0 0,1-1 0 0 0,-1 0 0 0 0,1 0 0 0 0,-1 1 0 0 0,1-1 0 0 0,0 0 0 0 0,-1 1 0 0 0,1-1 1 0 0,0 0-1 0 0,0 1 0 0 0,0 0-11 0 0,4-7-1 0 0,-4 6 8 0 0,-1 0 0 0 0,1 0-1 0 0,-1-1 1 0 0,1 1 0 0 0,-1 0-1 0 0,0 0 1 0 0,0-1 0 0 0,0 1-1 0 0,0 0 1 0 0,0-1-7 0 0,0 1 5 0 0,-1 0 0 0 0,1-1 0 0 0,0 1 0 0 0,1 0 0 0 0,-1 0 0 0 0,0 0 0 0 0,1 0 0 0 0,-1 0 0 0 0,1-1 0 0 0,0 1-5 0 0,4-7 0 0 0,-4 8 0 0 0,0 0 0 0 0,0-1 0 0 0,-1 1 0 0 0,1-1 0 0 0,0 1 0 0 0,0-1 0 0 0,-1 0 0 0 0,1 1 0 0 0,-1-1 0 0 0,0 0 0 0 0,1 1 0 0 0,-1-1 0 0 0,0 0 0 0 0,0 0 0 0 0,0 0-3 0 0,0 1-1 0 0,1-1 0 0 0,-1 0 1 0 0,0 0-1 0 0,1 1 0 0 0,-1-1 0 0 0,1 0 1 0 0,-1 1-1 0 0,1-1 0 0 0,0 1 0 0 0,0-1 1 0 0,0 1-1 0 0,0-1 0 0 0,0 1 4 0 0,4-8-53 0 0,11-23-251 0 0,-14 24 222 0 0,-1-1-37 0 0,-1 1-49 0 0,3 2-44 0 0,10 1-232 0 0,-11 4 453 0 0,-1 0-35 0 0,3-2-110 0 0,3-3-193 0 0,3-4-333 0 0,-7 7 414 0 0,0 0 68 0 0,-1 1-151 0 0,0 1 75 0 0,0 0 66 0 0,-1 1 54 0 0,2 0 31 0 0,-1 0 45 0 0,3 1-25 0 0,-4-1 16 0 0,0 0-60 0 0,4 0-115 0 0,0 0-42 0 0,5 0-390 0 0,-1 0-16 0 0,12 0-1009 0 0,-18 0 1114 0 0,0 0-117 0 0,1 0-253 0 0,2 0-604 0 0</inkml:trace>
  <inkml:trace contextRef="#ctx0" brushRef="#br0" timeOffset="316.83">1114 230 8032 0 0,'0'0'182'0'0,"0"0"29"0"0,0 3 12 0 0,0-3-214 0 0,0 1 0 0 0,0-1 1 0 0,0 1-1 0 0,0 0 0 0 0,0-1 1 0 0,1 1-1 0 0,-1-1 0 0 0,0 1 1 0 0,0-1-1 0 0,0 1 0 0 0,0 0 1 0 0,1-1-1 0 0,-1 1 0 0 0,0-1 1 0 0,0 1-1 0 0,1-1 0 0 0,-1 1 1 0 0,1-1-10 0 0,-1 1 3 0 0,1-1 1 0 0,0 0 0 0 0,-1 1 0 0 0,1-1-1 0 0,0 0 1 0 0,0 1 0 0 0,0-1 0 0 0,-1 0-1 0 0,1 0 1 0 0,0 0 0 0 0,0 0 0 0 0,0 1-1 0 0,0-1 1 0 0,-1 0 0 0 0,2-1-4 0 0,-1 1-1 0 0,-1 0 0 0 0,1 0 1 0 0,0 0-1 0 0,0 0 0 0 0,-1 1 0 0 0,1-1 1 0 0,0 0-1 0 0,0 0 0 0 0,-1 0 0 0 0,1 1 1 0 0,0-1-1 0 0,0 0 0 0 0,-1 1 0 0 0,1-1 1 0 0,0 0-1 0 0,-1 1 0 0 0,1-1 0 0 0,-1 1 1 0 0,1-1-1 0 0,0 1 0 0 0,-1 0 0 0 0,1-1 1 0 0,-1 1-1 0 0,0-1 0 0 0,1 1 1 0 0,4 4 21 0 0,3-2 51 0 0,-6-3 49 0 0,-1 0 138 0 0,1 3 225 0 0,-1-2-415 0 0,2 1 56 0 0,5 4 85 0 0,-5-4-94 0 0,1-1 24 0 0,0-1 52 0 0,1 1 65 0 0,0-1 77 0 0,-3 0-292 0 0,0 0 65 0 0,2 0 73 0 0,1 1 45 0 0,11-2 619 0 0,-9 1-543 0 0,-5 0-185 0 0,1-1-35 0 0,-1 0-41 0 0,-1 0-47 0 0,3-5 212 0 0,2 0 41 0 0,3 5-123 0 0,-3 1-83 0 0,2-3-28 0 0,-3-8-12 0 0,2 7 0 0 0,-2 0-3 0 0,-3-10 59 0 0,-2 11-50 0 0,0 1 1 0 0,0 0 0 0 0,0 0 0 0 0,0 0 0 0 0,0 0 0 0 0,0 0 0 0 0,0 0 0 0 0,0 1 1 0 0,-1-1-1 0 0,1 0 0 0 0,-1 0 0 0 0,0-1-7 0 0,-10-3 15 0 0,11 6-15 0 0,-1-1 0 0 0,1 0 0 0 0,-1 0 0 0 0,1 0 0 0 0,0 1 0 0 0,0-1 0 0 0,-1 0 0 0 0,1 0 0 0 0,0 0 0 0 0,0 0 0 0 0,0 0 0 0 0,0 0 0 0 0,0 1 0 0 0,0-2 0 0 0,0 1 0 0 0,1 1 0 0 0,-1-1 0 0 0,0 1 0 0 0,0-1 0 0 0,0 1 0 0 0,0-1 0 0 0,0 1 0 0 0,0-1 0 0 0,0 1 0 0 0,0-1 0 0 0,0 1 0 0 0,-1-1 0 0 0,1 1 0 0 0,0-1 0 0 0,0 1 0 0 0,0-1 0 0 0,-1 1 0 0 0,1-1 0 0 0,0 1 0 0 0,0-1 0 0 0,-1 1 0 0 0,1 0 0 0 0,0-1 0 0 0,-1 1 0 0 0,1-1 0 0 0,0 1 0 0 0,-1 0 0 0 0,1 0 0 0 0,-1-1 0 0 0,1 1 0 0 0,-1 0 0 0 0,0-1 0 0 0,-5-3 0 0 0,0-7 0 0 0,-5 5 0 0 0,7-1 0 0 0,0 2-3 0 0,-10 4 59 0 0,14 1-55 0 0,0 0 0 0 0,-1 0 0 0 0,1-1 0 0 0,-1 2 0 0 0,1-1 0 0 0,-1 0 1 0 0,1 0-1 0 0,-1 0 0 0 0,1 0 0 0 0,0 0 0 0 0,-1 0 0 0 0,1 0 0 0 0,-1 0 0 0 0,1 1 0 0 0,0-1 0 0 0,-1 0 0 0 0,1 0 0 0 0,0 0 1 0 0,-1 1-1 0 0,1-1 0 0 0,-1 0 0 0 0,1 1 0 0 0,0-1 0 0 0,0 0 0 0 0,-1 1 0 0 0,1-1 0 0 0,0 0 0 0 0,0 1 0 0 0,-1-1 1 0 0,1 1-1 0 0,0-1-1 0 0,-5 7 30 0 0,-6-1-19 0 0,6 7 7 0 0,-1-5 30 0 0,-5 4 87 0 0,4-3-50 0 0,3-5-75 0 0,-7 18 101 0 0,6-11-70 0 0,4-7-23 0 0,0 0 0 0 0,0 0 1 0 0,0 0-1 0 0,0 0 0 0 0,1 1 1 0 0,0-1-1 0 0,0 0 0 0 0,0 0 0 0 0,0 0 1 0 0,1 2-19 0 0,0 15 169 0 0,-1-12-112 0 0,1 20 39 0 0,0-28-95 0 0,-1 1-1 0 0,0-1 0 0 0,1 0 1 0 0,-1 0-1 0 0,0 1 0 0 0,1-1 1 0 0,0 0-1 0 0,-1 0 0 0 0,1 0 0 0 0,0 0 1 0 0,-1 0-1 0 0,1 0 0 0 0,0 0 1 0 0,0 0-1 0 0,0 0 0 0 0,0 0 1 0 0,0 0-1 0 0,0 0 0 0 0,0-1 1 0 0,1 1-1 0 0,25 13 6 0 0,11 5 116 0 0,-36-18-116 0 0,-1-1 1 0 0,0 1-1 0 0,1-1 1 0 0,-1 0-1 0 0,1 1 1 0 0,-1-1 0 0 0,1 0-1 0 0,-1 0 1 0 0,1 0-1 0 0,0 0-6 0 0,-1 0 2 0 0,1 0 0 0 0,-1 0 0 0 0,1 0 0 0 0,-1 0 0 0 0,1 0 0 0 0,-1 1 0 0 0,1-1 0 0 0,-1 0 0 0 0,0 1 0 0 0,1 0-2 0 0,4 1-90 0 0,-1 1 42 0 0,10 2 14 0 0,-8-3-6 0 0,1-1-101 0 0,-3-1 4 0 0,1 0-56 0 0,0 0-65 0 0,1 0-76 0 0,-5 0 107 0 0,0 0-35 0 0,1 0-350 0 0,0 0 86 0 0,-1 0-47 0 0,3 0-671 0 0,1 0-526 0 0,4 0-1002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38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0 166 6448 0 0,'0'0'141'0'0,"0"0"23"0"0,3 0 13 0 0,12 0-63 0 0,-5 2-51 0 0,-1 1-37 0 0,-1 2-38 0 0,2 0 18 0 0,1-4 81 0 0,5-1 557 0 0,0 0-94 0 0,0 0-82 0 0,0 0-73 0 0,4 0-4 0 0,0 0-72 0 0,3 0-9 0 0,14 0 71 0 0,-35 0-363 0 0,-1 0 1 0 0,1 0-1 0 0,0-1 1 0 0,0 1-1 0 0,0 0 1 0 0,0-1-1 0 0,-1 0 1 0 0,1 1-1 0 0,0-1 1 0 0,-1 0-1 0 0,1 0 1 0 0,0 0-1 0 0,-1 0-18 0 0,1 0 18 0 0,-1 0 0 0 0,1 0 0 0 0,0 0 0 0 0,-1 0 0 0 0,1 1 0 0 0,0-1 0 0 0,0 1 0 0 0,-1-1 0 0 0,1 1 0 0 0,0-1 0 0 0,0 1 0 0 0,0 0 0 0 0,0 0-18 0 0,5 0 59 0 0,-6 0-43 0 0,1 0-1 0 0,0 1 1 0 0,-1-1-1 0 0,1 0 1 0 0,0 0 0 0 0,0-1-1 0 0,-1 1 1 0 0,1 0-1 0 0,0-1 1 0 0,-1 1-1 0 0,1-1 1 0 0,1 0-16 0 0,2-10 112 0 0,6 6-19 0 0,-5-6-62 0 0,-6 10-27 0 0,1 1-1 0 0,0 0 1 0 0,-1-1 0 0 0,1 1 0 0 0,0 0 0 0 0,-1 0 0 0 0,1-1 0 0 0,0 1 0 0 0,-1 0 0 0 0,1 0 0 0 0,0 0 0 0 0,0 0-1 0 0,-1 0 1 0 0,1 0 0 0 0,0 0-4 0 0,-1 0 1 0 0,0 0 0 0 0,0 0 0 0 0,0 0 0 0 0,0 0 0 0 0,0 0 0 0 0,0 0 0 0 0,0 0 0 0 0,0 0 0 0 0,1 0 0 0 0,-1 0 0 0 0,0 0 0 0 0,0 0 0 0 0,0 0 0 0 0,0 0 0 0 0,0 0 0 0 0,0 0 0 0 0,0 0 0 0 0,0 0 0 0 0,0 0-1 0 0,1 0 1 0 0,-1 0 0 0 0,0 0 0 0 0,0 0 0 0 0,0 0 0 0 0,0 0 0 0 0,0 0 0 0 0,0 0 0 0 0,0 0 0 0 0,0 0 0 0 0,0 0 0 0 0,0 0 0 0 0,0-1 0 0 0,0 1 0 0 0,0 0 0 0 0,0 0 0 0 0,0 0 0 0 0,1 0 0 0 0,-1 0 0 0 0,0 0 0 0 0,0 0 0 0 0,0 0 0 0 0,0 0 0 0 0,0 0 0 0 0,0 0-1 0 0,0-1 1 0 0,0 1 0 0 0,0 0 0 0 0,0 0 0 0 0,0 0 0 0 0,0 0 0 0 0,0 0 0 0 0,0 0 0 0 0,0 0 0 0 0,0 0 0 0 0,0 0 0 0 0,0-1 0 0 0,-1 1-1 0 0,1-30 21 0 0,0 14 33 0 0,1 14-48 0 0,-1 1 0 0 0,0-1 1 0 0,-1 1-1 0 0,1-1 1 0 0,0 1-1 0 0,0-1 0 0 0,-1 1 1 0 0,1-1-1 0 0,-1 1 1 0 0,1 0-7 0 0,-11-16 53 0 0,5 3-42 0 0,-5 9-11 0 0,5-7 13 0 0,5 11-11 0 0,1 0 1 0 0,-1 0-1 0 0,1 0 1 0 0,-1 0-1 0 0,1 0 1 0 0,-1 0-1 0 0,0 0 1 0 0,1 0-1 0 0,-1 0 1 0 0,0 0-1 0 0,0 1 1 0 0,0-1-1 0 0,1 0 1 0 0,-1 0-1 0 0,0 1 1 0 0,-1-1-3 0 0,1 0 1 0 0,-1 1 0 0 0,1-1 0 0 0,0 1 0 0 0,-1-1 0 0 0,1 1 0 0 0,-1 0 0 0 0,1 0 0 0 0,-1 0 1 0 0,1 0-1 0 0,-1 0-1 0 0,2 0 0 0 0,-33 0 0 0 0,26 0-3 0 0,6 0 1 0 0,0-1 0 0 0,0 1 0 0 0,0 0 1 0 0,0 0-1 0 0,0 0 0 0 0,0 0 0 0 0,0 0 0 0 0,0 0 0 0 0,0 0 0 0 0,0 0 0 0 0,1 1 0 0 0,-1-1 0 0 0,0 0 0 0 0,0 0 0 0 0,0 1 0 0 0,0-1 0 0 0,0 1 0 0 0,0-1 1 0 0,0 1-1 0 0,0-1 0 0 0,1 1 0 0 0,-1-1 0 0 0,0 1 0 0 0,0 0 0 0 0,1-1 0 0 0,-1 1 0 0 0,1 0 0 0 0,-1 0 0 0 0,0 0 0 0 0,1-1 0 0 0,-1 1 0 0 0,1 0 0 0 0,0 0 1 0 0,-1 0-1 0 0,1 0 0 0 0,0 0 2 0 0,-1 0 0 0 0,1 0 0 0 0,-1 0 0 0 0,0 0 0 0 0,1 0 0 0 0,-1-1 0 0 0,0 1 0 0 0,1 0 0 0 0,-1-1 0 0 0,0 1 0 0 0,0 0 0 0 0,1-1 0 0 0,-1 1 0 0 0,0-1 0 0 0,0 1 0 0 0,0-1 0 0 0,0 0 0 0 0,0 1 0 0 0,-1 0-1 0 0,0 0 0 0 0,0-1-1 0 0,0 1 1 0 0,1 0-1 0 0,-1 1 1 0 0,0-1-1 0 0,1 0 1 0 0,-1 1 1 0 0,-4 5-13 0 0,1 0 0 0 0,-1 0 0 0 0,2 0 0 0 0,-4 7 13 0 0,-18 37 4 0 0,18-35 7 0 0,7-12 8 0 0,0-1-1 0 0,0 0 1 0 0,1 0 0 0 0,-1 1 0 0 0,1-1 0 0 0,0 0 0 0 0,0 1 0 0 0,0-1 0 0 0,0 0-1 0 0,0 1-18 0 0,1 9 68 0 0,-1-12-61 0 0,0 1 0 0 0,0-1 1 0 0,0 1-1 0 0,0-1 0 0 0,1 1 1 0 0,-1-1-1 0 0,0 1 0 0 0,1-1 1 0 0,-1 0-1 0 0,1 1-7 0 0,2 5 10 0 0,-1-3-9 0 0,-1 0-1 0 0,1-1 1 0 0,0 1-1 0 0,0-1 0 0 0,0 1 1 0 0,1-1-1 0 0,-1 0 1 0 0,1 0-1 0 0,-1 0 1 0 0,4 2-1 0 0,27 12 0 0 0,-17-15 0 0 0,-15-2 0 0 0,0 0 0 0 0,-1 0 0 0 0,1 0 0 0 0,0 0 0 0 0,0 0 0 0 0,0 0 0 0 0,0 1 0 0 0,0-1 0 0 0,0 0 0 0 0,-1 0 0 0 0,1 1 0 0 0,0-1 0 0 0,0 0 0 0 0,0 1 0 0 0,0-1 0 0 0,1 4 0 0 0,4 3 0 0 0,-4-6 0 0 0,0-1 0 0 0,0 1 0 0 0,0-1 0 0 0,0 0 0 0 0,0 0 0 0 0,0 0 0 0 0,0 0 0 0 0,-1 0 0 0 0,1 0 0 0 0,0 0 0 0 0,0-1 0 0 0,2 0 0 0 0,12-5 0 0 0,-12 5 0 0 0,-1 0 0 0 0,0 0 0 0 0,0 0 0 0 0,0 0 0 0 0,1 0 0 0 0,-1 0 0 0 0,0 1 0 0 0,1 0 0 0 0,-1 0 0 0 0,-1-1 0 0 0,0 1 0 0 0,0 0 1 0 0,0 0-1 0 0,0-1 0 0 0,-1 1 0 0 0,1-1 1 0 0,0 1-1 0 0,0-1 0 0 0,-1 0 1 0 0,1 0-1 0 0,0 1 0 0 0,-1-1 0 0 0,1-1 0 0 0,11-4-11 0 0,-2 4-25 0 0,1 1-119 0 0,-9 0 112 0 0,-1 0 0 0 0,0 0 0 0 0,-1 0 0 0 0,1-1 0 0 0,0 1 0 0 0,0 0 0 0 0,0-1 0 0 0,-1 1 1 0 0,1-1-1 0 0,0 0 43 0 0,15-15-380 0 0</inkml:trace>
  <inkml:trace contextRef="#ctx0" brushRef="#br0" timeOffset="390.48">557 100 6120 0 0,'0'0'176'0'0,"3"0"-4"0"0,7 3-139 0 0,-10-3-33 0 0,0 1 0 0 0,1-1 0 0 0,-1 1 1 0 0,0-1-1 0 0,1 1 0 0 0,-1-1 0 0 0,0 1 1 0 0,0 0-1 0 0,0-1 0 0 0,1 1 0 0 0,-1-1 1 0 0,0 1-1 0 0,0 0 0 0 0,0-1 0 0 0,0 1 1 0 0,0 0-1 0 0,0 0 0 0 0,0 1 0 0 0,0-1 0 0 0,0 1 0 0 0,0 0-1 0 0,0 0 1 0 0,1 0 0 0 0,-1 0 0 0 0,1-1 0 0 0,-1 1 0 0 0,2 1 0 0 0,0 2-18 0 0,2-1 83 0 0,-1 0 66 0 0,1 1 52 0 0,-2-3-36 0 0,1 0 0 0 0,-2 0 0 0 0,1 1 0 0 0,0-1 0 0 0,0 1 0 0 0,-1-1 0 0 0,1 1-147 0 0,-1 2 189 0 0,0-1-40 0 0,1 2 437 0 0,9 9-55 0 0,-8-3-98 0 0,0-6 25 0 0,-2-5-369 0 0,2 2 39 0 0,2 4-16 0 0,-3-3-17 0 0,-1-1 80 0 0,0 0 13 0 0,-1 1 66 0 0,0-1 74 0 0,0 2 87 0 0,0 5 9 0 0,0-7-68 0 0,0 0-32 0 0,0-2-243 0 0,0-1-40 0 0,0 2-32 0 0,0 0-55 0 0,0 0 81 0 0,0-1 53 0 0,0 0 49 0 0,0 0 67 0 0,0 1 80 0 0,0 0 91 0 0,-2-2-279 0 0,-9 0 0 0 0,8 0-6 0 0,0-3-31 0 0,-8-8-34 0 0,8 5 42 0 0,4-4-56 0 0,-1 10-5 0 0,0-9 45 0 0,0-2-48 0 0,0 10-3 0 0,0-1 0 0 0,0 1 0 0 0,0-1 0 0 0,0 1 0 0 0,0-1 0 0 0,0 1 0 0 0,1-1 0 0 0,-1 1 0 0 0,1 0 0 0 0,-1-1 0 0 0,4-4 0 0 0,0 1 0 0 0,0 0 0 0 0,1 0 0 0 0,-1 0 0 0 0,1 0 0 0 0,2 0 0 0 0,7-8 0 0 0,-7 6-7 0 0,2 1 38 0 0,18-8 178 0 0,-21 11-154 0 0,10-4 88 0 0,4 1-32 0 0,-10 2-52 0 0,-6 3-22 0 0,1 0 0 0 0,-1 0 0 0 0,0 1 0 0 0,0-1 0 0 0,4 1-37 0 0,17 1 117 0 0,-13 0-68 0 0,8-2 71 0 0,5 1 23 0 0,-5 3-54 0 0,-13 0-39 0 0,-1-1 1 0 0,1 1 0 0 0,-1 0-1 0 0,0 1 1 0 0,1 0-51 0 0,6 7 83 0 0,-10-8-62 0 0,0-1 1 0 0,0 1 0 0 0,1-1 0 0 0,-1 0-1 0 0,0 0 1 0 0,2 0-22 0 0,-4-2 10 0 0,0 1 0 0 0,1-1 0 0 0,-1 1 0 0 0,1-1 0 0 0,-1 1 0 0 0,0 0 0 0 0,1 0 0 0 0,-1 0 0 0 0,0 0 0 0 0,0 0 0 0 0,0 0 0 0 0,0 0 0 0 0,0 0 0 0 0,0 0 0 0 0,0 0 0 0 0,0 0 0 0 0,0 1 0 0 0,0-1 0 0 0,-1 0 0 0 0,1 1 0 0 0,-1-1 0 0 0,1 1 0 0 0,-1-1 0 0 0,1 1 0 0 0,-1-1 0 0 0,0 1-1 0 0,1 0-9 0 0,1 3 112 0 0,12 17 49 0 0,-7-9-100 0 0,0-4-48 0 0,-5-3 30 0 0,-3-3-36 0 0,2-2-4 0 0,13 25-23 0 0,-12-21-24 0 0,0 6 39 0 0,-2-8-53 0 0,0 0-63 0 0,0-1-91 0 0,1 1-113 0 0,-1-2 113 0 0,1 0-38 0 0,-1 0-40 0 0,1-1-43 0 0,0 1-46 0 0,0-1-49 0 0,1 1-52 0 0,-1-1-55 0 0,1 0-58 0 0,0 0-61 0 0,1 0-1413 0 0,-3 0-1174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9:10:36.9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214 0 5136 0 0,'0'0'149'0'0,"0"0"-34"0"0,0 0 6 0 0,0 0 56 0 0,0 0 161 0 0,0 0 294 0 0,0 0 28 0 0,0 0-30 0 0,0 0-139 0 0,0 0-62 0 0,0 0-11 0 0,0 0-18 0 0,0 0-70 0 0,0 0-36 0 0,0 0-6 0 0,3 0-10 0 0,8 0-38 0 0,-9 0-16 0 0,-2 0-6 0 0,3 3-1 0 0,3 5-88 0 0,3 8 116 0 0,3 3 68 0 0,-11-18-305 0 0,-1-1 1 0 0,0 0 0 0 0,0 0-1 0 0,1 1 1 0 0,-1-1 0 0 0,0 0-1 0 0,0 0 1 0 0,0 1 0 0 0,1-1-1 0 0,-1 0 1 0 0,0 1 0 0 0,0-1-1 0 0,0 0 1 0 0,0 1 0 0 0,0-1-1 0 0,0 0 1 0 0,0 1 0 0 0,0-1-1 0 0,0 0 1 0 0,0 1 0 0 0,0-1-1 0 0,0 0 1 0 0,0 1 0 0 0,0-1-1 0 0,0 0 1 0 0,0 1-9 0 0,0 2 30 0 0,1 0 0 0 0,-1 0 1 0 0,0 0-1 0 0,1 0 0 0 0,0 0 0 0 0,0 0 1 0 0,0 1-31 0 0,8 14 177 0 0,-6-6-45 0 0,-2 5-7 0 0,0 1-11 0 0,5-2 19 0 0,-4-13-102 0 0,-1 1 0 0 0,0-1 0 0 0,0 1 1 0 0,0-1-1 0 0,0 1 0 0 0,-1-1 0 0 0,1 1 1 0 0,-1 1-32 0 0,0 8 119 0 0,0-2-33 0 0,0 14 82 0 0,2-7-52 0 0,4 0-29 0 0,0-2-25 0 0,-5-9-18 0 0,0 0 0 0 0,-1 1 0 0 0,0-1 0 0 0,0 4-44 0 0,0 14 112 0 0,3-11-72 0 0,4 0 14 0 0,-6-13-46 0 0,-1 1 1 0 0,1-1-1 0 0,0 1 0 0 0,0-1 0 0 0,-1 1 1 0 0,1-1-1 0 0,-1 1 0 0 0,1-1 0 0 0,-1 1 1 0 0,0 0-1 0 0,0-1 0 0 0,1 1 1 0 0,-1 0-9 0 0,0 22 113 0 0,0 9 37 0 0,0-15-59 0 0,0 8 40 0 0,0-13-108 0 0,0 1 35 0 0,0-11-24 0 0,0-3-128 0 0,0 0-19 0 0,0 0 40 0 0,0 0-3 0 0,0 0-38 0 0,0 0-104 0 0,0 0-193 0 0,0 0 231 0 0,0 0-18 0 0,0 0-55 0 0,0 0-108 0 0,0 0-127 0 0,-1 0-113 0 0,1 0 88 0 0,0 0-42 0 0,-2 0-645 0 0,-2 0-504 0 0,-6 0-960 0 0</inkml:trace>
  <inkml:trace contextRef="#ctx0" brushRef="#br0" timeOffset="384.32">1 279 6160 0 0,'0'0'133'0'0,"0"0"23"0"0,0 0 13 0 0,0-3-18 0 0,0 0-214 0 0,1 1 37 0 0,1-2 75 0 0,2 1 111 0 0,1 2 83 0 0,21 0 1016 0 0,-20 1-1038 0 0,-1 0-59 0 0,7 2 143 0 0,0 4 21 0 0,2 1-12 0 0,-3-5-33 0 0,-3-3-101 0 0,-6 1-127 0 0,0 0 0 0 0,0 0 0 0 0,1 0 0 0 0,-1 0 0 0 0,0 0 0 0 0,0 1 0 0 0,0-1 0 0 0,1 1 0 0 0,-1-1 0 0 0,1 1-53 0 0,5 4 147 0 0,3 1 64 0 0,6-3 49 0 0,8-3 76 0 0,1 0-64 0 0,-1 0-56 0 0,1 0-49 0 0,5 0-20 0 0,0 0-45 0 0,64 0 63 0 0,-90 0-163 0 0,0-1 0 0 0,0 1 0 0 0,1-1 0 0 0,-1 0 0 0 0,0 0 0 0 0,0-1-2 0 0,27-11-24 0 0,-4 2-33 0 0,-25 10 44 0 0,0 0 1 0 0,1 0 0 0 0,-1 1-1 0 0,1-1 1 0 0,-1 1-1 0 0,1 0 1 0 0,-1 0 0 0 0,1 0 12 0 0,16-2-123 0 0,-11 0 37 0 0,8-9 45 0 0,-11 8-17 0 0,0-1-69 0 0,1 0-98 0 0,-4 3 67 0 0,1-1-35 0 0,0 1-42 0 0,-1 1-44 0 0,0-1-37 0 0,1 0-33 0 0,3 0-439 0 0,0 0-78 0 0,1-4-592 0 0,3-4-829 0 0,-11 9 2279 0 0</inkml:trace>
  <inkml:trace contextRef="#ctx0" brushRef="#br0" timeOffset="814.01">837 82 5136 0 0,'0'0'149'0'0,"0"3"-7"0"0,-1 5-119 0 0,1 6-1 0 0,0-4 47 0 0,1-3 52 0 0,1 0 81 0 0,3 1 6 0 0,1 3 94 0 0,-3 3 77 0 0,0 0 0 0 0,3-4-88 0 0,-1-1-93 0 0,1 5 183 0 0,0 0-92 0 0,-1 2-26 0 0,2 10 58 0 0,1 1 43 0 0,-2-7-19 0 0,5 0-67 0 0,-2-7-72 0 0,-2 3 54 0 0,-6 2-52 0 0,0-1 11 0 0,3-5 10 0 0,1-3-61 0 0,3 6 142 0 0,1 1-15 0 0,-4-7-151 0 0,-4-8-117 0 0,-1 1-1 0 0,1-1 1 0 0,-1 1 0 0 0,0-1-1 0 0,0 1 1 0 0,1-1 0 0 0,-1 1-1 0 0,0-1 1 0 0,0 1 0 0 0,0-1-27 0 0,0 1 26 0 0,0-1 0 0 0,0 1 1 0 0,0-1-1 0 0,0 1 1 0 0,0-1-1 0 0,1 1 0 0 0,-1-1 1 0 0,0 1-1 0 0,1-1 1 0 0,-1 1-27 0 0,6 6 127 0 0,-1 2 57 0 0,-2 4 57 0 0,-3 0 47 0 0,0-11 0 0 0,0 0-27 0 0,0 0-274 0 0,0 0 66 0 0,0-1 55 0 0,0-1 46 0 0,0-2 159 0 0,0-3 228 0 0,0-1-170 0 0,0 2-163 0 0,0 0-72 0 0,0 0-43 0 0,0 0-57 0 0,0 1-41 0 0,0-1-49 0 0,0 1-52 0 0,0-5 182 0 0,0-6 1 0 0,3 1-52 0 0,0 6-11 0 0,8-16 25 0 0,0 7-43 0 0,0 3-28 0 0,2 1-35 0 0,-1 4 10 0 0,5-4-40 0 0,0-4-45 0 0,-7 6 58 0 0,0 2 35 0 0,21-10 20 0 0,-2 1 20 0 0,-27 14 5 0 0,1 0 1 0 0,-1 1-1 0 0,1-1 1 0 0,0 0-1 0 0,0 1 1 0 0,0 0-1 0 0,0 0 0 0 0,0 0 1 0 0,0 0-1 0 0,0 0 1 0 0,0 1-1 0 0,1-1 1 0 0,-1 1-1 0 0,0 0 1 0 0,2 0 3 0 0,-2 0-3 0 0,0 0 0 0 0,-1 0 0 0 0,1-1 0 0 0,0 1 1 0 0,0-1-1 0 0,0 1 0 0 0,-1-1 0 0 0,1 0 0 0 0,0 0 1 0 0,0 0-1 0 0,-1 0 0 0 0,1-1 3 0 0,-1 1-2 0 0,1 0-1 0 0,-1 0 0 0 0,0 0 1 0 0,1 0-1 0 0,-1 0 1 0 0,1 1-1 0 0,-1-1 1 0 0,1 1-1 0 0,-1 0 1 0 0,1-1-1 0 0,-1 1 1 0 0,1 0 2 0 0,-1 0 0 0 0,0 1 0 0 0,0-1 0 0 0,0 0 0 0 0,-1 1 0 0 0,1-1 0 0 0,0 1 0 0 0,0-1 0 0 0,-1 1 0 0 0,1 0 0 0 0,0-1 0 0 0,-1 1 0 0 0,1 0 0 0 0,0 1 0 0 0,-1-1 0 0 0,1 0 0 0 0,-1 0 0 0 0,1-1 0 0 0,0 1 0 0 0,0 0 0 0 0,-1 0 0 0 0,1-1 0 0 0,0 1 0 0 0,0-1 0 0 0,0 0 0 0 0,-1 1 0 0 0,1-1 0 0 0,0 0 0 0 0,0 0 0 0 0,0 0 0 0 0,0 0 0 0 0,0 1 0 0 0,-1-1 0 0 0,1 1 0 0 0,0-1 0 0 0,0 1 0 0 0,-1 0 0 0 0,1-1 0 0 0,0 1 0 0 0,-1 0 0 0 0,1 0 0 0 0,-1 0 0 0 0,1 0 0 0 0,-1 1 0 0 0,1-1 0 0 0,-1 0 0 0 0,0 1 0 0 0,0-1 0 0 0,16 13 0 0 0,-11-12 0 0 0,-6-1 0 0 0,1-1 0 0 0,0 0 0 0 0,-1 0 0 0 0,1 1 0 0 0,0-1 0 0 0,-1 0 0 0 0,1 1 0 0 0,-1-1 0 0 0,1 1 0 0 0,-1-1 0 0 0,1 1 0 0 0,-1-1 0 0 0,1 1 0 0 0,-1-1 0 0 0,1 1 0 0 0,-1-1 0 0 0,1 1 0 0 0,-1 0 0 0 0,0-1 0 0 0,0 1 0 0 0,1 0 0 0 0,-1 0 0 0 0,3 4 0 0 0,10 11 0 0 0,1 1 0 0 0,-9-4 0 0 0,6-7 0 0 0,-10-5 0 0 0,-1-1 0 0 0,0 1 0 0 0,1 0 0 0 0,-1 0 0 0 0,0 0 0 0 0,1 0 0 0 0,-1-1 0 0 0,0 1 0 0 0,0 0 0 0 0,0 0 0 0 0,0 0 0 0 0,0 0 0 0 0,0 0 0 0 0,0 0 0 0 0,0 0 0 0 0,0 0 0 0 0,0 0 0 0 0,0 0 0 0 0,0 0 0 0 0,0 0 0 0 0,0 0 0 0 0,0 0 0 0 0,0-1 0 0 0,1 1 0 0 0,-1 0 0 0 0,0 0 0 0 0,0 0 0 0 0,1 0 0 0 0,0 0 0 0 0,10 5-14 0 0,-9-1-19 0 0,1 0-39 0 0,5-2-194 0 0,0-2 14 0 0,-5-1 103 0 0,0 0-36 0 0,-1-1-43 0 0,0 1-50 0 0,-1 0-195 0 0,0 0 146 0 0,0 0-49 0 0,-1 0-43 0 0,1 0-37 0 0,-1 0-133 0 0,0 0-37 0 0,0 0-1383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2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E8FF-8E7B-4C9D-8F8A-E9A1369630D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A41F-B728-480E-9CB0-5257DA592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62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15.xml"/><Relationship Id="rId7" Type="http://schemas.openxmlformats.org/officeDocument/2006/relationships/image" Target="../media/image1710.png"/><Relationship Id="rId12" Type="http://schemas.openxmlformats.org/officeDocument/2006/relationships/customXml" Target="../ink/ink4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9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32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9" Type="http://schemas.openxmlformats.org/officeDocument/2006/relationships/image" Target="../media/image1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7.png"/><Relationship Id="rId30" Type="http://schemas.openxmlformats.org/officeDocument/2006/relationships/customXml" Target="../ink/ink13.xml"/><Relationship Id="rId35" Type="http://schemas.openxmlformats.org/officeDocument/2006/relationships/image" Target="../media/image31.png"/><Relationship Id="rId8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.png"/><Relationship Id="rId299" Type="http://schemas.openxmlformats.org/officeDocument/2006/relationships/image" Target="../media/image180.png"/><Relationship Id="rId21" Type="http://schemas.openxmlformats.org/officeDocument/2006/relationships/image" Target="../media/image41.png"/><Relationship Id="rId63" Type="http://schemas.openxmlformats.org/officeDocument/2006/relationships/image" Target="../media/image62.png"/><Relationship Id="rId159" Type="http://schemas.openxmlformats.org/officeDocument/2006/relationships/image" Target="../media/image110.png"/><Relationship Id="rId324" Type="http://schemas.openxmlformats.org/officeDocument/2006/relationships/customXml" Target="../ink/ink176.xml"/><Relationship Id="rId366" Type="http://schemas.openxmlformats.org/officeDocument/2006/relationships/customXml" Target="../ink/ink197.xml"/><Relationship Id="rId170" Type="http://schemas.openxmlformats.org/officeDocument/2006/relationships/customXml" Target="../ink/ink99.xml"/><Relationship Id="rId226" Type="http://schemas.openxmlformats.org/officeDocument/2006/relationships/customXml" Target="../ink/ink127.xml"/><Relationship Id="rId268" Type="http://schemas.openxmlformats.org/officeDocument/2006/relationships/customXml" Target="../ink/ink148.xml"/><Relationship Id="rId32" Type="http://schemas.openxmlformats.org/officeDocument/2006/relationships/customXml" Target="../ink/ink31.xml"/><Relationship Id="rId74" Type="http://schemas.openxmlformats.org/officeDocument/2006/relationships/customXml" Target="../ink/ink52.xml"/><Relationship Id="rId128" Type="http://schemas.openxmlformats.org/officeDocument/2006/relationships/customXml" Target="../ink/ink79.xml"/><Relationship Id="rId335" Type="http://schemas.openxmlformats.org/officeDocument/2006/relationships/image" Target="../media/image198.png"/><Relationship Id="rId377" Type="http://schemas.openxmlformats.org/officeDocument/2006/relationships/image" Target="../media/image219.png"/><Relationship Id="rId181" Type="http://schemas.openxmlformats.org/officeDocument/2006/relationships/image" Target="../media/image121.png"/><Relationship Id="rId237" Type="http://schemas.openxmlformats.org/officeDocument/2006/relationships/image" Target="../media/image149.png"/><Relationship Id="rId402" Type="http://schemas.openxmlformats.org/officeDocument/2006/relationships/customXml" Target="../ink/ink215.xml"/><Relationship Id="rId279" Type="http://schemas.openxmlformats.org/officeDocument/2006/relationships/image" Target="../media/image170.png"/><Relationship Id="rId43" Type="http://schemas.openxmlformats.org/officeDocument/2006/relationships/image" Target="../media/image52.png"/><Relationship Id="rId139" Type="http://schemas.openxmlformats.org/officeDocument/2006/relationships/image" Target="../media/image100.png"/><Relationship Id="rId290" Type="http://schemas.openxmlformats.org/officeDocument/2006/relationships/customXml" Target="../ink/ink159.xml"/><Relationship Id="rId304" Type="http://schemas.openxmlformats.org/officeDocument/2006/relationships/customXml" Target="../ink/ink166.xml"/><Relationship Id="rId346" Type="http://schemas.openxmlformats.org/officeDocument/2006/relationships/customXml" Target="../ink/ink187.xml"/><Relationship Id="rId388" Type="http://schemas.openxmlformats.org/officeDocument/2006/relationships/customXml" Target="../ink/ink208.xml"/><Relationship Id="rId85" Type="http://schemas.openxmlformats.org/officeDocument/2006/relationships/image" Target="../media/image73.png"/><Relationship Id="rId192" Type="http://schemas.openxmlformats.org/officeDocument/2006/relationships/customXml" Target="../ink/ink110.xml"/><Relationship Id="rId206" Type="http://schemas.openxmlformats.org/officeDocument/2006/relationships/customXml" Target="../ink/ink117.xml"/><Relationship Id="rId248" Type="http://schemas.openxmlformats.org/officeDocument/2006/relationships/customXml" Target="../ink/ink138.xml"/><Relationship Id="rId12" Type="http://schemas.openxmlformats.org/officeDocument/2006/relationships/customXml" Target="../ink/ink21.xml"/><Relationship Id="rId108" Type="http://schemas.openxmlformats.org/officeDocument/2006/relationships/customXml" Target="../ink/ink69.xml"/><Relationship Id="rId315" Type="http://schemas.openxmlformats.org/officeDocument/2006/relationships/image" Target="../media/image188.png"/><Relationship Id="rId357" Type="http://schemas.openxmlformats.org/officeDocument/2006/relationships/image" Target="../media/image209.png"/><Relationship Id="rId54" Type="http://schemas.openxmlformats.org/officeDocument/2006/relationships/customXml" Target="../ink/ink42.xml"/><Relationship Id="rId96" Type="http://schemas.openxmlformats.org/officeDocument/2006/relationships/customXml" Target="../ink/ink63.xml"/><Relationship Id="rId161" Type="http://schemas.openxmlformats.org/officeDocument/2006/relationships/image" Target="../media/image111.png"/><Relationship Id="rId217" Type="http://schemas.openxmlformats.org/officeDocument/2006/relationships/image" Target="../media/image139.png"/><Relationship Id="rId399" Type="http://schemas.openxmlformats.org/officeDocument/2006/relationships/image" Target="../media/image230.png"/><Relationship Id="rId259" Type="http://schemas.openxmlformats.org/officeDocument/2006/relationships/image" Target="../media/image160.png"/><Relationship Id="rId23" Type="http://schemas.openxmlformats.org/officeDocument/2006/relationships/image" Target="../media/image42.png"/><Relationship Id="rId119" Type="http://schemas.openxmlformats.org/officeDocument/2006/relationships/image" Target="../media/image90.png"/><Relationship Id="rId270" Type="http://schemas.openxmlformats.org/officeDocument/2006/relationships/customXml" Target="../ink/ink149.xml"/><Relationship Id="rId326" Type="http://schemas.openxmlformats.org/officeDocument/2006/relationships/customXml" Target="../ink/ink177.xml"/><Relationship Id="rId65" Type="http://schemas.openxmlformats.org/officeDocument/2006/relationships/image" Target="../media/image63.png"/><Relationship Id="rId130" Type="http://schemas.openxmlformats.org/officeDocument/2006/relationships/customXml" Target="../ink/ink80.xml"/><Relationship Id="rId368" Type="http://schemas.openxmlformats.org/officeDocument/2006/relationships/customXml" Target="../ink/ink198.xml"/><Relationship Id="rId172" Type="http://schemas.openxmlformats.org/officeDocument/2006/relationships/customXml" Target="../ink/ink100.xml"/><Relationship Id="rId228" Type="http://schemas.openxmlformats.org/officeDocument/2006/relationships/customXml" Target="../ink/ink128.xml"/><Relationship Id="rId281" Type="http://schemas.openxmlformats.org/officeDocument/2006/relationships/image" Target="../media/image171.png"/><Relationship Id="rId337" Type="http://schemas.openxmlformats.org/officeDocument/2006/relationships/image" Target="../media/image199.png"/><Relationship Id="rId34" Type="http://schemas.openxmlformats.org/officeDocument/2006/relationships/customXml" Target="../ink/ink32.xml"/><Relationship Id="rId76" Type="http://schemas.openxmlformats.org/officeDocument/2006/relationships/customXml" Target="../ink/ink53.xml"/><Relationship Id="rId141" Type="http://schemas.openxmlformats.org/officeDocument/2006/relationships/image" Target="../media/image101.png"/><Relationship Id="rId379" Type="http://schemas.openxmlformats.org/officeDocument/2006/relationships/image" Target="../media/image220.png"/><Relationship Id="rId7" Type="http://schemas.openxmlformats.org/officeDocument/2006/relationships/image" Target="../media/image340.png"/><Relationship Id="rId183" Type="http://schemas.openxmlformats.org/officeDocument/2006/relationships/image" Target="../media/image122.png"/><Relationship Id="rId239" Type="http://schemas.openxmlformats.org/officeDocument/2006/relationships/image" Target="../media/image150.png"/><Relationship Id="rId390" Type="http://schemas.openxmlformats.org/officeDocument/2006/relationships/customXml" Target="../ink/ink209.xml"/><Relationship Id="rId404" Type="http://schemas.openxmlformats.org/officeDocument/2006/relationships/customXml" Target="../ink/ink216.xml"/><Relationship Id="rId250" Type="http://schemas.openxmlformats.org/officeDocument/2006/relationships/customXml" Target="../ink/ink139.xml"/><Relationship Id="rId292" Type="http://schemas.openxmlformats.org/officeDocument/2006/relationships/customXml" Target="../ink/ink160.xml"/><Relationship Id="rId306" Type="http://schemas.openxmlformats.org/officeDocument/2006/relationships/customXml" Target="../ink/ink167.xml"/><Relationship Id="rId45" Type="http://schemas.openxmlformats.org/officeDocument/2006/relationships/image" Target="../media/image53.png"/><Relationship Id="rId87" Type="http://schemas.openxmlformats.org/officeDocument/2006/relationships/image" Target="../media/image74.png"/><Relationship Id="rId110" Type="http://schemas.openxmlformats.org/officeDocument/2006/relationships/customXml" Target="../ink/ink70.xml"/><Relationship Id="rId348" Type="http://schemas.openxmlformats.org/officeDocument/2006/relationships/customXml" Target="../ink/ink188.xml"/><Relationship Id="rId152" Type="http://schemas.openxmlformats.org/officeDocument/2006/relationships/customXml" Target="../ink/ink90.xml"/><Relationship Id="rId194" Type="http://schemas.openxmlformats.org/officeDocument/2006/relationships/customXml" Target="../ink/ink111.xml"/><Relationship Id="rId208" Type="http://schemas.openxmlformats.org/officeDocument/2006/relationships/customXml" Target="../ink/ink118.xml"/><Relationship Id="rId261" Type="http://schemas.openxmlformats.org/officeDocument/2006/relationships/image" Target="../media/image161.png"/><Relationship Id="rId14" Type="http://schemas.openxmlformats.org/officeDocument/2006/relationships/customXml" Target="../ink/ink22.xml"/><Relationship Id="rId56" Type="http://schemas.openxmlformats.org/officeDocument/2006/relationships/customXml" Target="../ink/ink43.xml"/><Relationship Id="rId317" Type="http://schemas.openxmlformats.org/officeDocument/2006/relationships/image" Target="../media/image189.png"/><Relationship Id="rId359" Type="http://schemas.openxmlformats.org/officeDocument/2006/relationships/image" Target="../media/image210.png"/><Relationship Id="rId98" Type="http://schemas.openxmlformats.org/officeDocument/2006/relationships/customXml" Target="../ink/ink64.xml"/><Relationship Id="rId121" Type="http://schemas.openxmlformats.org/officeDocument/2006/relationships/image" Target="../media/image91.png"/><Relationship Id="rId163" Type="http://schemas.openxmlformats.org/officeDocument/2006/relationships/image" Target="../media/image112.png"/><Relationship Id="rId219" Type="http://schemas.openxmlformats.org/officeDocument/2006/relationships/image" Target="../media/image140.png"/><Relationship Id="rId370" Type="http://schemas.openxmlformats.org/officeDocument/2006/relationships/customXml" Target="../ink/ink199.xml"/><Relationship Id="rId230" Type="http://schemas.openxmlformats.org/officeDocument/2006/relationships/customXml" Target="../ink/ink129.xml"/><Relationship Id="rId25" Type="http://schemas.openxmlformats.org/officeDocument/2006/relationships/image" Target="../media/image43.png"/><Relationship Id="rId67" Type="http://schemas.openxmlformats.org/officeDocument/2006/relationships/image" Target="../media/image64.png"/><Relationship Id="rId272" Type="http://schemas.openxmlformats.org/officeDocument/2006/relationships/customXml" Target="../ink/ink150.xml"/><Relationship Id="rId328" Type="http://schemas.openxmlformats.org/officeDocument/2006/relationships/customXml" Target="../ink/ink178.xml"/><Relationship Id="rId132" Type="http://schemas.openxmlformats.org/officeDocument/2006/relationships/customXml" Target="../ink/ink81.xml"/><Relationship Id="rId174" Type="http://schemas.openxmlformats.org/officeDocument/2006/relationships/customXml" Target="../ink/ink101.xml"/><Relationship Id="rId381" Type="http://schemas.openxmlformats.org/officeDocument/2006/relationships/image" Target="../media/image221.png"/><Relationship Id="rId241" Type="http://schemas.openxmlformats.org/officeDocument/2006/relationships/image" Target="../media/image151.png"/><Relationship Id="rId36" Type="http://schemas.openxmlformats.org/officeDocument/2006/relationships/customXml" Target="../ink/ink33.xml"/><Relationship Id="rId283" Type="http://schemas.openxmlformats.org/officeDocument/2006/relationships/image" Target="../media/image172.png"/><Relationship Id="rId339" Type="http://schemas.openxmlformats.org/officeDocument/2006/relationships/image" Target="../media/image200.png"/><Relationship Id="rId78" Type="http://schemas.openxmlformats.org/officeDocument/2006/relationships/customXml" Target="../ink/ink54.xml"/><Relationship Id="rId101" Type="http://schemas.openxmlformats.org/officeDocument/2006/relationships/image" Target="../media/image81.png"/><Relationship Id="rId143" Type="http://schemas.openxmlformats.org/officeDocument/2006/relationships/image" Target="../media/image102.png"/><Relationship Id="rId185" Type="http://schemas.openxmlformats.org/officeDocument/2006/relationships/image" Target="../media/image123.png"/><Relationship Id="rId350" Type="http://schemas.openxmlformats.org/officeDocument/2006/relationships/customXml" Target="../ink/ink189.xml"/><Relationship Id="rId406" Type="http://schemas.openxmlformats.org/officeDocument/2006/relationships/customXml" Target="../ink/ink217.xml"/><Relationship Id="rId9" Type="http://schemas.openxmlformats.org/officeDocument/2006/relationships/image" Target="../media/image35.png"/><Relationship Id="rId210" Type="http://schemas.openxmlformats.org/officeDocument/2006/relationships/customXml" Target="../ink/ink119.xml"/><Relationship Id="rId392" Type="http://schemas.openxmlformats.org/officeDocument/2006/relationships/customXml" Target="../ink/ink210.xml"/><Relationship Id="rId252" Type="http://schemas.openxmlformats.org/officeDocument/2006/relationships/customXml" Target="../ink/ink140.xml"/><Relationship Id="rId294" Type="http://schemas.openxmlformats.org/officeDocument/2006/relationships/customXml" Target="../ink/ink161.xml"/><Relationship Id="rId308" Type="http://schemas.openxmlformats.org/officeDocument/2006/relationships/customXml" Target="../ink/ink168.xml"/><Relationship Id="rId47" Type="http://schemas.openxmlformats.org/officeDocument/2006/relationships/image" Target="../media/image54.png"/><Relationship Id="rId89" Type="http://schemas.openxmlformats.org/officeDocument/2006/relationships/image" Target="../media/image75.png"/><Relationship Id="rId112" Type="http://schemas.openxmlformats.org/officeDocument/2006/relationships/customXml" Target="../ink/ink71.xml"/><Relationship Id="rId154" Type="http://schemas.openxmlformats.org/officeDocument/2006/relationships/customXml" Target="../ink/ink91.xml"/><Relationship Id="rId361" Type="http://schemas.openxmlformats.org/officeDocument/2006/relationships/image" Target="../media/image211.png"/><Relationship Id="rId196" Type="http://schemas.openxmlformats.org/officeDocument/2006/relationships/customXml" Target="../ink/ink112.xml"/><Relationship Id="rId16" Type="http://schemas.openxmlformats.org/officeDocument/2006/relationships/customXml" Target="../ink/ink23.xml"/><Relationship Id="rId221" Type="http://schemas.openxmlformats.org/officeDocument/2006/relationships/image" Target="../media/image141.png"/><Relationship Id="rId263" Type="http://schemas.openxmlformats.org/officeDocument/2006/relationships/image" Target="../media/image162.png"/><Relationship Id="rId319" Type="http://schemas.openxmlformats.org/officeDocument/2006/relationships/image" Target="../media/image190.png"/><Relationship Id="rId58" Type="http://schemas.openxmlformats.org/officeDocument/2006/relationships/customXml" Target="../ink/ink44.xml"/><Relationship Id="rId123" Type="http://schemas.openxmlformats.org/officeDocument/2006/relationships/image" Target="../media/image92.png"/><Relationship Id="rId330" Type="http://schemas.openxmlformats.org/officeDocument/2006/relationships/customXml" Target="../ink/ink179.xml"/><Relationship Id="rId165" Type="http://schemas.openxmlformats.org/officeDocument/2006/relationships/image" Target="../media/image113.png"/><Relationship Id="rId372" Type="http://schemas.openxmlformats.org/officeDocument/2006/relationships/customXml" Target="../ink/ink200.xml"/><Relationship Id="rId211" Type="http://schemas.openxmlformats.org/officeDocument/2006/relationships/image" Target="../media/image136.png"/><Relationship Id="rId232" Type="http://schemas.openxmlformats.org/officeDocument/2006/relationships/customXml" Target="../ink/ink130.xml"/><Relationship Id="rId253" Type="http://schemas.openxmlformats.org/officeDocument/2006/relationships/image" Target="../media/image157.png"/><Relationship Id="rId274" Type="http://schemas.openxmlformats.org/officeDocument/2006/relationships/customXml" Target="../ink/ink151.xml"/><Relationship Id="rId295" Type="http://schemas.openxmlformats.org/officeDocument/2006/relationships/image" Target="../media/image178.png"/><Relationship Id="rId309" Type="http://schemas.openxmlformats.org/officeDocument/2006/relationships/image" Target="../media/image185.png"/><Relationship Id="rId27" Type="http://schemas.openxmlformats.org/officeDocument/2006/relationships/image" Target="../media/image44.png"/><Relationship Id="rId48" Type="http://schemas.openxmlformats.org/officeDocument/2006/relationships/customXml" Target="../ink/ink39.xml"/><Relationship Id="rId69" Type="http://schemas.openxmlformats.org/officeDocument/2006/relationships/image" Target="../media/image65.png"/><Relationship Id="rId113" Type="http://schemas.openxmlformats.org/officeDocument/2006/relationships/image" Target="../media/image87.png"/><Relationship Id="rId134" Type="http://schemas.openxmlformats.org/officeDocument/2006/relationships/customXml" Target="../ink/ink82.xml"/><Relationship Id="rId320" Type="http://schemas.openxmlformats.org/officeDocument/2006/relationships/customXml" Target="../ink/ink174.xml"/><Relationship Id="rId80" Type="http://schemas.openxmlformats.org/officeDocument/2006/relationships/customXml" Target="../ink/ink55.xml"/><Relationship Id="rId155" Type="http://schemas.openxmlformats.org/officeDocument/2006/relationships/image" Target="../media/image108.png"/><Relationship Id="rId176" Type="http://schemas.openxmlformats.org/officeDocument/2006/relationships/customXml" Target="../ink/ink102.xml"/><Relationship Id="rId197" Type="http://schemas.openxmlformats.org/officeDocument/2006/relationships/image" Target="../media/image129.png"/><Relationship Id="rId341" Type="http://schemas.openxmlformats.org/officeDocument/2006/relationships/image" Target="../media/image201.png"/><Relationship Id="rId362" Type="http://schemas.openxmlformats.org/officeDocument/2006/relationships/customXml" Target="../ink/ink195.xml"/><Relationship Id="rId383" Type="http://schemas.openxmlformats.org/officeDocument/2006/relationships/image" Target="../media/image222.png"/><Relationship Id="rId201" Type="http://schemas.openxmlformats.org/officeDocument/2006/relationships/image" Target="../media/image131.png"/><Relationship Id="rId222" Type="http://schemas.openxmlformats.org/officeDocument/2006/relationships/customXml" Target="../ink/ink125.xml"/><Relationship Id="rId243" Type="http://schemas.openxmlformats.org/officeDocument/2006/relationships/image" Target="../media/image152.png"/><Relationship Id="rId264" Type="http://schemas.openxmlformats.org/officeDocument/2006/relationships/customXml" Target="../ink/ink146.xml"/><Relationship Id="rId285" Type="http://schemas.openxmlformats.org/officeDocument/2006/relationships/image" Target="../media/image173.png"/><Relationship Id="rId17" Type="http://schemas.openxmlformats.org/officeDocument/2006/relationships/image" Target="../media/image39.png"/><Relationship Id="rId38" Type="http://schemas.openxmlformats.org/officeDocument/2006/relationships/customXml" Target="../ink/ink34.xml"/><Relationship Id="rId59" Type="http://schemas.openxmlformats.org/officeDocument/2006/relationships/image" Target="../media/image60.png"/><Relationship Id="rId103" Type="http://schemas.openxmlformats.org/officeDocument/2006/relationships/image" Target="../media/image82.png"/><Relationship Id="rId124" Type="http://schemas.openxmlformats.org/officeDocument/2006/relationships/customXml" Target="../ink/ink77.xml"/><Relationship Id="rId310" Type="http://schemas.openxmlformats.org/officeDocument/2006/relationships/customXml" Target="../ink/ink169.xml"/><Relationship Id="rId70" Type="http://schemas.openxmlformats.org/officeDocument/2006/relationships/customXml" Target="../ink/ink50.xml"/><Relationship Id="rId91" Type="http://schemas.openxmlformats.org/officeDocument/2006/relationships/image" Target="../media/image76.png"/><Relationship Id="rId145" Type="http://schemas.openxmlformats.org/officeDocument/2006/relationships/image" Target="../media/image103.png"/><Relationship Id="rId166" Type="http://schemas.openxmlformats.org/officeDocument/2006/relationships/customXml" Target="../ink/ink97.xml"/><Relationship Id="rId187" Type="http://schemas.openxmlformats.org/officeDocument/2006/relationships/image" Target="../media/image124.png"/><Relationship Id="rId331" Type="http://schemas.openxmlformats.org/officeDocument/2006/relationships/image" Target="../media/image196.png"/><Relationship Id="rId352" Type="http://schemas.openxmlformats.org/officeDocument/2006/relationships/customXml" Target="../ink/ink190.xml"/><Relationship Id="rId373" Type="http://schemas.openxmlformats.org/officeDocument/2006/relationships/image" Target="../media/image217.png"/><Relationship Id="rId394" Type="http://schemas.openxmlformats.org/officeDocument/2006/relationships/customXml" Target="../ink/ink211.xml"/><Relationship Id="rId408" Type="http://schemas.openxmlformats.org/officeDocument/2006/relationships/customXml" Target="../ink/ink21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0.xml"/><Relationship Id="rId233" Type="http://schemas.openxmlformats.org/officeDocument/2006/relationships/image" Target="../media/image147.png"/><Relationship Id="rId254" Type="http://schemas.openxmlformats.org/officeDocument/2006/relationships/customXml" Target="../ink/ink141.xml"/><Relationship Id="rId28" Type="http://schemas.openxmlformats.org/officeDocument/2006/relationships/customXml" Target="../ink/ink29.xml"/><Relationship Id="rId49" Type="http://schemas.openxmlformats.org/officeDocument/2006/relationships/image" Target="../media/image55.png"/><Relationship Id="rId114" Type="http://schemas.openxmlformats.org/officeDocument/2006/relationships/customXml" Target="../ink/ink72.xml"/><Relationship Id="rId275" Type="http://schemas.openxmlformats.org/officeDocument/2006/relationships/image" Target="../media/image168.png"/><Relationship Id="rId296" Type="http://schemas.openxmlformats.org/officeDocument/2006/relationships/customXml" Target="../ink/ink162.xml"/><Relationship Id="rId300" Type="http://schemas.openxmlformats.org/officeDocument/2006/relationships/customXml" Target="../ink/ink164.xml"/><Relationship Id="rId60" Type="http://schemas.openxmlformats.org/officeDocument/2006/relationships/customXml" Target="../ink/ink45.xml"/><Relationship Id="rId81" Type="http://schemas.openxmlformats.org/officeDocument/2006/relationships/image" Target="../media/image71.png"/><Relationship Id="rId135" Type="http://schemas.openxmlformats.org/officeDocument/2006/relationships/image" Target="../media/image98.png"/><Relationship Id="rId156" Type="http://schemas.openxmlformats.org/officeDocument/2006/relationships/customXml" Target="../ink/ink92.xml"/><Relationship Id="rId177" Type="http://schemas.openxmlformats.org/officeDocument/2006/relationships/image" Target="../media/image119.png"/><Relationship Id="rId198" Type="http://schemas.openxmlformats.org/officeDocument/2006/relationships/customXml" Target="../ink/ink113.xml"/><Relationship Id="rId321" Type="http://schemas.openxmlformats.org/officeDocument/2006/relationships/image" Target="../media/image191.png"/><Relationship Id="rId342" Type="http://schemas.openxmlformats.org/officeDocument/2006/relationships/customXml" Target="../ink/ink185.xml"/><Relationship Id="rId363" Type="http://schemas.openxmlformats.org/officeDocument/2006/relationships/image" Target="../media/image212.png"/><Relationship Id="rId384" Type="http://schemas.openxmlformats.org/officeDocument/2006/relationships/customXml" Target="../ink/ink206.xml"/><Relationship Id="rId202" Type="http://schemas.openxmlformats.org/officeDocument/2006/relationships/customXml" Target="../ink/ink115.xml"/><Relationship Id="rId223" Type="http://schemas.openxmlformats.org/officeDocument/2006/relationships/image" Target="../media/image142.png"/><Relationship Id="rId244" Type="http://schemas.openxmlformats.org/officeDocument/2006/relationships/customXml" Target="../ink/ink136.xml"/><Relationship Id="rId18" Type="http://schemas.openxmlformats.org/officeDocument/2006/relationships/customXml" Target="../ink/ink24.xml"/><Relationship Id="rId39" Type="http://schemas.openxmlformats.org/officeDocument/2006/relationships/image" Target="../media/image50.png"/><Relationship Id="rId265" Type="http://schemas.openxmlformats.org/officeDocument/2006/relationships/image" Target="../media/image163.png"/><Relationship Id="rId286" Type="http://schemas.openxmlformats.org/officeDocument/2006/relationships/customXml" Target="../ink/ink157.xml"/><Relationship Id="rId50" Type="http://schemas.openxmlformats.org/officeDocument/2006/relationships/customXml" Target="../ink/ink40.xml"/><Relationship Id="rId104" Type="http://schemas.openxmlformats.org/officeDocument/2006/relationships/customXml" Target="../ink/ink67.xml"/><Relationship Id="rId125" Type="http://schemas.openxmlformats.org/officeDocument/2006/relationships/image" Target="../media/image93.png"/><Relationship Id="rId146" Type="http://schemas.openxmlformats.org/officeDocument/2006/relationships/customXml" Target="../ink/ink88.xml"/><Relationship Id="rId167" Type="http://schemas.openxmlformats.org/officeDocument/2006/relationships/image" Target="../media/image114.png"/><Relationship Id="rId188" Type="http://schemas.openxmlformats.org/officeDocument/2006/relationships/customXml" Target="../ink/ink108.xml"/><Relationship Id="rId311" Type="http://schemas.openxmlformats.org/officeDocument/2006/relationships/image" Target="../media/image186.png"/><Relationship Id="rId332" Type="http://schemas.openxmlformats.org/officeDocument/2006/relationships/customXml" Target="../ink/ink180.xml"/><Relationship Id="rId353" Type="http://schemas.openxmlformats.org/officeDocument/2006/relationships/image" Target="../media/image207.png"/><Relationship Id="rId374" Type="http://schemas.openxmlformats.org/officeDocument/2006/relationships/customXml" Target="../ink/ink201.xml"/><Relationship Id="rId395" Type="http://schemas.openxmlformats.org/officeDocument/2006/relationships/image" Target="../media/image228.png"/><Relationship Id="rId409" Type="http://schemas.openxmlformats.org/officeDocument/2006/relationships/image" Target="../media/image235.png"/><Relationship Id="rId71" Type="http://schemas.openxmlformats.org/officeDocument/2006/relationships/image" Target="../media/image66.png"/><Relationship Id="rId92" Type="http://schemas.openxmlformats.org/officeDocument/2006/relationships/customXml" Target="../ink/ink61.xml"/><Relationship Id="rId213" Type="http://schemas.openxmlformats.org/officeDocument/2006/relationships/image" Target="../media/image137.png"/><Relationship Id="rId234" Type="http://schemas.openxmlformats.org/officeDocument/2006/relationships/customXml" Target="../ink/ink131.xml"/><Relationship Id="rId2" Type="http://schemas.openxmlformats.org/officeDocument/2006/relationships/customXml" Target="../ink/ink18.xml"/><Relationship Id="rId29" Type="http://schemas.openxmlformats.org/officeDocument/2006/relationships/image" Target="../media/image45.png"/><Relationship Id="rId255" Type="http://schemas.openxmlformats.org/officeDocument/2006/relationships/image" Target="../media/image158.png"/><Relationship Id="rId276" Type="http://schemas.openxmlformats.org/officeDocument/2006/relationships/customXml" Target="../ink/ink152.xml"/><Relationship Id="rId297" Type="http://schemas.openxmlformats.org/officeDocument/2006/relationships/image" Target="../media/image179.png"/><Relationship Id="rId40" Type="http://schemas.openxmlformats.org/officeDocument/2006/relationships/customXml" Target="../ink/ink35.xml"/><Relationship Id="rId115" Type="http://schemas.openxmlformats.org/officeDocument/2006/relationships/image" Target="../media/image88.png"/><Relationship Id="rId136" Type="http://schemas.openxmlformats.org/officeDocument/2006/relationships/customXml" Target="../ink/ink83.xml"/><Relationship Id="rId157" Type="http://schemas.openxmlformats.org/officeDocument/2006/relationships/image" Target="../media/image109.png"/><Relationship Id="rId178" Type="http://schemas.openxmlformats.org/officeDocument/2006/relationships/customXml" Target="../ink/ink103.xml"/><Relationship Id="rId301" Type="http://schemas.openxmlformats.org/officeDocument/2006/relationships/image" Target="../media/image181.png"/><Relationship Id="rId322" Type="http://schemas.openxmlformats.org/officeDocument/2006/relationships/customXml" Target="../ink/ink175.xml"/><Relationship Id="rId343" Type="http://schemas.openxmlformats.org/officeDocument/2006/relationships/image" Target="../media/image202.png"/><Relationship Id="rId364" Type="http://schemas.openxmlformats.org/officeDocument/2006/relationships/customXml" Target="../ink/ink196.xml"/><Relationship Id="rId61" Type="http://schemas.openxmlformats.org/officeDocument/2006/relationships/image" Target="../media/image61.png"/><Relationship Id="rId82" Type="http://schemas.openxmlformats.org/officeDocument/2006/relationships/customXml" Target="../ink/ink56.xml"/><Relationship Id="rId199" Type="http://schemas.openxmlformats.org/officeDocument/2006/relationships/image" Target="../media/image130.png"/><Relationship Id="rId203" Type="http://schemas.openxmlformats.org/officeDocument/2006/relationships/image" Target="../media/image132.png"/><Relationship Id="rId385" Type="http://schemas.openxmlformats.org/officeDocument/2006/relationships/image" Target="../media/image223.png"/><Relationship Id="rId19" Type="http://schemas.openxmlformats.org/officeDocument/2006/relationships/image" Target="../media/image40.png"/><Relationship Id="rId224" Type="http://schemas.openxmlformats.org/officeDocument/2006/relationships/customXml" Target="../ink/ink126.xml"/><Relationship Id="rId245" Type="http://schemas.openxmlformats.org/officeDocument/2006/relationships/image" Target="../media/image153.png"/><Relationship Id="rId266" Type="http://schemas.openxmlformats.org/officeDocument/2006/relationships/customXml" Target="../ink/ink147.xml"/><Relationship Id="rId287" Type="http://schemas.openxmlformats.org/officeDocument/2006/relationships/image" Target="../media/image174.png"/><Relationship Id="rId410" Type="http://schemas.openxmlformats.org/officeDocument/2006/relationships/customXml" Target="../ink/ink219.xml"/><Relationship Id="rId30" Type="http://schemas.openxmlformats.org/officeDocument/2006/relationships/customXml" Target="../ink/ink30.xml"/><Relationship Id="rId105" Type="http://schemas.openxmlformats.org/officeDocument/2006/relationships/image" Target="../media/image83.png"/><Relationship Id="rId126" Type="http://schemas.openxmlformats.org/officeDocument/2006/relationships/customXml" Target="../ink/ink78.xml"/><Relationship Id="rId147" Type="http://schemas.openxmlformats.org/officeDocument/2006/relationships/image" Target="../media/image104.png"/><Relationship Id="rId168" Type="http://schemas.openxmlformats.org/officeDocument/2006/relationships/customXml" Target="../ink/ink98.xml"/><Relationship Id="rId312" Type="http://schemas.openxmlformats.org/officeDocument/2006/relationships/customXml" Target="../ink/ink170.xml"/><Relationship Id="rId333" Type="http://schemas.openxmlformats.org/officeDocument/2006/relationships/image" Target="../media/image197.png"/><Relationship Id="rId354" Type="http://schemas.openxmlformats.org/officeDocument/2006/relationships/customXml" Target="../ink/ink191.xml"/><Relationship Id="rId51" Type="http://schemas.openxmlformats.org/officeDocument/2006/relationships/image" Target="../media/image56.png"/><Relationship Id="rId72" Type="http://schemas.openxmlformats.org/officeDocument/2006/relationships/customXml" Target="../ink/ink51.xml"/><Relationship Id="rId93" Type="http://schemas.openxmlformats.org/officeDocument/2006/relationships/image" Target="../media/image77.png"/><Relationship Id="rId189" Type="http://schemas.openxmlformats.org/officeDocument/2006/relationships/image" Target="../media/image125.png"/><Relationship Id="rId375" Type="http://schemas.openxmlformats.org/officeDocument/2006/relationships/image" Target="../media/image218.png"/><Relationship Id="rId396" Type="http://schemas.openxmlformats.org/officeDocument/2006/relationships/customXml" Target="../ink/ink212.xml"/><Relationship Id="rId214" Type="http://schemas.openxmlformats.org/officeDocument/2006/relationships/customXml" Target="../ink/ink121.xml"/><Relationship Id="rId235" Type="http://schemas.openxmlformats.org/officeDocument/2006/relationships/image" Target="../media/image148.png"/><Relationship Id="rId256" Type="http://schemas.openxmlformats.org/officeDocument/2006/relationships/customXml" Target="../ink/ink142.xml"/><Relationship Id="rId277" Type="http://schemas.openxmlformats.org/officeDocument/2006/relationships/image" Target="../media/image169.png"/><Relationship Id="rId298" Type="http://schemas.openxmlformats.org/officeDocument/2006/relationships/customXml" Target="../ink/ink163.xml"/><Relationship Id="rId400" Type="http://schemas.openxmlformats.org/officeDocument/2006/relationships/customXml" Target="../ink/ink214.xml"/><Relationship Id="rId116" Type="http://schemas.openxmlformats.org/officeDocument/2006/relationships/customXml" Target="../ink/ink73.xml"/><Relationship Id="rId137" Type="http://schemas.openxmlformats.org/officeDocument/2006/relationships/image" Target="../media/image99.png"/><Relationship Id="rId158" Type="http://schemas.openxmlformats.org/officeDocument/2006/relationships/customXml" Target="../ink/ink93.xml"/><Relationship Id="rId302" Type="http://schemas.openxmlformats.org/officeDocument/2006/relationships/customXml" Target="../ink/ink165.xml"/><Relationship Id="rId323" Type="http://schemas.openxmlformats.org/officeDocument/2006/relationships/image" Target="../media/image192.png"/><Relationship Id="rId344" Type="http://schemas.openxmlformats.org/officeDocument/2006/relationships/customXml" Target="../ink/ink186.xml"/><Relationship Id="rId20" Type="http://schemas.openxmlformats.org/officeDocument/2006/relationships/customXml" Target="../ink/ink25.xml"/><Relationship Id="rId41" Type="http://schemas.openxmlformats.org/officeDocument/2006/relationships/image" Target="../media/image51.png"/><Relationship Id="rId62" Type="http://schemas.openxmlformats.org/officeDocument/2006/relationships/customXml" Target="../ink/ink46.xml"/><Relationship Id="rId83" Type="http://schemas.openxmlformats.org/officeDocument/2006/relationships/image" Target="../media/image72.png"/><Relationship Id="rId179" Type="http://schemas.openxmlformats.org/officeDocument/2006/relationships/image" Target="../media/image120.png"/><Relationship Id="rId365" Type="http://schemas.openxmlformats.org/officeDocument/2006/relationships/image" Target="../media/image213.png"/><Relationship Id="rId386" Type="http://schemas.openxmlformats.org/officeDocument/2006/relationships/customXml" Target="../ink/ink207.xml"/><Relationship Id="rId190" Type="http://schemas.openxmlformats.org/officeDocument/2006/relationships/customXml" Target="../ink/ink109.xml"/><Relationship Id="rId204" Type="http://schemas.openxmlformats.org/officeDocument/2006/relationships/customXml" Target="../ink/ink116.xml"/><Relationship Id="rId225" Type="http://schemas.openxmlformats.org/officeDocument/2006/relationships/image" Target="../media/image143.png"/><Relationship Id="rId246" Type="http://schemas.openxmlformats.org/officeDocument/2006/relationships/customXml" Target="../ink/ink137.xml"/><Relationship Id="rId267" Type="http://schemas.openxmlformats.org/officeDocument/2006/relationships/image" Target="../media/image164.png"/><Relationship Id="rId288" Type="http://schemas.openxmlformats.org/officeDocument/2006/relationships/customXml" Target="../ink/ink158.xml"/><Relationship Id="rId411" Type="http://schemas.openxmlformats.org/officeDocument/2006/relationships/image" Target="../media/image236.png"/><Relationship Id="rId106" Type="http://schemas.openxmlformats.org/officeDocument/2006/relationships/customXml" Target="../ink/ink68.xml"/><Relationship Id="rId127" Type="http://schemas.openxmlformats.org/officeDocument/2006/relationships/image" Target="../media/image94.png"/><Relationship Id="rId313" Type="http://schemas.openxmlformats.org/officeDocument/2006/relationships/image" Target="../media/image187.png"/><Relationship Id="rId10" Type="http://schemas.openxmlformats.org/officeDocument/2006/relationships/customXml" Target="../ink/ink20.xml"/><Relationship Id="rId31" Type="http://schemas.openxmlformats.org/officeDocument/2006/relationships/image" Target="../media/image46.png"/><Relationship Id="rId52" Type="http://schemas.openxmlformats.org/officeDocument/2006/relationships/customXml" Target="../ink/ink41.xml"/><Relationship Id="rId73" Type="http://schemas.openxmlformats.org/officeDocument/2006/relationships/image" Target="../media/image67.png"/><Relationship Id="rId94" Type="http://schemas.openxmlformats.org/officeDocument/2006/relationships/customXml" Target="../ink/ink62.xml"/><Relationship Id="rId148" Type="http://schemas.openxmlformats.org/officeDocument/2006/relationships/customXml" Target="../ink/ink89.xml"/><Relationship Id="rId169" Type="http://schemas.openxmlformats.org/officeDocument/2006/relationships/image" Target="../media/image115.png"/><Relationship Id="rId334" Type="http://schemas.openxmlformats.org/officeDocument/2006/relationships/customXml" Target="../ink/ink181.xml"/><Relationship Id="rId355" Type="http://schemas.openxmlformats.org/officeDocument/2006/relationships/image" Target="../media/image208.png"/><Relationship Id="rId376" Type="http://schemas.openxmlformats.org/officeDocument/2006/relationships/customXml" Target="../ink/ink202.xml"/><Relationship Id="rId397" Type="http://schemas.openxmlformats.org/officeDocument/2006/relationships/image" Target="../media/image229.png"/><Relationship Id="rId180" Type="http://schemas.openxmlformats.org/officeDocument/2006/relationships/customXml" Target="../ink/ink104.xml"/><Relationship Id="rId215" Type="http://schemas.openxmlformats.org/officeDocument/2006/relationships/image" Target="../media/image138.png"/><Relationship Id="rId236" Type="http://schemas.openxmlformats.org/officeDocument/2006/relationships/customXml" Target="../ink/ink132.xml"/><Relationship Id="rId257" Type="http://schemas.openxmlformats.org/officeDocument/2006/relationships/image" Target="../media/image159.png"/><Relationship Id="rId278" Type="http://schemas.openxmlformats.org/officeDocument/2006/relationships/customXml" Target="../ink/ink153.xml"/><Relationship Id="rId401" Type="http://schemas.openxmlformats.org/officeDocument/2006/relationships/image" Target="../media/image231.png"/><Relationship Id="rId303" Type="http://schemas.openxmlformats.org/officeDocument/2006/relationships/image" Target="../media/image182.png"/><Relationship Id="rId42" Type="http://schemas.openxmlformats.org/officeDocument/2006/relationships/customXml" Target="../ink/ink36.xml"/><Relationship Id="rId84" Type="http://schemas.openxmlformats.org/officeDocument/2006/relationships/customXml" Target="../ink/ink57.xml"/><Relationship Id="rId138" Type="http://schemas.openxmlformats.org/officeDocument/2006/relationships/customXml" Target="../ink/ink84.xml"/><Relationship Id="rId345" Type="http://schemas.openxmlformats.org/officeDocument/2006/relationships/image" Target="../media/image203.png"/><Relationship Id="rId387" Type="http://schemas.openxmlformats.org/officeDocument/2006/relationships/image" Target="../media/image224.png"/><Relationship Id="rId191" Type="http://schemas.openxmlformats.org/officeDocument/2006/relationships/image" Target="../media/image126.png"/><Relationship Id="rId205" Type="http://schemas.openxmlformats.org/officeDocument/2006/relationships/image" Target="../media/image133.png"/><Relationship Id="rId247" Type="http://schemas.openxmlformats.org/officeDocument/2006/relationships/image" Target="../media/image154.png"/><Relationship Id="rId412" Type="http://schemas.openxmlformats.org/officeDocument/2006/relationships/customXml" Target="../ink/ink220.xml"/><Relationship Id="rId107" Type="http://schemas.openxmlformats.org/officeDocument/2006/relationships/image" Target="../media/image84.png"/><Relationship Id="rId289" Type="http://schemas.openxmlformats.org/officeDocument/2006/relationships/image" Target="../media/image175.png"/><Relationship Id="rId11" Type="http://schemas.openxmlformats.org/officeDocument/2006/relationships/image" Target="../media/image36.png"/><Relationship Id="rId53" Type="http://schemas.openxmlformats.org/officeDocument/2006/relationships/image" Target="../media/image57.png"/><Relationship Id="rId314" Type="http://schemas.openxmlformats.org/officeDocument/2006/relationships/customXml" Target="../ink/ink171.xml"/><Relationship Id="rId356" Type="http://schemas.openxmlformats.org/officeDocument/2006/relationships/customXml" Target="../ink/ink192.xml"/><Relationship Id="rId398" Type="http://schemas.openxmlformats.org/officeDocument/2006/relationships/customXml" Target="../ink/ink213.xml"/><Relationship Id="rId95" Type="http://schemas.openxmlformats.org/officeDocument/2006/relationships/image" Target="../media/image78.png"/><Relationship Id="rId160" Type="http://schemas.openxmlformats.org/officeDocument/2006/relationships/customXml" Target="../ink/ink94.xml"/><Relationship Id="rId216" Type="http://schemas.openxmlformats.org/officeDocument/2006/relationships/customXml" Target="../ink/ink122.xml"/><Relationship Id="rId258" Type="http://schemas.openxmlformats.org/officeDocument/2006/relationships/customXml" Target="../ink/ink143.xml"/><Relationship Id="rId22" Type="http://schemas.openxmlformats.org/officeDocument/2006/relationships/customXml" Target="../ink/ink26.xml"/><Relationship Id="rId64" Type="http://schemas.openxmlformats.org/officeDocument/2006/relationships/customXml" Target="../ink/ink47.xml"/><Relationship Id="rId118" Type="http://schemas.openxmlformats.org/officeDocument/2006/relationships/customXml" Target="../ink/ink74.xml"/><Relationship Id="rId325" Type="http://schemas.openxmlformats.org/officeDocument/2006/relationships/image" Target="../media/image193.png"/><Relationship Id="rId367" Type="http://schemas.openxmlformats.org/officeDocument/2006/relationships/image" Target="../media/image214.png"/><Relationship Id="rId171" Type="http://schemas.openxmlformats.org/officeDocument/2006/relationships/image" Target="../media/image116.png"/><Relationship Id="rId227" Type="http://schemas.openxmlformats.org/officeDocument/2006/relationships/image" Target="../media/image144.png"/><Relationship Id="rId269" Type="http://schemas.openxmlformats.org/officeDocument/2006/relationships/image" Target="../media/image165.png"/><Relationship Id="rId33" Type="http://schemas.openxmlformats.org/officeDocument/2006/relationships/image" Target="../media/image47.png"/><Relationship Id="rId129" Type="http://schemas.openxmlformats.org/officeDocument/2006/relationships/image" Target="../media/image95.png"/><Relationship Id="rId280" Type="http://schemas.openxmlformats.org/officeDocument/2006/relationships/customXml" Target="../ink/ink154.xml"/><Relationship Id="rId336" Type="http://schemas.openxmlformats.org/officeDocument/2006/relationships/customXml" Target="../ink/ink182.xml"/><Relationship Id="rId75" Type="http://schemas.openxmlformats.org/officeDocument/2006/relationships/image" Target="../media/image68.png"/><Relationship Id="rId140" Type="http://schemas.openxmlformats.org/officeDocument/2006/relationships/customXml" Target="../ink/ink85.xml"/><Relationship Id="rId182" Type="http://schemas.openxmlformats.org/officeDocument/2006/relationships/customXml" Target="../ink/ink105.xml"/><Relationship Id="rId378" Type="http://schemas.openxmlformats.org/officeDocument/2006/relationships/customXml" Target="../ink/ink203.xml"/><Relationship Id="rId403" Type="http://schemas.openxmlformats.org/officeDocument/2006/relationships/image" Target="../media/image232.png"/><Relationship Id="rId238" Type="http://schemas.openxmlformats.org/officeDocument/2006/relationships/customXml" Target="../ink/ink133.xml"/><Relationship Id="rId291" Type="http://schemas.openxmlformats.org/officeDocument/2006/relationships/image" Target="../media/image176.png"/><Relationship Id="rId305" Type="http://schemas.openxmlformats.org/officeDocument/2006/relationships/image" Target="../media/image183.png"/><Relationship Id="rId347" Type="http://schemas.openxmlformats.org/officeDocument/2006/relationships/image" Target="../media/image204.png"/><Relationship Id="rId44" Type="http://schemas.openxmlformats.org/officeDocument/2006/relationships/customXml" Target="../ink/ink37.xml"/><Relationship Id="rId86" Type="http://schemas.openxmlformats.org/officeDocument/2006/relationships/customXml" Target="../ink/ink58.xml"/><Relationship Id="rId151" Type="http://schemas.openxmlformats.org/officeDocument/2006/relationships/image" Target="../media/image106.png"/><Relationship Id="rId389" Type="http://schemas.openxmlformats.org/officeDocument/2006/relationships/image" Target="../media/image225.png"/><Relationship Id="rId193" Type="http://schemas.openxmlformats.org/officeDocument/2006/relationships/image" Target="../media/image127.png"/><Relationship Id="rId207" Type="http://schemas.openxmlformats.org/officeDocument/2006/relationships/image" Target="../media/image134.png"/><Relationship Id="rId249" Type="http://schemas.openxmlformats.org/officeDocument/2006/relationships/image" Target="../media/image155.png"/><Relationship Id="rId13" Type="http://schemas.openxmlformats.org/officeDocument/2006/relationships/image" Target="../media/image37.png"/><Relationship Id="rId109" Type="http://schemas.openxmlformats.org/officeDocument/2006/relationships/image" Target="../media/image85.png"/><Relationship Id="rId260" Type="http://schemas.openxmlformats.org/officeDocument/2006/relationships/customXml" Target="../ink/ink144.xml"/><Relationship Id="rId316" Type="http://schemas.openxmlformats.org/officeDocument/2006/relationships/customXml" Target="../ink/ink172.xml"/><Relationship Id="rId55" Type="http://schemas.openxmlformats.org/officeDocument/2006/relationships/image" Target="../media/image58.png"/><Relationship Id="rId97" Type="http://schemas.openxmlformats.org/officeDocument/2006/relationships/image" Target="../media/image79.png"/><Relationship Id="rId120" Type="http://schemas.openxmlformats.org/officeDocument/2006/relationships/customXml" Target="../ink/ink75.xml"/><Relationship Id="rId358" Type="http://schemas.openxmlformats.org/officeDocument/2006/relationships/customXml" Target="../ink/ink193.xml"/><Relationship Id="rId162" Type="http://schemas.openxmlformats.org/officeDocument/2006/relationships/customXml" Target="../ink/ink95.xml"/><Relationship Id="rId218" Type="http://schemas.openxmlformats.org/officeDocument/2006/relationships/customXml" Target="../ink/ink123.xml"/><Relationship Id="rId271" Type="http://schemas.openxmlformats.org/officeDocument/2006/relationships/image" Target="../media/image166.png"/><Relationship Id="rId24" Type="http://schemas.openxmlformats.org/officeDocument/2006/relationships/customXml" Target="../ink/ink27.xml"/><Relationship Id="rId66" Type="http://schemas.openxmlformats.org/officeDocument/2006/relationships/customXml" Target="../ink/ink48.xml"/><Relationship Id="rId131" Type="http://schemas.openxmlformats.org/officeDocument/2006/relationships/image" Target="../media/image96.png"/><Relationship Id="rId327" Type="http://schemas.openxmlformats.org/officeDocument/2006/relationships/image" Target="../media/image194.png"/><Relationship Id="rId369" Type="http://schemas.openxmlformats.org/officeDocument/2006/relationships/image" Target="../media/image215.png"/><Relationship Id="rId173" Type="http://schemas.openxmlformats.org/officeDocument/2006/relationships/image" Target="../media/image117.png"/><Relationship Id="rId229" Type="http://schemas.openxmlformats.org/officeDocument/2006/relationships/image" Target="../media/image145.png"/><Relationship Id="rId380" Type="http://schemas.openxmlformats.org/officeDocument/2006/relationships/customXml" Target="../ink/ink204.xml"/><Relationship Id="rId240" Type="http://schemas.openxmlformats.org/officeDocument/2006/relationships/customXml" Target="../ink/ink134.xml"/><Relationship Id="rId35" Type="http://schemas.openxmlformats.org/officeDocument/2006/relationships/image" Target="../media/image48.png"/><Relationship Id="rId77" Type="http://schemas.openxmlformats.org/officeDocument/2006/relationships/image" Target="../media/image69.png"/><Relationship Id="rId100" Type="http://schemas.openxmlformats.org/officeDocument/2006/relationships/customXml" Target="../ink/ink65.xml"/><Relationship Id="rId282" Type="http://schemas.openxmlformats.org/officeDocument/2006/relationships/customXml" Target="../ink/ink155.xml"/><Relationship Id="rId338" Type="http://schemas.openxmlformats.org/officeDocument/2006/relationships/customXml" Target="../ink/ink183.xml"/><Relationship Id="rId8" Type="http://schemas.openxmlformats.org/officeDocument/2006/relationships/customXml" Target="../ink/ink19.xml"/><Relationship Id="rId142" Type="http://schemas.openxmlformats.org/officeDocument/2006/relationships/customXml" Target="../ink/ink86.xml"/><Relationship Id="rId184" Type="http://schemas.openxmlformats.org/officeDocument/2006/relationships/customXml" Target="../ink/ink106.xml"/><Relationship Id="rId391" Type="http://schemas.openxmlformats.org/officeDocument/2006/relationships/image" Target="../media/image226.png"/><Relationship Id="rId405" Type="http://schemas.openxmlformats.org/officeDocument/2006/relationships/image" Target="../media/image233.png"/><Relationship Id="rId251" Type="http://schemas.openxmlformats.org/officeDocument/2006/relationships/image" Target="../media/image156.png"/><Relationship Id="rId46" Type="http://schemas.openxmlformats.org/officeDocument/2006/relationships/customXml" Target="../ink/ink38.xml"/><Relationship Id="rId293" Type="http://schemas.openxmlformats.org/officeDocument/2006/relationships/image" Target="../media/image177.png"/><Relationship Id="rId307" Type="http://schemas.openxmlformats.org/officeDocument/2006/relationships/image" Target="../media/image184.png"/><Relationship Id="rId349" Type="http://schemas.openxmlformats.org/officeDocument/2006/relationships/image" Target="../media/image205.png"/><Relationship Id="rId88" Type="http://schemas.openxmlformats.org/officeDocument/2006/relationships/customXml" Target="../ink/ink59.xml"/><Relationship Id="rId111" Type="http://schemas.openxmlformats.org/officeDocument/2006/relationships/image" Target="../media/image86.png"/><Relationship Id="rId153" Type="http://schemas.openxmlformats.org/officeDocument/2006/relationships/image" Target="../media/image107.png"/><Relationship Id="rId195" Type="http://schemas.openxmlformats.org/officeDocument/2006/relationships/image" Target="../media/image128.png"/><Relationship Id="rId209" Type="http://schemas.openxmlformats.org/officeDocument/2006/relationships/image" Target="../media/image135.png"/><Relationship Id="rId360" Type="http://schemas.openxmlformats.org/officeDocument/2006/relationships/customXml" Target="../ink/ink194.xml"/><Relationship Id="rId416" Type="http://schemas.openxmlformats.org/officeDocument/2006/relationships/image" Target="../media/image4.png"/><Relationship Id="rId220" Type="http://schemas.openxmlformats.org/officeDocument/2006/relationships/customXml" Target="../ink/ink124.xml"/><Relationship Id="rId15" Type="http://schemas.openxmlformats.org/officeDocument/2006/relationships/image" Target="../media/image38.png"/><Relationship Id="rId57" Type="http://schemas.openxmlformats.org/officeDocument/2006/relationships/image" Target="../media/image59.png"/><Relationship Id="rId262" Type="http://schemas.openxmlformats.org/officeDocument/2006/relationships/customXml" Target="../ink/ink145.xml"/><Relationship Id="rId318" Type="http://schemas.openxmlformats.org/officeDocument/2006/relationships/customXml" Target="../ink/ink173.xml"/><Relationship Id="rId99" Type="http://schemas.openxmlformats.org/officeDocument/2006/relationships/image" Target="../media/image80.png"/><Relationship Id="rId122" Type="http://schemas.openxmlformats.org/officeDocument/2006/relationships/customXml" Target="../ink/ink76.xml"/><Relationship Id="rId164" Type="http://schemas.openxmlformats.org/officeDocument/2006/relationships/customXml" Target="../ink/ink96.xml"/><Relationship Id="rId371" Type="http://schemas.openxmlformats.org/officeDocument/2006/relationships/image" Target="../media/image216.png"/><Relationship Id="rId26" Type="http://schemas.openxmlformats.org/officeDocument/2006/relationships/customXml" Target="../ink/ink28.xml"/><Relationship Id="rId231" Type="http://schemas.openxmlformats.org/officeDocument/2006/relationships/image" Target="../media/image146.png"/><Relationship Id="rId273" Type="http://schemas.openxmlformats.org/officeDocument/2006/relationships/image" Target="../media/image167.png"/><Relationship Id="rId329" Type="http://schemas.openxmlformats.org/officeDocument/2006/relationships/image" Target="../media/image195.png"/><Relationship Id="rId68" Type="http://schemas.openxmlformats.org/officeDocument/2006/relationships/customXml" Target="../ink/ink49.xml"/><Relationship Id="rId133" Type="http://schemas.openxmlformats.org/officeDocument/2006/relationships/image" Target="../media/image97.png"/><Relationship Id="rId175" Type="http://schemas.openxmlformats.org/officeDocument/2006/relationships/image" Target="../media/image118.png"/><Relationship Id="rId340" Type="http://schemas.openxmlformats.org/officeDocument/2006/relationships/customXml" Target="../ink/ink184.xml"/><Relationship Id="rId200" Type="http://schemas.openxmlformats.org/officeDocument/2006/relationships/customXml" Target="../ink/ink114.xml"/><Relationship Id="rId382" Type="http://schemas.openxmlformats.org/officeDocument/2006/relationships/customXml" Target="../ink/ink205.xml"/><Relationship Id="rId242" Type="http://schemas.openxmlformats.org/officeDocument/2006/relationships/customXml" Target="../ink/ink135.xml"/><Relationship Id="rId284" Type="http://schemas.openxmlformats.org/officeDocument/2006/relationships/customXml" Target="../ink/ink156.xml"/><Relationship Id="rId37" Type="http://schemas.openxmlformats.org/officeDocument/2006/relationships/image" Target="../media/image49.png"/><Relationship Id="rId79" Type="http://schemas.openxmlformats.org/officeDocument/2006/relationships/image" Target="../media/image70.png"/><Relationship Id="rId102" Type="http://schemas.openxmlformats.org/officeDocument/2006/relationships/customXml" Target="../ink/ink66.xml"/><Relationship Id="rId144" Type="http://schemas.openxmlformats.org/officeDocument/2006/relationships/customXml" Target="../ink/ink87.xml"/><Relationship Id="rId90" Type="http://schemas.openxmlformats.org/officeDocument/2006/relationships/customXml" Target="../ink/ink60.xml"/><Relationship Id="rId186" Type="http://schemas.openxmlformats.org/officeDocument/2006/relationships/customXml" Target="../ink/ink107.xml"/><Relationship Id="rId351" Type="http://schemas.openxmlformats.org/officeDocument/2006/relationships/image" Target="../media/image206.png"/><Relationship Id="rId393" Type="http://schemas.openxmlformats.org/officeDocument/2006/relationships/image" Target="../media/image227.png"/><Relationship Id="rId407" Type="http://schemas.openxmlformats.org/officeDocument/2006/relationships/image" Target="../media/image23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customXml" Target="../ink/ink227.xml"/><Relationship Id="rId26" Type="http://schemas.openxmlformats.org/officeDocument/2006/relationships/customXml" Target="../ink/ink231.xml"/><Relationship Id="rId39" Type="http://schemas.openxmlformats.org/officeDocument/2006/relationships/image" Target="../media/image253.png"/><Relationship Id="rId21" Type="http://schemas.openxmlformats.org/officeDocument/2006/relationships/image" Target="../media/image244.png"/><Relationship Id="rId34" Type="http://schemas.openxmlformats.org/officeDocument/2006/relationships/customXml" Target="../ink/ink235.xml"/><Relationship Id="rId7" Type="http://schemas.openxmlformats.org/officeDocument/2006/relationships/image" Target="../media/image2370.png"/><Relationship Id="rId12" Type="http://schemas.openxmlformats.org/officeDocument/2006/relationships/customXml" Target="../ink/ink224.xml"/><Relationship Id="rId17" Type="http://schemas.openxmlformats.org/officeDocument/2006/relationships/image" Target="../media/image242.png"/><Relationship Id="rId25" Type="http://schemas.openxmlformats.org/officeDocument/2006/relationships/image" Target="../media/image246.png"/><Relationship Id="rId33" Type="http://schemas.openxmlformats.org/officeDocument/2006/relationships/image" Target="../media/image250.png"/><Relationship Id="rId38" Type="http://schemas.openxmlformats.org/officeDocument/2006/relationships/customXml" Target="../ink/ink237.xml"/><Relationship Id="rId2" Type="http://schemas.openxmlformats.org/officeDocument/2006/relationships/customXml" Target="../ink/ink221.xml"/><Relationship Id="rId16" Type="http://schemas.openxmlformats.org/officeDocument/2006/relationships/customXml" Target="../ink/ink226.xml"/><Relationship Id="rId20" Type="http://schemas.openxmlformats.org/officeDocument/2006/relationships/customXml" Target="../ink/ink228.xml"/><Relationship Id="rId29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9.png"/><Relationship Id="rId24" Type="http://schemas.openxmlformats.org/officeDocument/2006/relationships/customXml" Target="../ink/ink230.xml"/><Relationship Id="rId32" Type="http://schemas.openxmlformats.org/officeDocument/2006/relationships/customXml" Target="../ink/ink234.xml"/><Relationship Id="rId37" Type="http://schemas.openxmlformats.org/officeDocument/2006/relationships/image" Target="../media/image252.png"/><Relationship Id="rId15" Type="http://schemas.openxmlformats.org/officeDocument/2006/relationships/image" Target="../media/image241.png"/><Relationship Id="rId23" Type="http://schemas.openxmlformats.org/officeDocument/2006/relationships/image" Target="../media/image245.png"/><Relationship Id="rId28" Type="http://schemas.openxmlformats.org/officeDocument/2006/relationships/customXml" Target="../ink/ink232.xml"/><Relationship Id="rId36" Type="http://schemas.openxmlformats.org/officeDocument/2006/relationships/customXml" Target="../ink/ink236.xml"/><Relationship Id="rId10" Type="http://schemas.openxmlformats.org/officeDocument/2006/relationships/customXml" Target="../ink/ink223.xml"/><Relationship Id="rId19" Type="http://schemas.openxmlformats.org/officeDocument/2006/relationships/image" Target="../media/image243.png"/><Relationship Id="rId31" Type="http://schemas.openxmlformats.org/officeDocument/2006/relationships/image" Target="../media/image249.png"/><Relationship Id="rId9" Type="http://schemas.openxmlformats.org/officeDocument/2006/relationships/image" Target="../media/image238.png"/><Relationship Id="rId14" Type="http://schemas.openxmlformats.org/officeDocument/2006/relationships/customXml" Target="../ink/ink225.xml"/><Relationship Id="rId22" Type="http://schemas.openxmlformats.org/officeDocument/2006/relationships/customXml" Target="../ink/ink229.xml"/><Relationship Id="rId27" Type="http://schemas.openxmlformats.org/officeDocument/2006/relationships/image" Target="../media/image247.png"/><Relationship Id="rId30" Type="http://schemas.openxmlformats.org/officeDocument/2006/relationships/customXml" Target="../ink/ink233.xml"/><Relationship Id="rId35" Type="http://schemas.openxmlformats.org/officeDocument/2006/relationships/image" Target="../media/image251.png"/><Relationship Id="rId8" Type="http://schemas.openxmlformats.org/officeDocument/2006/relationships/customXml" Target="../ink/ink2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24510" y="2271724"/>
            <a:ext cx="100624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The Euclidean Algorithm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D01E23-90A8-44DD-B176-497B0E5437EC}"/>
                  </a:ext>
                </a:extLst>
              </p14:cNvPr>
              <p14:cNvContentPartPr/>
              <p14:nvPr/>
            </p14:nvContentPartPr>
            <p14:xfrm>
              <a:off x="873093" y="512988"/>
              <a:ext cx="36000" cy="17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D01E23-90A8-44DD-B176-497B0E5437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093" y="495348"/>
                <a:ext cx="716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16AC17-3BEA-4FB3-91B2-392456D16D91}"/>
                  </a:ext>
                </a:extLst>
              </p14:cNvPr>
              <p14:cNvContentPartPr/>
              <p14:nvPr/>
            </p14:nvContentPartPr>
            <p14:xfrm>
              <a:off x="861213" y="430548"/>
              <a:ext cx="12240" cy="2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16AC17-3BEA-4FB3-91B2-392456D16D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213" y="412548"/>
                <a:ext cx="478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20B66F-05F2-49CE-91BB-63A2DF70052C}"/>
                  </a:ext>
                </a:extLst>
              </p14:cNvPr>
              <p14:cNvContentPartPr/>
              <p14:nvPr/>
            </p14:nvContentPartPr>
            <p14:xfrm>
              <a:off x="489333" y="306708"/>
              <a:ext cx="242280" cy="36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20B66F-05F2-49CE-91BB-63A2DF7005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693" y="288708"/>
                <a:ext cx="2779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317345A-4EAB-4C93-B330-3E371D467A36}"/>
                  </a:ext>
                </a:extLst>
              </p14:cNvPr>
              <p14:cNvContentPartPr/>
              <p14:nvPr/>
            </p14:nvContentPartPr>
            <p14:xfrm>
              <a:off x="1037973" y="501108"/>
              <a:ext cx="283680" cy="20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317345A-4EAB-4C93-B330-3E371D467A3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0333" y="483468"/>
                <a:ext cx="319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C0B6088-F118-41D7-9B78-9BBF44547BB1}"/>
                  </a:ext>
                </a:extLst>
              </p14:cNvPr>
              <p14:cNvContentPartPr/>
              <p14:nvPr/>
            </p14:nvContentPartPr>
            <p14:xfrm>
              <a:off x="1468173" y="325068"/>
              <a:ext cx="136440" cy="39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C0B6088-F118-41D7-9B78-9BBF44547B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50220" y="307428"/>
                <a:ext cx="171986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A1EC7A8-5493-4005-BA98-654BEBFFF370}"/>
                  </a:ext>
                </a:extLst>
              </p14:cNvPr>
              <p14:cNvContentPartPr/>
              <p14:nvPr/>
            </p14:nvContentPartPr>
            <p14:xfrm>
              <a:off x="2017173" y="518748"/>
              <a:ext cx="284040" cy="448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A1EC7A8-5493-4005-BA98-654BEBFFF3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9533" y="501108"/>
                <a:ext cx="3196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C78656-5FC3-474E-ACD5-9E40D8701E94}"/>
                  </a:ext>
                </a:extLst>
              </p14:cNvPr>
              <p14:cNvContentPartPr/>
              <p14:nvPr/>
            </p14:nvContentPartPr>
            <p14:xfrm>
              <a:off x="2400933" y="572028"/>
              <a:ext cx="242280" cy="195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C78656-5FC3-474E-ACD5-9E40D8701E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2933" y="554388"/>
                <a:ext cx="2779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2B7A98-D947-496A-8AAF-BB9CA9BCB0A3}"/>
                  </a:ext>
                </a:extLst>
              </p14:cNvPr>
              <p14:cNvContentPartPr/>
              <p14:nvPr/>
            </p14:nvContentPartPr>
            <p14:xfrm>
              <a:off x="3362493" y="289068"/>
              <a:ext cx="177480" cy="549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2B7A98-D947-496A-8AAF-BB9CA9BCB0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4493" y="271068"/>
                <a:ext cx="2131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A4FF77-FB37-45BD-85AE-C38BED61C9AD}"/>
                  </a:ext>
                </a:extLst>
              </p14:cNvPr>
              <p14:cNvContentPartPr/>
              <p14:nvPr/>
            </p14:nvContentPartPr>
            <p14:xfrm>
              <a:off x="2801253" y="383388"/>
              <a:ext cx="225720" cy="39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A4FF77-FB37-45BD-85AE-C38BED61C9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83613" y="365404"/>
                <a:ext cx="261360" cy="431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FB915B-FDC4-414E-95D1-5CD3851B2877}"/>
                  </a:ext>
                </a:extLst>
              </p14:cNvPr>
              <p14:cNvContentPartPr/>
              <p14:nvPr/>
            </p14:nvContentPartPr>
            <p14:xfrm>
              <a:off x="3798813" y="376908"/>
              <a:ext cx="295560" cy="378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FB915B-FDC4-414E-95D1-5CD3851B28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1173" y="358908"/>
                <a:ext cx="331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754B1D-E321-4846-8D3B-AAE9DE9731AB}"/>
                  </a:ext>
                </a:extLst>
              </p14:cNvPr>
              <p14:cNvContentPartPr/>
              <p14:nvPr/>
            </p14:nvContentPartPr>
            <p14:xfrm>
              <a:off x="4235133" y="359268"/>
              <a:ext cx="289800" cy="390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754B1D-E321-4846-8D3B-AAE9DE9731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17493" y="341628"/>
                <a:ext cx="3254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81D178-2E9D-4658-B9DA-D3E0176B539B}"/>
                  </a:ext>
                </a:extLst>
              </p14:cNvPr>
              <p14:cNvContentPartPr/>
              <p14:nvPr/>
            </p14:nvContentPartPr>
            <p14:xfrm>
              <a:off x="4695573" y="341988"/>
              <a:ext cx="283680" cy="419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81D178-2E9D-4658-B9DA-D3E0176B53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7573" y="323988"/>
                <a:ext cx="3193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0185F-89DF-4C1D-8276-0C8CEB8FE49C}"/>
                  </a:ext>
                </a:extLst>
              </p14:cNvPr>
              <p14:cNvContentPartPr/>
              <p14:nvPr/>
            </p14:nvContentPartPr>
            <p14:xfrm>
              <a:off x="5256093" y="796308"/>
              <a:ext cx="24120" cy="189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0185F-89DF-4C1D-8276-0C8CEB8FE49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38453" y="778308"/>
                <a:ext cx="597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E522FB-D7BB-40A1-BD73-C73012B5469B}"/>
                  </a:ext>
                </a:extLst>
              </p14:cNvPr>
              <p14:cNvContentPartPr/>
              <p14:nvPr/>
            </p14:nvContentPartPr>
            <p14:xfrm>
              <a:off x="5639493" y="353148"/>
              <a:ext cx="271800" cy="420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E522FB-D7BB-40A1-BD73-C73012B546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21853" y="335148"/>
                <a:ext cx="3074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FAE8F9-ED0C-463A-8671-88E64AF27A56}"/>
                  </a:ext>
                </a:extLst>
              </p14:cNvPr>
              <p14:cNvContentPartPr/>
              <p14:nvPr/>
            </p14:nvContentPartPr>
            <p14:xfrm>
              <a:off x="6093813" y="377268"/>
              <a:ext cx="53280" cy="380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FAE8F9-ED0C-463A-8671-88E64AF27A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76173" y="359628"/>
                <a:ext cx="889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6DBDF62-1F67-4F85-AADB-24088CE739A2}"/>
                  </a:ext>
                </a:extLst>
              </p14:cNvPr>
              <p14:cNvContentPartPr/>
              <p14:nvPr/>
            </p14:nvContentPartPr>
            <p14:xfrm>
              <a:off x="7161573" y="737268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6DBDF62-1F67-4F85-AADB-24088CE739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43933" y="71926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C88D93D-C872-4C15-8E36-4CF079812E06}"/>
                  </a:ext>
                </a:extLst>
              </p14:cNvPr>
              <p14:cNvContentPartPr/>
              <p14:nvPr/>
            </p14:nvContentPartPr>
            <p14:xfrm>
              <a:off x="6353373" y="289068"/>
              <a:ext cx="567000" cy="478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C88D93D-C872-4C15-8E36-4CF079812E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35722" y="271068"/>
                <a:ext cx="602663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69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0E6EFD-B876-4054-BA86-7DFBE3805EDD}"/>
                  </a:ext>
                </a:extLst>
              </p14:cNvPr>
              <p14:cNvContentPartPr/>
              <p14:nvPr/>
            </p14:nvContentPartPr>
            <p14:xfrm>
              <a:off x="442533" y="294503"/>
              <a:ext cx="6260040" cy="632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0E6EFD-B876-4054-BA86-7DFBE3805E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33" y="276503"/>
                <a:ext cx="62956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8E2A79-976C-4731-8AB5-DEA300A2B22E}"/>
                  </a:ext>
                </a:extLst>
              </p14:cNvPr>
              <p14:cNvContentPartPr/>
              <p14:nvPr/>
            </p14:nvContentPartPr>
            <p14:xfrm>
              <a:off x="483573" y="990743"/>
              <a:ext cx="6188760" cy="41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8E2A79-976C-4731-8AB5-DEA300A2B2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573" y="973103"/>
                <a:ext cx="62244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B9547F0-2B9B-4E3A-961B-E0F9D5F68029}"/>
                  </a:ext>
                </a:extLst>
              </p14:cNvPr>
              <p14:cNvContentPartPr/>
              <p14:nvPr/>
            </p14:nvContentPartPr>
            <p14:xfrm>
              <a:off x="1592373" y="1403303"/>
              <a:ext cx="195120" cy="149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B9547F0-2B9B-4E3A-961B-E0F9D5F680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74733" y="1385303"/>
                <a:ext cx="230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1B854BD-E6D4-4FE0-B54F-25E2AF37C2D5}"/>
                  </a:ext>
                </a:extLst>
              </p14:cNvPr>
              <p14:cNvContentPartPr/>
              <p14:nvPr/>
            </p14:nvContentPartPr>
            <p14:xfrm>
              <a:off x="3391653" y="1368383"/>
              <a:ext cx="224640" cy="159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1B854BD-E6D4-4FE0-B54F-25E2AF37C2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4013" y="1350743"/>
                <a:ext cx="260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EB892DA-F295-4597-8C86-627BF23E82D2}"/>
                  </a:ext>
                </a:extLst>
              </p14:cNvPr>
              <p14:cNvContentPartPr/>
              <p14:nvPr/>
            </p14:nvContentPartPr>
            <p14:xfrm>
              <a:off x="2300493" y="1262183"/>
              <a:ext cx="897480" cy="413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EB892DA-F295-4597-8C86-627BF23E82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2846" y="1244543"/>
                <a:ext cx="933134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5926926-3D1E-4251-B8C1-132390318DEA}"/>
                  </a:ext>
                </a:extLst>
              </p14:cNvPr>
              <p14:cNvContentPartPr/>
              <p14:nvPr/>
            </p14:nvContentPartPr>
            <p14:xfrm>
              <a:off x="1958493" y="1392143"/>
              <a:ext cx="124200" cy="71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5926926-3D1E-4251-B8C1-132390318D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0493" y="1374143"/>
                <a:ext cx="1598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71AFEEE-9743-4A36-B166-522230F5D0F2}"/>
                  </a:ext>
                </a:extLst>
              </p14:cNvPr>
              <p14:cNvContentPartPr/>
              <p14:nvPr/>
            </p14:nvContentPartPr>
            <p14:xfrm>
              <a:off x="619293" y="1291703"/>
              <a:ext cx="743400" cy="301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71AFEEE-9743-4A36-B166-522230F5D0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1302" y="1274063"/>
                <a:ext cx="779023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505896A-E136-4164-AB33-C5F68F3EF9F9}"/>
                  </a:ext>
                </a:extLst>
              </p14:cNvPr>
              <p14:cNvContentPartPr/>
              <p14:nvPr/>
            </p14:nvContentPartPr>
            <p14:xfrm>
              <a:off x="5970333" y="1421303"/>
              <a:ext cx="171000" cy="136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505896A-E136-4164-AB33-C5F68F3EF9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52333" y="1403663"/>
                <a:ext cx="206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3543609-51A1-4DD0-ABDA-1DC156D3A522}"/>
                  </a:ext>
                </a:extLst>
              </p14:cNvPr>
              <p14:cNvContentPartPr/>
              <p14:nvPr/>
            </p14:nvContentPartPr>
            <p14:xfrm>
              <a:off x="6264813" y="1533623"/>
              <a:ext cx="47520" cy="141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3543609-51A1-4DD0-ABDA-1DC156D3A5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47173" y="1515983"/>
                <a:ext cx="83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A58D273-4EE3-4AB6-A4FE-41B5332D3C12}"/>
                  </a:ext>
                </a:extLst>
              </p14:cNvPr>
              <p14:cNvContentPartPr/>
              <p14:nvPr/>
            </p14:nvContentPartPr>
            <p14:xfrm>
              <a:off x="6459573" y="1274063"/>
              <a:ext cx="195120" cy="295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A58D273-4EE3-4AB6-A4FE-41B5332D3C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1933" y="1256423"/>
                <a:ext cx="2307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21702B8-4AB7-472E-97FF-45AFD8DB913F}"/>
                  </a:ext>
                </a:extLst>
              </p14:cNvPr>
              <p14:cNvContentPartPr/>
              <p14:nvPr/>
            </p14:nvContentPartPr>
            <p14:xfrm>
              <a:off x="6807693" y="1521743"/>
              <a:ext cx="12240" cy="136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21702B8-4AB7-472E-97FF-45AFD8DB91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89693" y="1504103"/>
                <a:ext cx="47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88D6339-E87A-417B-B377-C4DDAF04BD8D}"/>
                  </a:ext>
                </a:extLst>
              </p14:cNvPr>
              <p14:cNvContentPartPr/>
              <p14:nvPr/>
            </p14:nvContentPartPr>
            <p14:xfrm>
              <a:off x="7043133" y="1415183"/>
              <a:ext cx="213480" cy="290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88D6339-E87A-417B-B377-C4DDAF04BD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25133" y="1397183"/>
                <a:ext cx="2491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FF7877-3B35-4198-8B76-B6B17B78C123}"/>
                  </a:ext>
                </a:extLst>
              </p14:cNvPr>
              <p14:cNvContentPartPr/>
              <p14:nvPr/>
            </p14:nvContentPartPr>
            <p14:xfrm>
              <a:off x="9161373" y="1510223"/>
              <a:ext cx="360" cy="6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FF7877-3B35-4198-8B76-B6B17B78C1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43733" y="1492223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6549BBE-299B-42F7-867B-42C32238F4DA}"/>
                  </a:ext>
                </a:extLst>
              </p14:cNvPr>
              <p14:cNvContentPartPr/>
              <p14:nvPr/>
            </p14:nvContentPartPr>
            <p14:xfrm>
              <a:off x="8630733" y="1185503"/>
              <a:ext cx="312840" cy="366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6549BBE-299B-42F7-867B-42C32238F4D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12754" y="1167846"/>
                <a:ext cx="348439" cy="402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023E598-8D1F-4BE2-B1B7-359EFF4D59FC}"/>
                  </a:ext>
                </a:extLst>
              </p14:cNvPr>
              <p14:cNvContentPartPr/>
              <p14:nvPr/>
            </p14:nvContentPartPr>
            <p14:xfrm>
              <a:off x="8063733" y="1244543"/>
              <a:ext cx="219240" cy="254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023E598-8D1F-4BE2-B1B7-359EFF4D59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45733" y="1226903"/>
                <a:ext cx="254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05C855B-9093-4267-9007-C2C7D8A5F63E}"/>
                  </a:ext>
                </a:extLst>
              </p14:cNvPr>
              <p14:cNvContentPartPr/>
              <p14:nvPr/>
            </p14:nvContentPartPr>
            <p14:xfrm>
              <a:off x="7485933" y="1379543"/>
              <a:ext cx="295560" cy="249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05C855B-9093-4267-9007-C2C7D8A5F6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68271" y="1361543"/>
                <a:ext cx="331243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A64E58F-2734-4B28-A6AA-A6F3E6A0FFD1}"/>
                  </a:ext>
                </a:extLst>
              </p14:cNvPr>
              <p14:cNvContentPartPr/>
              <p14:nvPr/>
            </p14:nvContentPartPr>
            <p14:xfrm>
              <a:off x="4176453" y="1327343"/>
              <a:ext cx="1451880" cy="248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A64E58F-2734-4B28-A6AA-A6F3E6A0FFD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58453" y="1309343"/>
                <a:ext cx="1487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A825588-913A-4095-8DEF-D5A4AA29732C}"/>
                  </a:ext>
                </a:extLst>
              </p14:cNvPr>
              <p14:cNvContentPartPr/>
              <p14:nvPr/>
            </p14:nvContentPartPr>
            <p14:xfrm>
              <a:off x="10247133" y="1380263"/>
              <a:ext cx="171360" cy="112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A825588-913A-4095-8DEF-D5A4AA2973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29133" y="1362623"/>
                <a:ext cx="207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4CD0CA9-1D2A-40A6-8748-5EAFE70E9811}"/>
                  </a:ext>
                </a:extLst>
              </p14:cNvPr>
              <p14:cNvContentPartPr/>
              <p14:nvPr/>
            </p14:nvContentPartPr>
            <p14:xfrm>
              <a:off x="10559253" y="1397903"/>
              <a:ext cx="196200" cy="118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4CD0CA9-1D2A-40A6-8748-5EAFE70E981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41613" y="1380263"/>
                <a:ext cx="231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48CD983-D924-4408-B4B2-7950088D26D0}"/>
                  </a:ext>
                </a:extLst>
              </p14:cNvPr>
              <p14:cNvContentPartPr/>
              <p14:nvPr/>
            </p14:nvContentPartPr>
            <p14:xfrm>
              <a:off x="9527133" y="1203143"/>
              <a:ext cx="501840" cy="283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48CD983-D924-4408-B4B2-7950088D26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09493" y="1185503"/>
                <a:ext cx="5374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8859435-4EED-44B7-9821-8D64365E4DC9}"/>
                  </a:ext>
                </a:extLst>
              </p14:cNvPr>
              <p14:cNvContentPartPr/>
              <p14:nvPr/>
            </p14:nvContentPartPr>
            <p14:xfrm>
              <a:off x="3874773" y="1923143"/>
              <a:ext cx="142920" cy="425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8859435-4EED-44B7-9821-8D64365E4DC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57133" y="1905143"/>
                <a:ext cx="17856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8AB855F-ABE5-4137-97B1-181EBC36E2CA}"/>
                  </a:ext>
                </a:extLst>
              </p14:cNvPr>
              <p14:cNvContentPartPr/>
              <p14:nvPr/>
            </p14:nvContentPartPr>
            <p14:xfrm>
              <a:off x="4164213" y="2112143"/>
              <a:ext cx="195840" cy="147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8AB855F-ABE5-4137-97B1-181EBC36E2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46213" y="2094143"/>
                <a:ext cx="2314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49520C8-B221-4189-91D4-80EF0A789B6B}"/>
                  </a:ext>
                </a:extLst>
              </p14:cNvPr>
              <p14:cNvContentPartPr/>
              <p14:nvPr/>
            </p14:nvContentPartPr>
            <p14:xfrm>
              <a:off x="4554093" y="2253263"/>
              <a:ext cx="12240" cy="141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9520C8-B221-4189-91D4-80EF0A789B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36453" y="2235623"/>
                <a:ext cx="47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93E6816-63F8-4047-B5E8-C9CAD9BC1E96}"/>
                  </a:ext>
                </a:extLst>
              </p14:cNvPr>
              <p14:cNvContentPartPr/>
              <p14:nvPr/>
            </p14:nvContentPartPr>
            <p14:xfrm>
              <a:off x="4719333" y="1970303"/>
              <a:ext cx="181440" cy="319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93E6816-63F8-4047-B5E8-C9CAD9BC1E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01333" y="1952303"/>
                <a:ext cx="2170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829664A-C6DA-4DC8-B848-7006633B8CEE}"/>
                  </a:ext>
                </a:extLst>
              </p14:cNvPr>
              <p14:cNvContentPartPr/>
              <p14:nvPr/>
            </p14:nvContentPartPr>
            <p14:xfrm>
              <a:off x="5102733" y="1911263"/>
              <a:ext cx="100800" cy="4546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829664A-C6DA-4DC8-B848-7006633B8CE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85093" y="1893263"/>
                <a:ext cx="1364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DFA41F3-0C2B-4157-BDA2-0EE256091845}"/>
                  </a:ext>
                </a:extLst>
              </p14:cNvPr>
              <p14:cNvContentPartPr/>
              <p14:nvPr/>
            </p14:nvContentPartPr>
            <p14:xfrm>
              <a:off x="5869173" y="2102423"/>
              <a:ext cx="167040" cy="345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DFA41F3-0C2B-4157-BDA2-0EE25609184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51173" y="2084783"/>
                <a:ext cx="202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E15FA3D-FB75-47C7-8C2B-5EC198A27E9B}"/>
                  </a:ext>
                </a:extLst>
              </p14:cNvPr>
              <p14:cNvContentPartPr/>
              <p14:nvPr/>
            </p14:nvContentPartPr>
            <p14:xfrm>
              <a:off x="6182013" y="2111783"/>
              <a:ext cx="101160" cy="151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E15FA3D-FB75-47C7-8C2B-5EC198A27E9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64013" y="2093783"/>
                <a:ext cx="136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DC3DCB1-AD85-4EC8-AE7A-F9D5E8F42592}"/>
                  </a:ext>
                </a:extLst>
              </p14:cNvPr>
              <p14:cNvContentPartPr/>
              <p14:nvPr/>
            </p14:nvContentPartPr>
            <p14:xfrm>
              <a:off x="6884373" y="1928903"/>
              <a:ext cx="136080" cy="401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DC3DCB1-AD85-4EC8-AE7A-F9D5E8F4259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66373" y="1910903"/>
                <a:ext cx="1717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7708A00-3E70-4068-96AE-5142B607E747}"/>
                  </a:ext>
                </a:extLst>
              </p14:cNvPr>
              <p14:cNvContentPartPr/>
              <p14:nvPr/>
            </p14:nvContentPartPr>
            <p14:xfrm>
              <a:off x="7232853" y="2141303"/>
              <a:ext cx="200520" cy="266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7708A00-3E70-4068-96AE-5142B607E74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214853" y="2123303"/>
                <a:ext cx="2361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524E8C1-6FAE-452B-83BB-8D3D5ACD9C7F}"/>
                  </a:ext>
                </a:extLst>
              </p14:cNvPr>
              <p14:cNvContentPartPr/>
              <p14:nvPr/>
            </p14:nvContentPartPr>
            <p14:xfrm>
              <a:off x="7604013" y="2247503"/>
              <a:ext cx="47520" cy="153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524E8C1-6FAE-452B-83BB-8D3D5ACD9C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86373" y="2229503"/>
                <a:ext cx="831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255AE92-E740-40AD-B7A2-82C0D88423CE}"/>
                  </a:ext>
                </a:extLst>
              </p14:cNvPr>
              <p14:cNvContentPartPr/>
              <p14:nvPr/>
            </p14:nvContentPartPr>
            <p14:xfrm>
              <a:off x="7851693" y="2070383"/>
              <a:ext cx="136080" cy="139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255AE92-E740-40AD-B7A2-82C0D88423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34053" y="2052743"/>
                <a:ext cx="171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0FCC94A-7F59-41FA-BA39-89C3E930F95F}"/>
                  </a:ext>
                </a:extLst>
              </p14:cNvPr>
              <p14:cNvContentPartPr/>
              <p14:nvPr/>
            </p14:nvContentPartPr>
            <p14:xfrm>
              <a:off x="8176413" y="1934663"/>
              <a:ext cx="77400" cy="378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0FCC94A-7F59-41FA-BA39-89C3E930F95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58413" y="1917023"/>
                <a:ext cx="1130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1B507D7-45AF-4447-A3D5-BDB140C73D85}"/>
                  </a:ext>
                </a:extLst>
              </p14:cNvPr>
              <p14:cNvContentPartPr/>
              <p14:nvPr/>
            </p14:nvContentPartPr>
            <p14:xfrm>
              <a:off x="6458853" y="1940783"/>
              <a:ext cx="154440" cy="318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1B507D7-45AF-4447-A3D5-BDB140C73D8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40853" y="1922783"/>
                <a:ext cx="190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E12E489-3F74-4454-BD38-DBE5C4635FBE}"/>
                  </a:ext>
                </a:extLst>
              </p14:cNvPr>
              <p14:cNvContentPartPr/>
              <p14:nvPr/>
            </p14:nvContentPartPr>
            <p14:xfrm>
              <a:off x="5450853" y="2147063"/>
              <a:ext cx="112680" cy="77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E12E489-3F74-4454-BD38-DBE5C4635FB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32795" y="2129341"/>
                <a:ext cx="148434" cy="113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0F9BF26-3EAA-4B52-903C-D67542F349EE}"/>
                  </a:ext>
                </a:extLst>
              </p14:cNvPr>
              <p14:cNvContentPartPr/>
              <p14:nvPr/>
            </p14:nvContentPartPr>
            <p14:xfrm>
              <a:off x="3467973" y="1987943"/>
              <a:ext cx="148680" cy="330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0F9BF26-3EAA-4B52-903C-D67542F349E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0290" y="1969943"/>
                <a:ext cx="184407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1AC04F4-A095-4D47-AA3F-4F0AC5E03CD5}"/>
                  </a:ext>
                </a:extLst>
              </p14:cNvPr>
              <p14:cNvContentPartPr/>
              <p14:nvPr/>
            </p14:nvContentPartPr>
            <p14:xfrm>
              <a:off x="2889813" y="2140583"/>
              <a:ext cx="431640" cy="396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1AC04F4-A095-4D47-AA3F-4F0AC5E03CD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71828" y="2122943"/>
                <a:ext cx="46725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411CF6E-0938-4960-85ED-5E7718E50394}"/>
                  </a:ext>
                </a:extLst>
              </p14:cNvPr>
              <p14:cNvContentPartPr/>
              <p14:nvPr/>
            </p14:nvContentPartPr>
            <p14:xfrm>
              <a:off x="2672013" y="2819543"/>
              <a:ext cx="1027800" cy="2422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411CF6E-0938-4960-85ED-5E7718E503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54367" y="2801877"/>
                <a:ext cx="1063452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D335796-1B1A-4389-B523-BA95E17FBE21}"/>
                  </a:ext>
                </a:extLst>
              </p14:cNvPr>
              <p14:cNvContentPartPr/>
              <p14:nvPr/>
            </p14:nvContentPartPr>
            <p14:xfrm>
              <a:off x="1899453" y="2914223"/>
              <a:ext cx="573480" cy="1594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D335796-1B1A-4389-B523-BA95E17FBE2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81453" y="2896223"/>
                <a:ext cx="609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B16BFA5-A256-454A-A197-C8AC683845D7}"/>
                  </a:ext>
                </a:extLst>
              </p14:cNvPr>
              <p14:cNvContentPartPr/>
              <p14:nvPr/>
            </p14:nvContentPartPr>
            <p14:xfrm>
              <a:off x="1144173" y="2901983"/>
              <a:ext cx="507960" cy="165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B16BFA5-A256-454A-A197-C8AC683845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26520" y="2884343"/>
                <a:ext cx="543625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E8392B9-9E1C-41FE-92CF-A4A58FD502E5}"/>
                  </a:ext>
                </a:extLst>
              </p14:cNvPr>
              <p14:cNvContentPartPr/>
              <p14:nvPr/>
            </p14:nvContentPartPr>
            <p14:xfrm>
              <a:off x="589773" y="2819183"/>
              <a:ext cx="295560" cy="259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E8392B9-9E1C-41FE-92CF-A4A58FD502E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1751" y="2801183"/>
                <a:ext cx="331243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744AF14-08DD-4A87-8E35-C3174F356439}"/>
                  </a:ext>
                </a:extLst>
              </p14:cNvPr>
              <p14:cNvContentPartPr/>
              <p14:nvPr/>
            </p14:nvContentPartPr>
            <p14:xfrm>
              <a:off x="4548333" y="2925383"/>
              <a:ext cx="136080" cy="95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744AF14-08DD-4A87-8E35-C3174F3564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30333" y="2907743"/>
                <a:ext cx="1717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BC19EFE-5D9B-4242-ABD1-9A1E2EF3BA2B}"/>
                  </a:ext>
                </a:extLst>
              </p14:cNvPr>
              <p14:cNvContentPartPr/>
              <p14:nvPr/>
            </p14:nvContentPartPr>
            <p14:xfrm>
              <a:off x="4931733" y="2878583"/>
              <a:ext cx="88920" cy="153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BC19EFE-5D9B-4242-ABD1-9A1E2EF3BA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13733" y="2860943"/>
                <a:ext cx="1245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AFDBD0F-2B54-4ED9-B6AF-4C66FB841718}"/>
                  </a:ext>
                </a:extLst>
              </p14:cNvPr>
              <p14:cNvContentPartPr/>
              <p14:nvPr/>
            </p14:nvContentPartPr>
            <p14:xfrm>
              <a:off x="5119653" y="2908103"/>
              <a:ext cx="130680" cy="1364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AFDBD0F-2B54-4ED9-B6AF-4C66FB8417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01653" y="2890463"/>
                <a:ext cx="166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D451065-94D9-4B94-A35D-FCFFA223D208}"/>
                  </a:ext>
                </a:extLst>
              </p14:cNvPr>
              <p14:cNvContentPartPr/>
              <p14:nvPr/>
            </p14:nvContentPartPr>
            <p14:xfrm>
              <a:off x="5350413" y="2901983"/>
              <a:ext cx="295200" cy="950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D451065-94D9-4B94-A35D-FCFFA223D20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32773" y="2884343"/>
                <a:ext cx="330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929E8AB0-D5A9-4460-AEA0-51D4802BB8A3}"/>
                  </a:ext>
                </a:extLst>
              </p14:cNvPr>
              <p14:cNvContentPartPr/>
              <p14:nvPr/>
            </p14:nvContentPartPr>
            <p14:xfrm>
              <a:off x="6830373" y="2801903"/>
              <a:ext cx="219240" cy="265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929E8AB0-D5A9-4460-AEA0-51D4802BB8A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12733" y="2784263"/>
                <a:ext cx="254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FA57B57-9984-449A-A3DC-9B1E7EBD3BB0}"/>
                  </a:ext>
                </a:extLst>
              </p14:cNvPr>
              <p14:cNvContentPartPr/>
              <p14:nvPr/>
            </p14:nvContentPartPr>
            <p14:xfrm>
              <a:off x="7161933" y="2949503"/>
              <a:ext cx="23760" cy="94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FA57B57-9984-449A-A3DC-9B1E7EBD3BB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43933" y="2931503"/>
                <a:ext cx="594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A165763-233F-41DD-B56F-17BA8270AF76}"/>
                  </a:ext>
                </a:extLst>
              </p14:cNvPr>
              <p14:cNvContentPartPr/>
              <p14:nvPr/>
            </p14:nvContentPartPr>
            <p14:xfrm>
              <a:off x="7716333" y="2955263"/>
              <a:ext cx="77040" cy="118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A165763-233F-41DD-B56F-17BA8270AF7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98333" y="2937623"/>
                <a:ext cx="1126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96742F0-799E-43FF-B1E4-9DBACEEA754A}"/>
                  </a:ext>
                </a:extLst>
              </p14:cNvPr>
              <p14:cNvContentPartPr/>
              <p14:nvPr/>
            </p14:nvContentPartPr>
            <p14:xfrm>
              <a:off x="7627773" y="2878583"/>
              <a:ext cx="18000" cy="68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96742F0-799E-43FF-B1E4-9DBACEEA754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609773" y="2860943"/>
                <a:ext cx="536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88EEA17-A188-4881-948E-C9AAEBC89338}"/>
                  </a:ext>
                </a:extLst>
              </p14:cNvPr>
              <p14:cNvContentPartPr/>
              <p14:nvPr/>
            </p14:nvContentPartPr>
            <p14:xfrm>
              <a:off x="7250133" y="2860943"/>
              <a:ext cx="29880" cy="12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88EEA17-A188-4881-948E-C9AAEBC8933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32133" y="2842943"/>
                <a:ext cx="65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F09C5E5-4FE6-4B19-9A07-CB6527894758}"/>
                  </a:ext>
                </a:extLst>
              </p14:cNvPr>
              <p14:cNvContentPartPr/>
              <p14:nvPr/>
            </p14:nvContentPartPr>
            <p14:xfrm>
              <a:off x="8329773" y="2943743"/>
              <a:ext cx="124560" cy="171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F09C5E5-4FE6-4B19-9A07-CB652789475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11773" y="2925743"/>
                <a:ext cx="160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BEBCB3F-8AD6-4A7E-889A-AD17C5E8604E}"/>
                  </a:ext>
                </a:extLst>
              </p14:cNvPr>
              <p14:cNvContentPartPr/>
              <p14:nvPr/>
            </p14:nvContentPartPr>
            <p14:xfrm>
              <a:off x="8671413" y="2973263"/>
              <a:ext cx="142920" cy="106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BEBCB3F-8AD6-4A7E-889A-AD17C5E860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53413" y="2955263"/>
                <a:ext cx="178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E5DB28C-6EC2-4011-87F0-E0018520A3D9}"/>
                  </a:ext>
                </a:extLst>
              </p14:cNvPr>
              <p14:cNvContentPartPr/>
              <p14:nvPr/>
            </p14:nvContentPartPr>
            <p14:xfrm>
              <a:off x="9349653" y="2943743"/>
              <a:ext cx="195840" cy="1242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E5DB28C-6EC2-4011-87F0-E0018520A3D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332013" y="2925743"/>
                <a:ext cx="2314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1279EC4-5402-4408-BA41-4D349ABC25C8}"/>
                  </a:ext>
                </a:extLst>
              </p14:cNvPr>
              <p14:cNvContentPartPr/>
              <p14:nvPr/>
            </p14:nvContentPartPr>
            <p14:xfrm>
              <a:off x="9662853" y="3079103"/>
              <a:ext cx="47520" cy="65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1279EC4-5402-4408-BA41-4D349ABC25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45213" y="3061463"/>
                <a:ext cx="83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C5BCA1B-1814-4BF9-9F4D-33F290A392EF}"/>
                  </a:ext>
                </a:extLst>
              </p14:cNvPr>
              <p14:cNvContentPartPr/>
              <p14:nvPr/>
            </p14:nvContentPartPr>
            <p14:xfrm>
              <a:off x="9810813" y="2860943"/>
              <a:ext cx="200880" cy="259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C5BCA1B-1814-4BF9-9F4D-33F290A392E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92813" y="2843303"/>
                <a:ext cx="2365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8871FDB-B570-4C73-AE5A-B1B5905082E7}"/>
                  </a:ext>
                </a:extLst>
              </p14:cNvPr>
              <p14:cNvContentPartPr/>
              <p14:nvPr/>
            </p14:nvContentPartPr>
            <p14:xfrm>
              <a:off x="10854093" y="2996663"/>
              <a:ext cx="137520" cy="1130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8871FDB-B570-4C73-AE5A-B1B5905082E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36093" y="2979023"/>
                <a:ext cx="173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87FD02D-209A-4CCC-8915-0CFEC21F3EE6}"/>
                  </a:ext>
                </a:extLst>
              </p14:cNvPr>
              <p14:cNvContentPartPr/>
              <p14:nvPr/>
            </p14:nvContentPartPr>
            <p14:xfrm>
              <a:off x="11090253" y="2990903"/>
              <a:ext cx="136080" cy="106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87FD02D-209A-4CCC-8915-0CFEC21F3EE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072613" y="2972903"/>
                <a:ext cx="171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7130AF6-4DE6-46B6-82B3-AD7DE910E7B6}"/>
                  </a:ext>
                </a:extLst>
              </p14:cNvPr>
              <p14:cNvContentPartPr/>
              <p14:nvPr/>
            </p14:nvContentPartPr>
            <p14:xfrm>
              <a:off x="11350173" y="2855183"/>
              <a:ext cx="18000" cy="2422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7130AF6-4DE6-46B6-82B3-AD7DE910E7B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332533" y="2837183"/>
                <a:ext cx="53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58E6F7B-B77C-4BAE-84FF-17E18D5A5E7A}"/>
                  </a:ext>
                </a:extLst>
              </p14:cNvPr>
              <p14:cNvContentPartPr/>
              <p14:nvPr/>
            </p14:nvContentPartPr>
            <p14:xfrm>
              <a:off x="10293573" y="2966783"/>
              <a:ext cx="425880" cy="213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58E6F7B-B77C-4BAE-84FF-17E18D5A5E7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275933" y="2949143"/>
                <a:ext cx="4615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58CE209-9257-486A-8AFA-22D597C5D906}"/>
                  </a:ext>
                </a:extLst>
              </p14:cNvPr>
              <p14:cNvContentPartPr/>
              <p14:nvPr/>
            </p14:nvContentPartPr>
            <p14:xfrm>
              <a:off x="8901813" y="2849063"/>
              <a:ext cx="171720" cy="2365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58CE209-9257-486A-8AFA-22D597C5D9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84136" y="2831063"/>
                <a:ext cx="207435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91E7B2A-4194-4958-83B1-75B4FF1628F8}"/>
                  </a:ext>
                </a:extLst>
              </p14:cNvPr>
              <p14:cNvContentPartPr/>
              <p14:nvPr/>
            </p14:nvContentPartPr>
            <p14:xfrm>
              <a:off x="7928733" y="2949503"/>
              <a:ext cx="307080" cy="130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91E7B2A-4194-4958-83B1-75B4FF1628F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10733" y="2931503"/>
                <a:ext cx="3427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6913217-A412-4FA7-A8E1-574A499C2981}"/>
                  </a:ext>
                </a:extLst>
              </p14:cNvPr>
              <p14:cNvContentPartPr/>
              <p14:nvPr/>
            </p14:nvContentPartPr>
            <p14:xfrm>
              <a:off x="7297293" y="2949503"/>
              <a:ext cx="260280" cy="1184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6913217-A412-4FA7-A8E1-574A499C298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79629" y="2931503"/>
                <a:ext cx="295969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21B6B14-2EB4-4D5E-9CA8-EC5FA66C50A5}"/>
                  </a:ext>
                </a:extLst>
              </p14:cNvPr>
              <p14:cNvContentPartPr/>
              <p14:nvPr/>
            </p14:nvContentPartPr>
            <p14:xfrm>
              <a:off x="5769453" y="2919983"/>
              <a:ext cx="838080" cy="136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21B6B14-2EB4-4D5E-9CA8-EC5FA66C50A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51453" y="2902343"/>
                <a:ext cx="873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7DF9058-C48B-462A-AB0D-E60347B36E84}"/>
                  </a:ext>
                </a:extLst>
              </p14:cNvPr>
              <p14:cNvContentPartPr/>
              <p14:nvPr/>
            </p14:nvContentPartPr>
            <p14:xfrm>
              <a:off x="3958293" y="2796143"/>
              <a:ext cx="484200" cy="236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7DF9058-C48B-462A-AB0D-E60347B36E8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40293" y="2778143"/>
                <a:ext cx="519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7B36EBB6-E9DF-49BC-B3E6-7B7979D1FFB3}"/>
                  </a:ext>
                </a:extLst>
              </p14:cNvPr>
              <p14:cNvContentPartPr/>
              <p14:nvPr/>
            </p14:nvContentPartPr>
            <p14:xfrm>
              <a:off x="4123533" y="3273863"/>
              <a:ext cx="88920" cy="147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7B36EBB6-E9DF-49BC-B3E6-7B7979D1FFB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05533" y="3256223"/>
                <a:ext cx="124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951CBF9-98CD-437F-A24C-E71F8F93D5E6}"/>
                  </a:ext>
                </a:extLst>
              </p14:cNvPr>
              <p14:cNvContentPartPr/>
              <p14:nvPr/>
            </p14:nvContentPartPr>
            <p14:xfrm>
              <a:off x="4778373" y="3255863"/>
              <a:ext cx="118440" cy="1724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951CBF9-98CD-437F-A24C-E71F8F93D5E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60373" y="3238223"/>
                <a:ext cx="154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D7F40B2-3FDA-4E79-A961-8ED7279A1E11}"/>
                  </a:ext>
                </a:extLst>
              </p14:cNvPr>
              <p14:cNvContentPartPr/>
              <p14:nvPr/>
            </p14:nvContentPartPr>
            <p14:xfrm>
              <a:off x="4370493" y="3250463"/>
              <a:ext cx="295920" cy="1720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D7F40B2-3FDA-4E79-A961-8ED7279A1E1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52853" y="3232463"/>
                <a:ext cx="3315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E31938C-397E-464B-9029-6F1C8685776C}"/>
                  </a:ext>
                </a:extLst>
              </p14:cNvPr>
              <p14:cNvContentPartPr/>
              <p14:nvPr/>
            </p14:nvContentPartPr>
            <p14:xfrm>
              <a:off x="3332973" y="3220943"/>
              <a:ext cx="649800" cy="231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E31938C-397E-464B-9029-6F1C8685776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14973" y="3202943"/>
                <a:ext cx="685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D5F6EC4-6FB9-43CA-8263-1251B38597B5}"/>
                  </a:ext>
                </a:extLst>
              </p14:cNvPr>
              <p14:cNvContentPartPr/>
              <p14:nvPr/>
            </p14:nvContentPartPr>
            <p14:xfrm>
              <a:off x="2678133" y="3350543"/>
              <a:ext cx="437040" cy="1360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D5F6EC4-6FB9-43CA-8263-1251B38597B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60133" y="3332903"/>
                <a:ext cx="4726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1E94488-20DB-4175-BBE2-F7357FC35C0F}"/>
                  </a:ext>
                </a:extLst>
              </p14:cNvPr>
              <p14:cNvContentPartPr/>
              <p14:nvPr/>
            </p14:nvContentPartPr>
            <p14:xfrm>
              <a:off x="1468173" y="3332543"/>
              <a:ext cx="1104120" cy="1602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1E94488-20DB-4175-BBE2-F7357FC35C0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450533" y="3314903"/>
                <a:ext cx="11397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3758315-4064-4644-AAFF-FCDE868A2BC3}"/>
                  </a:ext>
                </a:extLst>
              </p14:cNvPr>
              <p14:cNvContentPartPr/>
              <p14:nvPr/>
            </p14:nvContentPartPr>
            <p14:xfrm>
              <a:off x="548373" y="3309503"/>
              <a:ext cx="684720" cy="2188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3758315-4064-4644-AAFF-FCDE868A2BC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0733" y="3291503"/>
                <a:ext cx="720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FDE2E51-FC8D-481A-B79E-A0A660D9CB27}"/>
                  </a:ext>
                </a:extLst>
              </p14:cNvPr>
              <p14:cNvContentPartPr/>
              <p14:nvPr/>
            </p14:nvContentPartPr>
            <p14:xfrm>
              <a:off x="5190573" y="3202943"/>
              <a:ext cx="343080" cy="2314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FDE2E51-FC8D-481A-B79E-A0A660D9CB2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72933" y="3184915"/>
                <a:ext cx="378720" cy="26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174BB24-73CB-42D3-AD4E-9579F45CC7D0}"/>
                  </a:ext>
                </a:extLst>
              </p14:cNvPr>
              <p14:cNvContentPartPr/>
              <p14:nvPr/>
            </p14:nvContentPartPr>
            <p14:xfrm>
              <a:off x="6211893" y="3415343"/>
              <a:ext cx="29880" cy="83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174BB24-73CB-42D3-AD4E-9579F45CC7D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193893" y="3397703"/>
                <a:ext cx="65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64941F6-C496-4F6B-A44A-72C9316A1618}"/>
                  </a:ext>
                </a:extLst>
              </p14:cNvPr>
              <p14:cNvContentPartPr/>
              <p14:nvPr/>
            </p14:nvContentPartPr>
            <p14:xfrm>
              <a:off x="6430053" y="3279983"/>
              <a:ext cx="189000" cy="1479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64941F6-C496-4F6B-A44A-72C9316A161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12413" y="3261983"/>
                <a:ext cx="224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C11076CC-9848-42A8-9A6F-6A5AD44DD4C8}"/>
                  </a:ext>
                </a:extLst>
              </p14:cNvPr>
              <p14:cNvContentPartPr/>
              <p14:nvPr/>
            </p14:nvContentPartPr>
            <p14:xfrm>
              <a:off x="9397533" y="3356663"/>
              <a:ext cx="41760" cy="1479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C11076CC-9848-42A8-9A6F-6A5AD44DD4C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379533" y="3338663"/>
                <a:ext cx="77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EAE3654-94FD-4333-8F36-119A42652FAA}"/>
                  </a:ext>
                </a:extLst>
              </p14:cNvPr>
              <p14:cNvContentPartPr/>
              <p14:nvPr/>
            </p14:nvContentPartPr>
            <p14:xfrm>
              <a:off x="9532893" y="3344783"/>
              <a:ext cx="23760" cy="1890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EAE3654-94FD-4333-8F36-119A42652FA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515253" y="3326783"/>
                <a:ext cx="594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7AA33B1-3DAB-47FB-9A75-7FC59266E296}"/>
                  </a:ext>
                </a:extLst>
              </p14:cNvPr>
              <p14:cNvContentPartPr/>
              <p14:nvPr/>
            </p14:nvContentPartPr>
            <p14:xfrm>
              <a:off x="9291333" y="3273863"/>
              <a:ext cx="59400" cy="122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7AA33B1-3DAB-47FB-9A75-7FC59266E296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73333" y="3256223"/>
                <a:ext cx="95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A617FA9-90CA-4220-8E94-837158D4E59C}"/>
                  </a:ext>
                </a:extLst>
              </p14:cNvPr>
              <p14:cNvContentPartPr/>
              <p14:nvPr/>
            </p14:nvContentPartPr>
            <p14:xfrm>
              <a:off x="9857613" y="3344783"/>
              <a:ext cx="283680" cy="1882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A617FA9-90CA-4220-8E94-837158D4E59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839973" y="3326783"/>
                <a:ext cx="319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2AA39F3-EE0F-463E-8E17-B28D5B04288B}"/>
                  </a:ext>
                </a:extLst>
              </p14:cNvPr>
              <p14:cNvContentPartPr/>
              <p14:nvPr/>
            </p14:nvContentPartPr>
            <p14:xfrm>
              <a:off x="10234893" y="3428303"/>
              <a:ext cx="567000" cy="123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2AA39F3-EE0F-463E-8E17-B28D5B04288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216893" y="3410714"/>
                <a:ext cx="602640" cy="158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A3503E0-1B46-414C-BD6A-18BC12C6CFF9}"/>
                  </a:ext>
                </a:extLst>
              </p14:cNvPr>
              <p14:cNvContentPartPr/>
              <p14:nvPr/>
            </p14:nvContentPartPr>
            <p14:xfrm>
              <a:off x="8937453" y="3391943"/>
              <a:ext cx="318960" cy="9504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A3503E0-1B46-414C-BD6A-18BC12C6CFF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919453" y="3374303"/>
                <a:ext cx="354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F40AAB7-EEE0-4888-ACA9-A18212D5D58C}"/>
                  </a:ext>
                </a:extLst>
              </p14:cNvPr>
              <p14:cNvContentPartPr/>
              <p14:nvPr/>
            </p14:nvContentPartPr>
            <p14:xfrm>
              <a:off x="8235453" y="3362423"/>
              <a:ext cx="489960" cy="147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F40AAB7-EEE0-4888-ACA9-A18212D5D58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217453" y="3344783"/>
                <a:ext cx="5256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0360F576-B623-42D5-BF97-1A230DB3E18D}"/>
                  </a:ext>
                </a:extLst>
              </p14:cNvPr>
              <p14:cNvContentPartPr/>
              <p14:nvPr/>
            </p14:nvContentPartPr>
            <p14:xfrm>
              <a:off x="7598253" y="3367823"/>
              <a:ext cx="378000" cy="113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360F576-B623-42D5-BF97-1A230DB3E1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580253" y="3350127"/>
                <a:ext cx="413640" cy="148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40F314E-8B6A-4CDA-9F30-03B60FF62E88}"/>
                  </a:ext>
                </a:extLst>
              </p14:cNvPr>
              <p14:cNvContentPartPr/>
              <p14:nvPr/>
            </p14:nvContentPartPr>
            <p14:xfrm>
              <a:off x="6966813" y="3262343"/>
              <a:ext cx="537480" cy="199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40F314E-8B6A-4CDA-9F30-03B60FF62E8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49161" y="3244375"/>
                <a:ext cx="573144" cy="23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1B68772-C506-443E-8B90-948E05F8C263}"/>
                  </a:ext>
                </a:extLst>
              </p14:cNvPr>
              <p14:cNvContentPartPr/>
              <p14:nvPr/>
            </p14:nvContentPartPr>
            <p14:xfrm>
              <a:off x="3255573" y="3793343"/>
              <a:ext cx="183960" cy="3366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1B68772-C506-443E-8B90-948E05F8C26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237573" y="3775703"/>
                <a:ext cx="2196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A6F7FE1-D754-4F03-AE53-4A458700A569}"/>
                  </a:ext>
                </a:extLst>
              </p14:cNvPr>
              <p14:cNvContentPartPr/>
              <p14:nvPr/>
            </p14:nvContentPartPr>
            <p14:xfrm>
              <a:off x="3603693" y="3798743"/>
              <a:ext cx="95400" cy="1540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A6F7FE1-D754-4F03-AE53-4A458700A56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585693" y="3781103"/>
                <a:ext cx="131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B1D8B31-C842-4473-86D6-A0203C4DEC7A}"/>
                  </a:ext>
                </a:extLst>
              </p14:cNvPr>
              <p14:cNvContentPartPr/>
              <p14:nvPr/>
            </p14:nvContentPartPr>
            <p14:xfrm>
              <a:off x="3822213" y="3675263"/>
              <a:ext cx="113400" cy="2491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B1D8B31-C842-4473-86D6-A0203C4DEC7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804213" y="3657263"/>
                <a:ext cx="1490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249A947-CDD6-4318-8CDE-EDC8E71DC349}"/>
                  </a:ext>
                </a:extLst>
              </p14:cNvPr>
              <p14:cNvContentPartPr/>
              <p14:nvPr/>
            </p14:nvContentPartPr>
            <p14:xfrm>
              <a:off x="4153053" y="3686783"/>
              <a:ext cx="88920" cy="266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249A947-CDD6-4318-8CDE-EDC8E71DC34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135053" y="3669143"/>
                <a:ext cx="1245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B9B5588-6927-41B6-8DD1-50D1C98B1DC6}"/>
                  </a:ext>
                </a:extLst>
              </p14:cNvPr>
              <p14:cNvContentPartPr/>
              <p14:nvPr/>
            </p14:nvContentPartPr>
            <p14:xfrm>
              <a:off x="4365453" y="3775343"/>
              <a:ext cx="141840" cy="147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B9B5588-6927-41B6-8DD1-50D1C98B1DC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347453" y="3757703"/>
                <a:ext cx="177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6E1E575-F987-48BC-A9A1-0C67B7C231CF}"/>
                  </a:ext>
                </a:extLst>
              </p14:cNvPr>
              <p14:cNvContentPartPr/>
              <p14:nvPr/>
            </p14:nvContentPartPr>
            <p14:xfrm>
              <a:off x="4695573" y="3916823"/>
              <a:ext cx="18000" cy="770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6E1E575-F987-48BC-A9A1-0C67B7C231C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77933" y="3899183"/>
                <a:ext cx="53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9D53732-F650-465F-8D91-EB302C1A1674}"/>
                  </a:ext>
                </a:extLst>
              </p14:cNvPr>
              <p14:cNvContentPartPr/>
              <p14:nvPr/>
            </p14:nvContentPartPr>
            <p14:xfrm>
              <a:off x="4843173" y="3716303"/>
              <a:ext cx="171720" cy="225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9D53732-F650-465F-8D91-EB302C1A167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825173" y="3698663"/>
                <a:ext cx="207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709D2E2-35F1-4C3D-BC1A-B9DA25941F7F}"/>
                  </a:ext>
                </a:extLst>
              </p14:cNvPr>
              <p14:cNvContentPartPr/>
              <p14:nvPr/>
            </p14:nvContentPartPr>
            <p14:xfrm>
              <a:off x="5167533" y="3669143"/>
              <a:ext cx="136800" cy="2952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709D2E2-35F1-4C3D-BC1A-B9DA25941F7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149893" y="3651503"/>
                <a:ext cx="1724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BA1B949-7CCB-48D2-BB91-BAB52A31027F}"/>
                  </a:ext>
                </a:extLst>
              </p14:cNvPr>
              <p14:cNvContentPartPr/>
              <p14:nvPr/>
            </p14:nvContentPartPr>
            <p14:xfrm>
              <a:off x="5456613" y="3781463"/>
              <a:ext cx="130320" cy="241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BA1B949-7CCB-48D2-BB91-BAB52A31027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438973" y="3763463"/>
                <a:ext cx="165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20F706B-3EAC-42F0-8BE4-A75B930E4CE0}"/>
                  </a:ext>
                </a:extLst>
              </p14:cNvPr>
              <p14:cNvContentPartPr/>
              <p14:nvPr/>
            </p14:nvContentPartPr>
            <p14:xfrm>
              <a:off x="5527533" y="3858143"/>
              <a:ext cx="65160" cy="18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20F706B-3EAC-42F0-8BE4-A75B930E4CE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509533" y="3840143"/>
                <a:ext cx="1008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28AEAC6-5797-4BD3-B574-4D3CBF5C9953}"/>
                  </a:ext>
                </a:extLst>
              </p14:cNvPr>
              <p14:cNvContentPartPr/>
              <p14:nvPr/>
            </p14:nvContentPartPr>
            <p14:xfrm>
              <a:off x="2035173" y="3722423"/>
              <a:ext cx="885240" cy="2246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28AEAC6-5797-4BD3-B574-4D3CBF5C995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17173" y="3704423"/>
                <a:ext cx="9208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A96A3DD-336C-4F83-9431-EC0E68398422}"/>
                  </a:ext>
                </a:extLst>
              </p14:cNvPr>
              <p14:cNvContentPartPr/>
              <p14:nvPr/>
            </p14:nvContentPartPr>
            <p14:xfrm>
              <a:off x="584013" y="3787223"/>
              <a:ext cx="1186560" cy="2070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A96A3DD-336C-4F83-9431-EC0E6839842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6373" y="3769223"/>
                <a:ext cx="12222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06E603D-F792-40D0-BFAC-F595F3DD90C6}"/>
                  </a:ext>
                </a:extLst>
              </p14:cNvPr>
              <p14:cNvContentPartPr/>
              <p14:nvPr/>
            </p14:nvContentPartPr>
            <p14:xfrm>
              <a:off x="5922813" y="3799103"/>
              <a:ext cx="159480" cy="3016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06E603D-F792-40D0-BFAC-F595F3DD90C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904813" y="3781103"/>
                <a:ext cx="1951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DE5E3176-3791-40B3-9AA5-D971DA9D687C}"/>
                  </a:ext>
                </a:extLst>
              </p14:cNvPr>
              <p14:cNvContentPartPr/>
              <p14:nvPr/>
            </p14:nvContentPartPr>
            <p14:xfrm>
              <a:off x="6259053" y="3781463"/>
              <a:ext cx="112680" cy="1479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DE5E3176-3791-40B3-9AA5-D971DA9D687C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241053" y="3763463"/>
                <a:ext cx="148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F8BBEDB-FE87-4A2F-BC6F-43B7A7FF49C4}"/>
                  </a:ext>
                </a:extLst>
              </p14:cNvPr>
              <p14:cNvContentPartPr/>
              <p14:nvPr/>
            </p14:nvContentPartPr>
            <p14:xfrm>
              <a:off x="6524373" y="3669143"/>
              <a:ext cx="177480" cy="2361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F8BBEDB-FE87-4A2F-BC6F-43B7A7FF49C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506373" y="3651503"/>
                <a:ext cx="2131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F5103E6-D4B0-44DF-9435-B0ED08D6A900}"/>
                  </a:ext>
                </a:extLst>
              </p14:cNvPr>
              <p14:cNvContentPartPr/>
              <p14:nvPr/>
            </p14:nvContentPartPr>
            <p14:xfrm>
              <a:off x="819813" y="4412543"/>
              <a:ext cx="41760" cy="2070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F5103E6-D4B0-44DF-9435-B0ED08D6A90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02173" y="4394543"/>
                <a:ext cx="77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8CEBE7D-B45E-424D-800E-30879F8927CA}"/>
                  </a:ext>
                </a:extLst>
              </p14:cNvPr>
              <p14:cNvContentPartPr/>
              <p14:nvPr/>
            </p14:nvContentPartPr>
            <p14:xfrm>
              <a:off x="1716573" y="4347743"/>
              <a:ext cx="82800" cy="3366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8CEBE7D-B45E-424D-800E-30879F8927C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698573" y="4329743"/>
                <a:ext cx="1184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E5745AD-9766-41AF-BE88-C87A652A9BD9}"/>
                  </a:ext>
                </a:extLst>
              </p14:cNvPr>
              <p14:cNvContentPartPr/>
              <p14:nvPr/>
            </p14:nvContentPartPr>
            <p14:xfrm>
              <a:off x="1951653" y="4547903"/>
              <a:ext cx="154440" cy="1360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E5745AD-9766-41AF-BE88-C87A652A9BD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934013" y="4530263"/>
                <a:ext cx="190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437A8DA-2073-4B7F-ACE5-DE74D937A266}"/>
                  </a:ext>
                </a:extLst>
              </p14:cNvPr>
              <p14:cNvContentPartPr/>
              <p14:nvPr/>
            </p14:nvContentPartPr>
            <p14:xfrm>
              <a:off x="2383293" y="4394903"/>
              <a:ext cx="613800" cy="265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437A8DA-2073-4B7F-ACE5-DE74D937A266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365293" y="4376903"/>
                <a:ext cx="6494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D2B7D8F-E1ED-41BC-A59C-6273BAFD715D}"/>
                  </a:ext>
                </a:extLst>
              </p14:cNvPr>
              <p14:cNvContentPartPr/>
              <p14:nvPr/>
            </p14:nvContentPartPr>
            <p14:xfrm>
              <a:off x="1462413" y="4418303"/>
              <a:ext cx="130680" cy="2430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D2B7D8F-E1ED-41BC-A59C-6273BAFD715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444773" y="4400663"/>
                <a:ext cx="166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634E34F-6B99-4105-8708-EACC1395B1D2}"/>
                  </a:ext>
                </a:extLst>
              </p14:cNvPr>
              <p14:cNvContentPartPr/>
              <p14:nvPr/>
            </p14:nvContentPartPr>
            <p14:xfrm>
              <a:off x="990813" y="4400663"/>
              <a:ext cx="212760" cy="2422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634E34F-6B99-4105-8708-EACC1395B1D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73173" y="4383023"/>
                <a:ext cx="2484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BEAAF59-B1DB-49D8-B271-142CD0E5E390}"/>
                  </a:ext>
                </a:extLst>
              </p14:cNvPr>
              <p14:cNvContentPartPr/>
              <p14:nvPr/>
            </p14:nvContentPartPr>
            <p14:xfrm>
              <a:off x="3668853" y="4330103"/>
              <a:ext cx="71280" cy="2836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BEAAF59-B1DB-49D8-B271-142CD0E5E39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651213" y="4312103"/>
                <a:ext cx="1069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3F7973B-3D7B-4D2E-9DD8-5F32033EABD2}"/>
                  </a:ext>
                </a:extLst>
              </p14:cNvPr>
              <p14:cNvContentPartPr/>
              <p14:nvPr/>
            </p14:nvContentPartPr>
            <p14:xfrm>
              <a:off x="3905373" y="4335863"/>
              <a:ext cx="195840" cy="2962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3F7973B-3D7B-4D2E-9DD8-5F32033EABD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887373" y="4317863"/>
                <a:ext cx="2314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1EA3F81-2F25-497C-ACFB-ADAA36B5F559}"/>
                  </a:ext>
                </a:extLst>
              </p14:cNvPr>
              <p14:cNvContentPartPr/>
              <p14:nvPr/>
            </p14:nvContentPartPr>
            <p14:xfrm>
              <a:off x="4406493" y="4607303"/>
              <a:ext cx="6480" cy="770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1EA3F81-2F25-497C-ACFB-ADAA36B5F55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388853" y="4589303"/>
                <a:ext cx="421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89A574C8-7581-4ABE-90F5-D1DDF4ECD3ED}"/>
                  </a:ext>
                </a:extLst>
              </p14:cNvPr>
              <p14:cNvContentPartPr/>
              <p14:nvPr/>
            </p14:nvContentPartPr>
            <p14:xfrm>
              <a:off x="6264813" y="4276823"/>
              <a:ext cx="71640" cy="3585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89A574C8-7581-4ABE-90F5-D1DDF4ECD3E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247173" y="4259183"/>
                <a:ext cx="1072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8B804B1-7DB4-4CE0-A907-384DE9BA916A}"/>
                  </a:ext>
                </a:extLst>
              </p14:cNvPr>
              <p14:cNvContentPartPr/>
              <p14:nvPr/>
            </p14:nvContentPartPr>
            <p14:xfrm>
              <a:off x="5845773" y="4282583"/>
              <a:ext cx="183600" cy="3196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8B804B1-7DB4-4CE0-A907-384DE9BA916A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828133" y="4264943"/>
                <a:ext cx="2192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B11CA2B-B9A7-4CCA-BAE5-9100A4C7F576}"/>
                  </a:ext>
                </a:extLst>
              </p14:cNvPr>
              <p14:cNvContentPartPr/>
              <p14:nvPr/>
            </p14:nvContentPartPr>
            <p14:xfrm>
              <a:off x="5191293" y="4471223"/>
              <a:ext cx="330480" cy="1544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B11CA2B-B9A7-4CCA-BAE5-9100A4C7F57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173313" y="4453583"/>
                <a:ext cx="366081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A5F76D9-3045-42B3-A0BA-3C6CA7FE2BCA}"/>
                  </a:ext>
                </a:extLst>
              </p14:cNvPr>
              <p14:cNvContentPartPr/>
              <p14:nvPr/>
            </p14:nvContentPartPr>
            <p14:xfrm>
              <a:off x="4666053" y="4330103"/>
              <a:ext cx="401760" cy="3067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A5F76D9-3045-42B3-A0BA-3C6CA7FE2BC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648397" y="4312124"/>
                <a:ext cx="437432" cy="342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B1D91153-7E7C-4293-9CCD-15E7D155EFFC}"/>
                  </a:ext>
                </a:extLst>
              </p14:cNvPr>
              <p14:cNvContentPartPr/>
              <p14:nvPr/>
            </p14:nvContentPartPr>
            <p14:xfrm>
              <a:off x="3349893" y="4318223"/>
              <a:ext cx="160560" cy="32508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B1D91153-7E7C-4293-9CCD-15E7D155EFFC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332213" y="4300223"/>
                <a:ext cx="1962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6BB2CE9-A859-4625-9B51-7CEA18E2B12A}"/>
                  </a:ext>
                </a:extLst>
              </p14:cNvPr>
              <p14:cNvContentPartPr/>
              <p14:nvPr/>
            </p14:nvContentPartPr>
            <p14:xfrm>
              <a:off x="6635973" y="4294463"/>
              <a:ext cx="71640" cy="3837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6BB2CE9-A859-4625-9B51-7CEA18E2B12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618333" y="4276823"/>
                <a:ext cx="10728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5353659B-F8FD-4B07-9717-97309EB18F32}"/>
                  </a:ext>
                </a:extLst>
              </p14:cNvPr>
              <p14:cNvContentPartPr/>
              <p14:nvPr/>
            </p14:nvContentPartPr>
            <p14:xfrm>
              <a:off x="10612893" y="4583543"/>
              <a:ext cx="18720" cy="1360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5353659B-F8FD-4B07-9717-97309EB18F3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594893" y="4565903"/>
                <a:ext cx="54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6445A001-4F18-467B-976F-62C278D14B47}"/>
                  </a:ext>
                </a:extLst>
              </p14:cNvPr>
              <p14:cNvContentPartPr/>
              <p14:nvPr/>
            </p14:nvContentPartPr>
            <p14:xfrm>
              <a:off x="10895133" y="4435583"/>
              <a:ext cx="207360" cy="13068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6445A001-4F18-467B-976F-62C278D14B4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877493" y="4417943"/>
                <a:ext cx="243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048EB5C-1AB0-4F52-B951-56CF4B247836}"/>
                  </a:ext>
                </a:extLst>
              </p14:cNvPr>
              <p14:cNvContentPartPr/>
              <p14:nvPr/>
            </p14:nvContentPartPr>
            <p14:xfrm>
              <a:off x="3073053" y="5079263"/>
              <a:ext cx="24120" cy="1184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048EB5C-1AB0-4F52-B951-56CF4B24783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055413" y="5061263"/>
                <a:ext cx="59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515BA02A-8D1B-42AE-98BC-9BD197D95A39}"/>
                  </a:ext>
                </a:extLst>
              </p14:cNvPr>
              <p14:cNvContentPartPr/>
              <p14:nvPr/>
            </p14:nvContentPartPr>
            <p14:xfrm>
              <a:off x="3108693" y="4996463"/>
              <a:ext cx="6120" cy="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515BA02A-8D1B-42AE-98BC-9BD197D95A3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091053" y="4978823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259851C-9E9A-4C4B-93C6-3827BA9D42F1}"/>
                  </a:ext>
                </a:extLst>
              </p14:cNvPr>
              <p14:cNvContentPartPr/>
              <p14:nvPr/>
            </p14:nvContentPartPr>
            <p14:xfrm>
              <a:off x="4554093" y="5038223"/>
              <a:ext cx="200880" cy="1533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259851C-9E9A-4C4B-93C6-3827BA9D42F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536453" y="5020223"/>
                <a:ext cx="236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44EA5025-421F-4274-ADB6-3EF806479AD2}"/>
                  </a:ext>
                </a:extLst>
              </p14:cNvPr>
              <p14:cNvContentPartPr/>
              <p14:nvPr/>
            </p14:nvContentPartPr>
            <p14:xfrm>
              <a:off x="3905013" y="4990703"/>
              <a:ext cx="366120" cy="2127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44EA5025-421F-4274-ADB6-3EF806479AD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887373" y="4972703"/>
                <a:ext cx="401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CD6A1F06-39BB-4666-92A1-6995382ACE97}"/>
                  </a:ext>
                </a:extLst>
              </p14:cNvPr>
              <p14:cNvContentPartPr/>
              <p14:nvPr/>
            </p14:nvContentPartPr>
            <p14:xfrm>
              <a:off x="3185733" y="5061263"/>
              <a:ext cx="478080" cy="14832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CD6A1F06-39BB-4666-92A1-6995382ACE9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167733" y="5043263"/>
                <a:ext cx="513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C5082F9E-5A7C-42F3-8130-57D69BC4E84E}"/>
                  </a:ext>
                </a:extLst>
              </p14:cNvPr>
              <p14:cNvContentPartPr/>
              <p14:nvPr/>
            </p14:nvContentPartPr>
            <p14:xfrm>
              <a:off x="2453493" y="4966943"/>
              <a:ext cx="484920" cy="2664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C5082F9E-5A7C-42F3-8130-57D69BC4E84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435840" y="4949303"/>
                <a:ext cx="520586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2D1F3F04-BC57-4788-A35E-9486FE0BC07B}"/>
                  </a:ext>
                </a:extLst>
              </p14:cNvPr>
              <p14:cNvContentPartPr/>
              <p14:nvPr/>
            </p14:nvContentPartPr>
            <p14:xfrm>
              <a:off x="742773" y="5032103"/>
              <a:ext cx="1487880" cy="2127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2D1F3F04-BC57-4788-A35E-9486FE0BC07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24769" y="5014103"/>
                <a:ext cx="1523529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2D8F1C4C-CAD1-4DF2-948A-E28F7BB36496}"/>
                  </a:ext>
                </a:extLst>
              </p14:cNvPr>
              <p14:cNvContentPartPr/>
              <p14:nvPr/>
            </p14:nvContentPartPr>
            <p14:xfrm>
              <a:off x="5414493" y="4955423"/>
              <a:ext cx="83880" cy="2581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2D8F1C4C-CAD1-4DF2-948A-E28F7BB3649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396853" y="4937423"/>
                <a:ext cx="11952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0E02EBAA-B893-4CD6-9D20-DCE6965BAE32}"/>
                  </a:ext>
                </a:extLst>
              </p14:cNvPr>
              <p14:cNvContentPartPr/>
              <p14:nvPr/>
            </p14:nvContentPartPr>
            <p14:xfrm>
              <a:off x="5799693" y="4943543"/>
              <a:ext cx="194040" cy="2541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0E02EBAA-B893-4CD6-9D20-DCE6965BAE3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782053" y="4925543"/>
                <a:ext cx="2296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9E41B49-DB32-4F70-AFF4-79ACCA7A4888}"/>
                  </a:ext>
                </a:extLst>
              </p14:cNvPr>
              <p14:cNvContentPartPr/>
              <p14:nvPr/>
            </p14:nvContentPartPr>
            <p14:xfrm>
              <a:off x="6311973" y="5043623"/>
              <a:ext cx="18000" cy="1479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9E41B49-DB32-4F70-AFF4-79ACCA7A488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294333" y="5025983"/>
                <a:ext cx="536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5BD7E89A-C093-4B98-8BED-B2943AD88C0C}"/>
                  </a:ext>
                </a:extLst>
              </p14:cNvPr>
              <p14:cNvContentPartPr/>
              <p14:nvPr/>
            </p14:nvContentPartPr>
            <p14:xfrm>
              <a:off x="6430053" y="5055503"/>
              <a:ext cx="88920" cy="1360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5BD7E89A-C093-4B98-8BED-B2943AD88C0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412053" y="5037863"/>
                <a:ext cx="1245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6E9D98C-60C2-4134-8900-C52CF8E80A6D}"/>
                  </a:ext>
                </a:extLst>
              </p14:cNvPr>
              <p14:cNvContentPartPr/>
              <p14:nvPr/>
            </p14:nvContentPartPr>
            <p14:xfrm>
              <a:off x="6323853" y="4937423"/>
              <a:ext cx="6120" cy="61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6E9D98C-60C2-4134-8900-C52CF8E80A6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306213" y="4919783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877E78DD-E11D-47DF-A477-599700C35A97}"/>
                  </a:ext>
                </a:extLst>
              </p14:cNvPr>
              <p14:cNvContentPartPr/>
              <p14:nvPr/>
            </p14:nvContentPartPr>
            <p14:xfrm>
              <a:off x="6771693" y="5050103"/>
              <a:ext cx="195480" cy="1299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877E78DD-E11D-47DF-A477-599700C35A9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754053" y="5032103"/>
                <a:ext cx="2311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01D02A43-3662-42CD-8605-F9AB3A862095}"/>
                  </a:ext>
                </a:extLst>
              </p14:cNvPr>
              <p14:cNvContentPartPr/>
              <p14:nvPr/>
            </p14:nvContentPartPr>
            <p14:xfrm>
              <a:off x="4960893" y="5063423"/>
              <a:ext cx="342720" cy="1288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01D02A43-3662-42CD-8605-F9AB3A86209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942893" y="5045423"/>
                <a:ext cx="3783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5B0F444-BDAA-4742-A6F6-C840C925DAA6}"/>
                  </a:ext>
                </a:extLst>
              </p14:cNvPr>
              <p14:cNvContentPartPr/>
              <p14:nvPr/>
            </p14:nvContentPartPr>
            <p14:xfrm>
              <a:off x="7291533" y="5025983"/>
              <a:ext cx="106560" cy="1594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5B0F444-BDAA-4742-A6F6-C840C925DAA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273533" y="5008343"/>
                <a:ext cx="142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E1A9F9F1-7A2F-410A-9152-929E8DD7435F}"/>
                  </a:ext>
                </a:extLst>
              </p14:cNvPr>
              <p14:cNvContentPartPr/>
              <p14:nvPr/>
            </p14:nvContentPartPr>
            <p14:xfrm>
              <a:off x="7498173" y="5037863"/>
              <a:ext cx="106560" cy="1422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E1A9F9F1-7A2F-410A-9152-929E8DD7435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480533" y="5020223"/>
                <a:ext cx="142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6D4E0BCB-E7BA-41C1-816F-671721FA10EC}"/>
                  </a:ext>
                </a:extLst>
              </p14:cNvPr>
              <p14:cNvContentPartPr/>
              <p14:nvPr/>
            </p14:nvContentPartPr>
            <p14:xfrm>
              <a:off x="7692573" y="5055143"/>
              <a:ext cx="230400" cy="1130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6D4E0BCB-E7BA-41C1-816F-671721FA10E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674933" y="5037503"/>
                <a:ext cx="266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7E039CF9-C9A3-4836-8007-DA13303B8BA9}"/>
                  </a:ext>
                </a:extLst>
              </p14:cNvPr>
              <p14:cNvContentPartPr/>
              <p14:nvPr/>
            </p14:nvContentPartPr>
            <p14:xfrm>
              <a:off x="9367653" y="5061623"/>
              <a:ext cx="136440" cy="1069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7E039CF9-C9A3-4836-8007-DA13303B8BA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350013" y="5043623"/>
                <a:ext cx="172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0168598-6EA7-484F-A06D-36D1C438CB88}"/>
                  </a:ext>
                </a:extLst>
              </p14:cNvPr>
              <p14:cNvContentPartPr/>
              <p14:nvPr/>
            </p14:nvContentPartPr>
            <p14:xfrm>
              <a:off x="9420933" y="4943543"/>
              <a:ext cx="24120" cy="3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0168598-6EA7-484F-A06D-36D1C438CB8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403293" y="4925543"/>
                <a:ext cx="59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9D3D205F-7683-41A7-AE7C-BC9055DDA0E8}"/>
                  </a:ext>
                </a:extLst>
              </p14:cNvPr>
              <p14:cNvContentPartPr/>
              <p14:nvPr/>
            </p14:nvContentPartPr>
            <p14:xfrm>
              <a:off x="760773" y="5538983"/>
              <a:ext cx="207000" cy="29628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9D3D205F-7683-41A7-AE7C-BC9055DDA0E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43133" y="5520983"/>
                <a:ext cx="242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4042836C-0AB4-432B-AE2D-D64EA7660B72}"/>
                  </a:ext>
                </a:extLst>
              </p14:cNvPr>
              <p14:cNvContentPartPr/>
              <p14:nvPr/>
            </p14:nvContentPartPr>
            <p14:xfrm>
              <a:off x="1062093" y="5686943"/>
              <a:ext cx="64800" cy="594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4042836C-0AB4-432B-AE2D-D64EA7660B7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44093" y="5668943"/>
                <a:ext cx="1004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4F11FCB4-4D0B-4824-92C6-3F23184AE9C7}"/>
                  </a:ext>
                </a:extLst>
              </p14:cNvPr>
              <p14:cNvContentPartPr/>
              <p14:nvPr/>
            </p14:nvContentPartPr>
            <p14:xfrm>
              <a:off x="1273413" y="5533583"/>
              <a:ext cx="101160" cy="1479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4F11FCB4-4D0B-4824-92C6-3F23184AE9C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255773" y="5515583"/>
                <a:ext cx="136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3242E403-0098-4E36-809D-39C129C772DE}"/>
                  </a:ext>
                </a:extLst>
              </p14:cNvPr>
              <p14:cNvContentPartPr/>
              <p14:nvPr/>
            </p14:nvContentPartPr>
            <p14:xfrm>
              <a:off x="1557093" y="5663183"/>
              <a:ext cx="30240" cy="831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3242E403-0098-4E36-809D-39C129C772D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539453" y="5645183"/>
                <a:ext cx="65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3F7AEE4D-5504-4424-85A2-92BA34C2F184}"/>
                  </a:ext>
                </a:extLst>
              </p14:cNvPr>
              <p14:cNvContentPartPr/>
              <p14:nvPr/>
            </p14:nvContentPartPr>
            <p14:xfrm>
              <a:off x="2606853" y="5486063"/>
              <a:ext cx="378360" cy="19512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3F7AEE4D-5504-4424-85A2-92BA34C2F184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589213" y="5468423"/>
                <a:ext cx="414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0B22CEC5-4A5F-40C2-AEAF-0285F2C43DF6}"/>
                  </a:ext>
                </a:extLst>
              </p14:cNvPr>
              <p14:cNvContentPartPr/>
              <p14:nvPr/>
            </p14:nvContentPartPr>
            <p14:xfrm>
              <a:off x="1899453" y="5515583"/>
              <a:ext cx="342720" cy="17748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0B22CEC5-4A5F-40C2-AEAF-0285F2C43DF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881453" y="5497943"/>
                <a:ext cx="3783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6E575B7-C0F3-4CA0-B70D-D56E05AC5502}"/>
                  </a:ext>
                </a:extLst>
              </p14:cNvPr>
              <p14:cNvContentPartPr/>
              <p14:nvPr/>
            </p14:nvContentPartPr>
            <p14:xfrm>
              <a:off x="10447653" y="4913663"/>
              <a:ext cx="478080" cy="2307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6E575B7-C0F3-4CA0-B70D-D56E05AC550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429653" y="4895663"/>
                <a:ext cx="513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F10CC215-4263-4F17-991E-46EE7AAF2941}"/>
                  </a:ext>
                </a:extLst>
              </p14:cNvPr>
              <p14:cNvContentPartPr/>
              <p14:nvPr/>
            </p14:nvContentPartPr>
            <p14:xfrm>
              <a:off x="9586173" y="4990703"/>
              <a:ext cx="277920" cy="18900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F10CC215-4263-4F17-991E-46EE7AAF294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568510" y="4972703"/>
                <a:ext cx="313606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CEB126F8-5AA0-4525-831C-41DD5986580A}"/>
                  </a:ext>
                </a:extLst>
              </p14:cNvPr>
              <p14:cNvContentPartPr/>
              <p14:nvPr/>
            </p14:nvContentPartPr>
            <p14:xfrm>
              <a:off x="9969573" y="5032103"/>
              <a:ext cx="260280" cy="1422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CEB126F8-5AA0-4525-831C-41DD5986580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951909" y="5014103"/>
                <a:ext cx="295969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E99434C0-54D0-4B12-AB3D-CAF10AFA896C}"/>
                  </a:ext>
                </a:extLst>
              </p14:cNvPr>
              <p14:cNvContentPartPr/>
              <p14:nvPr/>
            </p14:nvContentPartPr>
            <p14:xfrm>
              <a:off x="8984613" y="4914023"/>
              <a:ext cx="283680" cy="2602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E99434C0-54D0-4B12-AB3D-CAF10AFA896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966613" y="4896023"/>
                <a:ext cx="3193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0BD963D2-B80C-4878-9253-72A2BD63D10E}"/>
                  </a:ext>
                </a:extLst>
              </p14:cNvPr>
              <p14:cNvContentPartPr/>
              <p14:nvPr/>
            </p14:nvContentPartPr>
            <p14:xfrm>
              <a:off x="8023053" y="5043623"/>
              <a:ext cx="696960" cy="13680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0BD963D2-B80C-4878-9253-72A2BD63D10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005053" y="5025983"/>
                <a:ext cx="732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B09B021C-F562-4D00-89EF-5E5C958BAC37}"/>
                  </a:ext>
                </a:extLst>
              </p14:cNvPr>
              <p14:cNvContentPartPr/>
              <p14:nvPr/>
            </p14:nvContentPartPr>
            <p14:xfrm>
              <a:off x="3190773" y="5515223"/>
              <a:ext cx="184680" cy="1605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B09B021C-F562-4D00-89EF-5E5C958BAC3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173133" y="5497583"/>
                <a:ext cx="220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4AC9E94D-FD11-4CA8-B9A3-C7C4AF2B7DB1}"/>
                  </a:ext>
                </a:extLst>
              </p14:cNvPr>
              <p14:cNvContentPartPr/>
              <p14:nvPr/>
            </p14:nvContentPartPr>
            <p14:xfrm>
              <a:off x="3563013" y="5545103"/>
              <a:ext cx="124200" cy="421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4AC9E94D-FD11-4CA8-B9A3-C7C4AF2B7DB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545373" y="5527463"/>
                <a:ext cx="1598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925221A1-F1B1-456C-86F7-9F8931C32564}"/>
                  </a:ext>
                </a:extLst>
              </p14:cNvPr>
              <p14:cNvContentPartPr/>
              <p14:nvPr/>
            </p14:nvContentPartPr>
            <p14:xfrm>
              <a:off x="4736973" y="5415503"/>
              <a:ext cx="248040" cy="2185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925221A1-F1B1-456C-86F7-9F8931C3256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719333" y="5397503"/>
                <a:ext cx="2836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178D23C8-32C5-4B3A-870E-6C945A416226}"/>
                  </a:ext>
                </a:extLst>
              </p14:cNvPr>
              <p14:cNvContentPartPr/>
              <p14:nvPr/>
            </p14:nvContentPartPr>
            <p14:xfrm>
              <a:off x="5078253" y="5533583"/>
              <a:ext cx="137520" cy="13104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178D23C8-32C5-4B3A-870E-6C945A41622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060613" y="5515583"/>
                <a:ext cx="1731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2CFE07D6-9E9E-45DE-BFA1-0F5CB8A7F64F}"/>
                  </a:ext>
                </a:extLst>
              </p14:cNvPr>
              <p14:cNvContentPartPr/>
              <p14:nvPr/>
            </p14:nvContentPartPr>
            <p14:xfrm>
              <a:off x="5686653" y="5504063"/>
              <a:ext cx="129960" cy="13392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2CFE07D6-9E9E-45DE-BFA1-0F5CB8A7F64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669013" y="5486063"/>
                <a:ext cx="1656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8478EBF5-11C3-4BCD-9812-617053DBF325}"/>
                  </a:ext>
                </a:extLst>
              </p14:cNvPr>
              <p14:cNvContentPartPr/>
              <p14:nvPr/>
            </p14:nvContentPartPr>
            <p14:xfrm>
              <a:off x="5916693" y="5479943"/>
              <a:ext cx="100800" cy="17208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8478EBF5-11C3-4BCD-9812-617053DBF325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899053" y="5462303"/>
                <a:ext cx="1364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5597D694-BA9D-4F2F-8D72-B131CD57C3E4}"/>
                  </a:ext>
                </a:extLst>
              </p14:cNvPr>
              <p14:cNvContentPartPr/>
              <p14:nvPr/>
            </p14:nvContentPartPr>
            <p14:xfrm>
              <a:off x="6146373" y="5515223"/>
              <a:ext cx="95760" cy="15984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5597D694-BA9D-4F2F-8D72-B131CD57C3E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128373" y="5497583"/>
                <a:ext cx="1314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8F919BDB-62CC-46F1-A7A9-758443964D32}"/>
                  </a:ext>
                </a:extLst>
              </p14:cNvPr>
              <p14:cNvContentPartPr/>
              <p14:nvPr/>
            </p14:nvContentPartPr>
            <p14:xfrm>
              <a:off x="6955293" y="5427383"/>
              <a:ext cx="47520" cy="2304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8F919BDB-62CC-46F1-A7A9-758443964D3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937293" y="5409383"/>
                <a:ext cx="83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A2C88BA9-3ABC-453A-88C0-D4F56E8E4AD1}"/>
                  </a:ext>
                </a:extLst>
              </p14:cNvPr>
              <p14:cNvContentPartPr/>
              <p14:nvPr/>
            </p14:nvContentPartPr>
            <p14:xfrm>
              <a:off x="7586373" y="5462303"/>
              <a:ext cx="354240" cy="1076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A2C88BA9-3ABC-453A-88C0-D4F56E8E4AD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568373" y="5444663"/>
                <a:ext cx="3898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AEA7CD13-2649-4AB7-9042-B2C9F227500A}"/>
                  </a:ext>
                </a:extLst>
              </p14:cNvPr>
              <p14:cNvContentPartPr/>
              <p14:nvPr/>
            </p14:nvContentPartPr>
            <p14:xfrm>
              <a:off x="8034573" y="5368343"/>
              <a:ext cx="142200" cy="2307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AEA7CD13-2649-4AB7-9042-B2C9F227500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016573" y="5350343"/>
                <a:ext cx="1778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25523A07-2611-41ED-93AF-DADED6310F9D}"/>
                  </a:ext>
                </a:extLst>
              </p14:cNvPr>
              <p14:cNvContentPartPr/>
              <p14:nvPr/>
            </p14:nvContentPartPr>
            <p14:xfrm>
              <a:off x="8913693" y="5344583"/>
              <a:ext cx="71280" cy="24228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25523A07-2611-41ED-93AF-DADED6310F9D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896053" y="5326943"/>
                <a:ext cx="106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1128643A-E4A4-4377-98B2-016139BC5C20}"/>
                  </a:ext>
                </a:extLst>
              </p14:cNvPr>
              <p14:cNvContentPartPr/>
              <p14:nvPr/>
            </p14:nvContentPartPr>
            <p14:xfrm>
              <a:off x="5320893" y="5510183"/>
              <a:ext cx="272520" cy="15948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1128643A-E4A4-4377-98B2-016139BC5C2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303230" y="5492183"/>
                <a:ext cx="308207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C1F93197-141A-421A-8419-D835640C4AA6}"/>
                  </a:ext>
                </a:extLst>
              </p14:cNvPr>
              <p14:cNvContentPartPr/>
              <p14:nvPr/>
            </p14:nvContentPartPr>
            <p14:xfrm>
              <a:off x="7161573" y="5409383"/>
              <a:ext cx="166320" cy="27792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C1F93197-141A-421A-8419-D835640C4AA6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143933" y="5391743"/>
                <a:ext cx="2019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2402FBB9-FC21-4524-A3FF-DBE51C40D56C}"/>
                  </a:ext>
                </a:extLst>
              </p14:cNvPr>
              <p14:cNvContentPartPr/>
              <p14:nvPr/>
            </p14:nvContentPartPr>
            <p14:xfrm>
              <a:off x="6612933" y="5409383"/>
              <a:ext cx="171720" cy="2660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2402FBB9-FC21-4524-A3FF-DBE51C40D56C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594933" y="5391743"/>
                <a:ext cx="2073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84032507-27DD-44BF-9238-B87264940774}"/>
                  </a:ext>
                </a:extLst>
              </p14:cNvPr>
              <p14:cNvContentPartPr/>
              <p14:nvPr/>
            </p14:nvContentPartPr>
            <p14:xfrm>
              <a:off x="9208533" y="5486063"/>
              <a:ext cx="118440" cy="14220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84032507-27DD-44BF-9238-B8726494077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90533" y="5468063"/>
                <a:ext cx="154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E4A9B7F8-8ED8-41CB-8331-4F3166391395}"/>
                  </a:ext>
                </a:extLst>
              </p14:cNvPr>
              <p14:cNvContentPartPr/>
              <p14:nvPr/>
            </p14:nvContentPartPr>
            <p14:xfrm>
              <a:off x="9450453" y="5598383"/>
              <a:ext cx="360" cy="3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E4A9B7F8-8ED8-41CB-8331-4F316639139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432813" y="55803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1F9D94FB-82FF-4527-8ED3-2994EBDE2434}"/>
                  </a:ext>
                </a:extLst>
              </p14:cNvPr>
              <p14:cNvContentPartPr/>
              <p14:nvPr/>
            </p14:nvContentPartPr>
            <p14:xfrm>
              <a:off x="8653773" y="5332703"/>
              <a:ext cx="165600" cy="3078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1F9D94FB-82FF-4527-8ED3-2994EBDE243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8635812" y="5315063"/>
                <a:ext cx="201163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64003624-5C5C-41E5-BB39-7B3321A01DFE}"/>
                  </a:ext>
                </a:extLst>
              </p14:cNvPr>
              <p14:cNvContentPartPr/>
              <p14:nvPr/>
            </p14:nvContentPartPr>
            <p14:xfrm>
              <a:off x="10188093" y="5480303"/>
              <a:ext cx="112320" cy="1191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64003624-5C5C-41E5-BB39-7B3321A01DF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170093" y="5462303"/>
                <a:ext cx="147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64DE5B8B-4850-4838-9C49-438E88099BD9}"/>
                  </a:ext>
                </a:extLst>
              </p14:cNvPr>
              <p14:cNvContentPartPr/>
              <p14:nvPr/>
            </p14:nvContentPartPr>
            <p14:xfrm>
              <a:off x="10400493" y="5450783"/>
              <a:ext cx="218880" cy="10656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64DE5B8B-4850-4838-9C49-438E88099BD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0382493" y="5433143"/>
                <a:ext cx="254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E35C1EEF-1B29-4DCA-A3E8-BD7D1DD562F4}"/>
                  </a:ext>
                </a:extLst>
              </p14:cNvPr>
              <p14:cNvContentPartPr/>
              <p14:nvPr/>
            </p14:nvContentPartPr>
            <p14:xfrm>
              <a:off x="9633333" y="5338823"/>
              <a:ext cx="442800" cy="24804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E35C1EEF-1B29-4DCA-A3E8-BD7D1DD562F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615693" y="5320849"/>
                <a:ext cx="478440" cy="283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6B97E6CD-9DBA-4E93-BBDE-4901B0CB63F5}"/>
                  </a:ext>
                </a:extLst>
              </p14:cNvPr>
              <p14:cNvContentPartPr/>
              <p14:nvPr/>
            </p14:nvContentPartPr>
            <p14:xfrm>
              <a:off x="713253" y="5946503"/>
              <a:ext cx="166320" cy="2955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6B97E6CD-9DBA-4E93-BBDE-4901B0CB63F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95253" y="5928525"/>
                <a:ext cx="201960" cy="331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FB98193A-4C27-44A9-94F1-0F645ABEFCE5}"/>
                  </a:ext>
                </a:extLst>
              </p14:cNvPr>
              <p14:cNvContentPartPr/>
              <p14:nvPr/>
            </p14:nvContentPartPr>
            <p14:xfrm>
              <a:off x="1097013" y="5952263"/>
              <a:ext cx="94680" cy="36036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FB98193A-4C27-44A9-94F1-0F645ABEFCE5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079373" y="5934263"/>
                <a:ext cx="1303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57DECC97-5EDE-46C3-94A4-287B33C3AD8E}"/>
                  </a:ext>
                </a:extLst>
              </p14:cNvPr>
              <p14:cNvContentPartPr/>
              <p14:nvPr/>
            </p14:nvContentPartPr>
            <p14:xfrm>
              <a:off x="1421733" y="5976023"/>
              <a:ext cx="201240" cy="2541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57DECC97-5EDE-46C3-94A4-287B33C3AD8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403733" y="5958023"/>
                <a:ext cx="236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43A6AB61-58D7-461E-9A24-E550B1838B41}"/>
                  </a:ext>
                </a:extLst>
              </p14:cNvPr>
              <p14:cNvContentPartPr/>
              <p14:nvPr/>
            </p14:nvContentPartPr>
            <p14:xfrm>
              <a:off x="2335773" y="6023183"/>
              <a:ext cx="201240" cy="1699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43A6AB61-58D7-461E-9A24-E550B1838B41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317773" y="6005183"/>
                <a:ext cx="2368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DE7FE12C-E552-4650-B3FE-09B360A50146}"/>
                  </a:ext>
                </a:extLst>
              </p14:cNvPr>
              <p14:cNvContentPartPr/>
              <p14:nvPr/>
            </p14:nvContentPartPr>
            <p14:xfrm>
              <a:off x="2784333" y="6034703"/>
              <a:ext cx="82800" cy="2412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DE7FE12C-E552-4650-B3FE-09B360A50146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766333" y="6016703"/>
                <a:ext cx="1184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333A4E8B-1101-464C-B936-83AB5DEA86CC}"/>
                  </a:ext>
                </a:extLst>
              </p14:cNvPr>
              <p14:cNvContentPartPr/>
              <p14:nvPr/>
            </p14:nvContentPartPr>
            <p14:xfrm>
              <a:off x="2801973" y="6117503"/>
              <a:ext cx="94680" cy="244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333A4E8B-1101-464C-B936-83AB5DEA86CC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784333" y="6099503"/>
                <a:ext cx="13032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015BD595-1AAA-4523-AE64-3C42175B8FD1}"/>
                  </a:ext>
                </a:extLst>
              </p14:cNvPr>
              <p14:cNvContentPartPr/>
              <p14:nvPr/>
            </p14:nvContentPartPr>
            <p14:xfrm>
              <a:off x="1727373" y="6070343"/>
              <a:ext cx="443880" cy="2635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015BD595-1AAA-4523-AE64-3C42175B8FD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709719" y="6052368"/>
                <a:ext cx="479549" cy="299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8B57F7B6-A3C1-4F35-80E3-C0AAF6937BB0}"/>
                  </a:ext>
                </a:extLst>
              </p14:cNvPr>
              <p14:cNvContentPartPr/>
              <p14:nvPr/>
            </p14:nvContentPartPr>
            <p14:xfrm>
              <a:off x="3120573" y="5999423"/>
              <a:ext cx="236160" cy="16020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8B57F7B6-A3C1-4F35-80E3-C0AAF6937BB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102933" y="5981783"/>
                <a:ext cx="2718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F0EC72A7-6772-49A9-A3E1-50EBAEB7858C}"/>
                  </a:ext>
                </a:extLst>
              </p14:cNvPr>
              <p14:cNvContentPartPr/>
              <p14:nvPr/>
            </p14:nvContentPartPr>
            <p14:xfrm>
              <a:off x="3816813" y="5456903"/>
              <a:ext cx="189000" cy="2185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F0EC72A7-6772-49A9-A3E1-50EBAEB7858C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798813" y="5438903"/>
                <a:ext cx="224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20F5AD35-51D4-44AB-B01A-41F9BF7D38EE}"/>
                  </a:ext>
                </a:extLst>
              </p14:cNvPr>
              <p14:cNvContentPartPr/>
              <p14:nvPr/>
            </p14:nvContentPartPr>
            <p14:xfrm>
              <a:off x="4105893" y="5503703"/>
              <a:ext cx="241920" cy="23112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20F5AD35-51D4-44AB-B01A-41F9BF7D38EE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088253" y="5486063"/>
                <a:ext cx="277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03B3C998-56CA-4494-A8F1-6B61F253E265}"/>
                  </a:ext>
                </a:extLst>
              </p14:cNvPr>
              <p14:cNvContentPartPr/>
              <p14:nvPr/>
            </p14:nvContentPartPr>
            <p14:xfrm>
              <a:off x="3503973" y="6111383"/>
              <a:ext cx="6120" cy="61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03B3C998-56CA-4494-A8F1-6B61F253E265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3486333" y="6093743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3EE5627C-2797-4966-B8BD-B7DAA857A287}"/>
                  </a:ext>
                </a:extLst>
              </p14:cNvPr>
              <p14:cNvContentPartPr/>
              <p14:nvPr/>
            </p14:nvContentPartPr>
            <p14:xfrm>
              <a:off x="10683453" y="3775343"/>
              <a:ext cx="189000" cy="19512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3EE5627C-2797-4966-B8BD-B7DAA857A287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665813" y="3757343"/>
                <a:ext cx="2246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AA8A0F01-9CE4-4F24-A316-DC9443323B4C}"/>
                  </a:ext>
                </a:extLst>
              </p14:cNvPr>
              <p14:cNvContentPartPr/>
              <p14:nvPr/>
            </p14:nvContentPartPr>
            <p14:xfrm>
              <a:off x="10960653" y="3940583"/>
              <a:ext cx="360" cy="3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AA8A0F01-9CE4-4F24-A316-DC9443323B4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943013" y="39229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5FFA5AE9-764B-4687-8285-2CE387880786}"/>
                  </a:ext>
                </a:extLst>
              </p14:cNvPr>
              <p14:cNvContentPartPr/>
              <p14:nvPr/>
            </p14:nvContentPartPr>
            <p14:xfrm>
              <a:off x="11102493" y="3722423"/>
              <a:ext cx="24120" cy="23040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5FFA5AE9-764B-4687-8285-2CE387880786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1084493" y="3704423"/>
                <a:ext cx="597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71FCFB63-C1A4-4FD8-8842-FB6B039208CA}"/>
                  </a:ext>
                </a:extLst>
              </p14:cNvPr>
              <p14:cNvContentPartPr/>
              <p14:nvPr/>
            </p14:nvContentPartPr>
            <p14:xfrm>
              <a:off x="6836493" y="3657263"/>
              <a:ext cx="3646800" cy="106272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71FCFB63-C1A4-4FD8-8842-FB6B039208CA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818853" y="3639623"/>
                <a:ext cx="3682440" cy="10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22D30575-1376-4396-B8D4-E50D58AFEB0D}"/>
                  </a:ext>
                </a:extLst>
              </p14:cNvPr>
              <p14:cNvContentPartPr/>
              <p14:nvPr/>
            </p14:nvContentPartPr>
            <p14:xfrm>
              <a:off x="3551133" y="6382463"/>
              <a:ext cx="690480" cy="18432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22D30575-1376-4396-B8D4-E50D58AFEB0D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533493" y="6364788"/>
                <a:ext cx="726120" cy="220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F4A5925A-D0B1-489C-A664-EE18F0A7B646}"/>
                  </a:ext>
                </a:extLst>
              </p14:cNvPr>
              <p14:cNvContentPartPr/>
              <p14:nvPr/>
            </p14:nvContentPartPr>
            <p14:xfrm>
              <a:off x="2460333" y="6453743"/>
              <a:ext cx="554400" cy="28944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F4A5925A-D0B1-489C-A664-EE18F0A7B64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442345" y="6435743"/>
                <a:ext cx="590017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0413964A-DA98-4CD0-8B89-006CEB209424}"/>
                  </a:ext>
                </a:extLst>
              </p14:cNvPr>
              <p14:cNvContentPartPr/>
              <p14:nvPr/>
            </p14:nvContentPartPr>
            <p14:xfrm>
              <a:off x="2046333" y="6471383"/>
              <a:ext cx="219240" cy="14796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0413964A-DA98-4CD0-8B89-006CEB209424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028693" y="6453743"/>
                <a:ext cx="254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7D71210A-78ED-4ECE-BA85-520FCFDA3A57}"/>
                  </a:ext>
                </a:extLst>
              </p14:cNvPr>
              <p14:cNvContentPartPr/>
              <p14:nvPr/>
            </p14:nvContentPartPr>
            <p14:xfrm>
              <a:off x="666453" y="6436103"/>
              <a:ext cx="1292760" cy="22464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7D71210A-78ED-4ECE-BA85-520FCFDA3A57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48453" y="6418103"/>
                <a:ext cx="1328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84F7C9FE-9A77-4E32-837B-DEF9127ECDAA}"/>
                  </a:ext>
                </a:extLst>
              </p14:cNvPr>
              <p14:cNvContentPartPr/>
              <p14:nvPr/>
            </p14:nvContentPartPr>
            <p14:xfrm>
              <a:off x="3209133" y="6359423"/>
              <a:ext cx="254160" cy="21924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84F7C9FE-9A77-4E32-837B-DEF9127ECDAA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191133" y="6341423"/>
                <a:ext cx="2898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29C2E645-63ED-40DF-9DFC-64E41BB74DAA}"/>
                  </a:ext>
                </a:extLst>
              </p14:cNvPr>
              <p14:cNvContentPartPr/>
              <p14:nvPr/>
            </p14:nvContentPartPr>
            <p14:xfrm>
              <a:off x="4819053" y="6382823"/>
              <a:ext cx="165960" cy="11232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29C2E645-63ED-40DF-9DFC-64E41BB74DA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4801413" y="6365183"/>
                <a:ext cx="2016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ACF60699-70E7-4232-A3A3-44C6ABC7BF30}"/>
                  </a:ext>
                </a:extLst>
              </p14:cNvPr>
              <p14:cNvContentPartPr/>
              <p14:nvPr/>
            </p14:nvContentPartPr>
            <p14:xfrm>
              <a:off x="5079333" y="6459503"/>
              <a:ext cx="6120" cy="8280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ACF60699-70E7-4232-A3A3-44C6ABC7BF3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5061333" y="6441863"/>
                <a:ext cx="417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B0D5C078-CB79-418C-B093-7780E669FC65}"/>
                  </a:ext>
                </a:extLst>
              </p14:cNvPr>
              <p14:cNvContentPartPr/>
              <p14:nvPr/>
            </p14:nvContentPartPr>
            <p14:xfrm>
              <a:off x="4388493" y="6288503"/>
              <a:ext cx="307440" cy="21960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B0D5C078-CB79-418C-B093-7780E669FC65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370514" y="6270863"/>
                <a:ext cx="343038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DD2E6AE3-AF2E-4A1B-A2AD-80BAFE4E4D91}"/>
                  </a:ext>
                </a:extLst>
              </p14:cNvPr>
              <p14:cNvContentPartPr/>
              <p14:nvPr/>
            </p14:nvContentPartPr>
            <p14:xfrm>
              <a:off x="5197053" y="6294263"/>
              <a:ext cx="165960" cy="21276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DD2E6AE3-AF2E-4A1B-A2AD-80BAFE4E4D91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5179053" y="6276623"/>
                <a:ext cx="201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F7E155C4-3921-4075-AF35-F337B77647CB}"/>
                  </a:ext>
                </a:extLst>
              </p14:cNvPr>
              <p14:cNvContentPartPr/>
              <p14:nvPr/>
            </p14:nvContentPartPr>
            <p14:xfrm>
              <a:off x="5533293" y="6300383"/>
              <a:ext cx="12240" cy="36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F7E155C4-3921-4075-AF35-F337B77647CB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515653" y="6282383"/>
                <a:ext cx="4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5DEE8087-DD36-4B08-B439-66335E1199CD}"/>
                  </a:ext>
                </a:extLst>
              </p14:cNvPr>
              <p14:cNvContentPartPr/>
              <p14:nvPr/>
            </p14:nvContentPartPr>
            <p14:xfrm>
              <a:off x="5887173" y="6364463"/>
              <a:ext cx="159840" cy="11304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5DEE8087-DD36-4B08-B439-66335E1199CD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869533" y="6346823"/>
                <a:ext cx="195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980873B8-E2CD-4B56-9205-0E22F646EBA7}"/>
                  </a:ext>
                </a:extLst>
              </p14:cNvPr>
              <p14:cNvContentPartPr/>
              <p14:nvPr/>
            </p14:nvContentPartPr>
            <p14:xfrm>
              <a:off x="6270573" y="6352943"/>
              <a:ext cx="83520" cy="15408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980873B8-E2CD-4B56-9205-0E22F646EBA7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252573" y="6335303"/>
                <a:ext cx="119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56ADE5AF-6F59-498E-856D-111EE961A703}"/>
                  </a:ext>
                </a:extLst>
              </p14:cNvPr>
              <p14:cNvContentPartPr/>
              <p14:nvPr/>
            </p14:nvContentPartPr>
            <p14:xfrm>
              <a:off x="8376573" y="6294263"/>
              <a:ext cx="100800" cy="14796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56ADE5AF-6F59-498E-856D-111EE961A703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8358933" y="6276623"/>
                <a:ext cx="136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B8160A7C-B265-45BB-9C1A-65A72E507B87}"/>
                  </a:ext>
                </a:extLst>
              </p14:cNvPr>
              <p14:cNvContentPartPr/>
              <p14:nvPr/>
            </p14:nvContentPartPr>
            <p14:xfrm>
              <a:off x="8571693" y="6324863"/>
              <a:ext cx="230040" cy="11160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B8160A7C-B265-45BB-9C1A-65A72E507B87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8554053" y="6307223"/>
                <a:ext cx="2656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B1EF4D0B-4318-4ED1-BB46-176434EDF76C}"/>
                  </a:ext>
                </a:extLst>
              </p14:cNvPr>
              <p14:cNvContentPartPr/>
              <p14:nvPr/>
            </p14:nvContentPartPr>
            <p14:xfrm>
              <a:off x="7686453" y="6235223"/>
              <a:ext cx="602640" cy="24876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B1EF4D0B-4318-4ED1-BB46-176434EDF76C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7668802" y="6217583"/>
                <a:ext cx="638301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913DCCFB-69CB-4E6C-BCA8-F73C689156AD}"/>
                  </a:ext>
                </a:extLst>
              </p14:cNvPr>
              <p14:cNvContentPartPr/>
              <p14:nvPr/>
            </p14:nvContentPartPr>
            <p14:xfrm>
              <a:off x="6459213" y="6370943"/>
              <a:ext cx="991800" cy="1184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913DCCFB-69CB-4E6C-BCA8-F73C689156AD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441573" y="6352998"/>
                <a:ext cx="1027440" cy="15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E6DFC354-DECD-4C1F-B64F-88EAD3B8BAE0}"/>
                  </a:ext>
                </a:extLst>
              </p14:cNvPr>
              <p14:cNvContentPartPr/>
              <p14:nvPr/>
            </p14:nvContentPartPr>
            <p14:xfrm>
              <a:off x="5521053" y="6365183"/>
              <a:ext cx="172080" cy="14220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E6DFC354-DECD-4C1F-B64F-88EAD3B8BAE0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503053" y="6347137"/>
                <a:ext cx="207720" cy="177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57A751FF-BDE6-4903-BD2D-F8AAB9479A4E}"/>
                  </a:ext>
                </a:extLst>
              </p14:cNvPr>
              <p14:cNvContentPartPr/>
              <p14:nvPr/>
            </p14:nvContentPartPr>
            <p14:xfrm>
              <a:off x="8995773" y="6211463"/>
              <a:ext cx="337320" cy="21888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57A751FF-BDE6-4903-BD2D-F8AAB9479A4E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978133" y="6193493"/>
                <a:ext cx="372960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9A9AC4E8-7F13-4D10-AB82-87E58184EC8F}"/>
                  </a:ext>
                </a:extLst>
              </p14:cNvPr>
              <p14:cNvContentPartPr/>
              <p14:nvPr/>
            </p14:nvContentPartPr>
            <p14:xfrm>
              <a:off x="9656733" y="6294263"/>
              <a:ext cx="171720" cy="23652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9A9AC4E8-7F13-4D10-AB82-87E58184EC8F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9639093" y="6276623"/>
                <a:ext cx="207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7B985965-CA21-4879-A308-E4D0C7B59EBB}"/>
                  </a:ext>
                </a:extLst>
              </p14:cNvPr>
              <p14:cNvContentPartPr/>
              <p14:nvPr/>
            </p14:nvContentPartPr>
            <p14:xfrm>
              <a:off x="9946173" y="6377063"/>
              <a:ext cx="29880" cy="7128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7B985965-CA21-4879-A308-E4D0C7B59EBB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9928173" y="6359063"/>
                <a:ext cx="65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95167966-BDE6-402C-B15C-C50718D1FB03}"/>
                  </a:ext>
                </a:extLst>
              </p14:cNvPr>
              <p14:cNvContentPartPr/>
              <p14:nvPr/>
            </p14:nvContentPartPr>
            <p14:xfrm>
              <a:off x="10087653" y="6288143"/>
              <a:ext cx="83160" cy="11268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95167966-BDE6-402C-B15C-C50718D1FB03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10069653" y="6270503"/>
                <a:ext cx="1188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091B1789-96F9-4D30-BE3F-EC0B80A6F0F3}"/>
                  </a:ext>
                </a:extLst>
              </p14:cNvPr>
              <p14:cNvContentPartPr/>
              <p14:nvPr/>
            </p14:nvContentPartPr>
            <p14:xfrm>
              <a:off x="10329573" y="6371303"/>
              <a:ext cx="6120" cy="180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091B1789-96F9-4D30-BE3F-EC0B80A6F0F3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10311933" y="6353303"/>
                <a:ext cx="41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763F382C-C458-4955-8FA0-E120F3074805}"/>
                  </a:ext>
                </a:extLst>
              </p14:cNvPr>
              <p14:cNvContentPartPr/>
              <p14:nvPr/>
            </p14:nvContentPartPr>
            <p14:xfrm>
              <a:off x="10883973" y="6170423"/>
              <a:ext cx="348840" cy="28944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763F382C-C458-4955-8FA0-E120F3074805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866333" y="6152783"/>
                <a:ext cx="3844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D67F91-5CBE-4CF9-BFF9-B00FAE3193A0}"/>
                  </a:ext>
                </a:extLst>
              </p14:cNvPr>
              <p14:cNvContentPartPr/>
              <p14:nvPr/>
            </p14:nvContentPartPr>
            <p14:xfrm>
              <a:off x="5784213" y="3280250"/>
              <a:ext cx="195480" cy="300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D67F91-5CBE-4CF9-BFF9-B00FAE3193A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5766573" y="3262610"/>
                <a:ext cx="231120" cy="3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4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FDB72E-DD70-41F3-B03D-75C75FB9D210}"/>
                  </a:ext>
                </a:extLst>
              </p14:cNvPr>
              <p14:cNvContentPartPr/>
              <p14:nvPr/>
            </p14:nvContentPartPr>
            <p14:xfrm>
              <a:off x="855093" y="465863"/>
              <a:ext cx="178200" cy="188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FDB72E-DD70-41F3-B03D-75C75FB9D2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7453" y="448223"/>
                <a:ext cx="2138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4E6E5C-B145-45FD-BEF2-8B9DA510E8FC}"/>
                  </a:ext>
                </a:extLst>
              </p14:cNvPr>
              <p14:cNvContentPartPr/>
              <p14:nvPr/>
            </p14:nvContentPartPr>
            <p14:xfrm>
              <a:off x="1185213" y="259223"/>
              <a:ext cx="113040" cy="407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4E6E5C-B145-45FD-BEF2-8B9DA510E8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7573" y="241583"/>
                <a:ext cx="1486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B916B80-F2F9-41B2-ABD9-972B6484E9CC}"/>
                  </a:ext>
                </a:extLst>
              </p14:cNvPr>
              <p14:cNvContentPartPr/>
              <p14:nvPr/>
            </p14:nvContentPartPr>
            <p14:xfrm>
              <a:off x="1574733" y="419783"/>
              <a:ext cx="177480" cy="430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B916B80-F2F9-41B2-ABD9-972B6484E9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7093" y="401783"/>
                <a:ext cx="21312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20AB93C-D9F2-42E3-A13F-9551BDFF88D2}"/>
                  </a:ext>
                </a:extLst>
              </p14:cNvPr>
              <p14:cNvContentPartPr/>
              <p14:nvPr/>
            </p14:nvContentPartPr>
            <p14:xfrm>
              <a:off x="1916733" y="465503"/>
              <a:ext cx="113040" cy="172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20AB93C-D9F2-42E3-A13F-9551BDFF88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98733" y="447863"/>
                <a:ext cx="148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8D18F4-E5B0-42DC-9ADA-306E2267191E}"/>
                  </a:ext>
                </a:extLst>
              </p14:cNvPr>
              <p14:cNvContentPartPr/>
              <p14:nvPr/>
            </p14:nvContentPartPr>
            <p14:xfrm>
              <a:off x="2571213" y="165263"/>
              <a:ext cx="83520" cy="454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8D18F4-E5B0-42DC-9ADA-306E226719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3573" y="147623"/>
                <a:ext cx="1191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D8A320-7189-4B98-BD34-E068DF2494DB}"/>
                  </a:ext>
                </a:extLst>
              </p14:cNvPr>
              <p14:cNvContentPartPr/>
              <p14:nvPr/>
            </p14:nvContentPartPr>
            <p14:xfrm>
              <a:off x="2796213" y="271103"/>
              <a:ext cx="195120" cy="318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D8A320-7189-4B98-BD34-E068DF2494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8213" y="253103"/>
                <a:ext cx="2307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8FB7C5-CF1F-49B7-A1BA-B874CE8DC20D}"/>
                  </a:ext>
                </a:extLst>
              </p14:cNvPr>
              <p14:cNvContentPartPr/>
              <p14:nvPr/>
            </p14:nvContentPartPr>
            <p14:xfrm>
              <a:off x="3138213" y="265343"/>
              <a:ext cx="47520" cy="31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8FB7C5-CF1F-49B7-A1BA-B874CE8DC2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0573" y="247343"/>
                <a:ext cx="831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736BB24-7392-4AC6-9BB2-78244A5EA1D5}"/>
                  </a:ext>
                </a:extLst>
              </p14:cNvPr>
              <p14:cNvContentPartPr/>
              <p14:nvPr/>
            </p14:nvContentPartPr>
            <p14:xfrm>
              <a:off x="2177013" y="241583"/>
              <a:ext cx="153360" cy="354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736BB24-7392-4AC6-9BB2-78244A5EA1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9013" y="223943"/>
                <a:ext cx="1890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09B7C2-6019-4CA1-8972-E80C5A97B84E}"/>
                  </a:ext>
                </a:extLst>
              </p14:cNvPr>
              <p14:cNvContentPartPr/>
              <p14:nvPr/>
            </p14:nvContentPartPr>
            <p14:xfrm>
              <a:off x="743133" y="460103"/>
              <a:ext cx="6120" cy="207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09B7C2-6019-4CA1-8972-E80C5A97B84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5493" y="442103"/>
                <a:ext cx="417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00AE49-4683-46AB-8C25-AEC35622B2E3}"/>
                  </a:ext>
                </a:extLst>
              </p14:cNvPr>
              <p14:cNvContentPartPr/>
              <p14:nvPr/>
            </p14:nvContentPartPr>
            <p14:xfrm>
              <a:off x="377373" y="342023"/>
              <a:ext cx="259920" cy="31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00AE49-4683-46AB-8C25-AEC35622B2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733" y="324023"/>
                <a:ext cx="2955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164A6B1-E0F8-43C5-A411-18995A389293}"/>
                  </a:ext>
                </a:extLst>
              </p14:cNvPr>
              <p14:cNvContentPartPr/>
              <p14:nvPr/>
            </p14:nvContentPartPr>
            <p14:xfrm>
              <a:off x="3332973" y="271103"/>
              <a:ext cx="218520" cy="283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164A6B1-E0F8-43C5-A411-18995A3892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14973" y="253463"/>
                <a:ext cx="2541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D674D5-CE1B-484D-84C6-EFB593E8142F}"/>
                  </a:ext>
                </a:extLst>
              </p14:cNvPr>
              <p14:cNvContentPartPr/>
              <p14:nvPr/>
            </p14:nvContentPartPr>
            <p14:xfrm>
              <a:off x="3681093" y="524903"/>
              <a:ext cx="18000" cy="136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D674D5-CE1B-484D-84C6-EFB593E81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63093" y="506903"/>
                <a:ext cx="53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2B4E34-F85C-4D63-B9CA-ADA891BE10D4}"/>
                  </a:ext>
                </a:extLst>
              </p14:cNvPr>
              <p14:cNvContentPartPr/>
              <p14:nvPr/>
            </p14:nvContentPartPr>
            <p14:xfrm>
              <a:off x="3981693" y="194423"/>
              <a:ext cx="166320" cy="389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2B4E34-F85C-4D63-B9CA-ADA891BE10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64053" y="176783"/>
                <a:ext cx="2019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53F6422-F4E1-4DF7-80B9-27E346561605}"/>
                  </a:ext>
                </a:extLst>
              </p14:cNvPr>
              <p14:cNvContentPartPr/>
              <p14:nvPr/>
            </p14:nvContentPartPr>
            <p14:xfrm>
              <a:off x="4306413" y="235823"/>
              <a:ext cx="189360" cy="354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53F6422-F4E1-4DF7-80B9-27E3465616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88413" y="217823"/>
                <a:ext cx="2250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C4665E-C388-4DD6-971F-15EDB8681767}"/>
                  </a:ext>
                </a:extLst>
              </p14:cNvPr>
              <p14:cNvContentPartPr/>
              <p14:nvPr/>
            </p14:nvContentPartPr>
            <p14:xfrm>
              <a:off x="4595493" y="230063"/>
              <a:ext cx="307080" cy="34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C4665E-C388-4DD6-971F-15EDB86817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77493" y="212063"/>
                <a:ext cx="3427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D18863-3CA7-4ED5-ABDF-A6B8592EBCDD}"/>
                  </a:ext>
                </a:extLst>
              </p14:cNvPr>
              <p14:cNvContentPartPr/>
              <p14:nvPr/>
            </p14:nvContentPartPr>
            <p14:xfrm>
              <a:off x="5037933" y="159143"/>
              <a:ext cx="100800" cy="42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D18863-3CA7-4ED5-ABDF-A6B8592EBC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19933" y="141143"/>
                <a:ext cx="1364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A9FB90-B322-4B0C-86DA-11ED3ED9F5CB}"/>
                  </a:ext>
                </a:extLst>
              </p14:cNvPr>
              <p14:cNvContentPartPr/>
              <p14:nvPr/>
            </p14:nvContentPartPr>
            <p14:xfrm>
              <a:off x="5303253" y="519143"/>
              <a:ext cx="6120" cy="6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A9FB90-B322-4B0C-86DA-11ED3ED9F5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85613" y="501143"/>
                <a:ext cx="4176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08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52400" y="1942888"/>
            <a:ext cx="11887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Greatest Common Divisors as Linear Combinations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10</cp:revision>
  <dcterms:created xsi:type="dcterms:W3CDTF">2018-04-18T18:52:27Z</dcterms:created>
  <dcterms:modified xsi:type="dcterms:W3CDTF">2020-03-23T17:07:23Z</dcterms:modified>
</cp:coreProperties>
</file>