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8CC2A-9937-4AF2-910E-BF573664CF1E}" v="2" dt="2020-03-11T15:10:27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0398CC2A-9937-4AF2-910E-BF573664CF1E}"/>
    <pc:docChg chg="addSld delSld modSld sldOrd">
      <pc:chgData name="Kimberly Brehm" userId="8c2b6ab9-3f19-41de-a892-34e3c36865ec" providerId="ADAL" clId="{0398CC2A-9937-4AF2-910E-BF573664CF1E}" dt="2020-03-11T15:10:27.185" v="114"/>
      <pc:docMkLst>
        <pc:docMk/>
      </pc:docMkLst>
      <pc:sldChg chg="del">
        <pc:chgData name="Kimberly Brehm" userId="8c2b6ab9-3f19-41de-a892-34e3c36865ec" providerId="ADAL" clId="{0398CC2A-9937-4AF2-910E-BF573664CF1E}" dt="2020-03-11T14:56:09.126" v="6" actId="47"/>
        <pc:sldMkLst>
          <pc:docMk/>
          <pc:sldMk cId="1601134749" sldId="256"/>
        </pc:sldMkLst>
      </pc:sldChg>
      <pc:sldChg chg="addSp delSp modSp add mod">
        <pc:chgData name="Kimberly Brehm" userId="8c2b6ab9-3f19-41de-a892-34e3c36865ec" providerId="ADAL" clId="{0398CC2A-9937-4AF2-910E-BF573664CF1E}" dt="2020-03-11T14:57:09.449" v="61"/>
        <pc:sldMkLst>
          <pc:docMk/>
          <pc:sldMk cId="4186269951" sldId="260"/>
        </pc:sldMkLst>
        <pc:spChg chg="mod">
          <ac:chgData name="Kimberly Brehm" userId="8c2b6ab9-3f19-41de-a892-34e3c36865ec" providerId="ADAL" clId="{0398CC2A-9937-4AF2-910E-BF573664CF1E}" dt="2020-03-11T14:56:28.574" v="56" actId="20577"/>
          <ac:spMkLst>
            <pc:docMk/>
            <pc:sldMk cId="4186269951" sldId="260"/>
            <ac:spMk id="105" creationId="{D1DE2816-61E5-4F24-94C5-ADC024D6C6C2}"/>
          </ac:spMkLst>
        </pc:spChg>
        <pc:spChg chg="mod">
          <ac:chgData name="Kimberly Brehm" userId="8c2b6ab9-3f19-41de-a892-34e3c36865ec" providerId="ADAL" clId="{0398CC2A-9937-4AF2-910E-BF573664CF1E}" dt="2020-03-11T14:56:35.852" v="60" actId="20577"/>
          <ac:spMkLst>
            <pc:docMk/>
            <pc:sldMk cId="4186269951" sldId="260"/>
            <ac:spMk id="113" creationId="{EB37F254-1F37-4D6F-B88B-E4B0ADE1D2AD}"/>
          </ac:spMkLst>
        </pc:spChg>
        <pc:picChg chg="del">
          <ac:chgData name="Kimberly Brehm" userId="8c2b6ab9-3f19-41de-a892-34e3c36865ec" providerId="ADAL" clId="{0398CC2A-9937-4AF2-910E-BF573664CF1E}" dt="2020-03-11T14:57:09.449" v="61"/>
          <ac:picMkLst>
            <pc:docMk/>
            <pc:sldMk cId="4186269951" sldId="260"/>
            <ac:picMk id="2" creationId="{FA898DC1-0739-4F74-9168-8B681F3AEFBF}"/>
          </ac:picMkLst>
        </pc:picChg>
        <pc:picChg chg="add mod">
          <ac:chgData name="Kimberly Brehm" userId="8c2b6ab9-3f19-41de-a892-34e3c36865ec" providerId="ADAL" clId="{0398CC2A-9937-4AF2-910E-BF573664CF1E}" dt="2020-03-11T14:57:09.449" v="61"/>
          <ac:picMkLst>
            <pc:docMk/>
            <pc:sldMk cId="4186269951" sldId="260"/>
            <ac:picMk id="3" creationId="{5D5F4572-BB9C-4C40-B88E-6B11081705FE}"/>
          </ac:picMkLst>
        </pc:picChg>
      </pc:sldChg>
      <pc:sldChg chg="addSp delSp modSp add mod ord">
        <pc:chgData name="Kimberly Brehm" userId="8c2b6ab9-3f19-41de-a892-34e3c36865ec" providerId="ADAL" clId="{0398CC2A-9937-4AF2-910E-BF573664CF1E}" dt="2020-03-11T15:10:27.185" v="114"/>
        <pc:sldMkLst>
          <pc:docMk/>
          <pc:sldMk cId="3505249617" sldId="261"/>
        </pc:sldMkLst>
        <pc:spChg chg="mod">
          <ac:chgData name="Kimberly Brehm" userId="8c2b6ab9-3f19-41de-a892-34e3c36865ec" providerId="ADAL" clId="{0398CC2A-9937-4AF2-910E-BF573664CF1E}" dt="2020-03-11T15:09:37.504" v="113" actId="1076"/>
          <ac:spMkLst>
            <pc:docMk/>
            <pc:sldMk cId="3505249617" sldId="261"/>
            <ac:spMk id="2" creationId="{E1F50E47-2DF8-46E4-A54E-B5A634162102}"/>
          </ac:spMkLst>
        </pc:spChg>
        <pc:picChg chg="add mod">
          <ac:chgData name="Kimberly Brehm" userId="8c2b6ab9-3f19-41de-a892-34e3c36865ec" providerId="ADAL" clId="{0398CC2A-9937-4AF2-910E-BF573664CF1E}" dt="2020-03-11T15:10:27.185" v="114"/>
          <ac:picMkLst>
            <pc:docMk/>
            <pc:sldMk cId="3505249617" sldId="261"/>
            <ac:picMk id="4" creationId="{1EBDB40C-6344-4A52-A7DD-C9F235A55566}"/>
          </ac:picMkLst>
        </pc:picChg>
        <pc:picChg chg="del">
          <ac:chgData name="Kimberly Brehm" userId="8c2b6ab9-3f19-41de-a892-34e3c36865ec" providerId="ADAL" clId="{0398CC2A-9937-4AF2-910E-BF573664CF1E}" dt="2020-03-11T15:10:27.185" v="114"/>
          <ac:picMkLst>
            <pc:docMk/>
            <pc:sldMk cId="3505249617" sldId="261"/>
            <ac:picMk id="6" creationId="{1348062B-9FB3-4AED-BD74-5B4FDDDF28D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36.2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6880 0 0,'0'0'157'0'0,"0"0"23"0"0,0 0 11 0 0,0 3-31 0 0,-1 5-135 0 0,1 5 3 0 0,0-3 63 0 0,1-3 69 0 0,1 0 108 0 0,3 1 10 0 0,1 2 127 0 0,-3 3 109 0 0,-4-1-45 0 0,0 3 14 0 0,1-13-411 0 0,0 0 1 0 0,1 0 0 0 0,-1 0 0 0 0,0 0-1 0 0,0 0 1 0 0,1 0 0 0 0,0 0 0 0 0,-1 0 0 0 0,1 1-73 0 0,4 4 224 0 0,1 4 103 0 0,-4 5 71 0 0,-2 8 14 0 0,-1 28 393 0 0,2-36-587 0 0,2-3-56 0 0,3 3 94 0 0,-2-4-52 0 0,-1 7 54 0 0,-3 16 430 0 0,0-4-106 0 0,2-20-389 0 0,4 2 23 0 0,0-1-17 0 0,-4-1-37 0 0,-2-6-119 0 0,0 0 72 0 0,0 2 45 0 0,0 7 272 0 0,0-6-220 0 0,0-5-138 0 0,0 0-55 0 0,0 0 181 0 0,0-3-5 0 0,0 0-23 0 0,0 0-11 0 0,0 0-1 0 0,0 0 0 0 0,0 0 0 0 0,0 0 0 0 0,0 0 0 0 0,0 0 12 0 0,0 0 51 0 0,0 0 22 0 0,0 0 3 0 0,0 0-21 0 0,0 0-90 0 0,0 0-38 0 0,-3-3-10 0 0,-7-10-15 0 0,7-3-60 0 0,3 14-14 0 0,0 1 0 0 0,0-1 0 0 0,-1 0 0 0 0,1 1 0 0 0,0-1 0 0 0,-1 1 0 0 0,1-1 0 0 0,-1 0 0 0 0,0 1 0 0 0,1-1 0 0 0,-1 1 0 0 0,0 0 0 0 0,0-1 0 0 0,0 1 0 0 0,-4-7 0 0 0,2-8 0 0 0,3-32 62 0 0,0 17-60 0 0,3 15-2 0 0,2 8 0 0 0,-4 7 0 0 0,0-1 0 0 0,0 1 0 0 0,-1-1 0 0 0,1 1 0 0 0,0-1 0 0 0,0 1 0 0 0,-1-1 0 0 0,1 1 0 0 0,-1-1 0 0 0,0 0 0 0 0,1 1 0 0 0,-1-1 0 0 0,0 1 0 0 0,0-1 0 0 0,3-14 0 0 0,12-13-14 0 0,-4 24-45 0 0,-6-6 44 0 0,6 6 15 0 0,-6-8 0 0 0,-3 10 1 0 0,0 0-1 0 0,0 1 0 0 0,0-1 0 0 0,0 1 0 0 0,0 0 1 0 0,1 0-1 0 0,-1-1 0 0 0,1 2 0 0 0,-1-1 0 0 0,1 0 1 0 0,0 0-1 0 0,0 1 0 0 0,0-1 0 0 0,2 0 10 0 0,-1-1 0 0 0,0 1 0 0 0,0-1 1 0 0,0 0-1 0 0,2-2-10 0 0,-3 2 1 0 0,1 1 0 0 0,0-1 1 0 0,0 0-1 0 0,0 1 1 0 0,0 0-1 0 0,0 0 0 0 0,1 0 1 0 0,0 0-2 0 0,18-8-1 0 0,-8-4-6 0 0,-13 13 3 0 0,0-1-1 0 0,-1 0 1 0 0,1 1-1 0 0,0-1 0 0 0,0 1 1 0 0,0 0-1 0 0,0-1 0 0 0,0 1 1 0 0,0 0-1 0 0,1 0 5 0 0,10-2-9 0 0,-11 2 8 0 0,0 1 0 0 0,1-1 0 0 0,-1 1 0 0 0,0-1 0 0 0,0 0 0 0 0,1 0 0 0 0,-1 0 0 0 0,0 0 0 0 0,0 0 0 0 0,0 0 0 0 0,0-1 0 0 0,0 1 0 0 0,0-1 0 0 0,-1 1 1 0 0,3-3-15 0 0,0 1 0 0 0,0 0 0 0 0,0 1 0 0 0,0-1 0 0 0,1 0 15 0 0,4-1-59 0 0,-1-1-39 0 0,-2 3-4 0 0,1-2-45 0 0,1 1 37 0 0,11-3-97 0 0,-8 3 89 0 0,-6 1 63 0 0,0 1-53 0 0,-1 0-48 0 0,1 1-41 0 0,1-1-88 0 0,-1 1-44 0 0,2 1-110 0 0,3-1-280 0 0,11 1-714 0 0,8-1 219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56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695 348 8752 0 0,'0'0'197'0'0,"0"0"24"0"0,0-3 19 0 0,0-7 3 0 0,0 7-43 0 0,0 1-21 0 0,0-9-3 0 0,0 9 8 0 0,0 2 32 0 0,-3 0 9 0 0,-7 0 6 0 0,7 0-5 0 0,1-3-22 0 0,-9-8-10 0 0,8 9-28 0 0,-1 1-74 0 0,0 0-45 0 0,-1 2-24 0 0,3 0 33 0 0,-9-2 120 0 0,-12 1 266 0 0,15 1-342 0 0,0 1-60 0 0,0 1-3 0 0,-15 4 105 0 0,-9-3 73 0 0,22-5-170 0 0,6 0-30 0 0,1 1 1 0 0,-1 0-1 0 0,0 0 1 0 0,1 0-1 0 0,-1 1 0 0 0,0-1 1 0 0,1 1-1 0 0,-1 0 1 0 0,-1 0-16 0 0,-5 4 25 0 0,7-4-19 0 0,0 0-1 0 0,0 1 1 0 0,0-1-1 0 0,0 0 0 0 0,0-1 1 0 0,-1 1-1 0 0,1 0 1 0 0,0-1-1 0 0,0 0 1 0 0,-3 0-6 0 0,-22 0 85 0 0,-84 0 147 0 0,81 0-113 0 0,-1 0 61 0 0,27 1-142 0 0,-1-1 0 0 0,0 1 0 0 0,0 0 0 0 0,0 1 0 0 0,1 0 0 0 0,-2 0-38 0 0,2-1 49 0 0,0 1 0 0 0,0-1 0 0 0,0 0 0 0 0,0 0 0 0 0,-5 0-49 0 0,-5-1 182 0 0,1 0-45 0 0,-29 0 175 0 0,25 0-154 0 0,7 0-33 0 0,-1 0 34 0 0,1 0-135 0 0,-9 0 27 0 0,17 0-24 0 0,-2 0-68 0 0,3 0 64 0 0,-1 0 68 0 0,0 0 97 0 0,3-3-103 0 0,2-10-15 0 0,12-2-1 0 0,-12 12-50 0 0,1 0 1 0 0,-1-1-1 0 0,0 1 0 0 0,0 0 1 0 0,0 0-1 0 0,0-2-19 0 0,0 1 8 0 0,0 1 0 0 0,0 0 1 0 0,0-1-1 0 0,0 1 0 0 0,1 0 0 0 0,0-1-8 0 0,32-31 81 0 0,9-9-44 0 0,-42 43-37 0 0,-1-1 0 0 0,1 0 0 0 0,-1 0 0 0 0,0 0 0 0 0,1 0 0 0 0,-1-1 0 0 0,0 1 0 0 0,0 0 0 0 0,-1 0 0 0 0,1-1 1 0 0,0 1-1 0 0,0-2 0 0 0,2-9 13 0 0,11 3 56 0 0,1-14 5 0 0,-1 3 3 0 0,1-8-64 0 0,-9 16-13 0 0,0 8 0 0 0,-5 5 1 0 0,-1 0-1 0 0,1 0 1 0 0,-1-1-1 0 0,0 1 0 0 0,1 0 1 0 0,-1 0-1 0 0,0 0 1 0 0,1-1-1 0 0,-1 1 0 0 0,0 0 1 0 0,1-1-1 0 0,-1 1 0 0 0,0 0 1 0 0,0-1-1 0 0,1 1 1 0 0,-1 0-1 0 0,0-1 0 0 0,0 1 1 0 0,0-1-1 0 0,0 1 1 0 0,1 0-1 0 0,-1-1 0 0 0,0 1 1 0 0,0-1-1 0 0,0 1 1 0 0,0 0-1 0 0,0-1 0 0 0,0 1 1 0 0,0-1-1 0 0,0 1 1 0 0,0-1-2 0 0,2-4 49 0 0,9-6-25 0 0,-9 6 20 0 0,-2 4-42 0 0,0 1-1 0 0,0-1 1 0 0,0 0 0 0 0,0 1-1 0 0,1-1 1 0 0,-1 0 0 0 0,0 1 0 0 0,0-1-1 0 0,0 0 1 0 0,0 1 0 0 0,1-1-1 0 0,-1 0 1 0 0,0 1 0 0 0,1-1-1 0 0,-1 1 0 0 0,1-1 0 0 0,1 1 0 0 0,-1-1 0 0 0,0 1 0 0 0,0-1 0 0 0,1 1 0 0 0,-1 0 0 0 0,0 0 0 0 0,1 0 0 0 0,-1 0 0 0 0,0 0 0 0 0,1 0 0 0 0,-1 0 0 0 0,0 0 0 0 0,1 0 0 0 0,-1 1 0 0 0,0-1 0 0 0,0 0 0 0 0,1 1 0 0 0,-1 0 0 0 0,5 9 0 0 0,0-5 0 0 0,-5-5 1 0 0,-1 0-1 0 0,1 0 0 0 0,-1 0 1 0 0,0 1-1 0 0,1-1 0 0 0,-1 0 1 0 0,1 1-1 0 0,-1-1 1 0 0,0 0-1 0 0,1 1 0 0 0,-1-1 1 0 0,0 1-1 0 0,0-1 0 0 0,1 0 1 0 0,-1 1-1 0 0,0-1 0 0 0,0 1 1 0 0,1-1-1 0 0,-1 1 0 0 0,0-1 1 0 0,0 1-1 0 0,0-1 0 0 0,0 1 1 0 0,0-1-1 0 0,0 1 0 0 0,0-1 1 0 0,0 1-1 0 0,0-1 0 0 0,0 1 1 0 0,0-1-1 0 0,0 1 0 0 0,0 0 0 0 0,0 0 4 0 0,0 1 0 0 0,0 0-1 0 0,0-1 1 0 0,1 1 0 0 0,-1-1 0 0 0,1 1 0 0 0,-1 0-1 0 0,1-1 1 0 0,0 1 0 0 0,-1-1 0 0 0,1 1-1 0 0,0-1 1 0 0,0 0 0 0 0,0 1-4 0 0,4 6 0 0 0,8 27 51 0 0,-11-29-37 0 0,0 1 1 0 0,1 0 0 0 0,0-1 0 0 0,0 1-1 0 0,0-1 1 0 0,2 2-15 0 0,-3-5 5 0 0,0-1-1 0 0,-1 2 0 0 0,1-1 1 0 0,-1 0-1 0 0,1 0 0 0 0,-1 0 1 0 0,0 1-1 0 0,0 1-4 0 0,1 27 76 0 0,-2-22-23 0 0,0 0-1 0 0,1 1 0 0 0,2 6-52 0 0,8 16 90 0 0,-7-23-44 0 0,0 0 1 0 0,-1 1-1 0 0,1 4-46 0 0,-2 17 101 0 0,-2-22-43 0 0,0-1 1 0 0,1 0-1 0 0,1 10-58 0 0,9 25 144 0 0,-6 1 7 0 0,1-21-36 0 0,-4-18-64 0 0,-1 0 0 0 0,1 0 0 0 0,-1 1 0 0 0,-1-1-1 0 0,1 5-50 0 0,-1 7 119 0 0,-1 20 177 0 0,5-18-167 0 0,2-4-9 0 0,0 2 6 0 0,-6-9-34 0 0,1 3 50 0 0,-1-3-73 0 0,0 26 351 0 0,0-23-302 0 0,0-10-15 0 0,0-2-21 0 0,0 0-2 0 0,0 0 0 0 0,0 0 0 0 0,0 0-54 0 0,0 0-76 0 0,0 0-134 0 0,0 0-98 0 0,0 0-400 0 0,0 0 389 0 0,0 0-4 0 0,0 0-63 0 0,0 0 129 0 0,0 0-38 0 0,0 0-43 0 0,0 0-40 0 0,0 0-37 0 0,0 0-33 0 0,0 0-265 0 0,0 0-55 0 0,0 0-859 0 0,0 0-667 0 0,0 0-1272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19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27 7368 0 0,'0'0'165'0'0,"0"0"22"0"0,0 0 10 0 0,0-2-16 0 0,0 1-402 0 0,0 1 47 0 0,0-1 47 0 0,0 0 43 0 0,0 0 41 0 0,0 0 39 0 0,0 0 37 0 0,0 0 33 0 0,0 0 55 0 0,0-1 42 0 0,0 1 37 0 0,0 0 33 0 0,0-1 84 0 0,0 0 36 0 0,0 0 106 0 0,0 0 276 0 0,0-1 311 0 0,0 2-382 0 0,0 0-159 0 0,0 1-64 0 0,0 1-207 0 0,0-1-37 0 0,0 1-42 0 0,0 0-46 0 0,0 1-52 0 0,0 0-55 0 0,0 0-61 0 0,0 1-65 0 0,0 17 419 0 0,-1 0-86 0 0,0-3-71 0 0,2 31 151 0 0,3-25-132 0 0,4 16 39 0 0,8 41 172 0 0,-11-28-198 0 0,-4-29-39 0 0,2 0 0 0 0,0 0 0 0 0,6 20-131 0 0,-4-21 131 0 0,-1 0 0 0 0,-1-1 0 0 0,0 21-131 0 0,-3-24 82 0 0,0-11-36 0 0,0 1 0 0 0,0-1 0 0 0,0 0 0 0 0,1 1 0 0 0,1 2-47 0 0,4 5 77 0 0,0 3 26 0 0,-5-1 25 0 0,-1-8-72 0 0,-1 12 55 0 0,5-6 3 0 0,1-7-56 0 0,-4-7-44 0 0,0 1-1 0 0,0-1 0 0 0,-1 0 1 0 0,1 1-1 0 0,0-1 0 0 0,0 1 0 0 0,-1 0 1 0 0,1-1-1 0 0,-1 1 0 0 0,0 0 0 0 0,1-1 1 0 0,-1 1-1 0 0,0 0 0 0 0,0-1 0 0 0,0 2-12 0 0,0 8 44 0 0,0 23 168 0 0,0-34-397 0 0,0 1 59 0 0,0 0 53 0 0,0-1 47 0 0,0 1 68 0 0,0 0 80 0 0,0 1 467 0 0,0-1-497 0 0,0 0-35 0 0,0-1-48 0 0,0 1-58 0 0,0-1-72 0 0,0 1-82 0 0,0-1-56 0 0,0 1-84 0 0,0 0-89 0 0,0-1-100 0 0,0 1-106 0 0,0 0-115 0 0,0 0-123 0 0,0-1 390 0 0,0 1-34 0 0,0-1-1595 0 0,0 0-1202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19.7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343 143 5640 0 0,'0'0'124'0'0,"0"0"17"0"0,0 0 12 0 0,0-3-15 0 0,0-5-112 0 0,0-13 24 0 0,-1 14 75 0 0,0 6-110 0 0,1 0 0 0 0,0 1-1 0 0,0-1 1 0 0,-1 1 0 0 0,1-1-1 0 0,0 0 1 0 0,-1 1-1 0 0,1-1 1 0 0,-1 1 0 0 0,1 0-1 0 0,-1-1 1 0 0,1 1 0 0 0,-1-1-1 0 0,1 1 1 0 0,-1 0 0 0 0,1-1-15 0 0,-3-1 119 0 0,0-1 46 0 0,1-1 65 0 0,2-3 81 0 0,-3 7 93 0 0,3 0-378 0 0,-1 0 0 0 0,0 0 1 0 0,1 0-1 0 0,-1 0 0 0 0,1 0 0 0 0,-1 0 0 0 0,1 0 0 0 0,-1 0 0 0 0,0-1 1 0 0,1 1-1 0 0,-1 0 0 0 0,1 0 0 0 0,-1-1 0 0 0,1 1 0 0 0,-1 0 0 0 0,1-1 1 0 0,0 1-1 0 0,-1-1 0 0 0,1 1 0 0 0,-1 0 0 0 0,1-1 0 0 0,0 1 1 0 0,-1-1-1 0 0,1 0-26 0 0,-1 1 28 0 0,1-1 0 0 0,-1 0 0 0 0,1 1 0 0 0,0-1-1 0 0,-1 1 1 0 0,0-1 0 0 0,1 1 0 0 0,-1-1 0 0 0,1 1 0 0 0,-1-1 0 0 0,0 1 0 0 0,1 0 0 0 0,-1-1 0 0 0,0 1 0 0 0,1 0 0 0 0,-1-1 0 0 0,0 1 0 0 0,1 0 0 0 0,-1 0 0 0 0,0 0 0 0 0,0 0 0 0 0,1 0 0 0 0,-1 0 0 0 0,0 0 0 0 0,0 0-28 0 0,-5-1 156 0 0,-7-4 462 0 0,8 2-397 0 0,1 1-117 0 0,1-1-95 0 0,0 3 54 0 0,1-1 1 0 0,-1 0 0 0 0,1 1-1 0 0,-1-1 1 0 0,1 1 0 0 0,-1 0-1 0 0,1 0 1 0 0,-1 0 0 0 0,0 0-1 0 0,1 0 1 0 0,-3 1-64 0 0,3-1 49 0 0,-1 1 0 0 0,1-1 0 0 0,0 0 0 0 0,-1 0 0 0 0,1 0 0 0 0,-1 0 0 0 0,1-1 0 0 0,0 1 0 0 0,-1-1 0 0 0,1 1 0 0 0,0-1 0 0 0,0 0-49 0 0,-5-3 131 0 0,6 3-118 0 0,0 0 0 0 0,1 1 1 0 0,-1-1-1 0 0,0 0 1 0 0,0 1-1 0 0,1-1 1 0 0,-1 1-1 0 0,0-1 0 0 0,0 1 1 0 0,0 0-1 0 0,0-1 1 0 0,0 1-1 0 0,0 0 1 0 0,0 0-1 0 0,1-1 0 0 0,-1 1 1 0 0,0 0-1 0 0,0 0 1 0 0,0 0-1 0 0,0 0 0 0 0,0 0 1 0 0,0 0-1 0 0,0 1 1 0 0,0-1-1 0 0,0 0 1 0 0,0 0-1 0 0,0 1-13 0 0,-7 4 87 0 0,7-4-69 0 0,-1 0 1 0 0,1-1-1 0 0,-1 1 1 0 0,1 0 0 0 0,-1 0-1 0 0,1-1 1 0 0,-1 1-1 0 0,1-1 1 0 0,-1 1-1 0 0,0-1 1 0 0,1 0-1 0 0,-1 1 1 0 0,0-1 0 0 0,0 0-19 0 0,0 0 30 0 0,0 1 1 0 0,-1-1 0 0 0,1 1 0 0 0,0-1-1 0 0,-1 1 1 0 0,1 0 0 0 0,0 0 0 0 0,0 0-1 0 0,0 0 1 0 0,0 1 0 0 0,0-1-1 0 0,0 0 1 0 0,0 1 0 0 0,-1 0-31 0 0,-16 17 257 0 0,7-6-129 0 0,5-5-72 0 0,0 0-35 0 0,3-3 1 0 0,0-1 1 0 0,1 1-1 0 0,0 0 1 0 0,0 1 0 0 0,0-1-1 0 0,1 0 1 0 0,0 1 0 0 0,0 0-1 0 0,0-1 1 0 0,0 4-23 0 0,-3 6 34 0 0,0 1 10 0 0,3-13-33 0 0,1 0-1 0 0,0 1 0 0 0,0-1 1 0 0,0 0-1 0 0,0 1 1 0 0,1-1-1 0 0,0 1 1 0 0,-1 1-11 0 0,1-2 11 0 0,0 0 0 0 0,0 0 0 0 0,-1 1 1 0 0,1-1-1 0 0,-1 0 0 0 0,0 0 0 0 0,0 0 0 0 0,-1 3-11 0 0,-2 10 39 0 0,8-3 0 0 0,0-5-14 0 0,-3 9 17 0 0,-1-13-33 0 0,0-1 0 0 0,0 0 1 0 0,0 1-1 0 0,1-1 1 0 0,-1 0-1 0 0,1 0 0 0 0,0 1 1 0 0,0-1-10 0 0,1 3 14 0 0,5 16-41 0 0,-5-18 9 0 0,0 0-1 0 0,-1 0 1 0 0,2 0 0 0 0,-1-1-1 0 0,0 1 1 0 0,1-1 0 0 0,2 4 18 0 0,6 5-46 0 0,13 12 26 0 0,-22-23 20 0 0,-1 0 1 0 0,1 0-1 0 0,-1 1 0 0 0,1-1 0 0 0,0-1 0 0 0,0 1 0 0 0,0 0 0 0 0,-1 0 0 0 0,1-1 0 0 0,0 1 0 0 0,0-1 0 0 0,0 1 0 0 0,0-1 1 0 0,1 0-1 0 0,0 0 0 0 0,-1 0 0 0 0,1 1 0 0 0,-1-1 0 0 0,1 1 0 0 0,0 0 0 0 0,-1 0 0 0 0,1-1 0 0 0,-1 2 0 0 0,1-1 0 0 0,-1 0 0 0 0,0 0 0 0 0,-1 0 0 0 0,1 0 0 0 0,-1-1 0 0 0,1 1 0 0 0,-1 0 0 0 0,1-1 0 0 0,-1 1 0 0 0,1-1 0 0 0,0 0 0 0 0,-1 0 0 0 0,1 1 0 0 0,0-1 0 0 0,-1 0 0 0 0,1 0 0 0 0,0-1 0 0 0,0 1 0 0 0,-1 0 0 0 0,2-1 0 0 0,11-5 0 0 0,-13 5 0 0 0,0 0 0 0 0,1 0 0 0 0,-1 1 0 0 0,1-1 0 0 0,-1 0 0 0 0,1 1 0 0 0,-1-1 0 0 0,1 1 0 0 0,-1 0 0 0 0,1-1 0 0 0,-1 1 0 0 0,1 0 0 0 0,0 0 0 0 0,-1 0 0 0 0,1 0 0 0 0,0 0 0 0 0,-1 0 0 0 0,1-1 0 0 0,-1 1 1 0 0,1-1-1 0 0,0 1 0 0 0,-1-1 0 0 0,1 1 0 0 0,-1-1 1 0 0,1 0-1 0 0,-1 0 0 0 0,0 0 0 0 0,1 0 0 0 0,-1 0 0 0 0,1 0 0 0 0,6-5 8 0 0,18-12 46 0 0,8-27 23 0 0,-32 44-72 0 0,-1-1 1 0 0,1 1-1 0 0,-1-1 1 0 0,0 1-1 0 0,0-1 1 0 0,0 0-1 0 0,0 1 0 0 0,0-1 1 0 0,0 0-1 0 0,0 0 1 0 0,0-1-6 0 0,1-26 80 0 0,-1 21-63 0 0,0 0 1 0 0,1 1-1 0 0,0-1 1 0 0,0 0-1 0 0,1 0-17 0 0,2-18 36 0 0,-5 2 15 0 0,0-21-30 0 0,0 36-3 0 0,1 5-12 0 0,-1 0-1 0 0,0 1 1 0 0,0-1 0 0 0,0 0 0 0 0,0 1 0 0 0,-1-1 0 0 0,0 1-1 0 0,1-1 1 0 0,-2-1-6 0 0,0-1 12 0 0,-7-24 28 0 0,7 5 15 0 0,2-6-44 0 0,3 15-11 0 0,7 3-12 0 0,-7 8-36 0 0,-3-6 48 0 0,0 9 32 0 0,2 4-84 0 0,4 7 48 0 0,0-1 0 0 0,-1 1 0 0 0,0 0 0 0 0,0 1 4 0 0,-5-10 0 0 0,1 2 0 0 0,-1 0 0 0 0,1 1 0 0 0,0-1 0 0 0,-1 0 0 0 0,1 1 0 0 0,-1-1 0 0 0,0 0 0 0 0,0 1 0 0 0,0-1 0 0 0,0 3 0 0 0,1 12 0 0 0,5-2 0 0 0,-5-12 0 0 0,0 0 0 0 0,0 1 0 0 0,0-1 0 0 0,0 1 0 0 0,0-1 0 0 0,-1 1 0 0 0,1-1 0 0 0,-1 1 0 0 0,0 0 0 0 0,0 155 310 0 0,0-106-164 0 0,0 1 39 0 0,0-9 7 0 0,0 0 41 0 0,0 0 47 0 0,0 1 54 0 0,0-39-266 0 0,0 1 0 0 0,-1-1 1 0 0,-1 7-69 0 0,-8 10 193 0 0,9-19-154 0 0,0 0 1 0 0,0 0-1 0 0,0 0 0 0 0,1 0 0 0 0,-1 0 0 0 0,2 1-39 0 0,-1 22 189 0 0,1 3 75 0 0,-1-29-245 0 0,1 1-1 0 0,-2 0 1 0 0,1 0-1 0 0,0 0 1 0 0,-1 0-1 0 0,1-1 0 0 0,-1 2-18 0 0,-10 7 128 0 0,10-8-104 0 0,-1 7 29 0 0,3 16 57 0 0,-1-24-207 0 0,0-1-134 0 0,0-4-229 0 0,0-10-18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20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9040 0 0,'0'0'266'0'0,"3"0"1"0"0,1 1-183 0 0,-4-1-70 0 0,25-14-5 0 0,-18 12 13 0 0,1 2 49 0 0,0-1 60 0 0,-2-1 65 0 0,-2-5 106 0 0,-4 7-282 0 0,1-1 1 0 0,-1 1-1 0 0,0-1 0 0 0,0 1 1 0 0,1 0-1 0 0,-1-1 1 0 0,0 1-1 0 0,1 0 1 0 0,-1-1-1 0 0,0 1 1 0 0,1 0-1 0 0,-1-1 1 0 0,1 1-1 0 0,-1 0 1 0 0,0-1-1 0 0,1 1 1 0 0,-1 0-1 0 0,1 0 1 0 0,-1 0-1 0 0,1 0 1 0 0,-1-1-1 0 0,1 1 1 0 0,-1 0-1 0 0,1 0 1 0 0,-1 0-1 0 0,1 0 1 0 0,-1 0-1 0 0,1 0 1 0 0,-1 0-1 0 0,1 0 1 0 0,-1 0-1 0 0,1 1-20 0 0,0-1 21 0 0,-1-1 0 0 0,1 1 0 0 0,-1 0-1 0 0,1 0 1 0 0,-1 0 0 0 0,1 0 0 0 0,-1 0 0 0 0,1 0 0 0 0,-1 1 0 0 0,1-1-1 0 0,-1 0 1 0 0,1 0 0 0 0,-1 0 0 0 0,1 0 0 0 0,-1 0 0 0 0,1 1-1 0 0,-1-1 1 0 0,0 0 0 0 0,1 1 0 0 0,-1-1 0 0 0,1 0 0 0 0,-1 1 0 0 0,0-1-1 0 0,1 0 1 0 0,-1 1 0 0 0,0-1 0 0 0,1 0 0 0 0,-1 1 0 0 0,0-1-21 0 0,8 8 467 0 0,-5-7-384 0 0,-1-1 1 0 0,0 1-1 0 0,1-1 1 0 0,-1 0-1 0 0,1 0 1 0 0,0 1-1 0 0,0-2-83 0 0,-3 1 0 0 0,11 3 591 0 0,12 10-39 0 0,-3-1-214 0 0,-5 0-112 0 0,-2-2-73 0 0,8 17 154 0 0,5-6-24 0 0,-21-17-225 0 0,0 0 0 0 0,0 0 1 0 0,0 0-1 0 0,0 1 0 0 0,2 3-58 0 0,29 55 530 0 0,-24-48-409 0 0,-6-9-62 0 0,-2 0 1 0 0,1 0-1 0 0,-1 0 0 0 0,0 1 1 0 0,0 0-1 0 0,2 5-59 0 0,15 41 263 0 0,3 5 76 0 0,-1 2 509 0 0,4 22-848 0 0,-16-42 195 0 0,1 4-33 0 0,1 0-37 0 0,-2-4-40 0 0,-4-9 125 0 0,3 24-210 0 0,-5-29 185 0 0,5 20-185 0 0,-5-24 206 0 0,3 20-206 0 0,-3-11 112 0 0,0-8-11 0 0,-2-13-30 0 0,-1 1 0 0 0,-1-1 0 0 0,0 1 1 0 0,0 5-72 0 0,-2 11 135 0 0,-10 38 258 0 0,5-31-220 0 0,5-31-162 0 0,-7 40 176 0 0,6-31-104 0 0,-1 0 0 0 0,0-1 0 0 0,-1 0-1 0 0,-4 8-82 0 0,-5 8 140 0 0,3-6-6 0 0,-1 0 0 0 0,-2 2-134 0 0,7-14 50 0 0,0 1 40 0 0,3-4 15 0 0,0 0 0 0 0,-1 0-1 0 0,0 0 1 0 0,-2 2-105 0 0,-8 2 173 0 0,6-7-121 0 0,-2-1-33 0 0,2-2-44 0 0,1 0-51 0 0,-3-2-94 0 0,10 2 159 0 0,-1 0 0 0 0,1-1 1 0 0,-1 1-1 0 0,1-1 1 0 0,-1 1-1 0 0,1-1 0 0 0,0 1 1 0 0,-1 0-1 0 0,1-1 0 0 0,0 1 1 0 0,-1-1-1 0 0,1 1 0 0 0,0-1 1 0 0,0 0-1 0 0,-1 1 0 0 0,1-1 1 0 0,0 1-1 0 0,0-1 1 0 0,0 1-1 0 0,0-1 0 0 0,0 0 1 0 0,0 1-1 0 0,0-1 0 0 0,0 0 1 0 0,0 1-1 0 0,0-1 11 0 0,-1-6-60 0 0,-1 3-102 0 0,0 1-85 0 0,-1 1-72 0 0,-2-2-305 0 0,5 4 552 0 0,0-1 0 0 0,-1 0 0 0 0,1 1 0 0 0,0-1 0 0 0,-1 0 0 0 0,1 0 0 0 0,0 1 0 0 0,0-1 0 0 0,-1 0 0 0 0,1 1 0 0 0,0-1 0 0 0,0 0 0 0 0,0 0 0 0 0,0 0 0 0 0,0 0 72 0 0,0-15-1236 0 0,0 1-11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20.2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33 9408 0 0,'0'0'273'0'0,"0"0"-5"0"0,0 0-200 0 0,-2 0-40 0 0,1 0-27 0 0,0 0-1 0 0,0 0 1 0 0,1 0 0 0 0,-1 0 0 0 0,0 0-1 0 0,1 0 1 0 0,-1 0 0 0 0,0 0-1 0 0,1-1 1 0 0,-1 1 0 0 0,0 0 0 0 0,1 0-1 0 0,-1-1 1 0 0,1 1 0 0 0,-1 0-1 0 0,1-1 2 0 0,-1 0 0 0 0,1 1 0 0 0,0-1 0 0 0,-1 1 0 0 0,1-1 0 0 0,0 0 1 0 0,0 1-1 0 0,0-1 0 0 0,0 0 0 0 0,-1 1 0 0 0,1-1 0 0 0,0 0 0 0 0,0 0 1 0 0,0 1-1 0 0,0-1-2 0 0,0-2 162 0 0,-2 1 45 0 0,-9-9 8 0 0,8 9-27 0 0,0 1-71 0 0,-1 0-35 0 0,-1 3 21 0 0,4-2-63 0 0,-4 2 287 0 0,2 2-232 0 0,-2 0 74 0 0,-13 15 503 0 0,12-14-518 0 0,1 0-38 0 0,1-1-53 0 0,1 0-69 0 0,-1 0 56 0 0,1-1 0 0 0,0 1 1 0 0,1 0-1 0 0,-1 0 1 0 0,1 0-1 0 0,-1 2-50 0 0,-9 15 146 0 0,5-8-83 0 0,-8 27 148 0 0,8-17-136 0 0,2 6 8 0 0,-6-5-3 0 0,10-20-68 0 0,0 1 1 0 0,1-1-1 0 0,-1 1 1 0 0,1-1-1 0 0,0 1 1 0 0,0 3-13 0 0,1 17 85 0 0,-1-17-55 0 0,1 0 1 0 0,1 1-1 0 0,0-1 1 0 0,0-1 0 0 0,3 9-31 0 0,-4-14 7 0 0,1 16 58 0 0,1 1-50 0 0,-2-16-15 0 0,0 0 0 0 0,0-1 0 0 0,1 1 0 0 0,-1 0 0 0 0,1-1 0 0 0,-1 1 0 0 0,1-1 0 0 0,0 1 0 0 0,11 4 0 0 0,-6 5 0 0 0,-7-11 0 0 0,1 0 0 0 0,-1 0 0 0 0,0 0 0 0 0,1 0 0 0 0,0 0 0 0 0,-1 0 0 0 0,1 0 0 0 0,0 0 0 0 0,-1-1 0 0 0,1 1 0 0 0,0 0 0 0 0,0 0 0 0 0,0 0 0 0 0,-1-1 0 0 0,1 1 0 0 0,1 0 0 0 0,0 0 0 0 0,0-1 0 0 0,0 1 0 0 0,0 0 0 0 0,0-1 0 0 0,1 1 0 0 0,-1-1 0 0 0,0 0 0 0 0,0 1 0 0 0,1-1 0 0 0,-1-1 0 0 0,0 1 0 0 0,0 0 0 0 0,1 0 0 0 0,-1-1 0 0 0,2 0 0 0 0,4-1 0 0 0,-1-1 0 0 0,0 0 0 0 0,6-4 0 0 0,-6 4 0 0 0,7-7 7 0 0,7-12 60 0 0,-9 9-13 0 0,-8 8-35 0 0,1 0 0 0 0,-1 0 1 0 0,0 0-1 0 0,-1-1 0 0 0,1 1-19 0 0,-1-1 17 0 0,1 1 0 0 0,-1-1 0 0 0,1 1 0 0 0,1 0 0 0 0,-1 0-17 0 0,1 0 3 0 0,0-1 0 0 0,-1 1 0 0 0,0-1 0 0 0,3-5-3 0 0,0-1-1 0 0,-5 9 5 0 0,0-1 0 0 0,0 1 0 0 0,0-1 0 0 0,0 0 1 0 0,-1 0-1 0 0,0 0 0 0 0,1 0 0 0 0,-1 0-4 0 0,2-9 20 0 0,3 1-6 0 0,-5 10-9 0 0,0 1 1 0 0,0-1-1 0 0,0 1 1 0 0,-1-1-1 0 0,1 1 1 0 0,0-1-1 0 0,-1 0 1 0 0,1 1-1 0 0,-1-1 1 0 0,0 0-1 0 0,0 1 1 0 0,0-1-1 0 0,0 0 1 0 0,0 0-6 0 0,0-14 15 0 0,0-28 85 0 0,0 28-103 0 0,0 15 4 0 0,0 1 0 0 0,0-1 0 0 0,0 0 0 0 0,0 0 0 0 0,0 1 0 0 0,0-1 0 0 0,0 0 1 0 0,0 0-1 0 0,-1 1 0 0 0,1-1 0 0 0,0 0 0 0 0,0 1 0 0 0,-1-1 0 0 0,1 0 1 0 0,-1 1-1 0 0,1-1 0 0 0,-1 1 0 0 0,1-1 0 0 0,-1 0 0 0 0,1 1 0 0 0,-1-1 0 0 0,1 1 1 0 0,-1-1-1 0 0,1 1 0 0 0,-1 0-1 0 0,-4-5-20 0 0,3-3-83 0 0,2 8 100 0 0,0 0-1 0 0,0 0 1 0 0,0 0 0 0 0,0 0-1 0 0,0 0 1 0 0,0 0 0 0 0,0 0 0 0 0,0-1-1 0 0,0 1 1 0 0,0 0 0 0 0,0 0-1 0 0,0 0 1 0 0,0 0 0 0 0,0 0-1 0 0,0 0 1 0 0,0 0 0 0 0,0 0 0 0 0,0 0-1 0 0,0 0 1 0 0,0-1 0 0 0,0 1-1 0 0,0 0 1 0 0,0 0 0 0 0,0 0-1 0 0,-1 0 1 0 0,1 0 0 0 0,0 0 0 0 0,0 0-1 0 0,0 0 1 0 0,0 0 0 0 0,0 0-1 0 0,0 0 1 0 0,0 0 0 0 0,0 0-1 0 0,0 0 1 0 0,0-1 0 0 0,0 1 0 0 0,0 0-1 0 0,0 0 1 0 0,-1 0 0 0 0,1 0-1 0 0,0 0 1 0 0,0 0 0 0 0,0 0-1 0 0,0 0 1 0 0,0 0 0 0 0,0 0 0 0 0,0 0-1 0 0,0 0 1 0 0,0 0 0 0 0,0 0-1 0 0,-1 0 1 0 0,1 0 0 0 0,0 0 0 0 0,0 0-1 0 0,0 0 1 0 0,0 1 3 0 0,-11-1-205 0 0,9 0-46 0 0,2 0 98 0 0,-3 0-123 0 0,-7 0-231 0 0,8 0 284 0 0,1 0-32 0 0,1 0-74 0 0,0 0 112 0 0,0 0-40 0 0,0 0-45 0 0,0 0-40 0 0,0 0-447 0 0,0 0-299 0 0,0 0-699 0 0</inkml:trace>
  <inkml:trace contextRef="#ctx0" brushRef="#br0" timeOffset="324.76">270 301 6592 0 0,'0'3'149'0'0,"-5"12"47"0"0,-3-4-37 0 0,5-8-56 0 0,2 0-43 0 0,0 0-31 0 0,1 1-36 0 0,-1 2 6 0 0,-2 1 24 0 0,-2 3-37 0 0,-3 6-16 0 0,2-5 83 0 0,2-2 81 0 0,-1 1 114 0 0,-21 21 658 0 0,23-24-712 0 0,0-1-44 0 0,0 5 50 0 0,-7 10 85 0 0,-1 2 78 0 0,4-2-98 0 0,6-17-206 0 0,0 1 1 0 0,0-1-1 0 0,-1 1 0 0 0,0-1 0 0 0,0 0 0 0 0,0 0 1 0 0,0 1-60 0 0,-8 9 228 0 0,0 0-21 0 0,1 8 46 0 0,3 7 91 0 0,1-14-111 0 0,0-2-68 0 0,2 6 10 0 0,0 3 46 0 0,-3-5-82 0 0,5-14-123 0 0,0-1 0 0 0,1 0 0 0 0,-1 0 0 0 0,0 0 0 0 0,1 0 0 0 0,-1 1 0 0 0,1-1 0 0 0,-1 0 0 0 0,1 1 0 0 0,0-1 0 0 0,0 0 0 0 0,0 1 0 0 0,0-1 0 0 0,1 0 0 0 0,-1 0 0 0 0,1 2-16 0 0,5 11 81 0 0,-5-12-70 0 0,0 1-1 0 0,1-1 1 0 0,-1 1 0 0 0,-1-1 0 0 0,1 1 0 0 0,0-1 0 0 0,-1 1 0 0 0,0-1 0 0 0,0 1-11 0 0,0 1 10 0 0,1 0 1 0 0,-1-1-1 0 0,1 1 1 0 0,0 0-1 0 0,0-1 1 0 0,1 1-1 0 0,-1-1 0 0 0,1 1 1 0 0,0-1-1 0 0,0 0 1 0 0,1 1-1 0 0,0 0-10 0 0,2 3-4 0 0,1-1 0 0 0,0 0 0 0 0,6 6 4 0 0,-6-8-56 0 0,0-1 68 0 0,0-1 57 0 0,0-1 50 0 0,5-1 149 0 0,8 0 244 0 0,-8-2-252 0 0,-8 2-207 0 0,0-2-1 0 0,0 1 1 0 0,0 0 0 0 0,0 0 0 0 0,-1-1 0 0 0,1 0-1 0 0,0 1 1 0 0,1-2-53 0 0,5-2 98 0 0,3-3-38 0 0,7-2-9 0 0,8-3-4 0 0,-25 11-38 0 0,-1 0 0 0 0,1 0 0 0 0,0-1 0 0 0,-1 1 0 0 0,1-1-1 0 0,-1 1 1 0 0,0-1 0 0 0,1-1-9 0 0,2-2 22 0 0,0 0 1 0 0,0 0-1 0 0,0 0 0 0 0,1 0 0 0 0,0 0 0 0 0,0 1 0 0 0,0 0 1 0 0,4-2-23 0 0,-4 2 26 0 0,-1 1 1 0 0,0-1 0 0 0,1 0-1 0 0,-1 0 1 0 0,0-1 0 0 0,-1 1 0 0 0,1-1-1 0 0,-1 0 1 0 0,2-3-27 0 0,6-8 105 0 0,3-1 39 0 0,-13 15-126 0 0,1 0 0 0 0,-1 1 0 0 0,1-1 0 0 0,-1 0 0 0 0,0 0 0 0 0,0 0 0 0 0,0-1 0 0 0,0 1 0 0 0,0 0-1 0 0,0 0 1 0 0,-1-1 0 0 0,1 1 0 0 0,-1 0 0 0 0,1-1-18 0 0,2-10 66 0 0,3-2-8 0 0,-5 11-54 0 0,0 1 0 0 0,0 0 1 0 0,0 0-1 0 0,0-1 0 0 0,0 1 1 0 0,-1-1-1 0 0,1 1 0 0 0,-1-2-4 0 0,0-63 99 0 0,0 36-11 0 0,0 28-83 0 0,0 1 1 0 0,-1 0-1 0 0,1-1 1 0 0,-1 1-1 0 0,0-1 1 0 0,0 1-1 0 0,0 0 1 0 0,-1-2-6 0 0,-4-10 33 0 0,1-12-90 0 0,2 20-23 0 0,0 0 0 0 0,-1 0 0 0 0,-3-6 80 0 0,-3-3-179 0 0,5 5-86 0 0,-5-7-335 0 0,7 16 99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48.19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347 1 6824 0 0,'0'0'149'0'0,"0"0"23"0"0,0 0 13 0 0,0 0-57 0 0,0 0-12 0 0,0 0 41 0 0,0 0 130 0 0,0 0 247 0 0,0 0 11 0 0,0 0-17 0 0,0 0-93 0 0,0 0-41 0 0,0 0-8 0 0,-2 0-24 0 0,-24 0 103 0 0,7 0-189 0 0,3 0-86 0 0,1 0-47 0 0,13 0-132 0 0,0 0 0 0 0,0 0 0 0 0,0 0 0 0 0,1 1 0 0 0,-1-1 0 0 0,0 1 0 0 0,1-1 0 0 0,-1 1 1 0 0,0 0-1 0 0,1 0 0 0 0,-1-1 0 0 0,1 1 0 0 0,-1 1-11 0 0,0-1 10 0 0,1 0 0 0 0,-1-1 0 0 0,1 1 0 0 0,-1 0 0 0 0,0 0 0 0 0,1-1 0 0 0,-1 1 0 0 0,0-1 0 0 0,1 1 0 0 0,-1-1 0 0 0,0 0 0 0 0,0 0 0 0 0,0 0-10 0 0,-14 0 76 0 0,-21 0 39 0 0,15 0 24 0 0,9 0-5 0 0,0 0 58 0 0,1 0 70 0 0,-1 0 83 0 0,12 1-342 0 0,0-1 0 0 0,0 0 0 0 0,1 0 0 0 0,-1 0 0 0 0,0 0 0 0 0,0-1 0 0 0,0 1 0 0 0,0 0 0 0 0,1 0 0 0 0,-1 0 0 0 0,0-1 0 0 0,0 1 1 0 0,0 0-1 0 0,0-1-3 0 0,-4-7 0 0 0,4 8 0 0 0,0 1 0 0 0,0-1 0 0 0,1 1 0 0 0,-1-1 0 0 0,0 1 0 0 0,1-1 0 0 0,-1 1 0 0 0,0-1 0 0 0,1 1 0 0 0,-1 0 0 0 0,1-1 0 0 0,-1 1 0 0 0,1 0 0 0 0,-1-1 0 0 0,1 1 0 0 0,-1 0 0 0 0,-4 13 0 0 0,-2-11 0 0 0,7-3 0 0 0,-1 0 0 0 0,1 0 0 0 0,0 0 0 0 0,0 0 0 0 0,0 0 0 0 0,0 0 0 0 0,-1 0 0 0 0,1 0 0 0 0,0 0 0 0 0,0 0 0 0 0,0 0 0 0 0,-1 0 0 0 0,1 0 0 0 0,0 1 0 0 0,0-1 0 0 0,0 0 0 0 0,0 0 0 0 0,0 0 0 0 0,-1 0 0 0 0,1 0 0 0 0,0 0 0 0 0,0 1 0 0 0,0-1 0 0 0,0 0 0 0 0,0 0 0 0 0,0 0 0 0 0,0 0 0 0 0,-1 0 0 0 0,1 1 0 0 0,0-1 0 0 0,0 0 0 0 0,0 0 0 0 0,0 0 0 0 0,0 1 0 0 0,0-1 0 0 0,0 0 0 0 0,-1 27 0 0 0,1-11 0 0 0,0-12 0 0 0,0 1 0 0 0,-1 0 0 0 0,1 0 0 0 0,-1 0 0 0 0,0 2 0 0 0,-6 5 0 0 0,6-11 0 0 0,1 0 0 0 0,-1 0 0 0 0,0 0 0 0 0,1 0 0 0 0,-1 0 0 0 0,1 0 0 0 0,-1 0 0 0 0,1 0 0 0 0,0 0 0 0 0,-1 0 0 0 0,1 0 0 0 0,0 0 0 0 0,0 0 0 0 0,0 1 0 0 0,0-1 0 0 0,0 0 0 0 0,0 1 0 0 0,0 5 0 0 0,0-5 0 0 0,1 0 0 0 0,-1 0 0 0 0,0 0 0 0 0,-1 1 0 0 0,1-1 0 0 0,0 0 0 0 0,-1 0 0 0 0,1 0 0 0 0,-1 0 0 0 0,0 1 0 0 0,-4 5 0 0 0,4-6 1 0 0,0-1 0 0 0,1 0-1 0 0,-1 1 1 0 0,0-1 0 0 0,0 1 0 0 0,1-1 0 0 0,-1 1 0 0 0,1 0-1 0 0,-1-1 1 0 0,1 1 0 0 0,0 0 0 0 0,-1-1 0 0 0,1 1 0 0 0,0 0-1 0 0,1 10 35 0 0,-1 2 58 0 0,-1 15 178 0 0,-1-24-208 0 0,-5 0-8 0 0,6-5-52 0 0,1 0 0 0 0,0 1-1 0 0,-1-1 1 0 0,1 0 0 0 0,-1 0 0 0 0,1 0 0 0 0,0 1-1 0 0,-1-1 1 0 0,1 0 0 0 0,0 1 0 0 0,0-1 0 0 0,-1 0-1 0 0,1 1 1 0 0,0-1 0 0 0,0 0 0 0 0,-1 1 0 0 0,1-1-1 0 0,0 0 1 0 0,0 1 0 0 0,0-1 0 0 0,0 1-1 0 0,-1-1 1 0 0,1 0 0 0 0,0 1 0 0 0,0-1 0 0 0,0 1-1 0 0,0-1 1 0 0,0 1 0 0 0,0-1 0 0 0,0 0 0 0 0,0 1-3 0 0,0 2 64 0 0,0-3 1 0 0,0 2 6 0 0,0 9 1 0 0,0-9 0 0 0,3 1-2 0 0,-2-2-64 0 0,1 1-1 0 0,-1-1 0 0 0,0 0 1 0 0,0 1-1 0 0,0-1 1 0 0,0 1-1 0 0,0 0 1 0 0,0-1-1 0 0,-1 1 0 0 0,1 0 1 0 0,0-1-1 0 0,-1 1 1 0 0,0 0-1 0 0,1 0 1 0 0,-1 0-6 0 0,0-2 1 0 0,0 1 0 0 0,0-1 0 0 0,0 0 1 0 0,0 0-1 0 0,0 0 0 0 0,0 0 1 0 0,0 0-1 0 0,0 0 0 0 0,0 0 1 0 0,0 0-1 0 0,0 0 0 0 0,0 0 1 0 0,0 0-1 0 0,0 1 0 0 0,0-1 0 0 0,0 0 1 0 0,0 0-1 0 0,0 0 0 0 0,0 0 1 0 0,0 0-1 0 0,0 0 0 0 0,0 0 1 0 0,0 0-1 0 0,0 0 0 0 0,0 0 1 0 0,0 0-1 0 0,0 1 0 0 0,0-1 1 0 0,1 0-1 0 0,-1 0 0 0 0,0 0 0 0 0,0 0 1 0 0,0 0-1 0 0,0 0 0 0 0,0 0 1 0 0,0 0-1 0 0,0 0 0 0 0,0 0 1 0 0,0 0-1 0 0,0 0 0 0 0,0 0 1 0 0,0 0-1 0 0,1 0 0 0 0,-1 0 0 0 0,0 0 1 0 0,0 0-1 0 0,0 0 0 0 0,0 0 1 0 0,0 0-1 0 0,0 0 0 0 0,0 0 1 0 0,0 0-1 0 0,0 0 0 0 0,0 0 1 0 0,1 0-1 0 0,-1 0 0 0 0,0 0-1 0 0,10 0 72 0 0,-4 3 6 0 0,7 10-12 0 0,3 0-52 0 0,-3-10 11 0 0,-11-3 103 0 0,-2 0 32 0 0,6 0 7 0 0,14 0-91 0 0,-9 0-36 0 0,-7 0-52 0 0,5 0-140 0 0,13 0 59 0 0,48 0 90 0 0,-63-1 6 0 0,11 2 116 0 0,-11 1-97 0 0,1 3 10 0 0,-6-4-23 0 0,-1 0-1 0 0,1 0 1 0 0,-1 0 0 0 0,1 0-1 0 0,-1-1 1 0 0,1 1 0 0 0,-1 0-1 0 0,1-1 1 0 0,0 0 0 0 0,-1 1 0 0 0,3-1-9 0 0,4 3 53 0 0,15 10-57 0 0,11 5-133 0 0,-18-4 98 0 0,-11-9 67 0 0,-1 1 0 0 0,0-1 0 0 0,0 1 0 0 0,-1 0 0 0 0,0 0 0 0 0,0 1-28 0 0,0-1 12 0 0,-2-4-14 0 0,0-1 0 0 0,-1 1 0 0 0,1 0 1 0 0,-1-1-1 0 0,1 1 0 0 0,-1 0 0 0 0,0 0 0 0 0,1-1 0 0 0,-1 1 1 0 0,0 0-1 0 0,0 0 0 0 0,0-1 0 0 0,-1 1 0 0 0,1 0 1 0 0,0 0-1 0 0,-1-1 0 0 0,1 1 2 0 0,-1 0-7 0 0,1 0 1 0 0,0 0-1 0 0,-1-1 1 0 0,1 1-1 0 0,0 0 1 0 0,0 0-1 0 0,0 0 1 0 0,0-1-1 0 0,0 1 1 0 0,0 0-1 0 0,1 0 1 0 0,-1-1-1 0 0,1 1 1 0 0,-1 0-1 0 0,1 0 1 0 0,0-1 0 0 0,-1 1 6 0 0,1-1-4 0 0,0 0 0 0 0,-1 0 1 0 0,1 0-1 0 0,-1 0 0 0 0,1 0 0 0 0,-1 0 0 0 0,1 0 0 0 0,-1 1 0 0 0,0-1 0 0 0,1 0 0 0 0,-1 0 0 0 0,0 0 0 0 0,0 0 0 0 0,0 0 1 0 0,0 1 2 0 0,-5 10 8 0 0,4-10-5 0 0,0 0 13 0 0,1 1 0 0 0,-1 0-1 0 0,0 0 1 0 0,1 0 0 0 0,0 0 0 0 0,-1 0-1 0 0,1 0 1 0 0,0 0 0 0 0,0-1 0 0 0,1 4-15 0 0,0 10 43 0 0,-1-8-35 0 0,1-5-8 0 0,-1 0 0 0 0,0 0 0 0 0,0 0 1 0 0,0 0-1 0 0,0 0 0 0 0,0 0 0 0 0,-1 0 1 0 0,1 0-1 0 0,-1 0 0 0 0,0 0 1 0 0,0 0-1 0 0,-9 16 0 0 0,4 7 0 0 0,-4-5 17 0 0,5 5 66 0 0,3-22-60 0 0,1 0 0 0 0,0 0 0 0 0,-1 0 0 0 0,0 0 0 0 0,0 0 0 0 0,0 0 0 0 0,-1-1 0 0 0,1 1 1 0 0,-1-1-1 0 0,0 0 0 0 0,0 0 0 0 0,0 1-23 0 0,-8 0 85 0 0,9-3-66 0 0,0 0 0 0 0,-1 0 0 0 0,1 1-1 0 0,0-1 1 0 0,0 0 0 0 0,0 1 0 0 0,0-1 0 0 0,0 1-1 0 0,0 0-18 0 0,-9 7 93 0 0,-20 8 203 0 0,26-14-245 0 0,-27 2 269 0 0,26-2-268 0 0,5-2-38 0 0,-1 0 0 0 0,0 0 0 0 0,1 0 0 0 0,-1 0 0 0 0,0 0 1 0 0,0 0-1 0 0,0-1 0 0 0,0 1 0 0 0,0-1 0 0 0,0 1 0 0 0,0-1 0 0 0,0 0 1 0 0,0 0-1 0 0,0 0 0 0 0,0 0 0 0 0,0 0 0 0 0,0 0 0 0 0,0-1 0 0 0,0 1-14 0 0,-6-4 58 0 0,0 0 13 0 0,0 0-6 0 0,-5 0 35 0 0,-14-7-74 0 0,24 10-26 0 0,1 1 0 0 0,0-1 0 0 0,-1 0 0 0 0,1 1 0 0 0,-1-1 0 0 0,1 0 0 0 0,0-1 0 0 0,0 1 0 0 0,-1 0 0 0 0,1-1 0 0 0,0 1 0 0 0,0-1 0 0 0,0 0 0 0 0,0 0 0 0 0,-13-11 0 0 0,14 13 0 0 0,0-1 0 0 0,0 1-1 0 0,0-1 1 0 0,0 1-1 0 0,0 0 1 0 0,0-1 0 0 0,0 0-1 0 0,0 1 1 0 0,1-1-1 0 0,-1 0 1 0 0,0 1-1 0 0,0-1 1 0 0,1 0 0 0 0,-1 0-1 0 0,1 1 1 0 0,-1-1-1 0 0,1 0 1 0 0,-1 0 0 0 0,1 0 0 0 0,-1-5-33 0 0,1-3-34 0 0,0 3 4 0 0,0 3-52 0 0,-1 0 47 0 0,0-2 26 0 0,-3-4 25 0 0,3 6-46 0 0,-1 1-62 0 0,1-1-64 0 0,-1 1-86 0 0,1 0-104 0 0,0-1-118 0 0,1 2 199 0 0,-1 0-35 0 0,1 0-39 0 0,0-1-39 0 0,-1 1-41 0 0,1 0-45 0 0,0-1-44 0 0,0 1-49 0 0,0-1-1513 0 0,0 1-1191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53.2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271 1 7280 0 0,'0'0'165'0'0,"-3"0"22"0"0,1-1-121 0 0,-13 1 196 0 0,9 1-204 0 0,0 1-36 0 0,-2 3-22 0 0,7-4 0 0 0,0 0 0 0 0,-1 0 0 0 0,1 0 0 0 0,-1 0 0 0 0,1-1 0 0 0,-1 1 0 0 0,1-1 0 0 0,-1 1 0 0 0,0-1 0 0 0,1 1 0 0 0,-1-1 0 0 0,0 0 0 0 0,1 0 0 0 0,-1 0 0 0 0,-5 1 32 0 0,2 0 56 0 0,-2 2 99 0 0,-6 8 314 0 0,13-11-500 0 0,-9 8 229 0 0,-6 0 182 0 0,1 0-62 0 0,5 0-221 0 0,-1 2 24 0 0,0-1 22 0 0,1 0 1 0 0,1 1-1 0 0,-1 1-175 0 0,7-8 40 0 0,0 0 0 0 0,0 1 0 0 0,0-1 0 0 0,0 1 0 0 0,1-1 0 0 0,-1 1 0 0 0,0 2-40 0 0,-2 11 152 0 0,2-5 51 0 0,-2 1 1 0 0,-4 10-204 0 0,3-8 150 0 0,1-1-1 0 0,1 1 1 0 0,-2 13-150 0 0,2-9 207 0 0,-1 0 1 0 0,-3 11-208 0 0,2-14 118 0 0,1 0 0 0 0,1 0 0 0 0,0 1 0 0 0,1-1 0 0 0,1 3-118 0 0,1 88 538 0 0,2-44-185 0 0,-3-27-273 0 0,-1-16-45 0 0,2 0-1 0 0,1 0 0 0 0,0 0 0 0 0,2 6-34 0 0,8 19 43 0 0,-8-25-35 0 0,-3-13-7 0 0,1 0-1 0 0,1 1 0 0 0,0-1 1 0 0,0 0-1 0 0,0 0 0 0 0,0 0 1 0 0,2 2-1 0 0,22 38 11 0 0,38 54 130 0 0,-59-94-136 0 0,1 1 27 0 0,1 0 1 0 0,0 0-1 0 0,0-1 1 0 0,2 1-33 0 0,2 3 27 0 0,-5-5-42 0 0,-2-3-82 0 0,0-1-83 0 0,-2-1 46 0 0,1 0-36 0 0,-1 0-37 0 0,1 0-36 0 0,2-1-339 0 0,-1 1 74 0 0,-1-1-48 0 0,3 0-665 0 0,-2 0-529 0 0,-2 0-1005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53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7248 0 0,'0'0'209'0'0,"0"3"-5"0"0,0 1-269 0 0,0 1 51 0 0,0 0 45 0 0,0 1 38 0 0,0 6 143 0 0,0 16 411 0 0,0-21-481 0 0,0-1-57 0 0,0-4-42 0 0,0 0 1 0 0,0 0-1 0 0,1 0 1 0 0,-1-1 0 0 0,0 1-1 0 0,1 0 1 0 0,-1 0-1 0 0,1-1 1 0 0,-1 1-1 0 0,1 0 1 0 0,0-1 0 0 0,0 1-1 0 0,0-1 1 0 0,0 2-44 0 0,5 7 340 0 0,-5-3-127 0 0,0 2 41 0 0,0 6 53 0 0,7 18 290 0 0,-4-18-340 0 0,1 3 62 0 0,6 13-59 0 0,1 5 62 0 0,-10-30-243 0 0,-1 0 0 0 0,0 0-1 0 0,0 0 1 0 0,0 1 0 0 0,-1 1-79 0 0,0-5 44 0 0,0 0-1 0 0,0 0 1 0 0,1 0-1 0 0,-1 0 1 0 0,1 1-1 0 0,-1-1 1 0 0,1 0-1 0 0,1 1-43 0 0,9 16 307 0 0,-9-16-258 0 0,0-1 1 0 0,0 0 0 0 0,-1 1 0 0 0,1-1-1 0 0,-1 1 1 0 0,0 0 0 0 0,1 3-50 0 0,-1 5 192 0 0,0 0 0 0 0,0 0 0 0 0,-1 6-192 0 0,0-11 68 0 0,1 9 103 0 0,6 6 151 0 0,-1 1 10 0 0,-4-6-159 0 0,-3-2-30 0 0,1-8-74 0 0,0-1-1 0 0,0 1 0 0 0,0-1 1 0 0,1 1-1 0 0,0-1 1 0 0,0 1-69 0 0,5 8 184 0 0,-1 1 0 0 0,-3 0-34 0 0,-2-12-102 0 0,0 32 376 0 0,0-15-170 0 0,0-3-76 0 0,0-2-42 0 0,0-14-23 0 0,0-2-9 0 0,0 0-30 0 0,0 0-5 0 0,0 0-60 0 0,0 0-94 0 0,3 0-317 0 0,0 0 65 0 0,-1 0 58 0 0,0 0 49 0 0,0-1 19 0 0,-1 0 37 0 0,2-4-280 0 0,-3 2 235 0 0,0-2-125 0 0,0-11-680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54.3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380 48 7168 0 0,'-3'0'165'0'0,"-4"-1"-46"0"0,-7-7 265 0 0,10 6-331 0 0,0 0-64 0 0,-14-7 46 0 0,10 5-30 0 0,3 1-11 0 0,-2 1 12 0 0,0-1 60 0 0,3-4 149 0 0,4 7-196 0 0,0-1 1 0 0,-1 1-1 0 0,1 0 1 0 0,0-1-1 0 0,0 1 1 0 0,-1-1-1 0 0,1 1 1 0 0,0 0 0 0 0,-1-1-1 0 0,1 1 1 0 0,-1 0-1 0 0,1-1 1 0 0,0 1-1 0 0,-1 0 1 0 0,1 0-1 0 0,-1-1 1 0 0,1 1-1 0 0,-1 0 1 0 0,1 0-1 0 0,-1 0 1 0 0,1 0-1 0 0,-1-1 1 0 0,1 1 0 0 0,-1 0-1 0 0,1 0 1 0 0,-1 0-1 0 0,1 0 1 0 0,-1 0-1 0 0,1 0 1 0 0,-1 0-1 0 0,1 1 1 0 0,-1-1-20 0 0,-7 0 282 0 0,0 0-42 0 0,-5 0 93 0 0,-18 0 356 0 0,21 0-431 0 0,-1 0 53 0 0,0 2-80 0 0,1 4-45 0 0,2-1-44 0 0,-3 0 47 0 0,1 0 10 0 0,-1 3-47 0 0,4 0-59 0 0,4-5-57 0 0,0 1 0 0 0,-1-1 0 0 0,1 0-1 0 0,-1 0 1 0 0,1 0 0 0 0,-1-1-36 0 0,-7 3 86 0 0,9-4-68 0 0,0 0 0 0 0,-1 0 0 0 0,1 0 0 0 0,0 1 0 0 0,0-1 0 0 0,0 1 0 0 0,0-1 0 0 0,0 1 0 0 0,0 0-18 0 0,-20 22 115 0 0,18-20-100 0 0,1 0-1 0 0,0 0 0 0 0,0 0 1 0 0,1 1-1 0 0,-1-1 0 0 0,1 1 1 0 0,-1 1-15 0 0,-12 32 223 0 0,11-29-124 0 0,0 1 0 0 0,1 0-1 0 0,-1 3-98 0 0,0 20 137 0 0,4-26-137 0 0,0-5 0 0 0,-1 1 0 0 0,1-1 0 0 0,0 0 0 0 0,1 0 0 0 0,-1 0 0 0 0,0 0 0 0 0,1 1 0 0 0,-1-1 0 0 0,1 0 0 0 0,0 1 0 0 0,30 60 77 0 0,-28-60-67 0 0,0 0 0 0 0,0-1 0 0 0,0 1 0 0 0,0-1 0 0 0,0 0 0 0 0,0 0 0 0 0,1 0 0 0 0,-1 0 0 0 0,1 0 0 0 0,2 1-10 0 0,1 0 20 0 0,-6-3-18 0 0,-1 0-1 0 0,1 1 1 0 0,0-1 0 0 0,-1 0 0 0 0,1 0-1 0 0,0 1 1 0 0,0-1 0 0 0,-1 0-1 0 0,1 0 1 0 0,0 0 0 0 0,0 0 0 0 0,0 0-1 0 0,-1 0 1 0 0,1 0 0 0 0,0 0-1 0 0,0-1-1 0 0,11-5 61 0 0,-10 5-48 0 0,-1 0 0 0 0,1 0 0 0 0,0 0 0 0 0,0 0-1 0 0,-1 1 1 0 0,1-1 0 0 0,0 0 0 0 0,0 1 0 0 0,0-1 0 0 0,0 1 0 0 0,0 0 0 0 0,1 0-13 0 0,0-1 16 0 0,1 1 1 0 0,-1 0 0 0 0,1-1 0 0 0,-1 0 0 0 0,0 0 0 0 0,1 0-1 0 0,-1 0 1 0 0,2-1-17 0 0,10-4 56 0 0,12 1-24 0 0,-19 1-9 0 0,1 0 0 0 0,-1 0 0 0 0,0-1 0 0 0,0-1 0 0 0,-1 1 0 0 0,1-1 1 0 0,-1 0-1 0 0,-1-1 0 0 0,1 0 0 0 0,0-1-23 0 0,7-6 35 0 0,-9 9-18 0 0,-1-1 1 0 0,1 0 0 0 0,-1 0-1 0 0,2-4-17 0 0,1-2 10 0 0,-5 10-10 0 0,0-1 1 0 0,0 1 0 0 0,-1-1-1 0 0,1 0 1 0 0,-1 1 0 0 0,0-1 0 0 0,0 0-1 0 0,0 0 1 0 0,0 0 0 0 0,0 0-1 0 0,-1 0 1 0 0,1 0 0 0 0,-1 0 0 0 0,0 0-1 0 0,0-2 0 0 0,0 3 7 0 0,0 0-1 0 0,0 0 1 0 0,1 0-1 0 0,-1 0 1 0 0,0 0 0 0 0,1 0-1 0 0,-1 1 1 0 0,1-1-1 0 0,0 0 1 0 0,0 0-1 0 0,0 0 1 0 0,-1 1-1 0 0,3-2-6 0 0,-3 1 4 0 0,1 1 0 0 0,0 0-1 0 0,0-1 1 0 0,0 1 0 0 0,-1-1 0 0 0,1 1-1 0 0,-1-1 1 0 0,1 0 0 0 0,-1 1-1 0 0,0-1 1 0 0,1 1 0 0 0,-1-1 0 0 0,0-1-4 0 0,0-10 56 0 0,0-7 24 0 0,0-10-72 0 0,0 17-20 0 0,0 16-48 0 0,0 23 60 0 0,0-25 0 0 0,0 1 0 0 0,0 0 0 0 0,1 0 0 0 0,-1 0 0 0 0,0-1 0 0 0,1 1 0 0 0,0 0 0 0 0,-1-1 0 0 0,1 1 0 0 0,0 0 0 0 0,0-1 0 0 0,0 1 0 0 0,0-1 0 0 0,0 1 0 0 0,0-1 0 0 0,0 1 0 0 0,0-1 0 0 0,-1 1 0 0 0,1 0 0 0 0,0-1 0 0 0,-1 1 0 0 0,1 0 0 0 0,-1 0 0 0 0,0-1 0 0 0,0 1 0 0 0,1 0 0 0 0,-1 0 0 0 0,0 1 0 0 0,0-1 0 0 0,0 1 0 0 0,0-1 0 0 0,1 1 0 0 0,-1-1 0 0 0,1 1 0 0 0,0-1 0 0 0,-1 1 0 0 0,1-1 0 0 0,0 0 0 0 0,2 3 0 0 0,-2-3 0 0 0,0 0 0 0 0,0 0 0 0 0,0 1 0 0 0,0-1 0 0 0,-1 1 0 0 0,1-1 0 0 0,0 1 0 0 0,-1-1 0 0 0,0 1 0 0 0,0-1 0 0 0,0 3 0 0 0,0 19 0 0 0,-1-16 0 0 0,1 0 0 0 0,0 0 0 0 0,1 0 0 0 0,0 0 0 0 0,1 7 0 0 0,3 1 1 0 0,1 7 40 0 0,-4 1 49 0 0,-2 67 427 0 0,0-31-69 0 0,0-34-218 0 0,0-1 34 0 0,0 0 39 0 0,0 1 42 0 0,0-23-296 0 0,0 0 0 0 0,1 1-1 0 0,-1-1 1 0 0,1 0-1 0 0,-1 1 1 0 0,1-1-1 0 0,1 3-48 0 0,6 12 266 0 0,-4-4-33 0 0,-4 8-32 0 0,-1-13-105 0 0,1 3 82 0 0,0 11 112 0 0,0-15-156 0 0,0 1 56 0 0,3 3-42 0 0,7 2-25 0 0,-7-11-27 0 0,-3-3-7 0 0,0 0-2 0 0,0 0-6 0 0,0 0-33 0 0,0 0-124 0 0,0-2-506 0 0,0 1 69 0 0,0 0 58 0 0,0-1 49 0 0,0 1-71 0 0,0-3-732 0 0,0 3 650 0 0,0-1-10 0 0,0 0-98 0 0,0-4-1677 0 0,0-4-1334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55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33 8232 0 0,'0'0'182'0'0,"0"0"29"0"0,0 0 14 0 0,0 0 53 0 0,0-1-72 0 0,0-1 37 0 0,0 2-208 0 0,0-1 0 0 0,0 0 0 0 0,1 1-1 0 0,-1-1 1 0 0,0 0 0 0 0,0 1 0 0 0,0-1 0 0 0,1 0 0 0 0,-1 1 0 0 0,0-1-1 0 0,0 1 1 0 0,1-1 0 0 0,-1 1 0 0 0,1-1 0 0 0,-1 0 0 0 0,0 1-1 0 0,1 0 1 0 0,-1-1 0 0 0,1 1 0 0 0,-1-1 0 0 0,1 1 0 0 0,-1-1 0 0 0,1 1-35 0 0,5-6 480 0 0,-4-1-189 0 0,-2 5-140 0 0,3 1 29 0 0,0 1-86 0 0,-1 0-57 0 0,0 0 0 0 0,0 0 0 0 0,-1 0 0 0 0,1 0 1 0 0,0 0-1 0 0,0 0 0 0 0,0 0 0 0 0,0 1 0 0 0,-1-1 0 0 0,1 1 1 0 0,1 0-38 0 0,2 9 236 0 0,3-4-64 0 0,9 2 22 0 0,-13-6-132 0 0,7 3 78 0 0,-9-4-109 0 0,0 0 0 0 0,0 0 0 0 0,1 0 0 0 0,-1 1 0 0 0,0-1 1 0 0,0 0-1 0 0,0 1 0 0 0,0 0 0 0 0,0 0-31 0 0,25 27 417 0 0,-1 1-39 0 0,-4 3-48 0 0,-3 1-59 0 0,-14-25-180 0 0,1 0 1 0 0,0-1 0 0 0,3 4-92 0 0,10 16 162 0 0,-12-15-94 0 0,-1 2 1 0 0,-1-1 0 0 0,0 1-1 0 0,-1 0 1 0 0,0 0-1 0 0,0 8-68 0 0,-2-13 32 0 0,0 0 24 0 0,1-1 0 0 0,0 0 0 0 0,2 4-56 0 0,-2-6 51 0 0,0 1 0 0 0,-1-1 0 0 0,0 1 0 0 0,1 6-51 0 0,-1 33 206 0 0,-2-28-55 0 0,1-1 0 0 0,1 8-151 0 0,4 5 138 0 0,1 6 26 0 0,-5-11-25 0 0,-3-3 6 0 0,-2 2 36 0 0,0-8-82 0 0,-14 59 409 0 0,8-48-321 0 0,0-6-14 0 0,-1 2 4 0 0,0 9 47 0 0,-1 9 137 0 0,6-26-117 0 0,-1-1-1 0 0,-6 9-243 0 0,-11 18 1008 0 0,-16 22-1008 0 0,11-22 369 0 0,23-35-311 0 0,-8 9 98 0 0,11-15-135 0 0,0 1 0 0 0,1 0 0 0 0,-1-1 0 0 0,1 1 0 0 0,-1 0 0 0 0,1 0 0 0 0,0 0 0 0 0,0 0-1 0 0,0 0 1 0 0,-1 1-21 0 0,-1 10 85 0 0,3-11-66 0 0,-1 1 0 0 0,1-1 0 0 0,-1 0 0 0 0,1 1 0 0 0,-1-1 1 0 0,0 0-1 0 0,0 0 0 0 0,0 0 0 0 0,-1 0 0 0 0,1 0 0 0 0,0 0 0 0 0,-1 0 0 0 0,1 0 0 0 0,-1 0-19 0 0,0 0 39 0 0,0 1 0 0 0,0-1 0 0 0,0 1 0 0 0,0 0 1 0 0,0 0-1 0 0,-1 3-39 0 0,-4 7 172 0 0,2-6-49 0 0,-2 1 37 0 0,-4 2-62 0 0,9-7-30 0 0,2-3-4 0 0,0 0 0 0 0,0 0 6 0 0,0 0 15 0 0,-3 0-16 0 0,-7 0-5 0 0,1 0-31 0 0,5 0-66 0 0,1 0 12 0 0,3 0 19 0 0,0 0 0 0 0,0 0 0 0 0,-1 0 0 0 0,1 0 1 0 0,0 0-1 0 0,0 0 0 0 0,0 0 0 0 0,0 0 0 0 0,0 0 0 0 0,0 0 0 0 0,0 0 0 0 0,0 0 0 0 0,0 0 0 0 0,0 0 1 0 0,-1 0-1 0 0,1 0 0 0 0,0 0 0 0 0,0 0 0 0 0,0 0 0 0 0,0 0 0 0 0,0 0 0 0 0,0 0 0 0 0,0 0 1 0 0,0 0-1 0 0,0 0 0 0 0,0 0 0 0 0,0 0 0 0 0,-1 0 0 0 0,1 0 0 0 0,0-1 0 0 0,0 1 0 0 0,0 0 0 0 0,0 0 1 0 0,0 0-1 0 0,0 0 0 0 0,0 0 0 0 0,0 0 0 0 0,0 0 0 0 0,0 0 0 0 0,0 0 0 0 0,0 0 0 0 0,0 0 1 0 0,0 0-1 0 0,0-1 0 0 0,0 1 0 0 0,0 0 0 0 0,0 0 0 0 0,0 0 0 0 0,0 0 0 0 0,0 0 0 0 0,0 0 0 0 0,0 0 1 0 0,0 0-1 0 0,0 0 0 0 0,0 0 0 0 0,0-1 0 0 0,0 1 2 0 0,0-10-119 0 0,0 7 14 0 0,0 3-66 0 0,-2 0-276 0 0,1 0 105 0 0,0 0 90 0 0,0 0 74 0 0,0 0 62 0 0,1 0 43 0 0,-2 0-41 0 0,1 0 35 0 0,0 0-79 0 0,0 0 37 0 0,0 0-35 0 0,0 0-82 0 0,-1 0-66 0 0,1 0-75 0 0,-1 0-84 0 0,-11 0-817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54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1 7512 0 0,'0'0'166'0'0,"0"0"29"0"0,-2 0 13 0 0,-27 0 7 0 0,16 0-100 0 0,6 0-76 0 0,2 0-5 0 0,4 0 58 0 0,0 0-9 0 0,0 0 37 0 0,-2 0 42 0 0,-1 0 49 0 0,-21 0 588 0 0,15 0-565 0 0,3 0-39 0 0,2 2 111 0 0,-1 3-164 0 0,-7 2 117 0 0,-3 2 45 0 0,6-1-153 0 0,1 0-15 0 0,-5 0 115 0 0,-1 0-4 0 0,6 0-118 0 0,-2 5 37 0 0,-2 6-8 0 0,1-1-10 0 0,1-5 3 0 0,-1 3 21 0 0,4 11-22 0 0,7-23-130 0 0,0 0 0 0 0,0 0 0 0 0,0 0 0 0 0,0 0 0 0 0,-1 0 0 0 0,0 0 0 0 0,-1 1-20 0 0,1-1 23 0 0,0-1 0 0 0,0 1 0 0 0,0 0 0 0 0,0 0 0 0 0,1 0-1 0 0,0 0 1 0 0,-1 0 0 0 0,1 0 0 0 0,1 0 0 0 0,-1 0 0 0 0,1 0-1 0 0,-1 0 1 0 0,1 0 0 0 0,1 1 0 0 0,-1 2-23 0 0,0 8 91 0 0,0-14-81 0 0,1 1 0 0 0,-1 0 1 0 0,0-1-1 0 0,0 1 0 0 0,1 0 1 0 0,-1-1-1 0 0,1 1 0 0 0,-1-1 1 0 0,1 1-1 0 0,0-1 1 0 0,0 1-1 0 0,0-1 0 0 0,0 1 1 0 0,0-1-11 0 0,4 7 41 0 0,5 16 59 0 0,1 0-50 0 0,-10-23-42 0 0,0 1 1 0 0,0-1 0 0 0,0 0 0 0 0,0 0 0 0 0,1 1 0 0 0,-1-1 0 0 0,1 0 0 0 0,-1 0 0 0 0,1 0 0 0 0,-1 0 0 0 0,1 0 0 0 0,1 0-9 0 0,23 9 96 0 0,-16-6-67 0 0,0-2 43 0 0,-2-1-50 0 0,16 0 95 0 0,-9-2-15 0 0,-1-2 33 0 0,-9 1-112 0 0,8-2 58 0 0,-7 1-20 0 0,0 1 0 0 0,0-1 0 0 0,0 0 0 0 0,3-2-61 0 0,0-2 57 0 0,4-6 4 0 0,-8 9-36 0 0,0 0-1 0 0,0-1 0 0 0,-1 0 0 0 0,0 1 0 0 0,0-2 1 0 0,1-1-25 0 0,0-3 15 0 0,-4 8-8 0 0,0-1 0 0 0,0 1 0 0 0,0 0 0 0 0,0 0 0 0 0,1 0 0 0 0,-1 0 0 0 0,1 0 0 0 0,-1 0 0 0 0,1 0-7 0 0,1-1 8 0 0,0-1 0 0 0,-1 1 1 0 0,0 0-1 0 0,0-1 0 0 0,0 0 0 0 0,0 1 0 0 0,0-1 0 0 0,-1 0 0 0 0,1 0 0 0 0,-1 0 1 0 0,0-2-9 0 0,11-27 4 0 0,-8 25-4 0 0,-3 6 4 0 0,0 1 0 0 0,0 0-1 0 0,0-1 1 0 0,0 1 0 0 0,0-1 0 0 0,-1 1-1 0 0,1-1 1 0 0,-1 0 0 0 0,1 1 0 0 0,-1-1 0 0 0,0 1-1 0 0,1-1 1 0 0,-1 0 0 0 0,0 0-4 0 0,0-1 2 0 0,-2-30 9 0 0,2 32-13 0 0,-1-1 1 0 0,1 0 0 0 0,0 0 0 0 0,-1 0-1 0 0,0 0 1 0 0,1 1 0 0 0,-1-1-1 0 0,0 0 1 0 0,0 1 0 0 0,0-1-1 0 0,0 1 1 0 0,0-1 0 0 0,-1 0 1 0 0,-2-4-98 0 0,3 1 48 0 0,0 0 3 0 0,1 5 39 0 0,-1-1-1 0 0,1 1 1 0 0,-1 0-1 0 0,0-1 1 0 0,1 1 0 0 0,-1 0-1 0 0,0 0 1 0 0,1 0-1 0 0,-1 0 1 0 0,0-1-1 0 0,1 1 1 0 0,-1 0-1 0 0,0 0 1 0 0,1 0 0 0 0,-1 0 8 0 0,1 0 0 0 0,0 0-3 0 0,0 1 0 0 0,0-1 0 0 0,0 0 0 0 0,-1 0 0 0 0,1 0 0 0 0,0 0 0 0 0,0 0 0 0 0,0 0 0 0 0,0 0 0 0 0,0 0 0 0 0,0 0 0 0 0,0 0 0 0 0,0 0 0 0 0,0 0 0 0 0,0 0 0 0 0,-1 0 0 0 0,1 0 0 0 0,0 0 1 0 0,0 0-1 0 0,0 0 0 0 0,0-1 0 0 0,0 1 0 0 0,0 0 0 0 0,0 0 0 0 0,0 0 0 0 0,0 0 0 0 0,0 0 0 0 0,0 0 0 0 0,-1 0 0 0 0,1 0 0 0 0,0 0 0 0 0,0 0 0 0 0,0 0 0 0 0,0 0 0 0 0,0 0 0 0 0,0 0 0 0 0,0 0 1 0 0,0-1-1 0 0,0 1 0 0 0,0 0 0 0 0,0 0 0 0 0,0 0 0 0 0,0 0 0 0 0,0 0 0 0 0,0 0 0 0 0,0 0 0 0 0,0 0 0 0 0,0 0 0 0 0,0 0 0 0 0,0-1 0 0 0,0 1 0 0 0,0 0 0 0 0,0 0 0 0 0,0 0 0 0 0,0 0 0 0 0,0 0 1 0 0,0 0 2 0 0,0-4-117 0 0,0-3-102 0 0,0 5-192 0 0,0 2 231 0 0,0 0-18 0 0,0 0-54 0 0,0 0-107 0 0,0 0-127 0 0,0 0-113 0 0,0 0 88 0 0,0 0-41 0 0,0 0-644 0 0,0 0-502 0 0,0 0-956 0 0</inkml:trace>
  <inkml:trace contextRef="#ctx0" brushRef="#br0" timeOffset="366.6">396 285 6016 0 0,'0'0'133'0'0,"0"0"23"0"0,0 0 11 0 0,0 2-27 0 0,0-1-139 0 0,0-1 0 0 0,0 1 0 0 0,0-1 0 0 0,0 1 0 0 0,0-1 1 0 0,0 1-1 0 0,0-1 0 0 0,0 1 0 0 0,0-1 0 0 0,-1 1 0 0 0,1-1 0 0 0,0 1 0 0 0,0-1 0 0 0,0 1 1 0 0,-1-1-1 0 0,1 0 0 0 0,0 1 0 0 0,0-1 0 0 0,-1 1 0 0 0,1-1 0 0 0,0 0 0 0 0,-1 1 1 0 0,1-1-1 0 0,-1 0 0 0 0,1 1 0 0 0,0-1 0 0 0,-1 0 0 0 0,1 0-1 0 0,-7 2 45 0 0,4-2 33 0 0,0 2 86 0 0,1 0-104 0 0,-1 1 39 0 0,-12 13 517 0 0,11-13-501 0 0,2-1-97 0 0,-2 2 135 0 0,1-1-54 0 0,0 0-31 0 0,-1 2-25 0 0,2-1 10 0 0,0 1-2 0 0,2-5-39 0 0,0 1 0 0 0,-1 0 1 0 0,1-1-1 0 0,0 1 0 0 0,-1 0 0 0 0,1-1 1 0 0,0 1-1 0 0,-1-1 0 0 0,1 1 0 0 0,-1-1 1 0 0,1 1-1 0 0,-1-1 0 0 0,1 1 1 0 0,-1-1-1 0 0,1 1 0 0 0,-1-1 0 0 0,0 0 1 0 0,1 1-1 0 0,-1-1 0 0 0,1 0 1 0 0,-1 1-1 0 0,0-1-12 0 0,-4 2 50 0 0,-2 3 43 0 0,0 0 1 0 0,1 0-1 0 0,0 1 1 0 0,0 0-1 0 0,0 0 0 0 0,-2 3-93 0 0,-9 10 237 0 0,0-2 517 0 0,-13 19-754 0 0,21-24 124 0 0,2-1-34 0 0,-25 26 302 0 0,-15 42 95 0 0,45-75-468 0 0,-1 0 0 0 0,2 1 1 0 0,-1-1-1 0 0,0 1 0 0 0,1-1 0 0 0,0 1 1 0 0,0 1-20 0 0,-5 15 76 0 0,-4 0 34 0 0,5 5 29 0 0,-2-11-33 0 0,7-13-95 0 0,-1-1 0 0 0,0 1-1 0 0,0-1 1 0 0,1 1 0 0 0,-1 0 0 0 0,1-1 0 0 0,-1 1 0 0 0,1-1 0 0 0,0 1 0 0 0,0 0 0 0 0,0-1 0 0 0,-1 1 0 0 0,2 0 0 0 0,-1-1 0 0 0,0 1 0 0 0,0 0 0 0 0,0-1 0 0 0,1 2-11 0 0,8 18 163 0 0,-2-10-13 0 0,3-6 17 0 0,-3 6-8 0 0,-7-10-148 0 0,1 0 1 0 0,-1 0-1 0 0,1 0 1 0 0,-1 0-1 0 0,1 0 0 0 0,-1 0 1 0 0,1 0-1 0 0,0 0 0 0 0,-1 0 1 0 0,1 0-1 0 0,0 0 0 0 0,0-1 1 0 0,0 1-1 0 0,0 0 1 0 0,0-1-1 0 0,0 1-11 0 0,23 12 317 0 0,-17-10-231 0 0,-5-2-55 0 0,0 0 0 0 0,0-1 0 0 0,0 1-1 0 0,0-1 1 0 0,0 0 0 0 0,0 1 0 0 0,0-1 0 0 0,0 0 0 0 0,1 0-31 0 0,12-1 216 0 0,-3 1 20 0 0,1-3 39 0 0,-3-3-50 0 0,-2 2-63 0 0,8-5 143 0 0,-1 1-99 0 0,-1-1-70 0 0,17-14 101 0 0,-12 6-17 0 0,-8 7-126 0 0,6 0-2 0 0,4-4 14 0 0,-7-2 2 0 0,-5-6-12 0 0,0-1 31 0 0,-2 10-51 0 0,11-24 105 0 0,-17 33-176 0 0,0 1-1 0 0,0 0 0 0 0,-1-1 1 0 0,1 1-1 0 0,-1-1 0 0 0,0-1-4 0 0,0 3 4 0 0,0 0 1 0 0,0 0-1 0 0,0 0 0 0 0,0 0 0 0 0,-1 0 0 0 0,1 0 0 0 0,-1 1 1 0 0,0-1-1 0 0,1 0 0 0 0,-1 0 0 0 0,0 0 0 0 0,0 1 1 0 0,-1-2-5 0 0,1 1 4 0 0,0 1 0 0 0,0-1 0 0 0,1 1 0 0 0,-1 0 0 0 0,0-1 0 0 0,1 0 0 0 0,-1 1 0 0 0,1-1 0 0 0,-1 1 0 0 0,1-1 0 0 0,0 0 0 0 0,0 1 0 0 0,0-2-4 0 0,-3-13 10 0 0,-2 8-10 0 0,4 6-2 0 0,0 1-1 0 0,0-1 1 0 0,0 1 0 0 0,0-1 0 0 0,1 1-1 0 0,-1-1 1 0 0,1 1 0 0 0,-1-1 0 0 0,1 0-1 0 0,-1 1 1 0 0,1-3 2 0 0,-3-1-139 0 0,-7-6-74 0 0,8 10 99 0 0,1 0-58 0 0,1 1-77 0 0,0 0 77 0 0,0 0-37 0 0,0 0-40 0 0,0 0-37 0 0,0 0-388 0 0,0 0 94 0 0,0 0-51 0 0,0 0-743 0 0,0 0-584 0 0,0 0-1108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57.0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9384 0 0,'0'0'208'0'0,"0"0"33"0"0,0 0 16 0 0,0 0-106 0 0,0 2-78 0 0,0-1-70 0 0,0-1-1 0 0,0 1 0 0 0,0 0 1 0 0,0-1-1 0 0,0 1 0 0 0,0-1 1 0 0,1 1-1 0 0,-1-1 1 0 0,0 1-1 0 0,0-1 0 0 0,0 1 1 0 0,1-1-1 0 0,-1 1 0 0 0,0-1 1 0 0,1 1-1 0 0,-1-1 0 0 0,0 1 1 0 0,1-1-1 0 0,-1 1 0 0 0,1-1 1 0 0,-1 0-1 0 0,1 1 1 0 0,-1-1-1 0 0,1 1-2 0 0,0-1-1 0 0,-1 0 1 0 0,1 1 0 0 0,0-1-1 0 0,-1 1 1 0 0,1-1-1 0 0,-1 1 1 0 0,1-1-1 0 0,-1 1 1 0 0,1 0-1 0 0,-1-1 1 0 0,0 1 0 0 0,1 0-1 0 0,-1-1 1 0 0,0 1-1 0 0,1 0 1 0 0,-1-1-1 0 0,0 1 1 0 0,0 0-1 0 0,1-1 1 0 0,-1 1-1 0 0,0 0 1 0 0,0 0 0 0 0,0-1-1 0 0,0 1 1 0 0,0 0 0 0 0,-1 15-2 0 0,0-11 4 0 0,1-1-1 0 0,0 0 1 0 0,0 1 0 0 0,0-1-1 0 0,0 0 1 0 0,1 1 0 0 0,-1-1-1 0 0,1 0 1 0 0,1 4-2 0 0,9 5 77 0 0,-9-9 39 0 0,0-1-48 0 0,-3 7-7 0 0,1-6-12 0 0,0 5-5 0 0,0 1 36 0 0,0 11 167 0 0,0 0 73 0 0,0 30 487 0 0,0-37-604 0 0,0 0-46 0 0,0-8-46 0 0,0 0 0 0 0,1 1 0 0 0,0-1 0 0 0,1 0 0 0 0,1 5-111 0 0,3 12 275 0 0,-4 10 43 0 0,-2-11-84 0 0,3 2 63 0 0,1-5-109 0 0,3 14 173 0 0,-5-6-31 0 0,-2-2-74 0 0,0 34 278 0 0,0-39-328 0 0,0 2 46 0 0,0-13-119 0 0,0-1 0 0 0,1 0 0 0 0,1 7-133 0 0,8 9 386 0 0,-5 4-64 0 0,0-12-189 0 0,-2-6-3 0 0,0 2 32 0 0,-1 1 35 0 0,-1 2 37 0 0,-2-12-202 0 0,1 0 0 0 0,1 0 0 0 0,-1 0 0 0 0,0-1 0 0 0,1 1 0 0 0,-1 0 0 0 0,1 1-32 0 0,7 4 163 0 0,-8-8-156 0 0,0 0 1 0 0,1 1 0 0 0,-1-1 0 0 0,1 0 0 0 0,-1 0-1 0 0,0 1 1 0 0,1-1 0 0 0,-1 1 0 0 0,0-1-1 0 0,1 0 1 0 0,-1 1 0 0 0,0-1 0 0 0,0 1 0 0 0,1-1-1 0 0,-1 1 1 0 0,0-1 0 0 0,0 1 0 0 0,0-1 0 0 0,1 1-1 0 0,-1-1 1 0 0,0 1 0 0 0,0-1 0 0 0,0 1-1 0 0,0-1 1 0 0,0 1 0 0 0,0-1 0 0 0,0 1 0 0 0,0-1-1 0 0,-1 1-7 0 0,4 14 166 0 0,8-1-49 0 0,-9-12-48 0 0,-2 1-5 0 0,0 8 0 0 0,0-9 0 0 0,0-2-29 0 0,0 0-124 0 0,3 0-58 0 0,0 0 52 0 0,-1 0 23 0 0,-1 0-35 0 0,0 0-14 0 0,0 0-35 0 0,0 0-39 0 0,0 0-46 0 0,0 0-47 0 0,0 0-46 0 0,-1 0-42 0 0,0 0-38 0 0,1 0-269 0 0,-1 0-63 0 0,0 0-48 0 0,0 0-37 0 0,0 0-1490 0 0,0 0-1319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21.329"/>
    </inkml:context>
    <inkml:brush xml:id="br0">
      <inkml:brushProperty name="width" value="0.1" units="cm"/>
      <inkml:brushProperty name="height" value="0.1" units="cm"/>
      <inkml:brushProperty name="color" value="#FFC114"/>
    </inkml:brush>
    <inkml:brush xml:id="br1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379 915 10512 0 0,'0'0'233'0'0,"0"0"39"0"0,0 0 16 0 0,0-2-32 0 0,-1-1-220 0 0,2-1 0 0 0,15-5-5 0 0,-7 2-20 0 0,-5 3 32 0 0,-4 4-43 0 0,3-2 258 0 0,1 1-109 0 0,0 0-63 0 0,1 2-24 0 0,-3 0 43 0 0,-1-1-88 0 0,-1 0 0 0 0,1 0-1 0 0,-1 0 1 0 0,1 0 0 0 0,-1 0 0 0 0,1 0-1 0 0,-1 0 1 0 0,1 0 0 0 0,-1 0 0 0 0,1 0-1 0 0,-1 0 1 0 0,1 0 0 0 0,-1 0-1 0 0,1-1 1 0 0,-1 1 0 0 0,1 0 0 0 0,-1 0-1 0 0,0 0 1 0 0,1-1 0 0 0,-1 1 0 0 0,1 0-1 0 0,-1-1 1 0 0,0 1 0 0 0,1 0-1 0 0,-1-1 1 0 0,0 1 0 0 0,1 0 0 0 0,-1-1-1 0 0,0 1 1 0 0,1-1 0 0 0,-1 1 0 0 0,0-1-17 0 0,5-6 234 0 0,3 2-27 0 0,8-3-16 0 0,-11 6-131 0 0,0 0-14 0 0,3 2 112 0 0,3-1 10 0 0,-4-2-154 0 0,1-1-14 0 0,-7 3 0 0 0,1 0 0 0 0,-1 0 0 0 0,1 0 0 0 0,-1 0 0 0 0,1 0 0 0 0,-1 1 0 0 0,1-1 0 0 0,-1 1 0 0 0,1-1 0 0 0,0 1 0 0 0,-1 0 0 0 0,1-1 0 0 0,0 1 0 0 0,0 0 0 0 0,3 0-53 0 0,-1 0 84 0 0,2 0 52 0 0,-3 0-95 0 0,1 0-41 0 0,1 0-30 0 0,0 0-43 0 0,2 0-52 0 0,1 0-57 0 0,-6 0 29 0 0,-1 0-34 0 0,2 0-332 0 0,-1 0 75 0 0,0 0-47 0 0,1 0-643 0 0,-1 0-508 0 0,-1 0-962 0 0</inkml:trace>
  <inkml:trace contextRef="#ctx0" brushRef="#br0" timeOffset="271.77">442 1215 11920 0 0,'0'0'266'0'0,"0"0"44"0"0,0 0 14 0 0,0 0-132 0 0,0 0-91 0 0,0 0-40 0 0,3 0-22 0 0,1-1-54 0 0,0 0 66 0 0,-2-2 57 0 0,0 1 47 0 0,2-3 218 0 0,-3 4-327 0 0,-1 1 0 0 0,1 0-1 0 0,0-1 1 0 0,-1 1 0 0 0,1 0-1 0 0,0-1 1 0 0,0 1 0 0 0,-1 0-1 0 0,1 0 1 0 0,0-1 0 0 0,0 1-1 0 0,-1 0 1 0 0,1 0 0 0 0,0 0-1 0 0,1 0-45 0 0,5-1 336 0 0,-1 0-42 0 0,4-5 191 0 0,-2 2-166 0 0,8 0 111 0 0,-5 3-207 0 0,2-6 18 0 0,-1 1-19 0 0,-1 5-31 0 0,5-1-11 0 0,0-4-62 0 0,-1-1-15 0 0,1 6 48 0 0,-5-1-43 0 0,2-4-48 0 0,-12 5-56 0 0,1 0 1 0 0,0 0-1 0 0,-1 0 0 0 0,1 0 0 0 0,-1 1 0 0 0,1-1 0 0 0,0 1 0 0 0,0-1 0 0 0,-1 1 0 0 0,1-1 1 0 0,0 1-1 0 0,0 0 0 0 0,0 0-4 0 0,0 0 55 0 0,0 0-44 0 0,0 0-46 0 0,0 0-46 0 0,-1 0-47 0 0,1 0-48 0 0,0 0-50 0 0,0 0-49 0 0,0 0-52 0 0,0 0-50 0 0,0 0-54 0 0,0 0-53 0 0,0 0-54 0 0,0 0-55 0 0,0 0-57 0 0,0 0-56 0 0,4 0-1483 0 0,4 0-1250 0 0</inkml:trace>
  <inkml:trace contextRef="#ctx0" brushRef="#br1" timeOffset="12389.26">1515 868 8032 0 0,'0'0'182'0'0,"0"0"29"0"0,0 0 12 0 0,0 0 33 0 0,0 0 136 0 0,0 0 65 0 0,0 0 14 0 0,0 0-3 0 0,0 0-18 0 0,0 0-8 0 0,0 0-2 0 0,0 0-15 0 0,0 0-60 0 0,0 0-21 0 0,0 0-6 0 0,0 0-14 0 0,2 0-50 0 0,-1 0-259 0 0,0 0 0 0 0,-1 0 0 0 0,1 0 0 0 0,-1 0 0 0 0,1 0 0 0 0,-1 0 0 0 0,1 0 0 0 0,0 1 0 0 0,-1-1 0 0 0,1 0 0 0 0,-1 0 0 0 0,1 1 0 0 0,-1-1 0 0 0,1 0 0 0 0,-1 1 0 0 0,1-1 0 0 0,-1 0 0 0 0,0 1 0 0 0,1-1 0 0 0,-1 1 0 0 0,1-1 0 0 0,-1 1 0 0 0,0-1 0 0 0,1 1-15 0 0,-1 0 15 0 0,1-1 1 0 0,-1 1 0 0 0,1-1-1 0 0,-1 1 1 0 0,1 0 0 0 0,-1-1-1 0 0,1 1 1 0 0,-1-1 0 0 0,1 1 0 0 0,-1-1-1 0 0,1 0 1 0 0,0 1 0 0 0,-1-1-1 0 0,1 0 1 0 0,0 1 0 0 0,-1-1 0 0 0,1 0-1 0 0,0 0 1 0 0,0 0 0 0 0,-1 1-1 0 0,1-1 1 0 0,0 0 0 0 0,0 0-1 0 0,-1 0 1 0 0,1 0-16 0 0,15 1 240 0 0,-1 1-52 0 0,-3 2-43 0 0,0 0-41 0 0,-6-2-59 0 0,11 1 154 0 0,3-3-32 0 0,-7-1-79 0 0,2 2 14 0 0,-7-1-39 0 0,-1 0 0 0 0,1 0 0 0 0,0-1 0 0 0,0 0 0 0 0,1 0-63 0 0,8-4 107 0 0,-11 3-48 0 0,1 0-1 0 0,0 1 1 0 0,0-1 0 0 0,0 1-1 0 0,2 1-58 0 0,8-2 152 0 0,0-3-25 0 0,2-2-22 0 0,23 2 89 0 0,-18-1-64 0 0,-18 4-76 0 0,0 1 0 0 0,0 0-1 0 0,0-1 1 0 0,1 2-1 0 0,4-1-53 0 0,-4 1 50 0 0,-1-1-1 0 0,1 0 0 0 0,0 0 0 0 0,-1-1 0 0 0,1 1 0 0 0,-1-1-49 0 0,11-3 72 0 0,14 0-39 0 0,-14 0-33 0 0,-10 3 0 0 0,0 0 0 0 0,-1 0 0 0 0,1 1 0 0 0,0 0 0 0 0,3 1 0 0 0,20 0 0 0 0,-2 0 8 0 0,-5 0 48 0 0,-9 0-44 0 0,-9 2 47 0 0,5 9 9 0 0,-7-9 12 0 0,-3-2 8 0 0,0 0-13 0 0,-6 0 12 0 0,-1 0-73 0 0,7 0-13 0 0,0 0 0 0 0,0 0-1 0 0,-1 0 1 0 0,1 0 0 0 0,0 0 0 0 0,0 0-1 0 0,0 0 1 0 0,0 0 0 0 0,0 0 0 0 0,0 0-1 0 0,0 0 1 0 0,0 0 0 0 0,0 0 0 0 0,0 0-1 0 0,-1 0 1 0 0,1 0 0 0 0,0 0 0 0 0,0 0-1 0 0,0 0 1 0 0,0 0 0 0 0,0 0 0 0 0,0 0-1 0 0,0 0 1 0 0,0 0 0 0 0,0 0 0 0 0,0 0-1 0 0,0 1 1 0 0,0-1 0 0 0,-1 0 0 0 0,1 0-1 0 0,0 0 1 0 0,0 0 0 0 0,0 0 0 0 0,0 0-1 0 0,0 0 1 0 0,0 0 0 0 0,0 0 0 0 0,0 0-1 0 0,0 0 1 0 0,0 0 0 0 0,0 1 0 0 0,0-1-1 0 0,0 0 1 0 0,0 0 0 0 0,0 0-1 0 0,0 0 1 0 0,0 0 0 0 0,0 0 0 0 0,0 0-1 0 0,0 0 1 0 0,0 0 0 0 0,0 0 0 0 0,0 1-1 0 0,0-1 1 0 0,0 0 0 0 0,0 0 0 0 0,0 0-1 0 0,0 10 21 0 0,0-7-27 0 0,0-3-96 0 0,0 0-135 0 0,0 0-12 0 0,0 0-38 0 0,0 0-776 0 0,0 0-51 0 0</inkml:trace>
  <inkml:trace contextRef="#ctx0" brushRef="#br1" timeOffset="13960.71">1578 915 5528 0 0,'0'0'124'0'0,"0"0"17"0"0,0 0 11 0 0,3-2-20 0 0,7-12-105 0 0,-8 8-20 0 0,1-1 68 0 0,4 3 173 0 0,-7 4-225 0 0,1-1 0 0 0,-1 1 0 0 0,1 0 0 0 0,-1 0 0 0 0,0-1 0 0 0,1 1 0 0 0,-1 0 0 0 0,1-1 0 0 0,-1 1 0 0 0,0 0 0 0 0,1-1 0 0 0,-1 1 0 0 0,0-1 0 0 0,0 1 0 0 0,1 0 0 0 0,-1-1 0 0 0,0 1 0 0 0,0-1 0 0 0,0 1-1 0 0,1-1 1 0 0,-1 1 0 0 0,0-1 0 0 0,0 1 0 0 0,0-1 0 0 0,0 1 0 0 0,0-1 0 0 0,0 1 0 0 0,0-1 0 0 0,0 1 0 0 0,0-1 0 0 0,0 1 0 0 0,-1-1-23 0 0,1 0 24 0 0,0 1 1 0 0,0-1-1 0 0,0 1 0 0 0,0-1 1 0 0,0 1-1 0 0,0-1 0 0 0,0 1 1 0 0,0-1-1 0 0,0 1 0 0 0,0-1 0 0 0,0 1 1 0 0,0-1-1 0 0,0 1 0 0 0,1-1 1 0 0,-1 1-1 0 0,0 0 0 0 0,0-1 0 0 0,1 1 1 0 0,-1-1-1 0 0,0 1 0 0 0,0-1 1 0 0,1 1-1 0 0,-1 0 0 0 0,0-1 1 0 0,1 1-1 0 0,-1 0 0 0 0,0-1 0 0 0,1 1 1 0 0,-1 0-1 0 0,1-1 0 0 0,-1 1 1 0 0,1 0-25 0 0,6-5 366 0 0,-2-8 142 0 0,-3 10-417 0 0,0 1 0 0 0,0-1 0 0 0,0 1-1 0 0,0-1 1 0 0,0 1 0 0 0,1 0 0 0 0,0-1-91 0 0,0 1 77 0 0,-1 0-1 0 0,1 0 1 0 0,-1-1 0 0 0,0 1 0 0 0,0-1 0 0 0,0 1 0 0 0,0-1-1 0 0,0 0 1 0 0,-1 1 0 0 0,2-4-77 0 0,0-7 181 0 0,3-5 91 0 0,3 5-56 0 0,2 1-8 0 0,-3-1-47 0 0,7-7 66 0 0,0 7-91 0 0,-12 10-98 0 0,1-1-1 0 0,0 1 1 0 0,-1-1 0 0 0,0 1-1 0 0,0-1 1 0 0,0 0 0 0 0,0 0 0 0 0,1-4-38 0 0,1-1 57 0 0,29-54 330 0 0,-21 44-294 0 0,1 2-40 0 0,12-4 29 0 0,-20 14-52 0 0,0 0 0 0 0,-1 0 1 0 0,0 0-1 0 0,0-1 1 0 0,0-1-31 0 0,-3 4 19 0 0,-2 5-14 0 0,1-1 0 0 0,-1 1-1 0 0,0-1 1 0 0,0 0 0 0 0,1 1 0 0 0,-1-1-1 0 0,1 1 1 0 0,-1-1 0 0 0,0 0 0 0 0,1 1 0 0 0,-1-1-1 0 0,1 1 1 0 0,-1-1 0 0 0,1 1 0 0 0,0 0 0 0 0,-1-1-1 0 0,1 1 1 0 0,-1 0 0 0 0,1-1 0 0 0,0 1-1 0 0,-1 0 1 0 0,1-1-5 0 0,4-1 20 0 0,-4 1-14 0 0,1 1 0 0 0,-1-1 0 0 0,0 0 0 0 0,0 0 1 0 0,0 0-1 0 0,0 0 0 0 0,0 0 0 0 0,0 0 0 0 0,-1 0 1 0 0,1-1-1 0 0,0 1 0 0 0,0 0 0 0 0,-1 0 1 0 0,1-1-7 0 0,-1 1 4 0 0,1 0 1 0 0,-1 1 0 0 0,0-1 0 0 0,0 0-1 0 0,1 1 1 0 0,-1-1 0 0 0,0 0 0 0 0,1 1 0 0 0,-1-1-1 0 0,1 1 1 0 0,-1-1 0 0 0,1 1 0 0 0,-1-1-1 0 0,1 1 1 0 0,0-1 0 0 0,-1 1 0 0 0,1-1 0 0 0,-1 1-1 0 0,1 0 1 0 0,0-1 0 0 0,-1 1 0 0 0,1 0-1 0 0,0 0 1 0 0,0 0 0 0 0,-1-1 0 0 0,1 1 0 0 0,0 0-5 0 0,4-3 72 0 0,6-7 0 0 0,-8 7-2 0 0,-1 3-15 0 0,9 0-27 0 0,-9 0 57 0 0,-2 0 11 0 0,0 0-6 0 0,0 0-1 0 0,0 0 6 0 0,0 0-2 0 0,0 0-8 0 0,0 0 11 0 0,0 0 8 0 0,0 0-20 0 0,0 0-10 0 0,0 3-14 0 0,0 13-64 0 0,0 3 40 0 0,0 44 178 0 0,0-42-161 0 0,0-19-51 0 0,0 1 10 0 0,0 0 0 0 0,0 1 0 0 0,-1-1-1 0 0,1 0 1 0 0,-1 0 0 0 0,0 1 0 0 0,0-1 0 0 0,0 0 0 0 0,-1 3-12 0 0,-4 9 36 0 0,4-7-11 0 0,1 1 1 0 0,0-1 0 0 0,0 0-1 0 0,1 2-25 0 0,1 36 195 0 0,1-6 68 0 0,-2-5-80 0 0,1 28 83 0 0,-5-22-158 0 0,-1-17-58 0 0,2-8-4 0 0,1-1-1 0 0,0 1 1 0 0,1 8-46 0 0,1 32 113 0 0,0 0 84 0 0,0-17-11 0 0,0 0 38 0 0,0 0 38 0 0,0 0 35 0 0,0 0 35 0 0,0 0 33 0 0,0 38 461 0 0,0-74-609 0 0,0-3 27 0 0,0 0 4 0 0,0-3-41 0 0,-3-10-151 0 0,-7 0 19 0 0,6 7 6 0 0,3 1-65 0 0,0 0-19 0 0,1 5 1 0 0,-1-1 0 0 0,1 1 0 0 0,-1 0 0 0 0,0-1 0 0 0,1 1 0 0 0,-1 0-1 0 0,0 0 1 0 0,1 0 0 0 0,-1-1 0 0 0,0 1 0 0 0,1 0 0 0 0,-1 0 0 0 0,0 0 0 0 0,1 0-1 0 0,-1 0 3 0 0,1 0 0 0 0,-2 0-70 0 0,1-2-36 0 0,1-9-170 0 0,0 9 129 0 0,0 2 58 0 0,0 0-34 0 0,-1 0-12 0 0,1 0-34 0 0,-1 0-39 0 0,1 0-45 0 0,-1 0-46 0 0,0 0-46 0 0,0 0-41 0 0,-1 0-37 0 0,1 0-273 0 0,-1 0-62 0 0,0 0-48 0 0,1 0-35 0 0,-1 0-1505 0 0,1 0-1329 0 0</inkml:trace>
  <inkml:trace contextRef="#ctx0" brushRef="#br0" timeOffset="18460.48">3298 142 7344 0 0,'0'0'165'0'0,"-3"0"22"0"0,2 0-177 0 0,1 0-1 0 0,-1 0 1 0 0,1 0 0 0 0,-1 0 0 0 0,0 0 0 0 0,1 1 0 0 0,-1-1 0 0 0,1 0 0 0 0,-1 0-1 0 0,1 0 1 0 0,-1 1 0 0 0,1-1 0 0 0,-1 0 0 0 0,1 1 0 0 0,-1-1 0 0 0,1 0-1 0 0,-1 1 1 0 0,1-1 0 0 0,-1 0 0 0 0,1 1 0 0 0,0-1 0 0 0,-1 1 0 0 0,1-1-1 0 0,-1 1-9 0 0,-6 6 138 0 0,-2-5-104 0 0,8-2-34 0 0,1 0 0 0 0,-1 0 0 0 0,1-1 0 0 0,0 1 0 0 0,-1 0 0 0 0,1 0 0 0 0,-1 0 0 0 0,1 0 0 0 0,-1 1 0 0 0,1-1 0 0 0,-1 0 0 0 0,1 0 0 0 0,-1 0 0 0 0,1 0 0 0 0,-1 0 0 0 0,1 1 0 0 0,-1-1 0 0 0,1 0 0 0 0,-1 0 0 0 0,1 1 0 0 0,0-1 0 0 0,-1 0 0 0 0,1 0 0 0 0,-1 1 0 0 0,1-1 0 0 0,0 1 0 0 0,-1-1 0 0 0,1 0 0 0 0,0 1 0 0 0,0-1 0 0 0,-1 1 0 0 0,1 0 0 0 0,-4 5 0 0 0,-8 1 64 0 0,4-3 65 0 0,1 3 76 0 0,1 5 141 0 0,0-1-79 0 0,-2 2 15 0 0,-13 20 280 0 0,12-20-315 0 0,6-6-134 0 0,-1 1 0 0 0,1 0-1 0 0,0 0 1 0 0,1-1 0 0 0,0 2-1 0 0,0-1 1 0 0,1 0-113 0 0,-4 15 218 0 0,-1-4-57 0 0,-5 9 97 0 0,3-4-58 0 0,-1 1 64 0 0,-1-1 0 0 0,-2 4-264 0 0,3-12 106 0 0,-6 15 105 0 0,7 3 23 0 0,6-23-111 0 0,0-1 0 0 0,-1 0 0 0 0,-3 7-123 0 0,1-2 166 0 0,0 1 1 0 0,1 0 0 0 0,-1 16-167 0 0,-2 24 270 0 0,4-36-195 0 0,-2 43 168 0 0,2-37-150 0 0,-2 10 352 0 0,0 31-445 0 0,7-22 148 0 0,-1-42-137 0 0,16 118 416 0 0,-6-74-277 0 0,3-5 123 0 0,10 19-273 0 0,-14-38 53 0 0,11 24 68 0 0,2-3-38 0 0,-4-6-47 0 0,-14-29-11 0 0,0-1 1 0 0,1 1-1 0 0,0-1 1 0 0,0 0-1 0 0,1 0 1 0 0,5 5-26 0 0,6 10 37 0 0,-16-21-33 0 0,-1 0-1 0 0,1 1 1 0 0,0-1-1 0 0,0 0 1 0 0,0 0-1 0 0,0 0 1 0 0,0 0-1 0 0,0 0 1 0 0,0 0-1 0 0,1-1 1 0 0,-1 1-1 0 0,1-1 1 0 0,-1 1-5 0 0,4 1-49 0 0,-2 1-88 0 0,-1-1-90 0 0,-1-2 64 0 0,-1 1-39 0 0,-1-2 203 0 0,2 1-246 0 0,-1 1-39 0 0,1-1-37 0 0,-1 1-33 0 0,2 0-231 0 0,-1 0-54 0 0,3 1-754 0 0,1-1-592 0 0,4-1-1124 0 0</inkml:trace>
  <inkml:trace contextRef="#ctx0" brushRef="#br0" timeOffset="19035.93">3613 552 7848 0 0,'0'-2'50'0'0,"0"-3"-1"0"0,0 2 8 0 0,0 0 50 0 0,0-2 80 0 0,0 1-151 0 0,3-5-26 0 0,-3 8-10 0 0,1 0-1 0 0,0 0 1 0 0,-1 0 0 0 0,1 0 0 0 0,0 0 0 0 0,0 1-1 0 0,0-1 1 0 0,-1 0 0 0 0,1 0 0 0 0,0 1 0 0 0,0-1-1 0 0,0 1 1 0 0,0-1 0 0 0,0 1 0 0 0,0-1-1 0 0,1 1 1 0 0,9-7 60 0 0,-5-4 202 0 0,-5 10-239 0 0,-1 0 0 0 0,1 0 0 0 0,-1 0 1 0 0,1 0-1 0 0,-1 0 0 0 0,1 0 0 0 0,-1 0 0 0 0,1 0 0 0 0,0 0 0 0 0,0 1 0 0 0,0-1 0 0 0,-1 0 0 0 0,1 0 1 0 0,0 1-1 0 0,0-1 0 0 0,0 0-23 0 0,15-1 341 0 0,-15 2-317 0 0,0 0 0 0 0,-1 0 1 0 0,1 0-1 0 0,0 0 0 0 0,0 0 0 0 0,0 0 0 0 0,0-1 1 0 0,0 1-1 0 0,-1 0 0 0 0,1 0 0 0 0,0-1 0 0 0,0 1 0 0 0,0 0 1 0 0,-1-1-1 0 0,1 1-24 0 0,6-11 334 0 0,-7 10-311 0 0,1 0 0 0 0,-1 0 0 0 0,0-1 0 0 0,1 1 1 0 0,0 0-1 0 0,-1 1 0 0 0,1-1 0 0 0,0 0 0 0 0,-1 0 0 0 0,1 0 0 0 0,0 0 0 0 0,0 0 0 0 0,0 1 0 0 0,-1-1 1 0 0,1 0-1 0 0,1 1-23 0 0,8-6 248 0 0,-1 2-44 0 0,3-2 28 0 0,-10 5-188 0 0,1 0 0 0 0,-1 0 0 0 0,0 1 0 0 0,0-1 0 0 0,1 1 0 0 0,-1 0 1 0 0,0-1-1 0 0,2 1-44 0 0,21 1 305 0 0,-9 0-114 0 0,-5-1-154 0 0,10 0 14 0 0,-5 3-30 0 0,-1 10 22 0 0,-2 4-19 0 0,-10-5 32 0 0,0-7 36 0 0,0-1-53 0 0,0 0 0 0 0,0 1 0 0 0,0-1 1 0 0,-1 1-1 0 0,1 0 0 0 0,-1 0 0 0 0,0-1 0 0 0,1 5-39 0 0,-11 9 118 0 0,5-2-53 0 0,3 13 109 0 0,0 0-5 0 0,-3-13-113 0 0,-7 5 48 0 0,5 8 0 0 0,-9 14 78 0 0,-2-7 154 0 0,-13 24-336 0 0,11-26 147 0 0,16-27-110 0 0,-1-1 1 0 0,1 1-1 0 0,0-1 1 0 0,0 1-1 0 0,0 5-37 0 0,-6 19 116 0 0,4-22-70 0 0,-1-1 1 0 0,0 0-1 0 0,0 0 1 0 0,-4 3-47 0 0,-5 8 94 0 0,-3 8 55 0 0,-13 28 98 0 0,18-34-116 0 0,-19 27 301 0 0,27-41-375 0 0,-7 6 92 0 0,0-2-67 0 0,9-9-76 0 0,0-1 1 0 0,0 1-1 0 0,0-1 1 0 0,0 1-1 0 0,0 0 1 0 0,1 0-1 0 0,-1 0 1 0 0,1 0-1 0 0,-1 0 1 0 0,1 0-1 0 0,0 1 1 0 0,0-1-1 0 0,0 0 1 0 0,0 1-1 0 0,0-1 1 0 0,1 0-1 0 0,-1 1 1 0 0,1-1-1 0 0,-1 1-6 0 0,1 3 10 0 0,1 7 55 0 0,-4-3 72 0 0,1-9-20 0 0,1 0-58 0 0,-1 0-44 0 0,0 0-63 0 0,0 0-22 0 0,0 0 79 0 0,1 1 68 0 0,1-1 88 0 0,-1 1 57 0 0,1 0 91 0 0,0 0 105 0 0,-1 1 118 0 0,4-3-461 0 0,8 0-10 0 0,-9 0-1 0 0,4 0-10 0 0,7 0-48 0 0,5 0 35 0 0,40 0 178 0 0,-39-2-166 0 0,-7-4-40 0 0,-9 5-13 0 0,-1 0 0 0 0,0 0 0 0 0,1 0-1 0 0,-1 0 1 0 0,1 0 0 0 0,-1 1 0 0 0,1-1 0 0 0,-1 1 0 0 0,1 0 0 0 0,-1-1-1 0 0,3 1 1 0 0,42 0 0 0 0,-46 0 0 0 0,-1 0 0 0 0,1 0 0 0 0,-1 0 0 0 0,1 0 0 0 0,-1 0 0 0 0,1 0 0 0 0,-1 0 0 0 0,1 0 0 0 0,-1 0 0 0 0,1 0 0 0 0,-1 0 0 0 0,1 0 0 0 0,-1 1 0 0 0,1-1 0 0 0,-1 0 0 0 0,1 0 0 0 0,-1 0 0 0 0,1 1 0 0 0,-1-1 0 0 0,0 0 0 0 0,1 0 0 0 0,-1 1 0 0 0,1-1 0 0 0,-1 0 0 0 0,0 1 0 0 0,1-1 0 0 0,-1 1 0 0 0,0-1 0 0 0,0 0 0 0 0,1 1 0 0 0,-1-1 0 0 0,0 1 0 0 0,5 6 0 0 0,-4-7 2 0 0,-1 0-1 0 0,1 1 0 0 0,0-1 0 0 0,0 0 0 0 0,-1 1 0 0 0,1-1 0 0 0,0 0 1 0 0,0 0-1 0 0,0 0 0 0 0,0 0 0 0 0,0 0 0 0 0,-1 0 0 0 0,1 0 0 0 0,1 0-1 0 0,2 0-101 0 0,1 0 43 0 0,0 0 38 0 0,1 0 50 0 0,12 0 221 0 0,-11 0-174 0 0,1 0-84 0 0,-4 0-44 0 0,0 0-40 0 0,0 0-63 0 0,0 0-65 0 0,1 0-72 0 0,-1 0-81 0 0,1 0-89 0 0,0 0-98 0 0,-1 0-105 0 0,1 0-113 0 0,-4 0 384 0 0,0 0-51 0 0,0 0-47 0 0,0 0-40 0 0,1 0-152 0 0,0 0-39 0 0,0 0-184 0 0,1 0-496 0 0</inkml:trace>
  <inkml:trace contextRef="#ctx0" brushRef="#br0" timeOffset="19819.02">4702 600 6992 0 0,'0'0'157'0'0,"0"0"23"0"0,0-3 12 0 0,0-8 4 0 0,0 9-11 0 0,0 2-7 0 0,0 0-2 0 0,0 0 25 0 0,0 0 107 0 0,0 0 48 0 0,0 0 11 0 0,0-2-204 0 0,0 1-37 0 0,0-2 35 0 0,0 1-92 0 0,0-2-26 0 0,0 3 32 0 0,0-2 182 0 0,-3 3-7 0 0,-19 0 171 0 0,-14 0 278 0 0,31 3-418 0 0,-2 2-226 0 0,0-2 44 0 0,-11 1 208 0 0,1-2 17 0 0,-8-3 238 0 0,7 1-134 0 0,10 1-260 0 0,1 1-47 0 0,0 2-24 0 0,0 2-17 0 0,4-3 4 0 0,-1-2-39 0 0,-5-2-17 0 0,7 1-3 0 0,-2 0-8 0 0,1 0 43 0 0,-9 0 259 0 0,7 0-208 0 0,2 0-71 0 0,2 0-60 0 0,0 0-33 0 0,-2 0 107 0 0,3 0-16 0 0,0 0-75 0 0,0 2 65 0 0,0-1-27 0 0,0 0-1 0 0,0-1 1 0 0,0 1 0 0 0,0 0-1 0 0,0-1 1 0 0,0 1 0 0 0,0 0 0 0 0,1-1-1 0 0,-1 1 1 0 0,0 0 0 0 0,0-1-1 0 0,1 1 1 0 0,-1 0 0 0 0,0-1 0 0 0,1 1-1 0 0,9 4 0 0 0,-9-4 0 0 0,-1 0 0 0 0,0-1 0 0 0,1 1 0 0 0,-1 0 0 0 0,0 0 0 0 0,0 0 0 0 0,1-1 0 0 0,-1 1 0 0 0,0 0 0 0 0,0 0 0 0 0,0 0 0 0 0,0 0 0 0 0,0 0 0 0 0,0 0 0 0 0,0 15 0 0 0,-3 0-11 0 0,-2-8-10 0 0,4-7 19 0 0,0 1-1 0 0,0-1 1 0 0,1 0 0 0 0,-1 1-1 0 0,0-1 1 0 0,0 1 0 0 0,1 0-1 0 0,-1-1 1 0 0,1 1 0 0 0,0-1-1 0 0,-1 1 1 0 0,1 0 0 0 0,0-1 0 0 0,0 1 2 0 0,0 9 0 0 0,1-9 0 0 0,-1 1 0 0 0,0 0 0 0 0,0 0 0 0 0,0 0 0 0 0,0-1 0 0 0,0 1 0 0 0,0 0 0 0 0,-1 0 0 0 0,0 0 0 0 0,1-1 0 0 0,-2 2 0 0 0,-8 1 10 0 0,-4 20 45 0 0,12-21-56 0 0,-3 28 1 0 0,0-24 0 0 0,4-7 0 0 0,0 1 0 0 0,0-1 0 0 0,0 0 0 0 0,0 1 0 0 0,1-1 0 0 0,-1 1 0 0 0,1 0 0 0 0,-1-1 0 0 0,1 1 0 0 0,-1-1 0 0 0,1 1 0 0 0,0 0 0 0 0,0-1 0 0 0,0 1 0 0 0,0 1-6 0 0,0 11 54 0 0,-2 5 174 0 0,-3-3 38 0 0,-2-7-144 0 0,5-4 74 0 0,2 0-139 0 0,0 1-38 0 0,0-4-39 0 0,0-2 112 0 0,0 0 14 0 0,0 0-12 0 0,7 0-14 0 0,-5 1-67 0 0,1-1 1 0 0,-1 0-1 0 0,0 0 1 0 0,0 0-1 0 0,0 0 0 0 0,0-1 1 0 0,0 1-1 0 0,0-1 1 0 0,0 1-1 0 0,1-1-7 0 0,5-4 12 0 0,-6 4-8 0 0,-1 0 0 0 0,1 0 0 0 0,-1 0 0 0 0,1 0 0 0 0,-1 1 0 0 0,1-1-1 0 0,-1 0 1 0 0,1 1 0 0 0,-1-1 0 0 0,1 1 0 0 0,0 0 0 0 0,-1 0 0 0 0,1-1 0 0 0,0 1-4 0 0,1 0 4 0 0,0 0 0 0 0,-1 0 0 0 0,1 0-1 0 0,0-1 1 0 0,0 0 0 0 0,-1 1 0 0 0,1-1 0 0 0,0 0 0 0 0,-1 0 0 0 0,1 0 0 0 0,-1-1 0 0 0,0 1-1 0 0,1-1 1 0 0,-1 1 0 0 0,0-1 0 0 0,0 0-4 0 0,18-11 23 0 0,27-7 75 0 0,-18 9-79 0 0,-2-1-18 0 0,-19 8-2 0 0,7 2 1 0 0,-14 1 1 0 0,0 1-1 0 0,0 0 0 0 0,0 0 1 0 0,0 0-1 0 0,0 0 0 0 0,0 0 1 0 0,0 0-1 0 0,0 1 0 0 0,0-1 1 0 0,-1 0-1 0 0,1 0 0 0 0,0 1 1 0 0,0-1-1 0 0,0 0 0 0 0,0 1 1 0 0,-1-1-1 0 0,1 1 0 0 0,9 5-12 0 0,14 3-55 0 0,3 4 52 0 0,-9 0 15 0 0,-14-11 0 0 0,1 0 0 0 0,-1 1 0 0 0,0 0 0 0 0,0-1 0 0 0,0 1 0 0 0,0 0 0 0 0,1 2 1 0 0,-4-4-1 0 0,0 1 0 0 0,0-1 0 0 0,0 0 0 0 0,0 1 0 0 0,0 0 0 0 0,-1-1 0 0 0,1 1 0 0 0,-1-1 0 0 0,1 1 0 0 0,0 1 0 0 0,1 4-1 0 0,-2-5 1 0 0,1 1 0 0 0,0 0 0 0 0,-1-1 0 0 0,0 1 0 0 0,0 0 0 0 0,0 0 0 0 0,0-1 0 0 0,0 3 0 0 0,0-3 0 0 0,-1-1 0 0 0,1 1 0 0 0,0 0 0 0 0,0 0 0 0 0,1 0 0 0 0,-1 0 0 0 0,0 0 0 0 0,1-1 0 0 0,-1 1 0 0 0,1 0 0 0 0,0 1 0 0 0,1 1 2 0 0,0 0-1 0 0,-1-1 0 0 0,1 1 0 0 0,-1 0 0 0 0,0-1 0 0 0,1 1 0 0 0,-2 0 0 0 0,1 0 0 0 0,0 0 0 0 0,-1 3-1 0 0,0-5 4 0 0,0 0-1 0 0,0 0 0 0 0,0-1 1 0 0,-1 1-1 0 0,1 0 1 0 0,-1 0-1 0 0,1 0 1 0 0,-1-1-1 0 0,1 1 0 0 0,-1 0 1 0 0,0-1-1 0 0,0 1 1 0 0,0-1-1 0 0,0 1 1 0 0,0-1-1 0 0,0 1 0 0 0,0-1 1 0 0,-1 0-1 0 0,1 1 1 0 0,-1-1-4 0 0,-11 15 44 0 0,8-5-27 0 0,4-9-9 0 0,0 0 1 0 0,0 0-1 0 0,0 1 0 0 0,0-1 1 0 0,-1 0-1 0 0,1 0 1 0 0,-1 0-1 0 0,1 0 0 0 0,-1 0-8 0 0,-3 2 19 0 0,1 1 0 0 0,0 0 0 0 0,0 1-1 0 0,-2 4-18 0 0,2-4 30 0 0,0 0-1 0 0,1-1 1 0 0,-2 1 0 0 0,1-1-1 0 0,-1 0-29 0 0,-10 11 74 0 0,1-1 30 0 0,-1-1 44 0 0,-2-2 56 0 0,-3-3 67 0 0,-6 1-84 0 0,3-1-148 0 0,19-7-39 0 0,0-1 0 0 0,0 1-1 0 0,1-1 1 0 0,-1 0 0 0 0,0 0 0 0 0,0-1 0 0 0,0 1 0 0 0,0-1-1 0 0,-4 0 1 0 0,-11 0 3 0 0,-25 0-94 0 0,42 1 94 0 0,1-1-1 0 0,0 0 0 0 0,0-1 0 0 0,-1 1 0 0 0,1 0 0 0 0,0 0 0 0 0,-1 0 1 0 0,1-1-1 0 0,0 1 0 0 0,0-1 0 0 0,0 1 0 0 0,-1-1 0 0 0,1 1 0 0 0,0-1 0 0 0,0 0 1 0 0,0 0-1 0 0,0 1 0 0 0,0-1 0 0 0,0 0 0 0 0,0 0 0 0 0,0 0 0 0 0,1 0 1 0 0,-1 0-1 0 0,0 0 0 0 0,0-1-2 0 0,-2-3 8 0 0,-1-2-44 0 0,-3 3-86 0 0,2 1 54 0 0,3 2-16 0 0,0 0 32 0 0,-1-2 18 0 0,-2-4 8 0 0,4 4-24 0 0,1 1-43 0 0,-1-1-67 0 0,0 0-79 0 0,1 0-95 0 0,0 0-111 0 0,0 1 175 0 0,0 1-33 0 0,0-1-36 0 0,0 0-37 0 0,0 1-41 0 0,0-1-41 0 0,0 0-44 0 0,0 0-46 0 0,0 1-60 0 0,0-6-1466 0 0,0-2-1173 0 0</inkml:trace>
  <inkml:trace contextRef="#ctx0" brushRef="#br0" timeOffset="20424.72">5254 552 8032 0 0,'0'0'182'0'0,"0"0"29"0"0,0 0 12 0 0,0 0 31 0 0,0-2 130 0 0,0 1-358 0 0,0 1 1 0 0,0-1-1 0 0,0 0 0 0 0,0 1 0 0 0,0-1 0 0 0,0 1 0 0 0,0-1 0 0 0,1 1 0 0 0,-1-1 0 0 0,0 0 1 0 0,0 1-1 0 0,1-1 0 0 0,-1 1 0 0 0,0-1 0 0 0,1 1 0 0 0,-1-1 0 0 0,0 1 0 0 0,1 0 1 0 0,-1-1-1 0 0,1 1 0 0 0,-1-1 0 0 0,1 1 0 0 0,-1 0 0 0 0,1-1-26 0 0,0 1 28 0 0,-1-1 0 0 0,1 1 0 0 0,-1 0 0 0 0,1-1 0 0 0,0 1 0 0 0,-1-1 0 0 0,1 0 0 0 0,-1 1 1 0 0,0-1-1 0 0,1 1 0 0 0,-1-1 0 0 0,1 0 0 0 0,-1 1 0 0 0,0-1 0 0 0,1 0 0 0 0,-1 1 0 0 0,0-1 0 0 0,0 0 0 0 0,0 0 0 0 0,0 1 0 0 0,1-1 0 0 0,-1 0 0 0 0,0 0 0 0 0,0 1 0 0 0,0-1-28 0 0,-1 0 16 0 0,1 1-1 0 0,0-1 0 0 0,0 1 1 0 0,0-1-1 0 0,0 1 0 0 0,0-1 0 0 0,0 1 1 0 0,0-1-1 0 0,0 1 0 0 0,0-1 1 0 0,0 1-1 0 0,0-1 0 0 0,0 1 1 0 0,0-1-1 0 0,1 1 0 0 0,-1-1 1 0 0,0 1-1 0 0,0-1 0 0 0,1 1 0 0 0,-1-1 1 0 0,0 1-1 0 0,0-1 0 0 0,1 1 1 0 0,-1 0-1 0 0,0-1 0 0 0,1 1 1 0 0,-1 0-1 0 0,1-1 0 0 0,-1 1 0 0 0,0 0 1 0 0,1-1-1 0 0,-1 1 0 0 0,1 0 1 0 0,-1 0-1 0 0,1 0 0 0 0,-1-1 1 0 0,1 1-1 0 0,-1 0 0 0 0,1 0 1 0 0,-1 0-1 0 0,1 0 0 0 0,-1 0 0 0 0,1 0 1 0 0,-1 0-1 0 0,1 0 0 0 0,0 0-15 0 0,4-3 330 0 0,0-2-178 0 0,-3 2-93 0 0,1 1-1 0 0,-1-1 1 0 0,1 1-1 0 0,-1 0 1 0 0,1 0-1 0 0,0 0 1 0 0,0 0-1 0 0,1 0-58 0 0,11-2 252 0 0,-3 3-35 0 0,4-6 26 0 0,-4 1-72 0 0,-2 2-28 0 0,0 0-42 0 0,8-3 67 0 0,-2 5 45 0 0,-3 1-42 0 0,2-4-44 0 0,2 0-27 0 0,-16 5-89 0 0,1 1 0 0 0,-1-1 0 0 0,0 0 0 0 0,0 0 0 0 0,1 1 0 0 0,-1-1 0 0 0,0 0-1 0 0,0 1 1 0 0,0 0 0 0 0,1-1 0 0 0,-1 1-11 0 0,0 0 16 0 0,1 0 0 0 0,0-1 1 0 0,-1 1-1 0 0,1 0 0 0 0,0-1 0 0 0,0 1 0 0 0,-1-1 0 0 0,1 0 0 0 0,0 1 0 0 0,0-1 1 0 0,1 0-17 0 0,6-1 50 0 0,-7 1-36 0 0,1-1-1 0 0,0 1 0 0 0,0 0 1 0 0,0 0-1 0 0,0 0 0 0 0,0 1 1 0 0,0-1-1 0 0,0 1 0 0 0,0-1 1 0 0,0 1-1 0 0,1 1-13 0 0,59 29 167 0 0,-60-28-162 0 0,-1-1 0 0 0,1 1 0 0 0,-1 0 0 0 0,1 0 0 0 0,-1 1 0 0 0,0-1 1 0 0,0 0-1 0 0,0 1 0 0 0,0-1 0 0 0,0 4-5 0 0,2 0 39 0 0,-3-3-6 0 0,0-1-1 0 0,0 1 1 0 0,-1 0 0 0 0,1 0-1 0 0,-1 0 1 0 0,1 0 0 0 0,-1 0-1 0 0,-1 0 1 0 0,1 0 0 0 0,-1 2-33 0 0,0 14 132 0 0,2-8-92 0 0,0-6-16 0 0,-1-1 0 0 0,0 1 0 0 0,0 0-1 0 0,0-1 1 0 0,-1 1 0 0 0,0 0 0 0 0,0-1 0 0 0,0 2-24 0 0,-9 24 77 0 0,4-11-33 0 0,0 1 0 0 0,-4 3-44 0 0,-3 1 61 0 0,-10 12 88 0 0,-9 23-149 0 0,12-22 147 0 0,-16 21-147 0 0,22-37 17 0 0,-11 17 109 0 0,-14 21 128 0 0,26-39-128 0 0,11-16-83 0 0,0-1 0 0 0,-1 0 0 0 0,1 0 0 0 0,-1 0 0 0 0,0-1 0 0 0,-1 2-43 0 0,-9 11 144 0 0,8-3 0 0 0,-2-8-43 0 0,6-5-95 0 0,1 0 0 0 0,0 0 0 0 0,-1 0 0 0 0,1 1 0 0 0,-1-1 0 0 0,1 0 0 0 0,0 0 0 0 0,-1 1 0 0 0,1-1 0 0 0,0 0 0 0 0,0 1 0 0 0,-1-1 0 0 0,1 0 1 0 0,0 1-1 0 0,0-1 0 0 0,-1 0 0 0 0,1 1 0 0 0,0-1 0 0 0,0 0 0 0 0,0 1 0 0 0,0-1 0 0 0,0 1 0 0 0,-1-1 0 0 0,1 1 0 0 0,0-1 0 0 0,0 0 0 0 0,0 1 0 0 0,0-1 0 0 0,0 1 0 0 0,0-1 0 0 0,0 1-6 0 0,0-1 3 0 0,1 0 0 0 0,-1 0-1 0 0,0 0 1 0 0,0 0-1 0 0,0 0 1 0 0,0 0-1 0 0,0 0 1 0 0,0 0-1 0 0,0 1 1 0 0,0-1-1 0 0,0 0 1 0 0,0 0-1 0 0,0 0 1 0 0,0 0-1 0 0,0 0 1 0 0,0 0-1 0 0,0 0 1 0 0,0 0-1 0 0,0 0 1 0 0,0 0 0 0 0,-1 1-1 0 0,1-1 1 0 0,0 0-1 0 0,0 0 1 0 0,0 0-1 0 0,0 0 1 0 0,0 0-1 0 0,0 0 1 0 0,0 0-1 0 0,0 0 1 0 0,0 0-1 0 0,0 0 1 0 0,0 0-1 0 0,0 0 1 0 0,0 0-1 0 0,0 0 1 0 0,0 0-1 0 0,-1 0 1 0 0,1 1-1 0 0,0-1 1 0 0,0 0 0 0 0,0 0-1 0 0,0 0 1 0 0,0 0-1 0 0,0 0 1 0 0,0 0-1 0 0,0 0 1 0 0,0 0-1 0 0,0 0 1 0 0,-1 0-1 0 0,1 0 1 0 0,0 0-1 0 0,0 0 1 0 0,0 0-1 0 0,0-1 1 0 0,0 1-1 0 0,0 0-2 0 0,-11 0 138 0 0,9 0-29 0 0,2 0-12 0 0,0 0-1 0 0,0 0-1 0 0,0 0-7 0 0,0 0-9 0 0,0 0-7 0 0,0 0 13 0 0,2 0-26 0 0,-1 0-59 0 0,-1 0 1 0 0,1 0-1 0 0,0 0 1 0 0,-1 1-1 0 0,1-1 0 0 0,-1 0 1 0 0,1 0-1 0 0,-1 0 1 0 0,1 0-1 0 0,0 1 1 0 0,-1-1-1 0 0,1 0 1 0 0,-1 0-1 0 0,1 1 1 0 0,-1-1-1 0 0,0 1 0 0 0,1-1 1 0 0,-1 0-1 0 0,1 1 1 0 0,-1-1-1 0 0,0 1 1 0 0,1-1-1 0 0,-1 1 1 0 0,1 0-1 0 0,-1-1 0 0 0,1 1 0 0 0,-1-1 1 0 0,0 1-1 0 0,1 0 1 0 0,-1-1-1 0 0,1 1 1 0 0,0-1-1 0 0,-1 1 0 0 0,1-1 1 0 0,-1 0-1 0 0,1 1 1 0 0,0-1-1 0 0,-1 1 0 0 0,1-1 1 0 0,0 0-1 0 0,-1 0 1 0 0,1 1-1 0 0,0-1 1 0 0,0 0-1 0 0,-1 0 0 0 0,1 0 1 0 0,0 0-1 0 0,0 0 1 0 0,-1 0-1 0 0,1 0 0 0 0,105 0 97 0 0,-36 0-77 0 0,-62 0-20 0 0,0-1 0 0 0,0-1 0 0 0,0 1-1 0 0,5-3 1 0 0,-5 2 4 0 0,0 0-1 0 0,0 1 0 0 0,0 0 0 0 0,5-1-3 0 0,2 3 37 0 0,2-2-17 0 0,-2-1-38 0 0,0-4-52 0 0,-11 5 44 0 0,-1-1 1 0 0,0 1-1 0 0,1 0 0 0 0,-1 0 1 0 0,1 1-1 0 0,-1-1 0 0 0,1 1 0 0 0,-1 0 1 0 0,1 0 25 0 0,-1 0-25 0 0,0-1 1 0 0,1 1 0 0 0,-1 0-1 0 0,0-1 1 0 0,0 0-1 0 0,0 1 1 0 0,0-1 24 0 0,7-3-110 0 0,-3 1-3 0 0,1 0-47 0 0,-2 2-17 0 0,1 0-41 0 0,6-2-323 0 0,6-7-652 0 0,-3 7-49 0 0</inkml:trace>
  <inkml:trace contextRef="#ctx0" brushRef="#br0" timeOffset="21008.85">6169 16 9416 0 0,'0'0'208'0'0,"0"0"33"0"0,0 0 16 0 0,0 0-106 0 0,2 0-78 0 0,3 0-37 0 0,1-3-26 0 0,-4-3 1 0 0,-1 2 30 0 0,-1 2 43 0 0,0 1 93 0 0,2 1 142 0 0,10 0-27 0 0,7 0 78 0 0,-10 0-185 0 0,1 0 58 0 0,1 0 83 0 0,4 3-81 0 0,1 10 50 0 0,0 0-3 0 0,-16-13-283 0 0,13 7 237 0 0,-1-1-69 0 0,-1 0-55 0 0,-1 1-42 0 0,-6-4-62 0 0,-1 0-1 0 0,1 0 0 0 0,-1 1 0 0 0,0-1 0 0 0,0 1 1 0 0,0 0-1 0 0,0-1 0 0 0,-1 1 0 0 0,1 0 0 0 0,-1 1-17 0 0,8 12 77 0 0,0 0-1 0 0,2 0 1 0 0,6 7-77 0 0,-8-13 42 0 0,-1 1 0 0 0,-1 0 0 0 0,0 0 0 0 0,0 1 0 0 0,-2 0 0 0 0,5 12-42 0 0,10 25 122 0 0,3-8 56 0 0,-3-1 65 0 0,-2 15 29 0 0,-9-24-129 0 0,-2-4-2 0 0,-2 0 0 0 0,-1 1 1 0 0,0 7-142 0 0,5 30 243 0 0,-5-43-120 0 0,-2-13-46 0 0,-1 1 0 0 0,-1-1 0 0 0,0 1 0 0 0,0 8-77 0 0,0 3 65 0 0,-1 3 37 0 0,1 18 121 0 0,0-18 86 0 0,-2 1-1 0 0,-3 20-308 0 0,-7 1 288 0 0,6-2-17 0 0,-11 23 90 0 0,4-31-219 0 0,-2 2 47 0 0,11-27-116 0 0,-2 6 86 0 0,-6 2 48 0 0,1-5-77 0 0,-26 29 356 0 0,19-26-313 0 0,7-8-69 0 0,-3 3 18 0 0,-11 11 27 0 0,23-23-144 0 0,0 1 0 0 0,0-1 1 0 0,-1 0-1 0 0,1 0 0 0 0,0 0 1 0 0,-1 0-1 0 0,1 0 0 0 0,0 0 1 0 0,-1 0-1 0 0,0 0 0 0 0,1 0 1 0 0,-1-1-1 0 0,1 1 0 0 0,-1-1 1 0 0,0 1-1 0 0,1-1 0 0 0,-1 0 1 0 0,0 0-1 0 0,0 1 0 0 0,0-1-5 0 0,2 0 3 0 0,-1-1-1 0 0,1 1 1 0 0,0 0-1 0 0,-1 0 0 0 0,1 0 1 0 0,-1 0-1 0 0,1 0 0 0 0,-1 0 1 0 0,1 0-1 0 0,-1 0 1 0 0,1 0-1 0 0,-1 1 0 0 0,1-1 1 0 0,-1 0-1 0 0,1 0 0 0 0,-1 0 1 0 0,1 1-1 0 0,-1-1 1 0 0,1 0-1 0 0,-1 0 0 0 0,1 1 1 0 0,0-1-1 0 0,-1 0 1 0 0,1 1-1 0 0,0-1 0 0 0,-1 0 1 0 0,1 1-1 0 0,0-1 0 0 0,-1 1 1 0 0,1-1-1 0 0,0 0 1 0 0,-1 1-3 0 0,-3 6 19 0 0,3-7-13 0 0,1 1-1 0 0,-1-1 0 0 0,1 0 0 0 0,-1 0 0 0 0,0 1 0 0 0,1-1 0 0 0,-1 0 1 0 0,0 0-1 0 0,1 0 0 0 0,-1 0 0 0 0,0 1 0 0 0,1-1 0 0 0,-1 0 1 0 0,0 0-1 0 0,1-1-5 0 0,0 1 0 0 0,-6 0 80 0 0,-4 0-48 0 0,7 0-75 0 0,3 0-36 0 0,0 0-126 0 0,0-1-454 0 0,0-1 85 0 0,0 1 71 0 0,0 0 60 0 0,0-1-306 0 0,0-1-349 0 0,0 2 586 0 0,0 0-86 0 0,0 0-111 0 0,0 0-505 0 0,0 0-34 0 0,0 1-2611 0 0</inkml:trace>
  <inkml:trace contextRef="#ctx0" brushRef="#br0" timeOffset="21796.57">7305 789 8592 0 0,'0'0'250'0'0,"0"0"4"0"0,0 0-189 0 0,2 0-37 0 0,4 0-110 0 0,0 0 35 0 0,6 0 49 0 0,1 0 110 0 0,-1 0 92 0 0,1 0 66 0 0,0 0 49 0 0,29 0 846 0 0,-24 0-724 0 0,-9 0-255 0 0,0 0-34 0 0,0 0-43 0 0,0 0-48 0 0,-2 0 40 0 0,-1-1 0 0 0,0 0 0 0 0,0 0 0 0 0,1 0 0 0 0,3-2-101 0 0,14-3 238 0 0,-15 5-117 0 0,1 0 1 0 0,0 1 0 0 0,8 0-122 0 0,-8 1 72 0 0,0-1 1 0 0,0-1-1 0 0,0 1 0 0 0,0-2 0 0 0,1 1-72 0 0,-8 0 18 0 0,35-8 151 0 0,-3 5-46 0 0,-10 4-58 0 0,37 0 100 0 0,-20 0-93 0 0,-40 1-67 0 0,-1-1 0 0 0,1 0 0 0 0,0 1-1 0 0,0-1 1 0 0,-1 1 0 0 0,1-1 0 0 0,0 1-1 0 0,-1 0 1 0 0,1 0 0 0 0,-1 0 0 0 0,2 0-5 0 0,-2 0 0 0 0,0 0 0 0 0,0 0 1 0 0,-1-1-1 0 0,1 1 0 0 0,0-1 1 0 0,0 1-1 0 0,0-1 0 0 0,0 1 1 0 0,0-1-1 0 0,1 0 0 0 0,-1 1 0 0 0,0-1 1 0 0,0 0-1 0 0,0 0 0 0 0,0 0 1 0 0,0 0-1 0 0,0 0 0 0 0,0 0 1 0 0,0 0-1 0 0,1 0 0 0 0,-1 0 1 0 0,0-1-1 0 0,0 1 0 0 0,0 0 0 0 0,5-5-68 0 0,1-1-98 0 0,-4 3-176 0 0,-3 3 189 0 0,0 0-25 0 0,0 0-53 0 0,0 0-104 0 0,0 0-121 0 0,0 0-109 0 0,0 0 82 0 0,0 0-40 0 0,0 0-611 0 0,0 0-478 0 0,0 0-908 0 0</inkml:trace>
  <inkml:trace contextRef="#ctx0" brushRef="#br0" timeOffset="22187.67">7604 505 7688 0 0,'0'0'166'0'0,"0"0"29"0"0,0 0 14 0 0,0 0 35 0 0,0 0 98 0 0,0 3 39 0 0,0 1-233 0 0,0-2-79 0 0,0 0 0 0 0,0 1 1 0 0,0-1-1 0 0,0 0 0 0 0,0 1 0 0 0,1-1 0 0 0,-1 0 1 0 0,1 1-1 0 0,0 1-69 0 0,4 4 164 0 0,2 4 99 0 0,-6-1-48 0 0,1 0-6 0 0,4 1 24 0 0,0 1 33 0 0,-4 1-12 0 0,0 0-79 0 0,3 7 159 0 0,2 3 30 0 0,-5-7-175 0 0,0 8 52 0 0,7 6 68 0 0,-7-26-257 0 0,2 12 187 0 0,-4-4-87 0 0,1 7 30 0 0,5-5-46 0 0,0 3 47 0 0,-5-1 37 0 0,-1-17-216 0 0,0 35 371 0 0,0 22 262 0 0,1-48-513 0 0,0-2-35 0 0,5 8 56 0 0,-2-6-66 0 0,-2-2 3 0 0,0 0 19 0 0,-2 2 40 0 0,0 7 178 0 0,0 22 318 0 0,0-27-415 0 0,0 0 38 0 0,0-8-85 0 0,-3-1-40 0 0,-7 9-21 0 0,7-9-2 0 0,3-2-8 0 0,0 0-28 0 0,0 0 8 0 0,0 0 3 0 0,0 0-32 0 0,0 0-109 0 0,0 0-12 0 0,0 0 5 0 0,0 0-34 0 0,0 0-15 0 0,0 0-35 0 0,0 0-38 0 0,0 0-43 0 0,0 0-48 0 0,0 0-44 0 0,0 0-41 0 0,0 0-36 0 0,0 0-259 0 0,0 0-61 0 0,0 0-47 0 0,0 0-36 0 0,0 0-1430 0 0,0 0-1270 0 0</inkml:trace>
  <inkml:trace contextRef="#ctx0" brushRef="#br1" timeOffset="25999.15">8772 615 6160 0 0,'0'0'133'0'0,"0"0"23"0"0,0 0 13 0 0,0 0-50 0 0,0 0-6 0 0,0 0 44 0 0,0 0 134 0 0,0 0 253 0 0,0 0 22 0 0,0 0-18 0 0,0 0-83 0 0,0 0-32 0 0,0 0-7 0 0,0 0-4 0 0,0 0-6 0 0,0 0-6 0 0,0 0-2 0 0,0 0-4 0 0,0 0-16 0 0,0 0-4 0 0,0 0 0 0 0,0 0-15 0 0,3 0-61 0 0,3-1-111 0 0,13-6 343 0 0,-13 4-403 0 0,0-1-33 0 0,1 1-42 0 0,1-2 36 0 0,2-1 38 0 0,4 4 33 0 0,-2 0-25 0 0,-3-3-35 0 0,4-1-2 0 0,4 4-4 0 0,-4 2-21 0 0,4-4 45 0 0,-6 0-66 0 0,7-3 33 0 0,1 5-2 0 0,55 2 182 0 0,-57 0-255 0 0,-1 0-40 0 0,29 0 32 0 0,-42 0 42 0 0,-3 0-15 0 0,0 0-114 0 0,0 0-55 0 0,0 0-12 0 0,0 0-40 0 0,0 0 60 0 0,0 0-105 0 0,0 0-192 0 0,0 0 235 0 0,0 0-24 0 0,0 0-59 0 0,0 0 91 0 0,0 0-32 0 0,0 0-36 0 0,0 0-34 0 0,0 0-368 0 0,0 0 95 0 0,0 0-46 0 0,0 0-697 0 0,0 0-545 0 0,0 0-1037 0 0</inkml:trace>
  <inkml:trace contextRef="#ctx0" brushRef="#br1" timeOffset="120046.98">0 4402 7168 0 0,'0'0'421'0'0,"3"-3"58"0"0,0 0-357 0 0,-3 3-70 0 0,1-1-5 0 0,2-2 61 0 0,2-2 69 0 0,3-3 107 0 0,1-1 26 0 0,7-7-73 0 0,-8 9-64 0 0,-5 4 69 0 0,-1-2-13 0 0,0 0 23 0 0,-2 4-186 0 0,1 0 1 0 0,-1 1-1 0 0,0-1 0 0 0,0 0 1 0 0,1 1-1 0 0,-1-1 0 0 0,1 1 1 0 0,-1-1-1 0 0,0 1 0 0 0,1-1 1 0 0,-1 1-1 0 0,1-1 0 0 0,-1 1 1 0 0,1-1-1 0 0,-1 1 0 0 0,1-1 1 0 0,0 1-1 0 0,-1 0 0 0 0,1-1 1 0 0,0 1-1 0 0,-1 0 0 0 0,1 0-66 0 0,4-3 273 0 0,1-1 130 0 0,-2-1-59 0 0,0-2-59 0 0,0 0-57 0 0,2-4 18 0 0,2 1-125 0 0,10-8 128 0 0,6-4 114 0 0,-3-4 94 0 0,-15 15-318 0 0,5-6 86 0 0,-9 14-175 0 0,0 1-1 0 0,0 0 1 0 0,0 0 0 0 0,0-1 0 0 0,0 2 0 0 0,3-3-50 0 0,6-2 126 0 0,10-8 108 0 0,-8 0-26 0 0,-9 8-150 0 0,8-9 152 0 0,-5 9-98 0 0,4-1 45 0 0,2-3-49 0 0,3-4 51 0 0,5-6 78 0 0,5-13 164 0 0,4-12-33 0 0,-2 0-74 0 0,-1-2-84 0 0,-1-2-93 0 0,-22 40-89 0 0,2 0-1 0 0,-1 1 0 0 0,1 0 1 0 0,1-1-28 0 0,-1 3 21 0 0,-1-2 1 0 0,1 1 0 0 0,-2 0 0 0 0,1-1 0 0 0,-1 0-1 0 0,1-2-21 0 0,0-2 27 0 0,0 1 0 0 0,1-1 0 0 0,0 2 0 0 0,1-1 0 0 0,0 1 0 0 0,4-3-27 0 0,5-10 118 0 0,10-17-118 0 0,-17 25 36 0 0,0 0 1 0 0,1 1-1 0 0,1 0 0 0 0,0 0 0 0 0,1 1 1 0 0,13-10-37 0 0,17-11 14 0 0,-17 4-13 0 0,-18 21-5 0 0,0 0 0 0 0,1 1 1 0 0,0 0-1 0 0,5-5 4 0 0,29-21-59 0 0,-5-11 44 0 0,-17 23 15 0 0,0-3 0 0 0,16-22 0 0 0,-12 11 11 0 0,0 1 81 0 0,-2 2 46 0 0,40-60 348 0 0,-36 53-311 0 0,-11 19-140 0 0,1-1-48 0 0,34-41-151 0 0,-36 46 124 0 0,23-26-53 0 0,23-16 83 0 0,-13 13 9 0 0,11-1 1 0 0,-37 21 0 0 0,6 5 0 0 0,-13 1 7 0 0,-10 15 8 0 0,0-1 0 0 0,0 1 0 0 0,1-1 0 0 0,0 0-15 0 0,9-6 8 0 0,-5 4 9 0 0,0-1 1 0 0,-1 0-1 0 0,1 0 0 0 0,3-7-17 0 0,-5 6 0 0 0,15-25 60 0 0,-20 31-52 0 0,-2 3-8 0 0,1 0 1 0 0,-1 1-1 0 0,0-1 0 0 0,1 0 1 0 0,-1 1-1 0 0,0-1 1 0 0,1 1-1 0 0,-1-1 1 0 0,0 0-1 0 0,1 1 0 0 0,-1-1 1 0 0,1 1-1 0 0,-1 0 1 0 0,1-1-1 0 0,0 1 1 0 0,-1-1-1 0 0,1 1 0 0 0,-1 0 1 0 0,1-1-1 0 0,0 1 1 0 0,-1 0-1 0 0,1-1 0 0 0,4-1 7 0 0,-4 1-4 0 0,0 1-1 0 0,1-1 1 0 0,-1 0-1 0 0,0 0 0 0 0,0 1 1 0 0,-1-1-1 0 0,1 0 1 0 0,0 0-1 0 0,0 0 0 0 0,0 0 1 0 0,0 0-1 0 0,-1-1 1 0 0,1 1-1 0 0,-1 0 0 0 0,1 0 1 0 0,-1 0-1 0 0,1 0 1 0 0,-1-1-1 0 0,0 1 0 0 0,1 0 1 0 0,-1-1-1 0 0,0 1 1 0 0,0 0-1 0 0,0 0 0 0 0,0-2-2 0 0,0 3 1 0 0,0-1 0 0 0,0 1 0 0 0,0-1-1 0 0,0 1 1 0 0,-1-1 0 0 0,1 1 0 0 0,1-1 0 0 0,-1 1-1 0 0,0-1 1 0 0,0 1 0 0 0,0-1 0 0 0,0 1-1 0 0,0-1 1 0 0,0 1 0 0 0,0-1 0 0 0,1 1 0 0 0,-1-1-1 0 0,0 1 1 0 0,0 0 0 0 0,1-1 0 0 0,-1 1-1 0 0,0-1 1 0 0,1 1 0 0 0,-1 0 0 0 0,0-1 0 0 0,1 1-1 0 0,-1 0 1 0 0,0-1 0 0 0,1 1 0 0 0,-1 0-1 0 0,1 0 1 0 0,0-1-1 0 0,5-3 29 0 0,-5 3-31 0 0,-1 1 1 0 0,0-1 0 0 0,0 0 0 0 0,1 1 0 0 0,-1-1-1 0 0,0 0 1 0 0,0 1 0 0 0,1-1 0 0 0,-1 0-1 0 0,0 1 1 0 0,0-1 0 0 0,0 0 0 0 0,0 1-1 0 0,0-1 1 0 0,0 0 1 0 0,0 1 0 0 0,0-2-157 0 0,0 2-75 0 0,0 0 103 0 0,0 0 46 0 0,0 0-34 0 0,0 0-13 0 0,0 0-35 0 0,0 0-39 0 0,0 0-44 0 0,0 0-49 0 0,0 0-44 0 0,0 0-43 0 0,0 0-37 0 0,0 0-272 0 0,0 0-62 0 0,0 0-49 0 0,0 0-36 0 0,0 0-1504 0 0,0 0-1330 0 0</inkml:trace>
  <inkml:trace contextRef="#ctx0" brushRef="#br1" timeOffset="120681.49">1357 2225 5384 0 0,'0'0'116'0'0,"0"0"17"0"0,0 0 12 0 0,0 0 53 0 0,0 0-69 0 0,3 2 110 0 0,7 9 201 0 0,-7-9-139 0 0,-1-1-108 0 0,1 0-69 0 0,0-3-61 0 0,0 1-14 0 0,-1 1 52 0 0,0 2 64 0 0,1 0 100 0 0,-1 0-213 0 0,0-1 0 0 0,0 0 1 0 0,1 1-1 0 0,-1-1 0 0 0,0 0 0 0 0,0 0 0 0 0,1 0 0 0 0,-1-1 1 0 0,1 1-1 0 0,-1 0 0 0 0,1-1 0 0 0,-1 0 0 0 0,1 1 0 0 0,-1-1 1 0 0,1 0-53 0 0,6 0 128 0 0,0 0-37 0 0,-7 0-78 0 0,16-1 289 0 0,-4-1-65 0 0,-1-2-56 0 0,-2 1-48 0 0,-4 0-62 0 0,3 0 76 0 0,-3 2-38 0 0,1 1-16 0 0,1 1 2 0 0,8 1 82 0 0,-9-4-78 0 0,2 0 37 0 0,-5 0-88 0 0,1 0 34 0 0,1-1 0 0 0,0 1-1 0 0,0 1 1 0 0,1 0 0 0 0,-1 0-1 0 0,6 0-81 0 0,0 1 104 0 0,7 1 74 0 0,-3-5 18 0 0,-11 2-155 0 0,5-2 62 0 0,2 1 37 0 0,2 0 36 0 0,0 2 34 0 0,-11 1-153 0 0,0 0 0 0 0,0 0 1 0 0,0-1-1 0 0,-1 1 0 0 0,1-1 0 0 0,0 0 0 0 0,0 0-57 0 0,10-8 195 0 0,-10 6-34 0 0,0 2-83 0 0,4 2-15 0 0,-8-1-40 0 0,3 0 131 0 0,-3 0-9 0 0,2 3-28 0 0,9 7-11 0 0,-9-7-2 0 0,-2-3-2 0 0,3 0-6 0 0,7 0-6 0 0,-9 0-89 0 0,-1 0 1 0 0,0 0-1 0 0,0 0 1 0 0,0 0-1 0 0,0 0 1 0 0,0 0-1 0 0,0 0 1 0 0,0 0-1 0 0,0 0 1 0 0,0 0 0 0 0,0 0-1 0 0,1 0 1 0 0,-1 0-1 0 0,0 0 1 0 0,0 0-1 0 0,0 0 1 0 0,0 0-1 0 0,0 0 1 0 0,0 0-1 0 0,0 0 1 0 0,0 0 0 0 0,0 0-1 0 0,0 0 1 0 0,0 0-1 0 0,1 0 1 0 0,-1 0-1 0 0,0 0 1 0 0,0 0-1 0 0,0 0 1 0 0,0 0-1 0 0,0 0 1 0 0,0 0 0 0 0,0 0-1 0 0,0 1 1 0 0,0-1-1 0 0,0 0 1 0 0,0 0-1 0 0,0 0 1 0 0,0 0-1 0 0,0 0 1 0 0,0 0-1 0 0,0 0 1 0 0,0 0-1 0 0,0 0 1 0 0,0 0 0 0 0,0 0-1 0 0,0 1 1 0 0,0-1-1 0 0,0 0 1 0 0,0 0-1 0 0,0 0 1 0 0,0 0-1 0 0,0 0 1 0 0,0 0-1 0 0,0 0 1 0 0,0 0 0 0 0,0 0-2 0 0,0 1 4 0 0,0 0 0 0 0,0-1 0 0 0,0 1 0 0 0,0-1 0 0 0,0 1 0 0 0,0-1 0 0 0,0 1 0 0 0,1-1 0 0 0,-1 1 0 0 0,0-1 0 0 0,0 1 0 0 0,0-1 0 0 0,1 0 0 0 0,-1 1 0 0 0,0-1 0 0 0,0 1 0 0 0,1-1 0 0 0,-1 1 0 0 0,0-1 0 0 0,1 0 0 0 0,-1 1 0 0 0,1-1 0 0 0,-1 0 0 0 0,0 1 0 0 0,1-1 0 0 0,0 0-4 0 0,6 8 77 0 0,-5 4 22 0 0,-2-11-95 0 0,0-1 0 0 0,0 1 0 0 0,0 0 0 0 0,0-1 0 0 0,0 1 1 0 0,1 0-1 0 0,-1-1 0 0 0,0 1 0 0 0,0-1 0 0 0,1 1 0 0 0,-1 0 1 0 0,0-1-1 0 0,1 1 0 0 0,-1-1 0 0 0,1 1 0 0 0,-1-1 1 0 0,0 1-1 0 0,1-1 0 0 0,-1 1 0 0 0,1-1 0 0 0,-1 0 0 0 0,1 1 1 0 0,0-1-5 0 0,-1 0 4 0 0,1 1 0 0 0,-1-1 0 0 0,1 1 0 0 0,-1-1 0 0 0,1 0 1 0 0,-1 1-1 0 0,1-1 0 0 0,-1 1 0 0 0,1-1 0 0 0,-1 1 0 0 0,0 0 1 0 0,1-1-1 0 0,-1 1 0 0 0,0-1 0 0 0,1 1 0 0 0,-1 0 1 0 0,0-1-1 0 0,0 1 0 0 0,0-1 0 0 0,0 1 0 0 0,1 0 0 0 0,-1-1 1 0 0,0 1-5 0 0,2 5 64 0 0,-1-5-57 0 0,1 0 0 0 0,-1 0 0 0 0,0 0 0 0 0,0 1 0 0 0,0-1 0 0 0,-1 1 1 0 0,1-1-1 0 0,0 1 0 0 0,-1-1 0 0 0,1 1 0 0 0,0 1-7 0 0,1 9 62 0 0,-2 5 54 0 0,0-13-95 0 0,0-4-16 0 0,14 25 45 0 0,1 6 23 0 0,-11-17 22 0 0,-5 5-26 0 0,0-1 4 0 0,5-6 29 0 0,0-4-50 0 0,-3-6-41 0 0,0-1 1 0 0,0 1-1 0 0,0-1 1 0 0,0 1-1 0 0,0-1 1 0 0,-1 1-1 0 0,1-1 0 0 0,-1 1 1 0 0,1-1-1 0 0,-1 1 1 0 0,0 0-1 0 0,1-1 1 0 0,-1 1-1 0 0,0 0 1 0 0,0 1-12 0 0,0 19 70 0 0,0 0 107 0 0,0 0 65 0 0,0 30 400 0 0,0-36-473 0 0,0 0-33 0 0,0 3-37 0 0,0 1-85 0 0,0-7-300 0 0</inkml:trace>
  <inkml:trace contextRef="#ctx0" brushRef="#br1" timeOffset="122544.56">0 4607 4896 0 0,'0'0'108'0'0,"0"0"17"0"0,0 0 10 0 0,3 0-22 0 0,0 0-115 0 0,0-1 51 0 0,3-1 111 0 0,4-4 311 0 0,-8 4-383 0 0,0 0-62 0 0,1-1 389 0 0,-3 3-10 0 0,0 0-42 0 0,2-3-13 0 0,9-7-4 0 0,-9 8-184 0 0,-1 1-41 0 0,2 0 19 0 0,-1 1-95 0 0,1 1-32 0 0,-1 0 37 0 0,0-1 71 0 0,-1 0 105 0 0,0 0-64 0 0,0-1 38 0 0,1 1-25 0 0,0-1-52 0 0,0 1-14 0 0,0 0-63 0 0,3 0-16 0 0,-2-1 45 0 0,10-10 183 0 0,-11 9-114 0 0,0 1-39 0 0,2 0 16 0 0,4 2-25 0 0,-8 0-61 0 0,5-2 108 0 0,0 1-36 0 0,2-2 25 0 0,-5 1-115 0 0,-1 1 0 0 0,0-1 0 0 0,1 0 0 0 0,-1 0 1 0 0,0 0-1 0 0,0 1 0 0 0,0-1 0 0 0,1-1 0 0 0,0 0-17 0 0,-1 1 27 0 0,2-1 125 0 0,0 1-67 0 0,1 0-43 0 0,1 2-20 0 0,-2 0 29 0 0,-1-1-32 0 0,-1 0 0 0 0,1-1 0 0 0,0 1 0 0 0,-1 0 0 0 0,1-1 0 0 0,0 1 0 0 0,-1-1 0 0 0,1 1 1 0 0,-1-1-1 0 0,1 0 0 0 0,-1 0 0 0 0,1 1 0 0 0,-1-1 0 0 0,0-1-19 0 0,8-2 85 0 0,15-7 202 0 0,14-4 60 0 0,-20 9-158 0 0,-1 1 22 0 0,-7 1-138 0 0,3 0 55 0 0,-4 0 41 0 0,-1 0 1 0 0,1-1 0 0 0,5-3-170 0 0,-3 1 103 0 0,9-6 84 0 0,-6 1-31 0 0,-1 2-3 0 0,7 3 19 0 0,-2 0-27 0 0,-4 0-20 0 0,-1-2-30 0 0,36-23 214 0 0,1 1-80 0 0,2 2-68 0 0,5 4-52 0 0,-12 12-31 0 0,-33 11-44 0 0,0-1 1 0 0,-1 0-1 0 0,0-1 1 0 0,6-3-35 0 0,23-10 63 0 0,-21 11-59 0 0,0 2-1 0 0,3-1-3 0 0,-9 3 2 0 0,1-1-2 0 0,43-10 9 0 0,-20 0 54 0 0,-28 9-36 0 0,1 0 0 0 0,-1 1 1 0 0,1 0-1 0 0,-1 1-27 0 0,1 0 24 0 0,0-1-1 0 0,-1 0 1 0 0,0-1 0 0 0,1 0-24 0 0,-6 2 3 0 0,14-8-1 0 0,1 2 0 0 0,0 0 0 0 0,0 0 1 0 0,9 0-3 0 0,-17 5 7 0 0,-1 1 1 0 0,0-1 0 0 0,0-1-1 0 0,7-3-7 0 0,-7 3 11 0 0,0 0 0 0 0,0 1 0 0 0,0 0 0 0 0,8-1-11 0 0,71-22 64 0 0,-23 15-11 0 0,0 0-42 0 0,-27 5 26 0 0,-18 3-14 0 0,0-1 0 0 0,0-1 1 0 0,14-5-24 0 0,-13 0 11 0 0,-10 5 7 0 0,1 0-1 0 0,0 1 1 0 0,6-1-18 0 0,-5 2 1 0 0,0 0 1 0 0,0-1-1 0 0,0 0 1 0 0,0-1-1 0 0,0 0 1 0 0,-1-1-1 0 0,0-1-1 0 0,21-17 14 0 0,0 14 39 0 0,11-11-24 0 0,0 10 35 0 0,-23-3-46 0 0,-7 4-8 0 0,-4 5 9 0 0,1-1 0 0 0,0 2-1 0 0,11-4-18 0 0,8-3 4 0 0,-17 6 9 0 0,-1 1-1 0 0,1 1 0 0 0,0-1 0 0 0,3 2-12 0 0,-1-1 12 0 0,-1 0-1 0 0,11-4-11 0 0,19-11 17 0 0,64-33 104 0 0,-90 41-109 0 0,-9 6 4 0 0,-1 0 1 0 0,1 1 0 0 0,-1 0-1 0 0,1 1-16 0 0,0 0 15 0 0,-1-1 0 0 0,1 0 0 0 0,-1-1 0 0 0,0 0-15 0 0,133-59 130 0 0,-133 59-127 0 0,0 1 0 0 0,1 0 0 0 0,-1 0 1 0 0,1 1-1 0 0,-1 0 0 0 0,4 0-3 0 0,-2 1 11 0 0,-1-1 0 0 0,1 0 1 0 0,-1-1-1 0 0,3-1-11 0 0,26-14 11 0 0,-27 12-9 0 0,0 1 0 0 0,1 0 0 0 0,0 1 0 0 0,-1 0 0 0 0,2 1-2 0 0,15-2 35 0 0,-17 4 2 0 0,0-1 0 0 0,0-1 1 0 0,-1 0-1 0 0,3-2-37 0 0,36-10 215 0 0,0-1-25 0 0,-30 8-166 0 0,1-1-45 0 0,45-21-164 0 0,-37 19 119 0 0,-2 6 46 0 0,-1 0 51 0 0,3-6 57 0 0,-18 5-44 0 0,1 1 1 0 0,0 1-1 0 0,2-1-44 0 0,36-6 54 0 0,-36 8-52 0 0,31-8-2 0 0,-27 9 0 0 0,-8 0 0 0 0,1 0 0 0 0,-1 0 0 0 0,0-1 0 0 0,1 0 0 0 0,0-1 0 0 0,-1 0 7 0 0,1 1-1 0 0,-1 1 0 0 0,5-1-6 0 0,15-3 48 0 0,5-5-21 0 0,-16 8-2 0 0,-11 2-18 0 0,-1 0 0 0 0,1-1 0 0 0,-1 0 0 0 0,0 0 0 0 0,0 0-1 0 0,6-3-6 0 0,66-35 28 0 0,0 1 88 0 0,-68 34-94 0 0,0 1 0 0 0,0 0 0 0 0,1 1 0 0 0,5 0-22 0 0,28-10 24 0 0,71-34-104 0 0,-90 37 80 0 0,1 2 0 0 0,0 1 0 0 0,19-2 0 0 0,-30 4 0 0 0,0 0 0 0 0,13-6 0 0 0,-14 4 0 0 0,0 2 0 0 0,15-4 0 0 0,-16 6 0 0 0,0-1 0 0 0,0 0 0 0 0,0-1 0 0 0,0 0 0 0 0,-1-1 0 0 0,2-2 0 0 0,0 1 0 0 0,-7 2 0 0 0,1 0 0 0 0,0 1 0 0 0,0 1 0 0 0,4-1 0 0 0,-3 1 0 0 0,11-2 0 0 0,11-16 0 0 0,-27 19 0 0 0,1 0 0 0 0,0 0 0 0 0,0 1 0 0 0,2 0 0 0 0,7-4 8 0 0,-1-1-1 0 0,1 0 0 0 0,10-6-7 0 0,-13 5 11 0 0,0 2-1 0 0,0-1 1 0 0,0 2-1 0 0,11-3-10 0 0,-16 5 0 0 0,5 0 0 0 0,0-1 0 0 0,1 0 0 0 0,-2-1 0 0 0,2-1 0 0 0,-1 2 0 0 0,-1-1 0 0 0,1 2 0 0 0,0 0 0 0 0,2 0 0 0 0,14-3 0 0 0,41-11 0 0 0,7-10 0 0 0,-44 21 0 0 0,-1-6 0 0 0,-13 7 0 0 0,-11 3 0 0 0,1-1 0 0 0,0 0 0 0 0,-1-1 0 0 0,0 0 0 0 0,1 0 0 0 0,1-1 0 0 0,1 0 0 0 0,-1 1 0 0 0,1 0-1 0 0,0 1 1 0 0,-1 0 4 0 0,1-1 0 0 0,-1 0-1 0 0,1-1 1 0 0,-1 0-4 0 0,-2 1 11 0 0,0 1 0 0 0,0-1 1 0 0,0 1-1 0 0,1 0 1 0 0,-1 1-1 0 0,6-1-11 0 0,7-1 9 0 0,49-13 44 0 0,-32 4-53 0 0,-29 9 0 0 0,0 0 0 0 0,0 0 0 0 0,1 1 0 0 0,-1 0 0 0 0,1 0 0 0 0,-1 1 0 0 0,7 0 0 0 0,12-1 0 0 0,0-1 0 0 0,27-8 0 0 0,-41 9 0 0 0,97-25 0 0 0,-95 24 0 0 0,-1 0 0 0 0,-1-1 0 0 0,1-1 0 0 0,0 0 0 0 0,-1-1 0 0 0,2-2 0 0 0,20-10 0 0 0,-13 6 0 0 0,1 0 0 0 0,1 2 0 0 0,0 0 0 0 0,19-4 0 0 0,-36 13 0 0 0,5-2 0 0 0,0 0 0 0 0,0 0 0 0 0,0-1 0 0 0,1 0 0 0 0,113-44 0 0 0,-52 20 0 0 0,-9 3 0 0 0,30-16 0 0 0,-90 38 0 0 0,13-6 0 0 0,0 0 0 0 0,1 1 0 0 0,1 1 0 0 0,8-2 0 0 0,-17 7 0 0 0,12-4 0 0 0,9-15 0 0 0,-11 15 0 0 0,-11 4 0 0 0,7-3 0 0 0,-1 0 0 0 0,0-2 0 0 0,7-3 0 0 0,18-8 0 0 0,-24 11 0 0 0,-5 2 0 0 0,1 0 0 0 0,-1 0 0 0 0,13-2 0 0 0,17 2 0 0 0,-5-5 0 0 0,5 4 0 0 0,-5-4 0 0 0,5 5 0 0 0,-5-6 0 0 0,-17 8 0 0 0,-13 2 0 0 0,1 0 0 0 0,-1-1 0 0 0,0 1 0 0 0,0-2 0 0 0,1 1 0 0 0,4-3 0 0 0,5-3 0 0 0,1 1 0 0 0,0 0 0 0 0,8 0 0 0 0,-8 3 0 0 0,-11 2 0 0 0,1 0 0 0 0,-1 0 0 0 0,1 0 0 0 0,-1-1 0 0 0,1-1 0 0 0,1 0 8 0 0,1 1 0 0 0,-1 0 0 0 0,1 0 0 0 0,-1 1-8 0 0,1-1 8 0 0,0 1 0 0 0,-1-2 0 0 0,0 1 0 0 0,1-1-8 0 0,-3 1 0 0 0,0 0 0 0 0,1 0 0 0 0,-1 1 0 0 0,1 0 0 0 0,-1 1 0 0 0,4-1 0 0 0,-3 1 0 0 0,-1 0 0 0 0,1-1 0 0 0,0 0 0 0 0,-1-1 0 0 0,0 1 0 0 0,3-3 0 0 0,6-1 0 0 0,-1 1 0 0 0,1 0 0 0 0,0 1 0 0 0,15-2 0 0 0,-17 3 0 0 0,65-12 0 0 0,-70 13 0 0 0,1 1 0 0 0,-1 0 0 0 0,9 1 0 0 0,15-2 0 0 0,1-8 0 0 0,-16 6 0 0 0,-11 2 0 0 0,1 0 0 0 0,-1 0 0 0 0,1 0 0 0 0,-1-1 0 0 0,1-1 0 0 0,71-27 0 0 0,0-1 0 0 0,-71 29 0 0 0,1 0 0 0 0,-1 0 0 0 0,1 0 0 0 0,1 1 0 0 0,-4 1 2 0 0,1-1 0 0 0,-1 0-1 0 0,0 0 1 0 0,0 0 0 0 0,0-1 0 0 0,5-2-2 0 0,3-5 30 0 0,-11 7-27 0 0,1 1 0 0 0,0-1 0 0 0,-1 1 0 0 0,1 0-1 0 0,0 0 1 0 0,0 0 0 0 0,0 1 0 0 0,2-1-3 0 0,11-2 0 0 0,-9 2 0 0 0,0 0 0 0 0,-1 0 0 0 0,1 0 0 0 0,-1-1 0 0 0,1-1 0 0 0,18-9 7 0 0,-14 6 8 0 0,0 1-1 0 0,0 0 0 0 0,1 1 0 0 0,7-2-14 0 0,-10 5 0 0 0,11-4 0 0 0,11-15 11 0 0,-2 11 30 0 0,-26 9-39 0 0,0 0-1 0 0,-1 0 1 0 0,1 0 0 0 0,0-1 0 0 0,-1 1 0 0 0,1-1-1 0 0,0 0-1 0 0,0-1 0 0 0,-1 1 0 0 0,1 0 0 0 0,0 1 0 0 0,-1-1 0 0 0,1 0 0 0 0,0 1 0 0 0,0 0 0 0 0,1 0 0 0 0,7-3 0 0 0,25-11 0 0 0,-10 1 0 0 0,7-4 11 0 0,-25 12-20 0 0,-7 3-30 0 0,0 2-33 0 0,-1-1-39 0 0,0 1-34 0 0,-1 1-123 0 0,0 0-37 0 0,0 0-810 0 0,0 0-47 0 0</inkml:trace>
  <inkml:trace contextRef="#ctx0" brushRef="#br1" timeOffset="123329.78">8583 1452 6360 0 0,'0'0'141'0'0,"0"0"23"0"0,0 0 12 0 0,-3 0-24 0 0,-3 0-106 0 0,1 0 19 0 0,3 0 65 0 0,2 0 149 0 0,0 0 249 0 0,0 0 16 0 0,0 0-3 0 0,0 0-38 0 0,0 0-20 0 0,0 0-3 0 0,0 0-38 0 0,0 0-310 0 0,0 0 23 0 0,0 0 65 0 0,0 0-17 0 0,0 0 2 0 0,14 0 284 0 0,0 0-73 0 0,-2 0-67 0 0,1 0-59 0 0,2 0-52 0 0,1 0-46 0 0,26 0 83 0 0,-26 0-207 0 0,6-2-28 0 0,-20 3-31 0 0,21 13 30 0 0,-7-9 4 0 0,0 5-32 0 0,8 2-14 0 0,-22-11 6 0 0,1 2 7 0 0,3 1 39 0 0,3-5-39 0 0,-9 1-5 0 0,3 0 49 0 0,-3 3 10 0 0,0-1-44 0 0,0 3 4 0 0,0 3 60 0 0,0-8-84 0 0,0 1 3 0 0,0 0 1 0 0,0-1-1 0 0,0 1 1 0 0,0 0-1 0 0,0-1 1 0 0,0 1-1 0 0,0 0 1 0 0,1-1 0 0 0,-1 1-1 0 0,0 0 1 0 0,0-1-1 0 0,1 1 1 0 0,-1 0-1 0 0,0-1 1 0 0,1 1-4 0 0,-1-1 2 0 0,1 1-1 0 0,-1-1 1 0 0,1 0 0 0 0,0 0-1 0 0,-1 1 1 0 0,1-1 0 0 0,0 0-1 0 0,-1 0 1 0 0,1 0 0 0 0,0 0-1 0 0,-1 0 1 0 0,1 1 0 0 0,0-1 0 0 0,-1 0-1 0 0,1-1-1 0 0,-1 1 0 0 0,0 0 1 0 0,0 0 0 0 0,0 0 0 0 0,0 0 0 0 0,1 0 0 0 0,-1 0 0 0 0,0 0 0 0 0,0 0 0 0 0,0 0 0 0 0,0 0 1 0 0,0 0-1 0 0,0 0 0 0 0,0 0 0 0 0,0 0 0 0 0,0 0 0 0 0,0 0 0 0 0,1 0 0 0 0,-1 0 0 0 0,0 0 0 0 0,0 0 0 0 0,0 0 0 0 0,0 0 0 0 0,0 0 0 0 0,0 0 0 0 0,0 1 0 0 0,0-1 0 0 0,0 0 0 0 0,0 0 0 0 0,0 0 0 0 0,1 0 0 0 0,-1 0 0 0 0,0 0 0 0 0,0 0 0 0 0,0 0 0 0 0,0 0 0 0 0,0 0 0 0 0,0 0 0 0 0,0 0 0 0 0,0 0 0 0 0,0 1 0 0 0,0-1 0 0 0,0 0 0 0 0,0 0 0 0 0,0 0 1 0 0,0 0-1 0 0,0 0 0 0 0,0 0 0 0 0,0 0 0 0 0,0 0 0 0 0,0 0 0 0 0,0 0 0 0 0,0 1 0 0 0,0-1 0 0 0,0 0 0 0 0,0 0 0 0 0,0 0 0 0 0,0 0 0 0 0,0 0-1 0 0,0 11 31 0 0,0-9 45 0 0,0-2-2 0 0,0 0-8 0 0,0 0-2 0 0,0 0 5 0 0,0 3 16 0 0,0 7-13 0 0,2-4-8 0 0,9 4-37 0 0,-7-3 61 0 0,-5 2-69 0 0,1-6-6 0 0,0 2-5 0 0,0 1 1 0 0,0 14 61 0 0,0 9-11 0 0,0 87 83 0 0,-1-112-133 0 0,1 0 0 0 0,-1 0 0 0 0,1 0 0 0 0,-1 0 0 0 0,0-1-1 0 0,0 1 1 0 0,-1 0 0 0 0,1 0 0 0 0,-1-1 0 0 0,-2 3-9 0 0,4-3 16 0 0,-1-1 0 0 0,0 0 0 0 0,0 1-1 0 0,1-1 1 0 0,0 0 0 0 0,-1 1 0 0 0,1-1 0 0 0,0 0 0 0 0,0 1-1 0 0,0 1-15 0 0,-1 13 74 0 0,-5-4-3 0 0,5-12-60 0 0,0 1 0 0 0,0-1 0 0 0,1 1 0 0 0,-1-1 1 0 0,0 1-1 0 0,1-1 0 0 0,-1 1 0 0 0,1 0 0 0 0,0-1 0 0 0,-1 1 0 0 0,1 0 1 0 0,0-1-1 0 0,0 1 0 0 0,0 0-11 0 0,0 5 37 0 0,1 16 56 0 0,-5-11 15 0 0,-2-8-29 0 0,5-3-74 0 0,1-1 0 0 0,0 0 0 0 0,-1 0 0 0 0,1 1 0 0 0,-1-1 0 0 0,1 0 0 0 0,-1 1 1 0 0,1-1-1 0 0,0 0 0 0 0,-1 1 0 0 0,1-1 0 0 0,0 0 0 0 0,0 1 0 0 0,-1-1 0 0 0,1 1 0 0 0,0-1 0 0 0,0 1 0 0 0,-1-1 1 0 0,1 1-1 0 0,0-1 0 0 0,0 1 0 0 0,0-1 0 0 0,0 1 0 0 0,0-1 0 0 0,0 1 0 0 0,0-1 0 0 0,0 1 0 0 0,0-1 1 0 0,0 1-1 0 0,0-1 0 0 0,0 1 0 0 0,0-1-5 0 0,0 4 36 0 0,0 0 0 0 0,0 0 0 0 0,0 0 1 0 0,-1-1-1 0 0,0 1 0 0 0,0 0 0 0 0,0 0-36 0 0,-8 10 129 0 0,6-11-1 0 0,3 0-20 0 0,0-1-47 0 0,0 6 26 0 0,0-5 41 0 0,0-3-9 0 0,0 2-39 0 0,0 5-31 0 0,-8 7 147 0 0,6-11-167 0 0,-1-1-38 0 0,1 1 81 0 0,2-3 0 0 0,0 0-47 0 0,0 0-63 0 0,0 0-110 0 0,0 0-80 0 0,0 0-323 0 0,0 0-37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28.87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8640 0 0,'0'0'197'0'0,"0"0"24"0"0,0 0 17 0 0,0 0 19 0 0,0 3 72 0 0,2 6-76 0 0,4 3 38 0 0,1 0-1 0 0,-6-3-38 0 0,2-4 76 0 0,-2-3-280 0 0,1 0 0 0 0,-1 1 1 0 0,0-1-1 0 0,1 0 0 0 0,-1 0 1 0 0,0 1-1 0 0,0-1 0 0 0,-1 0 1 0 0,1 1-1 0 0,0-1 0 0 0,-1 1 1 0 0,0-1-1 0 0,1 1 0 0 0,-1-1 1 0 0,0 1-49 0 0,0 7 120 0 0,0-2-33 0 0,0-6-74 0 0,2 13 229 0 0,3-6-44 0 0,1 4 1 0 0,-5-7-118 0 0,0-1 1 0 0,0 1 0 0 0,0 0 0 0 0,-1 0 0 0 0,0-1-1 0 0,-1 6-81 0 0,1-3 95 0 0,-1-1-1 0 0,2 0 0 0 0,-1 0 0 0 0,1 1 0 0 0,0 2-94 0 0,4 6 162 0 0,-3-9-80 0 0,0-1 0 0 0,-1 1 0 0 0,1-1 0 0 0,-2 1 0 0 0,1 0 1 0 0,0 3-83 0 0,-1-1 113 0 0,1 0 1 0 0,0-1-1 0 0,2 8-113 0 0,4 14 286 0 0,-6-26-248 0 0,1 7 100 0 0,-1-1 1 0 0,0 1 0 0 0,-1 0 0 0 0,0 0 0 0 0,0 0 0 0 0,-2 2-139 0 0,1 27 478 0 0,1-33-340 0 0,0 1 0 0 0,1-1 0 0 0,0 0 0 0 0,1 4-138 0 0,0-3 74 0 0,0-1 45 0 0,6 25 506 0 0,-7-13-413 0 0,-1 16-58 0 0,0-7 4 0 0,0-6 46 0 0,0-2 92 0 0,0-18-196 0 0,0-2-18 0 0,0 0-2 0 0,0 0 15 0 0,0 0 62 0 0,0 0 31 0 0,0 0 4 0 0,3-2-21 0 0,7-9-86 0 0,-6 4 2 0 0,-5-2-64 0 0,1 7-5 0 0,0 0-13 0 0,0 1 0 0 0,0-1-1 0 0,0 0 1 0 0,1 1 0 0 0,-1-1 0 0 0,1 1-1 0 0,-1-1 1 0 0,1 1 0 0 0,-1-1-1 0 0,1 1 1 0 0,0 0 0 0 0,0-1-1 0 0,0 1-4 0 0,5-12 3 0 0,-4-5-7 0 0,-3 15-4 0 0,1 0-1 0 0,0-1 0 0 0,1 1 1 0 0,-1 0-1 0 0,1-1 0 0 0,-1 1 1 0 0,1 0-1 0 0,0-1 9 0 0,1-1-6 0 0,0-2 4 0 0,1 0 1 0 0,-1 0 0 0 0,-1 0-1 0 0,0 0 1 0 0,0 0-1 0 0,0-6 2 0 0,1 1-11 0 0,-1 0 0 0 0,2 0-1 0 0,-1 1 1 0 0,1-1-1 0 0,1 1 1 0 0,3-7 11 0 0,0-2 4 0 0,9-27-4 0 0,-15 43 0 0 0,1 0 0 0 0,-1 1 0 0 0,1-1 0 0 0,-1 1 0 0 0,1-1 0 0 0,0 1 0 0 0,0 0 0 0 0,1 0 0 0 0,-1 0 0 0 0,1 0 0 0 0,-1 0 0 0 0,4-2 0 0 0,-1 0 0 0 0,8-11-12 0 0,-10 11-1 0 0,-3 4 11 0 0,0 1-1 0 0,1-1 1 0 0,-1 0 0 0 0,0 1 0 0 0,0-1 0 0 0,1 1-1 0 0,-1-1 1 0 0,1 0 0 0 0,-1 1 0 0 0,1-1 0 0 0,-1 1 0 0 0,1-1-1 0 0,-1 1 1 0 0,1 0 0 0 0,-1-1 0 0 0,1 1 0 0 0,-1-1 0 0 0,1 1-1 0 0,0 0 1 0 0,-1-1 0 0 0,1 1 0 0 0,0 0 2 0 0,4-2 1 0 0,3-3-1 0 0,-7 4 0 0 0,1 0 0 0 0,-1 0 0 0 0,1 0 0 0 0,-1 0 0 0 0,1 1 0 0 0,-1-1 0 0 0,1 0 0 0 0,-1 1 0 0 0,1-1 0 0 0,0 1 0 0 0,-1 0 0 0 0,1 0 0 0 0,0-1 0 0 0,-1 1 0 0 0,6 0-2 0 0,-4 0-17 0 0,-1 0-1 0 0,1 0 0 0 0,-1 0 0 0 0,1 0 1 0 0,-1 1-1 0 0,1-1 0 0 0,-1 1 0 0 0,3 0 20 0 0,11 7-109 0 0,10 8 38 0 0,-22-13 63 0 0,-1 0 0 0 0,1 0 0 0 0,-1 0 0 0 0,1 0 0 0 0,-1 0 0 0 0,0 1 0 0 0,0-1 0 0 0,0 1 0 0 0,1 3 8 0 0,1 4-7 0 0,0-2 7 0 0,-1 0-1 0 0,1 0 0 0 0,0-1 1 0 0,1 1-1 0 0,0-1 0 0 0,0 0 0 0 0,2 0 1 0 0,-5-4 0 0 0,-1-1 0 0 0,1 0 0 0 0,-1 1 0 0 0,0-1 0 0 0,0 1 0 0 0,0 0 0 0 0,0-1 0 0 0,-1 1 0 0 0,0 0 0 0 0,0 0 0 0 0,1 3 0 0 0,9 25 0 0 0,-8-28 0 0 0,-1 1 0 0 0,-1-1 0 0 0,1 0 0 0 0,-1 1 0 0 0,1-1 0 0 0,-1 0 0 0 0,0 1 0 0 0,-1 0 0 0 0,1-1 0 0 0,-1 1 0 0 0,0 0 0 0 0,0-1 0 0 0,0 1 0 0 0,0-3 0 0 0,0 0 0 0 0,0 0 0 0 0,0-1 0 0 0,1 1 0 0 0,-1 0 0 0 0,1 0 0 0 0,-1-1 0 0 0,1 1 0 0 0,0 0 0 0 0,-1-1 0 0 0,1 1 0 0 0,0-1 0 0 0,0 1 0 0 0,0-1 0 0 0,0 1 0 0 0,0 0 0 0 0,0-1 0 0 0,0 1 0 0 0,0-1 0 0 0,-1 1 0 0 0,1 0 0 0 0,-1 0 0 0 0,1-1 0 0 0,-1 1 0 0 0,0 0 0 0 0,0 0 0 0 0,0 0 0 0 0,0 8 3 0 0,0 27 66 0 0,0-24-58 0 0,0-8 32 0 0,0 15-37 0 0,0-17-43 0 0,0 1-54 0 0,0-2-123 0 0,0-2-254 0 0,0 0-443 0 0,0 0 697 0 0,0 0 40 0 0,1 0-4 0 0,-1 0-41 0 0,0 0-3 0 0,1 0-41 0 0,-1 0-49 0 0,1 0-52 0 0,0 0-59 0 0,0 0-53 0 0,0 0-47 0 0,0 0-43 0 0,1 0-158 0 0,-1 0-42 0 0,2 0-193 0 0,0 0-524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27.94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348 32 9504 0 0,'0'0'216'0'0,"0"0"32"0"0,0 0 9 0 0,0 0 10 0 0,0 0 17 0 0,0 0 4 0 0,0 0 0 0 0,0 0-4 0 0,0 2-16 0 0,0 7-15 0 0,0 14 289 0 0,0-13-335 0 0,0 0-52 0 0,0-1-88 0 0,0-8-55 0 0,0-1 0 0 0,0 1 0 0 0,0 0 0 0 0,0-1 0 0 0,0 1 0 0 0,0 0 0 0 0,0-1 0 0 0,0 1 0 0 0,0 0 0 0 0,1-1 0 0 0,-1 1 0 0 0,0 0 0 0 0,0-1 0 0 0,1 1 1 0 0,-1-1-1 0 0,1 1 0 0 0,-1 0 0 0 0,0-1 0 0 0,1 1 0 0 0,-1-1 0 0 0,1 1 0 0 0,-1-1 0 0 0,1 0 0 0 0,-1 1 0 0 0,1-1 0 0 0,0 1-12 0 0,-1-1 14 0 0,1 0 0 0 0,-1 1 0 0 0,1-1-1 0 0,0 1 1 0 0,-1-1 0 0 0,0 1 0 0 0,1-1 0 0 0,-1 1-1 0 0,1-1 1 0 0,-1 1 0 0 0,1-1 0 0 0,-1 1-1 0 0,0 0 1 0 0,0-1 0 0 0,1 1 0 0 0,-1 0 0 0 0,0-1-1 0 0,0 1 1 0 0,0 0 0 0 0,1-1 0 0 0,-1 1-1 0 0,0 0 1 0 0,0-1 0 0 0,0 1 0 0 0,0 0 0 0 0,0-1-14 0 0,0 17 285 0 0,0 25 215 0 0,0-32-361 0 0,0 0 41 0 0,0-2-32 0 0,1-1-34 0 0,1 0-10 0 0,2 3 11 0 0,2 6 52 0 0,-5-9-72 0 0,0 0 0 0 0,0 0 0 0 0,-1 1 0 0 0,0-1 0 0 0,-1 4-95 0 0,1-4 87 0 0,0 1 1 0 0,0-1-1 0 0,0 0 0 0 0,1 0 1 0 0,1 4-89 0 0,3 6 147 0 0,-3-11-75 0 0,0 1 1 0 0,-1-1-1 0 0,0 1 1 0 0,0 0 0 0 0,0 0-1 0 0,-1-1-71 0 0,-1 20 232 0 0,1-17-133 0 0,-1 0 0 0 0,1 0 0 0 0,1 0 0 0 0,-1 0 0 0 0,2 1-1 0 0,0 2-98 0 0,3 3 186 0 0,0-2-48 0 0,-2 6 16 0 0,-1-1 20 0 0,4-1-52 0 0,0-2-7 0 0,-4 1 44 0 0,-2 50 277 0 0,0-25-184 0 0,0-38-177 0 0,0-3-6 0 0,0 0 1 0 0,0 0 15 0 0,0 0-42 0 0,0 0-123 0 0,0 0-71 0 0,0 0-17 0 0,0 1 49 0 0,0 1-5 0 0,-1 2-31 0 0,1-2-64 0 0,-1 0-50 0 0,-1-2-38 0 0,-5-6-1034 0 0,5 4 1088 0 0,1 1-37 0 0,0 0-38 0 0,0 1-427 0 0,1-1 116 0 0,-1 1-53 0 0,-1 0-799 0 0,-2 0-623 0 0,-5 0-1188 0 0</inkml:trace>
  <inkml:trace contextRef="#ctx0" brushRef="#br0" timeOffset="354.42">1 142 7224 0 0,'0'0'165'0'0,"0"0"22"0"0,0 0 7 0 0,2 0-23 0 0,7-1-136 0 0,2-5-39 0 0,3-1 18 0 0,-3 5 66 0 0,0 2 189 0 0,-2 0-38 0 0,16 0 341 0 0,-10-2-94 0 0,-6-2-87 0 0,4-3-12 0 0,-8 6-254 0 0,1 0-1 0 0,-1 0 0 0 0,1 1 0 0 0,0-1 0 0 0,-1 1 1 0 0,1 1-1 0 0,1-1-124 0 0,1 1 194 0 0,1-1 0 0 0,0-1 0 0 0,0 1 0 0 0,4-2-194 0 0,48-11 708 0 0,-29 6-394 0 0,-4 1-98 0 0,-3 3 10 0 0,-3 2-45 0 0,10 0 47 0 0,2-10-19 0 0,-16 7-114 0 0,-10 2-51 0 0,-1 1 1 0 0,1-2-1 0 0,-1 1 1 0 0,0-1 0 0 0,1 0-45 0 0,23-9 114 0 0,-26 10-105 0 0,2 1 1 0 0,-1 1-1 0 0,0-1 1 0 0,5 1-10 0 0,6-1 0 0 0,-1-1 1 0 0,0-1 0 0 0,0 0 0 0 0,7-3-1 0 0,-5 1-4 0 0,-1 1 0 0 0,1 1-1 0 0,0 0 1 0 0,10 1 4 0 0,-21 2-20 0 0,-3 0-23 0 0,0 0-26 0 0,0 0-41 0 0,-1 0-19 0 0,0 0-40 0 0,0 0-46 0 0,0 0-52 0 0,1 0-56 0 0,-1 0-51 0 0,0 0-46 0 0,0 0-40 0 0,1 0-137 0 0,0 0-40 0 0,0 0-166 0 0,3 0-443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29.41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1 248 8984 0 0,'0'0'200'0'0,"0"0"33"0"0,0 0 15 0 0,2 0-36 0 0,10 0-211 0 0,-3 0 39 0 0,4 0 140 0 0,-3 0 170 0 0,7 0 323 0 0,-6-2-224 0 0,2-4 64 0 0,-1 0-41 0 0,-1 4-95 0 0,1 3 15 0 0,-9-1-284 0 0,0 1 1 0 0,1-1-1 0 0,-1 0 1 0 0,0 0-1 0 0,0-1 1 0 0,0 1-1 0 0,1-1 1 0 0,-1 1-1 0 0,0-1 1 0 0,1 0-109 0 0,3-3 170 0 0,0 1-41 0 0,14-2 174 0 0,-10 4-144 0 0,-3 1-33 0 0,1 0 34 0 0,2-2 63 0 0,1-4-16 0 0,1-1-51 0 0,-2 6-24 0 0,2-2 19 0 0,-2-2-37 0 0,-10 4-99 0 0,1 0-1 0 0,-1 0 1 0 0,1 0 0 0 0,-1 0 0 0 0,1 1-1 0 0,0-1 1 0 0,0 1 0 0 0,-1-1-1 0 0,1 1 1 0 0,0-1 0 0 0,0 1-1 0 0,-1 0 1 0 0,1 0-15 0 0,0 0 10 0 0,0 0 1 0 0,-1 0-1 0 0,1-1 0 0 0,0 1 1 0 0,-1 0-1 0 0,1-1 0 0 0,-1 1 1 0 0,1-1-1 0 0,0 0 0 0 0,-1 1 0 0 0,1-1 1 0 0,-1 0-1 0 0,0 0 0 0 0,1 0 1 0 0,-1 0-1 0 0,0 0 0 0 0,1 0 0 0 0,-1-1-10 0 0,6-2 86 0 0,2 5-89 0 0,-6-1 8 0 0,-3 0-5 0 0,1 0 0 0 0,-1 1 0 0 0,1-1 0 0 0,-1 0 0 0 0,1 0 0 0 0,-1 0 0 0 0,1 0 0 0 0,-1 0 0 0 0,1 0 0 0 0,-1 0 0 0 0,1-1 0 0 0,-1 1 0 0 0,1 0 0 0 0,-1 0 0 0 0,1 0 0 0 0,-1 0 0 0 0,0-1 0 0 0,1 1 0 0 0,-1 0 0 0 0,1 0 0 0 0,-1-1 0 0 0,0 1 0 0 0,1 0 0 0 0,-1-1 0 0 0,1 1 0 0 0,-1 0 0 0 0,0-1 0 0 0,0 1 0 0 0,1-1 0 0 0,-1 1 0 0 0,0-1 0 0 0,1 1 0 0 0,3-7 0 0 0,7 2 11 0 0,-6-6 32 0 0,5 6-22 0 0,-9 4-17 0 0,-1 1-1 0 0,0-1 1 0 0,1 1-1 0 0,-1-1 1 0 0,0 0-1 0 0,0 1 1 0 0,1-1 0 0 0,-1 0-1 0 0,0 1 1 0 0,0-1-1 0 0,0 0 1 0 0,0 1-1 0 0,0-1 1 0 0,0 0-1 0 0,0 1-3 0 0,0-6 54 0 0,0-7-33 0 0,0-9 60 0 0,0 9-49 0 0,0 3-17 0 0,0 10-14 0 0,0 0 0 0 0,0 0-1 0 0,0 0 1 0 0,0 0 0 0 0,0 0 0 0 0,0 0-1 0 0,0 0 1 0 0,0 0 0 0 0,0 0 0 0 0,0 0-1 0 0,0-1 1 0 0,0 1 0 0 0,0 0 0 0 0,0 0-1 0 0,0 0 1 0 0,0 0 0 0 0,0 0 0 0 0,0 0-1 0 0,0 0 1 0 0,0 0 0 0 0,0 0 0 0 0,0 0-1 0 0,0 0 1 0 0,0-1 0 0 0,0 1 0 0 0,0 0-1 0 0,0 0 1 0 0,0 0 0 0 0,0 0 0 0 0,0 0-1 0 0,0 0 1 0 0,-1 0 0 0 0,1 0 0 0 0,0 0-1 0 0,0 0 1 0 0,0 0 0 0 0,0 0 0 0 0,0 0-1 0 0,0 0 1 0 0,0 0 0 0 0,0 0 0 0 0,0 0-1 0 0,0 0 1 0 0,0 0 0 0 0,-1 0 0 0 0,1 0-1 0 0,0 0 1 0 0,0 0 0 0 0,0 0 0 0 0,0 0-1 0 0,0 0 1 0 0,0 0 0 0 0,0 0 0 0 0,0 0-1 0 0,0 0 1 0 0,0 0 0 0 0,-1 0-1 0 0,1 0 0 0 0,-1 0 0 0 0,1 0 1 0 0,-1 0-1 0 0,1 0 0 0 0,0 0 1 0 0,-1 0-1 0 0,1 0 0 0 0,-1 0 0 0 0,1 0 1 0 0,-1 0-1 0 0,1-1 0 0 0,-1 1 0 0 0,1 0 1 0 0,-1 0-1 0 0,1 0 0 0 0,0-1 1 0 0,-1 1-1 0 0,1 0 0 0 0,0 0 0 0 0,-1-1 1 0 0,1 1-1 0 0,-1 0 0 0 0,1-1 1 0 0,0 1-1 0 0,0 0 0 0 0,-1-1 0 0 0,1 1 1 0 0,0-1-1 0 0,0 1 0 0 0,-1-1 1 0 0,1 1-1 0 0,0 0 0 0 0,0-1 0 0 0,0 1 1 0 0,0-1-1 0 0,0 1 0 0 0,-3-7 0 0 0,-11-9 0 0 0,-1 3 0 0 0,-1 10 0 0 0,13 4 4 0 0,-6 0-6 0 0,2-5 54 0 0,7 4-52 0 0,0-1 1 0 0,-1 0-1 0 0,0 1 1 0 0,1-1 0 0 0,-1 0-1 0 0,0 1 1 0 0,0-1 0 0 0,1 1-1 0 0,-1-1 1 0 0,0 1 0 0 0,0-1 0 0 0,0 1-1 0 0,0 0 1 0 0,0-1 0 0 0,0 1-1 0 0,0 0 0 0 0,-9 5 0 0 0,5-2 0 0 0,-11-1 0 0 0,15-2 0 0 0,1 0 0 0 0,-1 0 0 0 0,1 0 0 0 0,-1 0 0 0 0,1 0 0 0 0,-1 0 0 0 0,1 0 0 0 0,-1 0 0 0 0,1 0 0 0 0,-1 0 0 0 0,1 0 0 0 0,-1 0 0 0 0,1 1 0 0 0,-1-1 0 0 0,1 0 0 0 0,-1 0 0 0 0,1 0 0 0 0,0 1 0 0 0,-1-1 0 0 0,1 0 0 0 0,-1 0 0 0 0,1 1 0 0 0,0-1 0 0 0,-1 0 0 0 0,1 1 0 0 0,0-1 0 0 0,-1 1 0 0 0,1-1 0 0 0,0 0 0 0 0,-1 1 0 0 0,1-1 0 0 0,0 1 0 0 0,-5 6 0 0 0,-6-1 0 0 0,10-6 0 0 0,0 1 0 0 0,0-1 0 0 0,0 1 0 0 0,0-1 0 0 0,0 1 0 0 0,0 0 0 0 0,0-1 0 0 0,0 1 0 0 0,0 0 0 0 0,1-1 0 0 0,-1 1 0 0 0,0 0 0 0 0,0 0 0 0 0,1 0 0 0 0,-1 0 0 0 0,0 0 0 0 0,-4 12-16 0 0,-6-8-62 0 0,-4 24-92 0 0,6-8 230 0 0,7-10 39 0 0,1-5 20 0 0,-1 1 61 0 0,-1 2 76 0 0,-2 0 90 0 0,-1 5 120 0 0,2-1-82 0 0,2-4-195 0 0,1 0-70 0 0,1-2-102 0 0,-1-1-37 0 0,-1-1-42 0 0,-2 1-78 0 0,-2 7-94 0 0,4-3 78 0 0,1 20-320 0 0,1-20 360 0 0,0-1 39 0 0,0-1 55 0 0,1-1 66 0 0,-1 11 30 0 0,0 8 31 0 0,0-2 14 0 0,-1-21-108 0 0,1 0 0 0 0,1 0 0 0 0,-1-1 0 0 0,0 1 0 0 0,1 0 0 0 0,-1 0 0 0 0,1 1-11 0 0,10 6 65 0 0,-10 3-29 0 0,-2-11-30 0 0,1 0 1 0 0,0 0-1 0 0,0 0 0 0 0,0 0 0 0 0,0-1 1 0 0,1 1-1 0 0,-1 0 0 0 0,0 0 1 0 0,1 0-1 0 0,0 0 0 0 0,-1 0 0 0 0,1 0 1 0 0,0 0-7 0 0,10 4 24 0 0,-10-6-21 0 0,0 1 0 0 0,0-1 1 0 0,0 1-1 0 0,0-1 0 0 0,0 1 1 0 0,0-1-1 0 0,0 1 0 0 0,0 0 1 0 0,0 0-1 0 0,0-1 0 0 0,0 1 1 0 0,-1 0-1 0 0,1 0 0 0 0,0 0 1 0 0,-1 0-1 0 0,1 0-3 0 0,2 4 6 0 0,-3-4-4 0 0,0-1 1 0 0,0 1 0 0 0,1 0-1 0 0,-1-1 1 0 0,0 1 0 0 0,1-1-1 0 0,-1 1 1 0 0,0-1 0 0 0,1 1-1 0 0,-1 0 1 0 0,1-1 0 0 0,-1 1-1 0 0,1-1 1 0 0,-1 0 0 0 0,1 1-1 0 0,0-1 1 0 0,-1 1 0 0 0,1-1-1 0 0,-1 0 1 0 0,1 0 0 0 0,0 1-1 0 0,0-1-2 0 0,4 2 16 0 0,3 3-4 0 0,-7-4-11 0 0,0 0 0 0 0,1 0 0 0 0,-1 0 0 0 0,1 0 0 0 0,-1-1 0 0 0,1 1 0 0 0,-1 0 0 0 0,1-1 0 0 0,0 1 0 0 0,-1-1 0 0 0,1 0-1 0 0,0 0 1 0 0,-1 0 0 0 0,1 1-1 0 0,0-1 5 0 0,0 0 0 0 0,0 0-1 0 0,-1 0 1 0 0,1 1-1 0 0,0-1 1 0 0,0 1 0 0 0,-1-1-1 0 0,1 1 1 0 0,0 0-1 0 0,-1-1 1 0 0,1 1 0 0 0,-1 0-1 0 0,1 0-4 0 0,-1 0 4 0 0,1 0 0 0 0,-1 0 1 0 0,1 0-1 0 0,0 0 0 0 0,-1 0 0 0 0,1-1 0 0 0,0 1 0 0 0,-1-1 0 0 0,1 1 0 0 0,0-1 1 0 0,0 0-1 0 0,0 0 0 0 0,0 0-4 0 0,44 0 77 0 0,-27 0-101 0 0,-8 0-28 0 0,1 0-39 0 0,0 0-46 0 0,1 0-54 0 0,-8 0 113 0 0,-1 0-10 0 0,-1 0-24 0 0,1 0-49 0 0,-2-1-19 0 0,1 1-49 0 0,-1-1-55 0 0,1 1-64 0 0,-1-1-66 0 0,0 0-64 0 0,0 0-56 0 0,0-1-48 0 0,0 1-172 0 0,1-1-48 0 0,-1 0-207 0 0,1-1-557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30.01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333 79 8032 0 0,'0'0'182'0'0,"0"0"29"0"0,0 0 12 0 0,0-3-37 0 0,0-15 17 0 0,0 13-11 0 0,0 2-84 0 0,-3-2 395 0 0,-7-6 10 0 0,8 10-326 0 0,1-1-34 0 0,0 0 67 0 0,0-1-76 0 0,1 0-79 0 0,1 1-33 0 0,-3 0 74 0 0,1 1-51 0 0,-1 0 0 0 0,0 1 0 0 0,0-1 0 0 0,1 1 0 0 0,-1 0 1 0 0,0-1-1 0 0,0 1 0 0 0,0 0 0 0 0,0 0 0 0 0,1 0 0 0 0,-2 1-55 0 0,-1-1 126 0 0,-1-3 216 0 0,3 2-308 0 0,1 0 0 0 0,-1 0 0 0 0,1 0 0 0 0,-1 0 0 0 0,1 0 0 0 0,-1 0 0 0 0,0 0 0 0 0,0 0 0 0 0,1 1 0 0 0,-1-1 1 0 0,0 1-1 0 0,0-1 0 0 0,-1 1-34 0 0,-30-2 484 0 0,30 2-445 0 0,-32 0 322 0 0,-1 0-66 0 0,1 0-80 0 0,2 0-90 0 0,28 3-61 0 0,-8 7-32 0 0,-3-7 32 0 0,0 0-64 0 0,0 10-64 0 0,3 2 48 0 0,12-12 15 0 0,1-1 1 0 0,-1 0 0 0 0,1 0 0 0 0,-1 0 0 0 0,1 0-1 0 0,0 0 1 0 0,0 0 0 0 0,0 1 0 0 0,0-1-1 0 0,0 1 1 0 0,1 4-8 0 0,-2-6 5 0 0,1 0 0 0 0,0 0 0 0 0,0-1 0 0 0,0 1 0 0 0,0 0 0 0 0,1 0 0 0 0,-1 0 0 0 0,0 0-1 0 0,0 0 1 0 0,0-1 0 0 0,1 1 0 0 0,-1 0 0 0 0,0 0 0 0 0,1 0 3 0 0,10 4-10 0 0,-5 7 10 0 0,-5-11 0 0 0,-1 0 0 0 0,0 0 0 0 0,1 0 0 0 0,-1 0 0 0 0,1 0 0 0 0,0 0 0 0 0,-1 0 0 0 0,1 0 0 0 0,0-1 0 0 0,-1 1 0 0 0,1 0 0 0 0,0 0 0 0 0,0 0 0 0 0,0-1 0 0 0,0 1 0 0 0,0 0 0 0 0,9 4 0 0 0,-7-5 0 0 0,-1 1 0 0 0,0 1 0 0 0,1-1 0 0 0,-1 0 0 0 0,0 1 0 0 0,0-1 0 0 0,0 1 0 0 0,0-1 0 0 0,0 1 0 0 0,3 4 0 0 0,-2-3 0 0 0,0 0 0 0 0,-1-1 0 0 0,1 1 0 0 0,0-1 0 0 0,0 1 0 0 0,1-1 0 0 0,-1 0 0 0 0,0 0 0 0 0,1-1 0 0 0,-1 1 0 0 0,1-1 0 0 0,3 1 0 0 0,6 5 0 0 0,0 0 0 0 0,-1 0 0 0 0,12 9 0 0 0,-13-8 0 0 0,11 6-2 0 0,-14-9 4 0 0,-1 0 1 0 0,1 0-1 0 0,-1 1 1 0 0,0 0-1 0 0,0 0-2 0 0,14 11 62 0 0,-18-15-52 0 0,0-1 1 0 0,-1 1-1 0 0,1 0 1 0 0,-1 1-1 0 0,1-1 0 0 0,-1 0 1 0 0,1 2-11 0 0,8 22 87 0 0,0-14-32 0 0,-6-7-18 0 0,0 1 37 0 0,2 5 118 0 0,4 7 107 0 0,-6 9 12 0 0,2-14-111 0 0,-6-12-174 0 0,-1 1-1 0 0,1-1 1 0 0,0 0-1 0 0,0 1 1 0 0,-1-1-1 0 0,1 1 1 0 0,-1-1-1 0 0,0 1 1 0 0,1 0-1 0 0,-1-1 1 0 0,0 1-1 0 0,0-1 1 0 0,0 1-26 0 0,1 14 220 0 0,0 14 139 0 0,-5-13-53 0 0,0-11-196 0 0,-11 10 455 0 0,10-11-400 0 0,2-3-145 0 0,-1 2 115 0 0,2-1-48 0 0,-1 0-27 0 0,-3 1-26 0 0,3-2 11 0 0,-10 3 108 0 0,8 1-57 0 0,5-5-92 0 0,0-1 0 0 0,0 1 0 0 0,0-1 0 0 0,-1 1 0 0 0,1-1 0 0 0,0 0 0 0 0,-1 1 0 0 0,1-1 0 0 0,0 1 0 0 0,-1-1 0 0 0,1 0 0 0 0,-1 1 0 0 0,1-1 0 0 0,0 0 0 0 0,-1 0-1 0 0,1 1 1 0 0,-1-1 0 0 0,1 0 0 0 0,-1 0 0 0 0,1 0 0 0 0,-1 0 0 0 0,1 0 0 0 0,-1 1 0 0 0,1-1 0 0 0,-1 0 0 0 0,1 0 0 0 0,-1 0 0 0 0,1 0 0 0 0,-1 0 0 0 0,1-1 0 0 0,-1 1 0 0 0,0 0-4 0 0,0 0 6 0 0,-1 1 0 0 0,0-1-1 0 0,0 0 1 0 0,1 1 0 0 0,-1-1 0 0 0,0 1-1 0 0,1 0 1 0 0,-1 0 0 0 0,0-1 0 0 0,1 1-1 0 0,-2 1-5 0 0,-12 5 29 0 0,4-9 24 0 0,3-3-38 0 0,7 4-10 0 0,-1 0 0 0 0,1 1 1 0 0,-1-1-1 0 0,1 0 1 0 0,-1 0-1 0 0,1 1 0 0 0,-1-1 1 0 0,1 1-1 0 0,-1-1 0 0 0,0 1 1 0 0,1 0-1 0 0,-1-1 0 0 0,1 1 1 0 0,-1 0-6 0 0,-14 0 28 0 0,0-3 13 0 0,9 0-59 0 0,-19-11-33 0 0,19 9 0 0 0,2-1-36 0 0,3-1-60 0 0,-1 0-100 0 0,0 5 86 0 0,0 0 2 0 0,0 1 42 0 0,2 0 12 0 0,0 0-13 0 0,0-1-36 0 0,1 0-8 0 0,-1 0-36 0 0,1 0-41 0 0,0-1-46 0 0,0 1 6 0 0,0 1-38 0 0,0-2-418 0 0,0 0 107 0 0,0 1-51 0 0,0-3-792 0 0,0-1-616 0 0,0-4-1176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30.52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0 237 8928 0 0,'0'0'200'0'0,"3"0"33"0"0,-3 0-226 0 0,1 0-1 0 0,-1 0 1 0 0,0 0-1 0 0,1 0 1 0 0,-1 0-1 0 0,0 0 1 0 0,1 0 0 0 0,-1 0-1 0 0,0 0 1 0 0,1 0-1 0 0,-1 0 1 0 0,0 0-1 0 0,1 0 1 0 0,-1 0 0 0 0,1 0-1 0 0,-1 0 1 0 0,0 1-1 0 0,0-1 1 0 0,1 0-1 0 0,-1 0 1 0 0,0 0 0 0 0,1 0-1 0 0,-1 1 1 0 0,0-1-1 0 0,0 0 1 0 0,1 0-1 0 0,-1 1 1 0 0,0-1-1 0 0,0 0 1 0 0,1 1 0 0 0,-1-1-1 0 0,0 0 1 0 0,0 0-1 0 0,0 1 1 0 0,0-1-1 0 0,0 0 1 0 0,1 1-7 0 0,-1-1 8 0 0,0 1 1 0 0,0-1-1 0 0,0 0 0 0 0,0 1 1 0 0,0-1-1 0 0,1 1 0 0 0,-1-1 1 0 0,0 0-1 0 0,0 1 0 0 0,1-1 1 0 0,-1 0-1 0 0,0 1 0 0 0,0-1 1 0 0,1 0-1 0 0,-1 0 0 0 0,0 1 1 0 0,1-1-1 0 0,-1 0 0 0 0,1 0 1 0 0,-1 0-1 0 0,1 1-8 0 0,9 1 56 0 0,8-1-35 0 0,-11-2 22 0 0,-1 0 75 0 0,-1-2 59 0 0,0 0 42 0 0,10-4 477 0 0,-6 6-425 0 0,1 2 318 0 0,5-1 86 0 0,-6 0-257 0 0,-2-1-103 0 0,-3-1-43 0 0,-2-2-53 0 0,4-3 145 0 0,-4 6-282 0 0,0 1 0 0 0,1-1 0 0 0,-1 1 0 0 0,1 0 0 0 0,-1 0 0 0 0,1-1 0 0 0,1 2-82 0 0,-4-1 21 0 0,0 0 0 0 0,1 0 0 0 0,-1 0 0 0 0,0 0 0 0 0,1 0 0 0 0,-1 0 0 0 0,0 0 0 0 0,1 0 0 0 0,-1 0 0 0 0,0 0 0 0 0,0 0 0 0 0,1 0 0 0 0,-1-1 0 0 0,0 1 0 0 0,1 0 0 0 0,-1 0 0 0 0,0 0 0 0 0,1 0 0 0 0,-1 0 0 0 0,0-1 0 0 0,0 1 0 0 0,1 0 0 0 0,-1 0 0 0 0,0 0 0 0 0,0-1 0 0 0,1 1-21 0 0,3-4 185 0 0,1 1 0 0 0,0 0 1 0 0,0 0-1 0 0,0 0 0 0 0,0 1 1 0 0,5-2-186 0 0,11-6 494 0 0,-13 7-350 0 0,16-11 189 0 0,-15 8-174 0 0,0-2 61 0 0,8-3-95 0 0,1 1-42 0 0,-6-1 4 0 0,-1-2-63 0 0,-8 7 0 0 0,-3 5-23 0 0,0 1 1 0 0,0-1-1 0 0,0 1 1 0 0,0-1 0 0 0,1 1-1 0 0,-1-1 1 0 0,0 1-1 0 0,0 0 1 0 0,0-1-1 0 0,1 1 1 0 0,-1-1-1 0 0,0 1 1 0 0,1 0 0 0 0,-1-1-1 0 0,0 1 1 0 0,1 0-1 0 0,-1-1 1 0 0,0 1-1 0 0,1 0 1 0 0,-1 0-1 0 0,1-1 1 0 0,-1 1 0 0 0,0 0-1 0 0,1 0 1 0 0,-1 0-1 0 0,1 0 1 0 0,-1-1-1 0 0,1 1 1 0 0,-1 0-1 0 0,1 0 1 0 0,-1 0 0 0 0,1 0-1 0 0,-1 0 1 0 0,1 0-1 0 0,-1 0 1 0 0,1 0-2 0 0,4-2 53 0 0,-4 1-47 0 0,0 0-5 0 0,0 0 0 0 0,0 0-1 0 0,0 0 1 0 0,0-1 0 0 0,0 1-1 0 0,-1 0 1 0 0,1 0 0 0 0,0-1-1 0 0,0 1 1 0 0,-1 0 0 0 0,1-1-1 0 0,-1 0 0 0 0,2-12 59 0 0,-2 7-45 0 0,0-2 31 0 0,0-6 47 0 0,0 14-91 0 0,0 1 0 0 0,0-1 1 0 0,0 1-1 0 0,0 0 0 0 0,0-1 0 0 0,0 1 0 0 0,0-1 1 0 0,0 1-1 0 0,0-1 0 0 0,0 1 0 0 0,0 0 0 0 0,-1-1 0 0 0,1 1 1 0 0,0-1-1 0 0,0 1 0 0 0,0 0 0 0 0,-1-1 0 0 0,1 1 0 0 0,0 0 1 0 0,0-1-1 0 0,-1 1 0 0 0,1 0 0 0 0,0-1 0 0 0,-1 1 1 0 0,1 0-1 0 0,0 0 0 0 0,-1-1 0 0 0,1 1 0 0 0,0 0 0 0 0,-1 0 1 0 0,1 0-2 0 0,-7-5 30 0 0,2-6-20 0 0,4 11-9 0 0,0 0 0 0 0,1-1 0 0 0,-1 1-1 0 0,1 0 1 0 0,-1-1 0 0 0,0 1-1 0 0,1 0 1 0 0,-1 0 0 0 0,0 0 0 0 0,1 0-1 0 0,-1 0 1 0 0,0 0 0 0 0,0 0-1 0 0,1 0 1 0 0,-1 0-1 0 0,-4 0 43 0 0,-40 0-22 0 0,45 0-19 0 0,-1-1-1 0 0,1 1 1 0 0,-1 0-1 0 0,1 0 1 0 0,-1 0 0 0 0,1 0-1 0 0,-1 0 1 0 0,1 0-1 0 0,-1 0 1 0 0,1 0-1 0 0,-1 0 1 0 0,1 1 0 0 0,-1-1-1 0 0,1 0 1 0 0,-1 0-1 0 0,1 0 1 0 0,-1 1-1 0 0,1-1 1 0 0,-1 0 0 0 0,1 0-1 0 0,0 1 1 0 0,-1-1-1 0 0,1 0 1 0 0,0 1-1 0 0,-1-1 1 0 0,1 0 0 0 0,0 1-1 0 0,-1-1 1 0 0,1 1-1 0 0,0-1 1 0 0,0 0-1 0 0,-1 1-1 0 0,-3 6 3 0 0,-9-2-3 0 0,10-3 0 0 0,0 0 0 0 0,1 0 0 0 0,-1 0 0 0 0,1 0 0 0 0,0 0 0 0 0,-1 1 0 0 0,1-1 0 0 0,0 1 0 0 0,0-1 0 0 0,1 1-1 0 0,-1 0 1 0 0,1 0 0 0 0,-1 1 0 0 0,0 0 3 0 0,-1 0 0 0 0,1 0-1 0 0,-1 0 1 0 0,0 0-1 0 0,-2 2-2 0 0,-13 15 53 0 0,14-14-50 0 0,0-1 0 0 0,0 0 0 0 0,1 1-1 0 0,0 0 1 0 0,0 0 0 0 0,1 0-1 0 0,-1 3-2 0 0,0 2 18 0 0,2-8-14 0 0,0 0 1 0 0,0 0 0 0 0,0 0 0 0 0,0-1-1 0 0,-1 1 1 0 0,0-1 0 0 0,1 1 0 0 0,-1-1-1 0 0,-2 2-4 0 0,2 0 5 0 0,0-1 0 0 0,0 0 0 0 0,0 1 1 0 0,1-1-1 0 0,-1 1 0 0 0,1 0 0 0 0,0 1-5 0 0,-4 14 63 0 0,-6 1 13 0 0,6 8-11 0 0,0-17-37 0 0,-3 9 24 0 0,8-20-46 0 0,0 0 0 0 0,0 0 1 0 0,0 0-1 0 0,0 0 0 0 0,0 0 1 0 0,0 0-1 0 0,0 1 0 0 0,1-1 1 0 0,-1 0-1 0 0,0 0 0 0 0,1 0 0 0 0,-1-1 1 0 0,0 2-7 0 0,2 1 20 0 0,0 1 1 0 0,0-1 0 0 0,-1 1-1 0 0,1 0 1 0 0,-1 0 0 0 0,0-1-1 0 0,0 1 1 0 0,0 0 0 0 0,-1 0-1 0 0,1 3-20 0 0,1 11 96 0 0,-1-16-74 0 0,0 0 0 0 0,0 0 0 0 0,1 0 0 0 0,-1 0-1 0 0,0 0 1 0 0,1 0 0 0 0,-1 0 0 0 0,1 0 0 0 0,0 0-22 0 0,3 3 87 0 0,1-1 0 0 0,0 1-1 0 0,0-1 1 0 0,5 2-87 0 0,5 4 111 0 0,-4 0-59 0 0,7 3-6 0 0,-12-9-41 0 0,-1-2 0 0 0,1 1 0 0 0,0-1 0 0 0,-1 0 1 0 0,1 0-1 0 0,0-1 0 0 0,2 0-5 0 0,8 0 55 0 0,1 1 2 0 0,-1 4-13 0 0,-2-1-13 0 0,16-1 22 0 0,20-4-42 0 0,-22-1-11 0 0,-21 1 50 0 0,0 0-91 0 0,0 0-79 0 0,0 0-67 0 0,2 0-87 0 0,-1 0-50 0 0,23 0-883 0 0,-18 0 727 0 0,-6 0 234 0 0,0 0 42 0 0,37 0-914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34.54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1 758 8144 0 0,'0'0'234'0'0,"0"0"6"0"0,2 0-100 0 0,10 0 77 0 0,-10 0-151 0 0,1 1-1 0 0,-1-1 0 0 0,1 1 0 0 0,-1-1 0 0 0,0 1 0 0 0,0 0 1 0 0,1 0-1 0 0,-1 0 0 0 0,1 1-65 0 0,3 3 159 0 0,-4-3 55 0 0,0-1-55 0 0,1-1-44 0 0,-1 0-36 0 0,0 0-19 0 0,5-3 82 0 0,-6 3-60 0 0,7-5 160 0 0,2-1 106 0 0,3 4 90 0 0,-4 2-191 0 0,-2 0-65 0 0,2 0 18 0 0,12 0 120 0 0,-12 0-158 0 0,2 0 77 0 0,-7 0-161 0 0,0-1 0 0 0,0 1 0 0 0,0-1-1 0 0,0 0 1 0 0,0 0 0 0 0,1 0-78 0 0,10-5 285 0 0,2-2 41 0 0,1-2-68 0 0,8 5-8 0 0,-12-2-93 0 0,-13 6-141 0 0,0 0 1 0 0,1 1-1 0 0,-1-1 0 0 0,0 0 1 0 0,1 1-1 0 0,-1-1 1 0 0,1 1-1 0 0,0-1 1 0 0,-1 1-1 0 0,1 0 0 0 0,-1 0 1 0 0,1-1-1 0 0,-1 1-16 0 0,1 0 11 0 0,0 0 0 0 0,0 0 0 0 0,-1 0-1 0 0,1-1 1 0 0,-1 1 0 0 0,1-1 0 0 0,0 1 0 0 0,-1-1-1 0 0,1 1 1 0 0,-1-1 0 0 0,1 0 0 0 0,-1 0-1 0 0,0 0 1 0 0,1 0-11 0 0,6-4 47 0 0,5 0 43 0 0,-8-2-44 0 0,-5 7-45 0 0,0-1 1 0 0,0 1-1 0 0,1 0 0 0 0,-1-1 0 0 0,0 1 0 0 0,0 0 1 0 0,1-1-1 0 0,-1 1 0 0 0,0 0 0 0 0,1-1 1 0 0,-1 1-1 0 0,0 0 0 0 0,0-1 0 0 0,1 1 1 0 0,-1 0-1 0 0,1 0 0 0 0,-1 0 0 0 0,0-1 0 0 0,1 1 1 0 0,-1 0-1 0 0,1 0 0 0 0,-1 0 0 0 0,0 0 1 0 0,1 0-1 0 0,-1 0 0 0 0,1 0 0 0 0,-1 0 1 0 0,0 0-1 0 0,1 0 0 0 0,-1 0 0 0 0,1 0-1 0 0,4-3 74 0 0,-3 2-68 0 0,-1 0 1 0 0,0-1 0 0 0,0 1 0 0 0,0-1-1 0 0,0 1 1 0 0,0-1 0 0 0,0 1 0 0 0,0-1-1 0 0,0 0 1 0 0,-1 1 0 0 0,1-1 0 0 0,-1 0-1 0 0,1 0 1 0 0,-1 1 0 0 0,0-2-7 0 0,0 3 1 0 0,0 0 0 0 0,0 0 0 0 0,1 0 0 0 0,-1 0 0 0 0,0-1-1 0 0,0 1 1 0 0,0 0 0 0 0,0 0 0 0 0,0 0 0 0 0,0 0 0 0 0,0 0 0 0 0,0 0 0 0 0,0 0 0 0 0,0 0 0 0 0,0 0 0 0 0,0-1 0 0 0,0 1 0 0 0,0 0 0 0 0,-1 0 0 0 0,1 0 0 0 0,0 0-1 0 0,0 0 1 0 0,0 0 0 0 0,0 0 0 0 0,0 0 0 0 0,0 0 0 0 0,0 0 0 0 0,0 0 0 0 0,0 0 0 0 0,0 0 0 0 0,0-1 0 0 0,0 1 0 0 0,0 0 0 0 0,0 0 0 0 0,0 0 0 0 0,0 0-1 0 0,-1 0 1 0 0,1 0 0 0 0,0 0 0 0 0,0 0 0 0 0,0 0 0 0 0,0 0 0 0 0,0 0 0 0 0,0 0 0 0 0,0 0 0 0 0,0 0 0 0 0,0 0 0 0 0,0 0 0 0 0,-1 0 0 0 0,1 0 0 0 0,0 0 0 0 0,0 0-1 0 0,0 0 1 0 0,0 0 0 0 0,0 0 0 0 0,0 0 0 0 0,0 0-1 0 0,-1 0 1 0 0,1 0 1 0 0,-1 0-1 0 0,1 0 0 0 0,0 0 1 0 0,-1 0-1 0 0,1 0 0 0 0,-1 0 0 0 0,1 0 1 0 0,0 0-1 0 0,-1 0 0 0 0,1 0 0 0 0,-1 0 1 0 0,1 0-1 0 0,0-1 0 0 0,-1 1 0 0 0,1 0 1 0 0,-1 0-1 0 0,1 0 0 0 0,0-1 1 0 0,-1 1-1 0 0,1 0 0 0 0,0-1 0 0 0,0 1 1 0 0,-1 0-1 0 0,1-1 0 0 0,0 1 0 0 0,0 0 1 0 0,-1-1-1 0 0,1 1 0 0 0,0 0 0 0 0,0-1-1 0 0,-5-6 35 0 0,-6 2-13 0 0,6-6 21 0 0,-8 6-20 0 0,-8-5 68 0 0,8 6-49 0 0,-3 4-20 0 0,3 1 16 0 0,-3-2-26 0 0,-14 0-2 0 0,13 6 79 0 0,11-3-62 0 0,-20 12 103 0 0,11-2-71 0 0,11-8-57 0 0,0-1 1 0 0,0 0-1 0 0,0 0 1 0 0,0 0 0 0 0,-4 1-3 0 0,4-2 0 0 0,1 0-1 0 0,0 0 1 0 0,-1 0 0 0 0,1 0 0 0 0,0 1 0 0 0,1-1 0 0 0,-1 1 0 0 0,0 0 0 0 0,1-1 0 0 0,-1 1 0 0 0,0 1 0 0 0,-4 8 0 0 0,-2 0 0 0 0,1 0 0 0 0,0 1 0 0 0,-4 12 0 0 0,-4 22 0 0 0,7-23 23 0 0,7-20-16 0 0,1 0 0 0 0,-1 0 0 0 0,1 0 0 0 0,0 0 0 0 0,0 0 0 0 0,1 0 0 0 0,-1 0 1 0 0,1 4-8 0 0,-1 12 65 0 0,0-16-53 0 0,1 0 1 0 0,-1 0 0 0 0,1 0-1 0 0,0 0 1 0 0,1 0 0 0 0,-1 0-1 0 0,1 0 1 0 0,-1 0 0 0 0,1 0 0 0 0,1 1-13 0 0,14 24 95 0 0,-6-24-31 0 0,-2 9-32 0 0,-5-12-22 0 0,0-1-1 0 0,0 1 0 0 0,0 0 0 0 0,0-1 0 0 0,0 1 0 0 0,0-1 1 0 0,0 0-1 0 0,1 0 0 0 0,-1 0 0 0 0,0 0 0 0 0,1-1 0 0 0,-1 0 0 0 0,4 1-9 0 0,56-1 138 0 0,-37-1-59 0 0,-15 1-40 0 0,-1-1-1 0 0,0-1 0 0 0,1 0 1 0 0,-1 0-1 0 0,1-1-38 0 0,23-5 63 0 0,11-3-140 0 0,-35 10 4 0 0,0 0 59 0 0,11-3 22 0 0,-14 3-47 0 0,0-1-46 0 0,-1 1-32 0 0,0-2-52 0 0,0 1-61 0 0,0-1-68 0 0,-3 1 43 0 0,0 1-40 0 0,0-1-37 0 0,1 1-33 0 0,1-2-237 0 0,0 1-55 0 0,6-3-776 0 0,6-1-612 0 0,11-4-1163 0 0,-28 10 3208 0 0</inkml:trace>
  <inkml:trace contextRef="#ctx0" brushRef="#br0" timeOffset="514.38">1184 568 9528 0 0,'0'0'216'0'0,"-3"-2"32"0"0,-7-9 10 0 0,5 5-123 0 0,6 1-46 0 0,-2 0-43 0 0,0 5-46 0 0,0 0 0 0 0,0-1 0 0 0,0 1 0 0 0,1 0 0 0 0,-1-1 0 0 0,0 1 0 0 0,0 0 0 0 0,0 0 0 0 0,0 0 0 0 0,1 0 0 0 0,-1 0 0 0 0,0 0 0 0 0,0 0 0 0 0,-1 0 0 0 0,-4-1 36 0 0,-1-1 62 0 0,1-1 51 0 0,0 0 37 0 0,5 2-114 0 0,-1 0 0 0 0,0 0 1 0 0,0 0-1 0 0,0 0 1 0 0,1 1-1 0 0,-1-1 0 0 0,0 0 1 0 0,0 1-1 0 0,0 0 1 0 0,0-1-1 0 0,0 1 0 0 0,-1 0-72 0 0,-10 4 271 0 0,0 6 254 0 0,13-10-510 0 0,0 1-1 0 0,0-1 1 0 0,-1 0-1 0 0,1 0 1 0 0,0 1-1 0 0,0-1 1 0 0,-1 0-1 0 0,1 0 1 0 0,0 0 0 0 0,-1 0-1 0 0,1 1 1 0 0,0-1-1 0 0,0 0 1 0 0,-1 0-1 0 0,1 0 1 0 0,0 0 0 0 0,-1 0-1 0 0,1 0 1 0 0,0 0-1 0 0,-1 0 1 0 0,1 0-1 0 0,0 0 1 0 0,-1 0-1 0 0,1 0 1 0 0,0 0 0 0 0,-1 0-15 0 0,-20 0 310 0 0,11 2-12 0 0,-6 7-130 0 0,6-1 30 0 0,1-1-1 0 0,0 1 1 0 0,-9 8-198 0 0,0 5 218 0 0,4-1-91 0 0,3-1-92 0 0,5-10-26 0 0,1 0 1 0 0,-1 0 0 0 0,-1 0-10 0 0,-12 18 35 0 0,14-6-15 0 0,3-10 5 0 0,-12 29 171 0 0,2-2 6 0 0,9-6-10 0 0,3-12-65 0 0,0 23 100 0 0,0-24-111 0 0,0-16-101 0 0,0-1-1 0 0,0 1 1 0 0,0 0-1 0 0,1-1 1 0 0,-1 1-1 0 0,1-1 1 0 0,0 1-1 0 0,0-1 1 0 0,0 1 0 0 0,0-1-1 0 0,0 2-14 0 0,3 1 27 0 0,-1 0 0 0 0,1-1 0 0 0,0 1 0 0 0,0 0 0 0 0,1-1-27 0 0,1 2 16 0 0,-1 0 1 0 0,1-1-1 0 0,0 0 0 0 0,0 0 1 0 0,1-1-1 0 0,-1 0 0 0 0,1 0 1 0 0,5 2-18 0 0,-6-4 55 0 0,22 7 142 0 0,-2-3-41 0 0,-21-5-122 0 0,0 0-1 0 0,1-1 1 0 0,-1 1 0 0 0,1-2 0 0 0,-1 1 0 0 0,0 0-1 0 0,1-1 1 0 0,4-1-33 0 0,21-9 40 0 0,-12 7-14 0 0,-15 4-23 0 0,1-1 1 0 0,0-1-1 0 0,0 1 1 0 0,-1-1-1 0 0,1 1 1 0 0,0-1-1 0 0,-1 0 0 0 0,1-1-3 0 0,21-15 21 0 0,-21 14-5 0 0,0-1 0 0 0,0 1 1 0 0,0-1-1 0 0,0 0 0 0 0,0-1 0 0 0,-1 1 0 0 0,2-4-16 0 0,-2 4 10 0 0,0-1 0 0 0,1 1 1 0 0,-1 0-1 0 0,2-1-10 0 0,-3 3 8 0 0,0 1 0 0 0,-1-1 1 0 0,1 0-1 0 0,-1 0 0 0 0,0 1 0 0 0,2-5-8 0 0,3-13 22 0 0,-5 16-10 0 0,-1 0-1 0 0,0 0 0 0 0,1 0 0 0 0,0 0 1 0 0,0 1-1 0 0,2-3-11 0 0,-2 1 5 0 0,0 1 0 0 0,0 0 0 0 0,0-1 0 0 0,0 1 1 0 0,-1-1-1 0 0,1 1 0 0 0,-1-1 0 0 0,0 0 0 0 0,-1 1 0 0 0,1-2-5 0 0,0-13 31 0 0,-1 1 1 0 0,-1-3-32 0 0,0-10 47 0 0,1-47 43 0 0,0 48-76 0 0,0 25-8 0 0,0-1 0 0 0,0 1 0 0 0,-1-1-1 0 0,0 1 1 0 0,0-1 0 0 0,0 1 0 0 0,-1 0 0 0 0,0 0-1 0 0,0-1 1 0 0,0 1 0 0 0,-1-1-6 0 0,-1-1 11 0 0,2 0 1 0 0,-1 0-1 0 0,1 0 0 0 0,0-2-11 0 0,-5-27-2 0 0,5 22-23 0 0,-1 0 0 0 0,-4-12 25 0 0,3 13-16 0 0,0-2 0 0 0,2 1-1 0 0,-1 0 1 0 0,2 0-1 0 0,0-1 1 0 0,0-7 16 0 0,1 7-16 0 0,-1 0 1 0 0,-1 0-1 0 0,-2-8 16 0 0,-2-9-31 0 0,4 15 24 0 0,-2-11-51 0 0,-6-19 58 0 0,8 35-9 0 0,1 0 1 0 0,0 0-1 0 0,0 0 0 0 0,2 0 0 0 0,0-7 9 0 0,0-13-49 0 0,-1 19-7 0 0,0 10-22 0 0,0 3-2 0 0,-1 13-4 0 0,1 1 39 0 0,3 9 22 0 0,8 5 23 0 0,-6-17 0 0 0,-1 1 0 0 0,3 11 0 0 0,-3 0 0 0 0,-1-5 0 0 0,1-1 0 0 0,3 7 0 0 0,-1-6 0 0 0,-2 0 0 0 0,1 5 0 0 0,4 38 55 0 0,1 5 50 0 0,1-29-18 0 0,-6 5 96 0 0,0-19-44 0 0,-2-12-57 0 0,-1 0 0 0 0,-1-1 0 0 0,0 1-1 0 0,0 2-81 0 0,-1 6 123 0 0,0 5 27 0 0,3 1-35 0 0,1-6-56 0 0,-1-10-19 0 0,-1 1 0 0 0,-1 0 1 0 0,1 0-1 0 0,-1-1 0 0 0,-1 3-40 0 0,1 13 77 0 0,0-13-39 0 0,-1-1 0 0 0,0 0 0 0 0,0 1 0 0 0,-1-1-1 0 0,0 0 1 0 0,-2 1-38 0 0,-2 4 54 0 0,3-13-43 0 0,1 0-1 0 0,0 0 0 0 0,0 1 1 0 0,0-1-1 0 0,0 1 0 0 0,1-1 0 0 0,-1 1 1 0 0,1-1-1 0 0,0 1-10 0 0,0 0-57 0 0,0 0 37 0 0,1 4 63 0 0,0 9 120 0 0,-1-11-157 0 0,0 0-56 0 0,-1-1-49 0 0,0 0-63 0 0,0 1-75 0 0,0-1-87 0 0,-1-2-48 0 0,1 1-77 0 0,0-1-67 0 0,-1 1-61 0 0,1-1 0 0 0,-1 0-36 0 0,0 3-694 0 0,1-1 165 0 0,0-1-34 0 0,0 6-2472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32.73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429 332 7344 0 0,'0'0'165'0'0,"0"0"22"0"0,0-3 9 0 0,1 1-113 0 0,-2-2 13 0 0,-15-5-63 0 0,7 2-14 0 0,5 3 51 0 0,-6-6 650 0 0,5 5-281 0 0,1 1-112 0 0,0 0-46 0 0,1 1-88 0 0,1 1-43 0 0,0 0-48 0 0,0 1-55 0 0,1-1 161 0 0,-1 1-35 0 0,0 0 77 0 0,-1 0-83 0 0,1 1-79 0 0,-1 1-31 0 0,1-3 76 0 0,-1-1 31 0 0,2 0 11 0 0,-1-1-3 0 0,0 3-19 0 0,-3 0 131 0 0,1 0-88 0 0,0 1 46 0 0,-3-1-46 0 0,2-5 31 0 0,1 2-39 0 0,0 1-21 0 0,-1 2 11 0 0,-2 0 46 0 0,1 1-73 0 0,-18 0 340 0 0,16 1-397 0 0,1 1-87 0 0,-1 3 44 0 0,-4 2 23 0 0,-4-6 73 0 0,13-1-136 0 0,1 0-1 0 0,-1 0 1 0 0,0 0 0 0 0,1 1-1 0 0,0-1 1 0 0,-1 1 0 0 0,0 0-11 0 0,-8 9 72 0 0,-13-4 0 0 0,16-3-41 0 0,0 1 1 0 0,0 0-1 0 0,1 1 1 0 0,-1 0 0 0 0,1 0-1 0 0,0 1 1 0 0,1 0 0 0 0,-1 0-1 0 0,-5 6-31 0 0,9-8 22 0 0,1-2-6 0 0,0 0 1 0 0,0 1-1 0 0,1-1 0 0 0,-1 0 0 0 0,0 1 1 0 0,1-1-1 0 0,0 1 0 0 0,0 0 1 0 0,0-1-1 0 0,0 1 0 0 0,0 0 0 0 0,0 0-16 0 0,0 2 31 0 0,0-1 0 0 0,-1 0 0 0 0,1 0 0 0 0,-1 1 0 0 0,0-1 1 0 0,-3 3-32 0 0,-10 22 110 0 0,-1 0-74 0 0,13-25-30 0 0,1 0 0 0 0,0 1 0 0 0,0-1 0 0 0,0 1 0 0 0,0-1 0 0 0,1 1 0 0 0,0 0 0 0 0,0 0 0 0 0,0 0 0 0 0,1 1-6 0 0,-1 12 22 0 0,1 0 0 0 0,1 6-22 0 0,0 11 14 0 0,1-15-25 0 0,-1-14 18 0 0,0 0 0 0 0,1 0 0 0 0,-1-1 0 0 0,3 5-7 0 0,-3-7 5 0 0,1 0-1 0 0,-1 0 0 0 0,1 0 1 0 0,0 0-1 0 0,0 0 0 0 0,0 0 1 0 0,0 0-1 0 0,1-1 0 0 0,-1 1 1 0 0,1-1-1 0 0,0 1 0 0 0,-1-1 1 0 0,1 0-1 0 0,3 2-4 0 0,-3-3 10 0 0,0 1-1 0 0,-1 0 1 0 0,1 0 0 0 0,-1 1-1 0 0,1-1 1 0 0,-1 1-1 0 0,1 0-9 0 0,-1 0 8 0 0,0-1-1 0 0,0 0 0 0 0,0 1 0 0 0,1-1 1 0 0,-1 0-1 0 0,1 0 0 0 0,-1 0 1 0 0,1-1-1 0 0,0 1 0 0 0,2 1-7 0 0,24 2 31 0 0,-12-1 6 0 0,-11-1-16 0 0,1-2 1 0 0,-1 1-1 0 0,1-1 0 0 0,0 0 1 0 0,-1 0-1 0 0,1-1-21 0 0,8 0 36 0 0,-8 1-20 0 0,-1-1 0 0 0,1 0 1 0 0,-1-1-1 0 0,1 1 0 0 0,-1-1 0 0 0,1-1-16 0 0,14-8 12 0 0,0 4-12 0 0,-13 5 0 0 0,-1-1 0 0 0,0-1 0 0 0,0 1 0 0 0,3-3 0 0 0,6-2-5 0 0,-5 0-55 0 0,2 1-51 0 0,-1 1-51 0 0,-1 2-54 0 0,0 0 20 0 0,10-2-209 0 0,-16 1 279 0 0,0 1 0 0 0,0-1 1 0 0,0 0-1 0 0,-1 0 1 0 0,3-4 125 0 0</inkml:trace>
  <inkml:trace contextRef="#ctx0" brushRef="#br0" timeOffset="538.92">886 285 9152 0 0,'0'0'208'0'0,"0"0"33"0"0,0 0 14 0 0,-2 0-42 0 0,1 0-210 0 0,0 0 0 0 0,1 0 0 0 0,-1 0-1 0 0,0 0 1 0 0,1 0 0 0 0,-1-1 0 0 0,0 1 0 0 0,1 0 0 0 0,-1 0-1 0 0,0 0 1 0 0,1-1 0 0 0,-1 1 0 0 0,1 0 0 0 0,-1-1 0 0 0,0 1-3 0 0,-3-6-16 0 0,-1 0 28 0 0,-4 5 80 0 0,7 1-41 0 0,-1 0 35 0 0,-3 0 170 0 0,1 0 72 0 0,-9 0 520 0 0,10 0-620 0 0,0 0-39 0 0,0 0-35 0 0,1 0-97 0 0,-2 3 404 0 0,2-1-344 0 0,-1 1 0 0 0,1-1 0 0 0,-1 0 0 0 0,1 0 0 0 0,-1 0 0 0 0,0-1 0 0 0,-1 1-117 0 0,-11 5 321 0 0,2 1-83 0 0,5-1-146 0 0,2 2-71 0 0,-1 2 26 0 0,-14 22 110 0 0,7-3 54 0 0,10-15-48 0 0,0-2-40 0 0,-19 40 247 0 0,15-32-15 0 0,-6 18-355 0 0,11-26 67 0 0,3-10-53 0 0,-3 15 103 0 0,5 2-10 0 0,-1-10-51 0 0,0 0 18 0 0,0-8-55 0 0,0 0 1 0 0,-1 0-1 0 0,1 0 0 0 0,1 0 1 0 0,-1 0-1 0 0,0 0 1 0 0,0 0-1 0 0,1 0 1 0 0,-1 0-1 0 0,1 0 0 0 0,0 0-19 0 0,0 0 22 0 0,10 18 141 0 0,-11-20-155 0 0,1 1 0 0 0,-1 0 0 0 0,1-1 0 0 0,-1 1 0 0 0,1 0 0 0 0,0-1 0 0 0,-1 1 0 0 0,1-1 0 0 0,0 1 0 0 0,-1-1 0 0 0,1 1 0 0 0,0-1 0 0 0,-1 1 0 0 0,1-1 0 0 0,0 0 0 0 0,0 1 0 0 0,0-1 0 0 0,-1 0 0 0 0,1 0-1 0 0,0 0-7 0 0,4 3 96 0 0,7 4-14 0 0,-10-5-55 0 0,1-1-1 0 0,0 0 1 0 0,0-1-1 0 0,0 1 1 0 0,0 0-1 0 0,0-1 1 0 0,0 0 0 0 0,0 0-1 0 0,0 0 1 0 0,2 0-27 0 0,7-3 60 0 0,1-3 40 0 0,-12 5-85 0 0,1 0 1 0 0,-1 1-1 0 0,1-1 0 0 0,-1 0 1 0 0,1 1-1 0 0,-1-1 0 0 0,1 1 1 0 0,0-1-1 0 0,-1 1 1 0 0,1 0-1 0 0,0-1 0 0 0,-1 1 1 0 0,1 0-1 0 0,0 0-15 0 0,3 0 29 0 0,0-1 0 0 0,-1 0 0 0 0,1 0 0 0 0,0 0 0 0 0,-1-1 0 0 0,1 1 0 0 0,-1-1 0 0 0,1 0 0 0 0,-1-1 0 0 0,3-1-29 0 0,14-9 99 0 0,-7 3-15 0 0,0 0-26 0 0,5 1-18 0 0,-11 6-33 0 0,-6 3-4 0 0,-1 0 0 0 0,1-1 1 0 0,-1 1-1 0 0,1-1 1 0 0,-1 0-1 0 0,1 1 0 0 0,-1-1 1 0 0,1 0-1 0 0,-1 0 0 0 0,0 0 1 0 0,0 0-1 0 0,1 0 0 0 0,-1 0 1 0 0,0 0-1 0 0,0 0 0 0 0,0 0 1 0 0,0 0-1 0 0,0-1 0 0 0,0 0-3 0 0,6-10 10 0 0,-3 6 4 0 0,0 0 0 0 0,0 0 0 0 0,0 1 0 0 0,5-5-14 0 0,-6 6 5 0 0,1 0 0 0 0,-1 0 1 0 0,0-1-1 0 0,0 1 0 0 0,-1-1 0 0 0,0 0 1 0 0,1 0-1 0 0,-1 1 0 0 0,-1-2 0 0 0,1 1 1 0 0,-1 0-1 0 0,0 0 0 0 0,0 0 0 0 0,-1-1 1 0 0,1 1-1 0 0,-1 0 0 0 0,0-1 0 0 0,-1-1-5 0 0,1-81 165 0 0,0 37-154 0 0,0 48-72 0 0,0 3-22 0 0,-2 0-10 0 0,1 0 91 0 0,1 0 1 0 0,-1 0-1 0 0,1 0 0 0 0,0 0 1 0 0,-1 0-1 0 0,1 0 0 0 0,-1 0 0 0 0,1 0 1 0 0,-1 0-1 0 0,1 0 0 0 0,-1 1 0 0 0,1-1 1 0 0,0 0-1 0 0,-1 0 0 0 0,1 0 1 0 0,-1 0-1 0 0,1 1 0 0 0,0-1 0 0 0,-1 0 1 0 0,1 0-1 0 0,0 1 0 0 0,-1-1 1 0 0,1 0-1 0 0,0 1 0 0 0,-1-1 0 0 0,1 0 1 0 0,0 1-1 0 0,0-1 0 0 0,-1 0 0 0 0,1 1 1 0 0,0-1-1 0 0,0 1 0 0 0,0-1 1 0 0,0 0-1 0 0,0 1 0 0 0,-1-1 0 0 0,1 1 1 0 0,0-1-1 0 0,0 1 0 0 0,0-1 1 0 0,0 1-1 0 0,0-1 0 0 0,0 0 0 0 0,0 1 1 0 0,0-1-1 0 0,1 1 0 0 0,-1-1 2 0 0,0 2-6 0 0,0 0 0 0 0,0 0-1 0 0,-1 0 1 0 0,1-1 0 0 0,0 1 0 0 0,-1 0-1 0 0,1 0 1 0 0,-1-1 0 0 0,0 2 6 0 0,-2 3-7 0 0,2-5 3 0 0,0 1 0 0 0,0 0 1 0 0,0 0-1 0 0,0 0 0 0 0,0-1 0 0 0,0 1 0 0 0,1 0 0 0 0,-1 0 0 0 0,1 0 1 0 0,0 0-1 0 0,-1 0 0 0 0,1 0 0 0 0,0 0 0 0 0,0 0 0 0 0,0 0 0 0 0,0 0 1 0 0,1 0-1 0 0,-1 0 0 0 0,0 1 4 0 0,6 12-13 0 0,-4-11 13 0 0,-1-1 0 0 0,0 0 0 0 0,0 0 0 0 0,0 1 0 0 0,-1-1 0 0 0,1 1 0 0 0,-1-1-1 0 0,1 2 1 0 0,-2 10 0 0 0,1-11 0 0 0,0 0 0 0 0,0 0 0 0 0,0 0 0 0 0,1 0 0 0 0,-1 0 0 0 0,1 0 0 0 0,0 0 0 0 0,5 12-3 0 0,-5-13-3 0 0,1 0-1 0 0,-1 1 1 0 0,0-1 0 0 0,-1 0 0 0 0,1 1 0 0 0,0-1-1 0 0,-1 1 1 0 0,0 1 6 0 0,0-2-1 0 0,0 0 0 0 0,1 0 0 0 0,-1 1 0 0 0,1-1 0 0 0,-1 0 0 0 0,1 0 0 0 0,0 0 0 0 0,0 0 0 0 0,1 0 0 0 0,0 3 1 0 0,2 4-1 0 0,5 14 1 0 0,-7-21 0 0 0,0 1 0 0 0,-1 0 0 0 0,0 0 0 0 0,0 0 0 0 0,0 1 0 0 0,0-1 0 0 0,-1 0 0 0 0,1 3 0 0 0,-1-5 0 0 0,0 0 0 0 0,0-1 0 0 0,0 1 0 0 0,0 0 0 0 0,1-1 0 0 0,-1 1 0 0 0,0 0 0 0 0,1-1 0 0 0,0 1 0 0 0,-1-1 0 0 0,1 1 0 0 0,0-1 0 0 0,0 1 0 0 0,0-1 0 0 0,0 1 0 0 0,4 6 0 0 0,11 24 0 0 0,-14-19-10 0 0,1-8-53 0 0,8 6-49 0 0,-9-9-15 0 0,-2-2 32 0 0,0 0-24 0 0,0 0-74 0 0,0 0-194 0 0,0-1 149 0 0,0 0 34 0 0,0-1-150 0 0,0 1 111 0 0,0-1 74 0 0,1-1-148 0 0,-1 3 190 0 0,1-1-37 0 0,-1 0-96 0 0,1 0-92 0 0,0 1-25 0 0,0-1-50 0 0,0 1-43 0 0,0-1-38 0 0,1 1-145 0 0,-1 0-37 0 0,5 0-1514 0 0</inkml:trace>
  <inkml:trace contextRef="#ctx0" brushRef="#br0" timeOffset="815.23">1312 1 8832 0 0,'0'0'258'0'0,"0"0"2"0"0,0 0-193 0 0,0 2-39 0 0,0 2-24 0 0,0 2 33 0 0,0 0 40 0 0,1 1 42 0 0,1-3 49 0 0,2-2-9 0 0,3 4 121 0 0,-7-4-215 0 0,1 0 0 0 0,-1 1 0 0 0,1-1 1 0 0,-1 1-1 0 0,0-1 0 0 0,0 1 0 0 0,0 1-65 0 0,0-4 18 0 0,0 0 0 0 0,0 1 0 0 0,0-1 0 0 0,0 0-1 0 0,0 0 1 0 0,0 1 0 0 0,0-1 0 0 0,0 0 0 0 0,0 1 0 0 0,0-1 0 0 0,0 0 0 0 0,0 1 0 0 0,0-1 0 0 0,0 0-1 0 0,1 1 1 0 0,-1-1 0 0 0,0 0 0 0 0,0 0 0 0 0,0 1 0 0 0,0-1 0 0 0,1 0 0 0 0,-1 1 0 0 0,0-1 0 0 0,0 0-1 0 0,1 0 1 0 0,-1 0-18 0 0,9 15 446 0 0,-8-11-361 0 0,0-1 0 0 0,0 1 1 0 0,-1-1-1 0 0,1 1 0 0 0,-1-1 1 0 0,0 4-86 0 0,2 5 372 0 0,2 0-81 0 0,2-2-63 0 0,0 0-47 0 0,5 9 137 0 0,-4 2 80 0 0,-2-1-69 0 0,1 3 2 0 0,2 11 98 0 0,-2-7-90 0 0,-1-8-83 0 0,-4-15-212 0 0,7 33 374 0 0,-4-1-91 0 0,-4-15-115 0 0,0 4-4 0 0,2 7 38 0 0,4-8-34 0 0,-4-18-130 0 0,0 0 1 0 0,-1 1 0 0 0,0-1 0 0 0,0 0 0 0 0,0 5-83 0 0,-1-5 61 0 0,1 0 1 0 0,0 0-1 0 0,0 0 1 0 0,0-1-1 0 0,1 1 0 0 0,0 0-61 0 0,0-1 61 0 0,-1 0-1 0 0,0 0 1 0 0,1 0-1 0 0,-2 0 0 0 0,1 5-60 0 0,-1-1 87 0 0,0 2 5 0 0,0-3-35 0 0,0 15 45 0 0,0-8-16 0 0,0-13-74 0 0,1 0-1 0 0,-1-1 0 0 0,0 1 0 0 0,1 0 0 0 0,-1 0 0 0 0,0-1 0 0 0,1 1 0 0 0,0 0 0 0 0,0-1 0 0 0,-1 1 0 0 0,1 0 0 0 0,0-1 0 0 0,0 1-11 0 0,0-1 11 0 0,0 1-1 0 0,0-1 1 0 0,0 1-1 0 0,0 0 0 0 0,-1-1 1 0 0,1 1-1 0 0,0 0 0 0 0,-1-1 1 0 0,0 1-1 0 0,1 0 0 0 0,-1 0 1 0 0,0-1-1 0 0,0 1-10 0 0,0 0-147 0 0,0-1 99 0 0,0 0 89 0 0,0 1 133 0 0,0 0 37 0 0,-1-1-167 0 0,1 0-121 0 0,0 0-13 0 0,0-1-41 0 0,0 1-12 0 0,1 0-34 0 0,-1-1-37 0 0,0 1-39 0 0,0-1-42 0 0,0 1-45 0 0,0 0-48 0 0,0-1-50 0 0,0 0 21 0 0,0 0-61 0 0,0 0-55 0 0,0 0-47 0 0,0 0-169 0 0,0 0-47 0 0,0 0-204 0 0,0 0-550 0 0</inkml:trace>
  <inkml:trace contextRef="#ctx0" brushRef="#br0" timeOffset="1103.8">1786 32 9792 0 0,'0'0'222'0'0,"0"0"30"0"0,0 0 18 0 0,0 0-117 0 0,2 0-80 0 0,5 1-52 0 0,-3 2 40 0 0,-3 6 153 0 0,-1-8-190 0 0,0 0-1 0 0,-1 0 1 0 0,1-1-1 0 0,0 1 1 0 0,1 0-1 0 0,-1 0 1 0 0,0 0-1 0 0,0 0 1 0 0,0-1-1 0 0,0 1 1 0 0,1 0-1 0 0,-1 0 1 0 0,0 0-1 0 0,1-1 1 0 0,-1 1-1 0 0,0 0 1 0 0,1-1-1 0 0,-1 1 1 0 0,1 0-24 0 0,5 4 229 0 0,-5-4-203 0 0,0-1 1 0 0,0 1-1 0 0,-1-1 1 0 0,1 1-1 0 0,0 0 1 0 0,-1-1 0 0 0,1 1-1 0 0,-1 0 1 0 0,1 0-1 0 0,-1 0 1 0 0,1 0-1 0 0,-1-1 1 0 0,1 1-1 0 0,-1 0 1 0 0,0 0 0 0 0,0 0-1 0 0,1 0 1 0 0,-1 0-1 0 0,0 0-26 0 0,4 10 175 0 0,1-1-13 0 0,-3-2-9 0 0,0 0 25 0 0,-2 0 60 0 0,2 3 120 0 0,2-1-74 0 0,1 0-60 0 0,2 0-43 0 0,4 9 162 0 0,-9-10-138 0 0,0-1-43 0 0,-2 6 71 0 0,1 5 49 0 0,10 13 138 0 0,-6-1-86 0 0,-4-27-301 0 0,6 26 218 0 0,-5-21-152 0 0,-1 0 0 0 0,0 0 0 0 0,0 7-99 0 0,-1 2 150 0 0,-1-10-58 0 0,1-1 0 0 0,1 0-1 0 0,-1 1 1 0 0,1-1-1 0 0,1 3-91 0 0,8 22 320 0 0,-6-15-143 0 0,8 27 269 0 0,-8-27-250 0 0,-5 0-61 0 0,-1 0-15 0 0,6 0 46 0 0,-2-11-127 0 0,6 18 135 0 0,-5 6 52 0 0,-2-23-256 0 0,0-3 52 0 0,4 5 179 0 0,-3-6-144 0 0,0 0-37 0 0,0 3-80 0 0,-1 0-46 0 0,0 1-65 0 0,0 1-77 0 0,-1 2-86 0 0,0-8 46 0 0,0 0-48 0 0,0-1-44 0 0,0 1-40 0 0,0 0-276 0 0,0 0-64 0 0,0-1-52 0 0,0 1-37 0 0,0 0-1522 0 0,0-2-1346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31.31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318 96 7080 0 0,'0'0'157'0'0,"0"-3"23"0"0,0-8 13 0 0,0 11-190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0,-1 0 0 0 0,1 0-3 0 0,-2 1 33 0 0,-2-2-24 0 0,-5-15-16 0 0,2 7 25 0 0,3 5 48 0 0,4 4-66 0 0,-2-2 136 0 0,1 1 157 0 0,1 1 260 0 0,-2-2 21 0 0,-9-9-25 0 0,10 10-337 0 0,-1 0-49 0 0,0 0-43 0 0,0 0-36 0 0,-2 1 14 0 0,-1 1-58 0 0,4-1-2 0 0,0 0 40 0 0,-1 0-62 0 0,-1 0 52 0 0,-2 0 129 0 0,-8 0 373 0 0,10 0-450 0 0,0 0-61 0 0,-2 3 183 0 0,-6 6-38 0 0,9-8-179 0 0,1-1 0 0 0,-1 1 0 0 0,1-1 0 0 0,-1 1 0 0 0,1-1 1 0 0,-1 1-1 0 0,1-1 0 0 0,-1 0 0 0 0,0 0 0 0 0,0 0-25 0 0,1 0 11 0 0,0 0 0 0 0,0 0 0 0 0,1 0 0 0 0,-1 1 0 0 0,0-1 0 0 0,0 0 0 0 0,0 0 0 0 0,1 0 0 0 0,-1 1 0 0 0,0-1 0 0 0,0 0 0 0 0,1 1-1 0 0,-1-1 1 0 0,0 1 0 0 0,1-1 0 0 0,-1 1 0 0 0,1-1 0 0 0,-1 1 0 0 0,0-1 0 0 0,1 1 0 0 0,-1 0 0 0 0,1-1 0 0 0,0 1 0 0 0,-1 0 0 0 0,1-1 0 0 0,-1 1 0 0 0,1 0 0 0 0,0-1 0 0 0,-1 2-11 0 0,1-1 11 0 0,-1 0 1 0 0,1 0-1 0 0,-1 0 1 0 0,0 1-1 0 0,1-1 1 0 0,-1 0 0 0 0,0 0-1 0 0,0 0 1 0 0,0 0-1 0 0,0-1 1 0 0,1 1-1 0 0,-1 0 1 0 0,-1 0-1 0 0,1-1 1 0 0,0 1-12 0 0,-9 4 103 0 0,7-4-80 0 0,1 0 1 0 0,0 0-1 0 0,0 0 0 0 0,0 1 1 0 0,-1-1-1 0 0,1 0 0 0 0,1 1 1 0 0,-1 0-1 0 0,0 0-23 0 0,-10 9 111 0 0,8-8-67 0 0,0 1 0 0 0,1-1 0 0 0,-1 1 0 0 0,1 0 0 0 0,-1 1 0 0 0,1-1 0 0 0,0 1 0 0 0,1-1 0 0 0,-1 1 0 0 0,1 0 0 0 0,-1 3-44 0 0,-10 17 71 0 0,9-19-33 0 0,0 1 0 0 0,1 1 0 0 0,-1-1-1 0 0,0 3-37 0 0,-7 9 63 0 0,8-15-41 0 0,1 1 0 0 0,-1-1 0 0 0,1 0 0 0 0,0 1 1 0 0,-1 2-23 0 0,1 10 57 0 0,2-14-43 0 0,0 1 1 0 0,0-1-1 0 0,0 0 1 0 0,0 1-1 0 0,-1-1 1 0 0,1 0-1 0 0,-1 0 1 0 0,0 1-15 0 0,-4 7 32 0 0,-2 7 19 0 0,5 0 13 0 0,2-7-37 0 0,-1-6-12 0 0,1-1-1 0 0,-1 1 1 0 0,1 0-1 0 0,0 0 0 0 0,1-1 1 0 0,-1 1-1 0 0,1 0 0 0 0,0 0 1 0 0,1 2-15 0 0,1 0 26 0 0,-1-4-14 0 0,-1 1 0 0 0,1-1 0 0 0,0 1 0 0 0,0-1 0 0 0,0 1 0 0 0,0-1-1 0 0,1 0 1 0 0,-1 0 0 0 0,1 0 0 0 0,2 2-12 0 0,8 0 74 0 0,-8 5-2 0 0,24 6 77 0 0,-26-15-129 0 0,-1 0 0 0 0,1 0 0 0 0,-1-1-1 0 0,1 1 1 0 0,-1-1 0 0 0,1 0 0 0 0,0 1 0 0 0,1-1-20 0 0,21-2 119 0 0,-14 2-74 0 0,7-2 52 0 0,1-5-26 0 0,-9 3-33 0 0,43-17 224 0 0,-51 20-256 0 0,1-1 1 0 0,-1 1 0 0 0,0 0-1 0 0,1-1 1 0 0,-1 1 0 0 0,0-1 0 0 0,0 0-1 0 0,0 0 1 0 0,0 0 0 0 0,0 0-1 0 0,1-2-6 0 0,19-30 101 0 0,-11 16-58 0 0,3 3-24 0 0,-13 13-13 0 0,1 0 0 0 0,0 1 0 0 0,-1-1 0 0 0,1 0-1 0 0,-1 0 1 0 0,0 0 0 0 0,1 0 0 0 0,-1 0-1 0 0,0 0 1 0 0,0-1-6 0 0,1-14 17 0 0,-3 13-9 0 0,1 1 0 0 0,1 0-1 0 0,-1-1 1 0 0,0 1 0 0 0,1 0 0 0 0,-1 0 0 0 0,1-1 0 0 0,0 1-8 0 0,4-8 11 0 0,-4 8-11 0 0,1 0 0 0 0,-1 0 1 0 0,0 0-1 0 0,0 0 0 0 0,0 0 1 0 0,-1-1-1 0 0,1 1 0 0 0,-1 0 1 0 0,1-3-1 0 0,-2 4 2 0 0,2-1 1 0 0,-1 0 0 0 0,0 1 0 0 0,0-1 0 0 0,1 1 0 0 0,0-1 0 0 0,-1 1 0 0 0,1-1 0 0 0,0 1 0 0 0,0 0-1 0 0,1-2-2 0 0,0 1 3 0 0,-1 1 0 0 0,0 0 0 0 0,0-1 0 0 0,0 1 0 0 0,-1-1 0 0 0,1 1 0 0 0,-1-1 0 0 0,1 1 0 0 0,-1-1 0 0 0,0 1-1 0 0,0-3-2 0 0,1-2 0 0 0,-1 5 6 0 0,0 0 0 0 0,0-1 0 0 0,0 1 0 0 0,0 0 0 0 0,0 0 0 0 0,-1 0 0 0 0,1 0 0 0 0,-1 0 0 0 0,1 0 1 0 0,-1-2-7 0 0,-4-4 10 0 0,4 7-10 0 0,0 0 0 0 0,0-1 0 0 0,0 1 0 0 0,0-1 0 0 0,1 1 1 0 0,-1-1-1 0 0,0 1 0 0 0,1-1 0 0 0,0 0 0 0 0,-1 1 0 0 0,1-1 0 0 0,0 0 0 0 0,0 1 1 0 0,0-1-2 0 0,0-3 16 0 0,0-7-48 0 0,0 6-7 0 0,0 13 26 0 0,-1-5 14 0 0,1-1 0 0 0,0 1 0 0 0,0 0 0 0 0,0-1 0 0 0,-1 1 0 0 0,1-1 0 0 0,-1 1 0 0 0,1 0 0 0 0,-1-1 0 0 0,0 1 0 0 0,1-1 0 0 0,-1 0 0 0 0,-1 2 0 0 0,1-2 0 0 0,0 1 0 0 0,0 0 0 0 0,0-1 0 0 0,0 1 0 0 0,1 0 0 0 0,-1 0 0 0 0,0 0 0 0 0,1 0 0 0 0,-1 0 0 0 0,1-1 0 0 0,0 1 0 0 0,0 0 0 0 0,0 2 1 0 0,-1 6-2 0 0,1-7 1 0 0,-1 1 0 0 0,1 0 0 0 0,0-1 0 0 0,1 1 1 0 0,-1 0-1 0 0,0-1 0 0 0,1 1 0 0 0,0-1 0 0 0,0 2 0 0 0,4 6-1 0 0,2 7-15 0 0,-5 1-27 0 0,-2-14 40 0 0,1 1 0 0 0,0 0 1 0 0,0-1-1 0 0,0 1 1 0 0,2 3 2 0 0,-1-4 0 0 0,0 0 0 0 0,-1 1 0 0 0,0 0 0 0 0,0-1 0 0 0,0 4 0 0 0,-1 0 0 0 0,1 0 0 0 0,-1 0 0 0 0,1 0 0 0 0,1 0 0 0 0,0 0 0 0 0,0 0 0 0 0,3 7 1 0 0,7 17 37 0 0,-7-22 15 0 0,0 0 1 0 0,1 0-1 0 0,2 4-53 0 0,4-1 41 0 0,-8-9 27 0 0,-4 1-51 0 0,1-1-7 0 0,0-5-5 0 0,-1 0 0 0 0,1 1 0 0 0,-1-1-1 0 0,1 0 1 0 0,0 1 0 0 0,-1-1 0 0 0,1 0 0 0 0,0 0-1 0 0,-1 0 1 0 0,1 0 0 0 0,0 0 0 0 0,-1 0 0 0 0,1 0-1 0 0,0 0 1 0 0,0 0-5 0 0,-1 0 1 0 0,0 0 1 0 0,0 0-1 0 0,0 0 0 0 0,0 0 0 0 0,0 0 0 0 0,0 0 1 0 0,0 0-1 0 0,0 0 0 0 0,0 0 0 0 0,0 0 0 0 0,1 0 0 0 0,-1 0 1 0 0,0 0-1 0 0,0 0 0 0 0,0 0 0 0 0,0 0 0 0 0,0 0 1 0 0,0 0-1 0 0,0 0 0 0 0,0 0 0 0 0,0 0 0 0 0,0 0 1 0 0,0 0-1 0 0,1 0 0 0 0,-1 0 0 0 0,0 1 0 0 0,0-1 1 0 0,0 0-1 0 0,0 0 0 0 0,0 0 0 0 0,0 0 0 0 0,0 0 1 0 0,0 0-1 0 0,0 0 0 0 0,0 0 0 0 0,0 0 0 0 0,0 0 1 0 0,0 0-1 0 0,0 0 0 0 0,0 0 0 0 0,0 1 0 0 0,0-1 0 0 0,0 0 1 0 0,0 0-1 0 0,0 0 0 0 0,0 0 0 0 0,0 0 0 0 0,0 0 1 0 0,0 0-1 0 0,0 0 0 0 0,0 0 0 0 0,0 0 0 0 0,0 1 1 0 0,0-1-1 0 0,0 0 0 0 0,0 0 0 0 0,0 0-1 0 0,0 10 24 0 0,0-9-23 0 0,0-1 0 0 0,0 0-1 0 0,0 0 1 0 0,0 0 0 0 0,0 0 0 0 0,0 0-1 0 0,0 0 1 0 0,0 0 0 0 0,0 0 0 0 0,0 0-1 0 0,0 0 1 0 0,0 1 0 0 0,0-1 0 0 0,0 0-1 0 0,0 0 1 0 0,0 0 0 0 0,0 0 0 0 0,0 0-1 0 0,0 0 1 0 0,0 0 0 0 0,0 0 0 0 0,0 0-1 0 0,0 0 1 0 0,0 0 0 0 0,0 1 0 0 0,0-1-1 0 0,0 0 1 0 0,0 0 0 0 0,1 0 0 0 0,-1 0-1 0 0,0 0 1 0 0,0 0 0 0 0,0 0 0 0 0,0 0-1 0 0,0 0 1 0 0,0 0 0 0 0,0 0 0 0 0,0 0-1 0 0,0 0 1 0 0,0 0 0 0 0,0 0 0 0 0,0 0-1 0 0,1 0 1 0 0,-1 0 0 0 0,0 0 0 0 0,0 0-1 0 0,0 0 1 0 0,0 0 0 0 0,0 0 0 0 0,0 0-1 0 0,0 0 1 0 0,0 0 0 0 0,0 0 0 0 0,0 0-1 0 0,1 0 1 0 0,-1 0 0 0 0,0 0-1 0 0,10 0 21 0 0,-7 0-14 0 0,-3 0-58 0 0,3 0-77 0 0,-2 0 3 0 0,0 0 93 0 0,2 0 180 0 0,-2 0-172 0 0,0 0-56 0 0,0 0-96 0 0,1 0-114 0 0,-1 0 95 0 0,0 0-37 0 0,1 0-40 0 0,-1 0-43 0 0,0 0-57 0 0,0 0-56 0 0,0 0-50 0 0,1 0-44 0 0,-1 0-154 0 0,1 0-42 0 0,0 0-186 0 0,1 0-499 0 0</inkml:trace>
  <inkml:trace contextRef="#ctx0" brushRef="#br0" timeOffset="385.44">697 80 8752 0 0,'2'0'197'0'0,"-1"0"-188"0"0,-1 0 1 0 0,0 0-1 0 0,1 0 1 0 0,-1 0-1 0 0,1 0 1 0 0,-1 0-1 0 0,1 0 1 0 0,-1 0-1 0 0,0 0 0 0 0,1 0 1 0 0,-1 0-1 0 0,1 0 1 0 0,-1 0-1 0 0,0 1 1 0 0,1-1-1 0 0,-1 0 0 0 0,1 0 1 0 0,-1 1-1 0 0,0-1 1 0 0,1 0-1 0 0,-1 0 1 0 0,0 1-1 0 0,0-1 0 0 0,1 0 1 0 0,-1 1-1 0 0,0-1 1 0 0,0 0-1 0 0,1 1 1 0 0,-1-1-1 0 0,0 1 0 0 0,0-1-9 0 0,5 7 169 0 0,8-2 42 0 0,0 5-167 0 0,-9-6-44 0 0,0 1-1 0 0,-1-1 0 0 0,0 1 0 0 0,0 0 1 0 0,2 4 0 0 0,1 2 31 0 0,0-1 41 0 0,0-2 49 0 0,-1 1 37 0 0,0-1 48 0 0,0 2 63 0 0,-2-4-48 0 0,1 0 36 0 0,-1 1 42 0 0,1 0 45 0 0,6 11 318 0 0,-5 9-139 0 0,6-6-62 0 0,-6 5-11 0 0,1-14-173 0 0,-1-2-7 0 0,-3 5 53 0 0,-2 17 268 0 0,0 4 117 0 0,0 0 122 0 0,0-19-366 0 0,0-2 32 0 0,0-15-492 0 0,0 1 0 0 0,0-1 0 0 0,0 0 0 0 0,1 0 0 0 0,-1 0 0 0 0,0 0 0 0 0,0 0 0 0 0,0 0 0 0 0,0 0 0 0 0,0 0-1 0 0,0 0 1 0 0,0 0 0 0 0,0 1 0 0 0,0-1 0 0 0,0 0 0 0 0,0 0 0 0 0,0 0 0 0 0,-1 0 0 0 0,1 0 0 0 0,0 0-1 0 0,0 0 1 0 0,0 0 0 0 0,0 0 0 0 0,0 0 0 0 0,0 0 0 0 0,0 1 0 0 0,0-1 0 0 0,0 0 0 0 0,0 0 0 0 0,0 0 0 0 0,0 0-1 0 0,0 0 1 0 0,0 0 0 0 0,0 0 0 0 0,0 0 0 0 0,0 0 0 0 0,-1 0 0 0 0,1 0 0 0 0,0 0 0 0 0,0 0 0 0 0,0 0 0 0 0,0 0-1 0 0,0 0 1 0 0,0 0 0 0 0,0 0 0 0 0,0 0 0 0 0,0 0 0 0 0,0 0 0 0 0,-1 0 0 0 0,1 0 0 0 0,0 0 0 0 0,0 0-1 0 0,0 0 1 0 0,0 0 0 0 0,0 0 0 0 0,0 0 0 0 0,0 0-4 0 0,-1 0-58 0 0,0 0 54 0 0,-1 0 45 0 0,0 0 36 0 0,-1 0 66 0 0,-6 0 353 0 0,5 0-315 0 0,2 0-73 0 0,-1 0-76 0 0,3 0-29 0 0,0 0 0 0 0,0 0 0 0 0,0 0 0 0 0,0 0 0 0 0,0 0 0 0 0,0 0 0 0 0,0 0 0 0 0,0 0 0 0 0,0 0 0 0 0,0 0 0 0 0,-1 0 0 0 0,1 0 0 0 0,0 0 0 0 0,0 0 0 0 0,0 0 0 0 0,0 0 0 0 0,0 0 0 0 0,0 0 0 0 0,0 0 0 0 0,0 0-1 0 0,0 0 1 0 0,0 0 0 0 0,-1 0 0 0 0,1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0-1 0 0,0 0 1 0 0,0 0 0 0 0,0-1-3 0 0,0 0 20 0 0,-1-1 0 0 0,1 1 1 0 0,0-1-1 0 0,-1 0 0 0 0,1 1 0 0 0,-1-1 0 0 0,1 1 0 0 0,-1-1 0 0 0,0 1 0 0 0,0-1 0 0 0,1 1 0 0 0,-1 0-20 0 0,-1-1 18 0 0,1 0 1 0 0,0 1 0 0 0,1-1-1 0 0,-1 0 1 0 0,0 0 0 0 0,0 0-1 0 0,1 0 1 0 0,-1 0-1 0 0,1 1 1 0 0,-1-1 0 0 0,1 0-1 0 0,0-1-18 0 0,0-24 212 0 0,0 9-98 0 0,0 4-48 0 0,0 1-36 0 0,0 8-30 0 0,0 2 6 0 0,0 0 0 0 0,0 0 0 0 0,1-1 0 0 0,-1 1 0 0 0,1 0 0 0 0,0 0 0 0 0,0 0 1 0 0,0 0-1 0 0,2-3-6 0 0,2-10 29 0 0,-2 5-19 0 0,-2 7-4 0 0,-1 0 1 0 0,2 0-1 0 0,-1 0 0 0 0,0 1 1 0 0,1-1-1 0 0,-1 0 1 0 0,1 1-1 0 0,0 0 1 0 0,2-2-7 0 0,-1-2 3 0 0,1 0-1 0 0,-1 0 1 0 0,-1-1 0 0 0,1 0-3 0 0,0 0 0 0 0,-1 1 0 0 0,1 0 0 0 0,1 0-1 0 0,0-1 1 0 0,-1 4 0 0 0,-1 0 0 0 0,0 0 0 0 0,0 0 0 0 0,-1 0 0 0 0,1 0 0 0 0,0-4 0 0 0,-1 5 0 0 0,-1 0 0 0 0,1 0 0 0 0,0 0 0 0 0,0 1 0 0 0,1-1 0 0 0,-1 1 0 0 0,0-1 0 0 0,1 1 0 0 0,0-1 0 0 0,-1 1 0 0 0,1 0 0 0 0,1-1 0 0 0,4-4 0 0 0,-3 4 0 0 0,-1 0 0 0 0,0-1 0 0 0,0 1 0 0 0,0-1 0 0 0,0 1 0 0 0,0-1 0 0 0,-1-1 2 0 0,-2 4-4 0 0,0 0-1 0 0,1 1 1 0 0,-1-1-1 0 0,0 0 1 0 0,1 1 0 0 0,-1-1-1 0 0,0 1 1 0 0,1-1-1 0 0,-1 1 1 0 0,1-1 0 0 0,-1 1-1 0 0,1-1 1 0 0,-1 1-1 0 0,1-1 1 0 0,-1 1-1 0 0,1-1 1 0 0,0 1 0 0 0,-1 0-1 0 0,1-1 1 0 0,-1 1-1 0 0,1 0 1 0 0,0 0 2 0 0,4-3-15 0 0,0 0 68 0 0,-1 0-62 0 0,4-4-96 0 0,-1-1-76 0 0,8-7-231 0 0,-7 9 212 0 0,-1 4 70 0 0,-1-1-81 0 0,-1-4-138 0 0,-5 7 322 0 0,0-1-1 0 0,1 1 0 0 0,-1 0 0 0 0,0-1 0 0 0,0 1 1 0 0,1-1-1 0 0,-1 1 0 0 0,0 0 0 0 0,1-1 1 0 0,-1 1-1 0 0,1 0 0 0 0,-1-1 0 0 0,0 1 1 0 0,1 0-1 0 0,-1 0 0 0 0,1-1 0 0 0,-1 1 1 0 0,1 0-1 0 0,-1 0 0 0 0,1 0 0 0 0,-1-1 0 0 0,1 1 1 0 0,-1 0-1 0 0,1 0 0 0 0,-1 0 0 0 0,1 0 1 0 0,-1 0-1 0 0,1 0 0 0 0,-1 0 0 0 0,0 0 1 0 0,1 0-1 0 0,0 1 28 0 0,1-1-44 0 0,0 0-35 0 0,0 0-38 0 0,0 0-36 0 0,0 0-40 0 0,0 0-38 0 0,0 0-40 0 0,0 0-41 0 0,0 0-41 0 0,0 0-42 0 0,0 0-42 0 0,0 0-45 0 0,0 0-43 0 0,0 0-45 0 0,-1 0-47 0 0,1 0-45 0 0,5 0-1398 0 0,2 0-1156 0 0</inkml:trace>
  <inkml:trace contextRef="#ctx0" brushRef="#br0" timeOffset="813.37">1312 253 6504 0 0,'0'0'190'0'0,"2"0"-10"0"0,-1 0-178 0 0,0 0 0 0 0,-1 0 0 0 0,1 0-1 0 0,-1 1 1 0 0,1-1 0 0 0,0 0-1 0 0,-1 0 1 0 0,1 0 0 0 0,-1 0-1 0 0,1 1 1 0 0,-1-1 0 0 0,1 0-1 0 0,-1 0 1 0 0,1 1 0 0 0,-1-1 0 0 0,1 1-1 0 0,-1-1 1 0 0,1 0 0 0 0,-1 1-1 0 0,0-1 1 0 0,1 1 0 0 0,-1-1-1 0 0,0 1 1 0 0,1 0-2 0 0,-1-1 0 0 0,1 1 0 0 0,-1-1 0 0 0,1 1 0 0 0,-1 0-1 0 0,1-1 1 0 0,-1 1 0 0 0,1-1 0 0 0,-1 1 0 0 0,1-1 0 0 0,0 0 0 0 0,-1 1 0 0 0,1-1-1 0 0,0 1 1 0 0,-1-1 0 0 0,1 0 0 0 0,0 0 0 0 0,-1 1 0 0 0,1-1 0 0 0,0 0-1 0 0,0 0 1 0 0,-1 0 0 0 0,1 0 0 0 0,0 0 0 0 0,-1 0 0 0 0,1 0 0 0 0,4 0-87 0 0,-1 0 82 0 0,1 0 72 0 0,0 1 62 0 0,2-1 110 0 0,-1 0 62 0 0,16 0 841 0 0,-14-1-714 0 0,-4 1-254 0 0,0-1-41 0 0,0 0-48 0 0,-1 1-58 0 0,10-7 404 0 0,-4 2-41 0 0,3 3 84 0 0,-5 3-181 0 0,-5-1-196 0 0,0 0-1 0 0,0 0 1 0 0,1 0 0 0 0,-1 0-1 0 0,0 0 1 0 0,0-1 0 0 0,0 1-1 0 0,0-1 1 0 0,0 1 0 0 0,1-1-97 0 0,5-4 255 0 0,5-1 176 0 0,1 1-83 0 0,-14 5-338 0 0,11-4 160 0 0,-1 0 52 0 0,16-7 375 0 0,-20 7-445 0 0,-2 1-36 0 0,4-3 147 0 0,13-4-9 0 0,-14 6-59 0 0,-3 2-78 0 0,0-1-49 0 0,-2-1-39 0 0,0 1 1 0 0,0 0 21 0 0,12-12 189 0 0,-12 10-176 0 0,-2 4-49 0 0,0 0 1 0 0,1 1 0 0 0,-1-1 0 0 0,0 1 0 0 0,1-1-1 0 0,-1 0 1 0 0,0 1 0 0 0,1-1 0 0 0,-1 1 0 0 0,1-1 0 0 0,-1 1-1 0 0,1-1 1 0 0,-1 1 0 0 0,1-1 0 0 0,-1 1 0 0 0,1 0-1 0 0,-1-1 1 0 0,1 1 0 0 0,0 0 0 0 0,-1-1 0 0 0,1 1 0 0 0,0 0-16 0 0,4-3 60 0 0,-2 1-11 0 0,0-1 1 0 0,-1 0 0 0 0,1 0 0 0 0,-1 0 0 0 0,0 0 0 0 0,1-1 0 0 0,-1 1 0 0 0,-1 0 0 0 0,1-1 0 0 0,1-3-50 0 0,0 1 76 0 0,-2 0-10 0 0,-1-1 8 0 0,2 4-10 0 0,0 0 34 0 0,9-7 8 0 0,-9 6-15 0 0,-1 1-41 0 0,-1-6-8 0 0,-1 6-7 0 0,1 0-27 0 0,0-2 51 0 0,0-11 264 0 0,0 11-235 0 0,0 5-85 0 0,0 0-1 0 0,0 0 1 0 0,0 0-1 0 0,0 0 1 0 0,0 0-1 0 0,0 0 1 0 0,0 0-1 0 0,1 0 1 0 0,-1 0-1 0 0,0-1 0 0 0,0 1 1 0 0,0 0-1 0 0,0 0 1 0 0,-1 0-1 0 0,1 0 1 0 0,0 0-1 0 0,0 0 1 0 0,0 0-1 0 0,0 0 1 0 0,0 0-1 0 0,0 0 0 0 0,0-1 1 0 0,0 1-1 0 0,0 0 1 0 0,0 0-1 0 0,0 0 1 0 0,0 0-1 0 0,0 0 1 0 0,0 0-1 0 0,0 0 1 0 0,0 0-1 0 0,0 0 1 0 0,0 0-1 0 0,0 0 0 0 0,0 0 1 0 0,-1 0-1 0 0,1 0 1 0 0,0 0-1 0 0,0 0 1 0 0,0 0-1 0 0,0 0 1 0 0,0 0-1 0 0,0-1 1 0 0,0 1-1 0 0,0 0 0 0 0,0 0 1 0 0,0 0-1 0 0,-1 0 1 0 0,1 0-1 0 0,0 0 1 0 0,0 1-1 0 0,0-1 1 0 0,0 0-1 0 0,0 0 1 0 0,0 0-1 0 0,0 0 0 0 0,0 0-2 0 0,-1 0 2 0 0,0 0 0 0 0,1 0 0 0 0,-1 0 0 0 0,0 0 0 0 0,1 0 0 0 0,-1-1 0 0 0,0 1-1 0 0,1 0 1 0 0,-1 0 0 0 0,0 0 0 0 0,1-1 0 0 0,-1 1 0 0 0,0 0 0 0 0,1-1-1 0 0,-1 1-1 0 0,-4-10 0 0 0,3 8 0 0 0,-4 1 0 0 0,-15 1 0 0 0,20 0 0 0 0,1 0 0 0 0,-1 0 0 0 0,1 0 0 0 0,-1-1 0 0 0,1 1 0 0 0,-1 0 0 0 0,1 0 0 0 0,-1 0 0 0 0,1 1 0 0 0,0-1 0 0 0,-1 0 0 0 0,1 0 0 0 0,-1 0 0 0 0,1 0 0 0 0,-1 0 0 0 0,1 1 0 0 0,-1-1 0 0 0,1 0 0 0 0,-1 0 0 0 0,1 1 0 0 0,0-1 0 0 0,-1 0 0 0 0,1 1 0 0 0,-1-1 0 0 0,1 0 0 0 0,0 1 0 0 0,-1-1 0 0 0,1 0 0 0 0,0 1 0 0 0,0-1 0 0 0,-1 1 0 0 0,1 0 0 0 0,-4 5 0 0 0,-10-1 11 0 0,12-3-4 0 0,-1 0-1 0 0,0 0 1 0 0,1 0 0 0 0,0 0-1 0 0,-1 0 1 0 0,1 1-1 0 0,0-1 1 0 0,0 1 0 0 0,0 0-1 0 0,1-1 1 0 0,-1 1 0 0 0,1 0-1 0 0,-1 1-6 0 0,-1 0 11 0 0,1 0-1 0 0,-1 0 1 0 0,1 0-1 0 0,-1 0 1 0 0,-2 2-11 0 0,-1 1 31 0 0,0 0 1 0 0,0 0-1 0 0,0 0 0 0 0,1 1 1 0 0,0 0-32 0 0,-8 14 85 0 0,9-14-54 0 0,0 0-1 0 0,0 1 1 0 0,1 0-1 0 0,0 0 1 0 0,1 0-1 0 0,0 0-30 0 0,-5 19 89 0 0,7-28-88 0 0,-8 23 109 0 0,6-14-76 0 0,-1-1 0 0 0,1 1 0 0 0,1-1-1 0 0,0 1-33 0 0,0 7 91 0 0,0 2 58 0 0,1-9-71 0 0,-1 12 91 0 0,5-6 26 0 0,7 3 13 0 0,-8-5-132 0 0,-3-11-63 0 0,1 1 0 0 0,-1-1 1 0 0,1 0-1 0 0,-1 0 0 0 0,1 1 1 0 0,0-1-1 0 0,0 0 1 0 0,0 0-1 0 0,0 0 0 0 0,1 0 1 0 0,-1 0-1 0 0,1 0 1 0 0,-1 0-1 0 0,1 0-13 0 0,5 5 55 0 0,-4-3-30 0 0,0-1 0 0 0,1 0 1 0 0,-1 0-1 0 0,1 0 0 0 0,-1 0 1 0 0,2 0-26 0 0,27 13 19 0 0,-1-1-86 0 0,-15-11 52 0 0,2-5 37 0 0,-2 1 24 0 0,-4 0-26 0 0,4 0-74 0 0,29 0-295 0 0,-41 0 292 0 0,0 0-52 0 0,0 0-48 0 0,-1 0-46 0 0,1 0-118 0 0,0 0-61 0 0,-1 0-56 0 0,1 0-47 0 0,0 0-151 0 0,-1-1-48 0 0,2 1-181 0 0,3-2-481 0 0,5-2-1031 0 0,6-5-1350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42.32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167 1 9504 0 0,'0'0'216'0'0,"0"0"32"0"0,0 0 9 0 0,0 0 30 0 0,0 0 101 0 0,0 0 41 0 0,0 0 10 0 0,2 3-11 0 0,9 7-51 0 0,-8-7-22 0 0,-1-1-3 0 0,9 11-16 0 0,-6 1-70 0 0,2-10-115 0 0,-7-4-141 0 0,0 0-1 0 0,1 1 1 0 0,-1-1-1 0 0,1 0 1 0 0,-1 1-1 0 0,0-1 0 0 0,1 0 1 0 0,-1 0-1 0 0,1 1 1 0 0,-1-1-1 0 0,0 1 1 0 0,1-1-1 0 0,-1 0 1 0 0,0 1-1 0 0,0-1 0 0 0,1 1 1 0 0,-1-1-1 0 0,0 1 1 0 0,0-1-1 0 0,0 1 1 0 0,0-1-1 0 0,0 1 1 0 0,1-1-1 0 0,-1 1 0 0 0,0-1 1 0 0,0 1-1 0 0,0-1 1 0 0,0 1-1 0 0,0-1 1 0 0,-1 1-1 0 0,1-1 1 0 0,0 1-10 0 0,3 12 189 0 0,2-3-38 0 0,0-1-43 0 0,0 0 32 0 0,9 16 168 0 0,-12-22-272 0 0,0 0 1 0 0,-1 1-1 0 0,1-1 1 0 0,-1 1-1 0 0,1 0 1 0 0,0 2-37 0 0,-1 0 65 0 0,0 0 0 0 0,0 0 0 0 0,-1-1 1 0 0,0 5-66 0 0,1 1 101 0 0,0-1 0 0 0,0 0 1 0 0,1 1-1 0 0,1-1 1 0 0,0 1-102 0 0,5 23 258 0 0,-6-23-197 0 0,2 7 80 0 0,-1 0-1 0 0,-1 0 0 0 0,0 7-140 0 0,0 2 184 0 0,4 5-2 0 0,0-2 10 0 0,-4-3 12 0 0,-3-2-33 0 0,0 9 78 0 0,0-28-161 0 0,2 1-1 0 0,-1 0 0 0 0,1-1 1 0 0,0 1-1 0 0,1 6-87 0 0,4 2 184 0 0,-4-11-143 0 0,-1-1 1 0 0,0 0 0 0 0,0 0 0 0 0,0 1-1 0 0,-1-1 1 0 0,1 1 0 0 0,-1-1-1 0 0,1 2-41 0 0,-1 30 495 0 0,0-20-294 0 0,0 1-41 0 0,2-2-17 0 0,4-3-36 0 0,-5-10-93 0 0,0 1 0 0 0,0-1-1 0 0,-1 0 1 0 0,1 1 0 0 0,0-1 0 0 0,-1 1-1 0 0,1-1 1 0 0,-1 1 0 0 0,1 0 0 0 0,-1-1-1 0 0,0 1 1 0 0,0 0-14 0 0,0 0 88 0 0,0-2-7 0 0,0 3-14 0 0,0 7-38 0 0,0-7 51 0 0,0-3 11 0 0,0 0-60 0 0,0 0-51 0 0,0 0-50 0 0,0 0-100 0 0,0 0-176 0 0,0 0 175 0 0,0 0 74 0 0,0 0-35 0 0,0 0-11 0 0,0 0-34 0 0,0 0-41 0 0,0 0-44 0 0,0 0-48 0 0,0 0-46 0 0,0 0-41 0 0,0 0-39 0 0,0-1-279 0 0,-1 1-63 0 0,1-1-49 0 0,-1 0-36 0 0,-4-3-1544 0 0,-3-5-1363 0 0</inkml:trace>
  <inkml:trace contextRef="#ctx0" brushRef="#br0" timeOffset="447.4">9 332 7080 0 0,'0'0'157'0'0,"0"0"23"0"0,0 0 13 0 0,0 0-60 0 0,0 0-15 0 0,0 0 39 0 0,0 3 129 0 0,0 7 236 0 0,0-7 20 0 0,0-3-5 0 0,0 0-28 0 0,0 0-11 0 0,-3 0-2 0 0,1 0-12 0 0,1 0-45 0 0,-1 0-43 0 0,2 0-40 0 0,0 0-39 0 0,0 0-36 0 0,1 0 181 0 0,2 0-119 0 0,2 0-100 0 0,0 0-82 0 0,1 0-65 0 0,3 0-37 0 0,13 0-7 0 0,-15 0 17 0 0,0 0 80 0 0,-1 0 108 0 0,7-1-41 0 0,-1-1-48 0 0,11-3 66 0 0,-16 3-166 0 0,1 0 0 0 0,-1 1-1 0 0,1 0 1 0 0,-1 0 0 0 0,3 0-68 0 0,16 2 138 0 0,-16 0-81 0 0,1-1 0 0 0,0 0 0 0 0,0-1 0 0 0,0 0-1 0 0,3-1-56 0 0,2-4 63 0 0,1 0 18 0 0,0 4 6 0 0,-5 3-43 0 0,-5-1-14 0 0,0 0 0 0 0,0 0 0 0 0,0 0 0 0 0,-1-1-1 0 0,6-1-29 0 0,4-4 66 0 0,-13 5-52 0 0,0-1 0 0 0,1 1-1 0 0,-1 0 1 0 0,0 1-1 0 0,1-1 1 0 0,-1 0 0 0 0,1 1-1 0 0,1 0-13 0 0,8 0 47 0 0,39 0 111 0 0,-50 0-154 0 0,-1-1 0 0 0,1 1 0 0 0,0 0 0 0 0,-1 0-1 0 0,1-1 1 0 0,-1 1 0 0 0,1-1 0 0 0,-1 1 0 0 0,1-1-1 0 0,-1 0 1 0 0,1 1 0 0 0,-1-1 0 0 0,0 0-4 0 0,12-6 42 0 0,1 5-27 0 0,5 2 60 0 0,6 0 27 0 0,-19-3-35 0 0,4-7-43 0 0,-7 7 3 0 0,-3 3-106 0 0,0 0-65 0 0,0 0 52 0 0,0 0-77 0 0,0 0-90 0 0,0 0 77 0 0,0 0-43 0 0,0 0-43 0 0,0 0-44 0 0,0 0-37 0 0,0 0-36 0 0,0 0-250 0 0,0 0-58 0 0,0 0-45 0 0,0 0-33 0 0,0 0-1382 0 0,0 0-1222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57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632 389 4864 0 0,'0'0'141'0'0,"-3"0"-6"0"0,-27 0 1593 0 0,11 0-604 0 0,3 0-223 0 0,-1 0-46 0 0,3 0-187 0 0,-1 0-46 0 0,0 0-54 0 0,-1 0-62 0 0,13 0-438 0 0,0 1 1 0 0,0-1 0 0 0,-1 0 0 0 0,1 1-1 0 0,0 0 1 0 0,0 0 0 0 0,-2 0-69 0 0,-13 8 356 0 0,6-5-94 0 0,2-4-102 0 0,-12-4 101 0 0,13 5-124 0 0,-1 3 68 0 0,-5 3-3 0 0,12-6-164 0 0,0 0 1 0 0,-1 0-1 0 0,1 0 0 0 0,0 0 1 0 0,-1-1-1 0 0,1 1 0 0 0,-1-1 1 0 0,-1 0-39 0 0,-14 0 189 0 0,15 0-151 0 0,0 1 0 0 0,1-1 0 0 0,-1 1 1 0 0,0 0-1 0 0,0 0 0 0 0,0 0 0 0 0,0 0 1 0 0,1 1-1 0 0,-1 0 0 0 0,-2 1-38 0 0,-9 2 138 0 0,-2-7-34 0 0,0 0-3 0 0,3 6 30 0 0,6 1-71 0 0,6-4-49 0 0,1 0 0 0 0,-1 0 0 0 0,1 0 0 0 0,-1 0 1 0 0,1-1-1 0 0,-1 1 0 0 0,1 0 0 0 0,-1-1 0 0 0,1 0 0 0 0,-1 1 0 0 0,0-1 0 0 0,1 0 0 0 0,-1 0 1 0 0,0 1-12 0 0,-14 0 83 0 0,1 5-22 0 0,-1 1-11 0 0,0-6 12 0 0,4-1-19 0 0,-10-1 1 0 0,9 5 23 0 0,5 1-30 0 0,-5 1-7 0 0,-1-4 46 0 0,11-2-65 0 0,-3 0-2 0 0,-11 0 58 0 0,15 0 9 0 0,2 0 15 0 0,0 0 5 0 0,0 0 0 0 0,-1-9 46 0 0,1-16 179 0 0,1 18-253 0 0,1 1-39 0 0,14-26 131 0 0,-3 16-80 0 0,-5 9-41 0 0,-5 4-30 0 0,1 0 0 0 0,-1 0 0 0 0,0-1 1 0 0,0 1-1 0 0,-1-1 0 0 0,1 0-9 0 0,2-7 37 0 0,-4 9-34 0 0,0 0 1 0 0,0 0-1 0 0,0-1 0 0 0,0 1 0 0 0,1 0 1 0 0,-1 0-1 0 0,1 0 0 0 0,0 0 0 0 0,-1 0-3 0 0,13-10-1 0 0,-9 8 10 0 0,-1-1 1 0 0,1 1-1 0 0,-1-1 0 0 0,0 0 0 0 0,0 0 0 0 0,1-2-9 0 0,0-3 10 0 0,-4 7-10 0 0,0 1 0 0 0,0 0 0 0 0,0 0 0 0 0,0-1 0 0 0,1 1 0 0 0,-1 0 0 0 0,1 0 0 0 0,0 0 0 0 0,0 0 0 0 0,3-3 1 0 0,2-2 4 0 0,12-12 43 0 0,-16 16-46 0 0,-1 0 0 0 0,0 0 0 0 0,1 0-1 0 0,-1-1 1 0 0,0 1 0 0 0,0-2-2 0 0,0 2 0 0 0,-1-1 0 0 0,1 1 0 0 0,1 0 0 0 0,-1-1 0 0 0,0 1-1 0 0,2 0 1 0 0,9-13 0 0 0,3-16 0 0 0,-11 19 0 0 0,1 9 0 0 0,-5 3 0 0 0,-1 1 0 0 0,1 0 0 0 0,-1 0 0 0 0,1-1 0 0 0,-1 1 0 0 0,0 0 0 0 0,1-1 0 0 0,-1 1 0 0 0,0 0 0 0 0,1-1 0 0 0,-1 1 0 0 0,0 0 0 0 0,1-1 0 0 0,-1 1 0 0 0,0-1 0 0 0,0 1 0 0 0,1-1 0 0 0,-1 1 0 0 0,0-1 0 0 0,0 1 0 0 0,0 0 0 0 0,0-1 0 0 0,0 1 0 0 0,0-1 0 0 0,0 1 0 0 0,0-1 0 0 0,0 1 0 0 0,0-1 0 0 0,0 1 0 0 0,0-1 0 0 0,0 1 0 0 0,0-1 0 0 0,3-15 0 0 0,7 0 0 0 0,-7 0 0 0 0,-3 15 0 0 0,0 1 0 0 0,0-1 0 0 0,0 0 0 0 0,0 0 0 0 0,0 0 0 0 0,0 0 0 0 0,0 0 0 0 0,0 1 0 0 0,0-1 0 0 0,1 0 0 0 0,-1 0 0 0 0,0 0 0 0 0,1 1 0 0 0,-1-2 0 0 0,11-3 0 0 0,-6-6 0 0 0,6 6-12 0 0,-9-3-36 0 0,-2 9 46 0 0,0 2-8 0 0,16 6 64 0 0,-15-8-52 0 0,0 0 0 0 0,0-1 1 0 0,0 1-1 0 0,0 0 0 0 0,0 0 0 0 0,0 0 1 0 0,0 0-1 0 0,0 0 0 0 0,0 0 0 0 0,-1 0 1 0 0,1 0-1 0 0,0 0 0 0 0,-1 0 0 0 0,1 0 1 0 0,-1 0-1 0 0,1 1 0 0 0,-1-1 0 0 0,0 0 1 0 0,1 0-1 0 0,-1 1 0 0 0,0-1 1 0 0,0 0-1 0 0,0 0 0 0 0,0 1 0 0 0,0-1 1 0 0,0 0-1 0 0,0 0 0 0 0,-1 2-2 0 0,1-1 1 0 0,0 1 0 0 0,0-1 0 0 0,0 1 1 0 0,0-1-1 0 0,1 1 0 0 0,-1-1 0 0 0,1 1 0 0 0,-1-1 0 0 0,1 1 0 0 0,0 0-1 0 0,4 5 1 0 0,-4-7 3 0 0,0 1 0 0 0,0-1 1 0 0,0 1-1 0 0,0-1 0 0 0,-1 1 0 0 0,1-1 1 0 0,0 1-1 0 0,-1-1 0 0 0,1 1 0 0 0,-1 0 1 0 0,0-1-1 0 0,0 1 0 0 0,1 0 0 0 0,-1-1-4 0 0,0 1 3 0 0,0 0 0 0 0,0-1 0 0 0,0 1 0 0 0,1-1 0 0 0,-1 1 0 0 0,0-1-1 0 0,1 1 1 0 0,-1-1 0 0 0,1 1 0 0 0,0-1 0 0 0,0 1 0 0 0,-1-1-1 0 0,1 0-2 0 0,6 13 29 0 0,-6 3-15 0 0,0-1 18 0 0,2-2 26 0 0,-1-9-43 0 0,0 2 9 0 0,0 0-1 0 0,0 0 0 0 0,0 0 0 0 0,-1 0 0 0 0,0 0 0 0 0,0 6-23 0 0,-1-6 23 0 0,1-1-1 0 0,0 0 1 0 0,0 1-1 0 0,0-1 1 0 0,2 4-23 0 0,3 14 73 0 0,-4-10-22 0 0,-1 0 0 0 0,0-1 0 0 0,-1 1 0 0 0,-2 11-51 0 0,1 30 157 0 0,6-16 0 0 0,-3-29-117 0 0,2 8 56 0 0,-1 0 0 0 0,-1 0 0 0 0,0 7-96 0 0,-1 2 131 0 0,6 5 7 0 0,-1-2 8 0 0,-4-6-1 0 0,-2-12-69 0 0,0 27 170 0 0,0-11-10 0 0,1-12-108 0 0,5 0-37 0 0,1-1-4 0 0,-6 1 35 0 0,-1 29 258 0 0,0-36-340 0 0,0 0-47 0 0,0 4 79 0 0,0-11-307 0 0,0 0 78 0 0,0 0 70 0 0,0-1 61 0 0,0 1 59 0 0,0-1 53 0 0,0 2 145 0 0,0 2 438 0 0,0-3-513 0 0,0-1-60 0 0,0 0-77 0 0,0 1-80 0 0,0-1-95 0 0,0 0-108 0 0,0 0-77 0 0,0 0-110 0 0,0 0-120 0 0,0 0 237 0 0,0-1-34 0 0,0 1-35 0 0,0-1-38 0 0,0 1-37 0 0,0-1-40 0 0,0 1-41 0 0,0-1-41 0 0,0 1-44 0 0,0 0-45 0 0,0-1-569 0 0,0 0-35 0 0,0 0-2709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40.92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79 8176 0 0,'0'0'182'0'0,"0"0"29"0"0,0 0 13 0 0,2 0-32 0 0,11-2-84 0 0,-8-1-29 0 0,-1 0 53 0 0,4-5 244 0 0,8-4 423 0 0,-10 10-599 0 0,0 1-74 0 0,-1-2 242 0 0,9-7-9 0 0,1 7-51 0 0,-7 2-159 0 0,-2-1-37 0 0,4-3 37 0 0,-9 4-132 0 0,1 0 0 0 0,0 0 0 0 0,-1 0 0 0 0,1 1 0 0 0,-1-1 0 0 0,1 0 0 0 0,0 1-1 0 0,0-1 1 0 0,-1 1 0 0 0,1 0 0 0 0,0-1 0 0 0,0 1 0 0 0,0 0-17 0 0,17 0 157 0 0,-1 0-38 0 0,-4 0-72 0 0,0 0-32 0 0,15 0 59 0 0,0 0-15 0 0,5 0-48 0 0,-33 0-11 0 0,0 0 1 0 0,0 0 0 0 0,0 0 0 0 0,0 0-1 0 0,0 0 1 0 0,-1 0 0 0 0,1 0 0 0 0,0 0-1 0 0,0 1 1 0 0,0-1 0 0 0,0 0 0 0 0,-1 1 0 0 0,1-1-1 0 0,1 1 0 0 0,3 9 54 0 0,5-5 11 0 0,-9-3-60 0 0,-1-1 0 0 0,1 0 1 0 0,-1 0-1 0 0,1 1 0 0 0,-1-1 1 0 0,0 0-1 0 0,0 1 0 0 0,0-1 0 0 0,0 0 1 0 0,0 1-1 0 0,0-1 0 0 0,0 0 0 0 0,0 1 1 0 0,0-1-1 0 0,-1 0 0 0 0,1 0 0 0 0,0 1 1 0 0,-1-1-1 0 0,0 1-5 0 0,-5 2 87 0 0,1 0 14 0 0,4 0 5 0 0,0 5 67 0 0,-1 1-59 0 0,-3 0-72 0 0,4-9-42 0 0,0 1 1 0 0,0 0-1 0 0,0-1 0 0 0,0 1 1 0 0,0 0-1 0 0,1 0 0 0 0,-1 0 0 0 0,1 0 1 0 0,-1 0-1 0 0,1 0 0 0 0,0 0 1 0 0,-1 1-1 0 0,1-3 0 0 0,0 1 0 0 0,0 0 1 0 0,0 0-1 0 0,0 0 1 0 0,0-1-1 0 0,0 1 0 0 0,0 0 1 0 0,-1 0-1 0 0,1-1 1 0 0,0 1-1 0 0,-1 0 0 0 0,1-1 1 0 0,-1 1-1 0 0,1 0 1 0 0,0-1-1 0 0,-1 1 0 0 0,0 0 1 0 0,1-1-1 0 0,-1 1 1 0 0,1-1-1 0 0,-1 1 0 0 0,0-1 1 0 0,1 1-1 0 0,-1-1 1 0 0,0 1-1 0 0,1-1 0 0 0,-1 0 1 0 0,0 0-1 0 0,0 1 0 0 0,0-1 3 0 0,-1 1 1 0 0,1-1-1 0 0,0 1 0 0 0,0 0 0 0 0,0 0 1 0 0,0-1-1 0 0,0 1 0 0 0,0 0 0 0 0,0 0 0 0 0,0 0 1 0 0,0 0-1 0 0,1 0 0 0 0,-1 0 0 0 0,0 0 1 0 0,0 0-4 0 0,-14 31 92 0 0,9-19-76 0 0,-4-8-16 0 0,5 8 0 0 0,2-9 5 0 0,0 1 1 0 0,0-1 0 0 0,-1 0 0 0 0,1-1 0 0 0,-1 1-1 0 0,0-1 1 0 0,-1 2-6 0 0,1-2 9 0 0,0 0-1 0 0,0 1 1 0 0,1-1 0 0 0,-1 1 0 0 0,1 0-1 0 0,0 0 1 0 0,-1 2-9 0 0,-1 5 39 0 0,5-10-37 0 0,0 0 0 0 0,-1 1 1 0 0,1-1-1 0 0,-1 0 1 0 0,1 0-1 0 0,-1 0 1 0 0,1 0-1 0 0,-1 0 1 0 0,0 0-1 0 0,0 0 0 0 0,1 0 1 0 0,-1 0-1 0 0,0-1 1 0 0,0 1-1 0 0,0 0 1 0 0,0 0-1 0 0,0-1 1 0 0,-1 1-3 0 0,-3 2 16 0 0,5-3-11 0 0,-1 0 0 0 0,1 0 0 0 0,-1 1 0 0 0,0-1 0 0 0,1 0-1 0 0,-1 1 1 0 0,1-1 0 0 0,-1 0 0 0 0,0 1 0 0 0,1-1 0 0 0,-1 1-1 0 0,1-1 1 0 0,-1 1 0 0 0,1-1 0 0 0,0 1 0 0 0,-1 0 0 0 0,1-1 0 0 0,0 1-1 0 0,-1-1 1 0 0,1 1 0 0 0,0 0 0 0 0,-1 0-5 0 0,-1 4 10 0 0,-11 10 18 0 0,0 1 56 0 0,8-5 1 0 0,5-10-76 0 0,-1 0 0 0 0,1 0 0 0 0,0 1 1 0 0,-1-1-1 0 0,1 0 0 0 0,-1 0 0 0 0,0 0 1 0 0,1 0-1 0 0,-1 0 0 0 0,0 0 0 0 0,1 0 0 0 0,-1-1 1 0 0,0 1-1 0 0,0 0 0 0 0,0 0 0 0 0,0-1 0 0 0,0 1 1 0 0,-1 0-10 0 0,-5 2 56 0 0,7-3-50 0 0,-1 0 0 0 0,1 1-1 0 0,-1-1 1 0 0,1 0 0 0 0,-1 0-1 0 0,1 0 1 0 0,0 1 0 0 0,-1-1-1 0 0,1 0 1 0 0,-1 1 0 0 0,1-1-1 0 0,0 0 1 0 0,-1 1 0 0 0,1-1-1 0 0,0 0 1 0 0,-1 1 0 0 0,1-1-1 0 0,0 1 1 0 0,-1-1 0 0 0,1 0-1 0 0,0 1 1 0 0,0-1 0 0 0,0 1-1 0 0,-1-1 1 0 0,1 1 0 0 0,0-1-1 0 0,0 1 1 0 0,0-1 0 0 0,0 1-1 0 0,0-1 1 0 0,0 1 0 0 0,0-1-1 0 0,0 1 1 0 0,0-1 0 0 0,0 1-1 0 0,0-1 1 0 0,0 1 0 0 0,1-1-6 0 0,-3 12 165 0 0,1-12-153 0 0,1 0 0 0 0,0 1 0 0 0,-1-1 0 0 0,1 1 0 0 0,0-1 0 0 0,-1 0 0 0 0,1 0 0 0 0,-1 1 0 0 0,1-1 0 0 0,0 0 0 0 0,-1 0 0 0 0,1 1-1 0 0,-1-1 1 0 0,1 0 0 0 0,-1 0 0 0 0,1 0 0 0 0,-1 0 0 0 0,1 0 0 0 0,-1 0 0 0 0,1 0 0 0 0,-1 0 0 0 0,1 0 0 0 0,-1 0 0 0 0,1 0 0 0 0,-1 0-12 0 0,1 0 4 0 0,0 0 1 0 0,0 0-1 0 0,0 0 0 0 0,0 0 1 0 0,0 0-1 0 0,0 0 1 0 0,0 0-1 0 0,0 0 1 0 0,0 0-1 0 0,0 0 1 0 0,-1 0-1 0 0,1 0 1 0 0,0 0-1 0 0,0 0 1 0 0,0 0-1 0 0,0 0 1 0 0,0 0-1 0 0,0 0 1 0 0,0 0-1 0 0,0 0 1 0 0,0 0-1 0 0,0 0 1 0 0,-1 0-1 0 0,1 0 1 0 0,0 0-1 0 0,0 0 1 0 0,0 1-1 0 0,0-1 1 0 0,0 0-1 0 0,0 0 1 0 0,0 0-1 0 0,0 0 1 0 0,0 0-1 0 0,0 0 1 0 0,0 0-1 0 0,0 0 1 0 0,0 0-1 0 0,0 0 1 0 0,0 0-1 0 0,0 0 1 0 0,0 0-1 0 0,0 1 1 0 0,0-1-1 0 0,0 0 1 0 0,0 0-1 0 0,0 0 1 0 0,0 0-1 0 0,0 0 1 0 0,0 0-1 0 0,0 0 1 0 0,0 0-1 0 0,0 0 1 0 0,0 1-1 0 0,0-1 1 0 0,0 0-1 0 0,0 0 1 0 0,0 0-5 0 0,0 1-148 0 0,0 0 110 0 0,0 1 91 0 0,0 0 75 0 0,0 0 123 0 0,0 8 644 0 0,0-7-579 0 0,0-1-215 0 0,0-1-33 0 0,0 0-39 0 0,0 0-45 0 0,0 2 154 0 0,0-3 12 0 0,7 0-16 0 0,-3 2-45 0 0,-2 2-6 0 0,-1-4-83 0 0,-1 1 1 0 0,0-1-1 0 0,0 0 1 0 0,0 1-1 0 0,0-1 1 0 0,1 0-1 0 0,-1 1 1 0 0,0-1-1 0 0,0 0 1 0 0,1 1-1 0 0,-1-1 1 0 0,0 0-1 0 0,0 1 1 0 0,1-1-1 0 0,-1 0 1 0 0,0 0-1 0 0,1 1 1 0 0,-1-1-1 0 0,0 0 1 0 0,1 0-1 0 0,0 0 0 0 0,11 3 15 0 0,3-2 22 0 0,98-1-19 0 0,-107-1 5 0 0,0 0 0 0 0,-1 0 0 0 0,1 0 0 0 0,-1 0 0 0 0,4-2-23 0 0,10-3 44 0 0,-1 4-34 0 0,50 2 97 0 0,-50-1-90 0 0,13 1-57 0 0,-24 0 16 0 0,-1 0-1 0 0,1 0 1 0 0,-1 1-1 0 0,0 0 0 0 0,3 0 25 0 0,4 6-178 0 0,-4-2-43 0 0,3-3-56 0 0,-10-2 276 0 0,0 0-38 0 0,0 0-40 0 0,0 0-41 0 0,0 0-40 0 0,0 0-42 0 0,-1 0-44 0 0,1 0-42 0 0,0 0-45 0 0,0 0-45 0 0,1 0-46 0 0,-1 0-47 0 0,0 0-48 0 0,1 0-47 0 0,-1 0-51 0 0,1 0-49 0 0,7 0-1399 0 0,9 0-1168 0 0</inkml:trace>
  <inkml:trace contextRef="#ctx0" brushRef="#br0" timeOffset="496.02">1058 142 6880 0 0,'0'0'157'0'0,"-3"0"23"0"0,-4 0 144 0 0,-15 0-265 0 0,13 0-45 0 0,2-2 36 0 0,1-2 54 0 0,-1-3 117 0 0,7 7-214 0 0,0 0 1 0 0,0 0-1 0 0,0 0 0 0 0,0 0 0 0 0,0-1 1 0 0,0 1-1 0 0,0 0 0 0 0,0 0 0 0 0,0 0 1 0 0,0 0-1 0 0,-1 0 0 0 0,1 0 0 0 0,0 0 1 0 0,0 0-1 0 0,0 0 0 0 0,0 0 0 0 0,0 0 1 0 0,0-1-1 0 0,0 1 0 0 0,0 0 0 0 0,-1 0 1 0 0,1 0-1 0 0,0 0 0 0 0,0 0 0 0 0,0 0 1 0 0,0 0-1 0 0,0 0 0 0 0,0 0 0 0 0,0 0 1 0 0,-1 0-1 0 0,1 0 0 0 0,0 0 0 0 0,0 0 1 0 0,0 0-1 0 0,0 0 0 0 0,0 0 0 0 0,0 0 1 0 0,-1 0-1 0 0,1 0 0 0 0,0 1 0 0 0,0-1 1 0 0,0 0-1 0 0,0 0 0 0 0,0 0 0 0 0,0 0 1 0 0,0 0-1 0 0,0 0 0 0 0,0 0 0 0 0,-1 0 1 0 0,1 0-1 0 0,0 0 0 0 0,0 0 0 0 0,0 1 1 0 0,0-1-1 0 0,0 0 0 0 0,0 0 0 0 0,0 0-7 0 0,-4 4 62 0 0,-1-1 68 0 0,-1-1 96 0 0,-5 1 201 0 0,0-2 26 0 0,3-1-181 0 0,2 0-85 0 0,-1 0-53 0 0,7 0-131 0 0,-5 3 317 0 0,0 3-197 0 0,2-4-77 0 0,1 1 0 0 0,0-1-1 0 0,-1 0 1 0 0,1 0 0 0 0,-1 1 0 0 0,0-2 0 0 0,0 1 0 0 0,-1 1-46 0 0,-11 0 206 0 0,-2 1 33 0 0,15-3-206 0 0,0 0 1 0 0,-1 1-1 0 0,1 0 0 0 0,0-1 0 0 0,0 1 1 0 0,0 0-1 0 0,0 0 0 0 0,0 0 1 0 0,0 0-1 0 0,0 0 0 0 0,1 0 0 0 0,-1 1 1 0 0,0 0-34 0 0,0 2 62 0 0,2-4-47 0 0,0 0 0 0 0,-1-1 0 0 0,1 1 1 0 0,0 0-1 0 0,-1-1 0 0 0,1 1 1 0 0,0-1-1 0 0,-1 1 0 0 0,1-1 1 0 0,-1 1-1 0 0,1-1 0 0 0,-1 1 1 0 0,1-1-1 0 0,-1 1 0 0 0,1-1 0 0 0,-1 1 1 0 0,1-1-1 0 0,-1 0 0 0 0,0 1 1 0 0,1-1-1 0 0,-1 0 0 0 0,0 0-15 0 0,-4 3 59 0 0,-27 23 316 0 0,28-23-328 0 0,3-3-36 0 0,0 0 1 0 0,1 0-1 0 0,-1 0 1 0 0,0 1-1 0 0,1-1 1 0 0,-1 1 0 0 0,1-1-1 0 0,-1 0 1 0 0,0 1-1 0 0,1-1 1 0 0,-1 1 0 0 0,1-1-1 0 0,0 1 1 0 0,-1-1-1 0 0,1 1 1 0 0,-1-1-1 0 0,1 1 1 0 0,0 0 0 0 0,-1-1-1 0 0,1 1 1 0 0,0 0-1 0 0,-1 0-11 0 0,-1 3 44 0 0,-11 13 99 0 0,0-1-8 0 0,10-1-14 0 0,3-14-114 0 0,0-1 1 0 0,0 1 0 0 0,0 0 0 0 0,0 0-1 0 0,-1 0 1 0 0,1-1 0 0 0,0 1 0 0 0,0 0-1 0 0,-1-1 1 0 0,1 1 0 0 0,0 0 0 0 0,-1 0 0 0 0,1-1-1 0 0,-1 1 1 0 0,1-1 0 0 0,-1 1 0 0 0,1 0-1 0 0,-1-1 1 0 0,0 1 0 0 0,1-1 0 0 0,-1 1-1 0 0,0-1-7 0 0,1 0 5 0 0,0 1-1 0 0,-1-1 1 0 0,1 0-1 0 0,-1 0 1 0 0,1 1-1 0 0,0-1 1 0 0,-1 0-1 0 0,1 1 0 0 0,0-1 1 0 0,-1 0-1 0 0,1 1 1 0 0,0-1-1 0 0,-1 1 1 0 0,1-1-1 0 0,0 0 0 0 0,0 1 1 0 0,0-1-1 0 0,0 1 1 0 0,-1-1-1 0 0,1 1 1 0 0,0-1-1 0 0,0 1 1 0 0,0-1-1 0 0,0 1 0 0 0,0-1 1 0 0,0 1-1 0 0,0-1 1 0 0,0 0-1 0 0,0 1 1 0 0,0-1-1 0 0,0 1 1 0 0,1-1-1 0 0,-1 1 0 0 0,0-1 1 0 0,0 1-1 0 0,0-1 1 0 0,0 1-1 0 0,1-1 1 0 0,-1 0-5 0 0,5 9 52 0 0,-4-8-38 0 0,0 1-1 0 0,0-1 1 0 0,0 1-1 0 0,0-1 1 0 0,-1 1-1 0 0,1-1 1 0 0,-1 1-1 0 0,1 0 1 0 0,-1-1-1 0 0,1 1 1 0 0,-1 1-14 0 0,3 3 71 0 0,6 2-54 0 0,2 2 35 0 0,-7-6-10 0 0,1-1 0 0 0,0 1-1 0 0,-1-1 1 0 0,1 0 0 0 0,0-1 0 0 0,5 3-42 0 0,16-1 240 0 0,-2-5-64 0 0,-9 0-88 0 0,11 2 84 0 0,-15 0-75 0 0,0-1-1 0 0,0 0 1 0 0,-1-1 0 0 0,1 0 0 0 0,4-1-97 0 0,17-9 186 0 0,-6 5-148 0 0,4-1-33 0 0,-5-1 43 0 0,3 1-36 0 0,-19 5-22 0 0,0 0-1 0 0,0-1 1 0 0,0 0 0 0 0,-1-1 0 0 0,1 1 0 0 0,-1-2 10 0 0,27-24-88 0 0,-28 26 103 0 0,-5 2 1 0 0,1 0 0 0 0,0-1-1 0 0,0 1 1 0 0,-1-1 0 0 0,1 1 0 0 0,-1-1-1 0 0,1 0 1 0 0,-1 0 0 0 0,0 0 0 0 0,1 0-1 0 0,-1 0 1 0 0,0-1 0 0 0,0 1 0 0 0,-1-1 0 0 0,1 0-16 0 0,6-12 91 0 0,-2 2-75 0 0,-4 9-22 0 0,1-11-54 0 0,-4 3-4 0 0,0 2 39 0 0,-2 0 35 0 0,-8-8 49 0 0,0-5 1 0 0,6 9-32 0 0,0 4-40 0 0,0 3-28 0 0,-1 0-35 0 0,-1 0-22 0 0,4 3 42 0 0,0 1-1 0 0,0 0 0 0 0,-1 0 1 0 0,1 0-1 0 0,-1 0 1 0 0,0 0 55 0 0,-19-8-423 0 0,14 7 198 0 0,6 2 89 0 0,0 1 47 0 0,-3-2-100 0 0,5 2 82 0 0,0-1-50 0 0,0 1-25 0 0,1-1-58 0 0,0 0-68 0 0,0 0-78 0 0,0 1 54 0 0,0 1-46 0 0,0-1-42 0 0,0 1-37 0 0,0-1-131 0 0,0 1-37 0 0,0 0-1373 0 0</inkml:trace>
  <inkml:trace contextRef="#ctx0" brushRef="#br0" timeOffset="856.01">1484 63 6824 0 0,'0'0'149'0'0,"0"0"23"0"0,0 3 13 0 0,0 29-80 0 0,0-16 8 0 0,0-4 28 0 0,0-2 59 0 0,0-1 22 0 0,0 0 59 0 0,0 2 69 0 0,0 0 76 0 0,0-7-339 0 0,0-1 0 0 0,0 0 0 0 0,1 0 1 0 0,-1 0-1 0 0,1 0 0 0 0,0 0 1 0 0,1 2-88 0 0,1 4 245 0 0,2 0 35 0 0,0 23 840 0 0,0-24-854 0 0,-4-7-221 0 0,0 1 0 0 0,0-1 0 0 0,0 0 0 0 0,-1 1 0 0 0,1-1 0 0 0,0 1 0 0 0,-1 0 0 0 0,1-1 0 0 0,-1 1 0 0 0,1-1 0 0 0,-1 1 0 0 0,0 0 0 0 0,0-1 0 0 0,0 1-45 0 0,0-1 12 0 0,0-1 1 0 0,0 1-1 0 0,0-1 1 0 0,0 1 0 0 0,0-1-1 0 0,0 1 1 0 0,0-1 0 0 0,0 1-1 0 0,0-1 1 0 0,0 1-1 0 0,0-1 1 0 0,0 1 0 0 0,0-1-1 0 0,0 1 1 0 0,1-1 0 0 0,-1 1-1 0 0,0-1 1 0 0,0 0-1 0 0,1 1 1 0 0,-1-1 0 0 0,0 1-1 0 0,0-1 1 0 0,1 0-1 0 0,-1 1 1 0 0,0-1 0 0 0,1 0-1 0 0,-1 1 1 0 0,1-1 0 0 0,-1 0-1 0 0,1 1 1 0 0,-1-1-1 0 0,1 0-12 0 0,5 5 189 0 0,1 6 95 0 0,-7-10-261 0 0,1 0 0 0 0,-1 0 0 0 0,1 0 0 0 0,-1 0 0 0 0,1 0-1 0 0,-1 0 1 0 0,1 0 0 0 0,0 0 0 0 0,-1 0 0 0 0,1 0 0 0 0,0-1 0 0 0,0 1 0 0 0,0 0 0 0 0,0 0-1 0 0,-1-1 1 0 0,2 1-23 0 0,19 10 525 0 0,21 10 460 0 0,-35-19-797 0 0,0-1-42 0 0,2 0-11 0 0,4-2 23 0 0,-4 0-17 0 0,9 1 270 0 0,-5 1-150 0 0,-1-2-43 0 0,-1 1-43 0 0,-2-2-49 0 0,4-5 143 0 0,-4 2-23 0 0,3 3 37 0 0,-3 2-124 0 0,-2-1-45 0 0,0-1-20 0 0,1-3-4 0 0,1 1-7 0 0,-2 2 0 0 0,0 1 18 0 0,2 1 41 0 0,4-3 71 0 0,-3-3-94 0 0,-1 1-64 0 0,-5 3-28 0 0,-3 2-22 0 0,0 0 1 0 0,-1-1 0 0 0,1 1 0 0 0,0 0-1 0 0,-1-1 1 0 0,1 1 0 0 0,-1 0-1 0 0,1-1 1 0 0,0 1 0 0 0,-1-1-1 0 0,1 1 1 0 0,-1-1 0 0 0,0 1-1 0 0,1-1 1 0 0,-1 1 0 0 0,1-1-1 0 0,-1 1 1 0 0,0-1 0 0 0,1 0-1 0 0,-1 1 1 0 0,0-1 0 0 0,0 0-6 0 0,3-4 21 0 0,-2 4-16 0 0,-1 0-1 0 0,1 0 1 0 0,0 0 0 0 0,0 0-1 0 0,-1 0 1 0 0,1 0-1 0 0,0 0 1 0 0,0 0-1 0 0,0 1 1 0 0,0-1-1 0 0,1 0 1 0 0,-1 1-1 0 0,0-1 1 0 0,0 0-1 0 0,0 1-4 0 0,0 0 3 0 0,0-1-1 0 0,0 1 0 0 0,-1 0 0 0 0,1-1 1 0 0,0 1-1 0 0,-1 0 0 0 0,1-1 0 0 0,0 1 1 0 0,-1-1-1 0 0,1 1 0 0 0,-1-1 0 0 0,1 1 1 0 0,0-1-1 0 0,-1 0 0 0 0,1 1 0 0 0,-1-1 1 0 0,0 0-1 0 0,1 1 0 0 0,-1-1 0 0 0,0 0 1 0 0,1 0-1 0 0,-1 1 0 0 0,0-1 0 0 0,0 0 1 0 0,1 0-1 0 0,-1 1 0 0 0,0-1 0 0 0,0 0 1 0 0,0-1-3 0 0,0-22 43 0 0,1-20 39 0 0,-5 20-58 0 0,-6 3 19 0 0,4-5-55 0 0,-4 5-96 0 0,7 8 50 0 0,-3-6-29 0 0,2 13 12 0 0,-1-1-41 0 0,-7-7-562 0 0,9 9 405 0 0,0 0-50 0 0,1 0 5 0 0,0 1-52 0 0,-1 0-63 0 0,1 0-70 0 0,1 1 89 0 0,0 0-46 0 0,0 1 49 0 0,0 1-51 0 0,1-1-43 0 0,0 1-40 0 0,-1-1-152 0 0,1 0-39 0 0,0 0-184 0 0,0-2-501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35.83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1 347 8984 0 0,'0'0'200'0'0,"0"0"33"0"0,0 0 15 0 0,0 0 29 0 0,0 0 98 0 0,0 0 45 0 0,2 0 11 0 0,-1 0-415 0 0,-1 0 0 0 0,1 0 0 0 0,-1 0 0 0 0,1 0 0 0 0,-1 0 0 0 0,1 1 0 0 0,-1-1-1 0 0,1 0 1 0 0,-1 0 0 0 0,1 0 0 0 0,-1 1 0 0 0,1-1 0 0 0,-1 0 0 0 0,1 1 0 0 0,-1-1 0 0 0,0 0 0 0 0,1 1 0 0 0,-1-1 0 0 0,0 0 0 0 0,1 1 0 0 0,-1-1 0 0 0,0 1 0 0 0,1-1 0 0 0,-1 1 0 0 0,0-1 0 0 0,0 0 0 0 0,1 1 0 0 0,-1-1 0 0 0,0 1 0 0 0,0 0 0 0 0,0-1 0 0 0,0 1-16 0 0,2 23 488 0 0,-2-10-263 0 0,2-2-49 0 0,4 3 34 0 0,-2-3-33 0 0,-1 11 44 0 0,-4 15 145 0 0,1 26 192 0 0,4-27-274 0 0,2-13-73 0 0,-5-18-126 0 0,1 0 1 0 0,-1 0 0 0 0,0 0 0 0 0,0 1 0 0 0,0 4-86 0 0,-1 40 584 0 0,0 60 891 0 0,0-77-1061 0 0,0 1-46 0 0,0-8-145 0 0,0 1-38 0 0,0 1-45 0 0,0 3-52 0 0,0-17-3 0 0,0-1-37 0 0,0-12-101 0 0,0-2-67 0 0,0 0-22 0 0,0 0 39 0 0,0 0-15 0 0,0 0-65 0 0,0 0-181 0 0,0-2-328 0 0,0 0 528 0 0,0 0 24 0 0,0 1-8 0 0,0-1-41 0 0,0 1-7 0 0,0 0-40 0 0,0 0-46 0 0,0 0-53 0 0,0 0-56 0 0,0 1-52 0 0,0-1-46 0 0,0 1-41 0 0,0 0-152 0 0,0 0-39 0 0,0-1-184 0 0,0 1-495 0 0</inkml:trace>
  <inkml:trace contextRef="#ctx0" brushRef="#br0" timeOffset="603.67">16 347 7136 0 0,'0'0'165'0'0,"0"0"22"0"0,0 0 6 0 0,0-3-28 0 0,2-3-131 0 0,4-1-38 0 0,0 1 20 0 0,-4-1 52 0 0,-2 5 62 0 0,3-1 148 0 0,10-8 244 0 0,-8 9-378 0 0,-5 2-108 0 0,1 0 0 0 0,0-1 0 0 0,-1 1 0 0 0,1 0-1 0 0,0-1 1 0 0,-1 1 0 0 0,1 0 0 0 0,-1-1 0 0 0,1 1 0 0 0,-1-1-1 0 0,1 1 1 0 0,-1-1 0 0 0,1 1 0 0 0,-1-1 0 0 0,1 1 0 0 0,-1-1-1 0 0,0 0 1 0 0,1 1 0 0 0,-1-1 0 0 0,0 1 0 0 0,1-1 0 0 0,-1 0-36 0 0,2-4 137 0 0,-1 3-80 0 0,1 1 0 0 0,-1-1 1 0 0,0 1-1 0 0,1-1 0 0 0,-1 1 0 0 0,0-1 1 0 0,1 1-1 0 0,0 0 0 0 0,-1 0 1 0 0,1 0-1 0 0,0 0 0 0 0,0 0 0 0 0,-1 0 1 0 0,3 0-58 0 0,16-6 466 0 0,-7 3-213 0 0,-4 2-120 0 0,-2 0-43 0 0,14-9 218 0 0,5 6-42 0 0,-10-1-86 0 0,-13 5-137 0 0,0 0 0 0 0,1 0 0 0 0,-1 0 0 0 0,0 0-1 0 0,1 0 1 0 0,-1 1 0 0 0,1-1 0 0 0,1 1-43 0 0,9 0 218 0 0,-1-1-51 0 0,-6 1-74 0 0,1-1 0 0 0,0 1 0 0 0,-1 1 0 0 0,1 0 0 0 0,-1 0 0 0 0,2 1-93 0 0,10 3 198 0 0,2 2-56 0 0,-1 1-66 0 0,-4 0-74 0 0,6 6 40 0 0,-14-9-40 0 0,-1 0 0 0 0,1 0 1 0 0,-1 1-1 0 0,0 0 1 0 0,0 1-3 0 0,-4-4 7 0 0,0 1 1 0 0,0 0-1 0 0,0 0 1 0 0,-1 0-1 0 0,1 0 1 0 0,-1 2-8 0 0,11 15 33 0 0,-4-1 16 0 0,-7-12-9 0 0,0 0 0 0 0,-1 0 0 0 0,0 0 0 0 0,-1 0 1 0 0,0 5-41 0 0,-1 6 83 0 0,-6-1-2 0 0,2-7-29 0 0,-3 13 92 0 0,5-18-102 0 0,0 0 0 0 0,0 0 0 0 0,-1 1 0 0 0,0-2-1 0 0,0 2-41 0 0,-1 0 49 0 0,-6 11 56 0 0,-12 16 114 0 0,19-29-174 0 0,0-1 1 0 0,0 0-1 0 0,0 0 0 0 0,-1 0 1 0 0,1 0-1 0 0,-3 1-45 0 0,-4 3 50 0 0,-5 3 7 0 0,-1-2 36 0 0,-15 13 39 0 0,0-1-73 0 0,12-11 3 0 0,9-5-44 0 0,0-2 22 0 0,1-1-17 0 0,-16 9 45 0 0,25-11-66 0 0,1 1 0 0 0,-1-1 0 0 0,1 0 0 0 0,-1 0 0 0 0,1 0 0 0 0,-1 1 0 0 0,1-1 0 0 0,-1 0 0 0 0,1 0 0 0 0,-1 0 0 0 0,1 0 0 0 0,-1 0 0 0 0,1 0 0 0 0,-1 0 0 0 0,1 0 0 0 0,-1 0 0 0 0,1 0 0 0 0,-1 0 0 0 0,1 0 1 0 0,-1 0-1 0 0,1-1 0 0 0,-1 1 0 0 0,1 0 0 0 0,-1 0 0 0 0,1-1 0 0 0,-1 1-2 0 0,1 0 1 0 0,0 0 0 0 0,0-1 0 0 0,-1 1 0 0 0,1 0 0 0 0,0-1 0 0 0,-1 1 0 0 0,1 0 0 0 0,0-1 0 0 0,0 1 0 0 0,0 0 0 0 0,-1-1 0 0 0,1 1 0 0 0,0-1 1 0 0,0 1-1 0 0,0 0 0 0 0,0-1 0 0 0,0 1 0 0 0,0-1 0 0 0,0 1 0 0 0,0 0 0 0 0,0-1 0 0 0,0 1 0 0 0,0-1 0 0 0,0 1 0 0 0,0-1 0 0 0,0 1 0 0 0,0 0 0 0 0,0-1 0 0 0,0 1 0 0 0,0 0 0 0 0,1-1 0 0 0,-1 1 0 0 0,0-1 0 0 0,0 1 1 0 0,1 0-1 0 0,-1-1 0 0 0,0 1 0 0 0,0 0 0 0 0,1-1 0 0 0,-1 1 0 0 0,0 0-1 0 0,18-11 40 0 0,-9 6-49 0 0,-3-7 9 0 0,-5 11 0 0 0,-1 0 0 0 0,0 0 0 0 0,1 0 0 0 0,-1 0 0 0 0,1 0 0 0 0,0 0 0 0 0,-1 0 0 0 0,1 0 0 0 0,0 1 0 0 0,-1-1 0 0 0,1 0 0 0 0,0 0 0 0 0,0 0 0 0 0,0 1 0 0 0,0-1 0 0 0,0 0 1 0 0,34-11-2 0 0,-25 8 1 0 0,-7 3 0 0 0,0 1 0 0 0,0-1 0 0 0,1 0 0 0 0,-1 1 0 0 0,0 0 0 0 0,1 0 0 0 0,-1 0 0 0 0,1 0 1 0 0,13-2-2 0 0,-2-3 1 0 0,-11 3 0 0 0,-1 1 0 0 0,0 0 0 0 0,1 0 0 0 0,-1 0 0 0 0,1 0 0 0 0,-1 1 0 0 0,1-1 0 0 0,-1 1 0 0 0,1 0 1 0 0,11 0-2 0 0,-7-1-2 0 0,0 1 0 0 0,0 1 0 0 0,-1-1 0 0 0,1 1-1 0 0,1 1 4 0 0,23 8-63 0 0,-1-5 35 0 0,1 6-20 0 0,-14-7 37 0 0,-11-2 11 0 0,1-1-1 0 0,-1 2 1 0 0,1-1 0 0 0,-1 1 0 0 0,1 0 0 0 0,8 5-1 0 0,29 16-52 0 0,-24-12 42 0 0,-17-10 11 0 0,0 1 0 0 0,0-1 0 0 0,0 1 0 0 0,0-1 0 0 0,0 1 1 0 0,0 1-1 0 0,4 4 0 0 0,-4-5 0 0 0,-1 0 0 0 0,0 0 0 0 0,0 1 0 0 0,0-1 0 0 0,0 1 0 0 0,-1 0 0 0 0,4 9 0 0 0,0-8 3 0 0,-5-5-1 0 0,-1 0 0 0 0,1 0 1 0 0,-1 1-1 0 0,0-1 0 0 0,1 0 0 0 0,-1 0 1 0 0,1 1-1 0 0,-1-1 0 0 0,0 0 1 0 0,1 1-1 0 0,-1-1 0 0 0,0 1 0 0 0,0-1 1 0 0,1 0-1 0 0,-1 1 0 0 0,0-1 0 0 0,0 1 1 0 0,1-1-1 0 0,-1 1 0 0 0,0-1 1 0 0,0 1-1 0 0,0-1 0 0 0,0 1 0 0 0,0-1 1 0 0,0 1-1 0 0,0-1 0 0 0,0 1 0 0 0,0-1 1 0 0,0 1-1 0 0,0-1 0 0 0,0 1 1 0 0,0 0-3 0 0,0 5 38 0 0,0-4-26 0 0,0-1 1 0 0,1 1-1 0 0,-1 0 1 0 0,0-1-1 0 0,-1 1 1 0 0,1 0-1 0 0,0-1 1 0 0,0 1-1 0 0,-1-1 1 0 0,1 1-1 0 0,-1 0 1 0 0,0 1-13 0 0,-9 2 110 0 0,8-3-76 0 0,1 0-1 0 0,-1 0 1 0 0,1 0-1 0 0,0 1 1 0 0,0-1-1 0 0,0 1 1 0 0,0-1-1 0 0,0 1-33 0 0,-5 11 164 0 0,2-7-19 0 0,-10-2 54 0 0,11-3-161 0 0,0 1 1 0 0,-1-1-1 0 0,1 1 0 0 0,0 0 1 0 0,1 0-1 0 0,-3 2-38 0 0,2-2 34 0 0,0 0 0 0 0,1 0 0 0 0,-1 0 0 0 0,-1 0 0 0 0,1-1-1 0 0,-3 2-33 0 0,-9 3 106 0 0,-4-1-75 0 0,8-3-18 0 0,-14 5 44 0 0,-5-1-31 0 0,4-1 11 0 0,22-5-35 0 0,-8 2 3 0 0,-1 0 0 0 0,0 0 0 0 0,0-2 0 0 0,-8 1-5 0 0,2-2 26 0 0,12-1-19 0 0,-1 1 0 0 0,1 1 0 0 0,0-1 0 0 0,-1 1-1 0 0,-2 1-6 0 0,-7 2 1 0 0,11-2 8 0 0,-1 0 0 0 0,1 0-1 0 0,-1-1 1 0 0,0 0 0 0 0,1 0 0 0 0,-1-1-9 0 0,-7 0-33 0 0,-6 0 31 0 0,-7 0 22 0 0,9 0-40 0 0,3 0-45 0 0,0 0-64 0 0,3 0-39 0 0,0 0-68 0 0,1 0-78 0 0,0 0-90 0 0,9 0 224 0 0,1 0-33 0 0,1 0-69 0 0,0 0 94 0 0,0 0-35 0 0,0 0-40 0 0,0 0-37 0 0,0 0-398 0 0,0 0 100 0 0,0 0-50 0 0,0 0-757 0 0,0 0-594 0 0,0 0-1130 0 0</inkml:trace>
  <inkml:trace contextRef="#ctx0" brushRef="#br0" timeOffset="1177.92">1026 773 8520 0 0,'0'0'190'0'0,"0"0"28"0"0,3 0 11 0 0,6 0-314 0 0,0 0 39 0 0,0 0 39 0 0,1 0 34 0 0,8 0 120 0 0,1 0 104 0 0,6 0 194 0 0,-4 0-3 0 0,27 0 652 0 0,-33 0-787 0 0,0 0-33 0 0,-2 0-67 0 0,0 0-42 0 0,0 0-51 0 0,-1 0-60 0 0,0-2 146 0 0,1-5 50 0 0,-1 2-3 0 0,-4 3-34 0 0,-5 2 65 0 0,-3 0-207 0 0,2 0-40 0 0,12-2-19 0 0,-1-9 9 0 0,-8 7 100 0 0,1 4-70 0 0,-2-1-14 0 0,-3-4 0 0 0,0 0 9 0 0,3-1 61 0 0,6-4-33 0 0,-7 7-8 0 0,-3 0-2 0 0,0-20 0 0 0,0-14-51 0 0,0 29 14 0 0,-2-9 19 0 0,2 16-43 0 0,0 1-1 0 0,-1-1 0 0 0,1 1 1 0 0,0-1-1 0 0,-1 1 0 0 0,1 0 1 0 0,-1-1-1 0 0,1 1 0 0 0,-1-1 0 0 0,1 1 1 0 0,-1 0-1 0 0,1-1 0 0 0,-1 1 1 0 0,1 0-1 0 0,-1 0 0 0 0,1 0 1 0 0,-1-1-1 0 0,0 1 0 0 0,1 0 0 0 0,-1 0 1 0 0,1 0-1 0 0,-1 0 0 0 0,0 0 1 0 0,1 0-1 0 0,-1 0 0 0 0,0 0-2 0 0,0 0 1 0 0,0 0 0 0 0,1 1 0 0 0,-1-1 0 0 0,0-1 0 0 0,0 1 0 0 0,0 0 0 0 0,0 0 0 0 0,0 0 0 0 0,1 0 0 0 0,-1-1 0 0 0,0 1 0 0 0,0 0 0 0 0,0-1 0 0 0,0 1-1 0 0,-4-11 10 0 0,3 10-1 0 0,0 1 0 0 0,0-1-1 0 0,1 1 1 0 0,-1 0 0 0 0,0-1-1 0 0,0 1 1 0 0,0 0 0 0 0,1 0-1 0 0,-1 0 1 0 0,0 0 0 0 0,-1 0-9 0 0,-1 1 22 0 0,-1 1 42 0 0,2 1-46 0 0,1-1-7 0 0,-5 1 14 0 0,-10 5 38 0 0,1 5-52 0 0,15-12-10 0 0,0 1 0 0 0,-1-1-1 0 0,1 0 1 0 0,0 0 0 0 0,-1 0 0 0 0,1 1 0 0 0,-1-1-1 0 0,1-1 1 0 0,-1 1 0 0 0,1 0 0 0 0,-1 0 0 0 0,0-1 0 0 0,1 1-1 0 0,-1-1 1 0 0,0 1 0 0 0,1-1 0 0 0,-1 1 0 0 0,0-1 0 0 0,0 0-1 0 0,1 0 5 0 0,0 0 1 0 0,0 0-1 0 0,0 0 1 0 0,0 1-1 0 0,0-1 1 0 0,0 0-1 0 0,0 1 1 0 0,0-1 0 0 0,0 0-1 0 0,1 1 1 0 0,-1-1-1 0 0,0 1 1 0 0,0-1-1 0 0,0 1 1 0 0,1 0 0 0 0,-1-1-1 0 0,0 1 1 0 0,1 0-1 0 0,-1 0 1 0 0,0-1-1 0 0,1 1 1 0 0,-1 0 0 0 0,1 0-1 0 0,-1 0 1 0 0,1 0-1 0 0,0 0 1 0 0,-1 0-6 0 0,-10 14 58 0 0,-1-5-3 0 0,-2-2 46 0 0,11-7-74 0 0,0 1-1 0 0,1-1 1 0 0,-1 1 0 0 0,0 0 0 0 0,1 0-1 0 0,-1 0 1 0 0,1 0 0 0 0,-1 0 0 0 0,1 1-1 0 0,0-1 1 0 0,0 1 0 0 0,0-1 0 0 0,0 2-27 0 0,-1 1 41 0 0,3-5-33 0 0,0 1 0 0 0,0 0-1 0 0,-1-1 1 0 0,1 1 0 0 0,0-1-1 0 0,-1 1 1 0 0,1 0 0 0 0,0-1-1 0 0,-1 1 1 0 0,1-1 0 0 0,-1 1-1 0 0,1-1 1 0 0,-1 1 0 0 0,1-1-1 0 0,-1 1 1 0 0,0-1 0 0 0,1 0-1 0 0,-1 1 1 0 0,1-1 0 0 0,-1 0-1 0 0,0 0 1 0 0,0 1-8 0 0,-4 1 19 0 0,1 1-3 0 0,0-1 1 0 0,0 1-1 0 0,1 0 0 0 0,-1 0 1 0 0,1 0-1 0 0,-1 1 1 0 0,0 0-17 0 0,-8 14 76 0 0,11-16-59 0 0,0-1 0 0 0,1 1-1 0 0,-1-1 1 0 0,1 1 0 0 0,-1 0-1 0 0,1-1 1 0 0,0 1 0 0 0,-1 0-1 0 0,1 1-16 0 0,0 12 133 0 0,0 29 424 0 0,0-25-386 0 0,4-4-72 0 0,5-1 72 0 0,16 11 217 0 0,-16-15-263 0 0,-8-9-114 0 0,1 0 0 0 0,-1 1 0 0 0,0-1 0 0 0,0 0-1 0 0,1 0 1 0 0,-1 0 0 0 0,0 0 0 0 0,1 0 0 0 0,-1 0 0 0 0,1 0 0 0 0,0-1 0 0 0,-1 1-1 0 0,1-1 1 0 0,-1 1 0 0 0,1-1 0 0 0,0 1 0 0 0,0-1 0 0 0,-1 0 0 0 0,1 0-1 0 0,0 0-10 0 0,14 2 84 0 0,-1 4-26 0 0,1 0 4 0 0,3-4 30 0 0,-10-1-51 0 0,12-1 37 0 0,-4-3 11 0 0,-9 0-63 0 0,-2 1 5 0 0,0 0-1 0 0,0 0 1 0 0,0 0-1 0 0,1 1 1 0 0,-1 0 0 0 0,1 1-1 0 0,4-1-30 0 0,-8 2 6 0 0,-1-1-1 0 0,0 0 0 0 0,1 0 1 0 0,-1-1-1 0 0,0 1 0 0 0,1 0 1 0 0,-1-1-1 0 0,1 0 0 0 0,-1 1 1 0 0,0-1-1 0 0,0 0 0 0 0,0 0 1 0 0,1 0-1 0 0,-1 0 0 0 0,0-1 1 0 0,0 1-1 0 0,0-1 0 0 0,-1 1 1 0 0,2-1-6 0 0,-2 0-2 0 0,12-8-61 0 0,-11 9 50 0 0,0 0-1 0 0,-1 1 1 0 0,1-1 0 0 0,0 1 0 0 0,0-1-1 0 0,-1 1 1 0 0,1 0 0 0 0,0 0 0 0 0,0 0-1 0 0,0 0 14 0 0,4 0-3 0 0,-2 0-40 0 0,-1-1-34 0 0,0 1-50 0 0,0-1-23 0 0,0 1-49 0 0,-1-1-55 0 0,1 0-60 0 0,-1 0 0 0 0,0 0-50 0 0,1 0-54 0 0,-1-1-58 0 0,0 1-62 0 0,0-1-65 0 0,1 0-70 0 0,-1 0-72 0 0,4-4-1521 0 0,4-4-1289 0 0</inkml:trace>
  <inkml:trace contextRef="#ctx0" brushRef="#br0" timeOffset="4205.76">1625 0 6536 0 0,'-2'3'141'0'0,"-9"10"23"0"0,6 0 13 0 0,-5-8-19 0 0,3 6-124 0 0,7-10-34 0 0,-1 0-1 0 0,1 0 1 0 0,-1 1 0 0 0,1-1 0 0 0,-1 0 0 0 0,1-1 0 0 0,-1 1 0 0 0,0 0 0 0 0,1 0-1 0 0,-1 0 1 0 0,0 0 0 0 0,0 0 0 0 0,0-1 0 0 0,0 1 0 0 0,0 0 0 0 0,0-1 0 0 0,-4 3 3 0 0,-3 2-8 0 0,5 1 33 0 0,1-1 4 0 0,-5 2 92 0 0,-1-2 67 0 0,-4 1 165 0 0,7 7 27 0 0,-7 2-44 0 0,-2 2-66 0 0,9-4-63 0 0,-6-8-8 0 0,6 6-16 0 0,-6-6-56 0 0,6 8-30 0 0,-5 0-4 0 0,7-7-16 0 0,0 7-64 0 0,-10 3-16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50.01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443 174 7200 0 0,'0'0'165'0'0,"0"0"22"0"0,0 0 6 0 0,0-2-28 0 0,0 1-162 0 0,0 0-1 0 0,0 1 0 0 0,0-1 0 0 0,0 0 1 0 0,1 0-1 0 0,-1 1 0 0 0,0-1 0 0 0,0 0 0 0 0,0 1 1 0 0,0-1-1 0 0,1 1 0 0 0,-1-1 0 0 0,0 0 1 0 0,1 1-1 0 0,-1-1-2 0 0,7-4 62 0 0,-3 2 114 0 0,-2-5 124 0 0,1 3 284 0 0,7-5 22 0 0,-7 7-6 0 0,-3 0-34 0 0,0-1-382 0 0,0-2 131 0 0,-1-5 574 0 0,-1 8-602 0 0,0 0-59 0 0,-2 2-85 0 0,0 0-111 0 0,4 1-25 0 0,0 0 0 0 0,0 0 0 0 0,0 0 0 0 0,-1 1 0 0 0,1-1 0 0 0,0 0 0 0 0,0 0 0 0 0,0 0 0 0 0,0 0 0 0 0,0 0 0 0 0,0 0 0 0 0,0 0 0 0 0,0 0 1 0 0,0 0-1 0 0,0 0 0 0 0,-1 0 0 0 0,1 0 0 0 0,0-1 0 0 0,0 1 0 0 0,0 0 0 0 0,0 0 0 0 0,0 0 0 0 0,0 0 0 0 0,0 0 0 0 0,0 0 0 0 0,0 0 0 0 0,0 0 0 0 0,0 0 0 0 0,-1 0 1 0 0,1 0-1 0 0,0 0 0 0 0,0 0 0 0 0,0 0 0 0 0,0 0 0 0 0,0 0 0 0 0,0 0 0 0 0,0-1 0 0 0,0 1 0 0 0,0 0 0 0 0,0 0 0 0 0,0 0 0 0 0,0 0 0 0 0,0 0 0 0 0,0 0 0 0 0,0 0 1 0 0,0 0-1 0 0,0 0 0 0 0,0 0 0 0 0,0-1 0 0 0,0 1 0 0 0,0 0 0 0 0,0 0 0 0 0,0 0 0 0 0,0 0 0 0 0,0 0 0 0 0,0 0 0 0 0,0 0-7 0 0,0-27 778 0 0,-2 22-429 0 0,-1 3-289 0 0,0-2 49 0 0,-5-4 214 0 0,-16-15 652 0 0,19 18-805 0 0,0 0-37 0 0,-7-3 75 0 0,-3 4 47 0 0,-22 3 299 0 0,22 1-383 0 0,11 0-127 0 0,0 0 0 0 0,0 1 0 0 0,0 0 0 0 0,-1 0 0 0 0,1 0-1 0 0,0 0 1 0 0,0 0 0 0 0,-2 2-44 0 0,-18 6 261 0 0,13-4-166 0 0,-1 2-35 0 0,-4 4-23 0 0,-8 7-26 0 0,-2 2-14 0 0,21-17 7 0 0,1 1-1 0 0,-1 0 1 0 0,1 0-1 0 0,0 0 0 0 0,0 0 1 0 0,1 1-1 0 0,-1 0 0 0 0,1 0 1 0 0,-1 1-4 0 0,-9 13 36 0 0,-10 10-9 0 0,12-8 26 0 0,-10 8-40 0 0,15-9-9 0 0,4-9 4 0 0,0-3 9 0 0,-1 0 1 0 0,-1-1-1 0 0,-2 7-17 0 0,-5 10 19 0 0,-21 86 125 0 0,31-107-138 0 0,0 1 0 0 0,1 0 0 0 0,-1-1 0 0 0,1 1-1 0 0,-1-1 1 0 0,1 1 0 0 0,0 0 0 0 0,0-1 0 0 0,1 2-6 0 0,0 8 0 0 0,-1-9 1 0 0,0-1-1 0 0,0 1 0 0 0,1-1 0 0 0,-1 1 0 0 0,1-1 0 0 0,0 1 0 0 0,0-1 0 0 0,1 0 0 0 0,-1 1 0 0 0,5 11 11 0 0,-1 11 37 0 0,6-5-25 0 0,-8-8-2 0 0,-3-10-19 0 0,1-1 1 0 0,-1 0-1 0 0,1 0 0 0 0,-1 1 1 0 0,1-1-1 0 0,0 0 0 0 0,0 0 1 0 0,0 0-1 0 0,1 0 0 0 0,-1 0 0 0 0,0 0 1 0 0,1 0-1 0 0,-1 0 0 0 0,1 0-2 0 0,9 10 6 0 0,-8-8-1 0 0,0-1 1 0 0,0 1 0 0 0,0-1 0 0 0,1 0 0 0 0,-1 0 0 0 0,1 0 0 0 0,-1-1 0 0 0,1 1 0 0 0,0-1-1 0 0,1 1-5 0 0,21 2 11 0 0,-5 5 32 0 0,6-4-22 0 0,-10 1 15 0 0,-15-6-35 0 0,0 0-1 0 0,0 0 1 0 0,1 0 0 0 0,-1 0 0 0 0,0 0 0 0 0,1-1 0 0 0,-1 1 0 0 0,1-1 0 0 0,-1 0 0 0 0,1 1-1 0 0,-1-1 1 0 0,1 0 0 0 0,-1 0 0 0 0,1-1 0 0 0,-1 1 0 0 0,1-1 0 0 0,-1 1 0 0 0,0-1 0 0 0,1 0-1 0 0,0 0 0 0 0,-1 0 0 0 0,6-1 0 0 0,0-1 0 0 0,0 1 0 0 0,0 0 0 0 0,0 1 0 0 0,8-1 0 0 0,4 0-42 0 0,-5-4-60 0 0,0 1-42 0 0,-8 3 33 0 0,4 0 10 0 0,5-2-59 0 0,-11 3 64 0 0,0-1-39 0 0,0 1-15 0 0,-1-1-42 0 0,-1 0-47 0 0,1 0-55 0 0,0-1-144 0 0,-1 1-86 0 0,0-1-189 0 0,1 1-84 0 0,-1 0-67 0 0,1 0-45 0 0,7 0-1266 0 0,7 2-1230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50.43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144 16 6992 0 0,'0'0'157'0'0,"0"0"23"0"0,0 0 12 0 0,-3 0-27 0 0,-10 3-131 0 0,8 0 19 0 0,-1 3 88 0 0,0-1 36 0 0,-4 5 309 0 0,8-8-293 0 0,-1 2 103 0 0,-1 0-42 0 0,2-1-37 0 0,-1 1-32 0 0,-1 3 102 0 0,1-1-81 0 0,-6 9 175 0 0,3-8-179 0 0,0 0 36 0 0,1 0-34 0 0,-4 8 116 0 0,3 1-92 0 0,0 0-68 0 0,-7 18 82 0 0,7-19-102 0 0,0 4-25 0 0,3-9-47 0 0,1-6-15 0 0,1 0 0 0 0,1 0 0 0 0,-1 0 0 0 0,1 0 1 0 0,-1 4-54 0 0,2 16 185 0 0,0-12-105 0 0,-1-4 9 0 0,0 6 35 0 0,0 9 55 0 0,0-14-91 0 0,0 2 44 0 0,3 3 31 0 0,2-4-71 0 0,0-2-49 0 0,-3-3-23 0 0,-1-5-15 0 0,-1 1-1 0 0,0 0 0 0 0,0-1 1 0 0,1 1-1 0 0,-1 0 0 0 0,0-1 1 0 0,1 1-1 0 0,-1-1 1 0 0,1 1-1 0 0,-1-1 0 0 0,1 1 1 0 0,-1-1-1 0 0,1 1 0 0 0,-1-1 1 0 0,1 1-1 0 0,-1-1 0 0 0,1 0 1 0 0,0 1-1 0 0,-1-1 0 0 0,1 0 1 0 0,0 1-1 0 0,0-1-4 0 0,3 2 18 0 0,12 11 51 0 0,-14-11-57 0 0,-1-1-9 0 0,-1 0 0 0 0,1 0 0 0 0,0 0 1 0 0,-1 0-1 0 0,1 0 0 0 0,0-1 1 0 0,0 1-1 0 0,0 0 0 0 0,0-1 0 0 0,0 1 1 0 0,0 0-1 0 0,0-1 0 0 0,0 1 0 0 0,0-1 1 0 0,0 0-1 0 0,0 1 0 0 0,0-1 1 0 0,0 0-1 0 0,0 0 0 0 0,0 1 0 0 0,0-1 1 0 0,0 0-1 0 0,0 0 0 0 0,0 0 0 0 0,0 0 1 0 0,1 0-1 0 0,-1-1 0 0 0,0 1 1 0 0,1 0-4 0 0,6-5 33 0 0,2-1 45 0 0,3 3 52 0 0,-11 3-112 0 0,0 0 1 0 0,-1 0-1 0 0,1 0 1 0 0,0-1-1 0 0,-1 1 1 0 0,1 0-1 0 0,-1-1 0 0 0,1 0 1 0 0,0 1-1 0 0,-1-1 1 0 0,1 0-1 0 0,-1 0 1 0 0,0 0-1 0 0,1 0-18 0 0,6-4 85 0 0,2 0 31 0 0,-7 5-94 0 0,-1-1-1 0 0,0-1 1 0 0,0 1 0 0 0,1 0-1 0 0,-1 0 1 0 0,0-1-1 0 0,0 0 1 0 0,0 1-1 0 0,-1-1-21 0 0,7-6 64 0 0,-4 3-16 0 0,1 1 1 0 0,0-1-1 0 0,0 1 1 0 0,3-2-49 0 0,-1 2 32 0 0,8-8 60 0 0,-6-3 8 0 0,20-19 84 0 0,-13 5-111 0 0,-13 23-64 0 0,-1-1 0 0 0,1 1-1 0 0,-1-1 1 0 0,0 1 0 0 0,-1-1 0 0 0,0 1 0 0 0,0-1 0 0 0,0 0-1 0 0,-1 0 1 0 0,0 0 0 0 0,0-2-9 0 0,0 0 15 0 0,1 7-12 0 0,-1-1 1 0 0,0 0-1 0 0,0 0 1 0 0,0 0-1 0 0,0 0 1 0 0,0 0-1 0 0,-1 0 1 0 0,1 0-1 0 0,-1 0 1 0 0,0 0 0 0 0,0-1-4 0 0,-9-14 0 0 0,6 5-1 0 0,0-3-20 0 0,-7 0-36 0 0,3 9 20 0 0,-6-8-30 0 0,7 6-9 0 0,3-2-90 0 0,3 10 143 0 0,1 0 1 0 0,0-1 0 0 0,-1 1 0 0 0,1 0 0 0 0,-1 0 0 0 0,1 0-1 0 0,-1 0 1 0 0,0 0 0 0 0,1 0 0 0 0,-1 0 0 0 0,0 0 0 0 0,0 1-1 0 0,0-1 1 0 0,0 0 0 0 0,0 0 0 0 0,1 1 0 0 0,-1-1 0 0 0,-1 0 22 0 0,-1-1-30 0 0,0 1-64 0 0,0 0-60 0 0,1 0-58 0 0,-1-1-98 0 0,0 1-65 0 0,1 0-60 0 0,0 0-52 0 0,0 0-49 0 0,0-1-41 0 0,-2-1-680 0 0,2 1-551 0 0,1 1-1021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51.01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0 158 8952 0 0,'0'0'200'0'0,"0"0"33"0"0,0 0 15 0 0,3 0-36 0 0,1 1-179 0 0,5 1-23 0 0,0 5 6 0 0,-5-3 44 0 0,-4-4-60 0 0,2 1 197 0 0,0 0-43 0 0,1 0 49 0 0,1 0-89 0 0,1-2-35 0 0,-3 0-28 0 0,-1 1 36 0 0,18 0 551 0 0,0 0-108 0 0,-2 0-105 0 0,33 0 638 0 0,-29 0-560 0 0,-10-1-355 0 0,2-6 7 0 0,-1 1 1 0 0,-1 4-5 0 0,2 2 75 0 0,22 0 493 0 0,-20 0-437 0 0,0-2-141 0 0,-1-9-57 0 0,-8 7-9 0 0,-1 4-46 0 0,0-1-14 0 0,0-9-4 0 0,6 4 1 0 0,-11 6-9 0 0,1-1 0 0 0,-1 0 1 0 0,0 0-1 0 0,1 0 1 0 0,-1 1-1 0 0,0-1 1 0 0,0 0-1 0 0,1 0 0 0 0,-1 0 1 0 0,0 0-1 0 0,0 0 1 0 0,0 1-1 0 0,0-1 1 0 0,0-1-4 0 0,0-6 6 0 0,0-21 147 0 0,0 21-138 0 0,0 8-14 0 0,0 0 0 0 0,0 0-1 0 0,0 0 1 0 0,0 0 0 0 0,0 0 0 0 0,0 0-1 0 0,0 0 1 0 0,0 0 0 0 0,0 0 0 0 0,0 0-1 0 0,0-1 1 0 0,0 1 0 0 0,0 0 0 0 0,0 0-1 0 0,0 0 1 0 0,0 0 0 0 0,0 0 0 0 0,0 0-1 0 0,0 0 1 0 0,0 0 0 0 0,0 0 0 0 0,0 0-1 0 0,-1-1 1 0 0,1 1 0 0 0,0 0 0 0 0,0 0-1 0 0,0 0 1 0 0,0 0 0 0 0,0 0 0 0 0,0 0-1 0 0,0 0 1 0 0,0 0 0 0 0,0 0 0 0 0,0 0-1 0 0,0 0 1 0 0,0 0 0 0 0,0 0 0 0 0,0 0-1 0 0,-1 0 1 0 0,1 0 0 0 0,0 0 0 0 0,0 0-1 0 0,0 0 1 0 0,0 0 0 0 0,0 0 0 0 0,0 0-1 0 0,0 0 1 0 0,0 0 0 0 0,0 0 0 0 0,0 0-1 0 0,-1 0 1 0 0,1 0 0 0 0,0 0 0 0 0,0 0-1 0 0,0 0 1 0 0,0 0 0 0 0,0 0-1 0 0,-2 1 6 0 0,-2-2-3 0 0,-6-15 9 0 0,-3 0 31 0 0,9 12-37 0 0,-1 0-3 0 0,-18-6 9 0 0,8-1 31 0 0,-1 9-33 0 0,5 2-7 0 0,-10 0 48 0 0,6 0-41 0 0,-1 2-10 0 0,7 3 1 0 0,8-4 0 0 0,-1 0 0 0 0,1 0 0 0 0,-1 0 0 0 0,1 0 0 0 0,-1 0 0 0 0,1-1 0 0 0,-1 1 0 0 0,1-1 0 0 0,-1 1 0 0 0,0-1 0 0 0,-1 0-1 0 0,-2 3 48 0 0,-1 3-39 0 0,-19 18 90 0 0,24-22-89 0 0,-1-1 1 0 0,1 1 0 0 0,0 0-1 0 0,-1 0 1 0 0,1 0-1 0 0,0 0 1 0 0,0 0 0 0 0,0 0-1 0 0,0 0 1 0 0,1 0 0 0 0,-1 1-1 0 0,1-1 1 0 0,-1 0-1 0 0,1 1-10 0 0,0-3 5 0 0,0 1 0 0 0,0 0-1 0 0,0-1 1 0 0,0 1 0 0 0,0 0-1 0 0,0-1 1 0 0,0 1-1 0 0,-1 0 1 0 0,1-1 0 0 0,0 1-1 0 0,0 0 1 0 0,0-1-1 0 0,-1 1 1 0 0,1-1 0 0 0,0 1-1 0 0,-1 0 1 0 0,1-1-1 0 0,-1 1 1 0 0,1-1 0 0 0,-1 1-1 0 0,1-1 1 0 0,-1 1-1 0 0,1-1 1 0 0,-1 1 0 0 0,1-1-1 0 0,-1 0-4 0 0,0 1 5 0 0,1-1-1 0 0,-1 0 0 0 0,1 1 0 0 0,-1-1 1 0 0,1 1-1 0 0,-1-1 0 0 0,1 1 1 0 0,-1-1-1 0 0,1 1 0 0 0,0-1 1 0 0,-1 1-1 0 0,1 0 0 0 0,0-1 1 0 0,-1 1-1 0 0,1 0 0 0 0,0-1 1 0 0,0 1-1 0 0,-1-1 0 0 0,1 1 1 0 0,0 0-1 0 0,0 0 0 0 0,0-1 1 0 0,0 1-1 0 0,0 0 0 0 0,0-1 0 0 0,0 1-4 0 0,0 31 180 0 0,0-2 41 0 0,0 1 54 0 0,0 2 67 0 0,0-32-340 0 0,0-1 0 0 0,0 1 0 0 0,0-1 0 0 0,0 1 0 0 0,0-1 0 0 0,0 1 0 0 0,0-1 0 0 0,0 1 0 0 0,0-1 0 0 0,0 1 0 0 0,0-1 0 0 0,0 1 0 0 0,0-1 0 0 0,0 1 0 0 0,1-1-1 0 0,-1 1 1 0 0,0-1 0 0 0,0 1 0 0 0,0-1 0 0 0,1 0 0 0 0,-1 1 0 0 0,0-1 0 0 0,1 1 0 0 0,-1-1 0 0 0,0 0 0 0 0,1 1 0 0 0,-1-1 0 0 0,1 0 0 0 0,-1 0 0 0 0,0 1 0 0 0,1-1 0 0 0,0 0-2 0 0,5 5 14 0 0,0 8 49 0 0,4 0 49 0 0,-7-11-19 0 0,0 0-34 0 0,4-1-2 0 0,-2-1-12 0 0,8 9 43 0 0,0 2-42 0 0,9 1 19 0 0,-14-7-34 0 0,-7-4-28 0 0,1 0-1 0 0,-1 0 1 0 0,0-1-1 0 0,1 1 0 0 0,-1 0 1 0 0,1-1-1 0 0,0 1 1 0 0,-1 0-1 0 0,1-1 1 0 0,-1 0-1 0 0,1 1 1 0 0,0-1-1 0 0,-1 0 0 0 0,1 0-2 0 0,10-1 6 0 0,14 2 58 0 0,-16 2-62 0 0,-4 1-2 0 0,-5-3 0 0 0,0 0 0 0 0,-1-1 0 0 0,1 1 0 0 0,0-1 0 0 0,0 1 0 0 0,0-1 0 0 0,-1 1 0 0 0,1-1 0 0 0,0 1 0 0 0,0-1 0 0 0,0 1 0 0 0,0-1 0 0 0,0 0 0 0 0,0 0 0 0 0,0 0 0 0 0,0 1 0 0 0,0-1 0 0 0,0 0 0 0 0,0 0 0 0 0,0 0 0 0 0,-1 0 0 0 0,1-1 0 0 0,0 1 0 0 0,0 0 0 0 0,0 0 0 0 0,0-1 0 0 0,0 1 0 0 0,9-4-23 0 0,8-3 25 0 0,-12 6-34 0 0,0 1-27 0 0,1-1-38 0 0,0 1-48 0 0,2 0-58 0 0,-5 0 143 0 0,0 0-37 0 0,-1 0-35 0 0,1 0-36 0 0,3 0-195 0 0,-1 0-99 0 0,0 0-93 0 0,1 0-92 0 0,-2 0-89 0 0,1-1-86 0 0,-2 0-83 0 0,1 0-81 0 0,3-3-1132 0 0,2-5-1193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53.93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189 474 8984 0 0,'0'0'200'0'0,"0"-3"33"0"0,0 1-180 0 0,0-1 5 0 0,0 1 0 0 0,0-2 50 0 0,0-1 75 0 0,0 1-150 0 0,-2-2-23 0 0,-5 3 4 0 0,3 3 37 0 0,4 0-51 0 0,-2 0 106 0 0,-1-3 120 0 0,-8-7 194 0 0,10 8-177 0 0,0 0-65 0 0,0 0-55 0 0,1 0-43 0 0,0 0-26 0 0,0-3 6 0 0,1 4-1 0 0,-1 1 4 0 0,0 0-56 0 0,0 0 1 0 0,0 0-1 0 0,0 0 0 0 0,0 0 1 0 0,0 0-1 0 0,0 0 0 0 0,0 0 1 0 0,0-1-1 0 0,0 1 0 0 0,0 0 1 0 0,0 0-1 0 0,0 0 0 0 0,0 0 1 0 0,0 0-1 0 0,0 0 0 0 0,0 0 1 0 0,0 0-1 0 0,0 0 1 0 0,0 0-1 0 0,0-1 0 0 0,0 1 1 0 0,0 0-1 0 0,0 0 0 0 0,0 0 1 0 0,0 0-1 0 0,0 0 0 0 0,0 0 1 0 0,0 0-1 0 0,0 0 0 0 0,-1 0 1 0 0,1 0-1 0 0,0 0 0 0 0,0 0 1 0 0,0 0-1 0 0,0 0 0 0 0,0 0 1 0 0,0-1-1 0 0,0 1 0 0 0,0 0 1 0 0,0 0-1 0 0,0 0 0 0 0,0 0 1 0 0,-1 0-1 0 0,1 0 0 0 0,0 0 1 0 0,0 0-1 0 0,0 0 1 0 0,0 0-1 0 0,0 0 0 0 0,0 0 1 0 0,0 0-1 0 0,0 0 0 0 0,0 0 1 0 0,0 0-1 0 0,-1 0 0 0 0,1 0 1 0 0,0 1-8 0 0,-26-1 832 0 0,23 0-432 0 0,2-1-245 0 0,0 1-35 0 0,-1 0 37 0 0,-1 0-80 0 0,-2 3-19 0 0,4-3 13 0 0,-4 11 227 0 0,-6-6-34 0 0,7 2-163 0 0,3-7-98 0 0,1 1 0 0 0,0-1 1 0 0,0 0-1 0 0,0 1 0 0 0,-1-1 0 0 0,1 0 0 0 0,0 1 0 0 0,0-1 1 0 0,-1 0-1 0 0,1 1 0 0 0,0-1 0 0 0,-1 0 0 0 0,1 0 0 0 0,0 1 1 0 0,-1-1-1 0 0,1 0 0 0 0,0 0 0 0 0,-1 1 0 0 0,1-1 1 0 0,-1 0-1 0 0,1 0 0 0 0,0 0 0 0 0,-1 0 0 0 0,1 0 0 0 0,-1 0 1 0 0,1 0-1 0 0,0 0 0 0 0,-1 0 0 0 0,1 0 0 0 0,-1 0 1 0 0,1 0-4 0 0,-6 3 53 0 0,-2 7-32 0 0,-10 24 128 0 0,18-34-148 0 0,-6 15 48 0 0,2 2-35 0 0,-1 0 11 0 0,-1-2 41 0 0,-4 7 12 0 0,7 0-33 0 0,3-19-39 0 0,0 0 1 0 0,0 0-1 0 0,0-1 0 0 0,-1 1 1 0 0,1 0-1 0 0,-1-1 0 0 0,0 1 1 0 0,0 0-1 0 0,1-1 0 0 0,-2 1 1 0 0,1-1-1 0 0,0 1-6 0 0,-5 9 59 0 0,4 7 39 0 0,2-1-11 0 0,0 12 19 0 0,0-15-25 0 0,0-13-70 0 0,0 0 0 0 0,1-1 0 0 0,-1 1 0 0 0,0 0 0 0 0,1 0 0 0 0,-1-1 0 0 0,1 1 0 0 0,-1 0 0 0 0,1-1 0 0 0,0 1 0 0 0,0 0 0 0 0,0-1 0 0 0,0 1-11 0 0,0-1 12 0 0,0 1-1 0 0,0-1 0 0 0,0 1 0 0 0,-1 0 0 0 0,1-1 1 0 0,0 1-1 0 0,-1 0 0 0 0,1-1 0 0 0,-1 1 0 0 0,0 0 0 0 0,1 0 1 0 0,-1-1-1 0 0,0 1-11 0 0,0 0 11 0 0,0 0 1 0 0,0-1-1 0 0,1 1 1 0 0,-1 0-1 0 0,0-1 1 0 0,1 1-1 0 0,-1 0 1 0 0,1-1-1 0 0,0 1 1 0 0,-1-1-1 0 0,1 1 1 0 0,0-1-1 0 0,0 0 1 0 0,0 1-12 0 0,4 6 54 0 0,0 5 58 0 0,6-8-6 0 0,-5 6-25 0 0,-5-9-77 0 0,-1-1 1 0 0,0 0 0 0 0,1 0 0 0 0,-1 0 0 0 0,1 0-1 0 0,0 0 1 0 0,-1 0 0 0 0,1 0 0 0 0,0-1 0 0 0,0 1-1 0 0,-1 0 1 0 0,1 0 0 0 0,0 0 0 0 0,0-1 0 0 0,0 1 0 0 0,0 0-5 0 0,31 14 131 0 0,-28-13-118 0 0,0-1-1 0 0,0 0 0 0 0,1-1 0 0 0,-1 1 0 0 0,1-1 0 0 0,-1 0 0 0 0,0 0 0 0 0,1 0 0 0 0,3-1-12 0 0,8 0 50 0 0,-1 1-20 0 0,15 0 34 0 0,-15-3-51 0 0,-4-1 24 0 0,0-1-61 0 0,1-2-62 0 0,4-5-96 0 0,-6 4 56 0 0,-7 6 98 0 0,-1 1 0 0 0,1 0 0 0 0,0 0 0 0 0,0 0 0 0 0,0 0 0 0 0,2 0 28 0 0,3-1-139 0 0,-1-1-103 0 0,-3 1 70 0 0,0 0-40 0 0,0-1-46 0 0,0-1-49 0 0,6-5-489 0 0,-1-1-37 0 0,4-3-370 0 0,3-2-259 0 0</inkml:trace>
  <inkml:trace contextRef="#ctx0" brushRef="#br0" timeOffset="181.2">489 395 9184 0 0,'0'0'208'0'0,"0"0"33"0"0,0 0 14 0 0,0 2-42 0 0,0 2-177 0 0,0-1-35 0 0,0-1 0 0 0,0 0-1 0 0,0 1 1 0 0,0-1 0 0 0,0 1-1 0 0,0-1 1 0 0,1 0 0 0 0,0 0 0 0 0,0 2-1 0 0,4 4 39 0 0,-2-3 27 0 0,-1 0 33 0 0,0 2 33 0 0,-1 0 36 0 0,0 4 162 0 0,1-1-70 0 0,2-2-67 0 0,6 10 201 0 0,-5-9-178 0 0,1 1 49 0 0,-3-3-49 0 0,0 1 42 0 0,1 3-107 0 0,0 1 99 0 0,0-3 72 0 0,0 0 0 0 0,1-1 1 0 0,3 7-323 0 0,5 8 383 0 0,-11-13-192 0 0,-1 1 95 0 0,1 2 57 0 0,4-3-78 0 0,1-1-62 0 0,1-1-45 0 0,-2-3-54 0 0,-4-2 67 0 0,-1 1-77 0 0,0 0-47 0 0,-2 1-25 0 0,0-3 33 0 0,1 0-31 0 0,0-1-1 0 0,1 1 0 0 0,-1 0 1 0 0,0-1-1 0 0,0 1 1 0 0,1-1-1 0 0,-1 1 1 0 0,1-1-1 0 0,-1 0 0 0 0,1 1 1 0 0,0-1-1 0 0,0 1 1 0 0,0-1-24 0 0,2 4 58 0 0,1-2-53 0 0,-2 3 76 0 0,-2 4-27 0 0,0-8-98 0 0,0-2-95 0 0,0 1-95 0 0,0-1 66 0 0,0 0-41 0 0,0 0-42 0 0,0 0-42 0 0,0 0-36 0 0,0 0-35 0 0,0 0-236 0 0,0 0-57 0 0,0 0-776 0 0,0 0-614 0 0,0 0-1166 0 0</inkml:trace>
  <inkml:trace contextRef="#ctx0" brushRef="#br0" timeOffset="367.25">505 237 10680 0 0,'0'0'241'0'0,"0"0"38"0"0,0 0 11 0 0,-3 0-28 0 0,-7 0-142 0 0,7 0 29 0 0,3 0 38 0 0,0 0 5 0 0,3 0-87 0 0,-1 0-55 0 0,0 0-53 0 0,-1 0-53 0 0,1 0-52 0 0,-1 0-53 0 0,0 0-51 0 0,0 0-51 0 0,0 0-14 0 0,0 0-44 0 0,-1 0-41 0 0,0 0-36 0 0,1 0-118 0 0,-1 0-35 0 0,0 0-1224 0 0</inkml:trace>
  <inkml:trace contextRef="#ctx0" brushRef="#br0" timeOffset="796.07">931 647 8408 0 0,'0'0'190'0'0,"0"0"28"0"0,3 0 8 0 0,10 0-28 0 0,-1 0-197 0 0,-2 0 36 0 0,4 0 128 0 0,-4 0 155 0 0,7 0 295 0 0,-17 0-581 0 0,1 0 0 0 0,0 0 0 0 0,0 0-1 0 0,-1 0 1 0 0,1 0 0 0 0,0 0 0 0 0,-1 0 0 0 0,1 0-1 0 0,0 0 1 0 0,-1-1 0 0 0,1 1 0 0 0,0 0-1 0 0,-1 0 1 0 0,1-1 0 0 0,-1 1 0 0 0,1-1 0 0 0,-1 1-1 0 0,1 0 1 0 0,-1-1 0 0 0,1 1 0 0 0,-1-1-1 0 0,1 1 1 0 0,-1-1 0 0 0,1 1 0 0 0,-1-1 0 0 0,1 0-34 0 0,4-4 383 0 0,5 2-95 0 0,-3 4-131 0 0,-4-1-107 0 0,-1 0 0 0 0,0 0-1 0 0,0 0 1 0 0,0 0 0 0 0,0 0 0 0 0,1-1 0 0 0,-1 1 0 0 0,0-1 0 0 0,0 1 0 0 0,1-1-50 0 0,4-2 134 0 0,23-14 427 0 0,-22 8-376 0 0,-6 4-113 0 0,-2 4-55 0 0,0 1 1 0 0,1-1 0 0 0,-1 0 0 0 0,0 1-1 0 0,1-1 1 0 0,-1 1 0 0 0,0-1-1 0 0,1 0 1 0 0,-1 1 0 0 0,1-1 0 0 0,-1 1-1 0 0,1-1 1 0 0,-1 1 0 0 0,1-1 0 0 0,-1 1-1 0 0,1 0 1 0 0,0-1 0 0 0,-1 1-1 0 0,1 0 1 0 0,-1-1 0 0 0,1 1 0 0 0,0 0-18 0 0,4-3 62 0 0,2 0 16 0 0,19-11 149 0 0,-14 3-112 0 0,-7-3-2 0 0,5 9-28 0 0,-4-8-11 0 0,6-3 17 0 0,1 0-25 0 0,-9 1-67 0 0,-4-6 104 0 0,0 6-14 0 0,0 13-74 0 0,-1 0 0 0 0,1-1 0 0 0,-1 1 0 0 0,0 0 0 0 0,1-1 0 0 0,-1 1-1 0 0,0 0 1 0 0,0 0 0 0 0,-1 0 0 0 0,1-1-15 0 0,-9-15 68 0 0,10 17-61 0 0,-1-1 0 0 0,0 1 0 0 0,0 0 0 0 0,0 0 0 0 0,0 0 1 0 0,0 0-1 0 0,0 0 0 0 0,0 0 0 0 0,0 0 0 0 0,0 1 0 0 0,0-1 0 0 0,-1 0-7 0 0,-14-2 59 0 0,14 3-55 0 0,0 0 0 0 0,0 0 1 0 0,0-1-1 0 0,0 1 0 0 0,0-1 1 0 0,0 1-1 0 0,0-1 0 0 0,0 0 0 0 0,0 0 1 0 0,-1 0-5 0 0,3 1 1 0 0,-1-1 1 0 0,1 1-1 0 0,-1 0 0 0 0,0-1 1 0 0,1 1-1 0 0,-1 0 1 0 0,1 0-1 0 0,-1 0 0 0 0,0-1 1 0 0,1 1-1 0 0,-1 0 1 0 0,0 0-1 0 0,1 0 0 0 0,-1 0 1 0 0,0 0-1 0 0,1 0 1 0 0,-1 0-1 0 0,0 0 0 0 0,1 0 1 0 0,-1 0-1 0 0,1 1 1 0 0,-1-1-1 0 0,0 0 0 0 0,1 0 1 0 0,-1 1-1 0 0,1-1 1 0 0,-1 0-1 0 0,0 1 0 0 0,1-1 1 0 0,-1 0-1 0 0,1 1 1 0 0,-1-1-1 0 0,1 1 0 0 0,0-1 1 0 0,-1 1-1 0 0,1-1-1 0 0,-7 4 52 0 0,-2-5-49 0 0,6 1 6 0 0,2 0-5 0 0,-1 0 0 0 0,1 0 0 0 0,-1 1-1 0 0,1-1 1 0 0,-1 0 0 0 0,1 1 0 0 0,-1-1 0 0 0,1 1-1 0 0,0-1 1 0 0,-1 1 0 0 0,1 0 0 0 0,0-1 0 0 0,0 1-1 0 0,-1 0 1 0 0,1 0 0 0 0,0 0 0 0 0,0 0 0 0 0,0 0-1 0 0,0 0 1 0 0,0 0 0 0 0,0 1 0 0 0,0-1 0 0 0,1 0-1 0 0,-1 0 1 0 0,0 1 0 0 0,1-1 0 0 0,-1 1 0 0 0,0-1-1 0 0,1 1-3 0 0,-1 1 13 0 0,-1 0 0 0 0,0 0 0 0 0,0 0-1 0 0,0 0 1 0 0,0-1 0 0 0,-1 2-13 0 0,-6 8 13 0 0,2 0 38 0 0,5-8-29 0 0,1-1-1 0 0,-1 0 1 0 0,-1 1-1 0 0,1-1 1 0 0,0 0-1 0 0,-2 1-21 0 0,3-3 6 0 0,0 0 0 0 0,0 0 0 0 0,0 0 0 0 0,0 1 0 0 0,0-1 0 0 0,0 0 0 0 0,0 1-1 0 0,0-1 1 0 0,0 1 0 0 0,1-1 0 0 0,-1 1 0 0 0,0-1 0 0 0,1 1 0 0 0,-1-1 0 0 0,1 1 0 0 0,0 0 0 0 0,0-1 0 0 0,-1 1-1 0 0,1 0 1 0 0,0-1 0 0 0,1 2-6 0 0,-1 1 18 0 0,0 0 0 0 0,-1 0 0 0 0,1 0 0 0 0,-1 0 0 0 0,1-1 0 0 0,-1 1 0 0 0,-1 1-18 0 0,-3 6 46 0 0,-1 7 45 0 0,4 1 36 0 0,2-3-51 0 0,0 5 94 0 0,0-1 105 0 0,0-4 115 0 0,2 1 196 0 0,4-7-96 0 0,-1-2-150 0 0,-2-3-79 0 0,-1 0-77 0 0,0 0-44 0 0,1 1-92 0 0,0-1-71 0 0,2 0-49 0 0,11 11-257 0 0,4 5-139 0 0,-5-8 237 0 0,0-4 141 0 0,-8-5 93 0 0,2-1 38 0 0,-1 0-40 0 0,1-1 0 0 0,0 1 0 0 0,0-1 0 0 0,6 0-1 0 0,14-1 50 0 0,57-1 59 0 0,-49 0-124 0 0,-34 0-109 0 0,0 0 34 0 0,2 0-1 0 0,-1-1 90 0 0,0 1 51 0 0,9-2 259 0 0,-8 1-212 0 0,0 0-89 0 0,-2 0-54 0 0,0 0-41 0 0,-1 0-30 0 0,0 0-43 0 0,1 1-47 0 0,0-1-51 0 0,-1 0-55 0 0,1 0-59 0 0,0 0-65 0 0,0 0-69 0 0,0 0-78 0 0,0 0-79 0 0,0 0-83 0 0,1 0-87 0 0,6-4-1375 0 0,9-4-1256 0 0</inkml:trace>
  <inkml:trace contextRef="#ctx0" brushRef="#br0" timeOffset="1262.5">1578 411 9872 0 0,'0'0'222'0'0,"0"2"30"0"0,0 2-152 0 0,0 11 170 0 0,2-5-130 0 0,2-4-104 0 0,3 7-24 0 0,-2 13-12 0 0,1-14-21 0 0,0 0 41 0 0,-5 1 83 0 0,0-5-3 0 0,0 0 71 0 0,1 1 60 0 0,1-1 49 0 0,3 7 310 0 0,7 9 467 0 0,-7-13-628 0 0,1 1 46 0 0,-4-6-279 0 0,0 0-37 0 0,2 26 863 0 0,-3-29-907 0 0,1 2-8 0 0,2 2 32 0 0,-3-2 34 0 0,-1 1 74 0 0,-1-2-75 0 0,0 0 38 0 0,0-3-373 0 0,0 1 86 0 0,0-1 77 0 0,0 2 70 0 0,0-1 93 0 0,0 1 70 0 0,0 1 120 0 0,0 0 267 0 0,0 0 273 0 0,0-3-384 0 0,0-3-264 0 0,0 0-77 0 0,0-3-94 0 0,0 0-112 0 0,0-60 128 0 0,0 40-94 0 0,0 22 4 0 0,1 0 0 0 0,-1-1 0 0 0,0 1 0 0 0,1 0 0 0 0,0 0 0 0 0,-1 0 0 0 0,1-1 0 0 0,0 1 0 0 0,2-2 0 0 0,3-11 0 0 0,-1-15-16 0 0,5-1-58 0 0,-5 12 30 0 0,-5 16 34 0 0,1 0 1 0 0,0 0-1 0 0,0 0 1 0 0,0 0-1 0 0,1 0 1 0 0,-1 0-1 0 0,1 0 1 0 0,0 1-1 0 0,0-1 1 0 0,1 0-1 0 0,-1 1 1 0 0,1 0-1 0 0,-1-1 1 0 0,1 1-1 0 0,3-2 10 0 0,17-18-27 0 0,30-31-133 0 0,-51 53 159 0 0,-1 0-1 0 0,1-1 1 0 0,-1 1-1 0 0,1 0 1 0 0,-1-1-1 0 0,1 1 1 0 0,0 0-1 0 0,0 0 0 0 0,0 1 1 0 0,-1-1-1 0 0,2 0 2 0 0,26-1 1 0 0,-18 1-1 0 0,-7 0 0 0 0,1 1 0 0 0,0 0 0 0 0,0 0 0 0 0,0 0 0 0 0,-1 0 0 0 0,1 1 0 0 0,0-1 0 0 0,0 1 0 0 0,2 1 0 0 0,27 27 0 0 0,-23-22 1 0 0,-5-3 0 0 0,-1-1 0 0 0,1 0 1 0 0,-1 1-1 0 0,0 0 0 0 0,-1 1 0 0 0,1-1 0 0 0,-1 1 0 0 0,0-1 0 0 0,1 3-1 0 0,3 5 19 0 0,2 4 29 0 0,4 1 37 0 0,2 4 29 0 0,-13-15-82 0 0,0 0-1 0 0,-1-1 1 0 0,0 1-1 0 0,0 3-31 0 0,0-3 32 0 0,0 0-1 0 0,0 0 0 0 0,1 0 1 0 0,-1 0-1 0 0,1 0 0 0 0,2 2-31 0 0,8 16 79 0 0,-10-3 19 0 0,-3-20-89 0 0,0 1-1 0 0,0 0 0 0 0,1-1 1 0 0,-1 1-1 0 0,0-1 0 0 0,1 1 1 0 0,-1-1-1 0 0,1 1 1 0 0,0-1-1 0 0,-1 1 0 0 0,1-1 1 0 0,0 1-1 0 0,0-1-8 0 0,5 12 33 0 0,-5-6-43 0 0,0 2 37 0 0,-2-6-10 0 0,1 0 1 0 0,1 0 0 0 0,-1 0 0 0 0,0 0 0 0 0,1 1 0 0 0,-1-1 0 0 0,1 0 0 0 0,1 1-18 0 0,8 12 10 0 0,-7-3 1 0 0,-3-5 5 0 0,0-3-51 0 0,0-3 14 0 0,0 1-60 0 0,0-3 5 0 0,0 0-68 0 0,0 0-124 0 0,0 0 2 0 0,0 0-34 0 0,2 3-798 0 0,0-1 841 0 0,0-1 56 0 0,-1 1 0 0 0,1-1-40 0 0,-1 0 1 0 0,0 0-40 0 0,0 0-47 0 0,0 0-53 0 0,0 0-56 0 0,-1 0-53 0 0,1-1-46 0 0,-1 0-42 0 0,0 1-160 0 0,0-1-41 0 0,0 0-194 0 0,0 0-530 0 0</inkml:trace>
  <inkml:trace contextRef="#ctx0" brushRef="#br0" timeOffset="1581.57">2493 0 11144 0 0,'0'0'248'0'0,"0"0"34"0"0,0 0 22 0 0,0 0-29 0 0,0 1-207 0 0,0 1-40 0 0,0 7-26 0 0,-1 3 25 0 0,2-5 39 0 0,0 0 38 0 0,1-1 58 0 0,0-1 26 0 0,2 1 57 0 0,0-1 64 0 0,1 1 72 0 0,3 7 53 0 0,-4 3-89 0 0,0-3-85 0 0,6 8 252 0 0,-4 6 0 0 0,-1-12-171 0 0,0-3-68 0 0,-2 10 46 0 0,-3-6-118 0 0,-1-7-49 0 0,1 0 1 0 0,1 0-1 0 0,0 1 0 0 0,1 3-152 0 0,2 6 173 0 0,3 14 129 0 0,-5-9-61 0 0,-3-5-66 0 0,0-2-40 0 0,1 26 166 0 0,4-8-30 0 0,1-17-162 0 0,2 15 80 0 0,-6-8-22 0 0,-1-10-62 0 0,0-9-53 0 0,0 1 0 0 0,0-1 0 0 0,0 1-1 0 0,1-1 1 0 0,0 0 0 0 0,0 1-52 0 0,5 9 94 0 0,-5-13-78 0 0,0 0 0 0 0,1 1 1 0 0,-1-1-1 0 0,-1 0 0 0 0,1 1 0 0 0,0-1 1 0 0,-1 1-1 0 0,0 1-16 0 0,0 0-241 0 0,0 0 100 0 0,0-1 87 0 0,0 1 74 0 0,0-1 71 0 0,0 1 56 0 0,0 8 482 0 0,0-7-408 0 0,0-3-137 0 0,0 1-48 0 0,0-1-54 0 0,0 1-55 0 0,0-1-64 0 0,0 1-71 0 0,0 0-104 0 0,0 1-100 0 0,0 0-111 0 0,0 0-120 0 0,0-2 273 0 0,0 0-34 0 0,0 0-34 0 0,0 0-37 0 0,0 0-37 0 0,0 1-39 0 0,0-1-40 0 0,0 1-40 0 0,0-4-594 0 0,0 0-33 0 0,0 0-2639 0 0</inkml:trace>
  <inkml:trace contextRef="#ctx0" brushRef="#br0" timeOffset="1870.71">2382 316 12408 0 0,'0'0'281'0'0,"0"0"40"0"0,0 0 22 0 0,0 0-143 0 0,0 0-97 0 0,1 0-41 0 0,1-3-23 0 0,11-7-28 0 0,-2 7 15 0 0,-4 3 35 0 0,-1 0 32 0 0,4 0 96 0 0,6-2 45 0 0,9-5 232 0 0,-5 2-101 0 0,-7 3-183 0 0,-4 2-33 0 0,-1-1-39 0 0,0-1-17 0 0,2-2 0 0 0,5-2 36 0 0,-10 5-63 0 0,1 0-1 0 0,-1 1 1 0 0,1-1-1 0 0,4 1-65 0 0,24-2 230 0 0,-9-3-148 0 0,65-15 207 0 0,-61 11-230 0 0,-2-2-44 0 0,-17 6-56 0 0,6-1 113 0 0,-9 5-69 0 0,2-1-81 0 0,-4 1-18 0 0,0 1-48 0 0,0 0-55 0 0,1-1-64 0 0,-3 1 17 0 0,0 0-41 0 0,0 0-38 0 0,0 0-34 0 0,2 0-235 0 0,0 0-58 0 0,-1-1-44 0 0,1 0-33 0 0,8-3-1313 0 0,6-5-1169 0 0</inkml:trace>
  <inkml:trace contextRef="#ctx0" brushRef="#br0" timeOffset="2430.96">3518 174 8984 0 0,'0'0'200'0'0,"0"0"33"0"0,0 0 15 0 0,3 0 39 0 0,-2 0-186 0 0,0 0-57 0 0,2 0-79 0 0,-2 0 52 0 0,-1 0 32 0 0,1 0 42 0 0,1 0 66 0 0,-1 0 74 0 0,0 0 87 0 0,1 0 101 0 0,-2-3 65 0 0,0-7-50 0 0,0 7-18 0 0,0 3-6 0 0,0-2 2 0 0,0-9 17 0 0,0 8 10 0 0,-3 1 1 0 0,-11-8 10 0 0,2 7-110 0 0,7 0 4 0 0,-4-3-142 0 0,-7 0 153 0 0,-3 5-14 0 0,5 1-164 0 0,11 0-148 0 0,-9 0 148 0 0,-1 0-37 0 0,-12 0 48 0 0,2 0-91 0 0,-30 0 54 0 0,37 2-140 0 0,8 3 10 0 0,7-4-19 0 0,0 0 1 0 0,-1 0-1 0 0,1 0 0 0 0,-1 0 1 0 0,1-1-1 0 0,-1 1 0 0 0,1 0 1 0 0,-1-1-1 0 0,0 1 0 0 0,1-1 0 0 0,-1 0 1 0 0,0 0-1 0 0,1 1 0 0 0,-1-1-2 0 0,-4-1 0 0 0,5 1 0 0 0,-24 14 0 0 0,9-9 0 0 0,15-4 0 0 0,0-1 0 0 0,0 1 0 0 0,0 0 0 0 0,0 0 0 0 0,0 0 0 0 0,0 0 0 0 0,0 0 0 0 0,0 0 0 0 0,0 0 0 0 0,0 0 0 0 0,0 0 0 0 0,0 1 0 0 0,-4 11 0 0 0,-5-7 0 0 0,9-6 0 0 0,1 1 0 0 0,-1 0 0 0 0,1 0 0 0 0,0-1 0 0 0,-1 1 0 0 0,1 0 0 0 0,0 0 0 0 0,0 0 0 0 0,0 0 0 0 0,0-1 0 0 0,0 1 0 0 0,0 0 0 0 0,0 0 0 0 0,0 1 0 0 0,0-2 0 0 0,0 1 0 0 0,0 0 0 0 0,0 0 0 0 0,-1 0 0 0 0,1-1 0 0 0,0 1 0 0 0,0 0 0 0 0,-1 0 0 0 0,1-1 0 0 0,0 1 0 0 0,-1 0 0 0 0,1-1 0 0 0,-1 1 0 0 0,1 0 0 0 0,-1-1 0 0 0,1 1 0 0 0,-1 0 0 0 0,1-1 0 0 0,-1 1 0 0 0,1-1 0 0 0,-1 1 0 0 0,0-1 0 0 0,1 0 0 0 0,-1 0 0 0 0,1 1 0 0 0,-1-1 0 0 0,1 0 0 0 0,0 1 0 0 0,-1-1 0 0 0,1 0 0 0 0,0 1 0 0 0,-1-1 0 0 0,1 0 0 0 0,0 1 0 0 0,0-1 0 0 0,-1 0 0 0 0,1 1 0 0 0,0-1 0 0 0,0 1 0 0 0,-1-1 0 0 0,1 1 0 0 0,0-1 0 0 0,0 1 0 0 0,0-1 0 0 0,0 0 0 0 0,0 1 0 0 0,0-1 0 0 0,0 1 0 0 0,0-1 0 0 0,0 1 0 0 0,0-1 0 0 0,0 1 0 0 0,0-1 0 0 0,0 1 0 0 0,0-1 0 0 0,0 1 0 0 0,1-1 0 0 0,-1 1 0 0 0,0-1 0 0 0,0 0 0 0 0,0 1 0 0 0,1-1 0 0 0,4 9 0 0 0,-4-8-1 0 0,0 1 0 0 0,0-1 0 0 0,0 1 0 0 0,-1-1 0 0 0,1 1 0 0 0,0-1 0 0 0,-1 1 0 0 0,1-1 0 0 0,-1 1 0 0 0,0 0-1 0 0,1 1 2 0 0,2 2-48 0 0,7 9 36 0 0,-8-9 12 0 0,-1-5 0 0 0,-1 1 0 0 0,0-1-1 0 0,0 1 1 0 0,1 0 0 0 0,-1-1 0 0 0,0 1 0 0 0,1 0-1 0 0,-1-1 1 0 0,1 1 0 0 0,-1-1 0 0 0,1 1 0 0 0,-1-1-1 0 0,1 1 1 0 0,-1-1 0 0 0,1 0 0 0 0,-1 1 0 0 0,1-1 0 0 0,0 0-1 0 0,-1 1 1 0 0,1-1 0 0 0,0 0 0 0 0,0 1 0 0 0,3 1-6 0 0,28 24-48 0 0,-19-20 54 0 0,-5 7 0 0 0,-3-9 0 0 0,1 0 0 0 0,-1-1 0 0 0,1 1 0 0 0,-1-1 0 0 0,2 0 0 0 0,0 0 0 0 0,-1 1 0 0 0,1 0 0 0 0,-1 0 0 0 0,0 1 0 0 0,2 1 0 0 0,-5-2-5 0 0,1-1-1 0 0,0 1 0 0 0,1-1 0 0 0,-1 0 0 0 0,0-1 0 0 0,1 1 0 0 0,0-1 0 0 0,-1 1 0 0 0,2-1 6 0 0,-2-1-1 0 0,0 0 1 0 0,-1 1-1 0 0,1-1 0 0 0,-1 1 0 0 0,1 0 0 0 0,-1 0 0 0 0,0 0 1 0 0,0 1-1 0 0,0-1 0 0 0,0 1 0 0 0,0-1 0 0 0,2 3 1 0 0,0 1-1 0 0,1-1 1 0 0,0 0 0 0 0,0 0 0 0 0,0-1 0 0 0,4 1 0 0 0,-6-3 0 0 0,0 1 0 0 0,-1-1 0 0 0,1 1 0 0 0,0-1 0 0 0,-1 1 0 0 0,0 0 0 0 0,1 0 0 0 0,-1 1 0 0 0,0-1 0 0 0,-1 1 0 0 0,1-1 0 0 0,0 1 0 0 0,1 7 0 0 0,-3-9 0 0 0,0 0 0 0 0,0 0 0 0 0,1 1 0 0 0,-1-1 0 0 0,0 0 0 0 0,1 0 0 0 0,-1 0 0 0 0,1 0 0 0 0,0 0 0 0 0,2 3 0 0 0,1 1 0 0 0,-1-1 0 0 0,-1 1 0 0 0,1 0 0 0 0,-1 1 0 0 0,0 0 0 0 0,0-2 0 0 0,-2-3 1 0 0,0 1-1 0 0,-1-1 0 0 0,1 0 1 0 0,-1 0-1 0 0,1 1 0 0 0,-1-1 1 0 0,0 0-1 0 0,0 2 0 0 0,-1 21 55 0 0,1-9 25 0 0,0-9-47 0 0,0-6-22 0 0,0 1 0 0 0,0 0 0 0 0,0-1 0 0 0,0 1 0 0 0,0 0 0 0 0,0-1 0 0 0,0 1 0 0 0,-1-1 0 0 0,1 1 0 0 0,0 0 0 0 0,-1-1 0 0 0,0 2-11 0 0,-6 2 72 0 0,7-5-66 0 0,-1 0-1 0 0,1 0 0 0 0,0 0 0 0 0,-1 1 1 0 0,1-1-1 0 0,-1 0 0 0 0,1 1 1 0 0,0-1-1 0 0,-1 0 0 0 0,1 1 0 0 0,0-1 1 0 0,-1 1-1 0 0,1-1 0 0 0,0 0 1 0 0,0 1-1 0 0,-1-1 0 0 0,1 1 0 0 0,0-1 1 0 0,0 1-1 0 0,0-1 0 0 0,0 1 1 0 0,-1-1-1 0 0,1 1 0 0 0,0-1 0 0 0,0 1 1 0 0,0-1-1 0 0,0 1 0 0 0,0-1 1 0 0,0 1-1 0 0,0-1 0 0 0,1 1 0 0 0,-1 0-5 0 0,-2 7 94 0 0,2-7-84 0 0,-1 0 1 0 0,0 0 0 0 0,1 0 0 0 0,-1 0 0 0 0,0-1 0 0 0,0 1 0 0 0,1 0 0 0 0,-1 0 0 0 0,0-1 0 0 0,0 1 0 0 0,0 0-1 0 0,0-1 1 0 0,0 1 0 0 0,-1-1-11 0 0,-7 6 110 0 0,-1 3 70 0 0,5-4-113 0 0,3-3-15 0 0,-1 1-1 0 0,0 0 1 0 0,0-1-1 0 0,1 1 1 0 0,-1-1 0 0 0,0 0-1 0 0,-3 1-51 0 0,-9 1 76 0 0,4-4-4 0 0,4 0-25 0 0,-7 0 36 0 0,2 0-32 0 0,-23 0-21 0 0,7 0 25 0 0,9 0-85 0 0,8-3-81 0 0,5-3-49 0 0,6 6 146 0 0,0-1 0 0 0,-1 1 0 0 0,1-1 0 0 0,0 1 0 0 0,-1-1 1 0 0,1 1-1 0 0,-1-1 0 0 0,1 1 0 0 0,-1 0 0 0 0,1-1 0 0 0,0 1 1 0 0,-1 0-1 0 0,0-1 0 0 0,1 1 0 0 0,-1 0 0 0 0,1 0 0 0 0,-1-1 0 0 0,1 1 1 0 0,-1 0-1 0 0,1 0 0 0 0,-1 0 0 0 0,0 0 0 0 0,1 0 0 0 0,-1 0 14 0 0,-2-1-174 0 0,1-1-33 0 0,-1 0-4 0 0,0-2-49 0 0,-2 0-245 0 0,2 1-735 0 0,3 3-50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7:51.59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332 221 8840 0 0,'0'0'197'0'0,"0"0"24"0"0,0-3 19 0 0,0-1-51 0 0,0-21-124 0 0,-1 16-49 0 0,-1 3 45 0 0,-2 0 64 0 0,-2-1 143 0 0,3 4 231 0 0,3 0-245 0 0,0 0-45 0 0,-1 1-40 0 0,1 1-35 0 0,-1-1-12 0 0,0 1-35 0 0,-2-1 48 0 0,-1 0-43 0 0,1 0 26 0 0,-2-9 151 0 0,-6 6-11 0 0,7-2-86 0 0,0 2 41 0 0,-6 4 36 0 0,9 1-226 0 0,0 0 0 0 0,1 0-1 0 0,-1 0 1 0 0,0 0 0 0 0,1 0-1 0 0,-1-1 1 0 0,0 1 0 0 0,1 0-1 0 0,-1 0 1 0 0,0 0 0 0 0,1 0-1 0 0,-1-1 1 0 0,0 1 0 0 0,1 0-1 0 0,-1-1 1 0 0,1 1 0 0 0,-1-1-1 0 0,1 1 1 0 0,-1 0 0 0 0,1-1 0 0 0,-1 1-1 0 0,1-1 1 0 0,-1 1 0 0 0,1-1-1 0 0,-1 0 1 0 0,1 1-23 0 0,0-1 23 0 0,-1 1 0 0 0,1-1 0 0 0,-1 0 0 0 0,1 1-1 0 0,0-1 1 0 0,-1 1 0 0 0,1-1 0 0 0,-1 1 0 0 0,0 0 0 0 0,1-1 0 0 0,-1 1 0 0 0,1 0 0 0 0,-1-1 0 0 0,0 1 0 0 0,1 0-1 0 0,-1-1 1 0 0,1 1 0 0 0,-1 0 0 0 0,0 0 0 0 0,1 0 0 0 0,-1 0 0 0 0,0 0 0 0 0,0 0 0 0 0,1 0 0 0 0,-1 0 0 0 0,0 0-23 0 0,1 0 21 0 0,-1 0 1 0 0,0 0 0 0 0,0 0-1 0 0,1 0 1 0 0,-1 0 0 0 0,0 0-1 0 0,1 0 1 0 0,-1-1 0 0 0,0 1 0 0 0,1 0-1 0 0,-1 0 1 0 0,1-1 0 0 0,-1 1-1 0 0,0 0 1 0 0,1-1 0 0 0,-1 1-1 0 0,1 0 1 0 0,-1-1 0 0 0,1 1-1 0 0,-1-1 1 0 0,1 1 0 0 0,-1-1 0 0 0,1 1-1 0 0,-1-1 1 0 0,1 1 0 0 0,-1-1-22 0 0,1 0 21 0 0,0 1 0 0 0,-1-1 0 0 0,1 1 1 0 0,-1-1-1 0 0,1 1 0 0 0,-1-1 0 0 0,1 1 0 0 0,-1-1 1 0 0,1 1-1 0 0,-1-1 0 0 0,1 1 0 0 0,-1 0 1 0 0,1-1-1 0 0,-1 1 0 0 0,0 0 0 0 0,1 0 0 0 0,-1-1 1 0 0,0 1-1 0 0,1 0 0 0 0,-1 0 0 0 0,0 0 1 0 0,1 0-1 0 0,-1 0 0 0 0,0 0 0 0 0,1 0 1 0 0,-1 0-22 0 0,-10-2 233 0 0,8-3-81 0 0,-2-1-96 0 0,5 5-55 0 0,-1 1 0 0 0,0 0 0 0 0,0-1 0 0 0,0 1 0 0 0,1 0 0 0 0,-1 0 0 0 0,0-1 0 0 0,0 1 0 0 0,0 0 0 0 0,0 0 0 0 0,0 0 0 0 0,1 0 0 0 0,-1 0 1 0 0,-1 0-2 0 0,-2 0-22 0 0,0 0 35 0 0,-17 0 186 0 0,19 0-125 0 0,-1 0-14 0 0,-1 0-42 0 0,4-1-38 0 0,-1 3 27 0 0,-5 1 35 0 0,-12 6 98 0 0,13-8-129 0 0,1 1-6 0 0,-5 14-5 0 0,4-8 1 0 0,4-6 0 0 0,0-1 1 0 0,0 1-1 0 0,0-1 1 0 0,0 1-1 0 0,0-1 0 0 0,1 1 1 0 0,-1-1-1 0 0,1 1 1 0 0,-1 0-1 0 0,1-1 0 0 0,-1 3 0 0 0,-1 1 62 0 0,0-3-55 0 0,1 1-1 0 0,-1-1 1 0 0,1 0-1 0 0,0 1 1 0 0,-1-1-1 0 0,1 1 0 0 0,1 0 1 0 0,-1-1-1 0 0,0 1 1 0 0,0 0-1 0 0,1 0 0 0 0,0-1 1 0 0,-1 4-8 0 0,1 42 117 0 0,1-30-75 0 0,-1-15-36 0 0,0-1-1 0 0,0 1 1 0 0,0 0-1 0 0,0-1 0 0 0,1 1 1 0 0,-1-1-1 0 0,1 1 0 0 0,0 0 1 0 0,0-1-1 0 0,0 0 1 0 0,0 1-1 0 0,1 0-5 0 0,-1 0 5 0 0,0-1 0 0 0,0 0 0 0 0,0 1-1 0 0,0-1 1 0 0,0 1 0 0 0,-1-1 0 0 0,1 1 0 0 0,-1 0 0 0 0,0-1-1 0 0,1 1 1 0 0,-1 0 0 0 0,-1 1-5 0 0,1 17 34 0 0,-1-9-19 0 0,1-1-1 0 0,0 1 1 0 0,1-1-1 0 0,0 1 1 0 0,1 1-15 0 0,3 3 10 0 0,-3-10 1 0 0,0 1 0 0 0,-1 0 0 0 0,0-1 1 0 0,0 1-1 0 0,0 0 0 0 0,-1 0-11 0 0,0 40 60 0 0,0-23 20 0 0,0-1 45 0 0,2-6-25 0 0,5 7 99 0 0,-2-2-28 0 0,-3-8-101 0 0,-2-1-48 0 0,0 39-12 0 0,2-38 7 0 0,4-4 40 0 0,-1 0 40 0 0,-2 4 38 0 0,-4 2 43 0 0,0-12-118 0 0,1 0 0 0 0,0 1 0 0 0,0-1 0 0 0,0 1 0 0 0,0-1 0 0 0,1 0 0 0 0,-1 1 0 0 0,1-1 0 0 0,1 4-60 0 0,3 0 95 0 0,2 4 60 0 0,-5 2 39 0 0,0-1-166 0 0,9 0 48 0 0,-9-10 0 0 0,-2-3-2 0 0,0 0 4 0 0,0 0 2 0 0,0 0 0 0 0,0 0-42 0 0,0 0-44 0 0,0 0-40 0 0,0 0-77 0 0,0 0-134 0 0,0 0 120 0 0,0 0 51 0 0,0 0-33 0 0,0 0-13 0 0,0 0-33 0 0,0 0-40 0 0,0 0-45 0 0,0 0-46 0 0,0 0-46 0 0,0 0-41 0 0,0 0-37 0 0,0 0-271 0 0,0 0-61 0 0,0 0-50 0 0,0 0-34 0 0,0 0-1497 0 0,0 0-1323 0 0</inkml:trace>
  <inkml:trace contextRef="#ctx0" brushRef="#br0" timeOffset="632.41">963 111 8720 0 0,'0'0'197'0'0,"0"0"24"0"0,-3-3 19 0 0,-17-17-84 0 0,16 16-70 0 0,2-1-74 0 0,0-2-5 0 0,-1 1 70 0 0,-3 3 103 0 0,1 1 68 0 0,0-5 129 0 0,5 6-353 0 0,0 1 0 0 0,0 0-1 0 0,0-1 1 0 0,0 1 0 0 0,-1 0-1 0 0,1-1 1 0 0,0 1 0 0 0,0 0 0 0 0,-1-1-1 0 0,1 1 1 0 0,0 0 0 0 0,-1-1-1 0 0,1 1 1 0 0,0 0 0 0 0,-1 0-1 0 0,1-1 1 0 0,0 1 0 0 0,-1 0-1 0 0,1 0 1 0 0,-1 0 0 0 0,1 0-1 0 0,0 0 1 0 0,-1-1 0 0 0,1 1 0 0 0,-1 0-1 0 0,1 0 1 0 0,-1 0 0 0 0,1 0-1 0 0,0 0 1 0 0,-1 0 0 0 0,0 0-24 0 0,-1 0 331 0 0,2-2-140 0 0,-1-5 2 0 0,-4 3 28 0 0,-2-1-48 0 0,3-2-19 0 0,0 3-10 0 0,-1 2-13 0 0,-3 2 73 0 0,1-1-101 0 0,-8-7 205 0 0,11 6-264 0 0,1 0-47 0 0,2 2 6 0 0,1-1 0 0 0,0 1 0 0 0,-1 0 1 0 0,1 0-1 0 0,-1-1 0 0 0,1 1 0 0 0,-1 0 0 0 0,1 0 0 0 0,-1 0 0 0 0,1 0 0 0 0,-1 0 0 0 0,1 0 0 0 0,-1 0 0 0 0,1 0 0 0 0,0 0 0 0 0,-1 0 1 0 0,1 0-1 0 0,-1 0 0 0 0,1 0 0 0 0,-1 0 0 0 0,1 0 0 0 0,-1 1 0 0 0,1-1 0 0 0,-1 0 0 0 0,1 0 0 0 0,0 0 0 0 0,-1 1 0 0 0,1-1 0 0 0,-1 0 1 0 0,1 1-1 0 0,0-1 0 0 0,-1 0 0 0 0,1 1 0 0 0,0-1 0 0 0,-1 0 0 0 0,1 1 0 0 0,0-1 0 0 0,0 1 0 0 0,0-1-3 0 0,-1 1 2 0 0,1-1 0 0 0,-1 1 0 0 0,1 0 0 0 0,-1-1 1 0 0,1 1-1 0 0,-1-1 0 0 0,0 1 0 0 0,1-1 0 0 0,-1 1 0 0 0,0-1 0 0 0,1 1 0 0 0,-1-1 0 0 0,0 0 0 0 0,1 1 0 0 0,-1-1 0 0 0,0 0 0 0 0,0 0 0 0 0,1 1 0 0 0,-1-1 0 0 0,0 0 1 0 0,0 0-1 0 0,0 0-2 0 0,-15 0 64 0 0,1 3-48 0 0,-17 12-16 0 0,31-14 0 0 0,0 0 0 0 0,0 0 0 0 0,-1-1 0 0 0,1 1 0 0 0,0 0 0 0 0,0 0 0 0 0,0 0 0 0 0,0 0 0 0 0,1 0 0 0 0,-1 0 0 0 0,0 1 0 0 0,0-1 0 0 0,-4 13 12 0 0,4-14-9 0 0,0 0 1 0 0,1 1 0 0 0,-1-1 0 0 0,1 0 0 0 0,-1 0 0 0 0,0 1 0 0 0,1-1 0 0 0,-1 0 0 0 0,0 0 0 0 0,1 0 0 0 0,-1 0 0 0 0,0 0-1 0 0,1 0 1 0 0,-1 0 0 0 0,0 0-4 0 0,1 0 1 0 0,0 0 0 0 0,0 0 0 0 0,0 0 0 0 0,0 0 0 0 0,0 0 0 0 0,0 0 0 0 0,0 0 0 0 0,-1 0 0 0 0,1 0 0 0 0,0 0 0 0 0,0 0 0 0 0,0 0 0 0 0,0 0 0 0 0,0 0 0 0 0,0 0 0 0 0,0 0 0 0 0,0 0 0 0 0,0 0-1 0 0,0 0 1 0 0,-1 0 0 0 0,1 0 0 0 0,0 0 0 0 0,0 0 0 0 0,0 0 0 0 0,0 0 0 0 0,0 0 0 0 0,0 1 0 0 0,0-1 0 0 0,0 0 0 0 0,0 0 0 0 0,0 0 0 0 0,0 0 0 0 0,0 0 0 0 0,0 0 0 0 0,0 0 0 0 0,-1 0 0 0 0,1 0 0 0 0,0 0 0 0 0,0 0 0 0 0,0 0 0 0 0,0 1 0 0 0,0-1-1 0 0,0 0 1 0 0,0 0 0 0 0,0 0 0 0 0,0 0 0 0 0,0 0 0 0 0,0 0 0 0 0,0 0 0 0 0,0 0 0 0 0,0 0 0 0 0,0 0 0 0 0,0 1 0 0 0,0-1 0 0 0,0 0 0 0 0,0 0 0 0 0,1 0-1 0 0,-1 4 7 0 0,0-4-5 0 0,-14 25 0 0 0,9-14 3 0 0,3-7-7 0 0,0-1 1 0 0,0 0-1 0 0,0 1 1 0 0,1-1-1 0 0,0 1 1 0 0,0 0 0 0 0,-1 3 1 0 0,2 6 26 0 0,0-1 17 0 0,0 9 21 0 0,3-10 0 0 0,-1-7-45 0 0,0-1-15 0 0,-1 0-1 0 0,1 0 1 0 0,-1 0 0 0 0,0 0 0 0 0,0 0-1 0 0,0 0 1 0 0,-1 0 0 0 0,1 0-1 0 0,-1 0 1 0 0,1 0 0 0 0,-1 0 0 0 0,0 1-4 0 0,-1 11-2 0 0,1-3 6 0 0,0-1-1 0 0,0 0 0 0 0,1 0 1 0 0,1 6-4 0 0,9 14 48 0 0,-6-2-23 0 0,1-14 12 0 0,-5-11-31 0 0,0-1 0 0 0,1 0 0 0 0,-1 1-1 0 0,-1-1 1 0 0,1 1 0 0 0,0-1 0 0 0,-1 1-1 0 0,0-1 1 0 0,0 1-6 0 0,1 8 58 0 0,1-1-1 0 0,0 0 0 0 0,0 0 1 0 0,3 7-58 0 0,-1 14 116 0 0,-3-24-75 0 0,-1 0 0 0 0,2 1 0 0 0,-1-1 0 0 0,3 8-41 0 0,-2-9 35 0 0,0 0 0 0 0,0 1 0 0 0,-1-1 0 0 0,0 7-35 0 0,-1 5 101 0 0,-1-13-55 0 0,1 0 0 0 0,0 1 0 0 0,1-1 0 0 0,-1 0 0 0 0,1 0 0 0 0,0 1-46 0 0,6 5 118 0 0,-6-10-98 0 0,-1-1-1 0 0,1 1 0 0 0,0-1 1 0 0,0 1-1 0 0,-1-1 1 0 0,1 1-1 0 0,-1 0 1 0 0,1-1-1 0 0,-1 1 1 0 0,0 0-1 0 0,1-1 1 0 0,-1 1-1 0 0,0 0 1 0 0,0 0-20 0 0,0 6 67 0 0,0-3-43 0 0,0 0 34 0 0,0 2 39 0 0,0 2 65 0 0,0 10 3 0 0,0-2 21 0 0,0 1 52 0 0,0 0 50 0 0,0-3 44 0 0,2-10-30 0 0,5 2-130 0 0,-3-1-90 0 0,-2 2-40 0 0,-2-3-50 0 0,0 0-66 0 0,0 1 149 0 0,0-1-79 0 0,0 0-71 0 0,0-2-62 0 0,0 0-98 0 0,0-1-60 0 0,0 0-120 0 0,0-2-275 0 0,0-1-2 0 0,0 0 274 0 0,0-1 117 0 0,0 1 61 0 0,0-1 96 0 0,0 1 62 0 0,0 0 70 0 0,0 0 78 0 0,0-1-1432 0 0</inkml:trace>
  <inkml:trace contextRef="#ctx0" brushRef="#br0" timeOffset="1135.26">1 600 5072 0 0,'0'0'144'0'0,"0"0"-31"0"0,0 0-3 0 0,0 0 39 0 0,0 0 128 0 0,0 0 236 0 0,0 0 21 0 0,0 0-9 0 0,2 0-45 0 0,5 0-207 0 0,-4 0-164 0 0,0 1-1 0 0,0-1 1 0 0,0 0-1 0 0,1 0 0 0 0,-1 0 1 0 0,0-1-1 0 0,0 1 1 0 0,0-1-1 0 0,0 0 0 0 0,1 0-108 0 0,1-6 257 0 0,-5 7-242 0 0,0 0 0 0 0,0-1 1 0 0,1 1-1 0 0,-1-1 0 0 0,0 1 0 0 0,1 0 0 0 0,-1-1 0 0 0,0 1 0 0 0,1-1 1 0 0,-1 1-1 0 0,0 0 0 0 0,1-1 0 0 0,-1 1 0 0 0,1 0 0 0 0,-1 0 0 0 0,0-1 1 0 0,1 1-1 0 0,-1 0 0 0 0,1 0 0 0 0,-1 0 0 0 0,1 0 0 0 0,-1 0 0 0 0,1-1 1 0 0,-1 1-1 0 0,1 0 0 0 0,-1 0 0 0 0,1 0 0 0 0,-1 0 0 0 0,1 0 0 0 0,-1 1 1 0 0,1-1-1 0 0,0 0-15 0 0,10 0 272 0 0,-7 1-196 0 0,-1-1 0 0 0,0 0 0 0 0,0 0 0 0 0,1 0-1 0 0,-1 0 1 0 0,0-1 0 0 0,0 1 0 0 0,0-1 0 0 0,0 0-1 0 0,1 0-75 0 0,14-7 300 0 0,-15 7-251 0 0,0 0 0 0 0,0 0 0 0 0,0 1-1 0 0,0-1 1 0 0,0 1 0 0 0,0-1 0 0 0,3 1-49 0 0,8-2 225 0 0,-4-3-103 0 0,3-1-69 0 0,-11 5-47 0 0,1 1 1 0 0,0-1-1 0 0,0 1 1 0 0,0 0-1 0 0,0 0 1 0 0,0 0-1 0 0,0 0-6 0 0,2 1 5 0 0,-1-1 0 0 0,1 0 0 0 0,-1 0 0 0 0,1-1 0 0 0,-1 1 0 0 0,1-1 0 0 0,3-1-5 0 0,0-1 9 0 0,1 0 0 0 0,0 1 0 0 0,1 0 0 0 0,-1 0 0 0 0,0 1 0 0 0,0 1 1 0 0,4 0-10 0 0,7 0-41 0 0,5 0-133 0 0,-24 0 146 0 0,1 0 1 0 0,0 0 0 0 0,-1 0-1 0 0,1-1 1 0 0,0 1-1 0 0,-1 0 1 0 0,1 0-1 0 0,0-1 1 0 0,-1 1-1 0 0,1-1 28 0 0,14-12-294 0 0</inkml:trace>
  <inkml:trace contextRef="#ctx0" brushRef="#br0" timeOffset="1405.34">553 568 8432 0 0,'0'0'190'0'0,"0"0"28"0"0,0 0 10 0 0,2 0-26 0 0,34-2 365 0 0,-21-4-103 0 0,-5 1-269 0 0,-3 2 0 0 0,0 2-44 0 0,8 2 49 0 0,-12 0-178 0 0,0-1 0 0 0,-1 0 1 0 0,1 0-1 0 0,-1 0 0 0 0,1 0 1 0 0,0 0-1 0 0,-1 0 1 0 0,1-1-1 0 0,0 1 0 0 0,-1-1 1 0 0,3 0-23 0 0,-2-1 20 0 0,1 0 1 0 0,0 0 0 0 0,-1 1 0 0 0,1-1 0 0 0,0 1-1 0 0,0 0 1 0 0,0 0 0 0 0,0 1 0 0 0,0-1 0 0 0,3 1-21 0 0,0-1 17 0 0,5-2 84 0 0,-7 0-102 0 0,-2 1-43 0 0,-1 0-39 0 0,2 1-48 0 0,-1-1-55 0 0,2 1-175 0 0,1 0-107 0 0,-2 1 58 0 0,0 0-41 0 0,4 0-536 0 0,0 0-429 0 0,2 0-812 0 0</inkml:trace>
  <inkml:trace contextRef="#ctx0" brushRef="#br0" timeOffset="1666.55">1200 568 6648 0 0,'0'0'149'0'0,"0"3"23"0"0,-1-1-110 0 0,1 13 178 0 0,3-3-167 0 0,2-4-73 0 0,-4-7 0 0 0,0 0 0 0 0,0 1 0 0 0,0-1 0 0 0,0 1 0 0 0,-1-1 0 0 0,1 1 0 0 0,-1-1 0 0 0,1 1 0 0 0,-1 0 0 0 0,1-1 0 0 0,-1 1 0 0 0,0 0 0 0 0,0-1 0 0 0,0 1 0 0 0,1 4 47 0 0,0 0 81 0 0,2-1 103 0 0,1 3 195 0 0,1-1 10 0 0,0 24 932 0 0,0-23-1075 0 0,1 5 181 0 0,-4-2-87 0 0,-2-10-355 0 0,0-1 0 0 0,0 1 0 0 0,0 0-1 0 0,0-1 1 0 0,0 1 0 0 0,0 0 0 0 0,0-1-1 0 0,0 1 1 0 0,1 0 0 0 0,-1-1 0 0 0,0 1-1 0 0,0 0 1 0 0,1-1 0 0 0,-1 1 0 0 0,0-1 0 0 0,1 1-1 0 0,-1 0 1 0 0,0-1 0 0 0,1 1 0 0 0,-1-1-1 0 0,1 1 1 0 0,-1-1 0 0 0,1 0 0 0 0,0 1-1 0 0,-1-1 1 0 0,1 1-32 0 0,4 4 383 0 0,-2 5-50 0 0,-2 10 183 0 0,2-9-207 0 0,0-4-92 0 0,3 0-53 0 0,-4-5-23 0 0,-1 0-40 0 0,0 2 11 0 0,-2 4-39 0 0,0-8-40 0 0,1 3 161 0 0,0-3-18 0 0,0 0-67 0 0,0 0-28 0 0,0 0-85 0 0,0 0-93 0 0,0 0-89 0 0,0 0 47 0 0,0 0-37 0 0,0 0-40 0 0,0 0-36 0 0,0 0-353 0 0,0 0 78 0 0,0 0-51 0 0,0 0-688 0 0,0 0-548 0 0,0 0-1036 0 0</inkml:trace>
  <inkml:trace contextRef="#ctx0" brushRef="#br0" timeOffset="1884.79">1168 221 9520 0 0,'0'0'276'0'0,"0"0"2"0"0,0 0-216 0 0,0 0-14 0 0,0 0 16 0 0,0 0 0 0 0,0 0 0 0 0,0 0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8:15.2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9328 0 0,'0'0'208'0'0,"0"0"33"0"0,0 0 15 0 0,0 0 16 0 0,0 0 41 0 0,0 0 21 0 0,0 0 2 0 0,0 2-16 0 0,0 25 158 0 0,3-22-260 0 0,3 3-91 0 0,-2 2 62 0 0,-2 2 50 0 0,-1 3 38 0 0,1-4-53 0 0,4 1 31 0 0,-5-10-225 0 0,0-1 0 0 0,0 1 0 0 0,0 0 0 0 0,-1-1 0 0 0,1 1 0 0 0,0 0 1 0 0,-1-1-1 0 0,1 1 0 0 0,-1 0 0 0 0,0 0 0 0 0,1-1 0 0 0,-1 1 0 0 0,0 0-30 0 0,0 15 237 0 0,0-1-52 0 0,0-1-43 0 0,0-2-36 0 0,1 0 87 0 0,6 0 37 0 0,-1 0 10 0 0,-4 0-27 0 0,-3-1-79 0 0,0 12 143 0 0,1-20-208 0 0,0 0 1 0 0,1 0-1 0 0,-1 0 1 0 0,1 0-1 0 0,1 3-69 0 0,-1-5 16 0 0,8 31 219 0 0,-7-17-110 0 0,-1-2 2 0 0,-1 3 45 0 0,0 5-33 0 0,-2 11 78 0 0,2-24-122 0 0,1 0 1 0 0,-1 0-1 0 0,2 0 0 0 0,0 5-95 0 0,3 1 111 0 0,1 3 34 0 0,-4-1 28 0 0,-2-5-80 0 0,-1-6-30 0 0,1 1 1 0 0,0 0 0 0 0,1 0-1 0 0,0 0 1 0 0,1 5-64 0 0,3 3 127 0 0,-3-12-99 0 0,-1 1 0 0 0,0-1 0 0 0,0 0-1 0 0,0 1 1 0 0,0-1 0 0 0,-1 1 0 0 0,1-1-1 0 0,-1 2-27 0 0,-1 18 232 0 0,1 8-17 0 0,0-28-201 0 0,0-1 0 0 0,0 1 0 0 0,0-1 0 0 0,1 1 0 0 0,-1-1-1 0 0,1 1 1 0 0,0 1-14 0 0,7 4 80 0 0,-8-8-77 0 0,1 1 1 0 0,-1-1 0 0 0,1 0 0 0 0,-1 1-1 0 0,0-1 1 0 0,1 0 0 0 0,-1 1 0 0 0,0-1-1 0 0,1 0 1 0 0,-1 1 0 0 0,0-1 0 0 0,0 1-1 0 0,1-1 1 0 0,-1 1 0 0 0,0-1 0 0 0,0 1-1 0 0,0-1 1 0 0,1 1 0 0 0,-1-1 0 0 0,0 1-1 0 0,0-1 1 0 0,0 1 0 0 0,0-1 0 0 0,0 1-1 0 0,0-1 1 0 0,0 1 0 0 0,0-1 0 0 0,0 1-1 0 0,0-1-3 0 0,0 3-25 0 0,0-1 34 0 0,0 4 61 0 0,0 6 172 0 0,0-8-199 0 0,0-2-39 0 0,0 1-6 0 0,0-3-85 0 0,0 0-120 0 0,0 0-11 0 0,0 0-35 0 0,0 0-685 0 0,0 0 715 0 0,-1 0 44 0 0,1 0-4 0 0,0 0-43 0 0,0 0-1 0 0,-1 0-42 0 0,1 0-48 0 0,-1 0-55 0 0,0 0-58 0 0,0 0-54 0 0,0 0-48 0 0,0 0-42 0 0,-1 0-163 0 0,0 0-40 0 0,0 0-197 0 0,-1 0-531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8:15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379 126 5904 0 0,'0'0'132'0'0,"0"0"17"0"0,0 0 11 0 0,0-2-21 0 0,0-11-111 0 0,-3-3-28 0 0,-3 7 24 0 0,2 5 65 0 0,4 4-89 0 0,-2-2 298 0 0,1 0-65 0 0,0 1-56 0 0,1-1-47 0 0,0 0-22 0 0,0 0-40 0 0,1-3 58 0 0,-1 3-46 0 0,0 1 53 0 0,0-2 5 0 0,0 0 34 0 0,-1-1 170 0 0,-3-5 533 0 0,3 7-641 0 0,-1 0-40 0 0,1 1-66 0 0,0-1-51 0 0,-1 1-63 0 0,1-1-72 0 0,-2 0 384 0 0,0 0-113 0 0,1 2-69 0 0,-1 0-69 0 0,0 0-25 0 0,1-1 64 0 0,2 1-86 0 0,-1-1 1 0 0,1 0 0 0 0,0 1 0 0 0,0-1-1 0 0,-1 1 1 0 0,1-1 0 0 0,0 0-1 0 0,0 1 1 0 0,0-1 0 0 0,0 0-1 0 0,0 0 1 0 0,-1 1 0 0 0,1-1 0 0 0,0 0-1 0 0,1 1-28 0 0,-1 0 7 0 0,0 0-1 0 0,0-1 0 0 0,0 1 0 0 0,0 0 1 0 0,0 0-1 0 0,0 0 0 0 0,0 0 0 0 0,0 0 1 0 0,0 0-1 0 0,0 0 0 0 0,0 0 1 0 0,0 0-1 0 0,0 0 0 0 0,0-1 0 0 0,0 1 1 0 0,0 0-1 0 0,0 0 0 0 0,0 0 0 0 0,0 0 1 0 0,0 0-1 0 0,0 0 0 0 0,0 0 0 0 0,0 0 1 0 0,-1 0-1 0 0,1 0 0 0 0,0 0 1 0 0,0-1-1 0 0,0 1 0 0 0,0 0 0 0 0,0 0 1 0 0,0 0-1 0 0,0 0 0 0 0,0 0 0 0 0,0 0 1 0 0,0 0-1 0 0,0 0 0 0 0,0 0 1 0 0,0 0-1 0 0,-1 0 0 0 0,1 0 0 0 0,0 0 1 0 0,0 0-1 0 0,0 0 0 0 0,0 0 0 0 0,0 0 1 0 0,0 0-1 0 0,0 0 0 0 0,0 0 0 0 0,0 0 1 0 0,0 0-1 0 0,-1 0 0 0 0,1 0 1 0 0,0 0-1 0 0,0 0 0 0 0,0 0 0 0 0,0 0 1 0 0,0 0-7 0 0,-7-1 193 0 0,2-5 32 0 0,1 2-39 0 0,0 1-23 0 0,-1 2 11 0 0,-2 0 45 0 0,-4 1-30 0 0,-11 0 194 0 0,13 0-243 0 0,0 0-42 0 0,3 0-66 0 0,0 3 90 0 0,5-2-110 0 0,0 0 0 0 0,-1 1 0 0 0,1-1 1 0 0,-1 0-1 0 0,1 0 0 0 0,-1 0 0 0 0,1 0 1 0 0,-1-1-1 0 0,0 1 0 0 0,1 0 1 0 0,-1-1-1 0 0,0 1 0 0 0,0-1 0 0 0,1 1 1 0 0,-2-1-13 0 0,-2 3 53 0 0,2 0-42 0 0,1-2-17 0 0,-5 2 26 0 0,-10 5 58 0 0,1 6-4 0 0,3 1-8 0 0,8-4-24 0 0,-6 7-10 0 0,7-11 20 0 0,5 2-54 0 0,-1-6 6 0 0,1-2-4 0 0,-1 0 0 0 0,0 0 0 0 0,0 0-1 0 0,-1 0 1 0 0,1 1 0 0 0,0-1 0 0 0,0 0 0 0 0,0 0 0 0 0,-1 0 0 0 0,1 0 0 0 0,-1 0 0 0 0,1 0 0 0 0,-1 0 0 0 0,1 0 0 0 0,-1 0 0 0 0,1 0 0 0 0,-2 1 0 0 0,-4 10 13 0 0,5-7-3 0 0,0-1 1 0 0,0 1-1 0 0,1 0 0 0 0,0 0 1 0 0,0 2-11 0 0,-1 0 0 0 0,1-5 1 0 0,0 0 1 0 0,0 0-1 0 0,0 1 0 0 0,0-1 0 0 0,0 0 1 0 0,1 0-1 0 0,-1 0 0 0 0,1 0 1 0 0,-1 0-1 0 0,1 1-1 0 0,4 5 26 0 0,-4-6-22 0 0,0-1 0 0 0,0 1 0 0 0,0-1 0 0 0,0 1 0 0 0,-1-1 0 0 0,1 1 0 0 0,0-1 0 0 0,-1 1 1 0 0,0-1-1 0 0,1 1 0 0 0,-1 0 0 0 0,0-1 0 0 0,0 1 0 0 0,0 0-4 0 0,0 108 628 0 0,0-85-464 0 0,0 0 36 0 0,3-3-78 0 0,2-1-36 0 0,-3-13-54 0 0,0 0 0 0 0,0 1 0 0 0,-1-1 0 0 0,0 8-32 0 0,-1 16 79 0 0,0 0 57 0 0,0 6 78 0 0,0 15 150 0 0,0-51-347 0 0,0 0 0 0 0,0 0 1 0 0,0-1-1 0 0,1 1 0 0 0,-1 0 0 0 0,0-1 1 0 0,1 1-1 0 0,-1-1 0 0 0,1 1 0 0 0,0 0 1 0 0,-1-1-1 0 0,1 1 0 0 0,0-1 0 0 0,0 1-17 0 0,5 10 109 0 0,-5-7-69 0 0,0-1-1 0 0,0 1 0 0 0,-1-1 0 0 0,0 1 1 0 0,0-1-1 0 0,0 3-39 0 0,0 4 107 0 0,2 0-15 0 0,4 2-2 0 0,-5-12-78 0 0,0 1 0 0 0,0-1 0 0 0,0 1 0 0 0,-1-1 0 0 0,1 1 0 0 0,0 0 0 0 0,-1 0 0 0 0,1-1 0 0 0,-1 1 0 0 0,0 0 0 0 0,1 0 0 0 0,-1-1-1 0 0,0 1-11 0 0,0 10 69 0 0,0 1-28 0 0,0 7 40 0 0,0-17 0 0 0,0-3-1 0 0,0 0-2 0 0,0 0-48 0 0,0 0-43 0 0,0 0-42 0 0,0 0-83 0 0,0 0-150 0 0,0 0 143 0 0,0 0-53 0 0,0 0-81 0 0,0 0 89 0 0,0 0-40 0 0,0 0-42 0 0,0 0-40 0 0,0 0-38 0 0,0 0-33 0 0,0 0-246 0 0,0 0-56 0 0,0 0-803 0 0,0 0-633 0 0,0 0-1202 0 0</inkml:trace>
  <inkml:trace contextRef="#ctx0" brushRef="#br0" timeOffset="311.42">0 442 7520 0 0,'0'0'217'0'0,"3"0"-6"0"0,5-1-150 0 0,-1-2 68 0 0,-1-2 63 0 0,-1 1 56 0 0,-3 2 63 0 0,0 1-71 0 0,-1 1-61 0 0,1-1-51 0 0,0 1-28 0 0,0 0-43 0 0,3 1 26 0 0,-4-1-18 0 0,1 0 58 0 0,8-2 363 0 0,-5-4-40 0 0,-4 6-414 0 0,-1-1-1 0 0,0 1 1 0 0,1-1 0 0 0,-1 1 0 0 0,1-1 0 0 0,-1 1-1 0 0,1-1 1 0 0,-1 1 0 0 0,1-1 0 0 0,-1 1 0 0 0,1 0-1 0 0,0-1 1 0 0,-1 1 0 0 0,1 0 0 0 0,0-1-1 0 0,-1 1 1 0 0,1 0 0 0 0,0 0 0 0 0,-1 0 0 0 0,1-1-1 0 0,0 1 1 0 0,-1 0 0 0 0,1 0 0 0 0,0 0 0 0 0,-1 0-1 0 0,1 0-31 0 0,15 0 722 0 0,-1 0-120 0 0,1 0-105 0 0,0 0-90 0 0,4 0-19 0 0,-1 0-84 0 0,3 0-15 0 0,9 0 80 0 0,-18-1-270 0 0,-1-4-11 0 0,0-2-29 0 0,-5 6-28 0 0,0 0 0 0 0,0 0 0 0 0,0 1 0 0 0,1-1 0 0 0,-1 2 0 0 0,4-1-31 0 0,-3 1 27 0 0,1-1 0 0 0,0 0 0 0 0,0 0 0 0 0,0-1 1 0 0,1-1-28 0 0,5-3 35 0 0,3-2 9 0 0,-1 6-90 0 0,-6 1-109 0 0,0 0-64 0 0,5 0-100 0 0,6 0-201 0 0,10 0-228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8:17.2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364 80 5152 0 0,'0'0'116'0'0,"0"0"17"0"0,-3-3 10 0 0,-8-8-109 0 0,-6-5 41 0 0,16 16-73 0 0,1-1 1 0 0,-1 1-1 0 0,0 0 0 0 0,1 0 1 0 0,-1-1-1 0 0,0 1 0 0 0,1 0 1 0 0,-1 0-1 0 0,0 0 1 0 0,0 0-1 0 0,1 0 0 0 0,-1 0 1 0 0,0 0-1 0 0,0 0-2 0 0,-5 0 2 0 0,-4-2 47 0 0,6-2 104 0 0,0-3 102 0 0,-7 0 218 0 0,-3 0-90 0 0,10 5-231 0 0,-12 0 344 0 0,1-1-77 0 0,11 1-317 0 0,0-1-7 0 0,-3-1 34 0 0,1 1 38 0 0,0 2 74 0 0,2 1-74 0 0,0 0 37 0 0,-24 0 402 0 0,-4 0-59 0 0,29 0-527 0 0,1 1-1 0 0,-1-1 0 0 0,1 1 1 0 0,-1 0-1 0 0,1 0 0 0 0,0 0 0 0 0,-1 0 1 0 0,1 0-1 0 0,0 0 0 0 0,0 1 1 0 0,0-1-1 0 0,0 1 0 0 0,0-1 1 0 0,0 1-1 0 0,0 0 0 0 0,0 0 0 0 0,1 0 1 0 0,-2 2-20 0 0,-7 6 79 0 0,-1-1-48 0 0,6-7-31 0 0,4-2 0 0 0,1 0 0 0 0,-1 1 0 0 0,0-1 0 0 0,1 0 0 0 0,-1 1 0 0 0,0-1 0 0 0,1 0 0 0 0,-1 1 0 0 0,1-1 0 0 0,-1 1 0 0 0,1-1 0 0 0,-1 1 0 0 0,1-1 0 0 0,-1 1 0 0 0,1-1 0 0 0,0 1 0 0 0,-1-1 0 0 0,1 1 0 0 0,0 0 0 0 0,-1-1 0 0 0,1 1 0 0 0,0 0 0 0 0,-3 4 0 0 0,-8 8 0 0 0,10-11 0 0 0,-1-1 0 0 0,0 1 0 0 0,1 0 0 0 0,-1 0 0 0 0,1 0 0 0 0,-1 0 0 0 0,1 0 0 0 0,0 0 0 0 0,-1 2 0 0 0,1 13 0 0 0,1-15 0 0 0,0 1 0 0 0,0-1 0 0 0,0 0 0 0 0,0 1 0 0 0,0-1 0 0 0,-1 1 0 0 0,1-1 0 0 0,-1 0 0 0 0,0 1 0 0 0,0 1 0 0 0,-6 9 50 0 0,-1 1 91 0 0,6-8-55 0 0,-1 0 1 0 0,1-1 0 0 0,0 1 0 0 0,0 0-1 0 0,0 1-86 0 0,1 6 112 0 0,1-8-50 0 0,0 12 95 0 0,0-2-103 0 0,0-2-63 0 0,0 19-73 0 0,0-31 82 0 0,0 1-1 0 0,0 0 0 0 0,1-1 0 0 0,-1 1 0 0 0,0-1 1 0 0,1 1-1 0 0,-1 0 0 0 0,1-1 0 0 0,0 1 1 0 0,-1-1-1 0 0,1 1 0 0 0,0-1 0 0 0,0 1 0 0 0,0-1 1 0 0,4 7 21 0 0,14 31 289 0 0,-6-15-151 0 0,-10-17-122 0 0,-3-6-34 0 0,0-1 1 0 0,0 1-1 0 0,0-1 0 0 0,0 1 1 0 0,1-1-1 0 0,-1 1 0 0 0,0-1 1 0 0,0 0-1 0 0,1 1 0 0 0,-1-1 0 0 0,0 1 1 0 0,1-1-1 0 0,-1 0 0 0 0,0 1 1 0 0,1-1-1 0 0,-1 0 0 0 0,1 1 1 0 0,-1-1-1 0 0,1 0 0 0 0,-1 0 0 0 0,0 1 1 0 0,1-1-1 0 0,-1 0 0 0 0,1 0 1 0 0,-1 0-1 0 0,1 0 0 0 0,-1 0 1 0 0,1 1-1 0 0,-1-1 0 0 0,1 0 1 0 0,-1 0-1 0 0,1 0 0 0 0,-1 0 0 0 0,1-1 1 0 0,-1 1-1 0 0,1 0 0 0 0,-1 0 1 0 0,1 0-4 0 0,1 0 9 0 0,0 0 1 0 0,-1 0 0 0 0,1 1 0 0 0,0-1 0 0 0,0 1 0 0 0,-1-1 0 0 0,1 1-1 0 0,0-1 1 0 0,-1 1 0 0 0,1 0 0 0 0,0 0 0 0 0,-1 0 0 0 0,1 0-10 0 0,-1 0 11 0 0,1 0 0 0 0,-1 0 0 0 0,1 0 0 0 0,-1-1 0 0 0,1 1 0 0 0,0 0 0 0 0,0-1 0 0 0,-1 1 0 0 0,1-1 0 0 0,0 0 0 0 0,0 1 1 0 0,-1-1-1 0 0,1 0-11 0 0,6 1 57 0 0,8-1 21 0 0,-10-1-12 0 0,1-2 38 0 0,3-1-55 0 0,16-6 96 0 0,-24 10-132 0 0,-1-1 0 0 0,1 0 0 0 0,0 0 1 0 0,-1 0-1 0 0,1 0 0 0 0,-1 0 0 0 0,0 0 0 0 0,1 0 0 0 0,-1 0 1 0 0,0-1-1 0 0,0 1 0 0 0,1-2-13 0 0,6-9 72 0 0,2 1-24 0 0,1 1-4 0 0,-3-4 23 0 0,6-2-7 0 0,1-2-48 0 0,-10 11-10 0 0,13-23-3 0 0,-7 4 53 0 0,3 1-39 0 0,-1 5-15 0 0,-9 10 8 0 0,-3 7-1 0 0,0 1 1 0 0,0 0-1 0 0,1-1 0 0 0,-1 1 0 0 0,0 0 0 0 0,1 0 1 0 0,-1 0-1 0 0,1 0 0 0 0,0 0-5 0 0,0 1 1 0 0,-1-1 0 0 0,1 0 0 0 0,-1 0 0 0 0,0 0 0 0 0,1 0 0 0 0,-1 0 0 0 0,0 0 0 0 0,0 0 0 0 0,0 0 0 0 0,0 0 0 0 0,-1 0 0 0 0,1-1 0 0 0,-1 1 0 0 0,1 0 0 0 0,-1-1 0 0 0,0 1 0 0 0,0 0 0 0 0,0-1 0 0 0,0 1 0 0 0,0 0 0 0 0,0-1-1 0 0,2-13 43 0 0,9 3-47 0 0,-11 13 2 0 0,1-1 0 0 0,-1 1 0 0 0,0 0 0 0 0,1 0 0 0 0,-1-1 0 0 0,0 1 0 0 0,1 0 0 0 0,-1 0 0 0 0,1-1 0 0 0,-1 1 0 0 0,1 0-1 0 0,-1 0 1 0 0,1 0 0 0 0,-1 0 0 0 0,0 0 0 0 0,1 0 0 0 0,-1 0 0 0 0,1 0 0 0 0,-1 0 0 0 0,1 0 0 0 0,-1 0 0 0 0,1 0 0 0 0,-1 0 0 0 0,1 0 0 0 0,-1 0 0 0 0,1 0 0 0 0,-1 1 0 0 0,0-1 0 0 0,1 0 0 0 0,-1 0 0 0 0,1 0 0 0 0,-1 1 0 0 0,0-1 0 0 0,1 0 0 0 0,-1 1 0 0 0,1-1 2 0 0,-1 0 0 0 0,0 1 0 0 0,1 0 0 0 0,-1-1 0 0 0,0 1 0 0 0,1 0 0 0 0,-1 0 0 0 0,0 0 0 0 0,0-1 0 0 0,0 1 0 0 0,1 0 0 0 0,-1 0 0 0 0,0 0 0 0 0,0 0 0 0 0,0-1 0 0 0,0 1 0 0 0,0 0 0 0 0,2 15 0 0 0,11 0 0 0 0,-12-15 0 0 0,0 0 0 0 0,1 0 0 0 0,-1 1 0 0 0,0-1 0 0 0,0 0 0 0 0,0 1 0 0 0,0-1 0 0 0,0 1 0 0 0,0 0 0 0 0,0-1 0 0 0,0 1 0 0 0,-1 0 0 0 0,1-1 0 0 0,-1 1 0 0 0,1 0 0 0 0,-1 0 0 0 0,1-1 0 0 0,-1 1 0 0 0,0 0 0 0 0,0 1 0 0 0,0 3 4 0 0,1-1 1 0 0,0 1-1 0 0,0 0 1 0 0,1-1 0 0 0,1 4-5 0 0,-1-4 12 0 0,-1 1 0 0 0,1-1 0 0 0,-1 1 0 0 0,0-1 1 0 0,0 5-13 0 0,-1-9 6 0 0,0 1 1 0 0,0 0-1 0 0,0-1 1 0 0,0 1 0 0 0,0 0-1 0 0,1-1 1 0 0,-1 1 0 0 0,1 0-1 0 0,-1-1 1 0 0,1 1-1 0 0,0-1 1 0 0,0 1 0 0 0,-1-1-1 0 0,2 1-6 0 0,4 10 46 0 0,-5 5 12 0 0,-1-3-1 0 0,4 0 38 0 0,-2-10-73 0 0,0-1 0 0 0,0 1 0 0 0,-1-1 1 0 0,0 1-1 0 0,1 0 0 0 0,-1 0 0 0 0,-1 0 1 0 0,1 0-1 0 0,0 0 0 0 0,-1 3-22 0 0,2 6 76 0 0,3-2-14 0 0,-4-10-51 0 0,0 0 0 0 0,0 0-1 0 0,-1 1 1 0 0,1-1 0 0 0,0 0 0 0 0,-1 1-1 0 0,1-1 1 0 0,-1 1 0 0 0,1-1 0 0 0,-1 1-11 0 0,2 22 166 0 0,1-19-100 0 0,7 6-44 0 0,-7-9 33 0 0,-3-2-24 0 0,0 0-41 0 0,3 0-158 0 0,-1 0 65 0 0,0 0 41 0 0,2 0-20 0 0,-2 0 23 0 0,1 0-257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58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9616 0 0,'0'0'216'0'0,"0"0"32"0"0,0-3 12 0 0,-1 3-256 0 0,1 0 0 0 0,0 0 1 0 0,0-1-1 0 0,0 1 0 0 0,0 0 1 0 0,0 0-1 0 0,0-1 0 0 0,0 1 1 0 0,0 0-1 0 0,0 0 0 0 0,0-1 1 0 0,0 1-1 0 0,0 0 0 0 0,1 0 1 0 0,-1-1-1 0 0,0 1 0 0 0,0 0 0 0 0,0 0 1 0 0,0-1-1 0 0,0 1 0 0 0,0 0 1 0 0,0 0-1 0 0,1 0 0 0 0,-1-1 1 0 0,0 1-1 0 0,0 0 0 0 0,0 0 1 0 0,1 0-1 0 0,-1 0 0 0 0,0-1-4 0 0,8 4 90 0 0,-7-2-84 0 0,1 0 0 0 0,0 0-1 0 0,-1 0 1 0 0,1 0 0 0 0,0-1-1 0 0,0 1 1 0 0,0-1-1 0 0,0 0 1 0 0,0 1 0 0 0,1-1-6 0 0,12 0 29 0 0,-4 2 60 0 0,0 3 63 0 0,-1 4 66 0 0,-2-3 7 0 0,5 1 208 0 0,4 3 171 0 0,-7 1-289 0 0,-4 0-116 0 0,7 10 171 0 0,2-8-38 0 0,-9-9-160 0 0,0 1 0 0 0,0 0-1 0 0,5 6-171 0 0,14 19 432 0 0,-4 4-77 0 0,-1 3-71 0 0,5 5 27 0 0,-16-30-184 0 0,-1 1 1 0 0,-1 0 0 0 0,1 4-128 0 0,13 41 304 0 0,6-5-16 0 0,-19-30-77 0 0,-1 0-1 0 0,5 23-210 0 0,-5-15 131 0 0,4 32 111 0 0,-4-18-28 0 0,-2-22-79 0 0,-2-12-60 0 0,-1 0 0 0 0,0-1 0 0 0,-1 1 0 0 0,0 2-75 0 0,-1 22 214 0 0,0 9 26 0 0,-1-38-187 0 0,1 1 0 0 0,-1-1-1 0 0,0 0 1 0 0,0 1-1 0 0,-1-1 1 0 0,0 1-53 0 0,-4 16 138 0 0,1 19 39 0 0,-5-8-17 0 0,6-16-74 0 0,2-10-43 0 0,0-1-1 0 0,0 1 0 0 0,0-1 0 0 0,-1 0 0 0 0,-1 2-42 0 0,-3 6 58 0 0,2-4-8 0 0,0-1 0 0 0,-1 0 0 0 0,-5 7-50 0 0,-34 43 176 0 0,37-48-139 0 0,-1-1 0 0 0,-1-1 0 0 0,0 0-1 0 0,-8 6-36 0 0,6-5-1 0 0,0 1-38 0 0,-3 1-61 0 0,13-12 139 0 0,0 0-33 0 0,0-1-34 0 0,1 1-34 0 0,-1 0-152 0 0,0 0-127 0 0,1-1 121 0 0,0 1-34 0 0,0-1-34 0 0,1 1-34 0 0,-1 0-35 0 0,1 0-36 0 0,0-1-35 0 0,-1 1-37 0 0,1 0-37 0 0,0 1-37 0 0,0-1-39 0 0,0 1-37 0 0,0 0-1773 0 0,0-2-1357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8:17.5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8208 0 0,'0'0'234'0'0,"0"0"6"0"0,0 3-84 0 0,0 6 138 0 0,-1 2-28 0 0,1 6 179 0 0,0-16-383 0 0,0 1 1 0 0,0 0 0 0 0,0-1-1 0 0,0 1 1 0 0,0-1 0 0 0,0 1-1 0 0,1-1 1 0 0,-1 1-1 0 0,1-1 1 0 0,-1 1 0 0 0,1-1-1 0 0,0 1-62 0 0,3 1 171 0 0,2 2 112 0 0,-4 5-113 0 0,-2 2 75 0 0,0 6 162 0 0,4 3 103 0 0,-2-15-434 0 0,2 5 92 0 0,-1 2 51 0 0,0 1 60 0 0,-2 2 71 0 0,-1 3-20 0 0,0 0-82 0 0,0 4-25 0 0,0 8 48 0 0,2-26-167 0 0,9 9-18 0 0,-8-1-58 0 0,-3-11-1 0 0,0-2-102 0 0,0 0-50 0 0,0 0-16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8:18.1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7400 0 0,'0'0'165'0'0,"0"0"22"0"0,0 0 10 0 0,0 2-16 0 0,0 8-135 0 0,0 9-54 0 0,1-9 18 0 0,1-4 28 0 0,2 0 33 0 0,2 6 99 0 0,0 15 126 0 0,1-12-53 0 0,1 7 119 0 0,-4-14-241 0 0,-1 1 0 0 0,1-1 0 0 0,1 0 1 0 0,3 6-122 0 0,7 8 273 0 0,-9-13-141 0 0,1 4-1 0 0,2 11 224 0 0,0 0 27 0 0,-2-11-202 0 0,3 1 75 0 0,-1 0-24 0 0,1 8 56 0 0,-6-4-51 0 0,-4-13-160 0 0,1 0 0 0 0,1 0 0 0 0,-1-1 0 0 0,0 1-1 0 0,1 0 1 0 0,0-1 0 0 0,0 1 0 0 0,1 0-76 0 0,5 8 264 0 0,-3-2-39 0 0,-3 1-37 0 0,-1 4-36 0 0,1 3-1 0 0,0 1-1 0 0,1-1 1 0 0,2 0 0 0 0,3 12-151 0 0,1 0 161 0 0,-8-26-137 0 0,-1-1 0 0 0,1 1 0 0 0,-1-1 0 0 0,0 1 0 0 0,0-1 0 0 0,-1 5-24 0 0,1 17 104 0 0,4-6 7 0 0,0-10-63 0 0,3 9 52 0 0,-5-11-26 0 0,-2 2 34 0 0,0 2-27 0 0,0 1 61 0 0,0 19 266 0 0,0-15-239 0 0,0-14-94 0 0,0-3 18 0 0,0 0 13 0 0,0 0-16 0 0,0 0-8 0 0,4-12 0 0 0,2-2-87 0 0,-3 8 20 0 0,-2 5-11 0 0,-1-1 1 0 0,1 1 0 0 0,-1 0-1 0 0,1-1 1 0 0,-1 1 0 0 0,0-1 0 0 0,0 1-1 0 0,0 0 1 0 0,0-1 0 0 0,0 0-5 0 0,3-16 12 0 0,10-6-12 0 0,0 3 0 0 0,-8 11 0 0 0,-4 7 0 0 0,0 1 0 0 0,0 0 0 0 0,0 0 0 0 0,0-1 0 0 0,1 1 0 0 0,-1 0 0 0 0,1 0 0 0 0,-1 1 0 0 0,1-1 1 0 0,15-17-29 0 0,-11 13-3 0 0,-1 0 0 0 0,1 0 0 0 0,0 0 0 0 0,0 0 0 0 0,1 1 0 0 0,3-2 31 0 0,22-9-11 0 0,-29 15 11 0 0,0 1-1 0 0,0-1 0 0 0,0 0 0 0 0,0 1 0 0 0,1 0 0 0 0,-1-1 0 0 0,0 1 1 0 0,1 1 0 0 0,-2-1-6 0 0,-1 0 1 0 0,0 0 0 0 0,0 0 0 0 0,1 0 0 0 0,-1 0-1 0 0,0 1 1 0 0,0-1 0 0 0,0 0 0 0 0,0 1 0 0 0,1-1-1 0 0,0 1 6 0 0,3 10-63 0 0,8-6-1 0 0,-12-4 59 0 0,0-1 1 0 0,1 1-1 0 0,-1 0 1 0 0,0 0-1 0 0,0 0 1 0 0,0 0-1 0 0,0 0 1 0 0,0 0 0 0 0,-1 0-1 0 0,1 0 1 0 0,0 0-1 0 0,0 1 5 0 0,8 15 5 0 0,-2-2 33 0 0,-2-2-27 0 0,2-9-15 0 0,-7-3 1 0 0,1-1 1 0 0,-1 0 0 0 0,1 0-1 0 0,-1 1 1 0 0,0-1 0 0 0,1 0-1 0 0,-1 0 1 0 0,1 1 0 0 0,-1-1-1 0 0,0 1 1 0 0,0-1 0 0 0,1 0-1 0 0,-1 1 1 0 0,0-1 0 0 0,1 1-1 0 0,-1-1 1 0 0,0 1 0 0 0,0-1-1 0 0,0 0 1 0 0,0 1 0 0 0,1-1-1 0 0,-1 1 1 0 0,0-1 0 0 0,0 1-1 0 0,0-1 1 0 0,0 1 0 0 0,0-1-1 0 0,0 1 1 0 0,0-1 0 0 0,0 1-1 0 0,0-1 1 0 0,-1 1 2 0 0,1 1-11 0 0,1 0 0 0 0,-1 0 0 0 0,0-1 0 0 0,0 1 0 0 0,1 0 1 0 0,-1-1-1 0 0,1 1 0 0 0,0 0 0 0 0,-1-1 0 0 0,1 1 0 0 0,0-1 0 0 0,0 1 0 0 0,0-1 0 0 0,0 1 11 0 0,4 5 24 0 0,-5-7-21 0 0,0 1 0 0 0,0-1 0 0 0,0 1 1 0 0,1-1-1 0 0,-1 0 0 0 0,0 1 0 0 0,0-1 1 0 0,0 1-1 0 0,0-1 0 0 0,0 1 0 0 0,0-1 1 0 0,1 1-1 0 0,-1-1 0 0 0,0 1 0 0 0,-1-1 1 0 0,1 1-1 0 0,0-1 0 0 0,0 1 0 0 0,0-1 1 0 0,0 0-1 0 0,0 1 0 0 0,0-1 0 0 0,0 1 1 0 0,-1-1-1 0 0,1 1 0 0 0,0-1 0 0 0,0 0 1 0 0,-1 1-1 0 0,1-1 0 0 0,0 1 0 0 0,-1-1 1 0 0,1 0-1 0 0,0 1 0 0 0,-1-1 0 0 0,1 0 1 0 0,-1 0-1 0 0,1 1 0 0 0,0-1 0 0 0,-1 0-3 0 0,1 1 5 0 0,-1-1 0 0 0,0 0 0 0 0,1 1-1 0 0,-1 0 1 0 0,0-1 0 0 0,1 1-1 0 0,-1-1 1 0 0,1 1 0 0 0,-1 0 0 0 0,1-1-1 0 0,0 1 1 0 0,-1 0 0 0 0,1-1-1 0 0,0 1 1 0 0,-1 0 0 0 0,1 0 0 0 0,0-1-1 0 0,0 1 1 0 0,0 0 0 0 0,-1 0-1 0 0,1-1 1 0 0,0 1-5 0 0,0 6 29 0 0,0 11 116 0 0,-2-14-125 0 0,-9 2 49 0 0,10-4-52 0 0,-1 0 0 0 0,1 0 1 0 0,0 0-1 0 0,-1 1 0 0 0,1-1 0 0 0,0 0 1 0 0,1 1-1 0 0,-1 0-17 0 0,0-1 18 0 0,0 1 0 0 0,0-1 0 0 0,0 0 0 0 0,0 1 0 0 0,0-1 0 0 0,-1 0 0 0 0,1 0 0 0 0,-1 1-18 0 0,-6 2 67 0 0,-9 3-31 0 0,13-6-27 0 0,-19 8 64 0 0,2-1-50 0 0,-7 6 49 0 0,-8-1-64 0 0,33-13-8 0 0,0 0 0 0 0,0-1 0 0 0,0 1 0 0 0,-1-1 0 0 0,1 1-1 0 0,0-1 1 0 0,-1 0 0 0 0,1-1 0 0 0,-15 3-37 0 0,3 4-92 0 0,11-5 84 0 0,1 0-1 0 0,0 1 1 0 0,-1-1-1 0 0,1-1 1 0 0,0 1 0 0 0,-1 0-1 0 0,1-1 1 0 0,-2 0 45 0 0,2 0 5 0 0,1 0-39 0 0,-1 0-40 0 0,1 1-42 0 0,-2-1-125 0 0,1 0-90 0 0,0 0-93 0 0,0 0-94 0 0,0-1-98 0 0,0 1-99 0 0,0-1-103 0 0,1 0-105 0 0,-5-4-1041 0 0,-2-4-1112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8:20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0 9184 0 0,'0'0'208'0'0,"0"0"33"0"0,0 0 14 0 0,0 0 30 0 0,0 0 124 0 0,0 0 58 0 0,-2 3 12 0 0,-9 7-38 0 0,9-6-209 0 0,0-1-108 0 0,2 1-70 0 0,1 1-42 0 0,-1-2 51 0 0,0 2-52 0 0,0 0 60 0 0,0 7 181 0 0,1 7 281 0 0,1-13-342 0 0,4 7 59 0 0,-4-10-193 0 0,-1 0-1 0 0,0 0 1 0 0,-1 0 0 0 0,1 0 0 0 0,0 0 0 0 0,-1 0 0 0 0,1 3-57 0 0,-1 5 188 0 0,0 4 82 0 0,0-6-111 0 0,-1 3 9 0 0,1-3-23 0 0,1-1 12 0 0,2 1 44 0 0,-1-4-124 0 0,5 21 240 0 0,-3 4-94 0 0,-4-12-118 0 0,0 27 208 0 0,0-32-241 0 0,1 4 45 0 0,3-6-55 0 0,4 7 24 0 0,-5 4 45 0 0,-4-13-83 0 0,1 12 64 0 0,3-6 51 0 0,2-7-65 0 0,1 2 42 0 0,-3 3 35 0 0,-3 19 33 0 0,0-19-197 0 0,0-10 5 0 0,0-3-65 0 0,0 0-38 0 0,0 0-142 0 0,0 0 104 0 0,0 0-59 0 0,0 0-84 0 0,0 0 83 0 0,0 0-39 0 0,0 0-42 0 0,0 0-41 0 0,0 0-37 0 0,0 0-33 0 0,0 0-244 0 0,0 0-56 0 0,0 0-794 0 0,0 0-628 0 0,0 0-1190 0 0</inkml:trace>
  <inkml:trace contextRef="#ctx0" brushRef="#br0" timeOffset="257.84">1 221 9152 0 0,'0'0'208'0'0,"0"0"33"0"0,0 0 14 0 0,2 0-42 0 0,6 0-163 0 0,-1 1 48 0 0,1-1 40 0 0,-6 0-69 0 0,1 0-1 0 0,-1 0 1 0 0,0 0 0 0 0,0-1 0 0 0,1 1-1 0 0,-1-1 1 0 0,0 1 0 0 0,2-2-69 0 0,4-3 199 0 0,2 0 82 0 0,4 2 62 0 0,33 3 503 0 0,-23 0-481 0 0,0 0-54 0 0,8 0 0 0 0,-17 0-207 0 0,0 0-39 0 0,4-2-30 0 0,-13-1-38 0 0,-1 1-44 0 0,-1 0-44 0 0,0 1-64 0 0,-1-1-81 0 0,1 1-97 0 0,-2 0 34 0 0,0 1-50 0 0,0-1-45 0 0,0 1-38 0 0,1 0-132 0 0,-1 0-37 0 0,0-1-159 0 0,1 1-421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8:19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1 174 8464 0 0,'0'0'190'0'0,"3"-2"28"0"0,1-3-142 0 0,-1 2-15 0 0,0-1-1 0 0,0 1 1 0 0,1 1 0 0 0,-1-1-1 0 0,2-1-60 0 0,4 0 67 0 0,1 3-41 0 0,-7 1-21 0 0,-1 0 0 0 0,1-1 0 0 0,-1 1 0 0 0,1 0 0 0 0,-1-1 0 0 0,0 1 0 0 0,1-1 1 0 0,0 0-6 0 0,13-9 126 0 0,-4 2 16 0 0,3 1 46 0 0,6 1 223 0 0,-13 4-244 0 0,-1 0 1 0 0,0 0-1 0 0,1 0 0 0 0,2-3-167 0 0,5-3 267 0 0,9-4 72 0 0,0 3-98 0 0,-7 5-91 0 0,-9 3-79 0 0,0-1 0 0 0,-1 0-1 0 0,0-1 1 0 0,1 1 0 0 0,0-2-71 0 0,30-11 276 0 0,3 5-41 0 0,-26 6-154 0 0,17 2 84 0 0,-28 2-131 0 0,0 0 0 0 0,0 0 0 0 0,0-1 0 0 0,1 1 1 0 0,3-2-35 0 0,5-5 110 0 0,-12 7-93 0 0,1-1 1 0 0,-1 0-1 0 0,1 0 0 0 0,-1 1 1 0 0,1-1-1 0 0,-1 0 0 0 0,1 1 1 0 0,-1 0-1 0 0,1-1 0 0 0,-1 1 1 0 0,1 0-1 0 0,-1 0 1 0 0,1 0-18 0 0,3 0 57 0 0,2 0 13 0 0,0 0-4 0 0,3 0 38 0 0,-7 0-129 0 0,-3 0-39 0 0,0 0 24 0 0,0 0 101 0 0,0 0 47 0 0,0 0 11 0 0,0 3-13 0 0,0-1-43 0 0,0 6 41 0 0,0-5 55 0 0,0-1 1 0 0,0 25 210 0 0,0 5-63 0 0,0 2-91 0 0,0-18-150 0 0,0-1-33 0 0,0-13-28 0 0,0 1 0 0 0,-1-1 0 0 0,1 0 0 0 0,0 1 0 0 0,-1-1 0 0 0,1 1 0 0 0,-1-1 0 0 0,0 0 0 0 0,1 0 0 0 0,-1 1 0 0 0,-1-1 0 0 0,1 0-5 0 0,-5 12 53 0 0,4 7 67 0 0,1-13-74 0 0,0-1 1 0 0,0 1 0 0 0,0-1-1 0 0,-3 6-46 0 0,2-4 44 0 0,0-1 0 0 0,1 0-1 0 0,-1 0 1 0 0,1 8-44 0 0,1-9 8 0 0,-1-1 1 0 0,0 0-1 0 0,0 0 0 0 0,0 0 1 0 0,-1 0-1 0 0,0-1 0 0 0,0 1 1 0 0,-1 0-1 0 0,0 0-8 0 0,-10 29 29 0 0,9-17-1 0 0,3-10 1 0 0,-1-1 1 0 0,0 1-1 0 0,-1-1 0 0 0,0 0 1 0 0,0 1-30 0 0,-19 42 174 0 0,-5 24 30 0 0,-3 10 64 0 0,6-24-59 0 0,1 1 82 0 0,16-42-54 0 0,1 0 0 0 0,-1 7-237 0 0,0-1 218 0 0,-1 2 70 0 0,5-17-192 0 0,-3 9 73 0 0,0-4 46 0 0,4-11-135 0 0,-1 1-28 0 0,-2 2 5 0 0,3-2 57 0 0,1-1 76 0 0,1-2-51 0 0,-1 0 33 0 0,1-4-195 0 0,0 0-42 0 0,0-1-109 0 0,0-1-69 0 0,0-1-84 0 0,2-5-501 0 0,-1 7 564 0 0,2-3-294 0 0,0 0 68 0 0,0 0-58 0 0,0 0-76 0 0,1-1-91 0 0,9-9-789 0 0</inkml:trace>
  <inkml:trace contextRef="#ctx0" brushRef="#br0" timeOffset="584.52">364 48 6384 0 0,'0'0'184'0'0,"0"3"48"0"0,0 0-132 0 0,-1-1-50 0 0,1 0 0 0 0,0 0-1 0 0,0-1 1 0 0,0 1 0 0 0,0 0 0 0 0,1 0 0 0 0,-1 0-1 0 0,0 0 1 0 0,1-1 0 0 0,-1 1 0 0 0,1 1-50 0 0,6 1 224 0 0,-7-3-209 0 0,1-1-1 0 0,-1 0 1 0 0,1 0-1 0 0,-1 1 1 0 0,1-1-1 0 0,-1 0 1 0 0,0 1-1 0 0,1-1 1 0 0,-1 0-1 0 0,0 1 1 0 0,1-1-1 0 0,-1 0 1 0 0,0 1 0 0 0,1-1-1 0 0,-1 1 1 0 0,0-1-1 0 0,0 1 1 0 0,0-1-1 0 0,1 1 1 0 0,-1-1-1 0 0,0 1 1 0 0,0-1-1 0 0,0 1 1 0 0,0-1-1 0 0,0 1 1 0 0,0-1-1 0 0,0 1 1 0 0,0-1-1 0 0,0 1 1 0 0,0-1 0 0 0,0 0-1 0 0,0 1-14 0 0,0 7 129 0 0,0 0 55 0 0,0 21 585 0 0,0-18-472 0 0,0 0-88 0 0,0-6-156 0 0,0 0-43 0 0,0-5-2 0 0,0 1 1 0 0,0-1-1 0 0,0 1 1 0 0,0 0-1 0 0,0-1 0 0 0,0 1 1 0 0,0-1-1 0 0,0 1 1 0 0,0 0-1 0 0,0-1 1 0 0,0 1-1 0 0,0-1 1 0 0,0 1-1 0 0,-1 0 1 0 0,1-1-1 0 0,0 1 1 0 0,0-1-1 0 0,-1 1 0 0 0,1-1 1 0 0,0 1-1 0 0,-1-1 1 0 0,1 1-1 0 0,0-1 1 0 0,-1 1-1 0 0,1-1 1 0 0,-1 1-1 0 0,1-1 1 0 0,-1 0-1 0 0,1 1-8 0 0,-8 6 151 0 0,7 8-29 0 0,1-2-1 0 0,-1-6-26 0 0,-2 0 33 0 0,-9 14 172 0 0,-2 3-26 0 0,11-14-129 0 0,0-2-40 0 0,1-1-19 0 0,-1 2-2 0 0,-1 8 78 0 0,1-10-65 0 0,0 3 40 0 0,-8 9 58 0 0,3-5-50 0 0,1 1 36 0 0,3-3-69 0 0,-2 7 75 0 0,-3-3-33 0 0,-3 5 75 0 0,1-1 0 0 0,0 4-229 0 0,-2 3 168 0 0,8-16-77 0 0,1 0 1 0 0,1 1 0 0 0,-1-1-1 0 0,1 7-91 0 0,-10 27 210 0 0,-5-3 21 0 0,2-7-47 0 0,6-2-39 0 0,7-20-83 0 0,2-5-19 0 0,-1-1-1 0 0,0 1 1 0 0,0-1 0 0 0,0 1 0 0 0,-1-1-1 0 0,-1 1-42 0 0,-1 5 85 0 0,0 0 1 0 0,0 1-1 0 0,0 8-85 0 0,-4 8 135 0 0,6-13-8 0 0,3-4-43 0 0,-2 4 20 0 0,-4-3 1 0 0,5-13-89 0 0,0 0 0 0 0,0 1 0 0 0,0-1 0 0 0,1 1 0 0 0,-1-1 0 0 0,1 1 0 0 0,-1-1 1 0 0,1 1-1 0 0,-1-1 0 0 0,1 1 0 0 0,0-1 0 0 0,0 1 0 0 0,0 0-16 0 0,0 58 488 0 0,0-57-396 0 0,0-3-11 0 0,0 0-1 0 0,0 0-2 0 0,0 2-22 0 0,1 5-21 0 0,-1-6-13 0 0,0 1 0 0 0,1-1 0 0 0,-1 0 0 0 0,1 0 0 0 0,-1 1 0 0 0,1-1 0 0 0,0 0 0 0 0,-1 0 0 0 0,1 0 0 0 0,0 0-1 0 0,0 0-21 0 0,3 2 26 0 0,0 0-64 0 0,9-1 102 0 0,-2-1 1 0 0,-9-1-60 0 0,0 0-1 0 0,-1 0 1 0 0,1 0-1 0 0,0 0 1 0 0,0 0-1 0 0,0 0 1 0 0,-1-1 0 0 0,1 1-1 0 0,0 0 1 0 0,0-1-1 0 0,-1 0 1 0 0,1 1-5 0 0,3-4 7 0 0,0 1-4 0 0,19-6-3 0 0,-18 7-7 0 0,6-2 17 0 0,0 0 33 0 0,3 2 37 0 0,1 1 41 0 0,2-2-10 0 0,-6-2-52 0 0,-9 4-55 0 0,-1 0 1 0 0,1 0 0 0 0,-1 0-1 0 0,1 0 1 0 0,0 0 0 0 0,-1 0-1 0 0,1 1 1 0 0,0-1 0 0 0,-1 1-1 0 0,1 0 1 0 0,0 0-1 0 0,0 0-4 0 0,7-1 10 0 0,-1 0 0 0 0,0-1-1 0 0,0 1 1 0 0,0-2-1 0 0,0 0 1 0 0,3-1-10 0 0,23-7-3 0 0,-17 7-36 0 0,-1 2-37 0 0,5 0-29 0 0,-10-3 52 0 0,-9 3 49 0 0,-1 1 0 0 0,0 0 0 0 0,1 0 1 0 0,-1 0-1 0 0,1 1 0 0 0,-1-1 0 0 0,1 0 1 0 0,0 1-1 0 0,-1 0 0 0 0,1 0 0 0 0,-1 0 0 0 0,2 0 4 0 0,2-1 0 0 0,0 0 0 0 0,-1 0 0 0 0,1 0 0 0 0,-1 0 0 0 0,4-2 0 0 0,-4 1 0 0 0,1 0 0 0 0,0 1 0 0 0,-1 0 0 0 0,1 0 0 0 0,3 0 0 0 0,1 1 2 0 0,3 0 39 0 0,-2-3 40 0 0,-3-2-28 0 0,-6 4-45 0 0,-1 0 1 0 0,0 1-1 0 0,1-1 0 0 0,-1 0 1 0 0,1 0-1 0 0,-1 1 0 0 0,1-1 1 0 0,0 1-1 0 0,-1-1 0 0 0,1 1 1 0 0,0 0-1 0 0,-1-1 0 0 0,1 1 1 0 0,0 0-9 0 0,4 0-32 0 0,13 0-284 0 0,-15 0 265 0 0,-2 0-132 0 0,-2 0-69 0 0,0 0-32 0 0,0 0 148 0 0,0 0-50 0 0,0 0-77 0 0,0 0 84 0 0,0 0-38 0 0,0 0-40 0 0,0 0-38 0 0,0 0-397 0 0,0 0 97 0 0,0 0-53 0 0,0 0-759 0 0,0 0-599 0 0,0 0-1136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8:18.8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398 33 7920 0 0,'0'0'174'0'0,"0"0"29"0"0,0 0 13 0 0,0-3-31 0 0,0 3-182 0 0,0-1-1 0 0,0 0 1 0 0,0 1-1 0 0,0-1 1 0 0,0 0-1 0 0,-1 1 1 0 0,1-1-1 0 0,0 0 1 0 0,0 1-1 0 0,0-1 1 0 0,-1 0-1 0 0,1 1 1 0 0,0-1-1 0 0,-1 1 1 0 0,1-1-3 0 0,-6-2 24 0 0,1 3 62 0 0,3 0 94 0 0,-1-2 207 0 0,-7-9 348 0 0,8 9-304 0 0,0 1-116 0 0,0 1-97 0 0,0-1-79 0 0,0 1-47 0 0,-3 1-15 0 0,4-1 6 0 0,1 0 12 0 0,-8 0 163 0 0,0 0-36 0 0,-7 0 165 0 0,4 1-167 0 0,1 0-36 0 0,-8 4 155 0 0,9 2-67 0 0,9-7-260 0 0,0 0 1 0 0,-1 0-1 0 0,1 1 1 0 0,0-1-1 0 0,0 0 1 0 0,-1 0-1 0 0,1 0 1 0 0,0 1-1 0 0,0-1 1 0 0,-1 0-1 0 0,1 0 1 0 0,0 0-1 0 0,-1 0 1 0 0,1 0-1 0 0,0 0 1 0 0,-1 0-1 0 0,1 0 1 0 0,0 1-1 0 0,-1-1 1 0 0,1 0-1 0 0,0 0 1 0 0,-1 0-1 0 0,1-1 1 0 0,0 1-1 0 0,0 0 1 0 0,-1 0-13 0 0,-1 0 31 0 0,-1 0-1 0 0,1 0 1 0 0,-1 1 0 0 0,1-1-1 0 0,-1 0 1 0 0,1 1 0 0 0,-2 0-31 0 0,-6 9 170 0 0,-11-4-8 0 0,10 4-6 0 0,-13-5-18 0 0,17-2-52 0 0,0 1 0 0 0,0-1-1 0 0,-6 5-85 0 0,-3 1 142 0 0,6-4-13 0 0,8-5-97 0 0,-1 1 0 0 0,1 1 0 0 0,0-1 1 0 0,0 0-1 0 0,0 1 0 0 0,0-1 0 0 0,0 1 0 0 0,0-1 1 0 0,0 1-33 0 0,-14 11 224 0 0,11-10-163 0 0,-2 1 78 0 0,3 3-46 0 0,2-2-72 0 0,-5 4 9 0 0,-8 6 62 0 0,12-12-58 0 0,-1 0 1 0 0,1 1-1 0 0,0-1 0 0 0,0 1 1 0 0,-1 2-35 0 0,-12 26 191 0 0,15-29-161 0 0,0 1-1 0 0,0 0 1 0 0,0 0-1 0 0,0 0 0 0 0,1 0 1 0 0,0 0-1 0 0,0 0 1 0 0,0 0-1 0 0,0 0 0 0 0,1 2-29 0 0,0 14 130 0 0,-2 4-25 0 0,1 29 73 0 0,4-25-101 0 0,2-12-17 0 0,-5-13-39 0 0,0 1 0 0 0,0-1 0 0 0,0 0 0 0 0,0 1-1 0 0,0-1 1 0 0,-1 0 0 0 0,1 1 0 0 0,-1 1-21 0 0,4 20 186 0 0,10 6-27 0 0,-3-8-53 0 0,-10-20-104 0 0,0 0 1 0 0,1 1 0 0 0,-1-1 0 0 0,1 0-1 0 0,-1 0 1 0 0,1 0 0 0 0,0 0-1 0 0,0 0 1 0 0,1 0 0 0 0,-1-1-3 0 0,13 17-1 0 0,-9-8 1 0 0,-4-8 0 0 0,-1 0 0 0 0,1 0 0 0 0,-1-1 0 0 0,1 1 0 0 0,0-1 0 0 0,0 1 0 0 0,0-1 0 0 0,0 0 0 0 0,0 1 0 0 0,1-1 0 0 0,2 1 0 0 0,17 9 11 0 0,16 11-11 0 0,-30-17 16 0 0,-6-5-10 0 0,-1 0 0 0 0,0 0 0 0 0,1 0 0 0 0,-1-1 0 0 0,1 1 0 0 0,-1 0 1 0 0,0 0-1 0 0,1-1 0 0 0,0 1 0 0 0,-1-1 0 0 0,1 1 0 0 0,-1-1 0 0 0,1 0 0 0 0,0 0 0 0 0,-1 0 0 0 0,1 0 0 0 0,1 0-6 0 0,1 1 13 0 0,0-1 0 0 0,0 0 0 0 0,0 1 0 0 0,0 0 0 0 0,0 0 0 0 0,-1 0 0 0 0,1 1 0 0 0,0-1 0 0 0,-1 1 0 0 0,4 1-13 0 0,-6-2 1 0 0,0 0-1 0 0,1-1 1 0 0,-1 1-1 0 0,1-1 1 0 0,-1 0-1 0 0,1 0 1 0 0,-1 1-1 0 0,1-1 1 0 0,-1 0-1 0 0,1 0 1 0 0,-1 0-1 0 0,1-1 1 0 0,-1 1-1 0 0,1 0 1 0 0,-1 0-1 0 0,1-1 1 0 0,-1 1-1 0 0,1-1 1 0 0,-1 1-1 0 0,0-1 1 0 0,1 0-1 0 0,-1 0 1 0 0,0 1-1 0 0,1-2 0 0 0,12-4 0 0 0,-10 5 0 0 0,0 0 0 0 0,1 1 0 0 0,-1-1 0 0 0,1 1 0 0 0,-1 0 0 0 0,3 0 0 0 0,4 0 0 0 0,-9 0 0 0 0,-1 0 0 0 0,1 0 0 0 0,0 0 0 0 0,-1-1 0 0 0,1 1 0 0 0,-1 0 0 0 0,1-1 0 0 0,-1 0 0 0 0,1 1 0 0 0,-1-1 0 0 0,1 0 0 0 0,-1 1 0 0 0,0-1 0 0 0,12-6 0 0 0,1 5-9 0 0,-1-1-56 0 0,6-5-332 0 0,-12 5 229 0 0,-1-1-51 0 0,-1 1-18 0 0,-1-1-63 0 0,1 1-72 0 0,-1-1-86 0 0,-3 2 184 0 0,1 1-36 0 0,1-2-407 0 0,-1 1 108 0 0,1 0-50 0 0,1-1-766 0 0,3 1-597 0 0,2 1-1136 0 0</inkml:trace>
  <inkml:trace contextRef="#ctx0" brushRef="#br0" timeOffset="274.02">129 349 9072 0 0,'0'0'200'0'0,"0"0"33"0"0,0 0 15 0 0,0 0 33 0 0,0 0 113 0 0,3-3 43 0 0,-2 2-382 0 0,1-1 1 0 0,-1 1-1 0 0,1 0 1 0 0,0 0-1 0 0,-1 0 1 0 0,1 0-1 0 0,0 1 0 0 0,-1-1 1 0 0,1 0-1 0 0,0 1 1 0 0,0-1-1 0 0,0 1 1 0 0,1-1-56 0 0,12 0 300 0 0,-6 1-204 0 0,-1 0-51 0 0,-4 0-43 0 0,11-2 82 0 0,0-4-23 0 0,2 0-9 0 0,1 4 16 0 0,14 3-12 0 0,24 0 51 0 0,-20-6-76 0 0,-29 4-7 0 0,2-2 67 0 0,1 0-11 0 0,-4 1-70 0 0,-1 1-49 0 0,1 0-57 0 0,-1 0-36 0 0,0 1-58 0 0,0-1-64 0 0,0 1-72 0 0,-2 0 52 0 0,0 0-45 0 0,0 0-39 0 0,1 0-36 0 0,-1 0-117 0 0,1 0-35 0 0,7 0-1212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8:24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1073 837 5248 0 0,'0'0'152'0'0,"3"0"0"0"0,14 0-204 0 0,-6 0 81 0 0,-1 0 62 0 0,-2-1 53 0 0,-1 0 43 0 0,2-2 181 0 0,3-6 277 0 0,-11 8-275 0 0,1 0-84 0 0,0 0-74 0 0,-1 1-61 0 0,1 0-36 0 0,0 0-51 0 0,3 0 14 0 0,-3 1-12 0 0,-1-1 66 0 0,5 0 120 0 0,-4 0-188 0 0,0 0 0 0 0,-1 1 1 0 0,1-1-1 0 0,0 0 0 0 0,-1-1 0 0 0,1 1 1 0 0,0 0-1 0 0,-1 0 0 0 0,1-1 1 0 0,-1 1-1 0 0,1-1 0 0 0,1 0-64 0 0,1-5 300 0 0,-3 5-282 0 0,-1 1 1 0 0,0-1 0 0 0,0 1-1 0 0,1-1 1 0 0,-1 1-1 0 0,0 0 1 0 0,0-1 0 0 0,1 1-1 0 0,-1 0 1 0 0,1-1-1 0 0,-1 1 1 0 0,0 0 0 0 0,1-1-1 0 0,-1 1 1 0 0,1 0-1 0 0,-1 0 1 0 0,1-1-1 0 0,-1 1 1 0 0,0 0 0 0 0,1 0-1 0 0,-1 0 1 0 0,1 0-1 0 0,-1 0 1 0 0,1 0 0 0 0,-1 0-1 0 0,1 0 1 0 0,-1 0-1 0 0,1 0 1 0 0,-1 0 0 0 0,1 0-1 0 0,-1 0 1 0 0,1 0-19 0 0,6 0 145 0 0,6-6 399 0 0,-8 3-355 0 0,-2 1-102 0 0,1 0-80 0 0,9-3 277 0 0,-9-2-146 0 0,-3 7-131 0 0,-1-1 0 0 0,0 1 0 0 0,0-1 0 0 0,1 1 0 0 0,-1 0 0 0 0,0-1 0 0 0,1 1 0 0 0,-1-1 0 0 0,0 1 0 0 0,1 0 0 0 0,-1-1 0 0 0,0 1 0 0 0,1 0 0 0 0,-1 0 0 0 0,1-1 0 0 0,-1 1 0 0 0,1 0 0 0 0,-1 0 0 0 0,1 0 0 0 0,-1-1 0 0 0,1 1 0 0 0,-1 0 0 0 0,1 0 0 0 0,-1 0 0 0 0,1 0 0 0 0,-1 0 0 0 0,1 0 0 0 0,-1 0 0 0 0,1 0 0 0 0,-1 0 0 0 0,1 0 0 0 0,-1 0-7 0 0,2 1 23 0 0,-1-1 0 0 0,1 0 0 0 0,-1-1 0 0 0,1 1 0 0 0,-1 0 0 0 0,1 0 0 0 0,-1-1 1 0 0,0 1-1 0 0,1-1 0 0 0,-1 1 0 0 0,0-1-23 0 0,14-11 298 0 0,-12 9-256 0 0,2-2 35 0 0,10-11 177 0 0,-11 13-217 0 0,-2 1-47 0 0,5-6 69 0 0,-2 4-48 0 0,-1 0 1 0 0,0-1 81 0 0,-4-1-54 0 0,1 1-18 0 0,9 0 7 0 0,-9 4-24 0 0,-1 1 0 0 0,0-1 1 0 0,1 1-1 0 0,-1-1 0 0 0,0 0 1 0 0,0 1-1 0 0,1-1 0 0 0,-1 0 0 0 0,0 1 1 0 0,0-1-1 0 0,0 0 0 0 0,0 1 0 0 0,0-1 1 0 0,0 0-1 0 0,0 0-4 0 0,0-7 64 0 0,0 3-60 0 0,0 3 5 0 0,-3-4 45 0 0,-7-7 10 0 0,7 0 0 0 0,3 13-63 0 0,0 0 0 0 0,0 0 0 0 0,0 0 0 0 0,0 0 0 0 0,0 0 0 0 0,0 0 0 0 0,1 0 1 0 0,-1-1-1 0 0,0 1 0 0 0,0 0 0 0 0,0 0 0 0 0,0 0 0 0 0,0 0 0 0 0,0 0 0 0 0,-1 0 1 0 0,1 0-1 0 0,0 0 0 0 0,0 0 0 0 0,0 0 0 0 0,0-1 0 0 0,0 1 0 0 0,0 0 0 0 0,0 0 1 0 0,0 0-1 0 0,0 0 0 0 0,0 0 0 0 0,0 0 0 0 0,0 0 0 0 0,0 0 0 0 0,0 0 0 0 0,0 0 1 0 0,0 0-1 0 0,0 0 0 0 0,0 0 0 0 0,0 0 0 0 0,-1-1 0 0 0,1 1 0 0 0,0 0 0 0 0,0 0 1 0 0,0 0-1 0 0,0 0 0 0 0,0 0 0 0 0,0 0 0 0 0,0 0 0 0 0,0 0 0 0 0,0 0 0 0 0,0 0 0 0 0,-1 0 1 0 0,1 0-1 0 0,0 0 0 0 0,0 0 0 0 0,0 0 0 0 0,0 0 0 0 0,0 0 0 0 0,0 0 0 0 0,0 0 1 0 0,0 1-2 0 0,-4-1 22 0 0,2 0-13 0 0,1 0 1 0 0,-1 0 0 0 0,0 0-1 0 0,0 0 1 0 0,0 0 0 0 0,0 0-1 0 0,1-1 1 0 0,-1 1-1 0 0,0 0 1 0 0,0-1 0 0 0,-1 0-10 0 0,-2-10 53 0 0,5 11-53 0 0,-1 0 1 0 0,1 0-1 0 0,-1-1 1 0 0,1 1-1 0 0,-1 0 0 0 0,1 0 1 0 0,-1 0-1 0 0,1 0 1 0 0,-1-1-1 0 0,1 1 0 0 0,-1 0 1 0 0,1 0-1 0 0,-1 0 1 0 0,1 0-1 0 0,-1 0 0 0 0,1 0 1 0 0,-1 1-1 0 0,1-1 1 0 0,-1 0-1 0 0,1 0 1 0 0,-1 0-1 0 0,1 0 0 0 0,-1 1 1 0 0,1-1-1 0 0,0 0 1 0 0,-1 0-1 0 0,-24 14 47 0 0,24-14-27 0 0,-5 0 9 0 0,6-1-25 0 0,-1 1 0 0 0,1 0 0 0 0,-1 0 0 0 0,1 0 0 0 0,-1 0 0 0 0,1 0 0 0 0,-1 0 0 0 0,1 0 0 0 0,-1 0 0 0 0,1 0 0 0 0,-1 0 0 0 0,1 0 0 0 0,0 1 0 0 0,-1-1 0 0 0,1 0 0 0 0,-1 0 0 0 0,1 0 0 0 0,-1 1 0 0 0,1-1 0 0 0,-1 0 0 0 0,1 0 1 0 0,0 1-1 0 0,-1-1 0 0 0,1 0 0 0 0,0 1 0 0 0,-1-1 0 0 0,1 1 0 0 0,0-1 0 0 0,-1 0 0 0 0,1 1 0 0 0,0-1 0 0 0,-1 1-4 0 0,-3 6 63 0 0,-9-2 17 0 0,-19 21-64 0 0,27-23-16 0 0,5-3 1 0 0,-1 0-1 0 0,0 0 0 0 0,1 1 1 0 0,-1-1-1 0 0,1 0 0 0 0,-1 1 0 0 0,0-1 1 0 0,1 0-1 0 0,-1 1 0 0 0,1-1 1 0 0,-1 1-1 0 0,1-1 0 0 0,-1 1 0 0 0,1-1 1 0 0,0 1-1 0 0,-1 0 0 0 0,1-1 1 0 0,-1 1-1 0 0,1-1 0 0 0,0 1 0 0 0,0 0 1 0 0,-1 0-1 0 0,-1 4 9 0 0,-3 2 34 0 0,0-1 0 0 0,0 1 0 0 0,-1-1 0 0 0,1 0 0 0 0,-2 0 0 0 0,-2 2-43 0 0,-10 9 104 0 0,12-10-70 0 0,5-6-24 0 0,-1 1 0 0 0,1 1 0 0 0,0-1 0 0 0,0 0 0 0 0,0 1 0 0 0,0-1 0 0 0,1 1 0 0 0,-1-1 0 0 0,0 1 0 0 0,0 1-10 0 0,-1 9 30 0 0,3-11-22 0 0,0 1-1 0 0,-1-1 0 0 0,0 0 0 0 0,1 0 0 0 0,-1 1 0 0 0,0-1 0 0 0,0 0 0 0 0,0 0 1 0 0,0 0-1 0 0,-1 0 0 0 0,1 0 0 0 0,-1 0 0 0 0,1 0 0 0 0,-1 0-7 0 0,-2 3 28 0 0,1 0 1 0 0,-1 0-1 0 0,1 1 0 0 0,0-1 0 0 0,1 1 0 0 0,-1 0 1 0 0,1 0-1 0 0,-1 5-28 0 0,1-6 12 0 0,1-2 2 0 0,1-1 0 0 0,-1 1 0 0 0,1 0 0 0 0,0 0 0 0 0,-1-1 0 0 0,1 1 1 0 0,1 0-1 0 0,-1 1-14 0 0,0-2 10 0 0,0 0 0 0 0,0 0 0 0 0,0 0 0 0 0,0 0 0 0 0,0-1 0 0 0,0 1 0 0 0,0 0 0 0 0,-1 0 0 0 0,1 0 0 0 0,-1 0 1 0 0,0 1-11 0 0,0-2 3 0 0,1 0 1 0 0,-1 0 1 0 0,1-1-1 0 0,-1 1 1 0 0,1 0-1 0 0,-1 0 1 0 0,1 0-1 0 0,-1 0 0 0 0,1 0 1 0 0,0 0-1 0 0,-1 0 1 0 0,1 0-1 0 0,0-1 0 0 0,0 1 1 0 0,0 0-1 0 0,0 0 1 0 0,0 0-1 0 0,0 0 1 0 0,0 0-1 0 0,0 0 0 0 0,0 0 1 0 0,0 0-1 0 0,1 0 1 0 0,-1 0-1 0 0,0 0 1 0 0,1 0-1 0 0,-1 0 0 0 0,1 0 1 0 0,-1-1-1 0 0,1 1 1 0 0,-1 0-1 0 0,1 0-4 0 0,0 1 4 0 0,0-1 6 0 0,-1 1 0 0 0,1 0 0 0 0,-1 0 0 0 0,1 0 0 0 0,-1 0 0 0 0,0 0 0 0 0,0 0 0 0 0,0 0 0 0 0,0 0 0 0 0,0 0 0 0 0,0 1-10 0 0,-1-1 10 0 0,1 0-1 0 0,0-1 1 0 0,0 1-1 0 0,0 0 1 0 0,0 0 0 0 0,0 0-1 0 0,1 0 1 0 0,-1 0-1 0 0,1-1 1 0 0,-1 1 0 0 0,1 1-10 0 0,25 28 168 0 0,-22-24-122 0 0,-3-4-30 0 0,0 0 0 0 0,0 0-1 0 0,1 0 1 0 0,-1-1 0 0 0,1 1 0 0 0,0-1-1 0 0,0 1 1 0 0,0-1 0 0 0,0 0 0 0 0,0 0-1 0 0,0 0 1 0 0,0 0 0 0 0,1 0-1 0 0,-1 0 1 0 0,2 0-16 0 0,90 35 243 0 0,-86-32-217 0 0,-6-4-23 0 0,-1 0 1 0 0,0 0-1 0 0,1 0 1 0 0,-1-1 0 0 0,1 1-1 0 0,-1 0 1 0 0,1-1 0 0 0,0 1-1 0 0,-1-1 1 0 0,1 1-1 0 0,0-1 1 0 0,-1 0 0 0 0,1 0-1 0 0,0 0 1 0 0,0 0-4 0 0,7 1 19 0 0,-6-1-14 0 0,0 1 1 0 0,0-1-1 0 0,0 0 1 0 0,0 0 0 0 0,0 0-1 0 0,0-1 1 0 0,0 1-1 0 0,0-1 1 0 0,0 1-1 0 0,0-1 1 0 0,0 0-6 0 0,16-10 53 0 0,7 6-26 0 0,-5-6 26 0 0,5 6-40 0 0,-5-6-13 0 0,-13 9 16 0 0,-3 1-83 0 0,-1 0-59 0 0,0 0-86 0 0,-1 0-105 0 0,-1 0 112 0 0,1 0-32 0 0,-1 0-37 0 0,0 0-38 0 0,0 0-41 0 0,0 0-43 0 0,1 0-46 0 0,-1-1-48 0 0,1 1-50 0 0,0-1-52 0 0,7-4-1417 0 0,9-4-1154 0 0</inkml:trace>
  <inkml:trace contextRef="#ctx0" brushRef="#br0" timeOffset="420.98">1578 0 6272 0 0,'0'0'182'0'0,"-2"0"-8"0"0,-7 1-113 0 0,4 1-10 0 0,1 1 27 0 0,0 0 101 0 0,-10 11 662 0 0,11-12-694 0 0,2 0-40 0 0,-1 0-56 0 0,1-2-49 0 0,1 1 60 0 0,-3 2 182 0 0,0 0-48 0 0,1-1-44 0 0,0 1-34 0 0,-2 1 36 0 0,1 6 72 0 0,2-6-117 0 0,1 1 51 0 0,-3 8 213 0 0,-2-3-78 0 0,0-2-97 0 0,-14 31 647 0 0,13-25-607 0 0,0 0-38 0 0,1-3-72 0 0,1 0-40 0 0,0-1-48 0 0,1-1-53 0 0,0 9 86 0 0,3-16-67 0 0,0-1 0 0 0,0 0 0 0 0,0 1 0 0 0,0-1 0 0 0,0 1 0 0 0,-1-1 0 0 0,1 0 0 0 0,0 1 1 0 0,-1-1-1 0 0,0 1-6 0 0,-1 4 7 0 0,-2 1-9 0 0,-5 12-69 0 0,-2-4-10 0 0,8 1 64 0 0</inkml:trace>
  <inkml:trace contextRef="#ctx0" brushRef="#br0" timeOffset="-1299.41">1 206 7632 0 0,'0'0'166'0'0,"0"0"29"0"0,0 0 14 0 0,0 2 47 0 0,0 10 85 0 0,0 24 763 0 0,0-20-669 0 0,0-2-118 0 0,0 0-102 0 0,2-2-24 0 0,2-3-36 0 0,3 4 23 0 0,-5 1-32 0 0,-2 10 189 0 0,1 0-9 0 0,1-9-175 0 0,-1-12-115 0 0,6 27 249 0 0,-5-21-165 0 0,-1 0 0 0 0,0 0 0 0 0,0 7-120 0 0,1 11 268 0 0,5 6 28 0 0,-3-14-141 0 0,0-1 31 0 0,-1-1-35 0 0,1 9 46 0 0,3 33 176 0 0,-7-40-227 0 0,1 2 41 0 0,0 4 30 0 0,6 5 10 0 0,-1 1 8 0 0,-5-6-2 0 0,-1-7-39 0 0,0 20 272 0 0,1-27-352 0 0,1-2-53 0 0,4 6 77 0 0,-5-11-107 0 0,0-1 1 0 0,1 0-1 0 0,-2 1 0 0 0,1-1 1 0 0,0 0-1 0 0,0 1 0 0 0,-1-1 0 0 0,0 2-31 0 0,0 6 113 0 0,0-1-22 0 0,0 0-7 0 0,0-2 16 0 0,0 3 32 0 0,0 2 60 0 0,0-10-106 0 0,0-3-20 0 0,0 0-24 0 0,0 0-97 0 0,0-1-160 0 0,0 0 74 0 0,0 0 65 0 0,0 0 54 0 0,0 0 49 0 0,0 1 40 0 0,0-2 267 0 0,0 2-227 0 0,0-1-77 0 0,0 1-36 0 0,0-1-81 0 0,0 0-113 0 0,0 1 49 0 0,0-1-36 0 0,0 1-42 0 0,0-1-42 0 0,0 1-47 0 0,0-1-50 0 0,0 0-52 0 0,0 1-55 0 0,0-1-59 0 0,0 0-61 0 0,0 0-65 0 0,0 0-67 0 0,0-4-1424 0 0,0-4-1223 0 0</inkml:trace>
  <inkml:trace contextRef="#ctx0" brushRef="#br0" timeOffset="-569.59">1 237 6448 0 0,'0'0'141'0'0,"0"0"23"0"0,0 0 13 0 0,2 0-19 0 0,2 0-141 0 0,2 0 36 0 0,0 0 43 0 0,0-1 52 0 0,-2-1 60 0 0,1-4 162 0 0,-5 5-347 0 0,1 1 1 0 0,-1-1-1 0 0,0 1 0 0 0,0 0 1 0 0,0-1-1 0 0,1 1 0 0 0,-1 0 1 0 0,0-1-1 0 0,0 1 0 0 0,1 0 1 0 0,-1-1-1 0 0,0 1 0 0 0,1 0 1 0 0,-1 0-1 0 0,0-1 0 0 0,1 1 1 0 0,-1 0-1 0 0,1 0 1 0 0,-1 0-1 0 0,0 0 0 0 0,1 0 1 0 0,-1-1-1 0 0,1 1 0 0 0,-1 0 1 0 0,0 0-1 0 0,1 0 0 0 0,-1 0 1 0 0,1 0-1 0 0,-1 0 0 0 0,1 0 1 0 0,-1 0-24 0 0,5-2 532 0 0,16-11 65 0 0,-6 5-249 0 0,-8 2-161 0 0,-5 4 66 0 0,1 1-92 0 0,0 0-59 0 0,1 1-54 0 0,0 0-12 0 0,-2-1 42 0 0,16-7 222 0 0,-15 7-251 0 0,0 0 0 0 0,0 0 0 0 0,0 0-1 0 0,0 1 1 0 0,0-1 0 0 0,0 1 0 0 0,3 0-49 0 0,7-2 218 0 0,0-4-10 0 0,0 0-45 0 0,0 4-26 0 0,1 2-42 0 0,25 0 207 0 0,-18 0-187 0 0,-6 0-15 0 0,-11 0-75 0 0,0 0 0 0 0,0 0 0 0 0,0 0-1 0 0,0 0 1 0 0,0 1 0 0 0,0 0 0 0 0,0 0-25 0 0,17 9 125 0 0,6-4-44 0 0,-6 4-26 0 0,-8-7-45 0 0,-11-2-4 0 0,0-1-1 0 0,0 1 1 0 0,1-1 0 0 0,-1 1 0 0 0,0 0-1 0 0,0 0 1 0 0,1 0 0 0 0,-1 0 0 0 0,0 0-1 0 0,0 0 1 0 0,0 1 0 0 0,-1-1 0 0 0,1 1 0 0 0,0 0-6 0 0,4 3 13 0 0,0-1 0 0 0,0 1 0 0 0,0-1 0 0 0,3 2-13 0 0,-5-4 8 0 0,0 0 0 0 0,0 0 1 0 0,0 1-1 0 0,0 0 0 0 0,-1 0 1 0 0,0 0-1 0 0,1 0 0 0 0,-1 0 1 0 0,0 1-1 0 0,-1-1 0 0 0,1 1 1 0 0,0 0-9 0 0,1 6 40 0 0,-3-8-36 0 0,0 1 0 0 0,0-1 1 0 0,1 0-1 0 0,-1 0 1 0 0,0 0-1 0 0,1 0 1 0 0,-1 0-1 0 0,1 0 1 0 0,0 0-5 0 0,1 2 23 0 0,1 1 1 0 0,-1-1 0 0 0,0 0 0 0 0,0 1 0 0 0,-1 0 0 0 0,1 0 0 0 0,-1 0 0 0 0,0 1-24 0 0,7 14 81 0 0,-4-12-51 0 0,-4-6-23 0 0,0-1 0 0 0,0 1 0 0 0,0-1 1 0 0,-1 0-1 0 0,1 1 0 0 0,0 0 0 0 0,-1-1 0 0 0,1 1 0 0 0,-1-1 0 0 0,1 1 0 0 0,-1 0 0 0 0,0-1 0 0 0,0 1 0 0 0,0 0-7 0 0,0 61 289 0 0,0-61-279 0 0,0 0 0 0 0,0-1 0 0 0,0 1 0 0 0,-1 0 0 0 0,1 0 0 0 0,-1-1 0 0 0,1 1 0 0 0,-1 0 0 0 0,0-1 0 0 0,0 1-1 0 0,0-1 1 0 0,0 1 0 0 0,0 0-10 0 0,0-1 10 0 0,0 1 1 0 0,0-1-1 0 0,1 1 0 0 0,-1-1 0 0 0,0 1 0 0 0,1 0 1 0 0,-1-1-1 0 0,1 1 0 0 0,-1 0 0 0 0,1 0 0 0 0,0 0 0 0 0,0-1 1 0 0,-1 1-11 0 0,1 0 11 0 0,0 0 0 0 0,0 0 1 0 0,0-1-1 0 0,-1 1 1 0 0,1 0-1 0 0,-1 0 0 0 0,1-1 1 0 0,-1 1-1 0 0,0-1 1 0 0,0 1-1 0 0,0 0 1 0 0,0-1-1 0 0,0 0 0 0 0,0 1 1 0 0,0-1-1 0 0,0 1 1 0 0,0-1-1 0 0,-1 0 0 0 0,1 0-11 0 0,-12 16 144 0 0,8-7-48 0 0,5-8-85 0 0,-1-1 1 0 0,0 0-1 0 0,1 1 1 0 0,-1-1-1 0 0,0 1 1 0 0,0-1-1 0 0,1 0 1 0 0,-1 1-1 0 0,0-1 1 0 0,-1 0-1 0 0,1 0 1 0 0,0 0-1 0 0,0 0 1 0 0,0 0-1 0 0,-1 0 1 0 0,1 0-12 0 0,-11 6 48 0 0,6-3-14 0 0,0 0 0 0 0,0 0 0 0 0,0 0 0 0 0,-3 5-34 0 0,-9 7 79 0 0,-8 1-12 0 0,4-3-37 0 0,13-7-6 0 0,4-3-9 0 0,-1-1-1 0 0,1 1 0 0 0,-1-1 0 0 0,0 0 1 0 0,-4 2-15 0 0,-17 0 64 0 0,1 9-40 0 0,23-12-18 0 0,0 0 0 0 0,1-1 0 0 0,-1 1-1 0 0,0-1 1 0 0,0 1 0 0 0,0-1 0 0 0,-1 0-1 0 0,1 0 1 0 0,0 0 0 0 0,0-1 0 0 0,-3 1-6 0 0,-6-1 0 0 0,9-1 0 0 0,0 1 0 0 0,-1 0 0 0 0,1 0 0 0 0,0 0 0 0 0,0 0 0 0 0,-1 1 0 0 0,1-1 0 0 0,0 1 0 0 0,0 0 0 0 0,-1 0 0 0 0,-9 5 0 0 0,10-7 0 0 0,6-4 0 0 0,8 0-14 0 0,-6-6-39 0 0,24-5-27 0 0,2 11 67 0 0,-26 3 8 0 0,-1 0 0 0 0,0 0 0 0 0,0 0 0 0 0,1 1 0 0 0,-1 0 0 0 0,0-1 0 0 0,1 2 0 0 0,-1-1 0 0 0,1 0 0 0 0,0 1 0 0 0,-1 0 0 0 0,1 0 1 0 0,3 1 4 0 0,161-1 0 0 0,-168 0-1 0 0,1 0 1 0 0,0 0 0 0 0,-1 0 0 0 0,1 0 0 0 0,0 1 0 0 0,-1-1 0 0 0,1 0 0 0 0,0 1 0 0 0,-1 0 0 0 0,1-1 0 0 0,-1 1 0 0 0,1 0 0 0 0,-1 0 0 0 0,1 0 0 0 0,10 5-10 0 0,15-1-33 0 0,9 11 33 0 0,-31-14 13 0 0,-1 0 1 0 0,0 0 0 0 0,0 0 0 0 0,0 1 0 0 0,0-1 0 0 0,2 3-4 0 0,24 22 105 0 0,-14-14-52 0 0,-13-11-52 0 0,1 0 0 0 0,-1 1 0 0 0,0-1 1 0 0,0 1-1 0 0,0 0 0 0 0,0 0 0 0 0,0 0 0 0 0,-1 0 0 0 0,1 0 1 0 0,0 2-2 0 0,21 38-2 0 0,-21-37 3 0 0,-2-1-1 0 0,0-1 0 0 0,0 0 0 0 0,0 0 0 0 0,0 1 0 0 0,-1-1 0 0 0,0 0 0 0 0,0 1 0 0 0,0-1 0 0 0,-1 4 0 0 0,0 8 0 0 0,1-11 10 0 0,0 0 0 0 0,-1 0 1 0 0,1 0-1 0 0,-1 0 0 0 0,0 1-10 0 0,-6 7 13 0 0,6-12-13 0 0,1 0 0 0 0,-1-1 0 0 0,0 1 0 0 0,1 0 0 0 0,-1 0 0 0 0,1 1 0 0 0,-1-1 0 0 0,1 0 0 0 0,0 0 0 0 0,0 0 0 0 0,-1 0 0 0 0,1 0 0 0 0,0 0 0 0 0,0 0 0 0 0,0 1 0 0 0,0-1 0 0 0,0 1 0 0 0,0-1-3 0 0,0 0 1 0 0,0 0 0 0 0,0 1 0 0 0,0-1 0 0 0,0 0 0 0 0,-1 1 0 0 0,1-1-1 0 0,0 0 1 0 0,-1 0 0 0 0,1 1 0 0 0,-1-1 0 0 0,1 0 0 0 0,-1 0 0 0 0,0 0 0 0 0,1 0-1 0 0,-1 0 1 0 0,0 0 0 0 0,0 0 0 0 0,0 0 0 0 0,0 0 0 0 0,0 0 0 0 0,0 0-1 0 0,0 0 1 0 0,0-1 0 0 0,-1 2 2 0 0,-3 0-7 0 0,-2 2 21 0 0,3 3 37 0 0,2-2-26 0 0,1-3-15 0 0,-1-1-1 0 0,1 1 1 0 0,0-1 0 0 0,-1 1 0 0 0,1-1-1 0 0,-1 0 1 0 0,0 1 0 0 0,1-1 0 0 0,-1 0-1 0 0,0 0 1 0 0,0 0 0 0 0,0 0-1 0 0,-1 0-9 0 0,0 0 5 0 0,0 1 0 0 0,0 0 0 0 0,0-1-1 0 0,0 1 1 0 0,1 1 0 0 0,-2-1-5 0 0,-7 11 0 0 0,8-10 0 0 0,0 1 0 0 0,0-1 0 0 0,0 0 0 0 0,0 1 0 0 0,-1-1 0 0 0,0-1 0 0 0,1 1 0 0 0,-1-1 0 0 0,0 1 0 0 0,-1-1 0 0 0,-21 3 0 0 0,5 6 0 0 0,-8-6 0 0 0,14 1 1 0 0,12-5 4 0 0,0 0 1 0 0,0 0 0 0 0,-1 0 0 0 0,1 0 0 0 0,0 0-1 0 0,0 0 1 0 0,0-1 0 0 0,-1 0 0 0 0,-2 0-6 0 0,-2 1 11 0 0,0 0 0 0 0,0 0 0 0 0,0 1 0 0 0,-5 1-11 0 0,5 0 8 0 0,0-2-1 0 0,0 1 1 0 0,1-1 0 0 0,-6 0-8 0 0,-6-1 16 0 0,-10 0 32 0 0,13-2-48 0 0,2-5 0 0 0,13 6-1 0 0,0 0-1 0 0,-1 0 1 0 0,1 1-1 0 0,0-1 1 0 0,-1 0-1 0 0,1 1 1 0 0,-1-1-1 0 0,1 1 1 0 0,-1 0-1 0 0,1 0 1 0 0,-1-1 1 0 0,-3-1-80 0 0,5 2 79 0 0,-4-4-66 0 0,1 1-75 0 0,0 1-86 0 0,1 1 66 0 0,0 0-38 0 0,1 0-67 0 0,-1 1-46 0 0,0-1-42 0 0,1 1-37 0 0,-1-1-158 0 0,0 1-44 0 0,-1-2-691 0 0,1-2-670 0 0,2-5-1110 0 0</inkml:trace>
  <inkml:trace contextRef="#ctx0" brushRef="#br0" timeOffset="1315.15">2020 616 5784 0 0,'0'0'132'0'0,"0"0"17"0"0,0 0 10 0 0,0 0-52 0 0,0 0-1 0 0,0 0 45 0 0,0 0 135 0 0,0 0 250 0 0,0 0 22 0 0,0 0-38 0 0,0 0-361 0 0,0 0 35 0 0,0 0 90 0 0,3 0-17 0 0,-3 0-251 0 0,1 0 0 0 0,-1 0 0 0 0,1 0 0 0 0,-1 0 0 0 0,1-1 1 0 0,0 1-1 0 0,-1 0 0 0 0,1 0 0 0 0,-1 0 0 0 0,1-1 0 0 0,-1 1 1 0 0,1 0-1 0 0,-1 0 0 0 0,1-1 0 0 0,-1 1 0 0 0,1 0 0 0 0,-1-1 1 0 0,1 1-1 0 0,-1-1 0 0 0,0 1 0 0 0,1-1 0 0 0,-1 1 0 0 0,0 0 0 0 0,1-1-16 0 0,-1 0 20 0 0,1 0-1 0 0,-1 1 0 0 0,1-1 0 0 0,-1 1 0 0 0,1-1 0 0 0,-1 0 0 0 0,1 1 0 0 0,-1-1 0 0 0,1 1 0 0 0,0 0 0 0 0,-1-1 0 0 0,1 1 0 0 0,0 0 0 0 0,-1-1 0 0 0,1 1 0 0 0,0 0 0 0 0,-1-1 0 0 0,1 1 0 0 0,0 0 0 0 0,0 0 0 0 0,-1 0 1 0 0,1 0-1 0 0,0 0 0 0 0,0 0 0 0 0,-1 0-19 0 0,14-3 256 0 0,-4-2-51 0 0,-2 0-61 0 0,2 0 61 0 0,4-1 25 0 0,-1 1-2 0 0,-3 0-24 0 0,9-6 60 0 0,7 6-102 0 0,-13-1-83 0 0,-11 5-68 0 0,-1 0 0 0 0,0 0 0 0 0,1 0 0 0 0,-1 1 0 0 0,1-1 0 0 0,-1 1 0 0 0,1-1 0 0 0,-1 1 0 0 0,1-1 0 0 0,-1 1 0 0 0,1 0 0 0 0,0 0 0 0 0,-1 0-11 0 0,15-2 86 0 0,0-4-31 0 0,-1 0-16 0 0,1 4 21 0 0,-9 2-31 0 0,-4 0-21 0 0,-1-1 1 0 0,0 1 0 0 0,0 0 0 0 0,0 1 0 0 0,0-1 0 0 0,1 0-1 0 0,-1 1 1 0 0,0-1 0 0 0,0 1 0 0 0,1 0-9 0 0,13 9 11 0 0,-3-7-26 0 0,-6-3-47 0 0,-2 0 52 0 0,-1 0 19 0 0,-4 0-8 0 0,0 0 0 0 0,0 0 0 0 0,0 0-1 0 0,0 0 1 0 0,0 0 0 0 0,0 0 0 0 0,0 0-1 0 0,0 0 1 0 0,0 0 0 0 0,0 0 0 0 0,1 0-1 0 0,-1 0 1 0 0,0 0 0 0 0,0 0 0 0 0,0 0-1 0 0,0 0 1 0 0,0 0 0 0 0,0 0 0 0 0,0 0-1 0 0,0 0 1 0 0,0 0 0 0 0,0 0 0 0 0,1 0-1 0 0,-1 0 1 0 0,0 0 0 0 0,0 0 0 0 0,0 0-1 0 0,0 0 1 0 0,0 0 0 0 0,0 0-1 0 0,0 0 1 0 0,0 0 0 0 0,0 0 0 0 0,0 1-1 0 0,0-1 1 0 0,0 0 0 0 0,0 0 0 0 0,0 0-1 0 0,0 0 1 0 0,0 0 0 0 0,0 0 0 0 0,0 0-1 0 0,0 0 1 0 0,0 0 0 0 0,0 0 0 0 0,0 1-1 0 0,0-1 1 0 0,0 0 0 0 0,0 0 0 0 0,0 0-1 0 0,0 0 1 0 0,0 0 0 0 0,0 0 0 0 0,0 0-1 0 0,0 0 1 0 0,0 0 0 0 0,0 0-1 0 0,0 4 9 0 0,0 0-7 0 0,0 7 42 0 0,0-1-2 0 0,1 1 0 0 0,-1 13 52 0 0,-3-11-68 0 0,-13 16-26 0 0,5-24 0 0 0,6 8 10 0 0,-21 19 124 0 0,21-22-77 0 0,4-8-38 0 0,0 1 0 0 0,0-1 0 0 0,0 0-1 0 0,-1 0 1 0 0,1 0 0 0 0,-1 0 0 0 0,1 0-1 0 0,-1 0 1 0 0,0 0-19 0 0,-18 24 203 0 0,9-10-88 0 0,-5-5 18 0 0,8-1-117 0 0,0 0 0 0 0,1 0 0 0 0,1 1 0 0 0,-1 0 0 0 0,-2 8-16 0 0,8-16 1 0 0,0 1 0 0 0,0-1 0 0 0,0 0 0 0 0,-1 1 0 0 0,0-1 0 0 0,0 0 0 0 0,0 0 0 0 0,0 0 0 0 0,0 0 0 0 0,-2 1-1 0 0,-5 7 1 0 0,-1 7-1 0 0,1-10 0 0 0,7-7 0 0 0,1 0 0 0 0,-1 0 0 0 0,1 0 0 0 0,-1 0 0 0 0,1 0 0 0 0,0 1 0 0 0,0-1 0 0 0,-1 0 0 0 0,1 1 0 0 0,0-1 0 0 0,0 1 0 0 0,1 0 0 0 0,-1-1 0 0 0,0 1 0 0 0,0 0 0 0 0,1-1 0 0 0,-1 3 0 0 0,-2 3 0 0 0,-1 0 0 0 0,0-1 0 0 0,0 1 0 0 0,-1-1 0 0 0,0 0 0 0 0,0 0 0 0 0,0 0 0 0 0,-5 3 0 0 0,9-7 0 0 0,-1-1 0 0 0,1 1 0 0 0,0-1 0 0 0,-1 1 0 0 0,1-1 0 0 0,0 1 0 0 0,0 0 0 0 0,0 0 0 0 0,0 2 0 0 0,-2 1 0 0 0,0-1 0 0 0,1 1 0 0 0,-2 0 0 0 0,1-1 0 0 0,0 1 0 0 0,-1-1 0 0 0,0 0 0 0 0,0 0 0 0 0,-1 0 0 0 0,-8 12 0 0 0,7-3 0 0 0,-4-8 0 0 0,10-4 1 0 0,-1 0 0 0 0,1-1 1 0 0,0 1-1 0 0,-1-1 0 0 0,1 1 1 0 0,0 0-1 0 0,0-1 0 0 0,0 1 1 0 0,-1 0-1 0 0,1-1 0 0 0,0 1 1 0 0,0 0-1 0 0,0 0 0 0 0,0-1 1 0 0,0 1-2 0 0,0-1 0 0 0,0 3 96 0 0,0-1 2 0 0,0 9-11 0 0,0-11-86 0 0,0 0 1 0 0,0 0-1 0 0,0 0 0 0 0,1 0 0 0 0,-1 0 1 0 0,0 0-1 0 0,0 0 0 0 0,0 0 1 0 0,0 1-1 0 0,0-1 0 0 0,0 0 1 0 0,0 0-1 0 0,0 0 0 0 0,0 0 1 0 0,0 0-1 0 0,0 0 0 0 0,0 0 0 0 0,-1 0 1 0 0,1 0-1 0 0,0 0 0 0 0,0 1 1 0 0,0-1-1 0 0,0 0 0 0 0,0 0 1 0 0,0 0-1 0 0,0 0 0 0 0,0 0 1 0 0,0 0-1 0 0,0 0 0 0 0,0 0 0 0 0,0 0 1 0 0,0 0-1 0 0,0 0 0 0 0,0 0 1 0 0,0 0-1 0 0,0 0 0 0 0,-1 0 1 0 0,1 0-1 0 0,0 0 0 0 0,0 1 1 0 0,0-1-1 0 0,0 0 0 0 0,0 0 1 0 0,0 0-1 0 0,0 0 0 0 0,0 0 0 0 0,0 0 1 0 0,0 0-1 0 0,-1 0 0 0 0,1 0 1 0 0,0 0-1 0 0,0 0 0 0 0,0 0 1 0 0,0-1-1 0 0,0 1 0 0 0,0 0 1 0 0,0 0-2 0 0,-11 0 72 0 0,9 0 0 0 0,4 3 1 0 0,9 8 6 0 0,-8-6-5 0 0,-4 5-65 0 0,1-10-2 0 0,0 3 47 0 0,0 3 7 0 0,0 1-45 0 0,0-7-15 0 0,0 0 0 0 0,0 0 0 0 0,0 0 0 0 0,0 0 0 0 0,0 1-1 0 0,0-1 1 0 0,0 0 0 0 0,0 0 0 0 0,0 0 0 0 0,0 0 0 0 0,0 0 0 0 0,0 0 0 0 0,0 0 0 0 0,0 0 0 0 0,0 0 0 0 0,0 0 0 0 0,0 1 0 0 0,0-1 0 0 0,0 0 0 0 0,0 0 0 0 0,0 0-1 0 0,0 0 1 0 0,0 0 0 0 0,0 0 0 0 0,0 0 0 0 0,1 0 0 0 0,-1 0 0 0 0,0 0 0 0 0,0 0 0 0 0,0 0 0 0 0,0 0 0 0 0,0 1 0 0 0,0-1 0 0 0,0 0 0 0 0,0 0 0 0 0,0 0 0 0 0,0 0-1 0 0,0 0 1 0 0,0 0 0 0 0,1 0 0 0 0,-1 0 0 0 0,0 0 0 0 0,0 0 0 0 0,0 0 0 0 0,0 0 0 0 0,0 0 0 0 0,0 0 0 0 0,0 0 0 0 0,0 0 0 0 0,0 0 0 0 0,0 0 0 0 0,1 0-1 0 0,-1 0 1 0 0,0 0 0 0 0,0 0 0 0 0,0 0 0 0 0,0 0-1 0 0,12 0 36 0 0,1 0 43 0 0,54 0 492 0 0,-51-3-411 0 0,2-7-27 0 0,11 4-106 0 0,-13 1-27 0 0,-13 3 0 0 0,0 1 0 0 0,0 0 0 0 0,0 0 0 0 0,0 0 0 0 0,0 0 0 0 0,0 1 0 0 0,1 0 0 0 0,-1-1 0 0 0,0 1 0 0 0,-1 0 0 0 0,0 0 0 0 0,0 0 0 0 0,0-1 0 0 0,-1 1 0 0 0,1 0 0 0 0,0-1 0 0 0,0 0 0 0 0,-1 1 0 0 0,1-1 0 0 0,-1 0 0 0 0,1 0 0 0 0,-1 0 0 0 0,1 0 0 0 0,0 0 0 0 0,-1 0 0 0 0,1 0 0 0 0,-1 1 0 0 0,1-1 0 0 0,0 0 0 0 0,-1 0 0 0 0,1 1 0 0 0,0-1 0 0 0,-1 1 0 0 0,1 0 0 0 0,0 0 0 0 0,0-1 0 0 0,0 1 0 0 0,10 1 0 0 0,-9-1 0 0 0,0 1 0 0 0,0-1 0 0 0,0 0 0 0 0,1 0 0 0 0,-1-1 0 0 0,0 1 0 0 0,0-1 0 0 0,0 1 0 0 0,0-1 0 0 0,1 0 0 0 0,4-4 0 0 0,-7 4 0 0 0,1 0 0 0 0,-1 0 0 0 0,1 0 0 0 0,-1 0 0 0 0,1 1 0 0 0,-1-1 0 0 0,1 0 0 0 0,-1 1 0 0 0,1 0 0 0 0,0-1 0 0 0,-1 1 0 0 0,1 0 0 0 0,0 0 0 0 0,-1 0 0 0 0,2 0 0 0 0,6 0 0 0 0,-6 1 1 0 0,0-1 1 0 0,0 0-1 0 0,0 0 0 0 0,0 0 0 0 0,0 0 0 0 0,0 0 0 0 0,0-1 0 0 0,0 1 1 0 0,0-1-1 0 0,-1 0 0 0 0,2 0-1 0 0,4-4 24 0 0,4-1-33 0 0,0 4-75 0 0,-1 2-34 0 0,2 0 20 0 0,-5 0-51 0 0,-5-1 44 0 0,0 1-34 0 0,0-1-39 0 0,0 0-46 0 0,0 0-76 0 0,0 0-55 0 0,-1-1-50 0 0,1 1-43 0 0,2-2-553 0 0,0 1-99 0 0,6 0-768 0 0,7 1-1060 0 0</inkml:trace>
  <inkml:trace contextRef="#ctx0" brushRef="#br0" timeOffset="1784.67">3030 758 6992 0 0,'0'-3'157'0'0,"0"3"-130"0"0,1-8 42 0 0,-2 4 21 0 0,-2 0 96 0 0,-10-9-21 0 0,-3 0-131 0 0,9 11-28 0 0,1-1 57 0 0,1-4 143 0 0,5 7-187 0 0,0-1-1 0 0,0 1 1 0 0,0-1-1 0 0,-1 1 1 0 0,1 0-1 0 0,0-1 1 0 0,-1 1-1 0 0,1-1 1 0 0,0 1-1 0 0,-1 0 1 0 0,1 0-1 0 0,-1-1 1 0 0,1 1-1 0 0,0 0 0 0 0,-1-1 1 0 0,1 1-1 0 0,-1 0 1 0 0,1 0-1 0 0,-1 0 1 0 0,1 0-1 0 0,-1-1 1 0 0,1 1-1 0 0,-1 0 1 0 0,1 0-1 0 0,-1 0 1 0 0,1 0-1 0 0,-1 0 1 0 0,1 0-1 0 0,-1 0 0 0 0,1 0 1 0 0,-1 0-1 0 0,0 1-18 0 0,-1-1 56 0 0,-31 1 1073 0 0,26 1-898 0 0,0 0-56 0 0,1 1-74 0 0,1 2-91 0 0,2-3 155 0 0,1 0-63 0 0,-1-2-39 0 0,-2 0-40 0 0,2 0-8 0 0,1 1 30 0 0,-30 25 278 0 0,27-23-280 0 0,4-3-34 0 0,1 0 0 0 0,-1 0 0 0 0,1 1-1 0 0,-1-1 1 0 0,0 0 0 0 0,1 1 0 0 0,-1-1-1 0 0,1 1 1 0 0,-1-1 0 0 0,1 0 0 0 0,-1 1-1 0 0,1-1 1 0 0,-1 1 0 0 0,1 0 0 0 0,-1-1-1 0 0,1 1 1 0 0,0-1 0 0 0,-1 1 0 0 0,1-1-1 0 0,0 1 1 0 0,-1 0 0 0 0,1 0-9 0 0,-2 4 26 0 0,-1-2-3 0 0,1 0 0 0 0,0 0 0 0 0,-1 0 0 0 0,0 0 0 0 0,1 0 1 0 0,-4 2-24 0 0,3-2 22 0 0,0-1 1 0 0,0 1 0 0 0,0 0 0 0 0,0 1 0 0 0,1-1 0 0 0,-2 3-23 0 0,-5 17 128 0 0,-1-1-42 0 0,5-14-10 0 0,0 0 0 0 0,1 1-1 0 0,-3 6-75 0 0,-1 8 67 0 0,-1-2 12 0 0,7-19-70 0 0,1 0 0 0 0,0 0-1 0 0,0 0 1 0 0,0 1 0 0 0,0-1-1 0 0,1 0 1 0 0,-1 1-1 0 0,1-1 1 0 0,-1 0 0 0 0,1 1-1 0 0,0-1 1 0 0,0 2-9 0 0,-1 18 9 0 0,1 41 66 0 0,3-42-76 0 0,-1-16 1 0 0,1 0 0 0 0,-1 1 0 0 0,1-1 0 0 0,0 0 0 0 0,0 0 0 0 0,26 11 53 0 0,-23-13-47 0 0,-1 0 0 0 0,1-1 1 0 0,-1 0-1 0 0,1 0 0 0 0,0 0 0 0 0,0-1 1 0 0,0 1-1 0 0,0-1 0 0 0,0-1 0 0 0,0 1 0 0 0,0-1 1 0 0,6-1-7 0 0,0 2 0 0 0,-4-1 0 0 0,0 0 0 0 0,0 0 0 0 0,0-1 0 0 0,8-1 0 0 0,16-9 10 0 0,-1 6 33 0 0,1-6-22 0 0,-14 7 5 0 0,-13 4-20 0 0,0-1-1 0 0,0 0 1 0 0,-1-1 0 0 0,1 1-1 0 0,0-1 1 0 0,-1 0-1 0 0,0 0 1 0 0,1-1-6 0 0,0 0 22 0 0,-1 1 0 0 0,0-1 0 0 0,1 1 1 0 0,0 0-1 0 0,0 0 0 0 0,1 0-22 0 0,-1 1 23 0 0,0-1 0 0 0,0 0 0 0 0,0 0 0 0 0,-1 0 0 0 0,1-1 0 0 0,1-1-23 0 0,5-3 38 0 0,-5 4-22 0 0,0-1 1 0 0,0 0-1 0 0,0-1 1 0 0,3-3-17 0 0,7-5 64 0 0,-14 12-61 0 0,-1 1 1 0 0,0-1-1 0 0,1 1 1 0 0,-1-1-1 0 0,1 0 1 0 0,-1 1-1 0 0,0-1 1 0 0,0 0-1 0 0,1 0 1 0 0,-1 0-1 0 0,0 0 1 0 0,0 0-1 0 0,0 0 1 0 0,0-1-1 0 0,0 1 1 0 0,0 0-1 0 0,-1 0 1 0 0,1-1-1 0 0,0 1 1 0 0,-1 0-1 0 0,1-1 1 0 0,-1 1-1 0 0,1-1 1 0 0,-1 0-4 0 0,9-21 44 0 0,-4 15-13 0 0,-4 6-26 0 0,0 1 0 0 0,0 0-1 0 0,0-1 1 0 0,0 1-1 0 0,-1-1 1 0 0,1 1-1 0 0,0-1 1 0 0,-1 0 0 0 0,0 1-1 0 0,1-1 1 0 0,-1 0-1 0 0,0 1 1 0 0,0-1 0 0 0,0 0-5 0 0,-1-19 70 0 0,-3 8-88 0 0,-6 0-38 0 0,7 10 37 0 0,1 0 1 0 0,-1 0 0 0 0,1 0 0 0 0,0-1-1 0 0,0 1 1 0 0,0-2 18 0 0,-5-7-111 0 0,-2 1-63 0 0,1 3 35 0 0,4 4 25 0 0,-1-1 1 0 0,1 0-1 0 0,-1 0 1 0 0,0-3 113 0 0,0 2-85 0 0,-1-4-37 0 0,0 4-8 0 0,0 2-46 0 0,-3-1-93 0 0,5 2 142 0 0,1 1 0 0 0,-1-1 0 0 0,1 0 0 0 0,-1 0-1 0 0,1-1 1 0 0,0 1 127 0 0,-5-5-247 0 0,-7-8-265 0 0</inkml:trace>
  <inkml:trace contextRef="#ctx0" brushRef="#br0" timeOffset="2342.47">3456 773 7856 0 0,'0'0'174'0'0,"0"3"29"0"0,0 7-67 0 0,0 0-33 0 0,0 52 251 0 0,0-49-240 0 0,0 1 45 0 0,0-2 32 0 0,0 0 58 0 0,0-1 67 0 0,0 0 78 0 0,0-5-187 0 0,1-1-38 0 0,2 2 33 0 0,0-1-44 0 0,4 6 126 0 0,-6 0-43 0 0,-1-6-99 0 0,0-4-98 0 0,0-1 0 0 0,0 1 0 0 0,0 0-1 0 0,0-1 1 0 0,0 1 0 0 0,0 0-1 0 0,0-1 1 0 0,0 1 0 0 0,1-1 0 0 0,-1 1-1 0 0,1 0 1 0 0,0 1-44 0 0,9 2 375 0 0,-4 8 10 0 0,-3-8-243 0 0,2 0 34 0 0,14 11 432 0 0,-8-10-329 0 0,-1 0-69 0 0,-3-2-128 0 0,-2-1-60 0 0,12 1 264 0 0,13-5 229 0 0,-14 0-188 0 0,-2-1-84 0 0,-4-4-89 0 0,-2 1-67 0 0,5-1 56 0 0,-1 1-36 0 0,-8 3-76 0 0,0 1-1 0 0,0 0 1 0 0,0 0-1 0 0,1 0 1 0 0,-1 0-1 0 0,0 1 1 0 0,2 0-32 0 0,12-4 128 0 0,-16 3-110 0 0,0 0 0 0 0,0 0 0 0 0,0 0 0 0 0,0-1 0 0 0,-1 1 0 0 0,1-1 0 0 0,0 1 0 0 0,0-2-17 0 0,13-9 125 0 0,-2 6-32 0 0,-2 3-44 0 0,10-7 8 0 0,-14 5-34 0 0,0-1 0 0 0,0 1 0 0 0,-1-2 0 0 0,4-4-23 0 0,3-2 77 0 0,-10 10-42 0 0,-1 0-1 0 0,0 0 1 0 0,0 0-1 0 0,0 0 1 0 0,0-1-1 0 0,0 0-34 0 0,0 0 39 0 0,0 1 0 0 0,0-1 0 0 0,0 1 0 0 0,1 0 0 0 0,-1 0-1 0 0,2-1-38 0 0,-3 2 12 0 0,0 1 1 0 0,1 0 1 0 0,-1-1 0 0 0,0 1-1 0 0,1-1 1 0 0,-1 1-1 0 0,0-1 1 0 0,0 1-1 0 0,0-1 1 0 0,0-1-14 0 0,1-13-4 0 0,1-3-65 0 0,7-7-86 0 0,-5 9 62 0 0,-6-13 82 0 0,0 14 23 0 0,1 9 12 0 0,1 6-21 0 0,-1-1 1 0 0,0 0-1 0 0,0 1 1 0 0,0-1 0 0 0,0 0-1 0 0,0 1 1 0 0,-1-1-1 0 0,1 0 1 0 0,0 1-1 0 0,-1-1 1 0 0,1 1-1 0 0,-2-2-3 0 0,-8-2 0 0 0,10 4 0 0 0,-1 0-1 0 0,1 1 0 0 0,0-1 0 0 0,-1 0 0 0 0,1 1 1 0 0,0-1-1 0 0,0 1 0 0 0,0-1 0 0 0,-1 0 0 0 0,1 0 1 0 0,0 1-1 0 0,0-1 0 0 0,0 0 0 0 0,0 1 0 0 0,0-1 1 0 0,0 1 0 0 0,0-3-58 0 0,0 6 3 0 0,0 10 34 0 0,3 6-22 0 0,7 9 32 0 0,-9-26 12 0 0,5 22-11 0 0,3-2-34 0 0,-8-20 43 0 0,0-1 0 0 0,-1 1 0 0 0,0 0 0 0 0,1 0 0 0 0,-1 0 0 0 0,0 0 0 0 0,0 0 0 0 0,0 0 0 0 0,0 0 0 0 0,0 0 0 0 0,0 1 1 0 0,0-1 0 0 0,-1 0 0 0 0,1-1 0 0 0,0 1 0 0 0,0 0 0 0 0,0 0 0 0 0,1 0 0 0 0,-1 0 0 0 0,0 0 0 0 0,1 0 0 0 0,-1-1 0 0 0,1 2 0 0 0,26 44-64 0 0,-27-44 64 0 0,1-1 0 0 0,-1 0 0 0 0,1 0 0 0 0,-1 0 0 0 0,0 0 0 0 0,0 0 0 0 0,0 0 0 0 0,0 0 0 0 0,0 0 0 0 0,0 1 0 0 0,0-2 0 0 0,-1 0 0 0 0,1 1 0 0 0,0-1 0 0 0,0 0 0 0 0,0 1 0 0 0,0-1 0 0 0,0 0 0 0 0,1 0 0 0 0,-1 1 0 0 0,0-1 0 0 0,0 0 0 0 0,1 0 0 0 0,-1 1 0 0 0,1-1 0 0 0,-1 0 0 0 0,1 0 0 0 0,10 6 0 0 0,-10-7 0 0 0,0 0 0 0 0,0 1 0 0 0,0-1 0 0 0,0 1 0 0 0,0-1 0 0 0,0 1 0 0 0,0 0 0 0 0,0-1 0 0 0,0 1 0 0 0,0 0 0 0 0,0 0 0 0 0,-1 0 0 0 0,1-1 0 0 0,0 1 0 0 0,0 0 0 0 0,-1 1 0 0 0,6 13 0 0 0,7 1 0 0 0,0-3-21 0 0,-10-10-95 0 0,-3-3-60 0 0,0 0 75 0 0,0 0-67 0 0,0 0-82 0 0,0 0 75 0 0,0 0-39 0 0,0 0-41 0 0,0 0-40 0 0,0 0-400 0 0,0 0 95 0 0,0 0-53 0 0,0 0-771 0 0,0 0-607 0 0,0 0-1154 0 0</inkml:trace>
  <inkml:trace contextRef="#ctx0" brushRef="#br0" timeOffset="2746.86">4339 253 7800 0 0,'0'0'174'0'0,"0"0"29"0"0,0 0 13 0 0,0 3-31 0 0,-1 0-158 0 0,1-3-27 0 0,5 8 18 0 0,4 9 39 0 0,-4-5 163 0 0,6 5 305 0 0,-9-14-209 0 0,0 0-115 0 0,-2 0-73 0 0,0 1-65 0 0,1 0-15 0 0,-1-2 51 0 0,5 6 87 0 0,2 4 130 0 0,-6 2-58 0 0,1 0-69 0 0,4 7 140 0 0,-3-9-168 0 0,0 0-40 0 0,-1-3-72 0 0,-2-1-33 0 0,0 8 36 0 0,-1-7-19 0 0,2 0-1 0 0,-1 0 1 0 0,1 0 0 0 0,1 5-33 0 0,2 4 35 0 0,3 15 77 0 0,-5-5 50 0 0,-3-11-60 0 0,1 12 74 0 0,4 1 61 0 0,-4-26-209 0 0,4 8 111 0 0,-1 1 0 0 0,-1 0 0 0 0,0 0 0 0 0,0 8-139 0 0,-2 77 966 0 0,0-95-925 0 0,0 1-1 0 0,0-1 0 0 0,1 1 1 0 0,0-1-1 0 0,-1 1 0 0 0,1-1 1 0 0,0 1-1 0 0,1-1 0 0 0,-1 0-40 0 0,5 13 175 0 0,-1 10 81 0 0,2-13-90 0 0,-7-12-142 0 0,1 1 0 0 0,0-1 0 0 0,0 1 0 0 0,-1-1 0 0 0,1 1 0 0 0,-1-1-1 0 0,1 1 1 0 0,-1-1 0 0 0,1 1 0 0 0,-1-1 0 0 0,0 1 0 0 0,0-1 0 0 0,0 1-24 0 0,0 5 98 0 0,0-5-66 0 0,0 0 0 0 0,0 1 0 0 0,0-1 0 0 0,0 0 0 0 0,0 0 0 0 0,0 0 0 0 0,1 0 0 0 0,-1 0 0 0 0,1 1 1 0 0,0 0-33 0 0,4 5 99 0 0,-4-7-83 0 0,0 0 1 0 0,0 1 0 0 0,-1-1 0 0 0,1 1 0 0 0,0-1 0 0 0,0 1-1 0 0,-1-1 1 0 0,1 1 0 0 0,-1 0 0 0 0,0-1 0 0 0,1 1 0 0 0,-1 0-1 0 0,0-1 1 0 0,0 1-17 0 0,0 0 20 0 0,0-1 0 0 0,0 1 1 0 0,0-1-1 0 0,1 1 0 0 0,-1-1 0 0 0,0 1 0 0 0,1-1 0 0 0,-1 1 0 0 0,1-1 0 0 0,0 1 0 0 0,-1-1 1 0 0,1 0-1 0 0,0 1 0 0 0,0-1 0 0 0,0 0-20 0 0,2 2 36 0 0,-1 0-37 0 0,1 0 73 0 0,-3-3-2 0 0,0 0-28 0 0,0 0-43 0 0,0 0-40 0 0,0 0-67 0 0,0 0-84 0 0,0 0 92 0 0,0 0-64 0 0,0 0-82 0 0,0 0 75 0 0,0 0-39 0 0,0 0-40 0 0,0 0-40 0 0,0 0-392 0 0,0 0 93 0 0,0 0-54 0 0,0 0-756 0 0,0 0-598 0 0,0 0-1135 0 0</inkml:trace>
  <inkml:trace contextRef="#ctx0" brushRef="#br0" timeOffset="3013.74">4276 647 8376 0 0,'0'0'190'0'0,"0"0"28"0"0,0 0 8 0 0,3 0-28 0 0,7-2-131 0 0,-1-3 54 0 0,2-1 90 0 0,3 4 94 0 0,-2 2-39 0 0,-9 0-193 0 0,0 1-1 0 0,1-1 1 0 0,-1 0-1 0 0,0 0 0 0 0,0 0 1 0 0,0-1-1 0 0,1 1 1 0 0,-1-1-1 0 0,0 0 0 0 0,1 0-72 0 0,3-4 140 0 0,4-1 62 0 0,5 4 50 0 0,55 2 385 0 0,-22 0-289 0 0,-9 0-148 0 0,0 0-113 0 0,-38 0-72 0 0,-1 0 0 0 0,1 0 0 0 0,0 0 0 0 0,0 1 0 0 0,0-1 0 0 0,0 0 0 0 0,0 1 0 0 0,0 0 1 0 0,0-1-1 0 0,-1 1 0 0 0,1 0 0 0 0,0 0 0 0 0,1 1-15 0 0,6 3 147 0 0,5-2 55 0 0,-5-3-96 0 0,15 0 288 0 0,-17 0-310 0 0,0 0-51 0 0,1 0-80 0 0,-1 0-112 0 0,-3 0 29 0 0,-1 0-38 0 0,1 0-42 0 0,-1 0-44 0 0,-2 0-50 0 0,-1 0-51 0 0,1 0-43 0 0,-1 0-40 0 0,0 0-131 0 0,0 0-38 0 0,0 0-158 0 0,0 0-425 0 0</inkml:trace>
  <inkml:trace contextRef="#ctx0" brushRef="#br0" timeOffset="4924.26">5443 632 7136 0 0,'0'0'165'0'0,"0"0"22"0"0,0 0 6 0 0,-2-3-28 0 0,-9-10-131 0 0,9 4-19 0 0,2 5 40 0 0,0 4-55 0 0,-1-2 115 0 0,-1 1 132 0 0,1 1-225 0 0,1 0 1 0 0,-1 0-1 0 0,1 0 1 0 0,-1 0-1 0 0,1 0 1 0 0,0 0-1 0 0,-1 0 1 0 0,1 0-1 0 0,-1 0 1 0 0,1 0-1 0 0,-1-1 0 0 0,1 1 1 0 0,-1 0-1 0 0,1 0 1 0 0,-1 0-1 0 0,1-1 1 0 0,-1 1-1 0 0,1 0 1 0 0,0-1-1 0 0,-1 1 1 0 0,1 0-1 0 0,0-1 1 0 0,-1 1-1 0 0,1 0 1 0 0,0-1-1 0 0,-1 1 1 0 0,1-1-1 0 0,0 1 1 0 0,0 0-1 0 0,0-1 1 0 0,-1 1-1 0 0,1-1 0 0 0,0 1 1 0 0,0-1-1 0 0,0 1 1 0 0,0-1-1 0 0,0 1 1 0 0,0-1-1 0 0,0 1 1 0 0,0-1-1 0 0,0 1 1 0 0,0-1-23 0 0,-3-4 461 0 0,-7-6-77 0 0,7 9-145 0 0,0 0-88 0 0,1 2-57 0 0,-1 1-50 0 0,0 1-3 0 0,1-3 48 0 0,0 0 55 0 0,-1-1 87 0 0,-8-6-14 0 0,-2 4 44 0 0,-21 3 292 0 0,29 1-488 0 0,1 0-31 0 0,0 0-1 0 0,0 1 1 0 0,0-1 0 0 0,0 1-1 0 0,0 0 1 0 0,0 1-1 0 0,0-1 1 0 0,1 1 0 0 0,-1-1-1 0 0,-2 3-33 0 0,4-4 20 0 0,0 1 0 0 0,1 0-1 0 0,-1-1 1 0 0,0 1 0 0 0,0-1-1 0 0,0 0 1 0 0,0 0 0 0 0,0 0-1 0 0,1 0 1 0 0,-1 0 0 0 0,-2 0-20 0 0,-8-1 65 0 0,-2 4-57 0 0,-10 11-8 0 0,3-2 0 0 0,11-7 3 0 0,7-4 4 0 0,1 0 1 0 0,0 0-1 0 0,0 0 0 0 0,0 1 1 0 0,-1-1-1 0 0,1 1 0 0 0,0-1 1 0 0,1 1-1 0 0,-1 0-7 0 0,-2 1 31 0 0,0 0 0 0 0,0 0 0 0 0,0 0 0 0 0,0-1 1 0 0,-2 1-32 0 0,-17 12 127 0 0,11 0-119 0 0,7-2-8 0 0,-6-8 0 0 0,6 9 0 0 0,-9 8 0 0 0,14-19 0 0 0,1 19 0 0 0,-1-16 0 0 0,0-4 0 0 0,-1 0 0 0 0,1-1 0 0 0,0 1 0 0 0,0 0 0 0 0,0-1 0 0 0,0 1 0 0 0,1 0 0 0 0,-1-1 0 0 0,0 1 0 0 0,1-1 0 0 0,-1 1 0 0 0,2 1 0 0 0,8 2 0 0 0,-5 6 0 0 0,9-6 0 0 0,17 21 0 0 0,-21-21-6 0 0,-7-4-4 0 0,-1 0-1 0 0,0 0 1 0 0,1 0 0 0 0,-1 1-1 0 0,0-1 1 0 0,0 0 0 0 0,0 1-1 0 0,0 0 1 0 0,0 0 10 0 0,14 9-60 0 0,11-3 40 0 0,-23-7 21 0 0,0 0-1 0 0,0 0 0 0 0,0 0 1 0 0,0 1-1 0 0,0-1 0 0 0,0 1 1 0 0,1 1-1 0 0,32 29 0 0 0,21-1 0 0 0,-37-19 0 0 0,-17-9-2 0 0,0-1 0 0 0,0 0 0 0 0,0 1 1 0 0,0 0-1 0 0,0 0 0 0 0,0 1 2 0 0,4 3-22 0 0,-5-3 15 0 0,0-1 0 0 0,0 0 0 0 0,1 0 0 0 0,-1 0 0 0 0,1 0 0 0 0,0 0 7 0 0,28 13-53 0 0,-19-11 53 0 0,-8 5 0 0 0,6-4 0 0 0,-11-6 1 0 0,0 1 1 0 0,1-1 0 0 0,-1 1 0 0 0,0 0 0 0 0,0-1 0 0 0,1 1 0 0 0,-1 0 0 0 0,0-1-1 0 0,0 1 1 0 0,0 0 0 0 0,0-1 0 0 0,0 1 0 0 0,0 0 0 0 0,0-1 0 0 0,0 1-2 0 0,0 2 153 0 0,0 2 95 0 0,1 8 175 0 0,-2-7-260 0 0,-1-1-44 0 0,-9 0 73 0 0,6 5-6 0 0,-8-4-18 0 0,-1 4-68 0 0,14-10-98 0 0,0 1 1 0 0,0-1-1 0 0,0 0 1 0 0,-1 0 0 0 0,1 1-1 0 0,0-1 1 0 0,0 0-1 0 0,-1 0 1 0 0,1 0 0 0 0,0 0-1 0 0,-1 1 1 0 0,1-1 0 0 0,0 0-1 0 0,-1 0 1 0 0,1 0-1 0 0,0 0 1 0 0,0 0 0 0 0,-1 0-1 0 0,1 0 1 0 0,0 0-1 0 0,-1 0 1 0 0,1 0 0 0 0,0 0-1 0 0,-1 0 1 0 0,1 0 0 0 0,0 0-3 0 0,-21 0 64 0 0,10 2-11 0 0,6 1-46 0 0,-14 5 11 0 0,-2-5 34 0 0,7-3-39 0 0,-30 0 65 0 0,29-3-75 0 0,-1-3-3 0 0,13 5 0 0 0,0 0 0 0 0,-1-1 0 0 0,1 1 0 0 0,0 1 0 0 0,-1-1 0 0 0,1 0 0 0 0,-1 1 0 0 0,-1 0 0 0 0,-6-1-27 0 0,2 0-51 0 0,2 0-67 0 0,0 0 1 0 0,0-1-1 0 0,0 0 1 0 0,0-1 144 0 0,-1 1-79 0 0,3 0-43 0 0,1 1-6 0 0,2 1-25 0 0,-1-1-58 0 0,1 0-74 0 0,0 0-88 0 0,0 1 48 0 0,1-1-47 0 0,-1-1-42 0 0,1 1-36 0 0,-1 0-131 0 0,0-1-36 0 0,-4-4-1358 0 0</inkml:trace>
  <inkml:trace contextRef="#ctx0" brushRef="#br0" timeOffset="5285.86">5002 190 7080 0 0,'0'0'157'0'0,"-3"2"23"0"0,-8 9 13 0 0,8-3-65 0 0,3 0-60 0 0,1-6-58 0 0,-1 4-16 0 0,0 0 10 0 0,0 14 30 0 0,0-17 10 0 0,0 1 0 0 0,0-1 0 0 0,0 0 0 0 0,-1 0 0 0 0,1 1 0 0 0,-1-1-1 0 0,0 0 1 0 0,0 0 0 0 0,-1 2-44 0 0,-5 6 133 0 0,4-8 3 0 0,2 0-66 0 0,1 1-46 0 0,1 1-32 0 0,-1-2 30 0 0,0 7-6 0 0,0-2 60 0 0,0 6-60 0 0</inkml:trace>
  <inkml:trace contextRef="#ctx0" brushRef="#br0" timeOffset="21470.39">7936 663 5960 0 0,'0'0'132'0'0,"0"0"17"0"0,3-3 12 0 0,-2 2-151 0 0,1 0 0 0 0,-1 0-1 0 0,1 0 1 0 0,-1 0 0 0 0,1 0-1 0 0,0 0 1 0 0,-1 0-1 0 0,1 0 1 0 0,0 1 0 0 0,0-1-1 0 0,0 1 1 0 0,-1-1-1 0 0,2 1-9 0 0,30-2 48 0 0,-30 2-47 0 0,9-2 54 0 0,-3-2 119 0 0,-3 0 0 0 0,1 1 53 0 0,12 0 257 0 0,-12 3-283 0 0,1 0 56 0 0,-3 0-40 0 0,1 1 42 0 0,1-2 24 0 0,-2-1-51 0 0,0 0-44 0 0,-1 0-35 0 0,9-5 124 0 0,10 5 28 0 0,-12 2-133 0 0,0 0 50 0 0,1-2 46 0 0,4-5-16 0 0,-4 1-97 0 0,-2 2-22 0 0,0 0-41 0 0,9-3 65 0 0,-3 5 20 0 0,-16 2-171 0 0,1 0 0 0 0,0 0 0 0 0,-1 0 0 0 0,1 0 0 0 0,0 0 0 0 0,-1 0 0 0 0,1 0 0 0 0,0 0 0 0 0,-1 0 0 0 0,1-1-1 0 0,0 1 1 0 0,-1 0 0 0 0,1 0 0 0 0,0-1 0 0 0,-1 1 0 0 0,1-1 0 0 0,-1 1 0 0 0,1 0 0 0 0,-1-1 0 0 0,1 1 0 0 0,-1-1 0 0 0,1 1 0 0 0,-1-1-1 0 0,1 1 1 0 0,-1-1 0 0 0,0 0-6 0 0,1 1 4 0 0,-1-1 0 0 0,0 1 0 0 0,1-1 0 0 0,-1 1-1 0 0,1-1 1 0 0,-1 1 0 0 0,1-1 0 0 0,-1 1 0 0 0,1-1-1 0 0,-1 1 1 0 0,1-1 0 0 0,0 1 0 0 0,-1 0 0 0 0,1 0 0 0 0,0-1-1 0 0,-1 1 1 0 0,1 0 0 0 0,0 0 0 0 0,-1 0 0 0 0,1-1 0 0 0,0 1-1 0 0,-1 0 1 0 0,1 0 0 0 0,0 0 0 0 0,-1 0 0 0 0,1 0-4 0 0,5 1 32 0 0,-5-1-13 0 0,24-14-6 0 0,-12 9-3 0 0,-9-2 25 0 0,1 2 32 0 0,4 4 85 0 0,-9-2-48 0 0,-2-10-18 0 0,-9-3-68 0 0,8 9-18 0 0,3 7 0 0 0,0-1 1 0 0,0 1-1 0 0,-1-1 0 0 0,1 1 1 0 0,0-1-1 0 0,0 1 0 0 0,0 0 1 0 0,-1-1-1 0 0,1 1 0 0 0,0-1 0 0 0,-1 1 1 0 0,1 0-1 0 0,0-1 0 0 0,-1 1 1 0 0,1-1-1 0 0,-1 1 0 0 0,1 0 1 0 0,0 0-1 0 0,-1-1 0 0 0,1 1 0 0 0,-1 0 1 0 0,1 0-1 0 0,-1 0 0 0 0,1-1 1 0 0,-1 1-1 0 0,1 0 0 0 0,-1 0 1 0 0,1 0-1 0 0,-1 0 0 0 0,1 0 1 0 0,-1 0-1 0 0,1 0 0 0 0,-1 0 0 0 0,1 0 1 0 0,-1 0-1 0 0,1 0 0 0 0,-1 0 1 0 0,1 1-1 0 0,-33-1 195 0 0,-13 0-58 0 0,44 0-128 0 0,0 0 0 0 0,1 0 0 0 0,-1 0 0 0 0,0 0 1 0 0,1 1-1 0 0,-1-1 0 0 0,1 1 0 0 0,-1-1 0 0 0,1 1 0 0 0,-1 0 1 0 0,1 0-1 0 0,-1 0 0 0 0,1 0 0 0 0,-1 0 0 0 0,1 0 1 0 0,0 0-1 0 0,0 0 0 0 0,-1 1-9 0 0,-1 0 133 0 0,0-1-46 0 0,0 0-28 0 0,-1-1-23 0 0,1 0-5 0 0,0 1 18 0 0,-3 2 48 0 0,-20 11 216 0 0,18-8-262 0 0,4 0-54 0 0,-1 4 33 0 0,4-7-27 0 0,0-1-1 0 0,0 0 1 0 0,0 0 0 0 0,-1 0-1 0 0,1 1 1 0 0,0-1-1 0 0,-1 0 1 0 0,0-1 0 0 0,0 1-3 0 0,-5 6 1 0 0,-6 4 59 0 0,4 0 71 0 0,5-2-2 0 0,3-7-100 0 0,0-1-1 0 0,0 0 0 0 0,-1 0 0 0 0,1 1 1 0 0,0-1-1 0 0,-1 0 0 0 0,1 0 0 0 0,-1 0 1 0 0,0 0-29 0 0,0-1 29 0 0,0 1 1 0 0,1 0-1 0 0,-1 0 1 0 0,1 0-1 0 0,-1 0 1 0 0,1 0-1 0 0,-1 1-29 0 0,-1 12 186 0 0,3-13-166 0 0,0-1 1 0 0,0 1 0 0 0,0-1-1 0 0,-1 1 1 0 0,1 0 0 0 0,0-1-1 0 0,-1 1 1 0 0,0-1 0 0 0,1 0-1 0 0,-1 1 1 0 0,0-1 0 0 0,0 1-1 0 0,1-1-20 0 0,-7 12 132 0 0,6-5-52 0 0,-1 1 1 0 0,2-1-1 0 0,-1 0 1 0 0,1 1-1 0 0,1 6-80 0 0,-1 4 134 0 0,1-17-122 0 0,-1 0 1 0 0,0 0 0 0 0,0 0 0 0 0,1 0 0 0 0,-1 0-1 0 0,1 0 1 0 0,0 0 0 0 0,0 0 0 0 0,-1 0 0 0 0,1-1 0 0 0,0 1-1 0 0,1 0-12 0 0,-1 0 10 0 0,0-1 0 0 0,0 1 0 0 0,-1-1 0 0 0,1 1 0 0 0,0-1-1 0 0,-1 1 1 0 0,1-1 0 0 0,-1 1 0 0 0,1-1 0 0 0,-1 1 0 0 0,0-1 0 0 0,0 1-10 0 0,3 3 80 0 0,10 6-14 0 0,0-6-39 0 0,-8 2 9 0 0,-5-7-35 0 0,0 1 0 0 0,0-1 1 0 0,1 1-1 0 0,-1-1 0 0 0,0 0 1 0 0,0 1-1 0 0,1-1 1 0 0,-1 1-1 0 0,0-1 0 0 0,1 0 1 0 0,-1 0-1 0 0,1 1 1 0 0,-1-1-1 0 0,0 0 0 0 0,1 1 1 0 0,-1-1-1 0 0,1 0 0 0 0,-1 0 1 0 0,1 0-1 0 0,-1 0 1 0 0,1 1-1 0 0,-1-1 0 0 0,1 0 1 0 0,-1 0-1 0 0,1 0 1 0 0,-1 0-1 0 0,1 0 0 0 0,-1 0 1 0 0,1 0-1 0 0,-1 0 0 0 0,1 0 1 0 0,0-1-2 0 0,0 2 6 0 0,1-1-1 0 0,0 0 1 0 0,0 1 0 0 0,-1-1-1 0 0,1 1 1 0 0,0-1 0 0 0,-1 1-1 0 0,1 0 1 0 0,0 0 0 0 0,-1 0-1 0 0,2 0-5 0 0,-3 0 3 0 0,1 0 0 0 0,0-1 0 0 0,0 1 0 0 0,0 0 0 0 0,0-1 0 0 0,0 1 0 0 0,0-1 0 0 0,0 1 0 0 0,0-1 0 0 0,0 0 0 0 0,0 1 0 0 0,0-1 0 0 0,1 0 0 0 0,-1 0 0 0 0,0 0 0 0 0,0 0-1 0 0,0 0 1 0 0,0 0 0 0 0,0 0 0 0 0,0 0 0 0 0,0 0 0 0 0,0-1 0 0 0,1 1 0 0 0,-1 0-3 0 0,2-2 7 0 0,1 0 0 0 0,0 0-1 0 0,0 1 1 0 0,0-1 0 0 0,-1 1-1 0 0,1 0 1 0 0,0 0 0 0 0,0 1-1 0 0,2-1-6 0 0,4 0-28 0 0,3 1-44 0 0,-7 0-20 0 0,-1 0 42 0 0,9 0-6 0 0,-9-1-11 0 0,0 0-91 0 0,-2 1 31 0 0,-1-1-39 0 0,0 0-70 0 0,1 0-63 0 0,0 0-71 0 0,0 0-77 0 0,-1 0-86 0 0,1-1-93 0 0,1 1-100 0 0,-1-1-109 0 0,3 0-1113 0 0,4 2-1105 0 0,-10 0 3048 0 0</inkml:trace>
  <inkml:trace contextRef="#ctx0" brushRef="#br0" timeOffset="23287.1">10618 568 7912 0 0,'0'7'101'0'0,"0"-4"-66"0"0,-1-1 0 0 0,1 0 0 0 0,0 0 0 0 0,1 0 0 0 0,-1 0 0 0 0,0 1 0 0 0,1-1 0 0 0,-1 0 0 0 0,1 0-1 0 0,0 1-34 0 0,8 13 53 0 0,-5-10-55 0 0,0 1-1 0 0,-1 0 1 0 0,3 7 2 0 0,-3-1 54 0 0,-1-5 37 0 0,0 0 46 0 0,3 0 48 0 0,1 0 49 0 0,5 8 403 0 0,-6-1-107 0 0,-2-2-150 0 0,13 24 949 0 0,-13-27-1124 0 0,0 2-18 0 0,0-4-21 0 0,0-1 23 0 0,0 1 63 0 0,2 0-18 0 0,1 2 85 0 0,-4 3 64 0 0,-2-12-358 0 0,0 0 1 0 0,0-1 0 0 0,0 1-1 0 0,0 0 1 0 0,0-1 0 0 0,1 1-1 0 0,-1 0 1 0 0,0 0 0 0 0,0-1 0 0 0,0 1-1 0 0,1-1 1 0 0,-1 1 0 0 0,0 0-1 0 0,0-1 1 0 0,1 1 0 0 0,-1-1-1 0 0,1 1 1 0 0,-1 0 0 0 0,0-1 0 0 0,1 1-1 0 0,-1-1 1 0 0,1 1 0 0 0,0-1-1 0 0,-1 0 1 0 0,1 1 0 0 0,-1-1-26 0 0,1 1 25 0 0,0-1 0 0 0,-1 0 0 0 0,1 1 0 0 0,-1-1 1 0 0,1 1-1 0 0,-1-1 0 0 0,1 1 0 0 0,-1-1 0 0 0,0 1 0 0 0,1-1 1 0 0,-1 1-1 0 0,1-1 0 0 0,-1 1 0 0 0,0 0 0 0 0,0-1 0 0 0,1 1 1 0 0,-1 0-1 0 0,0-1 0 0 0,0 1 0 0 0,0 0 0 0 0,0-1 1 0 0,0 1-1 0 0,0 0 0 0 0,0-1 0 0 0,0 1 0 0 0,0 0-25 0 0,1 7 316 0 0,1-3 78 0 0,0-1 64 0 0,2 0 50 0 0,3 6 733 0 0,-8-12-1126 0 0,1 0-41 0 0,0-1-10 0 0,0-1-41 0 0,-2 2 11 0 0,-4-2 38 0 0,5 4-68 0 0,1-1 0 0 0,0 1 0 0 0,-1 0-1 0 0,1 0 1 0 0,-1-1 0 0 0,1 1 0 0 0,-1 0-1 0 0,1-1 1 0 0,0 1 0 0 0,-1 0 0 0 0,1-1 0 0 0,0 1-1 0 0,0-1 1 0 0,-1 1 0 0 0,1 0 0 0 0,0-1-1 0 0,0 1 1 0 0,-1-1 0 0 0,1 1 0 0 0,0-1 0 0 0,0 1-1 0 0,0-1 1 0 0,0 1 0 0 0,0-1 0 0 0,0 1-1 0 0,0-1 1 0 0,0 1 0 0 0,0-1 0 0 0,0 1 0 0 0,0-1-1 0 0,0 1 1 0 0,0-1-4 0 0,0-16 111 0 0,0 0-58 0 0,0-62-56 0 0,0 75 3 0 0,1 1 0 0 0,-1-1 0 0 0,1 1 0 0 0,0 0 0 0 0,-1-1 0 0 0,2 1 0 0 0,-1 0 0 0 0,1-2 0 0 0,3-10 0 0 0,1-12 0 0 0,-4 22 0 0 0,0-1 1 0 0,0 1-1 0 0,1-1 0 0 0,0 1 0 0 0,0 0 0 0 0,1 0 0 0 0,-1 0 0 0 0,1 1 0 0 0,0-1 0 0 0,0 1 0 0 0,1 0 0 0 0,2-2 0 0 0,23-13-74 0 0,-17 9 49 0 0,-6 6-27 0 0,2 5 54 0 0,-7-1-6 0 0,7 0 5 0 0,-4 0-3 0 0,-1 0 1 0 0,1 0-1 0 0,-1 0 1 0 0,1 1-1 0 0,0-1 0 0 0,2 2 2 0 0,-5-1-5 0 0,0 0 0 0 0,0 0 1 0 0,0 0-1 0 0,-1 0 0 0 0,1 0 0 0 0,0 0 0 0 0,0 0 0 0 0,-1 1 0 0 0,3 1 5 0 0,3 4-9 0 0,-3-4 0 0 0,-1 0 0 0 0,0 1 0 0 0,0-1-1 0 0,0 1 1 0 0,0-1 0 0 0,-1 1 9 0 0,3 7-10 0 0,-4-9 10 0 0,0 0 0 0 0,0 1 0 0 0,1-1 0 0 0,-1 0 0 0 0,0 0 0 0 0,1 0 0 0 0,-1 0 0 0 0,1 0-1 0 0,0 0 1 0 0,17 15 0 0 0,-11-9 0 0 0,1 0 0 0 0,-1 1 0 0 0,-1-1 0 0 0,5 8 0 0 0,4 12-10 0 0,-5-8-23 0 0,-1-1 21 0 0,3 6 71 0 0,-8-17-15 0 0,-1-2-15 0 0,-2 0 21 0 0,0 0 31 0 0,-2 2 47 0 0,0-5-109 0 0,0-2 104 0 0,0-2 31 0 0,0-1 134 0 0,0-6 308 0 0,0 5-446 0 0,0 0-51 0 0,0 1-66 0 0,0 0-48 0 0,0 1-57 0 0,0 0-63 0 0,3-14 198 0 0,3 2-46 0 0,4-9-17 0 0,-5 9 0 0 0,1-1 0 0 0,1 1 0 0 0,0 0 0 0 0,1 0 0 0 0,0 1 0 0 0,1 0 0 0 0,4-3 0 0 0,13-6 0 0 0,-14 4 1 0 0,-10 14-3 0 0,0 0 0 0 0,0 0 0 0 0,0 1 1 0 0,0-1-1 0 0,0 0 0 0 0,1 1 0 0 0,-1 0 0 0 0,1-1 0 0 0,2 0 2 0 0,6-5-28 0 0,-5 5-5 0 0,0-1 1 0 0,0 0-1 0 0,0-1 1 0 0,3-3 32 0 0,-6 5-10 0 0,0 0 0 0 0,1 0 0 0 0,-1 1 0 0 0,0-1 0 0 0,1 1 0 0 0,-1 0 0 0 0,1 0 0 0 0,0 0 0 0 0,0 0 0 0 0,0 1 0 0 0,0-1 10 0 0,4 1-29 0 0,1-1 0 0 0,-1 1-1 0 0,0 1 1 0 0,0-1 0 0 0,3 1 29 0 0,-9 0-6 0 0,-1 1 1 0 0,1-1 0 0 0,0 0 0 0 0,-1 0-1 0 0,1 1 1 0 0,0-1 0 0 0,-1 1-1 0 0,1-1 1 0 0,-1 1 0 0 0,1 0-1 0 0,-1 0 1 0 0,1 0 0 0 0,-1 0-1 0 0,1 0 6 0 0,6 4-9 0 0,2-1-21 0 0,-8-3 27 0 0,1 0 1 0 0,-1 0-1 0 0,0 1 0 0 0,0-1 1 0 0,0 0-1 0 0,0 1 1 0 0,0-1-1 0 0,0 1 0 0 0,0 0 3 0 0,40 30 0 0 0,-31-17 0 0 0,-2-8 1 0 0,-7-6 0 0 0,-1 0 0 0 0,1 0 0 0 0,-1 1 0 0 0,0-1 0 0 0,1 0 0 0 0,-1 0 0 0 0,0 1 0 0 0,0-1 1 0 0,0 1-1 0 0,0-1 0 0 0,0 1 0 0 0,0-1 0 0 0,0 1 0 0 0,0 0 0 0 0,-1 0 0 0 0,1-1 0 0 0,0 2-1 0 0,11 22 82 0 0,-2-8-3 0 0,-1 5 36 0 0,2-4-5 0 0,1 2 52 0 0,-11-18-132 0 0,0 1-1 0 0,0-1 0 0 0,0 0 1 0 0,0 1-1 0 0,-1-1 1 0 0,0 1-1 0 0,1-1 1 0 0,-1 0-1 0 0,0 2-29 0 0,0 4 71 0 0,-1 14 75 0 0,5-8 21 0 0,0-6-83 0 0,-3-7-65 0 0,0 1 0 0 0,0-1 0 0 0,0 0 1 0 0,0 1-1 0 0,0-1 0 0 0,-1 1 0 0 0,1-1 0 0 0,-1 1 1 0 0,1 0-1 0 0,-1-1 0 0 0,1 1 0 0 0,-1-1 0 0 0,0 1 0 0 0,0 0 1 0 0,0-1-1 0 0,0 1 0 0 0,0 0 0 0 0,0-1 0 0 0,0 1 1 0 0,0 0-1 0 0,-1-1 0 0 0,1 1 0 0 0,-1-1 0 0 0,0 2-19 0 0,-4 5 28 0 0,4-7-24 0 0,0 0 0 0 0,1 1 1 0 0,-1-1-1 0 0,0 1 0 0 0,0-1 0 0 0,1 1 0 0 0,-1 0 0 0 0,1-1 0 0 0,-1 1 0 0 0,1-1 0 0 0,0 1 0 0 0,-1 0 1 0 0,1-1-1 0 0,0 1-4 0 0,-2 14-6 0 0,1-16 0 0 0,0 4-91 0 0,-1-1 67 0 0,-5 11 112 0 0,3-8-103 0 0,2-2-47 0 0,0-1-57 0 0,0 0-87 0 0,0 0-98 0 0,0 0-114 0 0,1-2 164 0 0,0 0-34 0 0,1-1-176 0 0,-1 1-75 0 0,1-1-67 0 0,-1 1-57 0 0,1-1-199 0 0,0 0-58 0 0,0 0-240 0 0,0 0-644 0 0</inkml:trace>
  <inkml:trace contextRef="#ctx0" brushRef="#br0" timeOffset="21895.89">8946 600 9560 0 0,'0'0'216'0'0,"0"0"32"0"0,0 0 10 0 0,-1 0-107 0 0,-1 0-78 0 0,-2 0-37 0 0,-5 0-26 0 0,-1 1 10 0 0,4 1 54 0 0,5-2-110 0 0,0 1 35 0 0,-2 2 93 0 0,-1 0 98 0 0,1 0 68 0 0,-9 8 615 0 0,8-8-650 0 0,1-1-84 0 0,-3 0 98 0 0,1 1-34 0 0,-4 0 113 0 0,8-2-289 0 0,1-1 0 0 0,-1 1 0 0 0,0-1 0 0 0,0 1 0 0 0,1 0 0 0 0,-1-1 0 0 0,0 1 0 0 0,1 0 0 0 0,-1-1 0 0 0,0 1-1 0 0,1 0 1 0 0,-1 0 0 0 0,1 0-27 0 0,-5 10 302 0 0,1-3-47 0 0,-6 5 66 0 0,0 0 0 0 0,3 7-1 0 0,0-1-76 0 0,0-5-33 0 0,0-5-91 0 0,-5 9 102 0 0,2 2 45 0 0,4 1-134 0 0,4-13-101 0 0,1-1 1 0 0,-2 0-1 0 0,1 0 1 0 0,-3 3-33 0 0,-16 43 186 0 0,15-33-137 0 0,4-16-47 0 0,2-2 2 0 0,-1 0 0 0 0,1 0-1 0 0,-1 0 1 0 0,1 0 0 0 0,0 0 0 0 0,0 0 0 0 0,0 0 0 0 0,0 0 0 0 0,0 0-4 0 0,0 0 12 0 0,1 0 0 0 0,-1 1 0 0 0,1-1 0 0 0,0 0 0 0 0,-1 0 0 0 0,1 0 1 0 0,0 0-1 0 0,0-1 0 0 0,1 2-12 0 0,3 6 34 0 0,0 2 43 0 0,1 1 15 0 0,-2-8-23 0 0,2 3 37 0 0,-2-2-50 0 0,14 12 80 0 0,-17-16-128 0 0,0-1 0 0 0,-1 1 0 0 0,1-1 0 0 0,0 1 0 0 0,0-1 0 0 0,0 1 0 0 0,-1-1 0 0 0,1 0 0 0 0,0 1 0 0 0,0-1 0 0 0,0 0 0 0 0,0 0 0 0 0,0 1 0 0 0,0-1 0 0 0,0 0 0 0 0,0 0 0 0 0,0 0 0 0 0,0 0 0 0 0,0-1 0 0 0,-1 1 0 0 0,1 0 0 0 0,0 0 0 0 0,0 0 0 0 0,1-1-8 0 0,6-4 66 0 0,-7 4-52 0 0,1 0 1 0 0,-1 0-1 0 0,0 1 1 0 0,1-1 0 0 0,-1 0-1 0 0,1 0 1 0 0,0 1-1 0 0,-1-1 1 0 0,1 1 0 0 0,-1 0-1 0 0,1-1 1 0 0,0 1-1 0 0,-1 0 1 0 0,1 0-15 0 0,14-2 108 0 0,2-5-28 0 0,-7 3-34 0 0,6-3 69 0 0,-2 0-45 0 0,9-9-28 0 0,-17 12-45 0 0,-4 2 4 0 0,0 0-1 0 0,0-1 1 0 0,-1 1-1 0 0,1 0 0 0 0,0-1 1 0 0,-1 1-1 0 0,0-1 1 0 0,0 0-1 0 0,0 0 0 0 0,0 0 1 0 0,0 0-1 0 0,0 0 0 0 0,0-4 0 0 0,2 0 7 0 0,25-27 64 0 0,-27 31-66 0 0,0-1 1 0 0,0 1-1 0 0,-1-1 0 0 0,1 1 1 0 0,-1-1-1 0 0,0 0 0 0 0,0 0 1 0 0,0 1-1 0 0,0-3-5 0 0,1-40 7 0 0,-2 35-9 0 0,0-1 3 0 0,0 4-20 0 0,0 0 1 0 0,0 0 0 0 0,-1 0-1 0 0,-1-8 19 0 0,-9-16-32 0 0,9 21 8 0 0,1 7 11 0 0,0 0 0 0 0,0 0 0 0 0,0 0 1 0 0,0 1-1 0 0,-1-1 0 0 0,0 0 0 0 0,0 1 0 0 0,0 0 0 0 0,-1-3 13 0 0,-2-4 22 0 0,0-2-92 0 0,-2-4-111 0 0,5 13 116 0 0,1 0 0 0 0,-1 0 0 0 0,1 0 0 0 0,-1 0 0 0 0,0 1 0 0 0,-2-3 65 0 0,-4-3-147 0 0,5 5 68 0 0,0 0 0 0 0,0-1 0 0 0,-1 1 0 0 0,1 0 0 0 0,-1 1 0 0 0,0-1 79 0 0,-9-2-372 0 0,8-6-20 0 0,-9 6-6 0 0,1-6-42 0 0,12 10 204 0 0,0-1 41 0 0,-1 0-92 0 0,2 1 170 0 0,0 0 34 0 0,0-1 17 0 0,0 1 11 0 0,0-2-37 0 0,0 2 26 0 0,-1 0-35 0 0,0 0 51 0 0,0 1 0 0 0,1 0 0 0 0,-1-1-1 0 0,0 1 1 0 0,0 0 0 0 0,0-1 0 0 0,1 1 0 0 0,-1 0 0 0 0,0 0-1 0 0,0 0 1 0 0,0 0 0 0 0,0 0 0 0 0,0 0 0 0 0,0 0 50 0 0</inkml:trace>
  <inkml:trace contextRef="#ctx0" brushRef="#br0" timeOffset="22240.47">9261 647 9880 0 0,'0'3'290'0'0,"0"3"-130"0"0,0 1-37 0 0,0 1-45 0 0,0 0-52 0 0,3 8-15 0 0,1-8 32 0 0,-1-4 36 0 0,0 2 43 0 0,-1 1 44 0 0,2 2 48 0 0,-3-5-32 0 0,2 2-58 0 0,0 0-52 0 0,-1-2 11 0 0,-1 0 38 0 0,0 1 68 0 0,0-1 35 0 0,-1 1 73 0 0,1 0 84 0 0,-1 2 96 0 0,0 14 211 0 0,0-21-662 0 0,0 0 0 0 0,0 1 0 0 0,0-1 0 0 0,0 0 0 0 0,0 1 0 0 0,0-1 0 0 0,0 0-1 0 0,0 1 1 0 0,0-1 0 0 0,0 0 0 0 0,0 1 0 0 0,0-1 0 0 0,0 0 0 0 0,0 1 0 0 0,0-1 0 0 0,0 0-1 0 0,1 0 1 0 0,-1 1 0 0 0,0-1 0 0 0,0 0 0 0 0,0 0 0 0 0,0 1 0 0 0,1-1 0 0 0,-1 0 0 0 0,0 0 0 0 0,0 1-26 0 0,9 10 586 0 0,-6-3-245 0 0,-1 2 33 0 0,-2-2-134 0 0,3-2-54 0 0,7 9 212 0 0,-8-13-119 0 0,-1 1-111 0 0,0 1-60 0 0,-2 1-55 0 0,0-4-2 0 0,1-1 2 0 0,0 3 325 0 0,0-3 6 0 0,0 0 0 0 0,0 0-13 0 0,0 0-56 0 0,0 0-25 0 0,0 0-2 0 0,0 0 22 0 0,0 0 90 0 0,0 0 42 0 0,0-3 6 0 0,0-1-281 0 0,1-2 22 0 0,-2-1-53 0 0,0 1-77 0 0,0 0-98 0 0,-4-2 39 0 0,4 7 0 0 0,0 0 0 0 0,0-1 0 0 0,0 1 0 0 0,0-1 0 0 0,1 1 0 0 0,-1-1 0 0 0,1 1 0 0 0,-1-1 0 0 0,1 0 0 0 0,-1 1 0 0 0,1-1 0 0 0,0 0 0 0 0,0 1 0 0 0,0-1 0 0 0,0 0 0 0 0,-1 0 0 0 0,1 0 0 0 0,0 1 0 0 0,-1-1 0 0 0,1 0 0 0 0,0 0 0 0 0,-1 1 0 0 0,0-1 0 0 0,0 0 0 0 0,1 1 0 0 0,-1-1 0 0 0,0 1 0 0 0,0-1 0 0 0,0 1 0 0 0,0-1 0 0 0,0 1 0 0 0,0-1 0 0 0,0 0 0 0 0,1 1 0 0 0,-1-1 0 0 0,0 0 0 0 0,1 1 0 0 0,0-1 0 0 0,-1 0 0 0 0,1 0 0 0 0,0 0 0 0 0,0 0 0 0 0,-1-17 0 0 0,1 10 0 0 0,0 1 0 0 0,0 0 0 0 0,0-1 0 0 0,1 1 0 0 0,1-7 0 0 0,12-11 0 0 0,-12 23 0 0 0,0 0 0 0 0,0 0 0 0 0,-1 0 0 0 0,1 0 0 0 0,-1 0 0 0 0,0 0 0 0 0,0 0 0 0 0,0 0 0 0 0,0 0 0 0 0,0-1 0 0 0,-1-1 0 0 0,4-11-13 0 0,8 0-60 0 0,1 0-17 0 0,-8 6 31 0 0,-4 7 41 0 0,0 1 1 0 0,0 0 0 0 0,0 0 0 0 0,1 0 0 0 0,-1-1 0 0 0,1 1 0 0 0,-1 0 0 0 0,1 1 0 0 0,0-1 17 0 0,5-6-120 0 0,-4 5 35 0 0,0-1 0 0 0,0 1 0 0 0,1 0 0 0 0,-1 0 1 0 0,1 0-1 0 0,0 1 85 0 0,9-4-366 0 0,-10 1 168 0 0,-2 2 68 0 0,1 1-36 0 0,22-12-1747 0 0,-19 12 1539 0 0,-2 1 84 0 0,-1 0 69 0 0,0 1 6 0 0,0 0-38 0 0,0 0 7 0 0,-1 0-39 0 0,1 0-44 0 0,-1 0-49 0 0,1 0-53 0 0,0 0-49 0 0,-1 0-44 0 0,1 0-38 0 0,0 0-155 0 0,-1 0-38 0 0,5 0-1641 0 0</inkml:trace>
  <inkml:trace contextRef="#ctx0" brushRef="#br0" timeOffset="22657.6">9640 726 7688 0 0,'3'3'166'0'0,"0"0"-103"0"0,-1-1-40 0 0,0 1 34 0 0,2 0 41 0 0,0 2 65 0 0,9 5 21 0 0,3-7-137 0 0,0-1-56 0 0,-8 3 44 0 0,2 1 111 0 0,4-4 119 0 0,-5-2 67 0 0,0 0-40 0 0,10 0 194 0 0,0 0-97 0 0,24 0 428 0 0,-29 0-527 0 0,-1 0 47 0 0,-5 0-157 0 0,0-1-45 0 0,-1-2-18 0 0,4-1 11 0 0,-1-1 19 0 0,36-13 757 0 0,-25 8-504 0 0,0-1-49 0 0,5-2-4 0 0,5-14-85 0 0,-26 25-228 0 0,-4 2-28 0 0,-1 0 1 0 0,1-1-1 0 0,0 1 0 0 0,-1 0 0 0 0,1-1 0 0 0,-1 1 1 0 0,1 0-1 0 0,0-1 0 0 0,-1 1 0 0 0,1-1 0 0 0,-1 1 1 0 0,1-1-1 0 0,-1 1 0 0 0,0-1 0 0 0,1 1 0 0 0,-1-1 1 0 0,1 1-1 0 0,-1-1 0 0 0,0 0 0 0 0,1 1 0 0 0,-1-1 1 0 0,0 0-7 0 0,2-4 10 0 0,-1 4-8 0 0,0 0 0 0 0,-1 0 0 0 0,1 0 0 0 0,0 0 0 0 0,0 1 0 0 0,-1-1 0 0 0,1 0 0 0 0,0 0 0 0 0,0 1 0 0 0,0-1-1 0 0,0 1 1 0 0,0-1 0 0 0,0 1 0 0 0,0-1 0 0 0,0 1 0 0 0,1-1-2 0 0,9-5 60 0 0,5-23 16 0 0,-11-3-52 0 0,5 19 40 0 0,-6 6 25 0 0,-5-2-85 0 0,1 7 11 0 0,0-9 30 0 0,0-7 2 0 0,0 18-47 0 0,0 0 1 0 0,0-1 0 0 0,0 1 0 0 0,0 0 0 0 0,0 0 0 0 0,0 0-1 0 0,0 0 1 0 0,0 0 0 0 0,0 0 0 0 0,0 0 0 0 0,0 0 0 0 0,0 0-1 0 0,0 0 1 0 0,0-1 0 0 0,0 1 0 0 0,0 0 0 0 0,0 0 0 0 0,0 0 0 0 0,0 0-1 0 0,0 0 1 0 0,0 0 0 0 0,0 0 0 0 0,0 0 0 0 0,0 0 0 0 0,0 0-1 0 0,0 0 1 0 0,0-1 0 0 0,0 1 0 0 0,0 0 0 0 0,0 0 0 0 0,-1 0-1 0 0,1 0 1 0 0,0 0 0 0 0,0 0 0 0 0,0 0 0 0 0,0 0 0 0 0,0 0 0 0 0,0 0-1 0 0,0 0 1 0 0,0 0 0 0 0,0 0 0 0 0,0 0 0 0 0,0 0 0 0 0,-1 0-1 0 0,1 0 1 0 0,0 0 0 0 0,0 0 0 0 0,0 0 0 0 0,0 0 0 0 0,0 0-1 0 0,0 0 1 0 0,0 0 0 0 0,0 0 0 0 0,0 0 0 0 0,0 0 0 0 0,-1 0 0 0 0,1 0-1 0 0,0 0 0 0 0,0 0 0 0 0,-1 0 1 0 0,0 0 0 0 0,1 0 0 0 0,-1 0 0 0 0,0 0-1 0 0,1 0 1 0 0,-1 0 0 0 0,0 0 0 0 0,1-1 0 0 0,-1 1-1 0 0,0 0 1 0 0,1 0 0 0 0,-1-1 0 0 0,0 1 0 0 0,1-1-1 0 0,-5-9 0 0 0,3 9 0 0 0,1 1 0 0 0,0-1 0 0 0,0 1 0 0 0,-1 0 0 0 0,1-1 0 0 0,0 1 0 0 0,-1 0 0 0 0,1 0 0 0 0,0 0 0 0 0,-1 0 0 0 0,1 0 0 0 0,0 0 0 0 0,-1 0 0 0 0,1 1 0 0 0,0-1 0 0 0,0 0 0 0 0,-1 1 0 0 0,1-1 0 0 0,-1 1 0 0 0,-2 5 0 0 0,4-5 0 0 0,-1-1 0 0 0,1 1 0 0 0,0-1 0 0 0,0 1 0 0 0,-1-1 0 0 0,1 0 0 0 0,0 1 0 0 0,-1-1 0 0 0,1 1 0 0 0,0-1 0 0 0,-1 0 0 0 0,1 0 0 0 0,-1 1 0 0 0,1-1 0 0 0,0 0 0 0 0,-1 0 0 0 0,1 1 0 0 0,-1-1 0 0 0,1 0 0 0 0,-1 0 0 0 0,1 0 0 0 0,-1 0 0 0 0,1 0 0 0 0,-1 1 0 0 0,1-1 0 0 0,-1 0 0 0 0,1 0 0 0 0,-1 0 0 0 0,1-1 0 0 0,-1 1 0 0 0,1 0 0 0 0,-1 0 0 0 0,-1 0 0 0 0,1 0 0 0 0,-1 0 0 0 0,1 1 0 0 0,-1-1 0 0 0,1 0 0 0 0,0 1 0 0 0,-1-1 0 0 0,1 1 0 0 0,-1-1 0 0 0,1 1 0 0 0,0 0 0 0 0,-1-1 0 0 0,1 1 0 0 0,0 0 0 0 0,0 0 0 0 0,0 0 0 0 0,0 0 0 0 0,0 0 0 0 0,0 0 0 0 0,0 0 0 0 0,0 1 0 0 0,0-1 0 0 0,0 0 0 0 0,0 0 0 0 0,1 1 0 0 0,-1-1 0 0 0,1 1 0 0 0,-1-1 0 0 0,1 1 0 0 0,-2 1 0 0 0,1 0 0 0 0,-1 0 0 0 0,0 0 0 0 0,0 0 0 0 0,0-1 0 0 0,-1 2 0 0 0,-31 33 0 0 0,33-35 0 0 0,0-1 0 0 0,0 1 0 0 0,0 0 0 0 0,1-1 0 0 0,-1 1 0 0 0,0 0 0 0 0,1 0 0 0 0,-1 0 0 0 0,1 0 0 0 0,-9 22 0 0 0,-4-8 0 0 0,11-15 0 0 0,1 0 0 0 0,0 1 0 0 0,0-1 0 0 0,-1 0 0 0 0,1 1 0 0 0,0-1 0 0 0,0 1 0 0 0,0-1 0 0 0,0 1 0 0 0,1-1 0 0 0,-1 1 0 0 0,0 0 0 0 0,1 0 0 0 0,-1-1 0 0 0,1 1 0 0 0,-1 0 0 0 0,1 0 0 0 0,0 0 0 0 0,0-1 0 0 0,0 2 0 0 0,-2 11-1 0 0,-4 8 43 0 0,0 1 4 0 0,4-8-45 0 0,2-13-1 0 0,0 0 0 0 0,0 0 0 0 0,0 0 0 0 0,1 0 0 0 0,-1-1 1 0 0,1 1-1 0 0,-1 0 0 0 0,1 0 0 0 0,0 0 0 0 0,-1 0 0 0 0,1-1 0 0 0,0 1 1 0 0,1 1-1 0 0,-1-1 4 0 0,0-1 0 0 0,0 0-1 0 0,0 1 1 0 0,-1-1 0 0 0,1 1 0 0 0,0-1 0 0 0,-1 1 0 0 0,1-1 0 0 0,-1 1 0 0 0,0 0 0 0 0,0-1 0 0 0,1 1 0 0 0,-1 1-4 0 0,0-1 1 0 0,0 0 0 0 0,0 0-1 0 0,1 0 1 0 0,-1 0 0 0 0,1 0 0 0 0,-1-1 0 0 0,1 1 0 0 0,0 0-1 0 0,0 0 1 0 0,0 0 0 0 0,0-1 0 0 0,0 1 0 0 0,0 0-1 0 0,1 0 0 0 0,21 21-1 0 0,-10-11 2 0 0,-9-9-1 0 0,0 1 0 0 0,1-1 0 0 0,-1 0 0 0 0,1 0 0 0 0,0-1 0 0 0,0 1 0 0 0,-1-1 0 0 0,3 0 0 0 0,13 7 0 0 0,-12-4 0 0 0,-7-4 1 0 0,1 0-1 0 0,-1 0 1 0 0,1 0 0 0 0,-1-1 0 0 0,1 1 0 0 0,-1 0-1 0 0,1-1 1 0 0,-1 1 0 0 0,1-1 0 0 0,0 1-1 0 0,-1-1 1 0 0,1 0 0 0 0,0 0 0 0 0,-1 0 0 0 0,2 0-1 0 0,5 0-33 0 0,1 0 37 0 0,38 0 152 0 0,-31 0-178 0 0,-1 0-101 0 0,-8 0 12 0 0,0 0-40 0 0,-1 0-44 0 0,0 0-49 0 0,-6 0 244 0 0,3 0-234 0 0,-1 0-38 0 0,2 0-372 0 0,-1 0 86 0 0,0-1-51 0 0,3 0-721 0 0,5-4-568 0 0,7-4-1082 0 0</inkml:trace>
  <inkml:trace contextRef="#ctx0" brushRef="#br0" timeOffset="20232.41">6658 284 7688 0 0,'0'0'166'0'0,"0"0"29"0"0,0 0 14 0 0,0 0 53 0 0,0 0-108 0 0,0 0 124 0 0,0 0 226 0 0,0 0 9 0 0,0 0-20 0 0,0 0-105 0 0,0 0-48 0 0,0 0-10 0 0,0 3-22 0 0,0 1-227 0 0,0 11 318 0 0,-1-10-312 0 0,0-3-66 0 0,-6 3 95 0 0,7-5-108 0 0,-1 0 1 0 0,1 0-1 0 0,-1 1 0 0 0,1-1 1 0 0,-1 0-1 0 0,1 1 1 0 0,0-1-1 0 0,-1 0 1 0 0,1 1-1 0 0,0-1 0 0 0,-1 0 1 0 0,1 1-1 0 0,0-1 1 0 0,-1 1-1 0 0,1-1 0 0 0,0 1 1 0 0,0-1-1 0 0,0 0 1 0 0,-1 1-1 0 0,1-1 0 0 0,0 1 1 0 0,0-1-1 0 0,0 1 1 0 0,0-1-1 0 0,0 1 0 0 0,0-1 1 0 0,0 1-1 0 0,0-1 1 0 0,0 1-1 0 0,0-1 1 0 0,0 1-1 0 0,0 0-8 0 0,0 16 251 0 0,0 28 406 0 0,0-29-452 0 0,0 0-35 0 0,0-2-70 0 0,0 21 276 0 0,0-3-60 0 0,0-1-51 0 0,0-1-44 0 0,1-21-143 0 0,0-1-1 0 0,0 0 1 0 0,0 0-1 0 0,1 0 1 0 0,1 1-78 0 0,-1-2 71 0 0,0 1-1 0 0,-1-1 1 0 0,0 0 0 0 0,0 1 0 0 0,-1 0-71 0 0,0 7 120 0 0,0-5-34 0 0,0-1-1 0 0,0 0 1 0 0,1 0-1 0 0,1 5-85 0 0,8 28 209 0 0,-4-11-1 0 0,-1-15-65 0 0,-3-13-114 0 0,-1 0 0 0 0,0 1 0 0 0,0-1 0 0 0,0 0 0 0 0,0 1 0 0 0,-1-1 0 0 0,0 1 0 0 0,1 1-29 0 0,-1 21 188 0 0,0-23-162 0 0,1 0-1 0 0,-1 0 1 0 0,1 0-1 0 0,0 0 1 0 0,-1 0 0 0 0,1 0-1 0 0,2 2-25 0 0,3 8 104 0 0,-3-6-46 0 0,-3 6 2 0 0,0-3 20 0 0,-1 5 79 0 0,4-10-82 0 0,8 6-45 0 0,-9-8 46 0 0,-2-3 4 0 0,0 0-38 0 0,0 0-70 0 0,0 0-56 0 0,0 0-95 0 0,0 0 73 0 0,0 0-73 0 0,0 0-90 0 0,0 0 80 0 0,0 0-42 0 0,0 0-45 0 0,0 0-42 0 0,0 0-40 0 0,0 0-34 0 0,0 0-254 0 0,0 0-59 0 0,0 0-45 0 0,0 0-34 0 0,0 0-1401 0 0,0 0-1239 0 0</inkml:trace>
  <inkml:trace contextRef="#ctx0" brushRef="#br0" timeOffset="20585.3">6358 348 7080 0 0,'0'0'157'0'0,"0"0"23"0"0,0 0 13 0 0,3 0-22 0 0,10 0-136 0 0,0 0 3 0 0,-1 0 68 0 0,-2 0 56 0 0,-2 1 44 0 0,18-1 759 0 0,-16-1-584 0 0,-2 0-166 0 0,0-1-71 0 0,23-9 321 0 0,1 6-45 0 0,0-5-10 0 0,-1 4-20 0 0,3-4-71 0 0,8 5-30 0 0,-8-6-7 0 0,-2 6-25 0 0,-16 0-165 0 0,-9 3-60 0 0,-1 0 0 0 0,1 1 0 0 0,0 0 1 0 0,0 0-1 0 0,-1 0 0 0 0,1 1-32 0 0,1-1 33 0 0,0 0 1 0 0,0 0-1 0 0,-1 0 0 0 0,1-1 0 0 0,1 0-33 0 0,-2 0 15 0 0,1 0-1 0 0,-1 0 0 0 0,1 1 0 0 0,0 0 1 0 0,1 1-15 0 0,3 1 19 0 0,-8-1-13 0 0,0 0 0 0 0,-1 0-1 0 0,1 0 1 0 0,-1 0 0 0 0,1 0-1 0 0,0-1 1 0 0,-1 1 0 0 0,1-1-1 0 0,1-1-5 0 0,5-2 11 0 0,0-1-4 0 0,-1 3-48 0 0,-1 1-44 0 0,2 0-63 0 0,16 1-216 0 0,-7 0-18 0 0</inkml:trace>
  <inkml:trace contextRef="#ctx0" brushRef="#br0" timeOffset="21024.3">7147 190 6968 0 0,'-13'13'157'0'0,"10"-9"20"0"0,2 0-90 0 0,2 4-8 0 0,-1-8-51 0 0,0 16 68 0 0,-1 1-24 0 0,5 2-48 0 0,1-8 19 0 0,-2-4 32 0 0,-1 1 38 0 0,0 1 40 0 0,-1 4 43 0 0,-1-6-52 0 0,0 1 59 0 0,0 36 1007 0 0,1-35-1007 0 0,1-1-59 0 0,2 8 125 0 0,-1-9-152 0 0,-2-1 0 0 0,1 1 0 0 0,-1 0 0 0 0,0-1-1 0 0,0 1 1 0 0,-1 0-117 0 0,0 11 255 0 0,0 7 35 0 0,3 8 60 0 0,3-9-63 0 0,-5-18-173 0 0,1 0 1 0 0,-1 0-1 0 0,0 1 0 0 0,0-1 1 0 0,0 5-115 0 0,-1 5 215 0 0,0 24 483 0 0,0-29-528 0 0,0-2-65 0 0,0 2 59 0 0,1-3-44 0 0,2-1-20 0 0,1 1 1 0 0,0 1-3 0 0,-2-2-3 0 0,-1 1 19 0 0,0 3 43 0 0,-1 1-42 0 0,0 3 34 0 0,0 2 35 0 0,0-1 39 0 0,2-4-72 0 0,2-3-36 0 0,3 4 1 0 0,-7-12-202 0 0,0 1 40 0 0,1 4 61 0 0,-1-2 50 0 0,0 0 35 0 0,0 4 99 0 0,1-1 39 0 0,-1 2 218 0 0,0-6-189 0 0,0-4-137 0 0,0-1-39 0 0,0-3-50 0 0,0-2-59 0 0,2-14 81 0 0,5-6-58 0 0,-3 12-4 0 0,2-14-1 0 0,4 8 0 0 0,-4-8 0 0 0,5-11-33 0 0,-8 34 20 0 0,-1 0 0 0 0,1 0 0 0 0,0 0-1 0 0,0 1 1 0 0,1-1 0 0 0,-1 1 0 0 0,1 0 0 0 0,4-4 13 0 0,55-55-91 0 0,-59 61 79 0 0,-1 1-1 0 0,1-1 1 0 0,0 0-1 0 0,0 1 0 0 0,3-2 13 0 0,12-8-14 0 0,-11 9-40 0 0,1 6 58 0 0,-8-3-8 0 0,6 4 7 0 0,15 7-17 0 0,-20-10 8 0 0,-1 0-1 0 0,1 0 1 0 0,-1 0 0 0 0,1 0 0 0 0,-1 0 0 0 0,1 1 0 0 0,-1-1-1 0 0,0 0 1 0 0,0 1 0 0 0,1 0 6 0 0,3 9-18 0 0,-4-9 11 0 0,0 0 0 0 0,0 1 0 0 0,0-1 0 0 0,0 0 0 0 0,1 0 0 0 0,-1 0 0 0 0,1 0 0 0 0,0 0 0 0 0,0 0 7 0 0,10 9-13 0 0,-9-8 13 0 0,1 0 0 0 0,-1 0 0 0 0,1 0 0 0 0,-1 0 0 0 0,0 1 0 0 0,-1 0 0 0 0,1-1 0 0 0,-1 1 0 0 0,1 0-1 0 0,-1 1 1 0 0,3 21 0 0 0,1-10 0 0 0,-4-13 0 0 0,-1 0 0 0 0,0 1 0 0 0,0-1 0 0 0,0 0 0 0 0,-1 1 0 0 0,1-1 0 0 0,-1 1 0 0 0,1 1 0 0 0,-1-4 0 0 0,0 1 0 0 0,0 0 0 0 0,0 0 0 0 0,0 0 0 0 0,1 0 0 0 0,-1 0 0 0 0,1 0 0 0 0,0 0 0 0 0,-1 0 0 0 0,1-1 0 0 0,0 1 0 0 0,0 0 0 0 0,1 1 0 0 0,-1-2 0 0 0,0 1 0 0 0,0-1 0 0 0,-1 0 0 0 0,1 1 0 0 0,0-1 0 0 0,-1 1 0 0 0,1 0 0 0 0,-1-1 0 0 0,1 1 0 0 0,-1-1 0 0 0,0 1 0 0 0,0 0 0 0 0,0 0 0 0 0,0 59 11 0 0,3-56 32 0 0,8 8-33 0 0,-9-4-38 0 0,-2-4-76 0 0,0-3-110 0 0,0-2-254 0 0,0 0-441 0 0,0 0-39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8:52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1 174 7344 0 0,'0'0'165'0'0,"0"0"22"0"0,0 0 9 0 0,2 0-20 0 0,1 0-170 0 0,-1-1 0 0 0,1 1 1 0 0,-1 0-1 0 0,1 1 0 0 0,-1-1 0 0 0,0 0 1 0 0,1 1-1 0 0,-1-1 0 0 0,1 1 1 0 0,-1 0-1 0 0,0-1 0 0 0,1 1 1 0 0,-1 0-1 0 0,0 1 0 0 0,0-1 0 0 0,1 0-6 0 0,-2 0 6 0 0,0 0 0 0 0,0 0 0 0 0,0-1 0 0 0,0 1 0 0 0,0-1 0 0 0,0 1 0 0 0,0-1 0 0 0,0 1 0 0 0,0-1 0 0 0,1 0 0 0 0,-1 0 0 0 0,0 1 0 0 0,0-1 0 0 0,0 0 0 0 0,1 0 0 0 0,0 0-6 0 0,10-1 49 0 0,-9 1-32 0 0,0-1 1 0 0,0 1-1 0 0,0 0 1 0 0,1 0-1 0 0,-1 1 1 0 0,0-1-1 0 0,0 1 1 0 0,0-1-1 0 0,1 1 1 0 0,-1 0-18 0 0,1 1 19 0 0,-1 0 1 0 0,1 0-1 0 0,0-1 1 0 0,0 1-1 0 0,0-1 1 0 0,0 0-1 0 0,0 0 1 0 0,0-1-1 0 0,1 1-19 0 0,18 0 115 0 0,9-3 57 0 0,-20 2-113 0 0,0-1 0 0 0,0 1 1 0 0,0 1-1 0 0,0 0 0 0 0,7 2-59 0 0,-4 3 57 0 0,3 0 19 0 0,-1-5 17 0 0,27-2 74 0 0,22 0 19 0 0,-52 1-147 0 0,1 1 1 0 0,-1 1 0 0 0,1 0-40 0 0,8 4 51 0 0,-17-4-30 0 0,0-1 0 0 0,1 1 0 0 0,-1-1-1 0 0,0-1 1 0 0,1 1 0 0 0,0-1-21 0 0,46 0 133 0 0,2 0-46 0 0,132 0 73 0 0,-103 0-52 0 0,46 0 67 0 0,8 0 42 0 0,-110-1-87 0 0,26-6-130 0 0,-24 3 151 0 0,29 0-151 0 0,-6 5 94 0 0,-12 0 28 0 0,0-2-1 0 0,13-2-121 0 0,-22-2 62 0 0,-3 1 38 0 0,-1 1 0 0 0,10 2-100 0 0,-7 1 67 0 0,-1 0 31 0 0,-1 0-1 0 0,7-3-97 0 0,-14 0 34 0 0,19-2 86 0 0,35 0-120 0 0,-35 3 101 0 0,28-5-101 0 0,-33 3 27 0 0,23 1-27 0 0,66 3 6 0 0,-39 0 41 0 0,-40-2-36 0 0,15-4-11 0 0,-14 1 10 0 0,14 2-10 0 0,242 3 128 0 0,-254-2-78 0 0,18-4-50 0 0,-15 2 4 0 0,19 0-4 0 0,215 4 69 0 0,-167 0-64 0 0,-67 2 46 0 0,18 4-51 0 0,-20-1 3 0 0,17-2-3 0 0,9-2 0 0 0,-14 0 0 0 0,53-5 0 0 0,-78-1 0 0 0,-8 2 0 0 0,0 0 0 0 0,0 2 0 0 0,17 2 0 0 0,0 4 0 0 0,9 0 0 0 0,21-2 0 0 0,286-3 64 0 0,-226-8-64 0 0,-6 0 0 0 0,128 8 0 0 0,-215 0 0 0 0,25 0 0 0 0,7 3 0 0 0,-25 2 0 0 0,1 0 0 0 0,25-2 0 0 0,473-3 0 0 0,-420 8 0 0 0,-83-4 0 0 0,0-2 0 0 0,30-3 0 0 0,-18-4 0 0 0,4 0 0 0 0,10 2 0 0 0,341 3 0 0 0,-252-8-6 0 0,7 0 36 0 0,-111 9 24 0 0,120-4 130 0 0,-116-2-124 0 0,117-3 58 0 0,-118 8-88 0 0,119-3 20 0 0,-55-8 36 0 0,5 6 45 0 0,7-5 12 0 0,-7 4 1 0 0,-73 3-81 0 0,156-7 179 0 0,-6 2 10 0 0,-1 1-8 0 0,-137 7-177 0 0,134-3 113 0 0,-143-1-133 0 0,161-5 111 0 0,-116 6-86 0 0,63-10-72 0 0,69-2 24 0 0,2 14 81 0 0,-162 1-57 0 0,125-8 51 0 0,-5 0 29 0 0,59 8 78 0 0,1 0-96 0 0,-128 0-98 0 0,1 0-34 0 0,1 0-36 0 0,0 0-39 0 0,-68 3-26 0 0,4 2 123 0 0,0 1-117 0 0,5-4 117 0 0,-58-2-88 0 0,0 0 54 0 0,3 0 43 0 0,8-1 51 0 0,-4 0-26 0 0,-7 1-48 0 0,-2 0-34 0 0,1 0-44 0 0,-3 0-24 0 0,0 0-42 0 0,0 0-47 0 0,0 0-54 0 0,-1 0 0 0 0,-1 1-44 0 0,1-1-47 0 0,0 1-50 0 0,-1-1-52 0 0,1 1-57 0 0,-1 0-59 0 0,0 0-63 0 0,14 3-1234 0 0,8 5-1062 0 0,-29-9 2926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03.5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0 9904 0 0,'0'0'222'0'0,"0"0"30"0"0,-3 3 20 0 0,3-3-272 0 0,-6 7 160 0 0,2-1-82 0 0,2 0-41 0 0,1 4-26 0 0,1 6 37 0 0,0 0 82 0 0,0 10 219 0 0,0 17 354 0 0,0-25-437 0 0,0 1-65 0 0,0 1-106 0 0,2-9-16 0 0,3 0-32 0 0,-3-9-42 0 0,-1 0-1 0 0,0-1 0 0 0,-1 1 0 0 0,1 0 0 0 0,0 0 1 0 0,0-1-1 0 0,-1 1 0 0 0,1 0 0 0 0,-1 0 0 0 0,0 0 1 0 0,1 0-1 0 0,-1 0 0 0 0,0 2-4 0 0,0 0 0 0 0,0 0-1 0 0,1 0 1 0 0,0-1 0 0 0,0 1 0 0 0,0 0-1 0 0,0 0 1 0 0,0 0 0 0 0,1-1 0 0 0,0 1-1 0 0,1 2 1 0 0,0 10-66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06.9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95 7136 0 0,'0'0'165'0'0,"0"0"22"0"0,0 0 6 0 0,3 0-28 0 0,7-2-84 0 0,0-3 106 0 0,-5 2-32 0 0,1 0 39 0 0,0 1 39 0 0,2 1 41 0 0,-2 1-13 0 0,0-1-37 0 0,1-2 8 0 0,2-1 74 0 0,3-2 27 0 0,-2 2-81 0 0,0 0-101 0 0,3-1 64 0 0,20-6 348 0 0,-23 7-419 0 0,0 2-50 0 0,21-4 181 0 0,-14 2-155 0 0,-11 2-64 0 0,1 0 1 0 0,0 0 0 0 0,-1 1-1 0 0,1 0 1 0 0,0 1 0 0 0,0-1-57 0 0,-2 1 52 0 0,1-1 0 0 0,-1 0 1 0 0,0 0-1 0 0,1 0 0 0 0,-1 0 1 0 0,2-2-53 0 0,16-3 175 0 0,-7 4-88 0 0,0 2-5 0 0,24 0 204 0 0,-17 0-185 0 0,-7 3-74 0 0,-3 8 49 0 0,-10-9-2 0 0,2-2 32 0 0,3 0-25 0 0,-5 0 46 0 0,-3 3 1 0 0,0 23 129 0 0,0-23-122 0 0,0-1 1 0 0,0 12-9 0 0,0-1-33 0 0,2-8-19 0 0,9 5-3 0 0,-7-3-2 0 0,-5 2-67 0 0,0-6 9 0 0,1 3 12 0 0,0-4-19 0 0,0 0 0 0 0,0-1-1 0 0,0 1 1 0 0,0 0 0 0 0,0-1-1 0 0,0 1 1 0 0,0-1-1 0 0,1 1 1 0 0,-1 0 0 0 0,0-1-1 0 0,1 1 1 0 0,0 1-5 0 0,3-1 19 0 0,3 4 15 0 0,-6 8-18 0 0,-1-11-12 0 0,0-1 1 0 0,-1 0 0 0 0,2 0-1 0 0,-1 1 1 0 0,0-1 0 0 0,0 0-1 0 0,1 0 1 0 0,-1 1 0 0 0,1-1-1 0 0,0 0 1 0 0,0 1-5 0 0,19 41 64 0 0,-18-38-61 0 0,0 1 1 0 0,-1-1 0 0 0,0 0 0 0 0,0 1 0 0 0,0-1 0 0 0,0 6-4 0 0,-1-5 10 0 0,1 0 0 0 0,0 0 0 0 0,0-1 1 0 0,0 1-1 0 0,1 0 0 0 0,0-1-10 0 0,3 11 15 0 0,0 14 61 0 0,6 3 0 0 0,-6 8-4 0 0,1-18-23 0 0,-4-18-24 0 0,-1 0 1 0 0,1 0 0 0 0,-1 1-1 0 0,-1-1 1 0 0,1 5-26 0 0,0-3 33 0 0,-1 0 0 0 0,1-1 1 0 0,1 1-1 0 0,0 0 0 0 0,0 0-33 0 0,0 0 34 0 0,0 0 0 0 0,-1-1-1 0 0,1 1 1 0 0,-2 0 0 0 0,1 1-34 0 0,-1-1 33 0 0,1-1 1 0 0,0 1-1 0 0,1 0 1 0 0,-1-1 0 0 0,2 2-34 0 0,-1-1 33 0 0,0-1 1 0 0,-1 1-1 0 0,0 0 1 0 0,0-1-1 0 0,0 2-33 0 0,-1-1 29 0 0,1-1-1 0 0,0 0 0 0 0,0 1 0 0 0,1-1 0 0 0,0 2-28 0 0,0-1 18 0 0,0 0 0 0 0,0 0-1 0 0,-1 0 1 0 0,0 0 0 0 0,-1 4-18 0 0,0 31 28 0 0,0-27 8 0 0,0-2 34 0 0,2 3 126 0 0,4 1-5 0 0,0-3-44 0 0,-1 14 155 0 0,1-13-96 0 0,-2-4-64 0 0,-1 7 1 0 0,-3-8-56 0 0,-1-9-65 0 0,1 0-1 0 0,0 0 1 0 0,0 0 0 0 0,0 0-1 0 0,1 0 1 0 0,-1 0 0 0 0,0 0-1 0 0,1 0 1 0 0,-1 0 0 0 0,1-1-1 0 0,0 2-21 0 0,3 5 77 0 0,-3-7-59 0 0,0 0-1 0 0,0 1 0 0 0,0-1 0 0 0,0 1 1 0 0,0-1-1 0 0,-1 1 0 0 0,1-1 0 0 0,-1 1 1 0 0,1 0-1 0 0,-1-1 0 0 0,0 1 1 0 0,1 0-1 0 0,-1-1 0 0 0,0 1-17 0 0,0 27 396 0 0,0-20-218 0 0,0 1 49 0 0,2-10-119 0 0,1 0-112 0 0,-2 0 47 0 0,0 0 156 0 0,-7 0 418 0 0,2 0-402 0 0,1 0-43 0 0,0 0-94 0 0,1 0-36 0 0,1 0-41 0 0,-1 0-35 0 0,1 0-38 0 0,0 0-45 0 0,-93 0 119 0 0,54 0 36 0 0,32 0-24 0 0,2 0-13 0 0,1 0 1 0 0,0 1 0 0 0,-1 0 0 0 0,1 1 0 0 0,0-1-1 0 0,-2 1-1 0 0,1 0 2 0 0,1 0 0 0 0,0-1 0 0 0,-1 0-1 0 0,1 0 1 0 0,-1 0 0 0 0,-1-1-2 0 0,-64 0 54 0 0,-92 0-55 0 0,161 0 1 0 0,1 0 0 0 0,-1 0 0 0 0,0 0 0 0 0,1 0 0 0 0,-1 0 0 0 0,0-1 0 0 0,1 1 0 0 0,-1-1 0 0 0,0 1 0 0 0,1-1 0 0 0,-1 0 0 0 0,1 0 0 0 0,-1 1 0 0 0,1-1 0 0 0,-1-1 0 0 0,-6-3 0 0 0,-8 3 0 0 0,14 2-1 0 0,1-1-1 0 0,-1 1 1 0 0,0 0-1 0 0,1 0 1 0 0,-1-1-1 0 0,1 1 1 0 0,-1-1 0 0 0,0 1-1 0 0,1-1 1 0 0,-1 0-1 0 0,1 0 1 0 0,-1 0-1 0 0,1 1 1 0 0,0-1-1 0 0,-1 0 1 0 0,1-1-1 0 0,0 1 1 0 0,-1-1 1 0 0,0 0-128 0 0,2 2-4 0 0,0 0 28 0 0,0 0-54 0 0,0 0-118 0 0,2-3-294 0 0,0 2 521 0 0,-1-1-112 0 0,1 0-101 0 0,0 0-88 0 0,0 0-77 0 0,0 0-66 0 0,0 0-53 0 0,1 0-42 0 0,6-7-2507 0 0,-8 8 2470 0 0,0 0 45 0 0,1-1-1538 0 0,-2 1-1177 0 0</inkml:trace>
  <inkml:trace contextRef="#ctx0" brushRef="#br0" timeOffset="401.55">584 568 7136 0 0,'0'0'165'0'0,"0"0"22"0"0,0 0 6 0 0,0 0-62 0 0,0 0-9 0 0,0 0 47 0 0,0 0 146 0 0,0 0 269 0 0,-3 0 22 0 0,-7 0-25 0 0,7 0-110 0 0,1 0-45 0 0,-9 0-8 0 0,9 0-13 0 0,2-2-44 0 0,0 1-344 0 0,0 1-1 0 0,0-1 0 0 0,0 1 0 0 0,0-1 0 0 0,0 1 1 0 0,0-1-1 0 0,0 1 0 0 0,-1-1 0 0 0,1 1 1 0 0,0-1-1 0 0,0 1 0 0 0,0-1 0 0 0,0 1 0 0 0,-1 0 1 0 0,1-1-1 0 0,0 1 0 0 0,0-1 0 0 0,-1 1 1 0 0,1-1-1 0 0,0 1 0 0 0,-1 0 0 0 0,1-1 0 0 0,0 1 1 0 0,-1 0-1 0 0,1-1 0 0 0,-1 1 0 0 0,1 0 1 0 0,0 0-1 0 0,-1-1 0 0 0,1 1 0 0 0,-1 0 0 0 0,1 0 1 0 0,-1 0-1 0 0,1 0 0 0 0,-1 0 0 0 0,1 0 1 0 0,-1-1-1 0 0,1 1 0 0 0,-1 0 0 0 0,1 0 0 0 0,-1 0 1 0 0,0 1-17 0 0,-1-1 326 0 0,-1 0-39 0 0,-4 0-31 0 0,0 0-41 0 0,-8 0 109 0 0,-4 0-71 0 0,-9 0-6 0 0,25 0-245 0 0,1 0 0 0 0,0 0 0 0 0,-1 0 0 0 0,1 0 0 0 0,-1 1 0 0 0,1-1 0 0 0,0 1 0 0 0,-1 0 0 0 0,1 0 0 0 0,0 0 0 0 0,0 0 1 0 0,-1 0-3 0 0,1 0-1 0 0,-1 1 1 0 0,1-1-1 0 0,-1 0 1 0 0,1 0-1 0 0,-1-1 1 0 0,0 1 0 0 0,1 0-1 0 0,-1-1 1 0 0,0 0-1 0 0,0 0 1 0 0,1 0 0 0 0,-2 0 0 0 0,1 1 5 0 0,-1-1 1 0 0,1 0 0 0 0,-1 1-1 0 0,1 0 1 0 0,0 0 0 0 0,-1 0 0 0 0,1 0-1 0 0,-2 1-5 0 0,-10 4 28 0 0,-11-1 3 0 0,4 5 33 0 0,-4-4-60 0 0,11-1-47 0 0,11-3 22 0 0,1-1 1 0 0,0 0-1 0 0,0 0 1 0 0,-1 0-1 0 0,1 0 1 0 0,-1-1-1 0 0,1 0 1 0 0,-2 1 20 0 0,-14-1-157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05.2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1 160 5696 0 0,'0'0'166'0'0,"2"0"-6"0"0,7 0-219 0 0,-2 0 49 0 0,-1 0 43 0 0,0 0 36 0 0,3 0 185 0 0,8 0 503 0 0,-10 0-567 0 0,0 0 1 0 0,-5 0-135 0 0,0 1 1 0 0,0-1 0 0 0,1 0-1 0 0,-1 0 1 0 0,0-1-1 0 0,0 1 1 0 0,0 0 0 0 0,0-1-1 0 0,0 0 1 0 0,1 0-57 0 0,5-3 160 0 0,2-2 62 0 0,4 3 55 0 0,-13 3-259 0 0,-1 0 0 0 0,1 0 0 0 0,0 0 0 0 0,-1 0 0 0 0,1 0 0 0 0,0 0 0 0 0,-1 0 0 0 0,1 0 0 0 0,0 0 1 0 0,-1-1-1 0 0,1 1 0 0 0,0 0 0 0 0,-1 0 0 0 0,1-1 0 0 0,-1 1 0 0 0,1 0 0 0 0,0-1 0 0 0,-1 1 0 0 0,1-1 0 0 0,-1 1 0 0 0,1-1 0 0 0,-1 1 1 0 0,0-1-1 0 0,1 1 0 0 0,-1-1 0 0 0,1 0-18 0 0,-1 1 16 0 0,0-1 0 0 0,1 1 0 0 0,-1-1 0 0 0,1 1 0 0 0,-1-1 0 0 0,1 1 0 0 0,-1-1 0 0 0,1 1 0 0 0,-1-1 1 0 0,1 1-1 0 0,-1 0 0 0 0,1-1 0 0 0,0 1 0 0 0,-1 0 0 0 0,1-1 0 0 0,0 1 0 0 0,-1 0 0 0 0,1 0 0 0 0,0 0 0 0 0,-1-1 0 0 0,1 1 0 0 0,0 0 0 0 0,-1 0 1 0 0,1 0-1 0 0,0 0 0 0 0,-1 0-16 0 0,5 0 85 0 0,4 0 64 0 0,7-3 128 0 0,-10 0-133 0 0,1-2 74 0 0,0-2 94 0 0,7-3 15 0 0,-8 6-190 0 0,1 0 60 0 0,-5-4-91 0 0,1 3-28 0 0,18-16 58 0 0,-16 15-126 0 0,-1 0 63 0 0,-5-3-58 0 0,1 8-7 0 0,0-1 72 0 0,0-1 16 0 0,-3-10-3 0 0,-7 0-10 0 0,4 10-17 0 0,-18 3-5 0 0,24-1-60 0 0,-1 1 0 0 0,0 0 0 0 0,0 0 0 0 0,0 0 1 0 0,0 0-1 0 0,1 0 0 0 0,-1 0 0 0 0,0 0 0 0 0,0 0 1 0 0,0 0-1 0 0,0 0 0 0 0,1 0 0 0 0,-1 0 0 0 0,0 1 0 0 0,0-1 1 0 0,0 0-1 0 0,1 1 0 0 0,-1-1 0 0 0,0 1 0 0 0,1-1 1 0 0,-2 1-2 0 0,-3 9 10 0 0,-24 6 44 0 0,18-11-44 0 0,10-5-5 0 0,0 0 1 0 0,0 1-1 0 0,0-1 1 0 0,0 1-1 0 0,0-1 1 0 0,0 1-1 0 0,0-1 1 0 0,0 1-1 0 0,0 0 1 0 0,0 0-1 0 0,0-1 1 0 0,0 1-1 0 0,0 0 1 0 0,0 0-1 0 0,1 0 1 0 0,-1 0-1 0 0,0 0 1 0 0,0 1-6 0 0,-3 8 67 0 0,3-8-52 0 0,0 1-1 0 0,-1-1 0 0 0,1 0 0 0 0,0 0 0 0 0,0 0 0 0 0,-1 0 0 0 0,0 0 0 0 0,1 0 1 0 0,-1 0-15 0 0,-6 5 46 0 0,5-4-20 0 0,-1 1-1 0 0,1-1 1 0 0,0 0-1 0 0,0 1 1 0 0,1 0 0 0 0,-1 0-26 0 0,-6 17 130 0 0,2 9 15 0 0,5 28 77 0 0,2-54-207 0 0,0 2 2 0 0,1 0 0 0 0,0 0 1 0 0,1 0-1 0 0,0-1 0 0 0,0 1 1 0 0,0 0-1 0 0,0-1 0 0 0,1 1 1 0 0,0-1-1 0 0,0 0 0 0 0,1 0 1 0 0,-1 0-1 0 0,1 0 0 0 0,0-1 1 0 0,0 1-1 0 0,3 1-17 0 0,-2-2 2 0 0,1 0 1 0 0,0 0-1 0 0,-1 0 0 0 0,2 0 1 0 0,-1-1-1 0 0,1 0-2 0 0,-2 0 7 0 0,10 3 32 0 0,5 0-23 0 0,-10-3-7 0 0,-3-1 7 0 0,0-1 0 0 0,0 0 0 0 0,1 0 0 0 0,-1-1 0 0 0,0 0 0 0 0,1 0 0 0 0,3-1-16 0 0,6 0-9 0 0,-9 1-35 0 0,5-5 20 0 0,-10 3-34 0 0,0 1-22 0 0,0-1-43 0 0,0 0-52 0 0,1 1-61 0 0,-1 0-26 0 0,0 0-51 0 0,0 1-45 0 0,1-1-40 0 0,3 0-490 0 0,-1 0-89 0 0,2-3-653 0 0,2-5-927 0 0,-10 9 2471 0 0</inkml:trace>
  <inkml:trace contextRef="#ctx0" brushRef="#br0" timeOffset="382.31">616 34 6384 0 0,'0'0'184'0'0,"0"2"-6"0"0,3 12-140 0 0,4-5-20 0 0,-1-3 46 0 0,-1 0 46 0 0,-1 0 59 0 0,0 0 28 0 0,5 11 428 0 0,-5-10-380 0 0,-1-1-73 0 0,3 10 304 0 0,-1 0-81 0 0,5 13 310 0 0,-4-20-436 0 0,1 0 38 0 0,0-1-71 0 0,-3 0-37 0 0,0 7 117 0 0,-1-2-110 0 0,2 0 65 0 0,12 16 478 0 0,-10-21-536 0 0,3 4 74 0 0,6 18 501 0 0,-13-24-661 0 0,0 0 40 0 0,1 1 123 0 0,5-5-39 0 0,-9-2-246 0 0,0 0 0 0 0,0 0 0 0 0,0 0 0 0 0,0 0 0 0 0,0 0 0 0 0,0 0 0 0 0,1 0 1 0 0,-1 0-1 0 0,0 0 0 0 0,0 0 0 0 0,0 0 0 0 0,0 0 0 0 0,0 0 0 0 0,0 0 0 0 0,0 0 1 0 0,0 0-1 0 0,0 0 0 0 0,0 0 0 0 0,1 0 0 0 0,-1 0 0 0 0,0 0 0 0 0,0 0 0 0 0,0 0 0 0 0,0 0 1 0 0,0 0-1 0 0,0 1 0 0 0,0-1 0 0 0,0 0 0 0 0,0 0 0 0 0,0 0 0 0 0,0 0 0 0 0,0 0 1 0 0,0 0-1 0 0,0 0 0 0 0,1 0 0 0 0,-1 0 0 0 0,0 0 0 0 0,0 0 0 0 0,0 0 0 0 0,0 0 1 0 0,0 1-1 0 0,0-1 0 0 0,0 0 0 0 0,0 0 0 0 0,0 0 0 0 0,0 0 0 0 0,0 0 0 0 0,0 0 1 0 0,0 0-1 0 0,0 0 0 0 0,0 0 0 0 0,0 0 0 0 0,0 1 0 0 0,0-1 0 0 0,0 0 0 0 0,0 0 1 0 0,0 0-6 0 0,0 10 288 0 0,0-7-3 0 0,0-3-12 0 0,0 0-7 0 0,0 0-2 0 0,0 0-7 0 0,0-3-27 0 0,-1-14 69 0 0,0-1-74 0 0,1-1-45 0 0,1 7-98 0 0,2 0-37 0 0,-1 7-32 0 0,0-2 7 0 0,1 0 0 0 0,-2 0 0 0 0,1 0 0 0 0,-1-1 0 0 0,0 1 0 0 0,0-6-20 0 0,-1 10 1 0 0,0 0 0 0 0,0 0 0 0 0,0 0-1 0 0,1 0 1 0 0,-1 0 0 0 0,1 0 0 0 0,0 0-1 0 0,0 0 1 0 0,0 0 0 0 0,0 0 0 0 0,0 0-1 0 0,1 0 1 0 0,-1 1 0 0 0,1-1 0 0 0,-1 1-1 0 0,2-2 0 0 0,1-3 2 0 0,-1 0-1 0 0,0 0 0 0 0,0 0 1 0 0,0-1-2 0 0,-1 0 12 0 0,1 1 0 0 0,0 0 0 0 0,0 0 0 0 0,2-1-12 0 0,7-14 9 0 0,6-6 40 0 0,-16 26-49 0 0,-1 0 1 0 0,1 1-1 0 0,0-1 0 0 0,0 1 0 0 0,0-1 0 0 0,0 1 1 0 0,0 0-1 0 0,0-1 0 0 0,29-13-138 0 0,-27 12 123 0 0,2 3-7 0 0,16 0-17 0 0,-20 0 35 0 0,-1 0 0 0 0,1 0 0 0 0,0 1-1 0 0,-1-1 1 0 0,1 0 0 0 0,0 1 0 0 0,-1-1-1 0 0,1 1 1 0 0,-1 0 0 0 0,1 0 0 0 0,-1-1-1 0 0,1 1 1 0 0,-1 0 0 0 0,1 0 4 0 0,6 4-1 0 0,-3-2-1 0 0,2 1 31 0 0,-3 3 46 0 0,-2-2-37 0 0,-1-4-28 0 0,-1 0-1 0 0,1 0 0 0 0,0 0 0 0 0,0 0 1 0 0,0 0-1 0 0,0 0 0 0 0,-1-1 0 0 0,1 1 1 0 0,0 0-1 0 0,1 0 0 0 0,-1-1 0 0 0,0 1 0 0 0,0 0 1 0 0,0-1-1 0 0,0 1-9 0 0,10 7 88 0 0,-8 2-79 0 0,-3-8-9 0 0,0 1 0 0 0,1-1 0 0 0,-1 0 0 0 0,0 1 0 0 0,1-1 0 0 0,0 0 0 0 0,-1 0 0 0 0,1 0 0 0 0,0 1 0 0 0,0-1 0 0 0,1 1 0 0 0,8 19 0 0 0,-8-16 0 0 0,1 1 0 0 0,-1-1 0 0 0,0 1 0 0 0,-1 0 0 0 0,1 0 0 0 0,-1 0 0 0 0,-1 0 0 0 0,0 0 0 0 0,0 46-37 0 0,0-31-51 0 0,0-9-14 0 0,0 0-50 0 0,0-1-63 0 0,0 1-72 0 0,0 3-64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59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299 33 6768 0 0,'0'0'149'0'0,"0"0"23"0"0,0 0 12 0 0,0-2-25 0 0,0 1-157 0 0,0 0 0 0 0,0 0 0 0 0,0 1 0 0 0,0-1 0 0 0,0 0 1 0 0,0 1-1 0 0,-1-1 0 0 0,1 0 0 0 0,0 1 0 0 0,0-1 0 0 0,-1 0 0 0 0,1 1 1 0 0,0-1-1 0 0,0 1 0 0 0,-1-1-2 0 0,-5-1 17 0 0,2 1 44 0 0,4 1-61 0 0,-3 0 128 0 0,0-2 146 0 0,2 0-164 0 0,-1 1-50 0 0,0-2 4 0 0,1 2-7 0 0,-1 0 34 0 0,1 0 18 0 0,0 0 34 0 0,0-1 41 0 0,-1 1 46 0 0,2 0 9 0 0,-1 1-54 0 0,-1 0-48 0 0,1 0-39 0 0,-1 0-24 0 0,1 0-34 0 0,-5 0-9 0 0,5 1 5 0 0,-1-1 56 0 0,2 0-68 0 0,-1 0 0 0 0,0 0-1 0 0,0 0 1 0 0,1 0 0 0 0,-1 0 0 0 0,0 0 0 0 0,0 0 0 0 0,1 0 0 0 0,-1 1 0 0 0,0-1 0 0 0,1 0 0 0 0,-1 0 0 0 0,0 1 0 0 0,1-1 0 0 0,-1 1-1 0 0,0-1 1 0 0,1 0 0 0 0,-1 1 0 0 0,1 0 0 0 0,-1-1 0 0 0,1 1 0 0 0,-1-1 0 0 0,1 1 0 0 0,-1-1 0 0 0,1 1-24 0 0,0 0 21 0 0,-1-1-1 0 0,1 1 1 0 0,0-1 0 0 0,-1 1 0 0 0,1-1 0 0 0,0 0 0 0 0,-1 1 0 0 0,1-1-1 0 0,-1 1 1 0 0,1-1 0 0 0,-1 0 0 0 0,1 1 0 0 0,-1-1 0 0 0,1 0 0 0 0,-1 0-1 0 0,1 1 1 0 0,-1-1 0 0 0,1 0 0 0 0,-1 0 0 0 0,0 0 0 0 0,1 0 0 0 0,-1 0-1 0 0,1 0 1 0 0,-1 0-21 0 0,-5 3 279 0 0,-12 9 56 0 0,1-3-79 0 0,8-1-126 0 0,-5 3 14 0 0,-4 2-10 0 0,0-1-9 0 0,4-1 2 0 0,-13 19 137 0 0,24-26-237 0 0,1 0-1 0 0,-1 0 0 0 0,1 0 1 0 0,0 0-1 0 0,0 0 0 0 0,-1 3-26 0 0,-3 10 105 0 0,5-13-84 0 0,0 0 0 0 0,0 0 1 0 0,-1 0-1 0 0,0 0 0 0 0,0-1 0 0 0,-2 4-21 0 0,-7 13 62 0 0,-7 23 23 0 0,16-25-44 0 0,2-16-29 0 0,0-1 1 0 0,0 1-1 0 0,0-1 0 0 0,0 0 0 0 0,0 1 0 0 0,-1-1 0 0 0,1 1 0 0 0,-1-1 0 0 0,1 0 1 0 0,-1 1-13 0 0,-3 5 58 0 0,3-6-51 0 0,0-1 1 0 0,1 1-1 0 0,-1 0 0 0 0,0 0 0 0 0,1-1 0 0 0,-1 1 0 0 0,1 0 1 0 0,-1 0-1 0 0,1 0 0 0 0,0 0 0 0 0,-1 0 0 0 0,1 0 0 0 0,0 0 1 0 0,-1-1-1 0 0,1 1 0 0 0,0 0 0 0 0,0 0 0 0 0,0 0 0 0 0,0 0 0 0 0,0 0 1 0 0,0 0-1 0 0,0 0 0 0 0,1 0 0 0 0,-1 0 0 0 0,0 0 0 0 0,0 0 1 0 0,1 0-8 0 0,3 7 62 0 0,9 16 92 0 0,1-6 22 0 0,-3-5-78 0 0,-9-8-63 0 0,-2-4-25 0 0,1-1 0 0 0,-1 1 1 0 0,0 0-1 0 0,0-1 0 0 0,1 1 0 0 0,-1-1 1 0 0,1 1-1 0 0,-1 0 0 0 0,0-1 0 0 0,1 1 0 0 0,-1-1 1 0 0,1 1-1 0 0,-1-1 0 0 0,1 0 0 0 0,-1 1 0 0 0,1-1 1 0 0,0 1-1 0 0,-1-1 0 0 0,1 0 0 0 0,0 0 0 0 0,-1 1 1 0 0,1-1-11 0 0,4 2 43 0 0,3 3 37 0 0,-6-4-62 0 0,-1 0 0 0 0,0 0 0 0 0,1 0 1 0 0,-1 0-1 0 0,1-1 0 0 0,-1 1 1 0 0,1 0-1 0 0,0-1 0 0 0,-1 1 1 0 0,1-1-1 0 0,-1 0 0 0 0,1 0 1 0 0,0 1-1 0 0,0-1-18 0 0,0 0 28 0 0,0 0 0 0 0,0 0-1 0 0,1 1 1 0 0,-1 0 0 0 0,0-1 0 0 0,0 1 0 0 0,0 0-1 0 0,0 0 1 0 0,0 0 0 0 0,2 1-28 0 0,-2-1 29 0 0,0 1 0 0 0,0-1 0 0 0,0 0-1 0 0,0 0 1 0 0,0-1 0 0 0,1 1 0 0 0,-1 0 0 0 0,2-1-29 0 0,-3 0 17 0 0,1 0-1 0 0,-1 0 1 0 0,0 0 0 0 0,1 0 0 0 0,-1 0 0 0 0,0 0 0 0 0,1-1 0 0 0,-1 1 0 0 0,0-1 0 0 0,0 1 0 0 0,2-1-17 0 0,5-4 66 0 0,-7 4-54 0 0,0 0 0 0 0,1 0 0 0 0,-1 0 0 0 0,1 0 1 0 0,-1 1-1 0 0,1-1 0 0 0,0 0 0 0 0,-1 1 0 0 0,1 0 0 0 0,-1-1 0 0 0,1 1 0 0 0,0 0 0 0 0,-1 0 0 0 0,1 0 1 0 0,1 0-13 0 0,10 1 48 0 0,-11-1-38 0 0,-1 0 0 0 0,1 1-1 0 0,0-1 1 0 0,-1 0-1 0 0,1 0 1 0 0,0 0-1 0 0,0 0 1 0 0,-1-1 0 0 0,1 1-1 0 0,0 0 1 0 0,-1-1-1 0 0,1 1 1 0 0,0-1-10 0 0,3-2 26 0 0,0 0 0 0 0,0 0 1 0 0,0-1-1 0 0,-1 0 0 0 0,1 1 1 0 0,-1-2-1 0 0,2-1-26 0 0,7-6 65 0 0,-8 8-61 0 0,0-1 0 0 0,0 1 1 0 0,-1-1-1 0 0,0 0 0 0 0,0 0 0 0 0,1-2-4 0 0,11-25 14 0 0,-15 28 5 0 0,0 0 0 0 0,0 0 1 0 0,0 0-1 0 0,-1 0 0 0 0,1 0 0 0 0,-1 0 1 0 0,0 0-1 0 0,0 0 0 0 0,0 0 0 0 0,-1-1-19 0 0,0 0 16 0 0,1 0 0 0 0,0 0-1 0 0,0-1 1 0 0,1 1-1 0 0,0-3-15 0 0,4-7 11 0 0,-3 12-11 0 0,-1 0 0 0 0,0 0 0 0 0,0 0 1 0 0,0 0-1 0 0,0-1 0 0 0,-1 1 0 0 0,1 0 0 0 0,-1 0 1 0 0,0-4-1 0 0,-1-1-1 0 0,1 5 1 0 0,0 0 0 0 0,-1 0 0 0 0,1 0 0 0 0,0 0 0 0 0,1 0 0 0 0,-1 0 0 0 0,0 0 0 0 0,1 0 0 0 0,0 0 0 0 0,-1 0 0 0 0,2 0 1 0 0,8-13-14 0 0,-7 0-52 0 0,0 1-11 0 0,7 1 41 0 0,-7 11-23 0 0,-3 6 3 0 0,0-2 55 0 0,0-1-1 0 0,-1 0 1 0 0,1 1 0 0 0,0-1-1 0 0,0 1 1 0 0,1-1 0 0 0,-1 1-1 0 0,0-1 1 0 0,0 0 0 0 0,0 1-1 0 0,0-1 1 0 0,0 1 0 0 0,0-1-1 0 0,0 0 1 0 0,1 1 0 0 0,-1-1-1 0 0,0 0 1 0 0,0 1 0 0 0,1-1-1 0 0,-1 0 1 0 0,0 1 0 0 0,1-1-1 0 0,-1 0 1 0 0,0 1 0 0 0,0-1-1 0 0,1 0 1 0 0,-1 0-1 0 0,1 1 1 0 0,-1-1 0 0 0,0 0-1 0 0,1 0 1 0 0,6 5 1 0 0,9 24-12 0 0,-10-14-28 0 0,0 4 23 0 0,-3-8 7 0 0,-1-7-1 0 0,-1 0 0 0 0,-1 1 0 0 0,1-1-1 0 0,-1 1 1 0 0,1-1 0 0 0,-1 1 0 0 0,-1 3 10 0 0,1-5-5 0 0,0 0 0 0 0,0 0 0 0 0,0 0 0 0 0,0 0-1 0 0,0 0 1 0 0,1 0 0 0 0,0 0 5 0 0,12 23-43 0 0,-1-3 6 0 0,-8-7 43 0 0,-4-14-6 0 0,0 0 0 0 0,0-1 0 0 0,0 1 0 0 0,1 0 0 0 0,-1-1 0 0 0,0 1 0 0 0,1-1 0 0 0,0 1 0 0 0,-1 0 0 0 0,1-1 0 0 0,0 1 0 0 0,0-1 0 0 0,0 0 0 0 0,0 1 0 0 0,4 6 0 0 0,16 39 0 0 0,-8-31 10 0 0,-8-11 10 0 0,0 0-57 0 0,10 10-250 0 0,-11-11 203 0 0,-3-3 20 0 0,0 0-9 0 0,-1-1-21 0 0,1 0-40 0 0,-1 1-17 0 0,1-1-41 0 0,-1 0-48 0 0,1 0-53 0 0,0 0-57 0 0,0 0-54 0 0,0 0-47 0 0,0 0-41 0 0,1 0-145 0 0,0 0-41 0 0,0 0-175 0 0,1 0-471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04.0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237 0 6880 0 0,'0'0'157'0'0,"0"0"23"0"0,0 0 11 0 0,-2 3-31 0 0,-9 10-60 0 0,8-5 62 0 0,2 0 34 0 0,1-4-82 0 0,0-1 1 0 0,1 1-1 0 0,-1-1 1 0 0,1 0-1 0 0,0 1 1 0 0,0-1-1 0 0,0 0 1 0 0,1 0-1 0 0,0 2-114 0 0,1 3 178 0 0,0-1-40 0 0,-1 6 61 0 0,-1 11 211 0 0,-1 0-29 0 0,2-9-207 0 0,3 1 14 0 0,-3-9-106 0 0,-1-1-1 0 0,1 1 1 0 0,-1 0-1 0 0,0-1 1 0 0,0 1-1 0 0,-1 0-81 0 0,0 0 80 0 0,1 0-1 0 0,0 1 1 0 0,0-1-1 0 0,1 0 1 0 0,0 0-80 0 0,0 1 93 0 0,0 1-1 0 0,0-1 1 0 0,-1 0 0 0 0,0 1-1 0 0,0 1-92 0 0,-2 15 216 0 0,0-14-111 0 0,1 0 0 0 0,0 0 1 0 0,1 0-1 0 0,0-1 0 0 0,2 5-105 0 0,1 2 121 0 0,-2-11-57 0 0,0 1 0 0 0,0-1 0 0 0,-1 1 0 0 0,0 0 0 0 0,-1-1 0 0 0,1 1-64 0 0,-2 19 224 0 0,0-15-106 0 0,1 0-1 0 0,0 0 1 0 0,1-1-1 0 0,0 1 1 0 0,1 4-118 0 0,3 1 131 0 0,-3-9-67 0 0,0-1 0 0 0,-1 1 0 0 0,1 0 0 0 0,-2-1 0 0 0,1 1 0 0 0,-1 0-64 0 0,0 19 211 0 0,-1-17-125 0 0,0 0-1 0 0,1 0 1 0 0,1 0 0 0 0,0 0-1 0 0,0 0 1 0 0,1 3-86 0 0,4 4 142 0 0,-5-13-110 0 0,0 0 1 0 0,1 0 0 0 0,-1 1-1 0 0,-1-1 1 0 0,1 1-1 0 0,0-1 1 0 0,-1 0 0 0 0,0 2-33 0 0,0 11 162 0 0,0 20 103 0 0,0-9-86 0 0,0-24-91 0 0,0-3-9 0 0,0 0-13 0 0,0 0-55 0 0,0 0-87 0 0,0 0-109 0 0,-2 3-239 0 0,-9 7-427 0 0,8-7-47 0 0</inkml:trace>
  <inkml:trace contextRef="#ctx0" brushRef="#br0" timeOffset="383.45">1 473 6448 0 0,'0'0'141'0'0,"0"0"23"0"0,0 0 13 0 0,0-2-19 0 0,1-5-84 0 0,3 2-89 0 0,3 4-50 0 0,-1 2 50 0 0,2-1 65 0 0,0 1 104 0 0,-4-2-27 0 0,1 0 39 0 0,0 0 45 0 0,-1-1 48 0 0,10-3 29 0 0,-6 3-150 0 0,0-1 43 0 0,-2 0-25 0 0,0 0 36 0 0,9-3 52 0 0,1 0-57 0 0,3 1-14 0 0,11-2 37 0 0,1 0 20 0 0,3-4-67 0 0,8 6-31 0 0,-5-6-4 0 0,-17 8-69 0 0,-13 2-35 0 0,1 0 1 0 0,-1 0-1 0 0,0-1 0 0 0,1 0 1 0 0,-1-1-1 0 0,5-2-24 0 0,-5 2 20 0 0,0 0 1 0 0,0 1-1 0 0,1 0 0 0 0,2-1-20 0 0,12-2 50 0 0,-1-6 3 0 0,-1 6-36 0 0,-15 4-6 0 0,-1 0-1 0 0,1 0 1 0 0,-1-1-1 0 0,1 1 1 0 0,-1-1-1 0 0,1 0 1 0 0,0-1-11 0 0,-1 0 7 0 0,0 1 0 0 0,-1 0 0 0 0,1 0 0 0 0,0 1 1 0 0,0-1-1 0 0,0 1 0 0 0,0 0 0 0 0,0 0-7 0 0,9-3-11 0 0,-6 1-41 0 0,0 0-48 0 0,1-1-65 0 0,4-3-126 0 0,-2 1 40 0 0,-4 3 118 0 0,10 0-257 0 0</inkml:trace>
  <inkml:trace contextRef="#ctx0" brushRef="#br0" timeOffset="785.24">758 174 6304 0 0,'0'0'141'0'0,"0"0"23"0"0,0 0 11 0 0,0 2-29 0 0,1 5-117 0 0,6 7-22 0 0,-4-9 21 0 0,-1 0 38 0 0,0 1 51 0 0,-1-1 66 0 0,1 3 250 0 0,3 6-173 0 0,-2-7-137 0 0,0 2 45 0 0,-1-3-18 0 0,1 0 38 0 0,8 13 234 0 0,-6 7-6 0 0,5-5 0 0 0,-4 5-14 0 0,4-5-55 0 0,-5 8-26 0 0,6 3-7 0 0,-6-1-1 0 0,0-14-153 0 0,-3-11-80 0 0,0 1 0 0 0,-1-1-1 0 0,1 1 1 0 0,-2 0 0 0 0,1 0 0 0 0,-1-1-80 0 0,1 3 99 0 0,0-1 1 0 0,0 0-1 0 0,0 0 1 0 0,1 0-1 0 0,1 1-99 0 0,-1-2 79 0 0,0 0 0 0 0,-1 1 1 0 0,0-1-1 0 0,0 1 0 0 0,-1 0-79 0 0,0 46 421 0 0,0-41-293 0 0,0 2 42 0 0,0-12-137 0 0,0 0 0 0 0,1 0 0 0 0,-1 0 1 0 0,1 0-1 0 0,0 0 0 0 0,-1 0 0 0 0,2 2-33 0 0,6 13 196 0 0,-7-14-145 0 0,0-1 1 0 0,0 1 0 0 0,-1-1 0 0 0,1 1 0 0 0,-1-1 0 0 0,0 1 0 0 0,0 0-1 0 0,0-1 1 0 0,-1 2-52 0 0,1 3 107 0 0,0-5 40 0 0,0-3-3 0 0,0 0-7 0 0,0 0-28 0 0,0 0-11 0 0,0 0-2 0 0,0 0 5 0 0,0 0 22 0 0,3-3 5 0 0,-3 2-122 0 0,1 0 6 0 0,1 0 0 0 0,-1 0 0 0 0,0 0 0 0 0,0 0 0 0 0,0-1 0 0 0,-1 1 0 0 0,1-1 0 0 0,0 1 0 0 0,0 0 0 0 0,-1-1-1 0 0,1 1 1 0 0,-1-1 0 0 0,1 1 0 0 0,-1-1 0 0 0,0 0 0 0 0,1 1 0 0 0,-1-1 0 0 0,0 1 0 0 0,0-1 0 0 0,0-1-12 0 0,0 0 8 0 0,0 0 1 0 0,0 0-1 0 0,0 0 1 0 0,1 0 0 0 0,-1 0-1 0 0,1 0 1 0 0,0 0-1 0 0,0 0 1 0 0,0 0-1 0 0,0 1 1 0 0,1-1-1 0 0,-1 0 1 0 0,1 0-1 0 0,0 1 1 0 0,1-2-9 0 0,0-2 11 0 0,0 0 0 0 0,-1 0 0 0 0,0 0 0 0 0,1 0 1 0 0,-2 0-1 0 0,2-6-11 0 0,-1 3 10 0 0,0 1 0 0 0,1-1 0 0 0,0 0-1 0 0,1 0-9 0 0,-2 5 1 0 0,1 0-1 0 0,0-1 0 0 0,0 1 0 0 0,0 1 0 0 0,0-1 0 0 0,1 0 0 0 0,-1 1 0 0 0,4-3 0 0 0,7-7-1 0 0,-2-4 1 0 0,-10 14 0 0 0,0 0 0 0 0,0 0 0 0 0,0 1 0 0 0,0-1 0 0 0,0 0 0 0 0,0 1 0 0 0,1 0 0 0 0,-1-1 0 0 0,4-1 0 0 0,5-3 0 0 0,-5 4 0 0 0,0-1 0 0 0,0 0 0 0 0,0-1 1 0 0,3-3-1 0 0,-7 6-4 0 0,1 0 0 0 0,-1 1 0 0 0,0-1 1 0 0,1 1-1 0 0,-1-1 0 0 0,1 1 0 0 0,-1 0 1 0 0,1 0-1 0 0,0 0 0 0 0,-1 0 0 0 0,1 1 1 0 0,0-1-1 0 0,0 1 0 0 0,0-1 0 0 0,0 1 1 0 0,-1 0-1 0 0,1 0 0 0 0,0 0 0 0 0,2 1 4 0 0,3-1 8 0 0,-5 0-12 0 0,6-1 5 0 0,-2 5-58 0 0,5 7 24 0 0,-7-6 22 0 0,0 0 1 0 0,0 0 0 0 0,-1 1-1 0 0,1-1 1 0 0,-1 2 10 0 0,-3-5-1 0 0,0 1 0 0 0,0 0 0 0 0,0-1 0 0 0,-1 1 1 0 0,0 0-1 0 0,1 0 0 0 0,-1-1 0 0 0,0 1 0 0 0,0 0 0 0 0,0 1 1 0 0,0-3-1 0 0,0 22-46 0 0,1-19 46 0 0,-1 0 0 0 0,1 0 1 0 0,0 0-1 0 0,0 0 0 0 0,0 0 1 0 0,1 0-1 0 0,-1 0 0 0 0,1-1 1 0 0,1 2 0 0 0,-3-3 0 0 0,1 0 0 0 0,-1 0 0 0 0,1 0 0 0 0,-1-1 0 0 0,1 1 0 0 0,-1 0 0 0 0,0 0 0 0 0,0 0 0 0 0,0 0 0 0 0,0 0 0 0 0,-1 1 0 0 0,1-1 0 0 0,0 0 0 0 0,0 0 0 0 0,0 0 0 0 0,0 0 0 0 0,0-1 0 0 0,0 1 0 0 0,0 0 0 0 0,1 0 0 0 0,-1 0 0 0 0,1 0 0 0 0,0 0 0 0 0,9 14 0 0 0,-7 0-38 0 0,-3-3-152 0 0,0-13 185 0 0,0 0 1 0 0,0 0 0 0 0,0 0-1 0 0,0 1 1 0 0,0-1 0 0 0,0 0-1 0 0,0 0 1 0 0,0 0 0 0 0,0 0-1 0 0,0 0 1 0 0,0 0 0 0 0,0 0 0 0 0,0 0-1 0 0,0 0 1 0 0,0 0 0 0 0,0 1-1 0 0,0-1 1 0 0,0 0 0 0 0,0 0-1 0 0,0 0 1 0 0,0 0 0 0 0,0 0 0 0 0,0 0-1 0 0,0 0 1 0 0,0 0 0 0 0,0 0-1 0 0,0 0 1 0 0,0 0 0 0 0,0 0-1 0 0,0 1 1 0 0,1-1 0 0 0,-1 0-1 0 0,0 0 1 0 0,0 0 0 0 0,0 0 0 0 0,0 0-1 0 0,0 0 1 0 0,0 0 0 0 0,0 0-1 0 0,0 0 1 0 0,0 0 0 0 0,0 0-1 0 0,0 0 1 0 0,1 0 0 0 0,-1 0 0 0 0,0 0-1 0 0,0 0 1 0 0,0 0 0 0 0,0 0-1 0 0,0 0 1 0 0,0 0 0 0 0,0 0-1 0 0,0 0 1 0 0,0 0 0 0 0,0 0 0 0 0,1 0-1 0 0,-1 0 5 0 0,0 0-218 0 0,1 0 104 0 0,0 0 86 0 0,-1 0 64 0 0,1 0 50 0 0,0 0 171 0 0,0 0-165 0 0,-1 0-95 0 0,1 0-54 0 0,-1 0-67 0 0,1 0-78 0 0,0 0-36 0 0,-1 0-69 0 0,1 0-78 0 0,0 0-84 0 0,0 0-92 0 0,1 0-98 0 0,-1 0-106 0 0,0 0-112 0 0,4 0-992 0 0,4 0-1060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08.0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317 32 6160 0 0,'0'0'133'0'0,"0"0"23"0"0,0 0 13 0 0,-3 0-18 0 0,-5 0-97 0 0,5 0-7 0 0,1 0 68 0 0,2-2 133 0 0,0-9 223 0 0,0 8 10 0 0,0 3-13 0 0,-3 0-77 0 0,3 0-375 0 0,-1 0 1 0 0,1 1 0 0 0,-1-1-1 0 0,1 0 1 0 0,-1-1 0 0 0,1 1-1 0 0,-1 0 1 0 0,1 0 0 0 0,-1 0-1 0 0,1 0 1 0 0,-1 0 0 0 0,1 0-1 0 0,-1-1 1 0 0,1 1 0 0 0,-1 0-1 0 0,1 0 1 0 0,0-1 0 0 0,-1 1-1 0 0,1 0 1 0 0,-1 0 0 0 0,1-1-1 0 0,0 1 1 0 0,-1-1 0 0 0,1 1-1 0 0,0 0 1 0 0,0-1 0 0 0,-1 1-1 0 0,1-1 1 0 0,0 1 0 0 0,0-1-1 0 0,0 1 1 0 0,-1 0 0 0 0,1-1-1 0 0,0 1 1 0 0,0-1 0 0 0,0 1-1 0 0,0-1 1 0 0,0 1 0 0 0,0-1-1 0 0,0 1 1 0 0,0-1 0 0 0,0 0-17 0 0,0 1 6 0 0,0 0-1 0 0,0 0 1 0 0,0 0 0 0 0,0 0 0 0 0,0 0 0 0 0,0 0 0 0 0,0 0-1 0 0,0 0 1 0 0,0-1 0 0 0,0 1 0 0 0,0 0 0 0 0,0 0 0 0 0,0 0 0 0 0,0 0-1 0 0,0 0 1 0 0,0 0 0 0 0,0 0 0 0 0,0 0 0 0 0,0 0 0 0 0,0 0 0 0 0,0-1-1 0 0,0 1 1 0 0,0 0 0 0 0,0 0 0 0 0,0 0 0 0 0,0 0 0 0 0,0 0-1 0 0,0 0 1 0 0,0 0 0 0 0,0 0 0 0 0,0 0 0 0 0,-1 0 0 0 0,1 0 0 0 0,0 0-1 0 0,0 0 1 0 0,0 0 0 0 0,0 0 0 0 0,0-1 0 0 0,0 1 0 0 0,0 0-1 0 0,0 0 1 0 0,0 0 0 0 0,0 0 0 0 0,0 0 0 0 0,-1 0 0 0 0,1 0 0 0 0,0 0-1 0 0,0 0 1 0 0,0 0 0 0 0,0 0 0 0 0,0 0 0 0 0,0 0 0 0 0,0 0-1 0 0,0 0 1 0 0,0 0 0 0 0,0 1 0 0 0,-1-1-6 0 0,-42 0 1228 0 0,22 0-774 0 0,10 0-249 0 0,0 0-45 0 0,0 0-55 0 0,1 0-62 0 0,8 0-31 0 0,0 0 0 0 0,0 0 0 0 0,0 0 0 0 0,1 1 0 0 0,-1-1 0 0 0,0 1 0 0 0,1-1 0 0 0,-1 1 0 0 0,0 0 0 0 0,1 0 0 0 0,-1-1 0 0 0,1 1 0 0 0,-1 0-12 0 0,0 1 11 0 0,1-2 0 0 0,-1 1 1 0 0,1 0-1 0 0,-1 0 0 0 0,0 0 1 0 0,1-1-1 0 0,-1 1 1 0 0,0-1-1 0 0,1 1 0 0 0,-1-1 1 0 0,0 0-1 0 0,0 0 1 0 0,0 0-12 0 0,-5 0 44 0 0,5 0-29 0 0,0 0-1 0 0,0 0 1 0 0,0 0 0 0 0,-1 0 0 0 0,1 0-1 0 0,0 0 1 0 0,0 1 0 0 0,0-1 0 0 0,0 1 0 0 0,-1 0-15 0 0,-5 4 45 0 0,6-4-42 0 0,1 0 1 0 0,-1 0 0 0 0,1 0-1 0 0,0-1 1 0 0,-1 1-1 0 0,0 0 1 0 0,1-1 0 0 0,-1 1-1 0 0,1-1 1 0 0,-1 0 0 0 0,0 1-1 0 0,1-1 1 0 0,-1 0 0 0 0,0 0-4 0 0,1 0 0 0 0,1 0 0 0 0,-1 0 0 0 0,0 0 0 0 0,1 0 0 0 0,-1 0 0 0 0,0 0 0 0 0,1 0 0 0 0,-1 1 0 0 0,0-1 0 0 0,1 0 0 0 0,-1 0 0 0 0,0 0 0 0 0,1 1 0 0 0,-1-1 0 0 0,1 0 0 0 0,-1 1 0 0 0,0-1 0 0 0,1 1 0 0 0,-1-1 0 0 0,1 1 0 0 0,-1-1 0 0 0,1 1 0 0 0,0-1 0 0 0,-1 1 0 0 0,1-1 0 0 0,-1 1 0 0 0,1 0 0 0 0,0-1 0 0 0,-1 1 0 0 0,1-1 0 0 0,-1 1 0 0 0,1-1 0 0 0,-1 1 0 0 0,1-1 0 0 0,-1 1 0 0 0,1-1 0 0 0,-1 1 0 0 0,1-1 0 0 0,-1 0 0 0 0,0 1 0 0 0,1-1 0 0 0,-1 0 0 0 0,1 0 0 0 0,-1 0 0 0 0,0 1 0 0 0,1-1 0 0 0,-1 0 0 0 0,0 0 0 0 0,0 0 0 0 0,1 0 0 0 0,-1 0 0 0 0,0 0 0 0 0,1 0 0 0 0,-3 0 0 0 0,2 0 0 0 0,1 0 0 0 0,-1 0 0 0 0,0 0 0 0 0,0 0 0 0 0,1 0 0 0 0,-1 0 0 0 0,0 0 0 0 0,1 0 0 0 0,-1 1 0 0 0,0-1 0 0 0,0 0 0 0 0,1 0 0 0 0,-1 1 0 0 0,0-1 0 0 0,1 0 0 0 0,-1 1 0 0 0,1-1 0 0 0,-1 1 0 0 0,0-1 0 0 0,1 1 0 0 0,-1-1 0 0 0,1 1 0 0 0,-1-1 0 0 0,1 1 0 0 0,0 0 0 0 0,-1-1 0 0 0,1 1 0 0 0,-9 8 0 0 0,8-8-1 0 0,1 0 0 0 0,0-1 0 0 0,-1 1 0 0 0,1-1 0 0 0,0 1 0 0 0,0 0 0 0 0,-1-1 1 0 0,1 1-1 0 0,0 0 0 0 0,0-1 0 0 0,0 1 0 0 0,0 0 0 0 0,0-1 0 0 0,0 1 0 0 0,0 0 1 0 0,0 4-53 0 0,0-2 46 0 0,0 0-1 0 0,0 0 1 0 0,0 1-1 0 0,0-1 1 0 0,1 0 0 0 0,-1 0-1 0 0,1 0 1 0 0,0 0 0 0 0,0 0-1 0 0,0 0 8 0 0,0-2 0 0 0,-1-1 0 0 0,1 1 0 0 0,-1 0 0 0 0,1-1 0 0 0,0 1 0 0 0,-1-1-1 0 0,1 1 1 0 0,0 0 0 0 0,0-1 0 0 0,0 1 0 0 0,-1-1 0 0 0,1 0 0 0 0,0 1 0 0 0,0-1 0 0 0,0 0-1 0 0,0 0 1 0 0,0 1 0 0 0,12 3-1 0 0,-8 1 1 0 0,0 0-8 0 0,6 1-38 0 0,31 21 36 0 0,2-3-54 0 0,-28-14 64 0 0,-12-8 0 0 0,-1 0 0 0 0,1 0 0 0 0,0 0 0 0 0,0-1 0 0 0,0 1 0 0 0,3 0 0 0 0,13 6 0 0 0,-4 2 0 0 0,-13-7 0 0 0,0-1 0 0 0,0 0 0 0 0,0 0 0 0 0,1 0 0 0 0,-1 0 0 0 0,0 0 0 0 0,1-1 0 0 0,0 0 0 0 0,0 1 0 0 0,9 4 0 0 0,0 1 0 0 0,0 1 0 0 0,10 7 0 0 0,-11-7 0 0 0,-6-3 15 0 0,1 0 0 0 0,-1 0-1 0 0,0 0 1 0 0,0 1 0 0 0,0 0 0 0 0,-1 0 0 0 0,0 1-15 0 0,16 27 140 0 0,-14-24-17 0 0,8 5 119 0 0,-11-11-138 0 0,-1 0 131 0 0,-2-1-105 0 0,-1 1-65 0 0,-1 1-35 0 0,1-2 45 0 0,1 8 106 0 0,-1-8-132 0 0,0 1 0 0 0,0-1 0 0 0,0 0 0 0 0,0 0 0 0 0,0 1 0 0 0,0-1 0 0 0,-1 0 0 0 0,0 0 0 0 0,1 0 1 0 0,-2 1-50 0 0,0 0 63 0 0,-6 13 148 0 0,3-9-11 0 0,-9-3 70 0 0,8-1-161 0 0,0 4 6 0 0,0-1-8 0 0,1-3-2 0 0,-1 1 16 0 0,-1-1 39 0 0,1-1-107 0 0,1-1-32 0 0,0 0 21 0 0,-1 2 32 0 0,-4 0 51 0 0,5-1-95 0 0,-1-1 1 0 0,1 0 0 0 0,-1 0 0 0 0,1-1 0 0 0,-1 0-1 0 0,0 0 1 0 0,0 0 0 0 0,0-1 0 0 0,-1 1-31 0 0,-31-1 88 0 0,-18 0-6 0 0,54-1-79 0 0,0 1-1 0 0,1 0 0 0 0,-1 0 1 0 0,0 0-1 0 0,1-1 0 0 0,-1 1 1 0 0,0-1-1 0 0,1 0 0 0 0,-1 1 1 0 0,1-1-1 0 0,-1 0 0 0 0,1 0 1 0 0,0 0-1 0 0,-1 0-2 0 0,-6-4 21 0 0,3 3-13 0 0,-2-1-8 0 0,-13-7-42 0 0,19 9-124 0 0,0 1 39 0 0,0-1 37 0 0,1 1 33 0 0,-2-1 26 0 0,0 0 89 0 0,1 1 61 0 0,-2-1 230 0 0,2 0-216 0 0,0 0-124 0 0,1 1-67 0 0,-1-1-81 0 0,1 0-97 0 0,0 0-44 0 0,-1 0-86 0 0,1 0-94 0 0,0 0-104 0 0,0 0-111 0 0,0-1-121 0 0,0 2 350 0 0,0-1-33 0 0,0 0-35 0 0,0 0-35 0 0,0 1-1365 0 0,0 0-1082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08.2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7136 0 0,'0'0'208'0'0,"2"2"-10"0"0,1 1-168 0 0,-1-1-33 0 0,1 5 28 0 0,5 10 71 0 0,-5-12 16 0 0,0-1 79 0 0,0 0 62 0 0,1-1 45 0 0,5 8 643 0 0,-6-5-571 0 0,0 1-38 0 0,-2-4-210 0 0,-1 2-38 0 0,0 1 140 0 0,2-1-39 0 0,0 1-2 0 0,2 2 47 0 0,2 3 116 0 0,-4-3-35 0 0,0-2 133 0 0,5 2-215 0 0,-2 8 203 0 0,-4 17 330 0 0,-1-30-703 0 0,1 9 95 0 0,-1 5 186 0 0,-14 17 10 0 0,12-28-354 0 0,2-3-90 0 0,0-1-87 0 0,0-1 45 0 0,0 0-37 0 0,0 0-38 0 0,0 0-37 0 0,0-1-344 0 0,0 1 74 0 0,0-1-49 0 0,0 0-677 0 0,0 0-536 0 0,0 0-1018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08.8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0 8776 0 0,'0'0'257'0'0,"0"0"-2"0"0,0 0-119 0 0,0 0 93 0 0,0 0 56 0 0,0 0 17 0 0,0 0 12 0 0,2 3 46 0 0,2 1-318 0 0,-1 1 72 0 0,-1 1 96 0 0,1 5 199 0 0,-2 0 28 0 0,-1-3-176 0 0,0-2-84 0 0,0 1-56 0 0,0-7-118 0 0,3 5 301 0 0,7 9 18 0 0,-7 1-44 0 0,-1-3-60 0 0,3-3-39 0 0,1 4 16 0 0,-4 5-5 0 0,-2-5-44 0 0,4 4 67 0 0,-1-7-116 0 0,3 9 73 0 0,0-4 46 0 0,0-2-43 0 0,-4-9-130 0 0,-1-1 1 0 0,0 0 0 0 0,0 0-1 0 0,0 1 1 0 0,-1-1 0 0 0,1 1 0 0 0,-1-1-44 0 0,0 8 141 0 0,0 1 56 0 0,2 0 20 0 0,3-3-38 0 0,2 5 19 0 0,-5 0-19 0 0,-1 31 434 0 0,-2-31-433 0 0,1 5 162 0 0,0-6-142 0 0,0-1-42 0 0,3 10 54 0 0,1-7-83 0 0,1 3 95 0 0,-1 15 197 0 0,-5-25-352 0 0,1 14 70 0 0,4-8 15 0 0,4 4 6 0 0,-7-15-137 0 0,0 0-1 0 0,0 0 1 0 0,-1 0 0 0 0,1 0 0 0 0,-1 1-1 0 0,1-1 1 0 0,-1 2-23 0 0,0-3 16 0 0,0 0 1 0 0,0 0-1 0 0,0 0 1 0 0,1 0-1 0 0,-1 0 0 0 0,0 0 1 0 0,1-1-1 0 0,0 1 0 0 0,-1 0 1 0 0,1 0-1 0 0,0 0 0 0 0,0-1 1 0 0,1 2-17 0 0,-1-1 15 0 0,0-1-1 0 0,0 0 1 0 0,0 1 0 0 0,-1-1 0 0 0,1 1 0 0 0,0-1 0 0 0,-1 1-1 0 0,0 0 1 0 0,1-1 0 0 0,-1 1 0 0 0,0-1 0 0 0,0 1-1 0 0,1 1-14 0 0,-1-1 13 0 0,0-1-1 0 0,0 1 0 0 0,0 0 0 0 0,1-1 0 0 0,-1 1 0 0 0,0 0 0 0 0,1-1 0 0 0,0 1 1 0 0,-1-1-1 0 0,1 1 0 0 0,0-1 0 0 0,0 1 0 0 0,0-1 0 0 0,0 0-12 0 0,4 8 50 0 0,0 4 54 0 0,5-8-17 0 0,6 24 4 0 0,-15-23-80 0 0,0 1 1 0 0,3-2 46 0 0,6 8-45 0 0,-7 1-2 0 0,-4-6 38 0 0,2-6-43 0 0,12 9-8 0 0,-13-11 5 0 0,1 1-1 0 0,-1-1 0 0 0,0 1 0 0 0,0 0 0 0 0,1-1 1 0 0,-1 1-1 0 0,0 0 0 0 0,0-1 0 0 0,0 1 1 0 0,0 0-1 0 0,0-1 0 0 0,1 1 0 0 0,-1 0 0 0 0,0-1 1 0 0,-1 1-3 0 0,1-1 3 0 0,0 0 0 0 0,0 0 0 0 0,0 0 0 0 0,0 1 0 0 0,0-1 0 0 0,0 0 0 0 0,0 0 0 0 0,0 0 0 0 0,0 0 1 0 0,0 0-1 0 0,0 0 0 0 0,0 0 0 0 0,0 0 0 0 0,0 0 0 0 0,0 0 0 0 0,0 1 0 0 0,0-1 0 0 0,0 0 0 0 0,0 0 0 0 0,0 0 1 0 0,0 0-1 0 0,0 0 0 0 0,0 0 0 0 0,1 0 0 0 0,-1 0 0 0 0,0 0 0 0 0,0 0 0 0 0,0 0 0 0 0,0 0 0 0 0,0 1 0 0 0,0-1 1 0 0,0 0-1 0 0,0 0 0 0 0,0 0 0 0 0,0 0 0 0 0,0 0 0 0 0,0 0 0 0 0,0 0 0 0 0,1 0 0 0 0,-1 0 0 0 0,0 0 0 0 0,0 0 0 0 0,0 0 1 0 0,0 0-1 0 0,0 0 0 0 0,0 0 0 0 0,0 0 0 0 0,0 0 0 0 0,0 0 0 0 0,0 0 0 0 0,1 0 0 0 0,-1 0 0 0 0,0 0 0 0 0,0 0 1 0 0,0 0-1 0 0,0 0 0 0 0,0 0-3 0 0,11 0 246 0 0,-11 0-241 0 0,0 0-1 0 0,0 0 1 0 0,0 0-1 0 0,0 0 1 0 0,0 0-1 0 0,0 0 1 0 0,0 0-1 0 0,0 0 1 0 0,0 0-1 0 0,0 0 1 0 0,1 0 0 0 0,-1 0-1 0 0,0 0 1 0 0,0 0-1 0 0,0 0 1 0 0,0 0-1 0 0,0 0 1 0 0,0 0-1 0 0,0 0 1 0 0,0 0-1 0 0,0 0 1 0 0,0 0-1 0 0,1 0 1 0 0,-1 0-1 0 0,0 0 1 0 0,0 0-1 0 0,0 0 1 0 0,0 0-1 0 0,0 0 1 0 0,0 0-1 0 0,0 0 1 0 0,0 0-1 0 0,0 0 1 0 0,0 0-1 0 0,0 1 1 0 0,0-1-1 0 0,0 0 1 0 0,0 0-1 0 0,0 0 1 0 0,0 0-1 0 0,0 0 1 0 0,0 0-1 0 0,0 0 1 0 0,0 0-1 0 0,0 0 1 0 0,0 0-1 0 0,0 1 1 0 0,0-1 0 0 0,0 0-1 0 0,0 0 1 0 0,0 0-1 0 0,0 0 1 0 0,0 0-1 0 0,0 0 1 0 0,0 0-1 0 0,0 0 1 0 0,0 0-5 0 0,0 1 15 0 0,0 0 0 0 0,0-1 1 0 0,0 1-1 0 0,0 0 0 0 0,0 0 0 0 0,0-1 1 0 0,1 1-1 0 0,-1 0 0 0 0,0-1 1 0 0,0 1-1 0 0,0-1 0 0 0,1 1 0 0 0,-1 0 1 0 0,0-1-1 0 0,1 1-15 0 0,4 1 60 0 0,3-1-33 0 0,39-1-17 0 0,-44 0 47 0 0,0 0-51 0 0,1 0-43 0 0,-1 0-36 0 0,5 0-141 0 0,5 0-212 0 0,-9 0 269 0 0,0 0 42 0 0,-1 0 68 0 0,2-3-184 0 0,-3 2 204 0 0,-1 0-1 0 0,0-1 0 0 0,1 1 1 0 0,-1 0-1 0 0,1 0 1 0 0,0 1-1 0 0,-1-1 1 0 0,1 0-1 0 0,0 0 1 0 0,1 0 27 0 0,20-1-364 0 0,-17-1 95 0 0,0-2 102 0 0,10-1-92 0 0,-9 5 123 0 0,1 0-66 0 0,0 1-95 0 0,-4 0 105 0 0,0 0-34 0 0,3 0-151 0 0,6 0-134 0 0,-10 0-29 0 0,-1 0-118 0 0,-2 0 658 0 0,1 0-48 0 0,0 0 1 0 0,0 0-1 0 0,-1 0 0 0 0,1 0 1 0 0,0 0-1 0 0,-1 0 0 0 0,1 0 1 0 0,0-1-1 0 0,-1 1 0 0 0,1 0 1 0 0,0 0-1 0 0,-1-1 0 0 0,1 1 1 0 0,-1 0-1 0 0,1-1 48 0 0,-1 1-52 0 0,1-1 0 0 0,-1 0 0 0 0,1 0 1 0 0,-1 0-1 0 0,0 1 0 0 0,0-1 0 0 0,0 0 0 0 0,1 0 0 0 0,-1 0 0 0 0,0 0 0 0 0,0 1 0 0 0,0-1 0 0 0,0 0 1 0 0,0-1 51 0 0</inkml:trace>
  <inkml:trace contextRef="#ctx0" brushRef="#br0" timeOffset="400.55">0 395 8840 0 0,'0'0'197'0'0,"0"0"24"0"0,0 0 19 0 0,3 0-29 0 0,-3 0-212 0 0,7 0 16 0 0,-1 0 84 0 0,2-1 102 0 0,3 0 191 0 0,-1-1 2 0 0,-3-1-190 0 0,-3 0-102 0 0,1 0-83 0 0,-4 1 129 0 0,1 1-34 0 0,1 0 30 0 0,1 1-73 0 0,1 1-39 0 0,-2-1 53 0 0,4 0 48 0 0,-5 1-88 0 0,0-1 1 0 0,1 0 0 0 0,-1 0 0 0 0,0 0-1 0 0,0-1 1 0 0,0 1 0 0 0,0 0 0 0 0,0-1 0 0 0,1 0-1 0 0,0 0-45 0 0,10-5 254 0 0,-10 5-193 0 0,0 0 0 0 0,0 0 0 0 0,0 0 0 0 0,0 0 0 0 0,0 1 0 0 0,0-1 1 0 0,2 1-62 0 0,7-1 191 0 0,2 1 74 0 0,26 0 281 0 0,0 0-85 0 0,1 0-78 0 0,-1 0-66 0 0,9 0-13 0 0,0 0-65 0 0,11 0-17 0 0,29 0 42 0 0,-85 0-227 0 0,-1 1-107 0 0,0 0-101 0 0,0 0-94 0 0,0 0-85 0 0,0 0-78 0 0,-1 1-71 0 0,0 0-62 0 0,2 0-455 0 0,0 0-112 0 0,3 0-831 0 0,2-1-1119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17.1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 9528 0 0,'0'0'216'0'0,"0"0"32"0"0,0 0 10 0 0,0 0-107 0 0,2 0-78 0 0,2 0-34 0 0,-1 0-39 0 0,-1 0 1 0 0,1 0 0 0 0,-1 0 0 0 0,0 0 0 0 0,1 0-1 0 0,-1-1 1 0 0,0 1 0 0 0,0-1 0 0 0,2 0-1 0 0,4-4-9 0 0,5-1 13 0 0,1 4 61 0 0,-3 2 66 0 0,2 0 50 0 0,30 1 425 0 0,-24-1-371 0 0,0-2-45 0 0,-11 2-136 0 0,0-2-34 0 0,15-4 128 0 0,-17 5-109 0 0,1-1 1 0 0,-1 1-1 0 0,0 0 1 0 0,0 0-1 0 0,5 0-39 0 0,15 2 106 0 0,16-1 100 0 0,-15-3 24 0 0,-11-2-81 0 0,-9 3-72 0 0,-1 0 0 0 0,1 1 0 0 0,0-1 1 0 0,-1 1-1 0 0,1 1 0 0 0,0-1-77 0 0,18 1 182 0 0,-2 0-53 0 0,0 0-53 0 0,-1 0-48 0 0,2 0-49 0 0,2 0-45 0 0,2 0-44 0 0,4 0-42 0 0,-32 0 153 0 0,0 0 0 0 0,0 0-1 0 0,0 0 1 0 0,0 0 0 0 0,0 0 0 0 0,0 0-1 0 0,0 0 1 0 0,0 0 0 0 0,0 0 0 0 0,0 0-1 0 0,0 0 1 0 0,1 0 0 0 0,-1 0 0 0 0,0 0-1 0 0,0 0 1 0 0,0 0 0 0 0,0 0 0 0 0,0 0-1 0 0,0 0 1 0 0,0 0 0 0 0,0 0 0 0 0,0 0-1 0 0,0 0 1 0 0,1 1 0 0 0,-1-1 0 0 0,0 0-1 0 0,0 0 1 0 0,0 0 0 0 0,0 0 0 0 0,0 0-1 0 0,0 0 1 0 0,0 0 0 0 0,0 0 0 0 0,0 0-1 0 0,0 0 1 0 0,0 0 0 0 0,0 0 0 0 0,0 0-1 0 0,0 1 1 0 0,0-1 0 0 0,0 0 0 0 0,0 0-1 0 0,0 0 1 0 0,0 0 0 0 0,0 0 0 0 0,0 0-1 0 0,0 0 1 0 0,0 0 0 0 0,0 0 0 0 0,0 0-1 0 0,0 1 1 0 0,0-1 0 0 0,0 0 0 0 0,0 0-1 0 0,0 0 1 0 0,0 0 0 0 0,0 0-1 0 0,0 5 217 0 0,0 0-51 0 0,0 0-45 0 0,0-1-37 0 0,0 3 2 0 0,0 12-11 0 0,0-12-6 0 0,0 2 57 0 0,-2 6-59 0 0,-3-7-29 0 0,4-6-30 0 0,0-1 0 0 0,0 1 0 0 0,0-1 0 0 0,0 0 1 0 0,1 1-1 0 0,-1 0 0 0 0,0-1 0 0 0,1 1 0 0 0,-1-1 0 0 0,1 1 0 0 0,0 0 0 0 0,0-1 0 0 0,-1 1 1 0 0,1 0-9 0 0,0 0 19 0 0,0 1 1 0 0,-1 0-1 0 0,1-1 1 0 0,-1 1-1 0 0,0-1 1 0 0,1 1 0 0 0,-1-1-1 0 0,-1 1 1 0 0,1-1-1 0 0,0 1-19 0 0,-9 19 93 0 0,-3 11 179 0 0,-15 28-272 0 0,-7 18 208 0 0,16-28-103 0 0,2 2 44 0 0,-23 61 211 0 0,18-66-230 0 0,20-42-119 0 0,-17 34 75 0 0,9-7 1 0 0,1-7-9 0 0,-4 0 55 0 0,-2-2 46 0 0,-2 0 39 0 0,5-6 106 0 0,1 0 1 0 0,-2 4-325 0 0,8-10 217 0 0,1-1-80 0 0,-5 10 83 0 0,-1-5 8 0 0,1 0-39 0 0,-1 2-30 0 0,8-2-35 0 0,2-15-114 0 0,0 0-1 0 0,0-1 1 0 0,0 1 0 0 0,0 0 0 0 0,0 0-1 0 0,0 0 1 0 0,0 0 0 0 0,-1-1-1 0 0,1 1 1 0 0,0 0 0 0 0,0 0 0 0 0,-1 0-1 0 0,1-1 1 0 0,-1 1 0 0 0,1 0-10 0 0,-3 2 76 0 0,-1-2-27 0 0,1 0-4 0 0,1 2 26 0 0,2 0 7 0 0,-1 2 34 0 0,1 2 43 0 0,0 2 48 0 0,0-7-238 0 0,0-2-90 0 0,0 0-102 0 0,0 0 3 0 0,0 1 60 0 0,0 1-34 0 0,0-2 1 0 0,0 0 91 0 0,0 1 73 0 0,0-1 37 0 0,0 3 112 0 0,0-1-96 0 0,0-1-71 0 0,1 0-107 0 0,-1 0 9 0 0,0 0-51 0 0,0-1-57 0 0,0 0-64 0 0,1 1-70 0 0,-1-1-77 0 0,0 0-83 0 0,0-1-88 0 0,14-12-609 0 0</inkml:trace>
  <inkml:trace contextRef="#ctx0" brushRef="#br0" timeOffset="695.15">395 158 6048 0 0,'0'0'133'0'0,"0"0"23"0"0,0 0 11 0 0,0 0 39 0 0,0 0-75 0 0,0 0 108 0 0,0 0 201 0 0,0 0 9 0 0,-2 0-12 0 0,-9 0-73 0 0,11 0-358 0 0,0 0 0 0 0,0 0 0 0 0,0 0-1 0 0,0 0 1 0 0,0 0 0 0 0,0 0-1 0 0,-1 0 1 0 0,1 0 0 0 0,0 0-1 0 0,0 0 1 0 0,0 0 0 0 0,0 0 0 0 0,0 0-1 0 0,0 0 1 0 0,0 0 0 0 0,0 0-1 0 0,0 0 1 0 0,0 0 0 0 0,-1 0 0 0 0,1 0-1 0 0,0 0 1 0 0,0 0 0 0 0,0 0-1 0 0,0 0 1 0 0,0 0 0 0 0,0 0 0 0 0,0 0-1 0 0,0 0 1 0 0,0 1 0 0 0,0-1-1 0 0,0 0 1 0 0,0 0 0 0 0,0 0-1 0 0,0 0 1 0 0,-1 0 0 0 0,1 0 0 0 0,0 0-1 0 0,0 0 1 0 0,0 0 0 0 0,0 0-1 0 0,0 0 1 0 0,0 1 0 0 0,0-1 0 0 0,0 0-1 0 0,0 0 1 0 0,0 0 0 0 0,0 0-1 0 0,0 0 1 0 0,0 0 0 0 0,0 0-1 0 0,0 0 1 0 0,0 0 0 0 0,0 0 0 0 0,0 1-1 0 0,0-1 1 0 0,0 0 0 0 0,0 0-6 0 0,1 0 13 0 0,-1 1 1 0 0,0-1-1 0 0,0 1 1 0 0,0-1-1 0 0,0 0 0 0 0,0 1 1 0 0,0-1-1 0 0,-1 1 1 0 0,1-1-1 0 0,0 0 1 0 0,0 1-1 0 0,0-1 1 0 0,0 1-1 0 0,0-1 0 0 0,-1 0 1 0 0,1 1-1 0 0,0-1 1 0 0,0 0-1 0 0,-1 1 1 0 0,1-1-1 0 0,0 0 1 0 0,0 1-1 0 0,-1-1 0 0 0,1 0 1 0 0,0 1-1 0 0,-1-1 1 0 0,1 0-1 0 0,0 0 1 0 0,-1 0-1 0 0,1 1 1 0 0,-1-1-14 0 0,-6 5 213 0 0,2 8 59 0 0,0-6-124 0 0,-6 5 201 0 0,7-8-220 0 0,1 0-33 0 0,0 0-54 0 0,-2 7 170 0 0,-1 2 37 0 0,1 0 10 0 0,0-2-29 0 0,0 0-35 0 0,0 0-56 0 0,1 2-24 0 0,-2 8 4 0 0,0 2 16 0 0,0-5 10 0 0,-3 12 31 0 0,1 2 63 0 0,2-3 137 0 0,-3 0-1 0 0,-3 9-375 0 0,5-17 118 0 0,1 3 36 0 0,4-13-36 0 0,-1 1 1 0 0,0-1-1 0 0,-1 1 1 0 0,-3 4-119 0 0,-3 5 164 0 0,-36 66 417 0 0,23-50-272 0 0,16-25-232 0 0,1 2 50 0 0,3-5-3 0 0,-1 0 1 0 0,-1-1 0 0 0,-1 3-125 0 0,-7 9 139 0 0,-20 35 251 0 0,24-39-304 0 0,3-4-38 0 0,2-3 81 0 0,4-4-75 0 0,-1 2-13 0 0,-4 1 14 0 0,4-7-43 0 0,0 1 1 0 0,0-1 0 0 0,0 0-1 0 0,0 1 1 0 0,1-1 0 0 0,-1 1 0 0 0,1 0-1 0 0,-1-1 1 0 0,1 1 0 0 0,-1-1-1 0 0,1 1 1 0 0,0 0 0 0 0,0-1-1 0 0,0 1-12 0 0,0 11 152 0 0,0-10 10 0 0,0 0 4 0 0,0 0-77 0 0,0 8-57 0 0,0-6 47 0 0,0-3-3 0 0,0 1 35 0 0,0-1 40 0 0,0 1 47 0 0,2-3-128 0 0,-1 0-66 0 0,-1 0 1 0 0,1 0-1 0 0,-1 0 1 0 0,1 0-1 0 0,-1 0 0 0 0,1 0 1 0 0,-1 0-1 0 0,1 0 1 0 0,-1 0-1 0 0,1 0 1 0 0,-1 0-1 0 0,1 0 1 0 0,-1 1-1 0 0,0-1 0 0 0,1 0 1 0 0,-1 0-1 0 0,1 1 1 0 0,-1-1-1 0 0,1 0 1 0 0,-1 1-1 0 0,0-1 1 0 0,1 0-1 0 0,-1 1 0 0 0,0-1 1 0 0,1 0-1 0 0,-1 1 1 0 0,0-1-1 0 0,0 1 1 0 0,1-1-1 0 0,-1 1 1 0 0,0-1-1 0 0,0 1 0 0 0,0-1 1 0 0,0 0-1 0 0,0 1 1 0 0,0-1-1 0 0,1 1 1 0 0,-1-1-1 0 0,0 1 1 0 0,0-1-1 0 0,0 1 0 0 0,-1 0-4 0 0,1-1 2 0 0,0 0 0 0 0,0 0-1 0 0,0 0 1 0 0,0 0 0 0 0,0 0 0 0 0,0 0-1 0 0,0 0 1 0 0,0 1 0 0 0,0-1-1 0 0,0 0 1 0 0,0 0 0 0 0,0 0-1 0 0,0 0 1 0 0,0 0 0 0 0,0 0-1 0 0,0 0 1 0 0,0 0 0 0 0,0 0-1 0 0,0 0 1 0 0,0 1 0 0 0,0-1-1 0 0,0 0 1 0 0,0 0 0 0 0,1 0 0 0 0,-1 0-1 0 0,0 0 1 0 0,0 0 0 0 0,0 0-1 0 0,0 0 1 0 0,0 0 0 0 0,0 0-1 0 0,0 0 1 0 0,0 0 0 0 0,0 0-1 0 0,0 0 1 0 0,0 0 0 0 0,0 1-1 0 0,0-1 1 0 0,0 0 0 0 0,1 0-1 0 0,-1 0 1 0 0,0 0 0 0 0,0 0 0 0 0,0 0-1 0 0,0 0 1 0 0,0 0 0 0 0,0 0-1 0 0,0 0 1 0 0,0 0 0 0 0,0 0-1 0 0,0 0 1 0 0,1 0 0 0 0,-1 0-1 0 0,0 0 1 0 0,0 0 0 0 0,0 0-1 0 0,0-1-1 0 0,10 2 71 0 0,27 0 140 0 0,-23-5-151 0 0,-6-1-51 0 0,-7 4-9 0 0,0 0 0 0 0,1 0 0 0 0,-1 0 0 0 0,1 1 0 0 0,-1-1 1 0 0,1 0-1 0 0,-1 1 0 0 0,1-1 0 0 0,0 1 0 0 0,-1-1 0 0 0,1 1 0 0 0,0 0 0 0 0,-1 0 0 0 0,1 0 0 0 0,83 0-22 0 0,114 0 108 0 0,-174 2-93 0 0,-1 4-35 0 0,-17-4 17 0 0,1 0-1 0 0,-1-1 0 0 0,0 0 0 0 0,7 0 26 0 0,9-1-58 0 0,9 0 81 0 0,51 0 226 0 0,-32 0-247 0 0,-19 0 9 0 0,-29 0 42 0 0,-3 0-15 0 0,0 0-71 0 0,0 0-70 0 0,0 0-44 0 0,0 0-142 0 0,0 0-242 0 0,0 0 303 0 0,0 0-22 0 0,0 0-69 0 0,0 0 111 0 0,0 0-39 0 0,0 0-41 0 0,0 0-39 0 0,0 0-431 0 0,0 0 112 0 0,0 0-53 0 0,0 0-815 0 0,0 0-634 0 0,0 0-1210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16.2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538 34 7744 0 0,'0'0'174'0'0,"0"0"29"0"0,0 0 12 0 0,0 0 41 0 0,0 0-62 0 0,0 0 37 0 0,-3-3 272 0 0,-8-8 10 0 0,10 10-271 0 0,-1 0-56 0 0,0 0-49 0 0,1 1-42 0 0,-1-1-23 0 0,0 1-36 0 0,-3 1 1 0 0,3 0 3 0 0,1-1 44 0 0,-12 0 306 0 0,10 0-6 0 0,1 0 5 0 0,-7-2-102 0 0,-3-4 46 0 0,0-1-12 0 0,3 5-47 0 0,0 2 22 0 0,-1 4 84 0 0,2 0-293 0 0,7-3-69 0 0,-1 0 0 0 0,1 0-1 0 0,-1 0 1 0 0,1 0 0 0 0,-1 0 0 0 0,1-1-1 0 0,-1 1 1 0 0,1-1 0 0 0,-1 1 0 0 0,0-1-1 0 0,1 0 1 0 0,-1 1 0 0 0,0-1 0 0 0,1 0-18 0 0,-7 1 88 0 0,-7 5 204 0 0,10-3-208 0 0,-2 0-68 0 0,-9-2 82 0 0,2-1-13 0 0,0 4 46 0 0,-18 22 115 0 0,11-15-100 0 0,2 1-54 0 0,8-5-60 0 0,0 1 1 0 0,0 0-1 0 0,1 1 1 0 0,-2 2-33 0 0,-4 7 64 0 0,-15 25 5 0 0,14-22-68 0 0,-2-1 61 0 0,-9 11 82 0 0,16-9-84 0 0,-4 15 92 0 0,11-11-72 0 0,-9 1 41 0 0,12-24-102 0 0,0-1 1 0 0,1 1-1 0 0,-1 0 1 0 0,1 0-1 0 0,-1 0 1 0 0,1 0-1 0 0,0 0 1 0 0,0 1-1 0 0,0-1 1 0 0,1 0-1 0 0,-1 3-19 0 0,1-5 6 0 0,0 0-1 0 0,0-1 0 0 0,0 1 0 0 0,0 0 0 0 0,0-1 0 0 0,0 1 0 0 0,0 0 0 0 0,-1-1 0 0 0,1 1 0 0 0,0 0 0 0 0,0-1 0 0 0,0 1 0 0 0,-1-1 0 0 0,1 1 0 0 0,0 0 1 0 0,-1-1-1 0 0,1 1 0 0 0,-1-1 0 0 0,1 1 0 0 0,-1-1 0 0 0,1 1 0 0 0,-1-1 0 0 0,1 1 0 0 0,-1-1 0 0 0,1 0 0 0 0,-1 1-5 0 0,0-1 5 0 0,1 1 0 0 0,-1-1 0 0 0,1 0-1 0 0,-1 1 1 0 0,1-1 0 0 0,-1 1 0 0 0,1-1-1 0 0,-1 1 1 0 0,1-1 0 0 0,0 1 0 0 0,-1 0 0 0 0,1-1-1 0 0,0 1 1 0 0,-1-1 0 0 0,1 1 0 0 0,0 0-1 0 0,0-1 1 0 0,-1 1 0 0 0,1 0 0 0 0,0-1 0 0 0,0 1-1 0 0,0 0 1 0 0,0-1 0 0 0,0 1 0 0 0,0 0-1 0 0,0 0-4 0 0,0 91 500 0 0,3-87-416 0 0,10 16 49 0 0,-11-18-114 0 0,0 0 0 0 0,-1 0 0 0 0,1 1 0 0 0,0-2 0 0 0,0 1 0 0 0,1 0 0 0 0,-1 0 1 0 0,0-1-1 0 0,1 1 0 0 0,0-1 0 0 0,0 0 0 0 0,1 2-19 0 0,20 7 167 0 0,0-1-69 0 0,6-2-49 0 0,-19-6-50 0 0,-1-1 0 0 0,1 0-1 0 0,8 0 2 0 0,15-1 42 0 0,45 0 125 0 0,-51 0-144 0 0,3 0-55 0 0,0 0-81 0 0,-28 0 96 0 0,1 0 1 0 0,-1-1-1 0 0,1 1 0 0 0,-1-1 1 0 0,1 0-1 0 0,-1 0 0 0 0,1 0 1 0 0,-1 0-1 0 0,1-1 17 0 0,11-3-129 0 0,-2 2-47 0 0,0 1-52 0 0,-6-1 59 0 0,2 0-18 0 0,2-1-75 0 0,-4 2-5 0 0,-1 1-69 0 0,-2 1 115 0 0,-1-1-40 0 0,0 1-10 0 0,-1 0-37 0 0,2 0-403 0 0,-2 0 106 0 0,1 0-51 0 0,2 0-761 0 0,1 0-595 0 0,4 0-1132 0 0</inkml:trace>
  <inkml:trace contextRef="#ctx0" brushRef="#br0" timeOffset="284.22">222 428 7920 0 0,'0'0'174'0'0,"0"0"29"0"0,0 0 13 0 0,0 0-70 0 0,0 0-11 0 0,0 0 51 0 0,0 0 158 0 0,0 0 294 0 0,0 0 24 0 0,0-3-34 0 0,0 3-605 0 0,0-1 0 0 0,0 1 0 0 0,0-1 0 0 0,0 1 0 0 0,0-1 0 0 0,0 1 0 0 0,1 0 0 0 0,-1-1 0 0 0,0 1 0 0 0,0-1 0 0 0,0 1 0 0 0,1-1 0 0 0,-1 1 0 0 0,0 0 0 0 0,1-1 0 0 0,-1 1 0 0 0,0 0 0 0 0,0-1 0 0 0,1 1 0 0 0,-1 0 0 0 0,1-1 0 0 0,-1 1 0 0 0,0 0 0 0 0,1 0-23 0 0,14-5 515 0 0,4 5-54 0 0,2 0-72 0 0,-3 1-88 0 0,-8-1-150 0 0,0 0-43 0 0,15 0 101 0 0,-8-1-66 0 0,0-5-44 0 0,-1 0-31 0 0,-2 4-8 0 0,1 0 0 0 0,-1 2 0 0 0,1 0 0 0 0,10 1-60 0 0,-1-1 32 0 0,4 1-43 0 0,-1 0-34 0 0,-3-5-45 0 0,-3-7-95 0 0,6 6-20 0 0,-26 4 184 0 0,1 0 0 0 0,0 0 0 0 0,0 0 0 0 0,0 0 1 0 0,-1 0-1 0 0,1 0 0 0 0,-1-1 0 0 0,1 1 0 0 0,-1 0 1 0 0,1-1 20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19.5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395 17 6504 0 0,'0'0'190'0'0,"-3"0"-10"0"0,-10-3-142 0 0,5-2-38 0 0,6 4 2 0 0,1 0 0 0 0,0 0-1 0 0,-1 0 1 0 0,1 1 0 0 0,-1-1-1 0 0,1 0 1 0 0,-1 1 0 0 0,0-1-1 0 0,1 1 1 0 0,-1-1 0 0 0,1 1-1 0 0,-1 0 1 0 0,0 0 0 0 0,0 0-2 0 0,-13 0 75 0 0,-1 0 49 0 0,0 0 50 0 0,0 0 52 0 0,0 0 55 0 0,1 0 56 0 0,-1 0 59 0 0,0 0 60 0 0,5 1-276 0 0,-1 6-24 0 0,4-2-75 0 0,-11 3 109 0 0,-6 0 33 0 0,8-3-57 0 0,-4 5 98 0 0,8-6-134 0 0,-3 0 53 0 0,0 7 44 0 0,14-9-172 0 0,-1 0 0 0 0,0 0-1 0 0,0 0 1 0 0,0 0 0 0 0,0-1 0 0 0,-1 1-55 0 0,-12 8 277 0 0,9-2-128 0 0,1 6 57 0 0,0-10-173 0 0,1-1-57 0 0,4 2-37 0 0,0 4-45 0 0,4 1 36 0 0,2 0 47 0 0,0-2 33 0 0,-2-3 4 0 0,-3-4-9 0 0,0 0-1 0 0,0-1 1 0 0,1 1-1 0 0,-1 0 1 0 0,0-1 0 0 0,1 1-1 0 0,-1-1 1 0 0,1 1-1 0 0,-1 0 1 0 0,1-1-1 0 0,-1 1 1 0 0,0-1-1 0 0,1 0 1 0 0,0 1 0 0 0,-1-1-1 0 0,1 1 1 0 0,-1-1-1 0 0,1 0 1 0 0,0 1-1 0 0,-1-1 1 0 0,1 0-1 0 0,0 0-4 0 0,4 3 17 0 0,15 9 37 0 0,4 2-28 0 0,26 5 80 0 0,0-1-36 0 0,-31-7-71 0 0,-15-8 3 0 0,1-1 1 0 0,-1 1-1 0 0,0-1 0 0 0,1 1 0 0 0,2-1-2 0 0,22 4 43 0 0,-25-5-39 0 0,4 0 1 0 0,0 2 0 0 0,0-1-1 0 0,0 1 1 0 0,3 2-5 0 0,7 6 48 0 0,9-6-24 0 0,-22-3-9 0 0,1 0 0 0 0,-1 1 0 0 0,0 0 0 0 0,0 0 1 0 0,0 0-16 0 0,0 7 64 0 0,2-5-39 0 0,-2-1 32 0 0,-3 3 42 0 0,-2-4 54 0 0,0-3-7 0 0,0 0 24 0 0,0 2 113 0 0,0-1-269 0 0,0-1 0 0 0,0 1 0 0 0,0-1 0 0 0,0 1 0 0 0,0-1 0 0 0,0 0 0 0 0,0 1 0 0 0,0-1 0 0 0,0 1 0 0 0,-1-1 0 0 0,1 0 0 0 0,0 1 1 0 0,0-1-1 0 0,0 1 0 0 0,0-1 0 0 0,-1 0 0 0 0,1 1 0 0 0,0-1 0 0 0,0 0 0 0 0,-1 1 0 0 0,1-1 0 0 0,0 0 0 0 0,-1 1 0 0 0,1-1 0 0 0,0 0 0 0 0,-1 0 0 0 0,1 1 0 0 0,0-1 0 0 0,-1 0 0 0 0,1 0 0 0 0,-1 0-14 0 0,-6 5 240 0 0,2 6 85 0 0,-3-6-126 0 0,-8 3 3 0 0,11-5-138 0 0,-11 5 175 0 0,0 0-84 0 0,0 0-74 0 0,1-1-64 0 0,14-6-13 0 0,0-1 1 0 0,-1 1-1 0 0,1-1 0 0 0,-1 0 0 0 0,1 1 0 0 0,0-1 1 0 0,-1 0-1 0 0,1 0 0 0 0,-1 0 0 0 0,0 0-4 0 0,-16 2 12 0 0,11 1-12 0 0,0-1 0 0 0,1 0 0 0 0,0 0 0 0 0,0-1 0 0 0,-1 1 0 0 0,1-2 0 0 0,-1 1 0 0 0,-4-1 0 0 0,8 0-110 0 0,0 0 36 0 0,-3 0 10 0 0,0 0 80 0 0,-9 0 121 0 0,10 0-120 0 0,0 0-36 0 0,0 0-51 0 0,-1 0-65 0 0,1 0-78 0 0,0 0-93 0 0,1 0 22 0 0,1 0-59 0 0,-1 0-65 0 0,1 0-70 0 0,-1 0-76 0 0,1 0-79 0 0,-1 0-86 0 0,1 0-91 0 0,-3 0-886 0 0,-4 0-958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19.9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8808 0 0,'0'0'197'0'0,"0"0"24"0"0,0 0 19 0 0,0 3 23 0 0,0 1-151 0 0,0-2-55 0 0,0 0 0 0 0,0 1-1 0 0,0-1 1 0 0,0 0 0 0 0,0 1 0 0 0,0-1-1 0 0,1 0 1 0 0,0 1 0 0 0,0 0-57 0 0,4 5 150 0 0,1 5 117 0 0,-4 1-34 0 0,1 8 93 0 0,2-11-120 0 0,0 0 44 0 0,0 21 556 0 0,0-23-613 0 0,3 6 152 0 0,1-1-6 0 0,-4-5-158 0 0,-3 7 152 0 0,1 0-34 0 0,1-9-161 0 0,5 3 156 0 0,4 5 194 0 0,-11-9-365 0 0,-1 1-38 0 0,1-2 195 0 0,-1-4-242 0 0,0 0-10 0 0,1 0 0 0 0,-1 0 0 0 0,0 0 0 0 0,0 0 0 0 0,0 0 0 0 0,1 0 0 0 0,-1-1 0 0 0,0 1 0 0 0,2 0-28 0 0,4 1 183 0 0,-2-1-41 0 0,0-1 41 0 0,-1 0-97 0 0,0 0 33 0 0,15 0 359 0 0,-10 0-303 0 0,0 0-54 0 0,-9 0-109 0 0,1 0 0 0 0,-1 0 0 0 0,1 0 0 0 0,-1 0 0 0 0,1 0 0 0 0,-1 0 0 0 0,1 0 1 0 0,-1 0-1 0 0,1 0 0 0 0,-1 0 0 0 0,1 0 0 0 0,-1 0 0 0 0,1 0 0 0 0,-1 0 0 0 0,1 0 0 0 0,-1-1 0 0 0,0 1 0 0 0,1 0 1 0 0,-1 0-1 0 0,1-1 0 0 0,-1 1 0 0 0,1 0 0 0 0,-1-1 0 0 0,0 1 0 0 0,1 0 0 0 0,-1-1 0 0 0,0 1 0 0 0,1-1 0 0 0,-1 1 0 0 0,0 0 1 0 0,0-1-1 0 0,1 0-12 0 0,3-5 187 0 0,9 1 69 0 0,-5-1-181 0 0,0-2-38 0 0,8-5-5 0 0,-5 9 15 0 0,-10 3-45 0 0,0 1 1 0 0,0 0-1 0 0,0-1 1 0 0,0 1-1 0 0,0-1 1 0 0,0 1-1 0 0,0-1 1 0 0,0 0-1 0 0,0 1 0 0 0,0-1 1 0 0,0 0-1 0 0,0 0 1 0 0,0 0-1 0 0,0 0 1 0 0,-1 0-1 0 0,1 1 1 0 0,0-1-1 0 0,0-1-2 0 0,1-3 12 0 0,-2 4-10 0 0,1 1 0 0 0,-1-1 0 0 0,0 0 0 0 0,0 1 0 0 0,1-1 0 0 0,-1 0 0 0 0,1 1 0 0 0,-1-1 0 0 0,0 1 0 0 0,1-1 0 0 0,-1 1-1 0 0,1-1 1 0 0,-1 1 0 0 0,1-1 0 0 0,-1 1 0 0 0,1 0 0 0 0,0-1 0 0 0,-1 1 0 0 0,1 0 0 0 0,0-1 0 0 0,-1 1 0 0 0,1 0-2 0 0,4-3-2 0 0,-3 2 3 0 0,-1 0 0 0 0,1 0 0 0 0,0-1 0 0 0,-1 1 0 0 0,0-1 0 0 0,1 1 0 0 0,-1-1-1 0 0,0 0 1 0 0,0 0 0 0 0,0 1 0 0 0,0-1 0 0 0,0 0 0 0 0,0-1-1 0 0,1 0 14 0 0,-1 0 1 0 0,1 0-1 0 0,0 0 1 0 0,0 0 0 0 0,0 0-1 0 0,1 0-14 0 0,-2 1 9 0 0,1 0 1 0 0,-1 1-1 0 0,1-1 0 0 0,-1 0 0 0 0,0 0 1 0 0,1 0-1 0 0,-1 0 0 0 0,0 0 1 0 0,0-1-1 0 0,-1 1 0 0 0,1 0 0 0 0,0 0 1 0 0,-1-1-1 0 0,1 1 0 0 0,-1 0 0 0 0,0-1 1 0 0,0 1-1 0 0,0 0 0 0 0,0-1 0 0 0,0 1 1 0 0,-1-1-10 0 0,1 2 1 0 0,0 0-1 0 0,0 0 1 0 0,0-1 0 0 0,1 1 0 0 0,-1 0-1 0 0,0 0 1 0 0,0 0 0 0 0,1 0 0 0 0,-1-1 0 0 0,0 1-1 0 0,1 0 1 0 0,-1 0 0 0 0,1 0 0 0 0,0 0-1 0 0,-1 0 1 0 0,2-1-1 0 0,-1 0-1 0 0,0 0 0 0 0,1 0 0 0 0,-1 0 0 0 0,0-1 0 0 0,-1 1 0 0 0,1 0 0 0 0,0-1 0 0 0,0 1 0 0 0,-1 0 0 0 0,0-1 0 0 0,1 1 0 0 0,-1-1 0 0 0,0 1 0 0 0,0-1 0 0 0,0 1 0 0 0,-1-1 1 0 0,1 0-70 0 0,0 3 2 0 0,3 3 15 0 0,-2-2 49 0 0,0 0 4 0 0,0 0 0 0 0,0 0-1 0 0,0-1 1 0 0,0 1 0 0 0,-1 0 0 0 0,1 0 0 0 0,0 0 0 0 0,-1 0 0 0 0,1 0-1 0 0,-1 1 1 0 0,1-1 0 0 0,-1 0 0 0 0,1 0 0 0 0,-1 1 0 0 0,2 18-14 0 0,-2 3-30 0 0,0-21 40 0 0,0 0 1 0 0,0 0-1 0 0,1 0 0 0 0,-1-1 1 0 0,1 1-1 0 0,-1 0 0 0 0,1-1 1 0 0,-1 1-1 0 0,1 0 0 0 0,0-1 1 0 0,0 1-1 0 0,0-1 1 0 0,0 1 3 0 0,0 0-3 0 0,0-1 0 0 0,0 1 0 0 0,0-1 1 0 0,-1 1-1 0 0,1-1 0 0 0,0 1 1 0 0,-1 0-1 0 0,1 0 0 0 0,-1-1 1 0 0,0 1-1 0 0,1 0 0 0 0,-1 0 0 0 0,0 0 3 0 0,0-1 0 0 0,0 0 0 0 0,0 0 0 0 0,0 1 0 0 0,0-1 0 0 0,0 0 0 0 0,0 1 0 0 0,0-1 0 0 0,1 0 0 0 0,-1 0 0 0 0,1 0 0 0 0,-1 1 0 0 0,1-1 0 0 0,-1 0 0 0 0,1 0 0 0 0,-1 0 0 0 0,1 0 0 0 0,0 0 0 0 0,0 0 0 0 0,9 10 49 0 0,-9-10-44 0 0,12 12 5 0 0,11 11-10 0 0,-21-21 0 0 0,2-1 0 0 0,8 3 0 0 0,-8 6 0 0 0,-4-11-1 0 0,-1 0 0 0 0,1 1 0 0 0,0-1 1 0 0,-1 0-1 0 0,1 1 0 0 0,0-1 0 0 0,-1 0 0 0 0,1 0 0 0 0,0 0 0 0 0,-1 0 0 0 0,1 0 0 0 0,0 0 0 0 0,-1 0 0 0 0,1 0 0 0 0,0 0 1 0 0,4 3-83 0 0,-3-1-9 0 0,0 0 59 0 0,6 2 95 0 0,-5-3-78 0 0,-1 0-30 0 0,0 0-34 0 0,0-1-41 0 0,0 0-50 0 0,0 1-85 0 0,1-1-80 0 0,-1 1-88 0 0,0-1-100 0 0,1 0-110 0 0,-1 0-118 0 0,-1 0 328 0 0,1 0-34 0 0,-1 0-34 0 0,0 0-36 0 0,1 0-1677 0 0,-1 0-1255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22.3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268 16 8984 0 0,'0'0'200'0'0,"0"0"33"0"0,0 0 15 0 0,-2-3-36 0 0,1 2-197 0 0,-7-6 23 0 0,7 7-39 0 0,0-1 1 0 0,1 1 0 0 0,-1-1-1 0 0,0 1 1 0 0,0 0-1 0 0,1-1 1 0 0,-1 1-1 0 0,0 0 1 0 0,0 0 0 0 0,1-1-1 0 0,-1 1 1 0 0,0 0-1 0 0,0 0 1 0 0,0 0 0 0 0,1 0-1 0 0,-1 0 1 0 0,0 0-1 0 0,0 0 1 0 0,0 0-1 0 0,0 1 1 0 0,1-1 0 0 0,-1 0-1 0 0,0 0 1 0 0,0 1 0 0 0,-14 6 34 0 0,5-2 60 0 0,-3 2 183 0 0,2-2 300 0 0,6-2-354 0 0,-4 1-44 0 0,0 2 94 0 0,-1 2-43 0 0,-1 3 1 0 0,-5 6 63 0 0,-1 2 22 0 0,4-6-91 0 0,-8 18 186 0 0,15-21-253 0 0,-2 2 48 0 0,1-1-36 0 0,-22 34 536 0 0,21-28-480 0 0,-1 6 212 0 0,7-19-344 0 0,1 0 0 0 0,-1-1 1 0 0,1 1-1 0 0,0 0 0 0 0,0 0 0 0 0,0 0 0 0 0,1 0 0 0 0,-1 0 1 0 0,1 4-95 0 0,0 21 467 0 0,0-27-243 0 0,0 1-34 0 0,0 8-20 0 0,0-11-167 0 0,0 0 0 0 0,0 0 0 0 0,0 0 0 0 0,0 0 0 0 0,0 0 0 0 0,0 0 0 0 0,0 0 0 0 0,0 0 0 0 0,0 0 0 0 0,0 1 0 0 0,0-1 0 0 0,0 0 0 0 0,0 0 0 0 0,0 0 0 0 0,0 0 0 0 0,0 0 0 0 0,0 0 0 0 0,0 0-1 0 0,0 0 1 0 0,0 0 0 0 0,0 0 0 0 0,0 0 0 0 0,0 1 0 0 0,0-1 0 0 0,0 0 0 0 0,0 0 0 0 0,1 0 0 0 0,-1 0 0 0 0,0 0 0 0 0,0 0 0 0 0,0 0 0 0 0,0 0 0 0 0,0 0 0 0 0,0 0 0 0 0,0 0 0 0 0,0 0 0 0 0,0 0-1 0 0,0 0 1 0 0,0 0 0 0 0,0 0 0 0 0,1 0 0 0 0,-1 0 0 0 0,0 0 0 0 0,0 0 0 0 0,0 0 0 0 0,0 0 0 0 0,0 0 0 0 0,0 0 0 0 0,0 0 0 0 0,0 0 0 0 0,0 0 0 0 0,0 0 0 0 0,1 0 0 0 0,-1 0 0 0 0,0 0 0 0 0,0 0-1 0 0,0 0-2 0 0,12 0 156 0 0,19 0 286 0 0,-22 0-344 0 0,-1 0-44 0 0,-6 0-41 0 0,0 0 0 0 0,-1 0 0 0 0,1 0 1 0 0,-1-1-1 0 0,1 1 0 0 0,-1 0 0 0 0,1-1 0 0 0,-1 0 1 0 0,1 1-1 0 0,-1-1 0 0 0,1 0 0 0 0,-1 0 0 0 0,0 1-13 0 0,13-7 79 0 0,-1 4-21 0 0,-11 3-47 0 0,0-1 1 0 0,0 1-1 0 0,1-1 1 0 0,-1 0 0 0 0,0 0-1 0 0,0 1 1 0 0,1-2 0 0 0,-1 1-1 0 0,0 0 1 0 0,0 0 0 0 0,0 0-1 0 0,0-1 1 0 0,-1 1-1 0 0,1-1-11 0 0,14-11 32 0 0,-3 5 10 0 0,-2-4-23 0 0,-1 0-9 0 0,14-6 33 0 0,-14-1-33 0 0,-1 8-9 0 0,-6 8 0 0 0,-1 1 0 0 0,0-1 0 0 0,0 0 0 0 0,0 0 0 0 0,0 0 0 0 0,0-1 0 0 0,-1 1 0 0 0,0 0 0 0 0,1-1 0 0 0,-1-1-1 0 0,10-21 39 0 0,-2 7-26 0 0,1 0 0 0 0,5-7-13 0 0,1 0 56 0 0,-3 3-52 0 0,-10 9-17 0 0,-3 12-56 0 0,2 2-9 0 0,-1 0 76 0 0,0 0 0 0 0,-1 0-1 0 0,1 0 1 0 0,0 1-1 0 0,-1-1 1 0 0,1 0 0 0 0,-1 0-1 0 0,1 1 1 0 0,0-1-1 0 0,-1 0 1 0 0,1 1 0 0 0,-1-1-1 0 0,1 1 1 0 0,-1-1-1 0 0,1 1 1 0 0,-1-1 0 0 0,1 1-1 0 0,-1-1 1 0 0,0 1-1 0 0,1-1 1 0 0,-1 1 0 0 0,0-1-1 0 0,1 1 1 0 0,-1 0-1 0 0,0-1 1 0 0,0 1 0 0 0,0 0-1 0 0,1-1 1 0 0,-1 1-1 0 0,0 0 1 0 0,0-1 0 0 0,0 1-1 0 0,0 0 3 0 0,0 31-70 0 0,-1-20 49 0 0,1 69-63 0 0,0-51 82 0 0,0-20 2 0 0,0-8 0 0 0,0 0 0 0 0,0 0 0 0 0,0 0 0 0 0,0 0 0 0 0,0 0 0 0 0,0 0 0 0 0,1 0 0 0 0,-1 0 0 0 0,1 0 0 0 0,-1 0 0 0 0,1 0 0 0 0,4 6 0 0 0,-4-7 0 0 0,0 1 0 0 0,0-1 0 0 0,0 0 0 0 0,-1 1 0 0 0,1-1 0 0 0,0 1 0 0 0,-1 0 0 0 0,1-1 0 0 0,-1 1 0 0 0,0-1 0 0 0,1 1 0 0 0,-1 0 0 0 0,0-1 0 0 0,0 1 0 0 0,0-1 0 0 0,0 0 0 0 0,0 0 0 0 0,0 0 0 0 0,0-1 0 0 0,1 1 0 0 0,-1 0 0 0 0,0 0 0 0 0,0-1 0 0 0,1 1 0 0 0,-1 0 0 0 0,0 0 0 0 0,1-1 0 0 0,-1 1 0 0 0,1 0 0 0 0,-1-1 0 0 0,1 1 0 0 0,-1 0 0 0 0,1-1 0 0 0,-1 1 0 0 0,1-1 0 0 0,-1 1 0 0 0,1-1 0 0 0,0 1 0 0 0,-1-1 0 0 0,1 0 0 0 0,0 1 0 0 0,0-1 0 0 0,-1 0 0 0 0,2 1 0 0 0,-1-1 0 0 0,0 1 0 0 0,0-1 0 0 0,0 1 0 0 0,0 0 0 0 0,1-1 0 0 0,-1 1 0 0 0,0 0 0 0 0,-1 0 0 0 0,1 0 0 0 0,0 0 0 0 0,0 0 0 0 0,0 0 0 0 0,0 0 0 0 0,-1 0 0 0 0,1 0 0 0 0,4 12 0 0 0,6-8 0 0 0,-6 6 0 0 0,6-6 0 0 0,-7 2-9 0 0,0-2-45 0 0,3-4-51 0 0,-4-1-96 0 0,-3 0 89 0 0,1 0-68 0 0,-1 0-88 0 0,1 0 82 0 0,0 0-41 0 0,0 0-45 0 0,0 0-41 0 0,0 0-38 0 0,0 0-35 0 0,1 0-250 0 0,-1 0-57 0 0,2 0-816 0 0,-1 0-642 0 0,-1 0-1219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22.6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142 1 11000 0 0,'0'0'248'0'0,"0"0"34"0"0,0 0 21 0 0,0 0-34 0 0,0 0-130 0 0,3 0 100 0 0,-3 0-229 0 0,1 0 1 0 0,-1 0 0 0 0,1-1 0 0 0,-1 1 0 0 0,0 0 0 0 0,1 0-1 0 0,-1 0 1 0 0,1 0 0 0 0,-1 1 0 0 0,0-1 0 0 0,1 0 0 0 0,-1 0-1 0 0,1 0 1 0 0,-1 0 0 0 0,0 0 0 0 0,1 0 0 0 0,-1 1-1 0 0,1-1 1 0 0,-1 0 0 0 0,0 0 0 0 0,1 1 0 0 0,-1-1 0 0 0,0 0-1 0 0,0 0 1 0 0,1 1 0 0 0,-1-1 0 0 0,0 0 0 0 0,1 1 0 0 0,-1-1-1 0 0,0 0 1 0 0,0 1 0 0 0,0-1 0 0 0,0 1 0 0 0,1-1-1 0 0,-1 0 1 0 0,0 1 0 0 0,0-1 0 0 0,0 1 0 0 0,0-1 0 0 0,0 0-1 0 0,0 1 1 0 0,0-1 0 0 0,0 1 0 0 0,0-1 0 0 0,0 1 0 0 0,0-1-1 0 0,0 0 1 0 0,0 1 0 0 0,-1-1-11 0 0,1 1 23 0 0,0 0-1 0 0,0 0 1 0 0,0 0-1 0 0,0 0 1 0 0,0 0-1 0 0,0-1 1 0 0,0 1-1 0 0,0 0 1 0 0,1 0-1 0 0,-1 0 1 0 0,0-1-1 0 0,0 1 1 0 0,1 0 0 0 0,-1 0-1 0 0,1 0 1 0 0,-1-1-1 0 0,0 1 1 0 0,1 0-1 0 0,0 0-22 0 0,10 5 375 0 0,-10-5-348 0 0,0-1 1 0 0,0 0 0 0 0,0 1 0 0 0,0-1 0 0 0,0 1-1 0 0,0 0 1 0 0,0-1 0 0 0,0 1 0 0 0,0 0-1 0 0,0-1 1 0 0,-1 1 0 0 0,1 0 0 0 0,0 0-1 0 0,0 0 1 0 0,-1 0 0 0 0,1 0-28 0 0,2 6 205 0 0,-2 0-44 0 0,-1 7 70 0 0,1 3 28 0 0,5-2 12 0 0,-2-2-45 0 0,-1 9 60 0 0,-3-7-99 0 0,0-6-44 0 0,0 0 0 0 0,0 1 0 0 0,1-1 0 0 0,1 4-143 0 0,2 6 151 0 0,3 14 121 0 0,-5-6-31 0 0,-2 63 402 0 0,-1-63-394 0 0,-6 4 3 0 0,1-1 1 0 0,4-3-2 0 0,2 136 939 0 0,0-122-971 0 0,0 3-44 0 0,-2-39-121 0 0,-3 0-51 0 0,-1 0-44 0 0,4-3-37 0 0,2-1-94 0 0,0-1-174 0 0,0 0 176 0 0,0 0 73 0 0,0 0-34 0 0,0 0-10 0 0,0 0-35 0 0,0 0-39 0 0,0 0-44 0 0,0 0-48 0 0,0 0-44 0 0,0 0-42 0 0,0 0-37 0 0,0 0-277 0 0,0 0-61 0 0,0 0-49 0 0,0 0-35 0 0,0 0-1523 0 0,0 0-1343 0 0</inkml:trace>
  <inkml:trace contextRef="#ctx0" brushRef="#br0" timeOffset="294.56">0 285 12584 0 0,'0'0'281'0'0,"0"0"40"0"0,0 0 23 0 0,0 0-141 0 0,0 0-96 0 0,3 0 66 0 0,24 1 501 0 0,-7-1-240 0 0,1 0-39 0 0,0-1-52 0 0,-2-2-68 0 0,-3-1-84 0 0,-9 1-99 0 0,-1 2 1 0 0,1-1-1 0 0,0 1 1 0 0,-1 0-1 0 0,1 0 0 0 0,0 1-92 0 0,16 0 129 0 0,1 0 41 0 0,87 0 804 0 0,-77 0-743 0 0,0 0-96 0 0,-15 0-113 0 0,0 0-48 0 0,0 0-52 0 0,0 0-59 0 0,0 0-65 0 0,0 0-71 0 0,0 0-78 0 0,1 0-84 0 0,-19 0 27 0 0,1 0-64 0 0,-1 0-57 0 0,1 0-51 0 0,0 0-172 0 0,0 0-49 0 0,0 0-208 0 0,1 0-558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59.5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411 64 8408 0 0,'0'0'190'0'0,"0"-3"28"0"0,0-1-135 0 0,0-11 210 0 0,-1 9-230 0 0,-1 2-38 0 0,-5-5-9 0 0,1 5 42 0 0,-5-1 199 0 0,-7-6 342 0 0,18 11-580 0 0,0 0 0 0 0,0 0 0 0 0,0-1 0 0 0,-1 1 0 0 0,1 0 0 0 0,0 0 0 0 0,0 0 0 0 0,-1-1 0 0 0,1 1 0 0 0,0 0 0 0 0,-1 0 0 0 0,1 0 0 0 0,0 0 0 0 0,-1 0 0 0 0,1 0 0 0 0,0-1 0 0 0,-1 1 0 0 0,1 0 0 0 0,0 0 0 0 0,0 0 0 0 0,-1 0 0 0 0,1 0 0 0 0,0 0 0 0 0,-1 0 0 0 0,1 1 0 0 0,0-1-19 0 0,-51 0 997 0 0,12 0-360 0 0,6 0-136 0 0,0 0-36 0 0,17 1-262 0 0,-7 7 167 0 0,-1 1-67 0 0,0 5-141 0 0,4-2 8 0 0,9-7-67 0 0,1 0-26 0 0,-1 4-44 0 0,3-2-24 0 0,5-4 0 0 0,0 0 0 0 0,-1 1 0 0 0,1-1 1 0 0,1 1-1 0 0,-1-1 0 0 0,0 1-9 0 0,-13 28 21 0 0,11-1 33 0 0,1-23-54 0 0,3-7 0 0 0,0 1 0 0 0,0-1 0 0 0,0 0 0 0 0,0 1 0 0 0,0-1 0 0 0,1 1 0 0 0,-1-1 0 0 0,0 1 0 0 0,1 0 0 0 0,0-1 0 0 0,-1 1 0 0 0,1-1 0 0 0,0 1 0 0 0,0 0 0 0 0,0-1 0 0 0,0 1 0 0 0,0 0 0 0 0,0-1 0 0 0,0 1 0 0 0,0 0 0 0 0,1-1 0 0 0,-1 1 0 0 0,1-1 0 0 0,0 2 0 0 0,1 0 5 0 0,-1 1 0 0 0,1-1 1 0 0,0 1-1 0 0,-1 0 0 0 0,0 0 1 0 0,0 0-1 0 0,0-1 0 0 0,0 1 1 0 0,-1 0-1 0 0,1 3-5 0 0,-1-5 1 0 0,0 0-1 0 0,0 0 1 0 0,0 0-1 0 0,1 0 1 0 0,-1 0 0 0 0,1 0-1 0 0,-1-1 1 0 0,1 1 0 0 0,-1 0-1 0 0,1 0 1 0 0,0-1-1 0 0,0 1 1 0 0,0 0 0 0 0,0-1-1 0 0,0 1 1 0 0,1-1-1 0 0,1 3 2 0 0,1-1 1 0 0,0 0 0 0 0,0 1-1 0 0,0-2 1 0 0,1 1-3 0 0,-2-1 7 0 0,0 0 1 0 0,-1 0 0 0 0,1 0 0 0 0,0 0 0 0 0,-1 1-1 0 0,1-1 1 0 0,1 3-8 0 0,6 21 79 0 0,-7-23-66 0 0,0 0-1 0 0,0 0 1 0 0,0-1 0 0 0,1 0-1 0 0,-1 1 1 0 0,1-1 0 0 0,-1 0 0 0 0,1 0-1 0 0,2 0-12 0 0,13 8 61 0 0,3 4 22 0 0,6 4-6 0 0,22 13 67 0 0,8 1 0 0 0,-55-30-137 0 0,1 0 13 0 0,-1 1-1 0 0,1-1 1 0 0,0 0-1 0 0,0 0 1 0 0,0 0-1 0 0,0-1 1 0 0,3 1-20 0 0,-4-1 9 0 0,0 0 1 0 0,-1 1-1 0 0,1-1 1 0 0,0 0-1 0 0,-1 1 1 0 0,1 0-1 0 0,-1-1 1 0 0,1 1-10 0 0,4 12 93 0 0,7-9 10 0 0,-1 5 1 0 0,-11-7-2 0 0,-2 0-4 0 0,0 23 93 0 0,-2-21-88 0 0,-9 6 28 0 0,9-8-32 0 0,0-1-33 0 0,2 1-22 0 0,0 0-19 0 0,-1 2 27 0 0,-8-2 56 0 0,-3-3-43 0 0,10-1-59 0 0,-1 1-1 0 0,1 0 0 0 0,0 0 0 0 0,0 0 0 0 0,0 0 0 0 0,0 1 0 0 0,0-1 0 0 0,0 0 0 0 0,0 1 0 0 0,-1 0-5 0 0,-5 4 34 0 0,-4 1 8 0 0,-2-4 29 0 0,9-2-64 0 0,1 0-1 0 0,-1 0 0 0 0,0 0 1 0 0,1-1-1 0 0,-1 0 1 0 0,0 0-1 0 0,1 0 1 0 0,-1 0-1 0 0,1-1 1 0 0,-1 1-1 0 0,1-1 0 0 0,-1-1-6 0 0,-11 0-15 0 0,14 3 8 0 0,1 0 0 0 0,0 0 0 0 0,-1 0-1 0 0,1 0 1 0 0,-1 0 0 0 0,1-1 0 0 0,-1 1 0 0 0,1 0 0 0 0,0-1 0 0 0,-1 1 7 0 0,-6-5-44 0 0,1 0 21 0 0,2 3-24 0 0,0 1-29 0 0,-2 0-49 0 0,-1 1-256 0 0,7-1 262 0 0,-1 1 0 0 0,1-1 1 0 0,-1 1-1 0 0,1-1 1 0 0,-1 0-1 0 0,1 1 1 0 0,0-1-1 0 0,-1 0 1 0 0,1 0-1 0 0,-1 0 119 0 0,-2-4-470 0 0,-2 3-749 0 0,-7 2-11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21.1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300 1 11520 0 0,'0'0'334'0'0,"0"0"5"0"0,0 0-264 0 0,0 2-5 0 0,0 2-24 0 0,1 15 308 0 0,0-16-310 0 0,0 0-34 0 0,4 5 67 0 0,1 2 77 0 0,-5-3-34 0 0,0 2 39 0 0,-1 16 225 0 0,1 12 147 0 0,-1-12-218 0 0,-1-5-124 0 0,-2-3-100 0 0,-1 7 88 0 0,1-8-4 0 0,0-1 0 0 0,2 1 0 0 0,-1 8-173 0 0,2 16 232 0 0,0 1 89 0 0,0 6 112 0 0,0 62 666 0 0,0-69-748 0 0,0-10-119 0 0,0 0-44 0 0,0 0-52 0 0,0 0-65 0 0,0-30-67 0 0,0 1 0 0 0,0 0-1 0 0,0 0 1 0 0,0-1-1 0 0,0 1 1 0 0,0 0-1 0 0,0-1 1 0 0,0 1-1 0 0,0 0 1 0 0,-1-1 0 0 0,1 1-1 0 0,0-1 1 0 0,-1 1-1 0 0,1 0 1 0 0,0-1-4 0 0,-7 3-5 0 0,3-3-49 0 0,4 0 54 0 0,-2 0-149 0 0,2 0-66 0 0,0 3-292 0 0,0-1 381 0 0,0-1 10 0 0,0 1-17 0 0,0-1-43 0 0,0 0-13 0 0,0 0-45 0 0,0 0-51 0 0,0 0-57 0 0,0 0-61 0 0,0-1-58 0 0,0 1-51 0 0,0-1-44 0 0,0 0-162 0 0,0 1-44 0 0,0-1-194 0 0,0 0-526 0 0</inkml:trace>
  <inkml:trace contextRef="#ctx0" brushRef="#br0" timeOffset="648.35">1 332 9216 0 0,'0'0'208'0'0,"0"0"33"0"0,0 0 14 0 0,2-3-42 0 0,11-7-116 0 0,0 6 128 0 0,6 5 192 0 0,-15-1-333 0 0,-1 0-1 0 0,1 1 1 0 0,-1-1 0 0 0,0 0-1 0 0,1-1 1 0 0,-1 1-1 0 0,1-1 1 0 0,2 0-84 0 0,-1-1 51 0 0,2-1 21 0 0,0 1-1 0 0,0 0 1 0 0,0 1 0 0 0,0-1 0 0 0,0 1-1 0 0,7 1-71 0 0,14 0 202 0 0,14 0 31 0 0,-2-3-108 0 0,23-10 54 0 0,-24 4-73 0 0,-15 5-64 0 0,-6 1-29 0 0,-7 1 3 0 0,-1 1-1 0 0,1-2 1 0 0,-1 1 0 0 0,0-2 0 0 0,2 0-16 0 0,1 0 19 0 0,1 0 1 0 0,0 1-1 0 0,13-2-19 0 0,-13 3 12 0 0,0 0 0 0 0,0-2 1 0 0,12-3-13 0 0,3-7-3 0 0,-22 11 6 0 0,0-1 1 0 0,0 1-1 0 0,1 0 0 0 0,0 1-3 0 0,19-4 9 0 0,-15 3-38 0 0,0 0-50 0 0,2-1-71 0 0,3-1-94 0 0,-10 2 117 0 0,12-3-33 0 0,-12 3 55 0 0,0 0-62 0 0,-1-1-38 0 0,0 0-71 0 0,-1 0-87 0 0,1-1-98 0 0,-5 4 501 0 0,0 0-50 0 0,0 0-46 0 0,0-1-41 0 0,2 0-117 0 0,0-1-71 0 0,0 0-55 0 0,0 0-42 0 0,10-11-1253 0 0,-8 9 1016 0 0,-2 3 333 0 0,-1 0 56 0 0,0 0 69 0 0,-1 1 79 0 0,1-1-527 0 0,-2 1 265 0 0,0 1 78 0 0,0 0-26 0 0,3-2-97 0 0,8-9 34 0 0,-9 9 158 0 0,-2 2 96 0 0,0 0 39 0 0,3 0 24 0 0,-2 0 37 0 0,-1 0 0 0 0,1 0 0 0 0,0 0 1 0 0,-1 0-1 0 0,1 0 0 0 0,0-1 1 0 0,-1 1-1 0 0,1 0 0 0 0,0 0 0 0 0,-1 0 1 0 0,1-1-1 0 0,0 1 0 0 0,-1 0 1 0 0,1-1-1 0 0,-1 1 1 0 0,6-11 12 0 0,-6 11-8 0 0,1 0 0 0 0,-1-1 0 0 0,1 1 0 0 0,0 0-1 0 0,-1 0 1 0 0,1-1 0 0 0,0 1 0 0 0,-1 0 0 0 0,1 0 0 0 0,0 0 0 0 0,-1 0 0 0 0,1 0 0 0 0,0 0 0 0 0,-1 0 0 0 0,1 0-4 0 0,-1 0 1 0 0,0 0-1 0 0,0 0 1 0 0,0 0 0 0 0,1 0 0 0 0,-1 0 0 0 0,0 0 0 0 0,0 0 0 0 0,0 0 0 0 0,0 0 0 0 0,0 0 0 0 0,0 0 0 0 0,0 0 0 0 0,0 0 0 0 0,0 0 0 0 0,0 0 0 0 0,1 0 0 0 0,-1 0 0 0 0,0 0 0 0 0,0 0 0 0 0,0 0 0 0 0,0 0 0 0 0,0 0 0 0 0,0 0 0 0 0,0 0 0 0 0,0 0-1 0 0,0 0 1 0 0,0 0 0 0 0,0 0 0 0 0,1 0 0 0 0,-1 0 0 0 0,0 0 0 0 0,0 0 0 0 0,0 0 0 0 0,0 1 0 0 0,0-1 0 0 0,0 0 0 0 0,0 0 0 0 0,0 0 0 0 0,0 0 0 0 0,0 0 0 0 0,0 0 0 0 0,0 0 0 0 0,0 0 0 0 0,0 0 0 0 0,0 0 0 0 0,0 1 0 0 0,0-1 0 0 0,0 0 0 0 0,0 0-1 0 0,0 0 1 0 0,0 0 0 0 0,0 0 0 0 0,0 0 0 0 0,0 0 0 0 0,0 0 0 0 0,0 0 0 0 0,0 0-1 0 0,0 7 26 0 0,0-3 32 0 0,0-2 61 0 0,2-1 134 0 0,9-1 215 0 0,-11 0-459 0 0,0 0-1 0 0,0 0 0 0 0,0 0 1 0 0,0-1-1 0 0,0 1 1 0 0,1 0-1 0 0,-1 0 0 0 0,0 0 1 0 0,0 0-1 0 0,0 0 1 0 0,0 0-1 0 0,0 0 0 0 0,0 0 1 0 0,0 0-1 0 0,0 0 1 0 0,0 0-1 0 0,0 0 0 0 0,1 1 1 0 0,-1-1-1 0 0,0 0 1 0 0,0 0-1 0 0,0 0 0 0 0,0 0 1 0 0,0 0-1 0 0,0 0 1 0 0,0 0-1 0 0,0 0 0 0 0,0 0 1 0 0,0 0-1 0 0,0 0 1 0 0,0 0-1 0 0,0 0 0 0 0,0 0 1 0 0,1 0-1 0 0,-1 0 0 0 0,0 0 1 0 0,0 1-1 0 0,0-1 1 0 0,0 0-1 0 0,0 0 0 0 0,0 0 1 0 0,0 0-1 0 0,0 0 1 0 0,0 0-1 0 0,0 0 0 0 0,0 0 1 0 0,0 0-1 0 0,0 0 1 0 0,0 1-1 0 0,0-1 0 0 0,0 0 1 0 0,0 0-1 0 0,0 0 1 0 0,0 0-1 0 0,0 0 0 0 0,0 0 1 0 0,0 0-9 0 0,2 8 343 0 0,3-3 44 0 0,-5-5-349 0 0,1 1 1 0 0,0-1-1 0 0,-1 0 0 0 0,1 1 1 0 0,-1-1-1 0 0,1 1 0 0 0,-1 0 1 0 0,1-1-1 0 0,-1 1 1 0 0,1-1-1 0 0,-1 1 0 0 0,0 0 1 0 0,1-1-1 0 0,-1 1 0 0 0,0 0 1 0 0,1-1-1 0 0,-1 1 1 0 0,0 0-1 0 0,0 0 0 0 0,0-1 1 0 0,0 1-1 0 0,0 0 0 0 0,0 0 1 0 0,0-1-1 0 0,0 1-38 0 0,0 18 655 0 0,0-1-57 0 0,0 0-54 0 0,0 1-50 0 0,0-1-44 0 0,0 1-42 0 0,0 17 303 0 0,0-12-310 0 0,0 0-40 0 0,0 17 184 0 0,0 53 645 0 0,0-66-784 0 0,0 1 49 0 0,0-3 5 0 0,0-1 62 0 0,0 1 74 0 0,0-1 87 0 0,0-19-451 0 0,-1-1-62 0 0,-1 0-23 0 0,-2 2 21 0 0,0 0 52 0 0,1-1 12 0 0,2 1 48 0 0,1 0 102 0 0,0 4 22 0 0,0-9-52 0 0,0-2-28 0 0,0 0-4 0 0,0 0-29 0 0,0 0-124 0 0,0 0-58 0 0,0 0-12 0 0,0 0 5 0 0,7 1 72 0 0,-2-1-115 0 0,-3 0-44 0 0,-1 0-1 0 0,1 0 1 0 0,0 0-1 0 0,0 0 1 0 0,-1-1-1 0 0,1 1 1 0 0,0 0-1 0 0,-1-1 1 0 0,1 1-1 0 0,0-1-14 0 0,2-1 39 0 0,10-5 30 0 0,-3 0-49 0 0,-3-6-20 0 0,-3 9-7 0 0,0 0 0 0 0,1 0-1 0 0,0 1 1 0 0,-1 0 0 0 0,2-1 7 0 0,-1 1-22 0 0,1-1 0 0 0,-1 0 0 0 0,1 0 0 0 0,-1 0 0 0 0,2-3 22 0 0,7-9-33 0 0,15-15-88 0 0,-28 29 110 0 0,0 1 0 0 0,-1-1 0 0 0,1 1 0 0 0,0-1 0 0 0,0 1 0 0 0,1 0-1 0 0,-1 0 1 0 0,0 0 0 0 0,0 0 0 0 0,1 1 0 0 0,-1-1 0 0 0,0 0 0 0 0,1 1-1 0 0,0-1 12 0 0,12-2-56 0 0,-1-7 23 0 0,-14 10 32 0 0,0 0-1 0 0,1 0 1 0 0,-1 0-1 0 0,0 0 1 0 0,0 0 0 0 0,0-1-1 0 0,0 1 1 0 0,0 0-1 0 0,0 0 1 0 0,0 0 0 0 0,0 0-1 0 0,0 0 1 0 0,0 0-1 0 0,0 0 1 0 0,0 0 0 0 0,1 0-1 0 0,-1 0 1 0 0,0 0-1 0 0,0-1 1 0 0,0 1 0 0 0,0 0-1 0 0,0 0 1 0 0,0 0-1 0 0,0 0 1 0 0,1 0 0 0 0,-1 0-1 0 0,0 0 1 0 0,0 0-1 0 0,0 0 1 0 0,0 0 0 0 0,0 0-1 0 0,0 0 1 0 0,1 0-1 0 0,-1 0 1 0 0,0 0-1 0 0,0 0 1 0 0,0 0 0 0 0,0 0-1 0 0,0 1 1 0 0,0-1-1 0 0,0 0 1 0 0,1 0 0 0 0,-1 0-1 0 0,0 0 1 0 0,0 0-1 0 0,0 0 1 0 0,0 0 0 0 0,0 0-1 0 0,0 0 1 0 0,0 0-1 0 0,0 0 1 0 0,0 1 0 0 0,0-1-1 0 0,0 0 1 0 0,1 0-1 0 0,-1 0 1 0 0,0 0 1 0 0,13 11-73 0 0,-3-6 2 0 0,-4-1 36 0 0,-5 0 19 0 0,0 1 0 0 0,13 23 5 0 0,-13-18 8 0 0,-2-6-41 0 0,0 4-43 0 0,2-1-7 0 0,7 8-285 0 0,-4-11 247 0 0,-1-2-135 0 0,-3-1-273 0 0,3 2-495 0 0,10 10-41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20.3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381 269 9072 0 0,'0'0'200'0'0,"-3"-3"33"0"0,-7-7 15 0 0,3 5-120 0 0,3 5-44 0 0,-1-1-41 0 0,0-5-43 0 0,5 5 0 0 0,0 1 0 0 0,0-1 0 0 0,0 1 0 0 0,-1 0 0 0 0,1-1 0 0 0,0 1 0 0 0,-1-1 0 0 0,1 1 0 0 0,0 0 0 0 0,-1-1 0 0 0,1 1 0 0 0,-1 0 0 0 0,1-1 0 0 0,0 1 0 0 0,-1 0 0 0 0,1 0 0 0 0,-1 0 0 0 0,1-1 0 0 0,-1 1 0 0 0,1 0 0 0 0,-1 0 0 0 0,1 0 0 0 0,-1 0 0 0 0,1 0 0 0 0,-1 0 0 0 0,1 0 0 0 0,-1 0 0 0 0,1 0 0 0 0,-1 0 0 0 0,1 0 0 0 0,-1 0 0 0 0,0 0 0 0 0,-6 0 19 0 0,0 0 33 0 0,-7 0 135 0 0,-32 0 695 0 0,35 0-737 0 0,-1 0-49 0 0,-12 4 217 0 0,16-2-176 0 0,0 1-1 0 0,1 0 0 0 0,-1 0 0 0 0,-1 2-136 0 0,-29 19 544 0 0,17-5-231 0 0,8-5-70 0 0,-8 17 140 0 0,15-21-234 0 0,-2 1 54 0 0,1 0-38 0 0,-6 9 148 0 0,2-6-25 0 0,1-2-5 0 0,3 3-76 0 0,1 0-67 0 0,2-2-57 0 0,2-8-60 0 0,1-1 17 0 0,0 0 0 0 0,0 0 0 0 0,1 0 0 0 0,-1 0 1 0 0,1 0-1 0 0,0 0 0 0 0,0 0 0 0 0,1 2-40 0 0,-1 6 68 0 0,0-10-61 0 0,0-1 0 0 0,1 1 0 0 0,-1 0 0 0 0,0-1 1 0 0,1 1-1 0 0,-1 0 0 0 0,1-1 0 0 0,-1 1 0 0 0,1-1 0 0 0,0 1 0 0 0,0-1 0 0 0,-1 1 1 0 0,1-1-1 0 0,0 1-7 0 0,4 6 31 0 0,-2-3-14 0 0,-3-5-13 0 0,0 1 1 0 0,0 0-1 0 0,1-1 1 0 0,-1 1-1 0 0,0-1 1 0 0,1 1-1 0 0,-1 0 1 0 0,1-1-1 0 0,-1 1 1 0 0,0-1-1 0 0,1 1 1 0 0,-1-1-1 0 0,1 1 1 0 0,0-1-1 0 0,-1 0 1 0 0,1 1-1 0 0,-1-1 1 0 0,1 1-1 0 0,0-1 1 0 0,-1 0 0 0 0,1 0-1 0 0,0 1-4 0 0,4 1 19 0 0,13 9 54 0 0,8-6-1 0 0,-8 2-21 0 0,-16-6-50 0 0,0 0 0 0 0,0 0 0 0 0,1 0 0 0 0,-1 0 0 0 0,0 0 0 0 0,1-1 0 0 0,-1 1 0 0 0,1-1 0 0 0,-1 1 0 0 0,1-1 0 0 0,-1 0 0 0 0,1 0 0 0 0,-1 0 0 0 0,1-1 0 0 0,-1 1 0 0 0,0 0 0 0 0,1-1 0 0 0,-1 0 0 0 0,1 1 0 0 0,0-2 0 0 0,2 1-4 0 0,26-8 6 0 0,-7 6-50 0 0,-11 3-119 0 0,-1-2 79 0 0,21-6-2 0 0,-27 5 40 0 0,1 1-33 0 0,2-2-100 0 0,0 1-103 0 0,-4 1 95 0 0,1 0-34 0 0,-1 1-40 0 0,1-1-41 0 0,-3 2-52 0 0,0-1-54 0 0,0 1-46 0 0,0-1-41 0 0,1 1-146 0 0,0 0-40 0 0,0 0-177 0 0,3 0-473 0 0</inkml:trace>
  <inkml:trace contextRef="#ctx0" brushRef="#br0" timeOffset="385.57">696 1 6568 0 0,'0'0'190'0'0,"0"2"-10"0"0,0 29-141 0 0,0-15-24 0 0,3-5 51 0 0,3 4 195 0 0,0 4 176 0 0,-5-3-175 0 0,-1-9-98 0 0,1 1-1 0 0,0-1 0 0 0,0 0 0 0 0,1 0 0 0 0,1 3-163 0 0,3 19 500 0 0,-4-7-138 0 0,1 12 104 0 0,9 19 339 0 0,1 7 90 0 0,-10-17-359 0 0,-3-35-367 0 0,1 0-1 0 0,-1 0 1 0 0,2 7-169 0 0,9 9 516 0 0,-6 5 52 0 0,-3-22-456 0 0,0 1 40 0 0,1 3 119 0 0,0 0 68 0 0,-1 1 64 0 0,-1 2 62 0 0,-1-6-288 0 0,2-1-62 0 0,0 0-36 0 0,2 1-24 0 0,0 1 11 0 0,-2-1 35 0 0,-1 0 47 0 0,0 2 76 0 0,-1 7 122 0 0,0 9 228 0 0,0-24-284 0 0,0-2-129 0 0,0 0-53 0 0,0 0-11 0 0,0 0 5 0 0,0 0 20 0 0,0 0 6 0 0,0 0 0 0 0,2-2-10 0 0,17-10-23 0 0,-15 10-83 0 0,0 0 0 0 0,0-1 0 0 0,0 1 0 0 0,0-1-1 0 0,2-2-11 0 0,6-9 55 0 0,-7 10-51 0 0,-1-1 1 0 0,1 0-1 0 0,-1 1 0 0 0,1 0 0 0 0,0 0 0 0 0,2-1-4 0 0,28-14 0 0 0,-14 10 2 0 0,2 0-21 0 0,-15 4-15 0 0,-6 4 26 0 0,-1 0 0 0 0,1 0 0 0 0,-1 1 0 0 0,0-1 0 0 0,1 0 0 0 0,0 0 0 0 0,-1 1 0 0 0,1-1 0 0 0,-1 1-1 0 0,1 0 1 0 0,0-1 0 0 0,-1 1 0 0 0,1 0 0 0 0,0 0 8 0 0,43 0-92 0 0,-43 0 87 0 0,-1 0 0 0 0,1 0 0 0 0,0 0-1 0 0,0 1 1 0 0,0-1 0 0 0,0 1-1 0 0,0-1 1 0 0,0 1 0 0 0,0 0-1 0 0,-1-1 1 0 0,1 1 0 0 0,0 0 0 0 0,1 1 5 0 0,-2-1-4 0 0,1 0 1 0 0,-1 0 0 0 0,0 0-1 0 0,1-1 1 0 0,-1 1 0 0 0,1 0-1 0 0,0-1 1 0 0,-1 1 0 0 0,1-1-1 0 0,-1 0 1 0 0,1 0 0 0 0,0 1-1 0 0,1-1 4 0 0,-2 0 0 0 0,0 0 0 0 0,0 0-1 0 0,1 0 1 0 0,-1 0-1 0 0,0 0 1 0 0,1 0-1 0 0,-1 1 1 0 0,0-1 0 0 0,0 0-1 0 0,1 1 1 0 0,-1-1-1 0 0,0 1 1 0 0,0 0-1 0 0,0-1 1 0 0,0 1 0 0 0,0 0-1 0 0,0 0 1 0 0,0-1-1 0 0,0 1 1 0 0,0 0-1 0 0,0 0 1 0 0,0 0 0 0 0,0 0-1 0 0,-1 0 1 0 0,1 1 0 0 0,2 3-12 0 0,-3-4 10 0 0,0 0 0 0 0,1-1 0 0 0,-1 1 0 0 0,0 0 0 0 0,1-1 0 0 0,-1 1 0 0 0,0-1 0 0 0,1 1 0 0 0,-1-1 0 0 0,1 1 0 0 0,-1 0 0 0 0,1-1 0 0 0,-1 0 1 0 0,1 1-1 0 0,-1-1 0 0 0,1 1 0 0 0,-1-1 0 0 0,1 0 0 0 0,0 1 0 0 0,-1-1 0 0 0,1 0 0 0 0,0 0 2 0 0,4 3 1 0 0,-4-3-1 0 0,0 1 0 0 0,0 0 0 0 0,0 0 0 0 0,-1-1 0 0 0,1 1 0 0 0,0 0 0 0 0,0 0 0 0 0,-1 0 0 0 0,1 0 0 0 0,0 0 0 0 0,-1-1 0 0 0,1 1 0 0 0,-1 1 0 0 0,1-1 0 0 0,-1 0 0 0 0,1 0 0 0 0,5 10 0 0 0,1-6 0 0 0,-7-5 0 0 0,1 0 0 0 0,-1 0 0 0 0,1 1 0 0 0,-1-1 0 0 0,0 0 0 0 0,1 0 0 0 0,-1 1 0 0 0,1-1 0 0 0,-1 0 0 0 0,0 1 0 0 0,1-1 0 0 0,-1 1 0 0 0,0-1 0 0 0,0 0 0 0 0,1 1 0 0 0,-1-1 0 0 0,0 1 0 0 0,0-1 0 0 0,0 1 0 0 0,1-1 0 0 0,-1 1 0 0 0,0-1 0 0 0,0 1 0 0 0,0-1 0 0 0,0 1 0 0 0,0-1 0 0 0,0 1 0 0 0,0-1 0 0 0,0 1 0 0 0,0-1 0 0 0,0 1 0 0 0,-1 0 0 0 0,1-1 1 0 0,0 0 0 0 0,0 1-1 0 0,0-1 1 0 0,0 1 0 0 0,0-1-1 0 0,0 1 1 0 0,0-1-1 0 0,0 1 1 0 0,0-1 0 0 0,0 0-1 0 0,0 1 1 0 0,0-1 0 0 0,0 1-1 0 0,0-1 1 0 0,0 1 0 0 0,0-1-1 0 0,0 1 1 0 0,1-1-1 0 0,-1 0 1 0 0,0 1 0 0 0,0-1-1 0 0,1 1 1 0 0,-1-1 0 0 0,0 0-1 0 0,0 1 1 0 0,1-1 0 0 0,-1 0-1 0 0,0 1 1 0 0,1-1-1 0 0,-1 0 1 0 0,1 0 0 0 0,-1 1-1 0 0,0-1 1 0 0,1 0 0 0 0,-1 0-1 0 0,1 0 1 0 0,-1 0 1 0 0,1 1-1 0 0,-1-1 1 0 0,0 0 0 0 0,1 0-1 0 0,-1 0 1 0 0,0 1 0 0 0,1-1-1 0 0,-1 0 1 0 0,0 0-1 0 0,1 1 1 0 0,-1-1 0 0 0,0 0-1 0 0,0 1 1 0 0,1-1-1 0 0,-1 0 1 0 0,0 1 0 0 0,0-1-1 0 0,1 0 1 0 0,-1 1 0 0 0,0-1-3 0 0,1 4 3 0 0,0-1-1 0 0,-1 0 0 0 0,1 0 0 0 0,-1 1 0 0 0,0-1 0 0 0,0 1 0 0 0,0 0-1 0 0,0-1 45 0 0,1-1-63 0 0,-1 1-62 0 0,0-1-56 0 0,1 0-56 0 0,0 0-50 0 0,0 0-49 0 0,0 0-45 0 0,0-1-41 0 0,0 1-40 0 0,1 1-520 0 0,0 0-118 0 0,0-1-94 0 0,0 0-1121 0 0,-1-2-1290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30.7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349 97 8464 0 0,'0'0'190'0'0,"0"0"28"0"0,-3-3 10 0 0,-7-10-26 0 0,4 0-160 0 0,1 10-33 0 0,0 1 54 0 0,2-4 91 0 0,1 1 58 0 0,-9 0 255 0 0,6-6 12 0 0,-6 6-14 0 0,7-2-178 0 0,3 7-271 0 0,1-1 0 0 0,0 1 1 0 0,0 0-1 0 0,0-1 0 0 0,-1 1 0 0 0,1 0 0 0 0,0-1 1 0 0,0 1-1 0 0,-1 0 0 0 0,1-1 0 0 0,0 1 0 0 0,-1 0 1 0 0,1-1-1 0 0,0 1 0 0 0,-1 0 0 0 0,1 0 0 0 0,0 0 1 0 0,-1-1-1 0 0,1 1 0 0 0,-1 0 0 0 0,1 0 0 0 0,0 0 1 0 0,-1 0-1 0 0,1 0 0 0 0,-1 0 0 0 0,1 0 0 0 0,0 0 1 0 0,-1 0-1 0 0,1 0 0 0 0,-1 0 0 0 0,1 0-16 0 0,-6-3 378 0 0,5 2-336 0 0,0 0 1 0 0,-1 0 0 0 0,0 0 0 0 0,1 0-1 0 0,-1 0 1 0 0,0 0 0 0 0,1 0 0 0 0,-1 0-1 0 0,0 1 1 0 0,0-1 0 0 0,1 1 0 0 0,-1-1-1 0 0,-1 1-42 0 0,-30-2 531 0 0,30 2-489 0 0,-9 0 140 0 0,9-1-139 0 0,0 1-1 0 0,0 0 1 0 0,-1 0-1 0 0,1 0 1 0 0,0 0-1 0 0,0 0 1 0 0,-1 1-1 0 0,1 0 1 0 0,0 0 0 0 0,0 0-43 0 0,-27 14 310 0 0,13-7-179 0 0,0 0-52 0 0,0 6 5 0 0,3 4-40 0 0,8-6-36 0 0,1-1 1 0 0,-3 11-9 0 0,-5 9-1 0 0,8-18 1 0 0,-1 0 0 0 0,2 0 0 0 0,-1 1 0 0 0,2-1 0 0 0,0 1 0 0 0,1 0 0 0 0,0 0 0 0 0,1 0 0 0 0,0 0 0 0 0,2 8 0 0 0,-2-4 0 0 0,1-9 0 0 0,0 0 0 0 0,0 0 0 0 0,0 0 0 0 0,1 0 0 0 0,1 4 0 0 0,9 8 0 0 0,-6 5 0 0 0,-3-20 0 0 0,1-1 0 0 0,-1 1 0 0 0,1-1 0 0 0,0 0 0 0 0,0 0 0 0 0,26 11 0 0 0,-26-15 0 0 0,0 0 0 0 0,-1-1 0 0 0,1 1 0 0 0,0-1 0 0 0,0 1 0 0 0,0-1 0 0 0,0 0 0 0 0,0 0 0 0 0,0 0 0 0 0,0 0 0 0 0,1-1 0 0 0,5 0 0 0 0,10 2 0 0 0,-13-1 2 0 0,0 0 0 0 0,0 0 0 0 0,1 0 1 0 0,-1-1-1 0 0,0 0 0 0 0,1 0-2 0 0,19-12 68 0 0,-15 6-4 0 0,-1 0 1 0 0,0-1-1 0 0,0-1 1 0 0,7-8-65 0 0,-4 2 51 0 0,-2 1-37 0 0,-9 11-7 0 0,0-1 0 0 0,0 1 1 0 0,0-1-1 0 0,-1 0 1 0 0,1 0-1 0 0,0-3-7 0 0,6-11 34 0 0,-6 14-25 0 0,1-1 1 0 0,-1 1-1 0 0,0-1 0 0 0,0 1 1 0 0,0-1-1 0 0,0-2-9 0 0,4-9 59 0 0,4-2 41 0 0,-2 2-34 0 0,-6 10-27 0 0,0 1 1 0 0,-1-1 0 0 0,0 1 0 0 0,0-1-1 0 0,-1 0 1 0 0,1-1-40 0 0,-1-20 66 0 0,0 19-75 0 0,0 6-3 0 0,0 0 0 0 0,0 0 0 0 0,1 0 0 0 0,-1 1-1 0 0,0-1 1 0 0,1 0 0 0 0,0 1 0 0 0,-1-1 0 0 0,1 0 0 0 0,0 1 0 0 0,0-1-1 0 0,0 1 1 0 0,0-1 12 0 0,0 0-10 0 0,0 1 0 0 0,0-1 0 0 0,-1 1-1 0 0,1-1 1 0 0,0 1 0 0 0,0-1 0 0 0,-1 0 0 0 0,1 0-1 0 0,-1 1 1 0 0,0-1 0 0 0,0 0 0 0 0,1 0 0 0 0,-1 0 10 0 0,-3-13-16 0 0,-7-1 16 0 0,5 10-37 0 0,5 11 15 0 0,5 12-2 0 0,-1-10 3 0 0,-3-5 18 0 0,0-1 0 0 0,0 1 1 0 0,0-1-1 0 0,0 1 0 0 0,0-1 0 0 0,-1 1 0 0 0,1-1 0 0 0,-1 1 0 0 0,1 0 0 0 0,-1-1 0 0 0,0 1 1 0 0,1 0-1 0 0,-1-1 0 0 0,0 1 0 0 0,0 1 3 0 0,0 3-13 0 0,1 1 1 0 0,0 0 0 0 0,1-1-1 0 0,-1 1 1 0 0,3 4 12 0 0,5 24-45 0 0,-7-27 41 0 0,2 16 2 0 0,2 1 0 0 0,1-1 0 0 0,3 5 2 0 0,-5-12 3 0 0,0 0 0 0 0,1 12-3 0 0,-3-13 39 0 0,1-1 0 0 0,5 12-39 0 0,-6-17 26 0 0,1 1 0 0 0,-2-1 0 0 0,1 1 0 0 0,0 6-26 0 0,0 3 42 0 0,3 4 45 0 0,-4-18-45 0 0,-1 0 1 0 0,1 0-1 0 0,-1 0 0 0 0,-1 1 1 0 0,1 4-43 0 0,1 13 126 0 0,4 7-2 0 0,0-1 33 0 0,-4-5 28 0 0,-2-10-58 0 0,1-7-45 0 0,-1 0-1 0 0,-1-1 1 0 0,1 1-1 0 0,-1 0 0 0 0,-1 1-81 0 0,-2 7 136 0 0,2-9-71 0 0,0-1 0 0 0,0 1 0 0 0,1-1 1 0 0,0 1-1 0 0,1 0 0 0 0,-1 3-65 0 0,-1 16 146 0 0,-2-3 143 0 0,0 0 0 0 0,-5 11-289 0 0,-1-3 195 0 0,4-13-46 0 0,0 1-36 0 0,2-9-53 0 0,-2 5 76 0 0,0 0-69 0 0,3-10-58 0 0,0 0 0 0 0,0-1 0 0 0,0 1 0 0 0,-1 0 0 0 0,-2 1-9 0 0,-7 2 64 0 0,8 3-32 0 0,-20 3 56 0 0,21-12-80 0 0,-12 0 56 0 0,14-2-62 0 0,1 0-1 0 0,-1 0 0 0 0,0 0 0 0 0,1-1 0 0 0,-1 1 0 0 0,0-1 0 0 0,1 1 0 0 0,-1-1 1 0 0,1 0-1 0 0,-1 1 0 0 0,1-1 0 0 0,-1 0 0 0 0,0-1-1 0 0,-14-13-62 0 0,10 9 12 0 0,3 3-21 0 0,1-2-25 0 0,-4-9-204 0 0,2 5 92 0 0,1-1-50 0 0,-1-1-58 0 0,0 0-68 0 0,1 2-76 0 0,1 0-86 0 0,1 6 261 0 0,1-1-38 0 0,-1-2-419 0 0,0 1 113 0 0,1 0-50 0 0,0-6-786 0 0,0-6-611 0 0,0-11-1164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31.0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253 0 8928 0 0,'0'0'200'0'0,"0"0"33"0"0,0 0 14 0 0,0 0 31 0 0,-2 0 130 0 0,-2 1-286 0 0,1-1 49 0 0,-7 5 523 0 0,6-3-442 0 0,1 1-95 0 0,1-2-132 0 0,1 0-44 0 0,-2 2 275 0 0,1-2-94 0 0,-1 0-62 0 0,-1-1-56 0 0,0 0-12 0 0,2 1 44 0 0,-11 9 230 0 0,10-7-86 0 0,0-2-81 0 0,0 0-50 0 0,-1-1-47 0 0,1 0-9 0 0,0 0 36 0 0,-5 5 197 0 0,1 1-52 0 0,-3 4 28 0 0,2 0-63 0 0,-8 8 100 0 0,2-9-43 0 0,4-4-55 0 0,-1 0 14 0 0,1 6-41 0 0,3 1-60 0 0,3-6-24 0 0,0 0 0 0 0,0 0 0 0 0,-1 0 0 0 0,-3 3-70 0 0,-2 4 126 0 0,2 7 17 0 0,7-15-114 0 0,0-1 0 0 0,-1 0 1 0 0,1 1-1 0 0,-1-1 1 0 0,0 0-1 0 0,-2 3-29 0 0,1-3 18 0 0,1 0-1 0 0,0 0 1 0 0,0 0 0 0 0,1 0 0 0 0,0 1 0 0 0,-1-1 0 0 0,1 0-1 0 0,1 1 1 0 0,-1 4-18 0 0,-1 23 100 0 0,2-10-63 0 0,1 0-43 0 0,-1-18 6 0 0,0-1 0 0 0,1 0 0 0 0,-1 1 0 0 0,1-1 0 0 0,0 0 0 0 0,0 0 0 0 0,0 0 0 0 0,0 0 0 0 0,1 2 0 0 0,3 6 0 0 0,5 12 0 0 0,-9-22 0 0 0,0 0 0 0 0,0 0 0 0 0,0 0 0 0 0,1 0 0 0 0,-1 0 0 0 0,0 0 0 0 0,1-1 0 0 0,-1 1 0 0 0,1 0 0 0 0,-1-1 0 0 0,9 5 0 0 0,37 21 0 0 0,-45-25-1 0 0,0 0 1 0 0,0-1 0 0 0,0 1 0 0 0,0-1 0 0 0,0 1 0 0 0,0-1 0 0 0,0 0 0 0 0,0 0 0 0 0,1 0 0 0 0,12-1-38 0 0,-3 1-65 0 0,-3-1-11 0 0,8-3-48 0 0,-12 1 58 0 0,-1 2-4 0 0,0-1-40 0 0,0 1-49 0 0,0 0-56 0 0,0 0-35 0 0,-1 0-50 0 0,1 1-45 0 0,0-1-39 0 0,-1 1-97 0 0,1-1-37 0 0,3-1-637 0 0,1-2-717 0 0,2-5-1085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31.6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160 490 6880 0 0,'0'0'157'0'0,"0"0"23"0"0,0 0 11 0 0,0 0-65 0 0,-2 0-8 0 0,1 0-92 0 0,0 0 43 0 0,-1 0 38 0 0,1 0 33 0 0,-2 0 98 0 0,1 0 40 0 0,-14-1 1202 0 0,12 2-1095 0 0,0-1-95 0 0,1 0-162 0 0,1 1-79 0 0,0 0-94 0 0,1 0-106 0 0,-5 9 537 0 0,1-6-193 0 0,-1-1-36 0 0,0 0-12 0 0,-3 6 29 0 0,4 1 12 0 0,5-8-147 0 0,-2 1 0 0 0,1-1 1 0 0,0 0-1 0 0,0 0 0 0 0,-1 0 0 0 0,1 0 0 0 0,-1 0 0 0 0,1 0 1 0 0,-1 0-40 0 0,-11 16 265 0 0,5 2-67 0 0,3-8-111 0 0,-1-1-39 0 0,4-8-13 0 0,0 1 0 0 0,0-1-1 0 0,0 1 1 0 0,0 0 0 0 0,-1 2-35 0 0,0 20 122 0 0,3-19-93 0 0,-1 1 1 0 0,0 0-1 0 0,0 0 0 0 0,-1-1 0 0 0,0 2-29 0 0,-1-2 24 0 0,2 1 0 0 0,-1 0 0 0 0,1-1 0 0 0,0 1 0 0 0,1 1-24 0 0,-1 3 37 0 0,1-9-34 0 0,-1 0 1 0 0,1 0 0 0 0,0-1 0 0 0,0 1 0 0 0,0 0 0 0 0,0 0 0 0 0,1 0 0 0 0,-1 0 0 0 0,1 0 0 0 0,0 0 0 0 0,0 0-4 0 0,1 1 6 0 0,0 0 0 0 0,0-1 0 0 0,-1 1 0 0 0,1 0 0 0 0,-1-1 0 0 0,0 1 0 0 0,0 0 0 0 0,-1 0 0 0 0,1 0 0 0 0,-1 3-6 0 0,0-6 0 0 0,0 0 1 0 0,0 0 0 0 0,0 0 0 0 0,0 0-1 0 0,0-1 1 0 0,1 1 0 0 0,-1 0 0 0 0,0 0 0 0 0,0 0-1 0 0,1 0 1 0 0,-1-1 0 0 0,0 1 0 0 0,1 0-1 0 0,-1 0 1 0 0,0-1 0 0 0,1 1 0 0 0,-1 0 0 0 0,1 0-1 0 0,0-1 1 0 0,-1 1 0 0 0,1-1 0 0 0,-1 1-1 0 0,1-1 1 0 0,0 1 0 0 0,0-1 0 0 0,-1 1 0 0 0,1-1-1 0 0,0 1 1 0 0,0-1 0 0 0,-1 0 0 0 0,2 1-1 0 0,-1-1 2 0 0,0 1 1 0 0,0-1 0 0 0,0 1 0 0 0,0-1-1 0 0,0 1 1 0 0,0 0 0 0 0,0-1 0 0 0,0 1-1 0 0,0 0 1 0 0,-1 0 0 0 0,1 0 0 0 0,0 0-1 0 0,0 0 1 0 0,-1-1 0 0 0,1 2-3 0 0,2 5 9 0 0,-2-6-8 0 0,-1-1-1 0 0,0 1 1 0 0,0-1 0 0 0,0 1-1 0 0,0-1 1 0 0,1 1 0 0 0,-1-1-1 0 0,0 1 1 0 0,0-1-1 0 0,1 0 1 0 0,-1 1 0 0 0,0-1-1 0 0,1 1 1 0 0,-1-1 0 0 0,1 0-1 0 0,-1 0 1 0 0,0 1 0 0 0,1-1-1 0 0,-1 0 1 0 0,1 1-1 0 0,-1-1 1 0 0,1 0 0 0 0,-1 0-1 0 0,1 0 1 0 0,-1 0 0 0 0,1 1-1 0 0,-1-1 1 0 0,1 0 0 0 0,-1 0-1 0 0,1 0 1 0 0,-1 0-1 0 0,1 0 1 0 0,-1 0 0 0 0,1 0-1 0 0,-1 0 1 0 0,1-1 0 0 0,-1 1-1 0 0,1 0 0 0 0,12 0 184 0 0,-1 1-56 0 0,-2-2-41 0 0,-8 0-75 0 0,1 1-1 0 0,-1-1 1 0 0,0 0 0 0 0,0 0 0 0 0,0 0 0 0 0,1 0-1 0 0,-1 0 1 0 0,0-1 0 0 0,0 1 0 0 0,-1 0 0 0 0,1-1 0 0 0,0 0-1 0 0,0 1 1 0 0,0-1-12 0 0,6-6 14 0 0,-2 2 6 0 0,-1 1 0 0 0,0-1 1 0 0,5-6-21 0 0,-8 9 0 0 0,0-1 1 0 0,1 0-1 0 0,-1 0 1 0 0,-1-1 0 0 0,2-1-1 0 0,10-31-8 0 0,0 0-58 0 0,-12 34 61 0 0,0 0 0 0 0,0-1 0 0 0,-1 1 0 0 0,1 0 0 0 0,-1-1 0 0 0,0 1 0 0 0,0 0 0 0 0,0-1 5 0 0,1-16-28 0 0,3 6 19 0 0,4-22-62 0 0,-6 5-66 0 0,-2 9 66 0 0,1-21-24 0 0,-5 18 73 0 0,-2 10-8 0 0,5 12 26 0 0,0-1 0 0 0,-1 1 1 0 0,2 0-1 0 0,-1-1 0 0 0,0 1 0 0 0,0-1 0 0 0,1 1 1 0 0,0-1-1 0 0,0 0 4 0 0,-1-2-9 0 0,1 0 1 0 0,-1-1-1 0 0,0 1 0 0 0,0 0 0 0 0,-2-5 9 0 0,-3-13-9 0 0,0-20-3 0 0,1 19-14 0 0,3 16 17 0 0,0-1 1 0 0,0 1-1 0 0,1-1 1 0 0,0-9 8 0 0,0-2-18 0 0,-1-1 1 0 0,-2-8 17 0 0,0 7-19 0 0,1-1 1 0 0,1-11 18 0 0,2 11 15 0 0,0-29-77 0 0,0 32 70 0 0,0-4 36 0 0,0 22 43 0 0,0 3-13 0 0,0 0-8 0 0,0 0-2 0 0,0 0 2 0 0,3 3 12 0 0,4 5-33 0 0,-2 5-17 0 0,-4 17 5 0 0,-1-18-6 0 0,0-8-23 0 0,0-1 0 0 0,0 1 1 0 0,1 0-1 0 0,-1 0 0 0 0,2 3-4 0 0,8 17 59 0 0,-4 15 33 0 0,-1-16-27 0 0,-3-17-41 0 0,0 0-1 0 0,-1 1 1 0 0,0-1-1 0 0,0 1 1 0 0,0-1 0 0 0,-1 1-24 0 0,2 27 89 0 0,8 22 137 0 0,-4-22-85 0 0,-1-10-46 0 0,2 8 49 0 0,-6-7-6 0 0,-1 257 1516 0 0,1-274-1590 0 0,-1-1 0 0 0,2 1 0 0 0,-1 0 0 0 0,1-1 0 0 0,0 2-64 0 0,0-1 62 0 0,0-1 1 0 0,0 1-1 0 0,-1 0 1 0 0,0-1-1 0 0,-1 2-62 0 0,0 26 258 0 0,0-12-122 0 0,0-4-83 0 0,0-1-84 0 0,0-10-87 0 0,0-2 79 0 0,0 0 98 0 0,0-2 157 0 0,0-4-162 0 0,0 1-71 0 0,0 0-106 0 0,0 2-105 0 0,0-1 65 0 0,0 0-37 0 0,0 1-40 0 0,0 0-43 0 0,0 1-46 0 0,0 0-49 0 0,0-4-640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32.1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0 10120 0 0,'0'0'298'0'0,"-3"0"-4"0"0,-1 0-232 0 0,-5 0-23 0 0,-23 3 341 0 0,31-3-362 0 0,1 0 0 0 0,-1 0 0 0 0,1 1 0 0 0,-1-1 0 0 0,1 0 0 0 0,-1 0 0 0 0,0 1 0 0 0,1-1 0 0 0,-1 0 0 0 0,1 1 0 0 0,-1-1 0 0 0,1 1 0 0 0,0-1 0 0 0,-1 1 0 0 0,1-1 0 0 0,-1 1 0 0 0,1-1-18 0 0,-3 4 135 0 0,1-2 45 0 0,1-1-33 0 0,0 2 61 0 0,0 0-75 0 0,1 1-68 0 0,0 0-15 0 0,-1-2 51 0 0,-10 11 242 0 0,9-11-294 0 0,1-1 0 0 0,-1 1 1 0 0,1 0-1 0 0,-1 0 0 0 0,1 0 0 0 0,-1 0 0 0 0,1 0 0 0 0,0 0 1 0 0,-1 2-50 0 0,-3 25 384 0 0,-6 3-22 0 0,6-1-88 0 0,-2-3-69 0 0,-4 14 70 0 0,3-4-59 0 0,0 4 110 0 0,0 16 68 0 0,6-31-202 0 0,1 9 113 0 0,1-24-181 0 0,-1-1-1 0 0,-1 1 1 0 0,-2 9-124 0 0,-3 18 266 0 0,5-8-13 0 0,2 14 32 0 0,0 0-43 0 0,2-18-72 0 0,5 5 0 0 0,-1-3-14 0 0,-5-4-9 0 0,0-19-115 0 0,-1 1 0 0 0,1 0 1 0 0,0 0-1 0 0,1-1 0 0 0,0 1 0 0 0,0-1-32 0 0,2 11 53 0 0,1 2 13 0 0,8 28 67 0 0,4-16-124 0 0,-10-20-10 0 0,14 21-6 0 0,-19-30-3 0 0,0 0 0 0 0,0 0 0 0 0,0-1 0 0 0,0 1 0 0 0,0 0 0 0 0,1-1 0 0 0,1 2 10 0 0,0-1 47 0 0,0 0-36 0 0,0 0-40 0 0,0 0-43 0 0,0-1-46 0 0,0 1-49 0 0,0-1-51 0 0,-1 0-55 0 0,1 0-57 0 0,-1 0-61 0 0,1 0-64 0 0,0 0-66 0 0,-1 0-69 0 0,1-1-73 0 0,0 0-75 0 0,-1 0-78 0 0,6 0-1419 0 0,1 0-1272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32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283 50 6592 0 0,'0'0'149'0'0,"0"0"23"0"0,0 0 11 0 0,0-3-30 0 0,0 2-151 0 0,0 1 0 0 0,0-1 0 0 0,0 0 0 0 0,0 0 0 0 0,0 1 0 0 0,0-1 0 0 0,0 0 0 0 0,0 1 1 0 0,0-1-1 0 0,-1 0 0 0 0,1 1 0 0 0,0-1 0 0 0,0 1 0 0 0,-1-1 0 0 0,1 0-2 0 0,-4-2-4 0 0,1 2 35 0 0,-2-3 125 0 0,4 1-28 0 0,1-1 34 0 0,0 4-153 0 0,0-1 0 0 0,0 1 0 0 0,0 0 0 0 0,0 0 0 0 0,0 0 0 0 0,0 0 0 0 0,0 0 0 0 0,0 0 0 0 0,0 0 0 0 0,0 0 0 0 0,0 0 0 0 0,0 0 0 0 0,0-1 0 0 0,0 1 0 0 0,0 0 0 0 0,0 0 0 0 0,0 0 0 0 0,0 0 0 0 0,0 0 0 0 0,0 0 0 0 0,0 0 0 0 0,0 0 0 0 0,0 0 0 0 0,0 0 0 0 0,-1 0 0 0 0,1-1 0 0 0,0 1 0 0 0,0 0 0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0-9 0 0,-3 0 144 0 0,-1-1 49 0 0,-6-4 569 0 0,7 3-489 0 0,1 1-171 0 0,0-1-34 0 0,1 1-40 0 0,0 0-48 0 0,-1-1 289 0 0,0 1-72 0 0,0 0-60 0 0,0 1-49 0 0,0 0-28 0 0,-3 1 5 0 0,4-1 1 0 0,1 0 4 0 0,-10 0 481 0 0,1 0-105 0 0,1 0-87 0 0,0 0-71 0 0,-6 0 102 0 0,-8 0 110 0 0,11 0-250 0 0,10 0-220 0 0,-1 1 0 0 0,0-1 1 0 0,0 0-1 0 0,0 1 1 0 0,0-1-1 0 0,0 1 1 0 0,1 0-1 0 0,-1 0 0 0 0,0-1 1 0 0,1 1-1 0 0,-1 0 1 0 0,1 0-1 0 0,-1 1 1 0 0,1-1-1 0 0,-1 0 0 0 0,1 0 1 0 0,0 1-1 0 0,-1 0-30 0 0,-5 4 123 0 0,-2 0-33 0 0,4-3-52 0 0,4-3-28 0 0,1 0-1 0 0,-1 0 1 0 0,1 0 0 0 0,-1 1-1 0 0,0-1 1 0 0,1 1-1 0 0,-1-1 1 0 0,1 0-1 0 0,-1 1 1 0 0,1-1 0 0 0,-1 1-1 0 0,1-1 1 0 0,-1 1-1 0 0,1-1 1 0 0,-1 1-1 0 0,1-1 1 0 0,0 1 0 0 0,-1 0-1 0 0,1-1 1 0 0,0 1-1 0 0,-1 0 1 0 0,1 0-10 0 0,-2 4 39 0 0,-25 26 249 0 0,20-14-138 0 0,-2 7-26 0 0,-6 14 42 0 0,14-35-150 0 0,0 0 0 0 0,0 0 0 0 0,1-1 0 0 0,-1 1 0 0 0,1 0 0 0 0,0 0 1 0 0,0 0-1 0 0,0 0 0 0 0,0 0 0 0 0,0 0 0 0 0,1 1-16 0 0,-1 5 47 0 0,-2 9 66 0 0,-4 0-23 0 0,1-7-37 0 0,5-10-46 0 0,-1 0 1 0 0,1 0 0 0 0,0 1 0 0 0,0-1 0 0 0,-1 0 0 0 0,1 0 0 0 0,0 0 0 0 0,0 1 0 0 0,0-1-1 0 0,0 0 1 0 0,1 0 0 0 0,-1 0 0 0 0,0 1-8 0 0,6 10 26 0 0,-5-11-26 0 0,0 1 0 0 0,0-1 0 0 0,0 0 0 0 0,0 1 0 0 0,-1-1 0 0 0,1 1 0 0 0,-1-1 0 0 0,1 1 0 0 0,-1-1 0 0 0,1 1 0 0 0,-1-1 0 0 0,0 1 0 0 0,0 0 0 0 0,3 14 0 0 0,10-1 0 0 0,3-1 0 0 0,-13-13 1 0 0,0-1 1 0 0,0 1 0 0 0,0 0 0 0 0,0-1 0 0 0,1 1 0 0 0,-1-1 0 0 0,0 0 0 0 0,0 0 0 0 0,1-1 0 0 0,-1 1-2 0 0,9-1 45 0 0,-10 1-37 0 0,0 0 0 0 0,0 0 1 0 0,0-1-1 0 0,0 1 1 0 0,0-1-1 0 0,-1 1 1 0 0,1-1-1 0 0,0 0 1 0 0,0 0-1 0 0,0 1 1 0 0,-1-1-1 0 0,1-1 1 0 0,0 1-1 0 0,0 0-8 0 0,22-23 97 0 0,-20 18-69 0 0,1 1 0 0 0,1 0 0 0 0,-1 0 1 0 0,5-3-29 0 0,1 2 26 0 0,-8 4-21 0 0,0 0 0 0 0,0 1-1 0 0,0-1 1 0 0,0-1-1 0 0,0 1 1 0 0,0 0-1 0 0,0-1 1 0 0,-1 1 0 0 0,1-1-1 0 0,-1 0 1 0 0,0 0-5 0 0,5-6 21 0 0,-3 4-10 0 0,0-1 1 0 0,-1 1 0 0 0,0-1 0 0 0,0 0 0 0 0,2-4-12 0 0,-2-3 26 0 0,-2 10-23 0 0,-1 1 0 0 0,1 0 0 0 0,-1-1 0 0 0,1 1-1 0 0,0 0 1 0 0,0 0 0 0 0,0 0 0 0 0,0 0 0 0 0,0 0 0 0 0,0 0 0 0 0,1 0 0 0 0,-1 0 0 0 0,1 0 0 0 0,0 0-4 0 0,10-14 0 0 0,1-11 41 0 0,-4 7-4 0 0,-3 12-13 0 0,-1-1-3 0 0,-3-21 44 0 0,-2 16-68 0 0,0 22-102 0 0,-1 3 71 0 0,1-8 36 0 0,0-1-1 0 0,0 1 0 0 0,0-1 1 0 0,0 1-1 0 0,1-1 0 0 0,-1 1 1 0 0,1-1-1 0 0,-1 1 0 0 0,2 0 0 0 0,2 5 0 0 0,-3-7 0 0 0,0 1 0 0 0,0-1 0 0 0,0 1 0 0 0,0-1 0 0 0,0 1 0 0 0,-1-1 0 0 0,1 1 0 0 0,-1-1 0 0 0,1 1 0 0 0,-1 0 0 0 0,0-1 0 0 0,1 1 0 0 0,-1 0 0 0 0,0-1 0 0 0,0 2 0 0 0,0 2 0 0 0,1 0 0 0 0,-1 0 0 0 0,1-1 0 0 0,1 1 0 0 0,0 2 0 0 0,0 0 0 0 0,0-1 0 0 0,0 1 0 0 0,-1 0 0 0 0,0-1 0 0 0,1 4 1 0 0,-2-7-1 0 0,0 0 0 0 0,0 1 0 0 0,0-1 0 0 0,1 0 0 0 0,0 0 1 0 0,-1 1-1 0 0,1-1 0 0 0,1 0 0 0 0,0 3 0 0 0,4 9 11 0 0,-1 14 47 0 0,1-14-16 0 0,-5-11-36 0 0,0-1-1 0 0,0 0 1 0 0,0 0-1 0 0,0 1 0 0 0,0-1 1 0 0,-1 1-1 0 0,1-1 0 0 0,-1 2-5 0 0,0-3 10 0 0,0 0-1 0 0,0 0 1 0 0,0-1-1 0 0,1 1 1 0 0,-1 0-1 0 0,1 0 0 0 0,-1-1 1 0 0,1 1-1 0 0,-1 0 1 0 0,1 0-1 0 0,0-1 1 0 0,0 1-1 0 0,0-1 0 0 0,0 1 1 0 0,0-1-1 0 0,0 1 1 0 0,0-1-1 0 0,1 0 1 0 0,-1 1-1 0 0,1-1-9 0 0,11 15 79 0 0,-8-6-25 0 0,-4-7-45 0 0,0-1-1 0 0,0 0 1 0 0,0 1 0 0 0,0-1 0 0 0,1 0 0 0 0,-1 0 0 0 0,1 0 0 0 0,-1 0 0 0 0,1 0-9 0 0,0-1 5 0 0,0 1 0 0 0,-1 0 0 0 0,1 0 0 0 0,-1 0 1 0 0,1 0-1 0 0,-1 1 0 0 0,0-1 0 0 0,0 0 0 0 0,0 1-5 0 0,4 7 55 0 0,8 6 4 0 0,0-3-38 0 0,-10-10-4 0 0,-3-3-139 0 0,2 0-66 0 0,0 0 133 0 0,0 0-14 0 0,-1 0-25 0 0,1 0-46 0 0,-1 0-19 0 0,0 0-46 0 0,0 0-53 0 0,0 0-58 0 0,0 0-64 0 0,-1 0-58 0 0,1 0-53 0 0,-1 0-46 0 0,0 0-158 0 0,0 0-46 0 0,0 0-191 0 0,0 0-515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33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7744 0 0,'0'0'174'0'0,"0"0"29"0"0,0 0 12 0 0,3 2-35 0 0,7 12-144 0 0,-7 1-36 0 0,-1-3 48 0 0,2-3 104 0 0,0-3-2 0 0,-1 1 46 0 0,2 20 395 0 0,2-14-193 0 0,-3-4-28 0 0,-2 3 69 0 0,-1-4-190 0 0,0-2-59 0 0,1 2-22 0 0,2 2 8 0 0,1 5 79 0 0,1 14 243 0 0,4-8 4 0 0,-5 8 29 0 0,6 3 12 0 0,-6-3 1 0 0,1-14-172 0 0,-2-2-92 0 0,-1 6 41 0 0,-3-4-38 0 0,1-4-79 0 0,-1-8-139 0 0,0 0 0 0 0,1 0 1 0 0,-1 0-1 0 0,1 0 0 0 0,0 0 1 0 0,0 0-1 0 0,1 2-65 0 0,4 9 272 0 0,-2-3-46 0 0,-3 6-29 0 0,0-1-27 0 0,5-2 10 0 0,-5-13-153 0 0,0 0 0 0 0,0 1-1 0 0,-1-1 1 0 0,1 1 0 0 0,0-1-1 0 0,-1 1 1 0 0,1-1 0 0 0,-1 1-1 0 0,0-1 1 0 0,1 1 0 0 0,-1-1-1 0 0,0 1 1 0 0,0 0-27 0 0,0-1 28 0 0,0 1 0 0 0,0 0 1 0 0,1 0-1 0 0,-1-1 0 0 0,0 1 0 0 0,1 0 0 0 0,0-1 1 0 0,-1 1-1 0 0,1-1 0 0 0,0 1 0 0 0,0 0 1 0 0,0-1-1 0 0,0 0 0 0 0,0 1-28 0 0,1 1 36 0 0,0 1-33 0 0,0 2 4 0 0,-2-5-45 0 0,0 1-35 0 0,1-1-20 0 0,-1 0-36 0 0,0 0-40 0 0,0 0-45 0 0,0 0-49 0 0,0 0-46 0 0,0-1-42 0 0,0 0-38 0 0,0 1-258 0 0,0-1-63 0 0,0 0-50 0 0,0 0-36 0 0,0 0-1432 0 0,0 0-1273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33.7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0 8088 0 0,'0'0'182'0'0,"0"0"29"0"0,0 3 12 0 0,0-2-210 0 0,-1 1 1 0 0,1 0-1 0 0,0-1 1 0 0,-1 1-1 0 0,1-1 0 0 0,-1 1 1 0 0,1-1-1 0 0,-1 1 1 0 0,0-1-1 0 0,0 1 1 0 0,1-1-1 0 0,-1 0-13 0 0,-1 1 5 0 0,1 0 1 0 0,0 0-1 0 0,1-1 0 0 0,-1 1 0 0 0,0 0 0 0 0,0 0 1 0 0,1 0-1 0 0,-1 0 0 0 0,1 0 0 0 0,-1 0 1 0 0,1 0-1 0 0,0 0-5 0 0,0 15 26 0 0,-1-1 45 0 0,0 7 90 0 0,1-12-53 0 0,0 1-1 0 0,1-1 1 0 0,1 0 0 0 0,0 2-108 0 0,2 5 154 0 0,2 9 85 0 0,-3 6 81 0 0,-2-8-123 0 0,10 40 335 0 0,-5-31-287 0 0,-2-10-85 0 0,12 49 496 0 0,-7-46-424 0 0,1-2 22 0 0,-4-9 1 0 0,-1 1 0 0 0,2 8-255 0 0,-1 7 281 0 0,-1-10-137 0 0,1 2 46 0 0,13 53 476 0 0,-13-52-471 0 0,0-2-45 0 0,-4-3-10 0 0,-2-7-26 0 0,4 4 66 0 0,-3-13-40 0 0,0-1-87 0 0,0 0-46 0 0,3 9-117 0 0,-3-6 99 0 0,0-3 42 0 0,0 1 39 0 0,0-1 25 0 0,-1 0 38 0 0,1 0 45 0 0,-1 0 49 0 0,0-1 54 0 0,1 1 60 0 0,-1 0 66 0 0,0 0 70 0 0,1-14-295 0 0,1-1-63 0 0,1-2-34 0 0,3-3-15 0 0,-5 13-55 0 0,3-13 73 0 0,-4 4-34 0 0,1-7-4 0 0,4 2-44 0 0,1 0 0 0 0,1 0-1 0 0,4-7-5 0 0,2-6 0 0 0,-11 21 0 0 0,-2 8 0 0 0,1 0 0 0 0,-1 0 0 0 0,1 0 0 0 0,-1 0 0 0 0,1 0 0 0 0,0 0 0 0 0,0 0 0 0 0,0-1 0 0 0,20-18-12 0 0,-14 3-22 0 0,-6 15 31 0 0,0 1 0 0 0,-1 0 0 0 0,1 0 0 0 0,0 0 0 0 0,0-1 0 0 0,0 1 0 0 0,0 0 0 0 0,0 0 0 0 0,1 1 0 0 0,-1-1 0 0 0,1 0 0 0 0,-1 0 3 0 0,18-14-43 0 0,10 1 20 0 0,-23 12 10 0 0,0 0-1 0 0,0 1 0 0 0,1 0 0 0 0,-1 0 0 0 0,1 1 0 0 0,0 0 0 0 0,-1 0 1 0 0,7 0 13 0 0,17 1-3 0 0,-19 1 203 0 0,2 6 158 0 0,-5-2-132 0 0,2 0 101 0 0,1 0 21 0 0,-1 3-112 0 0,3 5-115 0 0,-1-3-96 0 0,-9-7-26 0 0,0 0 0 0 0,0 0 1 0 0,0 1-1 0 0,0-1 1 0 0,-1 1-1 0 0,1 1 1 0 0,0 1-3 0 0,0 0-47 0 0,3 5-158 0 0,-2-3-33 0 0,-1 1-63 0 0,-2 14-505 0 0,-1-15 596 0 0,-1-1 46 0 0,1 2 45 0 0,0-5 104 0 0,-1-1 33 0 0,2 4-14 0 0,-1-4 1 0 0,0-1-1 0 0,0 0 1 0 0,0 0-1 0 0,0 0 1 0 0,0 0-1 0 0,-1 0 1 0 0,1 1-1 0 0,-1-1 1 0 0,1 0-1 0 0,-1 1-1 0 0,-2 4 30 0 0,1-4-11 0 0,1 1 0 0 0,-1-1-1 0 0,0 1 1 0 0,0-1-1 0 0,0 1 1 0 0,0-1 0 0 0,-1 0-1 0 0,1 0 1 0 0,-1 0-1 0 0,-2 2-18 0 0,-5-1 44 0 0,7-3-36 0 0,1 0 0 0 0,0 0 0 0 0,-1 1 1 0 0,1-1-1 0 0,0 0 0 0 0,0 1 0 0 0,0-1 1 0 0,0 1-1 0 0,0 0-8 0 0,-5 6 9 0 0,4-5 0 0 0,0 0 0 0 0,0 1 0 0 0,-1-1 0 0 0,1-1 1 0 0,-1 1-1 0 0,0 0-9 0 0,-37 13 66 0 0,3-1-58 0 0,35-14-4 0 0,0 0-1 0 0,0 0 0 0 0,0 0 0 0 0,0-1 0 0 0,1 0 0 0 0,-1 1 0 0 0,0-1 1 0 0,0 0-1 0 0,0 0 0 0 0,0-1 0 0 0,-1 1-3 0 0,-5-1 3 0 0,-12 1-143 0 0,-13 0-7 0 0,23 0 68 0 0,1 0-38 0 0,1 0-20 0 0,1 0-45 0 0,-1 0-53 0 0,1 0-62 0 0,6 0 105 0 0,1-1-28 0 0,0 1-66 0 0,0-1 97 0 0,1 0-35 0 0,-2 0-190 0 0,0-1-144 0 0,0 0-85 0 0,-1-1-448 0 0,1 1-103 0 0,0 0-792 0 0,1 1-1120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34.2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9152 0 0,'0'0'208'0'0,"0"0"33"0"0,0 0 14 0 0,0 2 22 0 0,2 7-18 0 0,-1-8-233 0 0,-1-1-1 0 0,1 0 1 0 0,-1 1-1 0 0,1-1 1 0 0,0 0-1 0 0,-1 0 1 0 0,1 1-1 0 0,-1-1 1 0 0,1 0-1 0 0,-1 0 1 0 0,1 0-1 0 0,0 0 1 0 0,-1 0-1 0 0,1 0 1 0 0,-1 0-1 0 0,1 0 1 0 0,0 0-26 0 0,1 0 54 0 0,0 0 1 0 0,-1 0 0 0 0,1 1 0 0 0,0-1 0 0 0,0 0 0 0 0,0 1 0 0 0,-1-1 0 0 0,1 1 0 0 0,1 0-55 0 0,13 12 404 0 0,2 3-107 0 0,8 2-24 0 0,-5 9-7 0 0,6-6 10 0 0,-2 9 81 0 0,-1 0-38 0 0,3-5-27 0 0,15 17 148 0 0,-18-12-191 0 0,-3 12 18 0 0,-4-17-88 0 0,-12-20-122 0 0,-1 1 0 0 0,0 0 0 0 0,0 1 0 0 0,0-1 0 0 0,-1 0 0 0 0,0 2-57 0 0,5 9 101 0 0,-1 0 68 0 0,-1 0 0 0 0,2 8-169 0 0,-2 0 157 0 0,1 9 15 0 0,-4-17-83 0 0,-1-5 24 0 0,-1-1 0 0 0,0 0 1 0 0,-1 7-114 0 0,-1 15 193 0 0,1-7-57 0 0,-1-20-85 0 0,1 1-1 0 0,-1-1 0 0 0,0 0 1 0 0,0 1-1 0 0,-1-1 0 0 0,0 1-50 0 0,-4 16 138 0 0,5 8 18 0 0,1-25-110 0 0,0 0 0 0 0,0 0 0 0 0,0 0 0 0 0,-1 0 0 0 0,0 0 0 0 0,-1 1-46 0 0,-8 14 211 0 0,4-1-71 0 0,6-15-108 0 0,-1-1 0 0 0,-1 1 0 0 0,1 0 1 0 0,-1-1-1 0 0,0 1 0 0 0,0-1 0 0 0,-1 2-32 0 0,-7 8 120 0 0,7-9-75 0 0,0 0 0 0 0,-1-1 0 0 0,2 1-1 0 0,-1 0 1 0 0,-1 4-45 0 0,3-5 43 0 0,-1 1 0 0 0,0-1-1 0 0,0 0 1 0 0,0 0 0 0 0,-3 3-43 0 0,-15 15 178 0 0,-3-6-36 0 0,-1-3-36 0 0,11-8-42 0 0,8 2-29 0 0,2-3-39 0 0,-8-2-48 0 0,10-2 238 0 0,-1 0-79 0 0,1 0-76 0 0,-1 0-74 0 0,0 0-74 0 0,0 0-72 0 0,0 0-69 0 0,0 0-69 0 0,0 0-66 0 0,0 0-66 0 0,0 0-63 0 0,0 0-62 0 0,0 0-60 0 0,0 0-58 0 0,1 0-58 0 0,-1 0-55 0 0,0 0-1493 0 0,2 0-1313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2:00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458 49 9440 0 0,'0'0'216'0'0,"-2"-2"32"0"0,-2-2-30 0 0,-1-1 21 0 0,-15-15-176 0 0,10 11-52 0 0,4 5 31 0 0,-11 0 278 0 0,-13 4 252 0 0,14 1-237 0 0,4-1-167 0 0,0 0-40 0 0,10 0-109 0 0,0 0 1 0 0,-1 0-1 0 0,1 0 0 0 0,0 0 0 0 0,0 1 0 0 0,0-1 0 0 0,0 1 0 0 0,-1 0 1 0 0,1 0-1 0 0,0-1 0 0 0,0 1 0 0 0,0 1-19 0 0,-9 7 146 0 0,-2 1 12 0 0,-7-3 24 0 0,1 0-23 0 0,5 0-18 0 0,-12 12 75 0 0,5 7-8 0 0,7-13-108 0 0,10-10-71 0 0,0 1 1 0 0,1-1-1 0 0,-1 1 1 0 0,1-1-1 0 0,0 1 1 0 0,0 0-1 0 0,0 0 1 0 0,-1 4-30 0 0,2-4 28 0 0,-1 1 1 0 0,0-1 0 0 0,1 0 0 0 0,-2 0 0 0 0,1-1 0 0 0,0 1 0 0 0,-1-1-1 0 0,-3 3-28 0 0,-7 7 86 0 0,7-4-20 0 0,0 0 0 0 0,0 0 0 0 0,1 0 0 0 0,0 1 0 0 0,0 0 0 0 0,-2 8-66 0 0,-1 3 148 0 0,2-6-58 0 0,2 12 16 0 0,-1-14-38 0 0,5-12-57 0 0,0 1 0 0 0,0-1 0 0 0,0 0 0 0 0,1 1 0 0 0,-1-1 0 0 0,1 1 0 0 0,-1-1 0 0 0,1 1 0 0 0,0 0 0 0 0,-1-1 0 0 0,1 1 0 0 0,0-1 1 0 0,0 1-12 0 0,0 2 37 0 0,0-2-18 0 0,0 1-1 0 0,0-1 1 0 0,0 0-1 0 0,0 0 0 0 0,0 0 1 0 0,0 0-1 0 0,1 0 1 0 0,-1 1-1 0 0,1-1 1 0 0,-1 0-1 0 0,1 0 1 0 0,0 0-1 0 0,0 0 1 0 0,0 0-19 0 0,4 4 89 0 0,2 2 35 0 0,-1-2-62 0 0,-4-4-24 0 0,1 1-1 0 0,0 0 0 0 0,0 0 1 0 0,0-1-1 0 0,3 3-37 0 0,-4-5 16 0 0,-1 1 0 0 0,0 0-1 0 0,1-1 1 0 0,0 1 0 0 0,-1-1 0 0 0,1 1-1 0 0,-1-1 1 0 0,1 0 0 0 0,-1 1 0 0 0,1-1 0 0 0,0 0-16 0 0,0 0 16 0 0,-1 0 1 0 0,1 0-1 0 0,0 0 1 0 0,-1 1 0 0 0,1-1-1 0 0,-1 0 1 0 0,1 1 0 0 0,-1 0-1 0 0,1-1 1 0 0,-1 1-1 0 0,1 0 1 0 0,-1 0 0 0 0,2 0-17 0 0,10 6 131 0 0,1-5-15 0 0,10-2 18 0 0,29 1 149 0 0,-25-5-148 0 0,-7-7-23 0 0,8 6-18 0 0,24-13-23 0 0,-30 10-60 0 0,-4 2-2 0 0,-17 6-5 0 0,0-1 1 0 0,0 1-1 0 0,0-1 0 0 0,1 0 1 0 0,-1 0-1 0 0,0 0 0 0 0,0 0 0 0 0,0 0 1 0 0,-1 0-1 0 0,1 0 0 0 0,0-1 0 0 0,0 0-4 0 0,9-13 23 0 0,-2 7-4 0 0,-7 7-16 0 0,0-1 0 0 0,0 0 0 0 0,-1 1 0 0 0,1-1 0 0 0,0 0 1 0 0,0 0-1 0 0,-1 0 0 0 0,0 0 0 0 0,1 0 0 0 0,-1-1 0 0 0,1 0-3 0 0,9-10 0 0 0,-10 11 0 0 0,1 1 0 0 0,0-1 0 0 0,-1 0 0 0 0,1 0 0 0 0,-1 0 0 0 0,1 0 0 0 0,-1 0 0 0 0,0 0 0 0 0,1-2 0 0 0,3-22 0 0 0,6 5 0 0 0,-6-6 0 0 0,1 15 0 0 0,-5 10 0 0 0,0 1 0 0 0,0-1 0 0 0,-1 1 0 0 0,1-1 0 0 0,0 1 0 0 0,-1-1 0 0 0,1 1 0 0 0,-1-1 0 0 0,0 0 0 0 0,1 1 0 0 0,-1-1 0 0 0,0 0 0 0 0,0 0 0 0 0,0 1 0 0 0,-1-8 0 0 0,1 6 0 0 0,0 0 0 0 0,-1 0 0 0 0,1 0 0 0 0,0 0 0 0 0,1 0 0 0 0,-1 0 0 0 0,0 0 0 0 0,1 0 0 0 0,0 0 0 0 0,-1 0 0 0 0,2 0 0 0 0,2-5 0 0 0,-2 6 0 0 0,-2 1 0 0 0,1 0 0 0 0,0-1 0 0 0,0 1 0 0 0,0-1 0 0 0,-1 1 0 0 0,1-1 0 0 0,-1 0 0 0 0,1 1 0 0 0,-1-1 0 0 0,0 1 0 0 0,1-1 0 0 0,-1 0 0 0 0,0 0 0 0 0,0-2 3 0 0,0 0-33 0 0,1 1-170 0 0,-1 5 84 0 0,-1 1 76 0 0,0 0 43 0 0,-1 0 44 0 0,-8 20-104 0 0,9-16 55 0 0,0 0 0 0 0,0-1 0 0 0,1 1 0 0 0,0 0 0 0 0,0 2 2 0 0,-1 0 0 0 0,1-6 0 0 0,0 0 0 0 0,-1 0 0 0 0,1 0 0 0 0,0 0 0 0 0,1 0 0 0 0,-1-1 0 0 0,0 1 0 0 0,1 0 0 0 0,0 0 0 0 0,-1 0 0 0 0,2 1 0 0 0,0 0 0 0 0,0 0 0 0 0,0 0 0 0 0,-1 1 0 0 0,1-1 0 0 0,-1 0 0 0 0,0 1 0 0 0,0 0 0 0 0,0-1 0 0 0,-1 1 0 0 0,0-1 0 0 0,0 1 0 0 0,0 0 0 0 0,0 0 0 0 0,-1 7 0 0 0,1 10 15 0 0,3-9 37 0 0,2-5-16 0 0,-4-6-27 0 0,0-1 0 0 0,0 0-1 0 0,0 1 1 0 0,0-1 0 0 0,-1 1-1 0 0,1-1 1 0 0,0 1 0 0 0,-1 0-1 0 0,1-1 1 0 0,-1 1 0 0 0,0-1-1 0 0,0 1 1 0 0,0 0-1 0 0,1 0-8 0 0,-1 12 63 0 0,0 9 117 0 0,0-16-127 0 0,2-1 7 0 0,9 4-34 0 0,-9-7 40 0 0,-2-3-15 0 0,0 2-123 0 0,0-1-9 0 0,0-1 41 0 0,1 1 39 0 0,-1 0 45 0 0,0 1 62 0 0,0-1-75 0 0,0 0-67 0 0,0 1-81 0 0,0-1-61 0 0,0 0-88 0 0,0 0-103 0 0,-1 1-117 0 0,1-2 97 0 0,0 0-61 0 0,0 0-56 0 0,0 0-47 0 0,0 0-164 0 0,0 0-48 0 0,0 0-199 0 0,0 0-533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34.6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 11312 0 0,'0'0'332'0'0,"0"0"-4"0"0,1 0-245 0 0,1 0-48 0 0,2 0-27 0 0,1-2 99 0 0,7-4 440 0 0,-8 3-413 0 0,0 1-91 0 0,9-1 405 0 0,-10 3 5 0 0,-1 0-5 0 0,24 0 434 0 0,-20-2-484 0 0,2-5-292 0 0,7 2 154 0 0,-4 4-118 0 0,-2 1-80 0 0,-2 0-40 0 0,1 0-37 0 0,-3 0-7 0 0,4 2-51 0 0,4 5-161 0 0,-9-3 158 0 0,-1-2-200 0 0,-3-2 144 0 0,0 0-44 0 0,0 0-68 0 0,0 0 78 0 0,0 0-34 0 0,0 0-37 0 0,0 0-35 0 0,0 0-364 0 0,0 0 90 0 0,0 0-48 0 0,0 0-696 0 0,0 0-547 0 0,0 0-1039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34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9848 0 0,'0'0'222'0'0,"0"0"30"0"0,0 0 19 0 0,0 0-91 0 0,0 0-20 0 0,0 0 52 0 0,0 0 176 0 0,0 0 328 0 0,0 0 20 0 0,0 0-24 0 0,0 0-128 0 0,0 2-59 0 0,0 0-510 0 0,1 0 101 0 0,-1-1 88 0 0,0 1 73 0 0,1 0 52 0 0,-1-1 43 0 0,3 6 1554 0 0,-1-5-1411 0 0,-1 0-103 0 0,0-1-254 0 0,0 0-42 0 0,0-1-47 0 0,0 1-53 0 0,0 0-57 0 0,0-1-62 0 0,0 1-68 0 0,0 0-72 0 0,5 1 364 0 0,-1-1 63 0 0,13-4 566 0 0,-12-1-502 0 0,-3 3-170 0 0,0-1-45 0 0,-1 0-51 0 0,0 0-62 0 0,2-1 153 0 0,0 2-38 0 0,3 2-11 0 0,-6 0-14 0 0,4-1 44 0 0,0-1-131 0 0,-1 1 36 0 0,3 0 42 0 0,-2 0 65 0 0,3 0 144 0 0,-6 0-175 0 0,0 0-75 0 0,0 0-107 0 0,-1 0 24 0 0,0 0-39 0 0,0 0-119 0 0,1 0-84 0 0,0 0-94 0 0,1 1-101 0 0,-3-1 116 0 0,0 0-69 0 0,0 0-60 0 0,0 0-54 0 0,0 0-184 0 0,0 0-53 0 0,0 0-223 0 0,0 0-600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36.7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310 63 6648 0 0,'0'0'149'0'0,"0"0"23"0"0,0 0 12 0 0,0 0-60 0 0,0 0-13 0 0,0 0 37 0 0,-2 0 125 0 0,-2 0-142 0 0,1-1 56 0 0,-7-3 572 0 0,6 1-480 0 0,3 2-172 0 0,-1 0-35 0 0,1-1-39 0 0,0 1-48 0 0,-1 0 205 0 0,1-1-33 0 0,0 0 71 0 0,0-1-74 0 0,1 0-72 0 0,1 0-26 0 0,-3 1 67 0 0,0 1-3 0 0,-1 1-61 0 0,1 1 25 0 0,-1-2 65 0 0,1 0 68 0 0,-1-2 112 0 0,-8-7 70 0 0,8 7-30 0 0,1 0-7 0 0,1 2-314 0 0,-2-1 42 0 0,-5-4 62 0 0,2 4 7 0 0,0 1 38 0 0,-2 0 99 0 0,5 1-203 0 0,-2 0 46 0 0,-28 0 690 0 0,23 0-665 0 0,5 0-123 0 0,1 0-35 0 0,-12 3 88 0 0,8 2-53 0 0,7-4-36 0 0,-1 0-1 0 0,1 0 0 0 0,-1-1 1 0 0,1 1-1 0 0,-1 0 0 0 0,1 0 1 0 0,-1-1-1 0 0,1 1 1 0 0,-1-1-1 0 0,0 0 0 0 0,1 1 1 0 0,-1-1-1 0 0,0 0 0 0 0,0 0-4 0 0,2 0 2 0 0,-1 0-1 0 0,1 0 0 0 0,-1 0 1 0 0,1 0-1 0 0,-1 0 1 0 0,1 0-1 0 0,-1 0 0 0 0,1 0 1 0 0,-1 0-1 0 0,1 0 1 0 0,-1 0-1 0 0,1 0 0 0 0,0 0 1 0 0,-1 0-1 0 0,1 0 1 0 0,-1 1-1 0 0,1-1 0 0 0,-1 0 1 0 0,1 0-1 0 0,-1 1 0 0 0,1-1 1 0 0,0 0-1 0 0,-1 1 1 0 0,1-1-1 0 0,0 0 0 0 0,-1 1 1 0 0,1-1-1 0 0,0 1 1 0 0,-1-1-1 0 0,1 0 0 0 0,0 1 1 0 0,-1 0-2 0 0,-3 5 9 0 0,2-4-9 0 0,0-1 0 0 0,0 1 0 0 0,-1-1 0 0 0,1 0 0 0 0,0 0 0 0 0,-1 0 0 0 0,1 0 0 0 0,-1 0 0 0 0,0-1 0 0 0,1 1 0 0 0,0 0 0 0 0,-1 0 0 0 0,1 0 0 0 0,0 1 0 0 0,-1-1 0 0 0,1 0 0 0 0,0 1 0 0 0,-3 9 0 0 0,-6-6 0 0 0,6 8 0 0 0,-8 3 0 0 0,2-3 0 0 0,19-8 0 0 0,-7-4 0 0 0,-1 0 0 0 0,0 0 0 0 0,1-1 0 0 0,-1 1 0 0 0,0 0 0 0 0,0 0 0 0 0,1 0 0 0 0,-1 0 0 0 0,0-1 0 0 0,0 1 0 0 0,0 0 0 0 0,0 0 0 0 0,0 0 0 0 0,0 1 0 0 0,0-1-2 0 0,0-1 1 0 0,0 1 0 0 0,0 0 0 0 0,0 0 0 0 0,1 0 0 0 0,-1 0-1 0 0,0 0 1 0 0,1 0 0 0 0,-1 0 0 0 0,1 0 0 0 0,-1 0 0 0 0,1 0-1 0 0,-1-1 1 0 0,1 1 0 0 0,0 0 0 0 0,-1 0 0 0 0,1-1 0 0 0,0 1 0 0 0,0-1-1 0 0,-1 1 1 0 0,1 0 0 0 0,0-1 0 0 0,0 1 0 0 0,0-1 0 0 0,0 0-1 0 0,0 1 1 0 0,0-1 1 0 0,14 11-28 0 0,-6-2 22 0 0,10 9-3 0 0,-10-14 10 0 0,4-1 1 0 0,-3 0-2 0 0,25 10 0 0 0,-17-2 0 0 0,-5-8 0 0 0,-9-2 0 0 0,0 0 0 0 0,0 0 0 0 0,0 1 0 0 0,0 0 0 0 0,0-1 0 0 0,-1 1 0 0 0,1 0 0 0 0,0 1 0 0 0,1 0 0 0 0,1 0 0 0 0,0-1 0 0 0,0 0 0 0 0,0 0 0 0 0,0 0 0 0 0,6 0 0 0 0,-7-1 0 0 0,1 1 0 0 0,-1-1 0 0 0,1 1 0 0 0,-1 0 0 0 0,0 1 0 0 0,5 2 0 0 0,25 16 0 0 0,0-1 0 0 0,6 0 0 0 0,-39-18 0 0 0,5 1 0 0 0,-1 0 0 0 0,0 1 0 0 0,0-1 0 0 0,0 1 0 0 0,0 1 0 0 0,4 4 0 0 0,6 4 16 0 0,-9-10 11 0 0,-6-2-23 0 0,-1-1 0 0 0,1 0 0 0 0,0 1 1 0 0,-1-1-1 0 0,1 0 0 0 0,0 1 0 0 0,-1-1 0 0 0,1 1 0 0 0,-1-1 1 0 0,1 1-1 0 0,-1-1 0 0 0,1 1 0 0 0,-1-1 0 0 0,0 1 0 0 0,1 0 1 0 0,-1-1-1 0 0,0 1 0 0 0,1 0 0 0 0,-1-1 0 0 0,0 1 0 0 0,0 0 1 0 0,1-1-1 0 0,-1 1 0 0 0,0 0 0 0 0,0 0 0 0 0,0-1 0 0 0,0 1-4 0 0,1 1 5 0 0,9 22 69 0 0,-6-12 87 0 0,-3-2-48 0 0,-2-8-93 0 0,1 1-1 0 0,-1-1 1 0 0,0 0-1 0 0,0 0 0 0 0,0 0 1 0 0,0 0-1 0 0,0 0 1 0 0,0 0-1 0 0,0 0 0 0 0,-1 0-19 0 0,-2 6 84 0 0,-9 17 257 0 0,10-19-260 0 0,2-4-55 0 0,-2 5 79 0 0,0-2-35 0 0,2-4-58 0 0,0 0 0 0 0,0 0 0 0 0,1 0 0 0 0,-1 0 0 0 0,0-1 0 0 0,0 1-1 0 0,0 0 1 0 0,0 0 0 0 0,0-1 0 0 0,0 1 0 0 0,0 0 0 0 0,-1-1-12 0 0,-8 5 105 0 0,0 0 9 0 0,-3 0-54 0 0,-3 1 3 0 0,3-1 10 0 0,1 1-12 0 0,8-5-55 0 0,1 1 0 0 0,0-1 1 0 0,-1 0-1 0 0,1-1 1 0 0,-1 1-1 0 0,1-1 0 0 0,-1 1 1 0 0,1-1-7 0 0,-17 0 58 0 0,18 0-53 0 0,-1 0 0 0 0,1 1 0 0 0,-1-1 0 0 0,0 0 0 0 0,1 1 0 0 0,-1-1 0 0 0,1 1 1 0 0,0 0-1 0 0,-1 0 0 0 0,1 0 0 0 0,-2 1-5 0 0,1-1 3 0 0,1 1 1 0 0,0-1-1 0 0,-1 0 1 0 0,1-1-1 0 0,0 1 1 0 0,-1 0-1 0 0,1-1 1 0 0,-1 1-1 0 0,0-1 1 0 0,1 0-1 0 0,-3 0-3 0 0,1 0 0 0 0,-1 1 0 0 0,0-1 0 0 0,1-1 0 0 0,-1 1 0 0 0,0-1 0 0 0,1 0 0 0 0,-1 0 0 0 0,1 0 0 0 0,-1 0 0 0 0,1-1 0 0 0,0 0 0 0 0,0 0 0 0 0,-1 0 0 0 0,3 1 0 0 0,0 1 0 0 0,0-1 0 0 0,0 1 0 0 0,0-1 0 0 0,-1 1 0 0 0,1 0 0 0 0,0 0 0 0 0,0 0 0 0 0,0 0 0 0 0,-1 0 0 0 0,-4 0 0 0 0,-9-2 0 0 0,15 1-1 0 0,-1 0 0 0 0,1 0 0 0 0,0 1 0 0 0,0-1 0 0 0,0 0 0 0 0,0 0 0 0 0,0 0 0 0 0,0 0 0 0 0,0 0 0 0 0,0 0 0 0 0,1-1 0 0 0,-1 0 1 0 0,-5-11-48 0 0,0 9 15 0 0,3 2-29 0 0,1 0-33 0 0,1-2-37 0 0,0-2-36 0 0,2 0-24 0 0,3-1-137 0 0,-2 6 140 0 0,-1 0 30 0 0,1 0-42 0 0,0 0-51 0 0,-1 0-58 0 0,0-1-56 0 0,0 1-64 0 0,0-1-57 0 0,-1 0-47 0 0,1-1-378 0 0,1-1-67 0 0,2-2-899 0 0,5-3-1057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37.4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332 32 7800 0 0,'0'0'174'0'0,"0"0"29"0"0,0 0 13 0 0,0 0 33 0 0,-3-2 114 0 0,-7-9 48 0 0,7 9 6 0 0,0 2-1 0 0,0-1-308 0 0,0 1 35 0 0,-8-5 409 0 0,7 2-357 0 0,0 1-78 0 0,1-1-105 0 0,-3 1 168 0 0,-16 1 494 0 0,13 1-432 0 0,3 1-136 0 0,1-1-60 0 0,-6 1 154 0 0,-1 6 11 0 0,-1-1-20 0 0,2-4-25 0 0,-9-1 119 0 0,9 1-133 0 0,3 3-65 0 0,0 2-47 0 0,5-4-20 0 0,0-1-1 0 0,-1 1 1 0 0,1-1 0 0 0,0 0 0 0 0,0 0 0 0 0,-2 0-20 0 0,1 0 19 0 0,1 0 0 0 0,0 0-1 0 0,-1 0 1 0 0,1 0 0 0 0,0 1 0 0 0,-1 0-19 0 0,-7 8 63 0 0,5-6-17 0 0,1 0 0 0 0,0 1-1 0 0,0 0 1 0 0,0 0-46 0 0,2-2 30 0 0,1 0 1 0 0,0 0 0 0 0,0 1 0 0 0,0-1 0 0 0,0 2-31 0 0,-9 13 62 0 0,9-15-43 0 0,-1 0 0 0 0,0 0-1 0 0,1 1 1 0 0,0-1 0 0 0,-1 3-19 0 0,-2 19 72 0 0,-1-11-27 0 0,5-11-41 0 0,-1-1 0 0 0,1 0 1 0 0,0 1-1 0 0,0-1 1 0 0,1 1-1 0 0,-1-1 1 0 0,1 1-1 0 0,0-1 1 0 0,0 1-5 0 0,0 39 74 0 0,0-23-15 0 0,0-18-56 0 0,0 0 1 0 0,0-1-1 0 0,0 1 0 0 0,1 0 0 0 0,-1-1 1 0 0,0 1-1 0 0,1-1 0 0 0,0 1 0 0 0,-1 0 1 0 0,1-1-1 0 0,0 1 0 0 0,0-1 0 0 0,0 0 1 0 0,0 1-4 0 0,4 6 21 0 0,-2 3-7 0 0,-3-10-13 0 0,0-1 0 0 0,0 1 0 0 0,0-1 0 0 0,0 1 1 0 0,0-1-1 0 0,0 1 0 0 0,1 0 0 0 0,-1-1 0 0 0,0 1 0 0 0,0-1 0 0 0,0 1 0 0 0,1-1 0 0 0,-1 1 0 0 0,0-1 0 0 0,1 0 0 0 0,-1 1 0 0 0,0-1 0 0 0,1 1 1 0 0,-1-1-1 0 0,1 1-1 0 0,3 1 8 0 0,0 0 1 0 0,-1 0-1 0 0,2 0 1 0 0,-1-1-1 0 0,0 1 1 0 0,1-1-9 0 0,2 3 16 0 0,-5-3-13 0 0,-1 0 0 0 0,1 0 0 0 0,-1 0 0 0 0,1-1 0 0 0,0 1 1 0 0,0 0-1 0 0,-1-1 0 0 0,1 1 0 0 0,0-1 0 0 0,0 1 0 0 0,0-1 0 0 0,0 0 1 0 0,-1 0-1 0 0,1 0 0 0 0,0 0 0 0 0,0 0 0 0 0,0 0 0 0 0,0-1 1 0 0,1 1-4 0 0,5-5 32 0 0,-6 4-24 0 0,-1 0 1 0 0,0 0-1 0 0,1 0 1 0 0,-1 0-1 0 0,1 1 1 0 0,-1-1 0 0 0,1 0-1 0 0,0 1 1 0 0,-1 0-1 0 0,1-1 1 0 0,0 1-1 0 0,-1 0 1 0 0,1 0 0 0 0,0-1-9 0 0,2 1 13 0 0,-1 0 1 0 0,1-1-1 0 0,0 0 1 0 0,-1 0-1 0 0,1 0 1 0 0,-1 0-1 0 0,1 0 1 0 0,-1-1 0 0 0,1 1-1 0 0,0-2-13 0 0,33-21 104 0 0,-22 13-55 0 0,3-1 18 0 0,17-11-1 0 0,-29 18-62 0 0,0 0-1 0 0,0-1 1 0 0,0 1-1 0 0,-1-1 1 0 0,1-1-1 0 0,3-5-3 0 0,4-6 30 0 0,0 0 0 0 0,3 0-30 0 0,5-5 54 0 0,-19 22-54 0 0,-1 0 1 0 0,0 0-1 0 0,0 0 1 0 0,0-1 0 0 0,1 1-1 0 0,-1 0 1 0 0,0-1-1 0 0,-1 1 1 0 0,1-1 0 0 0,0 1-1 0 0,0-1 1 0 0,-1 1-1 0 0,1-1 1 0 0,0 0 0 0 0,-1 1-1 0 0,0-1 1 0 0,1 0-1 0 0,-1 1 1 0 0,0-1 0 0 0,0 0-1 0 0,0-1 0 0 0,0 1 0 0 0,0-1 0 0 0,1 1 0 0 0,-1-1 0 0 0,0 1 0 0 0,1-1 0 0 0,0 1 0 0 0,0-1 0 0 0,0 1 0 0 0,0-1 0 0 0,1-1 0 0 0,-1 2 0 0 0,0 0 0 0 0,0-1 0 0 0,0 1 0 0 0,0 0 0 0 0,0-1 0 0 0,-1 1 0 0 0,1-1 0 0 0,-1 1 0 0 0,1-1 0 0 0,-1 0 0 0 0,0-1 0 0 0,0-7 2 0 0,0-10 49 0 0,0 10-38 0 0,0 4-58 0 0,0-6-48 0 0,2 15 122 0 0,9 11-4 0 0,-8 3 34 0 0,-2-5-52 0 0,5 2-46 0 0,-5-12 35 0 0,0 1 0 0 0,0-1 0 0 0,0 1 1 0 0,0 0-1 0 0,0-1 0 0 0,-1 1 0 0 0,1 0 0 0 0,-1-1 1 0 0,1 1-1 0 0,-1 0 0 0 0,0 0 0 0 0,0 0 1 0 0,0 0 3 0 0,0-1 0 0 0,0 1 0 0 0,1-1 0 0 0,-1 1 0 0 0,0-1 0 0 0,1 1 0 0 0,-1 0 0 0 0,1-1 0 0 0,-1 0 0 0 0,1 1 0 0 0,-1-1 0 0 0,1 1 0 0 0,0-1 0 0 0,0 0 0 0 0,5 13 18 0 0,-4 2 31 0 0,-2-2 4 0 0,4 0 33 0 0,-2-10-51 0 0,0-1-1 0 0,-1 1 1 0 0,1 0-1 0 0,-1 0 1 0 0,0-1-1 0 0,0 1 1 0 0,0 0-1 0 0,0 0 1 0 0,-1 0-1 0 0,1 3-34 0 0,0 11 171 0 0,6-2-54 0 0,-1 0 7 0 0,-4 2 58 0 0,-3-9-104 0 0,0 13 86 0 0,5-8 24 0 0,1-6-83 0 0,1 2 51 0 0,-4 4 58 0 0,-2-10-137 0 0,0-1 0 0 0,1 1 0 0 0,-1 0 0 0 0,1 0 0 0 0,-1-1 0 0 0,1 1 0 0 0,0 0-77 0 0,3 4 146 0 0,2-2-36 0 0,-4-3 66 0 0,-2-3-31 0 0,0 0-8 0 0,0 3-13 0 0,0 7-42 0 0,0-7 3 0 0,0-3-51 0 0,0 0-44 0 0,0 0-56 0 0,0 0-47 0 0,0 0-177 0 0,0 0 140 0 0,0 0 61 0 0,0 0-32 0 0,0 0-11 0 0,0 0-34 0 0,0 0-37 0 0,0 0-43 0 0,0 0-46 0 0,0 0-43 0 0,0 0-40 0 0,0 0-36 0 0,0 0-265 0 0,0 0-59 0 0,0 0-48 0 0,0 0-32 0 0,0 0-1460 0 0,0 0-1286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38.0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0 189 7312 0 0,'0'0'165'0'0,"0"0"22"0"0,0 0 9 0 0,0 0-61 0 0,0 0-13 0 0,0 0 38 0 0,0 0 132 0 0,0 0 245 0 0,0 0 21 0 0,0 0-1 0 0,3-2-12 0 0,7-9-7 0 0,-8 10-276 0 0,0 0-60 0 0,0 0-51 0 0,-1 1-44 0 0,1-1-25 0 0,0 1-36 0 0,3 1 14 0 0,-3-1-10 0 0,-1 1 48 0 0,11-1 267 0 0,-9 1-265 0 0,0-1-1 0 0,0 0 0 0 0,0 0 0 0 0,1 0 0 0 0,-1 0 1 0 0,0-1-1 0 0,0 1 0 0 0,0-1 0 0 0,1 0 1 0 0,-1 0-100 0 0,5-4 211 0 0,2-1 82 0 0,4 4 67 0 0,16 3 263 0 0,-5-1-177 0 0,-12 1-259 0 0,-1-2-33 0 0,4 0-14 0 0,-2-2-92 0 0,2-1 9 0 0,-10 2-14 0 0,0 0-1 0 0,1 0 0 0 0,-1 1 0 0 0,0 0 1 0 0,1 1-1 0 0,5-1-42 0 0,-6 1-98 0 0,0 0 42 0 0,6 0 43 0 0,1 0 94 0 0,17 0 224 0 0,-21 0-243 0 0,0 0-41 0 0,3 0-72 0 0,-1 0-107 0 0,-5 0 19 0 0,0 0-42 0 0,0 0-47 0 0,0 0-50 0 0,0 0-55 0 0,0 0-59 0 0,-1 0-63 0 0,1 0-67 0 0,-6 0 166 0 0,0 0-50 0 0,0 0-43 0 0,0 0-40 0 0,0 0-140 0 0,0 0-38 0 0,0 0-170 0 0,0 0-460 0 0</inkml:trace>
  <inkml:trace contextRef="#ctx0" brushRef="#br0" timeOffset="386.11">221 0 6968 0 0,'0'0'157'0'0,"0"0"23"0"0,0 0 11 0 0,0 0 39 0 0,0 0-90 0 0,0 0 114 0 0,0 0 211 0 0,0 0 14 0 0,0 0-17 0 0,0 0-72 0 0,0 0-34 0 0,0 0-4 0 0,0 0-3 0 0,0 0-12 0 0,0 0-7 0 0,0 0-2 0 0,0 0 4 0 0,0 0 17 0 0,0 0 10 0 0,0 0 1 0 0,0 3-30 0 0,0 1-238 0 0,-5 8 282 0 0,2-8-243 0 0,1-1-72 0 0,-1 0-80 0 0,1 0 164 0 0,0 1-62 0 0,3 5-16 0 0,-1-7-15 0 0,0 15 139 0 0,-1-13-134 0 0,1 0 1 0 0,-1 1-1 0 0,1-1 1 0 0,0 0-1 0 0,1 1 0 0 0,-1-1 1 0 0,1 0-1 0 0,0 1 1 0 0,1 3-56 0 0,4 5 118 0 0,-4-10-90 0 0,-1 0-1 0 0,0 0 0 0 0,0 0 0 0 0,-1 0 0 0 0,1 0 0 0 0,-1 0 0 0 0,1 2-27 0 0,-1 7 88 0 0,0 2 36 0 0,1-8-72 0 0,-1-1 1 0 0,1 0 0 0 0,0 1 0 0 0,1-1-1 0 0,1 4-52 0 0,-1-4 57 0 0,-1 1 0 0 0,1 0 0 0 0,-1 0 0 0 0,0-1 0 0 0,0 5-57 0 0,1 8 147 0 0,4-1-47 0 0,0-2-2 0 0,-4 1 40 0 0,-3-5-16 0 0,1-7-94 0 0,0-1 0 0 0,-1 0 0 0 0,1 0 0 0 0,0 0-1 0 0,1 1 1 0 0,-1-1 0 0 0,1 0 0 0 0,-1 0 0 0 0,1 0-1 0 0,0 1-27 0 0,4 4 62 0 0,0-1-37 0 0,-3-2 35 0 0,-1 1 46 0 0,0 2 73 0 0,-1-7-363 0 0,0-1 71 0 0,0 0 61 0 0,0 1 51 0 0,0 0 108 0 0,0 1 334 0 0,0-2-364 0 0,0 1-75 0 0,0-1-47 0 0,0 1-43 0 0,0-1-48 0 0,0 1-54 0 0,0-1-80 0 0,0 1-75 0 0,0-1-83 0 0,0 1-89 0 0,0 0-98 0 0,0 0-103 0 0,0-1-112 0 0,0 1-118 0 0,0-1-1200 0 0,0 0-1234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52.3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6624 0 0,'0'0'192'0'0,"0"0"49"0"0,0 2 80 0 0,0 6 105 0 0,-1 0-108 0 0,0 3-24 0 0,3 15 251 0 0,1-18-290 0 0,2 0-71 0 0,1 2 76 0 0,-4 3 41 0 0,-2 1-104 0 0,1-1-58 0 0,2 3-7 0 0,6 18 111 0 0,-5-17-63 0 0,-4 3-22 0 0,-1-7-72 0 0,0 22 129 0 0,0 9-4 0 0,6-13-5 0 0,-1-14-84 0 0,-2-11-58 0 0,0 1-1 0 0,0-1 1 0 0,-1 1 0 0 0,0 0 0 0 0,-1-1 0 0 0,1 1-64 0 0,-1 37 369 0 0,0-2 38 0 0,0 98 1007 0 0,0-79-853 0 0,-1-56-509 0 0,0 1 0 0 0,0 0-1 0 0,0-1 1 0 0,0 1 0 0 0,-2 3-52 0 0,1-4 44 0 0,0 0 0 0 0,1 1 0 0 0,0 0 1 0 0,0-1-1 0 0,0 4-44 0 0,1-3 92 0 0,0-1-34 0 0,0 3-16 0 0,0 10-4 0 0,0-13 18 0 0,0 0 47 0 0,0 0 41 0 0,0-1 61 0 0,0 1 70 0 0,0 0 82 0 0,3-7-288 0 0,-2 0-58 0 0,1 0-1 0 0,-1 0 0 0 0,0 0 0 0 0,0-1 0 0 0,1 1 0 0 0,-1 0 0 0 0,0 0 0 0 0,-1-1 0 0 0,1 1 0 0 0,0 0 0 0 0,-1-1 0 0 0,1 1 0 0 0,-1-1 1 0 0,0 1-1 0 0,0-1 0 0 0,0 1 0 0 0,0-1 0 0 0,0 0-10 0 0,0 1 3 0 0,0 0 0 0 0,0 1 0 0 0,0-1 0 0 0,1 1 0 0 0,-1-1 0 0 0,1 0 0 0 0,-1 1 0 0 0,1-1 0 0 0,-1 1 0 0 0,1-1 0 0 0,0 1 1 0 0,0-1-1 0 0,0 1 0 0 0,0-1-3 0 0,4-6 21 0 0,10-34 46 0 0,-13 35-66 0 0,0 1-1 0 0,0 0 1 0 0,0-1 0 0 0,1 1 0 0 0,0 0-1 0 0,0 0 1 0 0,1 1 0 0 0,0-1 0 0 0,-1 1-1 0 0,4-3 0 0 0,10-11 0 0 0,-12 13 0 0 0,1 0 0 0 0,0 0 0 0 0,0 0 0 0 0,0 1 0 0 0,1 0 0 0 0,3-3 0 0 0,0 4 0 0 0,-7 3 0 0 0,-1 0 0 0 0,0 0 0 0 0,0-1 0 0 0,0 1 0 0 0,1 0 0 0 0,-1-1 0 0 0,0 1 0 0 0,-1-1 0 0 0,1 0 0 0 0,-1 1 0 0 0,1-1 0 0 0,-1 1 0 0 0,0 0 0 0 0,0 0 0 0 0,1 0 0 0 0,-1 0 0 0 0,0 0 0 0 0,1 0 0 0 0,-1 0 0 0 0,1 0 0 0 0,0 0 0 0 0,-1 1 0 0 0,1-1 0 0 0,-1 1 0 0 0,1-1 0 0 0,0 1 0 0 0,-1 0 0 0 0,1-1 0 0 0,0 1 0 0 0,0 0 0 0 0,0 0 0 0 0,-1 0 0 0 0,1 0 0 0 0,-1 0 0 0 0,1-1 0 0 0,-1 1 0 0 0,1-1 0 0 0,-1 1 0 0 0,1-1 0 0 0,-1 1 0 0 0,1-1 0 0 0,-1 0 0 0 0,1 0 0 0 0,-1 0 0 0 0,12-5 0 0 0,4 3-11 0 0,34 3-73 0 0,-27 0 91 0 0,-10 3 3 0 0,-10-1-19 0 0,-1 0 1 0 0,0 0-1 0 0,0 0 1 0 0,-1 0-1 0 0,1 1 1 0 0,0-1-1 0 0,-1 1 1 0 0,1 1 8 0 0,5 3-6 0 0,5 9-4 0 0,-9 1-36 0 0,-5 13 39 0 0,0-14 6 0 0,1 29 1 0 0,0-44 0 0 0,0 1 0 0 0,0 0 0 0 0,0-1 0 0 0,0 1 0 0 0,0 0 0 0 0,-1-1 0 0 0,1 1 0 0 0,-1 0 0 0 0,1-1 0 0 0,-1 1 0 0 0,0-1 0 0 0,0 1 0 0 0,1-1 0 0 0,-1 1 0 0 0,-1 0 0 0 0,-3 6 0 0 0,-11 26 0 0 0,14-22 1 0 0,2-12 0 0 0,0 1-1 0 0,-1 0 1 0 0,1 0-1 0 0,0 0 1 0 0,0 0-1 0 0,-1 0 1 0 0,1 0 0 0 0,0 0-1 0 0,-1 0 1 0 0,1-1-1 0 0,-1 1 1 0 0,1 0-1 0 0,-1 0 1 0 0,1 0 0 0 0,-1-1-1 0 0,0 1 1 0 0,1 0-1 0 0,-1-1 1 0 0,0 1-1 0 0,0-1 1 0 0,1 1 0 0 0,-1-1-1 0 0,0 1 1 0 0,0-1-1 0 0,0 1 1 0 0,0-1-1 0 0,0 0 0 0 0,-1 2 10 0 0,1-1 0 0 0,-1 0-1 0 0,1 1 1 0 0,-1-1-1 0 0,1 1 1 0 0,-1-1-1 0 0,1 1 1 0 0,0 0-1 0 0,0-1 1 0 0,0 1 0 0 0,0 0-1 0 0,0 0 1 0 0,0 1-10 0 0,0 0 14 0 0,-1 0 0 0 0,0 0 0 0 0,0 0 0 0 0,0 0 1 0 0,0 0-1 0 0,-1 0-14 0 0,-2 2 34 0 0,-1-1 0 0 0,1 0 0 0 0,-1 0 1 0 0,0-1-1 0 0,0 0 0 0 0,-1 0-34 0 0,1 0 25 0 0,2-2-5 0 0,0 0 0 0 0,0 0 0 0 0,0 0-1 0 0,0-1 1 0 0,0 1 0 0 0,0-1 0 0 0,0 0-1 0 0,0 0 1 0 0,0 0 0 0 0,-1-1-20 0 0,-16 0 128 0 0,9 1-103 0 0,10 1-16 0 0,-1-1-1 0 0,1 0 0 0 0,-1 0 0 0 0,1 0 1 0 0,0-1-1 0 0,-1 1 0 0 0,-1-1-8 0 0,-6-2 29 0 0,1 0 0 0 0,0-1 0 0 0,-6-4-29 0 0,2-2 11 0 0,9 4 34 0 0,4 1-36 0 0,-1 0-10 0 0,0 5 1 0 0,1-1-1 0 0,-1 1 0 0 0,0 0 0 0 0,1-1 0 0 0,-1 1 0 0 0,0 0 0 0 0,1 0 0 0 0,-1 0 0 0 0,0-1 1 0 0,1 1-1 0 0,-1 0 0 0 0,0 0 0 0 0,1 0 0 0 0,-1 0 0 0 0,0 0 1 0 0,1 0 0 0 0,-2 0-35 0 0,2-2-47 0 0,0-2-32 0 0,0-3-111 0 0,0 5-187 0 0,0 1 229 0 0,0 1-34 0 0,0-1-70 0 0,0 1 97 0 0,0-1-37 0 0,0 0-40 0 0,0 0-37 0 0,0-1-404 0 0,0 0 102 0 0,0-1-51 0 0,0-1-769 0 0,0-2-600 0 0,0-4-1146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52.7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7464 0 0,'0'0'216'0'0,"0"0"-55"0"0,0 0-4 0 0,0 0 61 0 0,0 0 188 0 0,0 0 349 0 0,0 0 21 0 0,0 0-25 0 0,0 2-134 0 0,0 9-60 0 0,0-9-11 0 0,0-2-20 0 0,0 0-72 0 0,0 0-36 0 0,0 0-8 0 0,0 0-18 0 0,0 0-68 0 0,0 0-32 0 0,0 0-4 0 0,0 0-26 0 0,0 0-106 0 0,0 0-48 0 0,0 0-10 0 0,0 0-29 0 0,0 0-80 0 0,0 0-32 0 0,0 0-31 0 0,0 0-47 0 0,0 0-22 0 0,0 0-47 0 0,0 0-52 0 0,0 0-59 0 0,0 0-64 0 0,0 0-58 0 0,0 0-52 0 0,0 0-46 0 0,0 0-156 0 0,0 0-44 0 0,0 0-188 0 0,0 0-504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9:51.3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0 8576 0 0,'0'0'197'0'0,"0"0"24"0"0,0 0 17 0 0,0 0 27 0 0,0 0 107 0 0,0 0 48 0 0,0 0 11 0 0,0 0-25 0 0,2 3-106 0 0,5 5-135 0 0,8 19 276 0 0,-10-18-313 0 0,-5-9-126 0 0,1 4 62 0 0,-1-1-36 0 0,0 0 17 0 0,0 0 36 0 0,2 0 38 0 0,0 2 62 0 0,0-1-123 0 0,6 16 146 0 0,-6-11-98 0 0,-1 1 42 0 0,1 5 23 0 0,4 0-56 0 0,0 2-15 0 0,-4 1 54 0 0,-3-8-89 0 0,1 10 67 0 0,3-2 32 0 0,0-10-79 0 0,0 1 0 0 0,-1 0-1 0 0,0 0 1 0 0,0 5-85 0 0,-1 0 110 0 0,0 2 33 0 0,-1 136 784 0 0,-2-134-780 0 0,-4-2-42 0 0,-1 0-7 0 0,6 2 38 0 0,1-8-79 0 0,1 10 52 0 0,-5-2 15 0 0,0-8-66 0 0,-3 9 38 0 0,5-1 12 0 0,2 4-11 0 0,0 43 268 0 0,0-47-322 0 0,0-16-33 0 0,0 0 0 0 0,0 0-1 0 0,1 0 1 0 0,-1 0 0 0 0,0 0-1 0 0,1 0 1 0 0,-1 0 0 0 0,1-1-1 0 0,0 1 1 0 0,0 0-1 0 0,-1 0 1 0 0,1-1 0 0 0,1 3-10 0 0,4 5 69 0 0,-4 4 50 0 0,-2-12-112 0 0,0-1-1 0 0,0 1 1 0 0,-1-1 0 0 0,1 1 0 0 0,0-1 0 0 0,0 1-1 0 0,0-1 1 0 0,0 1 0 0 0,0-1 0 0 0,1 1 0 0 0,-1-1-1 0 0,0 1 1 0 0,0-1 0 0 0,0 1 0 0 0,0-1 0 0 0,0 0-1 0 0,1 1 1 0 0,-1-1 0 0 0,0 1 0 0 0,0-1 0 0 0,1 1-1 0 0,-1-1 1 0 0,0 0 0 0 0,1 1 0 0 0,-1-1 0 0 0,1 0-1 0 0,-1 1 1 0 0,0-1 0 0 0,1 0 0 0 0,-1 1-1 0 0,1-1 1 0 0,-1 0-7 0 0,7 5 109 0 0,0 6 26 0 0,-3-3-106 0 0,3-1-45 0 0,7-2-80 0 0,-10 2 30 0 0,-4-7 63 0 0,0 1-1 0 0,1-1 0 0 0,-1 0 1 0 0,0 1-1 0 0,0-1 1 0 0,1 1-1 0 0,-1-1 1 0 0,0 0-1 0 0,1 1 1 0 0,-1-1-1 0 0,1 0 0 0 0,-1 1 1 0 0,0-1-1 0 0,1 0 1 0 0,-1 0-1 0 0,1 1 1 0 0,-1-1-1 0 0,1 0 1 0 0,-1 0-1 0 0,1 0 0 0 0,-1 0 1 0 0,1 1-1 0 0,-1-1 1 0 0,1 0-1 0 0,-1 0 1 0 0,1 0-1 0 0,-1 0 1 0 0,1 0-1 0 0,-1 0 1 0 0,1 0-1 0 0,-1 0 0 0 0,1-1 4 0 0,25 1-11 0 0,8 0 66 0 0,-31 0-47 0 0,-1 0-1 0 0,1 0 0 0 0,-1 0 0 0 0,0-1 0 0 0,1 1 0 0 0,-1-1 1 0 0,0 0-1 0 0,1 1 0 0 0,-1-1 0 0 0,0 0 0 0 0,0 0 0 0 0,2-2-7 0 0,17-6 93 0 0,11-4-20 0 0,15-6-17 0 0,-34 13-58 0 0,0-1 0 0 0,0-1 0 0 0,10-8 2 0 0,-11 9-22 0 0,4-5-89 0 0,-2-2 12 0 0,-5 6 22 0 0,-1 2-3 0 0,0 1-14 0 0,2 0-34 0 0,-1-1-2 0 0,-1-1-58 0 0,-2 1-31 0 0,0 1-74 0 0,3 1-89 0 0,1 3-104 0 0,-5 1 160 0 0,-3 0 174 0 0,-1 0-36 0 0,1 0-3 0 0,-1 0-36 0 0,0 0-43 0 0,0 0-47 0 0,-1 0-51 0 0,1 0-47 0 0,-1 0-42 0 0,1 0-37 0 0,-1 0-139 0 0,0 0-37 0 0,0 0-1466 0 0</inkml:trace>
  <inkml:trace contextRef="#ctx0" brushRef="#br0" timeOffset="341.63">0 473 7616 0 0,'0'0'222'0'0,"3"0"24"0"0,0 1-163 0 0,-1-1-49 0 0,0 0 1 0 0,0 0-1 0 0,0 0 0 0 0,0 0 0 0 0,-1 0 1 0 0,1 0-1 0 0,0-1 0 0 0,0 1 0 0 0,0-1 1 0 0,-1 1-1 0 0,2-1-34 0 0,2-6 146 0 0,-5 7-136 0 0,0-1 0 0 0,0 1 0 0 0,1-1 0 0 0,-1 1-1 0 0,0 0 1 0 0,0-1 0 0 0,1 1 0 0 0,-1 0 0 0 0,1-1 0 0 0,-1 1 0 0 0,0 0 0 0 0,1-1 0 0 0,-1 1 0 0 0,1 0 0 0 0,-1-1 0 0 0,0 1 0 0 0,1 0 0 0 0,-1 0 0 0 0,1 0 0 0 0,-1 0-1 0 0,1-1 1 0 0,-1 1 0 0 0,1 0 0 0 0,-1 0 0 0 0,1 0 0 0 0,-1 0 0 0 0,1 0 0 0 0,-1 0 0 0 0,1 0 0 0 0,-1 0 0 0 0,1 0 0 0 0,0 1-10 0 0,10-1 197 0 0,3 0 11 0 0,5-3 35 0 0,-4-3-11 0 0,1 1 13 0 0,3 3-45 0 0,-6 3-76 0 0,7-1 83 0 0,-3-4 17 0 0,24-6 95 0 0,-21 8-137 0 0,0 1-1 0 0,7 1-181 0 0,-21 0 36 0 0,1-1-1 0 0,-1 0 0 0 0,0 0 1 0 0,0 0-1 0 0,5-2-35 0 0,13-3 85 0 0,-15 5-43 0 0,1 0 1 0 0,-1 1-1 0 0,10 0-42 0 0,-9 1 16 0 0,0-1 0 0 0,0 0 0 0 0,0-1 1 0 0,0 0-1 0 0,1-1-16 0 0,5-3 33 0 0,-9 3-25 0 0,-1 0 0 0 0,1 1-1 0 0,-1-1 1 0 0,1 2 0 0 0,0-1 0 0 0,0 1-8 0 0,23-4-12 0 0,-5-4-35 0 0,-20 6 32 0 0,16 0-63 0 0,8 2-2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2:01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6536 0 0,'0'0'141'0'0,"0"0"23"0"0,0 0 13 0 0,1 0-52 0 0,1 0-6 0 0,0 0-125 0 0,-1 0 115 0 0,1 0 102 0 0,0 1 84 0 0,0-1 117 0 0,-1 1 64 0 0,5 2 1253 0 0,-4-2-1045 0 0,-1 0-332 0 0,0 0-55 0 0,0-1-117 0 0,0 1-45 0 0,0 0-54 0 0,0-1-57 0 0,-1 1-63 0 0,1 0-71 0 0,0-1-75 0 0,-1 1-81 0 0,2 0 463 0 0,-1 1-36 0 0,0 0 67 0 0,0 1-81 0 0,-1 1-72 0 0,0 0-16 0 0,1-2 57 0 0,3 6 121 0 0,2 2 86 0 0,-3 4 61 0 0,-1-2-54 0 0,2-3-62 0 0,3 4 22 0 0,-6-9-200 0 0,0 1 1 0 0,0 0-1 0 0,0-1 1 0 0,-1 1-1 0 0,0 2-90 0 0,-1 28 400 0 0,0-5-92 0 0,1-13-162 0 0,-1 12 96 0 0,5 4 63 0 0,-2-23-227 0 0,2 8 83 0 0,-1 0 1 0 0,-1 0-1 0 0,0 7-161 0 0,-2-3 160 0 0,0 8 41 0 0,3-3-46 0 0,2-4-25 0 0,-3-12-70 0 0,0-1 1 0 0,0 1 0 0 0,-1 0-1 0 0,0 2-60 0 0,-1 9 114 0 0,-1 15 135 0 0,5-17-148 0 0,2-8-21 0 0,-5-10-68 0 0,0-1 0 0 0,-1 1 0 0 0,1-1 0 0 0,0 1 0 0 0,0-1 0 0 0,-1 1 0 0 0,1-1 0 0 0,-1 1 0 0 0,0 0 0 0 0,1-1 0 0 0,-1 1 0 0 0,0 0 0 0 0,0-1 0 0 0,0 1-12 0 0,-1 5 38 0 0,1-4-25 0 0,0-1 1 0 0,-1 1-1 0 0,1 0 1 0 0,0 0-1 0 0,0-1 0 0 0,0 1 1 0 0,1 0-1 0 0,-1-1 1 0 0,1 1-1 0 0,-1 0 1 0 0,1-1-1 0 0,0 2-13 0 0,0-4-135 0 0,0 1 38 0 0,1 0 5 0 0,-2-1 91 0 0,1 0 33 0 0,0 1 65 0 0,1-1 40 0 0,0 0 206 0 0,-1 1-185 0 0,-1 0-132 0 0,1 0-64 0 0,-1 0-40 0 0,0 1-85 0 0,1 0-83 0 0,-1 0-92 0 0,0 1-104 0 0,0 1-113 0 0,0 0-125 0 0,1-2 291 0 0,-1 0-35 0 0,0 1-37 0 0,0 0-37 0 0,0-3 94 0 0,0 0-48 0 0,0 0-41 0 0,0 0-36 0 0,0 0-148 0 0,0 0-35 0 0,0 0-1551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2:01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7512 0 0,'0'0'166'0'0,"0"0"29"0"0,0 0 13 0 0,3 3-29 0 0,2 4-253 0 0,-1 2 117 0 0,-1 2 94 0 0,-2 1 68 0 0,0 22 521 0 0,-1-20-445 0 0,-1-4-120 0 0,1-2-63 0 0,0 11 343 0 0,0-2-80 0 0,0-1-73 0 0,0 26 422 0 0,0-23-371 0 0,2 2-6 0 0,4 7 112 0 0,-3-21-267 0 0,-2 1-1 0 0,1-1 0 0 0,-1 1 1 0 0,0 5-178 0 0,-1-3 233 0 0,0-1-45 0 0,0 0-18 0 0,0 25 403 0 0,0-25-362 0 0,0 2 62 0 0,0-5-117 0 0,2-1-41 0 0,3 6 96 0 0,0-3-70 0 0,-3-2 7 0 0,-1 0 29 0 0,0 2 67 0 0,-1-4-146 0 0,0 13 285 0 0,0-12-322 0 0,0-2 60 0 0,0-3-9 0 0,0 0-33 0 0,0 0-40 0 0,0 0-106 0 0,0 0 2 0 0,0 0-82 0 0,1 1-90 0 0,0 0 67 0 0,-1-1-40 0 0,1 1-69 0 0,0 0-47 0 0,1 1-45 0 0,-1-1-39 0 0,1 1-509 0 0,1 1-101 0 0,-2-2 382 0 0,1 1-1427 0 0,-1-2-1176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2:01.9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8696 0 0,'0'0'197'0'0,"0"0"24"0"0,0 3 18 0 0,0 1-154 0 0,-1 8 36 0 0,4 1-80 0 0,2-6-41 0 0,-4-5 0 0 0,0-1 0 0 0,0 1 0 0 0,0-1 0 0 0,0 1 0 0 0,-1-1 0 0 0,1 1 0 0 0,0-1 0 0 0,-1 1 0 0 0,1 0 0 0 0,-1-1 0 0 0,0 1 0 0 0,0 0 0 0 0,1-1 0 0 0,-1 1 0 0 0,0 1 0 0 0,0 3 18 0 0,0 2 35 0 0,0 7 136 0 0,0 2 70 0 0,0 22 423 0 0,0-27-507 0 0,0-1-39 0 0,1 6 154 0 0,6 7 211 0 0,-1-3-64 0 0,-5-7-209 0 0,-1 52 1572 0 0,2-55-1492 0 0,4 1 43 0 0,-5-10-311 0 0,0-1 1 0 0,0 1 0 0 0,0-1-1 0 0,0 1 1 0 0,-1 0 0 0 0,1-1-1 0 0,-1 1 1 0 0,1 0 0 0 0,-1 0-1 0 0,1-1 1 0 0,-1 1 0 0 0,0 0 0 0 0,0 0-41 0 0,0 11 290 0 0,0-10-8 0 0,0-3-14 0 0,0 2-51 0 0,0 9-23 0 0,0-9-2 0 0,0-2-4 0 0,0 0-17 0 0,0 0-10 0 0,0 0-1 0 0,0 0-5 0 0,0 0-22 0 0,0 0-6 0 0,0 0-6 0 0,0 0-9 0 0,0-2-33 0 0,0-4-33 0 0,0-18 97 0 0,1 16-124 0 0,1 1-34 0 0,3-1 15 0 0,-4 7 0 0 0,0 0 0 0 0,-1-1 0 0 0,1 1 0 0 0,0-1 0 0 0,0 1 0 0 0,-1-1 0 0 0,1 0 0 0 0,-1 1 0 0 0,1-1 0 0 0,-1 0 0 0 0,0 1 0 0 0,1-1 0 0 0,-1 0 0 0 0,0 1 0 0 0,0-2 0 0 0,1-5 0 0 0,0 0 0 0 0,0 0 0 0 0,1 0 0 0 0,0 0 0 0 0,2-3 0 0 0,3-14 0 0 0,-4 16 0 0 0,1 0 0 0 0,-1 0 0 0 0,2 0 0 0 0,-1 0 0 0 0,5-4 0 0 0,15-24-29 0 0,-15 24-2 0 0,7-6-1 0 0,-1 1-34 0 0,-11 13 57 0 0,-3 2 6 0 0,0 1 0 0 0,1 0 0 0 0,-1 0 0 0 0,1 0 0 0 0,0 0 0 0 0,-1 0 1 0 0,1 1-1 0 0,1-2 3 0 0,14-2-39 0 0,-8 3 19 0 0,4-5 2 0 0,-11 6 13 0 0,-1 0 0 0 0,0 1 0 0 0,1-1 0 0 0,-1 0 1 0 0,1 1-1 0 0,-1-1 0 0 0,1 1 0 0 0,-1-1 0 0 0,1 1 0 0 0,-1 0 0 0 0,1 0 1 0 0,0-1-1 0 0,-1 1 5 0 0,4 0-2 0 0,2 0-11 0 0,0 0 0 0 0,0 1 0 0 0,0-1 0 0 0,0 1 0 0 0,4 1 13 0 0,-9-1-2 0 0,0 0-1 0 0,0-1 0 0 0,-1 1 0 0 0,1 0 0 0 0,0 0 0 0 0,0 0 0 0 0,-1 0 0 0 0,1 1 0 0 0,-1-1 0 0 0,2 2 3 0 0,8 12 10 0 0,2 1-24 0 0,3 2-32 0 0,-12-11 44 0 0,0 0 0 0 0,-1 0 0 0 0,0 1-1 0 0,0-1 1 0 0,0 1 0 0 0,-1 0-1 0 0,0 0 1 0 0,0 5 2 0 0,2 27 11 0 0,-3 0 48 0 0,-1-24-27 0 0,0 14 76 0 0,0 34 207 0 0,-2-59-250 0 0,-9 6-1 0 0,8-9 0 0 0,3 1-10 0 0,0-3-144 0 0,0 1 62 0 0,0-1 50 0 0,0 4 164 0 0,-1-3-136 0 0,1 1-64 0 0,0-1-83 0 0,0 1-81 0 0,1-1-105 0 0,-1-1 96 0 0,0 1-34 0 0,0-1-35 0 0,0 0-39 0 0,0 0 18 0 0,0 0-43 0 0,0 0-40 0 0,1 0-36 0 0,-1 0-256 0 0,0 0-60 0 0,1 0-47 0 0,0 0-34 0 0,3 0-1422 0 0,5 0-1259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36.5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7616 0 0,'0'0'222'0'0,"0"0"-63"0"0,0 0-18 0 0,0 0 44 0 0,0 0 149 0 0,0 0 275 0 0,0 3 21 0 0,0 15 179 0 0,-2-1-180 0 0,2-11-428 0 0,0-1 0 0 0,0 0 0 0 0,1 1 1 0 0,0-1-1 0 0,-1 1 0 0 0,2-1 0 0 0,-1 1-201 0 0,4 4 211 0 0,-1 0-28 0 0,-2-2-20 0 0,0 1 21 0 0,-2 1 61 0 0,0 3-2 0 0,0 27 546 0 0,0-29-599 0 0,0-1-74 0 0,0 9 196 0 0,0 21 276 0 0,0-1-87 0 0,0 0-113 0 0,0-21-244 0 0,0 0-40 0 0,0-15 18 0 0,3-1 39 0 0,7 9 20 0 0,-7-9 3 0 0,-3-2-20 0 0,0 0-122 0 0,0 0-64 0 0,0 0-56 0 0,0 0-110 0 0,0 0-190 0 0,0 0 202 0 0,0 0-38 0 0,0 0-72 0 0,0 0 95 0 0,0 0-37 0 0,0 0-41 0 0,0 0-38 0 0,0 0-408 0 0,0 0 103 0 0,0 0-52 0 0,0 0-776 0 0,0 0-608 0 0,0 0-1157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2:02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1 316 7744 0 0,'2'0'174'0'0,"4"0"-70"0"0,9 0 319 0 0,-10 0-351 0 0,-2 0-73 0 0,21 0 41 0 0,-1 0-46 0 0,-16 0 46 0 0,2 0 50 0 0,0-1 247 0 0,6-6 392 0 0,-5 2-141 0 0,-4 3-237 0 0,2 1 53 0 0,-1 1 39 0 0,1 0-85 0 0,2 1 12 0 0,0-1-107 0 0,1-1-47 0 0,3-1 11 0 0,2-4 81 0 0,-1 1-5 0 0,2 2-71 0 0,-2 2 2 0 0,1-6-24 0 0,-5 1-83 0 0,-1 2-11 0 0,0 1-23 0 0,6-2-13 0 0,3-3-53 0 0,44-23-27 0 0,-47 18 0 0 0,0-1 0 0 0,-16 14 1 0 0,1 0 0 0 0,0 0 1 0 0,0-1-1 0 0,0 1 1 0 0,0-1-1 0 0,0 1 1 0 0,-1-1-1 0 0,1 1 1 0 0,0-1-1 0 0,0 1 0 0 0,-1-1 1 0 0,1 0-1 0 0,0 1 1 0 0,-1-1-1 0 0,1 0 1 0 0,0 1-1 0 0,-1-1 0 0 0,1 0 1 0 0,-1 0-1 0 0,0 0 1 0 0,1 0-1 0 0,-1 0 1 0 0,0 1-1 0 0,1-1 1 0 0,-1 0-1 0 0,0 0 0 0 0,0 0 1 0 0,0 0-1 0 0,0 0 1 0 0,0 0-1 0 0,0 0 1 0 0,0 0-1 0 0,0 0 0 0 0,0 0 1 0 0,0 0-1 0 0,-1 0-1 0 0,1-6 9 0 0,0 6-8 0 0,0 0 0 0 0,1 0 0 0 0,-1 0 0 0 0,0 0 0 0 0,0 0 1 0 0,1 0-1 0 0,-1 0 0 0 0,1 0 0 0 0,-1 0 0 0 0,1 1 1 0 0,-1-1-1 0 0,1 0 0 0 0,-1 0 0 0 0,1 0 0 0 0,0 0 0 0 0,-1 1 1 0 0,1-1-1 0 0,0 0-1 0 0,0 1 2 0 0,0-1-1 0 0,-1 0 1 0 0,1 1 0 0 0,0-1 0 0 0,-1 0 0 0 0,1 1-1 0 0,-1-1 1 0 0,1 0 0 0 0,-1 0 0 0 0,1 0 0 0 0,-1 0-1 0 0,0 1 1 0 0,1-1 0 0 0,-1 0 0 0 0,0 0-1 0 0,0 0 1 0 0,1 0 0 0 0,-1 0 0 0 0,0 0 0 0 0,0 0-1 0 0,0 0 1 0 0,0 0 0 0 0,0 0 0 0 0,-1 0 0 0 0,1 0-1 0 0,0 1 1 0 0,0-1 0 0 0,0 0 0 0 0,-1 0 0 0 0,1 0-1 0 0,-1 0 1 0 0,1 0 0 0 0,0 1 0 0 0,-1-1 0 0 0,0 0-2 0 0,-3-7 0 0 0,3 7 5 0 0,0-1 0 0 0,0 1-1 0 0,0-1 1 0 0,0 1 0 0 0,0-1-1 0 0,1 1 1 0 0,-1-1 0 0 0,1 1 0 0 0,-1-1-1 0 0,1 0 1 0 0,0 1 0 0 0,-1-1-1 0 0,1 0 1 0 0,0 0-5 0 0,0-4 10 0 0,1 4-5 0 0,-1 1 0 0 0,0-1-1 0 0,0 0 1 0 0,0 1 0 0 0,0-1-1 0 0,0 0 1 0 0,0 1 0 0 0,-1-1 0 0 0,1 1-1 0 0,-1-1 1 0 0,1 0 0 0 0,-1-1-5 0 0,-10-2 11 0 0,5-6-11 0 0,5 10-1 0 0,1 0 0 0 0,-1 0 0 0 0,1 0 1 0 0,-1 0-1 0 0,1 0 0 0 0,-1 0 0 0 0,1 0 1 0 0,-1 0-1 0 0,0 0 0 0 0,0 0 0 0 0,1 1 1 0 0,-1-1-1 0 0,0 0 0 0 0,0 0 0 0 0,0 1 1 0 0,0-1 0 0 0,-22-11-60 0 0,22 11 60 0 0,0 0 0 0 0,-1 1 0 0 0,1-1 0 0 0,0 0 0 0 0,-1 1 0 0 0,1-1 0 0 0,-1 1 0 0 0,1-1 0 0 0,-1 1 0 0 0,1 0 0 0 0,-1-1 0 0 0,1 1 0 0 0,-1 0 0 0 0,1 0 0 0 0,-1 0 0 0 0,0 1 0 0 0,1-1 0 0 0,-1 0 0 0 0,0 0 0 0 0,1 0 0 0 0,-1 0 0 0 0,0 1 0 0 0,1-1 0 0 0,-1 1 0 0 0,1 0 0 0 0,-1-1 0 0 0,1 1 0 0 0,-1 0 0 0 0,1 0 0 0 0,-1 0 0 0 0,1 0 0 0 0,-7 4 0 0 0,-3-1 0 0 0,9-3 0 0 0,0 0 0 0 0,0 0 0 0 0,-1 1 0 0 0,1-1 0 0 0,0 0 0 0 0,0 1 0 0 0,0-1 0 0 0,0 1 0 0 0,0 0 0 0 0,1 0-1 0 0,-1-1 1 0 0,1 0 0 0 0,-1 1 0 0 0,0-1 0 0 0,0 0 0 0 0,0 0 0 0 0,0 0 0 0 0,0 0 0 0 0,-16 9 15 0 0,2 5 26 0 0,11-9-13 0 0,-1-1 0 0 0,1 0 0 0 0,-1 0 1 0 0,-3 1-29 0 0,5-3 13 0 0,-1-1 0 0 0,2 1 1 0 0,-1 0-1 0 0,0 1 0 0 0,0-1 1 0 0,1 1-1 0 0,0-1 0 0 0,0 1 1 0 0,0 0-1 0 0,0 0 0 0 0,0 0 1 0 0,0 2-14 0 0,-27 50 146 0 0,13-30-52 0 0,10-15-33 0 0,0 1 1 0 0,1 0 0 0 0,-3 11-62 0 0,-7 14 223 0 0,11-11-114 0 0,-2-13-44 0 0,6-12-56 0 0,1 1 1 0 0,-1-1-1 0 0,0 1 0 0 0,1-1 1 0 0,-1 1-1 0 0,0-1 0 0 0,1 1 1 0 0,0-1-1 0 0,-1 1 0 0 0,1-1 1 0 0,0 1-1 0 0,0 0 1 0 0,0-1-10 0 0,-1 6 37 0 0,1-6-27 0 0,0 1 0 0 0,0-1 1 0 0,0 1-1 0 0,0 0 0 0 0,0-1 1 0 0,0 1-1 0 0,0 0 0 0 0,1-1 1 0 0,-1 1-1 0 0,1 0 0 0 0,-1-1 1 0 0,1 2-11 0 0,10 2 31 0 0,-6 6 33 0 0,6-6-32 0 0,-7 2 10 0 0,-4-7-40 0 0,0 1 0 0 0,1-1-1 0 0,-1 0 1 0 0,0 1 0 0 0,0-1-1 0 0,1 1 1 0 0,-1-1 0 0 0,0 0-1 0 0,1 1 1 0 0,-1-1 0 0 0,1 0-1 0 0,-1 1 1 0 0,0-1 0 0 0,1 0-1 0 0,-1 0 1 0 0,1 1 0 0 0,-1-1-1 0 0,1 0 1 0 0,-1 0 0 0 0,1 0-1 0 0,-1 0 1 0 0,1 1 0 0 0,-1-1-1 0 0,1 0 1 0 0,-1 0 0 0 0,1 0-1 0 0,-1 0 1 0 0,1 0 0 0 0,-1 0-1 0 0,1 0 1 0 0,-1-1-1 0 0,1 1-1 0 0,60 0 133 0 0,-18 0-83 0 0,-8 0-60 0 0,0 0-67 0 0,-20-1-148 0 0,17-6-164 0 0,-21 4 188 0 0,1 1-87 0 0,-6 1 101 0 0,0 0-35 0 0,0 1-39 0 0,0-1-43 0 0,-3 1 53 0 0,0 0-33 0 0,4 0-371 0 0,-2 0 98 0 0,-1 0-44 0 0,6-2-699 0 0,2-2-540 0 0,7-5-1034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2:03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12152 0 0,'0'0'273'0'0,"0"0"40"0"0,0 0 22 0 0,0 0-140 0 0,0 0-94 0 0,0 0-72 0 0,0 0-107 0 0,0 0-87 0 0,0 0 40 0 0,0 0-33 0 0,0 0-36 0 0,0 0-33 0 0,0 0-317 0 0,0 0 70 0 0,0 0-47 0 0,0 0-618 0 0,0 0-493 0 0,0 0-933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2:02.8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317 94 7016 0 0,'-16'-14'201'0'0,"0"12"-4"0"0,11 3-168 0 0,3-2-24 0 0,-22-12 49 0 0,17 11-17 0 0,0 0 103 0 0,0 2 44 0 0,-10 1 305 0 0,12-1-335 0 0,0 0-44 0 0,-8 3 199 0 0,3 2-42 0 0,2 0-74 0 0,-3 0 82 0 0,3-1-38 0 0,-5 6 68 0 0,-11 16 349 0 0,4 1-103 0 0,-1 7 5 0 0,-9 21 153 0 0,19-37-471 0 0,1-3-24 0 0,3 2 54 0 0,1 11 17 0 0,2-12-168 0 0,-2 6 139 0 0,3 6 111 0 0,3-15-259 0 0,0 23 288 0 0,3-24-288 0 0,-2-10-90 0 0,10 18 148 0 0,-11-20-156 0 0,1 1 0 0 0,-1 0 0 0 0,1-1 0 0 0,-1 1 0 0 0,1 0 1 0 0,0-1-1 0 0,-1 1 0 0 0,1-1 0 0 0,-1 1 0 0 0,1-1 0 0 0,0 1 0 0 0,0-1 1 0 0,-1 0-1 0 0,1 1 0 0 0,0-1 0 0 0,0 0 0 0 0,-1 1 0 0 0,1-1 0 0 0,0 0 1 0 0,0 0-11 0 0,4 3 144 0 0,6 5 7 0 0,3-5 69 0 0,19-1 273 0 0,-30-2-455 0 0,9 1 83 0 0,-9-1-95 0 0,0 0 1 0 0,0 0-1 0 0,0 0 1 0 0,1 0-1 0 0,-1 0 1 0 0,0 0-1 0 0,0-1 1 0 0,0 0-1 0 0,0 1 0 0 0,1-2-26 0 0,14-6 99 0 0,-15 7-87 0 0,0 0 0 0 0,0 0 0 0 0,0 1 0 0 0,0-1 0 0 0,0 1 0 0 0,1-1 0 0 0,1 1-12 0 0,-3 0 7 0 0,-1 0-1 0 0,1 0 1 0 0,0 0-1 0 0,0 0 1 0 0,0-1 0 0 0,-1 1-1 0 0,1-1 1 0 0,0 1-1 0 0,0-1 1 0 0,-1 0-1 0 0,1 0 1 0 0,-1 0 0 0 0,1 0-1 0 0,0 0 1 0 0,-1 0-1 0 0,0 0 1 0 0,1 0-1 0 0,-1 0 1 0 0,0-1-1 0 0,1 0-6 0 0,14-11 52 0 0,7 4-41 0 0,-2 0-12 0 0,-2-4 12 0 0,-4 3 31 0 0,-3-5-31 0 0,-8 8-11 0 0,-1 3 0 0 0,0 0 0 0 0,-1-1 0 0 0,0 0 0 0 0,0 1 0 0 0,0-1 0 0 0,0-2 0 0 0,0 2 0 0 0,-1 0 0 0 0,1 1 0 0 0,0-1 0 0 0,1 0 0 0 0,-1 1 0 0 0,2-2 0 0 0,-2 2 0 0 0,0-1 0 0 0,0 1 0 0 0,0 0 0 0 0,0-1 0 0 0,-1 0 0 0 0,0 1 0 0 0,0-3 0 0 0,4-13-16 0 0,6-1-48 0 0,-6-5 22 0 0,1 12-45 0 0,5-6-87 0 0,-2 4 53 0 0,-6 3 8 0 0,-3 10 26 0 0,0 3 3 0 0,3 3-9 0 0,-2-2 87 0 0,0 0 0 0 0,0 0 0 0 0,0 1 0 0 0,0-1 0 0 0,0 0 0 0 0,0 1 0 0 0,0-1 0 0 0,-1 1 0 0 0,1-1 0 0 0,0 1 0 0 0,-1 1 6 0 0,3 26-58 0 0,-3 45-16 0 0,0-6 90 0 0,-1-58 10 0 0,1-5-4 0 0,-1 0 0 0 0,1 0 0 0 0,0-1 0 0 0,0 1 0 0 0,0 0 0 0 0,1 0 0 0 0,0-1 0 0 0,0 1 0 0 0,1 2-22 0 0,24 25 151 0 0,-21-22-96 0 0,-5-7-44 0 0,2-1 1 0 0,-1 0 0 0 0,0 0 0 0 0,0 1-1 0 0,1-1 1 0 0,-1 0 0 0 0,1 0 0 0 0,-1-1 0 0 0,1 1-12 0 0,11 14 77 0 0,-10-11-59 0 0,-3-4-13 0 0,0 0-1 0 0,0-1 0 0 0,1 1 1 0 0,-1-1-1 0 0,0 1 0 0 0,1 0 1 0 0,-1-1-1 0 0,1 1 0 0 0,-1-1 1 0 0,0 1-1 0 0,1-1 0 0 0,-1 1 0 0 0,1-1 1 0 0,0 1-1 0 0,-1-1 0 0 0,1 0 1 0 0,-1 1-1 0 0,1-1 0 0 0,0 0 1 0 0,-1 1-1 0 0,1-1 0 0 0,0 0-4 0 0,4 3 17 0 0,0 1 7 0 0,1 2 5 0 0,4-1 36 0 0,13 6-39 0 0,-7-8 54 0 0,-13-3-280 0 0,0 0 76 0 0,-1 0 68 0 0,0 0 55 0 0,1 0 44 0 0,-1 0 33 0 0,7 0 424 0 0,-6 0-404 0 0,-1 0-79 0 0,0 0-56 0 0,0 0-45 0 0,-1 0-50 0 0,1 0-58 0 0,0 0-83 0 0,0 0-80 0 0,0 0-88 0 0,0 0-95 0 0,0 0-104 0 0,0 0-110 0 0,0 0-118 0 0,1 0-127 0 0,1 0-1048 0 0,5 0-1163 0 0</inkml:trace>
  <inkml:trace contextRef="#ctx0" brushRef="#br0" timeOffset="368.62">774 220 9216 0 0,'0'2'208'0'0,"0"0"-180"0"0,1-1 1 0 0,-1 1-1 0 0,0-1 1 0 0,1 1-1 0 0,-1-1 1 0 0,1 1-1 0 0,-1-1 0 0 0,1 0 1 0 0,0 1-1 0 0,-1-1 1 0 0,1 1-29 0 0,6 12 183 0 0,-4 1-21 0 0,-3 4-80 0 0,0-8-70 0 0,0-10-12 0 0,0 1 0 0 0,0-1 0 0 0,1 1 0 0 0,-1 0 0 0 0,0-1 0 0 0,1 1 0 0 0,-1-1 0 0 0,1 1 0 0 0,-1-1 0 0 0,1 1 0 0 0,0-1 0 0 0,0 0 0 0 0,0 1 0 0 0,5 11 0 0 0,-3 0 14 0 0,-2-6 21 0 0,0-1 33 0 0,2 1 78 0 0,1-1 61 0 0,-2-1 0 0 0,0 0 36 0 0,0 0 34 0 0,-1 1 34 0 0,2 9 353 0 0,-1-12-464 0 0,-1 0-1 0 0,1 0 1 0 0,0-1-1 0 0,1 1 1 0 0,-1 0-1 0 0,1 0-199 0 0,6 5 489 0 0,-4-3-177 0 0,0 1-34 0 0,-1-1-41 0 0,-1-1-50 0 0,2 10 334 0 0,2-10-237 0 0,-6-3-270 0 0,-1-1 0 0 0,0 0 1 0 0,1 0-1 0 0,-1 0 0 0 0,1 1 0 0 0,-1-1 1 0 0,0 0-1 0 0,1 0 0 0 0,-1 1 0 0 0,0-1 0 0 0,0 0 1 0 0,1 1-1 0 0,-1-1 0 0 0,0 0 0 0 0,0 1 1 0 0,1-1-1 0 0,-1 0 0 0 0,0 1 0 0 0,0-1 1 0 0,0 1-1 0 0,0-1 0 0 0,1 0 0 0 0,-1 1 1 0 0,0-1-1 0 0,0 1 0 0 0,0-1 0 0 0,0 0 0 0 0,0 1 1 0 0,0-1-1 0 0,0 1 0 0 0,0-1-14 0 0,0 3 321 0 0,2-3-9 0 0,-1 0-221 0 0,0 0-48 0 0,0 0-44 0 0,2 0-81 0 0,-2 0 115 0 0,0 0 62 0 0,0 0 60 0 0,0 0 80 0 0,1 0 94 0 0,-1 0 109 0 0,-1-3-310 0 0,0-2-73 0 0,0-16 77 0 0,0 0-49 0 0,0-8-9 0 0,0-81-58 0 0,1 103-16 0 0,-1 0 0 0 0,1 0 0 0 0,1 1 0 0 0,-1-1 0 0 0,1 1 0 0 0,0-1 0 0 0,3-9 0 0 0,-1-3-3 0 0,1-3-32 0 0,4 2-39 0 0,5-2-69 0 0,3-4-19 0 0,2 6 3 0 0,-11 11 125 0 0,7-5-68 0 0,9-9-107 0 0,2 3 15 0 0,-10 12 120 0 0,5-1 17 0 0,-19 7 51 0 0,1 1-1 0 0,-1 0 0 0 0,0 0 1 0 0,0 0-1 0 0,0 0 1 0 0,1 1-1 0 0,-1-1 0 0 0,0 1 1 0 0,1-1-1 0 0,-1 1 1 0 0,1 0-1 0 0,1 0 7 0 0,0 0-7 0 0,0-1 1 0 0,0 1-1 0 0,0-1 0 0 0,0 0 1 0 0,0 0-1 0 0,-1 0 0 0 0,1-1 1 0 0,0 1-1 0 0,-1-1 0 0 0,4-1 7 0 0,-6 2 0 0 0,-1 1 0 0 0,1 0 0 0 0,0-1 0 0 0,0 1 0 0 0,0 0 0 0 0,0 0 0 0 0,0 0 0 0 0,0 0 0 0 0,0 0 0 0 0,0 0 0 0 0,0 0 0 0 0,0 0 0 0 0,0 1 0 0 0,0-1 0 0 0,0 0 0 0 0,0 0 0 0 0,0 1 0 0 0,-1-1 0 0 0,1 1 0 0 0,0-1 0 0 0,0 1 0 0 0,0-1 0 0 0,0 1 0 0 0,-1-1 0 0 0,1 1 0 0 0,0 0 0 0 0,-1 0 0 0 0,7 3 0 0 0,25 12-53 0 0,-28-14 21 0 0,-1-1 36 0 0,4 3 37 0 0,-6-2-71 0 0,-1 1-33 0 0,0 1-42 0 0,0 1-53 0 0,1-3 197 0 0,-1-1-56 0 0,0 1-50 0 0,0-1-46 0 0,1 1-44 0 0,-1 0-39 0 0,2 0-297 0 0,-1 1-47 0 0,0-1-68 0 0,5 5-1575 0 0,-4-5 1292 0 0,0 0-1080 0 0,-2-1-1115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2:07.2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11144 0 0,'0'0'248'0'0,"0"2"34"0"0,0 2-170 0 0,0 11 189 0 0,3-5-135 0 0,2-2-98 0 0,1 0-40 0 0,-4 8-17 0 0,1-3 11 0 0,2-3 58 0 0,1 0 55 0 0,-4 4 53 0 0,1 0 17 0 0,3-3-50 0 0,-6-10-139 0 0,1 1 0 0 0,0-1 0 0 0,0 0 0 0 0,0 1 1 0 0,-1-1-1 0 0,1 1 0 0 0,-1 0 0 0 0,1-1 0 0 0,-1 1 0 0 0,0-1 0 0 0,1 1 0 0 0,-1 0-16 0 0,2 3 59 0 0,9 5-32 0 0,-8-4 37 0 0,-3 4-60 0 0,0-8-23 0 0,0-2-21 0 0,0 0-24 0 0,0 1-37 0 0,0-1-18 0 0,0 0-37 0 0,0 0-44 0 0,0 0-47 0 0,0 0-51 0 0,0 0-48 0 0,0 0-43 0 0,0 0-37 0 0,0 0-127 0 0,0 0-36 0 0,0 0-1308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2:07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9328 0 0,'0'0'208'0'0,"0"0"33"0"0,3 2 15 0 0,4 5-108 0 0,-1-3-77 0 0,5 3-25 0 0,-7 4-41 0 0,-1 0-12 0 0,11-1 7 0 0,-13-8 5 0 0,0-1 1 0 0,0 0-1 0 0,0 1 0 0 0,0-1 1 0 0,-1 1-1 0 0,1-1 1 0 0,0 1-1 0 0,0-1 1 0 0,-1 2-6 0 0,5 17 150 0 0,0-1 104 0 0,3-2 110 0 0,1-2-84 0 0,3 3 32 0 0,-3 6 33 0 0,-2 0-35 0 0,-1 0-35 0 0,3-1-40 0 0,-6-16-136 0 0,0 0-1 0 0,0 0 1 0 0,-1 1-1 0 0,0 2-98 0 0,4 12 266 0 0,4-1 150 0 0,-4 7 31 0 0,-4-18-321 0 0,2 1 50 0 0,7 21 454 0 0,-6-19-413 0 0,-1-2-90 0 0,-2 7 218 0 0,-2-17-310 0 0,0 1 1 0 0,0-1-1 0 0,0 1 0 0 0,1-1 1 0 0,-1 0-1 0 0,0 1 0 0 0,0-1 1 0 0,1 1-1 0 0,-1-1 1 0 0,1 1-36 0 0,10 11 338 0 0,-10-11-161 0 0,0 0-47 0 0,1 2 17 0 0,-4 4-25 0 0,2-8-77 0 0,0 2 259 0 0,0-2-10 0 0,0 0-46 0 0,0 0-22 0 0,0 0-2 0 0,0 0-16 0 0,0 0-66 0 0,0 0-29 0 0,0-2-8 0 0,0 1-99 0 0,0 1-1 0 0,0-1 1 0 0,0 1-1 0 0,0-1 0 0 0,0 0 1 0 0,0 1-1 0 0,0-1 0 0 0,-1 1 1 0 0,1-1-1 0 0,0 1 1 0 0,0-1-1 0 0,-1 1 0 0 0,1-1 1 0 0,0 1-1 0 0,0-1 0 0 0,-1 1 1 0 0,1-1-1 0 0,-1 1 1 0 0,1-1-1 0 0,-1 1 0 0 0,1 0 1 0 0,0-1-1 0 0,-1 1 0 0 0,0-1-5 0 0,0 1 4 0 0,1 0 0 0 0,-1-1 0 0 0,1 1-1 0 0,-1-1 1 0 0,1 1 0 0 0,-1-1-1 0 0,1 1 1 0 0,-1-1 0 0 0,1 0-1 0 0,-1 1 1 0 0,1-1 0 0 0,-1 1-1 0 0,1-1 1 0 0,0 0 0 0 0,0 0 0 0 0,-1 1-1 0 0,1-1 1 0 0,0 0 0 0 0,0 1-1 0 0,0-1 1 0 0,0 0 0 0 0,-1 0-1 0 0,1 1 1 0 0,0-1 0 0 0,1 0-4 0 0,-1-32 85 0 0,0-45-10 0 0,-1 74-75 0 0,2-1 0 0 0,-1 1 0 0 0,0-1 0 0 0,1 0 0 0 0,0 1 0 0 0,0-1 0 0 0,0 1 0 0 0,1 0 0 0 0,0-1 0 0 0,-1 1 0 0 0,1 0 0 0 0,2-3 0 0 0,-1 3-9 0 0,-1 0 1 0 0,0 0 0 0 0,0 0-1 0 0,-1 0 1 0 0,1 0 0 0 0,0-4 8 0 0,6-12-37 0 0,2 6-36 0 0,35-30-285 0 0,-42 41 256 0 0,0 2 46 0 0,6 2 15 0 0,-6-1 8 0 0,26 0-191 0 0,-24 3 131 0 0,1 5 63 0 0,0 1 0 0 0,-1-1 0 0 0,0 2 0 0 0,-1-1 30 0 0,-4-9 0 0 0,1 3-6 0 0,0-1-1 0 0,0 0 1 0 0,-1 0 0 0 0,1 1-1 0 0,-1-1 1 0 0,1 1 0 0 0,-1-1-1 0 0,0 0 1 0 0,0 1-1 0 0,0 1 7 0 0,1 13-3 0 0,6-1-4 0 0,1 5-46 0 0,-3-11 44 0 0,-4-7 9 0 0,1 0-1 0 0,-1 0 1 0 0,0 0 0 0 0,0 0 0 0 0,0 1-1 0 0,-1-1 1 0 0,1 0 0 0 0,-1 0 0 0 0,1 0-1 0 0,-1 3 1 0 0,-1 3 0 0 0,1-6 0 0 0,-1 0 0 0 0,1 0 0 0 0,0 0 0 0 0,0 0 0 0 0,0 0 0 0 0,0 0 0 0 0,1 0 0 0 0,-1-1 0 0 0,1 1 0 0 0,0 0 0 0 0,0 1 0 0 0,1-1 0 0 0,0 1 0 0 0,0-1 0 0 0,-1 1 0 0 0,1 0 0 0 0,-1 0 0 0 0,0 0 0 0 0,0 0 0 0 0,-1 0 0 0 0,1-1 0 0 0,-1 5 0 0 0,0-7 0 0 0,0 1 0 0 0,0 0 0 0 0,1-1 0 0 0,-1 1 0 0 0,0 0 0 0 0,1-1 0 0 0,-1 1 0 0 0,0 0 0 0 0,1-1 0 0 0,0 1 0 0 0,-1-1 0 0 0,1 1 0 0 0,0-1 0 0 0,0 1 0 0 0,1 0 0 0 0,3 6 0 0 0,-3 7 0 0 0,-2-14 0 0 0,0 0 0 0 0,0 0 0 0 0,0 0 0 0 0,0 0 0 0 0,0 0 0 0 0,0-1 0 0 0,0 1 0 0 0,1 0 0 0 0,-1 0 0 0 0,0 0 0 0 0,0 0 0 0 0,1-1 0 0 0,-1 1 0 0 0,1 1 0 0 0,9 3-25 0 0,-5 2-60 0 0,-5-7 76 0 0,0 1 1 0 0,1-1-1 0 0,-1 0 0 0 0,0 1 1 0 0,0-1-1 0 0,0 0 1 0 0,1 1-1 0 0,-1-1 0 0 0,0 0 1 0 0,1 1-1 0 0,-1-1 1 0 0,0 0-1 0 0,1 0 0 0 0,-1 1 1 0 0,0-1-1 0 0,1 0 1 0 0,-1 0-1 0 0,0 0 0 0 0,1 1 1 0 0,-1-1-1 0 0,1 0 1 0 0,-1 0-1 0 0,0 0 0 0 0,1 0 1 0 0,-1 0-1 0 0,1 0 1 0 0,-1 0-1 0 0,1 0 0 0 0,-1 0 1 0 0,0 0-1 0 0,1 0 9 0 0,1 0-117 0 0,-1 1-66 0 0,-1-1-85 0 0,0 1 81 0 0,0 0-39 0 0,0-1 226 0 0,0 1-271 0 0,0 0-40 0 0,0 0-39 0 0,0 0-34 0 0,0 1-248 0 0,1-1-57 0 0,0 2-810 0 0,4-1-639 0 0,3-1-1213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2:08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79 7016 0 0,'0'0'201'0'0,"-3"3"-4"0"0,1-2-226 0 0,-2 4 3 0 0,-1 0 68 0 0,0 0 55 0 0,0 0 45 0 0,-1 2 96 0 0,-11 14 545 0 0,11-12-487 0 0,1-1-99 0 0,2-1-95 0 0,0 3 204 0 0,0-2-80 0 0,0 2 12 0 0,-6 10 141 0 0,0-5-24 0 0,2 4 47 0 0,0 0-16 0 0,-2-4-60 0 0,-1 7-57 0 0,8-17-197 0 0,1 0 0 0 0,0 0 0 0 0,0 0-1 0 0,1 1 1 0 0,-1 4-72 0 0,-1 5 208 0 0,-3-6-40 0 0,-1 4-12 0 0,3 7 3 0 0,3 5 61 0 0,1-10-57 0 0,-1-13-143 0 0,0 0 0 0 0,0-1 0 0 0,0 1 0 0 0,0-1 0 0 0,1 1 0 0 0,-1 0 0 0 0,1-1 0 0 0,0 1 0 0 0,-1-1 0 0 0,1 1 0 0 0,0-1 0 0 0,0 1 0 0 0,0-1 0 0 0,0 1 0 0 0,0-1 0 0 0,0 0 0 0 0,0 0 0 0 0,1 1-20 0 0,0 1 192 0 0,-2-1 0 0 0,1 5-76 0 0,5-2 4 0 0,4-3 30 0 0,0-2 19 0 0,-2-1-4 0 0,2-1-28 0 0,0-4-52 0 0,-2 1-37 0 0,40-16 188 0 0,-46 20-235 0 0,0-1 0 0 0,0 0 0 0 0,0 0 1 0 0,-1 0-1 0 0,1 0 0 0 0,0 0 0 0 0,-1 0 0 0 0,1 0 0 0 0,-1 0 0 0 0,0-1 0 0 0,0 1 0 0 0,1-2-1 0 0,8-15 11 0 0,-1 6 7 0 0,-1-1 0 0 0,0 0-1 0 0,-1-2-17 0 0,-4 9 6 0 0,0 0-1 0 0,-1 0 0 0 0,0 0 1 0 0,0 0-1 0 0,-1-1 0 0 0,0 1 1 0 0,0 0-1 0 0,0-3-5 0 0,1-14-30 0 0,7-7-63 0 0,-7 26 76 0 0,2-12-69 0 0,-5-4 9 0 0,0 9 35 0 0,1-49-143 0 0,0 60 179 0 0,0 0 1 0 0,0 0 0 0 0,0 0 0 0 0,0 0-1 0 0,0 0 1 0 0,0 0 0 0 0,0 0 0 0 0,0 0-1 0 0,0 0 1 0 0,1 0 0 0 0,-1 0 0 0 0,0 0 0 0 0,0 0-1 0 0,1 0 1 0 0,-1 0 0 0 0,1 0 0 0 0,-1 0-1 0 0,1 1 1 0 0,0-1 0 0 0,-1 0 0 0 0,1 0 5 0 0,0 0-4 0 0,0 0 0 0 0,-1 1 1 0 0,1-1-1 0 0,-1 0 0 0 0,1 0 1 0 0,-1 1-1 0 0,1-1 0 0 0,-1 0 1 0 0,1 0-1 0 0,-1 0 1 0 0,0 0-1 0 0,0 0 0 0 0,1 1 1 0 0,-1-2 3 0 0,1-6-24 0 0,0-1 0 0 0,0 0 0 0 0,-1 0 1 0 0,0 0 23 0 0,0-7-84 0 0,0 13-14 0 0,0 3 9 0 0,0 3 8 0 0,0 25-28 0 0,0 4 63 0 0,3-7 0 0 0,5 5 106 0 0,-6-24-43 0 0,0-2-3 0 0,-1 1 0 0 0,0-1 0 0 0,-1 1 0 0 0,1-1 0 0 0,-1 1-1 0 0,0-1 1 0 0,0 1 0 0 0,0-1 0 0 0,-1 2-14 0 0,1-2 12 0 0,-1 1 0 0 0,1-1 0 0 0,0 1-1 0 0,1-1 1 0 0,-1 1 0 0 0,2 3-12 0 0,2 9 32 0 0,-2-10-13 0 0,0-1 0 0 0,0 1 1 0 0,-1 0-1 0 0,0 0 0 0 0,0 3-19 0 0,-1-7 10 0 0,0 0 1 0 0,0 1 0 0 0,1-1-1 0 0,-1 0 1 0 0,1 0 0 0 0,0 0 0 0 0,0 1-1 0 0,0-1 1 0 0,1 3-11 0 0,4 9 32 0 0,-1 14 32 0 0,1-14-20 0 0,-5-12-33 0 0,1 1 1 0 0,-1-1-1 0 0,0 0 0 0 0,-1 1 0 0 0,1-1 1 0 0,0 1-1 0 0,-1-1 0 0 0,0 2-11 0 0,0-3 12 0 0,0 0 1 0 0,1 0-1 0 0,-1 0 0 0 0,0 0 0 0 0,1 0 0 0 0,-1-1 1 0 0,1 1-1 0 0,-1 0 0 0 0,1 0 0 0 0,0 0 0 0 0,0-1 1 0 0,0 1-1 0 0,1 1-12 0 0,-1-1 12 0 0,0-1 1 0 0,-1 0-1 0 0,1 1 1 0 0,0-1-1 0 0,-1 1 1 0 0,1-1-1 0 0,0 1 1 0 0,-1 0-1 0 0,0-1 1 0 0,1 1-1 0 0,-1-1 1 0 0,0 1 0 0 0,0 1-13 0 0,3 11 94 0 0,3-3-43 0 0,-5-10-47 0 0,-1 1 0 0 0,1-1-1 0 0,0 0 1 0 0,0 1 0 0 0,-1-1 0 0 0,1 1-1 0 0,-1 0 1 0 0,1-1 0 0 0,-1 1 0 0 0,1-1-1 0 0,-1 1 1 0 0,0 0-4 0 0,3 3 59 0 0,7 5-58 0 0,-8-8-52 0 0,-2-1-80 0 0,1-1-86 0 0,-1 0 62 0 0,0 0-37 0 0,0 0-40 0 0,0 0-38 0 0,0 0-368 0 0,0 0 85 0 0,0 0-52 0 0,0 0-715 0 0,0 0-566 0 0,0 0-1074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2:09.6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48 8928 0 0,'0'0'200'0'0,"0"0"33"0"0,0 0 14 0 0,0 0 26 0 0,0 2 107 0 0,0-1-359 0 0,0-1-1 0 0,0 1 1 0 0,0-1 0 0 0,0 1-1 0 0,0-1 1 0 0,0 1-1 0 0,0-1 1 0 0,0 1 0 0 0,0-1-1 0 0,0 1 1 0 0,0-1 0 0 0,-1 1-1 0 0,1-1 1 0 0,0 1 0 0 0,0-1-1 0 0,-1 1 1 0 0,1-1-1 0 0,0 0 1 0 0,0 1 0 0 0,-1-1-1 0 0,1 0 1 0 0,0 1 0 0 0,-1-1-1 0 0,1 0 1 0 0,-1 1 0 0 0,1-1-1 0 0,0 0 1 0 0,-1 1-1 0 0,1-1 1 0 0,-1 0 0 0 0,1 0-1 0 0,-1 0 1 0 0,1 0 0 0 0,-1 1-1 0 0,1-1 1 0 0,-1 0-1 0 0,1 0 1 0 0,-1 0 0 0 0,1 0-1 0 0,-1 0 1 0 0,1 0 0 0 0,-1 0-21 0 0,-4 2 413 0 0,-7 17-20 0 0,3-3-131 0 0,1-6-122 0 0,0-3-30 0 0,6-5-71 0 0,0 0-1 0 0,0 0 1 0 0,-1 0-1 0 0,1 0 1 0 0,0 1-1 0 0,1-1 1 0 0,-1 1-1 0 0,0-1 1 0 0,1 1 0 0 0,-1 1-39 0 0,-4 17 198 0 0,4-13-120 0 0,1-1 1 0 0,-2 1-1 0 0,1-1 1 0 0,-3 3-79 0 0,0 0 83 0 0,1-3-24 0 0,1-1 1 0 0,-1 1 0 0 0,1 1-1 0 0,1-1 1 0 0,-1 0 0 0 0,1 1 0 0 0,0-1-1 0 0,1 1 1 0 0,0-1 0 0 0,0 5-60 0 0,1 6 117 0 0,0 13 46 0 0,-3-6-46 0 0,-5-1-5 0 0,19 33 43 0 0,-11-55-148 0 0,0 0 0 0 0,0-1 1 0 0,0 1-1 0 0,0 0 0 0 0,1 0 1 0 0,-1-1-1 0 0,0 1 0 0 0,1-1 1 0 0,0 1-1 0 0,-1 0 0 0 0,1-1 1 0 0,0 1-1 0 0,0-1 0 0 0,0 0 1 0 0,0 2-8 0 0,4 5 34 0 0,-2-2 1 0 0,-2-3-22 0 0,1 0 0 0 0,-1 0-1 0 0,0 0 1 0 0,1-1-1 0 0,-1 1 1 0 0,1-1-1 0 0,0 1 1 0 0,0-1-1 0 0,0 0 1 0 0,0 1-1 0 0,1-1 1 0 0,-1 0-1 0 0,0-1 1 0 0,1 1 0 0 0,0 0-13 0 0,29 14 240 0 0,-28-15-197 0 0,0 0 0 0 0,0 0 0 0 0,1 0 1 0 0,-1-1-1 0 0,1 1 0 0 0,-1-1 1 0 0,0 0-1 0 0,1 0 0 0 0,3-1-43 0 0,8 0 163 0 0,-4 1-60 0 0,5 0 12 0 0,-15 0-104 0 0,0-1 1 0 0,0 1-1 0 0,1 0 1 0 0,-1-1 0 0 0,0 1-1 0 0,-1-1 1 0 0,1 0-1 0 0,0 0 1 0 0,0 1-1 0 0,0-1 1 0 0,0-1-1 0 0,0 1 1 0 0,-1 0 0 0 0,1 0-1 0 0,-1-1 1 0 0,1 1-1 0 0,0-1-11 0 0,14-11 106 0 0,-11 10-79 0 0,-5 3-21 0 0,1 0 1 0 0,0 0-1 0 0,-1-1 1 0 0,1 1 0 0 0,0 0-1 0 0,-1-1 1 0 0,1 1-1 0 0,-1 0 1 0 0,1-1 0 0 0,-1 1-1 0 0,1-1 1 0 0,-1 1-1 0 0,1-1 1 0 0,-1 1 0 0 0,1-1-1 0 0,-1 0 1 0 0,0 1-1 0 0,1-1 1 0 0,-1 1 0 0 0,0-1-1 0 0,0 0 1 0 0,1 0-7 0 0,1-4 18 0 0,9-13 14 0 0,-6-8 27 0 0,1 11-41 0 0,-5 11-11 0 0,0 1 0 0 0,0 0 0 0 0,0-1 0 0 0,0 1 0 0 0,0-1 0 0 0,-1 1 0 0 0,1-1 0 0 0,-1 1 0 0 0,0-1-7 0 0,0-6 12 0 0,0 0 0 0 0,0 0 0 0 0,-1 0 0 0 0,0 1-1 0 0,-1-1 1 0 0,0 0 0 0 0,-1 1 0 0 0,0-1 0 0 0,-1 0-12 0 0,-1-4 34 0 0,1-2-33 0 0,-3-18-74 0 0,4 19-48 0 0,-1-1 0 0 0,-4-10 121 0 0,-6-2-167 0 0,11 21 97 0 0,-1 0-1 0 0,1 0 1 0 0,1-1 0 0 0,-1 0 70 0 0,0-4-124 0 0,-2-6-178 0 0,-6-2-119 0 0,2-2 63 0 0,6 16 248 0 0,1 0-34 0 0,-1 0-45 0 0,-1 0-60 0 0,2 1 45 0 0,-1 1-36 0 0,-1 0-39 0 0,0 0-44 0 0,-9-9-267 0 0</inkml:trace>
  <inkml:trace contextRef="#ctx0" brushRef="#br0" timeOffset="389.08">468 316 8576 0 0,'14'26'197'0'0,"-12"-15"24"0"0,-2-5-116 0 0,-1 26 183 0 0,2-21-226 0 0,2-2-39 0 0,2-1-23 0 0,-4-7 0 0 0,0 0 0 0 0,0 1 0 0 0,-1-1 0 0 0,1 1 0 0 0,0-1 0 0 0,-1 1 0 0 0,1 0 0 0 0,-1-1 0 0 0,1 1 0 0 0,-1-1 0 0 0,1 1 0 0 0,-1 0 0 0 0,0-1 0 0 0,0 1 0 0 0,0 0 28 0 0,0 0 54 0 0,0 0 49 0 0,0 0 46 0 0,0 0 41 0 0,0 0 37 0 0,0 3 349 0 0,0-2-120 0 0,1 1 37 0 0,-1 13 2053 0 0,0-12-1859 0 0,0 0-92 0 0,0-2-254 0 0,-1 1-78 0 0,1-1-88 0 0,0-1-103 0 0,-3-2 332 0 0,-7 0-28 0 0,7 0-117 0 0,1-2-51 0 0,-3-3-130 0 0,1 2-15 0 0,1 0 0 0 0,0 0 0 0 0,1 0 0 0 0,-1-1 0 0 0,-1-1-91 0 0,0-4 99 0 0,3-1-71 0 0,-2-9 76 0 0,-2 7-51 0 0,4 10-48 0 0,0-1 1 0 0,-1 1-1 0 0,1-1 1 0 0,1 1 0 0 0,-1-1-1 0 0,0 0 1 0 0,1 1 0 0 0,-1-1-1 0 0,1 0 1 0 0,0 0-1 0 0,0 1 1 0 0,0-2-6 0 0,-1-28 57 0 0,0 18-38 0 0,0-1 1 0 0,1 0-1 0 0,1 1 0 0 0,1-1 0 0 0,0-3-19 0 0,2 4 0 0 0,0-1 0 0 0,-2 1 0 0 0,0 0 0 0 0,0-3 0 0 0,-2 12 0 0 0,0 1-1 0 0,0-1 0 0 0,1 0 0 0 0,0 1 0 0 0,0-1 0 0 0,0 1 0 0 0,1-1 0 0 0,1-2 1 0 0,16-25-64 0 0,-16 27 45 0 0,0 1 5 0 0,0 0 0 0 0,-1 1 0 0 0,1 0 0 0 0,1-1 0 0 0,-1 1 0 0 0,0 0 0 0 0,4-1 14 0 0,23-13-209 0 0,-25 14 160 0 0,-3 2 31 0 0,0 1 0 0 0,0-1 1 0 0,0 1-1 0 0,0-1 0 0 0,0 1 0 0 0,0 0 1 0 0,0-1-1 0 0,0 1 0 0 0,1 0 18 0 0,12 1-74 0 0,-3 0 52 0 0,-10-1 15 0 0,0 0-1 0 0,1 1 1 0 0,-1-1 0 0 0,0 1 0 0 0,1 0-1 0 0,-1 0 1 0 0,0 0 0 0 0,0 0 0 0 0,0 0-1 0 0,0 0 1 0 0,0 1 0 0 0,0-1 0 0 0,0 0-1 0 0,1 2 8 0 0,28 28-65 0 0,-17-14 12 0 0,-2-6 37 0 0,-4-4-6 0 0,-1 1 1 0 0,0 0 0 0 0,2 2 21 0 0,1 9-14 0 0,14-1 14 0 0,-19-11 0 0 0,-1-1 0 0 0,1 1 0 0 0,-1 0 0 0 0,-1 0 0 0 0,1 0 0 0 0,-1 0 0 0 0,0 1 0 0 0,1 6 0 0 0,11 24 11 0 0,3 9 42 0 0,-7-28-41 0 0,-6 7 36 0 0,1-14-36 0 0,-1-3-15 0 0,-3 2 30 0 0,-2 7 36 0 0,0-1 16 0 0,0-6-83 0 0,0 11-38 0 0,0-21 24 0 0,0-1 0 0 0,0 1 0 0 0,0 0 0 0 0,0-1-1 0 0,0 1 1 0 0,0 0 0 0 0,0-1 0 0 0,-1 1-1 0 0,1 0 1 0 0,0-1 0 0 0,0 1 0 0 0,-1 0 0 0 0,1-1-1 0 0,0 1 1 0 0,-1 0 18 0 0,1-1-21 0 0,-1 0 0 0 0,0 1 0 0 0,0-1 0 0 0,1 0 0 0 0,-1 1 0 0 0,0-1 0 0 0,0 0 0 0 0,0 0 0 0 0,0 0 0 0 0,0 0 0 0 0,1 0 0 0 0,-1 0 0 0 0,0 0-1 0 0,-1 0 22 0 0</inkml:trace>
  <inkml:trace contextRef="#ctx0" brushRef="#br0" timeOffset="684.87">926 584 12872 0 0,'0'0'289'0'0,"0"0"40"0"0,0 0 23 0 0,0 0-144 0 0,0 0-100 0 0,0 0 84 0 0,0 0-48 0 0,0 0 151 0 0,0 0 272 0 0,0 0 29 0 0,0 0-251 0 0,0 0-157 0 0,0 0-57 0 0,0 0-8 0 0,0 0 13 0 0,0 0-28 0 0,0 0-55 0 0,0 0-50 0 0,0 0-39 0 0,0 0-73 0 0,0 0-124 0 0,0 0-20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2:08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 1 9384 0 0,'0'0'208'0'0,"0"3"33"0"0,0-2-200 0 0,0 1 0 0 0,1 0 0 0 0,-1 0 0 0 0,1-1-1 0 0,-1 1 1 0 0,1 0 0 0 0,0 0 0 0 0,0-1 0 0 0,0 1 0 0 0,0-1 0 0 0,1 2-41 0 0,0 1 56 0 0,0 0-35 0 0,3 27-21 0 0,0-23 36 0 0,1 2 115 0 0,-3 4 124 0 0,-2-3 69 0 0,5 1 54 0 0,1 1 0 0 0,-6-2-55 0 0,-1 8 45 0 0,0-1-41 0 0,0 11 111 0 0,0 0-46 0 0,1-23-309 0 0,-1 0 1 0 0,1 1-1 0 0,0-1 0 0 0,0 0 0 0 0,2 5-103 0 0,3 12 254 0 0,-3 2-31 0 0,-2 42 410 0 0,-2-50-506 0 0,1-2-34 0 0,0 14 93 0 0,0 43 347 0 0,0-49-386 0 0,0 20 147 0 0,0 73 635 0 0,0-68-567 0 0,2-37-258 0 0,4 2-8 0 0,-5-12-86 0 0,0 1 0 0 0,0-1-1 0 0,0 1 1 0 0,-1 0 0 0 0,1-1 0 0 0,0 1 0 0 0,-1 0 0 0 0,1 0 0 0 0,-1-1 0 0 0,0 1 0 0 0,1 0 0 0 0,-1 0-1 0 0,0 0-9 0 0,0 11 80 0 0,0-11 3 0 0,0-2 10 0 0,0 0-45 0 0,0 0-45 0 0,0 0-38 0 0,0 0-69 0 0,0 0-114 0 0,0 0 155 0 0,0 0-14 0 0,0 0-27 0 0,0 0-49 0 0,0 0-21 0 0,0 0-49 0 0,0 0-58 0 0,0 0-63 0 0,0 0-68 0 0,0 0-65 0 0,0 0-56 0 0,0 0-50 0 0,0 0-172 0 0,0 0-48 0 0,0 0-209 0 0,0 0-559 0 0</inkml:trace>
  <inkml:trace contextRef="#ctx0" brushRef="#br0" timeOffset="522.03">0 443 9040 0 0,'0'0'200'0'0,"0"0"33"0"0,0 0 15 0 0,3 0-36 0 0,-2 0-205 0 0,12 0 30 0 0,-9 0-38 0 0,0-1 1 0 0,1 1 0 0 0,-1-1-1 0 0,0 0 1 0 0,0 0-1 0 0,0 0 1 0 0,4-2 26 0 0,-1-2 36 0 0,-5 3 79 0 0,3 1 161 0 0,1 1-125 0 0,6 1 63 0 0,-3-1-33 0 0,-1-1 19 0 0,0-2 68 0 0,1-1-6 0 0,0 0-57 0 0,1 1-11 0 0,6 1 33 0 0,-6 2-58 0 0,-1-2-50 0 0,-1 0-20 0 0,2-3 9 0 0,1 1 18 0 0,-1 1 43 0 0,0 0-44 0 0,3-1 10 0 0,-1 2-50 0 0,8-3 52 0 0,-7 1-10 0 0,8-7 121 0 0,6 6-17 0 0,-12 0-116 0 0,-11 3-114 0 0,-1 1 0 0 0,0 0 0 0 0,0 0 1 0 0,1 0-1 0 0,-1 0 0 0 0,1 1 0 0 0,-1-1 1 0 0,2 1-28 0 0,13 0 131 0 0,-6 0-48 0 0,24 0 33 0 0,-34 0-112 0 0,0 0 0 0 0,0 1 0 0 0,0-1 0 0 0,0 1 0 0 0,0-1 0 0 0,-1 1 0 0 0,1 0 0 0 0,0-1 0 0 0,0 1 0 0 0,0 0-1 0 0,-1 0 1 0 0,1 0 0 0 0,0 0 0 0 0,0 1-4 0 0,21 22-4 0 0,-11-12 7 0 0,-8-7-3 0 0,0-1 0 0 0,-1 0 0 0 0,0 1 0 0 0,1 0 0 0 0,-1 0 0 0 0,-1 0 0 0 0,1 0 0 0 0,1 5 0 0 0,1 5 0 0 0,-1 1 0 0 0,1 6 0 0 0,1 4 0 0 0,-5-23 0 0 0,2 10 0 0 0,0 0 0 0 0,0-1 0 0 0,-2 1 0 0 0,1 9 0 0 0,-2-4 0 0 0,-1-10 0 0 0,1-1 0 0 0,0 0 0 0 0,1 1 0 0 0,0-1 0 0 0,1 4 0 0 0,3 4 0 0 0,-3-12 0 0 0,-1 0 0 0 0,0 0 0 0 0,0 0 0 0 0,0 0 0 0 0,-1 0 0 0 0,1 1 0 0 0,-1-1 0 0 0,1 0 0 0 0,-1 4 0 0 0,-1 3-5 0 0,0-5 12 0 0,1-1 1 0 0,0 1 0 0 0,0 0-1 0 0,0 0 1 0 0,0 0 0 0 0,1-1-1 0 0,0 1 1 0 0,-1 0 0 0 0,2 2-8 0 0,3 1 0 0 0,-4-7 1 0 0,0 1 0 0 0,0-1-1 0 0,0 1 1 0 0,0-1 0 0 0,-1 1 0 0 0,1-1 0 0 0,0 1 0 0 0,-1-1-1 0 0,1 1 1 0 0,-1 0 0 0 0,0-1 0 0 0,0 1 0 0 0,1 0 0 0 0,-1 0-1 0 0,0 3 15 0 0,0 19 44 0 0,0-24-58 0 0,0 0 1 0 0,0 0-1 0 0,0 0 0 0 0,0 0 1 0 0,0 0-1 0 0,0 0 0 0 0,0 0 0 0 0,0 0 1 0 0,0 0-1 0 0,0 0 0 0 0,0 0 0 0 0,0 1 1 0 0,0-1-1 0 0,0 0 0 0 0,0 0 0 0 0,0 0 1 0 0,0 0-1 0 0,0 0 0 0 0,0 0 0 0 0,0 0 1 0 0,0 0-1 0 0,0 0 0 0 0,0 0 0 0 0,-1 1 1 0 0,1-1-1 0 0,0 0 0 0 0,0 0 1 0 0,0 0-1 0 0,0 0 0 0 0,0 0 0 0 0,0 0 1 0 0,0 0-1 0 0,0 0 0 0 0,0 0 0 0 0,0 0 1 0 0,0 0-1 0 0,0 0 0 0 0,0 0 0 0 0,0 0 1 0 0,-1 0-1 0 0,1 0 0 0 0,0 0 0 0 0,0 0 1 0 0,0 0-1 0 0,0 0 0 0 0,0 0 1 0 0,0 0-1 0 0,0 0 0 0 0,0 0 0 0 0,0 0 1 0 0,0 0-1 0 0,-1 0 0 0 0,1 0 0 0 0,0 0 1 0 0,0 0-1 0 0,0 0 0 0 0,0 0-1 0 0,-6 0 36 0 0,1 0-52 0 0,3 0-76 0 0,2 0-58 0 0,0 0-224 0 0,0 0-36 0 0</inkml:trace>
  <inkml:trace contextRef="#ctx0" brushRef="#br0" timeOffset="794.69">489 96 8352 0 0,'0'0'190'0'0,"0"0"28"0"0,0 0 7 0 0,0 0 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2:06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1 426 7632 0 0,'0'0'166'0'0,"0"3"29"0"0,0 4-4 0 0,-1 6-45 0 0,1 2-56 0 0,1-1-57 0 0,2-3-62 0 0,2-1 37 0 0,-2-2 63 0 0,1 5 129 0 0,-3 1 75 0 0,0-4 28 0 0,0-2-74 0 0,2 1-26 0 0,1 1 24 0 0,0 0 26 0 0,0 0 56 0 0,-2-2-90 0 0,1 0-42 0 0,1 3-12 0 0,-1 0 13 0 0,-2-8-121 0 0,5 12 283 0 0,6 1 46 0 0,-3-3-115 0 0,-3 5 34 0 0,1 1 0 0 0,2-6-34 0 0,-1-4-69 0 0,0 6 170 0 0,0-1-18 0 0,0-5-181 0 0,5 4 150 0 0,-11-10-3 0 0,-2 0-14 0 0,0 7-55 0 0,0-7-26 0 0,0-3-7 0 0,0 0 2 0 0,0 0 17 0 0,0 0 9 0 0,3-3 2 0 0,8-7-17 0 0,-9 6-80 0 0,0 0-81 0 0,-4-4-23 0 0,2 8-27 0 0,0-9 116 0 0,1 1-60 0 0,-1 0-39 0 0,-1-12-12 0 0,-1 12 16 0 0,-3-2-29 0 0,-2-9 9 0 0,5 1 27 0 0,2-182 29 0 0,1 198-79 0 0,-1 0-1 0 0,0 0 0 0 0,0 0 0 0 0,1 0 0 0 0,-1 0 0 0 0,1 0 0 0 0,-1 0 0 0 0,1 0 0 0 0,0 0 1 0 0,0 1-1 0 0,0-1 0 0 0,0 0 0 0 0,0 0 0 0 0,0 1 0 0 0,1-1 0 0 0,-1 1 0 0 0,0-1 0 0 0,2 0 3 0 0,-2 1-5 0 0,1-1-1 0 0,-1 1 1 0 0,0 0-1 0 0,0-1 1 0 0,0 1-1 0 0,0 0 1 0 0,0-1-1 0 0,0 0 0 0 0,0 1 1 0 0,0-1-1 0 0,-1 1 1 0 0,1-1-1 0 0,0 0 1 0 0,-1 0-1 0 0,0 1 1 0 0,1-1-1 0 0,-1 0 0 0 0,0-1 6 0 0,0 3-2 0 0,0-1 0 0 0,0 0-1 0 0,0 1 1 0 0,0-1 0 0 0,0 1-1 0 0,0-1 1 0 0,0 0 0 0 0,0 1-1 0 0,0-1 1 0 0,0 1 0 0 0,0-1-1 0 0,0 0 1 0 0,0 1-1 0 0,1-1 1 0 0,-1 1 0 0 0,0-1-1 0 0,0 1 1 0 0,1-1 0 0 0,-1 1-1 0 0,0-1 1 0 0,1 1 0 0 0,-1-1-1 0 0,1 1 1 0 0,-1-1 2 0 0,9-1-65 0 0,6 2-92 0 0,4 1-65 0 0,-4 1 149 0 0,-14-1 71 0 0,0-1 0 0 0,0 1 0 0 0,0-1 0 0 0,0 1 0 0 0,0 0-1 0 0,0-1 1 0 0,0 1 0 0 0,0 0 0 0 0,0 0 0 0 0,0 0 0 0 0,-1-1 0 0 0,1 1-1 0 0,0 0 1 0 0,-1 0 0 0 0,1 1 2 0 0,5 11-53 0 0,7-5 26 0 0,-4 4-6 0 0,-1 0 1 0 0,1 1-1 0 0,-2 0 0 0 0,1 2 33 0 0,14 23-16 0 0,-17-30 1 0 0,-1 0-1 0 0,0 1 0 0 0,1 3 16 0 0,8 14-17 0 0,-11-23 17 0 0,3 4 0 0 0,0 0 0 0 0,0 1 0 0 0,-1 0 0 0 0,-1 0 0 0 0,2 4 0 0 0,1 11 0 0 0,4-12 0 0 0,-5 10 0 0 0,3-13 10 0 0,-8-8-8 0 0,1 0 1 0 0,-1 0-1 0 0,0 1 1 0 0,1-1 0 0 0,-1 0-1 0 0,0 1 1 0 0,1-1-1 0 0,-1 1 1 0 0,0-1-1 0 0,1 0 1 0 0,-1 1 0 0 0,0-1-1 0 0,1 1 1 0 0,-1-1-1 0 0,0 1 1 0 0,0-1 0 0 0,0 1-1 0 0,0-1 1 0 0,1 1-1 0 0,-1-1 1 0 0,0 1-1 0 0,0-1 1 0 0,0 1 0 0 0,0-1-1 0 0,0 1 1 0 0,0-1-1 0 0,0 1 1 0 0,0-1 0 0 0,-1 1-4 0 0,1 12 69 0 0,0-13-66 0 0,0 0-1 0 0,0 0 0 0 0,0 0 0 0 0,0 0 0 0 0,0 0 0 0 0,0 1 0 0 0,0-1 0 0 0,0 0 1 0 0,0 0-1 0 0,0 0 0 0 0,0 0 0 0 0,0 0 0 0 0,0 0 0 0 0,0 0 0 0 0,0 0 0 0 0,0 0 1 0 0,0 0-1 0 0,0 1 0 0 0,0-1 0 0 0,0 0 0 0 0,0 0 0 0 0,0 0 0 0 0,0 0 0 0 0,1 0 1 0 0,-1 0-1 0 0,0 0 0 0 0,0 0 0 0 0,0 0 0 0 0,0 0 0 0 0,0 0 0 0 0,0 0 0 0 0,0 0 1 0 0,0 1-1 0 0,0-1 0 0 0,0 0 0 0 0,0 0 0 0 0,0 0 0 0 0,0 0 0 0 0,1 0 0 0 0,-1 0 1 0 0,0 0-1 0 0,0 0 0 0 0,0 0 0 0 0,0 0 0 0 0,0 0 0 0 0,0 0 0 0 0,0 0 0 0 0,0 0 1 0 0,0 0-1 0 0,0 0 0 0 0,1 0 0 0 0,-1 0 0 0 0,0 0 0 0 0,0 0 0 0 0,0 0 0 0 0,0 0 0 0 0,0 0-1 0 0,1 0 103 0 0,0 0-97 0 0,2 0-187 0 0,-2 0 175 0 0,0 0 49 0 0,0 0 64 0 0,0 0 81 0 0,-1 0-10 0 0,1 0 48 0 0,-1 0 53 0 0,1 0 57 0 0,-2 0-329 0 0,1 0-1 0 0,-1 0 0 0 0,0-1 1 0 0,1 1-1 0 0,-1 0 1 0 0,1 0-1 0 0,-1 0 0 0 0,1 0 1 0 0,-1-1-1 0 0,1 1 1 0 0,-1 0-1 0 0,1 0 0 0 0,-1-1 1 0 0,1 1-1 0 0,0 0 1 0 0,-1-1-1 0 0,1 1 0 0 0,-1 0 1 0 0,1-1-1 0 0,0 1 1 0 0,-1-1-1 0 0,1 1 1 0 0,0-1-1 0 0,-1 1 0 0 0,1-1 1 0 0,0 1-1 0 0,0-1 1 0 0,0 1-1 0 0,-1-1 0 0 0,1 1 1 0 0,0-1-1 0 0,0 0-6 0 0,-1-23 191 0 0,1 10-137 0 0,-2 3-55 0 0,-4-1 41 0 0,5 10-34 0 0,0 1-1 0 0,0-1 1 0 0,0 1-1 0 0,1-1 1 0 0,-1 1-1 0 0,0-1 1 0 0,1 0 0 0 0,0 1-1 0 0,-1-1 1 0 0,1 0-1 0 0,0 1 1 0 0,0-1-1 0 0,0 0 1 0 0,0 0-6 0 0,0-87 10 0 0,0 86-10 0 0,0-1 0 0 0,0 1 0 0 0,1 0 0 0 0,-1 0 0 0 0,1-1 0 0 0,0 1 0 0 0,0 0 0 0 0,0 0 0 0 0,1-3 0 0 0,4-9 0 0 0,-5-5 0 0 0,-1 17 0 0 0,0-1 0 0 0,0 1 0 0 0,0 0 0 0 0,1-1 0 0 0,-1 1 0 0 0,1 0 0 0 0,0 0 0 0 0,0-1 0 0 0,13-20 0 0 0,-2 3 0 0 0,-9 16 0 0 0,-3 5 0 0 0,0-1 0 0 0,0 0 0 0 0,1 1 0 0 0,-1-1 0 0 0,0 1 0 0 0,1-1 0 0 0,-1 0 0 0 0,1 1 0 0 0,-1-1 0 0 0,1 1 0 0 0,-1-1 0 0 0,0 1 0 0 0,1-1 0 0 0,0 1 0 0 0,-1 0 0 0 0,1-1 0 0 0,-1 1 0 0 0,1-1 0 0 0,0 1 0 0 0,-1 0 0 0 0,1 0 0 0 0,0-1 0 0 0,4-1 0 0 0,-4 2 1 0 0,-1-1-1 0 0,1 1 0 0 0,0-1 0 0 0,-1 1 0 0 0,1-1 0 0 0,0 1 0 0 0,-1-1 0 0 0,1 0 0 0 0,-1 1 0 0 0,1-1 0 0 0,0 1 0 0 0,-1-1 1 0 0,0 0-1 0 0,1 0 0 0 0,-1 1 0 0 0,1-1 0 0 0,-1 0 0 0 0,0 0 0 0 0,0 0 0 0 0,1 0 0 0 0,-1 0 0 0 0,0 1 0 0 0,0-1 0 0 0,0 1 0 0 0,1-1 1 0 0,-1 0-1 0 0,0 1 0 0 0,1-1 0 0 0,-1 0 0 0 0,0 1 0 0 0,1-1 0 0 0,-1 1 0 0 0,1-1 0 0 0,-1 1 0 0 0,1-1 0 0 0,-1 1 0 0 0,1-1 0 0 0,-1 1 0 0 0,1 0 0 0 0,9-4-29 0 0,9 3-37 0 0,-3 1 2 0 0,0 3 52 0 0,-2 6-1 0 0,-11-6-5 0 0,1 0 0 0 0,-1 0 0 0 0,0 1 0 0 0,0-1 0 0 0,0 1 0 0 0,0 0 1 0 0,-1-1-1 0 0,1 1 0 0 0,0 3 18 0 0,3 19-66 0 0,4-5 13 0 0,-5 6 42 0 0,6-6 11 0 0,-6 8 0 0 0,21 47 0 0 0,-10-39 0 0 0,-10-11 0 0 0,0-11 0 0 0,14 20 0 0 0,-18-19 0 0 0,-2-16 0 0 0,0 1 0 0 0,0 0 0 0 0,0 0 0 0 0,0 0 0 0 0,0 0 0 0 0,0 0 0 0 0,1-1 0 0 0,-1 1 0 0 0,0 0 0 0 0,0 0 0 0 0,1 0 0 0 0,-1 0 0 0 0,0-1 0 0 0,1 2 0 0 0,10 3 0 0 0,-11-5-100 0 0,0 0 45 0 0,0 1 52 0 0,0 0 75 0 0,2 2 160 0 0,-2-2-188 0 0,1 1-54 0 0,-1-1-84 0 0,0 0-2 0 0,0-1-38 0 0,0 1-40 0 0,0 0-46 0 0,0-1-49 0 0,0 1-53 0 0,0-1-57 0 0,-1 0-62 0 0,1 0 39 0 0,0 0-61 0 0,0 0-54 0 0,0 0-47 0 0,0 0-166 0 0,0 0-47 0 0,0 0-200 0 0,0 0-539 0 0</inkml:trace>
  <inkml:trace contextRef="#ctx0" brushRef="#br0" timeOffset="517.91">869 0 8288 0 0,'0'0'190'0'0,"0"0"28"0"0,3 0 7 0 0,4 2-100 0 0,-3 2-48 0 0,1 3-48 0 0,5-1-29 0 0,-5 7 0 0 0,1-5 18 0 0,2 0 38 0 0,0 0 31 0 0,-1 2 33 0 0,15 22 254 0 0,1 3 54 0 0,2 2 73 0 0,0 1 51 0 0,-23-34-493 0 0,1 0 1 0 0,-1 0 0 0 0,-1 1-1 0 0,1-1 1 0 0,-1 1-1 0 0,1-1 1 0 0,-1 1-60 0 0,5 16 285 0 0,-1-10-105 0 0,2 1 34 0 0,-4-5-90 0 0,1 0 0 0 0,-1 1 1 0 0,0 0-1 0 0,-1-1 1 0 0,0 1-1 0 0,1 7-124 0 0,2 13 278 0 0,-2-11-116 0 0,15 61 851 0 0,-11-45-654 0 0,-3-17-230 0 0,-1-1-44 0 0,-2-6 15 0 0,0-1 0 0 0,0 1 1 0 0,-1 0-1 0 0,-1 5-100 0 0,1-6 80 0 0,0-1 0 0 0,0 0 0 0 0,0 0 0 0 0,1 0 0 0 0,1 5-80 0 0,2 3 114 0 0,4 20 170 0 0,-7-21-144 0 0,-1 4 52 0 0,0-10-104 0 0,-1 14 99 0 0,5-8 34 0 0,1-6-97 0 0,1 2 48 0 0,-4 4 44 0 0,-2-9-127 0 0,0 1 4 0 0,0 12 57 0 0,0-16-90 0 0,0-2 12 0 0,0 0 0 0 0,0 0 0 0 0,0 0 8 0 0,0-2 34 0 0,0-2-66 0 0,0 2-25 0 0,0-1 0 0 0,0 1 0 0 0,0-1 0 0 0,0 1 0 0 0,0 0 0 0 0,0-1-1 0 0,1 1 1 0 0,0 0 0 0 0,0-2-23 0 0,4-4 60 0 0,0-2-6 0 0,-2-4-40 0 0,-4-7-14 0 0,1 16 0 0 0,-1 1 0 0 0,1-1 0 0 0,0 0 0 0 0,1 0 0 0 0,-1 0 0 0 0,1 0 0 0 0,0 1 0 0 0,0-1 0 0 0,0 0 0 0 0,0 1 0 0 0,1-1 0 0 0,0 1 0 0 0,0-1 0 0 0,0 1 0 0 0,2-2 0 0 0,-2 2 1 0 0,0 0-1 0 0,0 0 1 0 0,0-1-1 0 0,0 1 0 0 0,-1-1 1 0 0,0 1-1 0 0,1-1 0 0 0,4-16-16 0 0,5-2-59 0 0,12-7-82 0 0,17-16-202 0 0,-26 30 245 0 0,-14 15 106 0 0,0 0 1 0 0,0 0-1 0 0,1 1 1 0 0,-1-1-1 0 0,1 0 1 0 0,-1 0-1 0 0,1 0 1 0 0,-1 0-1 0 0,1 1 0 0 0,-1-1 1 0 0,1 0-1 0 0,0 1 1 0 0,-1-1-1 0 0,1 0 1 0 0,0 1-1 0 0,-1-1 1 0 0,1 1-1 0 0,0-1 1 0 0,0 1-1 0 0,0-1 1 0 0,0 1-1 0 0,0 0 0 0 0,-1-1 1 0 0,1 1-1 0 0,0 0 1 0 0,0 0-1 0 0,0 0 1 0 0,0-1-1 0 0,0 1 1 0 0,0 0-1 0 0,0 0 1 0 0,0 1-1 0 0,0-1 1 0 0,0 0-1 0 0,0 0 1 0 0,0 0 7 0 0,6 0-25 0 0,3 0 4 0 0,-7 0 12 0 0,0-1 0 0 0,-1 1 0 0 0,1 0 0 0 0,0 0 0 0 0,0 0 0 0 0,0 0 1 0 0,-1 1-1 0 0,1-1 0 0 0,0 1 0 0 0,0 0 0 0 0,0 0 9 0 0,3 12-53 0 0,20 19-27 0 0,-5 15-11 0 0,-10-18 88 0 0,-10-24 2 0 0,0 0 1 0 0,0 0-1 0 0,-1 0 0 0 0,1 0 0 0 0,-1 1 0 0 0,0-1 0 0 0,-1 0 0 0 0,1 0 0 0 0,-1 0 0 0 0,0 0 0 0 0,0 2 1 0 0,-5 9-31 0 0,4-13 26 0 0,1 0 0 0 0,0 0 1 0 0,0 1-1 0 0,0-1 0 0 0,1 1 0 0 0,-1-1 0 0 0,1 0 0 0 0,-1 2 5 0 0,-2 13-61 0 0,2-16 58 0 0,0 0 1 0 0,0 0 0 0 0,-1 0-1 0 0,1 0 1 0 0,-1 0-1 0 0,1-1 1 0 0,-1 1 0 0 0,0 0 2 0 0,-11 13 0 0 0,9-4 0 0 0,3-9 0 0 0,0 0 0 0 0,0 1 0 0 0,-1-1 0 0 0,1 0 0 0 0,0 0 0 0 0,-1 0 0 0 0,1 0 0 0 0,-1 0 0 0 0,0 0 0 0 0,-4 4 3 0 0,-13 12 74 0 0,12-13-85 0 0,-24 11 75 0 0,-1-11 0 0 0,14 5-57 0 0,14-9-10 0 0,0 0 0 0 0,0 0 0 0 0,1-1 0 0 0,-1 0 0 0 0,-3 0 0 0 0,-3 0-3 0 0,-3 0-97 0 0,4-3-125 0 0,4-7-137 0 0,2 8 220 0 0,1 1-36 0 0,0 1 6 0 0,1-1-61 0 0,-1 1-74 0 0,1-1-85 0 0,1 0 10 0 0,-1 0-55 0 0,1 0-51 0 0,-1-1-44 0 0,1 1-155 0 0,0-1-43 0 0,0 0-188 0 0,0-2-505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2:05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330 34 6016 0 0,'0'0'133'0'0,"0"0"23"0"0,0 0 11 0 0,0 0-57 0 0,0 0-8 0 0,0 0 37 0 0,0 0 118 0 0,0 0 217 0 0,0 0 20 0 0,-2-3-13 0 0,-9-8-62 0 0,8 9-155 0 0,1 1-98 0 0,-1 1-63 0 0,0 1-56 0 0,1 0 0 0 0,-1-1 55 0 0,1-1 63 0 0,-1-2 98 0 0,-8-7 128 0 0,10 8-199 0 0,-1 1-45 0 0,-1 0 42 0 0,-1 1-94 0 0,-1 1-48 0 0,3-1-8 0 0,1 0 36 0 0,-44 0 1164 0 0,24 0-678 0 0,11 3-349 0 0,0 2-42 0 0,1 0-40 0 0,-4 2 70 0 0,2-2-79 0 0,1 0-33 0 0,3-1-47 0 0,1 0-1 0 0,-1 0 1 0 0,1 1 0 0 0,0 0-1 0 0,0 0 1 0 0,-1 1-41 0 0,-5 5 58 0 0,9-8-42 0 0,-1 0 0 0 0,1 0 0 0 0,-1 0 0 0 0,1 1 0 0 0,0-1 0 0 0,1 1 0 0 0,-1 0 0 0 0,1-1 1 0 0,-1 1-1 0 0,1 1-16 0 0,-2 8 33 0 0,3-9-28 0 0,0 0 0 0 0,0 0-1 0 0,-1 0 1 0 0,1 0 0 0 0,-1-1 0 0 0,0 1 0 0 0,0 0 0 0 0,-1-1-5 0 0,-7 19 6 0 0,9-17 3 0 0,-1 1 0 0 0,1-1 0 0 0,1 1 0 0 0,-1-1 0 0 0,1 1 0 0 0,0 0-9 0 0,-1-1 7 0 0,1-1 1 0 0,-1 1 0 0 0,0-1-1 0 0,0 1 1 0 0,0-1-1 0 0,-2 3-7 0 0,2-4 10 0 0,0 0 0 0 0,0 1 0 0 0,0-1 0 0 0,0 0 0 0 0,0 0 0 0 0,1 1-1 0 0,0-1 1 0 0,-1 0 0 0 0,1 0 0 0 0,0 1 0 0 0,1-1 0 0 0,-1 3-10 0 0,5 10 31 0 0,-3-9-16 0 0,0-1-1 0 0,-1 1 0 0 0,1 0 0 0 0,-1-1 1 0 0,-1 1-1 0 0,1 0-14 0 0,-1-1 4 0 0,-1 1-4 0 0,1 0 1 0 0,0-1-1 0 0,0 1 1 0 0,1-1-1 0 0,-1 1 1 0 0,2-1 0 0 0,-1 1-1 0 0,1-1 1 0 0,0 0-1 0 0,0 0 1 0 0,0 0 0 0 0,2 3-1 0 0,12 13-17 0 0,-2-2 54 0 0,1-1 90 0 0,1-1 0 0 0,2 0-127 0 0,-11-11 4 0 0,-1-1 4 0 0,0 0 0 0 0,0-1 0 0 0,0 1 0 0 0,2-1-8 0 0,-5-3 6 0 0,0 0 1 0 0,0-1-1 0 0,0 1 0 0 0,0-1 0 0 0,0 0 1 0 0,0 0-1 0 0,1 0 0 0 0,-1-1 0 0 0,0 1 0 0 0,0-1 1 0 0,1 1-1 0 0,1-1-6 0 0,17 3 105 0 0,0 7 61 0 0,-3-6-18 0 0,-2-5-67 0 0,-8 0-46 0 0,18-1-10 0 0,2-6-29 0 0,-22 5 7 0 0,2 0-15 0 0,-2 0-33 0 0,-1 1-35 0 0,-1 0-38 0 0,0-1-37 0 0,0 1-41 0 0,2-1-42 0 0,2 0-42 0 0,0-1 10 0 0,-6 3 139 0 0,1-1-35 0 0,-2 1-6 0 0,1-1-35 0 0,0 1-40 0 0,-1-1-46 0 0,0 0-48 0 0,1 1-46 0 0,-1-1-41 0 0,0 1-34 0 0,0-1-133 0 0,0 0-35 0 0,4-4-1381 0 0</inkml:trace>
  <inkml:trace contextRef="#ctx0" brushRef="#br0" timeOffset="371.74">803 49 5904 0 0,'0'0'132'0'0,"0"0"17"0"0,0 0 11 0 0,-2 0-21 0 0,1 0-138 0 0,1 0 0 0 0,0 0 0 0 0,-1 0-1 0 0,1 0 1 0 0,-1 0 0 0 0,1 0 0 0 0,-1 0 0 0 0,1 0 0 0 0,0 1 0 0 0,-1-1 0 0 0,1 0 0 0 0,-1 0 0 0 0,1 0 0 0 0,0 0-1 0 0,-1 0 1 0 0,1 1 0 0 0,0-1 0 0 0,-1 0 0 0 0,1 0 0 0 0,-1 1 0 0 0,1-1 0 0 0,0 0 0 0 0,0 1 0 0 0,-1-1 0 0 0,1 0-1 0 0,0 1 1 0 0,0-1 0 0 0,-1 0 0 0 0,1 1 0 0 0,0-1 0 0 0,0 1-1 0 0,-5 6 0 0 0,-8-2 0 0 0,10-4-25 0 0,0 2 49 0 0,-1-1 41 0 0,0 2 35 0 0,-1 0 67 0 0,-9 11 395 0 0,8-9-349 0 0,3-1-72 0 0,0 0-68 0 0,0 2 147 0 0,0-1-43 0 0,-1 6 88 0 0,-4 10 149 0 0,-6 3 101 0 0,-7 17 320 0 0,11-12-312 0 0,8 2-170 0 0,2-6-73 0 0,-3-8-56 0 0,-2-1-30 0 0,3-11-100 0 0,0 1-1 0 0,1-1 0 0 0,0 1 0 0 0,0 0 0 0 0,0 0 1 0 0,1-1-94 0 0,-1 10 153 0 0,1-9-72 0 0,0 1 0 0 0,0 0 1 0 0,1 0-1 0 0,0-1 1 0 0,0 3-82 0 0,2-1 56 0 0,0 0 36 0 0,-2-4-29 0 0,1 0 0 0 0,-1-1 1 0 0,1 1-1 0 0,1-1 0 0 0,-1 1 0 0 0,1-1 0 0 0,-1 0 1 0 0,1 0-1 0 0,1 1-63 0 0,9 10 195 0 0,-10-11-152 0 0,-1 0 0 0 0,1-1 0 0 0,-1 1 0 0 0,1-1 0 0 0,0 0 0 0 0,0 0 0 0 0,1 0 1 0 0,-1-1-1 0 0,1 1 0 0 0,-1-1 0 0 0,1 0 0 0 0,2 1-43 0 0,27 12 293 0 0,-14-8-143 0 0,-2-3 9 0 0,4-5-39 0 0,-12 1-66 0 0,6 0 41 0 0,-11 0-71 0 0,0 0-1 0 0,0 0 0 0 0,0 0 1 0 0,0-1-1 0 0,0 1 0 0 0,0-1 1 0 0,1 0-24 0 0,16-10 122 0 0,-8 8-71 0 0,-11 3-41 0 0,0-1 1 0 0,1 1-1 0 0,-1-1 0 0 0,0 1 1 0 0,0-1-1 0 0,1 0 1 0 0,-1 0-1 0 0,0 0 0 0 0,0 0 1 0 0,0-1-1 0 0,0 1 0 0 0,0-1 1 0 0,-1 1-1 0 0,1-1-10 0 0,17-15 106 0 0,-13 12-83 0 0,0-1 0 0 0,0 0 0 0 0,0 0 0 0 0,0 0 0 0 0,-1-1 0 0 0,2-3-23 0 0,-6 8 5 0 0,0-1 0 0 0,-1 1-1 0 0,1 0 1 0 0,-1-1 0 0 0,1 1-1 0 0,-1 0 1 0 0,0-1-1 0 0,0 1 1 0 0,0 0 0 0 0,0-3-5 0 0,1-12 33 0 0,5 2-20 0 0,-5 13-12 0 0,0 1-1 0 0,0-1 1 0 0,-1 1 0 0 0,1-1-1 0 0,0 1 1 0 0,-1-1 0 0 0,0 0 0 0 0,1 1-1 0 0,-1-1 1 0 0,0 0 0 0 0,0 1-1 0 0,0-1 1 0 0,0 0 0 0 0,0 1-1 0 0,0-1 1 0 0,0 0 0 0 0,-1 1 0 0 0,1-2-1 0 0,-6-13 34 0 0,5 13-31 0 0,-1 0 0 0 0,1 0 1 0 0,0-1-1 0 0,0 1 0 0 0,1-1 0 0 0,-1 1 0 0 0,1 0 1 0 0,0-2-4 0 0,-1 0 0 0 0,1 1 0 0 0,-1 0 0 0 0,1-1 0 0 0,-1 1 0 0 0,0 0 0 0 0,-1 0 0 0 0,1 0 0 0 0,-1 0 0 0 0,0 0 0 0 0,0 0 0 0 0,-1-2 0 0 0,0 1 0 0 0,0 1 0 0 0,1-1 0 0 0,0 0 0 0 0,0 0 0 0 0,1-1 0 0 0,-1-4 0 0 0,1 8 0 0 0,1 0 0 0 0,0 0 0 0 0,-1 0 0 0 0,1 0 0 0 0,-1 0 0 0 0,0 0 0 0 0,0 0 0 0 0,0-1 0 0 0,-23-18-27 0 0,9 2-63 0 0,12 13 47 0 0,-1 1 1 0 0,0-1-1 0 0,-1 1 1 0 0,-1-1 42 0 0,-3-4-51 0 0,-2-3-5 0 0,2 5-11 0 0,2 2-18 0 0,-1 1-37 0 0,-3 0-64 0 0,9 4 144 0 0,0 0 0 0 0,-1 0 0 0 0,1 0 0 0 0,0-1 0 0 0,0 1 0 0 0,0-1 0 0 0,0 1 0 0 0,0-1 0 0 0,0 0 42 0 0,-14-11-318 0 0,3 8-123 0 0,8-2 96 0 0,5 7 323 0 0,0-1 1 0 0,0 1 0 0 0,0 0-1 0 0,-1-1 1 0 0,1 1-1 0 0,0-1 1 0 0,0 1-1 0 0,-1 0 1 0 0,1-1 0 0 0,0 1-1 0 0,-1 0 1 0 0,1 0-1 0 0,0-1 1 0 0,-1 1-1 0 0,1 0 1 0 0,0 0 0 0 0,-1 0-1 0 0,1-1 1 0 0,0 1-1 0 0,-1 0 1 0 0,1 0-1 0 0,-1 0 1 0 0,1 0 0 0 0,-1 0-1 0 0,1 0 1 0 0,0 0-1 0 0,-1 0 1 0 0,1 0-1 0 0,-1 0 1 0 0,1 0 0 0 0,-1 0 21 0 0,-1 0-512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36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9408 0 0,'0'0'273'0'0,"0"0"-5"0"0,0 0-88 0 0,0 0-35 0 0,0 0 154 0 0,0 0 276 0 0,0 0 29 0 0,0 0-31 0 0,0 0-145 0 0,0 0-63 0 0,0 0-11 0 0,0 0-153 0 0,0 0-97 0 0,0 0-73 0 0,0 0-111 0 0,0 0-89 0 0,0 0 41 0 0,0 0-35 0 0,0 0-37 0 0,0 0-34 0 0,0 0-326 0 0,0 0 71 0 0,0 0-47 0 0,0 0-639 0 0,0 0-506 0 0,0 0-960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32.5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286 49 7688 0 0,'-3'-3'166'0'0,"-11"-7"42"0"0,2 7-12 0 0,12 3-192 0 0,0 0-1 0 0,0 0 0 0 0,-1 0 0 0 0,1 0 1 0 0,0 0-1 0 0,0 0 0 0 0,0 0 0 0 0,0 0 0 0 0,0 0 1 0 0,0 0-1 0 0,0 0 0 0 0,0 0 0 0 0,0 0 1 0 0,0 0-1 0 0,-1 0 0 0 0,1 0 0 0 0,0 0 1 0 0,0 0-1 0 0,0 0 0 0 0,0 0 0 0 0,0 0 0 0 0,0 0 1 0 0,0 0-1 0 0,0 0 0 0 0,0 0 0 0 0,0 0 1 0 0,0 0-1 0 0,-1 0 0 0 0,1 0 0 0 0,0 0 0 0 0,0-1 1 0 0,0 1-1 0 0,0 0 0 0 0,0 0 0 0 0,0 0 1 0 0,0 0-1 0 0,0 0 0 0 0,0 0 0 0 0,0 0 1 0 0,0 0-1 0 0,0 0 0 0 0,0 0 0 0 0,0 0 0 0 0,0-1 1 0 0,0 1-1 0 0,0 0 0 0 0,0 0 0 0 0,0 0 1 0 0,0 0-1 0 0,0 0 0 0 0,0 0 0 0 0,0 0 1 0 0,0 0-1 0 0,0 0 0 0 0,0 0 0 0 0,0-1 0 0 0,0 1-3 0 0,1-4 32 0 0,-1 4-32 0 0,0 0 0 0 0,0-1 0 0 0,0 1 0 0 0,0 0 0 0 0,0 0 0 0 0,0-1 0 0 0,0 1 0 0 0,0 0 0 0 0,0 0 0 0 0,0 0 0 0 0,0-1 0 0 0,0 1 0 0 0,0 0 0 0 0,0 0 0 0 0,0-1 0 0 0,-1 1 0 0 0,1 0 0 0 0,0 0 0 0 0,0 0 0 0 0,0-1 0 0 0,0 1 0 0 0,0 0 0 0 0,0 0 0 0 0,0 0 0 0 0,-1-1 0 0 0,1 1 0 0 0,0 0 0 0 0,0 0 0 0 0,0 0 0 0 0,-1 0 0 0 0,1 0 0 0 0,0 0 0 0 0,0-1 0 0 0,0 1 0 0 0,-1 0 0 0 0,-8-5 15 0 0,-10-5 45 0 0,7 7 187 0 0,10 3-195 0 0,0 0 0 0 0,1 0-1 0 0,-1 0 1 0 0,0 0 0 0 0,1 1 0 0 0,-1-1-1 0 0,0 0 1 0 0,1 1 0 0 0,-1 0 0 0 0,0-1-1 0 0,1 1 1 0 0,-1 0 0 0 0,0 0-52 0 0,-3 3 180 0 0,1 0-36 0 0,1-2 149 0 0,0-1-113 0 0,0 0-78 0 0,-1-1-79 0 0,1 0-18 0 0,0 1 61 0 0,-25 15 272 0 0,22-3-193 0 0,-3 0-80 0 0,-11 3-27 0 0,10-9 22 0 0,5 4-43 0 0,0 0 32 0 0,-6-4 70 0 0,8-4-81 0 0,0 0-1 0 0,0 0 1 0 0,1 0-1 0 0,0 0 1 0 0,-1 0-1 0 0,1 0 1 0 0,0 1 0 0 0,0-1-1 0 0,1 1 1 0 0,-2 2-38 0 0,0 1 43 0 0,-2 25-9 0 0,-9-9 15 0 0,1 1-44 0 0,12-19 2 0 0,0-1 0 0 0,0 1 0 0 0,1 0 0 0 0,-1 0 0 0 0,1 0 0 0 0,0 0 0 0 0,0-1 0 0 0,1 1 0 0 0,0 0 0 0 0,-1 0 0 0 0,2 2-7 0 0,5 7 39 0 0,-6-13-32 0 0,-1 0 0 0 0,1 1 0 0 0,0-1 0 0 0,0 1 0 0 0,-1-1 0 0 0,1 1 0 0 0,-1-1 0 0 0,1 1 0 0 0,-1-1 0 0 0,0 1 0 0 0,0-1 1 0 0,0 1-1 0 0,0 0-7 0 0,1-1 6 0 0,-1 1 1 0 0,0-1-1 0 0,0 1 1 0 0,0 0 0 0 0,1-1-1 0 0,-1 1 1 0 0,1-1-1 0 0,-1 1 1 0 0,1-1 0 0 0,0 1-1 0 0,-1-1 1 0 0,1 0-1 0 0,0 1-6 0 0,6 11 32 0 0,-4 0-23 0 0,-3-11-9 0 0,1 0 0 0 0,-1 1 0 0 0,1-1 1 0 0,-1 0-1 0 0,1 1 0 0 0,0-1 0 0 0,0 0 0 0 0,0 0 0 0 0,1 0 0 0 0,-1 0 0 0 0,0 0 0 0 0,1 0 1 0 0,-1 0-1 0 0,1 0 0 0 0,0 0 0 0 0,0 1 0 0 0,0 0 0 0 0,0 0 0 0 0,0 0 0 0 0,0 0 0 0 0,0 1 0 0 0,-2-2 0 0 0,1 0 0 0 0,0 0 0 0 0,0-1 0 0 0,0 1 0 0 0,0 0 0 0 0,0 0 0 0 0,1-1 0 0 0,-1 1 0 0 0,0-1 0 0 0,1 1 0 0 0,-1-1 0 0 0,1 0 0 0 0,1 1 0 0 0,28 14 66 0 0,-21-13-49 0 0,-1-2 52 0 0,-5-1-20 0 0,-1 0 0 0 0,0-1 0 0 0,0 1 0 0 0,0-1 0 0 0,0 0-1 0 0,0 0 1 0 0,0 0 0 0 0,2-1-49 0 0,5-3 140 0 0,-6 3-103 0 0,12-1 176 0 0,-15 3-187 0 0,1 0-1 0 0,-1 0 0 0 0,1 0 1 0 0,-1 0-1 0 0,1-1 0 0 0,-1 1 0 0 0,0 0 1 0 0,1-1-1 0 0,-1 1 0 0 0,1-1-25 0 0,12-7 204 0 0,6-6 21 0 0,-10 7-112 0 0,-6 5-52 0 0,0-1 1 0 0,0-1-1 0 0,0 1 1 0 0,-1 0-1 0 0,0-1 1 0 0,1 0-62 0 0,13-22 259 0 0,-10 15-169 0 0,9-15 236 0 0,0-1-2 0 0,-4 4-134 0 0,-9 13-93 0 0,-2-1 48 0 0,1-1-1 0 0,2 3-83 0 0,3-5-50 0 0,-6 12-11 0 0,0-1 0 0 0,-1 0 0 0 0,1 0 0 0 0,-1 0 0 0 0,1 0 0 0 0,-1 0 0 0 0,0 0 0 0 0,0 0 0 0 0,-1 0 0 0 0,1 0 0 0 0,0 0 0 0 0,-1 1 0 0 0,0-1 0 0 0,0-1 0 0 0,-4-4 0 0 0,4 6 0 0 0,0 1 0 0 0,0 0 0 0 0,0-1 0 0 0,1 1 0 0 0,-1-1 0 0 0,0 1 0 0 0,1-1 0 0 0,-1 0 0 0 0,1 1 0 0 0,-1-1 0 0 0,1 0 0 0 0,0 1 0 0 0,0-1 0 0 0,0 0 0 0 0,0 0 0 0 0,0-18-4 0 0,0-22 71 0 0,0 14 17 0 0,0-6 46 0 0,0 21-131 0 0,0 16-47 0 0,0-3 35 0 0,0 6 7 0 0,0 14-78 0 0,-1-9 34 0 0,1-7 48 0 0,0-1 0 0 0,-1 0 0 0 0,1 0 0 0 0,0 1 0 0 0,1-1 0 0 0,-1 0 0 0 0,1 0 0 0 0,-1 0 0 0 0,1 0 1 0 0,0 1 1 0 0,10 15-29 0 0,-6-10-3 0 0,1-1 1 0 0,0 0-1 0 0,0-1 1 0 0,5 5 31 0 0,-9-10-1 0 0,-1 0 0 0 0,1-1-1 0 0,-1 1 1 0 0,0 0 0 0 0,0 0 0 0 0,0 0 0 0 0,0 1 0 0 0,0-1-1 0 0,0 0 1 0 0,0 0 0 0 0,-1 0 0 0 0,1 1 1 0 0,6 15 1 0 0,17 3-1 0 0,-21-17 0 0 0,1 1 0 0 0,-1-1 0 0 0,0 1 0 0 0,0 0 0 0 0,0 0 0 0 0,1 4 0 0 0,10 17 0 0 0,17 27 0 0 0,11 31 0 0 0,-8-14-1 0 0,-19-40 8 0 0,-2 0 0 0 0,7 21-7 0 0,-8 5 74 0 0,-8-36-23 0 0,0-1 0 0 0,1 0 0 0 0,1 1-51 0 0,-3-13 23 0 0,0 0 0 0 0,-1 0 0 0 0,0 0 0 0 0,0 0 1 0 0,-1 0-1 0 0,1 6-23 0 0,-1 16 159 0 0,-1 1-11 0 0,0 46 352 0 0,-3-54-291 0 0,2-20-185 0 0,0 1 0 0 0,0-1 0 0 0,0 0 0 0 0,0 1 0 0 0,-1-1 0 0 0,1 0 0 0 0,-2 2-24 0 0,-6 9 119 0 0,3 0 4 0 0,3 0-29 0 0,3-11-73 0 0,-1 1-1 0 0,1-1 0 0 0,-1 0 0 0 0,0 0 1 0 0,0 1-1 0 0,1-1 0 0 0,-1 0 1 0 0,-1 0-1 0 0,1 0 0 0 0,0 0 1 0 0,0 0-1 0 0,-1 0 0 0 0,1 0 0 0 0,-1 0-20 0 0,-11 11 153 0 0,-8 8 73 0 0,7-11-111 0 0,-8 0 46 0 0,1-4-58 0 0,4-1-35 0 0,1 2-12 0 0,15-7-51 0 0,-1 1 0 0 0,1 0 0 0 0,-1 0-1 0 0,1-1 1 0 0,-1 1 0 0 0,1-1 0 0 0,-1 1 0 0 0,0-1-1 0 0,1 0 1 0 0,-1 0 0 0 0,0 1 0 0 0,1-1 0 0 0,-1 0-1 0 0,0-1 1 0 0,1 1 0 0 0,-1 0 0 0 0,0 0-1 0 0,0-1-4 0 0,-11-5 40 0 0,12 5-34 0 0,-1 0-1 0 0,1 0 1 0 0,-1 0-1 0 0,1 1 1 0 0,-1-1-1 0 0,0 0 1 0 0,1 1 0 0 0,-1 0-1 0 0,1-1 1 0 0,-1 1-1 0 0,0 0 1 0 0,0 0-1 0 0,1 0 1 0 0,-1 0-6 0 0,-1 0 1 0 0,0 0 0 0 0,1-1-1 0 0,-1 1 1 0 0,0 0 0 0 0,1-1 0 0 0,-1 0 0 0 0,1 1 0 0 0,-1-1 0 0 0,1 0 0 0 0,-1 0 0 0 0,0-1-1 0 0,-2-1-13 0 0,0-1-1 0 0,0 0 1 0 0,1 0 0 0 0,-1 0 0 0 0,0-1 13 0 0,-2-2-15 0 0,0 1-31 0 0,1 0-33 0 0,1 0-37 0 0,1 0-39 0 0,2 1 95 0 0,-1-2-117 0 0,-1 0-112 0 0,3 3 97 0 0,-1 1-36 0 0,1-1-39 0 0,0 0-40 0 0,0 1-44 0 0,0-1-47 0 0,0 1-49 0 0,1 0-51 0 0,0-1-55 0 0,0 1-58 0 0,1-1-58 0 0,0 1-64 0 0,3-5-1415 0 0,5-2-1214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32.9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33 8032 0 0,'0'0'182'0'0,"0"0"29"0"0,0 0 12 0 0,0 0 42 0 0,0 0-108 0 0,0 0 125 0 0,0-2 232 0 0,0-9 20 0 0,0 11-525 0 0,0 0 0 0 0,0 0 1 0 0,0 0-1 0 0,0 0 0 0 0,0 0 1 0 0,0 0-1 0 0,0-1 0 0 0,0 1 0 0 0,0 0 1 0 0,0 0-1 0 0,0 0 0 0 0,0 0 1 0 0,0 0-1 0 0,0 0 0 0 0,0 0 1 0 0,0 0-1 0 0,0 0 0 0 0,0 0 1 0 0,0-1-1 0 0,0 1 0 0 0,0 0 0 0 0,0 0 1 0 0,0 0-1 0 0,0 0 0 0 0,0 0 1 0 0,0 0-1 0 0,0 0 0 0 0,0 0 1 0 0,0 0-1 0 0,0 0 0 0 0,0 0 1 0 0,0 0-1 0 0,0 0 0 0 0,-1 0 1 0 0,1-1-1 0 0,0 1 0 0 0,0 0 0 0 0,0 0 1 0 0,0 0-1 0 0,0 0 0 0 0,0 0 1 0 0,0 0-1 0 0,0 0 0 0 0,0 0 1 0 0,0 0-1 0 0,-1 0 0 0 0,1 0 1 0 0,0 0-1 0 0,0 0 0 0 0,0 0 0 0 0,0 0 1 0 0,0 0-1 0 0,0 0 0 0 0,0 0 1 0 0,0 0-1 0 0,0 0 0 0 0,-1 0-9 0 0,1 1 73 0 0,-3-1 52 0 0,-1 1 50 0 0,-1-1 50 0 0,0 0 49 0 0,-1 0 49 0 0,2-2 47 0 0,0 0 47 0 0,-7-9-4 0 0,10 10-225 0 0,-1 0-43 0 0,-1 0 39 0 0,-1 0-92 0 0,-1 2-48 0 0,3 0-7 0 0,1-1 36 0 0,-11-1 207 0 0,-3 1-39 0 0,13-1-211 0 0,0 2-1 0 0,0-1 1 0 0,0 0 0 0 0,0 0 0 0 0,0 1 0 0 0,0-1 0 0 0,0 1 0 0 0,0-1 0 0 0,0 1-30 0 0,-6 4 90 0 0,6-4-71 0 0,1 0 0 0 0,-1 0 1 0 0,1 0-1 0 0,0 0 0 0 0,-1-1 1 0 0,0 1-1 0 0,1 0 0 0 0,-1-1 1 0 0,1 0-1 0 0,-1 1 0 0 0,0-1 1 0 0,1 0-1 0 0,-1 0 0 0 0,0 0-19 0 0,-9 2 97 0 0,-1 5 1 0 0,4-2-43 0 0,-6 1 55 0 0,-7 5 6 0 0,14-8-94 0 0,1 1 1 0 0,-1 1-1 0 0,1-1 1 0 0,0 1-1 0 0,0 0 1 0 0,0 2-23 0 0,-4 3 38 0 0,1 1 0 0 0,-8 11-38 0 0,5-5 3 0 0,10-15-3 0 0,1 1 0 0 0,-1 0 0 0 0,0-1 0 0 0,1 1 0 0 0,0 0 0 0 0,0 0 0 0 0,-1 0 0 0 0,1-1 0 0 0,1 1 0 0 0,-1 0 0 0 0,0 0 0 0 0,1 1 0 0 0,0-1 0 0 0,0 0 0 0 0,0 1 0 0 0,0 0 0 0 0,-1-1 0 0 0,1 0 0 0 0,0 0 0 0 0,-1 1 0 0 0,0-1 0 0 0,1 0 1 0 0,-1 0-1 0 0,0 0 0 0 0,-2 3 0 0 0,-3 9 9 0 0,5-9-3 0 0,0 0 0 0 0,1-1 0 0 0,-1 1 0 0 0,1 0 0 0 0,0-1 0 0 0,0 1 0 0 0,1 0 0 0 0,0-1 0 0 0,0 5-6 0 0,10 11 0 0 0,-6 5 10 0 0,1-10 27 0 0,-4-13-35 0 0,-1 0 1 0 0,1 0 0 0 0,-1 0 0 0 0,1 0-1 0 0,0 0 1 0 0,0 0 0 0 0,0-1 0 0 0,0 1-1 0 0,1-1 1 0 0,-1 0 0 0 0,3 2-3 0 0,6 3 23 0 0,-5-3-9 0 0,0 0-1 0 0,0 0 1 0 0,0 0-1 0 0,3 5-13 0 0,-7-8 3 0 0,-1 0-1 0 0,0 0 1 0 0,0 0-1 0 0,0 0 1 0 0,1 0-1 0 0,-1 0 1 0 0,0 0-1 0 0,1 0 1 0 0,-1 0-1 0 0,1-1 1 0 0,-1 1-1 0 0,1 0 1 0 0,0-1-1 0 0,-1 1 1 0 0,1-1-1 0 0,-1 0 1 0 0,1 0-1 0 0,0 1 1 0 0,-1-1-1 0 0,1 0 1 0 0,1-1-3 0 0,1 1 0 0 0,0 0 0 0 0,0 1 0 0 0,-1-1 0 0 0,1 1 0 0 0,0-1 0 0 0,0 1 1 0 0,1 1-1 0 0,4 1-1 0 0,-5-1 0 0 0,-1-1 0 0 0,1 1 0 0 0,-1-1 0 0 0,1 0 0 0 0,-1-1 1 0 0,1 1-1 0 0,-1-1 0 0 0,1 1 0 0 0,0-1 0 0 0,-1 0 0 0 0,1 0 0 0 0,0-1 1 0 0,1 1 0 0 0,11-5-26 0 0,-9 3 18 0 0,-1 0-1 0 0,1 1 1 0 0,-1-1-1 0 0,1 1 1 0 0,0 1 0 0 0,0-1 8 0 0,1 1 21 0 0,-1-1-105 0 0,-1-1-100 0 0,0 0-90 0 0,-1 0-84 0 0,0-1-75 0 0,0 0-69 0 0,0 0-60 0 0,3-2-451 0 0,0 0-105 0 0,5 1-821 0 0,5 3-1103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36.9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679 489 6016 0 0,'0'0'133'0'0,"0"0"23"0"0,-3 0 11 0 0,-25 0 1 0 0,20 0-167 0 0,-4 0 68 0 0,0 3 87 0 0,4 2-45 0 0,-2 0 51 0 0,-6-2 43 0 0,-24-3 300 0 0,-1 0 97 0 0,0 0 50 0 0,-55 0 935 0 0,38 0-699 0 0,25 0-436 0 0,0 0-80 0 0,24 0-203 0 0,1 1-40 0 0,0 2-15 0 0,-2 1 10 0 0,-5 1 48 0 0,-16-2 169 0 0,27-4-280 0 0,-1 1 0 0 0,1 1-1 0 0,0-1 1 0 0,0 1-1 0 0,-4 0-60 0 0,-6 6 88 0 0,13-6-86 0 0,0-1 1 0 0,-1 1-1 0 0,1 0 0 0 0,-1 0 0 0 0,1-1 1 0 0,-1 1-1 0 0,1-1 0 0 0,-1 1 0 0 0,1-1 1 0 0,-1 0-1 0 0,1 0 0 0 0,-1 0 1 0 0,0 0-3 0 0,-5 0 0 0 0,4 0 0 0 0,0 0 0 0 0,0 0 0 0 0,1 0 0 0 0,-1 0 0 0 0,0 1 0 0 0,0-1 0 0 0,0 1 0 0 0,-1 0 0 0 0,-22 10 0 0 0,19-10 40 0 0,-5 1-111 0 0,8-2 90 0 0,1 0 58 0 0,-1-1 96 0 0,2 1-42 0 0,0 0 33 0 0,2-2-108 0 0,0-2-49 0 0,0-1 9 0 0,0-2 62 0 0,2-6-19 0 0,14-19-38 0 0,-3 16 22 0 0,-9 13-41 0 0,-1-1 1 0 0,1 0-1 0 0,-1-1 0 0 0,0 1 1 0 0,0 0-1 0 0,-1-1 0 0 0,1 0 1 0 0,-1 1-1 0 0,0-2-2 0 0,10-23 49 0 0,0 9-40 0 0,1 0-1 0 0,1-1-8 0 0,1 0 41 0 0,16-16-30 0 0,17-36-1 0 0,-46 69-1 0 0,0 0-1 0 0,0 0 1 0 0,0 0-1 0 0,0 0 1 0 0,-1-1-1 0 0,2-3-8 0 0,-3 6 5 0 0,1-1 0 0 0,0 0-1 0 0,0 0 1 0 0,0 1-1 0 0,0-1 1 0 0,1 0 0 0 0,-1 1-1 0 0,1 0 1 0 0,-1-1 0 0 0,1 1-1 0 0,0 0 1 0 0,0-1-5 0 0,2-1 2 0 0,0 0 1 0 0,-1 0-1 0 0,0 0 1 0 0,0 0-1 0 0,0-1 1 0 0,-1 1 0 0 0,1-1-1 0 0,-1 0 1 0 0,0-1-3 0 0,2-2 31 0 0,-1 0 1 0 0,1 0 0 0 0,3-4-32 0 0,-5 9 21 0 0,0-1-1 0 0,0 0 1 0 0,0 1-1 0 0,0-1 0 0 0,-1 0 1 0 0,1 0-1 0 0,-1 0 1 0 0,0 0-1 0 0,0 0 1 0 0,-1-1-21 0 0,3 0 82 0 0,-1 4-9 0 0,0-1-109 0 0,-1 0 1 0 0,0 1 41 0 0,0 0 31 0 0,0 0 39 0 0,0 0 25 0 0,0 0 40 0 0,1 0 45 0 0,-1-1 51 0 0,-2 6-278 0 0,2 5 40 0 0,-1-6-1 0 0,0 33-6 0 0,0-2 50 0 0,0 65 198 0 0,0-79-204 0 0,1-13-9 0 0,-1-1 0 0 0,1 0 1 0 0,0 0-1 0 0,0 1 0 0 0,2 3-27 0 0,3 14 73 0 0,-4 7 11 0 0,-2-23-50 0 0,0 0 1 0 0,0-1-1 0 0,1 1 1 0 0,2 6-35 0 0,4 14 86 0 0,12 52 118 0 0,-11-46-91 0 0,-1-3 44 0 0,-4 1 37 0 0,0-1-20 0 0,3-4-53 0 0,-2-9-64 0 0,3 13-26 0 0,-3-15-27 0 0,-1 0 0 0 0,-1 0 0 0 0,1 16-4 0 0,-4-3 52 0 0,0-20-7 0 0,1-1-1 0 0,0 1 1 0 0,0 0-1 0 0,1-1 0 0 0,0 1 1 0 0,2 5-45 0 0,2 1 99 0 0,-3-12-76 0 0,-1 1-1 0 0,0-1 1 0 0,0 0 0 0 0,0 1 0 0 0,-1-1 0 0 0,1 0-1 0 0,-1 1 1 0 0,1 1-23 0 0,-1 74 524 0 0,0-77-435 0 0,0-2-1 0 0,0 0-2 0 0,0 0-12 0 0,0 0-2 0 0,0 0 0 0 0,0 0-30 0 0,0 0-130 0 0,0 0-59 0 0,0 0-12 0 0,0 0 50 0 0,0 0-3 0 0,0 0-52 0 0,0 0-152 0 0,0 0-280 0 0,0 0 453 0 0,0 0 16 0 0,0 0-15 0 0,0 0-44 0 0,0 0-10 0 0,0 0-45 0 0,0 0-52 0 0,0 0-56 0 0,0 0-62 0 0,0 0-58 0 0,0 0-51 0 0,0 0-44 0 0,0 0-163 0 0,0 0-44 0 0,0 0-197 0 0,0 0-531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37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8464 0 0,'0'0'190'0'0,"0"0"28"0"0,0 0 10 0 0,0 2-26 0 0,2 9-104 0 0,4-1 119 0 0,-1-2 55 0 0,1 5 214 0 0,-1-3-84 0 0,-1-1-99 0 0,-1-1 4 0 0,-3 0-37 0 0,1 0-50 0 0,1 2-41 0 0,8 9 71 0 0,-1-6-72 0 0,-2 2 50 0 0,-2 14 86 0 0,0-14-177 0 0,3 10 155 0 0,1-1-8 0 0,-4-9-159 0 0,0 14 148 0 0,5-8 6 0 0,-4 6 1 0 0,4-6 0 0 0,-6-9-149 0 0,-3-8-87 0 0,0 0 1 0 0,0 0-1 0 0,0 0 0 0 0,1 0 0 0 0,0 0 0 0 0,0-1 1 0 0,0 1-1 0 0,0 0-44 0 0,0-2 17 0 0,0 1 10 0 0,0-1 0 0 0,-1 1 0 0 0,1 0 0 0 0,-1 0 0 0 0,1 1 0 0 0,-1 0-27 0 0,1 6 84 0 0,-1 3 40 0 0,-1-10-95 0 0,1 0 0 0 0,-1 1 0 0 0,0-1 0 0 0,1 0 0 0 0,0 0 0 0 0,-1 0 0 0 0,2 2-29 0 0,6 13 171 0 0,-4-7-44 0 0,-4 6-8 0 0,2 0-12 0 0,4-5 1 0 0,-5-10-94 0 0,0-1 0 0 0,-1 0-1 0 0,1 1 1 0 0,0 0 0 0 0,0-1 0 0 0,-1 1 0 0 0,1-1 0 0 0,-1 1 0 0 0,0 0-1 0 0,1-1 1 0 0,-1 1 0 0 0,0 0 0 0 0,0-1 0 0 0,0 1-14 0 0,-1 7 43 0 0,1 13 43 0 0,3-8 11 0 0,2-6-44 0 0,2 4-1 0 0,-5 0-58 0 0,-2-1-28 0 0,0 16-121 0 0,0-18 149 0 0,0-3-29 0 0,0-3-93 0 0,1-1-96 0 0,0-1 59 0 0,-1 0-40 0 0,1 0-44 0 0,0-1-42 0 0,0 1-38 0 0,0-1-35 0 0,1 1-238 0 0,0-1-58 0 0,1 0-780 0 0,-3 0 1439 0 0,2 0-2058 0 0,-2 0-1172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45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4861 694 8464 0 0,'0'0'190'0'0,"0"0"28"0"0,0 0 10 0 0,-3-2-26 0 0,-10-9-160 0 0,3 9-26 0 0,4 1 44 0 0,-20 1 640 0 0,14 0-344 0 0,6 0-122 0 0,-1 0 34 0 0,0 0 41 0 0,-1 0 46 0 0,-4 4-85 0 0,-3 8 24 0 0,-2 1 6 0 0,6-8-102 0 0,9-4-153 0 0,0 0-1 0 0,-1 0 0 0 0,1 0 1 0 0,0 1-1 0 0,0-1 1 0 0,0 1-1 0 0,0-1 0 0 0,0 1 1 0 0,0 0-45 0 0,-17 15 359 0 0,8-6-187 0 0,-1 1-42 0 0,1 0-47 0 0,1 2-51 0 0,3-3-5 0 0,3-5-14 0 0,0 0-1 0 0,0 0 1 0 0,0 0-1 0 0,-5 3-12 0 0,5-3 17 0 0,0-1 1 0 0,0 1-1 0 0,0 0 0 0 0,1 0 1 0 0,-1 0-1 0 0,1 1-17 0 0,1-1 16 0 0,0-1-7 0 0,1-1 0 0 0,0 2 1 0 0,1-1-1 0 0,-1 0 0 0 0,1 0 0 0 0,0 0 0 0 0,0 0 1 0 0,1 0-1 0 0,-1 1-9 0 0,1 0 2 0 0,-1 12 52 0 0,0-3-31 0 0,0-8 7 0 0,0-6-29 0 0,0 0 0 0 0,0 0 1 0 0,0 1-1 0 0,0-1 0 0 0,1 0 0 0 0,-1 0 1 0 0,0 0-1 0 0,1 0 0 0 0,-1 0 1 0 0,1 0-1 0 0,-1 1 0 0 0,1-1 0 0 0,0 0 1 0 0,-1 0-1 0 0,1-1 0 0 0,0 1 0 0 0,-1 0 1 0 0,1 0-1 0 0,0 0 0 0 0,0 0 0 0 0,0-1 1 0 0,0 1-1 0 0,0 0 0 0 0,0-1 0 0 0,0 1 1 0 0,0-1-1 0 0,0 1 0 0 0,0-1 0 0 0,1 1 1 0 0,-1-1-1 0 0,0 0-1 0 0,8 4 41 0 0,0 1 0 0 0,-8-4-30 0 0,0 0-1 0 0,1 0 1 0 0,-1 0-1 0 0,1 0 0 0 0,-1-1 1 0 0,1 1-1 0 0,-1 0 0 0 0,1-1 1 0 0,-1 1-1 0 0,1-1 0 0 0,0 0 1 0 0,-1 0-1 0 0,1 1 1 0 0,0-1-11 0 0,0 0 10 0 0,-1 0 1 0 0,1 0 0 0 0,0 0 0 0 0,-1 0-1 0 0,1 1 1 0 0,-1-1 0 0 0,1 1 0 0 0,-1-1-1 0 0,1 1 1 0 0,-1 0 0 0 0,1 0 0 0 0,-1-1-1 0 0,2 2-10 0 0,-2-1 8 0 0,1 0 1 0 0,0 0-1 0 0,-1 0 0 0 0,1 0 0 0 0,0-1 0 0 0,0 1 0 0 0,0 0 0 0 0,0-1 0 0 0,-1 1 1 0 0,1-1-1 0 0,0 0 0 0 0,0 0 0 0 0,2 0-8 0 0,-1 0 4 0 0,0 0 1 0 0,0 0-1 0 0,0-1 1 0 0,1 1-1 0 0,-1-1 1 0 0,0 0 0 0 0,2-1-5 0 0,13-6 69 0 0,-4 4-16 0 0,0 4-38 0 0,5-1-13 0 0,1-5-25 0 0,-11 2 32 0 0,0 0 0 0 0,0 0 0 0 0,0-1 0 0 0,3-2-9 0 0,8-7-13 0 0,-1-1-67 0 0,-1-2-105 0 0,-9 8 42 0 0,1 0-39 0 0,-1 0-44 0 0,0 0-49 0 0,3-3-124 0 0,-4 1 22 0 0,-6 8 254 0 0,-1 0-1 0 0,0 0 1 0 0,0 0-1 0 0,-1 0 1 0 0,1 0-1 0 0,-1 0 1 0 0,1 0-1 0 0,-1-2 124 0 0,1-6-286 0 0,1-1 69 0 0,8-19-513 0 0,-4-1-6 0 0,-3 18 424 0 0,4-11-197 0 0,-7 21 429 0 0,1 0 1 0 0,-1 0 0 0 0,1 0-1 0 0,-1 0 1 0 0,0-1-1 0 0,-1 1 1 0 0,1 0 0 0 0,-1 0 79 0 0,-4-19-441 0 0,0 0 5 0 0,2-13-127 0 0,4 16 250 0 0,-1-9-76 0 0,-4-3 88 0 0,2 21 240 0 0,-2-7-59 0 0,1 1 0 0 0,1-1 0 0 0,0-8 120 0 0,3 5-105 0 0,-1-4 70 0 0,-3-10 113 0 0,-3 5 33 0 0,-5-18 122 0 0,1 2 18 0 0,7 21-3 0 0,4-7 44 0 0,0 0 35 0 0,-5 8-23 0 0,-1 9-98 0 0,1 5-58 0 0,2 3-9 0 0,0-1 18 0 0,2-2 50 0 0,0 7-139 0 0,0 0 0 0 0,-1 0 0 0 0,1 0 0 0 0,-1 0 0 0 0,1 0 0 0 0,-1 0 0 0 0,-1-2-68 0 0,-6-13 419 0 0,7 15-360 0 0,0-1 56 0 0,0-9 423 0 0,1 8-348 0 0,0 1-102 0 0,0 1 162 0 0,0 3 4 0 0,0 0 30 0 0,0 0 18 0 0,0 0 2 0 0,0 3-10 0 0,0-3-279 0 0,0 1 0 0 0,0-1-1 0 0,0 1 1 0 0,0 0 0 0 0,0-1 0 0 0,0 1-1 0 0,0-1 1 0 0,-1 1 0 0 0,1-1-1 0 0,0 1 1 0 0,0 0 0 0 0,-1-1-1 0 0,1 1 1 0 0,0-1 0 0 0,-1 0 0 0 0,1 1-1 0 0,0-1 1 0 0,-1 1 0 0 0,1-1-1 0 0,-1 1 1 0 0,1-1 0 0 0,-1 0-1 0 0,1 1 1 0 0,-1-1-15 0 0,0 1 15 0 0,1-1 0 0 0,-1 0-1 0 0,1 1 1 0 0,-1-1 0 0 0,0 1 0 0 0,1-1-1 0 0,-1 1 1 0 0,1 0 0 0 0,0-1 0 0 0,-1 1-1 0 0,1-1 1 0 0,-1 1 0 0 0,1 0 0 0 0,0-1-1 0 0,-1 1 1 0 0,1 0 0 0 0,0 0-1 0 0,0-1 1 0 0,0 1 0 0 0,0 0 0 0 0,-1-1-1 0 0,1 1 1 0 0,0 0 0 0 0,0 0 0 0 0,0 0-15 0 0,0 14 204 0 0,0 5-46 0 0,3 5-50 0 0,3-12-42 0 0,-5-12-55 0 0,0 1-1 0 0,0-1 1 0 0,0 1 0 0 0,-1-1-1 0 0,1 1 1 0 0,-1-1-1 0 0,1 1 1 0 0,-1 0 0 0 0,1-1-1 0 0,-1 1 1 0 0,0 0 0 0 0,0-1-1 0 0,0 1 1 0 0,0 0-11 0 0,0 8 48 0 0,-1 10 56 0 0,5-3 19 0 0,0-4-57 0 0,5 11 83 0 0,0 0-2 0 0,-5-11-85 0 0,0 4 51 0 0,-4-4-41 0 0,1 7 15 0 0,6 4 24 0 0,11 55 247 0 0,-16-64-253 0 0,-1-1 1 0 0,0 12-106 0 0,3 20 186 0 0,9 21 228 0 0,-1-3 14 0 0,-9-21-182 0 0,-3-19-119 0 0,-1-9-5 0 0,1-1 0 0 0,1 1 0 0 0,1 10-122 0 0,4-2 159 0 0,-4-17-94 0 0,0 0 0 0 0,-1 1 0 0 0,0-1 0 0 0,0 0 0 0 0,0 5-65 0 0,-2 2 107 0 0,1 7 91 0 0,3-3 29 0 0,-1-11-178 0 0,2 6 71 0 0,0 1 44 0 0,-2 1 46 0 0,-1 2 46 0 0,-1-13-447 0 0,0-1 75 0 0,0 1 65 0 0,0 0 59 0 0,0 2 113 0 0,0-1 101 0 0,0 11 736 0 0,0-12-796 0 0,0 0-45 0 0,0 0-57 0 0,0 1-76 0 0,0-1-89 0 0,0 0-103 0 0,0 0-77 0 0,0 0-104 0 0,0 0-113 0 0,0 0-125 0 0,0-1 265 0 0,0-1-36 0 0,0 1-36 0 0,0-1-37 0 0,0 1-38 0 0,0-1-41 0 0,0 1-40 0 0,0 0-43 0 0,0-2-1687 0 0,0 0-1305 0 0</inkml:trace>
  <inkml:trace contextRef="#ctx0" brushRef="#br0" timeOffset="-6848.17">917 836 9072 0 0,'0'0'200'0'0,"0"0"33"0"0,2 0 15 0 0,10 0-315 0 0,0 0 108 0 0,1 0 90 0 0,0 0 75 0 0,4 0 146 0 0,30 0 837 0 0,-26 0-736 0 0,-3 0-153 0 0,-9 0-203 0 0,0 0-42 0 0,2-1 54 0 0,2-6 12 0 0,-12 6-104 0 0,1 0 1 0 0,-1 0-1 0 0,1 1 1 0 0,0-1-1 0 0,-1 0 1 0 0,1 1-1 0 0,0-1 1 0 0,-1 1-1 0 0,1-1 1 0 0,0 1 0 0 0,0 0-1 0 0,-1 0 1 0 0,1-1-18 0 0,15 2 164 0 0,-13 0-119 0 0,0-1 1 0 0,1 1 0 0 0,-1-1 0 0 0,0 0 0 0 0,1-1-1 0 0,-1 1 1 0 0,0-1 0 0 0,1 0 0 0 0,3-1-46 0 0,0-3 68 0 0,4-2 41 0 0,-6 6-32 0 0,2 1 37 0 0,-5 0-81 0 0,-1 0-19 0 0,0 0-1 0 0,0 0 1 0 0,-1 0 0 0 0,1 0-1 0 0,0 0 1 0 0,0 0 0 0 0,0 0 0 0 0,0-1-1 0 0,-1 1 1 0 0,1-1 0 0 0,1 0-14 0 0,1-5 56 0 0,-3 5-54 0 0,-1 1 1 0 0,0-1 0 0 0,0 1-1 0 0,1-1 1 0 0,-1 1 0 0 0,0 0-1 0 0,1-1 1 0 0,-1 1 0 0 0,0-1-1 0 0,1 1 1 0 0,-1 0 0 0 0,0 0-1 0 0,1-1 1 0 0,-1 1 0 0 0,1 0-1 0 0,-1 0 1 0 0,1-1 0 0 0,-1 1-1 0 0,1 0 1 0 0,-1 0 0 0 0,1 0-1 0 0,-1 0 1 0 0,1 0 0 0 0,-1-1-1 0 0,1 1 1 0 0,-1 0 0 0 0,1 0-1 0 0,-1 0 1 0 0,1 1 0 0 0,-1-1-1 0 0,1 0 1 0 0,-1 0-3 0 0,3 0 11 0 0,6 1-9 0 0,-2-5 86 0 0,6-9-29 0 0,0-3-38 0 0,-5 3 53 0 0,-1 7-42 0 0,-4 3-20 0 0,-2-9 41 0 0,-1 7-37 0 0,0-20 55 0 0,-3 13-65 0 0,-8 7 37 0 0,11 4-42 0 0,0 0-1 0 0,-1 1 1 0 0,1-1 0 0 0,0 0 0 0 0,-1 0-1 0 0,1 0 1 0 0,0 0 0 0 0,0 1 0 0 0,0-1 0 0 0,0 0-1 0 0,0 0 1 0 0,0 0 0 0 0,0 0 0 0 0,0 0-1 0 0,-3-15 0 0 0,-10 0 0 0 0,0 0 10 0 0,10 7 16 0 0,3 9-26 0 0,0 0 1 0 0,0 0 0 0 0,0-1 0 0 0,0 1 0 0 0,0 0 0 0 0,0 0 0 0 0,0-1 0 0 0,0 1 0 0 0,0 0-1 0 0,-1 0 1 0 0,1-1 0 0 0,0 1 0 0 0,0 0 0 0 0,0 0 0 0 0,0 0 0 0 0,0-1 0 0 0,-1 1 0 0 0,1 0 0 0 0,0 0-1 0 0,0 0 1 0 0,0 0 0 0 0,-1-1 0 0 0,1 1 0 0 0,0 0 0 0 0,0 0 0 0 0,-1 0-1 0 0,-24-13 5 0 0,23 11-5 0 0,-12-3 0 0 0,10-1 1 0 0,1 1-7 0 0,-2 4 38 0 0,-4 0 43 0 0,-1 0-2 0 0,-26 1 202 0 0,22 4-189 0 0,1 6-6 0 0,7-6-9 0 0,-1-3-58 0 0,1-1-1 0 0,-23 16 84 0 0,24-5-22 0 0,-8-6-15 0 0,7-1-68 0 0,-2 2 33 0 0,3-1 22 0 0,0 0-1 0 0,0 0 1 0 0,0 0-1 0 0,1 1 1 0 0,-3 3-46 0 0,2 4 72 0 0,-5-8 0 0 0,-6 24 64 0 0,0 3-8 0 0,12-18-16 0 0,5 5-8 0 0,0-18-94 0 0,-1 1-1 0 0,0 0 1 0 0,1 0 0 0 0,-1 0 0 0 0,0 0 0 0 0,0 0 0 0 0,0 0 0 0 0,-1 0 0 0 0,1 0 0 0 0,0 0-1 0 0,-1 0 1 0 0,1 0 0 0 0,-1 0 0 0 0,0 1-10 0 0,-10 10 85 0 0,9-10-8 0 0,1 1-35 0 0,1 5-10 0 0,1-7-7 0 0,-2 5 13 0 0,1-6-30 0 0,0 1 1 0 0,0 0 0 0 0,0-1-1 0 0,0 1 1 0 0,0 0 0 0 0,0-1-1 0 0,0 1 1 0 0,1 0 0 0 0,-1-1-1 0 0,1 1 1 0 0,-1-1 0 0 0,1 2-9 0 0,6 2 14 0 0,-7-5-11 0 0,1 0 0 0 0,-1 0 0 0 0,1 1-1 0 0,-1-1 1 0 0,0 0 0 0 0,1 0-1 0 0,-1 1 1 0 0,1-1 0 0 0,-1 0 0 0 0,0 1-1 0 0,1-1 1 0 0,-1 1 0 0 0,0-1-1 0 0,0 0 1 0 0,1 1 0 0 0,-1-1-1 0 0,0 1 1 0 0,0-1 0 0 0,0 1 0 0 0,1-1-1 0 0,-1 1 1 0 0,0-1 0 0 0,0 1-1 0 0,0-1 1 0 0,0 1 0 0 0,0-1 0 0 0,0 1-1 0 0,0-1 1 0 0,0 1 0 0 0,0-1-1 0 0,0 1 1 0 0,-1 0-3 0 0,1 14 86 0 0,0-1 51 0 0,3-9 23 0 0,8 8 6 0 0,-6 0-26 0 0,5-8-112 0 0,-4 8-28 0 0,20 19 0 0 0,-24-27 0 0 0,-1-4 0 0 0,-1-1 0 0 0,0 1 0 0 0,0 0 0 0 0,1-1 0 0 0,-1 1 0 0 0,0-1 0 0 0,1 1 0 0 0,-1 0 0 0 0,1-1 0 0 0,-1 1 0 0 0,1-1 0 0 0,-1 1 0 0 0,1-1 0 0 0,-1 0 0 0 0,1 1 0 0 0,-1-1 0 0 0,1 1 0 0 0,-1-1 0 0 0,1 0 0 0 0,0 0 0 0 0,-1 1 0 0 0,1-1 0 0 0,4 2 0 0 0,11 12 12 0 0,0-1 43 0 0,31 8 198 0 0,-28-11-155 0 0,7-4 39 0 0,-14 0-40 0 0,-10-5-81 0 0,-1 0-1 0 0,1-1 1 0 0,-1 1 0 0 0,1 0 0 0 0,-1-1-1 0 0,1 1 1 0 0,0-1 0 0 0,-1 1 0 0 0,1-1-1 0 0,0 0 1 0 0,-1 1 0 0 0,1-1 0 0 0,0 0-1 0 0,0 0-15 0 0,26 0 155 0 0,2 0 59 0 0,3 0 51 0 0,2 0 45 0 0,-27-1-233 0 0,0 0-1 0 0,0-1 1 0 0,0 1-1 0 0,0-1 1 0 0,7-4-77 0 0,-12 6 17 0 0,18-9 223 0 0,-5 2-85 0 0,4 2-27 0 0,-15 4-99 0 0,-1 0 1 0 0,1-1-1 0 0,-1 1 0 0 0,1-1 1 0 0,-1 0-1 0 0,1 0 0 0 0,0-1-29 0 0,4-2 101 0 0,0 0 0 0 0,0 1 0 0 0,0 0 0 0 0,2-1-101 0 0,6-1 118 0 0,5-3 167 0 0,-8 1-126 0 0,-3 2-54 0 0,0 0-37 0 0,-1 3-45 0 0,0 1-53 0 0,-4 0-18 0 0,4-9 51 0 0,-7 8 70 0 0,-3 3 15 0 0,0 0-4 0 0,0 0-53 0 0,0 0-159 0 0,0 0-59 0 0,0 0-5 0 0,0 0-22 0 0,0 0-97 0 0,0 0-45 0 0,0 0 184 0 0,0 0 74 0 0,0 0-37 0 0,0 0-11 0 0,0 0-36 0 0,0 0-41 0 0,0 0-46 0 0,0 0-51 0 0,0 0-47 0 0,0 0-43 0 0,0 0-39 0 0,0 0-289 0 0,0 0-66 0 0,0 0-50 0 0,0 0-37 0 0,0 0-336 0 0,0 0-32 0 0,0 0-2635 0 0</inkml:trace>
  <inkml:trace contextRef="#ctx0" brushRef="#br0" timeOffset="-7915.7">112 284 9072 0 0,'0'0'200'0'0,"0"0"33"0"0,0 0 15 0 0,0 0-86 0 0,0 0-24 0 0,0 0 38 0 0,0-3 139 0 0,0 3-129 0 0,0 0-53 0 0,0-1-47 0 0,0 1-41 0 0,0-1-46 0 0,0 1-71 0 0,0-2-332 0 0,0 1 324 0 0,0 1 98 0 0,0-1 53 0 0,0 1 62 0 0,0-1 74 0 0,0 0 48 0 0,0 1 73 0 0,0-1 80 0 0,0 0 88 0 0,0 1 96 0 0,0-1 101 0 0,0 0 109 0 0,0 0 116 0 0,3 1-732 0 0,3 1-71 0 0,8 6 239 0 0,-11-4-294 0 0,0-1-53 0 0,-1 1 115 0 0,0 0-42 0 0,-2-1-26 0 0,0 1-25 0 0,0 0-13 0 0,1-1 24 0 0,10 3 80 0 0,4 24 74 0 0,-10-13-89 0 0,-6 8-9 0 0,0-20-82 0 0,1 0 0 0 0,-1-1 1 0 0,1 1-1 0 0,0 0 1 0 0,0 0-1 0 0,1 0 0 0 0,-1-1 1 0 0,1 1-1 0 0,0 0 0 0 0,0 0-14 0 0,0 1 14 0 0,7 20 67 0 0,-4 5 35 0 0,-4 38 173 0 0,0-28-153 0 0,2-12-42 0 0,4 3-5 0 0,0-1-6 0 0,-4-6-1 0 0,-2 73 267 0 0,0-34-67 0 0,0-6 14 0 0,0 8 79 0 0,2-60-319 0 0,9 8-35 0 0,-9 0 35 0 0,-2-10 21 0 0,0 2-3 0 0,0 0-66 0 0,0-2 2 0 0,0 0 14 0 0,0-3-128 0 0,0 0-18 0 0,0 0 43 0 0,0 0-5 0 0,0 0-41 0 0,0 0-118 0 0,0 0-214 0 0,0 0 252 0 0,0 0-34 0 0,0 0-73 0 0,0 0 106 0 0,0 0-40 0 0,0 0-43 0 0,0 0-40 0 0,0 0-36 0 0,0 0-34 0 0,0 0-254 0 0,0 0-56 0 0,0 0-826 0 0,0 0-645 0 0,0 0-1230 0 0</inkml:trace>
  <inkml:trace contextRef="#ctx0" brushRef="#br0" timeOffset="-7632.73">49 789 10336 0 0,'0'-3'233'0'0,"0"-7"39"0"0,0 7 15 0 0,0 3-125 0 0,2-2-84 0 0,12-9 26 0 0,-8 9-3 0 0,1-1 80 0 0,-3-4 46 0 0,-4 7-212 0 0,1-1 0 0 0,-1 1 0 0 0,0-1 0 0 0,0 1-1 0 0,1 0 1 0 0,-1-1 0 0 0,0 1 0 0 0,1-1 0 0 0,-1 1 0 0 0,0 0-1 0 0,1-1 1 0 0,-1 1 0 0 0,1 0 0 0 0,-1 0 0 0 0,0-1-1 0 0,1 1 1 0 0,-1 0 0 0 0,1 0 0 0 0,-1 0 0 0 0,1-1 0 0 0,-1 1-1 0 0,1 0 1 0 0,-1 0 0 0 0,1 0 0 0 0,-1 0 0 0 0,1 0 0 0 0,-1 0-1 0 0,1 0 1 0 0,-1 0 0 0 0,1 0 0 0 0,-1 0 0 0 0,1 1-15 0 0,4-2 98 0 0,-1 1 35 0 0,7-5 387 0 0,-6 2-339 0 0,-2 1-81 0 0,1-1-92 0 0,-3 3 27 0 0,0-1 0 0 0,1 1 1 0 0,-1 0-1 0 0,0-1 0 0 0,1 1 0 0 0,-1 0 1 0 0,1 0-1 0 0,-1 0 0 0 0,0 0 1 0 0,2 0-36 0 0,15-3 311 0 0,-8-1-211 0 0,9-3 40 0 0,-1 5 18 0 0,-11 2-108 0 0,0-1 1 0 0,0 0-1 0 0,0-1 0 0 0,0 0 0 0 0,2 0-50 0 0,8-3 88 0 0,12 0 87 0 0,-14-1-56 0 0,-12 5-94 0 0,0-1 1 0 0,1 1 0 0 0,-1 0 0 0 0,1 0 0 0 0,-1 1 0 0 0,1-1 0 0 0,-1 1 0 0 0,1 0 0 0 0,0-1-26 0 0,10 2 22 0 0,8 0 85 0 0,-2 0-13 0 0,-7-1-69 0 0,-2 0-44 0 0,0 0-51 0 0,-2-1-36 0 0,0 0-50 0 0,-1 0-58 0 0,1-1-65 0 0,-6 1 31 0 0,1 0-41 0 0,-1 0-39 0 0,0 0-33 0 0,2-1-176 0 0,0 0-46 0 0,6-1-682 0 0,6 1-613 0 0,11 2-1069 0 0</inkml:trace>
  <inkml:trace contextRef="#ctx0" brushRef="#br0" timeOffset="-1157.81">3094 489 5904 0 0,'0'0'132'0'0,"-3"0"17"0"0,-3 0-31 0 0,-8-1 39 0 0,4 2-89 0 0,2 0-52 0 0,1 1-48 0 0,-1 3 34 0 0,-4 1 0 0 0,1-4 72 0 0,1-2 193 0 0,-3-1 66 0 0,12 1-266 0 0,-1 0-1 0 0,1 0 1 0 0,-1 0-1 0 0,0 0 1 0 0,1 0 0 0 0,-1 0-1 0 0,0 0 1 0 0,1 1-1 0 0,-1-1 1 0 0,1 1 0 0 0,-1-1-1 0 0,1 1 1 0 0,-1 0-67 0 0,-3 9 528 0 0,-3-5-161 0 0,-9 4 38 0 0,13-7-275 0 0,-5 2 134 0 0,-3 2 61 0 0,1 0-59 0 0,6-4-161 0 0,5-2-81 0 0,-1 1 0 0 0,0-1 0 0 0,1 0 1 0 0,-1 0-1 0 0,1 1 0 0 0,-1-1 0 0 0,0 0 0 0 0,1 1 0 0 0,-1-1 0 0 0,1 1 0 0 0,-1-1 1 0 0,1 1-1 0 0,-1-1 0 0 0,1 1 0 0 0,0-1 0 0 0,-1 1 0 0 0,1 0 0 0 0,0-1 0 0 0,-1 1 1 0 0,1-1-1 0 0,0 1 0 0 0,-1 0-24 0 0,-1 4 95 0 0,0-2-8 0 0,-1 1-1 0 0,1-1 1 0 0,-1 0 0 0 0,0 0 0 0 0,1 0 0 0 0,-4 2-87 0 0,-6 6 222 0 0,3 1-67 0 0,4-1-36 0 0,4-9-96 0 0,0 0 1 0 0,0 1 0 0 0,0-1 0 0 0,0 0 0 0 0,-1 0 0 0 0,1 0 0 0 0,-1 0 0 0 0,0 0 0 0 0,0 0-24 0 0,-25 28 261 0 0,24-26-234 0 0,1-1 0 0 0,-1 1 0 0 0,1 0 0 0 0,0 0 1 0 0,0 1-1 0 0,-1 1-27 0 0,-6 16 153 0 0,2-7-72 0 0,2 12-59 0 0,-22 25-22 0 0,26-35 0 0 0,2-15 0 0 0,-1 1 0 0 0,0-1 0 0 0,0 0 0 0 0,-1 1 0 0 0,1-1 0 0 0,0 1 0 0 0,-1-1 0 0 0,1 0 0 0 0,-1 1 0 0 0,-1 1 0 0 0,-3 4-8 0 0,4-7 4 0 0,0 1 0 0 0,0-1 1 0 0,1 0-1 0 0,-1 1 0 0 0,0-1 0 0 0,1 1 1 0 0,-1 0-1 0 0,1-1 0 0 0,-1 1 1 0 0,1-1-1 0 0,-1 1 0 0 0,1 0 0 0 0,0-1 1 0 0,0 1 3 0 0,1 15 14 0 0,-1-15-1 0 0,0 0 0 0 0,1 0 0 0 0,-1 0 1 0 0,1 0-1 0 0,-1 0 0 0 0,1-1 0 0 0,-1 1 0 0 0,1 0 0 0 0,0-1 0 0 0,0 1 0 0 0,0 0 0 0 0,0-1 0 0 0,0 1 0 0 0,1-1 0 0 0,-1 1-13 0 0,3 4 115 0 0,-3 1-68 0 0,-1-2-6 0 0,4 2 8 0 0,-3-3-18 0 0,1 0 0 0 0,-1-1 0 0 0,1 1 0 0 0,0-1 0 0 0,0 0 0 0 0,1 0 1 0 0,-1 0-1 0 0,1 0 0 0 0,-1 0 0 0 0,3 2-31 0 0,9 0 127 0 0,-9 6 1 0 0,19 3 87 0 0,-19-12-181 0 0,-1-1-7 0 0,0 0 1 0 0,0 0 0 0 0,1 0-1 0 0,-1-1 1 0 0,0 0-1 0 0,1 1 1 0 0,-1-2-1 0 0,1 1 1 0 0,3-1-28 0 0,8 0 84 0 0,-9 2-52 0 0,-5-1-27 0 0,0 0 0 0 0,0 0 0 0 0,1 0 0 0 0,-1 0 0 0 0,0 0 0 0 0,0-1 0 0 0,0 1 0 0 0,0-1 0 0 0,0 1 1 0 0,1-1-6 0 0,13-7 75 0 0,43-23 176 0 0,-53 28-227 0 0,0-1-1 0 0,0 0 0 0 0,-1 0 1 0 0,3-3-24 0 0,2-9 12 0 0,-1 9-12 0 0,-7 5 0 0 0,0 1 0 0 0,0-1 0 0 0,0 0 0 0 0,0 0 0 0 0,-1 1 0 0 0,1-1 0 0 0,-1 0 0 0 0,1-1 0 0 0,-1 1 0 0 0,0 0 0 0 0,1-1 0 0 0,27-31 16 0 0,-23 25 8 0 0,-2 3-9 0 0,0 1-1 0 0,0 0 0 0 0,-1-1 0 0 0,0 0 1 0 0,2-5-15 0 0,0-15 64 0 0,1 11-47 0 0,-5 11-17 0 0,0 1-1 0 0,1 0 1 0 0,-1-1 0 0 0,-1 1 0 0 0,1 0 0 0 0,0-1 0 0 0,-1 1 0 0 0,0-2 0 0 0,0-187 0 0 0,0 170-30 0 0,0-19-120 0 0,3 43 92 0 0,1 2 49 0 0,0 0 9 0 0,0 0-1 0 0,-1-1 1 0 0,1 1 0 0 0,-1 0 0 0 0,1 2 0 0 0,17 42 0 0 0,-17-41 0 0 0,-1 1 0 0 0,0 0 0 0 0,-1 1 0 0 0,2 4 0 0 0,-4-11 0 0 0,26 61 0 0 0,-22-45 0 0 0,-2-11 0 0 0,0 1 0 0 0,0-1 0 0 0,0 1 0 0 0,1-1 0 0 0,1 1 0 0 0,0 1 0 0 0,-1 1 0 0 0,0-1 0 0 0,0 1 0 0 0,-1-1 0 0 0,1 1 0 0 0,-1 0 0 0 0,2-1 0 0 0,-1 1 0 0 0,1-1 0 0 0,21 49-1 0 0,-18-40 12 0 0,5 20 65 0 0,-6-4 50 0 0,-3-18-3 0 0,0 0-1 0 0,4 9-122 0 0,-2-9 81 0 0,-2 0 1 0 0,1 0 0 0 0,-2 0-1 0 0,-1 1-81 0 0,3 10 81 0 0,0 3-20 0 0,0-8-37 0 0,-1 0 0 0 0,-1 14-24 0 0,-2-12 38 0 0,0 51 11 0 0,0-53 22 0 0,0 4 60 0 0,0-6-29 0 0,1-4 9 0 0,-1-1-1 0 0,-1 1 0 0 0,-2 7-110 0 0,-7 14 218 0 0,7-18-115 0 0,-2 9 55 0 0,-6 1 35 0 0,-9 17 133 0 0,5-14-138 0 0,0-2-64 0 0,-11 6 38 0 0,11-2-34 0 0,10-23-68 0 0,0 1 0 0 0,-1-1 0 0 0,0 0-60 0 0,-29 43 228 0 0,-3 0-228 0 0,17-25 64 0 0,-6-8 0 0 0,6 5 0 0 0,14-19-40 0 0,-1-1-1 0 0,0 0 0 0 0,0 0 0 0 0,-1-1 0 0 0,0 0 0 0 0,0-1 0 0 0,0 1 0 0 0,0-2 0 0 0,-9 3-23 0 0,8-3 28 0 0,-22 8 58 0 0,30-11-78 0 0,-1 0-1 0 0,1 1 1 0 0,0-1-1 0 0,-1 0 1 0 0,1 0-1 0 0,0 0 0 0 0,-1 0 1 0 0,1-1-1 0 0,-1 1 1 0 0,1-1-1 0 0,0 1 1 0 0,0-1-1 0 0,-3 0-7 0 0,1-2 7 0 0,-21-10 66 0 0,10-16-60 0 0,7 14-11 0 0,3 5-20 0 0,2 3-31 0 0,0 0-190 0 0,2-21-231 0 0,2 17 192 0 0,0 6 110 0 0,-1 2-37 0 0,1-1-43 0 0,0 2-49 0 0,0-1-72 0 0,0 0-64 0 0,1 1-57 0 0,-1-1-49 0 0,1 1-34 0 0,-1-1-34 0 0,1-2-682 0 0,0-6-913 0 0,-1-7-1245 0 0</inkml:trace>
  <inkml:trace contextRef="#ctx0" brushRef="#br0" timeOffset="-731.14">4025 631 7920 0 0,'-3'-2'174'0'0,"-8"-9"29"0"0,8 8-52 0 0,1 2-52 0 0,-1 0-33 0 0,0 2-33 0 0,1-1-20 0 0,0-1 26 0 0,-3-6 4 0 0,5 7-43 0 0,0-1 0 0 0,-1 1-1 0 0,1-1 1 0 0,0 1 0 0 0,0 0 0 0 0,-1-1 0 0 0,1 1 0 0 0,0-1-1 0 0,-1 1 1 0 0,1 0 0 0 0,0 0 0 0 0,-1-1 0 0 0,1 1 0 0 0,-1 0-1 0 0,1-1 1 0 0,-1 1 0 0 0,1 0 0 0 0,-1 0 0 0 0,1 0 0 0 0,0 0 0 0 0,-1-1-1 0 0,1 1 1 0 0,-1 0 0 0 0,1 0 0 0 0,-1 0 0 0 0,1 0 0 0 0,-1 0-1 0 0,1 0 1 0 0,-1 0 0 0 0,1 0 0 0 0,-1 0 0 0 0,0 1 0 0 0,-8-2 22 0 0,5-1 57 0 0,1-1 54 0 0,2-1 37 0 0,-1 1 77 0 0,1 3-215 0 0,1-1-1 0 0,-1 1 1 0 0,1 0 0 0 0,-1-1-1 0 0,1 1 1 0 0,-1 0 0 0 0,1 0-1 0 0,-1-1 1 0 0,0 1-1 0 0,1 0 1 0 0,-1 0 0 0 0,1 0-1 0 0,-1 0 1 0 0,0 0 0 0 0,1 0-1 0 0,-1 0 1 0 0,1 0-1 0 0,-1 0 1 0 0,0 0 0 0 0,1 0-32 0 0,-3 0 102 0 0,0 0 50 0 0,0 0 41 0 0,-1 0 36 0 0,-4 0 292 0 0,-13 0 788 0 0,15 0-965 0 0,0 0-61 0 0,3 0-153 0 0,1 0-33 0 0,-1 0-38 0 0,2 0-42 0 0,-8 1 199 0 0,3 1-38 0 0,-8 8 236 0 0,11-8-133 0 0,0 0-102 0 0,0-2-66 0 0,-1 1-61 0 0,0-1-17 0 0,2 0 45 0 0,-8 7 54 0 0,-16 20 327 0 0,15-16-318 0 0,1 3-82 0 0,-1 10-21 0 0,0-2-6 0 0,10-19-35 0 0,-9 12 26 0 0,6-9 5 0 0,1 0 0 0 0,0 0 0 0 0,0 0 0 0 0,-2 5-30 0 0,0 15 27 0 0,-1-12 15 0 0,5-13-38 0 0,0 0 0 0 0,0 1-1 0 0,0-1 1 0 0,1 0 0 0 0,-1 1-1 0 0,1-1 1 0 0,-1 1 0 0 0,1 0-1 0 0,0-1 1 0 0,-1 1 0 0 0,1-1-1 0 0,0 1 1 0 0,0-1-4 0 0,-1 17 45 0 0,1 10-28 0 0,4-8 35 0 0,6 4-30 0 0,-4-14 24 0 0,-1-5-35 0 0,0 1-2 0 0,0 4 24 0 0,-4-7-28 0 0,0-1-1 0 0,0 0 0 0 0,0 0 1 0 0,0 1-1 0 0,1-1 1 0 0,-1 0-1 0 0,1 0 0 0 0,-1-1 1 0 0,1 1-5 0 0,11 14 53 0 0,-12-15-50 0 0,0 1-1 0 0,-1-1 1 0 0,1 0-1 0 0,0 0 1 0 0,0 0-1 0 0,-1 0 1 0 0,1 0-1 0 0,0 0 1 0 0,0 0-1 0 0,0-1 1 0 0,0 1-1 0 0,0 0 1 0 0,0 0-1 0 0,0-1 1 0 0,1 1-1 0 0,-1-1 1 0 0,0 1-1 0 0,0-1 1 0 0,1 1-1 0 0,-1-1 1 0 0,0 0-1 0 0,1 1-2 0 0,0-1 2 0 0,0 1 0 0 0,0-1 0 0 0,0 1 0 0 0,1 0-1 0 0,-1 0 1 0 0,0 0 0 0 0,-1 0 0 0 0,1 0 0 0 0,0 0 0 0 0,0 1 0 0 0,0-1-1 0 0,0 2-1 0 0,15 9 20 0 0,-9-8 12 0 0,-1 0-1 0 0,1-1 1 0 0,1 0 0 0 0,3 0-32 0 0,4 2 6 0 0,-1 1 42 0 0,-12-5-39 0 0,0 0 1 0 0,1 0-1 0 0,-1 0 0 0 0,1 0 1 0 0,-1 0-1 0 0,1-1 1 0 0,-1 1-1 0 0,1-1 1 0 0,0 0-10 0 0,71 0 16 0 0,-50 0-37 0 0,-2 0-38 0 0,-4 0-111 0 0,0 1-103 0 0,9-4-207 0 0,3-8-90 0 0,1 8 3 0 0,-32 3 558 0 0</inkml:trace>
  <inkml:trace contextRef="#ctx0" brushRef="#br0" timeOffset="-201014.79">238 2303 6968 0 0,'0'0'157'0'0,"0"0"23"0"0,0 0 11 0 0,-2 0-31 0 0,-2 0-135 0 0,2 0-24 0 0,0 0-1 0 0,1 0 1 0 0,-1 0 0 0 0,0 0-1 0 0,0 0 1 0 0,0 0-1 0 0,0 1 1 0 0,1-1 0 0 0,-1 0-1 0 0,0 1 1 0 0,-1 0-1 0 0,-1 6-14 0 0,-1-2 25 0 0,-4-4 66 0 0,4 0 8 0 0,1-1 70 0 0,0 2 43 0 0,-3 1 323 0 0,3 0-251 0 0,0-1-120 0 0,2-1-125 0 0,0 0-39 0 0,-3 2 154 0 0,-2 1 186 0 0,3 3-94 0 0,2-2-172 0 0,1-4-33 0 0,-1 1 0 0 0,1 0-1 0 0,0-1 1 0 0,-1 1 0 0 0,1-1-1 0 0,-1 0 1 0 0,0 1 0 0 0,1-1-1 0 0,-1 0 1 0 0,0 0 0 0 0,0 0-1 0 0,0 0 1 0 0,-1 0-27 0 0,0 0 42 0 0,0 1-1 0 0,0 0 1 0 0,0-1-1 0 0,0 1 1 0 0,1 0-1 0 0,-2 1-41 0 0,-7 10 144 0 0,0 4 4 0 0,-2 2 17 0 0,1-5 0 0 0,0 3 21 0 0,4 10 7 0 0,8-23-164 0 0,-1 0 1 0 0,-1 0-1 0 0,1 0 0 0 0,0 0 0 0 0,-1 0 0 0 0,0-1 1 0 0,-1 3-30 0 0,-8 14 170 0 0,10-15-130 0 0,0 0 0 0 0,0-1 0 0 0,0 1 1 0 0,0 0-1 0 0,1-1 0 0 0,0 1 1 0 0,0 0-1 0 0,0 3-40 0 0,1 10 116 0 0,-1-6-65 0 0,0 6 31 0 0,0-6 1 0 0,2-7-22 0 0,9 8-36 0 0,-6 0 34 0 0,5-7-19 0 0,-5 0 34 0 0,-5-5-69 0 0,0-1 1 0 0,1 1 0 0 0,-1-1-1 0 0,0 0 1 0 0,0 1-1 0 0,1-1 1 0 0,-1 1 0 0 0,0-1-1 0 0,1 0 1 0 0,-1 1-1 0 0,0-1 1 0 0,1 0 0 0 0,-1 1-1 0 0,1-1 1 0 0,-1 0-1 0 0,1 0 1 0 0,-1 0 0 0 0,1 1-1 0 0,-1-1 1 0 0,0 0 0 0 0,1 0-1 0 0,-1 0 1 0 0,1 0-1 0 0,-1 0 1 0 0,1 0 0 0 0,-1 0-1 0 0,1 0 1 0 0,-1 0-1 0 0,1 0 1 0 0,-1 0 0 0 0,1 0-1 0 0,0 0-5 0 0,1 0 22 0 0,-1 0-1 0 0,1-1 1 0 0,0 1-1 0 0,0 0 1 0 0,-1-1-1 0 0,1 1 1 0 0,0-1-1 0 0,-1 1 1 0 0,1-1 0 0 0,-1 0-1 0 0,1 0 1 0 0,-1 0-1 0 0,1 0 1 0 0,-1 0-22 0 0,6-3 18 0 0,9 1 53 0 0,-15 3-66 0 0,0 0 0 0 0,0 1 0 0 0,-1-1 0 0 0,1-1 0 0 0,0 1 0 0 0,0 0 0 0 0,0 0 0 0 0,0 0 0 0 0,-1 0 0 0 0,1-1 0 0 0,0 1 0 0 0,0 0 0 0 0,0-1 0 0 0,-1 1 0 0 0,1-1-5 0 0,6-10 67 0 0,-7 10-63 0 0,1 0 0 0 0,-1 0 1 0 0,0 0-1 0 0,1 0 0 0 0,0 0 1 0 0,-1 0-1 0 0,1 0 0 0 0,0 0 0 0 0,-1 0 1 0 0,1 1-1 0 0,0-1 0 0 0,0 0 1 0 0,0 0-1 0 0,-1 1 0 0 0,1-1 1 0 0,1 0-5 0 0,8-4 43 0 0,-8 4-34 0 0,1 0 1 0 0,-1 0-1 0 0,0 0 1 0 0,0 0-1 0 0,0-1 0 0 0,0 1 1 0 0,0-1-1 0 0,0 1 1 0 0,0-1-10 0 0,11-9 43 0 0,-10 8-35 0 0,1 0-1 0 0,-1 0 0 0 0,0 0 1 0 0,0-1-1 0 0,0 1 1 0 0,0-1-1 0 0,0 0 0 0 0,-1 1 1 0 0,0-1-1 0 0,1-1-7 0 0,0-8 10 0 0,-2 11-6 0 0,-1-1 1 0 0,0 1 0 0 0,1 0-1 0 0,0-1 1 0 0,0 1 0 0 0,0 0-1 0 0,0 0 1 0 0,0 0-1 0 0,0 0 1 0 0,0 0 0 0 0,1 0-1 0 0,-1 0 1 0 0,1 0 0 0 0,-1 0-5 0 0,1 0 7 0 0,0 0 0 0 0,-1 0 1 0 0,1 0-1 0 0,-1 0 0 0 0,0 0 1 0 0,1 0-1 0 0,-1-1 1 0 0,0 1-1 0 0,0 0 0 0 0,-1-1 1 0 0,1 1-1 0 0,0-1 0 0 0,-1 1-7 0 0,1-1 8 0 0,-1 1-1 0 0,1-1 1 0 0,0 1-1 0 0,-1-1 0 0 0,1 1 1 0 0,1 0-1 0 0,-1-1 1 0 0,0 1-1 0 0,0 0 0 0 0,1 0 1 0 0,-1 0-1 0 0,1 0 1 0 0,0 0-8 0 0,-1 0 5 0 0,1 1 0 0 0,-1-1 0 0 0,1 1 0 0 0,-1-1 0 0 0,0 0 1 0 0,0 0-1 0 0,0 0 0 0 0,0 0 0 0 0,0 0 0 0 0,0 0 0 0 0,-1 0-5 0 0,3-21-7 0 0,-3 22 0 0 0,0-1 0 0 0,0 0 0 0 0,0 1 0 0 0,0-1 0 0 0,1 0 1 0 0,-1 1-1 0 0,0-1 0 0 0,1 0 0 0 0,0 1 0 0 0,-1-1 0 0 0,1 1 0 0 0,0-1 0 0 0,0 1 0 0 0,0-1 7 0 0,5-11-40 0 0,-5 9 32 0 0,0-1 1 0 0,0 0 0 0 0,-1 0 0 0 0,1 0 0 0 0,-1 0 0 0 0,0 0 0 0 0,-1 0 0 0 0,1 0 0 0 0,-1 0 7 0 0,-10-47 1 0 0,9 46-2 0 0,1-1 1 0 0,0 0 0 0 0,0-1 0 0 0,1 1 0 0 0,0 0 0 0 0,0-5 0 0 0,1 3 0 0 0,-1 0 0 0 0,0 0 0 0 0,-1 1 0 0 0,-1-7 0 0 0,-24-124-64 0 0,21 94 64 0 0,0 22-3 0 0,2 13-9 0 0,1-1-1 0 0,0 0 0 0 0,1 0 0 0 0,0-2 13 0 0,1 5-2 0 0,-1-1 0 0 0,0 1-1 0 0,0-1 1 0 0,-1 1 0 0 0,-1-3 2 0 0,1 5 0 0 0,0-1 0 0 0,1 0 0 0 0,0 0 0 0 0,0 0 1 0 0,1 0-1 0 0,0-59 10 0 0,-3 50 33 0 0,-8 3-15 0 0,9 11 57 0 0,2 2 11 0 0,0 0-6 0 0,0 0-4 0 0,0 0-4 0 0,0 2-16 0 0,0 0-65 0 0,0-1 1 0 0,0 0-1 0 0,1 1 0 0 0,-1-1 0 0 0,0 1 0 0 0,1-1 0 0 0,-1 0 0 0 0,1 1 1 0 0,0-1-1 0 0,-1 0 0 0 0,1 1 0 0 0,1 0-1 0 0,-1 0 1 0 0,0-1 0 0 0,0 1-1 0 0,0 0 1 0 0,0 0 0 0 0,0 0 0 0 0,-1 0 0 0 0,1 0-1 0 0,-1 0 1 0 0,1 0 0 0 0,-1 0 0 0 0,0 0-1 0 0,1 0 1 0 0,-1 1-1 0 0,0 4 8 0 0,1 0 0 0 0,0-1 1 0 0,0 1-1 0 0,1 0 0 0 0,2 4-8 0 0,5 23 13 0 0,17 43 40 0 0,-19-47-42 0 0,-5-19-7 0 0,0 0 0 0 0,1-1 0 0 0,2 4-4 0 0,4 8 30 0 0,-4-10-15 0 0,0 1 0 0 0,-1 0 1 0 0,2 6-16 0 0,3 27 116 0 0,0 1-52 0 0,-3-16 9 0 0,0-6 39 0 0,0 2 72 0 0,8 8 122 0 0,-12-29-247 0 0,1-1-1 0 0,-1 1 1 0 0,0 0-1 0 0,0 0 0 0 0,-1 0 1 0 0,0 0-1 0 0,0 0 0 0 0,0 0 1 0 0,-1 1-59 0 0,-1 29 221 0 0,0 19 44 0 0,6-20-18 0 0,0-19-8 0 0,-1 2 111 0 0,0 11 277 0 0,-4-18-294 0 0,0 0-46 0 0,0 1-28 0 0,0 1-69 0 0,0 0-75 0 0,0 0-84 0 0,0 0-91 0 0,0 0-97 0 0,0-1-106 0 0,0 0-112 0 0,0-9 507 0 0,0-3 20 0 0,0 0-20 0 0,0 0-49 0 0,0 0 5 0 0,0 0-8 0 0,0 0-52 0 0,0 0-47 0 0,0 0-73 0 0,0 0-55 0 0,0 0-215 0 0,1-1-311 0 0,-1 0 98 0 0,0-1 83 0 0,0 1 67 0 0,0-1-217 0 0,0-1-264 0 0,-1 2 494 0 0,1 0-157 0 0,0 0 239 0 0,0 1-39 0 0,0-2-1813 0 0,0 1-1232 0 0</inkml:trace>
  <inkml:trace contextRef="#ctx0" brushRef="#br0" timeOffset="-200461.95">1516 1688 7920 0 0,'0'0'174'0'0,"0"0"29"0"0,0 0 13 0 0,-3 3-31 0 0,-10 7-147 0 0,8-7-33 0 0,-2 1 69 0 0,3 3 88 0 0,2-2-79 0 0,-5 3 89 0 0,-6-1 157 0 0,-3 2 11 0 0,7 1-165 0 0,-16 28 256 0 0,5-3 463 0 0,-13 27-894 0 0,17-24 368 0 0,12-26-264 0 0,0-1-1 0 0,2 0 1 0 0,-1 1 0 0 0,1 0-104 0 0,-4 21 249 0 0,-5 3 62 0 0,2-5-92 0 0,2 21 171 0 0,6-7 257 0 0,1-1-647 0 0,1-1 248 0 0,-2 8 103 0 0,0-6-117 0 0,2-1-48 0 0,0-33-130 0 0,0 1-1 0 0,1-1 0 0 0,0 1 1 0 0,1-1-1 0 0,0 0 1 0 0,2 2-56 0 0,4 16 140 0 0,-4-3-44 0 0,-3-17-65 0 0,-1-1 0 0 0,1 0 1 0 0,1 0-1 0 0,-1 0 0 0 0,1 0 1 0 0,2 1-32 0 0,13 29 135 0 0,-6-11-15 0 0,2 0 1 0 0,5 5-121 0 0,12 5 132 0 0,-26-31-125 0 0,7 10 12 0 0,3-7 33 0 0,16 17 28 0 0,1-10-54 0 0,-30-15-26 0 0,-1 0 1 0 0,1 0 0 0 0,0-1 0 0 0,0 1 0 0 0,0-1 0 0 0,0 1-1 0 0,0-1 1 0 0,2 0-1 0 0,8-1-104 0 0,-5-1-36 0 0,0 0-75 0 0,1-1-90 0 0,-1-1-105 0 0,-2 2 50 0 0,1 0-65 0 0,-1-1-69 0 0,0 1-75 0 0,-2 2 214 0 0,-1-1-45 0 0,1-1-39 0 0,0 1-35 0 0,0 0-134 0 0,1-1-34 0 0,7-4-1404 0 0</inkml:trace>
  <inkml:trace contextRef="#ctx0" brushRef="#br0" timeOffset="-199898.11">2100 1878 8480 0 0,'0'0'248'0'0,"0"0"-6"0"0,-3 2-107 0 0,-2 5-42 0 0,1 0 55 0 0,1 4 81 0 0,2 9 164 0 0,-1-9-181 0 0,-3 0 2 0 0,-2 3-22 0 0,5 0-26 0 0,3-5-79 0 0,-1 12 81 0 0,-3-4 37 0 0,-1-8-68 0 0,2 1 0 0 0,-1 0 0 0 0,1 3-137 0 0,0 4 203 0 0,1 3 91 0 0,3 12 44 0 0,-1-17-178 0 0,-1-1-1 0 0,0 1 1 0 0,-1 0-1 0 0,0-1 1 0 0,-2 5-160 0 0,-2-3 135 0 0,3-13-104 0 0,1 0 0 0 0,0 0 0 0 0,0 1-1 0 0,1-1 1 0 0,-1 0 0 0 0,0 1 0 0 0,1-1 0 0 0,0 0-1 0 0,0 1 1 0 0,0-1 0 0 0,0 1 0 0 0,1-1 0 0 0,-1 1-31 0 0,5 12 133 0 0,-3-9-68 0 0,0-1 1 0 0,-1 1 0 0 0,1-1 0 0 0,-2 1 0 0 0,1 0 0 0 0,-1 0-66 0 0,0 8 127 0 0,0-7-61 0 0,0 0-1 0 0,0-1 0 0 0,1 1 1 0 0,0 0-1 0 0,0 1-65 0 0,10 25 184 0 0,-6 8-6 0 0,5-8-10 0 0,-9-31-155 0 0,9 35 144 0 0,-7-30-119 0 0,0 0 0 0 0,0 0 0 0 0,0-1 0 0 0,1 1 0 0 0,4 4-38 0 0,-4-4 57 0 0,1 1 1 0 0,-1-1 0 0 0,1 4-58 0 0,8 14 56 0 0,-2-7-27 0 0,-10-16-16 0 0,0-1 0 0 0,0 1 0 0 0,0-1 0 0 0,0 0 0 0 0,1 0 0 0 0,-1 1 0 0 0,1-1 0 0 0,0 0 0 0 0,-1 0 0 0 0,1-1 0 0 0,0 1 0 0 0,2 1-13 0 0,-2-2 16 0 0,1 0-1 0 0,0-1 1 0 0,0 1 0 0 0,0-1-1 0 0,0 1 1 0 0,0-1-1 0 0,0 0 1 0 0,0 0-1 0 0,-1 0 1 0 0,4-1-16 0 0,10 0 60 0 0,24 1 15 0 0,-20 0 6 0 0,-17 0-72 0 0,-1 0 1 0 0,1-1-1 0 0,-1 0 0 0 0,0 1 0 0 0,1-1 0 0 0,-1 0 0 0 0,0 0 1 0 0,1 0-1 0 0,-1-1 0 0 0,0 1 0 0 0,0 0 0 0 0,0-1 1 0 0,0 0-1 0 0,0 1 0 0 0,0-1 0 0 0,-1 0 0 0 0,1 0 0 0 0,-1 0 1 0 0,1 0-10 0 0,22-20 86 0 0,-16 17-69 0 0,0 0 13 0 0,0-1 0 0 0,0 1 0 0 0,0-2 0 0 0,-1 1 0 0 0,1-1 0 0 0,-2 0 0 0 0,1-1-1 0 0,1-2-29 0 0,6-20 56 0 0,-2-5-45 0 0,-9 27-14 0 0,13-40 57 0 0,-15 43-53 0 0,0-1 0 0 0,0 1 1 0 0,0-1-1 0 0,-1 1 0 0 0,0-1 0 0 0,0 0 1 0 0,0 1-1 0 0,-1-2-1 0 0,0-5 0 0 0,2 11 0 0 0,-1-1 0 0 0,0 0 0 0 0,-1 1 0 0 0,1-1 0 0 0,0 0 0 0 0,0 0 0 0 0,-1 1 0 0 0,1-1 0 0 0,-1 1 0 0 0,1-1 0 0 0,-2-2 0 0 0,0 1 0 0 0,0-1 0 0 0,0 1 0 0 0,0 0 0 0 0,-1 0 0 0 0,1 0 0 0 0,-1 0 0 0 0,0 0 0 0 0,-3-2 0 0 0,2-2 0 0 0,4 7 0 0 0,0-1 0 0 0,-1 1 0 0 0,1-1 0 0 0,0 1 0 0 0,0 0 0 0 0,-1-1 0 0 0,1 1 0 0 0,0-1 0 0 0,-1 1 0 0 0,1 0 0 0 0,-1-1 0 0 0,1 1 0 0 0,0 0 0 0 0,-1 0 0 0 0,1-1 0 0 0,-1 1 0 0 0,1 0 0 0 0,-1 0 0 0 0,1 0 0 0 0,-1-1 0 0 0,1 1 0 0 0,-1 0 0 0 0,1 0 0 0 0,-1 0 0 0 0,1 0 0 0 0,-1 0 0 0 0,1 0 0 0 0,-1 0 0 0 0,1 0 0 0 0,-1 0 0 0 0,1 0 0 0 0,-1 1 0 0 0,1-2 0 0 0,-1 1 0 0 0,1 0 0 0 0,-1 0 0 0 0,1 0 0 0 0,-1 0 0 0 0,1 0 0 0 0,-1 0 0 0 0,1 0 0 0 0,-1 0 0 0 0,1 0 0 0 0,-1 0 0 0 0,1 0 0 0 0,-1 1 0 0 0,1-1 0 0 0,-1 0 0 0 0,1 0 0 0 0,-1 0 0 0 0,1 1 0 0 0,-1-1 0 0 0,1 0 0 0 0,0 0 0 0 0,-1 1 0 0 0,1-1 0 0 0,0 0 0 0 0,-1 1 0 0 0,1-1 0 0 0,0 1 0 0 0,-1-1 0 0 0,1 0 0 0 0,0 1 0 0 0,0-1 0 0 0,-1 1 0 0 0,-3 6 0 0 0,-9-2 0 0 0,8-2-1 0 0,0 1-1 0 0,0-1 0 0 0,1 1 0 0 0,0 0 0 0 0,-3 3 2 0 0,-8 13-57 0 0,-4 14 31 0 0,5-3-23 0 0,2 3 35 0 0,10-26 17 0 0,-14 40-3 0 0,15-45 0 0 0,0 1 0 0 0,0-1 0 0 0,0 1 0 0 0,1 0 0 0 0,0-1 0 0 0,0 1 0 0 0,0 0 0 0 0,0-1 0 0 0,0 2 0 0 0,1 5 0 0 0,-1 40 0 0 0,3-34 0 0 0,-2-14 4 0 0,10 18-50 0 0,-11-20 39 0 0,1 1 1 0 0,-1 0-1 0 0,1 0 0 0 0,-1-1 1 0 0,1 1-1 0 0,-1-1 0 0 0,1 1 1 0 0,0-1-1 0 0,-1 1 0 0 0,1-1 1 0 0,0 1-1 0 0,0-1 0 0 0,-1 1 1 0 0,1-1-1 0 0,0 0 0 0 0,0 1 1 0 0,-1-1-1 0 0,1 0 0 0 0,0 0 0 0 0,0 0 7 0 0,4 3-88 0 0,-4-2 194 0 0,1 0-34 0 0,0 1-20 0 0,1 0-109 0 0,0-1-94 0 0,-1 0-2 0 0,0 0-34 0 0,3 0-268 0 0,12 2-1309 0 0,-13-3 1425 0 0,0 0 46 0 0,12 0-817 0 0</inkml:trace>
  <inkml:trace contextRef="#ctx0" brushRef="#br0" timeOffset="-199358.46">2857 1893 8384 0 0,'0'-2'242'0'0,"0"-9"5"0"0,0 9-106 0 0,0 2-25 0 0,0 0 35 0 0,0 0 192 0 0,0 0 10 0 0,0 0-32 0 0,0 0-237 0 0,0 2-1 0 0,0 2-41 0 0,0-2-27 0 0,1 1 1 0 0,-1-1 0 0 0,0 1-1 0 0,-1-1 1 0 0,1 0 0 0 0,0 1-1 0 0,-1-1 1 0 0,1 0 0 0 0,-2 2-16 0 0,-2 4 40 0 0,-2 2 42 0 0,3 4 73 0 0,0 17 219 0 0,-10 10 120 0 0,1-1-19 0 0,9-10-127 0 0,3-15-178 0 0,0-7-71 0 0,0-1-1 0 0,0 1 1 0 0,0 0-1 0 0,-1 0 0 0 0,-1 1-98 0 0,-2 5 138 0 0,-3 22 217 0 0,5-22-183 0 0,2 3 58 0 0,0 105 488 0 0,0-81-521 0 0,0-4-37 0 0,0-31-121 0 0,1 1 1 0 0,-1-1 0 0 0,1 1 0 0 0,1-1 0 0 0,-1 0 0 0 0,1 1-40 0 0,4 16 99 0 0,-4 10-13 0 0,-2-24-49 0 0,0 1 0 0 0,1-1-1 0 0,1 9-36 0 0,25 59 148 0 0,-23-59-134 0 0,-4-13-8 0 0,1 0 1 0 0,1-1 0 0 0,-1 1-1 0 0,0 0 1 0 0,1-1 0 0 0,0 1-1 0 0,0-1 1 0 0,1 1-7 0 0,-1-1 6 0 0,1 0 0 0 0,-1 0 1 0 0,0 0-1 0 0,-1 0 0 0 0,1 0 0 0 0,0 4-6 0 0,-1-5 5 0 0,-1 0-1 0 0,1 0 0 0 0,0-1 0 0 0,0 1 0 0 0,1 0 1 0 0,-1-1-1 0 0,0 1 0 0 0,1-1 0 0 0,0 1 0 0 0,-1-1 1 0 0,1 0-1 0 0,1 1-4 0 0,9 10 45 0 0,9 8-3 0 0,-7-11 15 0 0,-8-6-35 0 0,1-1 0 0 0,0-1 0 0 0,-1 1-1 0 0,1-1 1 0 0,0-1 0 0 0,0 1 0 0 0,0-1 0 0 0,0 0 0 0 0,0-1 0 0 0,1 1 0 0 0,-1-1 0 0 0,0-1 0 0 0,0 0-1 0 0,6-1-21 0 0,3-3 40 0 0,1-1 14 0 0,0 4 13 0 0,-12 2-58 0 0,0 0 1 0 0,0-1 0 0 0,0 0 0 0 0,0 0 0 0 0,-1 0-1 0 0,1-1 1 0 0,0 1 0 0 0,-1-1 0 0 0,1 0 0 0 0,-1 0-10 0 0,10-7 44 0 0,0 1 1 0 0,6-6-45 0 0,7-5 82 0 0,-9 6-27 0 0,-4 4 52 0 0,-2-1-1 0 0,10-10-106 0 0,-16 14 18 0 0,0 0 0 0 0,-1 0 0 0 0,4-6-18 0 0,-3 3 0 0 0,-3 6 0 0 0,0-1 0 0 0,-1 1 0 0 0,1-1 0 0 0,-1 0 0 0 0,0 0 0 0 0,0 0 0 0 0,0 0 0 0 0,0 0 0 0 0,-1-1 0 0 0,0 1 0 0 0,1-4 0 0 0,-2-4-3 0 0,0-13 35 0 0,0-4 65 0 0,1 25-90 0 0,-1 4-6 0 0,0 0-1 0 0,0-1 1 0 0,0 1 0 0 0,0 0-1 0 0,0 0 1 0 0,0-1 0 0 0,0 1 0 0 0,0 0-1 0 0,0 0 1 0 0,0 0 0 0 0,0-1-1 0 0,0 1 1 0 0,0 0 0 0 0,0 0 0 0 0,0-1-1 0 0,-1 1 1 0 0,1 0 0 0 0,0 0 0 0 0,0 0-1 0 0,0-1 1 0 0,0 1 0 0 0,0 0-1 0 0,0 0 1 0 0,0 0 0 0 0,-1-1 0 0 0,1 1-1 0 0,0 0 1 0 0,0 0 0 0 0,0 0 0 0 0,-1 0-1 0 0,1 0 1 0 0,0 0 0 0 0,0-1-1 0 0,0 1 1 0 0,-1 0-1 0 0,-27-15 58 0 0,27 15-58 0 0,0-1 0 0 0,1 1 0 0 0,-1 0 0 0 0,0 0 0 0 0,0-1 0 0 0,1 1 0 0 0,-1 0 0 0 0,0 0 0 0 0,1 0 0 0 0,-1 0 0 0 0,0 0 0 0 0,0 0 0 0 0,1 0 0 0 0,-1 0 0 0 0,0 0 0 0 0,1 1 0 0 0,-1-1 0 0 0,0 0 0 0 0,0 0 0 0 0,1 0 0 0 0,-1 1 0 0 0,-15 12 0 0 0,-79 82 0 0 0,92-92 1 0 0,0 1 0 0 0,0 0 0 0 0,1 0 0 0 0,-1 0 0 0 0,0 1-1 0 0,-6 13 43 0 0,6-13-11 0 0,3 1 5 0 0,-1 1 16 0 0,0-4 5 0 0,-2 0 34 0 0,-3 5-16 0 0,2 2 95 0 0,2 2 77 0 0,1 2 60 0 0,1-13-291 0 0,0-1 1 0 0,0 1-1 0 0,0-1 0 0 0,0 1 1 0 0,0 0-1 0 0,0-1 0 0 0,0 1 0 0 0,0-1 1 0 0,0 1-1 0 0,0-1 0 0 0,0 1 1 0 0,0 0-1 0 0,0-1 0 0 0,1 1 1 0 0,-1-1-1 0 0,0 1 0 0 0,0-1 0 0 0,1 1 1 0 0,-1-1-1 0 0,0 1 0 0 0,1-1 1 0 0,-1 1-1 0 0,1-1 0 0 0,-1 0 0 0 0,0 1 1 0 0,1-1-1 0 0,-1 0 0 0 0,1 1 1 0 0,-1-1-18 0 0,3 1 63 0 0,1-1-41 0 0,-2 0-114 0 0,-1 1-42 0 0,-1 1-34 0 0,0 1-81 0 0,-1 6-91 0 0,2-6 193 0 0,-1 0-41 0 0,0 0-11 0 0,1-1-48 0 0,-1 0-57 0 0,1-1-66 0 0,1 0-52 0 0,-1 0-71 0 0,1-1-61 0 0,0 1-53 0 0,1 0-426 0 0,1 0-72 0 0,2 3-1013 0 0,3 5-1189 0 0</inkml:trace>
  <inkml:trace contextRef="#ctx0" brushRef="#br0" timeOffset="-198871.23">3630 2130 8144 0 0,'0'-4'-14'0'0,"0"0"41"0"0,0-4 82 0 0,0-12 242 0 0,0 14-282 0 0,0 1-46 0 0,0 1-21 0 0,0 1-1 0 0,0 0 1 0 0,0-1-1 0 0,1 1 1 0 0,-1 0-1 0 0,1 0 1 0 0,0-1-1 0 0,0 1 1 0 0,1-2-2 0 0,1 0 35 0 0,1 0 37 0 0,-2 3 170 0 0,-1 1-43 0 0,-1 0-38 0 0,1-1-33 0 0,-1 1-12 0 0,1-1-33 0 0,-1-2 48 0 0,0 1-16 0 0,0 0 52 0 0,12-10 519 0 0,-11 12-586 0 0,1-1 0 0 0,0 0 0 0 0,-1 0 0 0 0,1 0 0 0 0,-1 1-1 0 0,1-2 1 0 0,-1 1 0 0 0,0 0 0 0 0,1-2-100 0 0,1-8 280 0 0,7-12 421 0 0,-8 21-615 0 0,-1 0 0 0 0,1 1 0 0 0,0-1 0 0 0,1 1 0 0 0,-1 0 0 0 0,0 0 0 0 0,1 0 0 0 0,-1 0 0 0 0,3-1-86 0 0,19-17 533 0 0,-4-5-72 0 0,-11 14-215 0 0,1 2-44 0 0,3 1-3 0 0,7-1 48 0 0,5-4 86 0 0,-10 4-132 0 0,4 3-3 0 0,-6 3-90 0 0,2-3 42 0 0,1 1 6 0 0,3 3-39 0 0,3 1-14 0 0,-9 0 17 0 0,0 1-1 0 0,9 1-119 0 0,0 4 76 0 0,-20-4-75 0 0,0 0 0 0 0,0 0-1 0 0,0 0 1 0 0,0 0 0 0 0,0 0 0 0 0,0 1 0 0 0,0-1-1 0 0,0 1 0 0 0,14 12 0 0 0,-14-13 0 0 0,1 0 0 0 0,-1 1 0 0 0,0-1 0 0 0,1 1 0 0 0,-1-1 0 0 0,0 1 0 0 0,0 0 0 0 0,-1 0 0 0 0,2 1 0 0 0,9 8 0 0 0,12 0 0 0 0,-23-10 0 0 0,-1 0 0 0 0,1 0 0 0 0,0 0 0 0 0,-1 1 0 0 0,1-1 0 0 0,-1 0 0 0 0,1 0 0 0 0,-1 0 0 0 0,0 1 0 0 0,0-1 0 0 0,1 1 0 0 0,1 7 0 0 0,0-5 0 0 0,0 1 0 0 0,0-1 0 0 0,0 1 0 0 0,1-1 0 0 0,1 2 0 0 0,7 13 0 0 0,8 28 10 0 0,-6-15 34 0 0,-12-29-39 0 0,0 1 0 0 0,-1-1 0 0 0,1 1 1 0 0,-1 0-1 0 0,1-1 0 0 0,-1 1 0 0 0,0-1 0 0 0,0 1 0 0 0,-1 1-5 0 0,0 8 18 0 0,2 13 2 0 0,0-16-2 0 0,-1 1 0 0 0,0 0-1 0 0,-1 0 1 0 0,0 0 0 0 0,-1 3-18 0 0,-9 18 43 0 0,8-20-35 0 0,3-8-8 0 0,-1 0 0 0 0,0-1 1 0 0,0 1-1 0 0,-1 0 0 0 0,1-1 0 0 0,-1 1 1 0 0,0-1-1 0 0,0 1 0 0 0,-1 1 0 0 0,-14 24 31 0 0,5 0 104 0 0,2-6 27 0 0,-8 2-33 0 0,13-19-97 0 0,0 0 0 0 0,1 1 0 0 0,0 0-1 0 0,0 0-31 0 0,-8 17 2 0 0,-27 53 33 0 0,22-45-44 0 0,-4 3-49 0 0,-1 0-70 0 0,9-20 68 0 0,11-13 60 0 0,0-1 0 0 0,1 1-1 0 0,-1 0 1 0 0,1 0 0 0 0,-1 0-1 0 0,1 0 1 0 0,0 0 0 0 0,0 0-1 0 0,0 0 1 0 0,-1 1 0 0 0,-3 20 89 0 0,-2-17-30 0 0,4-4-27 0 0,-4 9 34 0 0,0 3-55 0 0,5-10-21 0 0,0 4-22 0 0,1 19-99 0 0,2-21 121 0 0,1-2 35 0 0,-1-4-23 0 0,-1 1-1 0 0,1-1 1 0 0,0 0 0 0 0,0 1 0 0 0,0-1-1 0 0,-1 0 1 0 0,1 0 0 0 0,0 0 0 0 0,0 1-1 0 0,0-1 1 0 0,0 0 0 0 0,0 0 0 0 0,-1 0 0 0 0,2-1-2 0 0,-1 1 3 0 0,0 0 0 0 0,0 0 0 0 0,-1 0 1 0 0,1 0-1 0 0,0 0 0 0 0,0 0 0 0 0,0 1 1 0 0,0-1-1 0 0,0 0 0 0 0,-1 0 1 0 0,1 1-1 0 0,0-1 0 0 0,0 0 0 0 0,0 1-3 0 0,4 6 16 0 0,-5-7-14 0 0,0 1 0 0 0,0-1 0 0 0,1 0 0 0 0,-1 1 0 0 0,0-1 0 0 0,0 1 0 0 0,1-1-1 0 0,-1 0 1 0 0,0 1 0 0 0,1-1 0 0 0,-1 0 0 0 0,1 1 0 0 0,-1-1 0 0 0,0 0 0 0 0,1 0 0 0 0,-1 1 0 0 0,1-1 0 0 0,-1 0 0 0 0,1 0 0 0 0,-1 0 0 0 0,1 0 0 0 0,-1 1 0 0 0,1-1 0 0 0,-1 0 0 0 0,1 0 0 0 0,-1 0 0 0 0,1 0 0 0 0,-1 0 0 0 0,1 0 0 0 0,-1 0 0 0 0,1-1 0 0 0,0 1-2 0 0,11 1 13 0 0,-8-1-13 0 0,0 0 0 0 0,0 0 0 0 0,0 0 0 0 0,0 0 0 0 0,0 0 0 0 0,0-1 0 0 0,0 0 0 0 0,2 0 0 0 0,4-4 1 0 0,-7 4 1 0 0,0-1-1 0 0,0 1 1 0 0,0 0-1 0 0,0 0 1 0 0,0 0-1 0 0,1 1 1 0 0,-1-1-1 0 0,0 1 1 0 0,0 0-1 0 0,3-1-1 0 0,52 1 160 0 0,-41-1-101 0 0,1-5-39 0 0,-3 0-19 0 0,14 1-17 0 0,-14-1-30 0 0,-12 5 42 0 0,1 0 0 0 0,-1 0 0 0 0,0 0-1 0 0,1 0 1 0 0,-1 0 0 0 0,1 1 0 0 0,-1-1-1 0 0,2 1 5 0 0,-2 0 0 0 0,1 0 0 0 0,-1-1 0 0 0,0 1 0 0 0,0-1 0 0 0,0 1 0 0 0,1-1 0 0 0,-1 0 0 0 0,0 0 0 0 0,3-2 0 0 0,9-2 0 0 0,-6 3 52 0 0,1 1-37 0 0,11 0-84 0 0,1 1-118 0 0,-1 0-100 0 0,-8 1 41 0 0,-1-1-34 0 0,-7 0 153 0 0,-3 0 12 0 0,1 0-15 0 0,-1 0-44 0 0,0 0-10 0 0,0 0-44 0 0,0 0-49 0 0,1 0-55 0 0,-1 0-60 0 0,1 0-55 0 0,0 0-49 0 0,-1 0-43 0 0,2 0-157 0 0,-1 0-42 0 0,2 0-188 0 0,2 0-510 0 0</inkml:trace>
  <inkml:trace contextRef="#ctx0" brushRef="#br0" timeOffset="-198599.66">4955 2714 10912 0 0,'0'0'248'0'0,"0"2"34"0"0,0 7-25 0 0,0 0-70 0 0,0 0-59 0 0,0 0-51 0 0,0 8-32 0 0,0 23-126 0 0,0-27 113 0 0,0-1 73 0 0,0 1 107 0 0,0-6-58 0 0,0-1 37 0 0,0 1 40 0 0,0 0 45 0 0,0-1 47 0 0,0 1 51 0 0,1 1-72 0 0,1-2-70 0 0,0-1-55 0 0,1 0-37 0 0,4 10 193 0 0,-6-6-150 0 0,-1-2-38 0 0,0 8 147 0 0,3-6-133 0 0,3-1-81 0 0,-1 1-39 0 0,-3 21 42 0 0,-2-28-79 0 0,0 0-1 0 0,0-1 1 0 0,0 1-1 0 0,1-1 0 0 0,-1 1 1 0 0,0-1-1 0 0,1 1 1 0 0,-1-1-1 0 0,1 1 1 0 0,0 0-2 0 0,8 9-19 0 0,-6-8-62 0 0,-3-3 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38.1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726 424 7248 0 0,'0'0'209'0'0,"-3"0"-5"0"0,-2 0-283 0 0,1 0 33 0 0,-6 0 44 0 0,0 0 106 0 0,-1 0 88 0 0,1 0 66 0 0,-1 0 51 0 0,-23 0 860 0 0,19 0-696 0 0,0 0-75 0 0,8 0-245 0 0,0 0-41 0 0,-5 2 163 0 0,3 3-59 0 0,-4 1 15 0 0,7-4-136 0 0,0-1 1 0 0,0-1-1 0 0,1 1 1 0 0,-1-1 0 0 0,-4 0-96 0 0,-9-1 179 0 0,0 1-62 0 0,-12 0 71 0 0,-1 0 36 0 0,1 0 44 0 0,-1 0 54 0 0,24 0-226 0 0,1 1-1 0 0,-1 0 1 0 0,0 1 0 0 0,0-1 0 0 0,0 2-96 0 0,0-1 80 0 0,1 0-1 0 0,-1-1 1 0 0,0 0-1 0 0,0 0 1 0 0,0 0-80 0 0,-11-2 142 0 0,-25 2 269 0 0,28 1-280 0 0,0 4-1 0 0,-1 0 60 0 0,0-5 49 0 0,-2 2-42 0 0,-7 8 150 0 0,14-8-249 0 0,0-4-35 0 0,11 1-55 0 0,-1 0 0 0 0,0 0-1 0 0,0 0 1 0 0,0 0-1 0 0,0 0 1 0 0,0 0 0 0 0,0 0-1 0 0,0 1 1 0 0,0-1-1 0 0,1 1 1 0 0,-2 0-8 0 0,-13 9 21 0 0,3-7 38 0 0,10-3 29 0 0,3 0-5 0 0,0 0-3 0 0,0-3-3 0 0,0-1-55 0 0,0-26 210 0 0,3 22-228 0 0,10 3-4 0 0,-10 3 0 0 0,0 0 0 0 0,0 0 0 0 0,0-1 0 0 0,0 0 0 0 0,0 1 0 0 0,-1-1 0 0 0,1 0 0 0 0,-1 0 0 0 0,2-3 0 0 0,-2 1 0 0 0,-2 5 2 0 0,1-1 0 0 0,-1 0 0 0 0,0 1 0 0 0,1-1 0 0 0,-1 0 0 0 0,0 1 1 0 0,1-1-1 0 0,-1 1 0 0 0,0-1 0 0 0,1 1 0 0 0,-1-1 0 0 0,1 1 0 0 0,-1-1 0 0 0,1 1 1 0 0,0-1-1 0 0,-1 1 0 0 0,1 0 0 0 0,-1-1 0 0 0,1 1 0 0 0,0 0 0 0 0,-1-1 0 0 0,1 1-2 0 0,4-2 18 0 0,1-1 3 0 0,0-1 0 0 0,-1 1 1 0 0,0-1-1 0 0,0 0 0 0 0,5-4-21 0 0,-4 2 5 0 0,-1 0 1 0 0,0 0 0 0 0,0-1-1 0 0,0 0-5 0 0,27-30 0 0 0,-25 26 0 0 0,-3 5 0 0 0,0-1 0 0 0,0 2 0 0 0,0-1 0 0 0,4-4 0 0 0,27-34 0 0 0,-23 34 0 0 0,-11 9 0 0 0,1 0 0 0 0,-1 0 0 0 0,1 0 0 0 0,-1-1 0 0 0,0 1 0 0 0,1 0 0 0 0,-1-1 0 0 0,0 1 0 0 0,0-1 0 0 0,0 1 0 0 0,0-1 0 0 0,0 0 0 0 0,0 1 0 0 0,-1-1 0 0 0,1 0 0 0 0,-1 1 0 0 0,1-2 0 0 0,3-4 0 0 0,-1 0 0 0 0,1 0 0 0 0,1 1 0 0 0,-1-1 0 0 0,1 1 0 0 0,0 0 0 0 0,0 0 0 0 0,5-3 0 0 0,-9 8 0 0 0,1-1 0 0 0,0 0 0 0 0,-1 0 0 0 0,0 0 0 0 0,0 0 0 0 0,1 0 0 0 0,-1 0 0 0 0,-1 0 0 0 0,1-1 0 0 0,0 1 0 0 0,0 0 0 0 0,-1 0 0 0 0,1-1 0 0 0,-1 1 0 0 0,3-11 0 0 0,0 6 2 0 0,-1 1 0 0 0,1 0 0 0 0,0 0 0 0 0,1 0-1 0 0,0 0 1 0 0,4-5-2 0 0,-4 6 41 0 0,-5 1-28 0 0,1 4-13 0 0,-1 0 0 0 0,1 0 0 0 0,0 0 0 0 0,0 0 0 0 0,0-1 0 0 0,0 1 0 0 0,0 0 0 0 0,0 0 0 0 0,0 0 0 0 0,0 0 0 0 0,-1-1 0 0 0,1 1 0 0 0,0 0 0 0 0,0 0 0 0 0,0 0 0 0 0,0-1 0 0 0,0 1 1 0 0,0 0-1 0 0,0 0 0 0 0,0 0 0 0 0,0-1 0 0 0,0 1 0 0 0,0 0 0 0 0,0 0 0 0 0,0 0 0 0 0,0-1 0 0 0,1 1 0 0 0,-1 0 0 0 0,0 0 0 0 0,0 0 0 0 0,13-17 62 0 0,-11 18 0 0 0,-1 11-60 0 0,-1-11-2 0 0,0-1 0 0 0,0 1 0 0 0,0 0 0 0 0,0-1 0 0 0,0 1 0 0 0,0 0 0 0 0,0-1 0 0 0,0 1 0 0 0,1 0 0 0 0,-1-1 0 0 0,0 1 0 0 0,0 0 0 0 0,1-1 0 0 0,-1 1 0 0 0,0-1 0 0 0,1 1 0 0 0,-1 0 0 0 0,1-1 0 0 0,-1 1 0 0 0,0-1 0 0 0,1 1 0 0 0,-1-1 0 0 0,1 1 0 0 0,0-1 0 0 0,-1 0 0 0 0,1 1 0 0 0,-1-1 0 0 0,1 0 0 0 0,0 1 0 0 0,-1-1 0 0 0,1 1 0 0 0,-1-1 0 0 0,1 1 0 0 0,-1-1 0 0 0,1 1 0 0 0,-1-1 0 0 0,0 1 0 0 0,1-1 0 0 0,-1 1 0 0 0,0 0 0 0 0,1-1 0 0 0,-1 1 0 0 0,0 0 0 0 0,0-1 0 0 0,0 1 0 0 0,1 0 0 0 0,-1-1 0 0 0,0 1 0 0 0,0 0 0 0 0,0-1 0 0 0,0 1 0 0 0,0 0 0 0 0,0 0 0 0 0,0 64 0 0 0,0-58 0 0 0,1 0 0 0 0,0 0 0 0 0,1 0 0 0 0,-1 0 0 0 0,2 2 0 0 0,2 8 0 0 0,0 14 0 0 0,0-14 0 0 0,-3-11 0 0 0,0 1 0 0 0,-1-1 0 0 0,0 1 0 0 0,0 0 0 0 0,0 0 0 0 0,-1-1 0 0 0,1 5 1 0 0,0-1 0 0 0,0 0-1 0 0,1 0 1 0 0,2 7-1 0 0,0 2 9 0 0,6 24 59 0 0,2-1 38 0 0,4 20 100 0 0,-12-45-112 0 0,-1-1 0 0 0,0 2 0 0 0,-2-1 0 0 0,0 4-94 0 0,0-14 36 0 0,-1-1 0 0 0,1 1 0 0 0,0-1 0 0 0,0 0 0 0 0,1 0 0 0 0,0 2-36 0 0,4 15 87 0 0,-1 19 42 0 0,1-19-44 0 0,-4-16-52 0 0,-1-1-1 0 0,0 0 1 0 0,1 0 0 0 0,-2 0-1 0 0,1 5-32 0 0,-1 5 46 0 0,-1-9-25 0 0,1 1 0 0 0,0 0 1 0 0,1 0-1 0 0,0-1 0 0 0,1 3-21 0 0,3 5 32 0 0,-4-12-22 0 0,1 0-1 0 0,-1 0 1 0 0,0 0-1 0 0,0 0 1 0 0,-1 0-1 0 0,1 1 1 0 0,-1-1-1 0 0,1 0 1 0 0,-1 4-10 0 0,0 50 64 0 0,0-55-61 0 0,0 0 1 0 0,0 0-1 0 0,0 0 1 0 0,1 0-1 0 0,-1 0 0 0 0,0 0 1 0 0,1 0-1 0 0,0 0 1 0 0,-1-1-1 0 0,1 1 1 0 0,0 0-1 0 0,0 0 1 0 0,1 1-4 0 0,-1-2 3 0 0,0 0 0 0 0,0 1 0 0 0,0-1 0 0 0,-1 1 0 0 0,1-1 0 0 0,-1 1 0 0 0,1-1 1 0 0,-1 1-1 0 0,1 0 0 0 0,-1-1 0 0 0,0 1 0 0 0,0-1 0 0 0,1 2-3 0 0,-1 0-84 0 0,0-1 60 0 0,0 0 51 0 0,0 5 173 0 0,0-4-144 0 0,0 0-64 0 0,0-1-83 0 0,0 1-81 0 0,0-1-105 0 0,0-1 93 0 0,0 0-33 0 0,0 1-36 0 0,0-1-37 0 0,0-1-380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38.4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10104 0 0,'0'0'230'0'0,"3"0"30"0"0,0 0-200 0 0,-1 0 4 0 0,1 0 2 0 0,5 0 55 0 0,5 0 86 0 0,15 0-166 0 0,-18 0-1 0 0,-1 0 40 0 0,-1 0 28 0 0,0 0 47 0 0,0 0 57 0 0,0 0 65 0 0,0 0-47 0 0,0 2-57 0 0,0 0-21 0 0,2 2 10 0 0,0 1 10 0 0,4 0 113 0 0,-1 1-76 0 0,0 1-29 0 0,4 4 16 0 0,-10-6-116 0 0,5 4 99 0 0,-1 1-64 0 0,13 18 66 0 0,-24-28-180 0 0,15 26 128 0 0,0 14 14 0 0,-11-27-99 0 0,28 90 257 0 0,-1-1 30 0 0,-26-86-266 0 0,-1-1 0 0 0,-1 1 0 0 0,-1 0 1 0 0,0 0-1 0 0,-1 1-65 0 0,-1 84 415 0 0,-1-43-106 0 0,1 161 960 0 0,0-209-1171 0 0,-1 1-1 0 0,-1 0 0 0 0,0-1 0 0 0,-1 6-97 0 0,-2 7 169 0 0,0 19 97 0 0,-6-5-2 0 0,6 5 0 0 0,-6-8-9 0 0,6-5-40 0 0,-1-13-79 0 0,5-13-105 0 0,0 0 1 0 0,0 0-1 0 0,0 1 0 0 0,0-1 1 0 0,0 1-1 0 0,1-1 0 0 0,-1 0 0 0 0,1 2-31 0 0,-3 12 142 0 0,-2-7-93 0 0,0-2-48 0 0,-11 23-1 0 0,14-27 5 0 0,1 1-10 0 0,1 15 80 0 0,0-17-59 0 0,0-3-37 0 0,0 0-49 0 0,0 0-100 0 0,0 0-176 0 0,0 0 255 0 0,0 0-7 0 0,0 0-24 0 0,0 0-52 0 0,0 0-18 0 0,0 0-51 0 0,0 0-59 0 0,0 0-66 0 0,0 0-71 0 0,0 0-65 0 0,0 0-59 0 0,0 0-51 0 0,0 0-180 0 0,0 0-51 0 0,0 0-217 0 0,0 0-586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38.7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11000 0 0,'0'0'248'0'0,"2"0"34"0"0,-1 0-270 0 0,-1 0 1 0 0,1 0-1 0 0,-1 0 0 0 0,0 0 0 0 0,1 0 0 0 0,-1 0 0 0 0,1 0 0 0 0,-1 0 0 0 0,0 0 1 0 0,1 0-1 0 0,-1 0 0 0 0,1-1 0 0 0,-1 1 0 0 0,0 0 0 0 0,1 0 0 0 0,-1 0 0 0 0,0-1 1 0 0,1 1-1 0 0,-1 0 0 0 0,0 0 0 0 0,1-1 0 0 0,-1 1 0 0 0,0 0 0 0 0,1-1 0 0 0,-1 1 1 0 0,0 0-1 0 0,0-1 0 0 0,0 1-12 0 0,9-8 232 0 0,3 6-158 0 0,6 2-49 0 0,-15 1-21 0 0,1-1 1 0 0,0 1-1 0 0,0-1 1 0 0,0-1-1 0 0,0 1 0 0 0,0 0 1 0 0,0-1-1 0 0,0 0 1 0 0,0 0-1 0 0,0 0-4 0 0,4-4 76 0 0,2-1 80 0 0,4 4 64 0 0,8 2 157 0 0,-10 0-246 0 0,2 0-70 0 0,1 0-34 0 0,-7 0-103 0 0,-1 0 100 0 0,8 0 126 0 0,-9 0-151 0 0,1 0-64 0 0,0 0-55 0 0,1 0-73 0 0,2 0-86 0 0,1 0-101 0 0,-10 0 86 0 0,1 0-48 0 0,0 0-41 0 0,-1 0-37 0 0,1 0-125 0 0,0 0-35 0 0,4 0-1289 0 0</inkml:trace>
  <inkml:trace contextRef="#ctx0" brushRef="#br0" timeOffset="270.33">16 190 10688 0 0,'0'0'314'0'0,"0"0"-6"0"0,0 0-132 0 0,0 0-58 0 0,0 0 120 0 0,3 3 218 0 0,10 7 22 0 0,0-5 8 0 0,-8 2-152 0 0,-5-7-312 0 0,0 1 0 0 0,0-1 1 0 0,1 1-1 0 0,-1-1 1 0 0,0 0-1 0 0,1 1 0 0 0,-1-1 1 0 0,0 1-1 0 0,1-1 0 0 0,-1 0 1 0 0,0 1-1 0 0,1-1 1 0 0,-1 0-1 0 0,1 0 0 0 0,-1 1 1 0 0,1-1-1 0 0,-1 0 0 0 0,0 0 1 0 0,1 0-1 0 0,-1 1 0 0 0,1-1 1 0 0,-1 0-1 0 0,1 0 1 0 0,-1 0-1 0 0,1 0 0 0 0,-1 0 1 0 0,1 0-1 0 0,-1 0 0 0 0,1 0 1 0 0,-1 0-1 0 0,1 0 1 0 0,0-1-23 0 0,6 2 246 0 0,-5-1-164 0 0,0 0 0 0 0,0 0 0 0 0,1 0 0 0 0,-1 0 0 0 0,0 0 0 0 0,0-1 0 0 0,0 1 0 0 0,0-1 0 0 0,0 1 0 0 0,1-1-82 0 0,4-3 200 0 0,0 2-41 0 0,-4 0-79 0 0,0 1 1 0 0,0 0-1 0 0,1 0 0 0 0,-1 1 1 0 0,0-1-1 0 0,1 1 0 0 0,-1-1-80 0 0,8 1 242 0 0,1 0 96 0 0,7 0 79 0 0,-9 0-178 0 0,-1 0-99 0 0,0 0-79 0 0,-1 0-88 0 0,0 0-86 0 0,1 0-99 0 0,1 0-114 0 0,-10 0 326 0 0,2 0-254 0 0,1 0-45 0 0,0 0-41 0 0,-1 0-37 0 0,3-1-250 0 0,-1 1-61 0 0,0-1-49 0 0,-1 0-35 0 0,6-3-1391 0 0,1-5-1238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41.3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0 3512 0 0,'0'0'76'0'0,"0"0"16"0"0,0 0 4 0 0,-2 0-16 0 0,-6 2-49 0 0,5 2 82 0 0,-2 3 120 0 0,-2-2 43 0 0,7-5-259 0 0,-1 0 1 0 0,1 0-1 0 0,-1 1 0 0 0,1-1 1 0 0,0 0-1 0 0,-1 0 0 0 0,1 1 1 0 0,0-1-1 0 0,-1 0 1 0 0,1 1-1 0 0,0-1 0 0 0,0 0 1 0 0,-1 1-1 0 0,1-1 1 0 0,0 0-1 0 0,0 1 0 0 0,-1-1 1 0 0,1 0-1 0 0,0 1 1 0 0,0-1-1 0 0,0 1 0 0 0,0-1 1 0 0,0 0-1 0 0,0 1 1 0 0,0-1-1 0 0,0 1 0 0 0,-1-1 1 0 0,2 0-1 0 0,-1 1 0 0 0,0-1 1 0 0,0 1-18 0 0,-3 4 437 0 0,-2 2-171 0 0,0 0 23 0 0,-6 13 446 0 0,6-9-363 0 0,5-11-367 0 0,-1 1 54 0 0,1 1 0 0 0,-1-1 0 0 0,1 0 0 0 0,0 1 0 0 0,-1-1-1 0 0,1 0 1 0 0,0 1 0 0 0,0-1 0 0 0,0 1 0 0 0,0 0-59 0 0,-3 16 564 0 0,0-8-364 0 0,-1 0 50 0 0,-8 26 628 0 0,7-20-550 0 0,3-7-184 0 0,1 0-36 0 0,0 0-43 0 0,1 0-51 0 0,0 6 81 0 0,0-6-32 0 0,0 1 1 0 0,0-1-1 0 0,-1 0 0 0 0,-1 5-63 0 0,-2 4 54 0 0,-1 2 58 0 0,0 1 46 0 0,0 0 33 0 0,-2 6 103 0 0,5-18-173 0 0,1-1 0 0 0,-1 1-1 0 0,2 0 1 0 0,0 0-121 0 0,1 38 374 0 0,0-11-170 0 0,-1-3-54 0 0,0 0 37 0 0,0 75 530 0 0,0-61-443 0 0,0-40-244 0 0,0-1 0 0 0,0 1-1 0 0,1 0 1 0 0,0 0 0 0 0,0 0 0 0 0,1 0-1 0 0,0 0 1 0 0,0-1 0 0 0,0 1 0 0 0,3 3-30 0 0,-2-1 44 0 0,1-1 0 0 0,-2 1 0 0 0,1 0 0 0 0,-1 0-44 0 0,-1-2 42 0 0,1-1-1 0 0,0 1 1 0 0,0-1-1 0 0,0 0 0 0 0,1 0 1 0 0,2 4-42 0 0,5 4 113 0 0,12 22 125 0 0,-20-31-204 0 0,0-1 1 0 0,1 1 0 0 0,-1-1-1 0 0,1 0 1 0 0,1 1-35 0 0,11 5 161 0 0,-6 3-74 0 0,-8-10-67 0 0,1-1 0 0 0,-1 1 0 0 0,1-1 0 0 0,0 0 0 0 0,-1 1-1 0 0,1-1 1 0 0,0 0 0 0 0,0 0 0 0 0,1 0 0 0 0,-1-1 0 0 0,1 2-20 0 0,12 3 137 0 0,4 0-26 0 0,-8-3-47 0 0,7 2 110 0 0,-2-5-46 0 0,-10-1-84 0 0,0 0 1 0 0,1 0 0 0 0,-1-1-1 0 0,0 0 1 0 0,-1 0 0 0 0,3-1-45 0 0,14-5 157 0 0,-14 3-111 0 0,1 1 0 0 0,-1-1 0 0 0,0-1-1 0 0,0 0 1 0 0,0 0 0 0 0,-1 0 0 0 0,3-3-46 0 0,21-24 126 0 0,-10 8-67 0 0,0-12 83 0 0,-19 33-130 0 0,1 0 0 0 0,-2-1 0 0 0,1 1 0 0 0,0 0 0 0 0,-1-1 0 0 0,1 1 0 0 0,-1-1 0 0 0,-1 1-1 0 0,1-1 1 0 0,0 1 0 0 0,-1-1 0 0 0,0-3-12 0 0,0 3 11 0 0,1-1 1 0 0,-1 1-1 0 0,1-1 0 0 0,1 1 0 0 0,-1 0 0 0 0,2-2-11 0 0,-2 2 15 0 0,1-1 0 0 0,-1 1 0 0 0,0 0 0 0 0,0-1-1 0 0,0 1 1 0 0,0-3-15 0 0,-2 1 21 0 0,0 0 1 0 0,0 0-1 0 0,0-1 0 0 0,-1 1 1 0 0,0 0-1 0 0,-2-5-21 0 0,2 7 13 0 0,1 1 0 0 0,0 1 0 0 0,1-1 0 0 0,-1 1 0 0 0,1-1 0 0 0,-1 0 0 0 0,1 1 0 0 0,0-1 0 0 0,1 0 0 0 0,-1-1-13 0 0,1-4 27 0 0,-4-8 27 0 0,-3 7-39 0 0,2 2-28 0 0,-2-5-64 0 0,-4 8-4 0 0,5-6 19 0 0,-9 6 69 0 0,1-5 82 0 0,9 7-3 0 0,0 2-46 0 0,-5 4-31 0 0,8-2-2 0 0,-7 4-46 0 0,-3 5-138 0 0,3-2 49 0 0,3-5 102 0 0,-2 0-43 0 0,-6 4-10 0 0,11-6 73 0 0,-1 1 0 0 0,1-1-1 0 0,1 0 1 0 0,-1 1-1 0 0,0-1 1 0 0,0 1-1 0 0,0 0 1 0 0,1-1-1 0 0,-1 1 1 0 0,1 0-1 0 0,0 0 1 0 0,-1 0-1 0 0,1 1 7 0 0,-18 31-82 0 0,13-21 76 0 0,0 0 1 0 0,1 0-1 0 0,-4 13 6 0 0,6-17-7 0 0,2-6 1 0 0,0 0-1 0 0,1 1 1 0 0,-1-1 0 0 0,1 0-1 0 0,0 0 1 0 0,-1 1 0 0 0,1-1-1 0 0,1 1 7 0 0,-3 13-3 0 0,-4-1 3 0 0,5-13 0 0 0,0 0 0 0 0,0 1 0 0 0,0-1 0 0 0,0 0 0 0 0,0 1 0 0 0,1-1 0 0 0,-1 1 0 0 0,1 1 0 0 0,-1-1 0 0 0,1 1 0 0 0,0-1 0 0 0,0 1 0 0 0,0 0 0 0 0,1-1 0 0 0,0 1 0 0 0,0-1 0 0 0,0 1 0 0 0,0-1 0 0 0,1 0 0 0 0,-1 1 0 0 0,1-1 0 0 0,2 3 0 0 0,-3-5 0 0 0,-1 0 0 0 0,1 0 0 0 0,-1 0 0 0 0,1 0 0 0 0,-1-1 0 0 0,0 1 0 0 0,0 0 0 0 0,0 0 0 0 0,0 0 0 0 0,0 0 0 0 0,0 1 0 0 0,-1-1 0 0 0,1 0 0 0 0,0 0 0 0 0,0 0 0 0 0,0 0 0 0 0,0-1 0 0 0,1 1 0 0 0,-1 0 0 0 0,0 0 0 0 0,1 0 0 0 0,-1 0 0 0 0,1 1 0 0 0,12 12-32 0 0,1-1-128 0 0,-10-12-34 0 0,5-1-104 0 0,-7-1 119 0 0,0-1-1 0 0,-1 1-62 0 0,1 0-11 0 0,-1 0-38 0 0,2 0-397 0 0,-1 0 95 0 0,0 0-53 0 0,1 0-761 0 0,-1 0-599 0 0,-1 0-1136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41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 1 5328 0 0,'0'0'116'0'0,"0"0"17"0"0,0 0 12 0 0,0 2-14 0 0,0-1-130 0 0,0-1 0 0 0,0 0-1 0 0,0 0 1 0 0,1 1 0 0 0,-1-1 0 0 0,0 0-1 0 0,0 0 1 0 0,0 1 0 0 0,0-1 0 0 0,0 0-1 0 0,0 0 1 0 0,0 1 0 0 0,0-1 0 0 0,0 0-1 0 0,0 1 1 0 0,-1-1 0 0 0,1 0 0 0 0,0 0-1 0 0,0 1 1 0 0,0-1 0 0 0,0 0 0 0 0,0 0 0 0 0,0 1-1 0 0,-1-1 1 0 0,1 0 0 0 0,0 0 0 0 0,0 0-1 0 0,0 1 1 0 0,0-1 0 0 0,-1 0 0 0 0,1 0-1 0 0,0 0 1 0 0,-1 1-1 0 0,-6 5 6 0 0,-1 8 32 0 0,3-6 49 0 0,-1 2 84 0 0,3 4 58 0 0,2-3-30 0 0,-5 1 22 0 0,-1 1 47 0 0,6-2 15 0 0,0-3-74 0 0,0-1-54 0 0,-1 0-22 0 0,-2 1 1 0 0,0 1 5 0 0,2-1-4 0 0,0-1 27 0 0,2 2 65 0 0,0-1-52 0 0,-2-1-43 0 0,0 0-15 0 0,-2 3 5 0 0,-1 5 56 0 0,4-7-71 0 0,0-1-1 0 0,0 1 0 0 0,1-1 1 0 0,0 0-1 0 0,0 5-106 0 0,1-5 113 0 0,-1 0 1 0 0,0 0-1 0 0,-1 0 1 0 0,0 0-1 0 0,0 4-113 0 0,-4 6 209 0 0,3-11-104 0 0,0 1 0 0 0,1-1 0 0 0,-1 1 0 0 0,1 0 0 0 0,1-1 0 0 0,-1 1-105 0 0,1 10 232 0 0,0 0-59 0 0,0 45 257 0 0,0-45-297 0 0,1-10-94 0 0,-1-1 1 0 0,1 0-1 0 0,1 0 1 0 0,-1 0 0 0 0,1 2-40 0 0,5 16 90 0 0,-2 18 36 0 0,5-7-4 0 0,-4-4-1 0 0,4 3 6 0 0,-7-14-68 0 0,-2-12-26 0 0,0-1 0 0 0,1 1-1 0 0,0-1 1 0 0,0 0 0 0 0,0 0 0 0 0,3 6-33 0 0,19 35 196 0 0,-9-15 25 0 0,1-1 0 0 0,8 10-221 0 0,-3-16 173 0 0,-14-19-128 0 0,1-1 0 0 0,-1 0-1 0 0,1 0 1 0 0,0 0-45 0 0,10 5 105 0 0,3 2 73 0 0,-18-11-150 0 0,0 0-1 0 0,1 0 1 0 0,-1 0-1 0 0,1-1 1 0 0,0 0 0 0 0,0 1-1 0 0,-1-1 1 0 0,1-1-1 0 0,2 1-27 0 0,40 1 300 0 0,-36-2-241 0 0,5 0 10 0 0,29 0 171 0 0,-29-3-175 0 0,6-7 15 0 0,-8 7-48 0 0,-11 2-29 0 0,1 1 1 0 0,-1-1-1 0 0,0 1 1 0 0,0-1 0 0 0,1 0-1 0 0,-1 0 1 0 0,0 0-1 0 0,0 0 1 0 0,0 0-1 0 0,0 0 1 0 0,0-1-1 0 0,0 1 1 0 0,0-1 0 0 0,0 1-4 0 0,29-36 147 0 0,-15 13-97 0 0,-3 9-29 0 0,-11 13-12 0 0,0 0 0 0 0,0 1 0 0 0,-1-1 0 0 0,1 0 0 0 0,-1 0 0 0 0,0 0 0 0 0,1 0 1 0 0,-1 0-1 0 0,0 0 0 0 0,0-1-9 0 0,0-14 77 0 0,0 4-9 0 0,2-4 37 0 0,1 8-63 0 0,-3 5-27 0 0,0 1 0 0 0,1 0 0 0 0,-1-1 0 0 0,0 1 0 0 0,-1-1-1 0 0,1 0 1 0 0,0 1 0 0 0,-1-1 0 0 0,0 1 0 0 0,0-1-1 0 0,0 0 1 0 0,-1 1 0 0 0,1-3-15 0 0,-5-10 19 0 0,3 10-19 0 0,0-1 1 0 0,1 0-1 0 0,-1 1 1 0 0,2-1-1 0 0,-1 0 0 0 0,1 0 0 0 0,-3-14-6 0 0,0 13-14 0 0,1 1 0 0 0,-1-1 0 0 0,-1 1 1 0 0,-3-7 19 0 0,0 0 5 0 0,4 10-5 0 0,3 3 0 0 0,0 0 0 0 0,0 1 0 0 0,-1-1 0 0 0,1 0 0 0 0,0 1 0 0 0,-1-1 0 0 0,1 1 0 0 0,-1-1 0 0 0,1 0 0 0 0,0 1 0 0 0,-1-1 0 0 0,1 1 0 0 0,-1-1 0 0 0,0 1 0 0 0,1 0 0 0 0,-1-1 0 0 0,1 1 0 0 0,-1 0 0 0 0,0-1 0 0 0,1 1 0 0 0,-1 0 0 0 0,0-1 0 0 0,-4-1 0 0 0,-3-3 0 0 0,7 4-5 0 0,-1 0 0 0 0,1 0 1 0 0,0 1-1 0 0,-1-1 0 0 0,1 0 1 0 0,-1 0-1 0 0,0 1 0 0 0,1-1 0 0 0,-1 1 1 0 0,1 0-1 0 0,-1-1 0 0 0,0 1 1 0 0,1 0-1 0 0,-1 0 5 0 0,-1 0-7 0 0,0 0-1 0 0,0 0 1 0 0,0 0 0 0 0,0 1 0 0 0,0-1-1 0 0,0 1 1 0 0,0 0 0 0 0,1-1 0 0 0,-1 2-1 0 0,0-1 1 0 0,0 0 7 0 0,-2 3-16 0 0,0-1 1 0 0,1 1-1 0 0,-1 0 1 0 0,1 0-1 0 0,-1 1 16 0 0,5-5-2 0 0,-4 4-7 0 0,0-1 0 0 0,0 0 0 0 0,0 0 0 0 0,0 0 0 0 0,-4 1 9 0 0,4-2-4 0 0,1 0-1 0 0,0 0 1 0 0,-1 0 0 0 0,1 0-1 0 0,0 1 1 0 0,1-1-1 0 0,-1 1 1 0 0,0 0-1 0 0,1-1 1 0 0,-1 1 0 0 0,0 1 4 0 0,-15 23 0 0 0,-4 4-66 0 0,-2 7 66 0 0,12-13 2 0 0,-4 23-2 0 0,12-24 4 0 0,5 11-42 0 0,0-13 8 0 0,-1-21 30 0 0,0 0 0 0 0,0 0 0 0 0,0 0 0 0 0,0-1 0 0 0,0 1 0 0 0,0 0 0 0 0,0 0 0 0 0,0 0 0 0 0,0 0 0 0 0,1 0 0 0 0,-1-1 0 0 0,0 1 0 0 0,1 0 0 0 0,-1 0 0 0 0,11 5-35 0 0,-5 5-130 0 0,-5-10 150 0 0,-1 0 0 0 0,1 0 0 0 0,-1 0 0 0 0,1 0 0 0 0,-1 0-1 0 0,1 0 1 0 0,-1 0 0 0 0,1 0 0 0 0,0 0 0 0 0,0-1 0 0 0,-1 1 0 0 0,1 0 0 0 0,0 0-1 0 0,0-1 1 0 0,0 1 0 0 0,0 0 15 0 0,3 0-61 0 0,-2 0-9 0 0,0-1-22 0 0,-1 0-41 0 0,1 0-17 0 0,-1 1-41 0 0,0-1-48 0 0,0 0-53 0 0,-1 0-57 0 0,1 0-54 0 0,-1 0-48 0 0,1 0-40 0 0,-1 0-146 0 0,0 0-41 0 0,0 0-175 0 0,0 0-471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33.8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7568 0 0,'0'0'166'0'0,"0"0"29"0"0,0 0 14 0 0,0 0 41 0 0,0 0 120 0 0,0 0 57 0 0,0 0 12 0 0,0 0-30 0 0,0 0-129 0 0,0 0-59 0 0,0 0-11 0 0,0 0 11 0 0,0 0 55 0 0,0 0 20 0 0,0 0 7 0 0,0 0-18 0 0,0 0-80 0 0,0 0-39 0 0,0 2-6 0 0,0 1-126 0 0,0 0 48 0 0,0 10 333 0 0,0-8-265 0 0,0-3-96 0 0,0-1-36 0 0,0 1 293 0 0,0 1-33 0 0,3 9-144 0 0,7 2-52 0 0,-6-7 6 0 0,-5 2-61 0 0,1-6-4 0 0,0 2-7 0 0,0 14 236 0 0,2-12-176 0 0,3 1-19 0 0,-4-6-44 0 0,0-1-1 0 0,0 0 1 0 0,0 1-1 0 0,0-1 0 0 0,-1 1 1 0 0,1-1-1 0 0,0 1 1 0 0,-1 0-1 0 0,0-1 1 0 0,1 1-1 0 0,-1 0 1 0 0,0-1-1 0 0,0 1 1 0 0,1 0-13 0 0,-1 31 213 0 0,0-6-82 0 0,1-8 3 0 0,5-4-37 0 0,1 1 5 0 0,-6 3 45 0 0,-1-8-73 0 0,0-4-37 0 0,-1 0 0 0 0,2 0 0 0 0,-1 0 0 0 0,1 0 1 0 0,1 4-38 0 0,4 5 52 0 0,-5-13-41 0 0,0 0-1 0 0,0 1 1 0 0,0-1-1 0 0,0 0 1 0 0,0 1 0 0 0,-1-1-1 0 0,1 1 1 0 0,-1 0 0 0 0,0-1-11 0 0,-1 10 31 0 0,1 8 44 0 0,4-5 52 0 0,0-5-59 0 0,3 7 51 0 0,-5 1 36 0 0,-2-16-126 0 0,0 0 0 0 0,0 0 0 0 0,1 0 0 0 0,-1 0 0 0 0,1 0 0 0 0,0 0 0 0 0,1 2-29 0 0,6 13 223 0 0,-7-13-140 0 0,0-1 0 0 0,0 0 1 0 0,0 0-1 0 0,-1 1 0 0 0,1-1 0 0 0,-1 0 1 0 0,0 1-1 0 0,-1-1 0 0 0,0 4-83 0 0,1 8 207 0 0,0-15-198 0 0,0 0 0 0 0,-1 0 0 0 0,2-1 1 0 0,-1 1-1 0 0,0 0 0 0 0,0-1 0 0 0,0 1 0 0 0,0 0 1 0 0,0-1-1 0 0,0 1 0 0 0,1 0 0 0 0,-1-1 0 0 0,0 1 1 0 0,1-1-1 0 0,-1 1 0 0 0,0 0 0 0 0,1-1 0 0 0,-1 1 1 0 0,1-1-1 0 0,-1 1 0 0 0,1-1 0 0 0,-1 1 0 0 0,1-1 1 0 0,-1 0-1 0 0,1 1 0 0 0,0-1-9 0 0,-1 1 8 0 0,1-1 1 0 0,-1 0-1 0 0,1 1 1 0 0,-1-1-1 0 0,1 1 1 0 0,-1-1-1 0 0,1 1 1 0 0,-1-1-1 0 0,1 1 1 0 0,-1-1-1 0 0,0 1 1 0 0,1 0-1 0 0,-1-1 1 0 0,0 1-1 0 0,1-1 1 0 0,-1 1-1 0 0,0 0 1 0 0,0-1-1 0 0,0 1 1 0 0,0 0-1 0 0,0-1 1 0 0,1 1-1 0 0,-1 0 1 0 0,0 0-1 0 0,-1-1 1 0 0,1 1-9 0 0,0 12 117 0 0,0-10-12 0 0,0-3-1 0 0,0 2-17 0 0,0 7-71 0 0,0 9 23 0 0,0-16 153 0 0,0-2 58 0 0,0 0 6 0 0,0 0-30 0 0,0 0-125 0 0,0 0-36 0 0,0 0 1 0 0,3 0-8 0 0,-2 0-57 0 0,-1 0 0 0 0,1 0 0 0 0,0 0 0 0 0,-1 0-1 0 0,1 0 1 0 0,0 0 0 0 0,0 0 0 0 0,-1 0 0 0 0,1 0-1 0 0,-1-1 1 0 0,1 1 0 0 0,0 0 0 0 0,-1-1 0 0 0,1 1-1 0 0,0 0 0 0 0,-1-1-106 0 0,0 1 46 0 0,1-1 51 0 0,-1 0 60 0 0,1 0 182 0 0,-1 0-157 0 0,0 0-55 0 0,0 0-64 0 0,0 0-87 0 0,0 0-109 0 0,0 0 73 0 0,0 1-36 0 0,0-1-37 0 0,0 1-41 0 0,0-1-198 0 0,0 0-97 0 0,0 1 134 0 0,0 0-67 0 0,0 0-60 0 0,0 0-51 0 0,0 0-183 0 0,0 0-52 0 0,0 0-220 0 0,0 0-593 0 0</inkml:trace>
  <inkml:trace contextRef="#ctx0" brushRef="#br0" timeOffset="867.49">458 253 5136 0 0,'0'0'149'0'0,"0"0"53"0"0,0 0 133 0 0,0 0 60 0 0,0 0 12 0 0,0 0-21 0 0,0 0-88 0 0,0 0-40 0 0,0 0-8 0 0,-2 0-13 0 0,-3 0-142 0 0,0 3-12 0 0,3-1-28 0 0,1 3 35 0 0,1 4 118 0 0,-3-1-83 0 0,-1-4 58 0 0,3-4-162 0 0,0 1 0 0 0,1-1 0 0 0,-1 1 0 0 0,0-1 0 0 0,1 1 0 0 0,-1-1 0 0 0,1 1 0 0 0,-1-1 0 0 0,1 1 0 0 0,0 0 0 0 0,-1-1 0 0 0,1 1 0 0 0,0 0 0 0 0,-1-1 0 0 0,1 1 0 0 0,0 0 0 0 0,-1-1 0 0 0,1 1 0 0 0,0 0 0 0 0,0 0 0 0 0,0-1 0 0 0,0 1 0 0 0,0 0 0 0 0,0 0 0 0 0,0 0-21 0 0,-3 12 296 0 0,-2-3-63 0 0,0-2-90 0 0,-9 22 170 0 0,1-1-72 0 0,1 1-52 0 0,-13 40 196 0 0,10-26-90 0 0,11-28-163 0 0,4-3-48 0 0,-1 5 10 0 0,-2-11-24 0 0,0 0 0 0 0,-1 0 0 0 0,-4 6-70 0 0,-1 3 96 0 0,-6 15 145 0 0,9-17-90 0 0,0-10-52 0 0,5-4-92 0 0,1 0-1 0 0,-1 1 1 0 0,1-1 0 0 0,0 0 0 0 0,-1 0 0 0 0,1 1 0 0 0,-1-1 0 0 0,1 0-1 0 0,0 1 1 0 0,-1-1 0 0 0,1 1 0 0 0,0-1 0 0 0,-1 0 0 0 0,1 1 0 0 0,0-1 0 0 0,0 1-1 0 0,0-1 1 0 0,-1 1 0 0 0,1-1 0 0 0,0 1 0 0 0,0-1 0 0 0,0 1 0 0 0,0-1-1 0 0,0 1 1 0 0,0-1 0 0 0,0 1 0 0 0,0-1 0 0 0,0 1 0 0 0,0-1 0 0 0,0 1-1 0 0,0-1 1 0 0,0 1-7 0 0,0-1 10 0 0,0 1 0 0 0,1-1 0 0 0,-1 1 0 0 0,0-1 0 0 0,0 1-1 0 0,0-1 1 0 0,0 1 0 0 0,0-1 0 0 0,0 1 0 0 0,-1-1 0 0 0,1 1-1 0 0,0-1 1 0 0,0 1 0 0 0,0-1 0 0 0,0 1 0 0 0,0-1 0 0 0,-1 1 0 0 0,1-1-1 0 0,0 1 1 0 0,0-1 0 0 0,-1 0 0 0 0,1 1 0 0 0,0-1 0 0 0,-1 0 0 0 0,1 1-1 0 0,-1-1 1 0 0,1 0 0 0 0,0 1 0 0 0,-1-1 0 0 0,1 0 0 0 0,-1 1-1 0 0,1-1-9 0 0,-7 4 168 0 0,2 9 95 0 0,-6 1-15 0 0,9-12-67 0 0,-1 1-28 0 0,-8 7-7 0 0,9-7-14 0 0,2-3-50 0 0,-3 3-11 0 0,-7 7 14 0 0,7-7-11 0 0,3-3 6 0 0,0 0-7 0 0,0 0 15 0 0,0 0-5 0 0,0 0-3 0 0,0 0-31 0 0,0 0-129 0 0,0 0-59 0 0,0 0 56 0 0,0 0-61 0 0,0 0-75 0 0,0 0 65 0 0,0 0-34 0 0,0 0-37 0 0,0 0-35 0 0,0 0-354 0 0,0 0 84 0 0,0 0-48 0 0,0 0-681 0 0,0 0-539 0 0,0 0-1020 0 0</inkml:trace>
  <inkml:trace contextRef="#ctx0" brushRef="#br0" timeOffset="1383.57">474 348 7112 0 0,'0'0'157'0'0,"0"0"23"0"0,0 0 13 0 0,0 0-60 0 0,0 2-15 0 0,2 7 224 0 0,-1-9-313 0 0,-1 1-1 0 0,0-1 0 0 0,1 1 1 0 0,-1-1-1 0 0,1 0 0 0 0,-1 1 1 0 0,0-1-1 0 0,1 0 0 0 0,-1 0 1 0 0,1 1-1 0 0,-1-1 0 0 0,1 0 1 0 0,-1 0-1 0 0,1 0 0 0 0,-1 0 0 0 0,1 1 1 0 0,-1-1-1 0 0,1 0 0 0 0,-1 0 1 0 0,1 0-1 0 0,-1 0 0 0 0,1 0-28 0 0,-1 0 10 0 0,1 0-1 0 0,-1 0 1 0 0,0-1-1 0 0,0 1 1 0 0,0 0-1 0 0,0 0 1 0 0,0 0-1 0 0,0 0 1 0 0,0 0-1 0 0,0 0 1 0 0,0 0-1 0 0,0 0 1 0 0,1 0-1 0 0,-1 0 1 0 0,0 0-1 0 0,0 0 1 0 0,0 0-1 0 0,0 0 1 0 0,0 1-1 0 0,0-1 1 0 0,0 0-1 0 0,0 0 1 0 0,0 0-1 0 0,0 0 1 0 0,0 0-1 0 0,1 0 1 0 0,-1 0-1 0 0,0 0 1 0 0,0 0-1 0 0,0 0 1 0 0,0 0-1 0 0,0 0 1 0 0,0 0-1 0 0,0 0 1 0 0,0 0-1 0 0,0 0 1 0 0,0 1-1 0 0,0-1 1 0 0,0 0-1 0 0,0 0 1 0 0,0 0-1 0 0,0 0 1 0 0,0 0-1 0 0,0 0 1 0 0,0 0-1 0 0,0 0 1 0 0,0 0-1 0 0,0 0 1 0 0,0 1-1 0 0,0-1 1 0 0,0 0-1 0 0,0 0 1 0 0,0 0-1 0 0,0 0 1 0 0,0 0-1 0 0,0 0 1 0 0,0 0-10 0 0,0 1 27 0 0,0-1 0 0 0,0 1 1 0 0,0-1-1 0 0,0 1 1 0 0,0-1-1 0 0,0 1 0 0 0,1-1 1 0 0,-1 1-1 0 0,0-1 0 0 0,0 1 1 0 0,0-1-1 0 0,1 1 0 0 0,-1-1 1 0 0,0 1-1 0 0,1-1 0 0 0,-1 1 1 0 0,0-1-1 0 0,1 1-27 0 0,8 4 418 0 0,0 1-116 0 0,-2 2-58 0 0,-4-2-51 0 0,-1-1-56 0 0,1 2 53 0 0,0-2-28 0 0,1 0 35 0 0,2 1 85 0 0,6 13 35 0 0,-10-15-242 0 0,0 0 0 0 0,0 0 0 0 0,1 0 0 0 0,-1-1 0 0 0,4 4-75 0 0,-3-3 71 0 0,0-1 1 0 0,0 1-1 0 0,-1 0 1 0 0,1 0-1 0 0,-1 0 1 0 0,0 0-1 0 0,0 0 1 0 0,-1 0-1 0 0,2 3-71 0 0,2 12 241 0 0,0-4-113 0 0,-4-12-100 0 0,0-1 0 0 0,0 0 0 0 0,1 0 0 0 0,-1 0 0 0 0,0 0 0 0 0,1 0 0 0 0,-1 0 1 0 0,1-1-1 0 0,1 2-28 0 0,8 10 178 0 0,-6-2-31 0 0,1 2 18 0 0,0 1 9 0 0,-2-4-11 0 0,-3-9-145 0 0,0 0 0 0 0,0 0 0 0 0,-1 0 0 0 0,1 0 0 0 0,0 0-1 0 0,0 0 1 0 0,0 0 0 0 0,0 0 0 0 0,0-1 0 0 0,0 1 0 0 0,0 0 0 0 0,0-1 0 0 0,0 1 0 0 0,0-1 0 0 0,1 1-18 0 0,-1-1 15 0 0,-1 0 1 0 0,1 1-1 0 0,0-1 1 0 0,-1 0-1 0 0,1 1 0 0 0,0-1 1 0 0,0 1-1 0 0,-1-1 1 0 0,1 1-1 0 0,-1-1 0 0 0,1 1 1 0 0,0-1-1 0 0,-1 1 1 0 0,1 0-1 0 0,-1-1 1 0 0,0 1-1 0 0,1 0 0 0 0,-1-1 1 0 0,1 1-1 0 0,-1 0 1 0 0,0-1-1 0 0,1 1 0 0 0,-1 0 1 0 0,0 0-1 0 0,0 0 1 0 0,0-1-1 0 0,0 1 0 0 0,0 0 1 0 0,0 0-16 0 0,0 0 9 0 0,0-1 1 0 0,0 1-1 0 0,0-1 1 0 0,0 1-1 0 0,0-1 1 0 0,0 1-1 0 0,0-1 1 0 0,0 1 0 0 0,0-1-1 0 0,0 1 1 0 0,0-1-1 0 0,0 1 1 0 0,0-1-1 0 0,1 1 1 0 0,-1-1-1 0 0,0 1 1 0 0,0-1-1 0 0,0 1 1 0 0,1-1-1 0 0,-1 0 1 0 0,0 1-1 0 0,1-1 1 0 0,-1 1-1 0 0,0-1 1 0 0,1 0-1 0 0,-1 1 1 0 0,0-1-1 0 0,1 0 1 0 0,-1 0-1 0 0,1 1 1 0 0,-1-1-1 0 0,1 0-9 0 0,6 5 147 0 0,-3 2 9 0 0,-4-7-147 0 0,1 0 0 0 0,-1 1 0 0 0,0-1 0 0 0,0 1 0 0 0,0-1 1 0 0,1 0-1 0 0,-1 1 0 0 0,0-1 0 0 0,1 0 0 0 0,-1 0 0 0 0,0 1 1 0 0,0-1-1 0 0,1 0 0 0 0,-1 1 0 0 0,1-1 0 0 0,-1 0 0 0 0,0 0 0 0 0,1 0 1 0 0,-1 0-1 0 0,0 1 0 0 0,1-1 0 0 0,-1 0 0 0 0,1 0 0 0 0,-1 0 1 0 0,1 0-1 0 0,-1 0 0 0 0,0 0 0 0 0,1 0 0 0 0,-1 0 0 0 0,1 0 0 0 0,-1 0-9 0 0,0 0 4 0 0,0 0-1 0 0,1 0 0 0 0,-1 0 0 0 0,0 0 0 0 0,0 0 1 0 0,0 0-1 0 0,0 0 0 0 0,0 0 0 0 0,0 0 0 0 0,0 0 0 0 0,0 0 1 0 0,0 0-1 0 0,0 0 0 0 0,1 0 0 0 0,-1 0 0 0 0,0 0 1 0 0,0 0-1 0 0,0 0 0 0 0,0 0 0 0 0,0 0 0 0 0,0 0 0 0 0,0 0 1 0 0,0 0-1 0 0,0 0 0 0 0,0 0 0 0 0,0 0 0 0 0,0 0 1 0 0,1 0-1 0 0,-1 0 0 0 0,0 0 0 0 0,0 0 0 0 0,0 0 0 0 0,0 1 1 0 0,0-1-1 0 0,0 0 0 0 0,0 0 0 0 0,0 0 0 0 0,0 0 1 0 0,0 0-1 0 0,0 0 0 0 0,0 0 0 0 0,0 0 0 0 0,0 0 0 0 0,0 0 1 0 0,0 0-1 0 0,0 1 0 0 0,0-1 0 0 0,0 0 0 0 0,0 0 1 0 0,0 0-1 0 0,0 0 0 0 0,0 0 0 0 0,0 0 0 0 0,0 0 0 0 0,0 0 1 0 0,0 0-1 0 0,0 1-3 0 0,0-1 8 0 0,0 1-1 0 0,0-1 1 0 0,0 1 0 0 0,0-1-1 0 0,0 1 1 0 0,0-1 0 0 0,0 1-1 0 0,0-1 1 0 0,0 0 0 0 0,0 1-1 0 0,0-1 1 0 0,1 1 0 0 0,-1-1-1 0 0,0 1 1 0 0,0-1 0 0 0,1 1-1 0 0,-1-1 1 0 0,0 0 0 0 0,0 1-1 0 0,1-1 1 0 0,-1 1 0 0 0,0-1-1 0 0,1 0 1 0 0,-1 1 0 0 0,1-1 0 0 0,-1 0-1 0 0,0 0 1 0 0,1 1 0 0 0,-1-1-1 0 0,1 0 1 0 0,-1 0 0 0 0,1 0-1 0 0,-1 0 1 0 0,1 1 0 0 0,-1-1-1 0 0,1 0 1 0 0,-1 0 0 0 0,1 0-1 0 0,-1 0 1 0 0,1 0 0 0 0,-1 0-1 0 0,1 0-7 0 0,2 0 156 0 0,-3 0-17 0 0,0 0-10 0 0,2 2-1 0 0,9 9-6 0 0,-9-9-30 0 0,-2-2-18 0 0,0 0-2 0 0,0 0 0 0 0,3 0-36 0 0,8 0-140 0 0,-9 0-18 0 0,-1 0 24 0 0,1 0-55 0 0,0 0-2 0 0,1 0-41 0 0,2 0-280 0 0,-2 0-605 0 0,-3 0 639 0 0,0 0 256 0 0,0 0-33 0 0,0 0 5 0 0,0 0-34 0 0,0 0-37 0 0,0 0-43 0 0,0 0-47 0 0,0 0-41 0 0,0 0-39 0 0,0 0-34 0 0,0 0-134 0 0,0 0-33 0 0,0 0-1426 0 0</inkml:trace>
  <inkml:trace contextRef="#ctx0" brushRef="#br0" timeOffset="1888.44">1074 1 5192 0 0,'0'0'151'0'0,"0"0"-39"0"0,0 0-7 0 0,0 0 73 0 0,0 0 37 0 0,0 0 256 0 0,0 0 10 0 0,0 0-17 0 0,0 0-93 0 0,0 0-41 0 0,0 0-8 0 0,-3 0-5 0 0,-7 0-12 0 0,7 0-7 0 0,3 0-2 0 0,0 0-3 0 0,-3 2-12 0 0,1 0-255 0 0,-1 2 80 0 0,-13 12 435 0 0,11-11-398 0 0,2-2 42 0 0,2-1-64 0 0,0 1-39 0 0,2 0-37 0 0,-1-1-14 0 0,-1 0 35 0 0,-6 3 106 0 0,7-5-162 0 0,-1 0 0 0 0,1 1 0 0 0,-1-1 1 0 0,1 0-1 0 0,0 0 0 0 0,-1 1 0 0 0,1-1 1 0 0,0 0-1 0 0,-1 1 0 0 0,1-1 0 0 0,0 0 1 0 0,-1 1-1 0 0,1-1 0 0 0,0 1 0 0 0,-1-1 1 0 0,1 1-1 0 0,0-1 0 0 0,0 1 0 0 0,0-1 1 0 0,0 1-1 0 0,-1-1 0 0 0,1 0 0 0 0,0 1 1 0 0,0-1-1 0 0,0 1 0 0 0,0-1 0 0 0,0 1 1 0 0,0-1-1 0 0,0 1 0 0 0,0-1 0 0 0,0 1 1 0 0,1 0-11 0 0,-3 10 85 0 0,-4 2-43 0 0,0-1-17 0 0,4-1 27 0 0,2-9-45 0 0,0-1 0 0 0,0 1 0 0 0,-1 0 0 0 0,1-1 0 0 0,0 1 0 0 0,-1 0 0 0 0,1-1 0 0 0,-1 1 0 0 0,0-1 0 0 0,1 1 1 0 0,-1-1-1 0 0,0 0 0 0 0,-1 2-7 0 0,1-2 16 0 0,0 1 0 0 0,0 0 1 0 0,1 0-1 0 0,-1-1 0 0 0,0 1 1 0 0,0 0-1 0 0,1 0 0 0 0,-1 0 0 0 0,1 0 1 0 0,0 0-1 0 0,-1-1 0 0 0,1 1 1 0 0,0 2-17 0 0,0 1 36 0 0,-1 1 1 0 0,0-1 0 0 0,0 0 0 0 0,0 0 0 0 0,-2 4-37 0 0,1-3 34 0 0,0 0 1 0 0,1-1 0 0 0,-1 1-1 0 0,1 0 1 0 0,1 0 0 0 0,-1 0-35 0 0,1 1 34 0 0,-1 0-1 0 0,0 0 1 0 0,0-1 0 0 0,0 1 0 0 0,-1 0 0 0 0,0-1-34 0 0,-3 11 69 0 0,0 14 69 0 0,-6 3 12 0 0,6 8 2 0 0,-5-8 0 0 0,4-2 6 0 0,2-16-67 0 0,2-9-43 0 0,0-1 0 0 0,0 1 0 0 0,1 0 0 0 0,0 0 0 0 0,1-1 0 0 0,-1 1-48 0 0,1-4 26 0 0,0 1 1 0 0,0-1-1 0 0,0 0 1 0 0,-1 0-1 0 0,1 0 1 0 0,-1 0-1 0 0,0 0 1 0 0,0 2-27 0 0,-11 15 185 0 0,0 4-14 0 0,10-15-85 0 0,1 3 43 0 0,1-11-109 0 0,-1 1 1 0 0,1 0 0 0 0,0-1 0 0 0,0 1 0 0 0,-1 0 0 0 0,1-1-1 0 0,-1 1 1 0 0,1-1 0 0 0,-1 1 0 0 0,0 0 0 0 0,0-1 0 0 0,0 0-1 0 0,1 1 1 0 0,-2-1-21 0 0,-2 7 93 0 0,-8 15 184 0 0,8-14-170 0 0,-2 22 277 0 0,2-23-294 0 0,-5 1 107 0 0,-3 7 122 0 0,9-4-198 0 0,3-9-21 0 0,0-3-32 0 0,0 0-4 0 0,0 2 3 0 0,0 0-80 0 0,0 2 91 0 0,0-2-85 0 0,0 0-67 0 0,0 2-94 0 0,2-4-808 0 0,11 0-42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42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17 428 7568 0 0,'0'-2'166'0'0,"-3"-10"15"0"0,-7-3 42 0 0,7 10-39 0 0,3-2-260 0 0,0 0 33 0 0,0-6 47 0 0,0 3 103 0 0,0 1 82 0 0,0 0 119 0 0,0-15 725 0 0,0 11-656 0 0,0 6-189 0 0,0 5-132 0 0,0 0-1 0 0,0-1 1 0 0,0 1 0 0 0,0 0 0 0 0,0 0-1 0 0,0 0 1 0 0,1 0 0 0 0,-1 0 0 0 0,1 0-1 0 0,0-2-55 0 0,22-34 808 0 0,-13 26-596 0 0,2-1-70 0 0,-1 0 28 0 0,1-5-4 0 0,0-1 30 0 0,0 6 26 0 0,10-7 191 0 0,-8 9-171 0 0,-1 3-77 0 0,1 0-43 0 0,26-16 218 0 0,-17 9-142 0 0,-7 7-96 0 0,2-3 17 0 0,-13 9-101 0 0,-1-1 1 0 0,1 0-1 0 0,-1 1 1 0 0,1 0-1 0 0,0 0 1 0 0,0 0-1 0 0,-1 1 1 0 0,1 0-1 0 0,1 0 1 0 0,-1 0-1 0 0,0 0 1 0 0,0 1-19 0 0,1 0 10 0 0,0-1-1 0 0,0 0 1 0 0,0 0-1 0 0,0-1 1 0 0,4-1-10 0 0,-3 1 15 0 0,0 0 0 0 0,0 0 0 0 0,1 1 0 0 0,4-1-15 0 0,-9 2 0 0 0,1 0 0 0 0,-1 0-1 0 0,1 0 1 0 0,-1 1 0 0 0,1-1 0 0 0,-1 1 0 0 0,3 1 0 0 0,4 2 0 0 0,-7-2 0 0 0,0-1 0 0 0,0 0 0 0 0,0 0 0 0 0,0 0 0 0 0,1 0 0 0 0,-1 0 0 0 0,0-1 0 0 0,0 1 0 0 0,1-1 0 0 0,1 0 0 0 0,1 0 0 0 0,-1 1 0 0 0,0 0 0 0 0,1 0 0 0 0,-1 0 0 0 0,0 1 0 0 0,1 0 0 0 0,-1 0 0 0 0,1 1 0 0 0,-2-2 0 0 0,-1 1 0 0 0,0 0 0 0 0,0 0 0 0 0,0 0 0 0 0,0 0 0 0 0,0 0 0 0 0,0 1 0 0 0,0-1 0 0 0,-1 1 0 0 0,1 0 0 0 0,-1-1 0 0 0,0 1 0 0 0,2 2 0 0 0,11 27 0 0 0,-14-30 4 0 0,0 0 0 0 0,0 1 0 0 0,-1-1 0 0 0,1 0 0 0 0,-1 1 0 0 0,1-1 0 0 0,-1 1 0 0 0,0-1 0 0 0,0 0 0 0 0,-1 3-4 0 0,3 12 56 0 0,3-2 8 0 0,-3-12-49 0 0,-1 0-1 0 0,0 1 0 0 0,0-1 0 0 0,0 1 0 0 0,0-1 0 0 0,-1 1 0 0 0,1-1 0 0 0,-1 1 1 0 0,0 0-15 0 0,0 21 78 0 0,0 0-73 0 0,0 5-66 0 0,0 16-96 0 0,0-39 140 0 0,-1 0 1 0 0,0 0-1 0 0,0 0 1 0 0,-2 6 16 0 0,0-5-7 0 0,1 1 1 0 0,0 0 0 0 0,1 0 0 0 0,0 0 0 0 0,0 0 6 0 0,1 0 0 0 0,-1-1 0 0 0,-1-1 0 0 0,1 1 0 0 0,-1 0 0 0 0,0 0 0 0 0,-1 0 0 0 0,0-1 0 0 0,-3 6 0 0 0,-8 25 0 0 0,6-19-1 0 0,-1 1 0 0 0,-5 6 1 0 0,0 1 22 0 0,-6 5 95 0 0,3-4-3 0 0,7-7-76 0 0,3-2-26 0 0,-18 38-9 0 0,22-48 4 0 0,0-1 0 0 0,0 1 0 0 0,0 0 1 0 0,1 0-8 0 0,1-2 14 0 0,-1-1 1 0 0,0 1 0 0 0,0-1-1 0 0,0 0 1 0 0,-1 0 0 0 0,-2 4-15 0 0,-43 69 175 0 0,43-70-123 0 0,0 0 0 0 0,1 0 1 0 0,0 0-1 0 0,-1 2-52 0 0,-1 5 51 0 0,0 0 14 0 0,1-5-43 0 0,1-3-21 0 0,-2 5 11 0 0,3-11 79 0 0,2-1-89 0 0,-2-1-41 0 0,0 1-52 0 0,2 2 125 0 0,0 1 67 0 0,1 1 84 0 0,-1 3 104 0 0,1-3-101 0 0,0 0 34 0 0,3-5-81 0 0,3 0-55 0 0,19-1 106 0 0,-14 4-128 0 0,-7 1-56 0 0,-4-3-7 0 0,0-1 0 0 0,0 0 0 0 0,0 0 0 0 0,0 0 0 0 0,0 0 0 0 0,0 0 0 0 0,0 1 0 0 0,0-1 0 0 0,0 0 0 0 0,1 0 0 0 0,-1 0 0 0 0,0 0 0 0 0,0 0 0 0 0,0 0 0 0 0,0 0 0 0 0,0 0 0 0 0,0 1 0 0 0,0-1 0 0 0,1 0 0 0 0,-1 0 0 0 0,0 0 0 0 0,0 0 0 0 0,0 0 0 0 0,0 0 0 0 0,0 0 0 0 0,1 0 0 0 0,-1 0 0 0 0,0 0 0 0 0,0 0 0 0 0,0 0 0 0 0,0 0 0 0 0,0 0 0 0 0,1 0 0 0 0,-1 0 0 0 0,0 0 0 0 0,0 0 0 0 0,0 0 0 0 0,0 0 0 0 0,0 0 0 0 0,1 0 1 0 0,-1-1-1 0 0,0 1 0 0 0,0 0 0 0 0,0 0 0 0 0,0 0 0 0 0,0 0 0 0 0,0 0 0 0 0,1 0 0 0 0,-1 0 0 0 0,0 0 0 0 0,0-1-1 0 0,8-4 30 0 0,-3 4-19 0 0,-1 0-1 0 0,0 0 0 0 0,0 1 0 0 0,1-1 1 0 0,-1 1-1 0 0,1 0 0 0 0,-1 0 0 0 0,0 0 0 0 0,4 1-10 0 0,8 0 8 0 0,77-1 292 0 0,-76-2-241 0 0,0-4-39 0 0,-2 1-19 0 0,-4 3-1 0 0,1 1 0 0 0,-1 0 0 0 0,0 1 0 0 0,6 1 0 0 0,-2-1 0 0 0,-12 0 0 0 0,0 0 0 0 0,1 0 0 0 0,-1-1 0 0 0,0 1 0 0 0,0-1 0 0 0,0 0 0 0 0,1 0 0 0 0,-1 0 0 0 0,2-2 0 0 0,11-2 0 0 0,-5 3 0 0 0,0 1 0 0 0,0 1 0 0 0,0-1 0 0 0,6 2 0 0 0,-2-1 0 0 0,4 0-25 0 0,19 0 71 0 0,-27 0-61 0 0,0 0-39 0 0,6 0-119 0 0,-7 0 32 0 0,0 0-43 0 0,19 0-134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43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458 221 7640 0 0,'0'0'224'0'0,"0"-2"-12"0"0,0-2-159 0 0,0-21-62 0 0,1 18 38 0 0,-1 0 41 0 0,0 1 44 0 0,-1 0 44 0 0,-1 0 48 0 0,-4-6 242 0 0,-4-7 320 0 0,1 0-44 0 0,2 6-327 0 0,4 8-246 0 0,-1 0 1 0 0,0 0-1 0 0,-1 0 0 0 0,1 0 0 0 0,-1 1 0 0 0,-1-2-151 0 0,-8-6 308 0 0,11 9-248 0 0,0 0 1 0 0,0 1-1 0 0,-1-1 1 0 0,1 1-1 0 0,-1 0 0 0 0,0 0 1 0 0,0 0-1 0 0,-3-1-60 0 0,-18-5 240 0 0,9 4-144 0 0,1-2 15 0 0,12 5-88 0 0,0-1 0 0 0,-1 1-1 0 0,1 0 1 0 0,-1 0 0 0 0,1 1-1 0 0,-1-1 1 0 0,1 1 0 0 0,-1-1 0 0 0,0 1-23 0 0,-19 0 128 0 0,-44 0 238 0 0,48 0-283 0 0,5 0-36 0 0,0 2 19 0 0,1 5-28 0 0,6-2-26 0 0,-41 16 101 0 0,32-8-102 0 0,3 2-11 0 0,8-1 0 0 0,-6-9 0 0 0,11-4 0 0 0,0-1 0 0 0,-1 1 0 0 0,1 0 0 0 0,0 0 0 0 0,-1 0 0 0 0,1-1 0 0 0,0 1 0 0 0,0 0 0 0 0,0 0 0 0 0,0 0 0 0 0,0 0 0 0 0,0 0 0 0 0,0-1 0 0 0,0 2 0 0 0,0 30 0 0 0,2-17 0 0 0,14 14 0 0 0,-5-23 0 0 0,-5 5-3 0 0,-5-10 4 0 0,-1 0 0 0 0,0 0 0 0 0,1 0-1 0 0,-1 0 1 0 0,1 0 0 0 0,0 0 0 0 0,-1 0 0 0 0,1 0 0 0 0,0 0-1 0 0,0-1 1 0 0,-1 1 0 0 0,1 0 0 0 0,0 0 0 0 0,0-1-1 0 0,0 1 1 0 0,0 0-1 0 0,4 1 9 0 0,-4-2-7 0 0,-1 1 0 0 0,1-1 0 0 0,0 0 0 0 0,-1 1 0 0 0,1-1 0 0 0,0 0 0 0 0,-1 1 0 0 0,1-1 0 0 0,-1 0 0 0 0,1 1 0 0 0,-1-1 0 0 0,1 1-1 0 0,-1-1 1 0 0,1 1 0 0 0,-1 0 0 0 0,0-1 0 0 0,1 1 0 0 0,-1-1 0 0 0,0 1 0 0 0,1 0 0 0 0,-1-1 0 0 0,0 1-2 0 0,3 4 2 0 0,1 2 6 0 0,1 0 1 0 0,1-1-1 0 0,-1 0 1 0 0,1 0-1 0 0,0 0 1 0 0,4 2-9 0 0,8 9 13 0 0,-14-13-13 0 0,0 0 0 0 0,0-1 0 0 0,0 0 0 0 0,0 0 0 0 0,1 0 0 0 0,-1-1 0 0 0,1 1 0 0 0,0-1 0 0 0,1 0 0 0 0,0 0 1 0 0,0 1 0 0 0,0-1 0 0 0,0 1 0 0 0,-1 0 0 0 0,1 0 0 0 0,-1 1-1 0 0,0 0 1 0 0,0 0 0 0 0,1 1-1 0 0,-1 0 15 0 0,1 1-1 0 0,-2 0 1 0 0,1 0-1 0 0,0 1-14 0 0,-3-4 7 0 0,0 0-1 0 0,1 0 0 0 0,-1 0 0 0 0,1-1 1 0 0,-1 1-1 0 0,1-1 0 0 0,0 0 1 0 0,-1 0-1 0 0,1 0 0 0 0,1 0 1 0 0,1 1-7 0 0,0-1 9 0 0,0 1 0 0 0,-1 0 1 0 0,1 1-1 0 0,-1-1 0 0 0,0 1 1 0 0,1 0-10 0 0,8 8 31 0 0,-3-4 10 0 0,-2 1 1 0 0,1 0-1 0 0,-1 0 1 0 0,4 7-42 0 0,6 12 39 0 0,-10-12 24 0 0,1 1 36 0 0,0 6-14 0 0,-7-17-70 0 0,-1 0 0 0 0,-1 0-1 0 0,1 0 1 0 0,-1 1 0 0 0,0 2-15 0 0,0 11 55 0 0,0 2-30 0 0,-3-12 55 0 0,-3 6 11 0 0,-2 2 75 0 0,7-15-134 0 0,0 0 0 0 0,-1 0 0 0 0,1 0 0 0 0,-1 0 0 0 0,0-1 0 0 0,0 1 0 0 0,0-1 0 0 0,0 1 0 0 0,0-1 0 0 0,0 0 0 0 0,-1 0 0 0 0,1 0 0 0 0,-1 0 0 0 0,-1 0-32 0 0,-14 6 258 0 0,-7 0 5 0 0,8-3-111 0 0,1 1 6 0 0,4-2-46 0 0,-7-1 6 0 0,1-3 2 0 0,-12 0 39 0 0,9 0-32 0 0,17 0-107 0 0,1 0 0 0 0,-1 1 0 0 0,0-1 0 0 0,0 1 0 0 0,-3 0-20 0 0,-2 2 28 0 0,9-3-23 0 0,-1 1 0 0 0,0-1 0 0 0,0 1 0 0 0,0-1 0 0 0,0 0 0 0 0,0 0 0 0 0,0 1 0 0 0,0-1 0 0 0,0 0-1 0 0,0 0 1 0 0,1 0 0 0 0,-1 0 0 0 0,0 0 0 0 0,0 0 0 0 0,0-1 0 0 0,0 1 0 0 0,0 0 0 0 0,0 0 0 0 0,0-1 0 0 0,0 1-1 0 0,0 0 1 0 0,1-1 0 0 0,-1 1 0 0 0,0-1 0 0 0,0 1 0 0 0,0-1 0 0 0,0 0-5 0 0,1 1 1 0 0,-3-1 10 0 0,1 1-1 0 0,-1-1 1 0 0,0 1-1 0 0,0-1 1 0 0,1 1-1 0 0,-1 0 1 0 0,0 0-1 0 0,0 0 0 0 0,1 1 1 0 0,-2-1-11 0 0,2 1 5 0 0,0-1 1 0 0,1 0-1 0 0,-1 0 1 0 0,0 0-1 0 0,0 0 1 0 0,0 0-1 0 0,1 0 1 0 0,-1 0-1 0 0,0 0 1 0 0,0-1-1 0 0,1 1 1 0 0,-1 0-1 0 0,0-1 1 0 0,1 0-1 0 0,-1 1 0 0 0,0-1-5 0 0,0-4 27 0 0,-1-1-31 0 0,-3 2-106 0 0,5 4 98 0 0,1-1 0 0 0,-1 1-1 0 0,1 0 1 0 0,-1 0 0 0 0,1-1-1 0 0,0 1 1 0 0,-1 0 0 0 0,1-1-1 0 0,-1 1 1 0 0,1 0 0 0 0,0-1-1 0 0,0 1 1 0 0,-1-1 0 0 0,1 1 0 0 0,0 0-1 0 0,0-1 1 0 0,-1 1 0 0 0,1-1-1 0 0,0 1 1 0 0,0-1 0 0 0,0 1-1 0 0,0-1 1 0 0,0 1 0 0 0,0-1-1 0 0,-1 1 1 0 0,1-1 0 0 0,0 1-1 0 0,1-1 1 0 0,-1 1 0 0 0,0-1-1 0 0,0 1 1 0 0,0-1 12 0 0,0-3-79 0 0,0 2-7 0 0,0 0-22 0 0,-1 0-46 0 0,1 1-17 0 0,0-1-45 0 0,-1 1-54 0 0,0-1-58 0 0,0 1-64 0 0,0-1-58 0 0,0 0-53 0 0,0 1-47 0 0,-1-1-160 0 0,1 0-46 0 0,-1 0-194 0 0,-2-2-525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44.9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632 553 7632 0 0,'0'0'166'0'0,"0"0"29"0"0,0 0 14 0 0,0 0 49 0 0,0 0 152 0 0,0 0 66 0 0,0 0 18 0 0,-2 0-38 0 0,-31 0 90 0 0,-1 0-86 0 0,-73 0 728 0 0,99 0-1075 0 0,1 1 0 0 0,0 0 0 0 0,-1 1 0 0 0,-5 1-113 0 0,5 0 118 0 0,0-2 0 0 0,0 1 0 0 0,-1-1 0 0 0,-7 1-118 0 0,-10-3 221 0 0,17 0-130 0 0,0 1 1 0 0,0 0-1 0 0,0 0 1 0 0,0 1-1 0 0,0 0 1 0 0,-3 1-92 0 0,-4 4 166 0 0,4-2-56 0 0,-7-1-5 0 0,0-3 21 0 0,-6 0 12 0 0,8 3-57 0 0,7 7 25 0 0,3-7-124 0 0,-1-2 52 0 0,-15 0 149 0 0,-29-2 331 0 0,36 0-389 0 0,3 1-74 0 0,11 0-160 0 0,-1 0-6 0 0,-2 0 73 0 0,-4 0 9 0 0,1-1 49 0 0,8 1-12 0 0,0-1 0 0 0,-1 1 0 0 0,1 0-1 0 0,-1 0 1 0 0,1-1 0 0 0,-1 1 0 0 0,1 0 0 0 0,0 0-1 0 0,-1-1 1 0 0,1 1 0 0 0,0 0 0 0 0,-1-1-1 0 0,1 1 1 0 0,0-1 0 0 0,0 1 0 0 0,-1 0 0 0 0,1-1-1 0 0,0 1 1 0 0,0-1 0 0 0,0 1 0 0 0,-1-1-1 0 0,1 1 1 0 0,0-1 0 0 0,0 1 0 0 0,0 0-1 0 0,0-1 1 0 0,0 1 0 0 0,0-1 0 0 0,0 1 0 0 0,0-1-4 0 0,0-2 97 0 0,0 1-12 0 0,0-4-82 0 0,0-1-35 0 0,0-12-119 0 0,3 6 141 0 0,12-16 10 0 0,-8 25 2 0 0,-7 3 0 0 0,1 1 0 0 0,-1 0-1 0 0,1 0 1 0 0,-1-1-1 0 0,1 1 1 0 0,-1 0-1 0 0,0 0 1 0 0,1-1 0 0 0,-1 1-1 0 0,0-1 1 0 0,1 1-1 0 0,-1 0 1 0 0,0-1 0 0 0,1 1-1 0 0,-1-1 1 0 0,0 1-1 0 0,0-1 1 0 0,0 1-1 0 0,1 0 1 0 0,-1-1 0 0 0,0 1-1 0 0,0-1 1 0 0,0 1-1 0 0,0-1 1 0 0,0 1-1 0 0,0-1 1 0 0,0 1 0 0 0,0-1-1 0 0,0 1 1 0 0,0-1-1 0 0,0 1 1 0 0,0-1-2 0 0,-1 0 0 0 0,1 1 1 0 0,0-1-1 0 0,0 1 0 0 0,0-1 1 0 0,0 1-1 0 0,0-1 0 0 0,0 1 1 0 0,0-1-1 0 0,0 1 0 0 0,0-1 1 0 0,0 1-1 0 0,1-1 0 0 0,-1 1 1 0 0,0-1-1 0 0,0 1 0 0 0,0-1 1 0 0,0 1-1 0 0,1 0 0 0 0,-1-1 1 0 0,0 1-1 0 0,1-1 0 0 0,-1 1 1 0 0,0 0-1 0 0,1-1 1 0 0,-1 1-1 0 0,0-1 0 0 0,1 1 1 0 0,-1 0-1 0 0,1 0 0 0 0,-1-1 1 0 0,0 1-1 0 0,1 0 0 0 0,6-5 10 0 0,9-24 54 0 0,-12 19-34 0 0,-3 8-27 0 0,0-1-1 0 0,0 1 1 0 0,1 0-1 0 0,-1 0 1 0 0,0 0 0 0 0,1 0-1 0 0,-1 0 1 0 0,1 0 0 0 0,0 0-3 0 0,8-12-10 0 0,1-10-53 0 0,0 1 8 0 0,1 1 1 0 0,1-16 38 0 0,-1 6 6 0 0,-2 14-28 0 0,-8 14 37 0 0,0 1 0 0 0,0-1-1 0 0,0 0 1 0 0,0 1 0 0 0,-1-1-1 0 0,0 0 1 0 0,1 0 0 0 0,-1-1 1 0 0,2-7 0 0 0,3-1 0 0 0,-5 12 0 0 0,0-1 0 0 0,0 1 0 0 0,0-1 0 0 0,0 1 0 0 0,-1-1 0 0 0,1 0 0 0 0,-1 1 0 0 0,1-1 0 0 0,-1 0 0 0 0,0 1 0 0 0,0-1 0 0 0,0 0 0 0 0,0 1 0 0 0,0-1 0 0 0,0-1 0 0 0,0 1 0 0 0,0 0 0 0 0,0-1 0 0 0,0 1 0 0 0,1-1 0 0 0,-1 1 0 0 0,1 0 0 0 0,-1-1 0 0 0,1 1 0 0 0,0 0 0 0 0,0 0 0 0 0,0-1 0 0 0,0 1 0 0 0,0 0 0 0 0,0 0 0 0 0,1 0 0 0 0,-1 0 0 0 0,1 1 0 0 0,0-2 0 0 0,0 2 0 0 0,-1-1 0 0 0,1 1 0 0 0,-1-1 0 0 0,0 1 0 0 0,0-1 0 0 0,1 0 0 0 0,-1 0 0 0 0,0 1 0 0 0,-1-1 0 0 0,1 0 0 0 0,0-2 0 0 0,0 0 0 0 0,-1 0 0 0 0,1 0 0 0 0,-1 0 0 0 0,0-3 0 0 0,0 7 0 0 0,0-1 0 0 0,0-1 0 0 0,0 0 0 0 0,0 1 0 0 0,0-1 0 0 0,1 0 0 0 0,-1 1 0 0 0,1-1 0 0 0,-1 0 0 0 0,1 1 0 0 0,-1-1 0 0 0,1 1 0 0 0,0-1 0 0 0,0 1 0 0 0,0-1 0 0 0,0 0 0 0 0,4-6 0 0 0,0-5 0 0 0,6 8 0 0 0,-11 4 1 0 0,1 1-1 0 0,-1-1 1 0 0,0 0 0 0 0,0 1 0 0 0,1-1 0 0 0,-1 0 0 0 0,0 1 0 0 0,0-1 0 0 0,0 0 0 0 0,0 1 0 0 0,1-1 0 0 0,-1 0 0 0 0,0 1 0 0 0,0-1 0 0 0,0 0-1 0 0,0-1 70 0 0,0 2-2 0 0,0 0-4 0 0,0 0-26 0 0,0 0-96 0 0,0 0-10 0 0,0 0 4 0 0,0 2 10 0 0,0 65 41 0 0,0-39-38 0 0,0-20 49 0 0,1 0 0 0 0,1 0 0 0 0,0 0 0 0 0,0 0 0 0 0,3 7 2 0 0,-4-12 0 0 0,0 0 0 0 0,0 0 0 0 0,-1 1 0 0 0,1-1 0 0 0,-1 0 0 0 0,1 1 0 0 0,-1-1 0 0 0,0 0 0 0 0,-1 1 0 0 0,3 16 0 0 0,-1-17 0 0 0,2 10 0 0 0,0 0 0 0 0,0-1 0 0 0,-2 1 0 0 0,1 9 0 0 0,-2-4 0 0 0,-1-10 2 0 0,1-1 0 0 0,0 1 0 0 0,1-1 0 0 0,0 0 0 0 0,1 4-2 0 0,3 4 21 0 0,-3-12-16 0 0,-1 0 0 0 0,0 0 1 0 0,0 0-1 0 0,0 0 0 0 0,-1 1 0 0 0,1-1 0 0 0,-1 0 0 0 0,1 0 0 0 0,-1 4-5 0 0,0 8 31 0 0,-1-4 3 0 0,1 0 0 0 0,0 0 0 0 0,1 0 0 0 0,1 6-34 0 0,3-1 43 0 0,-3-9-24 0 0,0-1 0 0 0,-1 1-1 0 0,1 0 1 0 0,-1-1 0 0 0,-1 1 0 0 0,1 0-19 0 0,-1 135 404 0 0,0-94-233 0 0,0-1 39 0 0,0-40-157 0 0,1 0 1 0 0,0 0 0 0 0,0 1-1 0 0,1-1 1 0 0,0 0-1 0 0,2 5-53 0 0,-2-7 33 0 0,1 12 136 0 0,-3 4-14 0 0,-1-12-75 0 0,1 5 68 0 0,0 7 23 0 0,0-12-73 0 0,0 3 61 0 0,0-10-209 0 0,0 4 107 0 0,0 2 55 0 0,0 12 210 0 0,0-10-204 0 0,0-7-109 0 0,0 0-47 0 0,0-3-55 0 0,0-1-65 0 0,0-2-75 0 0,0-3-83 0 0,0 4 29 0 0,0 1-43 0 0,0-1-40 0 0,1 0-37 0 0,-1 0-261 0 0,0 0-60 0 0,1-1-48 0 0,0 1-33 0 0,3-4-1448 0 0,5-4-1280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45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8208 0 0,'0'0'234'0'0,"0"0"6"0"0,0 0-125 0 0,0 0 18 0 0,0 0 26 0 0,0 0 8 0 0,0 0 15 0 0,0 3 61 0 0,-1 33 694 0 0,0-10-403 0 0,1 1-78 0 0,1-1-96 0 0,3-2-112 0 0,0-8-111 0 0,-1-9-70 0 0,-2-1 0 0 0,1 1 0 0 0,-1 0 0 0 0,0-1 0 0 0,0 1 1 0 0,-1 0-68 0 0,-1 29 289 0 0,0-22-152 0 0,0 0 1 0 0,1 0-1 0 0,1 0 0 0 0,1 0 1 0 0,1 6-138 0 0,1-3 129 0 0,-2-11-62 0 0,0 1 0 0 0,0-1 0 0 0,-1 1 0 0 0,0 0 1 0 0,-1-1-1 0 0,1 1-67 0 0,-2 6 112 0 0,1 7 91 0 0,3-3 24 0 0,-1-12-179 0 0,1 2 32 0 0,-1 0 1 0 0,0 0-1 0 0,-1 0 0 0 0,1 0 0 0 0,-1 1 1 0 0,0 5-81 0 0,-3 23 307 0 0,1-22-174 0 0,1 0 1 0 0,0 0-1 0 0,1 0 1 0 0,0 0-1 0 0,2 6-133 0 0,2-3 112 0 0,-3-11-48 0 0,0 1 0 0 0,-1 0 0 0 0,1 0 0 0 0,-1 0 0 0 0,-1 2-64 0 0,2 10 185 0 0,4-3-56 0 0,0 0-1 0 0,-4 2 55 0 0,-3-8-96 0 0,1-5-46 0 0,-1 0 0 0 0,1 0 0 0 0,0-1 0 0 0,0 1 0 0 0,0 0 0 0 0,1 0-1 0 0,0-1 1 0 0,0 1 0 0 0,1 2-41 0 0,3 2 58 0 0,-4-8-44 0 0,0 1 1 0 0,0-1-1 0 0,-1 1 1 0 0,1-1-1 0 0,0 1 1 0 0,0-1-1 0 0,-1 1 1 0 0,1 0-1 0 0,-1-1 1 0 0,0 1-1 0 0,1 1-14 0 0,-1 0 72 0 0,3 0-2 0 0,7 7 19 0 0,-7-6-4 0 0,-2 0-44 0 0,-2 4-10 0 0,1-8-19 0 0,0 2 68 0 0,0-2-34 0 0,0 0-148 0 0,0 0-67 0 0,0 0 68 0 0,0 0-75 0 0,1-1-91 0 0,0 1 79 0 0,-1-1-41 0 0,1 0-52 0 0,1-1-319 0 0,0 0-117 0 0,0 0 116 0 0,0 0-45 0 0,2-2-742 0 0,3-3-807 0 0,2-2-1246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46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742 537 3456 0 0,'0'0'76'0'0,"0"0"16"0"0,0 0 4 0 0,-1 0-20 0 0,-1 0 31 0 0,1 0-75 0 0,0 0 38 0 0,-3 0 162 0 0,1 0 79 0 0,-6 0 506 0 0,6 0-602 0 0,1 0-42 0 0,0 0-44 0 0,1 0-106 0 0,-4 3 721 0 0,-6 7-27 0 0,10-9-371 0 0,-1 1-80 0 0,0-2-68 0 0,0 1-57 0 0,0-1-32 0 0,0 0-48 0 0,-3-1 24 0 0,4 1-15 0 0,0 0 64 0 0,-20 0 731 0 0,-1 0-110 0 0,1 0-101 0 0,0 0-93 0 0,0 0-84 0 0,-1 0-78 0 0,1 0-68 0 0,0 0-60 0 0,-5 0-15 0 0,1 0-61 0 0,-18 0 35 0 0,-58 0 167 0 0,71 0-216 0 0,-1 0 71 0 0,24 0-209 0 0,-1 1 1 0 0,1 0 0 0 0,0 0-1 0 0,0 1 1 0 0,0 0 0 0 0,-6 2-44 0 0,8-2 26 0 0,-12 2 97 0 0,-3-5-14 0 0,10 0-53 0 0,-16 2 97 0 0,22-1-136 0 0,0 1 0 0 0,1 0-1 0 0,-1-1 1 0 0,0 1 0 0 0,1 1-1 0 0,-1-1 1 0 0,0 0 0 0 0,1 1 0 0 0,-4 2-17 0 0,3-3 23 0 0,0 0 0 0 0,0 0 1 0 0,-1-1-1 0 0,1 1 1 0 0,0-1-1 0 0,-1 0 0 0 0,1 0 1 0 0,-1 0-1 0 0,-3-1-23 0 0,-8 0 78 0 0,14 1-19 0 0,-4 0-134 0 0,5 0 87 0 0,0 0 32 0 0,0 0 33 0 0,0 0 42 0 0,-1 0 50 0 0,0 0 58 0 0,2-2-134 0 0,2-22-73 0 0,-2 23-20 0 0,0 1 0 0 0,0 0 0 0 0,0 0-1 0 0,0 0 1 0 0,0-1 0 0 0,0 1 0 0 0,0 0 0 0 0,0 0 0 0 0,1 0 0 0 0,-1 0 0 0 0,0-1 0 0 0,0 1 0 0 0,0 0 0 0 0,0 0 0 0 0,0 0 0 0 0,0 0 0 0 0,1-1 0 0 0,-1 1 0 0 0,0 0 0 0 0,0 0 0 0 0,0 0 0 0 0,1 0-1 0 0,-1 0 1 0 0,0 0 0 0 0,0 0 0 0 0,0 0 0 0 0,0 0 0 0 0,1 0 0 0 0,-1 0 0 0 0,0-1 0 0 0,0 1 0 0 0,1 0 0 0 0,6-3 1 0 0,-2-7-2 0 0,8 4 1 0 0,3-7 0 0 0,47-50 14 0 0,-61 60-3 0 0,1 0 0 0 0,-1 0 1 0 0,1-1-1 0 0,-1 1 0 0 0,0 0 1 0 0,0-2-12 0 0,0 1 11 0 0,-1 1 0 0 0,1 0-1 0 0,0 0 1 0 0,1-1 0 0 0,-1 1 0 0 0,1 0-11 0 0,2-3 4 0 0,0 1 0 0 0,-1-1-1 0 0,0 0 1 0 0,3-5-4 0 0,0 0 9 0 0,-4 6-1 0 0,0 0 0 0 0,-1 0-1 0 0,0 0 1 0 0,0 0 0 0 0,0-1 0 0 0,0 1-1 0 0,0-3-7 0 0,-1 4 0 0 0,0-1 0 0 0,0 1 0 0 0,1-1 0 0 0,0 1 0 0 0,0 0 0 0 0,0 0-1 0 0,0-1 1 0 0,3-2 0 0 0,-2 0 0 0 0,1-1 0 0 0,-1 1 0 0 0,-1-1 0 0 0,1 1 0 0 0,-1-1 0 0 0,0 0 0 0 0,0-4 0 0 0,7-26 0 0 0,1 17 0 0 0,-5-6 0 0 0,6 6 0 0 0,-6-2 0 0 0,3 15 0 0 0,-8 8 0 0 0,0-1 0 0 0,1 1 0 0 0,-1 0 0 0 0,1-1 0 0 0,-1 1 0 0 0,0 0 0 0 0,1-1 0 0 0,-1 1 0 0 0,0 0 0 0 0,1-1 0 0 0,-1 1 0 0 0,0-1 0 0 0,0 1 0 0 0,1-1 0 0 0,-1 1 0 0 0,0-1 0 0 0,0 1 0 0 0,0-1 0 0 0,0 1 0 0 0,1-1 0 0 0,-1 1 0 0 0,0-1 0 0 0,0 1 0 0 0,0-1 0 0 0,0 1 0 0 0,0-1 0 0 0,0 1 0 0 0,0-1 0 0 0,-1 1 0 0 0,1-9 0 0 0,0-1 0 0 0,14-6 0 0 0,-9 6 0 0 0,5 5 0 0 0,-4-6 0 0 0,-6 11 0 0 0,1-1 0 0 0,0 1 0 0 0,0 0 0 0 0,-1-1 0 0 0,1 1 0 0 0,0 0 0 0 0,0 0 0 0 0,0 0 0 0 0,0-1 0 0 0,-1 1 0 0 0,1 0 0 0 0,0 0 0 0 0,0 0 0 0 0,1 1 0 0 0,8-1 2 0 0,-7 0 36 0 0,2 0 40 0 0,8 2-56 0 0,-12-1-18 0 0,0-1-1 0 0,0 1 0 0 0,0 0 1 0 0,0-1-1 0 0,0 1 0 0 0,0 0 0 0 0,-1 0 1 0 0,1 0-1 0 0,0 0 0 0 0,-1 0 0 0 0,1 0 1 0 0,0 0-1 0 0,-1 0 0 0 0,1 0 0 0 0,-1 0-3 0 0,5 22 16 0 0,-4-8-20 0 0,-1-1-1 0 0,-1 9 5 0 0,0-7 4 0 0,1 113 65 0 0,0-95-74 0 0,2 3 9 0 0,4 0 36 0 0,-3-14 50 0 0,0 0 0 0 0,-1 12-90 0 0,-2 39 187 0 0,0-1 51 0 0,0 0 70 0 0,0 0 86 0 0,0-24-73 0 0,0 0 51 0 0,0 0 58 0 0,0 1 62 0 0,-3-36-365 0 0,-7 0-12 0 0,7-8-11 0 0,3 7-2 0 0,0 0-13 0 0,0-8-21 0 0,0-4-66 0 0,0 0-1 0 0,0-1 1 0 0,0 1-1 0 0,0 0 1 0 0,0-1 0 0 0,0 1-1 0 0,0 0 1 0 0,1-1-1 0 0,-1 1 1 0 0,0 0 0 0 0,0-1-1 0 0,1 1 1 0 0,-1 0-1 0 0,0-1 1 0 0,1 1-2 0 0,-1-1 2 0 0,1 1 0 0 0,-1-1-1 0 0,1 0 1 0 0,0 0 0 0 0,-1 1 0 0 0,1-1-1 0 0,0 0 1 0 0,-1 0 0 0 0,1 0 0 0 0,0 0 0 0 0,-1 0-1 0 0,1 1 1 0 0,0-1 0 0 0,-1-1 0 0 0,1 1-2 0 0,-1 0 0 0 0,3 0-70 0 0,2 6-49 0 0,0-1 72 0 0,-2-2-7 0 0,-1-1-40 0 0,-1-2-88 0 0,-1 0-162 0 0,0 0 180 0 0,0 0 70 0 0,0 0-34 0 0,0 0-10 0 0,0 0-34 0 0,0 0-39 0 0,0 0-44 0 0,0 0-47 0 0,0 0-45 0 0,0 0-41 0 0,0 0-36 0 0,0 0-274 0 0,0 0-60 0 0,1 0-49 0 0,0 0-34 0 0,3 0-1504 0 0,5 0-1326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43.5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0 221 9152 0 0,'0'0'208'0'0,"0"0"33"0"0,0 0 14 0 0,3 0-42 0 0,-1 0-209 0 0,-1 0 1 0 0,1 0-1 0 0,-1-1 1 0 0,1 1-1 0 0,-1-1 1 0 0,1 1-1 0 0,0-1 1 0 0,-1 0-1 0 0,0 1 0 0 0,1-1 1 0 0,-1 0-1 0 0,1 0-4 0 0,-1 0-1 0 0,1 0 0 0 0,0 0 1 0 0,-1 0-1 0 0,1 0 0 0 0,0 0 0 0 0,0 1 0 0 0,0-1 0 0 0,0 1 0 0 0,0-1 0 0 0,0 1 1 0 0,0 0-1 0 0,1-1 1 0 0,1 2 18 0 0,0-1 34 0 0,5 0 134 0 0,1 1 108 0 0,13-2 502 0 0,-15 0-590 0 0,-1-1-46 0 0,4-3 86 0 0,-1 1-32 0 0,-2 2-38 0 0,0 0 11 0 0,0 2 50 0 0,1-1-18 0 0,-2 0-57 0 0,0-1-27 0 0,1-2 1 0 0,1 0-2 0 0,-2 2-4 0 0,1 0 27 0 0,3 2 63 0 0,5-2-7 0 0,9-3 61 0 0,-16 2-146 0 0,-1 1 0 0 0,1 1 0 0 0,0-1 0 0 0,4 1-128 0 0,15 1 262 0 0,-3 0-53 0 0,-4 0-74 0 0,-1 0-34 0 0,1 0-36 0 0,0 0-34 0 0,1 0-33 0 0,2 0-34 0 0,31 0-131 0 0,-53 0-82 0 0,-2 0 50 0 0,0 0-142 0 0,3 0-696 0 0,10 0-39 0 0</inkml:trace>
  <inkml:trace contextRef="#ctx0" brushRef="#br0" timeOffset="312.69">253 0 6832 0 0,'0'0'200'0'0,"0"0"-52"0"0,0 0-12 0 0,0 0 44 0 0,0 0 150 0 0,0 0 278 0 0,-3 3 22 0 0,-7 10-29 0 0,4 0-128 0 0,0-8-196 0 0,5-5-260 0 0,1 0 1 0 0,-1 0-1 0 0,1 1 1 0 0,0-1-1 0 0,-1 0 1 0 0,1 1-1 0 0,-1-1 1 0 0,1 0-1 0 0,0 1 1 0 0,-1-1-1 0 0,1 0 1 0 0,0 1-1 0 0,-1-1 1 0 0,1 1-1 0 0,0-1 1 0 0,0 0-1 0 0,0 1 0 0 0,-1-1 1 0 0,1 1-1 0 0,0-1 1 0 0,0 1-1 0 0,0-1 1 0 0,0 1-1 0 0,0-1 1 0 0,0 1-1 0 0,0-1 1 0 0,0 1-1 0 0,0-1 1 0 0,0 1-1 0 0,0-1 1 0 0,0 1-1 0 0,0 0-17 0 0,0 22 617 0 0,0 31 919 0 0,0-37-1121 0 0,0 2-63 0 0,2-6-182 0 0,4 9 136 0 0,0 1 6 0 0,-4-8-174 0 0,-1 6 83 0 0,0-5-68 0 0,1-6-50 0 0,0 0 0 0 0,1-1 1 0 0,1 4-104 0 0,0 5 131 0 0,-5 2-38 0 0,1-10-47 0 0,-1 0 13 0 0,1-8-46 0 0,0 0 1 0 0,0 0-1 0 0,0 0 0 0 0,0 0 1 0 0,0 0-1 0 0,1 0 1 0 0,-1 0-1 0 0,0 0 1 0 0,1 0-1 0 0,0 0 1 0 0,-1 0-14 0 0,5 6 16 0 0,-4-7-10 0 0,0 1-1 0 0,0-1 1 0 0,0 0-1 0 0,0 1 0 0 0,-1-1 1 0 0,1 1-1 0 0,0 0 1 0 0,-1-1-1 0 0,0 1 0 0 0,1-1 1 0 0,-1 1-1 0 0,0 0 0 0 0,0-1 1 0 0,1 1-6 0 0,-1 9 17 0 0,0 10 63 0 0,0 2 79 0 0,0-21-137 0 0,0-2-55 0 0,0 1-44 0 0,0 1-55 0 0,0 1-65 0 0,0-3-59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5:48.0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16 5528 0 0,'0'0'124'0'0,"0"0"17"0"0,0 0 11 0 0,3-2-20 0 0,3-5-86 0 0,-2 3 31 0 0,-2 2 79 0 0,-1 1 181 0 0,-1 1 308 0 0,0 0 26 0 0,0 0-32 0 0,0 0-385 0 0,0 0-38 0 0,0 0 178 0 0,0 0-12 0 0,0 0-12 0 0,0 0-36 0 0,1 0-183 0 0,1 0-33 0 0,0 0 36 0 0,0 0-75 0 0,2 0-12 0 0,-2 0 6 0 0,0 0 244 0 0,1 3-12 0 0,8 8-7 0 0,-8-9-101 0 0,-1-1-70 0 0,0-1-45 0 0,1-1-41 0 0,0 0-9 0 0,-1 1 31 0 0,1 1 41 0 0,0 2 64 0 0,7 10 48 0 0,-5 0-6 0 0,2-8-79 0 0,-7-5-125 0 0,1 0-1 0 0,-1 0 1 0 0,1 0 0 0 0,-1 1 0 0 0,1-1 0 0 0,-1 0-1 0 0,0 1 1 0 0,1-1 0 0 0,-1 0 0 0 0,0 1 0 0 0,1-1 0 0 0,-1 1-1 0 0,0-1 1 0 0,1 0 0 0 0,-1 1 0 0 0,0-1 0 0 0,0 1-1 0 0,0-1 1 0 0,1 1 0 0 0,-1-1 0 0 0,0 1 0 0 0,0-1 0 0 0,0 1-1 0 0,0-1 1 0 0,0 1 0 0 0,0-1 0 0 0,0 1 0 0 0,0-1-1 0 0,0 1 1 0 0,0-1 0 0 0,0 1 0 0 0,0 0-6 0 0,0 0 10 0 0,0 1 1 0 0,0 0-1 0 0,0-1 0 0 0,1 1 0 0 0,-1-1 1 0 0,0 1-1 0 0,1 0 0 0 0,0-1 1 0 0,-1 1-1 0 0,1-1 0 0 0,0 1 1 0 0,0-1-1 0 0,0 0 0 0 0,0 1-10 0 0,4 6 43 0 0,5 16 44 0 0,-8-18-73 0 0,0 0 0 0 0,0 0 0 0 0,-1 1 0 0 0,0-1 0 0 0,-1 1 0 0 0,0-1 0 0 0,0 0 1 0 0,0 2-15 0 0,0 131 470 0 0,0-92-263 0 0,0 1 57 0 0,-2-32-127 0 0,-4-1-40 0 0,0 1 5 0 0,4 0 45 0 0,2-5-37 0 0,1-7-69 0 0,-1 1-1 0 0,0-1 0 0 0,-1 1 0 0 0,1-1 0 0 0,-1 1 1 0 0,0 1-41 0 0,-5 10 128 0 0,5-13-98 0 0,-1 0 0 0 0,1 1 0 0 0,0-1 0 0 0,0 0 0 0 0,1 1 0 0 0,-1-1 0 0 0,1 1-1 0 0,0 1-28 0 0,-2 12 150 0 0,-4 0-30 0 0,0-1-34 0 0,5-11-42 0 0,1 1-1 0 0,-1-1 0 0 0,1 1 1 0 0,0 3-45 0 0,-3 23 174 0 0,-1-18-96 0 0,-3 22 98 0 0,5-5-14 0 0,2-19-112 0 0,1-5-17 0 0,-1 0 1 0 0,0 0 0 0 0,-1-1-1 0 0,0 1 1 0 0,-1 5-34 0 0,-3 4 56 0 0,3-13-45 0 0,1 0 0 0 0,0 0-1 0 0,0 1 1 0 0,0-1 0 0 0,0 1 0 0 0,1-1 0 0 0,0 0-1 0 0,-1 2-10 0 0,1 43 132 0 0,0-46-121 0 0,0 0-1 0 0,0 0 0 0 0,1 0 0 0 0,-1-1 0 0 0,0 1 0 0 0,1 0 1 0 0,0 0-1 0 0,-1 0 0 0 0,1 0 0 0 0,0 0 0 0 0,0-1 0 0 0,0 1 1 0 0,1 1-11 0 0,-1-2 9 0 0,-1 1 1 0 0,1-1 0 0 0,0 1 0 0 0,0-1 0 0 0,-1 1 0 0 0,1-1-1 0 0,-1 1 1 0 0,1-1 0 0 0,-1 1 0 0 0,1 0 0 0 0,-1-1 0 0 0,0 1-1 0 0,0 1-9 0 0,0 26 216 0 0,0-27-86 0 0,3 1 4 0 0,7 7 2 0 0,-7-7 0 0 0,-1 0 0 0 0,9 7 0 0 0,-8-7-24 0 0,1-2-52 0 0,5-2-24 0 0,-7 1-5 0 0,4 0-9 0 0,12 0 184 0 0,-10 2-149 0 0,0 3-19 0 0,-7-4-30 0 0,1 0-1 0 0,-1 0 0 0 0,1 0 1 0 0,-1 0-1 0 0,1-1 0 0 0,-1 1 0 0 0,1 0 1 0 0,-1-1-1 0 0,1 1 0 0 0,0-1 1 0 0,-1 0-1 0 0,1 0 0 0 0,0 1 0 0 0,-1-1-7 0 0,7 0 29 0 0,-6 0-20 0 0,0 0 0 0 0,0 0 0 0 0,0 0 0 0 0,0 0 0 0 0,1 0-1 0 0,-1 0 1 0 0,0-1 0 0 0,0 1 0 0 0,0-1 0 0 0,1 0-9 0 0,5-4 9 0 0,-7 4-8 0 0,1 0 0 0 0,-1 0 0 0 0,1 0 0 0 0,-1 1 0 0 0,1-1 0 0 0,-1 0 0 0 0,1 1 0 0 0,-1-1 0 0 0,1 1 0 0 0,0 0 0 0 0,-1-1-1 0 0,1 1 1 0 0,0 0 0 0 0,0 0-1 0 0,19 0 52 0 0,21 0-33 0 0,-40 0-14 0 0,1 0 0 0 0,-1 0 0 0 0,1-1 0 0 0,-1 1 0 0 0,1-1-1 0 0,-1 1 1 0 0,1-1 0 0 0,-1 0 0 0 0,1 0 0 0 0,-1 0 0 0 0,2-1-5 0 0,-2 1 0 0 0,1 0 0 0 0,-1 0 0 0 0,1 0 0 0 0,-1 0 0 0 0,0 0 0 0 0,1 0 0 0 0,-1 1 0 0 0,1 0-1 0 0,0-1 1 0 0,-1 1 0 0 0,3 0 0 0 0,6 0 0 0 0,-7 0 0 0 0,1 1 0 0 0,-1-2 0 0 0,1 1 0 0 0,-1 0 0 0 0,1-1 0 0 0,1-1 0 0 0,10-3 4 0 0,-13 3 2 0 0,1 1 1 0 0,-1 0-1 0 0,0 0 0 0 0,1 0 0 0 0,-1 0 0 0 0,0 1 1 0 0,1 0-1 0 0,1-1-6 0 0,-3 1 0 0 0,-1 0 1 0 0,1 0 0 0 0,0 0 0 0 0,-1 0 0 0 0,1 0-1 0 0,0-1 1 0 0,-1 1 0 0 0,1-1 0 0 0,-1 1-1 0 0,1-1 1 0 0,-1 0 0 0 0,1 0 0 0 0,-1 0 0 0 0,1 0-1 0 0,11-5-1 0 0,3 5 3 0 0,1 0-7 0 0,-6-2-26 0 0,5-10-146 0 0,0 0-53 0 0,-13 11 232 0 0,-1 1-75 0 0,1 0-72 0 0,-1 0-68 0 0,1 0-156 0 0,0-1-99 0 0,-1 1-89 0 0,1 0-79 0 0,-1-1-72 0 0,1 0-62 0 0,0 0-54 0 0,-1-1-44 0 0,4-2-1089 0 0,-1 0-75 0 0,0-1-36 0 0</inkml:trace>
  <inkml:trace contextRef="#ctx0" brushRef="#br0" timeOffset="421.13">0 521 4832 0 0,'0'0'108'0'0,"0"0"17"0"0,0 0 10 0 0,0 0-38 0 0,0 0 15 0 0,0 0 62 0 0,0 0 168 0 0,3 0 303 0 0,1 0-238 0 0,3 0 123 0 0,-1 0-85 0 0,0 0-73 0 0,0-1-58 0 0,3 0 143 0 0,-7 0-374 0 0,0 1 0 0 0,0-1 0 0 0,-1 0 0 0 0,1 1 0 0 0,-1-1 0 0 0,1 0 0 0 0,-1 0 0 0 0,1 0 0 0 0,-1 0 0 0 0,1 0 0 0 0,0-1-83 0 0,-1 0 324 0 0,1 1-75 0 0,0 1-66 0 0,0-1-55 0 0,0 1-33 0 0,0 0-46 0 0,3 1 0 0 0,-4-1 4 0 0,0 0 61 0 0,12 1 311 0 0,-9-1-283 0 0,0 0 0 0 0,0 0 0 0 0,-1 0-1 0 0,1 0 1 0 0,0 0 0 0 0,0-1 0 0 0,0 0 0 0 0,2 0-142 0 0,5-4 193 0 0,-1 1-28 0 0,-2 1-20 0 0,0 2 19 0 0,2 0 53 0 0,4 0-3 0 0,8-5 177 0 0,2-1 11 0 0,-7 6-213 0 0,-2 1-27 0 0,-7 0-62 0 0,-1 0-1 0 0,1 0 1 0 0,0 0-1 0 0,0-1 1 0 0,1-1-100 0 0,-6 1 37 0 0,27-6 226 0 0,-21 5-180 0 0,0 1 0 0 0,0 0 0 0 0,7 0-83 0 0,27 2 269 0 0,-5 0-45 0 0,-14-2-106 0 0,-5 0-50 0 0,-1-2-35 0 0,6-3 27 0 0,-18 5-38 0 0,0-1 0 0 0,0 1 0 0 0,0 0 0 0 0,1 0 0 0 0,4 0-22 0 0,4 1 39 0 0,-9-1-30 0 0,1 1 0 0 0,-1 0 0 0 0,1 1 1 0 0,-1-1-1 0 0,0 1 0 0 0,1 1-9 0 0,6 4 35 0 0,-11-5-31 0 0,-1 0-1 0 0,1 0 1 0 0,-1-1-1 0 0,0 1 0 0 0,1 0 1 0 0,-1-1-1 0 0,1 1 1 0 0,0-1-1 0 0,-1 0 1 0 0,1 1-1 0 0,-1-1 0 0 0,1 0 1 0 0,-1 0-4 0 0,2 0-190 0 0,-1 0 61 0 0,-1 0 53 0 0,1 0 47 0 0,0 0 48 0 0,0 0 47 0 0,0-1 60 0 0,1 1 120 0 0,0 0 47 0 0,-1 0-140 0 0,0 0-78 0 0,0 0-66 0 0,0 0-65 0 0,1 0-69 0 0,-1 0-77 0 0,1 0-90 0 0,0 0-26 0 0,-1 0-74 0 0,1 0-81 0 0,1 0-86 0 0,-1 0-92 0 0,1 0-98 0 0,0 1-104 0 0,1-1-109 0 0,-5 0-1063 0 0,0 0-1150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1:56.3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6336 0 0,'0'0'141'0'0,"0"0"23"0"0,0 0 11 0 0,0 0 21 0 0,0 0 84 0 0,0 0 37 0 0,0 0 10 0 0,2 0 7 0 0,-1-1-316 0 0,-1 1 0 0 0,1 0-1 0 0,-1 0 1 0 0,1 0-1 0 0,-1 0 1 0 0,1 0-1 0 0,-1 1 1 0 0,1-1-1 0 0,-1 0 1 0 0,1 0 0 0 0,-1 0-1 0 0,1 0 1 0 0,-1 0-1 0 0,1 1 1 0 0,-1-1-1 0 0,0 0 1 0 0,1 0-1 0 0,-1 1 1 0 0,1-1 0 0 0,-1 0-1 0 0,0 1 1 0 0,1-1-1 0 0,-1 0 1 0 0,0 1-1 0 0,1-1 1 0 0,-1 1-1 0 0,0-1 1 0 0,0 1 0 0 0,1-1-1 0 0,-1 0 1 0 0,0 1-1 0 0,0-1 1 0 0,0 1-1 0 0,0-1 1 0 0,0 1-1 0 0,1-1 1 0 0,-1 1 0 0 0,0-1-1 0 0,0 1 1 0 0,0-1-1 0 0,0 1 1 0 0,-1 0-18 0 0,1-1 6 0 0,0 0 1 0 0,0 0 0 0 0,0 0-1 0 0,0 0 1 0 0,0 0-1 0 0,0 0 1 0 0,0 0-1 0 0,0 0 1 0 0,0 0 0 0 0,0 1-1 0 0,0-1 1 0 0,0 0-1 0 0,0 0 1 0 0,0 0 0 0 0,0 0-1 0 0,0 0 1 0 0,0 0-1 0 0,0 0 1 0 0,0 0 0 0 0,0 0-1 0 0,0 0 1 0 0,0 1-1 0 0,0-1 1 0 0,1 0 0 0 0,-1 0-1 0 0,0 0 1 0 0,0 0-1 0 0,0 0 1 0 0,0 0 0 0 0,0 0-1 0 0,0 0 1 0 0,0 0-1 0 0,0 0 1 0 0,0 0 0 0 0,0 0-1 0 0,0 0 1 0 0,0 0-1 0 0,0 0 1 0 0,1 0 0 0 0,-1 0-1 0 0,0 0 1 0 0,0 1-1 0 0,0-1 1 0 0,0 0 0 0 0,0 0-1 0 0,0 0 1 0 0,0 0-1 0 0,0 0 1 0 0,0 0 0 0 0,0 0-1 0 0,1 0 1 0 0,-1-1-1 0 0,0 1 1 0 0,0 0 0 0 0,0 0-1 0 0,0 0 1 0 0,0 0-7 0 0,1 0 17 0 0,-1 0 0 0 0,1 0 1 0 0,-1 0-1 0 0,1 0 0 0 0,-1 0 1 0 0,1 0-1 0 0,-1 0 0 0 0,1 0 1 0 0,-1 1-1 0 0,0-1 0 0 0,1 0 1 0 0,-1 0-1 0 0,1 0 0 0 0,-1 0 1 0 0,1 1-1 0 0,-1-1 0 0 0,1 0 1 0 0,-1 1-1 0 0,0-1 0 0 0,1 0 1 0 0,-1 1-1 0 0,0-1 0 0 0,1 0 1 0 0,-1 1-1 0 0,0-1 0 0 0,1 0 1 0 0,-1 1-1 0 0,0-1 0 0 0,0 1 1 0 0,1-1-1 0 0,-1 1 0 0 0,0-1 1 0 0,0 1-1 0 0,0-1 0 0 0,0 1 1 0 0,0-1-1 0 0,0 1 0 0 0,0-1 1 0 0,0 1-1 0 0,0-1 0 0 0,0 1 1 0 0,0-1-18 0 0,0 1 6 0 0,0-1 0 0 0,0 0 0 0 0,0 0 0 0 0,0 0 1 0 0,0 0-1 0 0,0 0 0 0 0,0 0 0 0 0,0 0 0 0 0,0 0 0 0 0,0 0 1 0 0,0 0-1 0 0,0 1 0 0 0,0-1 0 0 0,0 0 0 0 0,0 0 0 0 0,0 0 1 0 0,0 0-1 0 0,0 0 0 0 0,0 0 0 0 0,0 0 0 0 0,0 0 1 0 0,0 0-1 0 0,0 0 0 0 0,0 0 0 0 0,0 1 0 0 0,0-1 0 0 0,0 0 1 0 0,1 0-1 0 0,-1 0 0 0 0,0 0 0 0 0,0 0 0 0 0,0 0 0 0 0,0 0 1 0 0,0 0-1 0 0,0 0 0 0 0,0 0 0 0 0,0 0 0 0 0,0 0 1 0 0,0 0-1 0 0,0 0 0 0 0,0 0 0 0 0,1 0 0 0 0,-1 0 0 0 0,0 0 1 0 0,0 0-1 0 0,0 0 0 0 0,0 0 0 0 0,0 0 0 0 0,0 0 0 0 0,0 0 1 0 0,0 0-1 0 0,0 0 0 0 0,0 0 0 0 0,1 0 0 0 0,-1 0 1 0 0,0 0-1 0 0,0 0-6 0 0,0 0 14 0 0,1 0 1 0 0,-1 0 0 0 0,1 0 0 0 0,-1 0 0 0 0,0 0-1 0 0,1 0 1 0 0,-1 0 0 0 0,1 0 0 0 0,-1 0 0 0 0,0 0-1 0 0,1 0 1 0 0,-1 1 0 0 0,1-1 0 0 0,-1 0 0 0 0,0 0-1 0 0,1 0 1 0 0,-1 1 0 0 0,0-1 0 0 0,1 0 0 0 0,-1 0-1 0 0,0 1 1 0 0,1-1 0 0 0,-1 0 0 0 0,0 1-1 0 0,1-1 1 0 0,-1 0 0 0 0,0 1 0 0 0,0-1 0 0 0,0 0-1 0 0,1 1 1 0 0,-1-1-15 0 0,5 7 236 0 0,5-2 68 0 0,-5 6-16 0 0,6-6-6 0 0,-6 6 10 0 0,6-6 52 0 0,-5 6 11 0 0,1 3-73 0 0,-5-10-171 0 0,3 6 131 0 0,-1-1-85 0 0,6 4-36 0 0,-7-10-94 0 0,0 1 1 0 0,-1 0 0 0 0,1 0 0 0 0,-1 0 0 0 0,0 0 0 0 0,0 0-1 0 0,0 1 1 0 0,0 0-28 0 0,8 18 96 0 0,3 1 94 0 0,-3 10 35 0 0,-4-13-78 0 0,2 4 74 0 0,-3-2-53 0 0,-2-11-65 0 0,0 0-1 0 0,1 0 1 0 0,0-1 0 0 0,4 7-103 0 0,-4-10 57 0 0,5 14 89 0 0,-7-2 33 0 0,-1-14-130 0 0,-1 0 0 0 0,1 0 0 0 0,0 0 0 0 0,1 3-49 0 0,15 44 380 0 0,-10-34-233 0 0,-3-10-4 0 0,-1-1-1 0 0,1 0 1 0 0,3 3-143 0 0,4 11 236 0 0,-10-20-212 0 0,0 1 1 0 0,0-1 0 0 0,0 0-1 0 0,-1 0 1 0 0,1 0 0 0 0,-1 1-1 0 0,0-1 1 0 0,0 1-25 0 0,1 7 154 0 0,1-3-73 0 0,-1-6-71 0 0,-1 1 0 0 0,1-1-1 0 0,0 0 1 0 0,0 1 0 0 0,-1-1-1 0 0,1 0 1 0 0,0 0 0 0 0,0 1-1 0 0,2-1-9 0 0,-2 1 15 0 0,1 0 81 0 0,-2-2 0 0 0,3 3 0 0 0,7 7 0 0 0,-7-7 0 0 0,-3-3 0 0 0,0 0 0 0 0,0 0-1 0 0,0 0-6 0 0,0 0-1 0 0,0 0 2 0 0,0 0 6 0 0,0 0 6 0 0,0 0 2 0 0,0 0-4 0 0,0-3-17 0 0,0 1-61 0 0,1 1-1 0 0,-1-1 1 0 0,0 0-1 0 0,1 0 1 0 0,0 1-1 0 0,-1-1 1 0 0,1 0 0 0 0,0 1-1 0 0,0-1 1 0 0,0 1-1 0 0,1-2-21 0 0,0-1 16 0 0,0 0-38 0 0,1-11 88 0 0,-3 8-29 0 0,-1 4-33 0 0,1 1 1 0 0,0 0-1 0 0,0 0 0 0 0,0 0 1 0 0,0 0-1 0 0,1-1 0 0 0,-1 1 1 0 0,1 0-1 0 0,-1 0 0 0 0,1-1-4 0 0,4-5 0 0 0,-4 7 0 0 0,0-1 0 0 0,0 1 0 0 0,0-1 0 0 0,0 1 0 0 0,-1-1 0 0 0,1 1 0 0 0,0-1 0 0 0,-1 1 0 0 0,0-1 0 0 0,1 0 0 0 0,-1 1 0 0 0,0-1 0 0 0,0 0 0 0 0,1 0 0 0 0,-1-54 1 0 0,0-27 73 0 0,-1 81-70 0 0,1 1-1 0 0,1-1 1 0 0,-1 0 0 0 0,0 1-1 0 0,0-1 1 0 0,1 0-1 0 0,-1 1 1 0 0,1-1 0 0 0,-1 1-1 0 0,1-1 1 0 0,0 0 0 0 0,0 1-1 0 0,-1 0 1 0 0,1-1-4 0 0,6-11 2 0 0,-6-4-2 0 0,-1 14 0 0 0,0-1 0 0 0,0 1 0 0 0,0 0 0 0 0,1-1 0 0 0,-1 1 0 0 0,1 0 0 0 0,0 0 0 0 0,0-1 0 0 0,3-7 0 0 0,-2 9 0 0 0,-1-1 0 0 0,0 0 0 0 0,0 0 0 0 0,0-1 0 0 0,0 1 0 0 0,0 0 0 0 0,-1 0 0 0 0,1 0 0 0 0,-1-1 0 0 0,0-1 0 0 0,-1-5 0 0 0,1 6 0 0 0,0 1 0 0 0,0-1 0 0 0,0 0 0 0 0,0 1 0 0 0,0-1 0 0 0,1 1 0 0 0,-1-1 0 0 0,1 0 0 0 0,1-1 0 0 0,1-5 0 0 0,9-24 0 0 0,20-29 0 0 0,-18 37 2 0 0,-14 26 0 0 0,-1-3 5 0 0,1 3-6 0 0,0-1 0 0 0,0 1-1 0 0,0 0 1 0 0,0 0 0 0 0,0 0 0 0 0,0 0-1 0 0,0 0 1 0 0,0 0 0 0 0,0 0 0 0 0,0 0-1 0 0,0 0 1 0 0,0 0 0 0 0,0-1 0 0 0,0 1-1 0 0,0 0 1 0 0,0 0 0 0 0,0 0 0 0 0,0 0-1 0 0,0 0 1 0 0,0 0 0 0 0,0 0 0 0 0,0 0-1 0 0,0 0 1 0 0,0 0 0 0 0,0 0 0 0 0,0-1-1 0 0,0 1 1 0 0,0 0 0 0 0,1 0 0 0 0,-1 0-1 0 0,0 0 1 0 0,0 0 0 0 0,0 0-1 0 0,0 0 1 0 0,0 0 0 0 0,0 0 0 0 0,0 0-1 0 0,0 0 1 0 0,0 0 0 0 0,0 0 0 0 0,0 0-1 0 0,1 0 1 0 0,-1 0 0 0 0,0 0 0 0 0,0 0-1 0 0,0 0 1 0 0,0 0 0 0 0,0 0 0 0 0,0 0-1 0 0,0 0 1 0 0,0 0 0 0 0,0 0 0 0 0,0 0-1 0 0,1 0 1 0 0,-1 0 0 0 0,0 0 0 0 0,0 0-1 0 0,13 3 10 0 0,3 10-10 0 0,-8-5 0 0 0,-6-7 0 0 0,0 0 0 0 0,0 1 0 0 0,-1-1 0 0 0,1 1 0 0 0,-1 0 0 0 0,1 0 0 0 0,-1-1 0 0 0,1 1 0 0 0,-1 0 0 0 0,0 0 0 0 0,0 0 0 0 0,0 0 0 0 0,0 0 0 0 0,0 1 0 0 0,-1-1 0 0 0,1 0 0 0 0,-1 0 0 0 0,1 1 0 0 0,-1 0 0 0 0,0-1 0 0 0,1 1 0 0 0,-1-1 0 0 0,0 0 0 0 0,1 1 0 0 0,-1-1 0 0 0,1 0 0 0 0,0 0 0 0 0,0 0 0 0 0,0 0 0 0 0,0 1 0 0 0,1 0 0 0 0,8 19 0 0 0,3 15-4 0 0,0 0-66 0 0,-7-20-30 0 0,-5-13 75 0 0,0 0 1 0 0,0 0-1 0 0,1 0 1 0 0,-1 0 0 0 0,1-1-1 0 0,2 4 25 0 0,8 16-112 0 0,-6-2 86 0 0,-5-17 26 0 0,0 1 1 0 0,1-1-1 0 0,-1 1 1 0 0,1-1-1 0 0,0 0 1 0 0,0 0-1 0 0,1 1 0 0 0,0-1 0 0 0,-1 1 0 0 0,1-1 0 0 0,-1 1 0 0 0,0-1 0 0 0,0 1 0 0 0,0 2 0 0 0,-1-2 0 0 0,1 0 0 0 0,0-1 0 0 0,0 1 0 0 0,0 0 0 0 0,1-1 0 0 0,0 2 0 0 0,1 1 0 0 0,0 0 0 0 0,-1 0 0 0 0,-1 0 0 0 0,1 2 0 0 0,0-2 0 0 0,-1 1 0 0 0,1-1 0 0 0,1 0 0 0 0,0 1 0 0 0,0-3 0 0 0,0 0 0 0 0,0-1 0 0 0,0 1 0 0 0,3 1 0 0 0,-4-3 0 0 0,0 0 0 0 0,0-1 0 0 0,0 1 0 0 0,0 0 0 0 0,-1 1 0 0 0,0-1 0 0 0,1 1 0 0 0,2 6 0 0 0,-5-7 0 0 0,1-1 0 0 0,1 0 0 0 0,-1 0 0 0 0,0 0 0 0 0,1 1 0 0 0,-1-1 0 0 0,1 0 0 0 0,-1-1 0 0 0,1 1 0 0 0,12 13-2 0 0,19 18 30 0 0,-19-18 94 0 0,-12-10-87 0 0,-2-4-27 0 0,0 0 0 0 0,1-1 0 0 0,-1 1 0 0 0,0 0 0 0 0,1-1 0 0 0,-1 1 0 0 0,0-1 0 0 0,1 1 0 0 0,-1-1 0 0 0,1 1 0 0 0,-1 0 1 0 0,1-1-1 0 0,-1 0 0 0 0,1 1 0 0 0,-1-1 0 0 0,1 1 0 0 0,0-1 0 0 0,-1 0 0 0 0,1 1 0 0 0,-1-1 0 0 0,1 0 0 0 0,0 0-8 0 0,4 3 16 0 0,4 3-39 0 0,9 12-202 0 0,-16-16 209 0 0,3 1-84 0 0,8-3 80 0 0,1 0 31 0 0,-1-2 45 0 0,-10-3-59 0 0,2-1 18 0 0,1 2 25 0 0,-1 0-14 0 0,-3-9 48 0 0,-2 8-68 0 0,0-18 13 0 0,0 0 12 0 0,0 11-10 0 0,0-71 41 0 0,0-116-60 0 0,0 197-2 0 0,0-1 0 0 0,0 0 0 0 0,0 1 0 0 0,1-1 0 0 0,-1 1 0 0 0,1-1 0 0 0,0 1 0 0 0,-1-1 0 0 0,1 1 0 0 0,0 0 0 0 0,2-2 0 0 0,-2 1 0 0 0,0 1 0 0 0,0 0 0 0 0,0-1 0 0 0,0 1 0 0 0,-1-1 0 0 0,1 1 0 0 0,0-1 0 0 0,-1 1 0 0 0,0-1 0 0 0,0 1 0 0 0,0-3 0 0 0,0-7 0 0 0,0 9 0 0 0,-1 0 0 0 0,1 0 0 0 0,0-1 0 0 0,0 1 0 0 0,0 0 0 0 0,1 0 0 0 0,-1 0 0 0 0,1-1 0 0 0,0 1 0 0 0,0 0 0 0 0,4-5 0 0 0,-4 6 0 0 0,0 1 0 0 0,0 0 0 0 0,0-1 0 0 0,-1 1 0 0 0,1-1 0 0 0,0 1 0 0 0,-1-1 0 0 0,1 0 0 0 0,-1 1 0 0 0,1-1 0 0 0,-1 0 0 0 0,0 1 0 0 0,0-1 0 0 0,0 0 0 0 0,0-29 0 0 0,0-17 0 0 0,3 33 0 0 0,7 1-12 0 0,-7 12-17 0 0,-3 2-36 0 0,0 0-182 0 0,0 0-40 0 0,0 0-1 0 0,0 0 99 0 0,0 0 16 0 0,0 0-64 0 0,0 0-202 0 0,3 0-373 0 0,10 0-25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1:57.6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8032 0 0,'0'0'182'0'0,"0"0"29"0"0,0 0 12 0 0,-3 0-37 0 0,-8 0-111 0 0,9 0 113 0 0,2 0 43 0 0,0 2 1 0 0,0 6-80 0 0,0-6-90 0 0,0 1 36 0 0,2-3-32 0 0,-2 0-66 0 0,1 0 0 0 0,0 0 0 0 0,-1 0 0 0 0,1 0 0 0 0,0 0-1 0 0,-1 1 1 0 0,1-1 0 0 0,0 0 0 0 0,-1 0 0 0 0,1 0 0 0 0,0 0-1 0 0,-1 1 1 0 0,1-1 0 0 0,0 0 0 0 0,-1 1 0 0 0,1-1 0 0 0,-1 1-6 0 0,1 0 0 0 0,-1-1 1 0 0,0 1-1 0 0,1 0 0 0 0,-1 0 0 0 0,0 0 1 0 0,0-1-1 0 0,0 1 0 0 0,1 0 1 0 0,-1 0-1 0 0,0 0 0 0 0,0 0 0 0 0,0 0 1 0 0,0 0 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1:58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1 317 8432 0 0,'0'0'190'0'0,"3"0"28"0"0,-3 0-207 0 0,1 0 1 0 0,0 0-1 0 0,-1-1 0 0 0,1 1 1 0 0,-1 0-1 0 0,1 0 1 0 0,0 0-1 0 0,-1 0 1 0 0,1 0-1 0 0,-1-1 0 0 0,1 1 1 0 0,-1 0-1 0 0,1-1 1 0 0,-1 1-1 0 0,1 0 1 0 0,-1-1-1 0 0,1 1 0 0 0,-1 0 1 0 0,0-1-1 0 0,1 1 1 0 0,-1-1-1 0 0,0 1 1 0 0,1-1-1 0 0,-1 0-11 0 0,7-5 159 0 0,3 4-120 0 0,6-1-39 0 0,-8-1 62 0 0,0-2 102 0 0,2 1 70 0 0,12-6 385 0 0,-16 9-461 0 0,0 1-35 0 0,-1-1 342 0 0,3-5-181 0 0,20-8 492 0 0,-19 10-553 0 0,-9 5-219 0 0,13-5 402 0 0,-8-1-181 0 0,-5 5-212 0 0,0 1 0 0 0,0-1 0 0 0,1 1 0 0 0,-1-1 0 0 0,0 1 0 0 0,0 0 0 0 0,1-1 0 0 0,-1 1 0 0 0,0-1 0 0 0,1 1 0 0 0,-1 0 0 0 0,1 0 0 0 0,-1-1 0 0 0,0 1 0 0 0,1 0 0 0 0,-1 0-1 0 0,1-1 1 0 0,-1 1 0 0 0,1 0 0 0 0,-1 0 0 0 0,1 0 0 0 0,-1 0 0 0 0,1 0 0 0 0,-1-1 0 0 0,1 1 0 0 0,-1 0 0 0 0,1 0 0 0 0,-1 0 0 0 0,1 1 0 0 0,-1-1 0 0 0,1 0 0 0 0,0 0-13 0 0,-1 0 13 0 0,1 0-1 0 0,-1 0 1 0 0,1 0-1 0 0,-1 0 1 0 0,1 0-1 0 0,-1 0 1 0 0,1 0-1 0 0,-1 0 1 0 0,1 0-1 0 0,-1 0 1 0 0,1 0-1 0 0,-1 0 1 0 0,1 0-1 0 0,-1 0 1 0 0,0 0-1 0 0,1-1 1 0 0,-1 1-1 0 0,1 0 1 0 0,-1 0-1 0 0,1-1 1 0 0,-1 1-1 0 0,0 0 1 0 0,1-1-1 0 0,-1 1 1 0 0,0 0-1 0 0,1-1 1 0 0,-1 1-1 0 0,0-1 1 0 0,1 1-1 0 0,-1 0 1 0 0,0-1-1 0 0,1 0-12 0 0,3-5 184 0 0,9 1 63 0 0,0-6-20 0 0,-11 9-101 0 0,-1 0-34 0 0,0-2 13 0 0,-2-4-25 0 0,1 8-50 0 0,0-31 516 0 0,0 19-340 0 0,0 5-111 0 0,0 7-88 0 0,0-1 1 0 0,0 1 0 0 0,0-1-1 0 0,0 1 1 0 0,0-1 0 0 0,0 1-1 0 0,0-1 1 0 0,0 1 0 0 0,0-1 0 0 0,0 1-1 0 0,0-1 1 0 0,0 1 0 0 0,0-1-1 0 0,0 1 1 0 0,0-1 0 0 0,-1 1 0 0 0,1 0-1 0 0,0-1 1 0 0,0 1 0 0 0,-1-1-1 0 0,1 1 1 0 0,0-1 0 0 0,-1 1 0 0 0,1 0-1 0 0,0-1 1 0 0,-1 1 0 0 0,1 0-1 0 0,-1-1 1 0 0,1 1 0 0 0,0 0 0 0 0,-1 0-1 0 0,0-1-7 0 0,-5-3 91 0 0,1-7-48 0 0,-9 6 5 0 0,10 2-38 0 0,-1 0 1 0 0,1 0-1 0 0,0-1 1 0 0,0 0 0 0 0,0 0-1 0 0,0 0 1 0 0,-1-2-11 0 0,2 2 13 0 0,0 1 0 0 0,0-1 0 0 0,-1 1 1 0 0,1-1-1 0 0,-1 1 0 0 0,0 1 0 0 0,-1-2-13 0 0,-6-1 22 0 0,-1-1 25 0 0,1-4 80 0 0,-2 0-54 0 0,-3 7-13 0 0,0 3-48 0 0,16 0-12 0 0,-1 0 0 0 0,0 0 0 0 0,0 0 0 0 0,0 0 0 0 0,0 0 0 0 0,0 0 0 0 0,1 0 0 0 0,-1 0 0 0 0,0 1 0 0 0,0-1 0 0 0,0 0 0 0 0,0 1 0 0 0,1-1 0 0 0,-2 1 0 0 0,-3 9 0 0 0,-2-5 0 0 0,7-5 0 0 0,0 0 0 0 0,-1 0 0 0 0,1 1 0 0 0,-1-1 0 0 0,1 0 0 0 0,-1 0 0 0 0,1 1 0 0 0,0-1 0 0 0,-1 0 0 0 0,1 1 0 0 0,0-1 0 0 0,-1 1 0 0 0,1-1 0 0 0,0 0 0 0 0,0 1 0 0 0,-1-1 0 0 0,1 1 0 0 0,0-1 0 0 0,0 1 0 0 0,0-1 0 0 0,0 1 0 0 0,0-1 0 0 0,-1 1 0 0 0,1-1 0 0 0,0 1 0 0 0,0-1 0 0 0,0 1 0 0 0,0-1 0 0 0,0 1 0 0 0,1-1 0 0 0,-1 1 0 0 0,0 0 0 0 0,0-1 0 0 0,0 1 0 0 0,0 0 0 0 0,0-1 0 0 0,0 1 0 0 0,0 0 0 0 0,0-1 0 0 0,0 1 0 0 0,-1 0 0 0 0,1-1 0 0 0,0 1 0 0 0,0 0 0 0 0,-1-1 0 0 0,1 1 0 0 0,0 0 0 0 0,0-1 0 0 0,-1 1 0 0 0,1-1 0 0 0,-1 1 0 0 0,1-1 0 0 0,-1 1 0 0 0,1-1 0 0 0,-1 1 0 0 0,1-1 0 0 0,-1 1 0 0 0,1-1 0 0 0,-1 0 0 0 0,0 1 0 0 0,1-1 0 0 0,-1 1 0 0 0,1-1 0 0 0,-1 0 0 0 0,1 1 0 0 0,-1-1 0 0 0,1 1 0 0 0,-1-1 0 0 0,1 1 0 0 0,-1 0 0 0 0,1-1 0 0 0,0 1 0 0 0,-1-1 0 0 0,1 1 0 0 0,0 0 0 0 0,0-1 0 0 0,0 1 0 0 0,-1 0 0 0 0,1-1 0 0 0,0 1 0 0 0,0 0 0 0 0,0-1 0 0 0,0 1 0 0 0,0 0 0 0 0,0-1 0 0 0,0 1 0 0 0,1 12 0 0 0,-1-9 0 0 0,0 0 0 0 0,0 0 0 0 0,0 0 0 0 0,0-1 0 0 0,-1 1 0 0 0,1 0 0 0 0,-1 0 0 0 0,-1 2 0 0 0,-9 37 0 0 0,10-38 0 0 0,1-1 0 0 0,-1 0 0 0 0,1 1 0 0 0,0-1 0 0 0,0 0 0 0 0,0 1 0 0 0,1-1 0 0 0,-1 0 0 0 0,2 4 0 0 0,4 7 0 0 0,-5-12 0 0 0,0 1 0 0 0,0-1 0 0 0,0 0 0 0 0,0 1 0 0 0,0-1 0 0 0,-1 0 0 0 0,1 1 0 0 0,-1 1 0 0 0,0 2 0 0 0,0-1 0 0 0,1 1-1 0 0,0 0 1 0 0,0-1 0 0 0,0 1-1 0 0,1 1 1 0 0,5 11 23 0 0,-2-2 20 0 0,22 57 151 0 0,-21-56-132 0 0,-2-2-18 0 0,1 0 1 0 0,1 2 18 0 0,8 6 19 0 0,-2-3 70 0 0,-9-14-69 0 0,-1-5-53 0 0,-1 1 1 0 0,0 0-1 0 0,0 0 0 0 0,1-1 0 0 0,0 1 1 0 0,-1-1-1 0 0,1 1 0 0 0,0-1 1 0 0,0 0-1 0 0,0 1 0 0 0,1-1 0 0 0,-1 0 1 0 0,0 0-1 0 0,1-1 0 0 0,0 1-30 0 0,12 6 275 0 0,-2-2-35 0 0,-9-4-180 0 0,0-1 31 0 0,0 0 0 0 0,-1 0 0 0 0,1 0 0 0 0,0 0 0 0 0,0-1 1 0 0,0 0-1 0 0,0 0 0 0 0,1 0 0 0 0,-1 0 0 0 0,1-1-91 0 0,16 0 407 0 0,2-3-83 0 0,-7-2-52 0 0,-5 2-69 0 0,2-1 46 0 0,11-8 78 0 0,-14 6-165 0 0,0 1 37 0 0,-3 3-39 0 0,0-1-46 0 0,6-3 8 0 0,-2 1-95 0 0,12-8-26 0 0,-2 2-1 0 0,-17 10 0 0 0,1-1 0 0 0,-1 1 0 0 0,0-1 0 0 0,-1 0 0 0 0,1 0 0 0 0,1-1 0 0 0,2-3 0 0 0,-4 3 0 0 0,0 1 0 0 0,1 0 0 0 0,-1 0 0 0 0,1 0 0 0 0,-1 0 0 0 0,1 0 0 0 0,0 1-77 0 0,0 1 39 0 0,1-2 30 0 0,3 0 40 0 0,2-1 6 0 0,-4 1-75 0 0,0 0-66 0 0,-2 1-90 0 0,0-1-52 0 0,0 1-92 0 0,-1-1-104 0 0,0 1-118 0 0,-2 1 78 0 0,-1 1-76 0 0,1-1-67 0 0,-1 1-59 0 0,0 0-203 0 0,0-1-57 0 0,0 1-245 0 0,0 0-657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46.3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1 5848 0 0,'0'0'168'0'0,"0"0"-35"0"0,0 0 6 0 0,0 0 61 0 0,0 0 184 0 0,0 0 337 0 0,0 0 23 0 0,0 0-12 0 0,0 0-79 0 0,0 0-39 0 0,0 0-6 0 0,0 0-22 0 0,0 0-90 0 0,0 0-44 0 0,0 0-10 0 0,0 0-34 0 0,0 0-135 0 0,0 0-60 0 0,-2 2-11 0 0,0 0-178 0 0,1 0 1 0 0,-1 0 0 0 0,1 0 0 0 0,0 1 0 0 0,0-1-1 0 0,0 0 1 0 0,0 0 0 0 0,0 1 0 0 0,0-1 0 0 0,1 0 0 0 0,-1 1-1 0 0,1-1 1 0 0,-1 1 0 0 0,1-1 0 0 0,0 1 0 0 0,0-1-1 0 0,0 1 1 0 0,1 0-25 0 0,-1-1 18 0 0,-1 1 0 0 0,1-1 0 0 0,0 0 0 0 0,-1 1 0 0 0,1-1 0 0 0,-1 0 0 0 0,0 0 0 0 0,0 0 1 0 0,0 1-1 0 0,0-1 0 0 0,-1 1-18 0 0,-8 19 155 0 0,9-17-132 0 0,-2 2 15 0 0,1 0 1 0 0,0 0 0 0 0,0 0 0 0 0,1 0 0 0 0,0 0 0 0 0,0 7-39 0 0,1-7 43 0 0,-1 1 1 0 0,-1 0 0 0 0,1 0 0 0 0,-1-1 0 0 0,0 1 0 0 0,-1 0-44 0 0,-4 16 105 0 0,-4 8 15 0 0,6 0-8 0 0,-2-7-48 0 0,1-3-22 0 0,1 0-1 0 0,1-1 1 0 0,1 1-1 0 0,0 1 1 0 0,2 2-42 0 0,1 0 28 0 0,1-6 5 0 0,-1 0 0 0 0,-1 0 1 0 0,-2 7-34 0 0,-1-2 31 0 0,1-9-2 0 0,0 0-1 0 0,2 1 1 0 0,-1 11-29 0 0,2 78 23 0 0,2-77 17 0 0,4 3-21 0 0,0-1 26 0 0,-4-6 39 0 0,-1-16-41 0 0,-1 0 1 0 0,2 0 0 0 0,-1-1 0 0 0,1 1 0 0 0,0-1 0 0 0,1 2-44 0 0,4 15 124 0 0,-6-20-91 0 0,1 0 0 0 0,-1-1 0 0 0,1 1 0 0 0,-1-1 0 0 0,1 1-1 0 0,0-1 1 0 0,1 1-33 0 0,12 14 256 0 0,-7-8-113 0 0,0 4 119 0 0,0 1-13 0 0,0-6-130 0 0,5 3 67 0 0,-8-8-106 0 0,0 1-1 0 0,-1-1 1 0 0,1 1 0 0 0,-1 0-1 0 0,0 0 1 0 0,1 2-80 0 0,-3-2 50 0 0,-2-4-39 0 0,0-1 1 0 0,1 1-1 0 0,-1 0 0 0 0,0-1 0 0 0,1 1 0 0 0,-1-1 0 0 0,0 1 0 0 0,1 0 0 0 0,-1-1 0 0 0,1 1 0 0 0,-1-1 0 0 0,1 1 0 0 0,-1-1 0 0 0,1 1 0 0 0,-1-1 0 0 0,1 0 0 0 0,0 1 0 0 0,-1-1 0 0 0,1 0 0 0 0,-1 1 0 0 0,1-1 1 0 0,0 0-12 0 0,4 3 42 0 0,-1-1 4 0 0,21 11 209 0 0,-23-10-185 0 0,0 1-48 0 0,0-1-14 0 0,0-1 40 0 0,0-2 15 0 0,1 1 36 0 0,0-1 43 0 0,2 0 50 0 0,5 0-120 0 0,-7 0-1 0 0,0 0-6 0 0,4 0-21 0 0,-1 0 40 0 0,-6-2-30 0 0,0-23-316 0 0,0 20 116 0 0,0 1-79 0 0,0 1-100 0 0,0 0-15 0 0,0 1-96 0 0,0 1 133 0 0,0 0-45 0 0,0 1-41 0 0,0 0-37 0 0,0-1-275 0 0,0 1-61 0 0,0 0-49 0 0,0 0-35 0 0,0 0-1513 0 0,0 0-1335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1:57.9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7080 0 0,'0'0'157'0'0,"0"0"23"0"0,0 0 13 0 0,0 0 41 0 0,0 0 119 0 0,0 0 51 0 0,0 0 11 0 0,0 0-5 0 0,0 0-20 0 0,0 0-6 0 0,0 0 0 0 0,0 0-15 0 0,0 0-61 0 0,0 3-27 0 0,3 9-68 0 0,10 4 216 0 0,-6-8-226 0 0,-1 1-70 0 0,-5-7-88 0 0,0 1 0 0 0,-1 0 0 0 0,1 0 0 0 0,-1 0 0 0 0,1 0 0 0 0,-1 0 0 0 0,0 0 0 0 0,0 0 0 0 0,0-1 0 0 0,-1 4-45 0 0,0 10 191 0 0,0 16 64 0 0,0 24 137 0 0,6-21-211 0 0,0-19-119 0 0,-3-9-33 0 0,-1-1-1 0 0,1 1 1 0 0,-1-1 0 0 0,0 1 0 0 0,0 0 0 0 0,-1 3-29 0 0,0 16 68 0 0,0 69 409 0 0,0-87-406 0 0,1 0 0 0 0,0 0 1 0 0,1 0-1 0 0,-1 0 0 0 0,2 3-71 0 0,-1-4 73 0 0,0 0-1 0 0,0 1 1 0 0,-1-1-1 0 0,-1 0 1 0 0,1 3-73 0 0,-1 29 371 0 0,0-12-87 0 0,0-4-2 0 0,0 1 60 0 0,0-21-305 0 0,0 0 0 0 0,0 0-1 0 0,0 0 1 0 0,0-1-1 0 0,1 1 1 0 0,-1 0-1 0 0,2 1-36 0 0,8 6 252 0 0,-9-4-227 0 0,-1 2 100 0 0,2 13 277 0 0,0-14-254 0 0,9 9 46 0 0,-9 0-156 0 0,-2 13-26 0 0,0-26 52 0 0,0-1 12 0 0,0 3-68 0 0,0 1-54 0 0,0-4-43 0 0,0-2-105 0 0,0 0-183 0 0,0 0 202 0 0,0 0-41 0 0,0 0-74 0 0,0 0 96 0 0,0 0-38 0 0,0 0-41 0 0,0 0-40 0 0,0 0-416 0 0,0 0 105 0 0,0 0-54 0 0,0 0-793 0 0,0 0-619 0 0,0 0-1182 0 0</inkml:trace>
  <inkml:trace contextRef="#ctx0" brushRef="#br0" timeOffset="263.85">0 521 9904 0 0,'0'0'222'0'0,"0"0"30"0"0,0 0 20 0 0,0-1-112 0 0,0-1-82 0 0,1-4-35 0 0,4 1-37 0 0,2 1 62 0 0,-4-2 79 0 0,-1 1 58 0 0,12 0 239 0 0,17-22 455 0 0,-24 24-730 0 0,-1 1-37 0 0,4-2 51 0 0,12-5 103 0 0,-4-7 88 0 0,1 0-44 0 0,27-17-55 0 0,-1 0-73 0 0,3 5-48 0 0,-41 24-154 0 0,11-2 68 0 0,-6 2-93 0 0,-6 2-46 0 0,1 1-57 0 0,-1-1-70 0 0,0 0-84 0 0,-2 1 46 0 0,0 0-46 0 0,0 0-49 0 0,0 0-52 0 0,0 0-57 0 0,-1 0-60 0 0,1 0-64 0 0,-1 0-67 0 0,5-1-1171 0 0,2 1-1030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1:57.0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66 7016 0 0,'0'0'201'0'0,"0"0"51"0"0,0 0 67 0 0,0 0 29 0 0,0 0 4 0 0,0 0 16 0 0,0 0 66 0 0,0 0 29 0 0,0 0 8 0 0,0 0-13 0 0,3 3-54 0 0,7 11 5 0 0,-7 1-56 0 0,-3-15-338 0 0,0 1 0 0 0,-1-1 0 0 0,1 1 0 0 0,0-1 0 0 0,0 1 1 0 0,0-1-1 0 0,0 1 0 0 0,0-1 0 0 0,0 1 0 0 0,0-1 0 0 0,1 1 0 0 0,-1-1 1 0 0,0 1-1 0 0,0-1 0 0 0,0 1 0 0 0,0-1 0 0 0,1 0 0 0 0,-1 1 0 0 0,0-1 1 0 0,0 1-1 0 0,1-1 0 0 0,-1 1 0 0 0,0-1 0 0 0,1 0 0 0 0,-1 1 0 0 0,0-1 1 0 0,1 0-1 0 0,-1 1 0 0 0,1-1 0 0 0,-1 0 0 0 0,1 0 0 0 0,-1 1-15 0 0,7 3 209 0 0,-2 4 32 0 0,4 9 39 0 0,-7-13-190 0 0,-2-3-60 0 0,1 1 0 0 0,-1-1 0 0 0,1 0 0 0 0,-1 1 1 0 0,0-1-1 0 0,0 1 0 0 0,1-1 0 0 0,-1 0 0 0 0,0 1 1 0 0,0 0-31 0 0,2 16 255 0 0,1-8-158 0 0,3 10 73 0 0,1-5 46 0 0,-2-7-100 0 0,0 2 70 0 0,-2 3 90 0 0,-3-9-175 0 0,0 0 0 0 0,0 0 0 0 0,0 0 0 0 0,1-1 0 0 0,0 1 0 0 0,0 0 0 0 0,0 0-101 0 0,3 4 190 0 0,1-2-52 0 0,-3-3-14 0 0,0 0-48 0 0,-1 0-32 0 0,-1 1-34 0 0,0-1-5 0 0,0 0 25 0 0,5 5 20 0 0,-4-7-36 0 0,0 1 0 0 0,0-1 1 0 0,0 1-1 0 0,0-1 0 0 0,-1 1 0 0 0,1 0 0 0 0,0-1 0 0 0,-1 1 0 0 0,1-1 0 0 0,-1 1 1 0 0,0 2-15 0 0,0-2 158 0 0,0 1 23 0 0,0 2-119 0 0,2 11 182 0 0,-2-15-237 0 0,0-1 1 0 0,0 1-1 0 0,1-1 0 0 0,-1 1 1 0 0,0-1-1 0 0,0 0 1 0 0,1 1-1 0 0,-1-1 0 0 0,0 0 1 0 0,1 1-1 0 0,-1-1 0 0 0,0 0 1 0 0,1 1-1 0 0,-1-1 1 0 0,1 0-1 0 0,-1 0 0 0 0,0 1 1 0 0,1-1-1 0 0,-1 0 0 0 0,1 0 1 0 0,-1 0-1 0 0,1 0 1 0 0,-1 1-1 0 0,1-1 0 0 0,-1 0 1 0 0,0 0-1 0 0,1 0 0 0 0,-1 0 1 0 0,1 0-1 0 0,0 0-7 0 0,-1 0 3 0 0,0 0 0 0 0,0 0-1 0 0,0 0 1 0 0,0 0 0 0 0,0 0-1 0 0,0-1 1 0 0,0 1 0 0 0,0 0-1 0 0,0 0 1 0 0,0 0 0 0 0,1 0-1 0 0,-1 0 1 0 0,0 0 0 0 0,0 0-1 0 0,0 0 1 0 0,0 1 0 0 0,0-1 0 0 0,0 0-1 0 0,0 0 1 0 0,0 0 0 0 0,0 0-1 0 0,0 0 1 0 0,1 0 0 0 0,-1 0-1 0 0,0 0 1 0 0,0 0 0 0 0,0 0-1 0 0,0 0 1 0 0,0 0 0 0 0,0 0 0 0 0,0 0-1 0 0,0 0 1 0 0,0 0 0 0 0,0 0-1 0 0,0 0 1 0 0,0 1 0 0 0,0-1-1 0 0,0 0 1 0 0,0 0 0 0 0,0 0-1 0 0,0 0 1 0 0,0 0 0 0 0,0 0-1 0 0,0 0 1 0 0,0 0 0 0 0,0 0 0 0 0,0 0-1 0 0,0 1 1 0 0,0-1 0 0 0,0 0-1 0 0,0 0 1 0 0,0 0 0 0 0,0 0-1 0 0,0 0 1 0 0,0 0 0 0 0,0 0-1 0 0,0 0-2 0 0,0 3-20 0 0,0-1 36 0 0,0 1 113 0 0,0-2 164 0 0,0-1-2 0 0,0-1 39 0 0,0-3 368 0 0,0 1-269 0 0,0-1-135 0 0,0 1-86 0 0,0-1-119 0 0,0 1-103 0 0,0 0-120 0 0,0 2 16 0 0,0 0-37 0 0,-2-15 155 0 0,-4 8 2 0 0,0-1-7 0 0,4-21 62 0 0,2 17-52 0 0,0-45 70 0 0,0 18-81 0 0,0 9 6 0 0,0-1 0 0 0,3 16 0 0 0,13-12 0 0 0,-6 22 0 0 0,-4-4 0 0 0,4 5-10 0 0,-5-6-33 0 0,24-5 32 0 0,-28 16 11 0 0,-1 0 0 0 0,1-1 0 0 0,-1 1 0 0 0,1 0 0 0 0,-1 0 0 0 0,1-1 0 0 0,-1 1 0 0 0,1 0 0 0 0,-1 0 0 0 0,1 0 0 0 0,-1 0 0 0 0,1 0 0 0 0,-1 0 0 0 0,1 0 0 0 0,-1 0 0 0 0,1 0 0 0 0,-1 0 0 0 0,1 0 0 0 0,-1 0 0 0 0,1 0 0 0 0,-1 0 0 0 0,1 0 0 0 0,8 0 0 0 0,20-16 0 0 0,-2 3 0 0 0,-23 11 0 0 0,1 1 0 0 0,0 0 0 0 0,0 0 0 0 0,0 1-1 0 0,0 0 1 0 0,0 0 0 0 0,1 0 0 0 0,12 1-72 0 0,-5 0-55 0 0,0-1-89 0 0,-10 0 172 0 0,3 0-44 0 0,1 0-39 0 0,-1 1-43 0 0,-2 1-45 0 0,-2 1 9 0 0,1 1 36 0 0,-2-2 49 0 0,0-1-5 0 0,0 0-25 0 0,0 0-54 0 0,0-1-17 0 0,1 1-53 0 0,0-1-60 0 0,0 0-68 0 0,-2 0-11 0 0,1 0-58 0 0,0 0-52 0 0,-1 0-46 0 0,0 0-165 0 0,0 0-44 0 0,0 0-200 0 0,0 0-537 0 0</inkml:trace>
  <inkml:trace contextRef="#ctx0" brushRef="#br0" timeOffset="351.4">584 82 6536 0 0,'0'0'141'0'0,"0"0"23"0"0,0 0 13 0 0,0 0-52 0 0,0 0-4 0 0,0 0 47 0 0,0 0 146 0 0,0 0 270 0 0,2 0 22 0 0,9 0-40 0 0,-9 0-390 0 0,-1 3 43 0 0,2 9 84 0 0,7 2 25 0 0,-8-11-97 0 0,-1-1-83 0 0,0 1-50 0 0,-1 1-43 0 0,0 0-9 0 0,1-2 34 0 0,4 6 95 0 0,0 2 73 0 0,-2 4 63 0 0,-3 65 1570 0 0,2-68-1689 0 0,4 1 0 0 0,0 1-21 0 0,-4-2-15 0 0,-2-2-65 0 0,0-1 48 0 0,0 12 245 0 0,0-12-222 0 0,2-3 20 0 0,9 6-4 0 0,-8-9-2 0 0,-3 1 0 0 0,0 10-19 0 0,0 0-74 0 0,2-8-62 0 0,6 3-124 0 0,-5-5 50 0 0,-1-1-175 0 0,-2-2 166 0 0,0 0-10 0 0,0 0-22 0 0,0 0-42 0 0,0 0-16 0 0,0 0-43 0 0,0 0-48 0 0,0 0-54 0 0,0 0-58 0 0,0 0-55 0 0,0 0-48 0 0,0 0-43 0 0,0 0-146 0 0,0 0-42 0 0,0 0-179 0 0,0 0-478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05.5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49 4656 0 0,'0'0'133'0'0,"-3"-2"-5"0"0,-10-9-101 0 0,7 8-15 0 0,-2-1 78 0 0,6-5 91 0 0,2 9-176 0 0,0 0 0 0 0,0 0 0 0 0,1 0 0 0 0,-1 0 0 0 0,0 0 1 0 0,0 0-1 0 0,0 0 0 0 0,0 0 0 0 0,0 0 0 0 0,0 0 0 0 0,0 0 1 0 0,0-1-1 0 0,0 1 0 0 0,0 0 0 0 0,0 0 0 0 0,0 0 0 0 0,0 0 1 0 0,0 0-1 0 0,-1 0 0 0 0,1 0 0 0 0,0 0 0 0 0,0 0 0 0 0,0 0 1 0 0,0-1-1 0 0,0 1 0 0 0,0 0 0 0 0,0 0 0 0 0,0 0 0 0 0,0 0 1 0 0,0 0-1 0 0,0 0 0 0 0,0 0 0 0 0,0 0 0 0 0,0 0 0 0 0,0 0 1 0 0,0 0-1 0 0,-1 0 0 0 0,1 0 0 0 0,0 0 0 0 0,0 0 0 0 0,0 0 1 0 0,0 0-1 0 0,0 0 0 0 0,0 0 0 0 0,0 0 0 0 0,0 0 0 0 0,0 0 1 0 0,0 0-1 0 0,-1 0 0 0 0,1 0 0 0 0,0 0 0 0 0,0 0 0 0 0,0 0 1 0 0,0 0-1 0 0,0 0 0 0 0,0 0 0 0 0,0 0-5 0 0,-9-2 219 0 0,7 1-165 0 0,0 0-1 0 0,0 0 1 0 0,0 0 0 0 0,0 0-1 0 0,0 0 1 0 0,0-1-1 0 0,1 1 1 0 0,-2-1-54 0 0,2 0 260 0 0,-1 1-59 0 0,0 0-49 0 0,1 1-43 0 0,-1 0-21 0 0,0 0-35 0 0,-3 1 34 0 0,3-1-26 0 0,1 0 47 0 0,-5 0 349 0 0,0 0-93 0 0,1 0-78 0 0,1 0-65 0 0,-2 0-3 0 0,-7 0 223 0 0,6 0-198 0 0,1 0 69 0 0,2 0-109 0 0,1 0 37 0 0,0 0-140 0 0,0 3-1 0 0,0 0-57 0 0,-2 2 4 0 0,-2 2 82 0 0,-4 7-48 0 0,-21 65 0 0 0,32-77-80 0 0,-1 0 0 0 0,0 0 0 0 0,0 1 0 0 0,1-1 0 0 0,0 0 0 0 0,-1 1 0 0 0,1-1 0 0 0,0 1 0 0 0,0-1 0 0 0,0 2 0 0 0,-1 13 0 0 0,-4-1 0 0 0,3-13 0 0 0,1 0 0 0 0,0 1 0 0 0,0-1 0 0 0,0 0 0 0 0,0 1 0 0 0,1-1 0 0 0,-1 1 0 0 0,1 1 0 0 0,0 42 0 0 0,0-43 0 0 0,-1 1 0 0 0,1-1 1 0 0,-1 0-1 0 0,0 1 0 0 0,0-1 1 0 0,0 0-1 0 0,-1 0 0 0 0,0 1 0 0 0,1-3-1 0 0,0 0 1 0 0,0 0-1 0 0,1 1 0 0 0,-1-1 0 0 0,0 0 0 0 0,1 0 0 0 0,-1 1 1 0 0,1-1-1 0 0,0 0 0 0 0,0 1 0 0 0,0-1 0 0 0,0 0 0 0 0,0 0 1 0 0,1 1-1 0 0,-1-1 0 0 0,1 2 1 0 0,5 11-20 0 0,-5-11 16 0 0,0-1 0 0 0,0 0-1 0 0,0 0 1 0 0,0 1 0 0 0,0-1 0 0 0,-1 1 0 0 0,1-1 0 0 0,-1 2 4 0 0,-1 11-2 0 0,1-13 3 0 0,0-1 1 0 0,0 1-1 0 0,-1 0 0 0 0,2 0 1 0 0,-1 0-1 0 0,0 0 1 0 0,1 0-1 0 0,-1 0 0 0 0,1 0 1 0 0,1 2-2 0 0,24 42 60 0 0,-25-41-60 0 0,1-2 0 0 0,13 5 0 0 0,14 4 15 0 0,-20-12 28 0 0,-2-2 0 0 0,-2-2 46 0 0,-3 2-77 0 0,-1 0-1 0 0,0 0 0 0 0,1-1 1 0 0,-1 1-1 0 0,1 0 1 0 0,-1 0-1 0 0,1 1 0 0 0,0-1 1 0 0,-1 0-1 0 0,1 0 0 0 0,0 1 1 0 0,-1-1-1 0 0,1 1 1 0 0,0 0-1 0 0,1-1-11 0 0,2-1 129 0 0,-1-3-71 0 0,0 2-9 0 0,0-1 0 0 0,-1 1-1 0 0,1-1 1 0 0,-1 0 0 0 0,1-2-49 0 0,1-8 153 0 0,-1 12-94 0 0,3-3 42 0 0,-2-19 66 0 0,8-2 81 0 0,-4 10-117 0 0,-4 5-90 0 0,-4-6 4 0 0,-1 14-34 0 0,0-1 0 0 0,0 1-1 0 0,0 0 1 0 0,1-1 0 0 0,-1 1 0 0 0,1 0 0 0 0,0 0 0 0 0,0-1-11 0 0,3-7 26 0 0,-2 9-16 0 0,-1-1 0 0 0,0 0 0 0 0,0 0 1 0 0,0-1-1 0 0,0 1 0 0 0,0 0 0 0 0,-1 0 0 0 0,1 0 0 0 0,-1-1 1 0 0,0-1-11 0 0,0-38 118 0 0,0 3-55 0 0,0-5-46 0 0,0-11-39 0 0,0 53-57 0 0,0 3-6 0 0,0 3 27 0 0,0-1 52 0 0,0 0 0 0 0,1 0 0 0 0,-1 0 0 0 0,1 1 0 0 0,0-1 0 0 0,-1 0 0 0 0,1 0 0 0 0,0 0 0 0 0,0 0 0 0 0,1 1 6 0 0,8 20-46 0 0,16 43-2 0 0,3-1 0 0 0,10 14 48 0 0,38 84-48 0 0,-63-129 52 0 0,14 37 37 0 0,-22-53-1 0 0,-1 0 0 0 0,3 17-40 0 0,-3 13 115 0 0,-3-35-85 0 0,3 12 87 0 0,-2 0 1 0 0,0 20-118 0 0,-3 99 481 0 0,0-133-417 0 0,-1-1 0 0 0,0 0 0 0 0,-3 8-64 0 0,-16 56 418 0 0,9-41-237 0 0,3-2-53 0 0,7-20-69 0 0,-5 12 81 0 0,-15 9 60 0 0,10-3-4 0 0,-13-8-18 0 0,21-18-150 0 0,0 1 1 0 0,1 0-1 0 0,-1 0 0 0 0,1 0 0 0 0,-1 0 1 0 0,1 2-29 0 0,0-2 28 0 0,0 0 0 0 0,-1 0 0 0 0,1 0 0 0 0,-1 0 0 0 0,0 0 0 0 0,0 0-28 0 0,-24 17 162 0 0,12 0-50 0 0,-4 3 46 0 0,15-19-123 0 0,2-3-20 0 0,0 0 0 0 0,0 0 0 0 0,0 1 0 0 0,-1-1 0 0 0,1 0 0 0 0,0-1 0 0 0,-1 1 0 0 0,1 0 0 0 0,-1-1 0 0 0,0 0 0 0 0,1 1 0 0 0,-1-1 0 0 0,0 0 0 0 0,0 0 0 0 0,0-1 0 0 0,0 1 0 0 0,0 0 1 0 0,0-1-1 0 0,0 0 0 0 0,0 0 0 0 0,0 0 0 0 0,0 0 0 0 0,0 0-15 0 0,-10 0 9 0 0,-32 0 103 0 0,44 0-107 0 0,-1 0-1 0 0,1 0 0 0 0,0-1 1 0 0,-1 1-1 0 0,1 0 0 0 0,0 0 1 0 0,0-1-1 0 0,-1 1 0 0 0,1-1 1 0 0,0 1-1 0 0,0-1 0 0 0,0 1 1 0 0,0-1-1 0 0,0 0 0 0 0,-1 1 1 0 0,1-1-1 0 0,0 0 0 0 0,1 0 1 0 0,-1 0-1 0 0,0 0 0 0 0,0 0-4 0 0,-6-12 2 0 0,1-1-48 0 0,2 2-41 0 0,-2 2-54 0 0,-7-8-254 0 0,11 2-19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06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65 6072 0 0,'0'0'133'0'0,"0"0"23"0"0,0 0 12 0 0,-3-3-23 0 0,-10-8-115 0 0,-2 9-48 0 0,7 2 35 0 0,2-3 56 0 0,4-2 81 0 0,-1 0 60 0 0,-10-1 260 0 0,0-4 20 0 0,11 9-314 0 0,1 0-35 0 0,-2-1 54 0 0,0 1-83 0 0,-1 1-85 0 0,1 0-20 0 0,0 0 67 0 0,-10-11 154 0 0,11 9-107 0 0,0 1-34 0 0,-2 0 13 0 0,-3 2-24 0 0,6 0-50 0 0,-6-2 118 0 0,-3 1 3 0 0,0 2-27 0 0,9-2-119 0 0,1 0 1 0 0,0 0-1 0 0,-1 1 1 0 0,1-1-1 0 0,-1 0 1 0 0,1 1-1 0 0,0-1 1 0 0,-1 0-1 0 0,1 0 1 0 0,0 1 0 0 0,-1-1-1 0 0,1 1 1 0 0,0-1-1 0 0,0 0 1 0 0,-1 1-1 0 0,1-1 1 0 0,0 1-1 0 0,0-1 1 0 0,0 0-1 0 0,-1 1 1 0 0,1-1-1 0 0,0 1 1 0 0,0-1-1 0 0,0 1 1 0 0,0-1-1 0 0,0 1 1 0 0,0-1-1 0 0,0 0 1 0 0,0 1-1 0 0,0 0-5 0 0,-2 4 67 0 0,-12 5-40 0 0,8-7-5 0 0,5-2-20 0 0,1-1-1 0 0,-1 0 1 0 0,1 0-1 0 0,-1 0 1 0 0,1 0-1 0 0,-1 1 1 0 0,1-1-1 0 0,-1 0 1 0 0,1 1-1 0 0,-1-1 1 0 0,1 0-1 0 0,0 1 1 0 0,-1-1-1 0 0,1 0 1 0 0,0 1-1 0 0,-1-1 1 0 0,1 0 0 0 0,0 1-1 0 0,-1-1 1 0 0,1 1-1 0 0,0-1 1 0 0,0 1-1 0 0,0-1 1 0 0,-1 1-1 0 0,1-1 1 0 0,0 1-1 0 0,0-1 1 0 0,0 1-1 0 0,0-1 1 0 0,0 1-1 0 0,0-1 1 0 0,0 1-1 0 0,0-1 1 0 0,0 1-1 0 0,0-1 1 0 0,0 1-1 0 0,0-1 1 0 0,1 1-2 0 0,-1 1 0 0 0,-1-1 0 0 0,1 1 0 0 0,0-1 0 0 0,0 1 0 0 0,-1 0 0 0 0,1-1 0 0 0,-1 1 0 0 0,1 0 0 0 0,-1-1 0 0 0,0 1 0 0 0,0-1 0 0 0,0 0 0 0 0,1 1 0 0 0,-2-1 0 0 0,-2 7 0 0 0,-12 24 0 0 0,15-30 0 0 0,0 0 0 0 0,1 0 0 0 0,-1 0 0 0 0,1 0 0 0 0,0 0 0 0 0,-1 0 0 0 0,1 0 0 0 0,0 0 0 0 0,0 0 0 0 0,1 0 0 0 0,-1 0 0 0 0,0 8 0 0 0,0-4 0 0 0,-1 0 0 0 0,0 0 0 0 0,-1-1 0 0 0,1 1 0 0 0,-2 3 0 0 0,1-4 0 0 0,1 0 0 0 0,-1 1 0 0 0,1-1 0 0 0,0 1 0 0 0,0 3 0 0 0,1 10 0 0 0,0-13 0 0 0,-1 0 0 0 0,2 1 0 0 0,-1-1 0 0 0,1 0 0 0 0,0 0 0 0 0,0 1 0 0 0,5 5 0 0 0,-5-10 0 0 0,0-1 0 0 0,0 1 0 0 0,0-1 0 0 0,-1 1 0 0 0,1-1 0 0 0,-1 1 0 0 0,1 0 0 0 0,-1-1 0 0 0,1 1 0 0 0,-1 0 0 0 0,0-1 0 0 0,0 1 0 0 0,0 0 0 0 0,0 0 0 0 0,0 4 0 0 0,0-3 0 0 0,-1 0 0 0 0,1 0 0 0 0,0 0 0 0 0,1 0 0 0 0,-1 0 0 0 0,0 0 0 0 0,1-1 0 0 0,-1 1 0 0 0,1 0 0 0 0,0 0 0 0 0,0 0 0 0 0,0 0 0 0 0,1-1 0 0 0,-1 1 0 0 0,0-1 0 0 0,1 1 0 0 0,0-1 0 0 0,1 2 0 0 0,1 2 1 0 0,1-1-1 0 0,-1 1 1 0 0,-1 0 0 0 0,1 0 0 0 0,-1 0 0 0 0,0 1-1 0 0,0-2 8 0 0,-1 0 8 0 0,-2-4-14 0 0,1 0 1 0 0,-1-1 0 0 0,0 1-1 0 0,1 0 1 0 0,-1-1-1 0 0,0 1 1 0 0,1-1 0 0 0,-1 1-1 0 0,0-1 1 0 0,1 1-1 0 0,-1 0 1 0 0,1-1 0 0 0,-1 0-1 0 0,1 1 1 0 0,0-1 0 0 0,-1 1-1 0 0,1-1 1 0 0,-1 0-1 0 0,1 1 1 0 0,0-1 0 0 0,-1 0-1 0 0,1 0-2 0 0,4 3 4 0 0,24 13 64 0 0,-24-10-25 0 0,-5-5-41 0 0,0-1 1 0 0,0 1-1 0 0,0-1 1 0 0,1 0 0 0 0,-1 1-1 0 0,0-1 1 0 0,1 1 0 0 0,-1-1-1 0 0,0 0 1 0 0,1 1 0 0 0,-1-1-1 0 0,1 0 1 0 0,-1 0 0 0 0,0 1-1 0 0,1-1 1 0 0,-1 0-1 0 0,1 0 1 0 0,-1 1 0 0 0,1-1-1 0 0,-1 0 1 0 0,1 0 0 0 0,-1 0-1 0 0,1 0 1 0 0,-1 0 0 0 0,1 0-1 0 0,-1 0 1 0 0,1 0-1 0 0,-1 0 1 0 0,1 0 0 0 0,-1 0-1 0 0,1 0 1 0 0,0 0-3 0 0,24 0 67 0 0,13 0 117 0 0,-37 0-179 0 0,1 0 0 0 0,0-1 0 0 0,-1 1 0 0 0,1 0 0 0 0,0-1 0 0 0,-1 1-1 0 0,1-1 1 0 0,-1 1 0 0 0,1-1 0 0 0,-1 0 0 0 0,1 0 0 0 0,-1 1 0 0 0,1-1 0 0 0,-1 0-5 0 0,7-4 11 0 0,-1 1-54 0 0,-1 2-87 0 0,-1-1-92 0 0,1 1-97 0 0,-1 0-100 0 0,1 0-104 0 0,0-1-110 0 0,1 0-113 0 0,-1-2-578 0 0,3-4-749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08.9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32 6992 0 0,'0'0'157'0'0,"0"-3"23"0"0,0 3-154 0 0,1-7 55 0 0,-2 3 3 0 0,-2 0 82 0 0,-10-7-132 0 0,4 9-24 0 0,2 2 25 0 0,-1 0 71 0 0,0 0 56 0 0,-17 0 528 0 0,15 0-433 0 0,4 0-148 0 0,0 0-45 0 0,-5 1 140 0 0,0 5 33 0 0,-3 1 7 0 0,0-6-42 0 0,10 0-171 0 0,0-1 0 0 0,0 0 0 0 0,0 1 0 0 0,0 0 0 0 0,1 0 0 0 0,-1 0 0 0 0,0 1 0 0 0,0-1 0 0 0,1 1 0 0 0,-3 1-31 0 0,-6 1 87 0 0,-4-3-6 0 0,-1 0-5 0 0,4 5 11 0 0,11-5-72 0 0,1 0 0 0 0,0 0-1 0 0,-1-1 1 0 0,1 1 0 0 0,-1 0-1 0 0,1-1 1 0 0,-1 1-1 0 0,1-1 1 0 0,-1 0 0 0 0,0 1-1 0 0,1-1 1 0 0,-1 0 0 0 0,1 0-15 0 0,-6 0 61 0 0,6-1-43 0 0,-1 1-1 0 0,0 0 1 0 0,1 0 0 0 0,-1 0 0 0 0,0 0 0 0 0,1 0-1 0 0,-1 1 1 0 0,0-1 0 0 0,1 0 0 0 0,-1 1 0 0 0,1-1-1 0 0,-2 2-17 0 0,-2 4 54 0 0,5-5-53 0 0,0-1 1 0 0,-1 1-1 0 0,1-1 0 0 0,0 0 0 0 0,0 1 1 0 0,0-1-1 0 0,-1 0 0 0 0,1 1 1 0 0,0-1-1 0 0,-1 0 0 0 0,1 0 0 0 0,0 1 1 0 0,-1-1-1 0 0,1 0 0 0 0,0 0 0 0 0,-1 1 1 0 0,1-1-1 0 0,0 0 0 0 0,-1 0 1 0 0,1 0-1 0 0,-1 0 0 0 0,1 1 0 0 0,0-1 1 0 0,-1 0-1 0 0,1 0 0 0 0,-1 0 1 0 0,1 0-1 0 0,-1 0 0 0 0,1 0 0 0 0,0 0 1 0 0,-1 0-2 0 0,-4 2 64 0 0,-8 9-38 0 0,-1-6 17 0 0,14-4-42 0 0,0 0 0 0 0,-1-1-1 0 0,1 1 1 0 0,0 0 0 0 0,-1 0 0 0 0,1 0-1 0 0,0-1 1 0 0,0 1 0 0 0,0 0 0 0 0,0 0-1 0 0,0 0 1 0 0,0 0 0 0 0,0 0 0 0 0,0 0-1 0 0,0 31 0 0 0,0-16 0 0 0,0 31 0 0 0,2-29 13 0 0,0-12-6 0 0,1 1 13 0 0,-1-1 0 0 0,0 1 0 0 0,-1 0 0 0 0,1 0 0 0 0,-1 0 0 0 0,-1 0 0 0 0,1 0-20 0 0,-1 6 74 0 0,0-10-4 0 0,0-1-17 0 0,0 9-26 0 0,0-9 47 0 0,0-2-3 0 0,0 3 0 0 0,0 7 1 0 0,-1-9-71 0 0,1-1 0 0 0,0 0 0 0 0,0 0 1 0 0,0 0-1 0 0,0 0 0 0 0,0 0 0 0 0,0 0 1 0 0,0 0-1 0 0,0 0 0 0 0,0 0 1 0 0,0 0-1 0 0,0 1 0 0 0,0-1 0 0 0,0 0 1 0 0,0 0-1 0 0,0 0 0 0 0,0 0 0 0 0,0 0 1 0 0,0 0-1 0 0,0 0 0 0 0,0 0 0 0 0,1 0 1 0 0,-1 0-1 0 0,0 0 0 0 0,0 1 0 0 0,0-1 1 0 0,0 0-1 0 0,0 0 0 0 0,0 0 1 0 0,0 0-1 0 0,0 0 0 0 0,0 0 0 0 0,0 0 1 0 0,0 0-1 0 0,0 0 0 0 0,0 0 0 0 0,0 0 1 0 0,1 0-1 0 0,-1 0 0 0 0,0 0 0 0 0,0 0 1 0 0,0 0-1 0 0,0 0 0 0 0,0 0 0 0 0,0 0 1 0 0,0 0-1 0 0,0 0 0 0 0,0 0 1 0 0,0 0-1 0 0,1 0 0 0 0,-1 0 0 0 0,0 0 1 0 0,0 0-1 0 0,0 0 0 0 0,0 0 0 0 0,0 0 1 0 0,0 0-2 0 0,1 0 4 0 0,0 0 0 0 0,-1 0 0 0 0,1 0 0 0 0,0 0 0 0 0,-1 0 0 0 0,1 0 0 0 0,0 0 0 0 0,-1 1 0 0 0,1-1 0 0 0,0 0 0 0 0,-1 0 0 0 0,1 1 0 0 0,-1-1 0 0 0,1 0 0 0 0,0 1-4 0 0,-1-1 1 0 0,0 1 1 0 0,1-1-1 0 0,-1 1 1 0 0,0 0 0 0 0,1-1-1 0 0,-1 1 1 0 0,0 0-1 0 0,0-1 1 0 0,0 1 0 0 0,0 0-1 0 0,0-1 1 0 0,0 1-1 0 0,0 0 1 0 0,0 0 0 0 0,0-1-2 0 0,0 3 60 0 0,34-3 170 0 0,-20 0-202 0 0,-13 0-24 0 0,1 0 0 0 0,0 0 0 0 0,0 1 0 0 0,0-1 0 0 0,-1 0 0 0 0,1 1 0 0 0,0 0 0 0 0,-1-1 0 0 0,1 1 0 0 0,0 0 0 0 0,-1 0 0 0 0,1 0 0 0 0,-1 0-4 0 0,1 0 0 0 0,-1 0 0 0 0,1 0 0 0 0,-1-1 1 0 0,1 1-1 0 0,0 0 0 0 0,-1-1 0 0 0,1 1 0 0 0,0-1 0 0 0,0 1 0 0 0,-1-1 0 0 0,1 0 1 0 0,0 1-1 0 0,0-1 0 0 0,10-1 0 0 0,-9 1 0 0 0,0-1 0 0 0,0 1 0 0 0,1 0 0 0 0,-1 0 0 0 0,0 1 0 0 0,0-1 0 0 0,0 1 0 0 0,1-1 0 0 0,-1 1 0 0 0,0 0 0 0 0,5 4 0 0 0,-6-4 0 0 0,-1 0 0 0 0,1 0 0 0 0,-1 0 0 0 0,0 0 0 0 0,1-1 0 0 0,0 1 0 0 0,-1-1 0 0 0,1 1 0 0 0,-1-1 0 0 0,1 1 0 0 0,0-1 0 0 0,-1 0 0 0 0,1 0 0 0 0,0 0 0 0 0,0 0 0 0 0,-1 1 0 0 0,1-1 0 0 0,0 0 0 0 0,0 1 0 0 0,0-1 0 0 0,-1 1 0 0 0,1-1 0 0 0,0 1 0 0 0,-1 0 0 0 0,1-1 0 0 0,-1 1 0 0 0,1 0 0 0 0,-1 0 0 0 0,1 0 0 0 0,-1 1 0 0 0,1-1 0 0 0,-1 0 0 0 0,0 0 0 0 0,1 2 0 0 0,16 12 0 0 0,4-5 0 0 0,-17-8 0 0 0,-1 0 0 0 0,1 0 0 0 0,-1 0 0 0 0,0 0 0 0 0,0 0 0 0 0,0 1 0 0 0,0 0 0 0 0,0 1 0 0 0,4 2 0 0 0,-6-4 0 0 0,0 0 0 0 0,1 0 0 0 0,-1 1 0 0 0,0-1 0 0 0,0 0 0 0 0,-1 1 0 0 0,1-1 0 0 0,0 1 0 0 0,-1 0 0 0 0,1 1 0 0 0,1 9 0 0 0,-2-11 1 0 0,-1 0 0 0 0,1 1 1 0 0,-1-1-1 0 0,1 0 0 0 0,0 0 0 0 0,0 1 1 0 0,0-1-1 0 0,0 0 0 0 0,0 0 0 0 0,0 0 0 0 0,1 0 1 0 0,-1 0-1 0 0,1-1 0 0 0,0 1-1 0 0,7 12 101 0 0,-7-11-89 0 0,-1 0 0 0 0,0 0 0 0 0,0 0 0 0 0,0 0 0 0 0,-1 1 0 0 0,1 1-12 0 0,0 23 105 0 0,-2-8 54 0 0,1-6 28 0 0,-1-1 77 0 0,-1 10 0 0 0,1-21-235 0 0,1 0 1 0 0,-1 0-1 0 0,0 0 0 0 0,0 0 1 0 0,0 0-1 0 0,0 0 0 0 0,-1 0 1 0 0,1-1-1 0 0,0 1 0 0 0,-1 0 1 0 0,1-1-30 0 0,-2 2 41 0 0,1 0 0 0 0,0-1 1 0 0,0 1-1 0 0,1 0 1 0 0,-1 0-1 0 0,0 1-41 0 0,1-2 21 0 0,1 0-1 0 0,-1 0 1 0 0,0 0-1 0 0,0 0 1 0 0,-1 0 0 0 0,1-1-1 0 0,0 1 1 0 0,0-1-1 0 0,-1 1 1 0 0,1-1-1 0 0,-1 1 1 0 0,1-1 0 0 0,-2 1-21 0 0,-7 3 100 0 0,7-4-82 0 0,1 0 0 0 0,0 0 0 0 0,0 0 0 0 0,-1 0 0 0 0,1 1 0 0 0,0-1 0 0 0,0 1 0 0 0,0-1 0 0 0,1 1-18 0 0,-15 11 106 0 0,3-7-2 0 0,8 0-38 0 0,5-5-62 0 0,0-1-1 0 0,-1 1 1 0 0,1-1 0 0 0,0 0-1 0 0,0 1 1 0 0,-1-1 0 0 0,1 1-1 0 0,0-1 1 0 0,-1 0-1 0 0,1 1 1 0 0,0-1 0 0 0,-1 0-1 0 0,1 1 1 0 0,-1-1 0 0 0,1 0-1 0 0,-1 0 1 0 0,1 0-1 0 0,-1 1 1 0 0,1-1 0 0 0,0 0-1 0 0,-1 0 1 0 0,1 0 0 0 0,-1 0-1 0 0,1 0 1 0 0,-1 0-1 0 0,1 0 1 0 0,-1 0 0 0 0,1 0-1 0 0,-1 0 1 0 0,1 0 0 0 0,-1 0-1 0 0,0 0-3 0 0,-1 0 12 0 0,-1 1 0 0 0,0-1-1 0 0,1 1 1 0 0,-1 0 0 0 0,1 0 0 0 0,0 0-1 0 0,-1 0 1 0 0,0 1-12 0 0,-17 7 84 0 0,19-9-82 0 0,0 0 0 0 0,0 0 0 0 0,1 0-1 0 0,-1 0 1 0 0,0 1 0 0 0,1-1-1 0 0,-1 0 1 0 0,0 0 0 0 0,0-1-1 0 0,1 1 1 0 0,-1 0 0 0 0,0 0 0 0 0,0 0-1 0 0,1 0 1 0 0,-1-1 0 0 0,0 1-1 0 0,1 0 1 0 0,-1-1 0 0 0,0 1-1 0 0,1 0 1 0 0,-1-1 0 0 0,1 1 0 0 0,-1-1-2 0 0,-4-6 9 0 0,5 7-7 0 0,0 0-1 0 0,0-1 1 0 0,-1 1 0 0 0,1-1-1 0 0,0 1 1 0 0,-1-1-1 0 0,1 1 1 0 0,0 0-1 0 0,-1-1 1 0 0,1 1 0 0 0,0 0-1 0 0,-1-1 1 0 0,1 1-1 0 0,-1 0 1 0 0,1 0-1 0 0,0-1 1 0 0,-1 1 0 0 0,1 0-1 0 0,-1 0 1 0 0,1 0-1 0 0,-1 0 1 0 0,1-1-1 0 0,-1 1 1 0 0,1 0 0 0 0,-1 0-1 0 0,1 0 1 0 0,-1 0-1 0 0,1 0 1 0 0,-1 0-1 0 0,1 0 1 0 0,-1 1 0 0 0,0-1-2 0 0,-14-3 12 0 0,8-2 63 0 0,3 0-90 0 0,1 0-90 0 0,1 3 10 0 0,1-1-36 0 0,-2-2-174 0 0,2 3 105 0 0,0 0-35 0 0,0 0-37 0 0,0-1-39 0 0,0 1-43 0 0,0 0-45 0 0,0 0-32 0 0,0 1-46 0 0,0-1-50 0 0,1 0-50 0 0,-2-4-1292 0 0,1-3-1063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09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97 5696 0 0,'0'0'132'0'0,"0"0"17"0"0,0 0 10 0 0,0 0-50 0 0,0 0 4 0 0,0 0 54 0 0,0 0 152 0 0,0 0 281 0 0,0 0 28 0 0,0 0-38 0 0,0 0-404 0 0,0-3 47 0 0,1-3-12 0 0,3-4 265 0 0,-1 6-314 0 0,-1 1-66 0 0,1 0-104 0 0,0 0 222 0 0,2 3-58 0 0,-1-1-55 0 0,-2 0-32 0 0,1-3-13 0 0,-1 0-8 0 0,0 1 8 0 0,9-2 145 0 0,-7-2-66 0 0,-4 7-136 0 0,0 0 1 0 0,1-1-1 0 0,-1 1 1 0 0,0-1-1 0 0,0 1 0 0 0,1-1 1 0 0,-1 1-1 0 0,0 0 1 0 0,1-1-1 0 0,-1 1 1 0 0,1 0-1 0 0,-1-1 0 0 0,0 1 1 0 0,1 0-1 0 0,-1 0 1 0 0,1-1-1 0 0,-1 1 1 0 0,1 0-1 0 0,-1 0 0 0 0,1 0 1 0 0,-1 0-1 0 0,1 0 1 0 0,-1-1-1 0 0,1 1 1 0 0,-1 0-1 0 0,1 0 0 0 0,-1 0 1 0 0,1 0-1 0 0,-1 0 1 0 0,1 1-1 0 0,-1-1 1 0 0,1 0-10 0 0,14-3 190 0 0,-7-2-111 0 0,-2 0-34 0 0,-6 4-42 0 0,0 1 0 0 0,0 0-1 0 0,1 0 1 0 0,-1 0 0 0 0,0-1-1 0 0,0 1 1 0 0,1 0 0 0 0,-1 0-1 0 0,0 0 1 0 0,1 0 0 0 0,-1-1-1 0 0,0 1 1 0 0,0 0 0 0 0,1 0-1 0 0,-1 0 1 0 0,0 0 0 0 0,1 0-1 0 0,-1 0 1 0 0,0 0 0 0 0,1 0-1 0 0,-1 0 1 0 0,0 0 0 0 0,1 0-1 0 0,-1 0 1 0 0,0 0 0 0 0,1 0-3 0 0,1 0 9 0 0,1 0 0 0 0,-1 0 0 0 0,1 0 0 0 0,-1-1 0 0 0,1 1 0 0 0,-1-1 1 0 0,2 0-10 0 0,4-6 54 0 0,-8 7-51 0 0,0-1 0 0 0,0 1 0 0 0,1-1 0 0 0,-1 1 0 0 0,0 0 1 0 0,1-1-1 0 0,-1 1 0 0 0,0 0 0 0 0,1-1 0 0 0,-1 1 0 0 0,1 0 0 0 0,-1-1 0 0 0,1 1 0 0 0,-1 0 0 0 0,1 0 0 0 0,-1 0 1 0 0,1-1-1 0 0,-1 1 0 0 0,1 0 0 0 0,-1 0 0 0 0,1 0 0 0 0,-1 0 0 0 0,1 0 0 0 0,-1 0 0 0 0,1 0 0 0 0,-1 0 0 0 0,1 0 1 0 0,-1 0-1 0 0,1 0-3 0 0,9 0 56 0 0,-7-1-41 0 0,0 1 1 0 0,-1 0-1 0 0,1 0 1 0 0,0 0-1 0 0,0 0 1 0 0,0 0-1 0 0,0 1 1 0 0,-1-1-1 0 0,1 1 1 0 0,0 0-1 0 0,0 0-15 0 0,2 5 17 0 0,-5-5-15 0 0,0-1 0 0 0,1 1 0 0 0,-1-1 0 0 0,0 1 0 0 0,0-1 0 0 0,1 0 0 0 0,-1 1 0 0 0,0-1 0 0 0,1 1 0 0 0,-1-1 0 0 0,1 0 0 0 0,-1 1 0 0 0,0-1 0 0 0,1 0 0 0 0,-1 0 0 0 0,1 1-1 0 0,-1-1 1 0 0,1 0 0 0 0,-1 0 0 0 0,1 0 0 0 0,-1 0 0 0 0,1 0 0 0 0,-1 1 0 0 0,1-1 0 0 0,-1 0 0 0 0,1 0 0 0 0,-1 0 0 0 0,1 0 0 0 0,-1 0 0 0 0,0-1 0 0 0,1 1 0 0 0,0 0-2 0 0,1 0 4 0 0,-1 0 0 0 0,1 0 0 0 0,0 1 0 0 0,-1-1-1 0 0,1 0 1 0 0,-1 1 0 0 0,1 0 0 0 0,0-1 0 0 0,-1 1 0 0 0,1 0-1 0 0,-1-1 1 0 0,0 1 0 0 0,1 0 0 0 0,-1 0-4 0 0,7 4 26 0 0,-2-4-17 0 0,-2 1-6 0 0,5 14 9 0 0,17 31 170 0 0,-25-45-175 0 0,0-1 0 0 0,-1 1 0 0 0,1 0 0 0 0,-1-1 1 0 0,1 1-1 0 0,-1 0 0 0 0,0 0 0 0 0,1 0 0 0 0,-1-1 1 0 0,0 1-1 0 0,0 0 0 0 0,-1 0 0 0 0,1 0 0 0 0,0 0-7 0 0,-9 23 32 0 0,4-11-36 0 0,3 3 1 0 0,2-1 10 0 0,-4-2 27 0 0,0-3 33 0 0,0-1 11 0 0,1-2 5 0 0,2-1 15 0 0,0 2 35 0 0,0 5 75 0 0,-3-2-61 0 0,-1-2-51 0 0,-2 1-39 0 0,4-5-49 0 0,-1-1 1 0 0,1 1 0 0 0,0 0 0 0 0,-1 5-9 0 0,-7 8 0 0 0,8-15 0 0 0,1 1 0 0 0,-1-1 0 0 0,1 0 0 0 0,0 1 0 0 0,-1 2 0 0 0,-3 14-6 0 0,4-14-11 0 0,0 1 0 0 0,0-1 0 0 0,0 0 0 0 0,-3 3 17 0 0,-3 5-37 0 0,4-6 10 0 0,-1 0 0 0 0,1 0 0 0 0,1 0 0 0 0,-2 3 27 0 0,1 6-12 0 0,4-13 13 0 0,-1 0 0 0 0,0 0 1 0 0,-1 0-1 0 0,1-1 0 0 0,-1 1 0 0 0,0-1 0 0 0,0 1 0 0 0,-1 0-1 0 0,-14 19 47 0 0,11-16-42 0 0,0 0-1 0 0,1 0 1 0 0,-2 6-5 0 0,-2 8 46 0 0,5-11-37 0 0,2-8-7 0 0,1 0 0 0 0,-1 0 0 0 0,1 1-1 0 0,0-1 1 0 0,1 0 0 0 0,-1 1 0 0 0,0-1 0 0 0,1 2-2 0 0,-3 0 64 0 0,-7 8-8 0 0,7-6-48 0 0,3-7-6 0 0,0 1 1 0 0,-1-1-1 0 0,1 1 1 0 0,0-1 0 0 0,0 1-1 0 0,0-1 1 0 0,0 0-1 0 0,-1 1 1 0 0,1-1 0 0 0,0 1-1 0 0,0-1 1 0 0,-1 0-1 0 0,1 1 1 0 0,0-1 0 0 0,-1 0-1 0 0,1 1 1 0 0,0-1-1 0 0,-1 0 1 0 0,1 1 0 0 0,-1-1-1 0 0,1 0 1 0 0,0 0-1 0 0,-1 0 1 0 0,1 1 0 0 0,-1-1-1 0 0,1 0 1 0 0,-1 0-1 0 0,1 0 1 0 0,-1 0 0 0 0,1 0-1 0 0,-1 0 1 0 0,1 0-1 0 0,-1 0 1 0 0,1 0 0 0 0,0 0-1 0 0,-1 0-2 0 0,1 0 1 0 0,0 0 0 0 0,0 0 0 0 0,0 0 0 0 0,0 0 0 0 0,0 0 0 0 0,-1 0 0 0 0,1 0 0 0 0,0 0 1 0 0,0 0-1 0 0,0 0 0 0 0,0 0 0 0 0,0 0 0 0 0,0 0 0 0 0,0 0 0 0 0,0 0 0 0 0,0 0 0 0 0,0 0 0 0 0,-1 0 0 0 0,1 0 0 0 0,0 0 0 0 0,0 0 0 0 0,0 0 0 0 0,0 0 0 0 0,0 0 0 0 0,0 0 0 0 0,0 0 0 0 0,0 0 0 0 0,0 0 0 0 0,0 0 0 0 0,0 0 0 0 0,0 1 0 0 0,-1-1 0 0 0,1 0 0 0 0,0 0 0 0 0,0 0 0 0 0,0 0 0 0 0,0 0 0 0 0,0 0 0 0 0,0 0 0 0 0,0 0 0 0 0,0 0 0 0 0,0 0 0 0 0,0 0 1 0 0,0 1-1 0 0,0-1 0 0 0,0 0 0 0 0,0 0 0 0 0,0 0 0 0 0,0 0 0 0 0,0 0 0 0 0,0 0 0 0 0,0 0 0 0 0,0 0 0 0 0,0 0 0 0 0,0 0 0 0 0,0 1 0 0 0,0-1-1 0 0,0 10 25 0 0,0-7 49 0 0,0-3 12 0 0,0 2-3 0 0,0-1-80 0 0,0-1 0 0 0,0 1 0 0 0,0-1 0 0 0,0 1 0 0 0,0-1 0 0 0,0 1 0 0 0,0-1 0 0 0,0 1-1 0 0,1-1 1 0 0,-1 0 0 0 0,0 1 0 0 0,0-1 0 0 0,0 1 0 0 0,0-1 0 0 0,1 1 0 0 0,-1-1 0 0 0,0 0 0 0 0,0 1 0 0 0,1-1 0 0 0,-1 0 0 0 0,0 1 0 0 0,1-1 0 0 0,-1 0 0 0 0,0 1 0 0 0,1-1 0 0 0,-1 0 0 0 0,1 0 0 0 0,-1 1 0 0 0,0-1-1 0 0,1 0-2 0 0,8 2 70 0 0,2-2 36 0 0,-3 0-27 0 0,3 0-42 0 0,22 0 164 0 0,-32 0-198 0 0,0-1 0 0 0,-1 1 1 0 0,1 0-1 0 0,0 1 0 0 0,-1-1 0 0 0,1 0 0 0 0,0 0 0 0 0,-1 0 0 0 0,1 0 1 0 0,0 0-1 0 0,-1 1 0 0 0,1-1 0 0 0,0 0 0 0 0,-1 1 0 0 0,1-1 0 0 0,-1 0 1 0 0,1 1-1 0 0,-1-1 0 0 0,1 1 0 0 0,-1-1 0 0 0,1 1 0 0 0,-1-1 0 0 0,1 1 1 0 0,-1-1-1 0 0,1 1 0 0 0,-1-1-3 0 0,0 1 2 0 0,1 0 0 0 0,-1-1-1 0 0,1 1 1 0 0,-1-1 0 0 0,0 1 0 0 0,1-1 0 0 0,-1 1 0 0 0,1-1-1 0 0,0 1 1 0 0,-1-1 0 0 0,1 0 0 0 0,-1 1 0 0 0,1-1 0 0 0,0 0-1 0 0,-1 0 1 0 0,1 1 0 0 0,0-1 0 0 0,-1 0 0 0 0,1 0 0 0 0,0 0-1 0 0,-1 0 1 0 0,1 0 0 0 0,0 0 0 0 0,-1 0 0 0 0,1 0 0 0 0,0 0-2 0 0,267 0 64 0 0,-254 3-119 0 0,-3 3-79 0 0,-10-5 109 0 0,1 0 0 0 0,-1 0 0 0 0,1-1 0 0 0,-1 1 0 0 0,1 0 0 0 0,-1-1 0 0 0,1 1 0 0 0,-1-1-1 0 0,1 0 1 0 0,-1 1 0 0 0,1-1 0 0 0,0 0 25 0 0,0 0-294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09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8696 0 0,'0'0'197'0'0,"0"3"24"0"0,0 0-170 0 0,0-1 4 0 0,0 1 2 0 0,0 5 47 0 0,0 5 73 0 0,2-1-135 0 0,5 1-47 0 0,-2-2 23 0 0,-3-2 50 0 0,-2-7 64 0 0,2 1 152 0 0,4 4-45 0 0,-2 0 64 0 0,-3-3-155 0 0,0 0 1 0 0,-1-1 0 0 0,1 1 0 0 0,-1 0-1 0 0,1 0 1 0 0,-1-1 0 0 0,0 2-149 0 0,0 3 168 0 0,2-1-47 0 0,9 7 107 0 0,-9-11-60 0 0,-1 0-75 0 0,0 1-48 0 0,-2 1-28 0 0,0-2 31 0 0,1-2-43 0 0,0-1 1 0 0,0 1-1 0 0,0 0 1 0 0,0-1-1 0 0,0 1 1 0 0,0 0-1 0 0,1-1 1 0 0,-1 1 0 0 0,0 0-1 0 0,0-1 1 0 0,0 1-1 0 0,1 0 1 0 0,-1-1-1 0 0,0 1 1 0 0,1 0-1 0 0,-1-1 1 0 0,0 1-1 0 0,1-1 1 0 0,-1 1 0 0 0,1-1-1 0 0,-1 1 1 0 0,1-1-1 0 0,-1 1 1 0 0,1-1-1 0 0,-1 0 1 0 0,1 1-6 0 0,0-1 3 0 0,-1 1 1 0 0,1-1 0 0 0,-1 0 0 0 0,1 1-1 0 0,-1-1 1 0 0,1 1 0 0 0,-1-1-1 0 0,1 1 1 0 0,-1-1 0 0 0,1 1-1 0 0,-1 0 1 0 0,0-1 0 0 0,1 1-1 0 0,-1-1 1 0 0,0 1 0 0 0,0 0-1 0 0,1-1 1 0 0,-1 1 0 0 0,0 0-1 0 0,0-1 1 0 0,0 1 0 0 0,0 0 0 0 0,0-1-1 0 0,0 1 1 0 0,0 0 0 0 0,0 0-4 0 0,0 6 59 0 0,0-1 32 0 0,0 1 44 0 0,0-1 52 0 0,0 2 61 0 0,0 5-16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0.3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4208 0 0,'0'0'124'0'0,"0"0"-33"0"0,0 0-1 0 0,0 0 35 0 0,0 3 110 0 0,-1 3 26 0 0,1 18 383 0 0,3-12-186 0 0,1-10-259 0 0,3 4 160 0 0,-7-4-297 0 0,1 0 0 0 0,0 0 0 0 0,-1 0 0 0 0,0 0 0 0 0,0 0 0 0 0,1 0 0 0 0,-1 0 0 0 0,0 1-62 0 0,-1 9 303 0 0,1-7-125 0 0,0 1 35 0 0,1 0 51 0 0,0 0-59 0 0,1 1-18 0 0,3 2 20 0 0,1 3 6 0 0,-2-2-28 0 0,3 10 52 0 0,10 32 339 0 0,-14-34-428 0 0,-1 0-50 0 0,0 2 51 0 0,4-1 44 0 0,-5-14-119 0 0,1 0 0 0 0,-1 1 0 0 0,0-1 0 0 0,0 1 0 0 0,0-1 0 0 0,-1 2-74 0 0,2 10 185 0 0,5 7 172 0 0,-1-2-19 0 0,-5-6-172 0 0,-1-3-58 0 0,-1 7 49 0 0,5-3 0 0 0,-3-14-141 0 0,1 4 52 0 0,1 1 0 0 0,-1 0 0 0 0,0 0 0 0 0,-1 0 0 0 0,1 8-68 0 0,0 1 157 0 0,4 1-27 0 0,-1-3-35 0 0,-4-11-60 0 0,0 1 0 0 0,-1-1 0 0 0,0 1 0 0 0,0-1 0 0 0,0 1 1 0 0,0 4-36 0 0,-1 16 176 0 0,5-4 13 0 0,7 2 3 0 0,-8-12 0 0 0,-3-4-133 0 0,0 41 219 0 0,0-45-190 0 0,0-3 7 0 0,0 0-5 0 0,0 0-20 0 0,0 0-79 0 0,0 0-90 0 0,0 0-89 0 0,0 0 47 0 0,0 0-36 0 0,0 0-39 0 0,0 0-38 0 0,0 0-353 0 0,0 0 78 0 0,0 0-51 0 0,0 0-690 0 0,0 0-545 0 0,0 0-1036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2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9152 0 0,'0'0'208'0'0,"0"0"33"0"0,0 0 14 0 0,0-3-42 0 0,0 3-210 0 0,0-1 0 0 0,0 0 0 0 0,0 1-1 0 0,0-1 1 0 0,0 0 0 0 0,0 1 0 0 0,0-1 0 0 0,1 0 0 0 0,-1 1-1 0 0,0-1 1 0 0,0 0 0 0 0,1 1 0 0 0,-1-1 0 0 0,0 0 0 0 0,1 1-3 0 0,11-3 65 0 0,13 3 152 0 0,-20 0-147 0 0,0 3 98 0 0,1 5-66 0 0,0 3 51 0 0,-4-7-74 0 0,0 0-1 0 0,0 0 1 0 0,1-1-1 0 0,0 1 1 0 0,2 3-79 0 0,21 23 435 0 0,-15-14-257 0 0,-1-2-38 0 0,-3-2-2 0 0,-2-3-38 0 0,1 13 70 0 0,-1 0-8 0 0,4 0 53 0 0,4 8-30 0 0,5 13 92 0 0,-7-12-82 0 0,-6-2-34 0 0,-2-10-73 0 0,2 6 19 0 0,1 6 47 0 0,-4-5-19 0 0,-2 103 435 0 0,0-84-324 0 0,0 2 58 0 0,-1-35-200 0 0,0 0 1 0 0,0 0 0 0 0,-4 9-105 0 0,-1 17 220 0 0,4-10-10 0 0,2-22-159 0 0,-1 0 0 0 0,0 0 1 0 0,0 0-1 0 0,0 0 0 0 0,-1 0 0 0 0,0 0 1 0 0,0 0-1 0 0,-1-1 0 0 0,0 1-51 0 0,-10 30 224 0 0,9-18-120 0 0,3-13-73 0 0,1 0 1 0 0,-2 0-1 0 0,1-1 0 0 0,-1 1 1 0 0,1 0-1 0 0,-1-1 0 0 0,0 1 0 0 0,-1-1-31 0 0,-6 12 125 0 0,2 3 19 0 0,0-1 2 0 0,-2-2-17 0 0,-6 7 55 0 0,6-17-98 0 0,2-1-50 0 0,-1 5-79 0 0,0 1-54 0 0,-5-3-153 0 0,8 2-26 0 0,4-9 256 0 0,0-1 0 0 0,0 1 0 0 0,0-1 0 0 0,1 0 0 0 0,-1 0 0 0 0,0 1 0 0 0,0-1 0 0 0,0 0 0 0 0,0 0 0 0 0,1 0 0 0 0,-1 0 0 0 0,0 0 0 0 0,0 0 0 0 0,-1 0 20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2.9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1 4752 0 0,'0'0'101'0'0,"0"0"22"0"0,-2 0 6 0 0,-8 0-37 0 0,-1 0-52 0 0,-28 0-37 0 0,22 0 54 0 0,9 1 71 0 0,2 4 141 0 0,-1 5 5 0 0,5-8-281 0 0,-1 0 59 0 0,-1 1 46 0 0,-1 0 35 0 0,-15 11 519 0 0,12-7-463 0 0,-5 6 84 0 0,8-9-156 0 0,0 0-1 0 0,1 1 1 0 0,-1-1 0 0 0,1 1 0 0 0,0 1-1 0 0,-1 1-116 0 0,1 3 179 0 0,0-1-40 0 0,-6 3 29 0 0,-1 3 1 0 0,11-14-149 0 0,-1 1-1 0 0,1 0 1 0 0,-1-1 0 0 0,1 1 0 0 0,0 0-1 0 0,-1 0 1 0 0,1 0 0 0 0,0-1 0 0 0,0 3-20 0 0,-1 13 132 0 0,-2-2-15 0 0,0-6-62 0 0,0-1 1 0 0,1 1-1 0 0,0 0 1 0 0,0 6-56 0 0,1 14 162 0 0,0-21-121 0 0,0 14 37 0 0,5-8 7 0 0,1-5-40 0 0,-4-8-35 0 0,0 0-1 0 0,0 1 0 0 0,0-1 1 0 0,-1 1-1 0 0,1-1 0 0 0,0 1 1 0 0,-1-1-1 0 0,1 1 0 0 0,-1 0 0 0 0,1-1 1 0 0,-1 1-1 0 0,0-1 0 0 0,0 1 1 0 0,0 0-10 0 0,1 0 5 0 0,-1 1 0 0 0,1-1 1 0 0,-1 1-1 0 0,1-1 0 0 0,0 0 1 0 0,0 0-1 0 0,0 1 0 0 0,0-1 1 0 0,0 0-1 0 0,0 0 0 0 0,1 0 1 0 0,-1 0-1 0 0,1 0 0 0 0,-1-1 1 0 0,1 1-1 0 0,0 0 0 0 0,0-1 1 0 0,0 1-1 0 0,0-1-5 0 0,1 2 13 0 0,-1-1 0 0 0,1 1 0 0 0,0-1 1 0 0,-1 1-1 0 0,0 0 0 0 0,0 0 0 0 0,1 1-13 0 0,-1 1 31 0 0,-1-4-21 0 0,-1-1-1 0 0,0 1 0 0 0,0 0 1 0 0,1-1-1 0 0,-1 1 1 0 0,0 0-1 0 0,1-1 0 0 0,-1 1 1 0 0,1-1-1 0 0,-1 1 1 0 0,1-1-1 0 0,-1 1 0 0 0,1-1 1 0 0,-1 1-1 0 0,1-1 1 0 0,-1 0-1 0 0,1 1 1 0 0,0-1-1 0 0,-1 0 0 0 0,1 1 1 0 0,-1-1-1 0 0,1 0-9 0 0,4 3 41 0 0,3 1 32 0 0,5 3 53 0 0,-2-5-11 0 0,-4-2-24 0 0,-5 0-57 0 0,0 0 0 0 0,1 0 0 0 0,-1 0 0 0 0,0 0 0 0 0,0 0 0 0 0,0 0 0 0 0,0-1 0 0 0,0 1 0 0 0,0-1 0 0 0,2 0-34 0 0,4-4 110 0 0,2-1 47 0 0,3 4 35 0 0,2-1 6 0 0,1-10 14 0 0,0 0-10 0 0,-11 11-148 0 0,-4 1-43 0 0,0 1 0 0 0,-1 0 0 0 0,1 0 0 0 0,0-1 0 0 0,-1 1 0 0 0,1 0-1 0 0,-1-1 1 0 0,1 1 0 0 0,-1-1 0 0 0,1 1 0 0 0,-1-1 0 0 0,1 1 0 0 0,-1-1 0 0 0,1 1-1 0 0,-1-1 1 0 0,1 1 0 0 0,-1-1 0 0 0,0 0 0 0 0,1 1 0 0 0,-1-1 0 0 0,0 1 0 0 0,0-1-11 0 0,3-4 32 0 0,23-27 202 0 0,-20 19-143 0 0,0 1-33 0 0,-5 8-47 0 0,0 0 1 0 0,0 0-1 0 0,0-1 1 0 0,0 1-1 0 0,0 0 1 0 0,-1 0-1 0 0,1-2-11 0 0,-1 2 7 0 0,0 1-1 0 0,0 0 1 0 0,0-1 0 0 0,1 1-1 0 0,0 0 1 0 0,-1 0 0 0 0,1 0 0 0 0,1 0-1 0 0,0-3-6 0 0,4-9 41 0 0,-4 0-7 0 0,-1 0 0 0 0,0 1 0 0 0,-1-1 0 0 0,-1-10-34 0 0,0 1 32 0 0,1-4 21 0 0,0-23-68 0 0,0 48-61 0 0,0 3 1 0 0,0 3 20 0 0,0 5 47 0 0,0 15-10 0 0,3-9-26 0 0,-1-11 41 0 0,0 1 0 0 0,-1-1 1 0 0,1 1-1 0 0,-1 0 0 0 0,1 0 1 0 0,-1-1-1 0 0,-1 1 0 0 0,1 0 1 0 0,0 0-1 0 0,-1 3 3 0 0,2 12-53 0 0,5-1 31 0 0,-3-7 13 0 0,12 36-44 0 0,-15-44 53 0 0,0 0 0 0 0,0 1 0 0 0,-1-1 0 0 0,0 0 0 0 0,1 0 0 0 0,-1 1 0 0 0,0-1 0 0 0,0 1 0 0 0,1 13 0 0 0,6-3 0 0 0,-6-13 0 0 0,-1 0 0 0 0,1 1 0 0 0,0-1 0 0 0,0 0 0 0 0,-1 1 0 0 0,1-1 0 0 0,-1 1 0 0 0,0 0 0 0 0,1-1 0 0 0,-1 1 0 0 0,0-1 0 0 0,0 1 0 0 0,0-1 0 0 0,0 7 0 0 0,0-6 0 0 0,0 0 0 0 0,0 0 0 0 0,0 0 0 0 0,0 0 0 0 0,0 1 0 0 0,0-1 0 0 0,1 0 0 0 0,-1 0 0 0 0,1 0 0 0 0,0 1 0 0 0,4 5-2 0 0,-4-7 3 0 0,0 1 0 0 0,0-1 0 0 0,0 1 0 0 0,-1-1 0 0 0,1 1 0 0 0,0-1 0 0 0,-1 1 0 0 0,1-1 0 0 0,-1 1 0 0 0,0 0 0 0 0,1-1 0 0 0,-1 1 0 0 0,0 0 0 0 0,0 0-1 0 0,0-2 2 0 0,0 1 0 0 0,0 0 0 0 0,0-1 1 0 0,0 1-1 0 0,0 0 0 0 0,0-1 0 0 0,0 1 0 0 0,1 0 1 0 0,-1-1-1 0 0,0 1 0 0 0,0 0 0 0 0,1-1 1 0 0,-1 1-1 0 0,0 0 0 0 0,1-1 0 0 0,-1 1 1 0 0,0-1-1 0 0,1 1 0 0 0,-1-1 0 0 0,1 1 0 0 0,-1-1 1 0 0,1 1-1 0 0,-1-1 0 0 0,1 1 0 0 0,-1-1 1 0 0,1 0-3 0 0,0 1-1 0 0,-1-1 0 0 0,1 1 1 0 0,-1-1-1 0 0,1 0 0 0 0,-1 1 1 0 0,1-1-1 0 0,-1 1 0 0 0,1-1 1 0 0,-1 1-1 0 0,1 0 1 0 0,-1-1-1 0 0,0 1 0 0 0,1-1 1 0 0,-1 1-1 0 0,0 0 0 0 0,0-1 1 0 0,0 1-1 0 0,1 0 0 0 0,-1-1 1 0 0,0 1-1 0 0,0 0 0 0 0,0-1 1 0 0,0 1-1 0 0,0 0 1 0 0,0-1-1 0 0,0 1 1 0 0,0 4-27 0 0,1-1 24 0 0,-1-1-37 0 0,0-1-40 0 0,-1 0-57 0 0,1-2-61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53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1 5584 0 0,'0'0'165'0'0,"0"0"-45"0"0,0 0-11 0 0,0 0 38 0 0,0 0 120 0 0,0 0 223 0 0,0 0 20 0 0,0 0-212 0 0,0 0-127 0 0,0 0-36 0 0,0 0 19 0 0,0 0 54 0 0,-3 0-14 0 0,-7 0 32 0 0,10 0-219 0 0,0 0-1 0 0,-1 0 1 0 0,1 0 0 0 0,0 0-1 0 0,0 0 1 0 0,0 0-1 0 0,0 0 1 0 0,0 0-1 0 0,0 0 1 0 0,0 0-1 0 0,0 0 1 0 0,0 0-1 0 0,0 0 1 0 0,-1 0-1 0 0,1 0 1 0 0,0 0-1 0 0,0 0 1 0 0,0 0-1 0 0,0 0 1 0 0,0 0-1 0 0,0 0 1 0 0,0 0-1 0 0,0 0 1 0 0,0 0 0 0 0,0 0-1 0 0,0 0 1 0 0,-1 0-1 0 0,1 0 1 0 0,0 0-1 0 0,0 0 1 0 0,0 0-1 0 0,0 0 1 0 0,0 0-1 0 0,0 0 1 0 0,0 1-1 0 0,0-1 1 0 0,0 0-1 0 0,0 0 1 0 0,0 0-1 0 0,0 0 1 0 0,0 0-1 0 0,0 0 1 0 0,0 0 0 0 0,0 0-1 0 0,0 0 1 0 0,0 0-1 0 0,0 0 1 0 0,0 1-1 0 0,0-1 1 0 0,0 0-1 0 0,0 0 1 0 0,0 0-1 0 0,0 0 1 0 0,0 0-1 0 0,0 0 1 0 0,0 0-1 0 0,0 0-6 0 0,0 1 99 0 0,1 4-12 0 0,-1-1 22 0 0,0-3-20 0 0,0 0 35 0 0,-1 0 40 0 0,1 0 46 0 0,-1 0 57 0 0,-1-1-84 0 0,0 0-29 0 0,0 0-98 0 0,-2 0-27 0 0,2 1 70 0 0,1 1-80 0 0,0 1 73 0 0,0 1 70 0 0,1 7 287 0 0,0-8-321 0 0,0 0-36 0 0,-2 3 118 0 0,-9 4-40 0 0,9-6-30 0 0,0-1-63 0 0,3 6-17 0 0,-1-6-11 0 0,0 14 118 0 0,0 1 51 0 0,0 42 630 0 0,0-34-527 0 0,0 0-90 0 0,0-14-168 0 0,0 0-43 0 0,2 6 66 0 0,4-2-29 0 0,1 0 12 0 0,-6 2 39 0 0,-1-4-37 0 0,-1-4-6 0 0,1 0 0 0 0,0-1 0 0 0,1 1 0 0 0,0 0 0 0 0,1 1-65 0 0,8 10 192 0 0,-4 5 28 0 0,4-5 4 0 0,-5 5-22 0 0,6-5-90 0 0,-6 3-42 0 0,8-14-6 0 0,-1 6-15 0 0,-3-3 5 0 0,2 0 35 0 0,28 27 244 0 0,1-1 37 0 0,-38-37-353 0 0,-1 0-1 0 0,1-1 1 0 0,0 0 0 0 0,0 1-1 0 0,0-1 1 0 0,0 0-1 0 0,0 0 1 0 0,1 0-1 0 0,-1 0 1 0 0,0 0-1 0 0,0-1 1 0 0,1 1-1 0 0,-1-1 1 0 0,1 1-17 0 0,10 2 74 0 0,12 10 156 0 0,-22-11-196 0 0,0 0-1 0 0,-1 0 0 0 0,1-1 0 0 0,0 1 1 0 0,0-1-1 0 0,0 0 0 0 0,1 0 0 0 0,-1 0 0 0 0,0 0 1 0 0,0 0-1 0 0,1-1 0 0 0,2 1-33 0 0,3-1 45 0 0,12 1 35 0 0,-6-5 4 0 0,-12 2-64 0 0,1 0-1 0 0,-1 1 0 0 0,1-1 0 0 0,0 1 0 0 0,0-1 1 0 0,-1 1-1 0 0,1 1 0 0 0,0-1 0 0 0,0 0 0 0 0,3 1-19 0 0,-4 0 15 0 0,-1 0-1 0 0,1 0 0 0 0,-1-1 1 0 0,0 1-1 0 0,1-1 0 0 0,-1 1 1 0 0,0-1-1 0 0,1 0 0 0 0,-1 0 1 0 0,0 0-1 0 0,0 0 0 0 0,2-1-14 0 0,17-7 116 0 0,3-5-40 0 0,-3 1-44 0 0,-11 8 2 0 0,-8 5-30 0 0,1-2 0 0 0,-1 1 0 0 0,0 0 1 0 0,0 0-1 0 0,0-1 0 0 0,0 1 0 0 0,0-1 0 0 0,0 1 0 0 0,0-1-4 0 0,21-17 46 0 0,-1 9-39 0 0,-19 9-6 0 0,-1 0-1 0 0,1 1 1 0 0,-1-1 0 0 0,1 0 0 0 0,-1 0 0 0 0,0 0-1 0 0,1 0 1 0 0,-1-1 0 0 0,0 1 0 0 0,0 0 0 0 0,0-1-1 0 0,0 0 1 0 0,0 1 0 0 0,0-2-1 0 0,14-10 43 0 0,-11 11-37 0 0,-5 2-6 0 0,1-1 0 0 0,0 1 0 0 0,-1 0 0 0 0,1 0 1 0 0,0-1-1 0 0,-1 1 0 0 0,1 0 0 0 0,-1-1 0 0 0,1 1 1 0 0,-1-1-1 0 0,1 1 0 0 0,-1-1 0 0 0,1 1 0 0 0,-1-1 1 0 0,1 1-1 0 0,-1-1 0 0 0,0 0 0 0 0,1 1 0 0 0,-1-1 0 0 0,0 1 1 0 0,0-1-1 0 0,1 0 0 0 0,1-4 0 0 0,0 1-1 0 0,12-21 56 0 0,-8 21-42 0 0,-5 3-12 0 0,-1 1 1 0 0,1 0 0 0 0,-1 0-1 0 0,1-1 1 0 0,-1 1-1 0 0,0 0 1 0 0,1-1 0 0 0,-1 1-1 0 0,1 0 1 0 0,-1-1-1 0 0,0 1 1 0 0,1 0 0 0 0,-1-1-1 0 0,0 1 1 0 0,0-1-1 0 0,1 1 1 0 0,-1-1 0 0 0,0 1-1 0 0,0-1 1 0 0,0 1-1 0 0,0-1 1 0 0,0 1-1 0 0,1-1 1 0 0,-1 1 0 0 0,0-1-1 0 0,0 1 1 0 0,0-1-1 0 0,0 1 1 0 0,0-1 0 0 0,-1 1-1 0 0,1-1 1 0 0,0 1-2 0 0,0-11 13 0 0,0-10 38 0 0,0 15-43 0 0,1 4-8 0 0,-1 0 0 0 0,0 1 1 0 0,0-1-1 0 0,0 0 0 0 0,0 1 0 0 0,0-1 0 0 0,-1 0 1 0 0,1 1-1 0 0,0-1 0 0 0,-1 1 0 0 0,1-1 0 0 0,-2-1 0 0 0,-8-2 0 0 0,5-8 0 0 0,-8-3 0 0 0,-3 3 0 0 0,0 10 0 0 0,-16 3 0 0 0,17 3-16 0 0,-1 10-60 0 0,9-5 39 0 0,4-5 30 0 0,-1 0 1 0 0,1 1 0 0 0,0-1-1 0 0,-1-1 1 0 0,0 1-1 0 0,0 0 7 0 0,-1-1 0 0 0,5-2 0 0 0,-1 1 0 0 0,0-1 0 0 0,1 0 0 0 0,-1 1 0 0 0,1-1 0 0 0,-1 0 0 0 0,0 1 0 0 0,1-1 0 0 0,-1 1 0 0 0,1-1 0 0 0,-1 0 0 0 0,1 1 0 0 0,-1-1 0 0 0,1 1 0 0 0,0 0 0 0 0,-1-1 0 0 0,1 1 0 0 0,-1-1 0 0 0,1 1 0 0 0,0 0 0 0 0,0-1 0 0 0,-1 1 0 0 0,-1 4 0 0 0,-24 27 0 0 0,21-21-1 0 0,-1 1 0 0 0,-4-1-63 0 0,8-10 60 0 0,1 0 0 0 0,0 1 1 0 0,0-1-1 0 0,0 0 0 0 0,0 1 1 0 0,0-1-1 0 0,0 0 0 0 0,0 1 0 0 0,1-1 1 0 0,-1 1-1 0 0,1 0 0 0 0,-1-1 1 0 0,1 1-1 0 0,-1-1 0 0 0,1 1 0 0 0,0 0 1 0 0,0-1-1 0 0,-1 2 4 0 0,-1 13-11 0 0,-9-1 11 0 0,9-1-10 0 0,2-6-42 0 0,0-3 49 0 0,0-3-6 0 0,2 4-34 0 0,6 1 8 0 0,-5-4-13 0 0,-1-1-68 0 0,-2-1-136 0 0,0-1-220 0 0,1 0 267 0 0,-1 0-29 0 0,1 0-69 0 0,-1 0 103 0 0,1 0-38 0 0,-1 0 238 0 0,1 0-278 0 0,0 0-39 0 0,1 0-420 0 0,0 0 108 0 0,0 1-52 0 0,1 0-796 0 0,-1 4-622 0 0,-2 4-1182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3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15 5584 0 0,'0'0'165'0'0,"-3"-3"-10"0"0,-4-3-109 0 0,1 2 16 0 0,0 2 89 0 0,1 2 61 0 0,-1 2 97 0 0,-3 3 195 0 0,3-2-201 0 0,-1 0-50 0 0,3-1-127 0 0,-1-2-44 0 0,-42 0 1334 0 0,37 1-1129 0 0,6 4-58 0 0,-3 5-49 0 0,-14 3 20 0 0,16-11-70 0 0,1 0-43 0 0,1-2-28 0 0,0 0-27 0 0,0 0-11 0 0,0 1 27 0 0,-4 2 30 0 0,-23 14 298 0 0,22-8-239 0 0,3 4 45 0 0,-2-10-104 0 0,7-3-77 0 0,0 0 0 0 0,-1 0 0 0 0,1 0 1 0 0,0 0-1 0 0,0 0 0 0 0,0 0 0 0 0,-1 1 1 0 0,1-1-1 0 0,0 0 0 0 0,0 0 0 0 0,0 0 1 0 0,0 0-1 0 0,-1 0 0 0 0,1 0 1 0 0,0 0-1 0 0,0 0 0 0 0,0 0 0 0 0,0 0 1 0 0,0 1-1 0 0,-1-1 0 0 0,1 0 0 0 0,0 0 1 0 0,0 0-1 0 0,0 0 0 0 0,0 0 0 0 0,0 1 1 0 0,0-1-1 0 0,0 0 0 0 0,0 0 0 0 0,0 0 1 0 0,-1 0-1 0 0,1 1 0 0 0,0-1 1 0 0,0 0-1 0 0,0 0 0 0 0,0 0 0 0 0,0 1-1 0 0,-1 8 59 0 0,1 8 53 0 0,0-5-112 0 0,-1-9 2 0 0,1 1 0 0 0,0-1 0 0 0,0 1 0 0 0,1-1 0 0 0,-1 0 0 0 0,1 1-1 0 0,0-1 1 0 0,0 2-2 0 0,5 6-26 0 0,3 0-36 0 0,3 1-11 0 0,1 1 49 0 0,3 3 43 0 0,8 8 75 0 0,19 19 86 0 0,2-9-164 0 0,-11 11-27 0 0,-26-38-11 0 0,-5-4 0 0 0,0 0 1 0 0,1 1-1 0 0,-1-1 1 0 0,-1 1 0 0 0,1-1-1 0 0,0 1 22 0 0,2 10-102 0 0,6-9 26 0 0,-6 8 118 0 0,5 0 57 0 0,-7-10-3 0 0,-2 1-42 0 0,-1 5-1 0 0,-1-7-8 0 0,1 5 49 0 0,1-5-57 0 0,-1-1-1 0 0,0 1 1 0 0,0-1 0 0 0,0 1 0 0 0,0 0 0 0 0,0-1 0 0 0,-1 1 0 0 0,1 0-1 0 0,0-1 1 0 0,-1 1 0 0 0,1 0 0 0 0,-2 0-37 0 0,-8 4 303 0 0,5 1-95 0 0,5-7-198 0 0,0 0 1 0 0,0 1 0 0 0,-1-1 0 0 0,1 0-1 0 0,0 1 1 0 0,0-1 0 0 0,0 0 0 0 0,-1 1-1 0 0,1-1 1 0 0,0 0 0 0 0,-1 1 0 0 0,1-1-1 0 0,0 0 1 0 0,-1 0 0 0 0,1 1 0 0 0,0-1-1 0 0,-1 0 1 0 0,1 0 0 0 0,-1 0 0 0 0,1 1-1 0 0,0-1 1 0 0,-1 0 0 0 0,1 0 0 0 0,-1 0-1 0 0,1 0 1 0 0,0 0 0 0 0,-1 0 0 0 0,1 0-1 0 0,-1 0 1 0 0,1 0 0 0 0,-1 0-11 0 0,-4 2 227 0 0,-4 5-119 0 0,-7-2 191 0 0,-3-4 7 0 0,5 0-187 0 0,11-1-111 0 0,-10-3 81 0 0,3-2-61 0 0,8 4-27 0 0,1 0 0 0 0,-1 0 0 0 0,1 0 0 0 0,-1 0 0 0 0,0 1 0 0 0,1-1 0 0 0,-1 0 0 0 0,0 1 0 0 0,0 0 0 0 0,1-1 0 0 0,-1 1 0 0 0,0 0 0 0 0,0 0-1 0 0,-13-4 43 0 0,7 0-43 0 0,0-1-59 0 0,1 2-67 0 0,0 0-110 0 0,2-7-266 0 0,-5 5-36 0 0,9 4 499 0 0,1 0 0 0 0,-1 0 0 0 0,1 1 0 0 0,0-1 0 0 0,0 0 0 0 0,-1 0 1 0 0,1 0-1 0 0,0 0 0 0 0,0 1 0 0 0,0-1 0 0 0,0 0 0 0 0,0 0 0 0 0,0 0 1 0 0,0-1 38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3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66 7200 0 0,'-13'-14'165'0'0,"10"12"-27"0"0,1 1-51 0 0,-1 0-30 0 0,-1 1-28 0 0,0 0-5 0 0,2-1 21 0 0,-26-11 62 0 0,21 10-40 0 0,0 0-42 0 0,1-4-25 0 0,4 2 0 0 0,-2 1 20 0 0,-3-1 44 0 0,0 0 44 0 0,0 1 47 0 0,3 1 20 0 0,0 1 12 0 0,-1 0-1 0 0,1 0 1 0 0,0 0-1 0 0,0 1 1 0 0,-1-1-1 0 0,1 1 1 0 0,-1 0-1 0 0,1 1 1 0 0,-4 0-187 0 0,-1-1 261 0 0,2 1-42 0 0,2-1-113 0 0,-5 0 148 0 0,8 0-211 0 0,0 0 0 0 0,1 0-1 0 0,-1 0 1 0 0,0 1 0 0 0,1-1 0 0 0,-1 0-1 0 0,1 1 1 0 0,-1 0 0 0 0,1-1 0 0 0,-1 1 0 0 0,1 0-1 0 0,-1 0-42 0 0,-4 4 200 0 0,-2 2 48 0 0,-37 38 260 0 0,35-32-416 0 0,3 7-3 0 0,5-16-67 0 0,1 1 0 0 0,0-1 0 0 0,-1 0 0 0 0,0 0 1 0 0,0 0-1 0 0,-2 3-22 0 0,-1 3 34 0 0,0 0 1 0 0,2 0-1 0 0,-1 0 1 0 0,1 1-1 0 0,0-1 1 0 0,1 3-35 0 0,-2 5 41 0 0,0 14 22 0 0,4 20 171 0 0,1-28-74 0 0,-1-12-23 0 0,1 0-40 0 0,4 11-4 0 0,2-8-90 0 0,-6-13-8 0 0,0 0-1 0 0,0-1 1 0 0,1 1-1 0 0,-1-1 1 0 0,1 1 0 0 0,-1-1-1 0 0,1 0 1 0 0,0 0-1 0 0,-1 1 1 0 0,1-1 0 0 0,1 0 5 0 0,7 4-44 0 0,-8-4 36 0 0,1 0 0 0 0,-1 0 0 0 0,0 0-1 0 0,0 0 1 0 0,0 1 0 0 0,0-1 0 0 0,0 1-1 0 0,0 0 1 0 0,0-1 8 0 0,12 11-2 0 0,-13-11 6 0 0,1-1 0 0 0,-1 1 0 0 0,0-1 0 0 0,1 1 0 0 0,-1-1 0 0 0,1 1 0 0 0,-1-1 1 0 0,1 0-1 0 0,-1 0 0 0 0,1 0 0 0 0,0 0-4 0 0,-1 0 4 0 0,1 1 0 0 0,0-1 0 0 0,0 0 0 0 0,0 1 0 0 0,-1 0 0 0 0,1-1 0 0 0,0 1 0 0 0,-1 0 0 0 0,1 0 1 0 0,-1 0-1 0 0,2 0-4 0 0,9 6 63 0 0,-11-7-57 0 0,0 0 0 0 0,0 0 0 0 0,-1 0 0 0 0,1 0 0 0 0,0 0 1 0 0,0 0-1 0 0,0 0 0 0 0,-1 0 0 0 0,1 0 0 0 0,0 0 0 0 0,0 0 0 0 0,-1 0 0 0 0,1 0 1 0 0,0-1-1 0 0,0 1 0 0 0,-1 0 0 0 0,1-1-6 0 0,17-9 119 0 0,9 5 1 0 0,-12-2-23 0 0,7-2 54 0 0,-1-2-47 0 0,-13 5-48 0 0,-1 0 1 0 0,1 0-1 0 0,-1-1 1 0 0,0 0-1 0 0,-1 0 1 0 0,1-1-57 0 0,4-9 68 0 0,-4 2-43 0 0,-1-2 37 0 0,-5 13-49 0 0,0 0 0 0 0,0 0 1 0 0,1 0-1 0 0,-1 1 1 0 0,1-1-1 0 0,2-3-13 0 0,0 2 12 0 0,-2 0-1 0 0,1-1 0 0 0,0 1 1 0 0,-1-1-1 0 0,0 0 1 0 0,-1 1-1 0 0,1-1 0 0 0,-1-3-11 0 0,5-12 44 0 0,3-2 47 0 0,-5 15-61 0 0,-3 6-23 0 0,0 1 0 0 0,0 0 0 0 0,0-1 0 0 0,0 1 0 0 0,0-1 0 0 0,-1 1 0 0 0,1-1 0 0 0,-1 0 0 0 0,1 1 0 0 0,-1-1 0 0 0,0 1 0 0 0,0-1 0 0 0,1 0 0 0 0,-1 0-7 0 0,0 0 7 0 0,0 1 0 0 0,0-1 1 0 0,0 0-1 0 0,1 0 1 0 0,-1 1-1 0 0,1-1 0 0 0,-1 0 1 0 0,1 1-1 0 0,0-1 1 0 0,0 0-1 0 0,0 1 0 0 0,-1-1 1 0 0,2 1-8 0 0,-1-1 10 0 0,0 1 0 0 0,-1-1-1 0 0,1 0 1 0 0,0 1 0 0 0,0-1 0 0 0,-1 0 0 0 0,1 1-1 0 0,-1-1 1 0 0,1 0 0 0 0,-1 0 0 0 0,0 1 0 0 0,0-1 0 0 0,0 0-10 0 0,0-6 2 0 0,0 7-34 0 0,0 15-94 0 0,0 15-35 0 0,0-16 118 0 0,1-6 43 0 0,-1 0 0 0 0,1 0 0 0 0,1 0 0 0 0,-1 0 0 0 0,1 0 0 0 0,0-1 0 0 0,1 1 0 0 0,-1-1 0 0 0,-1-2 0 0 0,0 1 0 0 0,0-1 0 0 0,-1 1 0 0 0,1-1 0 0 0,-1 1 0 0 0,0-1 0 0 0,-1 4 0 0 0,1-5 0 0 0,0 0 0 0 0,0 0 0 0 0,0 0 0 0 0,0 0 0 0 0,1 0 0 0 0,-1 0 0 0 0,1 0 0 0 0,5 10 0 0 0,-5-12 0 0 0,0 1 0 0 0,0-1 0 0 0,0 1 0 0 0,-1-1 0 0 0,1 1 0 0 0,-1-1 0 0 0,1 1 0 0 0,-1-1 0 0 0,0 1 0 0 0,1-1 0 0 0,-1 1 0 0 0,0-1 0 0 0,0 1 0 0 0,0 0 0 0 0,0 0 0 0 0,0-1 0 0 0,1 1 0 0 0,-1 0 0 0 0,1 0 0 0 0,-1-1 0 0 0,1 1 0 0 0,-1 0 0 0 0,1-1 0 0 0,0 1 0 0 0,0 0 0 0 0,0-1 0 0 0,0 1 0 0 0,0-1 0 0 0,0 1 0 0 0,0-1 0 0 0,0 1 0 0 0,-1 0 0 0 0,1-1 0 0 0,0 1 0 0 0,-1 0 0 0 0,1-1 0 0 0,-1 1 0 0 0,0 0 0 0 0,1 0 0 0 0,-1-1 0 0 0,0 1 0 0 0,0 0 0 0 0,0 0 0 0 0,0-1 0 0 0,0 1 0 0 0,1 0 0 0 0,-1-1 0 0 0,1 1 0 0 0,-1-1 0 0 0,1 1 0 0 0,0 0 0 0 0,-1-1 0 0 0,1 1 0 0 0,0-1 0 0 0,0 0 0 0 0,0 1 0 0 0,4 6 0 0 0,-3-4 21 0 0,2 5 100 0 0,-1-3-103 0 0,-1-3-69 0 0,-1-1-58 0 0,0 0-3 0 0,0 0-35 0 0,0 0-40 0 0,0-1-43 0 0,-1 1 7 0 0,1 0-37 0 0,0 1-359 0 0,-1-1 81 0 0,0 0-51 0 0,0 1-701 0 0,0-3 1290 0 0,0 2-1846 0 0,0-2-1057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1.4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 0 7024 0 0,'0'0'157'0'0,"-2"0"23"0"0,-9 0 12 0 0,9 0 48 0 0,2 0-93 0 0,0 0 119 0 0,-3 3 218 0 0,0 0-376 0 0,-1 1 50 0 0,-20 19 738 0 0,17-15-683 0 0,5-5-151 0 0,0 1-39 0 0,-3 6 108 0 0,4-8-103 0 0,0 1 0 0 0,0-1 0 0 0,0 0 0 0 0,0 0-1 0 0,-1 0 1 0 0,1 0 0 0 0,-1 0 0 0 0,0 0 0 0 0,0 0-28 0 0,-1 1 40 0 0,0 1 0 0 0,0-1 1 0 0,1 1-1 0 0,-1-1 1 0 0,-1 4-41 0 0,2-2 38 0 0,-1 0 1 0 0,2 1 0 0 0,-1-1 0 0 0,0 0 0 0 0,0 5-39 0 0,-2 9 96 0 0,3-16-77 0 0,0 0 0 0 0,0 0 1 0 0,-1 0-1 0 0,1 0 1 0 0,-1 0-1 0 0,0 0 0 0 0,0 0-19 0 0,-1 1 37 0 0,1 0 0 0 0,0 0 0 0 0,-1 0 0 0 0,2 0 0 0 0,-2 2-37 0 0,2-2 32 0 0,0 0 0 0 0,1 1 0 0 0,-1-1 0 0 0,1 0 0 0 0,0 4-32 0 0,1-4 32 0 0,-2 0 0 0 0,1 1 0 0 0,0-1 0 0 0,-1 0 0 0 0,0 4-32 0 0,-6 5 97 0 0,3-4-46 0 0,2 3-39 0 0,2 8-32 0 0,0 2-51 0 0,-1-22 69 0 0,1 1 0 0 0,0-1 0 0 0,0 0 1 0 0,0 1-1 0 0,0-1 0 0 0,0 0 0 0 0,0 1 0 0 0,0-1 0 0 0,0 0 1 0 0,0 1-1 0 0,1-1 0 0 0,-1 0 0 0 0,0 1 0 0 0,0-1 0 0 0,0 0 0 0 0,0 0 1 0 0,0 1-1 0 0,0-1 0 0 0,1 0 0 0 0,-1 1 0 0 0,0-1 0 0 0,0 0 1 0 0,0 0-1 0 0,1 0 0 0 0,-1 1 0 0 0,0-1 2 0 0,3 2 9 0 0,13 14 59 0 0,-4-10 26 0 0,1-2 51 0 0,4-3 86 0 0,-15-1-203 0 0,0 0 0 0 0,1-1 1 0 0,-1 1-1 0 0,0-1 0 0 0,0 1 1 0 0,1-1-1 0 0,-1 0 0 0 0,0 0 0 0 0,0 1 1 0 0,0-2-1 0 0,2 0-28 0 0,18-8 241 0 0,1 0-45 0 0,-14 5 6 0 0,-3 0-67 0 0,0-1-37 0 0,2-2-12 0 0,0-2 53 0 0,0 2-44 0 0,4-4 1 0 0,-3 0-63 0 0,7-19-33 0 0,-11-1 16 0 0,-1 24 15 0 0,-2 7-24 0 0,-1 0-1 0 0,-1-1 1 0 0,1 1 0 0 0,0 0 0 0 0,0-1 0 0 0,0 1 0 0 0,-1-1 0 0 0,1 1 0 0 0,-1-1 0 0 0,1 0 0 0 0,-1 1 0 0 0,0-1 0 0 0,0 0 0 0 0,1 1 0 0 0,-1-1-1 0 0,0 1 1 0 0,0-1 0 0 0,-1 0 0 0 0,1 1 0 0 0,0-1 0 0 0,-1 0 0 0 0,1 1 0 0 0,0-1 0 0 0,-1 0-7 0 0,-4-6 10 0 0,4 6-4 0 0,0 1-1 0 0,0 0 1 0 0,0-1 0 0 0,0 1 0 0 0,1-1-1 0 0,-1 1 1 0 0,0-1 0 0 0,1 0 0 0 0,-1 1-1 0 0,1-1 1 0 0,0 0 0 0 0,0 1 0 0 0,0-1 0 0 0,-1 0-6 0 0,2-5 12 0 0,-1 5-3 0 0,0 0-1 0 0,0 0 0 0 0,0-1 1 0 0,0 1-1 0 0,0 0 0 0 0,-1 0 1 0 0,1 0-1 0 0,-1 0 0 0 0,1 0 1 0 0,-1-1-9 0 0,-4-6 13 0 0,4 8-14 0 0,0-1 0 0 0,0 1 0 0 0,0-1-1 0 0,0 1 1 0 0,1-1 0 0 0,-1 1 0 0 0,0-1-1 0 0,1 0 1 0 0,-1 1 0 0 0,1-1 0 0 0,0-1 1 0 0,-3-3-64 0 0,-3 0 30 0 0,2 2-34 0 0,1 2-70 0 0,3 1-156 0 0,0 1-247 0 0,0 0-16 0 0,0 0-3 0 0</inkml:trace>
  <inkml:trace contextRef="#ctx0" brushRef="#br0" timeOffset="381.67">144 237 6648 0 0,'0'0'149'0'0,"0"0"23"0"0,0 3 12 0 0,-2 4-81 0 0,-2-3-39 0 0,-3 0-40 0 0,6 0-41 0 0,-1-1 22 0 0,-3 1 28 0 0,-5 1 32 0 0,2 2 119 0 0,4 1 105 0 0,1-2-33 0 0,-1-1 43 0 0,-6 1 307 0 0,7-1-309 0 0,1 0-46 0 0,-2-3-114 0 0,-3 4 22 0 0,6 9-38 0 0,0 1-8 0 0,-2-5 1 0 0,-10 8 39 0 0,11-16-139 0 0,1-1 0 0 0,-1 0 0 0 0,0 1 0 0 0,1-1 0 0 0,-1 1 0 0 0,1-1 0 0 0,0 1 0 0 0,0 0-1 0 0,0 2-13 0 0,-1 14 90 0 0,1-12-61 0 0,0 0 0 0 0,0 0 0 0 0,0 0 0 0 0,-1-1 0 0 0,-1 4-29 0 0,-1 6 68 0 0,-12 45 391 0 0,13-50-314 0 0,2-2-35 0 0,2 8 32 0 0,-1-4-70 0 0,0-12-68 0 0,0 19 24 0 0,0-2-53 0 0,0 1-48 0 0,0 2-42 0 0,3 0 25 0 0,-1-18 87 0 0,-1 0 1 0 0,1 1 0 0 0,0-1 0 0 0,0 0-1 0 0,0 0 1 0 0,1 0 2 0 0,9 17 0 0 0,-9-15-2 0 0,-3-5 5 0 0,0 1 0 0 0,0 0-1 0 0,1-1 1 0 0,-1 1-1 0 0,0-1 1 0 0,1 1 0 0 0,-1 0-1 0 0,0-1 1 0 0,1 1 0 0 0,-1-1-1 0 0,1 1 1 0 0,-1-1-1 0 0,1 1 1 0 0,-1-1 0 0 0,1 1-1 0 0,0-1 1 0 0,-1 0-1 0 0,1 1 1 0 0,-1-1 0 0 0,1 0-1 0 0,0 0 1 0 0,0 1-3 0 0,4 1 21 0 0,-4-1-16 0 0,0-1 0 0 0,0 1 0 0 0,0 0 0 0 0,0 0 0 0 0,0 0 0 0 0,0 0 0 0 0,-1 0 0 0 0,1 0 0 0 0,0 0 0 0 0,0 0 0 0 0,-1 0 0 0 0,1 0 0 0 0,0 0 0 0 0,-1 0 0 0 0,1 0-5 0 0,-1 0 4 0 0,0 0 0 0 0,0 0 0 0 0,1-1 0 0 0,-1 1 1 0 0,1 0-1 0 0,-1 0 0 0 0,0-1 0 0 0,1 1 0 0 0,-1 0 0 0 0,1-1 0 0 0,-1 1 0 0 0,1-1 1 0 0,0 1-1 0 0,-1-1 0 0 0,1 1 0 0 0,0-1 0 0 0,-1 1 0 0 0,1-1 0 0 0,0 0 0 0 0,-1 1 1 0 0,1-1-1 0 0,0 0 0 0 0,0 0 0 0 0,0 1 0 0 0,-1-1 0 0 0,1 0 0 0 0,0 0 1 0 0,0 0-1 0 0,0 0-4 0 0,16-1 99 0 0,-14 1-55 0 0,0-1-1 0 0,0 0 1 0 0,0 0 0 0 0,0 0 0 0 0,0 0 0 0 0,0-1 0 0 0,0 1-1 0 0,-1-1 1 0 0,1 0 0 0 0,1-1-44 0 0,6-2 81 0 0,3 0 52 0 0,7-4 160 0 0,-2-3 91 0 0,1-10 134 0 0,-7 7-210 0 0,-4 3-100 0 0,0 0-61 0 0,2-1 27 0 0,0 1-36 0 0,2-3 7 0 0,-10 13-125 0 0,0-1 0 0 0,-1 1-1 0 0,1-1 1 0 0,-1 0 0 0 0,0 0-1 0 0,1 0 1 0 0,-1 0 0 0 0,0 0-20 0 0,4-26 178 0 0,5 8 12 0 0,-4-6 2 0 0,9-10 160 0 0,-13 32-336 0 0,1-2-14 0 0,-1 0 0 0 0,0 1 1 0 0,-1-1-1 0 0,1 0 0 0 0,-1 0 0 0 0,-1 0 1 0 0,1 0-3 0 0,-1-35-15 0 0,0 21-96 0 0,0 17 75 0 0,-1 2-18 0 0,1 0-26 0 0,0 0-42 0 0,0 1-20 0 0,-1-1-43 0 0,1 1-50 0 0,-1-1-55 0 0,0 1-60 0 0,0-1-55 0 0,0 0-50 0 0,0 1-43 0 0,-1-1-148 0 0,0 0-43 0 0,0 0-178 0 0,-1-2-481 0 0,3 4 1348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07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0 5064 0 0,'0'0'108'0'0,"0"0"17"0"0,0 0 14 0 0,-3 0-10 0 0,3 0-198 0 0,-1 0 35 0 0,0 0 34 0 0,-1 0 33 0 0,-2 0 117 0 0,0 0 75 0 0,-6 1 395 0 0,8 0-455 0 0,0 0-35 0 0,-3 10 518 0 0,0-8-320 0 0,-1 0-74 0 0,-1 0-31 0 0,-2 6 19 0 0,9-7-158 0 0,0 2-38 0 0,0 0 8 0 0,-1-1 50 0 0,0 0 55 0 0,-2-1 90 0 0,-1 2-116 0 0,-8 8 108 0 0,2 1-42 0 0,5-3-57 0 0,-8 15 159 0 0,0-2-114 0 0,11-13-97 0 0,1 1 41 0 0,-1 4 26 0 0,-4 2-28 0 0,1-1-31 0 0,-1 15 84 0 0,2-15-106 0 0,2-9-43 0 0,0-1-1 0 0,0 1 1 0 0,1-1 0 0 0,0 1 0 0 0,1 0-1 0 0,-1 3-32 0 0,1 205 622 0 0,0-143-458 0 0,0-2-44 0 0,0-63-102 0 0,1 0 0 0 0,0-1 0 0 0,0 1 0 0 0,0 0 0 0 0,1-1 0 0 0,1 4-18 0 0,1 6 34 0 0,1 4 4 0 0,-3-11-12 0 0,0 0 0 0 0,0 0 0 0 0,1-1 0 0 0,0 1 1 0 0,1-1-1 0 0,0 0 0 0 0,0 0 0 0 0,2 1-26 0 0,0 2 8 0 0,-5-8-7 0 0,0 0-1 0 0,1 0 0 0 0,0-1 0 0 0,-1 1 0 0 0,1-1 1 0 0,0 1-1 0 0,0-1 0 0 0,1 1 0 0 0,-1-1 0 0 0,0 0 1 0 0,3 2-1 0 0,0-2 0 0 0,-4-2 0 0 0,-1 0 0 0 0,1 1 0 0 0,0-1 0 0 0,-1 0 0 0 0,1 1 0 0 0,-1-1 0 0 0,1 0 0 0 0,0 1 0 0 0,-1-1 0 0 0,1 1 0 0 0,-1-1 0 0 0,1 1 0 0 0,-1-1 0 0 0,0 1 0 0 0,1-1 0 0 0,-1 1 0 0 0,1-1 0 0 0,-1 1 0 0 0,0 0 0 0 0,0-1 0 0 0,1 1 0 0 0,-1 0 0 0 0,2 4 0 0 0,6 4 4 0 0,22 8 61 0 0,-23-14-60 0 0,2 0-24 0 0,14-2 144 0 0,-15-1-129 0 0,-1-1-60 0 0,-3 1-14 0 0,1 0-37 0 0,-1 0-40 0 0,-1-1-47 0 0,0 1-201 0 0,1 0-115 0 0,-2 0 67 0 0,0 0-43 0 0,3 0-589 0 0,1 0-472 0 0,4 0-895 0 0</inkml:trace>
  <inkml:trace contextRef="#ctx0" brushRef="#br0" timeOffset="453.92">442 253 5792 0 0,'0'0'166'0'0,"3"-3"-6"0"0,5-5-109 0 0,-2 2-40 0 0,1-1-63 0 0,-6 6 83 0 0,0 0 35 0 0,1-1 48 0 0,1-1 23 0 0,0 0 44 0 0,1-2 30 0 0,0 2-31 0 0,-1-1 0 0 0,1 0 0 0 0,0 1 0 0 0,0 0 0 0 0,2-2-180 0 0,1 2 268 0 0,-1 0-46 0 0,6-3 118 0 0,-5 3-166 0 0,8 0 232 0 0,-14 3-378 0 0,0 0 0 0 0,0 0 0 0 0,0 0 1 0 0,-1 0-1 0 0,1 0 0 0 0,0 0 0 0 0,0 0 0 0 0,0 0 0 0 0,0 0 0 0 0,-1-1 0 0 0,1 1 0 0 0,0 0 0 0 0,0-1 1 0 0,0 1-1 0 0,0-1-28 0 0,1-2 150 0 0,3-4 68 0 0,4 5-134 0 0,22 1 262 0 0,-29 1-328 0 0,-1 0-15 0 0,0 0 0 0 0,0 0 0 0 0,-1 0 1 0 0,1 0-1 0 0,0 0 0 0 0,-1 0 0 0 0,1 0 1 0 0,0 1-1 0 0,-1-1 0 0 0,1 0 0 0 0,0 0 0 0 0,-1 1 1 0 0,1-1-1 0 0,-1 0 0 0 0,1 1 0 0 0,0-1 1 0 0,-1 0-1 0 0,1 1 0 0 0,-1-1 0 0 0,1 1 1 0 0,-1-1-1 0 0,1 1 0 0 0,-1-1 0 0 0,0 1 0 0 0,1-1 1 0 0,-1 1-4 0 0,1 0 1 0 0,-1-1 0 0 0,0 1 0 0 0,1-1 0 0 0,-1 1 0 0 0,1-1 0 0 0,-1 1 0 0 0,1-1 0 0 0,-1 1 0 0 0,1-1 0 0 0,-1 1 1 0 0,1-1-1 0 0,0 0 0 0 0,-1 1 0 0 0,1-1 0 0 0,-1 0 0 0 0,1 0 0 0 0,0 1 0 0 0,-1-1 0 0 0,1 0 0 0 0,0 0 0 0 0,-1 0 0 0 0,1 0 0 0 0,0 0 1 0 0,-1 0-1 0 0,1 0 0 0 0,0 0-1 0 0,0 0 0 0 0,1 1 0 0 0,-1-1 0 0 0,1 1 0 0 0,-1-1 1 0 0,1 1-1 0 0,-1 0 0 0 0,0 0 0 0 0,0-1 0 0 0,1 1 1 0 0,-1 0-1 0 0,0 0 0 0 0,0 0 0 0 0,0 0 0 0 0,0 1 1 0 0,0-1-1 0 0,0 0 0 0 0,0 0 0 0 0,0 1 0 0 0,-1-1 1 0 0,1 0-1 0 0,0 1 0 0 0,-1-1 0 0 0,1 1 0 0 0,-1 0 0 0 0,3 4 8 0 0,1 8 34 0 0,-5 8-22 0 0,1-14-12 0 0,0 39 131 0 0,0 53 85 0 0,-1-94-214 0 0,0 0 0 0 0,0-1 0 0 0,0 0 0 0 0,0 1 0 0 0,-2 2-10 0 0,-3 12 81 0 0,4-2 41 0 0,2 3 57 0 0,-2-5-49 0 0,2-11-95 0 0,-1 1 1 0 0,-1-1-1 0 0,1 0 0 0 0,-1 1 1 0 0,0-1-1 0 0,0 0 0 0 0,-2 3-35 0 0,0 1 10 0 0,0 0-1 0 0,1 1 0 0 0,0 0 0 0 0,1 0-9 0 0,0-1-4 0 0,-1 1-1 0 0,0-1 1 0 0,-1 0-1 0 0,0 0 5 0 0,-2 5-37 0 0,0 2 36 0 0,-9 27 128 0 0,14-39-112 0 0,-13 30 207 0 0,7-20-93 0 0,7-13-112 0 0,-14 17 142 0 0,2-3-3 0 0,9-3-15 0 0,3-9 18 0 0,0-1 1 0 0,0 9 0 0 0,0-8-10 0 0,0-3-38 0 0,0 0-14 0 0,0 0-2 0 0,0 0-6 0 0,0 0-20 0 0,0 0-1 0 0,0 0 16 0 0,2 0-11 0 0,10 3-10 0 0,3 7-34 0 0,-15-10-28 0 0,1 1 0 0 0,-1-1 0 0 0,1 0 0 0 0,-1 1 1 0 0,1-1-1 0 0,-1 0 0 0 0,1 1 0 0 0,0-1 0 0 0,-1 0 0 0 0,1 0 0 0 0,0 0 0 0 0,-1 1 0 0 0,1-1 0 0 0,0 0 0 0 0,-1 0 0 0 0,1 0 0 0 0,0 0 0 0 0,-1 0 0 0 0,1 0 0 0 0,0 0 0 0 0,-1-1 0 0 0,1 1 0 0 0,0 0 1 0 0,-1 0-3 0 0,3-1 4 0 0,184 1 60 0 0,-182 0 4 0 0,-1 0-47 0 0,1 0-44 0 0,0 0-45 0 0,-1 0-44 0 0,0 0-42 0 0,0 0-43 0 0,0 0-41 0 0,0 0-40 0 0,0 0-40 0 0,0 0-38 0 0,-1 0-38 0 0,1 0-38 0 0,-1 0-35 0 0,0 0-36 0 0,0 0-34 0 0,5 0-1184 0 0,2 0-978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06.7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158 458 6824 0 0,'0'0'149'0'0,"0"-2"23"0"0,0 1-160 0 0,0 0 1 0 0,0 1-1 0 0,0-1 1 0 0,0 0-1 0 0,0 1 0 0 0,0-1 1 0 0,0 0-1 0 0,0 1 0 0 0,-1-1 1 0 0,1 0-1 0 0,0 1 0 0 0,0-1 1 0 0,-1 0-1 0 0,1 1 0 0 0,0-1-12 0 0,-11-4 164 0 0,6-6-130 0 0,-2 9-19 0 0,1 2 39 0 0,-1 0 59 0 0,0 0 129 0 0,5 0 215 0 0,-1 0 14 0 0,-2 1-265 0 0,0 0-45 0 0,-5 5 58 0 0,1-1-101 0 0,4-3-62 0 0,5-1-43 0 0,-1-1-1 0 0,0 0 1 0 0,1 0 0 0 0,-1 1 0 0 0,1-1 0 0 0,-1 0 0 0 0,0 1 0 0 0,1-1 0 0 0,-1 1-1 0 0,1-1 1 0 0,-1 1 0 0 0,1-1 0 0 0,-1 1 0 0 0,1-1 0 0 0,-1 1 0 0 0,1-1 0 0 0,0 1 0 0 0,-1 0-1 0 0,1-1 1 0 0,0 1 0 0 0,0-1 0 0 0,-1 1-13 0 0,-1 4 51 0 0,-11 19 169 0 0,6-12-153 0 0,1 0-35 0 0,5-10-27 0 0,0 0 0 0 0,0 1 0 0 0,1-1 0 0 0,-1 0 1 0 0,1 1-1 0 0,-1-1 0 0 0,1 1 0 0 0,0-1 0 0 0,0 1 0 0 0,0 1-5 0 0,-1 15 52 0 0,-4-4-13 0 0,3-12-28 0 0,1 0 0 0 0,0 0 0 0 0,0 0 1 0 0,0 1-1 0 0,1-1 0 0 0,-1 0 0 0 0,1 0 0 0 0,-1 1 1 0 0,1 2-12 0 0,0 0 16 0 0,-1-1-1 0 0,0 1 1 0 0,0-1 0 0 0,-1 1 0 0 0,-1 3-16 0 0,1-4 10 0 0,1 1 0 0 0,-1-1-1 0 0,1 1 1 0 0,0-1 0 0 0,0 5-10 0 0,1 87 0 0 0,3-81 0 0 0,8-1 0 0 0,-6-1 0 0 0,-4-14 0 0 0,-1 0 0 0 0,1 1 0 0 0,0-1 0 0 0,0 0 0 0 0,-1 1 0 0 0,1-1 0 0 0,0 0 0 0 0,0 0 0 0 0,0 0 0 0 0,0 0 0 0 0,0 0 0 0 0,-1 0 0 0 0,1 0 0 0 0,1 0 0 0 0,45 0 74 0 0,-31-2-20 0 0,16-25 10 0 0,-27 25-65 0 0,-5 2 1 0 0,1-1 1 0 0,-1 1-1 0 0,1 0 0 0 0,0 0 0 0 0,-1-1 0 0 0,1 1 1 0 0,0 0-1 0 0,-1-1 0 0 0,1 1 0 0 0,-1-1 0 0 0,1 1 0 0 0,-1-1 1 0 0,1 1-1 0 0,-1-1 0 0 0,0 1 0 0 0,1-1 0 0 0,-1 0 1 0 0,0 1-1 0 0,1-1 0 0 0,-1 1 0 0 0,0-1 0 0 0,1 0 0 0 0,1-4 7 0 0,6-4 9 0 0,-1 6-53 0 0,-1 0-54 0 0,-1 0-75 0 0,1-11-218 0 0,7-1-28 0 0</inkml:trace>
  <inkml:trace contextRef="#ctx0" brushRef="#br0" timeOffset="321.82">142 1 4752 0 0,'0'0'101'0'0,"0"0"22"0"0,0 0 6 0 0,0 0 21 0 0,0 0 63 0 0,3 3 31 0 0,2 1-132 0 0,2 3 81 0 0,-5-5-119 0 0,0 0 0 0 0,0 0 0 0 0,-1 0 0 0 0,1 1 0 0 0,0-1 0 0 0,-1 1 0 0 0,1 0-74 0 0,0 4 130 0 0,-1 0-35 0 0,-1 0 34 0 0,-1-5-86 0 0,1 1 0 0 0,0-1 1 0 0,0 0-1 0 0,0 0 1 0 0,1 0-1 0 0,-1 0 0 0 0,0 1 1 0 0,1-1-1 0 0,-1 0 0 0 0,2 1-43 0 0,5 11 245 0 0,10 23 426 0 0,-14-24-498 0 0,-2 2-60 0 0,0-9-38 0 0,-1 0 0 0 0,1 1 1 0 0,0-1-1 0 0,1 0 0 0 0,1 5-75 0 0,3 12 180 0 0,-2 23 94 0 0,-5 32 222 0 0,0-31-210 0 0,1 3 1 0 0,0 45 257 0 0,0-30-80 0 0,0-39-227 0 0,0 1 35 0 0,0-1 40 0 0,0 1 44 0 0,1-18-196 0 0,0-2-44 0 0,1 0-22 0 0,2 1-6 0 0,2 8 58 0 0,-4-9-59 0 0,-2 2 38 0 0,0-6-190 0 0,0 0 52 0 0,0 0 45 0 0,0 0 37 0 0,0 3 144 0 0,0 5 395 0 0,0-8-476 0 0,0 1-63 0 0,0-2-65 0 0,0 0-35 0 0,0 0-38 0 0,0 0-44 0 0,0 0-60 0 0,0 0-60 0 0,0 0-65 0 0,0 1-71 0 0,0-1-77 0 0,0 1-81 0 0,0-1-88 0 0,0 1-92 0 0,0-3-1110 0 0,0 0-1042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4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6968 0 0,'0'0'157'0'0,"0"0"23"0"0,0 0 11 0 0,0 2-31 0 0,0 11-154 0 0,0-2 46 0 0,0 5 161 0 0,0-5 64 0 0,0 15 447 0 0,1-19-527 0 0,1-1-46 0 0,3 4 59 0 0,2 5 12 0 0,-6-6-100 0 0,-1 17 225 0 0,0 38 521 0 0,0-45-649 0 0,0-2-51 0 0,0-10-90 0 0,1 1 1 0 0,0-1 0 0 0,1 0 0 0 0,-1 0 0 0 0,1 0-1 0 0,3 6-78 0 0,-4-8 46 0 0,0-3-10 0 0,0 1 0 0 0,-1 0-1 0 0,1 0 1 0 0,-1 0-1 0 0,0-1 1 0 0,0 1 0 0 0,0 1-36 0 0,0 19 142 0 0,0 5 45 0 0,0 58 476 0 0,0-78-573 0 0,1 1 0 0 0,0-1 0 0 0,1 0 0 0 0,2 8-90 0 0,-2-9 74 0 0,0 0 0 0 0,-1 1 0 0 0,0-1 0 0 0,1 7-74 0 0,-2 1 135 0 0,0-4-37 0 0,0-7-65 0 0,1 0-1 0 0,0-1 0 0 0,0 1 0 0 0,0 0 1 0 0,0-1-1 0 0,0 1 0 0 0,0 0 0 0 0,1-1 1 0 0,2 4-33 0 0,0 7 94 0 0,-5 8-15 0 0,0-14-40 0 0,1 0 17 0 0,0 4-14 0 0,0-1 9 0 0,0-3 27 0 0,0-2 35 0 0,0-1 60 0 0,1-5-311 0 0,1 0-73 0 0,-2 0 211 0 0,1 0-35 0 0,-1 0 1 0 0,1 0 0 0 0,0 0 0 0 0,-1 0 0 0 0,1 0 0 0 0,0 0 0 0 0,-1 0-1 0 0,1 0 1 0 0,0 0 0 0 0,-1-1 0 0 0,1 1 0 0 0,0 0 0 0 0,-1-1 0 0 0,1 1 0 0 0,0 0 34 0 0,-1-1-40 0 0,0 0 1 0 0,1 0 0 0 0,-1 1 0 0 0,0-1 0 0 0,1 0 0 0 0,-1 0 0 0 0,0 0-1 0 0,0 1 1 0 0,0-1 0 0 0,0 0 0 0 0,0 0 0 0 0,0 0 0 0 0,0 0 0 0 0,0 0 39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4.7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6968 0 0,'0'0'157'0'0,"0"3"23"0"0,0-3-172 0 0,0 1 0 0 0,0-1 0 0 0,0 1 0 0 0,0-1 0 0 0,0 1 0 0 0,0-1 0 0 0,0 0 0 0 0,0 1 0 0 0,0-1 0 0 0,0 1 0 0 0,1-1 0 0 0,-1 0 0 0 0,0 1 0 0 0,0-1 0 0 0,0 1 0 0 0,1-1 0 0 0,-1 0 0 0 0,0 1 0 0 0,0-1 0 0 0,1 0 0 0 0,-1 1 0 0 0,0-1 0 0 0,0 0 0 0 0,1 1 0 0 0,-1-1 0 0 0,0 0 0 0 0,1 0 0 0 0,-1 0 0 0 0,1 1 0 0 0,-1-1 0 0 0,1 0-8 0 0,5 5 103 0 0,0 3-67 0 0,2 9-38 0 0,-6-13 0 0 0,1 12-18 0 0,-3-9 40 0 0,2 1 58 0 0,11 9 325 0 0,-7-11-199 0 0,-1 0 34 0 0,-1 3 40 0 0,-3 1 49 0 0,-1-5-138 0 0,0 1-37 0 0,0 1 16 0 0,0 0-49 0 0,3 12 126 0 0,3-4-34 0 0,-2-2-35 0 0,-1 9 44 0 0,-3 2 19 0 0,0-1 73 0 0,0-1 27 0 0,0 38 696 0 0,0-34-622 0 0,0-10-180 0 0,0 1-33 0 0,0-1-41 0 0,0 1-49 0 0,0-16-110 0 0,0-1 0 0 0,0 1 0 0 0,0-1 1 0 0,0 1-1 0 0,-1-1 0 0 0,1 1 1 0 0,0-1-1 0 0,0 1 0 0 0,0-1 0 0 0,1 1 1 0 0,-1-1-1 0 0,0 1 0 0 0,0-1 1 0 0,0 1-1 0 0,0-1 0 0 0,0 1 1 0 0,1-1-1 0 0,-1 1 0 0 0,0-1 0 0 0,0 1 1 0 0,1-1-1 0 0,-1 0 0 0 0,0 1 1 0 0,1-1-1 0 0,-1 1 0 0 0,0-1 0 0 0,1 0 1 0 0,-1 1-1 0 0,1-1 0 0 0,-1 0 1 0 0,0 1-1 0 0,1-1 0 0 0,-1 0 0 0 0,1 0 1 0 0,-1 0-1 0 0,1 1 0 0 0,-1-1 1 0 0,1 0-1 0 0,-1 0 0 0 0,1 0 0 0 0,-1 0 1 0 0,1 0-1 0 0,-1 0 0 0 0,1 0 1 0 0,-1 0-1 0 0,1 0 0 0 0,2 0 71 0 0,-3 0 30 0 0,0 0 10 0 0,0 0-64 0 0,0 0-76 0 0,0 0-78 0 0,0 0-158 0 0,0 0-273 0 0,3-3-36 0 0,10-10-8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5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5064 0 0,'0'2'108'0'0,"0"11"-30"0"0,0 16 188 0 0,0-20-211 0 0,0 1-34 0 0,3 3 9 0 0,2-2 63 0 0,1-1 67 0 0,-4 3 73 0 0,0-2 164 0 0,4 2 61 0 0,0-1 10 0 0,-4 0-57 0 0,-2-4-124 0 0,2-1-73 0 0,0 1-28 0 0,3 3 15 0 0,-1-1 29 0 0,1 3 151 0 0,-1-3-57 0 0,0 2 38 0 0,-2-9-250 0 0,-1 1 1 0 0,0-1-1 0 0,-1 1 1 0 0,1 0-1 0 0,-1-1 1 0 0,0 1-1 0 0,0 2-112 0 0,0 13 429 0 0,0 0-38 0 0,0 4 43 0 0,0 8 174 0 0,0-28-384 0 0,0-3-28 0 0,0 0-4 0 0,0 0-7 0 0,0 0-29 0 0,0 0-17 0 0,0 0-3 0 0,0 0-4 0 0,0 0-18 0 0,0 0-8 0 0,0 0-2 0 0,0 0-3 0 0,3-3-12 0 0,8-8-7 0 0,-8 6 14 0 0,-2-3-61 0 0,0 0-9 0 0,3-2 2 0 0,-2 7-18 0 0,-1 0 1 0 0,0 0-1 0 0,0 0 0 0 0,0 0 0 0 0,0 0 1 0 0,0-1-1 0 0,-1 1 0 0 0,1 0 0 0 0,-1 0 1 0 0,0-3-11 0 0,0 3 7 0 0,0 0 1 0 0,0 0 0 0 0,1 0 0 0 0,-1 0 0 0 0,1 0-1 0 0,-1 0 1 0 0,1 0 0 0 0,0 0 0 0 0,0 0 0 0 0,1 0 0 0 0,-1 0-1 0 0,1 1 1 0 0,-1-1 0 0 0,1 1 0 0 0,1-2-8 0 0,0-3 3 0 0,1 0 0 0 0,-1 0-1 0 0,0 0 1 0 0,0-2-3 0 0,-1 2 0 0 0,1-1 0 0 0,0 1 0 0 0,0 0 0 0 0,1-1 0 0 0,28-29-12 0 0,-28 30 1 0 0,-3 5 8 0 0,1 0-1 0 0,-1 0 1 0 0,0 1-1 0 0,1-1 1 0 0,-1 0-1 0 0,1 0 0 0 0,0 1 1 0 0,0-1-1 0 0,-1 1 1 0 0,1-1-1 0 0,0 1 1 0 0,0 0-1 0 0,0 0 1 0 0,2-1 3 0 0,12-11-16 0 0,0-1-64 0 0,-6 12 22 0 0,5 2 15 0 0,-11 0 33 0 0,1 2-49 0 0,7 17 11 0 0,-10-15 38 0 0,0 0 1 0 0,0 0 0 0 0,1 0 0 0 0,0 0 0 0 0,2 2 9 0 0,7 8-10 0 0,-12-13 6 0 0,1 1-1 0 0,0-1 0 0 0,-1 0 1 0 0,0 1-1 0 0,1-1 1 0 0,-1 1-1 0 0,0-1 0 0 0,1 1 1 0 0,-1-1-1 0 0,0 1 1 0 0,0 0 4 0 0,0 2-2 0 0,1-1 1 0 0,-1 1-1 0 0,1 0 1 0 0,0 0 0 0 0,0 0-1 0 0,0-1 1 0 0,0 1 0 0 0,1-1-1 0 0,0 1 1 0 0,0-1 0 0 0,1 3 1 0 0,-1-3 0 0 0,0 1 0 0 0,0 0 0 0 0,0 0 1 0 0,0 0-1 0 0,-1 0 0 0 0,1 0 0 0 0,-1 0 1 0 0,0 0-1 0 0,-1 0 0 0 0,1 0 1 0 0,-1 4-1 0 0,0 1 0 0 0,-1-6 0 0 0,1 0 0 0 0,0 0 0 0 0,0 0 0 0 0,0 0 0 0 0,0 0 0 0 0,0-1 0 0 0,1 1 0 0 0,-1 0 0 0 0,1 0 0 0 0,0 0 0 0 0,0 1 0 0 0,10 14 0 0 0,-6 8 0 0 0,1-12 0 0 0,-5-13 0 0 0,0 0 0 0 0,0 1 0 0 0,-1-1 0 0 0,1 1 0 0 0,0-1 0 0 0,-1 1 0 0 0,1-1 0 0 0,-1 1 0 0 0,0-1 0 0 0,1 1 0 0 0,-1-1 0 0 0,0 1 0 0 0,0 0 0 0 0,0 27 10 0 0,3-24 33 0 0,7 5-20 0 0,-7-7 38 0 0,-3-3-65 0 0,0 0-91 0 0,0 0-90 0 0,0 0 47 0 0,0 0-37 0 0,0 0-40 0 0,0 0-37 0 0,0 0-350 0 0,0 0 78 0 0,1 0-51 0 0,0 0-680 0 0,4 0-534 0 0,4 0-1011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6.3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1 158 7072 0 0,'0'3'202'0'0,"0"7"-32"0"0,0 1-92 0 0,0 2-64 0 0,0 17-61 0 0,0-20 78 0 0,0-1 34 0 0,0-1 48 0 0,0 0 57 0 0,0 1 70 0 0,0 0 86 0 0,1-2-89 0 0,2 0-37 0 0,1 1 5 0 0,0 1 1 0 0,-2-2-3 0 0,-1 0 38 0 0,0 2 90 0 0,0 1 163 0 0,6 4 350 0 0,-4-9-546 0 0,-1 1-39 0 0,0-1-53 0 0,-2 0-72 0 0,0-3 354 0 0,0 0-272 0 0,0-1-48 0 0,0 1-40 0 0,0-1-36 0 0,0 1 21 0 0,0 2-19 0 0,0-3 11 0 0,0 2 323 0 0,0-3-118 0 0,0 0-48 0 0,0 0-8 0 0,0 0 1 0 0,0 0 21 0 0,0 0 11 0 0,3 0 1 0 0,-3 0-277 0 0,1 0 0 0 0,-1 0 1 0 0,1 0-1 0 0,-1 0 0 0 0,1 0 1 0 0,-1 0-1 0 0,0 0 0 0 0,1 0 1 0 0,-1 0-1 0 0,1 0 0 0 0,-1 0 1 0 0,0-1-1 0 0,1 1 1 0 0,-1 0-1 0 0,1 0 0 0 0,-1 0 1 0 0,0-1-1 0 0,1 1 0 0 0,-1 0 1 0 0,0 0-1 0 0,1-1 0 0 0,-1 1 1 0 0,0 0-1 0 0,0-1 0 0 0,1 1 1 0 0,-1 0-1 0 0,0-1 1 0 0,0 1-1 0 0,1 0 0 0 0,-1-1 1 0 0,0 1-12 0 0,5-7 157 0 0,5 2 53 0 0,-4-9-2 0 0,4 1-12 0 0,-7 10-71 0 0,-2-1-57 0 0,-2-5-24 0 0,1 7-6 0 0,0-21 104 0 0,1 19-124 0 0,-1-1 0 0 0,1 1 0 0 0,0 0 1 0 0,0 1-1 0 0,0-1 0 0 0,1 0 0 0 0,0 0 0 0 0,-1 0 0 0 0,2 0-18 0 0,2-28 80 0 0,4 16-19 0 0,-5 10-55 0 0,0-1 1 0 0,0 0-1 0 0,1-7-6 0 0,-1 1 0 0 0,-4 11 0 0 0,0 0 0 0 0,1-1 0 0 0,0 1 0 0 0,-1 0 0 0 0,1 0 0 0 0,0-1 0 0 0,0 1 0 0 0,0 0 0 0 0,0 0 0 0 0,1 0 0 0 0,-1 0 0 0 0,0 0 0 0 0,1 0 0 0 0,0 1 0 0 0,5-7 0 0 0,-4 4 0 0 0,0 1 0 0 0,1 0 0 0 0,-1 0 0 0 0,1 0 0 0 0,-1 0 0 0 0,1 1 0 0 0,10-5 0 0 0,-1 0 0 0 0,-1-1 0 0 0,1 0 0 0 0,-1-1 0 0 0,-1 0 0 0 0,9-9 0 0 0,-2 3-31 0 0,-14 12-1 0 0,0 1 0 0 0,0-1 0 0 0,0 1 0 0 0,1 0-1 0 0,1 0 33 0 0,1 0 14 0 0,-1-1-57 0 0,0 1-62 0 0,-1 0-70 0 0,0 0-83 0 0,0 0-85 0 0,0 1-95 0 0,-1-1-100 0 0,0 1-108 0 0,0 0-115 0 0,1 1-122 0 0,-3 0 394 0 0,0 0-33 0 0,2 0-1577 0 0,-3 0-1190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5.5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1 169 6072 0 0,'0'0'133'0'0,"3"0"23"0"0,-3 0-148 0 0,1 0 1 0 0,-1 0-1 0 0,1 0 0 0 0,-1 0 1 0 0,1 0-1 0 0,0 1 0 0 0,-1-1 1 0 0,1 0-1 0 0,-1 0 0 0 0,1 0 1 0 0,-1 1-1 0 0,1-1 0 0 0,-1 0 1 0 0,1 0-1 0 0,-1 1 0 0 0,1-1 0 0 0,-1 1 1 0 0,1-1-1 0 0,-1 0 0 0 0,0 1 1 0 0,1-1-1 0 0,-1 1 0 0 0,0-1 1 0 0,1 1-9 0 0,6 6 115 0 0,2-5-87 0 0,7 0-28 0 0,-12 1 25 0 0,0-1 46 0 0,1 1 69 0 0,0 0 43 0 0,-3-3-122 0 0,-1 1 0 0 0,0-1 0 0 0,1 1 0 0 0,-1-1 0 0 0,0 1 0 0 0,1-1 0 0 0,-1 0 0 0 0,1 0 1 0 0,-1 0-1 0 0,1 0 0 0 0,-1 0 0 0 0,2 0-61 0 0,7-3 290 0 0,-2-2 83 0 0,2-1 162 0 0,3 4 72 0 0,3 3-94 0 0,-1 0-172 0 0,-12-1-263 0 0,0 0 0 0 0,0 0 0 0 0,0 0-1 0 0,0-1 1 0 0,0 1 0 0 0,0-1 0 0 0,0 1 0 0 0,0-1 0 0 0,2-1-78 0 0,-5 2 2 0 0,34-18 530 0 0,-23 10-346 0 0,-8 6-40 0 0,-1 0-56 0 0,1 1-38 0 0,2 1-39 0 0,-2 0-9 0 0,-1 0 31 0 0,1-2-16 0 0,-1 1 0 0 0,0 0 1 0 0,0-1-1 0 0,0 0 0 0 0,0 1 1 0 0,-1-1-1 0 0,1 0 0 0 0,0 0 1 0 0,-1 0-1 0 0,1 0 1 0 0,-1 0-1 0 0,0 0 0 0 0,1-1-19 0 0,5-11 79 0 0,-4 9-69 0 0,7-8 54 0 0,-6 7 12 0 0,-3-1-50 0 0,-1 1-11 0 0,11-7 6 0 0,-7 6 31 0 0,-5-2-49 0 0,0 7 6 0 0,1-5 5 0 0,0-1 42 0 0,0-9 164 0 0,-2 15-288 0 0,-9-6 14 0 0,6 16 44 0 0,-8-3 10 0 0,-3 8-11 0 0,8-6-11 0 0,5-4 15 0 0,0 1 0 0 0,0-1 0 0 0,0 0 0 0 0,0 1 0 0 0,0 0 0 0 0,0 0 7 0 0,-15 30-64 0 0,14-27 51 0 0,1-1 0 0 0,0 1-1 0 0,0 0 1 0 0,0 2 13 0 0,1-1-13 0 0,-1-1-1 0 0,0 0 1 0 0,0 0-1 0 0,-2 1 14 0 0,1-1-1 0 0,1 0-1 0 0,0-1 0 0 0,0 1 0 0 0,0 0 0 0 0,0 0 1 0 0,1 1-1 0 0,0 1 2 0 0,-4 12 2 0 0,1 16 51 0 0,2-28-37 0 0,1-7-13 0 0,1 0 0 0 0,0 1 1 0 0,0 0-1 0 0,0-1 0 0 0,0 1 0 0 0,0 0 1 0 0,0-1-1 0 0,1 1 0 0 0,-1 0 0 0 0,1 0 1 0 0,0-1-1 0 0,0 1 0 0 0,0 0 1 0 0,0 0-1 0 0,1 0 0 0 0,-1-1 0 0 0,1 1 1 0 0,0 1-4 0 0,3 4 0 0 0,-3-7 0 0 0,0 0 0 0 0,0 1 0 0 0,0-1 0 0 0,0 1 0 0 0,0-1 0 0 0,-1 1 0 0 0,1-1 0 0 0,-1 1 0 0 0,1 0 0 0 0,-1-1 0 0 0,0 1 0 0 0,1 0 0 0 0,-1-1 0 0 0,0 1 0 0 0,0 1 3 0 0,1-1 1 0 0,-1 1-1 0 0,1-1 1 0 0,0 0-1 0 0,-1 1 1 0 0,1-1-1 0 0,0 0 1 0 0,1 0 0 0 0,-1 1-1 0 0,0-1 1 0 0,1 0-1 0 0,-1 0 1 0 0,1 0-1 0 0,0-1 1 0 0,-1 1-1 0 0,1 0 1 0 0,0-1 0 0 0,0 1-1 0 0,0-1 1 0 0,0 1-1 0 0,2 0-3 0 0,9 3 43 0 0,-8 2-33 0 0,-5-7-10 0 0,0 1 0 0 0,0-1 0 0 0,1 0 0 0 0,-1 1 0 0 0,0-1 0 0 0,1 1 0 0 0,-1-1 0 0 0,0 0 0 0 0,1 1 0 0 0,-1-1 0 0 0,0 0 0 0 0,1 1 0 0 0,-1-1 0 0 0,1 0 0 0 0,-1 0 0 0 0,1 1 0 0 0,-1-1 0 0 0,0 0 0 0 0,1 0 0 0 0,-1 0 0 0 0,1 0 0 0 0,-1 1 0 0 0,1-1 0 0 0,-1 0 1 0 0,1 0-1 0 0,-1 0 0 0 0,1 0 0 0 0,-1 0 0 0 0,1 0 0 0 0,-1 0 0 0 0,1-1 0 0 0,0 1 0 0 0,11 0-8 0 0,7 0-51 0 0,0-2 46 0 0,-15 0 39 0 0,2 1 70 0 0,1-1-14 0 0,-3 0-73 0 0,0 1-50 0 0,0-1-59 0 0,0 1-39 0 0,0-1-58 0 0,0 1-66 0 0,-1-1-76 0 0,-1 1 55 0 0,0 0-48 0 0,-1 0-41 0 0,1 0-36 0 0,0-1-123 0 0,0 0-36 0 0,3-3-1260 0 0</inkml:trace>
  <inkml:trace contextRef="#ctx0" brushRef="#br0" timeOffset="436.35">711 43 5584 0 0,'0'0'165'0'0,"0"-3"-10"0"0,-1-3-106 0 0,-1 2 24 0 0,0 2-11 0 0,0 1 46 0 0,-2 1 122 0 0,1 2 51 0 0,-5 2 308 0 0,4-1-281 0 0,1 0-171 0 0,1-2-116 0 0,1-1-39 0 0,-12 5 622 0 0,8 6-151 0 0,-8-6-62 0 0,-2 6-37 0 0,2 5-55 0 0,3 1-74 0 0,3-3-93 0 0,2 0 67 0 0,-2 0-42 0 0,-7 11 67 0 0,9-17-125 0 0,0 1 0 0 0,1 0-1 0 0,-3 7-98 0 0,-1 5 196 0 0,-3 4-20 0 0,-2 8 22 0 0,12-27-138 0 0,-1 1 0 0 0,1-1 0 0 0,1 1 0 0 0,-1-1 0 0 0,1 1 0 0 0,0-1 0 0 0,1 1 0 0 0,-1 0-60 0 0,2 15 166 0 0,-2-13 38 0 0,2-2-55 0 0,3 0-8 0 0,1-2-69 0 0,11-2 7 0 0,-5-2 34 0 0,-10-1-81 0 0,4-3 68 0 0,-2 0-63 0 0,0 0 0 0 0,0 0 0 0 0,0 0 0 0 0,1 1 1 0 0,-1 0-1 0 0,5-2-37 0 0,18-9 134 0 0,-12 1-86 0 0,14-15 36 0 0,12-13 47 0 0,-17 10-75 0 0,-10 9 16 0 0,7-18-72 0 0,-11 20 48 0 0,-5-7-36 0 0,22-27-12 0 0,-26 50 0 0 0,-1-1 0 0 0,1 0 0 0 0,-1 0 0 0 0,0 0 0 0 0,0-3 0 0 0,0-9-14 0 0,0 40-143 0 0,0 0 42 0 0,0 25-12 0 0,0-3 94 0 0,0 58 39 0 0,0-102-6 0 0,0 0 0 0 0,0 0 0 0 0,1-1 0 0 0,-1 1 0 0 0,0 0 0 0 0,0-1 0 0 0,1 1 0 0 0,-1-1 0 0 0,1 1 0 0 0,0 0 0 0 0,-1-1 0 0 0,1 1 0 0 0,0-1 0 0 0,0 0 0 0 0,1 2 0 0 0,2 5 0 0 0,2 7 0 0 0,7 1 0 0 0,3 0 0 0 0,-1-3 10 0 0,-13-12-180 0 0,-1-1 69 0 0,0 1 61 0 0,1-1 49 0 0,0 1 117 0 0,4-1 351 0 0,-4 0-388 0 0,0 0-75 0 0,0 0-52 0 0,-1 0-42 0 0,0 0-48 0 0,0 0-52 0 0,1 0-43 0 0,-1 0-56 0 0,0 0-62 0 0,1 0-65 0 0,-1 0-72 0 0,1 0-75 0 0,-1 0-80 0 0,1 0-85 0 0,2 0-939 0 0,5 0-947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54.5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 0 5312 0 0,'0'0'157'0'0,"0"0"54"0"0,-3 0 139 0 0,-7 0 60 0 0,7 0 7 0 0,0 3 31 0 0,-7 7 107 0 0,7-7 42 0 0,1 0 10 0 0,-4 2-309 0 0,1 0-32 0 0,3-2 3 0 0,0 0-102 0 0,2 0-65 0 0,0 1-65 0 0,0-1-12 0 0,-1 0 51 0 0,-10 10 210 0 0,9-10-82 0 0,1-1-76 0 0,0 1-46 0 0,1 1-43 0 0,0 0-10 0 0,-1-2 35 0 0,-4 6 63 0 0,0 2 51 0 0,2 4 45 0 0,3-7-102 0 0,0-5-75 0 0,1 0-1 0 0,-1 0 1 0 0,0 0 0 0 0,-1 1-1 0 0,1-1 1 0 0,0 0-1 0 0,-1 0 1 0 0,1 0-1 0 0,-1 0 1 0 0,0 1-46 0 0,-4 5 153 0 0,0 2 63 0 0,2 4 54 0 0,3 4-2 0 0,0 0-35 0 0,0 18 148 0 0,0 3-54 0 0,0 54 311 0 0,0-58-359 0 0,0-27-229 0 0,0 0 1 0 0,1 0-1 0 0,1 8-50 0 0,8 7 131 0 0,-4 6-3 0 0,4 3-6 0 0,-7-19-78 0 0,-3-11-34 0 0,0 1 0 0 0,1-1 0 0 0,-1 0 1 0 0,1 1-1 0 0,0-1 0 0 0,0 0 0 0 0,0 0 0 0 0,0 0 0 0 0,0 0 0 0 0,0 0 1 0 0,0 0-1 0 0,1 0 0 0 0,-1 0 0 0 0,0 0 0 0 0,2 0-10 0 0,-2 0 10 0 0,1 0 1 0 0,-1 0-1 0 0,1 0 0 0 0,-1 0 0 0 0,1 0 1 0 0,-1 0-1 0 0,0 1 0 0 0,0-1 0 0 0,0 1 1 0 0,0-1-1 0 0,-1 0 0 0 0,1 1 0 0 0,-1 0-10 0 0,1-1 10 0 0,-1 1 0 0 0,1-1-1 0 0,0 0 1 0 0,0 1-1 0 0,0-1 1 0 0,0 0-1 0 0,0 1 1 0 0,0-1-1 0 0,1 0 1 0 0,-1 0-1 0 0,1 0 1 0 0,-1 0 0 0 0,1 0-10 0 0,3 4 27 0 0,37 32 171 0 0,-38-35-184 0 0,0 0 1 0 0,-1-1-1 0 0,1 0 1 0 0,0 0-1 0 0,0 0 0 0 0,2 1-14 0 0,1-1 34 0 0,-1 1 0 0 0,0 0-1 0 0,0 0 1 0 0,4 3-34 0 0,-8-4 11 0 0,1 0 0 0 0,1 0 0 0 0,-1 0 1 0 0,0-1-1 0 0,0 1 0 0 0,1-1 0 0 0,-1 0 0 0 0,0 0 1 0 0,1 0-1 0 0,-1 0 0 0 0,1-1 0 0 0,-1 1 0 0 0,2-1-11 0 0,11 1 57 0 0,-1 6-18 0 0,1-1 1 0 0,0-4 19 0 0,7-3 32 0 0,-19 1-75 0 0,0-1 1 0 0,0 0-1 0 0,0 0 0 0 0,0 0 0 0 0,0 0 1 0 0,0-1-1 0 0,0 1 0 0 0,-1-1 0 0 0,2-1-16 0 0,-3 3 10 0 0,0-1 0 0 0,0 1 0 0 0,0-1 0 0 0,0 1 0 0 0,0-1 0 0 0,0 1 0 0 0,0 0 0 0 0,0 0 0 0 0,0 0 0 0 0,0 0 0 0 0,0 0-10 0 0,8 1 24 0 0,5-3-21 0 0,-9 1 19 0 0,-1 0-1 0 0,1-1 1 0 0,-1 0 0 0 0,1 0 0 0 0,-1 0 0 0 0,0-1 0 0 0,2-1-22 0 0,9-9 25 0 0,-13 11-16 0 0,0-1 0 0 0,1 1 0 0 0,-1 0 0 0 0,0 0 0 0 0,1 0-1 0 0,0-1-8 0 0,0 2 9 0 0,-1-1 0 0 0,0 0 0 0 0,1 0 0 0 0,-1 0 0 0 0,0-1 0 0 0,1 0-9 0 0,3-5 9 0 0,-3 5-9 0 0,-1 0 0 0 0,0 0 1 0 0,0-1-1 0 0,0 1 0 0 0,0-1 0 0 0,0 0 0 0 0,1-6 0 0 0,-3 7 0 0 0,0 1 0 0 0,1 0 0 0 0,-1 0 0 0 0,0 0 0 0 0,0-1 0 0 0,1 1 0 0 0,0 0 0 0 0,-1 1 0 0 0,1-1 0 0 0,0 0 0 0 0,-1 1 0 0 0,0-1 0 0 0,1 0 0 0 0,-1 1 0 0 0,0-1 0 0 0,0 0 0 0 0,0 0 0 0 0,0 0 0 0 0,0 0 0 0 0,0 0 0 0 0,-1 0 0 0 0,1-1 0 0 0,1-27 0 0 0,-2 19 0 0 0,0 4 0 0 0,1 5 0 0 0,-1-1 0 0 0,0 0 0 0 0,1 0 0 0 0,-1 1 0 0 0,0-1 0 0 0,-1 0 0 0 0,1 1 0 0 0,-1-1 0 0 0,1 0 0 0 0,-1 1 0 0 0,0-1 0 0 0,0 0 0 0 0,-5-2 0 0 0,5 5 0 0 0,1 0 0 0 0,-1 0 0 0 0,1-1 0 0 0,0 1 0 0 0,-1 0 0 0 0,1 0 0 0 0,-1-1 0 0 0,1 1 0 0 0,0 0 0 0 0,-1-1 0 0 0,1 1 0 0 0,0-1 0 0 0,-1 1 0 0 0,1 0 0 0 0,0-1 0 0 0,0 1 0 0 0,0-1 0 0 0,-1 1 0 0 0,1-1 0 0 0,0 1 0 0 0,0-1 0 0 0,0 1 0 0 0,0-1 0 0 0,0 1 0 0 0,0-1 0 0 0,0 1 0 0 0,0-1 0 0 0,0 1 0 0 0,0-1 0 0 0,0 1 0 0 0,0-1 0 0 0,0 0 0 0 0,1-3 0 0 0,-2 0 0 0 0,-15-6 0 0 0,3-1-14 0 0,13 11 13 0 0,0 0 0 0 0,0 0 0 0 0,0 0 0 0 0,0 0 0 0 0,0 0 0 0 0,0 0 0 0 0,0 0 0 0 0,0 0 0 0 0,0-1 0 0 0,0 1-1 0 0,-1 0 1 0 0,1 0 0 0 0,0 0 0 0 0,0 0 0 0 0,0 0 0 0 0,0 0 0 0 0,0 0 0 0 0,0 0 0 0 0,0 0 0 0 0,0 0 0 0 0,-1 0 0 0 0,1 0 0 0 0,0 0 0 0 0,0 0 0 0 0,0 0 0 0 0,0-1 0 0 0,0 1 0 0 0,0 0 0 0 0,0 0 0 0 0,-1 0 0 0 0,1 0 0 0 0,0 1 0 0 0,0-1 0 0 0,0 0 0 0 0,0 0 0 0 0,0 0 0 0 0,0 0 0 0 0,-1 0 0 0 0,1 0 0 0 0,0 0 0 0 0,0 0 0 0 0,0 0 0 0 0,0 0 0 0 0,0 0-1 0 0,0 0 1 0 0,0 0 0 0 0,0 0 0 0 0,0 0 0 0 0,-1 1 0 0 0,1-1 0 0 0,0 0 0 0 0,0 0 0 0 0,0 0 0 0 0,0 0 0 0 0,0 0 0 0 0,0 0 0 0 0,0 0 1 0 0,-8 6-22 0 0,-1 0-1 0 0,0-1 1 0 0,0 0 0 0 0,-1 0 22 0 0,10-5 0 0 0,-5 2-13 0 0,5-2 11 0 0,-1 1 0 0 0,0-1 0 0 0,1 0 0 0 0,-1 0-1 0 0,0 1 1 0 0,1-1 0 0 0,-1 1 0 0 0,1-1 0 0 0,-1 0 0 0 0,1 1 0 0 0,-1-1 0 0 0,1 1-1 0 0,-1-1 1 0 0,1 1 0 0 0,-1 0 0 0 0,1-1 0 0 0,0 1 0 0 0,-1-1 0 0 0,1 1 0 0 0,0 0-1 0 0,0-1 1 0 0,-1 1 2 0 0,-1 4-4 0 0,-10 12-38 0 0,-13 6 28 0 0,20-20 13 0 0,0 1 0 0 0,1 0 0 0 0,-1 1-1 0 0,1-1 1 0 0,0 1 0 0 0,0 0 0 0 0,-2 4 1 0 0,2 2-31 0 0,3-10 30 0 0,1 0-1 0 0,0 0 1 0 0,-1 0 0 0 0,1 1 0 0 0,-1-1-1 0 0,1 0 1 0 0,-1 0 0 0 0,0 0 0 0 0,1 0-1 0 0,-1 0 1 0 0,0-1 0 0 0,0 1 0 0 0,0 0-1 0 0,0 0 1 0 0,0 0 0 0 0,1-1 0 0 0,-1 1-1 0 0,-1 0 2 0 0,-7 2 0 0 0,9-3 0 0 0,-1 0 0 0 0,1 0 0 0 0,0 0 0 0 0,0 0 0 0 0,-1 0 0 0 0,1 0 0 0 0,0 0 0 0 0,0 0 0 0 0,-1 0 0 0 0,1 0 0 0 0,0 0 0 0 0,0 1 0 0 0,-1-1 0 0 0,1 0 0 0 0,0 0 0 0 0,0 0 0 0 0,0 0 0 0 0,-1 1 0 0 0,1-1 0 0 0,0 0 0 0 0,0 0 0 0 0,0 0 0 0 0,0 1 0 0 0,0-1 0 0 0,-1 0 0 0 0,1 1 0 0 0,-13 23 0 0 0,12-21 0 0 0,-1 1 0 0 0,1 2 0 0 0,1 16 0 0 0,0-19 68 0 0,0 0-68 0 0,0 1-115 0 0,0 0-112 0 0,0 0-155 0 0,2 2-311 0 0,0-2 4 0 0,1-2 316 0 0,0-1 156 0 0,0-1 116 0 0,0 0-857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7.9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97 6072 0 0,'0'0'133'0'0,"0"0"23"0"0,0 2 12 0 0,0 0-157 0 0,1-1-1 0 0,-1 1 0 0 0,0 0 1 0 0,1-1-1 0 0,-1 1 1 0 0,1-1-1 0 0,-1 1 1 0 0,1-1-1 0 0,0 1 1 0 0,0-1-1 0 0,0 0 0 0 0,0 1-10 0 0,0-1 5 0 0,0 1-1 0 0,0 0 0 0 0,0 0 0 0 0,-1-1 0 0 0,1 1 0 0 0,0 0 0 0 0,-1 0 0 0 0,1 0 0 0 0,-1 0 1 0 0,1 0-1 0 0,-1 0 0 0 0,0 1-4 0 0,0-2-3 0 0,0 1 1 0 0,0-1-1 0 0,1 1 1 0 0,-1-1-1 0 0,0 1 1 0 0,0-1-1 0 0,1 0 0 0 0,-1 1 1 0 0,1-1-1 0 0,0 1 1 0 0,0 0 2 0 0,2 3 19 0 0,0-1 25 0 0,-1 0 33 0 0,3 6 323 0 0,-1 0-34 0 0,0 1 38 0 0,2 6 157 0 0,3 11 360 0 0,0-9-233 0 0,-4-10-481 0 0,3 6 154 0 0,1-1-12 0 0,-5-5-164 0 0,2 5 147 0 0,0-10-107 0 0,-5-4-212 0 0,-1 1 0 0 0,1-1 1 0 0,-1 0-1 0 0,0 0 1 0 0,1 0-1 0 0,-1 1 1 0 0,0-1-1 0 0,1 0 1 0 0,-1 1-1 0 0,0-1 1 0 0,1 0-1 0 0,-1 0 0 0 0,0 1 1 0 0,0-1-1 0 0,1 1 1 0 0,-1-1-1 0 0,0 0 1 0 0,0 1-1 0 0,0-1 1 0 0,0 0-1 0 0,1 1 1 0 0,-1-1-1 0 0,0 1 0 0 0,0-1 1 0 0,0 1-1 0 0,0-1 1 0 0,0 0-1 0 0,0 1 1 0 0,0-1-1 0 0,0 1 1 0 0,0-1-14 0 0,0 3 309 0 0,0 0-44 0 0,0 7-17 0 0,0-7-6 0 0,0-3-2 0 0,0 0 0 0 0,0 0 0 0 0,0 0 0 0 0,0 0-15 0 0,0 0-62 0 0,0 0-31 0 0,0 0-4 0 0,0 0-7 0 0,0-3-29 0 0,0-3-46 0 0,0 3-28 0 0,1-1 0 0 0,-1 1 1 0 0,0 0-1 0 0,0 0 1 0 0,0 0-1 0 0,-1-1 0 0 0,1 1 1 0 0,-1 0-1 0 0,0 0 0 0 0,0-1-18 0 0,-5 0 76 0 0,1 0 22 0 0,3-9 6 0 0,3 7-59 0 0,-1 0 1 0 0,1 0 0 0 0,1 0 0 0 0,-1 1 0 0 0,2-4-46 0 0,2-9 70 0 0,-2 0-87 0 0,-3-6-98 0 0,2 4 42 0 0,-1 16 62 0 0,-1 1 1 0 0,1-1-1 0 0,0 1 1 0 0,1-1-1 0 0,-1 1 1 0 0,1 0-1 0 0,-1-1 1 0 0,1 1 0 0 0,1-1 10 0 0,7-14-2 0 0,-5 2 51 0 0,-3 11-21 0 0,-1 1 0 0 0,1-1 0 0 0,0 0 0 0 0,1 1-1 0 0,-1-1 1 0 0,2-1-28 0 0,5-15 59 0 0,-5 10-89 0 0,1-2-95 0 0,-4 12 110 0 0,0 0-1 0 0,-1 0 1 0 0,1 0-1 0 0,0 0 1 0 0,-1 1-1 0 0,1-1 1 0 0,0 0 0 0 0,0 0-1 0 0,0 0 1 0 0,0 1-1 0 0,0-1 1 0 0,0 0-1 0 0,0 1 16 0 0,0-1-28 0 0,0 0-1 0 0,1 1 1 0 0,-1-1-1 0 0,1 1 0 0 0,-1-1 1 0 0,1 1-1 0 0,0 0 1 0 0,-1 0-1 0 0,1 0 1 0 0,0 0 28 0 0,9-2-160 0 0,-8-3 75 0 0,2-2 74 0 0,-5 7 11 0 0,0 0 0 0 0,0 0 0 0 0,0 0 0 0 0,1 0 0 0 0,-1-1 0 0 0,0 1 0 0 0,0 0 0 0 0,0 0 0 0 0,0 0 0 0 0,1 0 0 0 0,-1-1 0 0 0,0 1 0 0 0,0 0 0 0 0,0 0 0 0 0,1 0 0 0 0,-1 0 0 0 0,0 0 0 0 0,0 0 0 0 0,1 0 0 0 0,-1 0 0 0 0,0 0 0 0 0,0 0 0 0 0,1 0 0 0 0,-1 0 0 0 0,0 0 0 0 0,0 0 0 0 0,1 0 0 0 0,-1 0 0 0 0,0 0 0 0 0,0 0 0 0 0,0 0 0 0 0,1 0 0 0 0,-1 0 0 0 0,0 0 0 0 0,1 1 0 0 0,3 6 0 0 0,0-2 0 0 0,7 2 0 0 0,-10-7 0 0 0,0 0 0 0 0,0 1 0 0 0,0-1 0 0 0,0 1 0 0 0,0-1 0 0 0,0 1 0 0 0,0 0 0 0 0,0-1 0 0 0,0 1 0 0 0,-1 0 0 0 0,1 0 0 0 0,0-1 0 0 0,0 1 0 0 0,-1 0 0 0 0,1 0 0 0 0,0 0 0 0 0,4 10-4 0 0,-4-9-1 0 0,0 0-1 0 0,0 1 1 0 0,0-1-1 0 0,0 0 0 0 0,1 0 1 0 0,-1 0-1 0 0,1 0 1 0 0,-1 0-1 0 0,1 0 6 0 0,1 1-1 0 0,0 0 0 0 0,-1 1 0 0 0,0-1 0 0 0,0 1 0 0 0,0-1 0 0 0,0 1 0 0 0,0 0 0 0 0,-1 0 0 0 0,0 0 0 0 0,1 0 0 0 0,-1 2 1 0 0,10 27 1 0 0,5-8-3 0 0,-10-16 2 0 0,-1 0-1 0 0,0 0 0 0 0,2 4 1 0 0,-6-9-8 0 0,0-1 0 0 0,0 0 0 0 0,0 0 0 0 0,0 0 0 0 0,-1 1 0 0 0,1-1 0 0 0,-1 3 8 0 0,0-4 1 0 0,1 0 1 0 0,-1 0 0 0 0,0 0 0 0 0,1 0 0 0 0,-1 0 0 0 0,1 0-1 0 0,0-1 1 0 0,-1 1 0 0 0,1 0 0 0 0,0 0 0 0 0,0-1 0 0 0,0 1 0 0 0,0-1-1 0 0,1 1 1 0 0,-1-1 0 0 0,0 1 0 0 0,2 0-2 0 0,-2-1 5 0 0,1 1 1 0 0,-1-1 0 0 0,0 0-1 0 0,1 1 1 0 0,-1 0-1 0 0,0-1 1 0 0,0 1-1 0 0,0-1 1 0 0,0 1-1 0 0,-1 0 1 0 0,1 0-1 0 0,0 0 1 0 0,-1-1-1 0 0,1 1 1 0 0,-1 0-1 0 0,0 0 1 0 0,1 2-6 0 0,1 11 15 0 0,9-1-27 0 0,-9-12-24 0 0,-2-2 85 0 0,0 0 30 0 0,0 0-2 0 0,0 0-5 0 0,0-2 13 0 0,0-6-35 0 0,0 4-19 0 0,-1 1 0 0 0,1-1-1 0 0,0 0 1 0 0,0 1 0 0 0,1-1 0 0 0,-1 1-1 0 0,1-1 1 0 0,0 1 0 0 0,0-2-31 0 0,9-17 153 0 0,-7-1-58 0 0,-1 6-87 0 0,4-1-60 0 0,-1 3-4 0 0,-1-3-4 0 0,-3 13 43 0 0,0 0 1 0 0,0 0-1 0 0,1 1 1 0 0,-1-1-1 0 0,1 0 1 0 0,0 1-1 0 0,0 0 1 0 0,1-1 16 0 0,11-17-58 0 0,3-4 29 0 0,-1 8-51 0 0,-11 13 57 0 0,0 1 0 0 0,0 0 0 0 0,0 0 0 0 0,1 1 0 0 0,0-1 23 0 0,-1 1-26 0 0,1-1-1 0 0,-1 1 1 0 0,0-2 0 0 0,0 1 0 0 0,0 0 26 0 0,-3 2-13 0 0,1 0 1 0 0,-1 0-1 0 0,0 1 1 0 0,1-1 0 0 0,-1 1-1 0 0,1 0 1 0 0,-1 0-1 0 0,1 0 1 0 0,0 0-1 0 0,-1 0 1 0 0,1 0 0 0 0,0 1-1 0 0,0-1 1 0 0,0 1-1 0 0,-1 0 1 0 0,1 0 0 0 0,0 0-1 0 0,0 0 1 0 0,2 1 12 0 0,3-1-38 0 0,-5 0 31 0 0,0 1-1 0 0,0-1 0 0 0,-1 1 1 0 0,1 0-1 0 0,0 0 1 0 0,-1 0-1 0 0,1 1 0 0 0,-1-1 1 0 0,1 0-1 0 0,-1 1 1 0 0,1 0-1 0 0,-1-1 0 0 0,0 1 1 0 0,0 0-1 0 0,0 0 1 0 0,0 0-1 0 0,0 1 0 0 0,-1-1 1 0 0,2 1 7 0 0,17 28-82 0 0,-11-13 62 0 0,3 16 20 0 0,-9-24 0 0 0,-1-5 0 0 0,-1-1 0 0 0,-1 1 0 0 0,1-1 0 0 0,-1 1 0 0 0,1-1 0 0 0,-1 1 0 0 0,-1 3 0 0 0,1-5 0 0 0,0 0 0 0 0,0 0 0 0 0,0 0 0 0 0,0 0 0 0 0,0 0 0 0 0,1-1 0 0 0,0 2 0 0 0,4 11 0 0 0,-3-12 0 0 0,-1 1 0 0 0,0-1 0 0 0,0 0 0 0 0,0 1 0 0 0,0-1 0 0 0,-1 0 0 0 0,1 1 0 0 0,-1 1 0 0 0,0 90 13 0 0,0-93 28 0 0,0-2-78 0 0,0 0-85 0 0,0 0-83 0 0,0 0 57 0 0,0 0-34 0 0,0 0-39 0 0,0 0-35 0 0,0 0-351 0 0,0 0 81 0 0,0 0-47 0 0,0 0-678 0 0,0 0-529 0 0,0 0-1006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8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7424 0 0,'0'0'166'0'0,"0"0"29"0"0,0 2 12 0 0,0 5-85 0 0,-1 9-42 0 0,1-15-79 0 0,0 1-1 0 0,0-1 1 0 0,0 1-1 0 0,0-1 1 0 0,0 1-1 0 0,0-1 1 0 0,1 1-1 0 0,-1-1 0 0 0,1 1 1 0 0,-1-1-1 0 0,1 0 1 0 0,0 1-1 0 0,5 3 0 0 0,0 0 5 0 0,-5 4 32 0 0,-1-2 47 0 0,-1-5-44 0 0,1 0 0 0 0,0 0 0 0 0,0 1 1 0 0,0-1-1 0 0,0 0 0 0 0,1 0 0 0 0,-1 0 0 0 0,1 0 1 0 0,-1 0-1 0 0,1 1-40 0 0,4 6 131 0 0,1 1 52 0 0,-3 3 55 0 0,-3-11-205 0 0,0-1 0 0 0,0 1-1 0 0,0-1 1 0 0,0 1 0 0 0,1-1 0 0 0,-1 1 0 0 0,1-1 0 0 0,-1 1 0 0 0,1-1 0 0 0,0 1 0 0 0,0-1 0 0 0,-1 1 0 0 0,1-1-33 0 0,6 12 220 0 0,-2 13 116 0 0,1-10-107 0 0,-5-13-175 0 0,0 0 0 0 0,0 1-1 0 0,0-1 1 0 0,0 0 0 0 0,0 1 0 0 0,-1-1-1 0 0,1 1 1 0 0,-1 0 0 0 0,0-1-54 0 0,0 1 51 0 0,0-1 0 0 0,0 0 0 0 0,0 0 0 0 0,1 0 0 0 0,-1 0 0 0 0,1 1 0 0 0,0-1 0 0 0,0 1-51 0 0,11 16 359 0 0,-10-16-302 0 0,0 0 0 0 0,0 1 0 0 0,0-1 0 0 0,0 0 0 0 0,-1 1 0 0 0,0-1 0 0 0,1 1 1 0 0,-2-1-1 0 0,1 1 0 0 0,-1-1 0 0 0,1 1 0 0 0,-1 3-57 0 0,0-1 72 0 0,1-1 0 0 0,0 1 1 0 0,0 0-1 0 0,0-1 0 0 0,1 1 0 0 0,0 0-72 0 0,3 9 146 0 0,0 16 130 0 0,0-16-155 0 0,-3-9-62 0 0,0 0 1 0 0,-1 0 0 0 0,0-1 0 0 0,0 1 0 0 0,0 3-60 0 0,1 7 159 0 0,4 1-30 0 0,-1-3-41 0 0,-3 5 11 0 0,-2-4-8 0 0,4-2-1 0 0,0-3-37 0 0,3 7 36 0 0,-5-2 19 0 0,-2-12-35 0 0,1 0-36 0 0,6 13-45 0 0,-4-13 50 0 0,-1 1 77 0 0,0 0 109 0 0,-2-3-62 0 0,1 1 39 0 0,-1-4-199 0 0,0 1 0 0 0,0-1 0 0 0,0 0 0 0 0,0 0 0 0 0,1 0 0 0 0,-1 1 0 0 0,0-1 0 0 0,1 0 0 0 0,-1 0 0 0 0,1 1 0 0 0,-1-1 0 0 0,1 0 0 0 0,-1 1 0 0 0,1-1 0 0 0,-1 1 0 0 0,1-1 0 0 0,0 0 0 0 0,-1 1 0 0 0,1-1 0 0 0,0 1 0 0 0,-1 0 0 0 0,1-1 0 0 0,0 1 0 0 0,0-1 1 0 0,-1 1-7 0 0,2 0 5 0 0,-1-1 1 0 0,0 0 0 0 0,0 1 0 0 0,0-1 0 0 0,0 0 0 0 0,0 0 0 0 0,0 1 0 0 0,0-1-1 0 0,0 0 1 0 0,0 0 0 0 0,0 0 0 0 0,0 0 0 0 0,-1 0 0 0 0,1 0 0 0 0,0-1 0 0 0,-1 1 0 0 0,1 0-1 0 0,-1 0 1 0 0,1 0 0 0 0,-1-1 0 0 0,0 1 0 0 0,1 0 0 0 0,-1 0 0 0 0,0-1 0 0 0,0 1 0 0 0,0-1-6 0 0,4-16 60 0 0,10-5-22 0 0,-3 3 2 0 0,-5 2-18 0 0,-5 14-12 0 0,0 1 0 0 0,0-1-1 0 0,1 0 1 0 0,-1 0 0 0 0,1 1-1 0 0,2-4-9 0 0,-1 3 3 0 0,-1 0-1 0 0,0 0 0 0 0,0 0 1 0 0,0 0-1 0 0,-1 0 1 0 0,1-5-3 0 0,-1 7 0 0 0,0-1 0 0 0,0 0-1 0 0,0 0 1 0 0,0 1 0 0 0,0-1 0 0 0,0 0 0 0 0,1 1 0 0 0,-1 0 0 0 0,1-1 0 0 0,0 1 0 0 0,0 0 0 0 0,0-1 0 0 0,3-2 9 0 0,16-16-28 0 0,-17 17-2 0 0,1-1 1 0 0,0 1-1 0 0,1 0 0 0 0,-1 0 1 0 0,1 1-1 0 0,-1-1 1 0 0,1 1-1 0 0,2 0 21 0 0,-5 2-12 0 0,12-5-36 0 0,1-6 21 0 0,-14 10 20 0 0,-1 1 5 0 0,-1 0-1 0 0,1 1 1 0 0,0-1-1 0 0,0 0 1 0 0,-1 0-1 0 0,1 0 1 0 0,0 1-1 0 0,0-1 1 0 0,0 0-1 0 0,0 1 1 0 0,0-1-1 0 0,0 1 0 0 0,0-1 1 0 0,0 1-1 0 0,0-1 1 0 0,0 1-1 0 0,0 0 1 0 0,0-1-1 0 0,0 1 1 0 0,0 0-1 0 0,0 0 1 0 0,0 0-1 0 0,0 0 1 0 0,1 0-1 0 0,-1 0 1 0 0,0 0-1 0 0,0 0 1 0 0,0 0-1 0 0,1 1 3 0 0,20 10-59 0 0,14 7 52 0 0,-31-15 7 0 0,4 4-1 0 0,0 9-73 0 0,-8-13 54 0 0,1 0 1 0 0,0 0 0 0 0,0 0-1 0 0,0 0 1 0 0,0 0 0 0 0,1 0 19 0 0,0 1-28 0 0,0 0 0 0 0,1 1 0 0 0,-2-1 0 0 0,1 0 1 0 0,1 4 27 0 0,3 5-27 0 0,-4-7 32 0 0,-3-5-5 0 0,1 0 0 0 0,-1 1 0 0 0,0-1 0 0 0,1 0 0 0 0,-1 1 0 0 0,0-1 0 0 0,0 1 0 0 0,0-1 0 0 0,0 0 0 0 0,0 2 0 0 0,3 15 0 0 0,-1-12 0 0 0,0 0 0 0 0,0 1 0 0 0,0 0 0 0 0,0 0 0 0 0,-1-1 0 0 0,0 1 0 0 0,0 0 0 0 0,-1 0 0 0 0,0 25 0 0 0,-3-16 0 0 0,3-16 0 0 0,-4 9 3 0 0,-1 0 1 0 0,0 0 0 0 0,-1 0-1 0 0,0-1-3 0 0,1-4 84 0 0,-3-3-53 0 0,3 0-8 0 0,-11 11 15 0 0,15-10-37 0 0,0-1 0 0 0,-1 0 0 0 0,1 1 1 0 0,0-1-1 0 0,-1 0 0 0 0,1 0 1 0 0,-1 0-1 0 0,1 0 0 0 0,-1 0 1 0 0,0 0-1 0 0,1-1 0 0 0,-1 1 0 0 0,0 0 1 0 0,1-1-1 0 0,-1 1 0 0 0,0-1 1 0 0,0 0-1 0 0,0 0 0 0 0,1 0 1 0 0,-2 0-2 0 0,-1 1 0 0 0,0-1 0 0 0,0 1 0 0 0,0-1 0 0 0,0 1 0 0 0,0 0 0 0 0,0 1 0 0 0,0-1 0 0 0,1 1 0 0 0,-1-1 0 0 0,-2 3 0 0 0,4-3-1 0 0,-1-1 1 0 0,1 1 0 0 0,0 0-1 0 0,-1-1 1 0 0,1 1 0 0 0,0-1 0 0 0,-1 0-1 0 0,1 0 1 0 0,0 0 0 0 0,-3 0 0 0 0,-12 1 15 0 0,2 4 18 0 0,-1 1-10 0 0,-3-4-41 0 0,8-1-17 0 0,-11-1-70 0 0,8-4-47 0 0,6 0 60 0 0,-4-3-71 0 0,0 5-14 0 0,1 0-143 0 0,11 2 297 0 0,-1 0 0 0 0,1-1 0 0 0,0 1 0 0 0,-1 0 0 0 0,1-1 0 0 0,0 1 0 0 0,-1-1-1 0 0,1 1 1 0 0,0 0 0 0 0,0-1 0 0 0,-1 1 0 0 0,1-1 0 0 0,0 1 0 0 0,0-1 0 0 0,0 1 0 0 0,0-1 0 0 0,0 1 0 0 0,0 0-1 0 0,-1-1 1 0 0,1 1 0 0 0,0-1 0 0 0,0 1 0 0 0,1-1 0 0 0,-1 1 0 0 0,0-1 23 0 0,0-2-501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8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8696 0 0,'0'0'197'0'0,"0"0"24"0"0,0 0 18 0 0,2 3-34 0 0,11 7-163 0 0,-8-7-42 0 0,-4-3 0 0 0,0 0 0 0 0,-1 0 0 0 0,1 0 0 0 0,0 1 0 0 0,-1-1 0 0 0,1 1 0 0 0,-1-1 0 0 0,1 0 0 0 0,-1 1 0 0 0,1-1 0 0 0,-1 1 0 0 0,1-1 0 0 0,-1 1 0 0 0,1-1 0 0 0,-1 1 0 0 0,1-1 0 0 0,-1 1 0 0 0,0 0 0 0 0,1-1 0 0 0,-1 1 0 0 0,0 0 0 0 0,0 0 0 0 0,3 4 0 0 0,-1-1 35 0 0,2 0 62 0 0,3 3 139 0 0,0 1 69 0 0,8 7 360 0 0,-11-11-481 0 0,-1 1-41 0 0,1 5 228 0 0,0-1-81 0 0,1 2-25 0 0,0 6 25 0 0,1 0-36 0 0,-2-6-55 0 0,0-1 11 0 0,1-1 59 0 0,3 9 29 0 0,15 28 399 0 0,-12-33-583 0 0,-8-8-52 0 0,-2 2-50 0 0,0-1 0 0 0,9 7 62 0 0,-7-7-4 0 0,-3 4-1 0 0,0-10-68 0 0,0 0 1 0 0,0 0-1 0 0,0 0 0 0 0,0 0 0 0 0,0 1 1 0 0,0-1-1 0 0,0 0 0 0 0,0 0 1 0 0,0 0-1 0 0,0 0 0 0 0,0 0 1 0 0,0 0-1 0 0,0 0 0 0 0,0 0 1 0 0,0 0-1 0 0,0 0 0 0 0,0 1 0 0 0,0-1 1 0 0,0 0-1 0 0,0 0 0 0 0,0 0 1 0 0,0 0-1 0 0,0 0 0 0 0,0 0 1 0 0,0 0-1 0 0,0 0 0 0 0,0 0 1 0 0,0 0-1 0 0,0 0 0 0 0,1 0 0 0 0,-1 1 1 0 0,0-1-1 0 0,0 0 0 0 0,0 0 1 0 0,0 0-1 0 0,0 0 0 0 0,0 0 1 0 0,0 0-1 0 0,0 0 0 0 0,0 0 1 0 0,0 0-1 0 0,0 0 0 0 0,1 0 1 0 0,-1 0-1 0 0,0 0 0 0 0,0 0 0 0 0,0 0 1 0 0,0 0-1 0 0,0 0 0 0 0,0 0 1 0 0,0 0-1 0 0,0 0 0 0 0,0 0 1 0 0,0 0-1 0 0,1 0 0 0 0,-1 0 1 0 0,0 0-2 0 0,3 0-11 0 0,5 0 74 0 0,-5 0-69 0 0,0 0-34 0 0,1 0-99 0 0,-2 0 24 0 0,1 0-38 0 0,-1 0-65 0 0,0 0-58 0 0,1 0-63 0 0,-1 0-69 0 0,0 0-76 0 0,0 0-82 0 0,-1 0-88 0 0,1 0-94 0 0,0 0-1057 0 0,-2 0-1032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9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81 7312 0 0,'2'3'165'0'0,"5"5"-73"0"0,-2 8 141 0 0,-4 3-18 0 0,0-4-156 0 0,-1-10-63 0 0,-1 4 4 0 0,0-6 0 0 0,1 0 0 0 0,0 0 0 0 0,0 0 0 0 0,0 0 0 0 0,0 0 0 0 0,0-1 0 0 0,1 1 0 0 0,-1 0 0 0 0,1 0 0 0 0,0 0 0 0 0,0 1 0 0 0,5 9 50 0 0,-3-5 11 0 0,-1-2 23 0 0,-1 1 41 0 0,0-1 19 0 0,-1 0 43 0 0,0 2 49 0 0,0 1 55 0 0,0-3 181 0 0,0 0-68 0 0,0 4 100 0 0,0-1-116 0 0,1 0-89 0 0,-1 0-66 0 0,1-7-159 0 0,-1 0-1 0 0,1 1 1 0 0,-1-1-1 0 0,1 0 1 0 0,0 1-1 0 0,0-1 1 0 0,1 2-74 0 0,3 3 256 0 0,-2-4 109 0 0,-3-1-21 0 0,0 9-6 0 0,0-9-21 0 0,0-2-80 0 0,0 0-39 0 0,0 0-6 0 0,0 0-6 0 0,0 0-23 0 0,0 0-16 0 0,0 0-3 0 0,0 0-7 0 0,0-2-28 0 0,0 0-96 0 0,1 0 1 0 0,-1 1-1 0 0,0-1 0 0 0,1 0 0 0 0,-1 1 0 0 0,1-1 0 0 0,0 1 0 0 0,0-1 1 0 0,-1 1-1 0 0,1-1 0 0 0,1-1-13 0 0,3-5 49 0 0,6-16 76 0 0,-1 1-76 0 0,1 4 10 0 0,-8 7-46 0 0,-2 7-6 0 0,0 1 1 0 0,1 1 0 0 0,-1-1 0 0 0,1 0-1 0 0,0 0 1 0 0,-1 0 0 0 0,2 1 0 0 0,-1-1-8 0 0,22-41 16 0 0,0 0 40 0 0,7-2-44 0 0,-29 44-13 0 0,1 0 1 0 0,-1 0 0 0 0,1 0-1 0 0,-1 1 1 0 0,1-1 0 0 0,0 1-1 0 0,0-1 1 0 0,0 1 0 0 0,1 0 0 0 0,-1 0-1 0 0,1 0 1 0 0,1 0-10 0 0,-1-1 0 0 0,0 0 0 0 0,0 0 0 0 0,0 0 0 0 0,3-3 10 0 0,-5 4-6 0 0,0 1 0 0 0,1-1 0 0 0,-1 0 0 0 0,0 1 0 0 0,1-1 0 0 0,-1 1 0 0 0,1 0 0 0 0,-1 0 0 0 0,1 0 0 0 0,-1 0 0 0 0,1 0 0 0 0,0 1 0 0 0,-1-1 0 0 0,1 1 0 0 0,3-1 6 0 0,-4 1 0 0 0,0 1 0 0 0,0-1 0 0 0,0 0 0 0 0,-1 0 0 0 0,1 1 0 0 0,0-1 0 0 0,0 1 0 0 0,0 0 0 0 0,1 0 0 0 0,5 3-20 0 0,0 1 0 0 0,0 0 0 0 0,0 0 0 0 0,6 6 20 0 0,-11-8-12 0 0,0 0 0 0 0,1 0 0 0 0,-1 1 0 0 0,-1-1 0 0 0,1 1 0 0 0,0 0 0 0 0,-1 0 0 0 0,0 0 0 0 0,0 0 0 0 0,2 4 12 0 0,-2-1-23 0 0,1 0 1 0 0,1 1 0 0 0,0-1 0 0 0,2 2 22 0 0,6 16-39 0 0,9 43 49 0 0,-18-59 5 0 0,0 1-1 0 0,-1 0 0 0 0,0-1 1 0 0,0 3-15 0 0,-1 14 49 0 0,-1-19-41 0 0,0-4-7 0 0,0-1-1 0 0,0 0 0 0 0,0 0 0 0 0,0 0 0 0 0,0 0 1 0 0,0 1-1 0 0,1-1 0 0 0,-1 0 0 0 0,1 0 1 0 0,0 1-1 0 0,15 28 10 0 0,-6-17 48 0 0,-6-9 13 0 0,-4 1-53 0 0,1-2-7 0 0,13 2 53 0 0,15 7-47 0 0,-20-12-24 0 0,-3-2-14 0 0,0-2-126 0 0,-4 1 53 0 0,6-4 36 0 0,-5 4 3 0 0,1 1-55 0 0,-2 0-12 0 0,1 0-47 0 0,0 1-53 0 0,0 0-61 0 0,-1 0 50 0 0,0 0-35 0 0,1 0-361 0 0,-1 0 89 0 0,1-1-48 0 0,1-1-690 0 0,3-2-543 0 0,2-5-1031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21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5456 0 0,'0'11'190'0'0,"0"1"-92"0"0,0-1-65 0 0,0 19-51 0 0,0-17 50 0 0,0-5 27 0 0,0 1 43 0 0,0-1 51 0 0,0 0 63 0 0,0 1 64 0 0,1-2-75 0 0,1 0-32 0 0,2 1 2 0 0,0 1 7 0 0,-1-2-1 0 0,-2 2 38 0 0,-1 1 86 0 0,0 2-50 0 0,-1-1 21 0 0,1 2 69 0 0,1 0 70 0 0,2 1 69 0 0,-1-8-365 0 0,4 13 289 0 0,-5-13-260 0 0,1-1 1 0 0,-1 1-1 0 0,-1 0 1 0 0,1-1-1 0 0,-1 2-148 0 0,0 0 132 0 0,0-5-94 0 0,-1-1 0 0 0,1 1 0 0 0,0-1 1 0 0,0 1-1 0 0,0 0 0 0 0,1-1 0 0 0,-1 1 1 0 0,0 0-1 0 0,1-1 0 0 0,-1 1 0 0 0,1 0 1 0 0,0 0-39 0 0,5 3 138 0 0,-5-5-131 0 0,-1 0 0 0 0,1 0 0 0 0,-1 1 0 0 0,0-1 0 0 0,1 0 0 0 0,-1 1 0 0 0,1-1 0 0 0,-1 0 0 0 0,0 1 0 0 0,1-1 0 0 0,-1 0 0 0 0,0 1 0 0 0,1-1 0 0 0,-1 1 0 0 0,0-1 0 0 0,0 1 0 0 0,0-1 0 0 0,1 0 0 0 0,-1 1 0 0 0,0-1 0 0 0,0 1 0 0 0,0-1 0 0 0,0 1 0 0 0,0-1 0 0 0,0 1 0 0 0,0-1 0 0 0,0 1 0 0 0,0-1 0 0 0,0 1 0 0 0,0-1 0 0 0,0 1 0 0 0,0 0-7 0 0,0 0 18 0 0,0 1-1 0 0,0 0 0 0 0,-1-1 1 0 0,1 1-1 0 0,0-1 0 0 0,-1 1 1 0 0,1-1-1 0 0,-1 1 1 0 0,1-1-1 0 0,-2 2-17 0 0,-6 8 120 0 0,5-7-37 0 0,2 0-44 0 0,2 3-17 0 0,-1-6-10 0 0,0 1 52 0 0,0-2 0 0 0,0 0 0 0 0,0 0 0 0 0,0 0-68 0 0,0 0-79 0 0,0 0-75 0 0,0 0-112 0 0,0 0-130 0 0,0 0-117 0 0,0 0 66 0 0,0 0-43 0 0,0 0-589 0 0,0 0-468 0 0,0 0-886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21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8232 0 0,'0'0'182'0'0,"0"0"29"0"0,0 0 14 0 0,0 0-17 0 0,3 0-125 0 0,-1 0-49 0 0,0 0-39 0 0,0 1-40 0 0,-1-1-41 0 0,0 1-42 0 0,0 0-42 0 0,0 1-44 0 0,0-1-45 0 0,0 1-68 0 0,0-1-53 0 0,0 1-54 0 0,0 0-56 0 0,4 0-616 0 0,4-2-633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21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0 5640 0 0,'0'0'124'0'0,"0"0"17"0"0,0 0 12 0 0,0 0 49 0 0,-2 0 151 0 0,-1 0-271 0 0,1 0 53 0 0,-11 0 561 0 0,10 0-543 0 0,-1 0 8 0 0,3 0-126 0 0,0 0-40 0 0,-4 3 348 0 0,-9 7-9 0 0,-1-7-49 0 0,2-2-36 0 0,-2 6 22 0 0,3-1-79 0 0,2-2-24 0 0,-7 4 17 0 0,-28 21 368 0 0,33-21-419 0 0,4-2 73 0 0,0 0 1 0 0,0 1-1 0 0,-5 6-207 0 0,-9 10 360 0 0,11-11-206 0 0,0 0-36 0 0,-4 6 48 0 0,12-14-133 0 0,1 0 0 0 0,-1 0 0 0 0,1 0 0 0 0,0 0 0 0 0,0 3-33 0 0,-8 14 162 0 0,9-19-144 0 0,0 0 1 0 0,0 0-1 0 0,0 0 0 0 0,0 0 1 0 0,0 1-1 0 0,1-1 1 0 0,-1 0-1 0 0,0 1 0 0 0,1-1 1 0 0,0 0-1 0 0,0 1 1 0 0,0 1-19 0 0,0 20 110 0 0,0-24-107 0 0,-1 0-1 0 0,1 1 1 0 0,0-1-1 0 0,0 0 0 0 0,0 1 1 0 0,0-1-1 0 0,0 0 1 0 0,0 1-1 0 0,0-1 0 0 0,0 0 1 0 0,1 1-1 0 0,-1-1 1 0 0,0 0-1 0 0,0 1 0 0 0,0-1 1 0 0,0 0-1 0 0,0 0 1 0 0,0 1-1 0 0,1-1 0 0 0,-1 0 1 0 0,0 0-1 0 0,0 1 1 0 0,0-1-1 0 0,1 0 1 0 0,-1 0-1 0 0,0 1-2 0 0,14 19 49 0 0,-12-15-29 0 0,1 0 1 0 0,0-1 0 0 0,0 1 0 0 0,3 3-21 0 0,-4-7 7 0 0,-1 1 0 0 0,0-1 0 0 0,0 0 0 0 0,1 0 0 0 0,-1 0 0 0 0,1 0 0 0 0,-1 0 0 0 0,1-1 0 0 0,-1 1 0 0 0,1 0 0 0 0,-1-1 0 0 0,1 1 0 0 0,0-1 0 0 0,-1 0 0 0 0,1 1 1 0 0,0-1-1 0 0,-1 0 0 0 0,2 0-7 0 0,-2 0 4 0 0,1 0 1 0 0,-1 0 0 0 0,1 1 0 0 0,0-1-1 0 0,-1 0 1 0 0,1 1 0 0 0,-1-1 0 0 0,1 1-1 0 0,-1 0 1 0 0,1-1 0 0 0,-1 1 0 0 0,0 0-1 0 0,1 0-4 0 0,11 5 29 0 0,2-3 40 0 0,29-3 203 0 0,-29 0-199 0 0,3-2 50 0 0,0-5-21 0 0,-7 3-39 0 0,7-2 67 0 0,-15 5-101 0 0,1 0 0 0 0,0 0 0 0 0,0-1 0 0 0,0 0 0 0 0,-1 0 0 0 0,4-2-29 0 0,14-8 157 0 0,-16 10-125 0 0,-1 0 1 0 0,0-1-1 0 0,0 1 1 0 0,0-1-1 0 0,0 0 1 0 0,0-1-33 0 0,9-9 79 0 0,-8 9-44 0 0,0 0-1 0 0,0-1 1 0 0,-1 1 0 0 0,0-1 0 0 0,0 0 0 0 0,1-3-35 0 0,11-23 192 0 0,-15 29-185 0 0,-1 0 0 0 0,1 0 1 0 0,0 0-1 0 0,-1 0 1 0 0,1 0-1 0 0,-1 0 0 0 0,0-1 1 0 0,1 1-1 0 0,-1 0 0 0 0,0 0 1 0 0,0 0-1 0 0,0 0 1 0 0,-1-2-8 0 0,-8-25 7 0 0,8 25-17 0 0,-1 0-1 0 0,1 0 1 0 0,-1-1 0 0 0,1 1-1 0 0,1 0 1 0 0,-1-1-1 0 0,0 0 11 0 0,0-11-285 0 0,-6-2-3 0 0,2 8 117 0 0,3-9-251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22.2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6000 0 0,'0'0'174'0'0,"0"3"-7"0"0,0 9-93 0 0,0-2-83 0 0,0 15-73 0 0,0-17 89 0 0,0 0 35 0 0,0-1 36 0 0,0 0 47 0 0,0 1 54 0 0,0-1 64 0 0,2 5 258 0 0,3-3-78 0 0,1 4 40 0 0,-5 4-32 0 0,-1-9-232 0 0,1 1 41 0 0,0-4-47 0 0,1 1 35 0 0,3 2 44 0 0,1 2 105 0 0,-3 3 90 0 0,-3-5-220 0 0,2-2-36 0 0,4 4 131 0 0,-1-2-114 0 0,1 5 179 0 0,-1 0-94 0 0,-1 0-26 0 0,-1 6 59 0 0,-3-19-332 0 0,0 1 0 0 0,0-1-1 0 0,0 0 1 0 0,0 0 0 0 0,0 1 0 0 0,0-1-1 0 0,0 0 1 0 0,0 1 0 0 0,0-1 0 0 0,0 0 0 0 0,0 1-1 0 0,0-1 1 0 0,0 0 0 0 0,0 1 0 0 0,0-1 0 0 0,1 0-1 0 0,-1 1 1 0 0,0-1 0 0 0,0 0 0 0 0,0 0 0 0 0,1 1-1 0 0,-1-1 1 0 0,0 0 0 0 0,0 0 0 0 0,0 1 0 0 0,1-1-14 0 0,0 1 41 0 0,0 1 1 0 0,1-1 0 0 0,-1 1 0 0 0,0 0-1 0 0,0-1 1 0 0,0 1 0 0 0,-1 0-1 0 0,1 0 1 0 0,0 0 0 0 0,-1 0 0 0 0,1 0-1 0 0,-1 0 1 0 0,1 0 0 0 0,-1 0 0 0 0,0 0-42 0 0,1 10 293 0 0,-1 0 107 0 0,0-7-235 0 0,0-3 4 0 0,0-2 6 0 0,0 0 1 0 0,0 0 0 0 0,0 0-3 0 0,0 0-12 0 0,0 0-7 0 0,0 0-2 0 0,0-2-13 0 0,0-25 17 0 0,-3 22-92 0 0,2 4-56 0 0,0 0 0 0 0,0-1-1 0 0,0 1 1 0 0,0 0-1 0 0,0-1 1 0 0,0 1-1 0 0,0 0 1 0 0,1-1-1 0 0,-1 1 1 0 0,0-1-1 0 0,1-1-7 0 0,-3-26 61 0 0,3-24 79 0 0,0 32-136 0 0,0-3-8 0 0,-1 19 9 0 0,0 0-1 0 0,1 1 1 0 0,0-1-1 0 0,0 0 1 0 0,1 1-1 0 0,0-1 1 0 0,-1 0 0 0 0,1 1-1 0 0,1-1 1 0 0,-1 1-1 0 0,1-1 1 0 0,-1 1-1 0 0,1 0 1 0 0,1-1-1 0 0,1-2-4 0 0,0 0-1 0 0,-1 0-1 0 0,0 0 0 0 0,0 0 0 0 0,0-2 2 0 0,-1 2-16 0 0,1 0-1 0 0,0 0 1 0 0,0 0-1 0 0,1-1 17 0 0,0 3-16 0 0,0 0 1 0 0,0 1-1 0 0,0 0 0 0 0,0 0 1 0 0,1 0-1 0 0,-1 1 0 0 0,1 0 0 0 0,0-1 1 0 0,0 2-1 0 0,0-1 0 0 0,4-1 16 0 0,-3 1-18 0 0,-2 2 1 0 0,1 0-1 0 0,0 0 0 0 0,-1 0 0 0 0,1 1 1 0 0,0 0-1 0 0,0-1 0 0 0,-1 2 0 0 0,1-1 1 0 0,3 1 17 0 0,2 0-14 0 0,-7-2 8 0 0,0 1-1 0 0,0 0 0 0 0,0 0 1 0 0,0 1-1 0 0,0-1 1 0 0,0 1-1 0 0,0-1 0 0 0,-1 1 1 0 0,1 0-1 0 0,0 0 0 0 0,0 0 1 0 0,0 1-1 0 0,-1-1 1 0 0,1 1-1 0 0,-1-1 0 0 0,1 1 1 0 0,-1 0-1 0 0,0 0 1 0 0,0 0-1 0 0,0 0 0 0 0,0 0 1 0 0,2 2 6 0 0,0 0-7 0 0,14 14-4 0 0,-9-11 9 0 0,-1 2-1 0 0,0-1 0 0 0,0 1 1 0 0,4 6 2 0 0,-8-8-12 0 0,2 0 3 0 0,-1 1 1 0 0,-1 0 0 0 0,1 0 0 0 0,-1 1 0 0 0,2 7 8 0 0,5 3 0 0 0,-8-15 0 0 0,-1 0 0 0 0,1 1 0 0 0,-1-1 0 0 0,1 1 0 0 0,-1 1 0 0 0,4 21 0 0 0,0-15-1 0 0,-5-10 2 0 0,0-1 0 0 0,-1 1 0 0 0,1-1-1 0 0,0 1 1 0 0,-1-1 0 0 0,1 1 0 0 0,-1-1 0 0 0,1 1-1 0 0,-1 0 1 0 0,0-1 0 0 0,1 1 0 0 0,-1 0-1 0 0,0-1 1 0 0,0 1-1 0 0,-1 6 12 0 0,1 0 2 0 0,14 21 24 0 0,-13-24-26 0 0,0-1-1 0 0,0 1 0 0 0,0 0 1 0 0,-1 0-1 0 0,0-1 1 0 0,0 1-1 0 0,0 0 0 0 0,0 0 1 0 0,-1 1-12 0 0,1 6 25 0 0,0-10 28 0 0,0 1 1 0 0,0 5-40 0 0,0 10 62 0 0,0-15 4 0 0,0-3-41 0 0,0 0-162 0 0,0 0-23 0 0,0 0 47 0 0,0 0-13 0 0,0 0-62 0 0,0 0-170 0 0,0 0-314 0 0,0 0-20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9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205 483 5208 0 0,'0'0'116'0'0,"0"0"17"0"0,0 0 11 0 0,0 0-40 0 0,0 0 8 0 0,0 0 55 0 0,0 0 157 0 0,-2 3 284 0 0,-14 13 667 0 0,6-7-623 0 0,1 1-58 0 0,-1-1-70 0 0,0 1-80 0 0,1 0-95 0 0,-1-1-104 0 0,1 1-116 0 0,4-6-113 0 0,1 1-32 0 0,1-3 69 0 0,0 0 1 0 0,1 0 0 0 0,-1 0 0 0 0,0 0-1 0 0,0-1 1 0 0,-2 1-54 0 0,-11 8 267 0 0,9-2-128 0 0,2 3 17 0 0,0-1 9 0 0,-3 1-34 0 0,5-9-94 0 0,1 1 0 0 0,0 0 0 0 0,0-1 0 0 0,0 1 0 0 0,1 0 0 0 0,-2 3-37 0 0,-6 10 183 0 0,-2-4 16 0 0,10-10-182 0 0,-1 0-1 0 0,1 0 1 0 0,0 0 0 0 0,0 0 0 0 0,-1 0 0 0 0,1 1 0 0 0,1-1 0 0 0,-1 0 0 0 0,0 1 0 0 0,0-1 0 0 0,1 1 0 0 0,0-1 0 0 0,-1 1 0 0 0,1-1 0 0 0,0 1 0 0 0,0-1 0 0 0,0 1-17 0 0,3 2 84 0 0,-2-4-79 0 0,1 1 1 0 0,-1-1-1 0 0,0 1 1 0 0,0-1 0 0 0,0 1-1 0 0,0-1 1 0 0,0 1-1 0 0,0-1 1 0 0,-1 1 0 0 0,1 0-1 0 0,-1-1 1 0 0,1 1-1 0 0,-1 0 1 0 0,1 0 0 0 0,-1 0-6 0 0,0 1 74 0 0,3 0-2 0 0,1 2-37 0 0,-1-3-3 0 0,-1 1-1 0 0,1 0 0 0 0,0-1 1 0 0,0 0-1 0 0,0 1 0 0 0,0-1 1 0 0,3 1-32 0 0,8 1 64 0 0,-6-4-25 0 0,-6 0-25 0 0,0 0-1 0 0,0 0 1 0 0,0 0-1 0 0,0 0 1 0 0,0 0-1 0 0,1 0 1 0 0,-1-1 0 0 0,0 1-1 0 0,0-1 1 0 0,1 0-14 0 0,6-4 44 0 0,-8 4-32 0 0,0 0 0 0 0,1 0 0 0 0,-1 0 0 0 0,1 0 0 0 0,-1 1 0 0 0,1-1 0 0 0,0 1 0 0 0,-1-1 0 0 0,1 1 0 0 0,0-1 0 0 0,1 1-12 0 0,5-3 88 0 0,-2 0-59 0 0,4-2 7 0 0,5-3 75 0 0,9-5-38 0 0,-13 5-42 0 0,0-1-1 0 0,0-1 1 0 0,-1 0 0 0 0,6-8-31 0 0,7-6 38 0 0,-19 20-25 0 0,-1-2 0 0 0,1 1-1 0 0,0 0 1 0 0,-1-1 0 0 0,0 1-1 0 0,-1-1 1 0 0,1 0 0 0 0,-1 0-1 0 0,1-6-12 0 0,10-21 57 0 0,-12 30-53 0 0,0 1-1 0 0,0 0 1 0 0,-1 0 0 0 0,1-1 0 0 0,-1 1-1 0 0,0-1 1 0 0,1 1 0 0 0,-1 0-1 0 0,0-1 1 0 0,-1-1-4 0 0,2-13 27 0 0,0 16-26 0 0,-1 0-1 0 0,0 1 1 0 0,0-1 0 0 0,1 0 0 0 0,-1 1-1 0 0,0-1 1 0 0,1 0 0 0 0,-1 0 0 0 0,1 1-1 0 0,-1-1 1 0 0,1 1 0 0 0,-1-1 0 0 0,1 0-1 0 0,-1 1 1 0 0,1-1 0 0 0,0 1-1 0 0,-1 0 1 0 0,0-1 0 0 0,1 1 0 0 0,-1 0 0 0 0,0-1 0 0 0,1 1 0 0 0,-1 0 0 0 0,0-1 0 0 0,0 1 1 0 0,1-1-1 0 0,-1 1 0 0 0,0 0 0 0 0,0-1 0 0 0,0 1 0 0 0,1-1 0 0 0,-1 1 0 0 0,0-1 0 0 0,0 1 0 0 0,0-1 0 0 0,0 1 0 0 0,0 0 1 0 0,0-1-2 0 0,2-42 42 0 0,-2 40-107 0 0,0 3-8 0 0,0 3 1 0 0,-1-1 58 0 0,1 0 0 0 0,0-1 0 0 0,-1 1 0 0 0,1 0 0 0 0,-1-1 0 0 0,0 1 1 0 0,1 0-1 0 0,-1-1 0 0 0,0 1 0 0 0,0 0 0 0 0,-1 0 14 0 0,-3 6 9 0 0,4-4-13 0 0,0 1 0 0 0,0 0 1 0 0,1 0-1 0 0,-1-1 0 0 0,1 1 0 0 0,0 0 1 0 0,0 0-1 0 0,0 0 0 0 0,1 2 4 0 0,0 3-20 0 0,-1 74-166 0 0,0-80 184 0 0,0 0 0 0 0,1 0 1 0 0,0 0-1 0 0,0 0 1 0 0,0 0-1 0 0,0 0 0 0 0,0 0 1 0 0,1-1-1 0 0,0 1 1 0 0,1 2 1 0 0,2 26 0 0 0,0-24 0 0 0,-4-7 0 0 0,0 0 0 0 0,0 1 0 0 0,0-1 0 0 0,0 1 0 0 0,-1-1 0 0 0,1 1 0 0 0,-1 0 0 0 0,1-1 0 0 0,-1 1 0 0 0,1-1 0 0 0,-1 1 0 0 0,0 0 0 0 0,0-1 0 0 0,0 1 0 0 0,3 14 0 0 0,10 0 10 0 0,0 0 33 0 0,-7-3-32 0 0,4-8-1 0 0,-5 6 44 0 0,-1-10-62 0 0,-1 0-88 0 0,-1-1-86 0 0,-1 0 46 0 0,0 0-36 0 0,-1 0 172 0 0,1 0-210 0 0,-1 0-36 0 0,1 0-343 0 0,-1 0 76 0 0,0 0-50 0 0,1 0-670 0 0,-1 0-533 0 0,0 0-1008 0 0</inkml:trace>
  <inkml:trace contextRef="#ctx0" brushRef="#br0" timeOffset="623.51">947 26 5904 0 0,'-13'0'132'0'0,"10"0"17"0"0,3 0 11 0 0,0-3-21 0 0,0 2 31 0 0,0 0-111 0 0,0 1-90 0 0,0-2-284 0 0,0 1 233 0 0,0 0 115 0 0,0 0 37 0 0,0 0 43 0 0,0 1 30 0 0,0-1 43 0 0,0 1 48 0 0,0-1 52 0 0,0 0 56 0 0,0 0 60 0 0,0 1 66 0 0,0-1 68 0 0,0 1-321 0 0,-2 0 64 0 0,0 0-474 0 0,0 0 54 0 0,1-1 48 0 0,-1 1 47 0 0,1-1 43 0 0,0 1 40 0 0,1-1 37 0 0,-1 1 33 0 0,0-1 62 0 0,1 0 38 0 0,-1 0 301 0 0,1-1 26 0 0,0 0 811 0 0,0 2-905 0 0,0 1-38 0 0,0-1 30 0 0,-1 1-261 0 0,1 0-36 0 0,-1 0-40 0 0,1 1-45 0 0,-1 0-50 0 0,0 0-52 0 0,-4 6 109 0 0,4-7-47 0 0,0 1 0 0 0,0-1 0 0 0,0 0 0 0 0,0 1 0 0 0,1-1 0 0 0,-1 1 1 0 0,1 0-1 0 0,-1-1 0 0 0,1 1 0 0 0,-1-1 0 0 0,1 1 0 0 0,0 0 0 0 0,0-1 0 0 0,0 1-10 0 0,0 22 109 0 0,0-1-38 0 0,0 1-35 0 0,0 3-34 0 0,-1-18-1 0 0,1 12 14 0 0,3-4 34 0 0,-1-12-37 0 0,0 2 10 0 0,1 0 0 0 0,-1 0-1 0 0,-1 0 1 0 0,0 0 0 0 0,0 0 0 0 0,0 6-22 0 0,-1 95 265 0 0,2-80-169 0 0,4 3 1 0 0,1-1-1 0 0,-6-6-1 0 0,-1-9-30 0 0,-1-8-30 0 0,1-1 1 0 0,0 1 0 0 0,1-1-1 0 0,-1 1 1 0 0,1-1 0 0 0,1 1-36 0 0,3 8 100 0 0,-3-11-78 0 0,-1-1 1 0 0,0 0-1 0 0,0 0 1 0 0,0 1-1 0 0,0-1 1 0 0,-1 1-1 0 0,1-1 1 0 0,-1 2-23 0 0,0 8 84 0 0,0 15 47 0 0,0-12 6 0 0,0-5 35 0 0,0 0 90 0 0,-1-9-233 0 0,-1-1-58 0 0,-2-1-58 0 0,-2 0-122 0 0,3 0-212 0 0,3 0 233 0 0,0 0-23 0 0,0 0-60 0 0,0 0 93 0 0,0 0-33 0 0,0 0-35 0 0,0 0-35 0 0,0-1-370 0 0,0 1 96 0 0,0 0-46 0 0,0-2-701 0 0,0-2-545 0 0,0-5-1040 0 0</inkml:trace>
  <inkml:trace contextRef="#ctx0" brushRef="#br0" timeOffset="1206.99">616 246 6272 0 0,'0'0'141'0'0,"2"0"23"0"0,14 1-48 0 0,12 0 68 0 0,-11-5-133 0 0,-9-1 3 0 0,-3 2 36 0 0,0 0 48 0 0,1 1 48 0 0,1 2 51 0 0,-1 0 22 0 0,-1 0-37 0 0,4 0 130 0 0,-1 0-105 0 0,9 0 257 0 0,-8-1-129 0 0,-1 0-99 0 0,0-1-45 0 0,2-2-12 0 0,5-2 64 0 0,16 4 247 0 0,-27 2-423 0 0,1 0-1 0 0,-1 0 1 0 0,0 0-1 0 0,0-1 1 0 0,4-1-107 0 0,8-3 342 0 0,-4 0-88 0 0,10 2 7 0 0,-8 3-147 0 0,1 1 42 0 0,21 0 249 0 0,-21-2-255 0 0,1 0-33 0 0,-1-2-76 0 0,-1-2-31 0 0,-11 4-4 0 0,0 0 0 0 0,0 0 0 0 0,-1 0 0 0 0,1 0 0 0 0,0 0 0 0 0,0 0 0 0 0,0 1 0 0 0,0 0 0 0 0,0-1 0 0 0,0 1 0 0 0,0 0 0 0 0,0 0 0 0 0,0 1 0 0 0,0-1 0 0 0,0 1 0 0 0,2 0-6 0 0,0 1-42 0 0,1 0 63 0 0,9 2 91 0 0,-6-1-113 0 0,-3-2-58 0 0,0-1-58 0 0,0 1-72 0 0,1-1-85 0 0,-5 0 76 0 0,-1 0-34 0 0,2 0-320 0 0,0 0 72 0 0,-1 0-47 0 0,3 0-625 0 0,1 0-502 0 0,4 0-948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17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362 49 6536 0 0,'0'0'141'0'0,"0"0"23"0"0,-2-3 13 0 0,-11-10-19 0 0,3 4-109 0 0,4 5 24 0 0,-1 1 92 0 0,1 0 134 0 0,1-3 88 0 0,5 5-361 0 0,0 1 0 0 0,0 0 0 0 0,-1-1 0 0 0,1 1-1 0 0,0-1 1 0 0,-1 1 0 0 0,1 0 0 0 0,0-1 0 0 0,-1 1 0 0 0,1 0 0 0 0,0-1 0 0 0,-1 1-1 0 0,1 0 1 0 0,-1-1 0 0 0,1 1 0 0 0,0 0 0 0 0,-1 0 0 0 0,1 0 0 0 0,-1-1 0 0 0,1 1-1 0 0,-1 0 1 0 0,1 0 0 0 0,-1 0 0 0 0,1 0 0 0 0,-1 0 0 0 0,1 0 0 0 0,-1 0 0 0 0,1 0-1 0 0,-1 0 1 0 0,1 0 0 0 0,-1 0 0 0 0,0 0-26 0 0,-5 0 253 0 0,0 0-42 0 0,-6 0 111 0 0,-25 0 403 0 0,28 0-512 0 0,0 0 60 0 0,-4 3-82 0 0,3 3-40 0 0,2-2-43 0 0,-3 1 40 0 0,3-1-33 0 0,-5 6 12 0 0,5-2-48 0 0,-38 42 387 0 0,32-32-344 0 0,3 1-35 0 0,3-4-17 0 0,4-7-18 0 0,-1 1 1 0 0,1 0-1 0 0,1 0 1 0 0,-2 4-53 0 0,1 4 61 0 0,3-9-34 0 0,-1 0 1 0 0,0-1-1 0 0,-1 0 1 0 0,1 1-1 0 0,-2 0-27 0 0,1-3 19 0 0,1 1-1 0 0,0 0 0 0 0,0 0 1 0 0,0 0-1 0 0,1 0 0 0 0,0 1 0 0 0,0-1 1 0 0,0 1-19 0 0,0 32 41 0 0,1-32-31 0 0,-1-1 0 0 0,0 0-1 0 0,0 0 1 0 0,0 0 0 0 0,-2 4-10 0 0,1-6 5 0 0,1 0 0 0 0,0 0 0 0 0,0 1 1 0 0,0-1-1 0 0,0 0 0 0 0,1 1 1 0 0,0-1-1 0 0,0 1 0 0 0,0-1 1 0 0,0 0-1 0 0,1 3-5 0 0,5 9 9 0 0,-5-13-8 0 0,0 0-1 0 0,0 0 0 0 0,0 0 0 0 0,0 0 0 0 0,0 0 0 0 0,-1 0 0 0 0,1 1 0 0 0,-1-1 1 0 0,0 0-1 0 0,0-1 1 0 0,0 0 1 0 0,1-1 0 0 0,-1 1 0 0 0,0-1 0 0 0,1 1 0 0 0,-1-1 0 0 0,1 1 0 0 0,-1-1 0 0 0,1 1 0 0 0,-1-1-1 0 0,1 1 1 0 0,0-1 0 0 0,0 0-2 0 0,5 13 29 0 0,-3-3-20 0 0,-3-10-9 0 0,0 0 1 0 0,0 0-1 0 0,1 0 1 0 0,-1 0-1 0 0,0 0 1 0 0,0 0 0 0 0,1 0-1 0 0,-1-1 1 0 0,1 1-1 0 0,-1 0 1 0 0,1 0-1 0 0,-1 0 1 0 0,1 0-1 0 0,-1-1 1 0 0,1 1-1 0 0,0 0 1 0 0,-1-1-1 0 0,1 1 1 0 0,0 0-1 0 0,-1-1 1 0 0,1 1-1 0 0,0-1 1 0 0,0 1-1 0 0,0-1 1 0 0,0 0-1 0 0,0 1 1 0 0,0-1-1 0 0,15 13 48 0 0,2 3-26 0 0,-14-14-16 0 0,-1 0 0 0 0,1 0 0 0 0,0 0 0 0 0,0-1 0 0 0,0 0 0 0 0,0 1 0 0 0,0-1 0 0 0,0-1 0 0 0,4 1-6 0 0,17 1 4 0 0,1-2-40 0 0,-10 0-11 0 0,-10 0 76 0 0,-1-1-78 0 0,1 0-76 0 0,-1 0-76 0 0,1 0-75 0 0,-1-1-72 0 0,1 1-71 0 0,-1-1-72 0 0,-1 1 75 0 0,1 0-39 0 0,-1 0-38 0 0,0 0-38 0 0,9-1-1092 0 0,5 1-924 0 0</inkml:trace>
  <inkml:trace contextRef="#ctx0" brushRef="#br0" timeOffset="314.01">741 143 5344 0 0,'0'0'157'0'0,"-3"0"44"0"0,1 0-135 0 0,-2 0 58 0 0,-8 0 436 0 0,7 0-373 0 0,3 0-125 0 0,1 0-51 0 0,-4 3 353 0 0,-1 2-186 0 0,-7 2 162 0 0,-3 2 79 0 0,6-1-192 0 0,-6 9 143 0 0,2 0-108 0 0,1 0-75 0 0,6-6-60 0 0,0 0-1 0 0,1 0 0 0 0,0 2-126 0 0,0 2 153 0 0,0 2 41 0 0,-5 9 27 0 0,8-20-162 0 0,0 0-1 0 0,0 1 1 0 0,1-1 0 0 0,0 1 0 0 0,1-1 0 0 0,-1 1 0 0 0,1 0 0 0 0,0-1 0 0 0,1 2-59 0 0,-1-1 90 0 0,1 0 1 0 0,-1 0 0 0 0,-1 1-1 0 0,1-1 1 0 0,-1 0 0 0 0,-3 5-91 0 0,4-7 56 0 0,-2 14 257 0 0,5-9-135 0 0,1-4-59 0 0,0 1-35 0 0,2 1-41 0 0,0 3 17 0 0,-4-9-49 0 0,0 0 0 0 0,0 0 0 0 0,0 1 0 0 0,0-1 0 0 0,1 0 0 0 0,-1 0 0 0 0,1 0 0 0 0,0 0 0 0 0,-1 0-11 0 0,7 5 34 0 0,-5-3-25 0 0,0-1-1 0 0,0 0 1 0 0,1 0-1 0 0,-1 0 1 0 0,1 0-1 0 0,0 0-8 0 0,10 3 47 0 0,16 3 7 0 0,-11-7 28 0 0,-3-1 41 0 0,2-1 78 0 0,6-4-25 0 0,-8-2-27 0 0,7-2 103 0 0,-7 1-147 0 0,-9 3-28 0 0,-1-1 0 0 0,1 0 0 0 0,-1 0 0 0 0,1 0 0 0 0,-2-1 0 0 0,2 0-77 0 0,9-14 158 0 0,-8 8-102 0 0,21-33 161 0 0,-22 28-147 0 0,-1-1 17 0 0,1-1-24 0 0,-4 9-26 0 0,-2 8-29 0 0,-1 0 0 0 0,0 1 0 0 0,1-1 0 0 0,-1 0 0 0 0,0 1 0 0 0,0-1 0 0 0,0 0 0 0 0,0 1 0 0 0,0-1 0 0 0,0 0-8 0 0,-1 0 9 0 0,1-1-1 0 0,-1 0 1 0 0,0 1-1 0 0,0-1 0 0 0,0 1 1 0 0,-1-1-1 0 0,1 1-8 0 0,-3-7 22 0 0,2 6-20 0 0,1-1 0 0 0,1 0 1 0 0,-1 0-1 0 0,0 0 0 0 0,1 0 0 0 0,0 0 0 0 0,0-1-2 0 0,0 3 1 0 0,0 1-1 0 0,0-1 1 0 0,0 0-1 0 0,0 1 1 0 0,0-1-1 0 0,-1 0 1 0 0,1 1-1 0 0,0-1 1 0 0,-1 1-1 0 0,1-1 1 0 0,-1 1-1 0 0,0-1 1 0 0,0 1-1 0 0,1-1 0 0 0,-1 1 1 0 0,0-1-1 0 0,0 1 1 0 0,0 0-1 0 0,0 0 1 0 0,-1-1-1 0 0,0 1 0 0 0,-12-16 5 0 0,4 0-106 0 0,3 6-16 0 0,0 0-39 0 0,1 1-37 0 0,4 5 84 0 0,0 1 0 0 0,0 0-1 0 0,-1 0 1 0 0,0 0-1 0 0,0 0 1 0 0,-1 0 109 0 0,2 2-12 0 0,-1-1-65 0 0,0 0-59 0 0,0 0-48 0 0,-1-1-90 0 0,0 0-45 0 0,-6-6-759 0 0,9 9 648 0 0,0 0-87 0 0,1 1 80 0 0,0-1-33 0 0,0 1-540 0 0,0 0-419 0 0,0 0-798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55.2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96 8032 0 0,'0'0'182'0'0,"0"0"29"0"0,0 0 12 0 0,0-3-37 0 0,0-3-132 0 0,2 1 18 0 0,2 3 71 0 0,3 2 164 0 0,-7 0-296 0 0,0 0-1 0 0,0 0 0 0 0,0 0 0 0 0,0 0 1 0 0,0 0-1 0 0,0 0 0 0 0,0 0 0 0 0,1 0 1 0 0,-1 0-1 0 0,0 0 0 0 0,0 0 0 0 0,0 0 1 0 0,0 0-1 0 0,0 0 0 0 0,0 0 0 0 0,0 0 1 0 0,0 0-1 0 0,0 0 0 0 0,0 0 0 0 0,1 0 1 0 0,-1 0-1 0 0,0 0 0 0 0,0 0 0 0 0,0 0 1 0 0,0 0-1 0 0,0 0 0 0 0,0 0 0 0 0,0 0 1 0 0,0 0-1 0 0,0-1 0 0 0,0 1 0 0 0,0 0 0 0 0,0 0 1 0 0,0 0-1 0 0,0 0 0 0 0,0 0 0 0 0,1 0 1 0 0,-1 0-1 0 0,0 0 0 0 0,0 0 0 0 0,0 0 1 0 0,0 0-1 0 0,0-1 0 0 0,0 1 0 0 0,0 0 1 0 0,0 0-1 0 0,0 0 0 0 0,0 0 0 0 0,0 0 1 0 0,0 0-1 0 0,0 0 0 0 0,0 0 0 0 0,0 0 1 0 0,0 0-1 0 0,0-1 0 0 0,0 1 0 0 0,-1 0-10 0 0,1-10 606 0 0,0 10-596 0 0,0 0 0 0 0,0-1 1 0 0,0 1-1 0 0,0 0 0 0 0,0 0 1 0 0,0 0-1 0 0,0 0 0 0 0,0 0 1 0 0,0 0-1 0 0,0 0 0 0 0,0 0 1 0 0,0 0-1 0 0,0 0 0 0 0,0-1 1 0 0,0 1-1 0 0,0 0 0 0 0,0 0 1 0 0,0 0-1 0 0,0 0 0 0 0,0 0 1 0 0,0 0-1 0 0,0 0 0 0 0,0 0 1 0 0,1 0-1 0 0,-1 0 0 0 0,0 0 1 0 0,0 0-1 0 0,0-1 0 0 0,0 1 1 0 0,0 0-1 0 0,0 0 1 0 0,0 0-1 0 0,0 0 0 0 0,0 0 1 0 0,0 0-1 0 0,0 0 0 0 0,0 0 1 0 0,0 0-1 0 0,1 0 0 0 0,-1 0 1 0 0,0 0-1 0 0,0 0 0 0 0,0 0 1 0 0,0 0-1 0 0,0 0 0 0 0,0 0 1 0 0,0 0-1 0 0,0 0 0 0 0,0 0 1 0 0,0 0-1 0 0,1 0 0 0 0,-1 0 1 0 0,0 0-1 0 0,0 0 0 0 0,0 0 1 0 0,0 0-1 0 0,0 0-10 0 0,6-1 164 0 0,0-1 59 0 0,10-11 611 0 0,-6 5-350 0 0,-3 3-262 0 0,24 0 574 0 0,-18-6-412 0 0,-12 11-370 0 0,-1 0-1 0 0,0 0 1 0 0,0-1 0 0 0,1 1 0 0 0,-1 0 0 0 0,0 0 0 0 0,0 0 0 0 0,1-1 0 0 0,-1 1 0 0 0,0 0 0 0 0,1 0 0 0 0,-1 0 0 0 0,0 0 0 0 0,0 0 0 0 0,1 0 0 0 0,-1 0 0 0 0,0 0 0 0 0,1 0 0 0 0,-1-1 0 0 0,0 1-1 0 0,1 0 1 0 0,-1 1 0 0 0,0-1 0 0 0,1 0 0 0 0,-1 0 0 0 0,0 0-14 0 0,6 0 95 0 0,15 1 106 0 0,-6-5 3 0 0,-7-1-99 0 0,-6 4-83 0 0,-1 0 0 0 0,1 0 0 0 0,-1 1 0 0 0,1-1 0 0 0,-1 0 0 0 0,1 0 0 0 0,-1 1 0 0 0,1-1 0 0 0,-1 1 0 0 0,1 0 0 0 0,0-1 0 0 0,-1 1 0 0 0,1 0 1 0 0,0 0-23 0 0,17 0 131 0 0,12 0 6 0 0,-2 0-67 0 0,18 0 6 0 0,-45 0-72 0 0,0 0 0 0 0,-1 0 0 0 0,1 1-1 0 0,-1-1 1 0 0,1 0 0 0 0,0 1 0 0 0,-1-1-1 0 0,1 1 1 0 0,-1 0 0 0 0,1-1 0 0 0,-1 1 0 0 0,1 0-1 0 0,-1 0 1 0 0,1 0-4 0 0,6 4 1 0 0,8-2-16 0 0,-8-4-14 0 0,2 2-8 0 0,6 12 30 0 0,-6-8 7 0 0,-5 6 0 0 0,3-8 0 0 0,-8-3 0 0 0,0 0 0 0 0,0 0 0 0 0,0 0 0 0 0,0 0 0 0 0,1 0 0 0 0,-1 0 0 0 0,0 0 0 0 0,0 0 0 0 0,0 0 0 0 0,1 0 0 0 0,-1 0 0 0 0,0 0 0 0 0,0 0 0 0 0,0 1 0 0 0,0-1 0 0 0,1 0 0 0 0,-1 0 0 0 0,0 0 0 0 0,0 0 0 0 0,0 0 0 0 0,0 0 0 0 0,0 1 0 0 0,0-1 0 0 0,1 0 0 0 0,-1 0 0 0 0,0 0 0 0 0,0 0 0 0 0,0 1 0 0 0,0-1 0 0 0,0 0 0 0 0,0 0 0 0 0,0 0 0 0 0,0 0 0 0 0,0 1 0 0 0,0-1 0 0 0,0 0 0 0 0,2 27 0 0 0,-2-2-1 0 0,1-14-2 0 0,-1 1 1 0 0,0 0-1 0 0,-1 0 1 0 0,-2 11 2 0 0,-10 16-48 0 0,0 0 43 0 0,7-7-6 0 0,-4 0-32 0 0,6-15 34 0 0,2-9 9 0 0,1-1-1 0 0,-2 1 1 0 0,1-1 0 0 0,-1 1 0 0 0,0 0 0 0 0,-5 6 0 0 0,3-3 0 0 0,0-1 0 0 0,0 0 0 0 0,1 1 0 0 0,1 0 0 0 0,-2 6 0 0 0,0-2 0 0 0,-2 0 0 0 0,0-1 0 0 0,-1 1 0 0 0,0-1 0 0 0,-1 0 0 0 0,6-11 0 0 0,1 1 0 0 0,0 0 0 0 0,0 0 0 0 0,0 1 0 0 0,1-1 0 0 0,-1 4 0 0 0,1-5 0 0 0,0 0 0 0 0,0-1 0 0 0,0 1 0 0 0,0 0 0 0 0,0-1 0 0 0,0 1 0 0 0,-1-1 0 0 0,1 1 0 0 0,-1-1 0 0 0,0 0 0 0 0,1 1 0 0 0,-2-1 0 0 0,1 1-1 0 0,0 0 1 0 0,0-1 0 0 0,0 1 0 0 0,0 0 0 0 0,0 0 0 0 0,1 2 0 0 0,0-4 1 0 0,0 1 0 0 0,0 0 0 0 0,0 0 0 0 0,0 0 0 0 0,0 0 0 0 0,0-1 0 0 0,-1 1 0 0 0,1-1 1 0 0,0 1-1 0 0,-1-1 0 0 0,1 1 0 0 0,-1-1 0 0 0,0 1-1 0 0,-3 0 16 0 0,4-1-14 0 0,0-1 1 0 0,1 0 0 0 0,-1 0-1 0 0,0 1 1 0 0,1-1 0 0 0,-1 0 0 0 0,1 1-1 0 0,-1-1 1 0 0,1 1 0 0 0,-1-1-1 0 0,0 1 1 0 0,1-1 0 0 0,0 1-1 0 0,-1-1 1 0 0,1 1 0 0 0,-1-1-1 0 0,1 1 1 0 0,0 0 0 0 0,-1-1-1 0 0,1 1 1 0 0,0-1 0 0 0,0 1-3 0 0,-3 4 6 0 0,3-4-2 0 0,-1 0 0 0 0,0 0-1 0 0,0 0 1 0 0,1 0-1 0 0,-1 0 1 0 0,0 0 0 0 0,0-1-1 0 0,0 1 1 0 0,0 0 0 0 0,1-1-1 0 0,-1 1 1 0 0,0-1 0 0 0,0 1-1 0 0,-1-1 1 0 0,1 1 0 0 0,0-1-4 0 0,-10 7 31 0 0,6 6 33 0 0,-6 0-36 0 0,7-7 22 0 0,4-1-39 0 0,-1 0-12 0 0,0-5 1 0 0,1 1 1 0 0,-1-1 0 0 0,0 0 0 0 0,1 0 0 0 0,-1 1-1 0 0,0-1 1 0 0,1 0 0 0 0,-1 0 0 0 0,0 0 0 0 0,1 0-1 0 0,-1 1 1 0 0,0-1 0 0 0,1 0 0 0 0,-1 0 0 0 0,0-1-1 0 0,1 1 0 0 0,0 0 1 0 0,0 0 0 0 0,0 0 0 0 0,0 0 0 0 0,0 0 0 0 0,0 0-1 0 0,0 0 1 0 0,0 0 0 0 0,-1 0 0 0 0,1 0 0 0 0,0 0 0 0 0,0 0-1 0 0,0 0 1 0 0,0 0 0 0 0,0 0 0 0 0,0 0 0 0 0,0 0 0 0 0,0 0 0 0 0,0 0-1 0 0,0 0 1 0 0,-1 0 0 0 0,1 0 0 0 0,0 1 0 0 0,0-1 0 0 0,0 0-1 0 0,0 0 1 0 0,0 0 0 0 0,0 0 0 0 0,0 0 0 0 0,0 0 0 0 0,0 0-1 0 0,0 0 1 0 0,0 0 0 0 0,0 0 0 0 0,0 0 0 0 0,0 0 0 0 0,0 0-1 0 0,0 0 1 0 0,0 1 0 0 0,-1-1 0 0 0,1 0 0 0 0,0 0 0 0 0,0 0 0 0 0,0 0-1 0 0,0 0 1 0 0,0 0 0 0 0,0 0 0 0 0,0 0 0 0 0,0 0 0 0 0,0 0-1 0 0,0 1 1 0 0,0-1 0 0 0,0 0 0 0 0,1 0 0 0 0,-1 0 0 0 0,0 0-1 0 0,0 0 1 0 0,1 12 32 0 0,-1-11-24 0 0,1 1 1 0 0,-1-1-1 0 0,0 0 0 0 0,0 0 0 0 0,-1 1 0 0 0,1-1 1 0 0,0 0-1 0 0,0 0 0 0 0,-1 0 0 0 0,1 0 1 0 0,0 1-1 0 0,-1-1 0 0 0,1 0 0 0 0,-1 0 0 0 0,0 1-9 0 0,-10 8 80 0 0,9-7-2 0 0,2-3-6 0 0,0 0 13 0 0,2 0-13 0 0,9 0 5 0 0,-8 0 3 0 0,-3 0 0 0 0,2 2 7 0 0,0-1-56 0 0,6 6 8 0 0,-6-5 21 0 0,-1 2 51 0 0,42-4 240 0 0,-1 0-71 0 0,4 0-44 0 0,1 0-57 0 0,46 0 55 0 0,-89 0-234 0 0,0 0 0 0 0,0-1 0 0 0,0 1 0 0 0,0-1 0 0 0,3 0 0 0 0,14-10 0 0 0,-18 10 0 0 0,1 0 0 0 0,0 1 0 0 0,0-1 0 0 0,0 1 0 0 0,0-1 0 0 0,-1 1 0 0 0,1 0 0 0 0,3 1 0 0 0,32 0 0 0 0,8-1 0 0 0,-37-1-11 0 0,-2-3-53 0 0,3-4-178 0 0,-8 5-133 0 0,-3 3 198 0 0,0 0-42 0 0,1 0-76 0 0,0 0 98 0 0,-1 0-39 0 0,1 0-41 0 0,0 0-41 0 0,0 0-36 0 0,1 0-32 0 0,0 0-248 0 0,0 0-55 0 0,2 0-804 0 0,3 0-631 0 0,2 0-1200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35.5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334 3 4592 0 0,'0'0'133'0'0,"-3"0"-5"0"0,-6 0-95 0 0,2 0 46 0 0,-4 0 190 0 0,5 0-36 0 0,-11 0 808 0 0,12 0-820 0 0,-1 0-62 0 0,-10-1 316 0 0,-9 0 135 0 0,23 1-539 0 0,0 0 1 0 0,-1 0-1 0 0,1 1 0 0 0,0-1 1 0 0,-1 1-1 0 0,1-1 0 0 0,0 1 1 0 0,-2 0-72 0 0,-4 4 147 0 0,7-4-120 0 0,0 0 0 0 0,-1 0 0 0 0,1 0 0 0 0,-1 0 0 0 0,1-1 1 0 0,-1 1-1 0 0,0-1 0 0 0,1 1 0 0 0,-1-1 0 0 0,1 1 0 0 0,-1-1 0 0 0,0 0 0 0 0,1 0 0 0 0,-1 0-27 0 0,-12 3 198 0 0,4 3-43 0 0,2-1-49 0 0,-5 0 90 0 0,8 5-17 0 0,-6-3-12 0 0,10-7-156 0 0,0 1-1 0 0,-1-1 0 0 0,1 0 1 0 0,0 1-1 0 0,0 0 0 0 0,1-1 1 0 0,-1 1-1 0 0,0 0 1 0 0,0-1-1 0 0,0 1 0 0 0,0 0 1 0 0,0 0-1 0 0,1 0 0 0 0,-1-1 1 0 0,0 1-1 0 0,0 1-10 0 0,-4 11 72 0 0,-5-8-51 0 0,4 8 22 0 0,-20 19-32 0 0,5 15-11 0 0,19-43 5 0 0,0-1 0 0 0,1 1 1 0 0,-1 0-1 0 0,1-1 0 0 0,0 1 1 0 0,0 0-1 0 0,0 0 0 0 0,0 0 1 0 0,0 0-1 0 0,1 3-5 0 0,0-5 1 0 0,0 0 0 0 0,0 0 0 0 0,0 0 0 0 0,-1 0 0 0 0,1-1 0 0 0,-1 1 0 0 0,1 0 0 0 0,-1 0 0 0 0,0 0 1 0 0,1 0-1 0 0,-1-1 0 0 0,0 1 0 0 0,-1 1-1 0 0,1-1 4 0 0,0-1-1 0 0,0 0 1 0 0,0 1 0 0 0,0-1 0 0 0,1 1 0 0 0,-1-1 0 0 0,1 1 0 0 0,-1-1 0 0 0,1 1-1 0 0,0 0 1 0 0,-1-1 0 0 0,1 1 0 0 0,0 1-4 0 0,0 7 14 0 0,-1-7-7 0 0,1 0-1 0 0,0-1 1 0 0,0 1-1 0 0,0 0 1 0 0,0 0 0 0 0,0 0-1 0 0,1 0 1 0 0,-1-1-1 0 0,1 1 1 0 0,0 0 0 0 0,0 1-7 0 0,9 1 48 0 0,-4 5-20 0 0,7-4 36 0 0,0 4-22 0 0,-13-10-37 0 0,0 1 0 0 0,1-1 0 0 0,-1 0 0 0 0,0 0 0 0 0,0 0 0 0 0,1 1 0 0 0,-1-1 0 0 0,0 0 0 0 0,0 0 0 0 0,1 0-1 0 0,-1 0 1 0 0,0 1 0 0 0,1-1 0 0 0,-1 0 0 0 0,0 0 0 0 0,1 0 0 0 0,-1 0 0 0 0,0 0 0 0 0,0 0 0 0 0,1 0 0 0 0,-1 0 0 0 0,0 0 0 0 0,1 0-1 0 0,-1 0 1 0 0,0 0 0 0 0,1 0-5 0 0,3 0 29 0 0,0 1 0 0 0,0-1 0 0 0,0 1 0 0 0,1 1 1 0 0,-1-1-1 0 0,-1 0 0 0 0,1 1 0 0 0,0 0 0 0 0,2 1-29 0 0,-3-2 23 0 0,0 0 1 0 0,-1-1 0 0 0,1 1 0 0 0,0-1 0 0 0,0 1 0 0 0,0-1-1 0 0,0 0 1 0 0,0 0 0 0 0,0 0 0 0 0,0 0 0 0 0,1-1-24 0 0,5 0 76 0 0,5 1 84 0 0,-1 0-40 0 0,38 0 275 0 0,-32-1-171 0 0,-1-6-37 0 0,-7 2-75 0 0,6 0 122 0 0,-7 2-121 0 0,10-7 68 0 0,-1-3 8 0 0,-15 10-145 0 0,-3 3-33 0 0,0 0-1 0 0,-1 0 1 0 0,1-1-1 0 0,0 1 1 0 0,-1 0-1 0 0,1-1 0 0 0,-1 1 1 0 0,1 0-1 0 0,0-1 1 0 0,-1 1-1 0 0,1-1 1 0 0,-1 1-1 0 0,0-1 0 0 0,1 1 1 0 0,-1-1-1 0 0,1 0 1 0 0,-1 1-1 0 0,0-1 1 0 0,1 1-1 0 0,-1-1 0 0 0,0 0 1 0 0,1 0-11 0 0,1-4 41 0 0,-1 4-31 0 0,-1 0 0 0 0,1 0 0 0 0,0 0 1 0 0,0 0-1 0 0,-1 0 0 0 0,1 0 0 0 0,0 0 1 0 0,0 1-1 0 0,0-1 0 0 0,0 0 0 0 0,1 0 1 0 0,-1 1-1 0 0,0-1 0 0 0,0 1 0 0 0,0-1-10 0 0,0 1 6 0 0,0 0-1 0 0,0-1 1 0 0,-1 1-1 0 0,1 0 1 0 0,0-1-1 0 0,-1 1 1 0 0,1 0-1 0 0,0-1 0 0 0,-1 1 1 0 0,1-1-1 0 0,-1 0 1 0 0,1 1-1 0 0,0-1 1 0 0,-1 1-1 0 0,1-1 1 0 0,-1 0-1 0 0,0 1 1 0 0,1-1-1 0 0,-1 0 0 0 0,0 0 1 0 0,1 1-1 0 0,-1-1 1 0 0,0 0-1 0 0,0 0 1 0 0,1 1-1 0 0,-1-1 1 0 0,0 0-1 0 0,0 0 1 0 0,0 0-6 0 0,0-1 8 0 0,0 0 0 0 0,0 1 0 0 0,0-1 0 0 0,1 0 0 0 0,-1 1 0 0 0,1-1 0 0 0,-1 1 0 0 0,1-1 0 0 0,-1 1 0 0 0,1-1 0 0 0,0 1 0 0 0,0-1 0 0 0,0 1 0 0 0,0-1 0 0 0,0 1 0 0 0,0 0 0 0 0,0 0 0 0 0,1-1-8 0 0,-2 2 1 0 0,0 0 0 0 0,0 0 0 0 0,0 0 1 0 0,1 0-1 0 0,-1 0 0 0 0,0 0 0 0 0,0-1 1 0 0,0 1-1 0 0,0 0 0 0 0,0 0 0 0 0,0 0 1 0 0,0 0-1 0 0,0 0 0 0 0,0 0 1 0 0,0 0-1 0 0,1 0 0 0 0,-1 0 0 0 0,0-1 1 0 0,0 1-1 0 0,0 0 0 0 0,0 0 0 0 0,0 0 1 0 0,0 0-1 0 0,0 0 0 0 0,0 0 0 0 0,0 0 1 0 0,0-1-1 0 0,0 1 0 0 0,0 0 0 0 0,0 0 1 0 0,0 0-1 0 0,0 0 0 0 0,0 0 0 0 0,0 0 1 0 0,0-1-1 0 0,0 1 0 0 0,0 0 1 0 0,0 0-1 0 0,0 0 0 0 0,0 0 0 0 0,0 0 1 0 0,-1 0-1 0 0,1 0 0 0 0,0 0 0 0 0,0-1 1 0 0,0 1-1 0 0,0 0 0 0 0,0 0 0 0 0,0 0 1 0 0,0 0-1 0 0,0 0 0 0 0,0 0 0 0 0,0 0 1 0 0,-1 0-1 0 0,1 0 0 0 0,0 0 1 0 0,0 0-2 0 0,-2-2 11 0 0,1 0 0 0 0,0 0 1 0 0,-1 0-1 0 0,1-1 0 0 0,0 1 1 0 0,0 0-1 0 0,0 0 0 0 0,0-1 1 0 0,0 1-1 0 0,1 0 0 0 0,-1-1 1 0 0,1 1-1 0 0,0-1 0 0 0,-1 1 1 0 0,1-1-1 0 0,0 1 0 0 0,0-1 1 0 0,1 0-12 0 0,-1 2 1 0 0,0 1 0 0 0,0-1 0 0 0,0 1 0 0 0,0-1 0 0 0,0 1 0 0 0,0-1 1 0 0,0 1-1 0 0,0-1 0 0 0,0 1 0 0 0,0-1 0 0 0,0 1 0 0 0,0 0 0 0 0,0-1 1 0 0,0 1-1 0 0,-1-1 0 0 0,1 1 0 0 0,0-1 0 0 0,0 1 0 0 0,-1-1 1 0 0,1 1-1 0 0,0 0 0 0 0,0-1 0 0 0,-1 1 0 0 0,1-1 0 0 0,0 1 0 0 0,-1 0 1 0 0,1-1-1 0 0,-1 1 0 0 0,1 0 0 0 0,0 0 0 0 0,-1-1 0 0 0,0 1-1 0 0,-5-4 29 0 0,0-10-8 0 0,3 9-3 0 0,-2-1-69 0 0,-11-9-243 0 0,14 12 240 0 0,0 1-375 0 0,0 0 52 0 0,0 0 45 0 0,1 1 38 0 0,-1 0-16 0 0,1-1 34 0 0,-1 0-457 0 0,1 1 393 0 0,0 0-47 0 0,0 1 90 0 0,0-1-41 0 0,-1-1-1347 0 0,2 1-954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36.1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553 111 7512 0 0,'0'0'166'0'0,"-3"-2"29"0"0,-7-9 13 0 0,7 8-94 0 0,2 1-44 0 0,0-1-33 0 0,2 0-38 0 0,-1 0-20 0 0,-1 1 37 0 0,-10-3-16 0 0,6-5 0 0 0,0 7 10 0 0,-1 0 62 0 0,4-2 105 0 0,-1 0 69 0 0,-7 0 299 0 0,4-6 21 0 0,-7 6-34 0 0,0-6-150 0 0,10 9-159 0 0,0 0-77 0 0,1 2-48 0 0,-1 0-46 0 0,0 0-19 0 0,1-1 45 0 0,-2-5 115 0 0,4 5-183 0 0,-1 1 0 0 0,1-1 0 0 0,0 1 0 0 0,0-1 0 0 0,-1 1 0 0 0,1 0-1 0 0,0-1 1 0 0,-1 1 0 0 0,1 0 0 0 0,0-1 0 0 0,-1 1 0 0 0,1 0 0 0 0,-1-1-1 0 0,1 1 1 0 0,-1 0 0 0 0,1 0 0 0 0,0-1 0 0 0,-1 1 0 0 0,1 0 0 0 0,-1 0-1 0 0,1 0 1 0 0,-1 0 0 0 0,1 0 0 0 0,-1 0 0 0 0,1-1 0 0 0,-1 1 0 0 0,1 0 0 0 0,-1 1-1 0 0,1-1 1 0 0,-1 0 0 0 0,1 0 0 0 0,-1 0-10 0 0,-8 0 159 0 0,-19 0 303 0 0,19 0-339 0 0,1 0-57 0 0,1 0-97 0 0,-2-1 94 0 0,8 1-60 0 0,-23 14-5 0 0,13-9 2 0 0,10-5-1 0 0,0 0 0 0 0,0 1 0 0 0,0-1 0 0 0,0 1 0 0 0,0-1 1 0 0,0 1-1 0 0,-1-1 0 0 0,2 1 0 0 0,-1 0 0 0 0,0 0 1 0 0,0-1-1 0 0,0 1 0 0 0,0 0 0 0 0,0 0 0 0 0,1 0 1 0 0,-1 0-1 0 0,0 0 0 0 0,0 1 1 0 0,-1 2-17 0 0,2-3 14 0 0,-1 0 0 0 0,1-1 0 0 0,0 1 0 0 0,-1 0 0 0 0,1-1 1 0 0,0 1-1 0 0,-1-1 0 0 0,1 1 0 0 0,0 0 0 0 0,-1-1 0 0 0,1 1 0 0 0,-1-1 1 0 0,1 0-1 0 0,-1 1 0 0 0,0-1 0 0 0,1 1 0 0 0,-1-1 0 0 0,1 0 0 0 0,-1 1 1 0 0,0-1-1 0 0,1 0 0 0 0,-1 1 3 0 0,-4 1-4 0 0,4-2 2 0 0,0 1 0 0 0,0-1 0 0 0,0 1 0 0 0,0 0 0 0 0,1-1 0 0 0,-1 1 0 0 0,0 0 0 0 0,0 0 0 0 0,1-1 0 0 0,-1 1 0 0 0,0 0 0 0 0,1 0 0 0 0,-1 0 0 0 0,1 0 0 0 0,-1 0 0 0 0,1 0 0 0 0,-1 0 0 0 0,1 0 0 0 0,0 0 0 0 0,0 0 0 0 0,-1 0 0 0 0,1 0 0 0 0,0 0 0 0 0,0 0 0 0 0,0 0 0 0 0,0 1 2 0 0,0 0 0 0 0,0 1 0 0 0,0-1 0 0 0,-1 0-1 0 0,1 1 1 0 0,-1-1 0 0 0,0 0 0 0 0,0 0 0 0 0,0 1 0 0 0,-25 44 0 0 0,25-42 0 0 0,0-1 0 0 0,0 1 0 0 0,0 0 0 0 0,1-1 0 0 0,-1 1 0 0 0,1 0 0 0 0,0 0 0 0 0,1 0 0 0 0,0 2 0 0 0,-1 3 0 0 0,0 135 0 0 0,1-138 0 0 0,-1 0 0 0 0,1-1 0 0 0,1 1 0 0 0,-1 0 0 0 0,1-1 0 0 0,0 1 0 0 0,3 9 0 0 0,0 16 0 0 0,5-1 10 0 0,-4 1 33 0 0,4-1-18 0 0,-5 1 50 0 0,0-15-27 0 0,-3-11-18 0 0,0 1 0 0 0,0 0 0 0 0,-1 0 1 0 0,0 0-1 0 0,0 2-30 0 0,-1-7 10 0 0,0 0 0 0 0,0-1 0 0 0,0 1 1 0 0,0 0-1 0 0,0 0 0 0 0,1-1 0 0 0,-1 1 1 0 0,1-1-1 0 0,-1 1 0 0 0,1 0 0 0 0,0-1 1 0 0,0 1-1 0 0,-1-1 0 0 0,2 1-10 0 0,4 10 65 0 0,-1 15 39 0 0,1-15-41 0 0,0 0 23 0 0,-5 0 71 0 0,-1 30 49 0 0,0-39-140 0 0,0 0-2 0 0,0-2-30 0 0,0 3-85 0 0,0-2 80 0 0,0 1 83 0 0,0-2-14 0 0,0 1 34 0 0,-3-2-198 0 0,1 0 38 0 0,1 0-18 0 0,-1 0-24 0 0,0 0-38 0 0,1 0-18 0 0,-1 0-40 0 0,1 0-45 0 0,-1 0-50 0 0,1 0-54 0 0,-1 0-50 0 0,1 0-46 0 0,-1 0-38 0 0,0 0-134 0 0,0 0-39 0 0,0 0-162 0 0,-1 0-433 0 0</inkml:trace>
  <inkml:trace contextRef="#ctx0" brushRef="#br0" timeOffset="265.3">1 537 5960 0 0,'0'0'132'0'0,"0"0"17"0"0,0 0 12 0 0,2 0-17 0 0,-1 0-142 0 0,0 0 0 0 0,-1 0-1 0 0,1 0 1 0 0,-1 0-1 0 0,1 0 1 0 0,-1 0-1 0 0,1 0 1 0 0,0 0-1 0 0,-1-1 1 0 0,1 1-1 0 0,-1 0 1 0 0,1 0-1 0 0,-1-1 1 0 0,1 1-1 0 0,-1 0 1 0 0,1-1-1 0 0,-1 1 1 0 0,0-1-1 0 0,1 1 1 0 0,-1 0-1 0 0,1-1 1 0 0,-1 1 0 0 0,0-1-1 0 0,1 0-1 0 0,-1 1 0 0 0,1-1-1 0 0,-1 0 1 0 0,1 1 0 0 0,-1-1 0 0 0,1 1-1 0 0,-1-1 1 0 0,1 1 0 0 0,-1-1-1 0 0,1 1 1 0 0,-1-1 0 0 0,1 1 0 0 0,0 0-1 0 0,-1-1 1 0 0,1 1 0 0 0,0 0-1 0 0,0-1 1 0 0,-1 1 0 0 0,1 0 0 0 0,0 0-1 0 0,-1 0 1 0 0,1 0 0 0 0,0 0-1 0 0,0 0 1 0 0,-1 0 0 0 0,1 0 0 0 0,8 0 31 0 0,0 0 57 0 0,0 0 52 0 0,0 0 46 0 0,5 0 209 0 0,1 0 81 0 0,32 0 1276 0 0,-27 0-1091 0 0,-10 0-385 0 0,1 0-55 0 0,-1 0-66 0 0,1 0-78 0 0,-3 0 25 0 0,1 1-1 0 0,-1 0 0 0 0,0 1 1 0 0,8 2-102 0 0,-9-2 88 0 0,0 0 0 0 0,1-1 0 0 0,-1 0 0 0 0,7 0-88 0 0,104-1 320 0 0,-82 0-245 0 0,-1 0-46 0 0,-16 0-29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37.7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17 316 7856 0 0,'0'0'174'0'0,"0"0"29"0"0,0 0 13 0 0,-3-3-31 0 0,-3-4-131 0 0,2 1 18 0 0,2 1 55 0 0,1 0 109 0 0,0-1 115 0 0,1-9 564 0 0,1 9-644 0 0,-1 0-53 0 0,0 4-156 0 0,0-1-40 0 0,0-3 178 0 0,6-7 573 0 0,-3 8-501 0 0,-1 2-145 0 0,-1 1-105 0 0,0 0-34 0 0,4-8 314 0 0,0 1-63 0 0,1-4 50 0 0,-1 0 97 0 0,8 5-2 0 0,19-34 260 0 0,-2 16-224 0 0,-14 15-260 0 0,-2 1-48 0 0,2 1-4 0 0,2 2-3 0 0,-13 6-77 0 0,0-1 1 0 0,0 0-1 0 0,0 0 1 0 0,-1 0-1 0 0,1-1 1 0 0,1-1-29 0 0,3-2 48 0 0,-6 3-37 0 0,1 0 0 0 0,-1 1 0 0 0,1-1 1 0 0,0 1-1 0 0,0 0 0 0 0,0 0 0 0 0,0 0 1 0 0,1 0-1 0 0,-1 1 0 0 0,0 0 1 0 0,4-1-12 0 0,-6 2 3 0 0,-1 0 0 0 0,1-1 0 0 0,0 1 0 0 0,-1 0 0 0 0,1-1 0 0 0,0 1 1 0 0,-1-1-1 0 0,1 1 0 0 0,-1-1 0 0 0,1 0 0 0 0,-1 1 0 0 0,1-1 0 0 0,-1 0 1 0 0,1 0-4 0 0,6-4 21 0 0,7 2-10 0 0,1 6-11 0 0,0 10 0 0 0,-12-9 0 0 0,-1 0 0 0 0,0 1 0 0 0,0-1 0 0 0,0 1 0 0 0,-1-1 0 0 0,1 1 0 0 0,-1 0 0 0 0,0 2 0 0 0,7 13 0 0 0,-7-17 0 0 0,0 1 0 0 0,0-1 0 0 0,-1 1 0 0 0,0 0 0 0 0,1-1 0 0 0,-1 1 0 0 0,0 0 0 0 0,-1 0 0 0 0,1 0 0 0 0,-1-1 0 0 0,0 4 0 0 0,0 119 0 0 0,0-119 0 0 0,-1 0 0 0 0,0 0 0 0 0,0-1 0 0 0,0 1 0 0 0,-1 0 0 0 0,0-1 0 0 0,-3 11 0 0 0,0 12 12 0 0,-1-14 21 0 0,5-12-30 0 0,0 0 0 0 0,0 1 0 0 0,0-1 0 0 0,0 0 0 0 0,0 1 0 0 0,0-1 0 0 0,1 1 0 0 0,0 0 0 0 0,0-1-3 0 0,0 3 5 0 0,-1 0 0 0 0,1-1 1 0 0,-1 1-1 0 0,0 0 0 0 0,0-1 1 0 0,-1 0-1 0 0,0 1 0 0 0,0-1 1 0 0,0 0-1 0 0,-2 4-5 0 0,1-2 2 0 0,0 0 0 0 0,1 0 0 0 0,-1 0 0 0 0,2 1 0 0 0,-1-1-1 0 0,0 3-1 0 0,1-2 0 0 0,0 0 0 0 0,-1 0 0 0 0,0 0 0 0 0,0-1 0 0 0,-1 1 0 0 0,-2 2 0 0 0,2-1 0 0 0,-1 0 0 0 0,1 1 0 0 0,0-1 0 0 0,1 1 0 0 0,-1 0 0 0 0,1-1 0 0 0,-1 1 0 0 0,-1-1 0 0 0,0 1 0 0 0,-10 16 7 0 0,7-15 7 0 0,1 1 0 0 0,0 1 0 0 0,1-1 1 0 0,-2 8-15 0 0,3-1 0 0 0,3-15 0 0 0,1 1 0 0 0,-2 0 0 0 0,1 0 0 0 0,-1-1 0 0 0,1 1 0 0 0,-1 0 0 0 0,0-1 0 0 0,-1 1 0 0 0,-7 9 0 0 0,6-9 2 0 0,1 0 0 0 0,0 0 0 0 0,0 0 0 0 0,1 0 0 0 0,-2 3-2 0 0,-6 14 48 0 0,9-20-47 0 0,0 0-1 0 0,0 0 1 0 0,0 0-1 0 0,0 0 1 0 0,0 1-1 0 0,0-1 1 0 0,1 0-1 0 0,-1 0 1 0 0,1 1-1 0 0,0-1 1 0 0,-1 2-1 0 0,1-2 2 0 0,0-1 0 0 0,0 1 1 0 0,0 0-1 0 0,0-1 1 0 0,-1 1-1 0 0,1 0 1 0 0,-1-1-1 0 0,0 1 0 0 0,1-1 1 0 0,-1 1-1 0 0,0-1 1 0 0,0 1-1 0 0,0-1 0 0 0,0 1-2 0 0,-4 6 31 0 0,2-2-5 0 0,3-5-23 0 0,0-1 0 0 0,0 1 0 0 0,0-1 0 0 0,0 1 0 0 0,0-1 0 0 0,-1 0 1 0 0,1 1-1 0 0,0-1 0 0 0,0 1 0 0 0,-1-1 0 0 0,1 0 0 0 0,0 1 0 0 0,0-1 0 0 0,-1 0 0 0 0,1 1 0 0 0,-1-1 0 0 0,1 0 0 0 0,0 1 0 0 0,-1-1 0 0 0,1 0 0 0 0,0 0 0 0 0,-1 1 0 0 0,1-1 0 0 0,-1 0 0 0 0,1 0 0 0 0,-1 0 0 0 0,1 0 0 0 0,-1 0 0 0 0,1 1 0 0 0,-1-1 0 0 0,1 0 0 0 0,0 0 0 0 0,-1 0 0 0 0,1 0 0 0 0,-1 0 1 0 0,1-1-4 0 0,-3 1 72 0 0,3 0 6 0 0,0 3 29 0 0,0-1-38 0 0,0 1-133 0 0,0-2 80 0 0,0 1 35 0 0,0-1 34 0 0,0 0 46 0 0,0 1 53 0 0,0-1 62 0 0,3-1-127 0 0,-2 0-92 0 0,1 1 0 0 0,0-1 0 0 0,0 1 1 0 0,-1-1-1 0 0,1 1 0 0 0,0-1 0 0 0,-1 1 0 0 0,1 0 0 0 0,0 0 0 0 0,-1 0 0 0 0,2 1-27 0 0,4 2 39 0 0,11 0 81 0 0,11-4 3 0 0,-12-1-54 0 0,-6 2-24 0 0,-7-1-43 0 0,-1 0 0 0 0,0 0 0 0 0,0 0 0 0 0,0 0 0 0 0,1 0 0 0 0,-1 0 0 0 0,0-1 0 0 0,0 0 0 0 0,0 0-1 0 0,1 0-1 0 0,4-4 1 0 0,-7 4-1 0 0,1 1 1 0 0,-1-1 0 0 0,1 0 0 0 0,-1 0-1 0 0,1 0 1 0 0,-1 1 0 0 0,1-1 0 0 0,-1 1-1 0 0,1-1 1 0 0,0 1 0 0 0,-1 0 0 0 0,1-1-1 0 0,0 1 1 0 0,-1 0-1 0 0,16 1 40 0 0,-13 0-31 0 0,0-1-1 0 0,1 0 1 0 0,-1 0-1 0 0,0 0 1 0 0,1 0 0 0 0,-1-1-1 0 0,0 1 1 0 0,1-1-1 0 0,3-1-8 0 0,22-10 52 0 0,-15 11-61 0 0,-8 1-59 0 0,4-3-68 0 0,-8 1 13 0 0,2-1 93 0 0,-1 0 41 0 0,-1 2-44 0 0,-1-1-48 0 0,1 1-71 0 0,0 1-43 0 0,-1-1-74 0 0,1 1-87 0 0,0 0-97 0 0,-1 0 52 0 0,-1 0-61 0 0,1 0-54 0 0,0 0-47 0 0,-1 0-167 0 0,1 0-46 0 0,1 0-201 0 0,0 0-539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38.4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 17 7688 0 0,'0'0'166'0'0,"0"-3"29"0"0,0-7 14 0 0,0 9-205 0 0,0 1-1 0 0,0 0 0 0 0,0 0 0 0 0,0 0 1 0 0,0 0-1 0 0,0 0 0 0 0,0 0 0 0 0,0 0 0 0 0,0 0 1 0 0,0 0-1 0 0,0 0 0 0 0,0 0 0 0 0,0-1 1 0 0,0 1-1 0 0,0 0 0 0 0,0 0 0 0 0,0 0 1 0 0,0 0-1 0 0,0 0 0 0 0,0 0 0 0 0,0 0 0 0 0,0 0 1 0 0,0 0-1 0 0,0 0 0 0 0,0-1 0 0 0,0 1 1 0 0,0 0-1 0 0,0 0 0 0 0,0 0 0 0 0,0 0 0 0 0,0 0 1 0 0,0 0-1 0 0,0 0 0 0 0,-1 0 0 0 0,1 0 1 0 0,0 0-1 0 0,0 0 0 0 0,0 0 0 0 0,0 0 1 0 0,0 0-1 0 0,0 0 0 0 0,0 0 0 0 0,0 0 0 0 0,0 0 1 0 0,0 0-1 0 0,0 0 0 0 0,-1 0 0 0 0,1 0 1 0 0,0 0-1 0 0,0 0 0 0 0,0 0 0 0 0,0 0 1 0 0,0 0-1 0 0,0 0 0 0 0,0 0 0 0 0,0 0 0 0 0,0 0-3 0 0,-11 0 80 0 0,5 0 100 0 0,-1 0 42 0 0,-10-1 390 0 0,10 1-383 0 0,0 2-41 0 0,1 0-101 0 0,3 0-16 0 0,-2 1-10 0 0,-2 1 24 0 0,2-2 33 0 0,-1-1 57 0 0,-2 0 99 0 0,4-1-171 0 0,2-1-54 0 0,-1 1 0 0 0,1 0 0 0 0,-1 0 0 0 0,1 0 0 0 0,0 1 0 0 0,-1-1 0 0 0,1 1 0 0 0,0-1 0 0 0,-2 1-49 0 0,-4 4 130 0 0,7-4-106 0 0,-1 0 0 0 0,1 0 1 0 0,-1 0-1 0 0,1 0 0 0 0,-1-1 1 0 0,1 1-1 0 0,-1 0 0 0 0,1-1 1 0 0,-1 0-1 0 0,0 1 0 0 0,1-1 1 0 0,-1 0-1 0 0,0 0 0 0 0,0 0-24 0 0,-21 0 405 0 0,-4 0 120 0 0,13 5-317 0 0,2 4-59 0 0,7-6-12 0 0,0-4-90 0 0,-1 0-10 0 0,1 5 81 0 0,-8 6-20 0 0,6-7-63 0 0,7-2-34 0 0,-1-1 1 0 0,1 0-1 0 0,0 0 1 0 0,-1 0-1 0 0,1 0 1 0 0,-1 0-1 0 0,1 1 1 0 0,-1-1-1 0 0,1 0 1 0 0,0 0-1 0 0,-1 1 1 0 0,1-1-1 0 0,-1 0 1 0 0,1 1-1 0 0,0-1 1 0 0,0 0-1 0 0,-1 1 1 0 0,1-1-1 0 0,0 0 1 0 0,-1 1-1 0 0,1-1 1 0 0,0 1-1 0 0,0-1 0 0 0,0 1 1 0 0,-1-1-1 0 0,1 0 1 0 0,0 1-1 0 0,0-1 1 0 0,0 1-1 0 0,0-1 1 0 0,0 1-1 0 0,0-1 1 0 0,0 1-1 0 0,0-1 1 0 0,0 1-1 0 0,0-1-1 0 0,0 0 1 0 0,0 0 0 0 0,0 0-1 0 0,0 0 1 0 0,0 1 0 0 0,0-1 0 0 0,0 0-1 0 0,0 0 1 0 0,0 0 0 0 0,0 0 0 0 0,0 0-1 0 0,0 0 1 0 0,0 0 0 0 0,0 0 0 0 0,0 0-1 0 0,0 1 1 0 0,0-1 0 0 0,0 0 0 0 0,0 0-1 0 0,0 0 1 0 0,0 0 0 0 0,0 0 0 0 0,0 0-1 0 0,0 0 1 0 0,0 0 0 0 0,0 0 0 0 0,0 0-1 0 0,0 0 1 0 0,0 0 0 0 0,0 1 0 0 0,0-1-1 0 0,0 0 1 0 0,0 0 0 0 0,0 0 0 0 0,0 0-1 0 0,-1 0 1 0 0,1 0 0 0 0,0 0 0 0 0,0 0-1 0 0,0 0 1 0 0,0 0 0 0 0,0 0 0 0 0,0 0-1 0 0,0 0 1 0 0,0 0 0 0 0,0 0 0 0 0,0 0-1 0 0,-1 0 1 0 0,1 0 0 0 0,0 0 0 0 0,0 0-1 0 0,0 0 1 0 0,0 0 0 0 0,0 0 0 0 0,0 0-1 0 0,0 0 1 0 0,0 0 0 0 0,0 0-1 0 0,-1 0 1 0 0,0 0-1 0 0,1 0 1 0 0,-1 0 0 0 0,0 0-1 0 0,0 0 1 0 0,1 0 0 0 0,-1 0 0 0 0,0 0-1 0 0,1 1 1 0 0,-1-1 0 0 0,0 0-1 0 0,1 0 1 0 0,-1 1 0 0 0,1-1 0 0 0,-1 0-1 0 0,-4 11 10 0 0,-6-6 44 0 0,11-4-50 0 0,0-1 0 0 0,-1 1 0 0 0,1 0 1 0 0,0-1-1 0 0,-1 1 0 0 0,1 0 0 0 0,0-1 1 0 0,0 1-1 0 0,0 0 0 0 0,0-1 1 0 0,0 1-1 0 0,0 0 0 0 0,0-1 0 0 0,0 1 1 0 0,0 0-5 0 0,0-1 0 0 0,-2 13 63 0 0,2-11-63 0 0,-1-1 1 0 0,1 1-1 0 0,-1-1 1 0 0,1 0 0 0 0,-1 0-1 0 0,0 1 1 0 0,0-1-1 0 0,0 0 1 0 0,1 0-1 0 0,-1 0 1 0 0,0 0-1 0 0,-1 1 0 0 0,0-1 7 0 0,-1 6 50 0 0,3 2-58 0 0,1-6 5 0 0,-1 31-4 0 0,1-24-5 0 0,-1-5 15 0 0,1 0 1 0 0,-1 0-1 0 0,0-1 0 0 0,0 1 1 0 0,0 0-1 0 0,-1 0 0 0 0,0-1 0 0 0,0 1 1 0 0,-1 2-11 0 0,-3 1 30 0 0,4-6-25 0 0,0-1-1 0 0,0 0 0 0 0,1 1 0 0 0,-1-1 1 0 0,0 1-1 0 0,1 0 0 0 0,-1-1 0 0 0,0 1 1 0 0,1-1-1 0 0,0 1 0 0 0,-1 0 0 0 0,1-1 1 0 0,0 1-1 0 0,0 0 0 0 0,0 1-4 0 0,0 29 72 0 0,0 56 176 0 0,0-87-245 0 0,0 0 0 0 0,1-1-1 0 0,-1 1 1 0 0,0-1 0 0 0,0 1 0 0 0,0 0-1 0 0,0-1 1 0 0,0 1 0 0 0,0 0 0 0 0,0-1-1 0 0,-1 1 1 0 0,1-1 0 0 0,0 1 0 0 0,0-1-1 0 0,0 1 1 0 0,-1 0 0 0 0,1-1-1 0 0,0 1 1 0 0,0-1 0 0 0,-1 1 0 0 0,1-1-1 0 0,0 1 1 0 0,-1-1 0 0 0,1 1 0 0 0,-1-1-1 0 0,1 0 1 0 0,-1 1 0 0 0,1-1 0 0 0,-1 1-3 0 0,-6 6 56 0 0,6-5 54 0 0,1 0-88 0 0,-1-1-58 0 0,0 3-115 0 0,1-1 131 0 0,0-1 63 0 0,0 0 50 0 0,0 0 60 0 0,0 0 72 0 0,0-1-32 0 0,0 1 39 0 0,0 0 42 0 0,0-1 46 0 0,3-1-167 0 0,0 1-99 0 0,-1-1-29 0 0,0 0 0 0 0,0 0 0 0 0,0 0-1 0 0,0 0 1 0 0,-1 0 0 0 0,1 0 0 0 0,0-1-1 0 0,0 1 1 0 0,0-1 0 0 0,-1 1 0 0 0,2-1-25 0 0,2-10 167 0 0,6 6-12 0 0,-6-5-58 0 0,8 4-29 0 0,9-11 33 0 0,-7 1-63 0 0,-4 5-49 0 0,-8 7 17 0 0,1 0 0 0 0,0 1 0 0 0,1 0 0 0 0,-1 0 0 0 0,0 0 0 0 0,1 1 0 0 0,0-1 0 0 0,-1 1 0 0 0,2 0-6 0 0,-3 1 3 0 0,0 0-3 0 0,-1 0 1 0 0,1 1 0 0 0,-1-1-1 0 0,1 0 1 0 0,-1 0-1 0 0,0 0 1 0 0,0-1-1 0 0,1 1 1 0 0,-1-1 0 0 0,0 1-1 0 0,0-1 1 0 0,-1 0-1 0 0,2 0 0 0 0,-2 1 0 0 0,0 0 0 0 0,0-1 0 0 0,0 1 0 0 0,1 0 0 0 0,-1 0 0 0 0,0 0 0 0 0,1 0 0 0 0,-1 0 0 0 0,1 0 0 0 0,-1 0 0 0 0,1 1 0 0 0,-1-1 0 0 0,1 0 0 0 0,0 1 0 0 0,-1-1 0 0 0,1 1 0 0 0,0 0 0 0 0,-1 0 0 0 0,1 0 0 0 0,0-1 0 0 0,0 1 0 0 0,0 0 0 0 0,0 0 0 0 0,-1 0 0 0 0,1-1 0 0 0,0 1 0 0 0,0-1 0 0 0,-1 1 0 0 0,1-1 0 0 0,0 0 0 0 0,-1 1 0 0 0,1-1 0 0 0,-1 0 0 0 0,1 0 0 0 0,-1 0 0 0 0,1 0 0 0 0,-1 0 0 0 0,1 0 0 0 0,0 0 0 0 0,-1 0 0 0 0,1 1 0 0 0,0-1 0 0 0,-1 1 0 0 0,1-1 0 0 0,0 1 0 0 0,0 0 0 0 0,0 0 0 0 0,0 0 0 0 0,14-1 0 0 0,14 0-8 0 0,-13 5-44 0 0,1 9 40 0 0,11 3 12 0 0,-23-13 0 0 0,0 1-1 0 0,-1-1 0 0 0,1 1 0 0 0,-1 0 0 0 0,5 4 1 0 0,-8-5-5 0 0,1-1 0 0 0,-1 1 0 0 0,1 0 0 0 0,-1 0 1 0 0,0 0-1 0 0,0 0 0 0 0,0 1 0 0 0,-1-1 0 0 0,1 0 0 0 0,-1 2 5 0 0,5 12-10 0 0,-5-13 10 0 0,0 0 0 0 0,1 0 0 0 0,-1 0 0 0 0,1 0 0 0 0,0-1-1 0 0,2 4 1 0 0,-2-3 0 0 0,0 0 0 0 0,1 0 0 0 0,-2 0 0 0 0,1 0 0 0 0,0 1 0 0 0,-1-1 0 0 0,0 1 0 0 0,0-1 0 0 0,0 0 0 0 0,-1 2 0 0 0,1 7 0 0 0,0 1 0 0 0,-2 10 0 0 0,0 6 0 0 0,1-1 0 0 0,1-16 19 0 0,0 1 0 0 0,-2 0 0 0 0,0 0 0 0 0,-2 12-19 0 0,-8 6 59 0 0,11-30-55 0 0,-2 6 15 0 0,0 0 1 0 0,-1 0-1 0 0,0 0 0 0 0,-2 5-19 0 0,-4 10 92 0 0,-1-1-37 0 0,2-11 14 0 0,-1 0 0 0 0,-1 0-1 0 0,0-1 1 0 0,-8 6-69 0 0,-6 6 58 0 0,20-18-40 0 0,0-1-1 0 0,0 0 1 0 0,-1 0-1 0 0,1 0 1 0 0,-1 0-1 0 0,0-1 1 0 0,0 0-1 0 0,-2 1-17 0 0,-13 6 50 0 0,10-3-21 0 0,9-6-25 0 0,0 1 0 0 0,-1 0 0 0 0,1 0 0 0 0,0-1 0 0 0,0 1 0 0 0,0-1 0 0 0,-1 1-1 0 0,1-1 1 0 0,0 1 0 0 0,0-1 0 0 0,-1 0 0 0 0,1 0 0 0 0,0 0 0 0 0,-1 0 0 0 0,1 0 0 0 0,-1 0-4 0 0,-4-1 19 0 0,-1-1 0 0 0,1 0 0 0 0,-1 0 0 0 0,1-1 0 0 0,0 0 0 0 0,-3-2-19 0 0,4 3 17 0 0,-4-3-42 0 0,0 0-63 0 0,3-2-58 0 0,4-3-52 0 0,2 7 174 0 0,-1-1-107 0 0,0 1-101 0 0,0 0-93 0 0,0 0-85 0 0,0 1-77 0 0,-1-1-71 0 0,1 1-62 0 0,-2-2-490 0 0,1 0-111 0 0,0-2-894 0 0,1-4-1198 0 0,1 10 3312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39.0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9040 0 0,'0'0'200'0'0,"0"0"33"0"0,0 0 15 0 0,0-3-36 0 0,1-4-168 0 0,4 3-37 0 0,2-1-15 0 0,-2-8 8 0 0,-3 9 19 0 0,1 0 33 0 0,2-1 75 0 0,1-1 38 0 0,4-7 297 0 0,-5 3-159 0 0,0-1-3 0 0,4 4-47 0 0,-4 4-144 0 0,-5 3-83 0 0,1 0 0 0 0,0-1 0 0 0,-1 1 0 0 0,1 0 0 0 0,-1 0 0 0 0,1-1-1 0 0,0 1 1 0 0,-1-1 0 0 0,1 1 0 0 0,-1-1 0 0 0,1 1 0 0 0,-1-1 0 0 0,1 1 0 0 0,-1-1 0 0 0,0 1 0 0 0,1-1 0 0 0,-1 1 0 0 0,1-1 0 0 0,-1 0-1 0 0,0 1 1 0 0,0-1 0 0 0,1 0-26 0 0,1-4 104 0 0,0 2-20 0 0,0 0 0 0 0,1 0 0 0 0,-1 0 0 0 0,1 0 0 0 0,-1 0 0 0 0,1 1 1 0 0,0-1-1 0 0,0 1 0 0 0,3-2-84 0 0,-1 2 92 0 0,-4 2-71 0 0,-1-1-1 0 0,1 1 1 0 0,0 0 0 0 0,-1 0-1 0 0,1-1 1 0 0,-1 1 0 0 0,1-1-1 0 0,-1 1 1 0 0,1 0 0 0 0,0-1-1 0 0,-1 1 1 0 0,1-1 0 0 0,-1 1 0 0 0,0-1-1 0 0,1 0 1 0 0,-1 1 0 0 0,1-1-1 0 0,-1 1 1 0 0,0-1 0 0 0,0 0-1 0 0,1 1 1 0 0,-1-1-21 0 0,2-4 80 0 0,-1 4-60 0 0,0 0-1 0 0,-1 0 1 0 0,1 0 0 0 0,0 0 0 0 0,-1 0 0 0 0,1 0 0 0 0,0 0 0 0 0,0 1 0 0 0,0-1 0 0 0,0 0 0 0 0,-1 0 0 0 0,1 1 0 0 0,1-1-20 0 0,-1 0 30 0 0,0 1 1 0 0,1-1-1 0 0,-1 1 1 0 0,1-1-1 0 0,-1 1 1 0 0,1 0-1 0 0,0-1 1 0 0,-1 1-1 0 0,1 0 1 0 0,0 0-31 0 0,8-1 91 0 0,-6-4-5 0 0,-4 5-82 0 0,0-1 0 0 0,0 1 0 0 0,1-1 0 0 0,-1 1 0 0 0,0 0 0 0 0,0-1 0 0 0,0 1 1 0 0,1 0-1 0 0,-1-1 0 0 0,0 1 0 0 0,0 0 0 0 0,1 0 0 0 0,-1-1 0 0 0,0 1 0 0 0,1 0 1 0 0,-1 0-1 0 0,0-1 0 0 0,1 1 0 0 0,-1 0 0 0 0,0 0 0 0 0,1-1-4 0 0,2 1 23 0 0,1-1-1 0 0,-1 0 1 0 0,0 1-1 0 0,1-1 1 0 0,-1 1-1 0 0,0 0 1 0 0,2 0-23 0 0,26 0 15 0 0,-15 3-15 0 0,-11-1 0 0 0,-3-1 0 0 0,-1-1 0 0 0,1 1 0 0 0,-1-1 0 0 0,0 1 0 0 0,1 0 0 0 0,-1-1 0 0 0,0 1 0 0 0,1 0 0 0 0,-1 0 0 0 0,0 0 0 0 0,0 0 0 0 0,0 0 0 0 0,0 0 0 0 0,0 0 0 0 0,0 0 0 0 0,0 0 0 0 0,0 1 0 0 0,0-1 0 0 0,-1 0 0 0 0,1 1 0 0 0,0-1 0 0 0,-1 1 0 0 0,1-1 0 0 0,0 2 0 0 0,-1-2-3 0 0,0 1 1 0 0,0 0 0 0 0,0-1 0 0 0,0 1 0 0 0,1-1 0 0 0,-1 1 0 0 0,1-1-1 0 0,-1 1 1 0 0,1-1 0 0 0,0 1 0 0 0,0-1 0 0 0,-1 0 0 0 0,1 1 2 0 0,6 11-32 0 0,-2 13 20 0 0,1-12 12 0 0,-5-13 0 0 0,0 0 0 0 0,0 1 0 0 0,0-1 0 0 0,-1 0 0 0 0,1 1 0 0 0,-1-1 0 0 0,1 1 0 0 0,-1 0 0 0 0,1-1 0 0 0,-1 1 0 0 0,0-1 0 0 0,0 1 0 0 0,0-1 0 0 0,1 40 62 0 0,1-14 163 0 0,-3 19-225 0 0,-4-18 61 0 0,-6 9-44 0 0,7-28-4 0 0,1 0 0 0 0,0 1 0 0 0,1 0 1 0 0,0 0-1 0 0,0 0 0 0 0,1 6-13 0 0,0-8 9 0 0,1-1 0 0 0,-1 1 0 0 0,0-1 0 0 0,-1 1 0 0 0,0-1 0 0 0,0 0 0 0 0,0 0 0 0 0,-3 4-9 0 0,-8 29 68 0 0,7-8-38 0 0,-4-1 29 0 0,5 1-31 0 0,-6 0 25 0 0,6-1-19 0 0,-6 1 62 0 0,6-3 2 0 0,-1-14-35 0 0,5-12-48 0 0,0 1 0 0 0,0-1-1 0 0,0 0 1 0 0,0 1 0 0 0,0-1 0 0 0,1 0 0 0 0,-1 1 0 0 0,1 1-15 0 0,-2 13 96 0 0,-5 1-13 0 0,3-9-34 0 0,-4 10 86 0 0,0-8-34 0 0,5-9-15 0 0,2 1-39 0 0,2 5-13 0 0,-1-7-5 0 0,1-1-25 0 0,-1-1 0 0 0,0 1 0 0 0,0-1 0 0 0,0 1 1 0 0,0-1-1 0 0,0 1 0 0 0,0-1 0 0 0,0 1 1 0 0,0-1-1 0 0,0 1 0 0 0,0-1 0 0 0,0 1 1 0 0,0-1-1 0 0,-1 1 0 0 0,1-1 0 0 0,0 1 0 0 0,0-1 1 0 0,0 1-1 0 0,-1-1 0 0 0,1 1 0 0 0,0-1 1 0 0,0 1-1 0 0,-1-1 0 0 0,1 0 0 0 0,-1 1 1 0 0,1-1-1 0 0,0 0 0 0 0,-1 1 0 0 0,1-1 0 0 0,-1 0 1 0 0,1 1-1 0 0,0-1 0 0 0,-1 0 0 0 0,1 0 1 0 0,-1 0-1 0 0,1 1 0 0 0,-1-1 0 0 0,1 0 1 0 0,-1 0-1 0 0,1 0 0 0 0,-1 0 0 0 0,1 0 0 0 0,-1 0 1 0 0,1 0-1 0 0,-1 0 0 0 0,0 0-4 0 0,1 0 2 0 0,0 0 0 0 0,0 0 0 0 0,0 0 0 0 0,0 0 0 0 0,0 0 0 0 0,0 0 0 0 0,0 0 0 0 0,-1 0-1 0 0,1 0 1 0 0,0 0 0 0 0,0 0 0 0 0,0 0 0 0 0,0 0 0 0 0,0 0 0 0 0,0 0 0 0 0,0 0 0 0 0,0 0 0 0 0,0 0 0 0 0,0 0 0 0 0,-1 0-1 0 0,1 0 1 0 0,0 0 0 0 0,0 0 0 0 0,0 0 0 0 0,0 0 0 0 0,0 0 0 0 0,0 0 0 0 0,0 0 0 0 0,0 0 0 0 0,0 0 0 0 0,0 0 0 0 0,0 1-1 0 0,0-1 1 0 0,0 0 0 0 0,0 0 0 0 0,0 0 0 0 0,-1 0 0 0 0,1 0 0 0 0,0 0 0 0 0,0 0 0 0 0,0 0 0 0 0,0 0 0 0 0,0 0 0 0 0,0 0-1 0 0,0 1 1 0 0,0-1 0 0 0,0 0 0 0 0,0 0 0 0 0,0 0 0 0 0,0 0 0 0 0,0 0 0 0 0,0 0 0 0 0,0 0 0 0 0,0 0 0 0 0,0 0 0 0 0,0 0-1 0 0,1 1-1 0 0,-1-1 96 0 0,-1 0-66 0 0,1 1-37 0 0,-1 3-170 0 0,1-2 208 0 0,1 0 95 0 0,-1-1-17 0 0,0 0 35 0 0,1 0 39 0 0,0 0 44 0 0,-1 0 47 0 0,1 0 50 0 0,10 10-233 0 0,-4-7-23 0 0,2-5-71 0 0,-7 1 7 0 0,7-1-1 0 0,1 1-9 0 0,18 14 63 0 0,-26-14-57 0 0,-1 1 1 0 0,1-1-1 0 0,-1 1 1 0 0,0-1-1 0 0,1 1 1 0 0,-1-1-1 0 0,1 0 1 0 0,-1 0-1 0 0,1 0 0 0 0,-1 0 1 0 0,1 0-1 0 0,-1 0 1 0 0,1 0-1 0 0,-1 0 1 0 0,1-1-1 0 0,-1 1 1 0 0,1 0-1 0 0,-1-1 1 0 0,1 0-1 0 0,-1 1 1 0 0,0-1-1 0 0,1 0 1 0 0,-1 1-1 0 0,1-2 0 0 0,0 1 0 0 0,1-1 0 0 0,-1 1 0 0 0,0 0 0 0 0,0 0 0 0 0,1 0 0 0 0,-1 1 0 0 0,1-1 0 0 0,-1 0 0 0 0,0 1-1 0 0,1 0 1 0 0,0 0 0 0 0,12 0 4 0 0,3 0-43 0 0,3 0-62 0 0,0 0-82 0 0,-8 0 6 0 0,0 0-50 0 0,-2 0-56 0 0,-2 0-63 0 0,12-3-625 0 0,8-10-41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40.7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206 406 9152 0 0,'0'0'208'0'0,"0"0"33"0"0,0 0 14 0 0,0-2-42 0 0,-1-5-148 0 0,-4 2-107 0 0,-1 4 28 0 0,2 1 43 0 0,-1 0 32 0 0,0 0 44 0 0,-3 0 123 0 0,-4 3 156 0 0,-2 7 67 0 0,11-8-168 0 0,0 0-108 0 0,0-2-71 0 0,-1 0-72 0 0,1 0-15 0 0,1 1 54 0 0,-1 2-12 0 0,0-1-1 0 0,0 1 1 0 0,1 0-1 0 0,-1 0 0 0 0,1 1 1 0 0,0-1-1 0 0,0 0 1 0 0,0 1-1 0 0,0-1 1 0 0,0 4-59 0 0,-1 0 74 0 0,-2 3-9 0 0,4-8-62 0 0,0 1 0 0 0,0-1-1 0 0,0 0 1 0 0,-1 0 0 0 0,1 0 0 0 0,-1 1 0 0 0,1-2 0 0 0,-1 1 0 0 0,0 0-3 0 0,0 1 5 0 0,0 0 0 0 0,0-1 0 0 0,0 1 0 0 0,0 0 1 0 0,0 0-1 0 0,0 1-5 0 0,-11 30 163 0 0,11-28-132 0 0,-3 11 101 0 0,-8 16 63 0 0,10-28-160 0 0,1 1 1 0 0,0 0 0 0 0,0-1-1 0 0,0 1 1 0 0,1 0 0 0 0,-1 6-36 0 0,0 36 162 0 0,2-42-139 0 0,-1 0 1 0 0,0 0 0 0 0,0 0 0 0 0,0 0 0 0 0,-1-1 0 0 0,0 2-24 0 0,-3 10 48 0 0,2 1-37 0 0,3-11 2 0 0,1-4-2 0 0,11 21 45 0 0,-6-11 74 0 0,4-8 10 0 0,-6 2-51 0 0,0-2-8 0 0,1-4 15 0 0,3-1 71 0 0,-6 0-144 0 0,0 0-1 0 0,-1 0 1 0 0,1-1 0 0 0,0 1-1 0 0,-1-1 1 0 0,1 0 0 0 0,-1 1-1 0 0,1-1 1 0 0,-1 0 0 0 0,1 0 0 0 0,1-1-23 0 0,5-3 85 0 0,10-3 85 0 0,3-2 23 0 0,0-3-33 0 0,-3-2-54 0 0,-4-4-71 0 0,14-29-34 0 0,-14 27-46 0 0,-6 8-10 0 0,3-7-43 0 0,-3-3-58 0 0,0-3-58 0 0,-2 1-57 0 0,0 2-35 0 0,0 3-49 0 0,-4 11 119 0 0,0 1 51 0 0,-2 0 11 0 0,-1-4-31 0 0,1-1-16 0 0,1-23-462 0 0,0 22 334 0 0,-1 0 1 0 0,0 0-1 0 0,-1 0 1 0 0,0 0-1 0 0,-2-6 349 0 0,-8-11-506 0 0,6-1 39 0 0,-2 5 69 0 0,-6-24-278 0 0,7 21 322 0 0,4 19 179 0 0,0 1 33 0 0,-1-6-71 0 0,0-4-25 0 0,0 7 44 0 0,0-1-30 0 0,-2-2-83 0 0,2 6 239 0 0,-10-24 48 0 0,8 26 22 0 0,-1-5 24 0 0,4 2 64 0 0,2 8 269 0 0,0 0-37 0 0,0 0 223 0 0,0 1-122 0 0,0 1-107 0 0,0 2-91 0 0,0 1-77 0 0,0 1-62 0 0,0 1-46 0 0,0 12-58 0 0,0-9 39 0 0,0-1 100 0 0,0-3-4 0 0,0-1 48 0 0,0 9 62 0 0,0 0-50 0 0,2 11 119 0 0,9-1 61 0 0,-6 8 22 0 0,6 3 6 0 0,-7-14-166 0 0,-3-11-107 0 0,1 1-1 0 0,0-1 1 0 0,1 1 0 0 0,0-1-1 0 0,0 1-111 0 0,11 17 301 0 0,-9-15-173 0 0,1-1 0 0 0,-1 1 0 0 0,-1 0 0 0 0,0 1 0 0 0,-1-1 1 0 0,1 2-129 0 0,1 33 340 0 0,1-16-156 0 0,2 2 38 0 0,4 22 176 0 0,-8-33-279 0 0,8 34 198 0 0,-8-35-159 0 0,-4 7-10 0 0,-1-22-127 0 0,1-1 0 0 0,0 1 0 0 0,0-1-1 0 0,0 0 1 0 0,0 1 0 0 0,1-1 0 0 0,-1 1 0 0 0,1 1-21 0 0,5 11 76 0 0,-4-13-64 0 0,-1 0 1 0 0,0 1 0 0 0,0-1 0 0 0,0 1 0 0 0,-1-1 0 0 0,1 0 0 0 0,-1 1 0 0 0,1 1-13 0 0,1 17 73 0 0,4-9-37 0 0,-5-11-32 0 0,0 0 0 0 0,0 0 0 0 0,0 1 0 0 0,0-1 0 0 0,-1 0 0 0 0,1 1 0 0 0,0-1 0 0 0,-1 0 0 0 0,0 1 0 0 0,0-1 0 0 0,0 1 0 0 0,0 0-4 0 0,0-1-36 0 0,0 0 34 0 0,0 9 136 0 0,0-8-150 0 0,0 1-80 0 0,0-2-37 0 0,0 0-66 0 0,0 1-77 0 0,0-1-88 0 0,0 0 17 0 0,0-1-57 0 0,0 1-51 0 0,0-1-43 0 0,0 1-151 0 0,0 0-42 0 0,0 0-182 0 0,0 2-483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41.2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8808 0 0,'0'0'197'0'0,"0"0"24"0"0,0 0 19 0 0,0 2-29 0 0,0 9-131 0 0,0-9 104 0 0,0 15 376 0 0,0-5-218 0 0,0-3-97 0 0,0-2-52 0 0,3-2 182 0 0,3 4-145 0 0,-1 5 0 0 0,-3 2-8 0 0,-2-3-7 0 0,0-4-40 0 0,2 3 79 0 0,3-3-46 0 0,1 4 11 0 0,-5-9-156 0 0,0 0 0 0 0,-1 0 0 0 0,1 1 0 0 0,-1-1 0 0 0,0 4-63 0 0,2 23 292 0 0,3-14-143 0 0,-3-11-75 0 0,0 1 0 0 0,-1 0 0 0 0,1-1 1 0 0,-2 1-1 0 0,1 0 0 0 0,-1 0-74 0 0,1 0 94 0 0,0 1-1 0 0,0 0 0 0 0,0 0 1 0 0,1-1-1 0 0,0 2-93 0 0,1-1 94 0 0,-2-1-1 0 0,1 1 0 0 0,-1 0 0 0 0,0-1 1 0 0,-1 2-94 0 0,4 21 275 0 0,4-4-88 0 0,-7-21-157 0 0,3 13 154 0 0,-5 6-36 0 0,0-11-51 0 0,1-3 1 0 0,1-1 16 0 0,2 1 39 0 0,-1-3-78 0 0,2 4 86 0 0,-1 2 59 0 0,0 1 53 0 0,-2 4 47 0 0,-2-9-244 0 0,1-6-61 0 0,-1 0-1 0 0,1 0 1 0 0,0 0 0 0 0,0-1 0 0 0,0 1 0 0 0,1 0 0 0 0,-1 0 0 0 0,1 0-1 0 0,-1 0 1 0 0,1 0 0 0 0,0 1-15 0 0,4 4 32 0 0,-4-7-26 0 0,0 0 0 0 0,0 1 0 0 0,0-1 1 0 0,0 1-1 0 0,-1-1 0 0 0,1 1 0 0 0,0-1 0 0 0,-1 1 1 0 0,1 0-1 0 0,-1-1 0 0 0,0 1 0 0 0,0 0 1 0 0,0-1-1 0 0,1 1-6 0 0,-1 14 22 0 0,0 3 21 0 0,0-13-74 0 0,0 1-42 0 0,0-8-3 0 0,0 1-84 0 0,0 0 49 0 0,1-1-34 0 0,-1 1-37 0 0,1-1-43 0 0,0 0-45 0 0,0 0-44 0 0,0 0-40 0 0,0 0-36 0 0,1-1-254 0 0,0 0-59 0 0,-1 1-48 0 0,1-1-33 0 0,0 0-1408 0 0,-2 2-1249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42.3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394 143 5528 0 0,'0'0'124'0'0,"0"0"17"0"0,0-2 11 0 0,-1-6-64 0 0,-4 5-39 0 0,5 3-48 0 0,0 0 0 0 0,-1 0 0 0 0,1-1 0 0 0,-1 1 0 0 0,1 0 0 0 0,0 0 0 0 0,-1 0 0 0 0,1-1 0 0 0,0 1 0 0 0,-1 0 0 0 0,1 0 0 0 0,0-1 0 0 0,-1 1 0 0 0,1 0 0 0 0,0-1 0 0 0,0 1 0 0 0,-1 0 0 0 0,1-1 0 0 0,0 1 0 0 0,0 0 0 0 0,0-1-1 0 0,-3-9 35 0 0,2-8 40 0 0,-1 7 281 0 0,-4-2 234 0 0,1 5-227 0 0,0-5 412 0 0,0 11-397 0 0,-1-1-33 0 0,4-2-83 0 0,-1-1-52 0 0,-5 1 77 0 0,-9-3 31 0 0,13 6-217 0 0,-10-5 209 0 0,2 1-88 0 0,6 3-131 0 0,1 1-9 0 0,-1 0 37 0 0,-28 2 572 0 0,25 1-568 0 0,0-1-73 0 0,8 0-38 0 0,-1 0-1 0 0,0 1 0 0 0,1-1 0 0 0,-1 0 0 0 0,0 1 1 0 0,1-1-1 0 0,-1 1 0 0 0,1-1 0 0 0,-1 1 0 0 0,1 0 1 0 0,-1-1-1 0 0,1 1 0 0 0,-1 0 0 0 0,1 0-11 0 0,-7 4 35 0 0,-26 14 43 0 0,11-9-57 0 0,19-8-15 0 0,-1-1 1 0 0,1 1 0 0 0,0 0 0 0 0,0 1 0 0 0,0-1 0 0 0,0 1 0 0 0,0-1 0 0 0,-1 2-7 0 0,-8 9-1 0 0,8-9 10 0 0,0 0 0 0 0,1 1 0 0 0,-1-1 0 0 0,1 1 0 0 0,0 0 0 0 0,-1 3-9 0 0,-26 55 128 0 0,26-32-117 0 0,0-24-11 0 0,4-6 1 0 0,1-1-1 0 0,-1 1 1 0 0,0 0-1 0 0,1 0 1 0 0,-1-1-1 0 0,1 1 0 0 0,-1 0 1 0 0,1 0-1 0 0,-1 0 1 0 0,1 0-1 0 0,0 0 1 0 0,-1-1-1 0 0,1 1 1 0 0,0 0-1 0 0,0 0 1 0 0,0 0-1 0 0,0 0 1 0 0,0 0-1 0 0,0 0 1 0 0,0 0-1 0 0,0 0 1 0 0,0 0-1 0 0,0 0 1 0 0,0 0-1 0 0,0 0 0 0 0,1 0 1 0 0,-1 0-1 0 0,4 7 37 0 0,3 6 35 0 0,-1-4 17 0 0,1-1 32 0 0,1 0 56 0 0,2 4 35 0 0,-7-8-151 0 0,-3-4-45 0 0,0-1 0 0 0,0 1-1 0 0,1-1 1 0 0,-1 1 0 0 0,0 0-1 0 0,1-1 1 0 0,-1 1 0 0 0,0-1-1 0 0,1 1 1 0 0,-1-1 0 0 0,1 1-1 0 0,-1-1 1 0 0,1 1 0 0 0,-1-1-1 0 0,1 1 1 0 0,0-1 0 0 0,-1 0-1 0 0,1 1 1 0 0,-1-1 0 0 0,1 0-1 0 0,0 1 1 0 0,0-1-16 0 0,4 2 65 0 0,2 3 46 0 0,-5-4-95 0 0,-1 0 0 0 0,1 0 1 0 0,-1 0-1 0 0,1 0 0 0 0,-1-1 1 0 0,1 1-1 0 0,-1 0 0 0 0,1-1 1 0 0,0 0-1 0 0,-1 1 0 0 0,1-1 1 0 0,0 0-1 0 0,-1 0 0 0 0,1 1 1 0 0,1-2-17 0 0,14 1 69 0 0,0 0 50 0 0,-2 0-58 0 0,-8 0-5 0 0,3 0 45 0 0,-5 1-57 0 0,16 0 68 0 0,-5-5 18 0 0,-11 1-84 0 0,26-14 214 0 0,-20 8-174 0 0,-7 6-48 0 0,-1 0 0 0 0,1 0 0 0 0,0 0 1 0 0,1 1-1 0 0,1-2-38 0 0,14-8 118 0 0,-19 11-111 0 0,1-1 1 0 0,0 1-1 0 0,-1-1 0 0 0,1 1 1 0 0,-1-1-1 0 0,0 0 1 0 0,1 0-1 0 0,-1 0 1 0 0,0 0-8 0 0,4-9 43 0 0,-4 9-35 0 0,0 0 0 0 0,0-1 0 0 0,0 1 1 0 0,1 0-1 0 0,-1 0 0 0 0,1 0 0 0 0,-1 0 1 0 0,1 0-1 0 0,0 0-8 0 0,0-1 2 0 0,1 0-1 0 0,-1 0 1 0 0,0 0 0 0 0,0-1 0 0 0,0 1 0 0 0,1-2-2 0 0,-2 2 1 0 0,1-1 1 0 0,0 1 0 0 0,0 0 0 0 0,1 0-1 0 0,-1 0 1 0 0,1-1-2 0 0,-1 2 5 0 0,0 0-1 0 0,-1 0 0 0 0,0 0 0 0 0,1 0 1 0 0,-1 0-1 0 0,0 0 0 0 0,0 0 1 0 0,0-1-1 0 0,0 1 0 0 0,-1 0 1 0 0,1 0-1 0 0,0-3-4 0 0,3-7 2 0 0,3 6-2 0 0,-4 4 0 0 0,13-27 64 0 0,-15 27-56 0 0,-1 0 0 0 0,1 1 1 0 0,0-1-1 0 0,-1 0 1 0 0,0 1-1 0 0,1-1 1 0 0,-1 0-1 0 0,0 0 1 0 0,0-1-9 0 0,0 3 2 0 0,0-1 1 0 0,0 1-1 0 0,-1-1 1 0 0,1 1-1 0 0,0 0 1 0 0,0-1-1 0 0,0 1 0 0 0,0-1 1 0 0,0 1-1 0 0,1-1 1 0 0,-1 1-1 0 0,0 0 1 0 0,0-1-1 0 0,0 1 1 0 0,0-1-1 0 0,0 1 1 0 0,0-1-1 0 0,1 1 1 0 0,-1 0-1 0 0,0-1 0 0 0,0 1 1 0 0,1 0-1 0 0,-1-1 1 0 0,0 1-1 0 0,1 0 1 0 0,-1-1-1 0 0,0 1 1 0 0,1 0-1 0 0,-1 0 1 0 0,0-1-1 0 0,1 1 1 0 0,-1 0-1 0 0,1 0 1 0 0,-1 0-1 0 0,0-1 0 0 0,1 1 1 0 0,-1 0-1 0 0,1 0 1 0 0,-1 0-1 0 0,0 0 1 0 0,1 0-1 0 0,-1 0 1 0 0,1 0-1 0 0,-1 0 1 0 0,1 0-1 0 0,-1 0 1 0 0,1 0-3 0 0,1 0 30 0 0,-2 0-127 0 0,0 0-11 0 0,0 0 48 0 0,0 0 147 0 0,0 0 19 0 0,0 27-21 0 0,0-1-94 0 0,0 59-264 0 0,0-66 243 0 0,0 0 35 0 0,1-11 23 0 0,0-1 0 0 0,0 1 1 0 0,0-1-1 0 0,3 6-28 0 0,-2-5 31 0 0,0 1 0 0 0,0-1 0 0 0,-1 0 0 0 0,0 8-31 0 0,-1 45 211 0 0,2-44-118 0 0,4 1-7 0 0,-1-3 43 0 0,-3-5-39 0 0,-1 0 88 0 0,-1 4 124 0 0,0 6 264 0 0,-1 1 65 0 0,1-7-251 0 0,1-4-120 0 0,2-1-76 0 0,0-1-131 0 0,-1-1-48 0 0,2 3-62 0 0,0 12-162 0 0,-4-11 28 0 0,0-1 50 0 0,0 0 46 0 0,0-1 42 0 0,0 1 37 0 0,0 0 40 0 0,0 11 122 0 0,0-2 63 0 0,0 39 370 0 0,0-56-487 0 0,0-2-48 0 0,0 0-141 0 0,0 0-72 0 0,1 0-254 0 0,0 0 38 0 0,1 0-209 0 0,-1 0 84 0 0,0 0 131 0 0,0 0 33 0 0,3 0-702 0 0,-3-1 563 0 0,1 1-81 0 0,0-1-107 0 0,4-3-1615 0 0,3-5-1300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43.4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13312 0 0,'0'0'390'0'0,"0"0"-138"0"0,0 0-116 0 0,0 0 92 0 0,0 0-74 0 0,0 0 156 0 0,0 0 288 0 0,0 0 30 0 0,0 0-22 0 0,0 0-106 0 0,0 0-48 0 0,0 0-11 0 0,0 0-37 0 0,0 0-286 0 0,0 0 16 0 0,0 0 49 0 0,0 0-14 0 0,0 0-149 0 0,0 0-56 0 0,0 0-37 0 0,0 0-22 0 0,0 0-37 0 0,0 0-43 0 0,0 0-47 0 0,0 0-51 0 0,0 0-49 0 0,0 0-44 0 0,0 0-41 0 0,0 0-268 0 0,0 0-66 0 0,0 0-52 0 0,0 0-38 0 0,0 0-1490 0 0,0 0-1324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42.7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97 6416 0 0,'0'0'184'0'0,"0"-3"-6"0"0,-1-3-139 0 0,-4 1-33 0 0,-2 0-13 0 0,2-8 7 0 0,3 10 22 0 0,0 0 41 0 0,-4-4 161 0 0,0 1 85 0 0,-11-4 502 0 0,12 8-602 0 0,1 2-47 0 0,-1-3 458 0 0,-2-2-353 0 0,-1 1 41 0 0,-2 1 104 0 0,-10 2 261 0 0,10-2-248 0 0,3-3-75 0 0,6 5-325 0 0,1 1-1 0 0,-1-1 0 0 0,0 0 1 0 0,1 1-1 0 0,-1-1 1 0 0,0 1-1 0 0,0-1 1 0 0,1 0-1 0 0,-1 1 0 0 0,0 0 1 0 0,0-1-1 0 0,0 1 1 0 0,0 0-1 0 0,0-1 1 0 0,0 1-1 0 0,0 0 0 0 0,1 0 1 0 0,-1 0-1 0 0,0-1 1 0 0,0 1-1 0 0,0 0 1 0 0,0 1-1 0 0,0-1 1 0 0,0 0-1 0 0,0 0 0 0 0,0 0 1 0 0,0 0-1 0 0,0 1 1 0 0,0-1-1 0 0,1 0 1 0 0,-1 1-1 0 0,0-1 0 0 0,0 1 1 0 0,0-1-1 0 0,1 1-24 0 0,-9 4 166 0 0,8-4-135 0 0,0 0 0 0 0,-1 0 0 0 0,1-1 0 0 0,-1 1 0 0 0,1 0 0 0 0,-1-1 0 0 0,1 1 0 0 0,-1-1 0 0 0,0 1 0 0 0,1-1 0 0 0,-1 1 0 0 0,1-1 0 0 0,-1 0 0 0 0,0 0-31 0 0,1 0 11 0 0,1 0-1 0 0,0 0 0 0 0,-1 0 1 0 0,1-1-1 0 0,-1 1 1 0 0,1 0-1 0 0,-1 0 0 0 0,1 0 1 0 0,-1 1-1 0 0,1-1 1 0 0,-1 0-1 0 0,1 0 0 0 0,-1 0 1 0 0,1 0-1 0 0,-1 0 0 0 0,1 1 1 0 0,-1-1-1 0 0,1 0 1 0 0,-1 0-1 0 0,1 1 0 0 0,0-1 1 0 0,-1 0-1 0 0,1 1 1 0 0,-1-1-1 0 0,1 0 0 0 0,0 1 1 0 0,-1-1-1 0 0,1 0 1 0 0,0 1-1 0 0,0-1 0 0 0,-1 1 1 0 0,1 0-11 0 0,-4 5 157 0 0,-8 1 53 0 0,11-7-200 0 0,0 0-1 0 0,0 1 1 0 0,0-1-1 0 0,0 1 1 0 0,0-1-1 0 0,0 1 1 0 0,0 0-1 0 0,0-1 1 0 0,1 1-1 0 0,-1 0 1 0 0,0 0-1 0 0,0-1 1 0 0,0 1-1 0 0,1 0 1 0 0,-1 0-1 0 0,0 0-9 0 0,-23 48 297 0 0,1-3-100 0 0,19-33-134 0 0,4 21 19 0 0,1-18-9 0 0,-1-11-48 0 0,0-3-8 0 0,0 1 0 0 0,0-1 0 0 0,0 0 0 0 0,0 1 0 0 0,1-1 0 0 0,-1 1 0 0 0,1-1 0 0 0,-1 0 0 0 0,1 1 0 0 0,0 0-17 0 0,5 5 104 0 0,3 2 59 0 0,-5-5-101 0 0,-1-2-1 0 0,-1 0 0 0 0,1-1 0 0 0,0 1 0 0 0,0-1 0 0 0,0 0 0 0 0,0 0 0 0 0,3 2-61 0 0,8-1 127 0 0,4-2 34 0 0,-13 0-126 0 0,0-1 0 0 0,0 0 0 0 0,1 0-1 0 0,-1 0 1 0 0,0-1 0 0 0,0 0 0 0 0,1 0 0 0 0,0 0-35 0 0,0-1 11 0 0,16-6 78 0 0,-18 7-60 0 0,0-1 0 0 0,0 0 0 0 0,-1 0 0 0 0,1 0 0 0 0,0-1 0 0 0,-1 1 1 0 0,4-3-30 0 0,-6 3 12 0 0,1 0 1 0 0,0 1 0 0 0,0-1-1 0 0,1 1 1 0 0,-1 0 0 0 0,0-1-1 0 0,0 1 1 0 0,1 0 0 0 0,-1 0-1 0 0,0 1 1 0 0,1-1 0 0 0,-1 0 0 0 0,1 1-13 0 0,0-1 5 0 0,-1 1 1 0 0,1-1 0 0 0,-1 0-1 0 0,0 1 1 0 0,1-1 0 0 0,-1-1-1 0 0,0 1 1 0 0,0 0 0 0 0,1 0-1 0 0,-1-1 1 0 0,0 1 0 0 0,0-1-1 0 0,0 0-5 0 0,16-15 60 0 0,-11 12-43 0 0,-1-1 1 0 0,0 0 0 0 0,-1 0 0 0 0,1 0 0 0 0,-1-1 0 0 0,2-3-18 0 0,-2-1 40 0 0,6-7 0 0 0,-7 12 18 0 0,-3-1-46 0 0,-1 2-2 0 0,5-3 16 0 0,-4 6-22 0 0,0 1 0 0 0,0-1 0 0 0,0 1 0 0 0,0-1-1 0 0,-1 1 1 0 0,1-1 0 0 0,-1 1 0 0 0,1-1 0 0 0,-1 1 0 0 0,1-1-1 0 0,-1 0 1 0 0,0 1 0 0 0,0-1 0 0 0,0 0-4 0 0,0-11 22 0 0,0 11-61 0 0,-2 1-70 0 0,-9 1-117 0 0,9 0-20 0 0,2 0 85 0 0,0 0 17 0 0,-1 0-48 0 0,-1 0-162 0 0,2 0 147 0 0,0 0 58 0 0,0 0 53 0 0,0 0 46 0 0,-1 0 49 0 0,0 1 81 0 0,-2-1 363 0 0,3 0-382 0 0,-1 0-35 0 0,0 0-46 0 0,0 0-60 0 0,1 0-69 0 0,-1 0-81 0 0,0 0-53 0 0,1 0-82 0 0,-1 0-89 0 0,0 0-97 0 0,1 0-105 0 0,0 0-114 0 0,-1 0-120 0 0,1-1 397 0 0,0 1-33 0 0,0 0-1220 0 0,0 0-976 0 0</inkml:trace>
  <inkml:trace contextRef="#ctx0" brushRef="#br0" timeOffset="431.22">348 239 6768 0 0,'0'0'149'0'0,"0"0"23"0"0,0 0 12 0 0,0 0 44 0 0,0 0-90 0 0,-2 2 111 0 0,-4 4-23 0 0,-2-1 36 0 0,-5-2 178 0 0,11-3 16 0 0,-1 0-68 0 0,3 0-373 0 0,-1-1 0 0 0,1 1-1 0 0,0 0 1 0 0,-1 0 0 0 0,1 0 0 0 0,-1 0 0 0 0,1 1 0 0 0,-1-1 0 0 0,1 0 0 0 0,0 0 0 0 0,-1 0 0 0 0,1 0 0 0 0,-1 0 0 0 0,1 0 0 0 0,0 1 0 0 0,-1-1-1 0 0,1 0 1 0 0,0 0 0 0 0,-1 1 0 0 0,1-1 0 0 0,0 0 0 0 0,-1 0 0 0 0,1 1 0 0 0,0-1 0 0 0,-1 0 0 0 0,1 1 0 0 0,0-1 0 0 0,0 1 0 0 0,0-1 0 0 0,-1 0-1 0 0,1 1-14 0 0,-5 6 246 0 0,-5-2 107 0 0,5 6 6 0 0,-8-6 1 0 0,-19 21 364 0 0,27-24-624 0 0,4-1-74 0 0,1-1 0 0 0,-1 0 0 0 0,0 0-1 0 0,1 1 1 0 0,-1-1 0 0 0,1 0 0 0 0,-1 1-1 0 0,0-1 1 0 0,1 1 0 0 0,-1-1-1 0 0,1 1 1 0 0,-1-1 0 0 0,1 1 0 0 0,0-1-1 0 0,-1 1 1 0 0,1-1 0 0 0,-1 1 0 0 0,1 0-1 0 0,0-1 1 0 0,0 1 0 0 0,-1 0-1 0 0,1 0-25 0 0,-2 3 106 0 0,-1 0-10 0 0,1-1 1 0 0,-1 0 0 0 0,1 1 0 0 0,-1-1 0 0 0,0-1 0 0 0,-3 3-97 0 0,-6 7 228 0 0,3 0-103 0 0,4 0-38 0 0,1-1-38 0 0,-5 10 25 0 0,-7 6 97 0 0,11-18-47 0 0,1 0 0 0 0,0 1 1 0 0,-1 4-125 0 0,-6 10 140 0 0,9-14-51 0 0,2-4-67 0 0,1-3-12 0 0,-1 0 0 0 0,0 0 0 0 0,0 0-1 0 0,0 0 1 0 0,0 0 0 0 0,0 0 0 0 0,-1 0 0 0 0,1 0 0 0 0,-1 0 0 0 0,0 0 0 0 0,0 0-10 0 0,-3 3 27 0 0,-3 6 38 0 0,6-11-60 0 0,1-1 0 0 0,0 0-1 0 0,0 1 1 0 0,0-1-1 0 0,0 0 1 0 0,0 1 0 0 0,-1-1-1 0 0,1 1 1 0 0,0-1 0 0 0,0 0-1 0 0,0 1 1 0 0,0-1-1 0 0,0 1 1 0 0,0-1 0 0 0,0 0-1 0 0,0 1 1 0 0,1-1-1 0 0,-1 1 1 0 0,0-1 0 0 0,0 0-1 0 0,0 1 1 0 0,0-1-1 0 0,0 0 1 0 0,1 1 0 0 0,-1-1-1 0 0,0 0 1 0 0,1 1-5 0 0,5 3 103 0 0,-5-3-96 0 0,-1-1 0 0 0,0 0 0 0 0,1 0 0 0 0,-1 1 0 0 0,1-1 0 0 0,-1 0 0 0 0,1 1 0 0 0,-1-1 0 0 0,0 0 0 0 0,1 1 0 0 0,-1-1 0 0 0,0 0 0 0 0,0 1 0 0 0,1-1 0 0 0,-1 1 0 0 0,0-1 0 0 0,0 1 0 0 0,1-1 0 0 0,-1 1 0 0 0,0-1 0 0 0,0 1 0 0 0,0-1 0 0 0,0 1 0 0 0,0-1 0 0 0,0 1 0 0 0,0-1 0 0 0,0 1 0 0 0,0-1 0 0 0,0 1 0 0 0,0-1 0 0 0,0 1 0 0 0,0-1-7 0 0,0 14 162 0 0,0-14-159 0 0,0 0-1 0 0,0 0 1 0 0,0 0-1 0 0,0 0 0 0 0,0 0 1 0 0,0 0-1 0 0,0 0 1 0 0,0 0-1 0 0,0 0 1 0 0,0 0-1 0 0,0 1 1 0 0,0-1-1 0 0,0 0 1 0 0,0 0-1 0 0,0 0 0 0 0,0 0 1 0 0,0 0-1 0 0,0 0 1 0 0,0 0-1 0 0,0 0 1 0 0,0 0-1 0 0,0 0 1 0 0,0 1-1 0 0,0-1 1 0 0,0 0-1 0 0,0 0 1 0 0,0 0-1 0 0,0 0 0 0 0,0 0 1 0 0,0 0-1 0 0,0 0 1 0 0,0 0-1 0 0,0 0 1 0 0,0 0-1 0 0,1 0 1 0 0,-1 0-1 0 0,0 0 1 0 0,0 0-1 0 0,0 0 0 0 0,0 0 1 0 0,0 0-1 0 0,0 0 1 0 0,0 0-1 0 0,0 0 1 0 0,0 0-1 0 0,0 0 1 0 0,0 0-1 0 0,1 0 1 0 0,-1 0-1 0 0,0 0 0 0 0,0 0 1 0 0,0 0-1 0 0,0 0 1 0 0,0 0-1 0 0,0 0 1 0 0,0 0-1 0 0,0 0-2 0 0,1 0 8 0 0,0 0-1 0 0,-1 0 1 0 0,1 0-1 0 0,-1 0 1 0 0,1 1 0 0 0,-1-1-1 0 0,1 0 1 0 0,0 0-1 0 0,-1 0 1 0 0,1 0-1 0 0,-1 1 1 0 0,1-1-1 0 0,-1 0 1 0 0,1 1 0 0 0,-1-1-1 0 0,1 0 1 0 0,-1 1-1 0 0,0-1 1 0 0,1 1-1 0 0,-1-1 1 0 0,1 0 0 0 0,-1 1-1 0 0,0-1 1 0 0,1 1-8 0 0,-1 0 8 0 0,1 0 1 0 0,-1-1-1 0 0,1 1 1 0 0,-1-1-1 0 0,1 1 1 0 0,-1 0-1 0 0,1-1 1 0 0,-1 0-1 0 0,1 1 1 0 0,-1-1-1 0 0,1 1 1 0 0,0-1 0 0 0,-1 0-1 0 0,1 1 1 0 0,0-1-1 0 0,-1 0 1 0 0,1 0-1 0 0,0 1 1 0 0,0-1-1 0 0,-1 0 1 0 0,1 0-1 0 0,0 0 1 0 0,0 0-1 0 0,-1 0 1 0 0,1 0-9 0 0,9 0 154 0 0,14 1 289 0 0,-17-2-336 0 0,0-2-61 0 0,1-1 43 0 0,2-1 42 0 0,6-1 33 0 0,8-8 20 0 0,-3 1 0 0 0,-11 9-105 0 0,-8 3-67 0 0,1 0 0 0 0,-1-1-1 0 0,0 1 1 0 0,0 0 0 0 0,0 0-1 0 0,0-1 1 0 0,0 0 0 0 0,0 1-1 0 0,0-1-11 0 0,24-29 118 0 0,-5 1-81 0 0,-17 25-24 0 0,0 1 0 0 0,0-1 0 0 0,1 1 0 0 0,2-3-13 0 0,-4 4 8 0 0,0 1 0 0 0,0-1-1 0 0,-1 0 1 0 0,1 0 0 0 0,-1 0 0 0 0,1-1 0 0 0,-1 0-8 0 0,14-27 90 0 0,-15 28-83 0 0,0 0 0 0 0,-1 0-1 0 0,1 0 1 0 0,0 0 0 0 0,-1 1-1 0 0,0-1 1 0 0,0 0 0 0 0,0 0-1 0 0,0 0 1 0 0,0 0 0 0 0,-1-1-7 0 0,0-5 22 0 0,1-25-6 0 0,0 32-15 0 0,0 1-1 0 0,0-1 0 0 0,0 0 0 0 0,0 1 0 0 0,-1-1 0 0 0,1 0 0 0 0,-1 1 0 0 0,0-1 0 0 0,1 1 1 0 0,-1-1-1 0 0,0 1 0 0 0,0-1 0 0 0,0 1 0 0 0,0 0 0 0 0,-4-8 9 0 0,1-1 22 0 0,3 8-29 0 0,1 1 0 0 0,0 0 0 0 0,-1 0-1 0 0,1 0 1 0 0,-1 0 0 0 0,1 0 0 0 0,-1 0 0 0 0,0 0 0 0 0,1 0-1 0 0,-1 0 1 0 0,0 0 0 0 0,0 0 0 0 0,0 0 0 0 0,1 1 0 0 0,-1-1-1 0 0,0 0 1 0 0,0 1 0 0 0,-1-1-2 0 0,-3-2 13 0 0,4 3-11 0 0,1 0 0 0 0,-1-1 0 0 0,0 1 0 0 0,1 0 0 0 0,-1-1 1 0 0,1 1-1 0 0,-1 0 0 0 0,0-1 0 0 0,1 1 0 0 0,-1-1 0 0 0,1 1 0 0 0,-1-1 0 0 0,1 1 1 0 0,0-1-1 0 0,-1 1 0 0 0,1-1 0 0 0,-1 1 0 0 0,1-1 0 0 0,0 0 0 0 0,0 1 0 0 0,-1-1 1 0 0,1 0-3 0 0,-2-4 4 0 0,1 3 2 0 0,0 2-4 0 0,1-1-1 0 0,0 0 1 0 0,-1 0 0 0 0,1 1-1 0 0,0-1 1 0 0,-1 0 0 0 0,1 1-1 0 0,-1-1 1 0 0,1 1 0 0 0,-1-1-1 0 0,1 1 1 0 0,-1-1 0 0 0,0 1-1 0 0,1-1 1 0 0,-1 1 0 0 0,1-1-1 0 0,-1 1 1 0 0,0 0-2 0 0,-3-1 8 0 0,0 0 0 0 0,0 0 0 0 0,0 1 0 0 0,1-1 0 0 0,-1 1 0 0 0,0 0 0 0 0,-1 0-8 0 0,5 0-1 0 0,0 0 0 0 0,0 0 0 0 0,0 0 0 0 0,0 1 0 0 0,0-1 0 0 0,0 0 0 0 0,0 0 0 0 0,0 0 0 0 0,0 0 0 0 0,0 0 0 0 0,-1 0 0 0 0,1 0 0 0 0,0 0 0 0 0,0 0 0 0 0,0 0 0 0 0,0 0 0 0 0,0 0 0 0 0,0-1 0 0 0,0 1 0 0 0,0 0-1 0 0,0 0 1 0 0,0 0 0 0 0,0 0 0 0 0,-1 0 0 0 0,1 0 0 0 0,0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0-1 0 0,0 0 1 0 0,0 0 0 0 0,0 0 1 0 0,0-1-2 0 0,0 1 0 0 0,0 0 0 0 0,0 0 0 0 0,0-1-1 0 0,0 1 1 0 0,0 0 0 0 0,0-1 0 0 0,0 1 0 0 0,0 0-1 0 0,0 0 1 0 0,0-1 0 0 0,0 1 0 0 0,0 0 0 0 0,0-1-1 0 0,0 1 1 0 0,0 0 0 0 0,-1 0 0 0 0,1-1-1 0 0,0 1 1 0 0,0 0 0 0 0,0 0 0 0 0,0-1 0 0 0,0 1-1 0 0,-1 0 1 0 0,1 0 0 0 0,0 0 0 0 0,0-1 2 0 0,-7 4-49 0 0,0 2 3 0 0,0-2-21 0 0,7-3 58 0 0,0 0 0 0 0,-1 0-1 0 0,1 0 1 0 0,-1 0 0 0 0,1 1-1 0 0,-1-1 1 0 0,1 0 0 0 0,-1 0-1 0 0,1 0 1 0 0,0 1 0 0 0,-1-1-1 0 0,1 0 1 0 0,0 1 0 0 0,-1-1-1 0 0,1 0 1 0 0,0 1 0 0 0,-1-1-1 0 0,1 0 1 0 0,0 1 0 0 0,0-1-1 0 0,-1 1 1 0 0,1-1-1 0 0,0 0 1 0 0,0 1 0 0 0,0-1-1 0 0,-1 1 1 0 0,1-1 0 0 0,0 1-1 0 0,0-1 1 0 0,0 1 0 0 0,0-1-1 0 0,0 1 1 0 0,0-1 0 0 0,0 0-1 0 0,0 1 1 0 0,0 0 9 0 0,0 1-231 0 0,0-1 64 0 0,0 1-28 0 0,0-1 10 0 0,0 1 46 0 0,0 7-322 0 0,0-6 239 0 0,0 1-110 0 0,0-1 5 0 0,0 0-91 0 0,0 0-107 0 0,0 0-121 0 0,0 10-560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41:55.7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 8808 0 0,'0'0'197'0'0,"0"0"24"0"0,0 0 19 0 0,0 3-29 0 0,0 5-292 0 0,0-1 68 0 0,0-1 56 0 0,0 0 50 0 0,0-1 58 0 0,0-1 38 0 0,0 8 538 0 0,0-7-440 0 0,0 2-32 0 0,0 48 1705 0 0,0-31-1144 0 0,-1-13-505 0 0,-5 2 15 0 0,-1-1-21 0 0,6-1-31 0 0,1-1-94 0 0,0 0 34 0 0,0 23 580 0 0,0-19-479 0 0,0-1-56 0 0,0-1-95 0 0,-3-6 5 0 0,-7 4-18 0 0,7-8-108 0 0,3-1-41 0 0,0-1-124 0 0,0 0-64 0 0,0 0 134 0 0,0 0-17 0 0,0 0-25 0 0,0 0-46 0 0,0 0-21 0 0,0 0-46 0 0,0 0-54 0 0,0 0-60 0 0,0 0-64 0 0,0 0-61 0 0,0 0-53 0 0,0 0-47 0 0,0 0-161 0 0,0 0-46 0 0,0 0-196 0 0,0 0-524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39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16 6296 0 0,'0'0'184'0'0,"-3"-3"-6"0"0,2 2-141 0 0,-2-2-9 0 0,-6-3-101 0 0,4 5 125 0 0,2 0 16 0 0,0 1 37 0 0,0-1 42 0 0,-1 1 48 0 0,2 0-170 0 0,0 0 55 0 0,0 0 48 0 0,0 0 41 0 0,-4 0 246 0 0,-8 0 704 0 0,9 0-821 0 0,1 0-59 0 0,2 0-134 0 0,0 0-33 0 0,0 0-37 0 0,0 0-43 0 0,1 0 35 0 0,1 0 0 0 0,-1 0-1 0 0,0 0 1 0 0,1 0 0 0 0,-1 0 0 0 0,0 0-1 0 0,1 1 1 0 0,-1-1 0 0 0,0 0-1 0 0,1 0 1 0 0,-1 0 0 0 0,0 1 0 0 0,1-1-1 0 0,-1 0 1 0 0,0 1 0 0 0,1-1-1 0 0,-1 0 1 0 0,1 1 0 0 0,-1-1-1 0 0,1 1 1 0 0,-1-1 0 0 0,1 1 0 0 0,-1-1-1 0 0,1 1 1 0 0,0 0 0 0 0,-1-1-27 0 0,-4 6 321 0 0,-6-4-42 0 0,-2-2 74 0 0,13 0-347 0 0,0 0 0 0 0,0 0 0 0 0,0 0 1 0 0,0 0-1 0 0,0 0 0 0 0,0 0 0 0 0,0 0 0 0 0,0 0 0 0 0,-1 0 0 0 0,1 0 0 0 0,0 0 0 0 0,0 0 0 0 0,0 0 0 0 0,0 0 0 0 0,0 0 0 0 0,0 0 0 0 0,0 0 0 0 0,0 0 0 0 0,0 0 0 0 0,0 0 1 0 0,0 0-1 0 0,-1 0 0 0 0,1 0 0 0 0,0 0 0 0 0,0 0 0 0 0,0 0 0 0 0,0 0 0 0 0,0 0 0 0 0,0 0 0 0 0,0 1 0 0 0,0-1 0 0 0,0 0 0 0 0,0 0 0 0 0,0 0 0 0 0,0 0 0 0 0,0 0 0 0 0,0 0 1 0 0,0 0-1 0 0,0 0 0 0 0,0 0 0 0 0,-1 0 0 0 0,1 0 0 0 0,0 1 0 0 0,0-1 0 0 0,0 0 0 0 0,0 0 0 0 0,0 0 0 0 0,0 0 0 0 0,0 0 0 0 0,0 0 0 0 0,0 0 0 0 0,0 0 0 0 0,1 0 0 0 0,-1 0 1 0 0,0 1-1 0 0,0-1 0 0 0,0 0-6 0 0,0 0 17 0 0,0 1 0 0 0,0-1 0 0 0,0 1 0 0 0,-1-1 1 0 0,1 1-1 0 0,0-1 0 0 0,0 1 0 0 0,0-1 0 0 0,0 1 1 0 0,0-1-1 0 0,-1 1 0 0 0,1-1 0 0 0,0 1 0 0 0,-1-1 1 0 0,1 1-1 0 0,0-1 0 0 0,-1 1 0 0 0,1-1-17 0 0,-9 6 255 0 0,0-1-75 0 0,2 4-36 0 0,4-4-74 0 0,3-5-53 0 0,0 1 0 0 0,0 0 1 0 0,-1-1-1 0 0,1 1 0 0 0,0-1 1 0 0,-1 1-1 0 0,1 0 0 0 0,0-1 1 0 0,-1 1-1 0 0,1-1 0 0 0,-1 1 1 0 0,1-1-1 0 0,-1 1 0 0 0,1-1 1 0 0,-1 0-1 0 0,0 1 0 0 0,1-1 1 0 0,-1 1-1 0 0,1-1 0 0 0,-1 0 0 0 0,0 0 1 0 0,0 1-18 0 0,-4 1 63 0 0,4-1-52 0 0,1-1 0 0 0,-1 1 0 0 0,0-1-1 0 0,0 1 1 0 0,0-1 0 0 0,1 1 0 0 0,-1 0-1 0 0,0 0 1 0 0,1-1 0 0 0,-1 1 0 0 0,0 0 0 0 0,1 0-1 0 0,-1 0-10 0 0,-4 19 143 0 0,2-8-68 0 0,-4 3 37 0 0,-1-4-35 0 0,7-9-60 0 0,-1 1-1 0 0,0-1 1 0 0,1 0 0 0 0,0 0 0 0 0,0 1 0 0 0,-1-1 0 0 0,1 2-17 0 0,-2 19 115 0 0,3-18-88 0 0,-1 0 0 0 0,0 0 0 0 0,0 0 0 0 0,0 0 0 0 0,-2 5-27 0 0,1-5 23 0 0,0 1 0 0 0,1 0 0 0 0,-1 0 0 0 0,1-1 1 0 0,1 1-1 0 0,-1 1-23 0 0,1 92 276 0 0,0-56-128 0 0,2-27-83 0 0,5 0-21 0 0,-2-1 1 0 0,-3-2 21 0 0,1-8 27 0 0,23 22 114 0 0,-21-23-65 0 0,3-4-77 0 0,-3 1-8 0 0,4 4 17 0 0,-9-5-70 0 0,0 0-1 0 0,0 0 1 0 0,0 0-1 0 0,0 1 1 0 0,0-1-1 0 0,1 0 1 0 0,-1 0-1 0 0,0 0 1 0 0,0 0-1 0 0,0 0 1 0 0,0 0-1 0 0,0 0 1 0 0,0 0 0 0 0,1 0-1 0 0,-1 0 1 0 0,0 0-1 0 0,0 0 1 0 0,0 0-1 0 0,0 0 1 0 0,0 1-1 0 0,1-1 1 0 0,-1 0-1 0 0,0 0 1 0 0,0 0-1 0 0,0-1 1 0 0,0 1-1 0 0,0 0 1 0 0,1 0-1 0 0,-1 0 1 0 0,0 0-1 0 0,0 0 1 0 0,0 0-1 0 0,0 0 1 0 0,0 0-1 0 0,1 0 1 0 0,-1 0-1 0 0,0 0 1 0 0,0 0-1 0 0,0 0 1 0 0,0 0-1 0 0,0-1 1 0 0,0 1-1 0 0,0 0 1 0 0,1 0-1 0 0,-1 0 1 0 0,0 0-1 0 0,0 0 1 0 0,0 0-1 0 0,0-1 1 0 0,0 1-1 0 0,0 0-3 0 0,4-4 75 0 0,-4 4-64 0 0,1-1 1 0 0,0 1-1 0 0,0-1 1 0 0,0 1 0 0 0,-1 0-1 0 0,1 0 1 0 0,0-1 0 0 0,0 1-1 0 0,0 0 1 0 0,0 0 0 0 0,-1 0-1 0 0,1 0 1 0 0,0 0-1 0 0,0 0 1 0 0,0 0-12 0 0,15-2 170 0 0,-4-7-19 0 0,-6 4-49 0 0,-1 0 0 0 0,0 0 1 0 0,0 0-1 0 0,3-5-102 0 0,0-2 111 0 0,-1 0-42 0 0,-3 1-74 0 0,4-8 115 0 0,1 3-52 0 0,-6 12-51 0 0,-1 0-1 0 0,1 0 1 0 0,-1-1-1 0 0,-1 1 1 0 0,1 0-1 0 0,0-2-6 0 0,-1-13 39 0 0,-1 15-33 0 0,0 1 0 0 0,0 0 0 0 0,0-1 0 0 0,1 1 0 0 0,-1 0 0 0 0,1-1 0 0 0,0 1 0 0 0,0-1-6 0 0,1-1 10 0 0,0-1 2 0 0,0-1 0 0 0,0 0-1 0 0,0 0 1 0 0,-1-1-1 0 0,0 1 1 0 0,0-6-12 0 0,-1-2 27 0 0,-1 9-18 0 0,1-1 0 0 0,0 1 0 0 0,1-1-1 0 0,-1 1 1 0 0,1-1 0 0 0,1 1-9 0 0,3-10 37 0 0,-3 13-32 0 0,-1 0-1 0 0,0-1 1 0 0,0 1-1 0 0,0 0 0 0 0,0-1 1 0 0,-1 1-1 0 0,1-1 1 0 0,-1 0-1 0 0,0 1-4 0 0,0-92 117 0 0,0 94-118 0 0,0 0-1 0 0,0 1 0 0 0,0-1 1 0 0,0 0-1 0 0,0 0 0 0 0,0 1 0 0 0,0-1 1 0 0,1 0-1 0 0,-1 1 0 0 0,0-1 0 0 0,0 0 1 0 0,1 0-1 0 0,-1 1 0 0 0,0-1 0 0 0,1 1 1 0 0,-1-1-1 0 0,1 0 0 0 0,-1 1 0 0 0,1-1 1 0 0,-1 1-1 0 0,1-1 0 0 0,-1 1 0 0 0,1-1 1 0 0,0 1-1 0 0,-1-1 2 0 0,1 1-2 0 0,-1 0 0 0 0,1-1 0 0 0,-1 1 0 0 0,1 0 0 0 0,-1-1 0 0 0,1 1 0 0 0,-1 0 0 0 0,1-1 0 0 0,-1 1 0 0 0,0-1 0 0 0,1 1 0 0 0,-1-1 0 0 0,0 1 0 0 0,0-1 0 0 0,1 1 0 0 0,-1-1 0 0 0,0 1 0 0 0,0-1 0 0 0,0 0 0 0 0,0 1 0 0 0,1-1 0 0 0,-1 1-1 0 0,0-1 1 0 0,0 0 2 0 0,0-2-58 0 0,0 3-12 0 0,0 3-16 0 0,0 1 48 0 0,-1-2 25 0 0,1 1 0 0 0,0-1 0 0 0,0 0 0 0 0,0 1 0 0 0,1-1 0 0 0,-1 0 0 0 0,0 1 0 0 0,1-1 0 0 0,0 2 13 0 0,1 0-8 0 0,1 0 0 0 0,-2 0 0 0 0,1 1 0 0 0,-1-1 0 0 0,1 0 0 0 0,-1 1 0 0 0,0-1 0 0 0,-1 1 0 0 0,1-1 0 0 0,-1 1 0 0 0,0 0 0 0 0,0-1 0 0 0,-1 5 8 0 0,1 3-25 0 0,0-4 15 0 0,0 0-1 0 0,0 0 1 0 0,1 0-1 0 0,1 8 11 0 0,9 16 0 0 0,-5-6 0 0 0,9 29 0 0 0,-5-26 0 0 0,-7-16 0 0 0,-3-10 0 0 0,0-1 0 0 0,1 0 0 0 0,-1 1 0 0 0,1-1 0 0 0,0 0 0 0 0,0 0 0 0 0,0 1 0 0 0,0-1 0 0 0,0 0 0 0 0,0 0 0 0 0,0 0 0 0 0,1 0 0 0 0,-1 0 0 0 0,1-1 0 0 0,0 1 0 0 0,1 2 0 0 0,-1 0 0 0 0,1 0 0 0 0,-1 0 0 0 0,1 0 0 0 0,-1 0 0 0 0,0 0 0 0 0,0 1 0 0 0,0 0 0 0 0,8 18 0 0 0,6-5 0 0 0,-11-13 0 0 0,1-1 0 0 0,0 0 0 0 0,-1 0 0 0 0,1-1 0 0 0,1 0 0 0 0,0 0 0 0 0,-2 0 0 0 0,11 0-16 0 0,-14-3 57 0 0,0 0-41 0 0,0 0-43 0 0,0 0-43 0 0,0 0-43 0 0,0 0-45 0 0,0 0-45 0 0,0 0-46 0 0,0 0-46 0 0,0 0-48 0 0,0 0-49 0 0,0 0-48 0 0,0 0-50 0 0,0 0-51 0 0,0 0-50 0 0,0 0-53 0 0,4 0-1384 0 0,3 0-1164 0 0</inkml:trace>
  <inkml:trace contextRef="#ctx0" brushRef="#br0" timeOffset="418.96">631 127 8576 0 0,'3'0'197'0'0,"6"2"-112"0"0,-5 5 36 0 0,-4 13 153 0 0,-1-2-119 0 0,5-2-91 0 0,1-8-79 0 0,1 4 23 0 0,-4-1 95 0 0,-2-2 127 0 0,2-2-37 0 0,0 1-1 0 0,3 2 52 0 0,-1 1 18 0 0,1 2 182 0 0,-1-3-60 0 0,-2-6-180 0 0,-1 0 0 0 0,1 0 0 0 0,-1 1 0 0 0,0-1 0 0 0,0 2-204 0 0,0 10 485 0 0,-1-12-243 0 0,0 1-34 0 0,0 2 117 0 0,0-1-86 0 0,0-1-92 0 0,0-1-62 0 0,3 3 39 0 0,1-2 20 0 0,-1-2 8 0 0,1 1 70 0 0,-1 3 143 0 0,-2 6-54 0 0,-2 2-61 0 0,1-2-71 0 0,-1-4-76 0 0,1-6 27 0 0,0-3 7 0 0,0 0 39 0 0,0 0 14 0 0,0 0 2 0 0,0 0-2 0 0,0 0-12 0 0,0 0-2 0 0,0 0 0 0 0,0 0-9 0 0,0 0-40 0 0,1-6-14 0 0,0 0-42 0 0,0 5-59 0 0,-1-1 0 0 0,1 0 1 0 0,0 1-1 0 0,0-1 1 0 0,0 1-1 0 0,0-1 1 0 0,0 1-1 0 0,0-1 0 0 0,0 1 1 0 0,1-1-13 0 0,-1 2 2 0 0,-1 0 0 0 0,0 0 1 0 0,0-1-1 0 0,0 1 0 0 0,1 0 1 0 0,-1 0-1 0 0,0-1 0 0 0,0 1 1 0 0,0 0-1 0 0,1-1 0 0 0,-1 1 0 0 0,0 0 1 0 0,0 0-1 0 0,0-1 0 0 0,0 1 1 0 0,0 0-1 0 0,0-1 0 0 0,0 1 1 0 0,0 0-1 0 0,0-1 0 0 0,0 1 1 0 0,0 0-1 0 0,0-1 0 0 0,0 1 0 0 0,0 0 1 0 0,0-1-3 0 0,-1-7 2 0 0,1 2 13 0 0,-1 0 1 0 0,1 1 0 0 0,0-1 0 0 0,1 0-1 0 0,-1 0 1 0 0,1 0 0 0 0,2-5-16 0 0,1 0 21 0 0,-3 8-15 0 0,1 0 1 0 0,-1 0-1 0 0,0 0 0 0 0,0 0 0 0 0,0 0 0 0 0,0-1 1 0 0,-1 1-1 0 0,0 0 0 0 0,1-3-6 0 0,-1 3 6 0 0,0 0 0 0 0,0-1-1 0 0,1 1 1 0 0,0 0 0 0 0,0 0 0 0 0,-1 0 0 0 0,2 0-1 0 0,-1 0 1 0 0,0 0-6 0 0,5-13 1 0 0,-2-3-1 0 0,-3 15 0 0 0,0-1 0 0 0,0 0 0 0 0,0 0 0 0 0,1 1 0 0 0,-1-1 0 0 0,1 1 0 0 0,1-1 0 0 0,-1 0 0 0 0,8-9 0 0 0,-6 9-2 0 0,-1 0-1 0 0,0 1 0 0 0,0-1 1 0 0,-1-1-1 0 0,2-2 3 0 0,6-15-61 0 0,-9 22 61 0 0,0 0-1 0 0,1 0 0 0 0,-1 0 0 0 0,0 0 0 0 0,0 0 0 0 0,1 0 0 0 0,-1 1 0 0 0,0-1 0 0 0,1 0 0 0 0,0 1 1 0 0,7-5-9 0 0,15-5-42 0 0,-18 9 49 0 0,0 0 0 0 0,0 0 1 0 0,0 1-1 0 0,0 0 0 0 0,3 0 2 0 0,-1 0 0 0 0,-6 0 0 0 0,0-1 0 0 0,0 1 0 0 0,0 0 0 0 0,0 1 0 0 0,1-1 0 0 0,-1 0 0 0 0,0 0 0 0 0,0 1 0 0 0,0 0 0 0 0,1 0 0 0 0,15 9-13 0 0,-5-7-13 0 0,-10-2 22 0 0,-1-1 0 0 0,0 1 0 0 0,1-1 0 0 0,-1 1 1 0 0,0 0-1 0 0,0 0 0 0 0,0 0 0 0 0,1 0 0 0 0,-1 0 0 0 0,0 0 1 0 0,0 1-1 0 0,-1-1 0 0 0,1 1 0 0 0,0 0 4 0 0,20 21-62 0 0,-18-19 61 0 0,-1 1 1 0 0,0-1-1 0 0,0 0 0 0 0,0 1 1 0 0,-1-1-1 0 0,0 1 0 0 0,1 1 1 0 0,0 1 0 0 0,0 1 0 0 0,0-1 0 0 0,1 0 0 0 0,2 3 0 0 0,6 14 0 0 0,4 13 0 0 0,-11-11 0 0 0,2-13 0 0 0,-6-11 1 0 0,0-1 0 0 0,-1 1 0 0 0,1-1 0 0 0,0 0 0 0 0,-1 1 0 0 0,1-1 0 0 0,-1 1 1 0 0,1-1-1 0 0,-1 1 0 0 0,0 0 0 0 0,0-1 0 0 0,1 1 0 0 0,-1-1-1 0 0,0 63 149 0 0,2-49-106 0 0,5-6-69 0 0,-3-5-102 0 0,-2-1-138 0 0,-2-3 53 0 0,0 0-150 0 0,0 0-738 0 0,0 0-41 0 0,0 0-8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52:46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240 111 5152 0 0,'0'0'116'0'0,"0"-2"17"0"0,-1-3-82 0 0,0 0 54 0 0,-7-8 368 0 0,4 9-333 0 0,3 3 62 0 0,-1 0-36 0 0,0-1 77 0 0,0 2-77 0 0,-1 0-73 0 0,0 0-27 0 0,1-1 69 0 0,0-1-7 0 0,3-1-52 0 0,-1 0 19 0 0,-1 1 55 0 0,0-1 62 0 0,-2 0 106 0 0,-7-7 92 0 0,7 7-131 0 0,0 2-95 0 0,1 0-60 0 0,-1 2-57 0 0,0-1-24 0 0,1-1 54 0 0,-3-10 260 0 0,-6 6-18 0 0,7-2-105 0 0,3 7-220 0 0,1-1-1 0 0,0 1 1 0 0,0-1 0 0 0,0 1 0 0 0,-1 0 0 0 0,1-1-1 0 0,0 1 1 0 0,0 0 0 0 0,-1-1 0 0 0,1 1-1 0 0,0 0 1 0 0,-1 0 0 0 0,1-1 0 0 0,0 1 0 0 0,-1 0-1 0 0,1 0 1 0 0,0-1 0 0 0,-1 1 0 0 0,1 0-1 0 0,-1 0 1 0 0,1 0 0 0 0,0 0 0 0 0,-1 0 0 0 0,1 0-1 0 0,-1 0 1 0 0,1 0 0 0 0,0 0 0 0 0,-1 0-1 0 0,1 0 1 0 0,-1 0 0 0 0,1 0-14 0 0,0 0 5 0 0,-1 0 0 0 0,1 0 0 0 0,0 0 0 0 0,0 0 0 0 0,0 0-1 0 0,0 0 1 0 0,0 0 0 0 0,0 0 0 0 0,0 0 0 0 0,0 0 0 0 0,0 0 0 0 0,0 0 0 0 0,-1 0 0 0 0,1 0 0 0 0,0 0 0 0 0,0 0 0 0 0,0 0-1 0 0,0 0 1 0 0,0 0 0 0 0,0 0 0 0 0,0 0 0 0 0,0 0 0 0 0,0 0 0 0 0,0 0 0 0 0,0 0 0 0 0,-1-1 0 0 0,1 1 0 0 0,0 0-1 0 0,0 0 1 0 0,0 0 0 0 0,0 0 0 0 0,0 0 0 0 0,0 0 0 0 0,0 0 0 0 0,0 0 0 0 0,0 0 0 0 0,0 0 0 0 0,0 0 0 0 0,0 0-1 0 0,0 0 1 0 0,0-1 0 0 0,0 1 0 0 0,0 0 0 0 0,0 0 0 0 0,0 0 0 0 0,0 0 0 0 0,0 0 0 0 0,0 0 0 0 0,0 0 0 0 0,0 0 0 0 0,0 0-1 0 0,0 0 1 0 0,0-1 0 0 0,0 1 0 0 0,0 0 0 0 0,0 0 0 0 0,0 0-5 0 0,0-4 48 0 0,-2 0 35 0 0,-3 0 155 0 0,-15 3 302 0 0,13 1-432 0 0,5 0-95 0 0,-16 0 168 0 0,11 3-153 0 0,2 7 20 0 0,-5-5-26 0 0,8-3-15 0 0,1 1-1 0 0,-1-1 1 0 0,1 0-1 0 0,0 0 1 0 0,0 1-1 0 0,0-1 1 0 0,0 0-1 0 0,0 1-6 0 0,0 0 0 0 0,1-1 0 0 0,-1 1 1 0 0,0-1-1 0 0,-1 0 0 0 0,1 1 0 0 0,0-1 0 0 0,-1 0 1 0 0,1 0-1 0 0,-10 4 0 0 0,-5 23 0 0 0,1 2 0 0 0,13-27 0 0 0,1 1 0 0 0,0-1 0 0 0,1 0 0 0 0,-1 0 0 0 0,1 1 0 0 0,0-1 0 0 0,0 1 0 0 0,0-1 0 0 0,1 4 0 0 0,0 8 0 0 0,-1 16 0 0 0,0-32 0 0 0,0 1 0 0 0,0-1 0 0 0,0 1 0 0 0,0-1 0 0 0,-1 1 0 0 0,1-1 0 0 0,0 1 0 0 0,1-1 0 0 0,-1 1 0 0 0,0-1 0 0 0,0 1 0 0 0,0-1 0 0 0,0 1 0 0 0,0-1 0 0 0,0 1 0 0 0,1-1 0 0 0,-1 1 0 0 0,0-1 0 0 0,0 0 0 0 0,1 1 0 0 0,-1-1 0 0 0,0 1 0 0 0,1-1 0 0 0,-1 0 0 0 0,0 1 0 0 0,1-1 0 0 0,-1 0 0 0 0,0 1 0 0 0,1-1 0 0 0,-1 0 0 0 0,1 0 0 0 0,0 1 0 0 0,5 3 0 0 0,-1 9 0 0 0,-4-11 0 0 0,0-1 0 0 0,0 0 0 0 0,-1 0 0 0 0,1 0 0 0 0,0 0 0 0 0,0 0 0 0 0,0 0 0 0 0,0 0 0 0 0,0 0 0 0 0,0 0 0 0 0,1-1 0 0 0,0 1 0 0 0,11 5 0 0 0,-9 0 0 0 0,-4-5 0 0 0,1-1 0 0 0,-1 1 0 0 0,0-1 0 0 0,0 0 0 0 0,1 1 0 0 0,-1-1 0 0 0,0 1 0 0 0,1-1 0 0 0,-1 0 0 0 0,0 1 0 0 0,1-1 0 0 0,-1 0 0 0 0,1 1 0 0 0,-1-1 0 0 0,0 0 0 0 0,1 0 0 0 0,-1 0 0 0 0,1 1 0 0 0,-1-1 0 0 0,1 0 0 0 0,-1 0 0 0 0,1 0 0 0 0,-1 0 0 0 0,1 0 0 0 0,-1 0 0 0 0,1 0 0 0 0,-1 0 0 0 0,1 0 0 0 0,-1 0 0 0 0,1 0 0 0 0,-1 0 0 0 0,1 0 0 0 0,0 0 0 0 0,-1 0 0 0 0,0-1 0 0 0,1 1 0 0 0,-1 0 0 0 0,1 0 0 0 0,-1 0 0 0 0,1 0 0 0 0,-1 0-1 0 0,1 0 1 0 0,-1 0 0 0 0,0 0 0 0 0,1 0 0 0 0,-1 0 0 0 0,1 0 0 0 0,-1 1 0 0 0,1-1 0 0 0,-1 0 0 0 0,0 0 0 0 0,1 0 0 0 0,-1 1 0 0 0,1-1 0 0 0,-1 0 0 0 0,0 0 0 0 0,1 1 0 0 0,-1-1 0 0 0,0 0 0 0 0,1 1 0 0 0,-1-1 0 0 0,0 0 0 0 0,1 1 0 0 0,-1-1 0 0 0,0 0 0 0 0,0 1 0 0 0,0-1 0 0 0,1 1 0 0 0,-1-1 0 0 0,0 1 0 0 0,0-1 0 0 0,0 0 0 0 0,0 1 0 0 0,1-1 0 0 0,-1 1 0 0 0,0-1 0 0 0,0 0 0 0 0,1 1 0 0 0,-1-1 0 0 0,0 0 0 0 0,0 0 0 0 0,1 1 0 0 0,-1-1 0 0 0,0 0 0 0 0,1 0 0 0 0,-1 1 1 0 0,0-1-1 0 0,1 0 0 0 0,-1 0 0 0 0,1 0 0 0 0,2 1 1 0 0,0 0 1 0 0,1 0-1 0 0,-1-1 1 0 0,0 1-1 0 0,1-1 1 0 0,-1 0-1 0 0,1 0-1 0 0,10 0 39 0 0,20 0 168 0 0,-34 0-204 0 0,1 0 0 0 0,-1 0 0 0 0,1 0 1 0 0,-1 0-1 0 0,1 0 0 0 0,-1 0 1 0 0,1 0-1 0 0,-1 0 0 0 0,1 0 1 0 0,-1 0-1 0 0,1 0 0 0 0,-1 0 0 0 0,1 0 1 0 0,-1-1-1 0 0,1 1 0 0 0,-1 0 1 0 0,0 0-1 0 0,1 0 0 0 0,-1-1 0 0 0,1 1 1 0 0,-1 0-1 0 0,1-1 0 0 0,-1 1 1 0 0,0 0-1 0 0,1-1 0 0 0,-1 1 0 0 0,0 0 1 0 0,1-1-1 0 0,-1 1 0 0 0,0-1 1 0 0,0 1-1 0 0,1-1-3 0 0,3-5 72 0 0,25-10 167 0 0,-19 11-164 0 0,-9 5-70 0 0,0 0 0 0 0,0-1 0 0 0,1 1 0 0 0,-1 0-1 0 0,0-1 1 0 0,0 1 0 0 0,0-1 0 0 0,0 0 0 0 0,0 1 0 0 0,0-1 0 0 0,-1 0 0 0 0,1 0 0 0 0,0 1 0 0 0,0-1 0 0 0,0 0-1 0 0,-1 0 1 0 0,1 0 0 0 0,0 0 0 0 0,-1 0 0 0 0,1 0 0 0 0,-1 0 0 0 0,1 0 0 0 0,-1 0 0 0 0,1 0 0 0 0,-1 0 0 0 0,0 0-1 0 0,0-1 1 0 0,1 1 0 0 0,-1 0 0 0 0,0 0 0 0 0,0 0 0 0 0,0 0 0 0 0,0-1-5 0 0,-1 1 1 0 0,1 1 1 0 0,0-1-1 0 0,0 1 1 0 0,0-1 0 0 0,0 1-1 0 0,0-1 1 0 0,0 1-1 0 0,0-1 1 0 0,0 1-1 0 0,0-1 1 0 0,0 1-1 0 0,1-1 1 0 0,-1 1-1 0 0,0-1 1 0 0,0 1-1 0 0,0-1 1 0 0,0 1-1 0 0,1-1 1 0 0,-1 1-1 0 0,0 0 1 0 0,1-1-1 0 0,-1 1 1 0 0,0-1-1 0 0,1 1 1 0 0,-1 0-1 0 0,0-1 1 0 0,1 1-1 0 0,-1 0 1 0 0,1-1 0 0 0,-1 1-1 0 0,0 0 1 0 0,1 0-2 0 0,6-5 60 0 0,9-24 162 0 0,-14 18-99 0 0,-2-1-88 0 0,0-1-81 0 0,3 2-73 0 0,7-2 55 0 0,-7 10 132 0 0,-3 3 21 0 0,0-5-48 0 0,0 2-37 0 0,0 0-39 0 0,0-2-45 0 0,0 5 41 0 0,-3 0 98 0 0,2 0-66 0 0,-3 0 70 0 0,2 0-67 0 0,-1 0-50 0 0,0 0-68 0 0,3 3 166 0 0,0 6 75 0 0,0-1-48 0 0,0 1-41 0 0,0 0-33 0 0,0 3-39 0 0,0 22-170 0 0,0-19 144 0 0,0-3 55 0 0,0 1 64 0 0,0-10-28 0 0,0-2-17 0 0,0 1 0 0 0,0-1 0 0 0,1 1 0 0 0,-1 0 0 0 0,0-1 0 0 0,1 1 0 0 0,-1-1 0 0 0,1 1 0 0 0,0-1 0 0 0,-1 1 0 0 0,1-1 0 0 0,0 1 0 0 0,1 0-6 0 0,4 12 32 0 0,-4 0 18 0 0,-2 59 76 0 0,0-55-74 0 0,0 12-16 0 0,0-10 16 0 0,0 1-26 0 0,0 32 232 0 0,0-17-52 0 0,0-1 38 0 0,0 7 88 0 0,0 21 216 0 0,-2-52-431 0 0,-3 1-24 0 0,0-5-12 0 0,3-1 10 0 0,1 1 21 0 0,0 0 42 0 0,1 20 172 0 0,0-25-173 0 0,0-2-1 0 0,0 0 10 0 0,0 0 39 0 0,0 0 20 0 0,0 0 3 0 0,0 0-26 0 0,0 0-108 0 0,0 0-20 0 0,0 0 15 0 0,0 0-49 0 0,0 0-133 0 0,0 0 60 0 0,0 0-23 0 0,0 0-29 0 0,0 0-48 0 0,0 0-24 0 0,0 0-49 0 0,0 0-57 0 0,0 0-64 0 0,0 0-69 0 0,0 0-63 0 0,0 0-57 0 0,0 0-50 0 0,0 0-169 0 0,0 0-50 0 0,0 0-204 0 0,0 0-550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14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397 81 6072 0 0,'0'0'133'0'0,"0"0"23"0"0,0 0 12 0 0,-3-3-23 0 0,-7-10-115 0 0,4 0-30 0 0,0 8 62 0 0,1 2 114 0 0,3-5 126 0 0,0 3 287 0 0,-6-1-219 0 0,2 2-91 0 0,0 2-14 0 0,-1 1 37 0 0,2-2 278 0 0,-5-7-17 0 0,8 8-289 0 0,0 1-63 0 0,1 1-54 0 0,-1-1-45 0 0,0 1-26 0 0,0 0-39 0 0,-3 1 15 0 0,3-1-11 0 0,1 0 50 0 0,-2 0-8 0 0,0 0 42 0 0,-14 0 707 0 0,13 1-658 0 0,2 0-141 0 0,0 0-41 0 0,-3 1 121 0 0,-19 12 487 0 0,17-3-320 0 0,7-10-270 0 0,0 0-1 0 0,-1 0 1 0 0,1 0-1 0 0,-1 0 1 0 0,0 0-1 0 0,1 0 1 0 0,-1 0-1 0 0,1 0 1 0 0,-1 0-1 0 0,0-1 1 0 0,0 1 0 0 0,0 0-1 0 0,0 0 1 0 0,1-1-1 0 0,-1 1 1 0 0,-1 0-20 0 0,-5 2 144 0 0,-6 4 84 0 0,10-5-192 0 0,0 0 0 0 0,1 0 0 0 0,-1 0 1 0 0,1 0-1 0 0,-1 0 0 0 0,1 1 0 0 0,0-1 1 0 0,0 1-1 0 0,0-1 0 0 0,-1 3-36 0 0,-4 6 90 0 0,-3 5 49 0 0,-7 4 42 0 0,17-20-181 0 0,-4 4 33 0 0,0 0 0 0 0,0 0 0 0 0,1 0 0 0 0,0 1 0 0 0,-3 3-33 0 0,-4 21 147 0 0,-14-8-3 0 0,20-17-119 0 0,1 0 0 0 0,0 0 1 0 0,0 0-1 0 0,0 0 1 0 0,0 1-1 0 0,1-1 1 0 0,0 1-1 0 0,-2 4-25 0 0,-6 24 85 0 0,-16 30 32 0 0,21-31-106 0 0,0-16-11 0 0,3-9 2 0 0,0-1-1 0 0,1 1 1 0 0,-1 0 0 0 0,1-1-1 0 0,1 1 1 0 0,-1 0-2 0 0,1 19 37 0 0,-1-15-34 0 0,1-1 0 0 0,0 1 1 0 0,1 0-1 0 0,0 0 1 0 0,1 4-4 0 0,0-7 0 0 0,0 0 0 0 0,0 1 0 0 0,1-1 0 0 0,0 0 0 0 0,1 0 0 0 0,0 0 0 0 0,0-1 0 0 0,0 1 0 0 0,1-1 0 0 0,0 0 0 0 0,2 1 0 0 0,4 4 7 0 0,7 6-33 0 0,-14-15 16 0 0,-1-1 0 0 0,1 1 0 0 0,0-1 0 0 0,0 0 0 0 0,0 1 0 0 0,0-2 0 0 0,0 1 0 0 0,2 0 10 0 0,1 2-14 0 0,-5-3 12 0 0,-1 0 0 0 0,1 0 0 0 0,-1 0 0 0 0,1 0 0 0 0,0-1 0 0 0,0 1 0 0 0,-1-1 0 0 0,1 1 0 0 0,0-1-1 0 0,0 1 1 0 0,0-1 0 0 0,0 0 0 0 0,-1 0 0 0 0,1 0 0 0 0,0 0 0 0 0,0 0 0 0 0,0 0 0 0 0,0-1 0 0 0,1 1 2 0 0,1-3 0 0 0,1 1 0 0 0,-1 1 0 0 0,0-1 0 0 0,1 1 0 0 0,-1-1 0 0 0,0 1 0 0 0,1 0 0 0 0,0 1 0 0 0,-1-1 0 0 0,1 1 0 0 0,0 0 0 0 0,-1 0 0 0 0,1 1 0 0 0,-3-2 0 0 0,0 1 0 0 0,0 0 0 0 0,0-1 0 0 0,0 1 0 0 0,0-1 0 0 0,0 1 0 0 0,0-1 0 0 0,0 0 0 0 0,-1 0 0 0 0,1 0 0 0 0,0 0 0 0 0,-1 0 0 0 0,1 0 0 0 0,0-1 0 0 0,22-21 0 0 0,-13 10 0 0 0,-9 11 0 0 0,0 0 0 0 0,0 0 0 0 0,0-1 0 0 0,-1 1 0 0 0,1-1 0 0 0,-1 1 0 0 0,0-1 0 0 0,1 1 0 0 0,-1-1 0 0 0,0 0 0 0 0,-1 0 0 0 0,1 0 0 0 0,0-2 0 0 0,1 1 0 0 0,-1 0 0 0 0,1 0 0 0 0,0 0 0 0 0,0 0 0 0 0,2-4 0 0 0,5-4 0 0 0,-3 3 12 0 0,0 1 1 0 0,-1-1 0 0 0,0 1-1 0 0,0-2 1 0 0,-1 1 0 0 0,1-2-13 0 0,0-20 48 0 0,5-1-23 0 0,-5 15 6 0 0,6-26 5 0 0,-10 39-32 0 0,0 1 1 0 0,0-1-1 0 0,0 1 1 0 0,-1-1-1 0 0,0 0 1 0 0,0 1-1 0 0,0-1 1 0 0,0 1-1 0 0,0-3-4 0 0,-1-6 20 0 0,0 0-11 0 0,1 9-4 0 0,-1 0 0 0 0,1 0 0 0 0,0 0 0 0 0,0 0 1 0 0,0 1-1 0 0,1-1 0 0 0,-1 0 0 0 0,1 0 0 0 0,-1 0 0 0 0,1 0 0 0 0,1-1-5 0 0,0 0 6 0 0,0 0-1 0 0,0 0 1 0 0,-1-1 0 0 0,1 1 0 0 0,-1 0-1 0 0,0-1 1 0 0,0 1 0 0 0,-1-1 0 0 0,1 0-1 0 0,-1 1 1 0 0,0-1 0 0 0,0 0 0 0 0,0 0-6 0 0,0-2 0 0 0,0 5 0 0 0,0 0 0 0 0,0 0 0 0 0,0 0 0 0 0,0-1 0 0 0,0 1 0 0 0,0 0 0 0 0,-1 0 0 0 0,1 0 0 0 0,-1 0 0 0 0,0-1 0 0 0,-9-13 0 0 0,7 0 0 0 0,3 3 10 0 0,0 16 41 0 0,0 23-48 0 0,0-20-3 0 0,-1-4 0 0 0,1 0 0 0 0,0-1 0 0 0,0 1 0 0 0,0 0 0 0 0,0-1 0 0 0,0 1 0 0 0,1 0 0 0 0,-1-1 0 0 0,0 1 0 0 0,1-1 0 0 0,-1 1 0 0 0,2 1 0 0 0,4 1 0 0 0,-5-4 0 0 0,-1 1 0 0 0,0-1 0 0 0,1 0 0 0 0,-1 0 0 0 0,1 1 0 0 0,-1-1 0 0 0,0 0 0 0 0,1 1 0 0 0,-1-1 0 0 0,0 0 0 0 0,1 1 0 0 0,-1-1 0 0 0,0 1 0 0 0,1-1 0 0 0,-1 1 0 0 0,0-1 0 0 0,0 0 0 0 0,0 1 0 0 0,1-1 0 0 0,-1 1 0 0 0,0-1 0 0 0,0 1 0 0 0,0-1 0 0 0,0 1 0 0 0,0-1 0 0 0,0 1 0 0 0,0-1 0 0 0,0 1 0 0 0,0-1 0 0 0,0 1 0 0 0,0-1 0 0 0,0 1 0 0 0,0 1 0 0 0,0 0 0 0 0,0-1 0 0 0,0 1 0 0 0,0-1 0 0 0,1 1 0 0 0,-1 0 0 0 0,1-1 0 0 0,-1 1 0 0 0,1-1 0 0 0,0 1 0 0 0,0-1 0 0 0,-1 1 0 0 0,2 0 0 0 0,-1 0 0 0 0,0-1 0 0 0,0 1 0 0 0,0 0 0 0 0,0-1 0 0 0,0 1 0 0 0,-1 0 0 0 0,1 0 0 0 0,-1 0 0 0 0,1 0 0 0 0,-1 0 0 0 0,0 0 0 0 0,0-1 0 0 0,0 3 0 0 0,1 3 0 0 0,0 0 0 0 0,0-1 0 0 0,0 1 0 0 0,1-1 0 0 0,2 5 0 0 0,5 24 0 0 0,-7-23 0 0 0,7 31 0 0 0,9 26 0 0 0,-12-48 0 0 0,0 1 1 0 0,-1 4-1 0 0,3 21 29 0 0,-4-21 14 0 0,1 21 69 0 0,5 0 16 0 0,-4-2 6 0 0,-1-22-47 0 0,-3-13-21 0 0,0 1 1 0 0,0 0 0 0 0,-1-1 0 0 0,0 7-67 0 0,-1 68 409 0 0,0 118 613 0 0,0-141-741 0 0,0-2-36 0 0,-1-48-187 0 0,0 0 1 0 0,0 0-1 0 0,-1 0 0 0 0,-1 0-58 0 0,-3 26 155 0 0,4-7-11 0 0,2-22-91 0 0,-1 1-1 0 0,0-1 1 0 0,-2 8-53 0 0,-18 56 308 0 0,10-39-182 0 0,3-2-50 0 0,6-19-38 0 0,2-10-27 0 0,0-1 0 0 0,-1 0-1 0 0,1 1 1 0 0,-1-1 0 0 0,1 0-1 0 0,-1 0 1 0 0,0 1 0 0 0,0-1 0 0 0,0 0-1 0 0,0 0 1 0 0,0 0 0 0 0,-1 0-1 0 0,1 0 1 0 0,0 0 0 0 0,-1-1-1 0 0,0 2-10 0 0,-6 4 50 0 0,5-4-29 0 0,0 0 0 0 0,-1 0 0 0 0,1 1 0 0 0,1-1-1 0 0,-1 1 1 0 0,0 0-21 0 0,-2 7 46 0 0,5-10-41 0 0,0 0 0 0 0,-1 0-1 0 0,1 1 1 0 0,-1-1-1 0 0,1 0 1 0 0,-1 0 0 0 0,1 0-1 0 0,-1 0 1 0 0,0 0-1 0 0,1 0 1 0 0,-1-1 0 0 0,0 1-1 0 0,0 0 1 0 0,0 0 0 0 0,0 0-1 0 0,0-1 1 0 0,0 1-1 0 0,0 0-4 0 0,-13 6 51 0 0,-4-1-27 0 0,8-11 9 0 0,4 2-13 0 0,-5-1 15 0 0,1-1-53 0 0,2-4-45 0 0,-10-25-227 0 0,9 19 173 0 0,2 0-43 0 0,4 6 18 0 0,0-1-36 0 0,1 2-2 0 0,0-1-33 0 0,0 0-37 0 0,1-1-41 0 0,-2-2-105 0 0,1-2-66 0 0,-11-30-773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14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351 112 7256 0 0,'0'0'165'0'0,"0"0"22"0"0,0 0 7 0 0,0-3-23 0 0,0-7-55 0 0,0 2 53 0 0,0-6 547 0 0,0 10-437 0 0,0 2-81 0 0,0 0-148 0 0,0 0-39 0 0,-3-3 503 0 0,-7-5-54 0 0,7 7-20 0 0,0 0-6 0 0,0-1-282 0 0,-4-2 201 0 0,-12-9 651 0 0,13 12-757 0 0,-1 2-75 0 0,2-1 310 0 0,-6-6-183 0 0,-3 4 47 0 0,-18 3 376 0 0,28 1-663 0 0,-7-1 161 0 0,8 1-162 0 0,-1-1-1 0 0,1 1 1 0 0,0 0-1 0 0,0 0 1 0 0,-1 1-1 0 0,1-1 1 0 0,0 1-1 0 0,0-1 1 0 0,0 1 0 0 0,-1 0-58 0 0,-4 4 122 0 0,-2 1 47 0 0,-3-4 34 0 0,12-2-185 0 0,0 1 0 0 0,0-1 0 0 0,0 0 0 0 0,0 0 0 0 0,0 0 1 0 0,0 1-1 0 0,0-1 0 0 0,0 0 0 0 0,0 1 0 0 0,0-1 0 0 0,0 1 0 0 0,1-1 0 0 0,-1 1 0 0 0,0 0 0 0 0,0-1 0 0 0,1 1 0 0 0,-1 0 0 0 0,0-1 0 0 0,1 1 0 0 0,-1 0 0 0 0,1 0 0 0 0,-1 0 0 0 0,1-1 1 0 0,-1 1-1 0 0,1 0 0 0 0,-1 0 0 0 0,1 0-18 0 0,-11 15 197 0 0,-2-4-53 0 0,8-8-90 0 0,0 1 0 0 0,1-1 0 0 0,-1 1 0 0 0,1 0 0 0 0,0 0 0 0 0,-1 2-54 0 0,1 4 97 0 0,3-9-76 0 0,0 0-1 0 0,0 1 0 0 0,-1-1 1 0 0,1 0-1 0 0,0 0 0 0 0,-1 0 1 0 0,1 0-1 0 0,-1 0 0 0 0,0 0-20 0 0,0 0 15 0 0,1-1 0 0 0,-1 1 0 0 0,1 0-1 0 0,0 0 1 0 0,-1 0 0 0 0,1 0 0 0 0,0 0 0 0 0,0 1-1 0 0,0-1 1 0 0,1 0 0 0 0,-1 0 0 0 0,1 1-1 0 0,-1-1 1 0 0,1 1-15 0 0,-3 10 65 0 0,-8 8 49 0 0,6 7-81 0 0,-1-12-12 0 0,5-13-17 0 0,0 0-1 0 0,-1 0 1 0 0,2 0 0 0 0,-1 0-1 0 0,0 0 1 0 0,0 1-1 0 0,1-1 1 0 0,0 0-1 0 0,0 3-3 0 0,-1 26 0 0 0,-1-17 0 0 0,2 0 0 0 0,0-1 0 0 0,1 1 0 0 0,0 0 0 0 0,2 3 0 0 0,8 14 0 0 0,-9-21 0 0 0,-1-7 0 0 0,0 0 0 0 0,0 0 0 0 0,0 0 0 0 0,1-1 0 0 0,-1 1 0 0 0,1 0 0 0 0,0-1 0 0 0,0 0 0 0 0,1 3 0 0 0,26 38 0 0 0,-27-40 1 0 0,1-1-1 0 0,-1 1 0 0 0,1-1 0 0 0,0 0 0 0 0,0 1 0 0 0,0-2 0 0 0,0 1 0 0 0,1 0 0 0 0,-1-1 0 0 0,1 1 0 0 0,0-1 0 0 0,2 1 0 0 0,6 3-6 0 0,1 0-1 0 0,14 4 7 0 0,-24-9-7 0 0,1 0 1 0 0,-1-1-1 0 0,1 1 0 0 0,-1-1 0 0 0,1 1 0 0 0,0-1 0 0 0,-1 0 0 0 0,1 0 0 0 0,1-1 7 0 0,8 0-14 0 0,2 2-21 0 0,9-1-87 0 0,0-3-71 0 0,-18 1 96 0 0,4-1 26 0 0,6-1-29 0 0,-11 2 22 0 0,1 1-43 0 0,-1 1-21 0 0,0-1-45 0 0,0 1-53 0 0,0 0-60 0 0,-2 0 29 0 0,0-1-39 0 0,0 1-37 0 0,1 0-33 0 0,1 0-245 0 0,0-1-55 0 0,6-3-796 0 0,6-4-626 0 0,11-10-1188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15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405 631 7792 0 0,'0'3'230'0'0,"0"-2"-225"0"0,0-1-1 0 0,0 1 0 0 0,0-1 1 0 0,0 0-1 0 0,0 1 0 0 0,0-1 1 0 0,0 1-1 0 0,0-1 0 0 0,0 1 1 0 0,0-1-1 0 0,-1 1 0 0 0,1-1 1 0 0,0 1-1 0 0,0-1 0 0 0,0 0 1 0 0,-1 1-1 0 0,1-1 0 0 0,0 1 0 0 0,0-1 1 0 0,-1 0-1 0 0,1 1 0 0 0,0-1 1 0 0,-1 0-1 0 0,1 1 0 0 0,0-1 1 0 0,-1 0-1 0 0,1 0 0 0 0,-1 1 1 0 0,1-1-5 0 0,-15 1 86 0 0,13-2-82 0 0,-1 1 0 0 0,1 0 0 0 0,0 0 0 0 0,0 0 1 0 0,0 1-1 0 0,-1-1 0 0 0,1 0 0 0 0,0 1 0 0 0,0-1 1 0 0,0 1-1 0 0,0 0-4 0 0,-6 4 35 0 0,-2 0 115 0 0,-7-2 127 0 0,9-4-100 0 0,-5 1 26 0 0,4 0-28 0 0,2 1 17 0 0,0 2 55 0 0,-1 1-17 0 0,-18 7 422 0 0,21-9-579 0 0,1 0 1 0 0,0 0-1 0 0,0 0 0 0 0,0 0 0 0 0,-2 2-73 0 0,-3 3 155 0 0,0 1 34 0 0,6-5-113 0 0,0-1 0 0 0,0 1 0 0 0,0-1 0 0 0,-1 0 0 0 0,1 0 0 0 0,-2 0-76 0 0,-7 5 184 0 0,1 2-58 0 0,-8 15 98 0 0,3-3-88 0 0,4-11-67 0 0,1 1 19 0 0,3 2 19 0 0,-6 10 34 0 0,-1 1-39 0 0,7-9-40 0 0,3-6-14 0 0,1 0 0 0 0,0 0 0 0 0,0 0 1 0 0,0 3-49 0 0,-1 20 128 0 0,0-16-66 0 0,3-10-49 0 0,0 1 0 0 0,1-1-1 0 0,0 1 1 0 0,0 0 0 0 0,0-1-1 0 0,1 5-12 0 0,0-2 14 0 0,-1 1 1 0 0,1 0-1 0 0,-2 3-14 0 0,-6 21 11 0 0,8-32-11 0 0,0 0 0 0 0,1 0 0 0 0,-1 0 0 0 0,0 1 0 0 0,1-1 0 0 0,0 0 0 0 0,-1 0 0 0 0,1 0 0 0 0,1 1 0 0 0,-1 0 0 0 0,0 0 0 0 0,0 1 0 0 0,-1-1 0 0 0,1 0 0 0 0,-1 0 0 0 0,0 1 0 0 0,1 1 0 0 0,-1 1 0 0 0,1 0 0 0 0,0 0 0 0 0,1 0 0 0 0,0-1 0 0 0,0 1 0 0 0,0 0 0 0 0,0-1 0 0 0,1 1 0 0 0,0-1 0 0 0,0 0 0 0 0,0 0 0 0 0,1 0 0 0 0,0 0 0 0 0,0-1 0 0 0,0 1 0 0 0,3 1 0 0 0,-6-5 2 0 0,1 1 0 0 0,0-1 0 0 0,0 0 0 0 0,-1 0 0 0 0,1 1 0 0 0,0-1 0 0 0,0-1 1 0 0,2 2-3 0 0,19 3-23 0 0,25-5-98 0 0,-29 0 49 0 0,-15-1 53 0 0,0 1 1 0 0,0-1-1 0 0,0 1 1 0 0,0-1 0 0 0,0 0-1 0 0,0-1 1 0 0,0 1-1 0 0,0-1 1 0 0,-1 1-1 0 0,3-3 19 0 0,34-24-188 0 0,-28 20 136 0 0,20-19-83 0 0,-25 22 75 0 0,0-1 0 0 0,-1 1 1 0 0,1-1-1 0 0,-1-1 0 0 0,0 0 0 0 0,-1 1 0 0 0,0-2 60 0 0,7-7-107 0 0,6-7-57 0 0,-3-4-37 0 0,5-10-132 0 0,-12 21 119 0 0,1 0-1 0 0,-2-1 1 0 0,0 0 0 0 0,3-12 214 0 0,-5-4-304 0 0,5-2 0 0 0,-4-8 0 0 0,-1 19 123 0 0,0-5 7 0 0,-2-2 70 0 0,-4 15 45 0 0,0 0 0 0 0,-1 0 0 0 0,-2-5 59 0 0,-1-13-76 0 0,-1-24-24 0 0,-4 4 80 0 0,7 26 21 0 0,0 6-7 0 0,0 0-1 0 0,-7-20 7 0 0,-2-5-32 0 0,1 7 44 0 0,-1-1 34 0 0,-16-41 132 0 0,20 57-111 0 0,4 6 17 0 0,1 1 35 0 0,3-2 65 0 0,0 12-124 0 0,-1-12 110 0 0,-2 6-27 0 0,-1 2 25 0 0,-4-3 69 0 0,-5-9 114 0 0,11 13-174 0 0,1-1 87 0 0,1 5-87 0 0,-2 1-49 0 0,-4-8 123 0 0,3 7-96 0 0,0 0 93 0 0,2 0-2 0 0,0 0 83 0 0,-1 6 25 0 0,-9 0-2 0 0,9 0-18 0 0,2 0-72 0 0,0 0-36 0 0,0 0-8 0 0,0 0-14 0 0,2 3-51 0 0,1 1-104 0 0,0 1 0 0 0,0 0 1 0 0,0-1-1 0 0,-1 1 0 0 0,0 0 1 0 0,2 5-50 0 0,5 13 99 0 0,3-5 7 0 0,-3-3-1 0 0,-1 1 36 0 0,0 16 43 0 0,8-2-52 0 0,-9-18-54 0 0,0 0 1 0 0,-1 0 0 0 0,0 1-79 0 0,8 24 358 0 0,3 18-358 0 0,-12-36 89 0 0,0 0-1 0 0,-1 6-88 0 0,-2 0 47 0 0,1-4-7 0 0,0 0 1 0 0,1 0-1 0 0,2 4-40 0 0,1 4 96 0 0,2 25-96 0 0,-5-24 86 0 0,8 25-86 0 0,-8-38 20 0 0,-1-1-1 0 0,2 10-19 0 0,-3 3 134 0 0,-1 25-134 0 0,0-44 23 0 0,-1-1 1 0 0,1 0-1 0 0,1 0 0 0 0,-1 0 0 0 0,2 3-23 0 0,-1-3 25 0 0,0 0-1 0 0,0 0 0 0 0,-1 0 0 0 0,0 1 0 0 0,-1 2-24 0 0,0 29 76 0 0,0 83 233 0 0,0-73-214 0 0,0-49-86 0 0,0 0 0 0 0,0 0-1 0 0,0-1 1 0 0,-1 1 0 0 0,1 0-1 0 0,-1 0 1 0 0,1 0-1 0 0,-1 0 1 0 0,0 0 0 0 0,1-1-1 0 0,-1 1 1 0 0,0 0 0 0 0,-1 1-10 0 0,-3 7 10 0 0,2 3-55 0 0,3-9-18 0 0,0 7 72 0 0,0-8-47 0 0,0 1-57 0 0,0-2-19 0 0,0-1-48 0 0,0 1-56 0 0,0 0-62 0 0,0-2 15 0 0,0 1-42 0 0,0-1-39 0 0,0 1-36 0 0,0-1-248 0 0,0 0-60 0 0,0 0-45 0 0,0 0-34 0 0,0 0-1381 0 0,0 0-1223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16.0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33 9528 0 0,'-3'0'216'0'0,"-23"0"290"0"0,23 0-355 0 0,3-3-78 0 0,0-1-36 0 0,1 4-37 0 0,-1 0 0 0 0,0 0 0 0 0,0-1 0 0 0,0 1 0 0 0,0 0 1 0 0,0 0-1 0 0,0-1 0 0 0,0 1 0 0 0,0 0 0 0 0,0 0 0 0 0,0-1 0 0 0,0 1 0 0 0,0 0 0 0 0,-1 0 0 0 0,1 0 1 0 0,0-1-1 0 0,0 1 0 0 0,0 0 0 0 0,0 0 0 0 0,0 0 0 0 0,0-1 0 0 0,0 1 0 0 0,-1 0 0 0 0,1 0 0 0 0,0 0 0 0 0,0-1 1 0 0,0 1-1 0 0,0 0 0 0 0,-1 0 0 0 0,1 0 0 0 0,0 0 0 0 0,0 0 0 0 0,0 0 0 0 0,-1 0 0 0 0,1-1 0 0 0,-9-4 15 0 0,-11-5 46 0 0,19 10-99 0 0,-1-1 55 0 0,0 1 47 0 0,-1-1 44 0 0,-2 0 152 0 0,-2 1 78 0 0,-14 0 968 0 0,12 0-820 0 0,5 1-293 0 0,1-1-49 0 0,0 1-59 0 0,0 0-70 0 0,2 0 10 0 0,0-1-1 0 0,0 1 1 0 0,1 0 0 0 0,-1 0 0 0 0,0-1 0 0 0,0 1 0 0 0,0 0 0 0 0,1 0 0 0 0,-1 0 0 0 0,0 0 0 0 0,1 0 0 0 0,-1 0 0 0 0,1 0 0 0 0,-1 0 0 0 0,1 0 0 0 0,-1 0-25 0 0,-5 10 269 0 0,-5-5-27 0 0,6 7-8 0 0,-21 18 190 0 0,18-14-223 0 0,2-1-44 0 0,-1 8 117 0 0,1 0-1 0 0,-1 9-273 0 0,4-18 119 0 0,-8 33 121 0 0,6 12 2 0 0,0-27-109 0 0,0 5 37 0 0,2 4 36 0 0,3 50 172 0 0,0 53 83 0 0,3-107-273 0 0,1 1 0 0 0,9 36-188 0 0,-4-25 55 0 0,-5-24-44 0 0,-3-14 8 0 0,1 0 1 0 0,1 0 0 0 0,0 1 0 0 0,2 4-20 0 0,-1-7 12 0 0,-1 0 0 0 0,0 0 0 0 0,0 6-12 0 0,5 17 34 0 0,-5-27-31 0 0,1 0-1 0 0,-1 0 1 0 0,1 0 0 0 0,4 4-3 0 0,13 22-1 0 0,-6-5 1 0 0,12 15 0 0 0,-22-35 0 0 0,-3-4 1 0 0,0 0-1 0 0,1 0 0 0 0,-1 0 0 0 0,1 0 0 0 0,0-1 0 0 0,0 1 0 0 0,0-1 0 0 0,0 0 0 0 0,0 0 0 0 0,1 0 0 0 0,0 0 0 0 0,0 1-2 0 0,1-1 0 0 0,-1 1-1 0 0,0 0 1 0 0,0 0 0 0 0,3 3 2 0 0,-5-4-5 0 0,-1-1 1 0 0,1 1-1 0 0,0-1 1 0 0,0 0-1 0 0,0 1 1 0 0,0-1-1 0 0,0 0 1 0 0,1 0-1 0 0,-1 0 1 0 0,0-1-1 0 0,0 1 1 0 0,1-1-1 0 0,-1 1 1 0 0,1-1 4 0 0,10 3-63 0 0,-6 0-20 0 0,-2 1-34 0 0,5 1-156 0 0,4-3-79 0 0,-10-2 210 0 0,1 0 41 0 0,-1 1 29 0 0,-1-1-10 0 0,0 0-20 0 0,0 0-43 0 0,-1 0-13 0 0,0 0-42 0 0,0 0-45 0 0,1 0-53 0 0,-1 0 7 0 0,-1-1-43 0 0,1 1-46 0 0,0 0-49 0 0,0-1-52 0 0,0 0-56 0 0,-1 1-58 0 0,1-1-62 0 0,4-3-1423 0 0,4-5-1173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16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1 286 7568 0 0,'0'0'166'0'0,"0"-3"29"0"0,0 0-159 0 0,0 1 1 0 0,0-1-1 0 0,0 0 0 0 0,1 0 1 0 0,-1 0-1 0 0,1 0 0 0 0,0 0 1 0 0,0 0-1 0 0,0 1 0 0 0,0-1-36 0 0,8-10 68 0 0,0 1-46 0 0,-2 0 45 0 0,0 0 50 0 0,2 0 50 0 0,22-18 613 0 0,-19 17-502 0 0,0 1-39 0 0,-1 1-50 0 0,-1 1-64 0 0,6-4 182 0 0,4 1 5 0 0,-3 2-25 0 0,-4-1-16 0 0,-5 4-130 0 0,-1 3-40 0 0,-4 3-65 0 0,0 0 0 0 0,0 0 0 0 0,0 1-1 0 0,0-1 1 0 0,0 1 0 0 0,2-1-36 0 0,7-2 122 0 0,4-1 58 0 0,-6 2-89 0 0,9-3 62 0 0,-4-1 16 0 0,-6 2-86 0 0,-8 4-65 0 0,0 0 1 0 0,1 1-1 0 0,-1-1 0 0 0,1 0 0 0 0,-1 0 1 0 0,1 1-1 0 0,-1-1 0 0 0,1 1 0 0 0,-1-1 1 0 0,1 1-1 0 0,0-1 0 0 0,-1 1 0 0 0,1 0 1 0 0,0 0-19 0 0,14-1 165 0 0,4 0-50 0 0,-17 1-101 0 0,0 0 0 0 0,-1 0 0 0 0,1 1 1 0 0,0-1-1 0 0,-1 0 0 0 0,1 1 0 0 0,-1 0 0 0 0,1-1 1 0 0,0 2-15 0 0,6 3 35 0 0,-8-4-30 0 0,0 0 0 0 0,1 0 0 0 0,-1-1-1 0 0,1 1 1 0 0,-1 0 0 0 0,1 0 0 0 0,0-1-1 0 0,-1 1 1 0 0,1-1 0 0 0,0 0 0 0 0,1 1-5 0 0,-3-1 1 0 0,0 0 0 0 0,0 0 0 0 0,0 0 0 0 0,0 0 0 0 0,0 0 0 0 0,1 0 0 0 0,-1 0 1 0 0,0 0-1 0 0,0 0 0 0 0,0 0 0 0 0,0 0 0 0 0,0 0 0 0 0,0 0 0 0 0,0 0 0 0 0,0 0 1 0 0,0 0-1 0 0,0 0 0 0 0,1 0 0 0 0,-1 0 0 0 0,0 0 0 0 0,0 0 0 0 0,0 0 0 0 0,0 0 1 0 0,0 0-1 0 0,0 0 0 0 0,0 0 0 0 0,0 0 0 0 0,0 0 0 0 0,0 0 0 0 0,0 0 0 0 0,0 0 1 0 0,1 0-1 0 0,-1 0 0 0 0,0 1 0 0 0,0-1 0 0 0,0 0 0 0 0,0 0 0 0 0,0 0 0 0 0,0 0 1 0 0,0 0-1 0 0,0 0 0 0 0,0 0 0 0 0,0 0 0 0 0,0 0 0 0 0,0 0 0 0 0,0 1 0 0 0,0-1 0 0 0,0 0 1 0 0,0 0-1 0 0,0 0 0 0 0,0 0 0 0 0,0 0 0 0 0,0 0 0 0 0,0 0 0 0 0,0 0 0 0 0,0 0 1 0 0,0 0-2 0 0,0 4 10 0 0,0 11 34 0 0,2-5 12 0 0,25 38 210 0 0,-26-46-252 0 0,-1 1 0 0 0,1 0 0 0 0,0 0 0 0 0,-1 0 1 0 0,1 0-1 0 0,-1 0 0 0 0,0 0 0 0 0,0-1 0 0 0,0 1 0 0 0,0 0 1 0 0,-1 1-15 0 0,0 8 45 0 0,1 83 325 0 0,0-1 91 0 0,0-87-426 0 0,-1 0 0 0 0,0 0 0 0 0,0-1 0 0 0,0 1 0 0 0,-1 0 0 0 0,0-1-35 0 0,-3 10 52 0 0,0 16 46 0 0,-6 0-2 0 0,6-1-6 0 0,-5 1-20 0 0,9-29-64 0 0,-3 13 36 0 0,-1 1-1 0 0,-6 14-41 0 0,-3-6 68 0 0,11-20-48 0 0,1 0 0 0 0,-1 0 0 0 0,1 0 0 0 0,0 0 0 0 0,0 1 0 0 0,0-1 0 0 0,1 2-20 0 0,0-2 12 0 0,-1-1 1 0 0,1 1-1 0 0,-1-1 0 0 0,1 1 1 0 0,-1-1-1 0 0,-1 0 1 0 0,1 1-13 0 0,-8 9 48 0 0,6-9-29 0 0,1 0 0 0 0,0-1 0 0 0,0 1 0 0 0,1 0 1 0 0,-2 4-20 0 0,1-3 31 0 0,0 0 0 0 0,0 1 0 0 0,0-2 1 0 0,-1 1-1 0 0,0 0 0 0 0,-3 3-31 0 0,4-5 21 0 0,0 1 0 0 0,-1-1-1 0 0,2 1 1 0 0,-1-1 0 0 0,0 1 0 0 0,1 2-21 0 0,-1 1 37 0 0,3-7-29 0 0,0 0-1 0 0,-1 1 0 0 0,1-1 1 0 0,0 0-1 0 0,-1 0 0 0 0,1 1 1 0 0,-1-1-1 0 0,0 0 0 0 0,1 0 1 0 0,-1 0-1 0 0,0 1 0 0 0,0-1 1 0 0,1 0-1 0 0,-1 0 0 0 0,0 0 1 0 0,0-1-1 0 0,0 1 0 0 0,0 0 1 0 0,0 0-1 0 0,-1 0 1 0 0,1-1-9 0 0,-5 3 42 0 0,5-3-37 0 0,1 1 1 0 0,-1-1 0 0 0,1 0 0 0 0,-1 0-1 0 0,1 0 1 0 0,-1 0 0 0 0,1 1-1 0 0,0-1 1 0 0,-1 0 0 0 0,1 0-1 0 0,-1 1 1 0 0,1-1 0 0 0,0 0-1 0 0,-1 1 1 0 0,1-1 0 0 0,0 0 0 0 0,-1 1-1 0 0,1-1 1 0 0,0 0 0 0 0,0 1-1 0 0,-1-1 1 0 0,1 1 0 0 0,0-1-1 0 0,0 0 1 0 0,0 1 0 0 0,0-1 0 0 0,-1 1-1 0 0,1-1 1 0 0,0 1 0 0 0,0-1-1 0 0,0 1 1 0 0,0-1 0 0 0,0 1-1 0 0,0-1 1 0 0,0 1 0 0 0,0-1-5 0 0,-2 5 118 0 0,-9 6 2 0 0,6-7 19 0 0,-1-4-81 0 0,1 1-15 0 0,5 0-35 0 0,0-1 0 0 0,-1 1 0 0 0,1 0 0 0 0,0-1 0 0 0,0 1 0 0 0,-1 0 0 0 0,1-1 0 0 0,0 1 0 0 0,0 0 0 0 0,0-1 0 0 0,0 1 0 0 0,0 0 0 0 0,0-1 0 0 0,0 1 0 0 0,0 0-8 0 0,0-1 0 0 0,0 2 120 0 0,0-2-5 0 0,0 0-23 0 0,0 3-11 0 0,0 0-61 0 0,1 1 46 0 0,-1-3-21 0 0,0 0-1 0 0,1 1 1 0 0,-1-1 0 0 0,1 0-1 0 0,-1 0 1 0 0,1 0 0 0 0,0 0-1 0 0,-1 0 1 0 0,1 0 0 0 0,0 1-1 0 0,0-2-44 0 0,2 4 59 0 0,-1-3-70 0 0,1 0-36 0 0,2 0 82 0 0,2 0 12 0 0,-1 3 77 0 0,-5-3-114 0 0,1 0-1 0 0,-1 0 0 0 0,1 0 0 0 0,-1 0 0 0 0,1 0 0 0 0,0 0 1 0 0,-1 0-1 0 0,1-1 0 0 0,0 1 0 0 0,0 0 0 0 0,0-1 0 0 0,-1 1 1 0 0,2-1-10 0 0,31 2 104 0 0,-32-2-98 0 0,77 0 68 0 0,-76 0-74 0 0,-1 0 0 0 0,1-1 0 0 0,0 1 0 0 0,-1 0 0 0 0,1-1 0 0 0,-1 1 0 0 0,1-1 0 0 0,-1 0 0 0 0,0 0 0 0 0,1 0 0 0 0,1-1 0 0 0,-2 1 5 0 0,0-1 0 0 0,1 1 0 0 0,-1 0-1 0 0,1 1 1 0 0,-1-1 0 0 0,1 0 0 0 0,-1 1 0 0 0,1-1 0 0 0,-1 1 0 0 0,1 0 0 0 0,1 0-5 0 0,11 0 0 0 0,-10 1 11 0 0,1-1 0 0 0,0 0-1 0 0,0 0 1 0 0,-1 0-1 0 0,1-1 1 0 0,0 0-1 0 0,3-1-10 0 0,-4-1 0 0 0,5-2 0 0 0,-1 9-23 0 0,-5 0-63 0 0,-4-4 86 0 0,3 2-178 0 0,-3-1-207 0 0,3-4-353 0 0,0 0 482 0 0,-1 1 3 0 0,-1 1 37 0 0,1-1-60 0 0,-1 1-71 0 0,0 0-84 0 0,0 0 21 0 0,0 0-55 0 0,-1 1-48 0 0,0 0-44 0 0,1-1-157 0 0,-1 1-43 0 0,0 0-192 0 0,0 0-520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17.4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474 1 8376 0 0,'0'0'190'0'0,"0"0"28"0"0,0 0 8 0 0,-2 0-28 0 0,-11 0-158 0 0,-3 2-40 0 0,8 3 29 0 0,-2 1 90 0 0,-4-3 97 0 0,3-2 51 0 0,-1 5 42 0 0,-1 1 1 0 0,2-6-43 0 0,0 1-27 0 0,-2 4 19 0 0,1 0-9 0 0,1-4-28 0 0,0 0-7 0 0,-2 4 1 0 0,0 0-32 0 0,2-4-23 0 0,1-1-29 0 0,2 0-38 0 0,-12 8 78 0 0,16-7-121 0 0,-3 1 172 0 0,1-2-78 0 0,-1 0-44 0 0,-2-2-12 0 0,1 0 48 0 0,-10 1 131 0 0,-11 0 88 0 0,28 0-345 0 0,1 0 0 0 0,-1-1 0 0 0,0 2 0 0 0,1-1 0 0 0,-1 0 0 0 0,0 0 0 0 0,1 0 0 0 0,-1 0 0 0 0,0 0 0 0 0,1 0 0 0 0,-1 1 0 0 0,0-1 0 0 0,1 0 0 0 0,-1 1 0 0 0,1-1 0 0 0,-1 0 0 0 0,0 1 0 0 0,1-1 0 0 0,-1 1 0 0 0,1-1 0 0 0,-1 1 0 0 0,1-1 0 0 0,0 1 0 0 0,-1-1 0 0 0,1 1 0 0 0,-1 0-11 0 0,1-1 9 0 0,0 1 0 0 0,-1-1 0 0 0,1 1-1 0 0,-1-1 1 0 0,1 1 0 0 0,-1-1 0 0 0,1 1 0 0 0,-1-1 0 0 0,1 1 0 0 0,-1-1 0 0 0,1 0 0 0 0,-1 1 0 0 0,0-1 0 0 0,1 0 0 0 0,-1 1 0 0 0,1-1 0 0 0,-1 0 0 0 0,0 0 0 0 0,1 0 0 0 0,-1 0 0 0 0,0 0-1 0 0,0 1 1 0 0,1-1 0 0 0,-1 0 0 0 0,0-1 0 0 0,1 1-9 0 0,-4 0 44 0 0,2 0-47 0 0,-2 0 48 0 0,-5 0 71 0 0,-7 0 105 0 0,16 0-220 0 0,-1 0-1 0 0,0 0 1 0 0,1 0 0 0 0,-1 0-1 0 0,0 1 1 0 0,1-1 0 0 0,-1 0 0 0 0,0 0-1 0 0,1 0 1 0 0,-1 0 0 0 0,0 1-1 0 0,1-1 1 0 0,-1 0 0 0 0,0 1 0 0 0,1-1-1 0 0,-1 1 0 0 0,1 0 0 0 0,0-1 0 0 0,-1 1 0 0 0,1 0 0 0 0,0 0 0 0 0,0 0 0 0 0,-1-1 0 0 0,1 1 0 0 0,0 0 0 0 0,0 0 0 0 0,0 0 0 0 0,0 0 0 0 0,0 0 0 0 0,0 0 0 0 0,0 0 0 0 0,1-1 0 0 0,-1 1 0 0 0,0-1 0 0 0,0 1 0 0 0,0-1 0 0 0,0 1 0 0 0,0-1 0 0 0,0 1 0 0 0,0-1 0 0 0,0 1 0 0 0,-1-1 0 0 0,1 1 0 0 0,0-1 0 0 0,0 1 0 0 0,0-1 0 0 0,0 0 0 0 0,-1 1 0 0 0,1-1 0 0 0,0 1 0 0 0,0-1 0 0 0,-1 1 0 0 0,1-1 0 0 0,0 0 0 0 0,-1 1 0 0 0,1-1 0 0 0,0 0 0 0 0,-1 1 0 0 0,1-1 0 0 0,-1 0 0 0 0,1 1 0 0 0,-1-1 0 0 0,1 0 0 0 0,-7 5 0 0 0,7-5 0 0 0,-1 1 0 0 0,1 0 0 0 0,0 0 0 0 0,-1-1 0 0 0,1 1 0 0 0,0 0 0 0 0,0 0 0 0 0,-1 0 0 0 0,1 0 0 0 0,0 0 0 0 0,0-1 0 0 0,0 1 0 0 0,0 0 0 0 0,0 1 0 0 0,1 3 0 0 0,-2-1 0 0 0,1 1 0 0 0,0 0 0 0 0,-1 0 0 0 0,-1 2 0 0 0,-4 5 0 0 0,5-11 0 0 0,0 0 0 0 0,1 0 0 0 0,-1 0 0 0 0,1 0 0 0 0,-1 0 0 0 0,1 0 0 0 0,-1 0 0 0 0,1 0 0 0 0,-1 0 0 0 0,1 0 0 0 0,0 0 0 0 0,0 0 0 0 0,0 1 0 0 0,0-1 0 0 0,0 0 0 0 0,0 0 0 0 0,0 1 0 0 0,0 14 0 0 0,-3-1 0 0 0,-2-7 0 0 0,4-6 0 0 0,0-1 0 0 0,0 1 0 0 0,1-1 0 0 0,-1 1 0 0 0,0-1 0 0 0,0 1 0 0 0,1-1 0 0 0,-1 1 0 0 0,1-1 0 0 0,0 1 0 0 0,-1 0 0 0 0,1-1 0 0 0,0 1 0 0 0,0 0 0 0 0,0 43 12 0 0,-3-40 36 0 0,2-4-45 0 0,0 0-1 0 0,0 0 1 0 0,0 0 0 0 0,0 1 0 0 0,0-1 0 0 0,0 0 0 0 0,0 1 0 0 0,1-1 0 0 0,-1 1 0 0 0,0-1 0 0 0,1 1 0 0 0,-1-1 0 0 0,0 2-3 0 0,0 33 90 0 0,1-16-25 0 0,0-3-28 0 0,0-11-41 0 0,0-1 39 0 0,0 3 24 0 0,0 6 43 0 0,0 12 40 0 0,0-26-141 0 0,0 1 0 0 0,0-1 0 0 0,0 0 1 0 0,0 0-1 0 0,0 0 0 0 0,0 0 0 0 0,0 0 1 0 0,0 0-1 0 0,0 0 0 0 0,0 0 0 0 0,0 0 1 0 0,0 0-1 0 0,0 1 0 0 0,0-1 0 0 0,0 0 1 0 0,0 0-1 0 0,0 0 0 0 0,0 0 1 0 0,0 0-1 0 0,0 0 0 0 0,0 0 0 0 0,0 0 1 0 0,0 0-1 0 0,0 0 0 0 0,0 0 0 0 0,0 1 1 0 0,0-1-1 0 0,0 0 0 0 0,1 0 0 0 0,-1 0 1 0 0,0 0-1 0 0,0 0 0 0 0,0 0 0 0 0,0 0 1 0 0,0 0-1 0 0,0 0 0 0 0,0 0 1 0 0,0 0-1 0 0,0 0 0 0 0,0 0 0 0 0,0 0 1 0 0,0 0-1 0 0,1 0 0 0 0,-1 0 0 0 0,0 0 1 0 0,0 0-1 0 0,0 0 0 0 0,0 0 0 0 0,0 0 1 0 0,0 0-1 0 0,0 0 0 0 0,0 0 0 0 0,0 0 1 0 0,0 0-1 0 0,1 0 0 0 0,-1 0 1 0 0,0 0-2 0 0,0 0 3 0 0,1 0 0 0 0,-1 0 0 0 0,0 0 0 0 0,1 0 0 0 0,-1 0 0 0 0,1 0 0 0 0,-1 0 0 0 0,1 0 0 0 0,-1 0 0 0 0,0 0 0 0 0,1 0 0 0 0,-1 1 0 0 0,1-1 0 0 0,-1 0 0 0 0,0 0 0 0 0,1 0 0 0 0,-1 1 0 0 0,0-1 0 0 0,1 0 0 0 0,-1 0 0 0 0,0 1 0 0 0,1-1 0 0 0,-1 0 0 0 0,0 1 0 0 0,0-1 0 0 0,1 0 0 0 0,-1 1 0 0 0,0-1 0 0 0,0 0 0 0 0,1 1 0 0 0,-1-1-3 0 0,5 7 56 0 0,5-2 44 0 0,-6 2-28 0 0,-3-7-68 0 0,-1 1 1 0 0,0-1 0 0 0,0 1-1 0 0,1-1 1 0 0,-1 1 0 0 0,0-1 0 0 0,1 0-1 0 0,-1 1 1 0 0,0-1 0 0 0,1 0-1 0 0,-1 1 1 0 0,1-1 0 0 0,-1 0 0 0 0,0 1-1 0 0,1-1 1 0 0,-1 0 0 0 0,1 0-1 0 0,-1 0 1 0 0,1 1 0 0 0,-1-1 0 0 0,1 0-1 0 0,-1 0 1 0 0,1 0 0 0 0,-1 0-1 0 0,1 0 1 0 0,-1 0 0 0 0,1 0 0 0 0,-1 0-1 0 0,1 0 1 0 0,-1 0 0 0 0,1 0 0 0 0,-1 0-5 0 0,10 0 81 0 0,14 0 181 0 0,-10 0-182 0 0,2-3 22 0 0,0-10-28 0 0,0 0-41 0 0,-1 10 17 0 0,-13 3-49 0 0,-1 0 0 0 0,1 0 0 0 0,-1-1 0 0 0,1 1 0 0 0,-1 0 0 0 0,1-1 1 0 0,-1 1-1 0 0,1-1 0 0 0,-1 1 0 0 0,1-1 0 0 0,-1 0 0 0 0,1 0 0 0 0,-1 0-1 0 0,12-5-1 0 0,13 1 12 0 0,-12-2 18 0 0,-13 6-27 0 0,0 0 0 0 0,1 1 0 0 0,-1-1-1 0 0,1 0 1 0 0,-1 1 0 0 0,1-1 0 0 0,-1 1 0 0 0,1-1 0 0 0,-1 1 0 0 0,1 0 0 0 0,-1 0 0 0 0,1 0-1 0 0,0-1-1 0 0,-1 1 1 0 0,1 0-1 0 0,0 0 0 0 0,0 0 0 0 0,-1-1 0 0 0,1 1 0 0 0,0-1 0 0 0,0 1 0 0 0,-1-1 1 0 0,1 0-1 0 0,0 1 0 0 0,-1-1 0 0 0,1 0 0 0 0,-1 0 0 0 0,1 0 4 0 0,-1 0 0 0 0,1 0 0 0 0,-1 0 0 0 0,1 0 0 0 0,0 0 0 0 0,-1 1 0 0 0,1-1 0 0 0,0 1 0 0 0,0-1 0 0 0,-1 1 0 0 0,1 0 0 0 0,0 0 0 0 0,0 0-4 0 0,43 0 10 0 0,-43 0-10 0 0,-1 0 0 0 0,1 0 0 0 0,0 0 0 0 0,0 1 0 0 0,0-1 0 0 0,0 0 0 0 0,0 1 0 0 0,0 0 0 0 0,0-1 0 0 0,-1 1 0 0 0,1 0 0 0 0,0 0 0 0 0,1 1 0 0 0,-2-1 0 0 0,1 0 0 0 0,-1 0 0 0 0,0 0 0 0 0,1-1 0 0 0,-1 1 0 0 0,1-1 0 0 0,0 1 0 0 0,-1-1 0 0 0,1 1 0 0 0,-1-1 0 0 0,1 0 0 0 0,0 0 0 0 0,1 0 0 0 0,-2 1 0 0 0,1-1 0 0 0,0 0 0 0 0,-1 0 0 0 0,1 0 0 0 0,0 1 0 0 0,-1-1 0 0 0,1 1 0 0 0,0 0 0 0 0,-1-1 0 0 0,1 1 0 0 0,-1 0 0 0 0,1 0 0 0 0,-1 0 0 0 0,1 0 0 0 0,-1 0 0 0 0,0 0 0 0 0,1 0 0 0 0,-1 0 0 0 0,0 1 0 0 0,0-1 0 0 0,15 18 0 0 0,-7 2 6 0 0,0 2 48 0 0,18 25 33 0 0,-26-44-74 0 0,0 1 0 0 0,0 0 0 0 0,0-1 1 0 0,-1 1-1 0 0,0 0 0 0 0,0 0 0 0 0,0 0 0 0 0,0-1 0 0 0,-1 4-13 0 0,0 2 53 0 0,1 13 86 0 0,0 23 80 0 0,0-31-116 0 0,0 1 46 0 0,0-9-103 0 0,-1 0-1 0 0,0 0 0 0 0,-1 0 0 0 0,1 0 0 0 0,-2 2-45 0 0,-2 8 74 0 0,2-6-25 0 0,3-7-26 0 0,-1 0-1 0 0,0 0 1 0 0,-1 0 0 0 0,1-1-1 0 0,0 1 1 0 0,-1 0-1 0 0,0-1 1 0 0,0 0-1 0 0,-1 3-22 0 0,-29 51 242 0 0,23-40-138 0 0,-3 3 46 0 0,5-12-94 0 0,1 1 0 0 0,-2-2 0 0 0,-1 2-56 0 0,-3 3 78 0 0,9-10-61 0 0,0 1 0 0 0,0-1 0 0 0,0 0 0 0 0,-1 0 0 0 0,1 0 0 0 0,-2 1-17 0 0,2-2 9 0 0,-1 1 0 0 0,1 0-1 0 0,0 0 1 0 0,0 1 0 0 0,0-1-1 0 0,-1 1-8 0 0,1-1 8 0 0,1 0 0 0 0,0 0 0 0 0,-1-1-1 0 0,1 1 1 0 0,-1-1 0 0 0,0 0-1 0 0,0 1 1 0 0,1-1 0 0 0,-1-1-1 0 0,0 1 1 0 0,0 0 0 0 0,0-1 0 0 0,0 1-1 0 0,0-1 1 0 0,0 0 0 0 0,0 0-1 0 0,0 0 1 0 0,-2-1-8 0 0,-1 1 15 0 0,5 0-12 0 0,-1 0 1 0 0,0 0 0 0 0,0 0 0 0 0,1 0-1 0 0,-1-1 1 0 0,0 1 0 0 0,1 0-1 0 0,-1-1 1 0 0,1 1 0 0 0,-1-1-1 0 0,0 0 1 0 0,1 0 0 0 0,0 0 0 0 0,-1 1-1 0 0,0-2-3 0 0,-6-3 26 0 0,-3 0-16 0 0,6 3-10 0 0,1 0 1 0 0,-1-1-1 0 0,0 1 0 0 0,1-1 1 0 0,-1 0-1 0 0,1 0 1 0 0,0 0-1 0 0,0-1 0 0 0,-3-3 0 0 0,-1-12-19 0 0,3 6-52 0 0,-3-2-77 0 0,3 7 14 0 0,0-1 50 0 0,-7-18-46 0 0,8 15 42 0 0,3 4-1 0 0,-1 0-39 0 0,1-1-63 0 0,0 0-67 0 0,1-1-79 0 0,0-1-90 0 0,0-17-714 0 0,0-4-45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18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95 7112 0 0,'0'0'157'0'0,"0"0"23"0"0,0 0 13 0 0,0-3-22 0 0,0-7-70 0 0,0 8 8 0 0,0 1 122 0 0,3-2 204 0 0,-2 2-429 0 0,0 0 39 0 0,1-1 47 0 0,0 0 33 0 0,12-12 601 0 0,-9 11-558 0 0,-1 0-77 0 0,2 0 72 0 0,-1 1-62 0 0,2-1 33 0 0,-2 0 6 0 0,0-1 55 0 0,1-2 104 0 0,8-3-1 0 0,-10 8-220 0 0,-1 0-1 0 0,1 0 1 0 0,0 0 0 0 0,0 1-1 0 0,0 0 1 0 0,-1 0 0 0 0,2 0-78 0 0,6-2 188 0 0,1-4 7 0 0,1 0-17 0 0,-2 4-21 0 0,9 2 135 0 0,-1 0-89 0 0,-2 0-71 0 0,30 0 131 0 0,-26 0-111 0 0,-7 0-29 0 0,-6 1-65 0 0,2 7 10 0 0,-6-4-23 0 0,-3-3-43 0 0,0-1-1 0 0,0 0 1 0 0,-1 1-1 0 0,1-1 1 0 0,0 0 0 0 0,0 1-1 0 0,0-1 1 0 0,0 0-1 0 0,-1 0 1 0 0,1 0-1 0 0,0 0 1 0 0,0 0-1 0 0,0 0 1 0 0,0 0-2 0 0,0 0 0 0 0,0 0-1 0 0,0 0 1 0 0,0 0 0 0 0,0 0-1 0 0,0 0 1 0 0,-1 0 0 0 0,1 0-1 0 0,0 0 1 0 0,0 0 0 0 0,0 1 0 0 0,0-1-1 0 0,-1 0 1 0 0,1 1 0 0 0,1-1 0 0 0,3 11 0 0 0,6-4 20 0 0,-10-7-14 0 0,0 0 0 0 0,0 1 0 0 0,0-1 0 0 0,0 1 0 0 0,0-1 0 0 0,0 1 0 0 0,0 0 0 0 0,0-1 0 0 0,0 1 0 0 0,0 0 0 0 0,0 0 0 0 0,-1-1 0 0 0,1 1 0 0 0,0 0 0 0 0,-1 0 0 0 0,1 0-6 0 0,4 11 73 0 0,6 5 42 0 0,-6-9-25 0 0,4 16 17 0 0,-8-18-53 0 0,1 0 1 0 0,-2 1 0 0 0,1-1 0 0 0,-1 6-55 0 0,0 41 197 0 0,0-33-146 0 0,0-16-41 0 0,0-1 1 0 0,0 0 0 0 0,0 0-1 0 0,-1 1 1 0 0,0-1 0 0 0,0 0 0 0 0,0 0-1 0 0,0 0 1 0 0,-1 3-11 0 0,-4 9 32 0 0,5-10-24 0 0,1-1 1 0 0,-1 1 0 0 0,1-1-1 0 0,0 1 1 0 0,0-1 0 0 0,1 5-9 0 0,-1 17 32 0 0,-4-6 38 0 0,-4 10-12 0 0,4-17-37 0 0,0 1 1 0 0,0-1 0 0 0,-5 9-22 0 0,-4 12 34 0 0,10-26-24 0 0,0 1 0 0 0,-1-1 0 0 0,1 0 1 0 0,-3 1-11 0 0,-13 18-1 0 0,3-5 17 0 0,7-5 22 0 0,8-15-37 0 0,-1 1 1 0 0,1-1-1 0 0,-1 0 1 0 0,1 0-1 0 0,-1 0 1 0 0,0 0-1 0 0,0 0 1 0 0,0 0-1 0 0,0 0-1 0 0,-10 11-2 0 0,1 13 12 0 0,0-13 19 0 0,9-11-26 0 0,0-1 0 0 0,0 1-1 0 0,0 0 1 0 0,0 0 0 0 0,0 1-1 0 0,1-1 1 0 0,-1 0 0 0 0,1 0 0 0 0,-1 1-3 0 0,-2 4 0 0 0,-1 0 0 0 0,-1-1 0 0 0,1 1 0 0 0,-1-1 0 0 0,0-1 0 0 0,-4 4 0 0 0,-8 8 0 0 0,-14 14 0 0 0,19-15 0 0 0,8-3 0 0 0,-6-8 0 0 0,11-4 0 0 0,0-1 1 0 0,-1 1 0 0 0,1 0 0 0 0,0-1 0 0 0,0 1 0 0 0,-1 0 0 0 0,1-1 0 0 0,0 1 0 0 0,0 0-1 0 0,0-1 1 0 0,0 1 0 0 0,0 0 0 0 0,0-1 0 0 0,0 1 0 0 0,0 0-1 0 0,0-1 0 0 0,0 26 417 0 0,0-23-375 0 0,0-1-50 0 0,0-2 10 0 0,0 1 1 0 0,0-1 0 0 0,0 0-1 0 0,0 0 1 0 0,0 0 0 0 0,0 0 0 0 0,0 0-1 0 0,0 0 1 0 0,0 0 0 0 0,0 0 0 0 0,0 0-1 0 0,0 0 1 0 0,0 1 0 0 0,0-1 0 0 0,0 0-1 0 0,0 0 1 0 0,0 0 0 0 0,0 0 0 0 0,0 0-1 0 0,0 0 1 0 0,0 0 0 0 0,0 0-1 0 0,0 0 1 0 0,0 0 0 0 0,0 0 0 0 0,0 1-1 0 0,0-1 1 0 0,0 0 0 0 0,0 0 0 0 0,0 0-1 0 0,0 0 1 0 0,0 0 0 0 0,0 0 0 0 0,1 0-1 0 0,-1 0 1 0 0,0 0 0 0 0,0 0 0 0 0,0 0-1 0 0,0 0 1 0 0,0 0 0 0 0,0 0-1 0 0,0 0 1 0 0,0 0 0 0 0,0 0 0 0 0,0 0-1 0 0,0 0 1 0 0,1 0 0 0 0,-1 0 0 0 0,0 0-1 0 0,0 0 1 0 0,0 0 0 0 0,0 0 0 0 0,0 0-1 0 0,0 0 1 0 0,0 0 0 0 0,0 0 0 0 0,0 0-3 0 0,7 1 118 0 0,7 6 262 0 0,-11-4-314 0 0,0-1-59 0 0,0 1 160 0 0,1-2-75 0 0,0-1-45 0 0,1-1-24 0 0,-3 1 32 0 0,14 1 161 0 0,-3-1-117 0 0,-1 1-37 0 0,0-3-39 0 0,-2-1-39 0 0,-2-2 16 0 0,-6 4 0 0 0,-1 0 0 0 0,0 0 0 0 0,1 1 0 0 0,-1-1 0 0 0,1 0 0 0 0,-1 1 0 0 0,1-1 0 0 0,0 0 0 0 0,-1 1 0 0 0,1 0 0 0 0,0-1 0 0 0,-1 1 0 0 0,1 0 0 0 0,0 0 0 0 0,18 0-2 0 0,-12 1 13 0 0,0-1 0 0 0,1 0 0 0 0,-1 0 1 0 0,0-1-1 0 0,7-2-11 0 0,-2-3 10 0 0,-12 5-10 0 0,0 0 0 0 0,1 1 0 0 0,-1-1 0 0 0,1 0 0 0 0,0 1 0 0 0,-1-1 0 0 0,1 0 0 0 0,-1 1 0 0 0,1 0 0 0 0,0 0 0 0 0,0-1 0 0 0,-1 1 0 0 0,1 0 0 0 0,0 0 0 0 0,35 0 35 0 0,38 0 138 0 0,-42 0-130 0 0,5 0-66 0 0,-19 0-29 0 0,0 0-33 0 0,-15 0-22 0 0,2-4-62 0 0,-5 3 65 0 0,0-1-55 0 0,0 0-57 0 0,1 1-81 0 0,-1-1-95 0 0,1 1-110 0 0,-1 1 205 0 0,0-1-34 0 0,0 1-34 0 0,0-1-38 0 0,1 1-38 0 0,-1 0-42 0 0,1-1-41 0 0,0 1-46 0 0,4 0-1479 0 0,3 0-1160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5:18.5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8208 0 0,'0'0'234'0'0,"0"0"6"0"0,1 1-146 0 0,1 1 7 0 0,2 2 77 0 0,2 5 193 0 0,0 4 352 0 0,4-8 40 0 0,-7-1-375 0 0,1 3-83 0 0,0 0-65 0 0,-1 0-47 0 0,-1-3-49 0 0,4 9 267 0 0,-1-1-101 0 0,0 3-28 0 0,-3 6 74 0 0,-1-11-134 0 0,0-2-62 0 0,1-1-27 0 0,2 2-1 0 0,0-1-1 0 0,-2 0-1 0 0,0 0 27 0 0,-2 2 61 0 0,0-7-154 0 0,1 1 1 0 0,-1-1 0 0 0,1 1-1 0 0,-1-1 1 0 0,1 1 0 0 0,0-1-1 0 0,1 0 1 0 0,-1 2-65 0 0,5 10 232 0 0,-1 12 81 0 0,1-12-100 0 0,-1 1 0 0 0,-2 0-44 0 0,-3-6-51 0 0,1-2-34 0 0,6 9 47 0 0,-1-2-18 0 0,-5 1 55 0 0,-1 7 32 0 0,0 1-102 0 0,0 0-100 0 0,0-1-96 0 0,0-22 86 0 0,1 0 0 0 0,-1 0 0 0 0,0 0 0 0 0,0 0 0 0 0,-1-1 0 0 0,1 1 0 0 0,0 0 0 0 0,0 0 0 0 0,0 0 0 0 0,0 0 0 0 0,-1-1 0 0 0,1 1 0 0 0,0 0 0 0 0,-1 0 12 0 0,0 0-14 0 0,0-1 1 0 0,0 1-1 0 0,1-1 1 0 0,-1 0-1 0 0,0 1 1 0 0,0-1-1 0 0,0 0 1 0 0,1 0-1 0 0,-1 0 1 0 0,0 0-1 0 0,0 0 1 0 0,0 0-1 0 0,0 0 0 0 0,0 0 14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71FB-FD5C-49C6-829A-09A7C0C8A79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2C1A-B0E0-4BE4-93C6-48063DD0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71FB-FD5C-49C6-829A-09A7C0C8A79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2C1A-B0E0-4BE4-93C6-48063DD0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6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71FB-FD5C-49C6-829A-09A7C0C8A79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2C1A-B0E0-4BE4-93C6-48063DD0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71FB-FD5C-49C6-829A-09A7C0C8A79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2C1A-B0E0-4BE4-93C6-48063DD0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71FB-FD5C-49C6-829A-09A7C0C8A79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2C1A-B0E0-4BE4-93C6-48063DD0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0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71FB-FD5C-49C6-829A-09A7C0C8A79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2C1A-B0E0-4BE4-93C6-48063DD0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71FB-FD5C-49C6-829A-09A7C0C8A79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2C1A-B0E0-4BE4-93C6-48063DD0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71FB-FD5C-49C6-829A-09A7C0C8A79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2C1A-B0E0-4BE4-93C6-48063DD0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2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71FB-FD5C-49C6-829A-09A7C0C8A79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2C1A-B0E0-4BE4-93C6-48063DD0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71FB-FD5C-49C6-829A-09A7C0C8A79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2C1A-B0E0-4BE4-93C6-48063DD0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71FB-FD5C-49C6-829A-09A7C0C8A79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2C1A-B0E0-4BE4-93C6-48063DD0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71FB-FD5C-49C6-829A-09A7C0C8A79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2C1A-B0E0-4BE4-93C6-48063DD0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8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30.png"/><Relationship Id="rId42" Type="http://schemas.openxmlformats.org/officeDocument/2006/relationships/customXml" Target="../ink/ink19.xml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53.png"/><Relationship Id="rId84" Type="http://schemas.openxmlformats.org/officeDocument/2006/relationships/image" Target="../media/image61.png"/><Relationship Id="rId89" Type="http://schemas.openxmlformats.org/officeDocument/2006/relationships/customXml" Target="../ink/ink43.xml"/><Relationship Id="rId16" Type="http://schemas.openxmlformats.org/officeDocument/2006/relationships/customXml" Target="../ink/ink6.xml"/><Relationship Id="rId11" Type="http://schemas.openxmlformats.org/officeDocument/2006/relationships/image" Target="../media/image25.png"/><Relationship Id="rId32" Type="http://schemas.openxmlformats.org/officeDocument/2006/relationships/customXml" Target="../ink/ink14.xml"/><Relationship Id="rId37" Type="http://schemas.openxmlformats.org/officeDocument/2006/relationships/image" Target="../media/image38.png"/><Relationship Id="rId53" Type="http://schemas.openxmlformats.org/officeDocument/2006/relationships/customXml" Target="../ink/ink25.xml"/><Relationship Id="rId58" Type="http://schemas.openxmlformats.org/officeDocument/2006/relationships/image" Target="../media/image48.png"/><Relationship Id="rId74" Type="http://schemas.openxmlformats.org/officeDocument/2006/relationships/image" Target="../media/image56.png"/><Relationship Id="rId79" Type="http://schemas.openxmlformats.org/officeDocument/2006/relationships/customXml" Target="../ink/ink38.xml"/><Relationship Id="rId90" Type="http://schemas.openxmlformats.org/officeDocument/2006/relationships/image" Target="../media/image64.png"/><Relationship Id="rId95" Type="http://schemas.openxmlformats.org/officeDocument/2006/relationships/customXml" Target="../ink/ink46.xml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33.png"/><Relationship Id="rId30" Type="http://schemas.openxmlformats.org/officeDocument/2006/relationships/customXml" Target="../ink/ink13.xml"/><Relationship Id="rId35" Type="http://schemas.openxmlformats.org/officeDocument/2006/relationships/image" Target="../media/image37.png"/><Relationship Id="rId43" Type="http://schemas.openxmlformats.org/officeDocument/2006/relationships/image" Target="../media/image41.png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64" Type="http://schemas.openxmlformats.org/officeDocument/2006/relationships/image" Target="../media/image51.png"/><Relationship Id="rId69" Type="http://schemas.openxmlformats.org/officeDocument/2006/relationships/customXml" Target="../ink/ink33.xml"/><Relationship Id="rId77" Type="http://schemas.openxmlformats.org/officeDocument/2006/relationships/customXml" Target="../ink/ink37.xml"/><Relationship Id="rId8" Type="http://schemas.openxmlformats.org/officeDocument/2006/relationships/customXml" Target="../ink/ink2.xml"/><Relationship Id="rId51" Type="http://schemas.openxmlformats.org/officeDocument/2006/relationships/customXml" Target="../ink/ink24.xml"/><Relationship Id="rId72" Type="http://schemas.openxmlformats.org/officeDocument/2006/relationships/image" Target="../media/image55.png"/><Relationship Id="rId80" Type="http://schemas.openxmlformats.org/officeDocument/2006/relationships/image" Target="../media/image59.png"/><Relationship Id="rId85" Type="http://schemas.openxmlformats.org/officeDocument/2006/relationships/customXml" Target="../ink/ink41.xml"/><Relationship Id="rId93" Type="http://schemas.openxmlformats.org/officeDocument/2006/relationships/customXml" Target="../ink/ink45.xml"/><Relationship Id="rId12" Type="http://schemas.openxmlformats.org/officeDocument/2006/relationships/customXml" Target="../ink/ink4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customXml" Target="../ink/ink8.xml"/><Relationship Id="rId41" Type="http://schemas.openxmlformats.org/officeDocument/2006/relationships/image" Target="../media/image40.png"/><Relationship Id="rId54" Type="http://schemas.openxmlformats.org/officeDocument/2006/relationships/image" Target="../media/image46.png"/><Relationship Id="rId62" Type="http://schemas.openxmlformats.org/officeDocument/2006/relationships/image" Target="../media/image50.png"/><Relationship Id="rId70" Type="http://schemas.openxmlformats.org/officeDocument/2006/relationships/image" Target="../media/image54.png"/><Relationship Id="rId75" Type="http://schemas.openxmlformats.org/officeDocument/2006/relationships/customXml" Target="../ink/ink36.xml"/><Relationship Id="rId83" Type="http://schemas.openxmlformats.org/officeDocument/2006/relationships/customXml" Target="../ink/ink40.xml"/><Relationship Id="rId88" Type="http://schemas.openxmlformats.org/officeDocument/2006/relationships/image" Target="../media/image63.png"/><Relationship Id="rId91" Type="http://schemas.openxmlformats.org/officeDocument/2006/relationships/customXml" Target="../ink/ink44.xml"/><Relationship Id="rId9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customXml" Target="../ink/ink3.xml"/><Relationship Id="rId31" Type="http://schemas.openxmlformats.org/officeDocument/2006/relationships/image" Target="../media/image35.png"/><Relationship Id="rId44" Type="http://schemas.openxmlformats.org/officeDocument/2006/relationships/customXml" Target="../ink/ink20.xml"/><Relationship Id="rId52" Type="http://schemas.openxmlformats.org/officeDocument/2006/relationships/image" Target="../media/image45.png"/><Relationship Id="rId60" Type="http://schemas.openxmlformats.org/officeDocument/2006/relationships/image" Target="../media/image49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58.png"/><Relationship Id="rId81" Type="http://schemas.openxmlformats.org/officeDocument/2006/relationships/customXml" Target="../ink/ink39.xml"/><Relationship Id="rId86" Type="http://schemas.openxmlformats.org/officeDocument/2006/relationships/image" Target="../media/image62.png"/><Relationship Id="rId94" Type="http://schemas.openxmlformats.org/officeDocument/2006/relationships/image" Target="../media/image66.png"/><Relationship Id="rId9" Type="http://schemas.openxmlformats.org/officeDocument/2006/relationships/image" Target="../media/image24.png"/><Relationship Id="rId13" Type="http://schemas.openxmlformats.org/officeDocument/2006/relationships/image" Target="../media/image26.png"/><Relationship Id="rId18" Type="http://schemas.openxmlformats.org/officeDocument/2006/relationships/customXml" Target="../ink/ink7.xml"/><Relationship Id="rId39" Type="http://schemas.openxmlformats.org/officeDocument/2006/relationships/image" Target="../media/image39.png"/><Relationship Id="rId34" Type="http://schemas.openxmlformats.org/officeDocument/2006/relationships/customXml" Target="../ink/ink15.xml"/><Relationship Id="rId50" Type="http://schemas.openxmlformats.org/officeDocument/2006/relationships/image" Target="../media/image44.png"/><Relationship Id="rId55" Type="http://schemas.openxmlformats.org/officeDocument/2006/relationships/customXml" Target="../ink/ink26.xml"/><Relationship Id="rId76" Type="http://schemas.openxmlformats.org/officeDocument/2006/relationships/image" Target="../media/image57.png"/><Relationship Id="rId7" Type="http://schemas.openxmlformats.org/officeDocument/2006/relationships/image" Target="../media/image2.png"/><Relationship Id="rId71" Type="http://schemas.openxmlformats.org/officeDocument/2006/relationships/customXml" Target="../ink/ink34.xml"/><Relationship Id="rId92" Type="http://schemas.openxmlformats.org/officeDocument/2006/relationships/image" Target="../media/image65.png"/><Relationship Id="rId2" Type="http://schemas.openxmlformats.org/officeDocument/2006/relationships/customXml" Target="../ink/ink1.xml"/><Relationship Id="rId29" Type="http://schemas.openxmlformats.org/officeDocument/2006/relationships/image" Target="../media/image34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42.png"/><Relationship Id="rId66" Type="http://schemas.openxmlformats.org/officeDocument/2006/relationships/image" Target="../media/image52.png"/><Relationship Id="rId87" Type="http://schemas.openxmlformats.org/officeDocument/2006/relationships/customXml" Target="../ink/ink42.xml"/><Relationship Id="rId61" Type="http://schemas.openxmlformats.org/officeDocument/2006/relationships/customXml" Target="../ink/ink29.xml"/><Relationship Id="rId82" Type="http://schemas.openxmlformats.org/officeDocument/2006/relationships/image" Target="../media/image60.png"/><Relationship Id="rId1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.xml"/><Relationship Id="rId21" Type="http://schemas.openxmlformats.org/officeDocument/2006/relationships/image" Target="../media/image75.png"/><Relationship Id="rId42" Type="http://schemas.openxmlformats.org/officeDocument/2006/relationships/customXml" Target="../ink/ink65.xml"/><Relationship Id="rId47" Type="http://schemas.openxmlformats.org/officeDocument/2006/relationships/image" Target="../media/image88.png"/><Relationship Id="rId63" Type="http://schemas.openxmlformats.org/officeDocument/2006/relationships/image" Target="../media/image96.png"/><Relationship Id="rId68" Type="http://schemas.openxmlformats.org/officeDocument/2006/relationships/customXml" Target="../ink/ink78.xml"/><Relationship Id="rId84" Type="http://schemas.openxmlformats.org/officeDocument/2006/relationships/customXml" Target="../ink/ink86.xml"/><Relationship Id="rId89" Type="http://schemas.openxmlformats.org/officeDocument/2006/relationships/image" Target="../media/image25.png"/><Relationship Id="rId16" Type="http://schemas.openxmlformats.org/officeDocument/2006/relationships/customXml" Target="../ink/ink52.xml"/><Relationship Id="rId11" Type="http://schemas.openxmlformats.org/officeDocument/2006/relationships/image" Target="../media/image70.png"/><Relationship Id="rId32" Type="http://schemas.openxmlformats.org/officeDocument/2006/relationships/customXml" Target="../ink/ink60.xml"/><Relationship Id="rId37" Type="http://schemas.openxmlformats.org/officeDocument/2006/relationships/image" Target="../media/image83.png"/><Relationship Id="rId53" Type="http://schemas.openxmlformats.org/officeDocument/2006/relationships/image" Target="../media/image91.png"/><Relationship Id="rId58" Type="http://schemas.openxmlformats.org/officeDocument/2006/relationships/customXml" Target="../ink/ink73.xml"/><Relationship Id="rId74" Type="http://schemas.openxmlformats.org/officeDocument/2006/relationships/customXml" Target="../ink/ink81.xml"/><Relationship Id="rId79" Type="http://schemas.openxmlformats.org/officeDocument/2006/relationships/image" Target="../media/image104.png"/><Relationship Id="rId90" Type="http://schemas.openxmlformats.org/officeDocument/2006/relationships/customXml" Target="../ink/ink89.xml"/><Relationship Id="rId95" Type="http://schemas.openxmlformats.org/officeDocument/2006/relationships/image" Target="../media/image111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78.png"/><Relationship Id="rId30" Type="http://schemas.openxmlformats.org/officeDocument/2006/relationships/customXml" Target="../ink/ink59.xml"/><Relationship Id="rId35" Type="http://schemas.openxmlformats.org/officeDocument/2006/relationships/image" Target="../media/image82.png"/><Relationship Id="rId43" Type="http://schemas.openxmlformats.org/officeDocument/2006/relationships/image" Target="../media/image86.png"/><Relationship Id="rId48" Type="http://schemas.openxmlformats.org/officeDocument/2006/relationships/customXml" Target="../ink/ink68.xml"/><Relationship Id="rId56" Type="http://schemas.openxmlformats.org/officeDocument/2006/relationships/customXml" Target="../ink/ink72.xml"/><Relationship Id="rId64" Type="http://schemas.openxmlformats.org/officeDocument/2006/relationships/customXml" Target="../ink/ink76.xml"/><Relationship Id="rId69" Type="http://schemas.openxmlformats.org/officeDocument/2006/relationships/image" Target="../media/image99.png"/><Relationship Id="rId77" Type="http://schemas.openxmlformats.org/officeDocument/2006/relationships/image" Target="../media/image103.png"/><Relationship Id="rId8" Type="http://schemas.openxmlformats.org/officeDocument/2006/relationships/customXml" Target="../ink/ink48.xml"/><Relationship Id="rId51" Type="http://schemas.openxmlformats.org/officeDocument/2006/relationships/image" Target="../media/image90.png"/><Relationship Id="rId72" Type="http://schemas.openxmlformats.org/officeDocument/2006/relationships/customXml" Target="../ink/ink80.xml"/><Relationship Id="rId80" Type="http://schemas.openxmlformats.org/officeDocument/2006/relationships/customXml" Target="../ink/ink84.xml"/><Relationship Id="rId85" Type="http://schemas.openxmlformats.org/officeDocument/2006/relationships/image" Target="../media/image107.png"/><Relationship Id="rId93" Type="http://schemas.openxmlformats.org/officeDocument/2006/relationships/image" Target="../media/image110.png"/><Relationship Id="rId12" Type="http://schemas.openxmlformats.org/officeDocument/2006/relationships/customXml" Target="../ink/ink50.xm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33" Type="http://schemas.openxmlformats.org/officeDocument/2006/relationships/image" Target="../media/image81.png"/><Relationship Id="rId38" Type="http://schemas.openxmlformats.org/officeDocument/2006/relationships/customXml" Target="../ink/ink63.xml"/><Relationship Id="rId46" Type="http://schemas.openxmlformats.org/officeDocument/2006/relationships/customXml" Target="../ink/ink67.xml"/><Relationship Id="rId59" Type="http://schemas.openxmlformats.org/officeDocument/2006/relationships/image" Target="../media/image94.png"/><Relationship Id="rId67" Type="http://schemas.openxmlformats.org/officeDocument/2006/relationships/image" Target="../media/image98.png"/><Relationship Id="rId20" Type="http://schemas.openxmlformats.org/officeDocument/2006/relationships/customXml" Target="../ink/ink54.xml"/><Relationship Id="rId41" Type="http://schemas.openxmlformats.org/officeDocument/2006/relationships/image" Target="../media/image85.png"/><Relationship Id="rId54" Type="http://schemas.openxmlformats.org/officeDocument/2006/relationships/customXml" Target="../ink/ink71.xml"/><Relationship Id="rId62" Type="http://schemas.openxmlformats.org/officeDocument/2006/relationships/customXml" Target="../ink/ink75.xml"/><Relationship Id="rId70" Type="http://schemas.openxmlformats.org/officeDocument/2006/relationships/customXml" Target="../ink/ink79.xml"/><Relationship Id="rId75" Type="http://schemas.openxmlformats.org/officeDocument/2006/relationships/image" Target="../media/image102.png"/><Relationship Id="rId83" Type="http://schemas.openxmlformats.org/officeDocument/2006/relationships/image" Target="../media/image106.png"/><Relationship Id="rId88" Type="http://schemas.openxmlformats.org/officeDocument/2006/relationships/customXml" Target="../ink/ink88.xml"/><Relationship Id="rId91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customXml" Target="../ink/ink58.xml"/><Relationship Id="rId36" Type="http://schemas.openxmlformats.org/officeDocument/2006/relationships/customXml" Target="../ink/ink62.xml"/><Relationship Id="rId49" Type="http://schemas.openxmlformats.org/officeDocument/2006/relationships/image" Target="../media/image89.png"/><Relationship Id="rId57" Type="http://schemas.openxmlformats.org/officeDocument/2006/relationships/image" Target="../media/image93.png"/><Relationship Id="rId10" Type="http://schemas.openxmlformats.org/officeDocument/2006/relationships/customXml" Target="../ink/ink49.xml"/><Relationship Id="rId31" Type="http://schemas.openxmlformats.org/officeDocument/2006/relationships/image" Target="../media/image80.png"/><Relationship Id="rId44" Type="http://schemas.openxmlformats.org/officeDocument/2006/relationships/customXml" Target="../ink/ink66.xml"/><Relationship Id="rId52" Type="http://schemas.openxmlformats.org/officeDocument/2006/relationships/customXml" Target="../ink/ink70.xml"/><Relationship Id="rId60" Type="http://schemas.openxmlformats.org/officeDocument/2006/relationships/customXml" Target="../ink/ink74.xml"/><Relationship Id="rId65" Type="http://schemas.openxmlformats.org/officeDocument/2006/relationships/image" Target="../media/image97.png"/><Relationship Id="rId73" Type="http://schemas.openxmlformats.org/officeDocument/2006/relationships/image" Target="../media/image101.png"/><Relationship Id="rId78" Type="http://schemas.openxmlformats.org/officeDocument/2006/relationships/customXml" Target="../ink/ink83.xml"/><Relationship Id="rId81" Type="http://schemas.openxmlformats.org/officeDocument/2006/relationships/image" Target="../media/image105.png"/><Relationship Id="rId86" Type="http://schemas.openxmlformats.org/officeDocument/2006/relationships/customXml" Target="../ink/ink87.xml"/><Relationship Id="rId94" Type="http://schemas.openxmlformats.org/officeDocument/2006/relationships/customXml" Target="../ink/ink91.xml"/><Relationship Id="rId9" Type="http://schemas.openxmlformats.org/officeDocument/2006/relationships/image" Target="../media/image69.png"/><Relationship Id="rId13" Type="http://schemas.openxmlformats.org/officeDocument/2006/relationships/image" Target="../media/image71.png"/><Relationship Id="rId18" Type="http://schemas.openxmlformats.org/officeDocument/2006/relationships/customXml" Target="../ink/ink53.xml"/><Relationship Id="rId39" Type="http://schemas.openxmlformats.org/officeDocument/2006/relationships/image" Target="../media/image84.png"/><Relationship Id="rId34" Type="http://schemas.openxmlformats.org/officeDocument/2006/relationships/customXml" Target="../ink/ink61.xml"/><Relationship Id="rId50" Type="http://schemas.openxmlformats.org/officeDocument/2006/relationships/customXml" Target="../ink/ink69.xml"/><Relationship Id="rId55" Type="http://schemas.openxmlformats.org/officeDocument/2006/relationships/image" Target="../media/image92.png"/><Relationship Id="rId76" Type="http://schemas.openxmlformats.org/officeDocument/2006/relationships/customXml" Target="../ink/ink82.xml"/><Relationship Id="rId7" Type="http://schemas.openxmlformats.org/officeDocument/2006/relationships/image" Target="../media/image680.png"/><Relationship Id="rId71" Type="http://schemas.openxmlformats.org/officeDocument/2006/relationships/image" Target="../media/image100.png"/><Relationship Id="rId92" Type="http://schemas.openxmlformats.org/officeDocument/2006/relationships/customXml" Target="../ink/ink90.xml"/><Relationship Id="rId2" Type="http://schemas.openxmlformats.org/officeDocument/2006/relationships/customXml" Target="../ink/ink47.xml"/><Relationship Id="rId29" Type="http://schemas.openxmlformats.org/officeDocument/2006/relationships/image" Target="../media/image79.png"/><Relationship Id="rId24" Type="http://schemas.openxmlformats.org/officeDocument/2006/relationships/customXml" Target="../ink/ink56.xml"/><Relationship Id="rId40" Type="http://schemas.openxmlformats.org/officeDocument/2006/relationships/customXml" Target="../ink/ink64.xml"/><Relationship Id="rId45" Type="http://schemas.openxmlformats.org/officeDocument/2006/relationships/image" Target="../media/image87.png"/><Relationship Id="rId66" Type="http://schemas.openxmlformats.org/officeDocument/2006/relationships/customXml" Target="../ink/ink77.xml"/><Relationship Id="rId87" Type="http://schemas.openxmlformats.org/officeDocument/2006/relationships/image" Target="../media/image108.png"/><Relationship Id="rId61" Type="http://schemas.openxmlformats.org/officeDocument/2006/relationships/image" Target="../media/image95.png"/><Relationship Id="rId82" Type="http://schemas.openxmlformats.org/officeDocument/2006/relationships/customXml" Target="../ink/ink85.xml"/><Relationship Id="rId19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8.png"/><Relationship Id="rId21" Type="http://schemas.openxmlformats.org/officeDocument/2006/relationships/image" Target="../media/image120.png"/><Relationship Id="rId42" Type="http://schemas.openxmlformats.org/officeDocument/2006/relationships/customXml" Target="../ink/ink110.xml"/><Relationship Id="rId63" Type="http://schemas.openxmlformats.org/officeDocument/2006/relationships/image" Target="../media/image141.png"/><Relationship Id="rId84" Type="http://schemas.openxmlformats.org/officeDocument/2006/relationships/customXml" Target="../ink/ink131.xml"/><Relationship Id="rId138" Type="http://schemas.openxmlformats.org/officeDocument/2006/relationships/customXml" Target="../ink/ink158.xml"/><Relationship Id="rId107" Type="http://schemas.openxmlformats.org/officeDocument/2006/relationships/image" Target="../media/image163.png"/><Relationship Id="rId11" Type="http://schemas.openxmlformats.org/officeDocument/2006/relationships/image" Target="../media/image115.png"/><Relationship Id="rId32" Type="http://schemas.openxmlformats.org/officeDocument/2006/relationships/customXml" Target="../ink/ink105.xml"/><Relationship Id="rId53" Type="http://schemas.openxmlformats.org/officeDocument/2006/relationships/image" Target="../media/image136.png"/><Relationship Id="rId74" Type="http://schemas.openxmlformats.org/officeDocument/2006/relationships/customXml" Target="../ink/ink126.xml"/><Relationship Id="rId128" Type="http://schemas.openxmlformats.org/officeDocument/2006/relationships/customXml" Target="../ink/ink153.xml"/><Relationship Id="rId149" Type="http://schemas.openxmlformats.org/officeDocument/2006/relationships/image" Target="../media/image184.png"/><Relationship Id="rId95" Type="http://schemas.openxmlformats.org/officeDocument/2006/relationships/image" Target="../media/image157.png"/><Relationship Id="rId22" Type="http://schemas.openxmlformats.org/officeDocument/2006/relationships/customXml" Target="../ink/ink100.xml"/><Relationship Id="rId27" Type="http://schemas.openxmlformats.org/officeDocument/2006/relationships/image" Target="../media/image123.png"/><Relationship Id="rId43" Type="http://schemas.openxmlformats.org/officeDocument/2006/relationships/image" Target="../media/image131.png"/><Relationship Id="rId48" Type="http://schemas.openxmlformats.org/officeDocument/2006/relationships/customXml" Target="../ink/ink113.xml"/><Relationship Id="rId64" Type="http://schemas.openxmlformats.org/officeDocument/2006/relationships/customXml" Target="../ink/ink121.xml"/><Relationship Id="rId69" Type="http://schemas.openxmlformats.org/officeDocument/2006/relationships/image" Target="../media/image144.png"/><Relationship Id="rId113" Type="http://schemas.openxmlformats.org/officeDocument/2006/relationships/image" Target="../media/image166.png"/><Relationship Id="rId118" Type="http://schemas.openxmlformats.org/officeDocument/2006/relationships/customXml" Target="../ink/ink148.xml"/><Relationship Id="rId134" Type="http://schemas.openxmlformats.org/officeDocument/2006/relationships/customXml" Target="../ink/ink156.xml"/><Relationship Id="rId139" Type="http://schemas.openxmlformats.org/officeDocument/2006/relationships/image" Target="../media/image179.png"/><Relationship Id="rId80" Type="http://schemas.openxmlformats.org/officeDocument/2006/relationships/customXml" Target="../ink/ink129.xml"/><Relationship Id="rId85" Type="http://schemas.openxmlformats.org/officeDocument/2006/relationships/image" Target="../media/image152.png"/><Relationship Id="rId150" Type="http://schemas.openxmlformats.org/officeDocument/2006/relationships/customXml" Target="../ink/ink164.xml"/><Relationship Id="rId155" Type="http://schemas.openxmlformats.org/officeDocument/2006/relationships/image" Target="../media/image187.png"/><Relationship Id="rId12" Type="http://schemas.openxmlformats.org/officeDocument/2006/relationships/customXml" Target="../ink/ink95.xml"/><Relationship Id="rId17" Type="http://schemas.openxmlformats.org/officeDocument/2006/relationships/image" Target="../media/image118.png"/><Relationship Id="rId33" Type="http://schemas.openxmlformats.org/officeDocument/2006/relationships/image" Target="../media/image126.png"/><Relationship Id="rId38" Type="http://schemas.openxmlformats.org/officeDocument/2006/relationships/customXml" Target="../ink/ink108.xml"/><Relationship Id="rId59" Type="http://schemas.openxmlformats.org/officeDocument/2006/relationships/image" Target="../media/image139.png"/><Relationship Id="rId103" Type="http://schemas.openxmlformats.org/officeDocument/2006/relationships/image" Target="../media/image161.png"/><Relationship Id="rId108" Type="http://schemas.openxmlformats.org/officeDocument/2006/relationships/customXml" Target="../ink/ink143.xml"/><Relationship Id="rId124" Type="http://schemas.openxmlformats.org/officeDocument/2006/relationships/customXml" Target="../ink/ink151.xml"/><Relationship Id="rId129" Type="http://schemas.openxmlformats.org/officeDocument/2006/relationships/image" Target="../media/image174.png"/><Relationship Id="rId54" Type="http://schemas.openxmlformats.org/officeDocument/2006/relationships/customXml" Target="../ink/ink116.xml"/><Relationship Id="rId70" Type="http://schemas.openxmlformats.org/officeDocument/2006/relationships/customXml" Target="../ink/ink124.xml"/><Relationship Id="rId75" Type="http://schemas.openxmlformats.org/officeDocument/2006/relationships/image" Target="../media/image147.png"/><Relationship Id="rId91" Type="http://schemas.openxmlformats.org/officeDocument/2006/relationships/image" Target="../media/image155.png"/><Relationship Id="rId96" Type="http://schemas.openxmlformats.org/officeDocument/2006/relationships/customXml" Target="../ink/ink137.xml"/><Relationship Id="rId140" Type="http://schemas.openxmlformats.org/officeDocument/2006/relationships/customXml" Target="../ink/ink159.xml"/><Relationship Id="rId145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121.png"/><Relationship Id="rId28" Type="http://schemas.openxmlformats.org/officeDocument/2006/relationships/customXml" Target="../ink/ink103.xml"/><Relationship Id="rId49" Type="http://schemas.openxmlformats.org/officeDocument/2006/relationships/image" Target="../media/image134.png"/><Relationship Id="rId114" Type="http://schemas.openxmlformats.org/officeDocument/2006/relationships/customXml" Target="../ink/ink146.xml"/><Relationship Id="rId119" Type="http://schemas.openxmlformats.org/officeDocument/2006/relationships/image" Target="../media/image169.png"/><Relationship Id="rId44" Type="http://schemas.openxmlformats.org/officeDocument/2006/relationships/customXml" Target="../ink/ink111.xml"/><Relationship Id="rId60" Type="http://schemas.openxmlformats.org/officeDocument/2006/relationships/customXml" Target="../ink/ink119.xml"/><Relationship Id="rId65" Type="http://schemas.openxmlformats.org/officeDocument/2006/relationships/image" Target="../media/image142.png"/><Relationship Id="rId81" Type="http://schemas.openxmlformats.org/officeDocument/2006/relationships/image" Target="../media/image150.png"/><Relationship Id="rId86" Type="http://schemas.openxmlformats.org/officeDocument/2006/relationships/customXml" Target="../ink/ink132.xml"/><Relationship Id="rId130" Type="http://schemas.openxmlformats.org/officeDocument/2006/relationships/customXml" Target="../ink/ink154.xml"/><Relationship Id="rId135" Type="http://schemas.openxmlformats.org/officeDocument/2006/relationships/image" Target="../media/image177.png"/><Relationship Id="rId151" Type="http://schemas.openxmlformats.org/officeDocument/2006/relationships/image" Target="../media/image185.png"/><Relationship Id="rId156" Type="http://schemas.openxmlformats.org/officeDocument/2006/relationships/customXml" Target="../ink/ink167.xml"/><Relationship Id="rId13" Type="http://schemas.openxmlformats.org/officeDocument/2006/relationships/image" Target="../media/image116.png"/><Relationship Id="rId18" Type="http://schemas.openxmlformats.org/officeDocument/2006/relationships/customXml" Target="../ink/ink98.xml"/><Relationship Id="rId39" Type="http://schemas.openxmlformats.org/officeDocument/2006/relationships/image" Target="../media/image129.png"/><Relationship Id="rId109" Type="http://schemas.openxmlformats.org/officeDocument/2006/relationships/image" Target="../media/image164.png"/><Relationship Id="rId34" Type="http://schemas.openxmlformats.org/officeDocument/2006/relationships/customXml" Target="../ink/ink106.xml"/><Relationship Id="rId50" Type="http://schemas.openxmlformats.org/officeDocument/2006/relationships/customXml" Target="../ink/ink114.xml"/><Relationship Id="rId55" Type="http://schemas.openxmlformats.org/officeDocument/2006/relationships/image" Target="../media/image137.png"/><Relationship Id="rId76" Type="http://schemas.openxmlformats.org/officeDocument/2006/relationships/customXml" Target="../ink/ink127.xml"/><Relationship Id="rId97" Type="http://schemas.openxmlformats.org/officeDocument/2006/relationships/image" Target="../media/image158.png"/><Relationship Id="rId104" Type="http://schemas.openxmlformats.org/officeDocument/2006/relationships/customXml" Target="../ink/ink141.xml"/><Relationship Id="rId120" Type="http://schemas.openxmlformats.org/officeDocument/2006/relationships/customXml" Target="../ink/ink149.xml"/><Relationship Id="rId125" Type="http://schemas.openxmlformats.org/officeDocument/2006/relationships/image" Target="../media/image172.png"/><Relationship Id="rId141" Type="http://schemas.openxmlformats.org/officeDocument/2006/relationships/image" Target="../media/image180.png"/><Relationship Id="rId146" Type="http://schemas.openxmlformats.org/officeDocument/2006/relationships/customXml" Target="../ink/ink162.xml"/><Relationship Id="rId7" Type="http://schemas.openxmlformats.org/officeDocument/2006/relationships/image" Target="../media/image113.png"/><Relationship Id="rId71" Type="http://schemas.openxmlformats.org/officeDocument/2006/relationships/image" Target="../media/image145.png"/><Relationship Id="rId92" Type="http://schemas.openxmlformats.org/officeDocument/2006/relationships/customXml" Target="../ink/ink135.xml"/><Relationship Id="rId2" Type="http://schemas.openxmlformats.org/officeDocument/2006/relationships/customXml" Target="../ink/ink92.xml"/><Relationship Id="rId29" Type="http://schemas.openxmlformats.org/officeDocument/2006/relationships/image" Target="../media/image124.png"/><Relationship Id="rId24" Type="http://schemas.openxmlformats.org/officeDocument/2006/relationships/customXml" Target="../ink/ink101.xml"/><Relationship Id="rId40" Type="http://schemas.openxmlformats.org/officeDocument/2006/relationships/customXml" Target="../ink/ink109.xml"/><Relationship Id="rId45" Type="http://schemas.openxmlformats.org/officeDocument/2006/relationships/image" Target="../media/image132.png"/><Relationship Id="rId66" Type="http://schemas.openxmlformats.org/officeDocument/2006/relationships/customXml" Target="../ink/ink122.xml"/><Relationship Id="rId87" Type="http://schemas.openxmlformats.org/officeDocument/2006/relationships/image" Target="../media/image153.png"/><Relationship Id="rId110" Type="http://schemas.openxmlformats.org/officeDocument/2006/relationships/customXml" Target="../ink/ink144.xml"/><Relationship Id="rId115" Type="http://schemas.openxmlformats.org/officeDocument/2006/relationships/image" Target="../media/image167.png"/><Relationship Id="rId131" Type="http://schemas.openxmlformats.org/officeDocument/2006/relationships/image" Target="../media/image175.png"/><Relationship Id="rId136" Type="http://schemas.openxmlformats.org/officeDocument/2006/relationships/customXml" Target="../ink/ink157.xml"/><Relationship Id="rId157" Type="http://schemas.openxmlformats.org/officeDocument/2006/relationships/image" Target="../media/image188.png"/><Relationship Id="rId61" Type="http://schemas.openxmlformats.org/officeDocument/2006/relationships/image" Target="../media/image140.png"/><Relationship Id="rId82" Type="http://schemas.openxmlformats.org/officeDocument/2006/relationships/customXml" Target="../ink/ink130.xml"/><Relationship Id="rId152" Type="http://schemas.openxmlformats.org/officeDocument/2006/relationships/customXml" Target="../ink/ink165.xml"/><Relationship Id="rId19" Type="http://schemas.openxmlformats.org/officeDocument/2006/relationships/image" Target="../media/image119.png"/><Relationship Id="rId14" Type="http://schemas.openxmlformats.org/officeDocument/2006/relationships/customXml" Target="../ink/ink96.xml"/><Relationship Id="rId30" Type="http://schemas.openxmlformats.org/officeDocument/2006/relationships/customXml" Target="../ink/ink104.xml"/><Relationship Id="rId35" Type="http://schemas.openxmlformats.org/officeDocument/2006/relationships/image" Target="../media/image127.png"/><Relationship Id="rId56" Type="http://schemas.openxmlformats.org/officeDocument/2006/relationships/customXml" Target="../ink/ink117.xml"/><Relationship Id="rId77" Type="http://schemas.openxmlformats.org/officeDocument/2006/relationships/image" Target="../media/image148.png"/><Relationship Id="rId100" Type="http://schemas.openxmlformats.org/officeDocument/2006/relationships/customXml" Target="../ink/ink139.xml"/><Relationship Id="rId105" Type="http://schemas.openxmlformats.org/officeDocument/2006/relationships/image" Target="../media/image162.png"/><Relationship Id="rId126" Type="http://schemas.openxmlformats.org/officeDocument/2006/relationships/customXml" Target="../ink/ink152.xml"/><Relationship Id="rId147" Type="http://schemas.openxmlformats.org/officeDocument/2006/relationships/image" Target="../media/image183.png"/><Relationship Id="rId8" Type="http://schemas.openxmlformats.org/officeDocument/2006/relationships/customXml" Target="../ink/ink93.xml"/><Relationship Id="rId51" Type="http://schemas.openxmlformats.org/officeDocument/2006/relationships/image" Target="../media/image135.png"/><Relationship Id="rId72" Type="http://schemas.openxmlformats.org/officeDocument/2006/relationships/customXml" Target="../ink/ink125.xml"/><Relationship Id="rId93" Type="http://schemas.openxmlformats.org/officeDocument/2006/relationships/image" Target="../media/image156.png"/><Relationship Id="rId98" Type="http://schemas.openxmlformats.org/officeDocument/2006/relationships/customXml" Target="../ink/ink138.xml"/><Relationship Id="rId121" Type="http://schemas.openxmlformats.org/officeDocument/2006/relationships/image" Target="../media/image170.png"/><Relationship Id="rId142" Type="http://schemas.openxmlformats.org/officeDocument/2006/relationships/customXml" Target="../ink/ink160.xml"/><Relationship Id="rId25" Type="http://schemas.openxmlformats.org/officeDocument/2006/relationships/image" Target="../media/image122.png"/><Relationship Id="rId46" Type="http://schemas.openxmlformats.org/officeDocument/2006/relationships/customXml" Target="../ink/ink112.xml"/><Relationship Id="rId67" Type="http://schemas.openxmlformats.org/officeDocument/2006/relationships/image" Target="../media/image143.png"/><Relationship Id="rId116" Type="http://schemas.openxmlformats.org/officeDocument/2006/relationships/customXml" Target="../ink/ink147.xml"/><Relationship Id="rId137" Type="http://schemas.openxmlformats.org/officeDocument/2006/relationships/image" Target="../media/image178.png"/><Relationship Id="rId20" Type="http://schemas.openxmlformats.org/officeDocument/2006/relationships/customXml" Target="../ink/ink99.xml"/><Relationship Id="rId41" Type="http://schemas.openxmlformats.org/officeDocument/2006/relationships/image" Target="../media/image130.png"/><Relationship Id="rId62" Type="http://schemas.openxmlformats.org/officeDocument/2006/relationships/customXml" Target="../ink/ink120.xml"/><Relationship Id="rId83" Type="http://schemas.openxmlformats.org/officeDocument/2006/relationships/image" Target="../media/image151.png"/><Relationship Id="rId88" Type="http://schemas.openxmlformats.org/officeDocument/2006/relationships/customXml" Target="../ink/ink133.xml"/><Relationship Id="rId111" Type="http://schemas.openxmlformats.org/officeDocument/2006/relationships/image" Target="../media/image165.png"/><Relationship Id="rId132" Type="http://schemas.openxmlformats.org/officeDocument/2006/relationships/customXml" Target="../ink/ink155.xml"/><Relationship Id="rId153" Type="http://schemas.openxmlformats.org/officeDocument/2006/relationships/image" Target="../media/image186.png"/><Relationship Id="rId15" Type="http://schemas.openxmlformats.org/officeDocument/2006/relationships/image" Target="../media/image117.png"/><Relationship Id="rId36" Type="http://schemas.openxmlformats.org/officeDocument/2006/relationships/customXml" Target="../ink/ink107.xml"/><Relationship Id="rId57" Type="http://schemas.openxmlformats.org/officeDocument/2006/relationships/image" Target="../media/image138.png"/><Relationship Id="rId106" Type="http://schemas.openxmlformats.org/officeDocument/2006/relationships/customXml" Target="../ink/ink142.xml"/><Relationship Id="rId127" Type="http://schemas.openxmlformats.org/officeDocument/2006/relationships/image" Target="../media/image173.png"/><Relationship Id="rId10" Type="http://schemas.openxmlformats.org/officeDocument/2006/relationships/customXml" Target="../ink/ink94.xml"/><Relationship Id="rId31" Type="http://schemas.openxmlformats.org/officeDocument/2006/relationships/image" Target="../media/image125.png"/><Relationship Id="rId52" Type="http://schemas.openxmlformats.org/officeDocument/2006/relationships/customXml" Target="../ink/ink115.xml"/><Relationship Id="rId73" Type="http://schemas.openxmlformats.org/officeDocument/2006/relationships/image" Target="../media/image146.png"/><Relationship Id="rId78" Type="http://schemas.openxmlformats.org/officeDocument/2006/relationships/customXml" Target="../ink/ink128.xml"/><Relationship Id="rId94" Type="http://schemas.openxmlformats.org/officeDocument/2006/relationships/customXml" Target="../ink/ink136.xml"/><Relationship Id="rId99" Type="http://schemas.openxmlformats.org/officeDocument/2006/relationships/image" Target="../media/image159.png"/><Relationship Id="rId101" Type="http://schemas.openxmlformats.org/officeDocument/2006/relationships/image" Target="../media/image160.png"/><Relationship Id="rId122" Type="http://schemas.openxmlformats.org/officeDocument/2006/relationships/customXml" Target="../ink/ink150.xml"/><Relationship Id="rId143" Type="http://schemas.openxmlformats.org/officeDocument/2006/relationships/image" Target="../media/image181.png"/><Relationship Id="rId148" Type="http://schemas.openxmlformats.org/officeDocument/2006/relationships/customXml" Target="../ink/ink163.xml"/><Relationship Id="rId9" Type="http://schemas.openxmlformats.org/officeDocument/2006/relationships/image" Target="../media/image114.png"/><Relationship Id="rId26" Type="http://schemas.openxmlformats.org/officeDocument/2006/relationships/customXml" Target="../ink/ink102.xml"/><Relationship Id="rId47" Type="http://schemas.openxmlformats.org/officeDocument/2006/relationships/image" Target="../media/image133.png"/><Relationship Id="rId68" Type="http://schemas.openxmlformats.org/officeDocument/2006/relationships/customXml" Target="../ink/ink123.xml"/><Relationship Id="rId89" Type="http://schemas.openxmlformats.org/officeDocument/2006/relationships/image" Target="../media/image154.png"/><Relationship Id="rId112" Type="http://schemas.openxmlformats.org/officeDocument/2006/relationships/customXml" Target="../ink/ink145.xml"/><Relationship Id="rId133" Type="http://schemas.openxmlformats.org/officeDocument/2006/relationships/image" Target="../media/image176.png"/><Relationship Id="rId154" Type="http://schemas.openxmlformats.org/officeDocument/2006/relationships/customXml" Target="../ink/ink166.xml"/><Relationship Id="rId16" Type="http://schemas.openxmlformats.org/officeDocument/2006/relationships/customXml" Target="../ink/ink97.xml"/><Relationship Id="rId37" Type="http://schemas.openxmlformats.org/officeDocument/2006/relationships/image" Target="../media/image128.png"/><Relationship Id="rId58" Type="http://schemas.openxmlformats.org/officeDocument/2006/relationships/customXml" Target="../ink/ink118.xml"/><Relationship Id="rId79" Type="http://schemas.openxmlformats.org/officeDocument/2006/relationships/image" Target="../media/image149.png"/><Relationship Id="rId102" Type="http://schemas.openxmlformats.org/officeDocument/2006/relationships/customXml" Target="../ink/ink140.xml"/><Relationship Id="rId123" Type="http://schemas.openxmlformats.org/officeDocument/2006/relationships/image" Target="../media/image171.png"/><Relationship Id="rId144" Type="http://schemas.openxmlformats.org/officeDocument/2006/relationships/customXml" Target="../ink/ink161.xml"/><Relationship Id="rId90" Type="http://schemas.openxmlformats.org/officeDocument/2006/relationships/customXml" Target="../ink/ink1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806812" y="1782077"/>
            <a:ext cx="100624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Greatest Common Divisors as Linear Combinations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DE3D39B-31DA-4305-A4F5-3DD0BD015E1A}"/>
                  </a:ext>
                </a:extLst>
              </p14:cNvPr>
              <p14:cNvContentPartPr/>
              <p14:nvPr/>
            </p14:nvContentPartPr>
            <p14:xfrm>
              <a:off x="953530" y="374702"/>
              <a:ext cx="176760" cy="170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DE3D39B-31DA-4305-A4F5-3DD0BD015E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5890" y="356702"/>
                <a:ext cx="2124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9F160A2-EBC3-42AB-94FF-09B4B8C12181}"/>
                  </a:ext>
                </a:extLst>
              </p14:cNvPr>
              <p14:cNvContentPartPr/>
              <p14:nvPr/>
            </p14:nvContentPartPr>
            <p14:xfrm>
              <a:off x="1214530" y="408902"/>
              <a:ext cx="12600" cy="142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9F160A2-EBC3-42AB-94FF-09B4B8C121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6530" y="390902"/>
                <a:ext cx="482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23E4E09-150B-4FAB-8C41-65059D95FE70}"/>
                  </a:ext>
                </a:extLst>
              </p14:cNvPr>
              <p14:cNvContentPartPr/>
              <p14:nvPr/>
            </p14:nvContentPartPr>
            <p14:xfrm>
              <a:off x="1232170" y="317822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23E4E09-150B-4FAB-8C41-65059D95FE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4530" y="3001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1DC6A51-25CA-46C2-8830-09FB8E9A4650}"/>
                  </a:ext>
                </a:extLst>
              </p14:cNvPr>
              <p14:cNvContentPartPr/>
              <p14:nvPr/>
            </p14:nvContentPartPr>
            <p14:xfrm>
              <a:off x="465370" y="289382"/>
              <a:ext cx="386640" cy="284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1DC6A51-25CA-46C2-8830-09FB8E9A46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730" y="271742"/>
                <a:ext cx="4222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C65651C-818B-419C-AA02-624CFDDD7906}"/>
                  </a:ext>
                </a:extLst>
              </p14:cNvPr>
              <p14:cNvContentPartPr/>
              <p14:nvPr/>
            </p14:nvContentPartPr>
            <p14:xfrm>
              <a:off x="3481450" y="187142"/>
              <a:ext cx="85680" cy="415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C65651C-818B-419C-AA02-624CFDDD79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63450" y="169502"/>
                <a:ext cx="1213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924416E-8156-4770-844E-04C964350E8D}"/>
                  </a:ext>
                </a:extLst>
              </p14:cNvPr>
              <p14:cNvContentPartPr/>
              <p14:nvPr/>
            </p14:nvContentPartPr>
            <p14:xfrm>
              <a:off x="3804730" y="340502"/>
              <a:ext cx="239400" cy="256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924416E-8156-4770-844E-04C964350E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86730" y="322862"/>
                <a:ext cx="2750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578F6AD-E22A-44F2-9D70-207781A903B3}"/>
                  </a:ext>
                </a:extLst>
              </p14:cNvPr>
              <p14:cNvContentPartPr/>
              <p14:nvPr/>
            </p14:nvContentPartPr>
            <p14:xfrm>
              <a:off x="4168690" y="300902"/>
              <a:ext cx="211320" cy="272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578F6AD-E22A-44F2-9D70-207781A903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50690" y="282902"/>
                <a:ext cx="2469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5167DE0-0196-4109-B3A3-55831CA18A9E}"/>
                  </a:ext>
                </a:extLst>
              </p14:cNvPr>
              <p14:cNvContentPartPr/>
              <p14:nvPr/>
            </p14:nvContentPartPr>
            <p14:xfrm>
              <a:off x="4486570" y="283622"/>
              <a:ext cx="239040" cy="290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5167DE0-0196-4109-B3A3-55831CA18A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68930" y="265982"/>
                <a:ext cx="2746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4987BA3-6AC7-493E-8A91-B11BAD6EF566}"/>
                  </a:ext>
                </a:extLst>
              </p14:cNvPr>
              <p14:cNvContentPartPr/>
              <p14:nvPr/>
            </p14:nvContentPartPr>
            <p14:xfrm>
              <a:off x="4963570" y="539222"/>
              <a:ext cx="11880" cy="108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4987BA3-6AC7-493E-8A91-B11BAD6EF5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45930" y="521582"/>
                <a:ext cx="47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7202E02-CAC3-405A-B3F7-7768B33F538F}"/>
                  </a:ext>
                </a:extLst>
              </p14:cNvPr>
              <p14:cNvContentPartPr/>
              <p14:nvPr/>
            </p14:nvContentPartPr>
            <p14:xfrm>
              <a:off x="5168050" y="283622"/>
              <a:ext cx="250200" cy="273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7202E02-CAC3-405A-B3F7-7768B33F53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50410" y="265982"/>
                <a:ext cx="2858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7007FE3-D886-4447-9A76-7DC620581DCD}"/>
                  </a:ext>
                </a:extLst>
              </p14:cNvPr>
              <p14:cNvContentPartPr/>
              <p14:nvPr/>
            </p14:nvContentPartPr>
            <p14:xfrm>
              <a:off x="5571250" y="244022"/>
              <a:ext cx="51480" cy="312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7007FE3-D886-4447-9A76-7DC620581DC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53610" y="226382"/>
                <a:ext cx="871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ACEC160-A8C6-44CC-8A4E-D49BBC41D7D6}"/>
                  </a:ext>
                </a:extLst>
              </p14:cNvPr>
              <p14:cNvContentPartPr/>
              <p14:nvPr/>
            </p14:nvContentPartPr>
            <p14:xfrm>
              <a:off x="5809930" y="234662"/>
              <a:ext cx="227520" cy="3391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ACEC160-A8C6-44CC-8A4E-D49BBC41D7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91930" y="216662"/>
                <a:ext cx="2631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C1E0609-382B-4A71-849F-6DE1D808E45A}"/>
                  </a:ext>
                </a:extLst>
              </p14:cNvPr>
              <p14:cNvContentPartPr/>
              <p14:nvPr/>
            </p14:nvContentPartPr>
            <p14:xfrm>
              <a:off x="6241570" y="251942"/>
              <a:ext cx="153720" cy="458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C1E0609-382B-4A71-849F-6DE1D808E4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23570" y="233942"/>
                <a:ext cx="18936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B7BA81A-C841-418D-B630-75890DDC92D8}"/>
                  </a:ext>
                </a:extLst>
              </p14:cNvPr>
              <p14:cNvContentPartPr/>
              <p14:nvPr/>
            </p14:nvContentPartPr>
            <p14:xfrm>
              <a:off x="6713530" y="419702"/>
              <a:ext cx="198720" cy="160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B7BA81A-C841-418D-B630-75890DDC92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95530" y="402062"/>
                <a:ext cx="2343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69020BA-3F9D-4758-B8C7-36A97F431B92}"/>
                  </a:ext>
                </a:extLst>
              </p14:cNvPr>
              <p14:cNvContentPartPr/>
              <p14:nvPr/>
            </p14:nvContentPartPr>
            <p14:xfrm>
              <a:off x="7019530" y="368942"/>
              <a:ext cx="148320" cy="222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69020BA-3F9D-4758-B8C7-36A97F431B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01890" y="350942"/>
                <a:ext cx="1839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985BCEF-26E7-4CCB-B951-5E4F8888A7F4}"/>
                  </a:ext>
                </a:extLst>
              </p14:cNvPr>
              <p14:cNvContentPartPr/>
              <p14:nvPr/>
            </p14:nvContentPartPr>
            <p14:xfrm>
              <a:off x="7451170" y="408182"/>
              <a:ext cx="194040" cy="166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985BCEF-26E7-4CCB-B951-5E4F8888A7F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33530" y="390542"/>
                <a:ext cx="2296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2808AE2-5A14-4381-A7BC-F9DC1BA9EB31}"/>
                  </a:ext>
                </a:extLst>
              </p14:cNvPr>
              <p14:cNvContentPartPr/>
              <p14:nvPr/>
            </p14:nvContentPartPr>
            <p14:xfrm>
              <a:off x="7973890" y="289382"/>
              <a:ext cx="45720" cy="255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2808AE2-5A14-4381-A7BC-F9DC1BA9EB3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55890" y="271742"/>
                <a:ext cx="813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0833066-B8EC-4D0D-A78C-644CD5E3DC59}"/>
                  </a:ext>
                </a:extLst>
              </p14:cNvPr>
              <p14:cNvContentPartPr/>
              <p14:nvPr/>
            </p14:nvContentPartPr>
            <p14:xfrm>
              <a:off x="8149930" y="374702"/>
              <a:ext cx="23040" cy="176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0833066-B8EC-4D0D-A78C-644CD5E3DC5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31930" y="356702"/>
                <a:ext cx="586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8BA2AFB-79BC-4BF4-A299-7476D87843E1}"/>
                  </a:ext>
                </a:extLst>
              </p14:cNvPr>
              <p14:cNvContentPartPr/>
              <p14:nvPr/>
            </p14:nvContentPartPr>
            <p14:xfrm>
              <a:off x="8320210" y="408902"/>
              <a:ext cx="142560" cy="1479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8BA2AFB-79BC-4BF4-A299-7476D87843E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02210" y="390902"/>
                <a:ext cx="1782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75C83AB-8F29-46FA-89E5-4066550524E6}"/>
                  </a:ext>
                </a:extLst>
              </p14:cNvPr>
              <p14:cNvContentPartPr/>
              <p14:nvPr/>
            </p14:nvContentPartPr>
            <p14:xfrm>
              <a:off x="8598490" y="397382"/>
              <a:ext cx="171360" cy="159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75C83AB-8F29-46FA-89E5-4066550524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80850" y="379382"/>
                <a:ext cx="2070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4A77EF5-A4C4-493E-99DB-B630BAE4E0FF}"/>
                  </a:ext>
                </a:extLst>
              </p14:cNvPr>
              <p14:cNvContentPartPr/>
              <p14:nvPr/>
            </p14:nvContentPartPr>
            <p14:xfrm>
              <a:off x="8342890" y="260942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4A77EF5-A4C4-493E-99DB-B630BAE4E0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5250" y="2433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B7BD8B3-7FB7-43C4-95A0-12154CA0E422}"/>
                  </a:ext>
                </a:extLst>
              </p14:cNvPr>
              <p14:cNvContentPartPr/>
              <p14:nvPr/>
            </p14:nvContentPartPr>
            <p14:xfrm>
              <a:off x="8893690" y="386582"/>
              <a:ext cx="455040" cy="187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B7BD8B3-7FB7-43C4-95A0-12154CA0E42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876050" y="368617"/>
                <a:ext cx="490680" cy="222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0F5B810-0043-48EF-828C-731118B520FB}"/>
                  </a:ext>
                </a:extLst>
              </p14:cNvPr>
              <p14:cNvContentPartPr/>
              <p14:nvPr/>
            </p14:nvContentPartPr>
            <p14:xfrm>
              <a:off x="10842010" y="397382"/>
              <a:ext cx="23040" cy="68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0F5B810-0043-48EF-828C-731118B520F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824010" y="379742"/>
                <a:ext cx="586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5E632F8-969F-45EF-B630-1BF44A8BC44B}"/>
                  </a:ext>
                </a:extLst>
              </p14:cNvPr>
              <p14:cNvContentPartPr/>
              <p14:nvPr/>
            </p14:nvContentPartPr>
            <p14:xfrm>
              <a:off x="10950010" y="317822"/>
              <a:ext cx="170640" cy="199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5E632F8-969F-45EF-B630-1BF44A8BC44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32010" y="300182"/>
                <a:ext cx="2062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C1FAAF3-51DB-4F11-AE5F-A6BB0D40F592}"/>
                  </a:ext>
                </a:extLst>
              </p14:cNvPr>
              <p14:cNvContentPartPr/>
              <p14:nvPr/>
            </p14:nvContentPartPr>
            <p14:xfrm>
              <a:off x="11245210" y="329342"/>
              <a:ext cx="125280" cy="1821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C1FAAF3-51DB-4F11-AE5F-A6BB0D40F59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227210" y="311342"/>
                <a:ext cx="1609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B4B78AF-BC8E-48EC-B577-AD0574AD71B1}"/>
                  </a:ext>
                </a:extLst>
              </p14:cNvPr>
              <p14:cNvContentPartPr/>
              <p14:nvPr/>
            </p14:nvContentPartPr>
            <p14:xfrm>
              <a:off x="11792410" y="346262"/>
              <a:ext cx="333360" cy="2106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B4B78AF-BC8E-48EC-B577-AD0574AD71B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774429" y="328622"/>
                <a:ext cx="368962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C80EB8E-FCD0-4569-AF23-FD7FE0C5E1AD}"/>
                  </a:ext>
                </a:extLst>
              </p14:cNvPr>
              <p14:cNvContentPartPr/>
              <p14:nvPr/>
            </p14:nvContentPartPr>
            <p14:xfrm>
              <a:off x="11461210" y="232502"/>
              <a:ext cx="216360" cy="3016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C80EB8E-FCD0-4569-AF23-FD7FE0C5E1A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443210" y="214841"/>
                <a:ext cx="252000" cy="337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81BAA8F-E7A5-49ED-979B-1AD77CEBD178}"/>
                  </a:ext>
                </a:extLst>
              </p14:cNvPr>
              <p14:cNvContentPartPr/>
              <p14:nvPr/>
            </p14:nvContentPartPr>
            <p14:xfrm>
              <a:off x="10205530" y="204422"/>
              <a:ext cx="518400" cy="307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81BAA8F-E7A5-49ED-979B-1AD77CEBD17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187530" y="186422"/>
                <a:ext cx="5540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9F965E7-FFEC-445D-A63A-1F6EFC5AD93D}"/>
                  </a:ext>
                </a:extLst>
              </p14:cNvPr>
              <p14:cNvContentPartPr/>
              <p14:nvPr/>
            </p14:nvContentPartPr>
            <p14:xfrm>
              <a:off x="9740770" y="305942"/>
              <a:ext cx="368280" cy="2228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9F965E7-FFEC-445D-A63A-1F6EFC5AD93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722788" y="288302"/>
                <a:ext cx="403885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B5D7B20D-BC23-4677-91C1-A3D22E52DF17}"/>
                  </a:ext>
                </a:extLst>
              </p14:cNvPr>
              <p14:cNvContentPartPr/>
              <p14:nvPr/>
            </p14:nvContentPartPr>
            <p14:xfrm>
              <a:off x="675250" y="959342"/>
              <a:ext cx="245160" cy="4035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B5D7B20D-BC23-4677-91C1-A3D22E52DF1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57250" y="941702"/>
                <a:ext cx="2808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5D108EC7-097A-4A47-8C78-A5446EF40178}"/>
                  </a:ext>
                </a:extLst>
              </p14:cNvPr>
              <p14:cNvContentPartPr/>
              <p14:nvPr/>
            </p14:nvContentPartPr>
            <p14:xfrm>
              <a:off x="1078450" y="1027382"/>
              <a:ext cx="137160" cy="1648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5D108EC7-097A-4A47-8C78-A5446EF4017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60810" y="1009382"/>
                <a:ext cx="1728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30D5C873-A5B6-497F-85DC-08C508B2F970}"/>
                  </a:ext>
                </a:extLst>
              </p14:cNvPr>
              <p14:cNvContentPartPr/>
              <p14:nvPr/>
            </p14:nvContentPartPr>
            <p14:xfrm>
              <a:off x="3418810" y="840542"/>
              <a:ext cx="244440" cy="3466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30D5C873-A5B6-497F-85DC-08C508B2F97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01170" y="822542"/>
                <a:ext cx="2800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F2B6E0AB-2163-4939-9431-94CAC65CA69A}"/>
                  </a:ext>
                </a:extLst>
              </p14:cNvPr>
              <p14:cNvContentPartPr/>
              <p14:nvPr/>
            </p14:nvContentPartPr>
            <p14:xfrm>
              <a:off x="3753970" y="897062"/>
              <a:ext cx="79920" cy="2559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F2B6E0AB-2163-4939-9431-94CAC65CA69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36330" y="879422"/>
                <a:ext cx="1155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C8E6726C-711B-4602-9C5D-6FCD63048BE0}"/>
                  </a:ext>
                </a:extLst>
              </p14:cNvPr>
              <p14:cNvContentPartPr/>
              <p14:nvPr/>
            </p14:nvContentPartPr>
            <p14:xfrm>
              <a:off x="1390930" y="204422"/>
              <a:ext cx="1806840" cy="10962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C8E6726C-711B-4602-9C5D-6FCD63048BE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373290" y="186428"/>
                <a:ext cx="1842480" cy="1131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A3858D3B-6D92-4F8B-AAAB-F8A966ED55DC}"/>
                  </a:ext>
                </a:extLst>
              </p14:cNvPr>
              <p14:cNvContentPartPr/>
              <p14:nvPr/>
            </p14:nvContentPartPr>
            <p14:xfrm>
              <a:off x="3941530" y="863942"/>
              <a:ext cx="261720" cy="36288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A3858D3B-6D92-4F8B-AAAB-F8A966ED55D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923530" y="846302"/>
                <a:ext cx="2973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C6FF4EE1-008F-4990-BEB9-A419022CC076}"/>
                  </a:ext>
                </a:extLst>
              </p14:cNvPr>
              <p14:cNvContentPartPr/>
              <p14:nvPr/>
            </p14:nvContentPartPr>
            <p14:xfrm>
              <a:off x="4367410" y="800582"/>
              <a:ext cx="137160" cy="4546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C6FF4EE1-008F-4990-BEB9-A419022CC07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349410" y="782942"/>
                <a:ext cx="1728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FEAB1F08-5997-426A-966D-6882B577E519}"/>
                  </a:ext>
                </a:extLst>
              </p14:cNvPr>
              <p14:cNvContentPartPr/>
              <p14:nvPr/>
            </p14:nvContentPartPr>
            <p14:xfrm>
              <a:off x="4764850" y="1005062"/>
              <a:ext cx="102600" cy="7992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FEAB1F08-5997-426A-966D-6882B577E51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747210" y="987501"/>
                <a:ext cx="138240" cy="1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BFBF24C5-7D40-4A73-B55F-505384F4748A}"/>
                  </a:ext>
                </a:extLst>
              </p14:cNvPr>
              <p14:cNvContentPartPr/>
              <p14:nvPr/>
            </p14:nvContentPartPr>
            <p14:xfrm>
              <a:off x="5314930" y="840542"/>
              <a:ext cx="165960" cy="38160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BFBF24C5-7D40-4A73-B55F-505384F4748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297290" y="822542"/>
                <a:ext cx="20160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7C31D6C1-41F5-476B-B91F-C6196E54B875}"/>
                  </a:ext>
                </a:extLst>
              </p14:cNvPr>
              <p14:cNvContentPartPr/>
              <p14:nvPr/>
            </p14:nvContentPartPr>
            <p14:xfrm>
              <a:off x="5611210" y="851702"/>
              <a:ext cx="204480" cy="3697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7C31D6C1-41F5-476B-B91F-C6196E54B87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593210" y="834062"/>
                <a:ext cx="2401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92FCF24E-C6B1-4647-BF85-CB7C43B97974}"/>
                  </a:ext>
                </a:extLst>
              </p14:cNvPr>
              <p14:cNvContentPartPr/>
              <p14:nvPr/>
            </p14:nvContentPartPr>
            <p14:xfrm>
              <a:off x="5917570" y="834062"/>
              <a:ext cx="324360" cy="39600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92FCF24E-C6B1-4647-BF85-CB7C43B9797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899930" y="816422"/>
                <a:ext cx="3600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8212FF29-C2D8-4E01-B7A5-6AB723914806}"/>
                  </a:ext>
                </a:extLst>
              </p14:cNvPr>
              <p14:cNvContentPartPr/>
              <p14:nvPr/>
            </p14:nvContentPartPr>
            <p14:xfrm>
              <a:off x="6411850" y="959702"/>
              <a:ext cx="165240" cy="28152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8212FF29-C2D8-4E01-B7A5-6AB72391480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394210" y="941702"/>
                <a:ext cx="2008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F04C03D6-5CF9-42F6-B424-EF6211EF5DD3}"/>
                  </a:ext>
                </a:extLst>
              </p14:cNvPr>
              <p14:cNvContentPartPr/>
              <p14:nvPr/>
            </p14:nvContentPartPr>
            <p14:xfrm>
              <a:off x="7320490" y="851702"/>
              <a:ext cx="227520" cy="3564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F04C03D6-5CF9-42F6-B424-EF6211EF5DD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302850" y="834062"/>
                <a:ext cx="2631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317B7231-152F-4A82-AEFC-BB76678D9F2A}"/>
                  </a:ext>
                </a:extLst>
              </p14:cNvPr>
              <p14:cNvContentPartPr/>
              <p14:nvPr/>
            </p14:nvContentPartPr>
            <p14:xfrm>
              <a:off x="7671850" y="868622"/>
              <a:ext cx="52560" cy="31824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317B7231-152F-4A82-AEFC-BB76678D9F2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54210" y="850982"/>
                <a:ext cx="882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26F0DB37-91F2-4F03-BC28-F0ED70D5BFDB}"/>
                  </a:ext>
                </a:extLst>
              </p14:cNvPr>
              <p14:cNvContentPartPr/>
              <p14:nvPr/>
            </p14:nvContentPartPr>
            <p14:xfrm>
              <a:off x="7871650" y="829022"/>
              <a:ext cx="267120" cy="3639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26F0DB37-91F2-4F03-BC28-F0ED70D5BFD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853650" y="811022"/>
                <a:ext cx="3027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2CCEE941-8D2D-470A-AA8B-79B84A76EFB5}"/>
                  </a:ext>
                </a:extLst>
              </p14:cNvPr>
              <p14:cNvContentPartPr/>
              <p14:nvPr/>
            </p14:nvContentPartPr>
            <p14:xfrm>
              <a:off x="6832330" y="1010822"/>
              <a:ext cx="204840" cy="17640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2CCEE941-8D2D-470A-AA8B-79B84A76EFB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814330" y="992822"/>
                <a:ext cx="2404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F7593157-9420-4AFA-80E9-D1C0F7F148FD}"/>
                  </a:ext>
                </a:extLst>
              </p14:cNvPr>
              <p14:cNvContentPartPr/>
              <p14:nvPr/>
            </p14:nvContentPartPr>
            <p14:xfrm>
              <a:off x="8331730" y="857462"/>
              <a:ext cx="306720" cy="3754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F7593157-9420-4AFA-80E9-D1C0F7F148F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313751" y="839462"/>
                <a:ext cx="342318" cy="4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81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8D9431-E3B4-4B7F-889C-B79493EA2EAE}"/>
                  </a:ext>
                </a:extLst>
              </p14:cNvPr>
              <p14:cNvContentPartPr/>
              <p14:nvPr/>
            </p14:nvContentPartPr>
            <p14:xfrm>
              <a:off x="346210" y="295142"/>
              <a:ext cx="352440" cy="27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8D9431-E3B4-4B7F-889C-B79493EA2E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570" y="277142"/>
                <a:ext cx="3880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CA68B2-82B8-4BAB-9474-125407E09AE1}"/>
                  </a:ext>
                </a:extLst>
              </p14:cNvPr>
              <p14:cNvContentPartPr/>
              <p14:nvPr/>
            </p14:nvContentPartPr>
            <p14:xfrm>
              <a:off x="1005010" y="317822"/>
              <a:ext cx="6120" cy="11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CA68B2-82B8-4BAB-9474-125407E09A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7370" y="30018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04A6CD-9C3E-4C4E-8777-00B645494A01}"/>
                  </a:ext>
                </a:extLst>
              </p14:cNvPr>
              <p14:cNvContentPartPr/>
              <p14:nvPr/>
            </p14:nvContentPartPr>
            <p14:xfrm>
              <a:off x="1447810" y="408542"/>
              <a:ext cx="199440" cy="21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04A6CD-9C3E-4C4E-8777-00B645494A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30170" y="390902"/>
                <a:ext cx="2350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FE65AE-7FAF-4299-B6B7-AF60AC3410F9}"/>
                  </a:ext>
                </a:extLst>
              </p14:cNvPr>
              <p14:cNvContentPartPr/>
              <p14:nvPr/>
            </p14:nvContentPartPr>
            <p14:xfrm>
              <a:off x="1175650" y="300902"/>
              <a:ext cx="142200" cy="278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FE65AE-7FAF-4299-B6B7-AF60AC3410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7650" y="282902"/>
                <a:ext cx="1778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019FCE-E230-46C0-A88F-1D02B7056FF5}"/>
                  </a:ext>
                </a:extLst>
              </p14:cNvPr>
              <p14:cNvContentPartPr/>
              <p14:nvPr/>
            </p14:nvContentPartPr>
            <p14:xfrm>
              <a:off x="795130" y="407822"/>
              <a:ext cx="244440" cy="14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019FCE-E230-46C0-A88F-1D02B7056F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7130" y="390182"/>
                <a:ext cx="2800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905239-7B10-49B5-AD6C-AFBD96DBE301}"/>
                  </a:ext>
                </a:extLst>
              </p14:cNvPr>
              <p14:cNvContentPartPr/>
              <p14:nvPr/>
            </p14:nvContentPartPr>
            <p14:xfrm>
              <a:off x="1930930" y="357062"/>
              <a:ext cx="181800" cy="518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905239-7B10-49B5-AD6C-AFBD96DBE3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13290" y="339422"/>
                <a:ext cx="21744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290864-B72F-45B4-B466-4A64E238E25C}"/>
                  </a:ext>
                </a:extLst>
              </p14:cNvPr>
              <p14:cNvContentPartPr/>
              <p14:nvPr/>
            </p14:nvContentPartPr>
            <p14:xfrm>
              <a:off x="2208850" y="397022"/>
              <a:ext cx="102960" cy="171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290864-B72F-45B4-B466-4A64E238E2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90850" y="379022"/>
                <a:ext cx="1386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479C79-3EEB-4967-A388-69D5CC22464F}"/>
                  </a:ext>
                </a:extLst>
              </p14:cNvPr>
              <p14:cNvContentPartPr/>
              <p14:nvPr/>
            </p14:nvContentPartPr>
            <p14:xfrm>
              <a:off x="3163210" y="244022"/>
              <a:ext cx="1375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479C79-3EEB-4967-A388-69D5CC2246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45570" y="226382"/>
                <a:ext cx="1731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F2F66D7-8BF1-44A6-8A3C-756484F178A5}"/>
                  </a:ext>
                </a:extLst>
              </p14:cNvPr>
              <p14:cNvContentPartPr/>
              <p14:nvPr/>
            </p14:nvContentPartPr>
            <p14:xfrm>
              <a:off x="3441490" y="249062"/>
              <a:ext cx="165240" cy="284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F2F66D7-8BF1-44A6-8A3C-756484F178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23850" y="231422"/>
                <a:ext cx="2008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0555CE-6934-47E6-B192-9F5BE24A7408}"/>
                  </a:ext>
                </a:extLst>
              </p14:cNvPr>
              <p14:cNvContentPartPr/>
              <p14:nvPr/>
            </p14:nvContentPartPr>
            <p14:xfrm>
              <a:off x="3742450" y="499622"/>
              <a:ext cx="23040" cy="9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0555CE-6934-47E6-B192-9F5BE24A74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4810" y="481622"/>
                <a:ext cx="58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8F29367-E375-4397-9E5C-2080A8F7EE44}"/>
                  </a:ext>
                </a:extLst>
              </p14:cNvPr>
              <p14:cNvContentPartPr/>
              <p14:nvPr/>
            </p14:nvContentPartPr>
            <p14:xfrm>
              <a:off x="3929650" y="204422"/>
              <a:ext cx="51840" cy="267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8F29367-E375-4397-9E5C-2080A8F7EE4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12010" y="186422"/>
                <a:ext cx="874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0A7A7FE-4B90-4024-9449-D448E150BF82}"/>
                  </a:ext>
                </a:extLst>
              </p14:cNvPr>
              <p14:cNvContentPartPr/>
              <p14:nvPr/>
            </p14:nvContentPartPr>
            <p14:xfrm>
              <a:off x="4628410" y="175622"/>
              <a:ext cx="79920" cy="386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0A7A7FE-4B90-4024-9449-D448E150BF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10770" y="157982"/>
                <a:ext cx="11556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E392484-6ADD-4BC6-B498-7414878CA9AC}"/>
                  </a:ext>
                </a:extLst>
              </p14:cNvPr>
              <p14:cNvContentPartPr/>
              <p14:nvPr/>
            </p14:nvContentPartPr>
            <p14:xfrm>
              <a:off x="4997410" y="334742"/>
              <a:ext cx="143280" cy="159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E392484-6ADD-4BC6-B498-7414878CA9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79410" y="317102"/>
                <a:ext cx="178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40C7D57-884C-403F-A557-3315D0C7F164}"/>
                  </a:ext>
                </a:extLst>
              </p14:cNvPr>
              <p14:cNvContentPartPr/>
              <p14:nvPr/>
            </p14:nvContentPartPr>
            <p14:xfrm>
              <a:off x="5241850" y="329702"/>
              <a:ext cx="97560" cy="193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40C7D57-884C-403F-A557-3315D0C7F1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23850" y="311702"/>
                <a:ext cx="1332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16FD1E-44DA-4595-BCE1-CF721896D8FE}"/>
                  </a:ext>
                </a:extLst>
              </p14:cNvPr>
              <p14:cNvContentPartPr/>
              <p14:nvPr/>
            </p14:nvContentPartPr>
            <p14:xfrm>
              <a:off x="5593570" y="345542"/>
              <a:ext cx="171360" cy="165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16FD1E-44DA-4595-BCE1-CF721896D8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75930" y="327542"/>
                <a:ext cx="2070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1418565-065B-4206-AEEA-6666698CBA36}"/>
                  </a:ext>
                </a:extLst>
              </p14:cNvPr>
              <p14:cNvContentPartPr/>
              <p14:nvPr/>
            </p14:nvContentPartPr>
            <p14:xfrm>
              <a:off x="4344010" y="175982"/>
              <a:ext cx="120240" cy="284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1418565-065B-4206-AEEA-6666698CBA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26370" y="158005"/>
                <a:ext cx="155880" cy="31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DD3DD9A-AA44-4535-8E23-7E8762E7F4D8}"/>
                  </a:ext>
                </a:extLst>
              </p14:cNvPr>
              <p14:cNvContentPartPr/>
              <p14:nvPr/>
            </p14:nvContentPartPr>
            <p14:xfrm>
              <a:off x="2771530" y="221342"/>
              <a:ext cx="306720" cy="330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DD3DD9A-AA44-4535-8E23-7E8762E7F4D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53551" y="203342"/>
                <a:ext cx="342318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EA1F535-D0E6-495E-8A86-B3E29232AB2B}"/>
                  </a:ext>
                </a:extLst>
              </p14:cNvPr>
              <p14:cNvContentPartPr/>
              <p14:nvPr/>
            </p14:nvContentPartPr>
            <p14:xfrm>
              <a:off x="2436370" y="260942"/>
              <a:ext cx="85680" cy="301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EA1F535-D0E6-495E-8A86-B3E29232AB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18370" y="243302"/>
                <a:ext cx="1213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893D8B-023D-4600-AE74-5150F7571283}"/>
                  </a:ext>
                </a:extLst>
              </p14:cNvPr>
              <p14:cNvContentPartPr/>
              <p14:nvPr/>
            </p14:nvContentPartPr>
            <p14:xfrm>
              <a:off x="6071290" y="215582"/>
              <a:ext cx="28800" cy="261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893D8B-023D-4600-AE74-5150F757128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53290" y="197942"/>
                <a:ext cx="644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A9B7467-F9CF-4702-9360-3B6A94D18A94}"/>
                  </a:ext>
                </a:extLst>
              </p14:cNvPr>
              <p14:cNvContentPartPr/>
              <p14:nvPr/>
            </p14:nvContentPartPr>
            <p14:xfrm>
              <a:off x="6173530" y="323582"/>
              <a:ext cx="40320" cy="165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A9B7467-F9CF-4702-9360-3B6A94D18A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55530" y="305582"/>
                <a:ext cx="759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0C5AF0C-13C4-4E68-8761-D8BB05031E2E}"/>
                  </a:ext>
                </a:extLst>
              </p14:cNvPr>
              <p14:cNvContentPartPr/>
              <p14:nvPr/>
            </p14:nvContentPartPr>
            <p14:xfrm>
              <a:off x="6298450" y="340502"/>
              <a:ext cx="147960" cy="147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0C5AF0C-13C4-4E68-8761-D8BB05031E2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80450" y="322862"/>
                <a:ext cx="1836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F3A7FE-A047-489E-8DEB-3B61C18286FA}"/>
                  </a:ext>
                </a:extLst>
              </p14:cNvPr>
              <p14:cNvContentPartPr/>
              <p14:nvPr/>
            </p14:nvContentPartPr>
            <p14:xfrm>
              <a:off x="6945730" y="346262"/>
              <a:ext cx="136800" cy="142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F3A7FE-A047-489E-8DEB-3B61C18286F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28090" y="328622"/>
                <a:ext cx="1724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FA4402-0C84-4B08-BF44-BE9F2BA2FCB8}"/>
                  </a:ext>
                </a:extLst>
              </p14:cNvPr>
              <p14:cNvContentPartPr/>
              <p14:nvPr/>
            </p14:nvContentPartPr>
            <p14:xfrm>
              <a:off x="6536770" y="348062"/>
              <a:ext cx="335880" cy="15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FA4402-0C84-4B08-BF44-BE9F2BA2FC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19111" y="330422"/>
                <a:ext cx="371558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2879552-9D6D-4A1E-B291-9F2E75A5F8B7}"/>
                  </a:ext>
                </a:extLst>
              </p14:cNvPr>
              <p14:cNvContentPartPr/>
              <p14:nvPr/>
            </p14:nvContentPartPr>
            <p14:xfrm>
              <a:off x="7797850" y="362822"/>
              <a:ext cx="267120" cy="131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2879552-9D6D-4A1E-B291-9F2E75A5F8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79850" y="345182"/>
                <a:ext cx="302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121CF6F-2667-4D41-AE35-279275C0056A}"/>
                  </a:ext>
                </a:extLst>
              </p14:cNvPr>
              <p14:cNvContentPartPr/>
              <p14:nvPr/>
            </p14:nvContentPartPr>
            <p14:xfrm>
              <a:off x="8160730" y="238262"/>
              <a:ext cx="205200" cy="273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121CF6F-2667-4D41-AE35-279275C0056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43090" y="220622"/>
                <a:ext cx="2408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9EB3D99-FBDC-4250-B50F-68342CCEC1DA}"/>
                  </a:ext>
                </a:extLst>
              </p14:cNvPr>
              <p14:cNvContentPartPr/>
              <p14:nvPr/>
            </p14:nvContentPartPr>
            <p14:xfrm>
              <a:off x="8502010" y="385862"/>
              <a:ext cx="79920" cy="108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9EB3D99-FBDC-4250-B50F-68342CCEC1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84370" y="368222"/>
                <a:ext cx="115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5806A90-B59B-4DED-8458-3B0BBF0765E3}"/>
                  </a:ext>
                </a:extLst>
              </p14:cNvPr>
              <p14:cNvContentPartPr/>
              <p14:nvPr/>
            </p14:nvContentPartPr>
            <p14:xfrm>
              <a:off x="8700730" y="373982"/>
              <a:ext cx="221760" cy="143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5806A90-B59B-4DED-8458-3B0BBF0765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83090" y="355982"/>
                <a:ext cx="2574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983B54B-BCC9-49C4-BCAC-3C36ED4D2312}"/>
                  </a:ext>
                </a:extLst>
              </p14:cNvPr>
              <p14:cNvContentPartPr/>
              <p14:nvPr/>
            </p14:nvContentPartPr>
            <p14:xfrm>
              <a:off x="9569770" y="391622"/>
              <a:ext cx="17640" cy="142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983B54B-BCC9-49C4-BCAC-3C36ED4D231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552130" y="373982"/>
                <a:ext cx="532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E8C31DB-C1C4-46EE-8CB3-39AC35849431}"/>
                  </a:ext>
                </a:extLst>
              </p14:cNvPr>
              <p14:cNvContentPartPr/>
              <p14:nvPr/>
            </p14:nvContentPartPr>
            <p14:xfrm>
              <a:off x="9581290" y="317822"/>
              <a:ext cx="11880" cy="6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E8C31DB-C1C4-46EE-8CB3-39AC3584943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563290" y="30018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B4F73FF-7555-4AD5-B397-2B93894D01A8}"/>
                  </a:ext>
                </a:extLst>
              </p14:cNvPr>
              <p14:cNvContentPartPr/>
              <p14:nvPr/>
            </p14:nvContentPartPr>
            <p14:xfrm>
              <a:off x="9745810" y="357782"/>
              <a:ext cx="137520" cy="131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B4F73FF-7555-4AD5-B397-2B93894D01A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27810" y="339782"/>
                <a:ext cx="173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514EA48-3E39-4870-BA75-C136C4C69999}"/>
                  </a:ext>
                </a:extLst>
              </p14:cNvPr>
              <p14:cNvContentPartPr/>
              <p14:nvPr/>
            </p14:nvContentPartPr>
            <p14:xfrm>
              <a:off x="9989890" y="419342"/>
              <a:ext cx="165600" cy="148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514EA48-3E39-4870-BA75-C136C4C6999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72250" y="401342"/>
                <a:ext cx="2012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BC2EB6A-AFDB-4ADD-9ADC-0E7FBC2E1BC1}"/>
                  </a:ext>
                </a:extLst>
              </p14:cNvPr>
              <p14:cNvContentPartPr/>
              <p14:nvPr/>
            </p14:nvContentPartPr>
            <p14:xfrm>
              <a:off x="9041650" y="235022"/>
              <a:ext cx="426240" cy="299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BC2EB6A-AFDB-4ADD-9ADC-0E7FBC2E1BC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23650" y="217022"/>
                <a:ext cx="4618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44EC3E-4AC8-44AE-8CB9-1D7EC210B035}"/>
                  </a:ext>
                </a:extLst>
              </p14:cNvPr>
              <p14:cNvContentPartPr/>
              <p14:nvPr/>
            </p14:nvContentPartPr>
            <p14:xfrm>
              <a:off x="7360810" y="300542"/>
              <a:ext cx="323640" cy="216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44EC3E-4AC8-44AE-8CB9-1D7EC210B03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43170" y="282902"/>
                <a:ext cx="359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624F75F-1B80-4A0D-8234-CDCFDF99599A}"/>
                  </a:ext>
                </a:extLst>
              </p14:cNvPr>
              <p14:cNvContentPartPr/>
              <p14:nvPr/>
            </p14:nvContentPartPr>
            <p14:xfrm>
              <a:off x="10466530" y="419342"/>
              <a:ext cx="142560" cy="132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624F75F-1B80-4A0D-8234-CDCFDF99599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448890" y="401702"/>
                <a:ext cx="1782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77B086C-8BA3-4F50-AB0C-3C013BAAE072}"/>
                  </a:ext>
                </a:extLst>
              </p14:cNvPr>
              <p14:cNvContentPartPr/>
              <p14:nvPr/>
            </p14:nvContentPartPr>
            <p14:xfrm>
              <a:off x="10705570" y="283622"/>
              <a:ext cx="199440" cy="284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77B086C-8BA3-4F50-AB0C-3C013BAAE07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87898" y="265622"/>
                <a:ext cx="235144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0CC6A93-626A-467A-AF32-15BBC04D422A}"/>
                  </a:ext>
                </a:extLst>
              </p14:cNvPr>
              <p14:cNvContentPartPr/>
              <p14:nvPr/>
            </p14:nvContentPartPr>
            <p14:xfrm>
              <a:off x="567610" y="891662"/>
              <a:ext cx="176760" cy="358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0CC6A93-626A-467A-AF32-15BBC04D422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9610" y="873662"/>
                <a:ext cx="2124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9389FB3-1223-4F87-85F1-C37C883414E9}"/>
                  </a:ext>
                </a:extLst>
              </p14:cNvPr>
              <p14:cNvContentPartPr/>
              <p14:nvPr/>
            </p14:nvContentPartPr>
            <p14:xfrm>
              <a:off x="863170" y="919742"/>
              <a:ext cx="171360" cy="335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9389FB3-1223-4F87-85F1-C37C883414E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45170" y="901742"/>
                <a:ext cx="2070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0608A71-7FAE-4742-88B0-FC7E924969D4}"/>
                  </a:ext>
                </a:extLst>
              </p14:cNvPr>
              <p14:cNvContentPartPr/>
              <p14:nvPr/>
            </p14:nvContentPartPr>
            <p14:xfrm>
              <a:off x="1135690" y="937022"/>
              <a:ext cx="165240" cy="330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0608A71-7FAE-4742-88B0-FC7E924969D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18050" y="919022"/>
                <a:ext cx="2008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861403A-B33A-4A41-BF58-BC9C781A8924}"/>
                  </a:ext>
                </a:extLst>
              </p14:cNvPr>
              <p14:cNvContentPartPr/>
              <p14:nvPr/>
            </p14:nvContentPartPr>
            <p14:xfrm>
              <a:off x="2208850" y="938462"/>
              <a:ext cx="125640" cy="299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861403A-B33A-4A41-BF58-BC9C781A892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91210" y="920462"/>
                <a:ext cx="1612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66B7FE8-BCE8-4854-93B1-826D6501DF8C}"/>
                  </a:ext>
                </a:extLst>
              </p14:cNvPr>
              <p14:cNvContentPartPr/>
              <p14:nvPr/>
            </p14:nvContentPartPr>
            <p14:xfrm>
              <a:off x="2646610" y="902822"/>
              <a:ext cx="45720" cy="255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66B7FE8-BCE8-4854-93B1-826D6501DF8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28610" y="885182"/>
                <a:ext cx="813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AA85122-8C86-4CB0-AA3C-5AF941C274CB}"/>
                  </a:ext>
                </a:extLst>
              </p14:cNvPr>
              <p14:cNvContentPartPr/>
              <p14:nvPr/>
            </p14:nvContentPartPr>
            <p14:xfrm>
              <a:off x="2839930" y="913982"/>
              <a:ext cx="181800" cy="273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AA85122-8C86-4CB0-AA3C-5AF941C274C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22290" y="895982"/>
                <a:ext cx="217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0740310-8B13-408F-8177-82EB971022FE}"/>
                  </a:ext>
                </a:extLst>
              </p14:cNvPr>
              <p14:cNvContentPartPr/>
              <p14:nvPr/>
            </p14:nvContentPartPr>
            <p14:xfrm>
              <a:off x="3515290" y="1141502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0740310-8B13-408F-8177-82EB971022F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97650" y="11235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7EC6F52-D74C-47B3-801E-40CE60C29513}"/>
                  </a:ext>
                </a:extLst>
              </p14:cNvPr>
              <p14:cNvContentPartPr/>
              <p14:nvPr/>
            </p14:nvContentPartPr>
            <p14:xfrm>
              <a:off x="3174370" y="913622"/>
              <a:ext cx="149040" cy="234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7EC6F52-D74C-47B3-801E-40CE60C2951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56370" y="895622"/>
                <a:ext cx="1846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4E15119-FB43-49F8-82CF-475E6F387DEB}"/>
                  </a:ext>
                </a:extLst>
              </p14:cNvPr>
              <p14:cNvContentPartPr/>
              <p14:nvPr/>
            </p14:nvContentPartPr>
            <p14:xfrm>
              <a:off x="1652650" y="1061942"/>
              <a:ext cx="403560" cy="179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4E15119-FB43-49F8-82CF-475E6F387DE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34650" y="1043942"/>
                <a:ext cx="4392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F5CB52E-3EF3-41FB-86B5-0B5F34AB101F}"/>
                  </a:ext>
                </a:extLst>
              </p14:cNvPr>
              <p14:cNvContentPartPr/>
              <p14:nvPr/>
            </p14:nvContentPartPr>
            <p14:xfrm>
              <a:off x="4071130" y="158702"/>
              <a:ext cx="103320" cy="272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F5CB52E-3EF3-41FB-86B5-0B5F34AB101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53490" y="141062"/>
                <a:ext cx="13896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05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01C10F-C090-4039-B8BE-E42B9DB6FD9E}"/>
                  </a:ext>
                </a:extLst>
              </p14:cNvPr>
              <p14:cNvContentPartPr/>
              <p14:nvPr/>
            </p14:nvContentPartPr>
            <p14:xfrm>
              <a:off x="1595050" y="1396382"/>
              <a:ext cx="194040" cy="60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01C10F-C090-4039-B8BE-E42B9DB6FD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7410" y="1378742"/>
                <a:ext cx="22968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B6A6FB-28F8-4161-9D04-2A02F48BEC38}"/>
                  </a:ext>
                </a:extLst>
              </p14:cNvPr>
              <p14:cNvContentPartPr/>
              <p14:nvPr/>
            </p14:nvContentPartPr>
            <p14:xfrm>
              <a:off x="1946770" y="1436342"/>
              <a:ext cx="149040" cy="211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B6A6FB-28F8-4161-9D04-2A02F48BEC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9130" y="1418342"/>
                <a:ext cx="1846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55CF63-A71F-4575-A158-E7398F6BA9A7}"/>
                  </a:ext>
                </a:extLst>
              </p14:cNvPr>
              <p14:cNvContentPartPr/>
              <p14:nvPr/>
            </p14:nvContentPartPr>
            <p14:xfrm>
              <a:off x="2250970" y="1186862"/>
              <a:ext cx="191520" cy="45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55CF63-A71F-4575-A158-E7398F6BA9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2970" y="1168862"/>
                <a:ext cx="22716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EC79BE-B6C7-4019-BB73-E1940F8CB048}"/>
                  </a:ext>
                </a:extLst>
              </p14:cNvPr>
              <p14:cNvContentPartPr/>
              <p14:nvPr/>
            </p14:nvContentPartPr>
            <p14:xfrm>
              <a:off x="2748850" y="1209182"/>
              <a:ext cx="131040" cy="45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EC79BE-B6C7-4019-BB73-E1940F8CB0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30850" y="1191542"/>
                <a:ext cx="16668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E8DB4A-4199-4412-BFA6-45F404B3E57B}"/>
                  </a:ext>
                </a:extLst>
              </p14:cNvPr>
              <p14:cNvContentPartPr/>
              <p14:nvPr/>
            </p14:nvContentPartPr>
            <p14:xfrm>
              <a:off x="2987170" y="1271462"/>
              <a:ext cx="199080" cy="342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E8DB4A-4199-4412-BFA6-45F404B3E5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9530" y="1253462"/>
                <a:ext cx="234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A79B971-2929-4EBD-9CA2-3CF4A621A11A}"/>
                  </a:ext>
                </a:extLst>
              </p14:cNvPr>
              <p14:cNvContentPartPr/>
              <p14:nvPr/>
            </p14:nvContentPartPr>
            <p14:xfrm>
              <a:off x="3407290" y="1254902"/>
              <a:ext cx="177120" cy="369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A79B971-2929-4EBD-9CA2-3CF4A621A1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89650" y="1237262"/>
                <a:ext cx="2127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142B4A-5312-4887-BFE7-81D9A40754B1}"/>
                  </a:ext>
                </a:extLst>
              </p14:cNvPr>
              <p14:cNvContentPartPr/>
              <p14:nvPr/>
            </p14:nvContentPartPr>
            <p14:xfrm>
              <a:off x="3788170" y="1272182"/>
              <a:ext cx="221760" cy="313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142B4A-5312-4887-BFE7-81D9A40754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70170" y="1254182"/>
                <a:ext cx="2574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91983A-182C-489A-8FC2-3F655AC591F8}"/>
                  </a:ext>
                </a:extLst>
              </p14:cNvPr>
              <p14:cNvContentPartPr/>
              <p14:nvPr/>
            </p14:nvContentPartPr>
            <p14:xfrm>
              <a:off x="4270930" y="1578902"/>
              <a:ext cx="45720" cy="176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91983A-182C-489A-8FC2-3F655AC591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52930" y="1560902"/>
                <a:ext cx="813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5602EA-3863-4F99-8FFE-2E2CB6073747}"/>
                  </a:ext>
                </a:extLst>
              </p14:cNvPr>
              <p14:cNvContentPartPr/>
              <p14:nvPr/>
            </p14:nvContentPartPr>
            <p14:xfrm>
              <a:off x="4571170" y="1256702"/>
              <a:ext cx="35280" cy="28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5602EA-3863-4F99-8FFE-2E2CB60737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3170" y="1238702"/>
                <a:ext cx="709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1A5FED3-DF92-4F4E-9981-891D2B52DC76}"/>
                  </a:ext>
                </a:extLst>
              </p14:cNvPr>
              <p14:cNvContentPartPr/>
              <p14:nvPr/>
            </p14:nvContentPartPr>
            <p14:xfrm>
              <a:off x="4721290" y="1260662"/>
              <a:ext cx="134640" cy="29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1A5FED3-DF92-4F4E-9981-891D2B52DC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03650" y="1243022"/>
                <a:ext cx="1702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651A594-1CEB-40B7-AC00-1E2035D957D3}"/>
                  </a:ext>
                </a:extLst>
              </p14:cNvPr>
              <p14:cNvContentPartPr/>
              <p14:nvPr/>
            </p14:nvContentPartPr>
            <p14:xfrm>
              <a:off x="5361370" y="1129982"/>
              <a:ext cx="204840" cy="51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651A594-1CEB-40B7-AC00-1E2035D957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43370" y="1111982"/>
                <a:ext cx="24048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DE53179-9B8D-43F1-8B2C-EC4631D43158}"/>
                  </a:ext>
                </a:extLst>
              </p14:cNvPr>
              <p14:cNvContentPartPr/>
              <p14:nvPr/>
            </p14:nvContentPartPr>
            <p14:xfrm>
              <a:off x="5071210" y="1231862"/>
              <a:ext cx="165600" cy="335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DE53179-9B8D-43F1-8B2C-EC4631D4315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53532" y="1213862"/>
                <a:ext cx="201318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F609E75-63EA-4EF8-BDFC-C58291471930}"/>
                  </a:ext>
                </a:extLst>
              </p14:cNvPr>
              <p14:cNvContentPartPr/>
              <p14:nvPr/>
            </p14:nvContentPartPr>
            <p14:xfrm>
              <a:off x="9217690" y="1078862"/>
              <a:ext cx="145440" cy="312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F609E75-63EA-4EF8-BDFC-C582914719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99690" y="1061222"/>
                <a:ext cx="1810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B74D107-A63D-4C25-915A-96FC8962856E}"/>
                  </a:ext>
                </a:extLst>
              </p14:cNvPr>
              <p14:cNvContentPartPr/>
              <p14:nvPr/>
            </p14:nvContentPartPr>
            <p14:xfrm>
              <a:off x="9665530" y="1005062"/>
              <a:ext cx="97920" cy="398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B74D107-A63D-4C25-915A-96FC8962856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47530" y="987062"/>
                <a:ext cx="1335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15FA52-333B-45CF-8C3E-93327450392E}"/>
                  </a:ext>
                </a:extLst>
              </p14:cNvPr>
              <p14:cNvContentPartPr/>
              <p14:nvPr/>
            </p14:nvContentPartPr>
            <p14:xfrm>
              <a:off x="9933370" y="1096142"/>
              <a:ext cx="51480" cy="267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15FA52-333B-45CF-8C3E-93327450392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15370" y="1078142"/>
                <a:ext cx="871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3513DFD-6CDA-40EC-B210-CD35AD9D19C3}"/>
                  </a:ext>
                </a:extLst>
              </p14:cNvPr>
              <p14:cNvContentPartPr/>
              <p14:nvPr/>
            </p14:nvContentPartPr>
            <p14:xfrm>
              <a:off x="10114810" y="1101542"/>
              <a:ext cx="159480" cy="273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3513DFD-6CDA-40EC-B210-CD35AD9D19C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096810" y="1083542"/>
                <a:ext cx="1951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BA3FA3C-A74F-40A9-829F-7A960AC994CB}"/>
                  </a:ext>
                </a:extLst>
              </p14:cNvPr>
              <p14:cNvContentPartPr/>
              <p14:nvPr/>
            </p14:nvContentPartPr>
            <p14:xfrm>
              <a:off x="10813570" y="987782"/>
              <a:ext cx="125640" cy="466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BA3FA3C-A74F-40A9-829F-7A960AC994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95930" y="970142"/>
                <a:ext cx="16128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D632C3F-2419-406B-88F3-F08805E354E7}"/>
                  </a:ext>
                </a:extLst>
              </p14:cNvPr>
              <p14:cNvContentPartPr/>
              <p14:nvPr/>
            </p14:nvContentPartPr>
            <p14:xfrm>
              <a:off x="10461130" y="1050422"/>
              <a:ext cx="154080" cy="307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D632C3F-2419-406B-88F3-F08805E354E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43130" y="1032782"/>
                <a:ext cx="1897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1880DDB-1B80-4897-808B-6723081658F5}"/>
                  </a:ext>
                </a:extLst>
              </p14:cNvPr>
              <p14:cNvContentPartPr/>
              <p14:nvPr/>
            </p14:nvContentPartPr>
            <p14:xfrm>
              <a:off x="5741890" y="1016582"/>
              <a:ext cx="3288600" cy="1658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1880DDB-1B80-4897-808B-6723081658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23892" y="998586"/>
                <a:ext cx="3324236" cy="1694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216EA17-CD31-41E2-8A6D-710E0515CC22}"/>
                  </a:ext>
                </a:extLst>
              </p14:cNvPr>
              <p14:cNvContentPartPr/>
              <p14:nvPr/>
            </p14:nvContentPartPr>
            <p14:xfrm>
              <a:off x="2663530" y="3169022"/>
              <a:ext cx="187920" cy="255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216EA17-CD31-41E2-8A6D-710E0515CC2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45530" y="3151022"/>
                <a:ext cx="2235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F324905-A1BC-4A8D-8DE1-ED92A8DA6871}"/>
                  </a:ext>
                </a:extLst>
              </p14:cNvPr>
              <p14:cNvContentPartPr/>
              <p14:nvPr/>
            </p14:nvContentPartPr>
            <p14:xfrm>
              <a:off x="2248810" y="3146342"/>
              <a:ext cx="301320" cy="265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F324905-A1BC-4A8D-8DE1-ED92A8DA687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31170" y="3128366"/>
                <a:ext cx="336960" cy="300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0A71384-E078-4929-8627-3C67CA357313}"/>
                  </a:ext>
                </a:extLst>
              </p14:cNvPr>
              <p14:cNvContentPartPr/>
              <p14:nvPr/>
            </p14:nvContentPartPr>
            <p14:xfrm>
              <a:off x="2958730" y="3238862"/>
              <a:ext cx="165240" cy="185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0A71384-E078-4929-8627-3C67CA35731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41090" y="3221222"/>
                <a:ext cx="2008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DB5E816-A7E1-4A95-9757-245B85816567}"/>
                  </a:ext>
                </a:extLst>
              </p14:cNvPr>
              <p14:cNvContentPartPr/>
              <p14:nvPr/>
            </p14:nvContentPartPr>
            <p14:xfrm>
              <a:off x="3270850" y="3225902"/>
              <a:ext cx="131760" cy="210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DB5E816-A7E1-4A95-9757-245B8581656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53210" y="3207902"/>
                <a:ext cx="1674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02DAD0D-D210-4DBE-B4A1-A4E563ACB54D}"/>
                  </a:ext>
                </a:extLst>
              </p14:cNvPr>
              <p14:cNvContentPartPr/>
              <p14:nvPr/>
            </p14:nvContentPartPr>
            <p14:xfrm>
              <a:off x="3504130" y="3237062"/>
              <a:ext cx="221760" cy="194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02DAD0D-D210-4DBE-B4A1-A4E563ACB54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86130" y="3219062"/>
                <a:ext cx="2574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B111107-A516-4473-8781-3D95C82BA429}"/>
                  </a:ext>
                </a:extLst>
              </p14:cNvPr>
              <p14:cNvContentPartPr/>
              <p14:nvPr/>
            </p14:nvContentPartPr>
            <p14:xfrm>
              <a:off x="5957530" y="3015662"/>
              <a:ext cx="478440" cy="381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B111107-A516-4473-8781-3D95C82BA42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39890" y="2997662"/>
                <a:ext cx="5140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2AA83F4-11A7-4054-AE1D-A1012EEE7A8E}"/>
                  </a:ext>
                </a:extLst>
              </p14:cNvPr>
              <p14:cNvContentPartPr/>
              <p14:nvPr/>
            </p14:nvContentPartPr>
            <p14:xfrm>
              <a:off x="5036650" y="3134822"/>
              <a:ext cx="705600" cy="27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2AA83F4-11A7-4054-AE1D-A1012EEE7A8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19001" y="3117182"/>
                <a:ext cx="741258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326BE5E-3776-4B2E-9E50-009E09454E46}"/>
                  </a:ext>
                </a:extLst>
              </p14:cNvPr>
              <p14:cNvContentPartPr/>
              <p14:nvPr/>
            </p14:nvContentPartPr>
            <p14:xfrm>
              <a:off x="4059970" y="3231302"/>
              <a:ext cx="654120" cy="199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326BE5E-3776-4B2E-9E50-009E09454E4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41970" y="3213302"/>
                <a:ext cx="6897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AEDB5F0-4366-4CF9-85BE-E2B2857C0B8D}"/>
                  </a:ext>
                </a:extLst>
              </p14:cNvPr>
              <p14:cNvContentPartPr/>
              <p14:nvPr/>
            </p14:nvContentPartPr>
            <p14:xfrm>
              <a:off x="8487610" y="2953022"/>
              <a:ext cx="213480" cy="278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AEDB5F0-4366-4CF9-85BE-E2B2857C0B8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69970" y="2935382"/>
                <a:ext cx="2491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A66CDBA-ED5C-4B0E-AC61-0EFDCE7E6605}"/>
                  </a:ext>
                </a:extLst>
              </p14:cNvPr>
              <p14:cNvContentPartPr/>
              <p14:nvPr/>
            </p14:nvContentPartPr>
            <p14:xfrm>
              <a:off x="7661410" y="3095222"/>
              <a:ext cx="682200" cy="170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A66CDBA-ED5C-4B0E-AC61-0EFDCE7E660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43770" y="3077222"/>
                <a:ext cx="7178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5A6DB17-33DF-451F-8CE6-B7C89B5AC851}"/>
                  </a:ext>
                </a:extLst>
              </p14:cNvPr>
              <p14:cNvContentPartPr/>
              <p14:nvPr/>
            </p14:nvContentPartPr>
            <p14:xfrm>
              <a:off x="6877690" y="2924942"/>
              <a:ext cx="585360" cy="375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5A6DB17-33DF-451F-8CE6-B7C89B5AC85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60050" y="2906942"/>
                <a:ext cx="6210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DA4A22D-60E8-433B-98BD-8C7C34D3C9DE}"/>
                  </a:ext>
                </a:extLst>
              </p14:cNvPr>
              <p14:cNvContentPartPr/>
              <p14:nvPr/>
            </p14:nvContentPartPr>
            <p14:xfrm>
              <a:off x="4435090" y="3770942"/>
              <a:ext cx="171360" cy="250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DA4A22D-60E8-433B-98BD-8C7C34D3C9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17090" y="3753302"/>
                <a:ext cx="2070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F3CA35D-DF6A-4D19-A3B0-15C40964C199}"/>
                  </a:ext>
                </a:extLst>
              </p14:cNvPr>
              <p14:cNvContentPartPr/>
              <p14:nvPr/>
            </p14:nvContentPartPr>
            <p14:xfrm>
              <a:off x="4707610" y="3827822"/>
              <a:ext cx="109440" cy="158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F3CA35D-DF6A-4D19-A3B0-15C40964C19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89610" y="3809822"/>
                <a:ext cx="1450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2F127EB-AB65-4ECD-89BF-E27AF8EB5E84}"/>
                  </a:ext>
                </a:extLst>
              </p14:cNvPr>
              <p14:cNvContentPartPr/>
              <p14:nvPr/>
            </p14:nvContentPartPr>
            <p14:xfrm>
              <a:off x="4923970" y="3822062"/>
              <a:ext cx="159480" cy="124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2F127EB-AB65-4ECD-89BF-E27AF8EB5E8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05970" y="3804422"/>
                <a:ext cx="1951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2E72203-7501-4B38-976E-7FFB92E3CE8A}"/>
                  </a:ext>
                </a:extLst>
              </p14:cNvPr>
              <p14:cNvContentPartPr/>
              <p14:nvPr/>
            </p14:nvContentPartPr>
            <p14:xfrm>
              <a:off x="5872570" y="3651782"/>
              <a:ext cx="1284480" cy="313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2E72203-7501-4B38-976E-7FFB92E3CE8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4570" y="3633782"/>
                <a:ext cx="13201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4D626AC-1838-430B-818E-8941E96CF876}"/>
                  </a:ext>
                </a:extLst>
              </p14:cNvPr>
              <p14:cNvContentPartPr/>
              <p14:nvPr/>
            </p14:nvContentPartPr>
            <p14:xfrm>
              <a:off x="5224930" y="3657542"/>
              <a:ext cx="460800" cy="322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4D626AC-1838-430B-818E-8941E96CF87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07290" y="3639902"/>
                <a:ext cx="4964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C67B8EC-1520-45D0-BFA4-5678FE9DBC27}"/>
                  </a:ext>
                </a:extLst>
              </p14:cNvPr>
              <p14:cNvContentPartPr/>
              <p14:nvPr/>
            </p14:nvContentPartPr>
            <p14:xfrm>
              <a:off x="942730" y="4554662"/>
              <a:ext cx="40320" cy="278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C67B8EC-1520-45D0-BFA4-5678FE9DBC2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24730" y="4537022"/>
                <a:ext cx="759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989BE73-A3B7-4122-8DB3-5A148C6B03FC}"/>
                  </a:ext>
                </a:extLst>
              </p14:cNvPr>
              <p14:cNvContentPartPr/>
              <p14:nvPr/>
            </p14:nvContentPartPr>
            <p14:xfrm>
              <a:off x="1118770" y="4543502"/>
              <a:ext cx="187920" cy="2955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989BE73-A3B7-4122-8DB3-5A148C6B03F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00770" y="4525502"/>
                <a:ext cx="2235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8CD06C8-ABAF-4FFB-8283-A6314519EEB0}"/>
                  </a:ext>
                </a:extLst>
              </p14:cNvPr>
              <p14:cNvContentPartPr/>
              <p14:nvPr/>
            </p14:nvContentPartPr>
            <p14:xfrm>
              <a:off x="1737610" y="4656902"/>
              <a:ext cx="187920" cy="165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8CD06C8-ABAF-4FFB-8283-A6314519EEB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19970" y="4639262"/>
                <a:ext cx="2235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507C97A-FE82-4872-9E69-BBA833825578}"/>
                  </a:ext>
                </a:extLst>
              </p14:cNvPr>
              <p14:cNvContentPartPr/>
              <p14:nvPr/>
            </p14:nvContentPartPr>
            <p14:xfrm>
              <a:off x="2083570" y="4781822"/>
              <a:ext cx="18000" cy="114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507C97A-FE82-4872-9E69-BBA83382557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65930" y="4764182"/>
                <a:ext cx="536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F850D12-A371-45BE-A363-5454055B57BF}"/>
                  </a:ext>
                </a:extLst>
              </p14:cNvPr>
              <p14:cNvContentPartPr/>
              <p14:nvPr/>
            </p14:nvContentPartPr>
            <p14:xfrm>
              <a:off x="2260330" y="4531982"/>
              <a:ext cx="181800" cy="318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F850D12-A371-45BE-A363-5454055B57B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42330" y="4514342"/>
                <a:ext cx="2174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F04BB7D-8B9C-4262-9543-B37D04148086}"/>
                  </a:ext>
                </a:extLst>
              </p14:cNvPr>
              <p14:cNvContentPartPr/>
              <p14:nvPr/>
            </p14:nvContentPartPr>
            <p14:xfrm>
              <a:off x="3572170" y="4395902"/>
              <a:ext cx="108360" cy="1879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F04BB7D-8B9C-4262-9543-B37D0414808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54530" y="4377902"/>
                <a:ext cx="1440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BE0316A-21EA-47D5-9264-20DA4A64F10B}"/>
                  </a:ext>
                </a:extLst>
              </p14:cNvPr>
              <p14:cNvContentPartPr/>
              <p14:nvPr/>
            </p14:nvContentPartPr>
            <p14:xfrm>
              <a:off x="3157450" y="4480862"/>
              <a:ext cx="244800" cy="392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BE0316A-21EA-47D5-9264-20DA4A64F10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39784" y="4463206"/>
                <a:ext cx="280492" cy="42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EE42FD7-302F-40A4-80E8-EF24CBF579A4}"/>
                  </a:ext>
                </a:extLst>
              </p14:cNvPr>
              <p14:cNvContentPartPr/>
              <p14:nvPr/>
            </p14:nvContentPartPr>
            <p14:xfrm>
              <a:off x="2719330" y="4588502"/>
              <a:ext cx="177120" cy="2397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EE42FD7-302F-40A4-80E8-EF24CBF579A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01690" y="4570502"/>
                <a:ext cx="2127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CDFE923-F7FE-4D30-9844-DA16196FE31C}"/>
                  </a:ext>
                </a:extLst>
              </p14:cNvPr>
              <p14:cNvContentPartPr/>
              <p14:nvPr/>
            </p14:nvContentPartPr>
            <p14:xfrm>
              <a:off x="476890" y="170222"/>
              <a:ext cx="4180680" cy="426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CDFE923-F7FE-4D30-9844-DA16196FE31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9250" y="152222"/>
                <a:ext cx="42163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0BE82BC-D222-491C-8033-004E14576478}"/>
                  </a:ext>
                </a:extLst>
              </p14:cNvPr>
              <p14:cNvContentPartPr/>
              <p14:nvPr/>
            </p14:nvContentPartPr>
            <p14:xfrm>
              <a:off x="471130" y="755222"/>
              <a:ext cx="4555440" cy="856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0BE82BC-D222-491C-8033-004E1457647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3490" y="737222"/>
                <a:ext cx="45910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3779AB8-75E3-41F2-B4AE-34AC862A9D52}"/>
                  </a:ext>
                </a:extLst>
              </p14:cNvPr>
              <p14:cNvContentPartPr/>
              <p14:nvPr/>
            </p14:nvContentPartPr>
            <p14:xfrm>
              <a:off x="3867730" y="4872902"/>
              <a:ext cx="11880" cy="108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3779AB8-75E3-41F2-B4AE-34AC862A9D5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49730" y="4854902"/>
                <a:ext cx="47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79CD687-BB4D-4482-8FEB-01F2C5297DB3}"/>
                  </a:ext>
                </a:extLst>
              </p14:cNvPr>
              <p14:cNvContentPartPr/>
              <p14:nvPr/>
            </p14:nvContentPartPr>
            <p14:xfrm>
              <a:off x="5662330" y="4412822"/>
              <a:ext cx="246960" cy="4093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79CD687-BB4D-4482-8FEB-01F2C5297DB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44330" y="4394822"/>
                <a:ext cx="2826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00D34BE-8850-4C45-9F6A-0DD44470568C}"/>
                  </a:ext>
                </a:extLst>
              </p14:cNvPr>
              <p14:cNvContentPartPr/>
              <p14:nvPr/>
            </p14:nvContentPartPr>
            <p14:xfrm>
              <a:off x="4815970" y="4645022"/>
              <a:ext cx="386640" cy="1324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00D34BE-8850-4C45-9F6A-0DD4447056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798330" y="4627382"/>
                <a:ext cx="4222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8A74527-E794-4882-9C88-C6B7EFF9AD13}"/>
                  </a:ext>
                </a:extLst>
              </p14:cNvPr>
              <p14:cNvContentPartPr/>
              <p14:nvPr/>
            </p14:nvContentPartPr>
            <p14:xfrm>
              <a:off x="4230970" y="4498142"/>
              <a:ext cx="460440" cy="3128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8A74527-E794-4882-9C88-C6B7EFF9AD1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213330" y="4480142"/>
                <a:ext cx="4960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C5BC774-E9A2-4444-843C-17C70144CF6E}"/>
                  </a:ext>
                </a:extLst>
              </p14:cNvPr>
              <p14:cNvContentPartPr/>
              <p14:nvPr/>
            </p14:nvContentPartPr>
            <p14:xfrm>
              <a:off x="6178930" y="4611542"/>
              <a:ext cx="154440" cy="204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C5BC774-E9A2-4444-843C-17C70144CF6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161290" y="4593542"/>
                <a:ext cx="1900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3953CA6-A3BF-44D4-A93A-9E0912BB3F79}"/>
                  </a:ext>
                </a:extLst>
              </p14:cNvPr>
              <p14:cNvContentPartPr/>
              <p14:nvPr/>
            </p14:nvContentPartPr>
            <p14:xfrm>
              <a:off x="6446050" y="4759142"/>
              <a:ext cx="29160" cy="968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3953CA6-A3BF-44D4-A93A-9E0912BB3F7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428410" y="4741502"/>
                <a:ext cx="648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FDCE8C2-5519-483C-90C8-70A6D1C85C2B}"/>
                  </a:ext>
                </a:extLst>
              </p14:cNvPr>
              <p14:cNvContentPartPr/>
              <p14:nvPr/>
            </p14:nvContentPartPr>
            <p14:xfrm>
              <a:off x="6633610" y="4515062"/>
              <a:ext cx="227520" cy="3013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FDCE8C2-5519-483C-90C8-70A6D1C85C2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15610" y="4497062"/>
                <a:ext cx="2631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705F9BC-ED1E-4A92-9761-676B17737CB5}"/>
                  </a:ext>
                </a:extLst>
              </p14:cNvPr>
              <p14:cNvContentPartPr/>
              <p14:nvPr/>
            </p14:nvContentPartPr>
            <p14:xfrm>
              <a:off x="7757890" y="4361702"/>
              <a:ext cx="261720" cy="3812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705F9BC-ED1E-4A92-9761-676B17737CB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40250" y="4343702"/>
                <a:ext cx="2973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B7444D1-BDCB-4178-ABDF-6708B021AAE5}"/>
                  </a:ext>
                </a:extLst>
              </p14:cNvPr>
              <p14:cNvContentPartPr/>
              <p14:nvPr/>
            </p14:nvContentPartPr>
            <p14:xfrm>
              <a:off x="7167130" y="4474742"/>
              <a:ext cx="233280" cy="2278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B7444D1-BDCB-4178-ABDF-6708B021AAE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149490" y="4457102"/>
                <a:ext cx="2689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4ADB0E1-567E-467D-99D2-0A416E52242D}"/>
                  </a:ext>
                </a:extLst>
              </p14:cNvPr>
              <p14:cNvContentPartPr/>
              <p14:nvPr/>
            </p14:nvContentPartPr>
            <p14:xfrm>
              <a:off x="8536210" y="4531982"/>
              <a:ext cx="142560" cy="1594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4ADB0E1-567E-467D-99D2-0A416E52242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18210" y="4514342"/>
                <a:ext cx="1782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24BEB1A-D7E8-43CD-835D-21666F4E0B64}"/>
                  </a:ext>
                </a:extLst>
              </p14:cNvPr>
              <p14:cNvContentPartPr/>
              <p14:nvPr/>
            </p14:nvContentPartPr>
            <p14:xfrm>
              <a:off x="8842570" y="4577342"/>
              <a:ext cx="187920" cy="1026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24BEB1A-D7E8-43CD-835D-21666F4E0B6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824930" y="4559702"/>
                <a:ext cx="2235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7177090-CED5-4940-BDF6-A3FA55E18136}"/>
                  </a:ext>
                </a:extLst>
              </p14:cNvPr>
              <p14:cNvContentPartPr/>
              <p14:nvPr/>
            </p14:nvContentPartPr>
            <p14:xfrm>
              <a:off x="10592170" y="4520822"/>
              <a:ext cx="165240" cy="1249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7177090-CED5-4940-BDF6-A3FA55E1813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74170" y="4503182"/>
                <a:ext cx="2008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CA0B20C-EC5F-4671-8294-DDDFF4E46809}"/>
                  </a:ext>
                </a:extLst>
              </p14:cNvPr>
              <p14:cNvContentPartPr/>
              <p14:nvPr/>
            </p14:nvContentPartPr>
            <p14:xfrm>
              <a:off x="10870450" y="4378622"/>
              <a:ext cx="204840" cy="2732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CA0B20C-EC5F-4671-8294-DDDFF4E4680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852450" y="4360622"/>
                <a:ext cx="2404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FDE1184-E13A-4E03-B562-736FD3AAA8C2}"/>
                  </a:ext>
                </a:extLst>
              </p14:cNvPr>
              <p14:cNvContentPartPr/>
              <p14:nvPr/>
            </p14:nvContentPartPr>
            <p14:xfrm>
              <a:off x="9950290" y="4378622"/>
              <a:ext cx="448920" cy="2559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FDE1184-E13A-4E03-B562-736FD3AAA8C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32650" y="4360982"/>
                <a:ext cx="4845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725E77E-0C57-4227-B25A-7FACEF12FB49}"/>
                  </a:ext>
                </a:extLst>
              </p14:cNvPr>
              <p14:cNvContentPartPr/>
              <p14:nvPr/>
            </p14:nvContentPartPr>
            <p14:xfrm>
              <a:off x="9171610" y="4435502"/>
              <a:ext cx="438120" cy="2559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725E77E-0C57-4227-B25A-7FACEF12FB4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53970" y="4417862"/>
                <a:ext cx="4737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83C6288-EF32-43A3-B8A9-750E3D5A448D}"/>
                  </a:ext>
                </a:extLst>
              </p14:cNvPr>
              <p14:cNvContentPartPr/>
              <p14:nvPr/>
            </p14:nvContentPartPr>
            <p14:xfrm>
              <a:off x="1078450" y="5360702"/>
              <a:ext cx="177120" cy="4042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83C6288-EF32-43A3-B8A9-750E3D5A448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60810" y="5343062"/>
                <a:ext cx="2127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10A2D94-1CB4-4363-8874-4372232D9936}"/>
                  </a:ext>
                </a:extLst>
              </p14:cNvPr>
              <p14:cNvContentPartPr/>
              <p14:nvPr/>
            </p14:nvContentPartPr>
            <p14:xfrm>
              <a:off x="1385530" y="5355662"/>
              <a:ext cx="91440" cy="1656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10A2D94-1CB4-4363-8874-4372232D993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367530" y="5337662"/>
                <a:ext cx="1270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A5E6C45-455E-4F37-A1F5-0F99EA9D6BE7}"/>
                  </a:ext>
                </a:extLst>
              </p14:cNvPr>
              <p14:cNvContentPartPr/>
              <p14:nvPr/>
            </p14:nvContentPartPr>
            <p14:xfrm>
              <a:off x="1640410" y="5213462"/>
              <a:ext cx="91800" cy="341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A5E6C45-455E-4F37-A1F5-0F99EA9D6BE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622770" y="5195822"/>
                <a:ext cx="1274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400EDC9-BA92-4326-BD5F-7A7798673151}"/>
                  </a:ext>
                </a:extLst>
              </p14:cNvPr>
              <p14:cNvContentPartPr/>
              <p14:nvPr/>
            </p14:nvContentPartPr>
            <p14:xfrm>
              <a:off x="1976290" y="5202302"/>
              <a:ext cx="68400" cy="3582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400EDC9-BA92-4326-BD5F-7A779867315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958290" y="5184302"/>
                <a:ext cx="1040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052ED85-0665-4D88-8F33-EE7FA7B24BE5}"/>
                  </a:ext>
                </a:extLst>
              </p14:cNvPr>
              <p14:cNvContentPartPr/>
              <p14:nvPr/>
            </p14:nvContentPartPr>
            <p14:xfrm>
              <a:off x="2232250" y="5383382"/>
              <a:ext cx="176040" cy="1656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052ED85-0665-4D88-8F33-EE7FA7B24BE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214250" y="5365742"/>
                <a:ext cx="2116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613B652-F18F-4937-8581-EE716DD276E4}"/>
                  </a:ext>
                </a:extLst>
              </p14:cNvPr>
              <p14:cNvContentPartPr/>
              <p14:nvPr/>
            </p14:nvContentPartPr>
            <p14:xfrm>
              <a:off x="2600890" y="5446382"/>
              <a:ext cx="57240" cy="1990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613B652-F18F-4937-8581-EE716DD276E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583250" y="5428742"/>
                <a:ext cx="928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1248430-2DCA-44FB-8416-A01D7F968BDB}"/>
                  </a:ext>
                </a:extLst>
              </p14:cNvPr>
              <p14:cNvContentPartPr/>
              <p14:nvPr/>
            </p14:nvContentPartPr>
            <p14:xfrm>
              <a:off x="2850370" y="5208062"/>
              <a:ext cx="194760" cy="3175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1248430-2DCA-44FB-8416-A01D7F968BD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832370" y="5190062"/>
                <a:ext cx="2304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6DC7D43-59B6-4339-B8F0-E95661C0E1D9}"/>
                  </a:ext>
                </a:extLst>
              </p14:cNvPr>
              <p14:cNvContentPartPr/>
              <p14:nvPr/>
            </p14:nvContentPartPr>
            <p14:xfrm>
              <a:off x="3254290" y="5196542"/>
              <a:ext cx="142920" cy="3639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6DC7D43-59B6-4339-B8F0-E95661C0E1D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36290" y="5178902"/>
                <a:ext cx="1785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97A5F26-B03A-446C-85E7-DD575C3975BD}"/>
                  </a:ext>
                </a:extLst>
              </p14:cNvPr>
              <p14:cNvContentPartPr/>
              <p14:nvPr/>
            </p14:nvContentPartPr>
            <p14:xfrm>
              <a:off x="3634810" y="5372582"/>
              <a:ext cx="63000" cy="118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97A5F26-B03A-446C-85E7-DD575C3975B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616810" y="5354942"/>
                <a:ext cx="986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57FD035-03AA-4375-BDFA-ED0100909050}"/>
                  </a:ext>
                </a:extLst>
              </p14:cNvPr>
              <p14:cNvContentPartPr/>
              <p14:nvPr/>
            </p14:nvContentPartPr>
            <p14:xfrm>
              <a:off x="3657490" y="5446382"/>
              <a:ext cx="45720" cy="11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57FD035-03AA-4375-BDFA-ED010090905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639490" y="5428742"/>
                <a:ext cx="81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46BC901-2C6A-455E-B869-6D85B3355B98}"/>
                  </a:ext>
                </a:extLst>
              </p14:cNvPr>
              <p14:cNvContentPartPr/>
              <p14:nvPr/>
            </p14:nvContentPartPr>
            <p14:xfrm>
              <a:off x="4125130" y="5304542"/>
              <a:ext cx="180720" cy="2106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46BC901-2C6A-455E-B869-6D85B3355B9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107130" y="5286542"/>
                <a:ext cx="2163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130FB04-EEC0-445A-8948-BF9BEABB5833}"/>
                  </a:ext>
                </a:extLst>
              </p14:cNvPr>
              <p14:cNvContentPartPr/>
              <p14:nvPr/>
            </p14:nvContentPartPr>
            <p14:xfrm>
              <a:off x="4463890" y="5366822"/>
              <a:ext cx="187920" cy="1540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130FB04-EEC0-445A-8948-BF9BEABB583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446250" y="5348822"/>
                <a:ext cx="2235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AE01D30-D3FF-4E51-BD13-6DC13A0ED4BC}"/>
                  </a:ext>
                </a:extLst>
              </p14:cNvPr>
              <p14:cNvContentPartPr/>
              <p14:nvPr/>
            </p14:nvContentPartPr>
            <p14:xfrm>
              <a:off x="4901290" y="5361422"/>
              <a:ext cx="159480" cy="1479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AE01D30-D3FF-4E51-BD13-6DC13A0ED4B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883290" y="5343422"/>
                <a:ext cx="1951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2C75BD5-2088-4D6A-99B6-B616D2E35079}"/>
                  </a:ext>
                </a:extLst>
              </p14:cNvPr>
              <p14:cNvContentPartPr/>
              <p14:nvPr/>
            </p14:nvContentPartPr>
            <p14:xfrm>
              <a:off x="5866090" y="5190782"/>
              <a:ext cx="154800" cy="3078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2C75BD5-2088-4D6A-99B6-B616D2E3507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848090" y="5173142"/>
                <a:ext cx="1904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B1EA1AA-E110-426C-868D-AA37D49E4909}"/>
                  </a:ext>
                </a:extLst>
              </p14:cNvPr>
              <p14:cNvContentPartPr/>
              <p14:nvPr/>
            </p14:nvContentPartPr>
            <p14:xfrm>
              <a:off x="6201970" y="5474822"/>
              <a:ext cx="360" cy="61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B1EA1AA-E110-426C-868D-AA37D49E490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183970" y="545718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08040D0-56EC-418E-B78F-96C512EA9BD6}"/>
                  </a:ext>
                </a:extLst>
              </p14:cNvPr>
              <p14:cNvContentPartPr/>
              <p14:nvPr/>
            </p14:nvContentPartPr>
            <p14:xfrm>
              <a:off x="5435170" y="5208062"/>
              <a:ext cx="233280" cy="3016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08040D0-56EC-418E-B78F-96C512EA9BD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417170" y="5190062"/>
                <a:ext cx="268920" cy="3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873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989960" y="1984679"/>
            <a:ext cx="100289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Solving Linear Congruences Using the Inverse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10</cp:revision>
  <dcterms:created xsi:type="dcterms:W3CDTF">2018-04-18T19:25:15Z</dcterms:created>
  <dcterms:modified xsi:type="dcterms:W3CDTF">2020-03-23T17:11:05Z</dcterms:modified>
</cp:coreProperties>
</file>